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3.xml" ContentType="application/vnd.openxmlformats-officedocument.themeOverrid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theme/themeOverride4.xml" ContentType="application/vnd.openxmlformats-officedocument.themeOverr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4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5.xml" ContentType="application/vnd.openxmlformats-officedocument.drawingml.chart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87" r:id="rId5"/>
    <p:sldMasterId id="2147483699" r:id="rId6"/>
    <p:sldMasterId id="2147483711" r:id="rId7"/>
  </p:sldMasterIdLst>
  <p:notesMasterIdLst>
    <p:notesMasterId r:id="rId48"/>
  </p:notesMasterIdLst>
  <p:handoutMasterIdLst>
    <p:handoutMasterId r:id="rId49"/>
  </p:handoutMasterIdLst>
  <p:sldIdLst>
    <p:sldId id="738" r:id="rId8"/>
    <p:sldId id="755" r:id="rId9"/>
    <p:sldId id="781" r:id="rId10"/>
    <p:sldId id="779" r:id="rId11"/>
    <p:sldId id="783" r:id="rId12"/>
    <p:sldId id="747" r:id="rId13"/>
    <p:sldId id="753" r:id="rId14"/>
    <p:sldId id="741" r:id="rId15"/>
    <p:sldId id="731" r:id="rId16"/>
    <p:sldId id="786" r:id="rId17"/>
    <p:sldId id="740" r:id="rId18"/>
    <p:sldId id="735" r:id="rId19"/>
    <p:sldId id="726" r:id="rId20"/>
    <p:sldId id="727" r:id="rId21"/>
    <p:sldId id="729" r:id="rId22"/>
    <p:sldId id="787" r:id="rId23"/>
    <p:sldId id="730" r:id="rId24"/>
    <p:sldId id="733" r:id="rId25"/>
    <p:sldId id="749" r:id="rId26"/>
    <p:sldId id="784" r:id="rId27"/>
    <p:sldId id="780" r:id="rId28"/>
    <p:sldId id="759" r:id="rId29"/>
    <p:sldId id="760" r:id="rId30"/>
    <p:sldId id="761" r:id="rId31"/>
    <p:sldId id="762" r:id="rId32"/>
    <p:sldId id="763" r:id="rId33"/>
    <p:sldId id="764" r:id="rId34"/>
    <p:sldId id="765" r:id="rId35"/>
    <p:sldId id="766" r:id="rId36"/>
    <p:sldId id="767" r:id="rId37"/>
    <p:sldId id="768" r:id="rId38"/>
    <p:sldId id="769" r:id="rId39"/>
    <p:sldId id="770" r:id="rId40"/>
    <p:sldId id="349" r:id="rId41"/>
    <p:sldId id="350" r:id="rId42"/>
    <p:sldId id="772" r:id="rId43"/>
    <p:sldId id="773" r:id="rId44"/>
    <p:sldId id="774" r:id="rId45"/>
    <p:sldId id="775" r:id="rId46"/>
    <p:sldId id="739" r:id="rId47"/>
  </p:sldIdLst>
  <p:sldSz cx="12192000" cy="6858000"/>
  <p:notesSz cx="6797675" cy="9928225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denas Vanini Rafael (Jefe OGPP)" initials="CVR(O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1" autoAdjust="0"/>
    <p:restoredTop sz="75439" autoAdjust="0"/>
  </p:normalViewPr>
  <p:slideViewPr>
    <p:cSldViewPr snapToGrid="0">
      <p:cViewPr varScale="1">
        <p:scale>
          <a:sx n="68" d="100"/>
          <a:sy n="68" d="100"/>
        </p:scale>
        <p:origin x="1494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-2646" y="-11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file:///C:\Users\Temp_opres012\Downloads\excel%20pppt%20ministro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4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5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MEMSPF01\CarpetasxOficina$9\DGPSM\Estudio_Economicos\PPT\EXCEL%20DE%20GR&#193;FICAS%20PARA%20PPT%20VF%2007.06.2023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PE" sz="1600" b="1" dirty="0">
                <a:solidFill>
                  <a:srgbClr val="C00000"/>
                </a:solidFill>
              </a:rPr>
              <a:t>EVOLUCIÓN DE LA EJECUCIÓN PRESUPUESTAL AL 30 DE JUNIO</a:t>
            </a:r>
          </a:p>
          <a:p>
            <a:pPr>
              <a:defRPr sz="1600"/>
            </a:pPr>
            <a:r>
              <a:rPr lang="es-PE" sz="1600" b="1" dirty="0">
                <a:solidFill>
                  <a:srgbClr val="C00000"/>
                </a:solidFill>
              </a:rPr>
              <a:t>SECTOR</a:t>
            </a:r>
            <a:r>
              <a:rPr lang="es-PE" sz="1600" b="1" baseline="0" dirty="0">
                <a:solidFill>
                  <a:srgbClr val="C00000"/>
                </a:solidFill>
              </a:rPr>
              <a:t>  ENERGÍA Y MINAS</a:t>
            </a:r>
          </a:p>
          <a:p>
            <a:pPr>
              <a:defRPr sz="1600"/>
            </a:pPr>
            <a:r>
              <a:rPr lang="es-PE" sz="1600" b="1" baseline="0" dirty="0">
                <a:solidFill>
                  <a:srgbClr val="C00000"/>
                </a:solidFill>
              </a:rPr>
              <a:t>(Millones de S/)</a:t>
            </a:r>
            <a:endParaRPr lang="es-PE" sz="1600" b="1" dirty="0">
              <a:solidFill>
                <a:srgbClr val="C00000"/>
              </a:solidFill>
            </a:endParaRPr>
          </a:p>
        </c:rich>
      </c:tx>
      <c:layout>
        <c:manualLayout>
          <c:xMode val="edge"/>
          <c:yMode val="edge"/>
          <c:x val="3.2551842992319543E-2"/>
          <c:y val="0.184329780407800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lotArea>
      <c:layout>
        <c:manualLayout>
          <c:layoutTarget val="inner"/>
          <c:xMode val="edge"/>
          <c:yMode val="edge"/>
          <c:x val="1.2795493439383456E-2"/>
          <c:y val="3.5753203057340123E-2"/>
          <c:w val="0.96549019607843134"/>
          <c:h val="0.839795666361446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Hoja3!$C$3</c:f>
              <c:strCache>
                <c:ptCount val="1"/>
                <c:pt idx="0">
                  <c:v>PIM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>
              <a:outerShdw blurRad="50800" dist="38100" algn="l" rotWithShape="0">
                <a:prstClr val="black">
                  <a:alpha val="39000"/>
                </a:prstClr>
              </a:outerShdw>
            </a:effectLst>
          </c:spPr>
          <c:invertIfNegative val="0"/>
          <c:dLbls>
            <c:numFmt formatCode="&quot;S/&quot;\ 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Hoja3!$B$4:$B$6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Hoja3!$C$4:$C$6</c:f>
              <c:numCache>
                <c:formatCode>_-* #,##0_-;\-* #,##0_-;_-* "-"??_-;_-@_-</c:formatCode>
                <c:ptCount val="3"/>
                <c:pt idx="0">
                  <c:v>1849.460869</c:v>
                </c:pt>
                <c:pt idx="1">
                  <c:v>1462.263749</c:v>
                </c:pt>
                <c:pt idx="2">
                  <c:v>3851.920392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B9-40F5-B6AD-780042C06211}"/>
            </c:ext>
          </c:extLst>
        </c:ser>
        <c:ser>
          <c:idx val="1"/>
          <c:order val="1"/>
          <c:tx>
            <c:strRef>
              <c:f>Hoja3!$D$3</c:f>
              <c:strCache>
                <c:ptCount val="1"/>
                <c:pt idx="0">
                  <c:v>EJECUCION AL 30 DE JUNIO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53000"/>
                </a:prstClr>
              </a:outerShdw>
            </a:effectLst>
          </c:spPr>
          <c:invertIfNegative val="0"/>
          <c:dLbls>
            <c:numFmt formatCode="&quot;S/&quot;\ 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Hoja3!$B$4:$B$6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Hoja3!$D$4:$D$6</c:f>
              <c:numCache>
                <c:formatCode>_-* #,##0_-;\-* #,##0_-;_-* "-"??_-;_-@_-</c:formatCode>
                <c:ptCount val="3"/>
                <c:pt idx="0">
                  <c:v>385.14734299999998</c:v>
                </c:pt>
                <c:pt idx="1">
                  <c:v>289.43556699999999</c:v>
                </c:pt>
                <c:pt idx="2">
                  <c:v>3003.3307220000002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B9-40F5-B6AD-780042C0621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16"/>
        <c:axId val="-744531872"/>
        <c:axId val="-744533504"/>
      </c:barChart>
      <c:catAx>
        <c:axId val="-744531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744533504"/>
        <c:crosses val="autoZero"/>
        <c:auto val="1"/>
        <c:lblAlgn val="ctr"/>
        <c:lblOffset val="100"/>
        <c:noMultiLvlLbl val="0"/>
      </c:catAx>
      <c:valAx>
        <c:axId val="-744533504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-74453187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s-PE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1066817913766617E-2"/>
          <c:y val="1.5076038461361074E-2"/>
          <c:w val="0.84331244921390325"/>
          <c:h val="0.8682401113942180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'[Gráfico en Microsoft PowerPoint]EVOLUCIÓN (2)'!$F$2</c:f>
              <c:strCache>
                <c:ptCount val="1"/>
                <c:pt idx="0">
                  <c:v>PIM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1"/>
              <c:layout>
                <c:manualLayout>
                  <c:x val="0"/>
                  <c:y val="1.47819660014781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79E-4F9B-9412-A517AF513501}"/>
                </c:ext>
              </c:extLst>
            </c:dLbl>
            <c:dLbl>
              <c:idx val="2"/>
              <c:layout>
                <c:manualLayout>
                  <c:x val="4.8721071863580996E-3"/>
                  <c:y val="-9.44509918345759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79E-4F9B-9412-A517AF513501}"/>
                </c:ext>
              </c:extLst>
            </c:dLbl>
            <c:numFmt formatCode="&quot;S/&quot;\ #,##0.0,,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600"/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'C:\Users\dmore\Desktop\MARZO\09.03.23\BOLETIN DE INVERSIONJES\[Evolución del sector de energia y minas.xlsx]resumen'!$E$11:$H$11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  <c:extLst/>
            </c:numRef>
          </c:cat>
          <c:val>
            <c:numRef>
              <c:f>'[Gráfico en Microsoft PowerPoint]EVOLUCIÓN (2)'!$F$4:$F$7</c:f>
              <c:numCache>
                <c:formatCode>"S/"\ #,##0.0,,</c:formatCode>
                <c:ptCount val="3"/>
                <c:pt idx="0">
                  <c:v>248428174</c:v>
                </c:pt>
                <c:pt idx="1">
                  <c:v>342686516</c:v>
                </c:pt>
                <c:pt idx="2">
                  <c:v>286474242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779E-4F9B-9412-A517AF513501}"/>
            </c:ext>
          </c:extLst>
        </c:ser>
        <c:ser>
          <c:idx val="2"/>
          <c:order val="1"/>
          <c:tx>
            <c:strRef>
              <c:f>'[Gráfico en Microsoft PowerPoint]EVOLUCIÓN (2)'!$G$2</c:f>
              <c:strCache>
                <c:ptCount val="1"/>
                <c:pt idx="0">
                  <c:v>Devengado</c:v>
                </c:pt>
              </c:strCache>
            </c:strRef>
          </c:tx>
          <c:spPr>
            <a:solidFill>
              <a:srgbClr val="C00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9.744214372716199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79E-4F9B-9412-A517AF513501}"/>
                </c:ext>
              </c:extLst>
            </c:dLbl>
            <c:dLbl>
              <c:idx val="1"/>
              <c:layout>
                <c:manualLayout>
                  <c:x val="2.2736500203004467E-2"/>
                  <c:y val="-1.47819660014781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79E-4F9B-9412-A517AF513501}"/>
                </c:ext>
              </c:extLst>
            </c:dLbl>
            <c:dLbl>
              <c:idx val="2"/>
              <c:layout>
                <c:manualLayout>
                  <c:x val="1.3649667421016792E-3"/>
                  <c:y val="-1.59745547564551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45C-4B48-A672-EE9A85F9B36D}"/>
                </c:ext>
              </c:extLst>
            </c:dLbl>
            <c:numFmt formatCode="&quot;S/&quot;\ #,##0.0,,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/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'C:\Users\dmore\Desktop\MARZO\09.03.23\BOLETIN DE INVERSIONJES\[Evolución del sector de energia y minas.xlsx]resumen'!$E$11:$H$11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  <c:extLst/>
            </c:numRef>
          </c:cat>
          <c:val>
            <c:numRef>
              <c:f>'[Gráfico en Microsoft PowerPoint]EVOLUCIÓN (2)'!$G$4:$G$7</c:f>
              <c:numCache>
                <c:formatCode>"S/"\ #,##0.0,,</c:formatCode>
                <c:ptCount val="3"/>
                <c:pt idx="0">
                  <c:v>74845818</c:v>
                </c:pt>
                <c:pt idx="1">
                  <c:v>146686784</c:v>
                </c:pt>
                <c:pt idx="2">
                  <c:v>145434079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779E-4F9B-9412-A517AF5135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744520448"/>
        <c:axId val="-744519904"/>
      </c:barChart>
      <c:lineChart>
        <c:grouping val="standard"/>
        <c:varyColors val="0"/>
        <c:ser>
          <c:idx val="0"/>
          <c:order val="2"/>
          <c:tx>
            <c:strRef>
              <c:f>'[Gráfico en Microsoft PowerPoint]EVOLUCIÓN (2)'!$H$3</c:f>
              <c:strCache>
                <c:ptCount val="1"/>
                <c:pt idx="0">
                  <c:v>% Ejecución</c:v>
                </c:pt>
              </c:strCache>
            </c:strRef>
          </c:tx>
          <c:spPr>
            <a:ln w="19050">
              <a:solidFill>
                <a:srgbClr val="C00000"/>
              </a:solidFill>
              <a:prstDash val="sysDot"/>
            </a:ln>
          </c:spPr>
          <c:marker>
            <c:spPr>
              <a:solidFill>
                <a:srgbClr val="C00000"/>
              </a:solidFill>
              <a:ln w="19050">
                <a:solidFill>
                  <a:srgbClr val="C00000"/>
                </a:solidFill>
                <a:prstDash val="sysDot"/>
              </a:ln>
            </c:spPr>
          </c:marker>
          <c:dLbls>
            <c:dLbl>
              <c:idx val="0"/>
              <c:layout>
                <c:manualLayout>
                  <c:x val="2.1816893349506117E-4"/>
                  <c:y val="3.22454493470986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79E-4F9B-9412-A517AF513501}"/>
                </c:ext>
              </c:extLst>
            </c:dLbl>
            <c:dLbl>
              <c:idx val="1"/>
              <c:layout>
                <c:manualLayout>
                  <c:x val="-1.7694533444014158E-3"/>
                  <c:y val="4.3900566185069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79E-4F9B-9412-A517AF513501}"/>
                </c:ext>
              </c:extLst>
            </c:dLbl>
            <c:dLbl>
              <c:idx val="2"/>
              <c:layout>
                <c:manualLayout>
                  <c:x val="1.6288799325898686E-2"/>
                  <c:y val="-6.0003788333615034E-2"/>
                </c:manualLayout>
              </c:layout>
              <c:numFmt formatCode="0.0%" sourceLinked="0"/>
              <c:spPr>
                <a:solidFill>
                  <a:srgbClr val="70AD47">
                    <a:lumMod val="40000"/>
                    <a:lumOff val="60000"/>
                  </a:srgbClr>
                </a:solidFill>
                <a:ln>
                  <a:solidFill>
                    <a:srgbClr val="70AD47">
                      <a:lumMod val="60000"/>
                      <a:lumOff val="40000"/>
                    </a:srgbClr>
                  </a:solidFill>
                </a:ln>
              </c:spPr>
              <c:txPr>
                <a:bodyPr/>
                <a:lstStyle/>
                <a:p>
                  <a:pPr>
                    <a:defRPr sz="1800" b="1">
                      <a:solidFill>
                        <a:schemeClr val="accent1">
                          <a:lumMod val="75000"/>
                        </a:schemeClr>
                      </a:solidFill>
                    </a:defRPr>
                  </a:pPr>
                  <a:endParaRPr lang="es-P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79E-4F9B-9412-A517AF513501}"/>
                </c:ext>
              </c:extLst>
            </c:dLbl>
            <c:numFmt formatCode="0.0%" sourceLinked="0"/>
            <c:spPr>
              <a:noFill/>
              <a:ln>
                <a:solidFill>
                  <a:srgbClr val="70AD47">
                    <a:lumMod val="60000"/>
                    <a:lumOff val="40000"/>
                  </a:srgbClr>
                </a:solidFill>
              </a:ln>
            </c:spPr>
            <c:txPr>
              <a:bodyPr/>
              <a:lstStyle/>
              <a:p>
                <a:pPr>
                  <a:defRPr sz="1800" b="1">
                    <a:solidFill>
                      <a:srgbClr val="C00000"/>
                    </a:solidFill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>
                <a:noFill/>
              </a:ln>
            </c:spPr>
            <c:trendlineType val="linear"/>
            <c:dispRSqr val="0"/>
            <c:dispEq val="0"/>
          </c:trendline>
          <c:cat>
            <c:numRef>
              <c:f>'[Gráfico en Microsoft PowerPoint]EVOLUCIÓN (2)'!$D$4:$D$7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  <c:extLst/>
            </c:numRef>
          </c:cat>
          <c:val>
            <c:numRef>
              <c:f>'[Gráfico en Microsoft PowerPoint]EVOLUCIÓN (2)'!$H$4:$H$7</c:f>
              <c:numCache>
                <c:formatCode>0.0%</c:formatCode>
                <c:ptCount val="3"/>
                <c:pt idx="0">
                  <c:v>0.30127749520068525</c:v>
                </c:pt>
                <c:pt idx="1">
                  <c:v>0.42804947714954739</c:v>
                </c:pt>
                <c:pt idx="2">
                  <c:v>0.50766895475370521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A-779E-4F9B-9412-A517AF5135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744518816"/>
        <c:axId val="-744519360"/>
      </c:lineChart>
      <c:catAx>
        <c:axId val="-744520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600"/>
            </a:pPr>
            <a:endParaRPr lang="es-PE"/>
          </a:p>
        </c:txPr>
        <c:crossAx val="-744519904"/>
        <c:crosses val="autoZero"/>
        <c:auto val="1"/>
        <c:lblAlgn val="ctr"/>
        <c:lblOffset val="100"/>
        <c:noMultiLvlLbl val="0"/>
      </c:catAx>
      <c:valAx>
        <c:axId val="-744519904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&quot;S/&quot;\ #,##0.0,," sourceLinked="1"/>
        <c:majorTickMark val="none"/>
        <c:minorTickMark val="none"/>
        <c:tickLblPos val="nextTo"/>
        <c:spPr>
          <a:noFill/>
          <a:ln>
            <a:noFill/>
          </a:ln>
        </c:spPr>
        <c:txPr>
          <a:bodyPr rot="-60000000" vert="horz"/>
          <a:lstStyle/>
          <a:p>
            <a:pPr>
              <a:defRPr>
                <a:solidFill>
                  <a:srgbClr val="002060"/>
                </a:solidFill>
              </a:defRPr>
            </a:pPr>
            <a:endParaRPr lang="es-PE"/>
          </a:p>
        </c:txPr>
        <c:crossAx val="-744520448"/>
        <c:crosses val="autoZero"/>
        <c:crossBetween val="between"/>
      </c:valAx>
      <c:valAx>
        <c:axId val="-744519360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extTo"/>
        <c:spPr>
          <a:solidFill>
            <a:schemeClr val="bg1"/>
          </a:solidFill>
          <a:ln>
            <a:solidFill>
              <a:schemeClr val="bg1"/>
            </a:solidFill>
          </a:ln>
        </c:spPr>
        <c:txPr>
          <a:bodyPr/>
          <a:lstStyle/>
          <a:p>
            <a:pPr>
              <a:defRPr sz="1050">
                <a:solidFill>
                  <a:srgbClr val="002060"/>
                </a:solidFill>
              </a:defRPr>
            </a:pPr>
            <a:endParaRPr lang="es-PE"/>
          </a:p>
        </c:txPr>
        <c:crossAx val="-744518816"/>
        <c:crosses val="max"/>
        <c:crossBetween val="between"/>
      </c:valAx>
      <c:catAx>
        <c:axId val="-7445188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744519360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legend>
      <c:legendPos val="b"/>
      <c:legendEntry>
        <c:idx val="3"/>
        <c:delete val="1"/>
      </c:legendEntry>
      <c:layout>
        <c:manualLayout>
          <c:xMode val="edge"/>
          <c:yMode val="edge"/>
          <c:x val="0.13799545068407404"/>
          <c:y val="0.94000275886011275"/>
          <c:w val="0.75613627513950921"/>
          <c:h val="5.9997315630032334E-2"/>
        </c:manualLayout>
      </c:layout>
      <c:overlay val="0"/>
      <c:txPr>
        <a:bodyPr rot="0" vert="horz"/>
        <a:lstStyle/>
        <a:p>
          <a:pPr>
            <a:defRPr sz="1050"/>
          </a:pPr>
          <a:endParaRPr lang="es-P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ln>
      <a:solidFill>
        <a:schemeClr val="bg1"/>
      </a:solidFill>
      <a:prstDash val="sysDot"/>
    </a:ln>
  </c:spPr>
  <c:txPr>
    <a:bodyPr/>
    <a:lstStyle/>
    <a:p>
      <a:pPr>
        <a:defRPr>
          <a:latin typeface="Arial Narrow" pitchFamily="34" charset="0"/>
        </a:defRPr>
      </a:pPr>
      <a:endParaRPr lang="es-PE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344913708074761E-2"/>
          <c:y val="0.20359137332651281"/>
          <c:w val="0.84331244921390325"/>
          <c:h val="0.67317972353989497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'EVOLUCIÓN (2)'!$F$2</c:f>
              <c:strCache>
                <c:ptCount val="1"/>
                <c:pt idx="0">
                  <c:v>PIM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1"/>
              <c:layout>
                <c:manualLayout>
                  <c:x val="0"/>
                  <c:y val="7.01214221199489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D22-4EBE-93F5-0C37BF277E99}"/>
                </c:ext>
              </c:extLst>
            </c:dLbl>
            <c:dLbl>
              <c:idx val="2"/>
              <c:layout>
                <c:manualLayout>
                  <c:x val="4.8721071863580996E-3"/>
                  <c:y val="-9.44509918345759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D22-4EBE-93F5-0C37BF277E99}"/>
                </c:ext>
              </c:extLst>
            </c:dLbl>
            <c:numFmt formatCode="&quot;S/&quot;\ #,##0.0,,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>
                    <a:solidFill>
                      <a:srgbClr val="002060"/>
                    </a:solidFill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[10]resumen!$F$11:$H$11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  <c:extLst/>
            </c:numRef>
          </c:cat>
          <c:val>
            <c:numRef>
              <c:f>'EVOLUCIÓN (2)'!$F$5:$F$7</c:f>
              <c:numCache>
                <c:formatCode>"S/"\ #,##0.0,,</c:formatCode>
                <c:ptCount val="3"/>
                <c:pt idx="0">
                  <c:v>248428174</c:v>
                </c:pt>
                <c:pt idx="1">
                  <c:v>342686516</c:v>
                </c:pt>
                <c:pt idx="2">
                  <c:v>286474242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6D22-4EBE-93F5-0C37BF277E99}"/>
            </c:ext>
          </c:extLst>
        </c:ser>
        <c:ser>
          <c:idx val="2"/>
          <c:order val="1"/>
          <c:tx>
            <c:strRef>
              <c:f>'EVOLUCIÓN (2)'!$G$2</c:f>
              <c:strCache>
                <c:ptCount val="1"/>
                <c:pt idx="0">
                  <c:v>Devengado</c:v>
                </c:pt>
              </c:strCache>
            </c:strRef>
          </c:tx>
          <c:spPr>
            <a:solidFill>
              <a:srgbClr val="C00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1.7486692426968097E-3"/>
                  <c:y val="2.58991438395623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D22-4EBE-93F5-0C37BF277E99}"/>
                </c:ext>
              </c:extLst>
            </c:dLbl>
            <c:dLbl>
              <c:idx val="1"/>
              <c:layout>
                <c:manualLayout>
                  <c:x val="2.9883557205988228E-2"/>
                  <c:y val="-2.45621580660929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D22-4EBE-93F5-0C37BF277E99}"/>
                </c:ext>
              </c:extLst>
            </c:dLbl>
            <c:numFmt formatCode="&quot;S/&quot;\ #,##0.0,,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>
                    <a:solidFill>
                      <a:srgbClr val="C00000"/>
                    </a:solidFill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[10]resumen!$F$11:$H$11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  <c:extLst/>
            </c:numRef>
          </c:cat>
          <c:val>
            <c:numRef>
              <c:f>'EVOLUCIÓN (2)'!$G$5:$G$7</c:f>
              <c:numCache>
                <c:formatCode>"S/"\ #,##0.0,,</c:formatCode>
                <c:ptCount val="3"/>
                <c:pt idx="0">
                  <c:v>208818280</c:v>
                </c:pt>
                <c:pt idx="1">
                  <c:v>322770594</c:v>
                </c:pt>
                <c:pt idx="2">
                  <c:v>278465799.20999998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6D22-4EBE-93F5-0C37BF277E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744531328"/>
        <c:axId val="-854256848"/>
      </c:barChart>
      <c:lineChart>
        <c:grouping val="standard"/>
        <c:varyColors val="0"/>
        <c:ser>
          <c:idx val="0"/>
          <c:order val="2"/>
          <c:tx>
            <c:strRef>
              <c:f>'EVOLUCIÓN (2)'!$H$3</c:f>
              <c:strCache>
                <c:ptCount val="1"/>
                <c:pt idx="0">
                  <c:v>% Ejecución</c:v>
                </c:pt>
              </c:strCache>
            </c:strRef>
          </c:tx>
          <c:spPr>
            <a:ln w="19050">
              <a:solidFill>
                <a:srgbClr val="C00000"/>
              </a:solidFill>
              <a:prstDash val="sysDash"/>
              <a:tailEnd type="diamond"/>
            </a:ln>
          </c:spPr>
          <c:marker>
            <c:spPr>
              <a:solidFill>
                <a:srgbClr val="C00000"/>
              </a:solidFill>
              <a:ln w="19050">
                <a:solidFill>
                  <a:srgbClr val="C00000"/>
                </a:solidFill>
                <a:prstDash val="sysDot"/>
              </a:ln>
            </c:spPr>
          </c:marker>
          <c:dLbls>
            <c:dLbl>
              <c:idx val="0"/>
              <c:layout>
                <c:manualLayout>
                  <c:x val="-7.0552636026941298E-2"/>
                  <c:y val="8.35885399973117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D22-4EBE-93F5-0C37BF277E99}"/>
                </c:ext>
              </c:extLst>
            </c:dLbl>
            <c:dLbl>
              <c:idx val="1"/>
              <c:layout>
                <c:manualLayout>
                  <c:x val="-1.8355394197331837E-4"/>
                  <c:y val="-2.6602907991634464E-2"/>
                </c:manualLayout>
              </c:layout>
              <c:numFmt formatCode="0.0%" sourceLinked="0"/>
              <c:spPr>
                <a:solidFill>
                  <a:srgbClr val="FFC000">
                    <a:lumMod val="20000"/>
                    <a:lumOff val="80000"/>
                  </a:srgbClr>
                </a:solidFill>
                <a:ln>
                  <a:solidFill>
                    <a:srgbClr val="C00000"/>
                  </a:solidFill>
                </a:ln>
              </c:spPr>
              <c:txPr>
                <a:bodyPr/>
                <a:lstStyle/>
                <a:p>
                  <a:pPr>
                    <a:defRPr sz="1400">
                      <a:solidFill>
                        <a:srgbClr val="002060"/>
                      </a:solidFill>
                    </a:defRPr>
                  </a:pPr>
                  <a:endParaRPr lang="es-P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D22-4EBE-93F5-0C37BF277E99}"/>
                </c:ext>
              </c:extLst>
            </c:dLbl>
            <c:dLbl>
              <c:idx val="2"/>
              <c:layout>
                <c:manualLayout>
                  <c:x val="2.8344192617550832E-3"/>
                  <c:y val="-1.4366980634621947E-2"/>
                </c:manualLayout>
              </c:layout>
              <c:numFmt formatCode="0.0%" sourceLinked="0"/>
              <c:spPr>
                <a:solidFill>
                  <a:srgbClr val="FFFF00"/>
                </a:solidFill>
                <a:ln>
                  <a:solidFill>
                    <a:srgbClr val="C00000"/>
                  </a:solidFill>
                </a:ln>
              </c:spPr>
              <c:txPr>
                <a:bodyPr/>
                <a:lstStyle/>
                <a:p>
                  <a:pPr>
                    <a:defRPr sz="1800">
                      <a:solidFill>
                        <a:srgbClr val="002060"/>
                      </a:solidFill>
                    </a:defRPr>
                  </a:pPr>
                  <a:endParaRPr lang="es-P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D22-4EBE-93F5-0C37BF277E99}"/>
                </c:ext>
              </c:extLst>
            </c:dLbl>
            <c:numFmt formatCode="0.0%" sourceLinked="0"/>
            <c:spPr>
              <a:solidFill>
                <a:srgbClr val="FFC000">
                  <a:lumMod val="20000"/>
                  <a:lumOff val="80000"/>
                </a:srgbClr>
              </a:solidFill>
              <a:ln>
                <a:solidFill>
                  <a:srgbClr val="C00000"/>
                </a:solidFill>
              </a:ln>
            </c:spPr>
            <c:txPr>
              <a:bodyPr/>
              <a:lstStyle/>
              <a:p>
                <a:pPr>
                  <a:defRPr sz="1100">
                    <a:solidFill>
                      <a:srgbClr val="002060"/>
                    </a:solidFill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>
                <a:noFill/>
              </a:ln>
            </c:spPr>
            <c:trendlineType val="linear"/>
            <c:dispRSqr val="0"/>
            <c:dispEq val="0"/>
          </c:trendline>
          <c:cat>
            <c:numRef>
              <c:f>'EVOLUCIÓN (2)'!$D$5:$D$7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  <c:extLst/>
            </c:numRef>
          </c:cat>
          <c:val>
            <c:numRef>
              <c:f>'EVOLUCIÓN (2)'!$H$5:$H$7</c:f>
              <c:numCache>
                <c:formatCode>0.0%</c:formatCode>
                <c:ptCount val="3"/>
                <c:pt idx="0">
                  <c:v>0.84055796344580469</c:v>
                </c:pt>
                <c:pt idx="1">
                  <c:v>0.94188297154942624</c:v>
                </c:pt>
                <c:pt idx="2">
                  <c:v>0.97204480677184224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A-6D22-4EBE-93F5-0C37BF277E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854261200"/>
        <c:axId val="-854258480"/>
      </c:lineChart>
      <c:catAx>
        <c:axId val="-744531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es-PE"/>
          </a:p>
        </c:txPr>
        <c:crossAx val="-854256848"/>
        <c:crosses val="autoZero"/>
        <c:auto val="1"/>
        <c:lblAlgn val="ctr"/>
        <c:lblOffset val="100"/>
        <c:noMultiLvlLbl val="0"/>
      </c:catAx>
      <c:valAx>
        <c:axId val="-854256848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&quot;S/&quot;\ #,##0.0,," sourceLinked="1"/>
        <c:majorTickMark val="none"/>
        <c:minorTickMark val="none"/>
        <c:tickLblPos val="nextTo"/>
        <c:spPr>
          <a:noFill/>
          <a:ln>
            <a:noFill/>
          </a:ln>
        </c:spPr>
        <c:txPr>
          <a:bodyPr rot="-60000000" vert="horz"/>
          <a:lstStyle/>
          <a:p>
            <a:pPr>
              <a:defRPr>
                <a:solidFill>
                  <a:srgbClr val="002060"/>
                </a:solidFill>
              </a:defRPr>
            </a:pPr>
            <a:endParaRPr lang="es-PE"/>
          </a:p>
        </c:txPr>
        <c:crossAx val="-744531328"/>
        <c:crosses val="autoZero"/>
        <c:crossBetween val="between"/>
      </c:valAx>
      <c:valAx>
        <c:axId val="-854258480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extTo"/>
        <c:spPr>
          <a:solidFill>
            <a:schemeClr val="bg1"/>
          </a:solidFill>
          <a:ln>
            <a:solidFill>
              <a:schemeClr val="bg1"/>
            </a:solidFill>
          </a:ln>
        </c:spPr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es-PE"/>
          </a:p>
        </c:txPr>
        <c:crossAx val="-854261200"/>
        <c:crosses val="max"/>
        <c:crossBetween val="between"/>
      </c:valAx>
      <c:catAx>
        <c:axId val="-8542612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854258480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legend>
      <c:legendPos val="b"/>
      <c:legendEntry>
        <c:idx val="3"/>
        <c:delete val="1"/>
      </c:legendEntry>
      <c:layout>
        <c:manualLayout>
          <c:xMode val="edge"/>
          <c:yMode val="edge"/>
          <c:x val="0.1434553076088059"/>
          <c:y val="0.92900163132885616"/>
          <c:w val="0.75613627513950921"/>
          <c:h val="5.9997315630032334E-2"/>
        </c:manualLayout>
      </c:layout>
      <c:overlay val="0"/>
      <c:txPr>
        <a:bodyPr rot="0" vert="horz"/>
        <a:lstStyle/>
        <a:p>
          <a:pPr>
            <a:defRPr/>
          </a:pPr>
          <a:endParaRPr lang="es-P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ln>
      <a:solidFill>
        <a:schemeClr val="bg1"/>
      </a:solidFill>
      <a:prstDash val="sysDot"/>
    </a:ln>
  </c:spPr>
  <c:txPr>
    <a:bodyPr/>
    <a:lstStyle/>
    <a:p>
      <a:pPr>
        <a:defRPr>
          <a:latin typeface="Arial Narrow" pitchFamily="34" charset="0"/>
        </a:defRPr>
      </a:pPr>
      <a:endParaRPr lang="es-PE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371419687742045"/>
          <c:y val="4.2822377865030119E-2"/>
          <c:w val="0.76254215675924941"/>
          <c:h val="0.91435524426993975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2CB4B4"/>
            </a:solidFill>
            <a:ln>
              <a:noFill/>
            </a:ln>
            <a:effectLst/>
            <a:scene3d>
              <a:camera prst="orthographicFront"/>
              <a:lightRig rig="soft" dir="t">
                <a:rot lat="0" lon="0" rev="0"/>
              </a:lightRig>
            </a:scene3d>
            <a:sp3d prstMaterial="matte">
              <a:bevelT w="63500" h="63500" prst="artDeco"/>
              <a:contourClr>
                <a:srgbClr val="000000"/>
              </a:contourClr>
            </a:sp3d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S/118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99DF-4DB5-8AD2-F048E75E73F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S/133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99DF-4DB5-8AD2-F048E75E73F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S/137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99DF-4DB5-8AD2-F048E75E73F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S/221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99DF-4DB5-8AD2-F048E75E73F3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dirty="0"/>
                      <a:t>S/282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99DF-4DB5-8AD2-F048E75E73F3}"/>
                </c:ext>
              </c:extLst>
            </c:dLbl>
            <c:dLbl>
              <c:idx val="9"/>
              <c:layout>
                <c:manualLayout>
                  <c:x val="0"/>
                  <c:y val="2.9257374125331217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S/</a:t>
                    </a:r>
                    <a:r>
                      <a:rPr lang="en-US" baseline="0" dirty="0"/>
                      <a:t>370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99DF-4DB5-8AD2-F048E75E73F3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 dirty="0"/>
                      <a:t>S/771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99DF-4DB5-8AD2-F048E75E73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gráfico!$B$5:$B$15</c:f>
              <c:strCache>
                <c:ptCount val="11"/>
                <c:pt idx="0">
                  <c:v>OTROS</c:v>
                </c:pt>
                <c:pt idx="1">
                  <c:v>  LA LIBERTAD</c:v>
                </c:pt>
                <c:pt idx="2">
                  <c:v>  CAJAMARCA</c:v>
                </c:pt>
                <c:pt idx="3">
                  <c:v>  PUNO</c:v>
                </c:pt>
                <c:pt idx="4">
                  <c:v>  APURÍMAC</c:v>
                </c:pt>
                <c:pt idx="5">
                  <c:v>  CUSCO</c:v>
                </c:pt>
                <c:pt idx="6">
                  <c:v>  MOQUEGUA</c:v>
                </c:pt>
                <c:pt idx="7">
                  <c:v>  ICA</c:v>
                </c:pt>
                <c:pt idx="8">
                  <c:v>  AREQUIPA</c:v>
                </c:pt>
                <c:pt idx="9">
                  <c:v>  TACNA</c:v>
                </c:pt>
                <c:pt idx="10">
                  <c:v>  ÁNCASH</c:v>
                </c:pt>
              </c:strCache>
            </c:strRef>
          </c:cat>
          <c:val>
            <c:numRef>
              <c:f>gráfico!$C$5:$C$15</c:f>
              <c:numCache>
                <c:formatCode>"S/"#,##0</c:formatCode>
                <c:ptCount val="11"/>
                <c:pt idx="0">
                  <c:v>184.08999999999997</c:v>
                </c:pt>
                <c:pt idx="1">
                  <c:v>118.55</c:v>
                </c:pt>
                <c:pt idx="2">
                  <c:v>133.56</c:v>
                </c:pt>
                <c:pt idx="3">
                  <c:v>137.9</c:v>
                </c:pt>
                <c:pt idx="4">
                  <c:v>221.5</c:v>
                </c:pt>
                <c:pt idx="5">
                  <c:v>230.46</c:v>
                </c:pt>
                <c:pt idx="6">
                  <c:v>282.68</c:v>
                </c:pt>
                <c:pt idx="7">
                  <c:v>316.08</c:v>
                </c:pt>
                <c:pt idx="8">
                  <c:v>366.36</c:v>
                </c:pt>
                <c:pt idx="9">
                  <c:v>370.73</c:v>
                </c:pt>
                <c:pt idx="10">
                  <c:v>771.75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DF-4DB5-8AD2-F048E75E73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604735072"/>
        <c:axId val="-604739968"/>
      </c:barChart>
      <c:catAx>
        <c:axId val="-6047350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604739968"/>
        <c:crosses val="autoZero"/>
        <c:auto val="1"/>
        <c:lblAlgn val="ctr"/>
        <c:lblOffset val="100"/>
        <c:noMultiLvlLbl val="0"/>
      </c:catAx>
      <c:valAx>
        <c:axId val="-604739968"/>
        <c:scaling>
          <c:orientation val="minMax"/>
        </c:scaling>
        <c:delete val="1"/>
        <c:axPos val="b"/>
        <c:numFmt formatCode="&quot;S/&quot;#,##0" sourceLinked="1"/>
        <c:majorTickMark val="none"/>
        <c:minorTickMark val="none"/>
        <c:tickLblPos val="nextTo"/>
        <c:crossAx val="-604735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9847900015457779E-2"/>
          <c:y val="2.7401942042519185E-2"/>
          <c:w val="0.96030419996908445"/>
          <c:h val="0.9062901050076941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A53-4116-ABC7-48669C1B591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A53-4116-ABC7-48669C1B591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A53-4116-ABC7-48669C1B591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A53-4116-ABC7-48669C1B591C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A53-4116-ABC7-48669C1B591C}"/>
              </c:ext>
            </c:extLst>
          </c:dPt>
          <c:dPt>
            <c:idx val="5"/>
            <c:invertIfNegative val="0"/>
            <c:bubble3D val="0"/>
            <c:spPr>
              <a:solidFill>
                <a:srgbClr val="4472C4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4A53-4116-ABC7-48669C1B591C}"/>
              </c:ext>
            </c:extLst>
          </c:dPt>
          <c:dPt>
            <c:idx val="6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4A53-4116-ABC7-48669C1B591C}"/>
              </c:ext>
            </c:extLst>
          </c:dPt>
          <c:dPt>
            <c:idx val="7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4A53-4116-ABC7-48669C1B591C}"/>
              </c:ext>
            </c:extLst>
          </c:dPt>
          <c:dPt>
            <c:idx val="8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4A53-4116-ABC7-48669C1B591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Hoja1!$B$21:$B$29</c:f>
              <c:numCache>
                <c:formatCode>General</c:formatCode>
                <c:ptCount val="9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</c:numCache>
            </c:numRef>
          </c:cat>
          <c:val>
            <c:numRef>
              <c:f>Hoja1!$C$21:$C$29</c:f>
              <c:numCache>
                <c:formatCode>0%</c:formatCode>
                <c:ptCount val="9"/>
                <c:pt idx="0" formatCode="0.00%">
                  <c:v>0.65400000000000003</c:v>
                </c:pt>
                <c:pt idx="1">
                  <c:v>0.73</c:v>
                </c:pt>
                <c:pt idx="2">
                  <c:v>0.8</c:v>
                </c:pt>
                <c:pt idx="3">
                  <c:v>0.82</c:v>
                </c:pt>
                <c:pt idx="4" formatCode="0.00%">
                  <c:v>0.84199999999999997</c:v>
                </c:pt>
                <c:pt idx="5" formatCode="0.0%">
                  <c:v>0.84799999999999998</c:v>
                </c:pt>
                <c:pt idx="6">
                  <c:v>0.873</c:v>
                </c:pt>
                <c:pt idx="7">
                  <c:v>0.9</c:v>
                </c:pt>
                <c:pt idx="8">
                  <c:v>0.93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4A53-4116-ABC7-48669C1B59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604749760"/>
        <c:axId val="-604746496"/>
      </c:barChart>
      <c:catAx>
        <c:axId val="-604749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604746496"/>
        <c:crosses val="autoZero"/>
        <c:auto val="1"/>
        <c:lblAlgn val="ctr"/>
        <c:lblOffset val="100"/>
        <c:noMultiLvlLbl val="0"/>
      </c:catAx>
      <c:valAx>
        <c:axId val="-604746496"/>
        <c:scaling>
          <c:orientation val="minMax"/>
          <c:max val="1"/>
        </c:scaling>
        <c:delete val="1"/>
        <c:axPos val="l"/>
        <c:numFmt formatCode="0.00%" sourceLinked="1"/>
        <c:majorTickMark val="none"/>
        <c:minorTickMark val="none"/>
        <c:tickLblPos val="nextTo"/>
        <c:crossAx val="-604749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19050" cap="flat" cmpd="sng" algn="ctr">
      <a:noFill/>
      <a:round/>
    </a:ln>
    <a:effectLst/>
  </c:spPr>
  <c:txPr>
    <a:bodyPr/>
    <a:lstStyle/>
    <a:p>
      <a:pPr>
        <a:defRPr/>
      </a:pPr>
      <a:endParaRPr lang="es-PE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BFB367-5E57-4AFE-BD2D-2A2DF7AB914C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colorful4" csCatId="colorful" phldr="1"/>
      <dgm:spPr/>
    </dgm:pt>
    <dgm:pt modelId="{A10F2EC0-736C-48E9-9539-648F7A25B8BA}">
      <dgm:prSet phldrT="[Texto]" custT="1"/>
      <dgm:spPr>
        <a:xfrm>
          <a:off x="1022667" y="364919"/>
          <a:ext cx="1901952" cy="272309"/>
        </a:xfr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s-PE" sz="1600" b="1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40</a:t>
          </a:r>
          <a:r>
            <a:rPr lang="es-PE" sz="16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PE" sz="14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proyectos </a:t>
          </a:r>
        </a:p>
      </dgm:t>
    </dgm:pt>
    <dgm:pt modelId="{A71ACA77-49D1-4305-8699-036A75EF5007}" type="parTrans" cxnId="{C7B61E13-0D0D-4634-B1B2-E838786499EB}">
      <dgm:prSet/>
      <dgm:spPr/>
      <dgm:t>
        <a:bodyPr/>
        <a:lstStyle/>
        <a:p>
          <a:endParaRPr lang="es-PE" sz="2000"/>
        </a:p>
      </dgm:t>
    </dgm:pt>
    <dgm:pt modelId="{2ABCFDD0-C3AF-4757-97CD-536A651E69E9}" type="sibTrans" cxnId="{C7B61E13-0D0D-4634-B1B2-E838786499EB}">
      <dgm:prSet/>
      <dgm:spPr/>
      <dgm:t>
        <a:bodyPr/>
        <a:lstStyle/>
        <a:p>
          <a:endParaRPr lang="es-PE" sz="2000"/>
        </a:p>
      </dgm:t>
    </dgm:pt>
    <dgm:pt modelId="{05BF2FA3-3706-4F0C-B24B-3DC31D2E371E}">
      <dgm:prSet phldrT="[Texto]" custT="1"/>
      <dgm:spPr>
        <a:xfrm>
          <a:off x="4103903" y="143645"/>
          <a:ext cx="1296784" cy="661456"/>
        </a:xfr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s-PE" sz="1600" b="1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3 164 </a:t>
          </a:r>
          <a:r>
            <a:rPr lang="es-PE" sz="14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localidades electrificadas</a:t>
          </a:r>
        </a:p>
      </dgm:t>
    </dgm:pt>
    <dgm:pt modelId="{23F3F845-7F33-4872-9E1D-56CFB53BA50C}" type="parTrans" cxnId="{809BFDD3-10EC-4123-8E69-6A980A9D80F4}">
      <dgm:prSet/>
      <dgm:spPr/>
      <dgm:t>
        <a:bodyPr/>
        <a:lstStyle/>
        <a:p>
          <a:endParaRPr lang="es-PE" sz="2000"/>
        </a:p>
      </dgm:t>
    </dgm:pt>
    <dgm:pt modelId="{2DC888BB-DB5D-4342-A437-07B09C74A157}" type="sibTrans" cxnId="{809BFDD3-10EC-4123-8E69-6A980A9D80F4}">
      <dgm:prSet/>
      <dgm:spPr/>
      <dgm:t>
        <a:bodyPr/>
        <a:lstStyle/>
        <a:p>
          <a:endParaRPr lang="es-PE" sz="2000"/>
        </a:p>
      </dgm:t>
    </dgm:pt>
    <dgm:pt modelId="{6B079F65-D342-4143-B8EF-AE932DF89AE4}">
      <dgm:prSet phldrT="[Texto]" custT="1"/>
      <dgm:spPr>
        <a:xfrm>
          <a:off x="5808254" y="121166"/>
          <a:ext cx="1525222" cy="803196"/>
        </a:xfrm>
        <a:solidFill>
          <a:srgbClr val="4BACC6">
            <a:lumMod val="60000"/>
            <a:lumOff val="4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PE" sz="1600" b="1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354 </a:t>
          </a:r>
          <a:r>
            <a:rPr lang="es-PE" sz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mil habitantes</a:t>
          </a:r>
          <a:endParaRPr lang="es-PE" sz="1100" dirty="0">
            <a:solidFill>
              <a:sysClr val="windowText" lastClr="000000">
                <a:lumMod val="65000"/>
                <a:lumOff val="35000"/>
              </a:sys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01D1F05-68A8-4E16-BAE9-44AEAC9A266B}" type="parTrans" cxnId="{43FFCAB8-7817-4214-AB87-9B7AD461AF9E}">
      <dgm:prSet/>
      <dgm:spPr/>
      <dgm:t>
        <a:bodyPr/>
        <a:lstStyle/>
        <a:p>
          <a:endParaRPr lang="es-PE" sz="2000"/>
        </a:p>
      </dgm:t>
    </dgm:pt>
    <dgm:pt modelId="{E0E92307-60E9-4AEC-8C83-4FA929438EC5}" type="sibTrans" cxnId="{43FFCAB8-7817-4214-AB87-9B7AD461AF9E}">
      <dgm:prSet/>
      <dgm:spPr/>
      <dgm:t>
        <a:bodyPr/>
        <a:lstStyle/>
        <a:p>
          <a:endParaRPr lang="es-PE" sz="2000"/>
        </a:p>
      </dgm:t>
    </dgm:pt>
    <dgm:pt modelId="{697FB8D3-D5A6-4470-9ECD-2732A17CB7C4}">
      <dgm:prSet phldrT="[Texto]" custT="1"/>
      <dgm:spPr>
        <a:xfrm>
          <a:off x="2692009" y="131494"/>
          <a:ext cx="1310439" cy="661456"/>
        </a:xfr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s-PE" sz="1600" b="1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813 </a:t>
          </a:r>
          <a:r>
            <a:rPr lang="es-PE" sz="14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millones de soles en inversión</a:t>
          </a:r>
          <a:endParaRPr lang="es-PE" sz="1100" b="0" dirty="0">
            <a:solidFill>
              <a:sysClr val="windowText" lastClr="000000">
                <a:lumMod val="65000"/>
                <a:lumOff val="35000"/>
              </a:sys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BB8DC89-C393-4C72-A8EA-C804EB6DC3DA}" type="sibTrans" cxnId="{141759D7-24A1-4897-A1F9-FC5956D85042}">
      <dgm:prSet/>
      <dgm:spPr/>
      <dgm:t>
        <a:bodyPr/>
        <a:lstStyle/>
        <a:p>
          <a:endParaRPr lang="es-PE" sz="2000"/>
        </a:p>
      </dgm:t>
    </dgm:pt>
    <dgm:pt modelId="{1439C391-AD07-41B9-87BB-DD10739BE65C}" type="parTrans" cxnId="{141759D7-24A1-4897-A1F9-FC5956D85042}">
      <dgm:prSet/>
      <dgm:spPr/>
      <dgm:t>
        <a:bodyPr/>
        <a:lstStyle/>
        <a:p>
          <a:endParaRPr lang="es-PE" sz="2000"/>
        </a:p>
      </dgm:t>
    </dgm:pt>
    <dgm:pt modelId="{C9DFEC13-4D19-40D5-AD81-3BB3932A5784}" type="pres">
      <dgm:prSet presAssocID="{8EBFB367-5E57-4AFE-BD2D-2A2DF7AB914C}" presName="Name0" presStyleCnt="0">
        <dgm:presLayoutVars>
          <dgm:dir/>
          <dgm:animOne val="branch"/>
          <dgm:animLvl val="lvl"/>
        </dgm:presLayoutVars>
      </dgm:prSet>
      <dgm:spPr/>
    </dgm:pt>
    <dgm:pt modelId="{84F8E8F4-A026-4D43-B5D0-C8DE55C7A132}" type="pres">
      <dgm:prSet presAssocID="{A10F2EC0-736C-48E9-9539-648F7A25B8BA}" presName="chaos" presStyleCnt="0"/>
      <dgm:spPr/>
    </dgm:pt>
    <dgm:pt modelId="{50A97A21-B743-4C81-8BFC-92E3DBB21EB8}" type="pres">
      <dgm:prSet presAssocID="{A10F2EC0-736C-48E9-9539-648F7A25B8BA}" presName="parTx1" presStyleLbl="revTx" presStyleIdx="0" presStyleCnt="3" custScaleX="201520" custScaleY="87552" custLinFactNeighborX="-31778"/>
      <dgm:spPr>
        <a:prstGeom prst="rect">
          <a:avLst/>
        </a:prstGeom>
      </dgm:spPr>
    </dgm:pt>
    <dgm:pt modelId="{3B977927-2A45-4305-8C1C-E6ECBB43BC7D}" type="pres">
      <dgm:prSet presAssocID="{A10F2EC0-736C-48E9-9539-648F7A25B8BA}" presName="c1" presStyleLbl="node1" presStyleIdx="0" presStyleCnt="19" custLinFactX="-237100" custLinFactNeighborX="-300000"/>
      <dgm:spPr>
        <a:xfrm>
          <a:off x="1397361" y="250966"/>
          <a:ext cx="75075" cy="75075"/>
        </a:xfrm>
        <a:prstGeom prst="ellips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BA7089C2-4B14-4F6D-9DE2-C340A2DBDFD0}" type="pres">
      <dgm:prSet presAssocID="{A10F2EC0-736C-48E9-9539-648F7A25B8BA}" presName="c2" presStyleLbl="node1" presStyleIdx="1" presStyleCnt="19" custLinFactX="-237100" custLinFactNeighborX="-300000"/>
      <dgm:spPr>
        <a:xfrm>
          <a:off x="1449914" y="145860"/>
          <a:ext cx="75075" cy="75075"/>
        </a:xfrm>
        <a:prstGeom prst="ellipse">
          <a:avLst/>
        </a:prstGeom>
        <a:solidFill>
          <a:srgbClr val="8064A2">
            <a:hueOff val="-248043"/>
            <a:satOff val="1494"/>
            <a:lumOff val="12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7C1D502C-63C4-48C5-8AB8-778E2B8F12EF}" type="pres">
      <dgm:prSet presAssocID="{A10F2EC0-736C-48E9-9539-648F7A25B8BA}" presName="c3" presStyleLbl="node1" presStyleIdx="2" presStyleCnt="19" custLinFactX="-141817" custLinFactNeighborX="-200000"/>
      <dgm:spPr>
        <a:xfrm>
          <a:off x="1576010" y="166881"/>
          <a:ext cx="117975" cy="117975"/>
        </a:xfrm>
        <a:prstGeom prst="ellipse">
          <a:avLst/>
        </a:prstGeom>
        <a:solidFill>
          <a:srgbClr val="8064A2">
            <a:hueOff val="-496086"/>
            <a:satOff val="2989"/>
            <a:lumOff val="24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D21E49BC-CC9A-49FB-91DE-24AF842D6767}" type="pres">
      <dgm:prSet presAssocID="{A10F2EC0-736C-48E9-9539-648F7A25B8BA}" presName="c4" presStyleLbl="node1" presStyleIdx="3" presStyleCnt="19" custLinFactX="-237100" custLinFactNeighborX="-300000"/>
      <dgm:spPr>
        <a:xfrm>
          <a:off x="1681146" y="51265"/>
          <a:ext cx="75075" cy="75075"/>
        </a:xfrm>
        <a:prstGeom prst="ellipse">
          <a:avLst/>
        </a:prstGeom>
        <a:solidFill>
          <a:srgbClr val="8064A2">
            <a:hueOff val="-744128"/>
            <a:satOff val="4483"/>
            <a:lumOff val="35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319E4E8F-3A75-426C-9989-343A1A85DF9F}" type="pres">
      <dgm:prSet presAssocID="{A10F2EC0-736C-48E9-9539-648F7A25B8BA}" presName="c5" presStyleLbl="node1" presStyleIdx="4" presStyleCnt="19" custLinFactX="-237100" custLinFactNeighborX="-300000"/>
      <dgm:spPr>
        <a:xfrm>
          <a:off x="1817783" y="9223"/>
          <a:ext cx="75075" cy="75075"/>
        </a:xfrm>
        <a:prstGeom prst="ellipse">
          <a:avLst/>
        </a:prstGeom>
        <a:solidFill>
          <a:srgbClr val="8064A2">
            <a:hueOff val="-992171"/>
            <a:satOff val="5978"/>
            <a:lumOff val="47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C2E944FF-2D84-4884-8B66-E5FA7DC5DFBE}" type="pres">
      <dgm:prSet presAssocID="{A10F2EC0-736C-48E9-9539-648F7A25B8BA}" presName="c6" presStyleLbl="node1" presStyleIdx="5" presStyleCnt="19" custLinFactX="-237100" custLinFactNeighborX="-300000"/>
      <dgm:spPr>
        <a:xfrm>
          <a:off x="1985952" y="82797"/>
          <a:ext cx="75075" cy="75075"/>
        </a:xfrm>
        <a:prstGeom prst="ellipse">
          <a:avLst/>
        </a:prstGeom>
        <a:solidFill>
          <a:srgbClr val="8064A2">
            <a:hueOff val="-1240214"/>
            <a:satOff val="7472"/>
            <a:lumOff val="59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D4FF193F-AF30-4F43-BA56-ED19744C083D}" type="pres">
      <dgm:prSet presAssocID="{A10F2EC0-736C-48E9-9539-648F7A25B8BA}" presName="c7" presStyleLbl="node1" presStyleIdx="6" presStyleCnt="19" custLinFactX="-141817" custLinFactNeighborX="-200000"/>
      <dgm:spPr>
        <a:xfrm>
          <a:off x="2091026" y="135350"/>
          <a:ext cx="117975" cy="117975"/>
        </a:xfrm>
        <a:prstGeom prst="ellipse">
          <a:avLst/>
        </a:prstGeom>
        <a:solidFill>
          <a:srgbClr val="8064A2">
            <a:hueOff val="-1488257"/>
            <a:satOff val="8966"/>
            <a:lumOff val="71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4585103C-538A-4456-9627-4FE7E251AFAB}" type="pres">
      <dgm:prSet presAssocID="{A10F2EC0-736C-48E9-9539-648F7A25B8BA}" presName="c8" presStyleLbl="node1" presStyleIdx="7" presStyleCnt="19" custLinFactX="-237100" custLinFactNeighborX="-300000"/>
      <dgm:spPr>
        <a:xfrm>
          <a:off x="2238205" y="250966"/>
          <a:ext cx="75075" cy="75075"/>
        </a:xfrm>
        <a:prstGeom prst="ellipse">
          <a:avLst/>
        </a:prstGeom>
        <a:solidFill>
          <a:srgbClr val="8064A2">
            <a:hueOff val="-1736299"/>
            <a:satOff val="10461"/>
            <a:lumOff val="83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9FC3B65F-1D5B-453D-9D92-C0B58B160C86}" type="pres">
      <dgm:prSet presAssocID="{A10F2EC0-736C-48E9-9539-648F7A25B8BA}" presName="c9" presStyleLbl="node1" presStyleIdx="8" presStyleCnt="19" custLinFactX="-237100" custLinFactNeighborX="-300000"/>
      <dgm:spPr>
        <a:xfrm>
          <a:off x="2301268" y="366582"/>
          <a:ext cx="75075" cy="75075"/>
        </a:xfrm>
        <a:prstGeom prst="ellipse">
          <a:avLst/>
        </a:prstGeom>
        <a:solidFill>
          <a:srgbClr val="8064A2">
            <a:hueOff val="-1984342"/>
            <a:satOff val="11955"/>
            <a:lumOff val="95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67F12675-C5E1-4BA6-9B64-FECA3871155F}" type="pres">
      <dgm:prSet presAssocID="{A10F2EC0-736C-48E9-9539-648F7A25B8BA}" presName="c10" presStyleLbl="node1" presStyleIdx="9" presStyleCnt="19" custLinFactX="-100000" custLinFactNeighborX="-108895"/>
      <dgm:spPr>
        <a:xfrm>
          <a:off x="1754676" y="145860"/>
          <a:ext cx="193050" cy="193050"/>
        </a:xfrm>
        <a:prstGeom prst="ellipse">
          <a:avLst/>
        </a:prstGeom>
        <a:solidFill>
          <a:srgbClr val="8064A2">
            <a:hueOff val="-2232385"/>
            <a:satOff val="13449"/>
            <a:lumOff val="107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6F782E9F-76BA-4060-AD1B-071046A1645D}" type="pres">
      <dgm:prSet presAssocID="{A10F2EC0-736C-48E9-9539-648F7A25B8BA}" presName="c11" presStyleLbl="node1" presStyleIdx="10" presStyleCnt="19" custLinFactX="-237100" custLinFactNeighborX="-300000"/>
      <dgm:spPr>
        <a:xfrm>
          <a:off x="1344809" y="545261"/>
          <a:ext cx="75075" cy="75075"/>
        </a:xfrm>
        <a:prstGeom prst="ellipse">
          <a:avLst/>
        </a:prstGeom>
        <a:solidFill>
          <a:srgbClr val="8064A2">
            <a:hueOff val="-2480428"/>
            <a:satOff val="14944"/>
            <a:lumOff val="119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9D56ED56-DB2A-4202-B307-6E1A439B12D2}" type="pres">
      <dgm:prSet presAssocID="{A10F2EC0-736C-48E9-9539-648F7A25B8BA}" presName="c12" presStyleLbl="node1" presStyleIdx="11" presStyleCnt="19" custLinFactX="-141817" custLinFactNeighborX="-200000"/>
      <dgm:spPr>
        <a:xfrm>
          <a:off x="1407841" y="639856"/>
          <a:ext cx="117975" cy="117975"/>
        </a:xfrm>
        <a:prstGeom prst="ellipse">
          <a:avLst/>
        </a:prstGeom>
        <a:solidFill>
          <a:srgbClr val="8064A2">
            <a:hueOff val="-2728470"/>
            <a:satOff val="16438"/>
            <a:lumOff val="131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E7232BC8-5B16-4A3D-9D27-BD8181A4A976}" type="pres">
      <dgm:prSet presAssocID="{A10F2EC0-736C-48E9-9539-648F7A25B8BA}" presName="c13" presStyleLbl="node1" presStyleIdx="12" presStyleCnt="19" custLinFactX="-100000" custLinFactNeighborX="-134971"/>
      <dgm:spPr>
        <a:xfrm>
          <a:off x="1565548" y="723940"/>
          <a:ext cx="171600" cy="171600"/>
        </a:xfrm>
        <a:prstGeom prst="ellipse">
          <a:avLst/>
        </a:prstGeom>
        <a:solidFill>
          <a:srgbClr val="8064A2">
            <a:hueOff val="-2976513"/>
            <a:satOff val="17933"/>
            <a:lumOff val="143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7F4A3A45-6128-4BB3-98D1-173C04B54749}" type="pres">
      <dgm:prSet presAssocID="{A10F2EC0-736C-48E9-9539-648F7A25B8BA}" presName="c14" presStyleLbl="node1" presStyleIdx="13" presStyleCnt="19" custLinFactX="-237100" custLinFactNeighborX="-300000"/>
      <dgm:spPr>
        <a:xfrm>
          <a:off x="1786251" y="860577"/>
          <a:ext cx="75075" cy="75075"/>
        </a:xfrm>
        <a:prstGeom prst="ellipse">
          <a:avLst/>
        </a:prstGeom>
        <a:solidFill>
          <a:srgbClr val="8064A2">
            <a:hueOff val="-3224556"/>
            <a:satOff val="19427"/>
            <a:lumOff val="155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F78EAD90-4971-4CBC-ADD3-A7B03D3313A6}" type="pres">
      <dgm:prSet presAssocID="{A10F2EC0-736C-48E9-9539-648F7A25B8BA}" presName="c15" presStyleLbl="node1" presStyleIdx="14" presStyleCnt="19" custLinFactX="-141817" custLinFactNeighborX="-200000"/>
      <dgm:spPr>
        <a:xfrm>
          <a:off x="1828263" y="723940"/>
          <a:ext cx="117975" cy="117975"/>
        </a:xfrm>
        <a:prstGeom prst="ellipse">
          <a:avLst/>
        </a:prstGeom>
        <a:solidFill>
          <a:srgbClr val="8064A2">
            <a:hueOff val="-3472599"/>
            <a:satOff val="20921"/>
            <a:lumOff val="167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34420DB8-A56F-4137-99FD-F035097C25B6}" type="pres">
      <dgm:prSet presAssocID="{A10F2EC0-736C-48E9-9539-648F7A25B8BA}" presName="c16" presStyleLbl="node1" presStyleIdx="15" presStyleCnt="19" custLinFactX="-237100" custLinFactNeighborX="-300000"/>
      <dgm:spPr>
        <a:xfrm>
          <a:off x="1933399" y="871087"/>
          <a:ext cx="75075" cy="75075"/>
        </a:xfrm>
        <a:prstGeom prst="ellipse">
          <a:avLst/>
        </a:prstGeom>
        <a:solidFill>
          <a:srgbClr val="8064A2">
            <a:hueOff val="-3720641"/>
            <a:satOff val="22416"/>
            <a:lumOff val="179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ABBDA9D1-7245-43A2-9C81-B63E47E16EA4}" type="pres">
      <dgm:prSet presAssocID="{A10F2EC0-736C-48E9-9539-648F7A25B8BA}" presName="c17" presStyleLbl="node1" presStyleIdx="16" presStyleCnt="19" custLinFactX="-100000" custLinFactNeighborX="-134971"/>
      <dgm:spPr>
        <a:xfrm>
          <a:off x="2028011" y="702919"/>
          <a:ext cx="171600" cy="171600"/>
        </a:xfrm>
        <a:prstGeom prst="ellipse">
          <a:avLst/>
        </a:prstGeom>
        <a:solidFill>
          <a:srgbClr val="8064A2">
            <a:hueOff val="-3968684"/>
            <a:satOff val="23910"/>
            <a:lumOff val="1916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035EEDF6-BC6C-4CB0-936D-839ED1357232}" type="pres">
      <dgm:prSet presAssocID="{A10F2EC0-736C-48E9-9539-648F7A25B8BA}" presName="c18" presStyleLbl="node1" presStyleIdx="17" presStyleCnt="19" custLinFactX="-141817" custLinFactNeighborX="-200000"/>
      <dgm:spPr>
        <a:xfrm>
          <a:off x="2259195" y="660877"/>
          <a:ext cx="117975" cy="117975"/>
        </a:xfrm>
        <a:prstGeom prst="ellipse">
          <a:avLst/>
        </a:prstGeom>
        <a:solidFill>
          <a:srgbClr val="8064A2">
            <a:hueOff val="-4216727"/>
            <a:satOff val="25405"/>
            <a:lumOff val="2036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1FABB236-928C-425C-A13B-45C276F90EF4}" type="pres">
      <dgm:prSet presAssocID="{2ABCFDD0-C3AF-4757-97CD-536A651E69E9}" presName="chevronComposite1" presStyleCnt="0"/>
      <dgm:spPr/>
    </dgm:pt>
    <dgm:pt modelId="{C114FE35-2656-4910-AF03-708E9426045C}" type="pres">
      <dgm:prSet presAssocID="{2ABCFDD0-C3AF-4757-97CD-536A651E69E9}" presName="chevron1" presStyleLbl="sibTrans2D1" presStyleIdx="0" presStyleCnt="3" custLinFactX="-100000" custLinFactNeighborX="-151889" custLinFactNeighborY="-1487"/>
      <dgm:spPr>
        <a:xfrm>
          <a:off x="2351804" y="156871"/>
          <a:ext cx="346477" cy="661462"/>
        </a:xfrm>
        <a:prstGeom prst="chevron">
          <a:avLst>
            <a:gd name="adj" fmla="val 62310"/>
          </a:avLst>
        </a:prstGeom>
        <a:solidFill>
          <a:srgbClr val="8064A2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F91C449F-7CAF-48C8-AAF9-59F61255B601}" type="pres">
      <dgm:prSet presAssocID="{2ABCFDD0-C3AF-4757-97CD-536A651E69E9}" presName="spChevron1" presStyleCnt="0"/>
      <dgm:spPr/>
    </dgm:pt>
    <dgm:pt modelId="{A27343B5-9330-448F-8CEF-8158CD093EF0}" type="pres">
      <dgm:prSet presAssocID="{697FB8D3-D5A6-4470-9ECD-2732A17CB7C4}" presName="middle" presStyleCnt="0"/>
      <dgm:spPr/>
    </dgm:pt>
    <dgm:pt modelId="{F71240BE-BEE8-4576-B91B-64486B888CC8}" type="pres">
      <dgm:prSet presAssocID="{697FB8D3-D5A6-4470-9ECD-2732A17CB7C4}" presName="parTxMid" presStyleLbl="revTx" presStyleIdx="1" presStyleCnt="3" custScaleX="138680" custLinFactNeighborX="-93023" custLinFactNeighborY="-5372"/>
      <dgm:spPr>
        <a:prstGeom prst="rect">
          <a:avLst/>
        </a:prstGeom>
      </dgm:spPr>
    </dgm:pt>
    <dgm:pt modelId="{8EBF02E4-903B-4D95-8F2A-0D3ECDDC98EF}" type="pres">
      <dgm:prSet presAssocID="{697FB8D3-D5A6-4470-9ECD-2732A17CB7C4}" presName="spMid" presStyleCnt="0"/>
      <dgm:spPr/>
    </dgm:pt>
    <dgm:pt modelId="{DA381A21-FE71-439E-910D-4A362DC07740}" type="pres">
      <dgm:prSet presAssocID="{1BB8DC89-C393-4C72-A8EA-C804EB6DC3DA}" presName="chevronComposite1" presStyleCnt="0"/>
      <dgm:spPr/>
    </dgm:pt>
    <dgm:pt modelId="{A8B3EFFF-8A50-4CF9-8FC9-04556EF26FD1}" type="pres">
      <dgm:prSet presAssocID="{1BB8DC89-C393-4C72-A8EA-C804EB6DC3DA}" presName="chevron1" presStyleLbl="sibTrans2D1" presStyleIdx="1" presStyleCnt="3" custLinFactX="-100000" custLinFactNeighborX="-165003" custLinFactNeighborY="-3486"/>
      <dgm:spPr>
        <a:xfrm>
          <a:off x="3963283" y="143648"/>
          <a:ext cx="346477" cy="661462"/>
        </a:xfrm>
        <a:prstGeom prst="chevron">
          <a:avLst>
            <a:gd name="adj" fmla="val 62310"/>
          </a:avLst>
        </a:prstGeom>
        <a:solidFill>
          <a:srgbClr val="8064A2">
            <a:hueOff val="-2232385"/>
            <a:satOff val="13449"/>
            <a:lumOff val="1078"/>
            <a:alphaOff val="0"/>
          </a:srgbClr>
        </a:solidFill>
        <a:ln>
          <a:noFill/>
        </a:ln>
        <a:effectLst/>
      </dgm:spPr>
    </dgm:pt>
    <dgm:pt modelId="{7E4CAEC1-EB95-4B9E-9E3C-6AFFF4A22C13}" type="pres">
      <dgm:prSet presAssocID="{1BB8DC89-C393-4C72-A8EA-C804EB6DC3DA}" presName="spChevron1" presStyleCnt="0"/>
      <dgm:spPr/>
    </dgm:pt>
    <dgm:pt modelId="{F03F3E01-8A46-4D11-ACD5-343A03876CDA}" type="pres">
      <dgm:prSet presAssocID="{05BF2FA3-3706-4F0C-B24B-3DC31D2E371E}" presName="middle" presStyleCnt="0"/>
      <dgm:spPr/>
    </dgm:pt>
    <dgm:pt modelId="{FFF37A66-B683-4A46-9C72-1D7DE6569DDF}" type="pres">
      <dgm:prSet presAssocID="{05BF2FA3-3706-4F0C-B24B-3DC31D2E371E}" presName="parTxMid" presStyleLbl="revTx" presStyleIdx="2" presStyleCnt="3" custScaleX="137235" custLinFactX="-3578" custLinFactNeighborX="-100000" custLinFactNeighborY="-288"/>
      <dgm:spPr>
        <a:prstGeom prst="rect">
          <a:avLst/>
        </a:prstGeom>
      </dgm:spPr>
    </dgm:pt>
    <dgm:pt modelId="{919EE02B-747E-49EA-A889-B7E790D91FF3}" type="pres">
      <dgm:prSet presAssocID="{05BF2FA3-3706-4F0C-B24B-3DC31D2E371E}" presName="spMid" presStyleCnt="0"/>
      <dgm:spPr/>
    </dgm:pt>
    <dgm:pt modelId="{163D86E6-023D-4B30-A2A8-43460619CBED}" type="pres">
      <dgm:prSet presAssocID="{2DC888BB-DB5D-4342-A437-07B09C74A157}" presName="chevronComposite1" presStyleCnt="0"/>
      <dgm:spPr/>
    </dgm:pt>
    <dgm:pt modelId="{C9C4D4E7-5985-4C11-B069-CC0A2C49A46A}" type="pres">
      <dgm:prSet presAssocID="{2DC888BB-DB5D-4342-A437-07B09C74A157}" presName="chevron1" presStyleLbl="sibTrans2D1" presStyleIdx="2" presStyleCnt="3" custLinFactX="-106885" custLinFactNeighborX="-200000" custLinFactNeighborY="-1945"/>
      <dgm:spPr>
        <a:xfrm>
          <a:off x="5323324" y="143648"/>
          <a:ext cx="346477" cy="661462"/>
        </a:xfrm>
        <a:prstGeom prst="chevron">
          <a:avLst>
            <a:gd name="adj" fmla="val 62310"/>
          </a:avLst>
        </a:prstGeom>
        <a:solidFill>
          <a:srgbClr val="8064A2">
            <a:hueOff val="-4464770"/>
            <a:satOff val="26899"/>
            <a:lumOff val="2156"/>
            <a:alphaOff val="0"/>
          </a:srgbClr>
        </a:solidFill>
        <a:ln>
          <a:noFill/>
        </a:ln>
        <a:effectLst/>
      </dgm:spPr>
    </dgm:pt>
    <dgm:pt modelId="{EA4B5BD1-66D0-4BDB-A9D5-0079176BD101}" type="pres">
      <dgm:prSet presAssocID="{2DC888BB-DB5D-4342-A437-07B09C74A157}" presName="spChevron1" presStyleCnt="0"/>
      <dgm:spPr/>
    </dgm:pt>
    <dgm:pt modelId="{8168AA77-C93C-4973-B252-3A23768EE454}" type="pres">
      <dgm:prSet presAssocID="{6B079F65-D342-4143-B8EF-AE932DF89AE4}" presName="last" presStyleCnt="0"/>
      <dgm:spPr/>
    </dgm:pt>
    <dgm:pt modelId="{12BA9F9B-EC2F-4A79-8806-5AF9E5BA8272}" type="pres">
      <dgm:prSet presAssocID="{6B079F65-D342-4143-B8EF-AE932DF89AE4}" presName="circleTx" presStyleLbl="node1" presStyleIdx="18" presStyleCnt="19" custScaleX="189894" custLinFactX="-32339" custLinFactNeighborX="-100000" custLinFactNeighborY="1136"/>
      <dgm:spPr>
        <a:prstGeom prst="ellipse">
          <a:avLst/>
        </a:prstGeom>
      </dgm:spPr>
    </dgm:pt>
    <dgm:pt modelId="{C0011CC9-4307-4385-B660-55637E02E55F}" type="pres">
      <dgm:prSet presAssocID="{6B079F65-D342-4143-B8EF-AE932DF89AE4}" presName="spN" presStyleCnt="0"/>
      <dgm:spPr/>
    </dgm:pt>
  </dgm:ptLst>
  <dgm:cxnLst>
    <dgm:cxn modelId="{C7B61E13-0D0D-4634-B1B2-E838786499EB}" srcId="{8EBFB367-5E57-4AFE-BD2D-2A2DF7AB914C}" destId="{A10F2EC0-736C-48E9-9539-648F7A25B8BA}" srcOrd="0" destOrd="0" parTransId="{A71ACA77-49D1-4305-8699-036A75EF5007}" sibTransId="{2ABCFDD0-C3AF-4757-97CD-536A651E69E9}"/>
    <dgm:cxn modelId="{4D382A6F-EC18-4879-B83F-C3F4C20993EF}" type="presOf" srcId="{05BF2FA3-3706-4F0C-B24B-3DC31D2E371E}" destId="{FFF37A66-B683-4A46-9C72-1D7DE6569DDF}" srcOrd="0" destOrd="0" presId="urn:microsoft.com/office/officeart/2009/3/layout/RandomtoResultProcess"/>
    <dgm:cxn modelId="{F1DB6C8B-8EEE-487D-BDB5-59C282B3B5BE}" type="presOf" srcId="{8EBFB367-5E57-4AFE-BD2D-2A2DF7AB914C}" destId="{C9DFEC13-4D19-40D5-AD81-3BB3932A5784}" srcOrd="0" destOrd="0" presId="urn:microsoft.com/office/officeart/2009/3/layout/RandomtoResultProcess"/>
    <dgm:cxn modelId="{82FAE8B3-1EF4-4819-A3F9-C9EAF2B994F3}" type="presOf" srcId="{697FB8D3-D5A6-4470-9ECD-2732A17CB7C4}" destId="{F71240BE-BEE8-4576-B91B-64486B888CC8}" srcOrd="0" destOrd="0" presId="urn:microsoft.com/office/officeart/2009/3/layout/RandomtoResultProcess"/>
    <dgm:cxn modelId="{43FFCAB8-7817-4214-AB87-9B7AD461AF9E}" srcId="{8EBFB367-5E57-4AFE-BD2D-2A2DF7AB914C}" destId="{6B079F65-D342-4143-B8EF-AE932DF89AE4}" srcOrd="3" destOrd="0" parTransId="{101D1F05-68A8-4E16-BAE9-44AEAC9A266B}" sibTransId="{E0E92307-60E9-4AEC-8C83-4FA929438EC5}"/>
    <dgm:cxn modelId="{809BFDD3-10EC-4123-8E69-6A980A9D80F4}" srcId="{8EBFB367-5E57-4AFE-BD2D-2A2DF7AB914C}" destId="{05BF2FA3-3706-4F0C-B24B-3DC31D2E371E}" srcOrd="2" destOrd="0" parTransId="{23F3F845-7F33-4872-9E1D-56CFB53BA50C}" sibTransId="{2DC888BB-DB5D-4342-A437-07B09C74A157}"/>
    <dgm:cxn modelId="{141759D7-24A1-4897-A1F9-FC5956D85042}" srcId="{8EBFB367-5E57-4AFE-BD2D-2A2DF7AB914C}" destId="{697FB8D3-D5A6-4470-9ECD-2732A17CB7C4}" srcOrd="1" destOrd="0" parTransId="{1439C391-AD07-41B9-87BB-DD10739BE65C}" sibTransId="{1BB8DC89-C393-4C72-A8EA-C804EB6DC3DA}"/>
    <dgm:cxn modelId="{2AD2C1D8-171E-4004-8E8E-7A7A8CABE341}" type="presOf" srcId="{A10F2EC0-736C-48E9-9539-648F7A25B8BA}" destId="{50A97A21-B743-4C81-8BFC-92E3DBB21EB8}" srcOrd="0" destOrd="0" presId="urn:microsoft.com/office/officeart/2009/3/layout/RandomtoResultProcess"/>
    <dgm:cxn modelId="{4EBCCED9-89F4-485E-B03D-466319082610}" type="presOf" srcId="{6B079F65-D342-4143-B8EF-AE932DF89AE4}" destId="{12BA9F9B-EC2F-4A79-8806-5AF9E5BA8272}" srcOrd="0" destOrd="0" presId="urn:microsoft.com/office/officeart/2009/3/layout/RandomtoResultProcess"/>
    <dgm:cxn modelId="{612F83D5-7880-40FA-8139-F1069F8FF834}" type="presParOf" srcId="{C9DFEC13-4D19-40D5-AD81-3BB3932A5784}" destId="{84F8E8F4-A026-4D43-B5D0-C8DE55C7A132}" srcOrd="0" destOrd="0" presId="urn:microsoft.com/office/officeart/2009/3/layout/RandomtoResultProcess"/>
    <dgm:cxn modelId="{AE15FD29-22C1-4964-BA49-177F11D065E2}" type="presParOf" srcId="{84F8E8F4-A026-4D43-B5D0-C8DE55C7A132}" destId="{50A97A21-B743-4C81-8BFC-92E3DBB21EB8}" srcOrd="0" destOrd="0" presId="urn:microsoft.com/office/officeart/2009/3/layout/RandomtoResultProcess"/>
    <dgm:cxn modelId="{2E4A8DFA-710B-479C-B860-8388B62263BF}" type="presParOf" srcId="{84F8E8F4-A026-4D43-B5D0-C8DE55C7A132}" destId="{3B977927-2A45-4305-8C1C-E6ECBB43BC7D}" srcOrd="1" destOrd="0" presId="urn:microsoft.com/office/officeart/2009/3/layout/RandomtoResultProcess"/>
    <dgm:cxn modelId="{93BCF985-E8CF-43EF-9E31-977D156923DF}" type="presParOf" srcId="{84F8E8F4-A026-4D43-B5D0-C8DE55C7A132}" destId="{BA7089C2-4B14-4F6D-9DE2-C340A2DBDFD0}" srcOrd="2" destOrd="0" presId="urn:microsoft.com/office/officeart/2009/3/layout/RandomtoResultProcess"/>
    <dgm:cxn modelId="{4D7EAC1F-0CBB-4933-BA40-D6BBFA364E96}" type="presParOf" srcId="{84F8E8F4-A026-4D43-B5D0-C8DE55C7A132}" destId="{7C1D502C-63C4-48C5-8AB8-778E2B8F12EF}" srcOrd="3" destOrd="0" presId="urn:microsoft.com/office/officeart/2009/3/layout/RandomtoResultProcess"/>
    <dgm:cxn modelId="{F9534F65-9733-48AD-B659-1AB11A9C982C}" type="presParOf" srcId="{84F8E8F4-A026-4D43-B5D0-C8DE55C7A132}" destId="{D21E49BC-CC9A-49FB-91DE-24AF842D6767}" srcOrd="4" destOrd="0" presId="urn:microsoft.com/office/officeart/2009/3/layout/RandomtoResultProcess"/>
    <dgm:cxn modelId="{290581AC-3C4F-44AC-86EB-19A367DE1C30}" type="presParOf" srcId="{84F8E8F4-A026-4D43-B5D0-C8DE55C7A132}" destId="{319E4E8F-3A75-426C-9989-343A1A85DF9F}" srcOrd="5" destOrd="0" presId="urn:microsoft.com/office/officeart/2009/3/layout/RandomtoResultProcess"/>
    <dgm:cxn modelId="{67C1E859-D72D-4498-8FA2-17FEB1E94429}" type="presParOf" srcId="{84F8E8F4-A026-4D43-B5D0-C8DE55C7A132}" destId="{C2E944FF-2D84-4884-8B66-E5FA7DC5DFBE}" srcOrd="6" destOrd="0" presId="urn:microsoft.com/office/officeart/2009/3/layout/RandomtoResultProcess"/>
    <dgm:cxn modelId="{A39E14AF-E47D-48E4-8C9D-49292EAEF9AA}" type="presParOf" srcId="{84F8E8F4-A026-4D43-B5D0-C8DE55C7A132}" destId="{D4FF193F-AF30-4F43-BA56-ED19744C083D}" srcOrd="7" destOrd="0" presId="urn:microsoft.com/office/officeart/2009/3/layout/RandomtoResultProcess"/>
    <dgm:cxn modelId="{20889066-1C90-4C47-A6DF-8BE1D121B4FA}" type="presParOf" srcId="{84F8E8F4-A026-4D43-B5D0-C8DE55C7A132}" destId="{4585103C-538A-4456-9627-4FE7E251AFAB}" srcOrd="8" destOrd="0" presId="urn:microsoft.com/office/officeart/2009/3/layout/RandomtoResultProcess"/>
    <dgm:cxn modelId="{E5E98757-ACC2-4E95-82D2-30A9B9EB92F3}" type="presParOf" srcId="{84F8E8F4-A026-4D43-B5D0-C8DE55C7A132}" destId="{9FC3B65F-1D5B-453D-9D92-C0B58B160C86}" srcOrd="9" destOrd="0" presId="urn:microsoft.com/office/officeart/2009/3/layout/RandomtoResultProcess"/>
    <dgm:cxn modelId="{9BFDBF43-BAD9-47C6-B043-1B9F16F5D951}" type="presParOf" srcId="{84F8E8F4-A026-4D43-B5D0-C8DE55C7A132}" destId="{67F12675-C5E1-4BA6-9B64-FECA3871155F}" srcOrd="10" destOrd="0" presId="urn:microsoft.com/office/officeart/2009/3/layout/RandomtoResultProcess"/>
    <dgm:cxn modelId="{F21300B5-3600-42D5-AC60-8F1F6D443F91}" type="presParOf" srcId="{84F8E8F4-A026-4D43-B5D0-C8DE55C7A132}" destId="{6F782E9F-76BA-4060-AD1B-071046A1645D}" srcOrd="11" destOrd="0" presId="urn:microsoft.com/office/officeart/2009/3/layout/RandomtoResultProcess"/>
    <dgm:cxn modelId="{2D3FEC46-6E35-45A3-93D0-A96FDE83C273}" type="presParOf" srcId="{84F8E8F4-A026-4D43-B5D0-C8DE55C7A132}" destId="{9D56ED56-DB2A-4202-B307-6E1A439B12D2}" srcOrd="12" destOrd="0" presId="urn:microsoft.com/office/officeart/2009/3/layout/RandomtoResultProcess"/>
    <dgm:cxn modelId="{DA33A50E-6775-4DB3-ABC9-A4403B2D313F}" type="presParOf" srcId="{84F8E8F4-A026-4D43-B5D0-C8DE55C7A132}" destId="{E7232BC8-5B16-4A3D-9D27-BD8181A4A976}" srcOrd="13" destOrd="0" presId="urn:microsoft.com/office/officeart/2009/3/layout/RandomtoResultProcess"/>
    <dgm:cxn modelId="{1684FCCE-D05D-451E-87EE-2FCC207A6E03}" type="presParOf" srcId="{84F8E8F4-A026-4D43-B5D0-C8DE55C7A132}" destId="{7F4A3A45-6128-4BB3-98D1-173C04B54749}" srcOrd="14" destOrd="0" presId="urn:microsoft.com/office/officeart/2009/3/layout/RandomtoResultProcess"/>
    <dgm:cxn modelId="{7D6DED85-0D35-48E3-9BA9-039C52283827}" type="presParOf" srcId="{84F8E8F4-A026-4D43-B5D0-C8DE55C7A132}" destId="{F78EAD90-4971-4CBC-ADD3-A7B03D3313A6}" srcOrd="15" destOrd="0" presId="urn:microsoft.com/office/officeart/2009/3/layout/RandomtoResultProcess"/>
    <dgm:cxn modelId="{CDC3BF2C-870D-4FBB-840D-DBB2D535781C}" type="presParOf" srcId="{84F8E8F4-A026-4D43-B5D0-C8DE55C7A132}" destId="{34420DB8-A56F-4137-99FD-F035097C25B6}" srcOrd="16" destOrd="0" presId="urn:microsoft.com/office/officeart/2009/3/layout/RandomtoResultProcess"/>
    <dgm:cxn modelId="{0C41A71B-BDCE-4327-8A78-B8779DB1AA21}" type="presParOf" srcId="{84F8E8F4-A026-4D43-B5D0-C8DE55C7A132}" destId="{ABBDA9D1-7245-43A2-9C81-B63E47E16EA4}" srcOrd="17" destOrd="0" presId="urn:microsoft.com/office/officeart/2009/3/layout/RandomtoResultProcess"/>
    <dgm:cxn modelId="{E13202E5-DD67-4028-B5CB-83EA1F9B3A29}" type="presParOf" srcId="{84F8E8F4-A026-4D43-B5D0-C8DE55C7A132}" destId="{035EEDF6-BC6C-4CB0-936D-839ED1357232}" srcOrd="18" destOrd="0" presId="urn:microsoft.com/office/officeart/2009/3/layout/RandomtoResultProcess"/>
    <dgm:cxn modelId="{362615D0-D636-412B-B122-790932428E6C}" type="presParOf" srcId="{C9DFEC13-4D19-40D5-AD81-3BB3932A5784}" destId="{1FABB236-928C-425C-A13B-45C276F90EF4}" srcOrd="1" destOrd="0" presId="urn:microsoft.com/office/officeart/2009/3/layout/RandomtoResultProcess"/>
    <dgm:cxn modelId="{827F2192-AACC-45E4-BA3D-0E9DA582CA42}" type="presParOf" srcId="{1FABB236-928C-425C-A13B-45C276F90EF4}" destId="{C114FE35-2656-4910-AF03-708E9426045C}" srcOrd="0" destOrd="0" presId="urn:microsoft.com/office/officeart/2009/3/layout/RandomtoResultProcess"/>
    <dgm:cxn modelId="{F65724DB-18CA-44C8-AF8D-C3AFB12E14E7}" type="presParOf" srcId="{1FABB236-928C-425C-A13B-45C276F90EF4}" destId="{F91C449F-7CAF-48C8-AAF9-59F61255B601}" srcOrd="1" destOrd="0" presId="urn:microsoft.com/office/officeart/2009/3/layout/RandomtoResultProcess"/>
    <dgm:cxn modelId="{94B6D092-99CF-45CB-A50E-53F669A8D01E}" type="presParOf" srcId="{C9DFEC13-4D19-40D5-AD81-3BB3932A5784}" destId="{A27343B5-9330-448F-8CEF-8158CD093EF0}" srcOrd="2" destOrd="0" presId="urn:microsoft.com/office/officeart/2009/3/layout/RandomtoResultProcess"/>
    <dgm:cxn modelId="{D0ADD60A-85CD-460C-8DF4-A80A2C232D9B}" type="presParOf" srcId="{A27343B5-9330-448F-8CEF-8158CD093EF0}" destId="{F71240BE-BEE8-4576-B91B-64486B888CC8}" srcOrd="0" destOrd="0" presId="urn:microsoft.com/office/officeart/2009/3/layout/RandomtoResultProcess"/>
    <dgm:cxn modelId="{C601FBA4-EB42-4445-98A4-CFA6523521F6}" type="presParOf" srcId="{A27343B5-9330-448F-8CEF-8158CD093EF0}" destId="{8EBF02E4-903B-4D95-8F2A-0D3ECDDC98EF}" srcOrd="1" destOrd="0" presId="urn:microsoft.com/office/officeart/2009/3/layout/RandomtoResultProcess"/>
    <dgm:cxn modelId="{4359EF3B-7EB6-4D10-B9CC-9E641301EA2D}" type="presParOf" srcId="{C9DFEC13-4D19-40D5-AD81-3BB3932A5784}" destId="{DA381A21-FE71-439E-910D-4A362DC07740}" srcOrd="3" destOrd="0" presId="urn:microsoft.com/office/officeart/2009/3/layout/RandomtoResultProcess"/>
    <dgm:cxn modelId="{70011EF8-6BA9-41C9-99C3-D73ED768E0EB}" type="presParOf" srcId="{DA381A21-FE71-439E-910D-4A362DC07740}" destId="{A8B3EFFF-8A50-4CF9-8FC9-04556EF26FD1}" srcOrd="0" destOrd="0" presId="urn:microsoft.com/office/officeart/2009/3/layout/RandomtoResultProcess"/>
    <dgm:cxn modelId="{558CEF2F-E61E-46DD-BAF2-14B8296AEBF7}" type="presParOf" srcId="{DA381A21-FE71-439E-910D-4A362DC07740}" destId="{7E4CAEC1-EB95-4B9E-9E3C-6AFFF4A22C13}" srcOrd="1" destOrd="0" presId="urn:microsoft.com/office/officeart/2009/3/layout/RandomtoResultProcess"/>
    <dgm:cxn modelId="{E1827436-700E-44BC-BE17-F47E2FDC5650}" type="presParOf" srcId="{C9DFEC13-4D19-40D5-AD81-3BB3932A5784}" destId="{F03F3E01-8A46-4D11-ACD5-343A03876CDA}" srcOrd="4" destOrd="0" presId="urn:microsoft.com/office/officeart/2009/3/layout/RandomtoResultProcess"/>
    <dgm:cxn modelId="{D3F750D9-13D6-4E37-8A05-2BD4CA649C18}" type="presParOf" srcId="{F03F3E01-8A46-4D11-ACD5-343A03876CDA}" destId="{FFF37A66-B683-4A46-9C72-1D7DE6569DDF}" srcOrd="0" destOrd="0" presId="urn:microsoft.com/office/officeart/2009/3/layout/RandomtoResultProcess"/>
    <dgm:cxn modelId="{6F394D35-EBBF-4A56-99A7-0D9CFBF8BEF5}" type="presParOf" srcId="{F03F3E01-8A46-4D11-ACD5-343A03876CDA}" destId="{919EE02B-747E-49EA-A889-B7E790D91FF3}" srcOrd="1" destOrd="0" presId="urn:microsoft.com/office/officeart/2009/3/layout/RandomtoResultProcess"/>
    <dgm:cxn modelId="{C9830607-7A28-4BAB-B61D-CF741A5E0C34}" type="presParOf" srcId="{C9DFEC13-4D19-40D5-AD81-3BB3932A5784}" destId="{163D86E6-023D-4B30-A2A8-43460619CBED}" srcOrd="5" destOrd="0" presId="urn:microsoft.com/office/officeart/2009/3/layout/RandomtoResultProcess"/>
    <dgm:cxn modelId="{EE208032-6D2F-4FCE-87DD-C5370EC44AC3}" type="presParOf" srcId="{163D86E6-023D-4B30-A2A8-43460619CBED}" destId="{C9C4D4E7-5985-4C11-B069-CC0A2C49A46A}" srcOrd="0" destOrd="0" presId="urn:microsoft.com/office/officeart/2009/3/layout/RandomtoResultProcess"/>
    <dgm:cxn modelId="{2F5E2871-FDAA-4E88-9508-CE96E3B27B9E}" type="presParOf" srcId="{163D86E6-023D-4B30-A2A8-43460619CBED}" destId="{EA4B5BD1-66D0-4BDB-A9D5-0079176BD101}" srcOrd="1" destOrd="0" presId="urn:microsoft.com/office/officeart/2009/3/layout/RandomtoResultProcess"/>
    <dgm:cxn modelId="{390B268D-0FAA-4F37-9CD2-284561A7A0F6}" type="presParOf" srcId="{C9DFEC13-4D19-40D5-AD81-3BB3932A5784}" destId="{8168AA77-C93C-4973-B252-3A23768EE454}" srcOrd="6" destOrd="0" presId="urn:microsoft.com/office/officeart/2009/3/layout/RandomtoResultProcess"/>
    <dgm:cxn modelId="{22827DA5-96D0-4AED-959A-6AC86E05D7B2}" type="presParOf" srcId="{8168AA77-C93C-4973-B252-3A23768EE454}" destId="{12BA9F9B-EC2F-4A79-8806-5AF9E5BA8272}" srcOrd="0" destOrd="0" presId="urn:microsoft.com/office/officeart/2009/3/layout/RandomtoResultProcess"/>
    <dgm:cxn modelId="{9080F83E-3F8A-473F-A120-746DFAA32E8C}" type="presParOf" srcId="{8168AA77-C93C-4973-B252-3A23768EE454}" destId="{C0011CC9-4307-4385-B660-55637E02E55F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BFB367-5E57-4AFE-BD2D-2A2DF7AB914C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colorful4" csCatId="colorful" phldr="1"/>
      <dgm:spPr/>
    </dgm:pt>
    <dgm:pt modelId="{A10F2EC0-736C-48E9-9539-648F7A25B8BA}">
      <dgm:prSet phldrT="[Texto]" custT="1"/>
      <dgm:spPr>
        <a:xfrm>
          <a:off x="539639" y="382966"/>
          <a:ext cx="1996016" cy="285777"/>
        </a:xfr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s-PE" sz="1600" b="1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17</a:t>
          </a:r>
          <a:r>
            <a:rPr lang="es-PE" sz="16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PE" sz="14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proyectos </a:t>
          </a:r>
        </a:p>
      </dgm:t>
    </dgm:pt>
    <dgm:pt modelId="{A71ACA77-49D1-4305-8699-036A75EF5007}" type="parTrans" cxnId="{C7B61E13-0D0D-4634-B1B2-E838786499EB}">
      <dgm:prSet/>
      <dgm:spPr/>
      <dgm:t>
        <a:bodyPr/>
        <a:lstStyle/>
        <a:p>
          <a:endParaRPr lang="es-PE" sz="2000"/>
        </a:p>
      </dgm:t>
    </dgm:pt>
    <dgm:pt modelId="{2ABCFDD0-C3AF-4757-97CD-536A651E69E9}" type="sibTrans" cxnId="{C7B61E13-0D0D-4634-B1B2-E838786499EB}">
      <dgm:prSet/>
      <dgm:spPr/>
      <dgm:t>
        <a:bodyPr/>
        <a:lstStyle/>
        <a:p>
          <a:endParaRPr lang="es-PE" sz="2000"/>
        </a:p>
      </dgm:t>
    </dgm:pt>
    <dgm:pt modelId="{05BF2FA3-3706-4F0C-B24B-3DC31D2E371E}">
      <dgm:prSet phldrT="[Texto]" custT="1"/>
      <dgm:spPr>
        <a:xfrm>
          <a:off x="3944881" y="150597"/>
          <a:ext cx="1360919" cy="694169"/>
        </a:xfr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s-PE" sz="1600" b="1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1 376 </a:t>
          </a:r>
          <a:r>
            <a:rPr lang="es-PE" sz="14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localidades electrificadas</a:t>
          </a:r>
        </a:p>
      </dgm:t>
    </dgm:pt>
    <dgm:pt modelId="{23F3F845-7F33-4872-9E1D-56CFB53BA50C}" type="parTrans" cxnId="{809BFDD3-10EC-4123-8E69-6A980A9D80F4}">
      <dgm:prSet/>
      <dgm:spPr/>
      <dgm:t>
        <a:bodyPr/>
        <a:lstStyle/>
        <a:p>
          <a:endParaRPr lang="es-PE" sz="2000"/>
        </a:p>
      </dgm:t>
    </dgm:pt>
    <dgm:pt modelId="{2DC888BB-DB5D-4342-A437-07B09C74A157}" type="sibTrans" cxnId="{809BFDD3-10EC-4123-8E69-6A980A9D80F4}">
      <dgm:prSet/>
      <dgm:spPr/>
      <dgm:t>
        <a:bodyPr/>
        <a:lstStyle/>
        <a:p>
          <a:endParaRPr lang="es-PE" sz="2000"/>
        </a:p>
      </dgm:t>
    </dgm:pt>
    <dgm:pt modelId="{6B079F65-D342-4143-B8EF-AE932DF89AE4}">
      <dgm:prSet phldrT="[Texto]" custT="1"/>
      <dgm:spPr>
        <a:xfrm>
          <a:off x="5531491" y="127007"/>
          <a:ext cx="1600654" cy="842920"/>
        </a:xfrm>
        <a:solidFill>
          <a:srgbClr val="4BACC6">
            <a:lumMod val="60000"/>
            <a:lumOff val="4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PE" sz="1600" b="1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105 </a:t>
          </a:r>
          <a:r>
            <a:rPr lang="es-PE" sz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mil habitantes</a:t>
          </a:r>
          <a:endParaRPr lang="es-PE" sz="1100" dirty="0">
            <a:solidFill>
              <a:sysClr val="windowText" lastClr="000000">
                <a:lumMod val="65000"/>
                <a:lumOff val="35000"/>
              </a:sys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01D1F05-68A8-4E16-BAE9-44AEAC9A266B}" type="parTrans" cxnId="{43FFCAB8-7817-4214-AB87-9B7AD461AF9E}">
      <dgm:prSet/>
      <dgm:spPr/>
      <dgm:t>
        <a:bodyPr/>
        <a:lstStyle/>
        <a:p>
          <a:endParaRPr lang="es-PE" sz="2000"/>
        </a:p>
      </dgm:t>
    </dgm:pt>
    <dgm:pt modelId="{E0E92307-60E9-4AEC-8C83-4FA929438EC5}" type="sibTrans" cxnId="{43FFCAB8-7817-4214-AB87-9B7AD461AF9E}">
      <dgm:prSet/>
      <dgm:spPr/>
      <dgm:t>
        <a:bodyPr/>
        <a:lstStyle/>
        <a:p>
          <a:endParaRPr lang="es-PE" sz="2000"/>
        </a:p>
      </dgm:t>
    </dgm:pt>
    <dgm:pt modelId="{697FB8D3-D5A6-4470-9ECD-2732A17CB7C4}">
      <dgm:prSet phldrT="[Texto]" custT="1"/>
      <dgm:spPr>
        <a:xfrm>
          <a:off x="2291114" y="137845"/>
          <a:ext cx="1375248" cy="694169"/>
        </a:xfr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s-PE" sz="1600" b="1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457.2 </a:t>
          </a:r>
          <a:r>
            <a:rPr lang="es-PE" sz="14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millones de soles en inversión</a:t>
          </a:r>
          <a:endParaRPr lang="es-PE" sz="1100" b="0" dirty="0">
            <a:solidFill>
              <a:sysClr val="windowText" lastClr="000000">
                <a:lumMod val="65000"/>
                <a:lumOff val="35000"/>
              </a:sys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BB8DC89-C393-4C72-A8EA-C804EB6DC3DA}" type="sibTrans" cxnId="{141759D7-24A1-4897-A1F9-FC5956D85042}">
      <dgm:prSet/>
      <dgm:spPr/>
      <dgm:t>
        <a:bodyPr/>
        <a:lstStyle/>
        <a:p>
          <a:endParaRPr lang="es-PE" sz="2000"/>
        </a:p>
      </dgm:t>
    </dgm:pt>
    <dgm:pt modelId="{1439C391-AD07-41B9-87BB-DD10739BE65C}" type="parTrans" cxnId="{141759D7-24A1-4897-A1F9-FC5956D85042}">
      <dgm:prSet/>
      <dgm:spPr/>
      <dgm:t>
        <a:bodyPr/>
        <a:lstStyle/>
        <a:p>
          <a:endParaRPr lang="es-PE" sz="2000"/>
        </a:p>
      </dgm:t>
    </dgm:pt>
    <dgm:pt modelId="{C9DFEC13-4D19-40D5-AD81-3BB3932A5784}" type="pres">
      <dgm:prSet presAssocID="{8EBFB367-5E57-4AFE-BD2D-2A2DF7AB914C}" presName="Name0" presStyleCnt="0">
        <dgm:presLayoutVars>
          <dgm:dir/>
          <dgm:animOne val="branch"/>
          <dgm:animLvl val="lvl"/>
        </dgm:presLayoutVars>
      </dgm:prSet>
      <dgm:spPr/>
    </dgm:pt>
    <dgm:pt modelId="{84F8E8F4-A026-4D43-B5D0-C8DE55C7A132}" type="pres">
      <dgm:prSet presAssocID="{A10F2EC0-736C-48E9-9539-648F7A25B8BA}" presName="chaos" presStyleCnt="0"/>
      <dgm:spPr/>
    </dgm:pt>
    <dgm:pt modelId="{50A97A21-B743-4C81-8BFC-92E3DBB21EB8}" type="pres">
      <dgm:prSet presAssocID="{A10F2EC0-736C-48E9-9539-648F7A25B8BA}" presName="parTx1" presStyleLbl="revTx" presStyleIdx="0" presStyleCnt="3" custScaleX="201520" custScaleY="87552" custLinFactNeighborX="-31778"/>
      <dgm:spPr>
        <a:prstGeom prst="rect">
          <a:avLst/>
        </a:prstGeom>
      </dgm:spPr>
    </dgm:pt>
    <dgm:pt modelId="{3B977927-2A45-4305-8C1C-E6ECBB43BC7D}" type="pres">
      <dgm:prSet presAssocID="{A10F2EC0-736C-48E9-9539-648F7A25B8BA}" presName="c1" presStyleLbl="node1" presStyleIdx="0" presStyleCnt="19" custLinFactX="-237100" custLinFactNeighborX="-300000"/>
      <dgm:spPr>
        <a:xfrm>
          <a:off x="932864" y="263378"/>
          <a:ext cx="78788" cy="78788"/>
        </a:xfrm>
        <a:prstGeom prst="ellips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BA7089C2-4B14-4F6D-9DE2-C340A2DBDFD0}" type="pres">
      <dgm:prSet presAssocID="{A10F2EC0-736C-48E9-9539-648F7A25B8BA}" presName="c2" presStyleLbl="node1" presStyleIdx="1" presStyleCnt="19" custLinFactX="-237100" custLinFactNeighborX="-300000"/>
      <dgm:spPr>
        <a:xfrm>
          <a:off x="988016" y="153074"/>
          <a:ext cx="78788" cy="78788"/>
        </a:xfrm>
        <a:prstGeom prst="ellipse">
          <a:avLst/>
        </a:prstGeom>
        <a:solidFill>
          <a:srgbClr val="8064A2">
            <a:hueOff val="-248043"/>
            <a:satOff val="1494"/>
            <a:lumOff val="12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7C1D502C-63C4-48C5-8AB8-778E2B8F12EF}" type="pres">
      <dgm:prSet presAssocID="{A10F2EC0-736C-48E9-9539-648F7A25B8BA}" presName="c3" presStyleLbl="node1" presStyleIdx="2" presStyleCnt="19" custLinFactX="-141817" custLinFactNeighborX="-200000"/>
      <dgm:spPr>
        <a:xfrm>
          <a:off x="1120348" y="175135"/>
          <a:ext cx="123810" cy="123810"/>
        </a:xfrm>
        <a:prstGeom prst="ellipse">
          <a:avLst/>
        </a:prstGeom>
        <a:solidFill>
          <a:srgbClr val="8064A2">
            <a:hueOff val="-496086"/>
            <a:satOff val="2989"/>
            <a:lumOff val="24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D21E49BC-CC9A-49FB-91DE-24AF842D6767}" type="pres">
      <dgm:prSet presAssocID="{A10F2EC0-736C-48E9-9539-648F7A25B8BA}" presName="c4" presStyleLbl="node1" presStyleIdx="3" presStyleCnt="19" custLinFactX="-237100" custLinFactNeighborX="-300000"/>
      <dgm:spPr>
        <a:xfrm>
          <a:off x="1230684" y="53801"/>
          <a:ext cx="78788" cy="78788"/>
        </a:xfrm>
        <a:prstGeom prst="ellipse">
          <a:avLst/>
        </a:prstGeom>
        <a:solidFill>
          <a:srgbClr val="8064A2">
            <a:hueOff val="-744128"/>
            <a:satOff val="4483"/>
            <a:lumOff val="35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319E4E8F-3A75-426C-9989-343A1A85DF9F}" type="pres">
      <dgm:prSet presAssocID="{A10F2EC0-736C-48E9-9539-648F7A25B8BA}" presName="c5" presStyleLbl="node1" presStyleIdx="4" presStyleCnt="19" custLinFactX="-237100" custLinFactNeighborX="-300000"/>
      <dgm:spPr>
        <a:xfrm>
          <a:off x="1374078" y="9679"/>
          <a:ext cx="78788" cy="78788"/>
        </a:xfrm>
        <a:prstGeom prst="ellipse">
          <a:avLst/>
        </a:prstGeom>
        <a:solidFill>
          <a:srgbClr val="8064A2">
            <a:hueOff val="-992171"/>
            <a:satOff val="5978"/>
            <a:lumOff val="47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C2E944FF-2D84-4884-8B66-E5FA7DC5DFBE}" type="pres">
      <dgm:prSet presAssocID="{A10F2EC0-736C-48E9-9539-648F7A25B8BA}" presName="c6" presStyleLbl="node1" presStyleIdx="5" presStyleCnt="19" custLinFactX="-237100" custLinFactNeighborX="-300000"/>
      <dgm:spPr>
        <a:xfrm>
          <a:off x="1550564" y="86892"/>
          <a:ext cx="78788" cy="78788"/>
        </a:xfrm>
        <a:prstGeom prst="ellipse">
          <a:avLst/>
        </a:prstGeom>
        <a:solidFill>
          <a:srgbClr val="8064A2">
            <a:hueOff val="-1240214"/>
            <a:satOff val="7472"/>
            <a:lumOff val="59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D4FF193F-AF30-4F43-BA56-ED19744C083D}" type="pres">
      <dgm:prSet presAssocID="{A10F2EC0-736C-48E9-9539-648F7A25B8BA}" presName="c7" presStyleLbl="node1" presStyleIdx="6" presStyleCnt="19" custLinFactX="-141817" custLinFactNeighborX="-200000"/>
      <dgm:spPr>
        <a:xfrm>
          <a:off x="1660835" y="142044"/>
          <a:ext cx="123810" cy="123810"/>
        </a:xfrm>
        <a:prstGeom prst="ellipse">
          <a:avLst/>
        </a:prstGeom>
        <a:solidFill>
          <a:srgbClr val="8064A2">
            <a:hueOff val="-1488257"/>
            <a:satOff val="8966"/>
            <a:lumOff val="71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4585103C-538A-4456-9627-4FE7E251AFAB}" type="pres">
      <dgm:prSet presAssocID="{A10F2EC0-736C-48E9-9539-648F7A25B8BA}" presName="c8" presStyleLbl="node1" presStyleIdx="7" presStyleCnt="19" custLinFactX="-237100" custLinFactNeighborX="-300000"/>
      <dgm:spPr>
        <a:xfrm>
          <a:off x="1815293" y="263378"/>
          <a:ext cx="78788" cy="78788"/>
        </a:xfrm>
        <a:prstGeom prst="ellipse">
          <a:avLst/>
        </a:prstGeom>
        <a:solidFill>
          <a:srgbClr val="8064A2">
            <a:hueOff val="-1736299"/>
            <a:satOff val="10461"/>
            <a:lumOff val="83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9FC3B65F-1D5B-453D-9D92-C0B58B160C86}" type="pres">
      <dgm:prSet presAssocID="{A10F2EC0-736C-48E9-9539-648F7A25B8BA}" presName="c9" presStyleLbl="node1" presStyleIdx="8" presStyleCnt="19" custLinFactX="-237100" custLinFactNeighborX="-300000"/>
      <dgm:spPr>
        <a:xfrm>
          <a:off x="1881475" y="384711"/>
          <a:ext cx="78788" cy="78788"/>
        </a:xfrm>
        <a:prstGeom prst="ellipse">
          <a:avLst/>
        </a:prstGeom>
        <a:solidFill>
          <a:srgbClr val="8064A2">
            <a:hueOff val="-1984342"/>
            <a:satOff val="11955"/>
            <a:lumOff val="95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67F12675-C5E1-4BA6-9B64-FECA3871155F}" type="pres">
      <dgm:prSet presAssocID="{A10F2EC0-736C-48E9-9539-648F7A25B8BA}" presName="c10" presStyleLbl="node1" presStyleIdx="9" presStyleCnt="19" custLinFactX="-100000" custLinFactNeighborX="-108895"/>
      <dgm:spPr>
        <a:xfrm>
          <a:off x="1307850" y="153074"/>
          <a:ext cx="202598" cy="202598"/>
        </a:xfrm>
        <a:prstGeom prst="ellipse">
          <a:avLst/>
        </a:prstGeom>
        <a:solidFill>
          <a:srgbClr val="8064A2">
            <a:hueOff val="-2232385"/>
            <a:satOff val="13449"/>
            <a:lumOff val="107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6F782E9F-76BA-4060-AD1B-071046A1645D}" type="pres">
      <dgm:prSet presAssocID="{A10F2EC0-736C-48E9-9539-648F7A25B8BA}" presName="c11" presStyleLbl="node1" presStyleIdx="10" presStyleCnt="19" custLinFactX="-237100" custLinFactNeighborX="-300000"/>
      <dgm:spPr>
        <a:xfrm>
          <a:off x="877713" y="572227"/>
          <a:ext cx="78788" cy="78788"/>
        </a:xfrm>
        <a:prstGeom prst="ellipse">
          <a:avLst/>
        </a:prstGeom>
        <a:solidFill>
          <a:srgbClr val="8064A2">
            <a:hueOff val="-2480428"/>
            <a:satOff val="14944"/>
            <a:lumOff val="119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9D56ED56-DB2A-4202-B307-6E1A439B12D2}" type="pres">
      <dgm:prSet presAssocID="{A10F2EC0-736C-48E9-9539-648F7A25B8BA}" presName="c12" presStyleLbl="node1" presStyleIdx="11" presStyleCnt="19" custLinFactX="-141817" custLinFactNeighborX="-200000"/>
      <dgm:spPr>
        <a:xfrm>
          <a:off x="943862" y="671501"/>
          <a:ext cx="123810" cy="123810"/>
        </a:xfrm>
        <a:prstGeom prst="ellipse">
          <a:avLst/>
        </a:prstGeom>
        <a:solidFill>
          <a:srgbClr val="8064A2">
            <a:hueOff val="-2728470"/>
            <a:satOff val="16438"/>
            <a:lumOff val="131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E7232BC8-5B16-4A3D-9D27-BD8181A4A976}" type="pres">
      <dgm:prSet presAssocID="{A10F2EC0-736C-48E9-9539-648F7A25B8BA}" presName="c13" presStyleLbl="node1" presStyleIdx="12" presStyleCnt="19" custLinFactX="-100000" custLinFactNeighborX="-134971"/>
      <dgm:spPr>
        <a:xfrm>
          <a:off x="1109368" y="759743"/>
          <a:ext cx="180087" cy="180087"/>
        </a:xfrm>
        <a:prstGeom prst="ellipse">
          <a:avLst/>
        </a:prstGeom>
        <a:solidFill>
          <a:srgbClr val="8064A2">
            <a:hueOff val="-2976513"/>
            <a:satOff val="17933"/>
            <a:lumOff val="143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7F4A3A45-6128-4BB3-98D1-173C04B54749}" type="pres">
      <dgm:prSet presAssocID="{A10F2EC0-736C-48E9-9539-648F7A25B8BA}" presName="c14" presStyleLbl="node1" presStyleIdx="13" presStyleCnt="19" custLinFactX="-237100" custLinFactNeighborX="-300000"/>
      <dgm:spPr>
        <a:xfrm>
          <a:off x="1340987" y="903138"/>
          <a:ext cx="78788" cy="78788"/>
        </a:xfrm>
        <a:prstGeom prst="ellipse">
          <a:avLst/>
        </a:prstGeom>
        <a:solidFill>
          <a:srgbClr val="8064A2">
            <a:hueOff val="-3224556"/>
            <a:satOff val="19427"/>
            <a:lumOff val="155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F78EAD90-4971-4CBC-ADD3-A7B03D3313A6}" type="pres">
      <dgm:prSet presAssocID="{A10F2EC0-736C-48E9-9539-648F7A25B8BA}" presName="c15" presStyleLbl="node1" presStyleIdx="14" presStyleCnt="19" custLinFactX="-141817" custLinFactNeighborX="-200000"/>
      <dgm:spPr>
        <a:xfrm>
          <a:off x="1385076" y="759743"/>
          <a:ext cx="123810" cy="123810"/>
        </a:xfrm>
        <a:prstGeom prst="ellipse">
          <a:avLst/>
        </a:prstGeom>
        <a:solidFill>
          <a:srgbClr val="8064A2">
            <a:hueOff val="-3472599"/>
            <a:satOff val="20921"/>
            <a:lumOff val="167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34420DB8-A56F-4137-99FD-F035097C25B6}" type="pres">
      <dgm:prSet presAssocID="{A10F2EC0-736C-48E9-9539-648F7A25B8BA}" presName="c16" presStyleLbl="node1" presStyleIdx="15" presStyleCnt="19" custLinFactX="-237100" custLinFactNeighborX="-300000"/>
      <dgm:spPr>
        <a:xfrm>
          <a:off x="1495412" y="914168"/>
          <a:ext cx="78788" cy="78788"/>
        </a:xfrm>
        <a:prstGeom prst="ellipse">
          <a:avLst/>
        </a:prstGeom>
        <a:solidFill>
          <a:srgbClr val="8064A2">
            <a:hueOff val="-3720641"/>
            <a:satOff val="22416"/>
            <a:lumOff val="179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ABBDA9D1-7245-43A2-9C81-B63E47E16EA4}" type="pres">
      <dgm:prSet presAssocID="{A10F2EC0-736C-48E9-9539-648F7A25B8BA}" presName="c17" presStyleLbl="node1" presStyleIdx="16" presStyleCnt="19" custLinFactX="-100000" custLinFactNeighborX="-134971"/>
      <dgm:spPr>
        <a:xfrm>
          <a:off x="1594704" y="737683"/>
          <a:ext cx="180087" cy="180087"/>
        </a:xfrm>
        <a:prstGeom prst="ellipse">
          <a:avLst/>
        </a:prstGeom>
        <a:solidFill>
          <a:srgbClr val="8064A2">
            <a:hueOff val="-3968684"/>
            <a:satOff val="23910"/>
            <a:lumOff val="1916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035EEDF6-BC6C-4CB0-936D-839ED1357232}" type="pres">
      <dgm:prSet presAssocID="{A10F2EC0-736C-48E9-9539-648F7A25B8BA}" presName="c18" presStyleLbl="node1" presStyleIdx="17" presStyleCnt="19" custLinFactX="-141817" custLinFactNeighborX="-200000"/>
      <dgm:spPr>
        <a:xfrm>
          <a:off x="1837321" y="693561"/>
          <a:ext cx="123810" cy="123810"/>
        </a:xfrm>
        <a:prstGeom prst="ellipse">
          <a:avLst/>
        </a:prstGeom>
        <a:solidFill>
          <a:srgbClr val="8064A2">
            <a:hueOff val="-4216727"/>
            <a:satOff val="25405"/>
            <a:lumOff val="2036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1FABB236-928C-425C-A13B-45C276F90EF4}" type="pres">
      <dgm:prSet presAssocID="{2ABCFDD0-C3AF-4757-97CD-536A651E69E9}" presName="chevronComposite1" presStyleCnt="0"/>
      <dgm:spPr/>
    </dgm:pt>
    <dgm:pt modelId="{C114FE35-2656-4910-AF03-708E9426045C}" type="pres">
      <dgm:prSet presAssocID="{2ABCFDD0-C3AF-4757-97CD-536A651E69E9}" presName="chevron1" presStyleLbl="sibTrans2D1" presStyleIdx="0" presStyleCnt="3" custLinFactX="-100000" custLinFactNeighborX="-152011" custLinFactNeighborY="-1509"/>
      <dgm:spPr>
        <a:xfrm>
          <a:off x="1934066" y="164476"/>
          <a:ext cx="363612" cy="694176"/>
        </a:xfrm>
        <a:prstGeom prst="chevron">
          <a:avLst>
            <a:gd name="adj" fmla="val 62310"/>
          </a:avLst>
        </a:prstGeom>
        <a:solidFill>
          <a:srgbClr val="8064A2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F91C449F-7CAF-48C8-AAF9-59F61255B601}" type="pres">
      <dgm:prSet presAssocID="{2ABCFDD0-C3AF-4757-97CD-536A651E69E9}" presName="spChevron1" presStyleCnt="0"/>
      <dgm:spPr/>
    </dgm:pt>
    <dgm:pt modelId="{A27343B5-9330-448F-8CEF-8158CD093EF0}" type="pres">
      <dgm:prSet presAssocID="{697FB8D3-D5A6-4470-9ECD-2732A17CB7C4}" presName="middle" presStyleCnt="0"/>
      <dgm:spPr/>
    </dgm:pt>
    <dgm:pt modelId="{F71240BE-BEE8-4576-B91B-64486B888CC8}" type="pres">
      <dgm:prSet presAssocID="{697FB8D3-D5A6-4470-9ECD-2732A17CB7C4}" presName="parTxMid" presStyleLbl="revTx" presStyleIdx="1" presStyleCnt="3" custScaleX="138680" custLinFactNeighborX="-93066" custLinFactNeighborY="-5394"/>
      <dgm:spPr>
        <a:prstGeom prst="rect">
          <a:avLst/>
        </a:prstGeom>
      </dgm:spPr>
    </dgm:pt>
    <dgm:pt modelId="{8EBF02E4-903B-4D95-8F2A-0D3ECDDC98EF}" type="pres">
      <dgm:prSet presAssocID="{697FB8D3-D5A6-4470-9ECD-2732A17CB7C4}" presName="spMid" presStyleCnt="0"/>
      <dgm:spPr/>
    </dgm:pt>
    <dgm:pt modelId="{DA381A21-FE71-439E-910D-4A362DC07740}" type="pres">
      <dgm:prSet presAssocID="{1BB8DC89-C393-4C72-A8EA-C804EB6DC3DA}" presName="chevronComposite1" presStyleCnt="0"/>
      <dgm:spPr/>
    </dgm:pt>
    <dgm:pt modelId="{A8B3EFFF-8A50-4CF9-8FC9-04556EF26FD1}" type="pres">
      <dgm:prSet presAssocID="{1BB8DC89-C393-4C72-A8EA-C804EB6DC3DA}" presName="chevron1" presStyleLbl="sibTrans2D1" presStyleIdx="1" presStyleCnt="3" custLinFactX="-100000" custLinFactNeighborX="-165125" custLinFactNeighborY="-3508"/>
      <dgm:spPr>
        <a:xfrm>
          <a:off x="3625244" y="150600"/>
          <a:ext cx="363612" cy="694176"/>
        </a:xfrm>
        <a:prstGeom prst="chevron">
          <a:avLst>
            <a:gd name="adj" fmla="val 62310"/>
          </a:avLst>
        </a:prstGeom>
        <a:solidFill>
          <a:srgbClr val="8064A2">
            <a:hueOff val="-2232385"/>
            <a:satOff val="13449"/>
            <a:lumOff val="1078"/>
            <a:alphaOff val="0"/>
          </a:srgbClr>
        </a:solidFill>
        <a:ln>
          <a:noFill/>
        </a:ln>
        <a:effectLst/>
      </dgm:spPr>
    </dgm:pt>
    <dgm:pt modelId="{7E4CAEC1-EB95-4B9E-9E3C-6AFFF4A22C13}" type="pres">
      <dgm:prSet presAssocID="{1BB8DC89-C393-4C72-A8EA-C804EB6DC3DA}" presName="spChevron1" presStyleCnt="0"/>
      <dgm:spPr/>
    </dgm:pt>
    <dgm:pt modelId="{F03F3E01-8A46-4D11-ACD5-343A03876CDA}" type="pres">
      <dgm:prSet presAssocID="{05BF2FA3-3706-4F0C-B24B-3DC31D2E371E}" presName="middle" presStyleCnt="0"/>
      <dgm:spPr/>
    </dgm:pt>
    <dgm:pt modelId="{FFF37A66-B683-4A46-9C72-1D7DE6569DDF}" type="pres">
      <dgm:prSet presAssocID="{05BF2FA3-3706-4F0C-B24B-3DC31D2E371E}" presName="parTxMid" presStyleLbl="revTx" presStyleIdx="2" presStyleCnt="3" custScaleX="137235" custLinFactX="-1647" custLinFactNeighborX="-100000" custLinFactNeighborY="-3557"/>
      <dgm:spPr>
        <a:prstGeom prst="rect">
          <a:avLst/>
        </a:prstGeom>
      </dgm:spPr>
    </dgm:pt>
    <dgm:pt modelId="{919EE02B-747E-49EA-A889-B7E790D91FF3}" type="pres">
      <dgm:prSet presAssocID="{05BF2FA3-3706-4F0C-B24B-3DC31D2E371E}" presName="spMid" presStyleCnt="0"/>
      <dgm:spPr/>
    </dgm:pt>
    <dgm:pt modelId="{163D86E6-023D-4B30-A2A8-43460619CBED}" type="pres">
      <dgm:prSet presAssocID="{2DC888BB-DB5D-4342-A437-07B09C74A157}" presName="chevronComposite1" presStyleCnt="0"/>
      <dgm:spPr/>
    </dgm:pt>
    <dgm:pt modelId="{C9C4D4E7-5985-4C11-B069-CC0A2C49A46A}" type="pres">
      <dgm:prSet presAssocID="{2DC888BB-DB5D-4342-A437-07B09C74A157}" presName="chevron1" presStyleLbl="sibTrans2D1" presStyleIdx="2" presStyleCnt="3" custLinFactX="-118332" custLinFactNeighborX="-200000" custLinFactNeighborY="-3508"/>
      <dgm:spPr>
        <a:xfrm>
          <a:off x="5156308" y="150600"/>
          <a:ext cx="363612" cy="694176"/>
        </a:xfrm>
        <a:prstGeom prst="chevron">
          <a:avLst>
            <a:gd name="adj" fmla="val 62310"/>
          </a:avLst>
        </a:prstGeom>
        <a:solidFill>
          <a:srgbClr val="8064A2">
            <a:hueOff val="-4464770"/>
            <a:satOff val="26899"/>
            <a:lumOff val="2156"/>
            <a:alphaOff val="0"/>
          </a:srgbClr>
        </a:solidFill>
        <a:ln>
          <a:noFill/>
        </a:ln>
        <a:effectLst/>
      </dgm:spPr>
    </dgm:pt>
    <dgm:pt modelId="{EA4B5BD1-66D0-4BDB-A9D5-0079176BD101}" type="pres">
      <dgm:prSet presAssocID="{2DC888BB-DB5D-4342-A437-07B09C74A157}" presName="spChevron1" presStyleCnt="0"/>
      <dgm:spPr/>
    </dgm:pt>
    <dgm:pt modelId="{8168AA77-C93C-4973-B252-3A23768EE454}" type="pres">
      <dgm:prSet presAssocID="{6B079F65-D342-4143-B8EF-AE932DF89AE4}" presName="last" presStyleCnt="0"/>
      <dgm:spPr/>
    </dgm:pt>
    <dgm:pt modelId="{12BA9F9B-EC2F-4A79-8806-5AF9E5BA8272}" type="pres">
      <dgm:prSet presAssocID="{6B079F65-D342-4143-B8EF-AE932DF89AE4}" presName="circleTx" presStyleLbl="node1" presStyleIdx="18" presStyleCnt="19" custScaleX="189894" custLinFactX="-35947" custLinFactNeighborX="-100000" custLinFactNeighborY="1118"/>
      <dgm:spPr>
        <a:prstGeom prst="ellipse">
          <a:avLst/>
        </a:prstGeom>
      </dgm:spPr>
    </dgm:pt>
    <dgm:pt modelId="{C0011CC9-4307-4385-B660-55637E02E55F}" type="pres">
      <dgm:prSet presAssocID="{6B079F65-D342-4143-B8EF-AE932DF89AE4}" presName="spN" presStyleCnt="0"/>
      <dgm:spPr/>
    </dgm:pt>
  </dgm:ptLst>
  <dgm:cxnLst>
    <dgm:cxn modelId="{C7B61E13-0D0D-4634-B1B2-E838786499EB}" srcId="{8EBFB367-5E57-4AFE-BD2D-2A2DF7AB914C}" destId="{A10F2EC0-736C-48E9-9539-648F7A25B8BA}" srcOrd="0" destOrd="0" parTransId="{A71ACA77-49D1-4305-8699-036A75EF5007}" sibTransId="{2ABCFDD0-C3AF-4757-97CD-536A651E69E9}"/>
    <dgm:cxn modelId="{9736F714-C823-4082-A736-DA0B2E7FD8EF}" type="presOf" srcId="{05BF2FA3-3706-4F0C-B24B-3DC31D2E371E}" destId="{FFF37A66-B683-4A46-9C72-1D7DE6569DDF}" srcOrd="0" destOrd="0" presId="urn:microsoft.com/office/officeart/2009/3/layout/RandomtoResultProcess"/>
    <dgm:cxn modelId="{6B157B57-5DCF-4BA5-A3A4-3D9A7C3152AE}" type="presOf" srcId="{697FB8D3-D5A6-4470-9ECD-2732A17CB7C4}" destId="{F71240BE-BEE8-4576-B91B-64486B888CC8}" srcOrd="0" destOrd="0" presId="urn:microsoft.com/office/officeart/2009/3/layout/RandomtoResultProcess"/>
    <dgm:cxn modelId="{C4FDB07A-706C-4A15-9B72-7E5167E36643}" type="presOf" srcId="{A10F2EC0-736C-48E9-9539-648F7A25B8BA}" destId="{50A97A21-B743-4C81-8BFC-92E3DBB21EB8}" srcOrd="0" destOrd="0" presId="urn:microsoft.com/office/officeart/2009/3/layout/RandomtoResultProcess"/>
    <dgm:cxn modelId="{D3D242A9-C19A-4F52-ADAD-686E71D777CE}" type="presOf" srcId="{8EBFB367-5E57-4AFE-BD2D-2A2DF7AB914C}" destId="{C9DFEC13-4D19-40D5-AD81-3BB3932A5784}" srcOrd="0" destOrd="0" presId="urn:microsoft.com/office/officeart/2009/3/layout/RandomtoResultProcess"/>
    <dgm:cxn modelId="{43FFCAB8-7817-4214-AB87-9B7AD461AF9E}" srcId="{8EBFB367-5E57-4AFE-BD2D-2A2DF7AB914C}" destId="{6B079F65-D342-4143-B8EF-AE932DF89AE4}" srcOrd="3" destOrd="0" parTransId="{101D1F05-68A8-4E16-BAE9-44AEAC9A266B}" sibTransId="{E0E92307-60E9-4AEC-8C83-4FA929438EC5}"/>
    <dgm:cxn modelId="{A80CD8B8-D5DA-448C-BBC8-A0694C2FE108}" type="presOf" srcId="{6B079F65-D342-4143-B8EF-AE932DF89AE4}" destId="{12BA9F9B-EC2F-4A79-8806-5AF9E5BA8272}" srcOrd="0" destOrd="0" presId="urn:microsoft.com/office/officeart/2009/3/layout/RandomtoResultProcess"/>
    <dgm:cxn modelId="{809BFDD3-10EC-4123-8E69-6A980A9D80F4}" srcId="{8EBFB367-5E57-4AFE-BD2D-2A2DF7AB914C}" destId="{05BF2FA3-3706-4F0C-B24B-3DC31D2E371E}" srcOrd="2" destOrd="0" parTransId="{23F3F845-7F33-4872-9E1D-56CFB53BA50C}" sibTransId="{2DC888BB-DB5D-4342-A437-07B09C74A157}"/>
    <dgm:cxn modelId="{141759D7-24A1-4897-A1F9-FC5956D85042}" srcId="{8EBFB367-5E57-4AFE-BD2D-2A2DF7AB914C}" destId="{697FB8D3-D5A6-4470-9ECD-2732A17CB7C4}" srcOrd="1" destOrd="0" parTransId="{1439C391-AD07-41B9-87BB-DD10739BE65C}" sibTransId="{1BB8DC89-C393-4C72-A8EA-C804EB6DC3DA}"/>
    <dgm:cxn modelId="{F318FBC8-C4F5-402E-85E8-CFA7B64AA63A}" type="presParOf" srcId="{C9DFEC13-4D19-40D5-AD81-3BB3932A5784}" destId="{84F8E8F4-A026-4D43-B5D0-C8DE55C7A132}" srcOrd="0" destOrd="0" presId="urn:microsoft.com/office/officeart/2009/3/layout/RandomtoResultProcess"/>
    <dgm:cxn modelId="{05F30C90-9735-46C8-A5BC-C6D15C6886CE}" type="presParOf" srcId="{84F8E8F4-A026-4D43-B5D0-C8DE55C7A132}" destId="{50A97A21-B743-4C81-8BFC-92E3DBB21EB8}" srcOrd="0" destOrd="0" presId="urn:microsoft.com/office/officeart/2009/3/layout/RandomtoResultProcess"/>
    <dgm:cxn modelId="{34EDF3B0-C8AA-4288-B3F2-3FCF378A42DC}" type="presParOf" srcId="{84F8E8F4-A026-4D43-B5D0-C8DE55C7A132}" destId="{3B977927-2A45-4305-8C1C-E6ECBB43BC7D}" srcOrd="1" destOrd="0" presId="urn:microsoft.com/office/officeart/2009/3/layout/RandomtoResultProcess"/>
    <dgm:cxn modelId="{F7059EEC-0C82-4BE5-84A6-80A5EF2273AC}" type="presParOf" srcId="{84F8E8F4-A026-4D43-B5D0-C8DE55C7A132}" destId="{BA7089C2-4B14-4F6D-9DE2-C340A2DBDFD0}" srcOrd="2" destOrd="0" presId="urn:microsoft.com/office/officeart/2009/3/layout/RandomtoResultProcess"/>
    <dgm:cxn modelId="{A1B57E70-BEC1-4216-9956-7A273E3C5DE3}" type="presParOf" srcId="{84F8E8F4-A026-4D43-B5D0-C8DE55C7A132}" destId="{7C1D502C-63C4-48C5-8AB8-778E2B8F12EF}" srcOrd="3" destOrd="0" presId="urn:microsoft.com/office/officeart/2009/3/layout/RandomtoResultProcess"/>
    <dgm:cxn modelId="{150787B7-7B62-46F6-90E0-B89BD4CCA8B1}" type="presParOf" srcId="{84F8E8F4-A026-4D43-B5D0-C8DE55C7A132}" destId="{D21E49BC-CC9A-49FB-91DE-24AF842D6767}" srcOrd="4" destOrd="0" presId="urn:microsoft.com/office/officeart/2009/3/layout/RandomtoResultProcess"/>
    <dgm:cxn modelId="{BF6A7A44-66D5-4C20-AA21-AEC92A48940E}" type="presParOf" srcId="{84F8E8F4-A026-4D43-B5D0-C8DE55C7A132}" destId="{319E4E8F-3A75-426C-9989-343A1A85DF9F}" srcOrd="5" destOrd="0" presId="urn:microsoft.com/office/officeart/2009/3/layout/RandomtoResultProcess"/>
    <dgm:cxn modelId="{53E5E349-B8FD-422E-95FC-6F36C3281046}" type="presParOf" srcId="{84F8E8F4-A026-4D43-B5D0-C8DE55C7A132}" destId="{C2E944FF-2D84-4884-8B66-E5FA7DC5DFBE}" srcOrd="6" destOrd="0" presId="urn:microsoft.com/office/officeart/2009/3/layout/RandomtoResultProcess"/>
    <dgm:cxn modelId="{5B656D3C-D880-4FC3-9931-DCCAFE90C708}" type="presParOf" srcId="{84F8E8F4-A026-4D43-B5D0-C8DE55C7A132}" destId="{D4FF193F-AF30-4F43-BA56-ED19744C083D}" srcOrd="7" destOrd="0" presId="urn:microsoft.com/office/officeart/2009/3/layout/RandomtoResultProcess"/>
    <dgm:cxn modelId="{DB174458-3EB1-4B83-8425-480D820D70E6}" type="presParOf" srcId="{84F8E8F4-A026-4D43-B5D0-C8DE55C7A132}" destId="{4585103C-538A-4456-9627-4FE7E251AFAB}" srcOrd="8" destOrd="0" presId="urn:microsoft.com/office/officeart/2009/3/layout/RandomtoResultProcess"/>
    <dgm:cxn modelId="{D754F418-678B-49CB-A046-F6F51B9C47AF}" type="presParOf" srcId="{84F8E8F4-A026-4D43-B5D0-C8DE55C7A132}" destId="{9FC3B65F-1D5B-453D-9D92-C0B58B160C86}" srcOrd="9" destOrd="0" presId="urn:microsoft.com/office/officeart/2009/3/layout/RandomtoResultProcess"/>
    <dgm:cxn modelId="{4209F43C-C7AF-4ABE-9247-62E68203A491}" type="presParOf" srcId="{84F8E8F4-A026-4D43-B5D0-C8DE55C7A132}" destId="{67F12675-C5E1-4BA6-9B64-FECA3871155F}" srcOrd="10" destOrd="0" presId="urn:microsoft.com/office/officeart/2009/3/layout/RandomtoResultProcess"/>
    <dgm:cxn modelId="{FC5B0287-AB58-425D-8BBB-B1A6715A6309}" type="presParOf" srcId="{84F8E8F4-A026-4D43-B5D0-C8DE55C7A132}" destId="{6F782E9F-76BA-4060-AD1B-071046A1645D}" srcOrd="11" destOrd="0" presId="urn:microsoft.com/office/officeart/2009/3/layout/RandomtoResultProcess"/>
    <dgm:cxn modelId="{14BC57A0-EE03-4C56-96D6-D2D4991C0823}" type="presParOf" srcId="{84F8E8F4-A026-4D43-B5D0-C8DE55C7A132}" destId="{9D56ED56-DB2A-4202-B307-6E1A439B12D2}" srcOrd="12" destOrd="0" presId="urn:microsoft.com/office/officeart/2009/3/layout/RandomtoResultProcess"/>
    <dgm:cxn modelId="{5D9D7398-9B76-4D53-9707-891B84A876FC}" type="presParOf" srcId="{84F8E8F4-A026-4D43-B5D0-C8DE55C7A132}" destId="{E7232BC8-5B16-4A3D-9D27-BD8181A4A976}" srcOrd="13" destOrd="0" presId="urn:microsoft.com/office/officeart/2009/3/layout/RandomtoResultProcess"/>
    <dgm:cxn modelId="{03C1C20C-74C5-4B27-96D8-AB080E474730}" type="presParOf" srcId="{84F8E8F4-A026-4D43-B5D0-C8DE55C7A132}" destId="{7F4A3A45-6128-4BB3-98D1-173C04B54749}" srcOrd="14" destOrd="0" presId="urn:microsoft.com/office/officeart/2009/3/layout/RandomtoResultProcess"/>
    <dgm:cxn modelId="{21BBA0B7-8C59-4BEA-AA04-C9BBBCFDE105}" type="presParOf" srcId="{84F8E8F4-A026-4D43-B5D0-C8DE55C7A132}" destId="{F78EAD90-4971-4CBC-ADD3-A7B03D3313A6}" srcOrd="15" destOrd="0" presId="urn:microsoft.com/office/officeart/2009/3/layout/RandomtoResultProcess"/>
    <dgm:cxn modelId="{BE290580-583F-41E0-93D1-7A03502719FD}" type="presParOf" srcId="{84F8E8F4-A026-4D43-B5D0-C8DE55C7A132}" destId="{34420DB8-A56F-4137-99FD-F035097C25B6}" srcOrd="16" destOrd="0" presId="urn:microsoft.com/office/officeart/2009/3/layout/RandomtoResultProcess"/>
    <dgm:cxn modelId="{AE50FF4F-52DE-4216-AAB0-30B7350F2FBA}" type="presParOf" srcId="{84F8E8F4-A026-4D43-B5D0-C8DE55C7A132}" destId="{ABBDA9D1-7245-43A2-9C81-B63E47E16EA4}" srcOrd="17" destOrd="0" presId="urn:microsoft.com/office/officeart/2009/3/layout/RandomtoResultProcess"/>
    <dgm:cxn modelId="{629BE97D-9283-4EF9-A986-0FAD9128462F}" type="presParOf" srcId="{84F8E8F4-A026-4D43-B5D0-C8DE55C7A132}" destId="{035EEDF6-BC6C-4CB0-936D-839ED1357232}" srcOrd="18" destOrd="0" presId="urn:microsoft.com/office/officeart/2009/3/layout/RandomtoResultProcess"/>
    <dgm:cxn modelId="{9F0C1258-14B9-4E97-B622-F0C2FF5F13C3}" type="presParOf" srcId="{C9DFEC13-4D19-40D5-AD81-3BB3932A5784}" destId="{1FABB236-928C-425C-A13B-45C276F90EF4}" srcOrd="1" destOrd="0" presId="urn:microsoft.com/office/officeart/2009/3/layout/RandomtoResultProcess"/>
    <dgm:cxn modelId="{CC631749-16A4-4FA9-82FA-A9B274544BBB}" type="presParOf" srcId="{1FABB236-928C-425C-A13B-45C276F90EF4}" destId="{C114FE35-2656-4910-AF03-708E9426045C}" srcOrd="0" destOrd="0" presId="urn:microsoft.com/office/officeart/2009/3/layout/RandomtoResultProcess"/>
    <dgm:cxn modelId="{F4F6805B-40E2-4B87-A984-4247A5ED82F3}" type="presParOf" srcId="{1FABB236-928C-425C-A13B-45C276F90EF4}" destId="{F91C449F-7CAF-48C8-AAF9-59F61255B601}" srcOrd="1" destOrd="0" presId="urn:microsoft.com/office/officeart/2009/3/layout/RandomtoResultProcess"/>
    <dgm:cxn modelId="{2FA2836F-7124-48AA-A10F-E5610BE938C0}" type="presParOf" srcId="{C9DFEC13-4D19-40D5-AD81-3BB3932A5784}" destId="{A27343B5-9330-448F-8CEF-8158CD093EF0}" srcOrd="2" destOrd="0" presId="urn:microsoft.com/office/officeart/2009/3/layout/RandomtoResultProcess"/>
    <dgm:cxn modelId="{7291E3DA-5C3A-49A7-864D-48D347D60E95}" type="presParOf" srcId="{A27343B5-9330-448F-8CEF-8158CD093EF0}" destId="{F71240BE-BEE8-4576-B91B-64486B888CC8}" srcOrd="0" destOrd="0" presId="urn:microsoft.com/office/officeart/2009/3/layout/RandomtoResultProcess"/>
    <dgm:cxn modelId="{D7803607-292B-49EB-986C-C413BA68BA08}" type="presParOf" srcId="{A27343B5-9330-448F-8CEF-8158CD093EF0}" destId="{8EBF02E4-903B-4D95-8F2A-0D3ECDDC98EF}" srcOrd="1" destOrd="0" presId="urn:microsoft.com/office/officeart/2009/3/layout/RandomtoResultProcess"/>
    <dgm:cxn modelId="{902663C0-D0B2-49C2-B350-48DC4BEA88D3}" type="presParOf" srcId="{C9DFEC13-4D19-40D5-AD81-3BB3932A5784}" destId="{DA381A21-FE71-439E-910D-4A362DC07740}" srcOrd="3" destOrd="0" presId="urn:microsoft.com/office/officeart/2009/3/layout/RandomtoResultProcess"/>
    <dgm:cxn modelId="{A252F49F-A14D-4A15-A791-A03E25572742}" type="presParOf" srcId="{DA381A21-FE71-439E-910D-4A362DC07740}" destId="{A8B3EFFF-8A50-4CF9-8FC9-04556EF26FD1}" srcOrd="0" destOrd="0" presId="urn:microsoft.com/office/officeart/2009/3/layout/RandomtoResultProcess"/>
    <dgm:cxn modelId="{D592FC18-AD83-4029-92F8-A147BFBC7CB9}" type="presParOf" srcId="{DA381A21-FE71-439E-910D-4A362DC07740}" destId="{7E4CAEC1-EB95-4B9E-9E3C-6AFFF4A22C13}" srcOrd="1" destOrd="0" presId="urn:microsoft.com/office/officeart/2009/3/layout/RandomtoResultProcess"/>
    <dgm:cxn modelId="{D15B697E-D037-4906-94AE-F1432F382EFA}" type="presParOf" srcId="{C9DFEC13-4D19-40D5-AD81-3BB3932A5784}" destId="{F03F3E01-8A46-4D11-ACD5-343A03876CDA}" srcOrd="4" destOrd="0" presId="urn:microsoft.com/office/officeart/2009/3/layout/RandomtoResultProcess"/>
    <dgm:cxn modelId="{16E701F9-4236-417A-AE16-D6A36B3DCEF6}" type="presParOf" srcId="{F03F3E01-8A46-4D11-ACD5-343A03876CDA}" destId="{FFF37A66-B683-4A46-9C72-1D7DE6569DDF}" srcOrd="0" destOrd="0" presId="urn:microsoft.com/office/officeart/2009/3/layout/RandomtoResultProcess"/>
    <dgm:cxn modelId="{294932B7-90F4-4B04-AB68-236149302D39}" type="presParOf" srcId="{F03F3E01-8A46-4D11-ACD5-343A03876CDA}" destId="{919EE02B-747E-49EA-A889-B7E790D91FF3}" srcOrd="1" destOrd="0" presId="urn:microsoft.com/office/officeart/2009/3/layout/RandomtoResultProcess"/>
    <dgm:cxn modelId="{B3D3BD76-A379-4DB3-BFD8-72B7F83600D9}" type="presParOf" srcId="{C9DFEC13-4D19-40D5-AD81-3BB3932A5784}" destId="{163D86E6-023D-4B30-A2A8-43460619CBED}" srcOrd="5" destOrd="0" presId="urn:microsoft.com/office/officeart/2009/3/layout/RandomtoResultProcess"/>
    <dgm:cxn modelId="{EC167C73-B1A5-4251-966F-7A8BC18A61ED}" type="presParOf" srcId="{163D86E6-023D-4B30-A2A8-43460619CBED}" destId="{C9C4D4E7-5985-4C11-B069-CC0A2C49A46A}" srcOrd="0" destOrd="0" presId="urn:microsoft.com/office/officeart/2009/3/layout/RandomtoResultProcess"/>
    <dgm:cxn modelId="{F19247CE-AEE3-430F-88F9-E4F3543F1973}" type="presParOf" srcId="{163D86E6-023D-4B30-A2A8-43460619CBED}" destId="{EA4B5BD1-66D0-4BDB-A9D5-0079176BD101}" srcOrd="1" destOrd="0" presId="urn:microsoft.com/office/officeart/2009/3/layout/RandomtoResultProcess"/>
    <dgm:cxn modelId="{1E95EAFB-2286-4B35-9CA3-4CD73A383A8B}" type="presParOf" srcId="{C9DFEC13-4D19-40D5-AD81-3BB3932A5784}" destId="{8168AA77-C93C-4973-B252-3A23768EE454}" srcOrd="6" destOrd="0" presId="urn:microsoft.com/office/officeart/2009/3/layout/RandomtoResultProcess"/>
    <dgm:cxn modelId="{79ABE74A-6B06-4311-A202-81109B08AF23}" type="presParOf" srcId="{8168AA77-C93C-4973-B252-3A23768EE454}" destId="{12BA9F9B-EC2F-4A79-8806-5AF9E5BA8272}" srcOrd="0" destOrd="0" presId="urn:microsoft.com/office/officeart/2009/3/layout/RandomtoResultProcess"/>
    <dgm:cxn modelId="{75CCB042-79E9-4A20-A667-4D6D663EBD6B}" type="presParOf" srcId="{8168AA77-C93C-4973-B252-3A23768EE454}" destId="{C0011CC9-4307-4385-B660-55637E02E55F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EBFB367-5E57-4AFE-BD2D-2A2DF7AB914C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colorful4" csCatId="colorful" phldr="1"/>
      <dgm:spPr/>
    </dgm:pt>
    <dgm:pt modelId="{A10F2EC0-736C-48E9-9539-648F7A25B8BA}">
      <dgm:prSet phldrT="[Texto]" custT="1"/>
      <dgm:spPr>
        <a:xfrm>
          <a:off x="1022667" y="364919"/>
          <a:ext cx="1901952" cy="272309"/>
        </a:xfr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s-PE" sz="1600" b="1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09</a:t>
          </a:r>
          <a:r>
            <a:rPr lang="es-PE" sz="16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PE" sz="14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proyectos </a:t>
          </a:r>
        </a:p>
      </dgm:t>
    </dgm:pt>
    <dgm:pt modelId="{A71ACA77-49D1-4305-8699-036A75EF5007}" type="parTrans" cxnId="{C7B61E13-0D0D-4634-B1B2-E838786499EB}">
      <dgm:prSet/>
      <dgm:spPr/>
      <dgm:t>
        <a:bodyPr/>
        <a:lstStyle/>
        <a:p>
          <a:endParaRPr lang="es-PE" sz="2000"/>
        </a:p>
      </dgm:t>
    </dgm:pt>
    <dgm:pt modelId="{2ABCFDD0-C3AF-4757-97CD-536A651E69E9}" type="sibTrans" cxnId="{C7B61E13-0D0D-4634-B1B2-E838786499EB}">
      <dgm:prSet/>
      <dgm:spPr/>
      <dgm:t>
        <a:bodyPr/>
        <a:lstStyle/>
        <a:p>
          <a:endParaRPr lang="es-PE" sz="2000"/>
        </a:p>
      </dgm:t>
    </dgm:pt>
    <dgm:pt modelId="{05BF2FA3-3706-4F0C-B24B-3DC31D2E371E}">
      <dgm:prSet phldrT="[Texto]" custT="1"/>
      <dgm:spPr>
        <a:xfrm>
          <a:off x="4103903" y="143645"/>
          <a:ext cx="1296784" cy="661456"/>
        </a:xfr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s-PE" sz="1600" b="1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207 </a:t>
          </a:r>
          <a:r>
            <a:rPr lang="es-PE" sz="14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localidades electrificadas</a:t>
          </a:r>
        </a:p>
      </dgm:t>
    </dgm:pt>
    <dgm:pt modelId="{23F3F845-7F33-4872-9E1D-56CFB53BA50C}" type="parTrans" cxnId="{809BFDD3-10EC-4123-8E69-6A980A9D80F4}">
      <dgm:prSet/>
      <dgm:spPr/>
      <dgm:t>
        <a:bodyPr/>
        <a:lstStyle/>
        <a:p>
          <a:endParaRPr lang="es-PE" sz="2000"/>
        </a:p>
      </dgm:t>
    </dgm:pt>
    <dgm:pt modelId="{2DC888BB-DB5D-4342-A437-07B09C74A157}" type="sibTrans" cxnId="{809BFDD3-10EC-4123-8E69-6A980A9D80F4}">
      <dgm:prSet/>
      <dgm:spPr/>
      <dgm:t>
        <a:bodyPr/>
        <a:lstStyle/>
        <a:p>
          <a:endParaRPr lang="es-PE" sz="2000"/>
        </a:p>
      </dgm:t>
    </dgm:pt>
    <dgm:pt modelId="{6B079F65-D342-4143-B8EF-AE932DF89AE4}">
      <dgm:prSet phldrT="[Texto]" custT="1"/>
      <dgm:spPr>
        <a:xfrm>
          <a:off x="5808254" y="121166"/>
          <a:ext cx="1525222" cy="803196"/>
        </a:xfrm>
        <a:solidFill>
          <a:srgbClr val="4BACC6">
            <a:lumMod val="60000"/>
            <a:lumOff val="4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PE" sz="1600" b="1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30 </a:t>
          </a:r>
          <a:r>
            <a:rPr lang="es-PE" sz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mil habitantes</a:t>
          </a:r>
          <a:endParaRPr lang="es-PE" sz="1100" dirty="0">
            <a:solidFill>
              <a:sysClr val="windowText" lastClr="000000">
                <a:lumMod val="65000"/>
                <a:lumOff val="35000"/>
              </a:sys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01D1F05-68A8-4E16-BAE9-44AEAC9A266B}" type="parTrans" cxnId="{43FFCAB8-7817-4214-AB87-9B7AD461AF9E}">
      <dgm:prSet/>
      <dgm:spPr/>
      <dgm:t>
        <a:bodyPr/>
        <a:lstStyle/>
        <a:p>
          <a:endParaRPr lang="es-PE" sz="2000"/>
        </a:p>
      </dgm:t>
    </dgm:pt>
    <dgm:pt modelId="{E0E92307-60E9-4AEC-8C83-4FA929438EC5}" type="sibTrans" cxnId="{43FFCAB8-7817-4214-AB87-9B7AD461AF9E}">
      <dgm:prSet/>
      <dgm:spPr/>
      <dgm:t>
        <a:bodyPr/>
        <a:lstStyle/>
        <a:p>
          <a:endParaRPr lang="es-PE" sz="2000"/>
        </a:p>
      </dgm:t>
    </dgm:pt>
    <dgm:pt modelId="{697FB8D3-D5A6-4470-9ECD-2732A17CB7C4}">
      <dgm:prSet phldrT="[Texto]" custT="1"/>
      <dgm:spPr>
        <a:xfrm>
          <a:off x="2692009" y="131494"/>
          <a:ext cx="1310439" cy="661456"/>
        </a:xfr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s-PE" sz="1600" b="1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66.2 </a:t>
          </a:r>
          <a:r>
            <a:rPr lang="es-PE" sz="14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millones de soles en inversión</a:t>
          </a:r>
          <a:endParaRPr lang="es-PE" sz="1100" b="0" dirty="0">
            <a:solidFill>
              <a:sysClr val="windowText" lastClr="000000">
                <a:lumMod val="65000"/>
                <a:lumOff val="35000"/>
              </a:sys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BB8DC89-C393-4C72-A8EA-C804EB6DC3DA}" type="sibTrans" cxnId="{141759D7-24A1-4897-A1F9-FC5956D85042}">
      <dgm:prSet/>
      <dgm:spPr/>
      <dgm:t>
        <a:bodyPr/>
        <a:lstStyle/>
        <a:p>
          <a:endParaRPr lang="es-PE" sz="2000"/>
        </a:p>
      </dgm:t>
    </dgm:pt>
    <dgm:pt modelId="{1439C391-AD07-41B9-87BB-DD10739BE65C}" type="parTrans" cxnId="{141759D7-24A1-4897-A1F9-FC5956D85042}">
      <dgm:prSet/>
      <dgm:spPr/>
      <dgm:t>
        <a:bodyPr/>
        <a:lstStyle/>
        <a:p>
          <a:endParaRPr lang="es-PE" sz="2000"/>
        </a:p>
      </dgm:t>
    </dgm:pt>
    <dgm:pt modelId="{C9DFEC13-4D19-40D5-AD81-3BB3932A5784}" type="pres">
      <dgm:prSet presAssocID="{8EBFB367-5E57-4AFE-BD2D-2A2DF7AB914C}" presName="Name0" presStyleCnt="0">
        <dgm:presLayoutVars>
          <dgm:dir/>
          <dgm:animOne val="branch"/>
          <dgm:animLvl val="lvl"/>
        </dgm:presLayoutVars>
      </dgm:prSet>
      <dgm:spPr/>
    </dgm:pt>
    <dgm:pt modelId="{84F8E8F4-A026-4D43-B5D0-C8DE55C7A132}" type="pres">
      <dgm:prSet presAssocID="{A10F2EC0-736C-48E9-9539-648F7A25B8BA}" presName="chaos" presStyleCnt="0"/>
      <dgm:spPr/>
    </dgm:pt>
    <dgm:pt modelId="{50A97A21-B743-4C81-8BFC-92E3DBB21EB8}" type="pres">
      <dgm:prSet presAssocID="{A10F2EC0-736C-48E9-9539-648F7A25B8BA}" presName="parTx1" presStyleLbl="revTx" presStyleIdx="0" presStyleCnt="3" custScaleX="201520" custScaleY="87552" custLinFactNeighborX="-31778"/>
      <dgm:spPr>
        <a:prstGeom prst="rect">
          <a:avLst/>
        </a:prstGeom>
      </dgm:spPr>
    </dgm:pt>
    <dgm:pt modelId="{3B977927-2A45-4305-8C1C-E6ECBB43BC7D}" type="pres">
      <dgm:prSet presAssocID="{A10F2EC0-736C-48E9-9539-648F7A25B8BA}" presName="c1" presStyleLbl="node1" presStyleIdx="0" presStyleCnt="19" custLinFactX="-237100" custLinFactNeighborX="-300000"/>
      <dgm:spPr>
        <a:xfrm>
          <a:off x="1397361" y="250966"/>
          <a:ext cx="75075" cy="75075"/>
        </a:xfrm>
        <a:prstGeom prst="ellips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BA7089C2-4B14-4F6D-9DE2-C340A2DBDFD0}" type="pres">
      <dgm:prSet presAssocID="{A10F2EC0-736C-48E9-9539-648F7A25B8BA}" presName="c2" presStyleLbl="node1" presStyleIdx="1" presStyleCnt="19" custLinFactX="-237100" custLinFactNeighborX="-300000"/>
      <dgm:spPr>
        <a:xfrm>
          <a:off x="1449914" y="145860"/>
          <a:ext cx="75075" cy="75075"/>
        </a:xfrm>
        <a:prstGeom prst="ellipse">
          <a:avLst/>
        </a:prstGeom>
        <a:solidFill>
          <a:srgbClr val="8064A2">
            <a:hueOff val="-248043"/>
            <a:satOff val="1494"/>
            <a:lumOff val="12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7C1D502C-63C4-48C5-8AB8-778E2B8F12EF}" type="pres">
      <dgm:prSet presAssocID="{A10F2EC0-736C-48E9-9539-648F7A25B8BA}" presName="c3" presStyleLbl="node1" presStyleIdx="2" presStyleCnt="19" custLinFactX="-141817" custLinFactNeighborX="-200000"/>
      <dgm:spPr>
        <a:xfrm>
          <a:off x="1576010" y="166881"/>
          <a:ext cx="117975" cy="117975"/>
        </a:xfrm>
        <a:prstGeom prst="ellipse">
          <a:avLst/>
        </a:prstGeom>
        <a:solidFill>
          <a:srgbClr val="8064A2">
            <a:hueOff val="-496086"/>
            <a:satOff val="2989"/>
            <a:lumOff val="24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D21E49BC-CC9A-49FB-91DE-24AF842D6767}" type="pres">
      <dgm:prSet presAssocID="{A10F2EC0-736C-48E9-9539-648F7A25B8BA}" presName="c4" presStyleLbl="node1" presStyleIdx="3" presStyleCnt="19" custLinFactX="-237100" custLinFactNeighborX="-300000"/>
      <dgm:spPr>
        <a:xfrm>
          <a:off x="1681146" y="51265"/>
          <a:ext cx="75075" cy="75075"/>
        </a:xfrm>
        <a:prstGeom prst="ellipse">
          <a:avLst/>
        </a:prstGeom>
        <a:solidFill>
          <a:srgbClr val="8064A2">
            <a:hueOff val="-744128"/>
            <a:satOff val="4483"/>
            <a:lumOff val="35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319E4E8F-3A75-426C-9989-343A1A85DF9F}" type="pres">
      <dgm:prSet presAssocID="{A10F2EC0-736C-48E9-9539-648F7A25B8BA}" presName="c5" presStyleLbl="node1" presStyleIdx="4" presStyleCnt="19" custLinFactX="-237100" custLinFactNeighborX="-300000"/>
      <dgm:spPr>
        <a:xfrm>
          <a:off x="1817783" y="9223"/>
          <a:ext cx="75075" cy="75075"/>
        </a:xfrm>
        <a:prstGeom prst="ellipse">
          <a:avLst/>
        </a:prstGeom>
        <a:solidFill>
          <a:srgbClr val="8064A2">
            <a:hueOff val="-992171"/>
            <a:satOff val="5978"/>
            <a:lumOff val="47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C2E944FF-2D84-4884-8B66-E5FA7DC5DFBE}" type="pres">
      <dgm:prSet presAssocID="{A10F2EC0-736C-48E9-9539-648F7A25B8BA}" presName="c6" presStyleLbl="node1" presStyleIdx="5" presStyleCnt="19" custLinFactX="-237100" custLinFactNeighborX="-300000"/>
      <dgm:spPr>
        <a:xfrm>
          <a:off x="1985952" y="82797"/>
          <a:ext cx="75075" cy="75075"/>
        </a:xfrm>
        <a:prstGeom prst="ellipse">
          <a:avLst/>
        </a:prstGeom>
        <a:solidFill>
          <a:srgbClr val="8064A2">
            <a:hueOff val="-1240214"/>
            <a:satOff val="7472"/>
            <a:lumOff val="59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D4FF193F-AF30-4F43-BA56-ED19744C083D}" type="pres">
      <dgm:prSet presAssocID="{A10F2EC0-736C-48E9-9539-648F7A25B8BA}" presName="c7" presStyleLbl="node1" presStyleIdx="6" presStyleCnt="19" custLinFactX="-141817" custLinFactNeighborX="-200000"/>
      <dgm:spPr>
        <a:xfrm>
          <a:off x="2091026" y="135350"/>
          <a:ext cx="117975" cy="117975"/>
        </a:xfrm>
        <a:prstGeom prst="ellipse">
          <a:avLst/>
        </a:prstGeom>
        <a:solidFill>
          <a:srgbClr val="8064A2">
            <a:hueOff val="-1488257"/>
            <a:satOff val="8966"/>
            <a:lumOff val="71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4585103C-538A-4456-9627-4FE7E251AFAB}" type="pres">
      <dgm:prSet presAssocID="{A10F2EC0-736C-48E9-9539-648F7A25B8BA}" presName="c8" presStyleLbl="node1" presStyleIdx="7" presStyleCnt="19" custLinFactX="-237100" custLinFactNeighborX="-300000"/>
      <dgm:spPr>
        <a:xfrm>
          <a:off x="2238205" y="250966"/>
          <a:ext cx="75075" cy="75075"/>
        </a:xfrm>
        <a:prstGeom prst="ellipse">
          <a:avLst/>
        </a:prstGeom>
        <a:solidFill>
          <a:srgbClr val="8064A2">
            <a:hueOff val="-1736299"/>
            <a:satOff val="10461"/>
            <a:lumOff val="83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9FC3B65F-1D5B-453D-9D92-C0B58B160C86}" type="pres">
      <dgm:prSet presAssocID="{A10F2EC0-736C-48E9-9539-648F7A25B8BA}" presName="c9" presStyleLbl="node1" presStyleIdx="8" presStyleCnt="19" custLinFactX="-237100" custLinFactNeighborX="-300000"/>
      <dgm:spPr>
        <a:xfrm>
          <a:off x="2301268" y="366582"/>
          <a:ext cx="75075" cy="75075"/>
        </a:xfrm>
        <a:prstGeom prst="ellipse">
          <a:avLst/>
        </a:prstGeom>
        <a:solidFill>
          <a:srgbClr val="8064A2">
            <a:hueOff val="-1984342"/>
            <a:satOff val="11955"/>
            <a:lumOff val="95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67F12675-C5E1-4BA6-9B64-FECA3871155F}" type="pres">
      <dgm:prSet presAssocID="{A10F2EC0-736C-48E9-9539-648F7A25B8BA}" presName="c10" presStyleLbl="node1" presStyleIdx="9" presStyleCnt="19" custLinFactX="-100000" custLinFactNeighborX="-108895"/>
      <dgm:spPr>
        <a:xfrm>
          <a:off x="1754676" y="145860"/>
          <a:ext cx="193050" cy="193050"/>
        </a:xfrm>
        <a:prstGeom prst="ellipse">
          <a:avLst/>
        </a:prstGeom>
        <a:solidFill>
          <a:srgbClr val="8064A2">
            <a:hueOff val="-2232385"/>
            <a:satOff val="13449"/>
            <a:lumOff val="107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6F782E9F-76BA-4060-AD1B-071046A1645D}" type="pres">
      <dgm:prSet presAssocID="{A10F2EC0-736C-48E9-9539-648F7A25B8BA}" presName="c11" presStyleLbl="node1" presStyleIdx="10" presStyleCnt="19" custLinFactX="-237100" custLinFactNeighborX="-300000"/>
      <dgm:spPr>
        <a:xfrm>
          <a:off x="1344809" y="545261"/>
          <a:ext cx="75075" cy="75075"/>
        </a:xfrm>
        <a:prstGeom prst="ellipse">
          <a:avLst/>
        </a:prstGeom>
        <a:solidFill>
          <a:srgbClr val="8064A2">
            <a:hueOff val="-2480428"/>
            <a:satOff val="14944"/>
            <a:lumOff val="119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9D56ED56-DB2A-4202-B307-6E1A439B12D2}" type="pres">
      <dgm:prSet presAssocID="{A10F2EC0-736C-48E9-9539-648F7A25B8BA}" presName="c12" presStyleLbl="node1" presStyleIdx="11" presStyleCnt="19" custLinFactX="-141817" custLinFactNeighborX="-200000"/>
      <dgm:spPr>
        <a:xfrm>
          <a:off x="1407841" y="639856"/>
          <a:ext cx="117975" cy="117975"/>
        </a:xfrm>
        <a:prstGeom prst="ellipse">
          <a:avLst/>
        </a:prstGeom>
        <a:solidFill>
          <a:srgbClr val="8064A2">
            <a:hueOff val="-2728470"/>
            <a:satOff val="16438"/>
            <a:lumOff val="131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E7232BC8-5B16-4A3D-9D27-BD8181A4A976}" type="pres">
      <dgm:prSet presAssocID="{A10F2EC0-736C-48E9-9539-648F7A25B8BA}" presName="c13" presStyleLbl="node1" presStyleIdx="12" presStyleCnt="19" custLinFactX="-100000" custLinFactNeighborX="-134971"/>
      <dgm:spPr>
        <a:xfrm>
          <a:off x="1565548" y="723940"/>
          <a:ext cx="171600" cy="171600"/>
        </a:xfrm>
        <a:prstGeom prst="ellipse">
          <a:avLst/>
        </a:prstGeom>
        <a:solidFill>
          <a:srgbClr val="8064A2">
            <a:hueOff val="-2976513"/>
            <a:satOff val="17933"/>
            <a:lumOff val="143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7F4A3A45-6128-4BB3-98D1-173C04B54749}" type="pres">
      <dgm:prSet presAssocID="{A10F2EC0-736C-48E9-9539-648F7A25B8BA}" presName="c14" presStyleLbl="node1" presStyleIdx="13" presStyleCnt="19" custLinFactX="-237100" custLinFactNeighborX="-300000"/>
      <dgm:spPr>
        <a:xfrm>
          <a:off x="1786251" y="860577"/>
          <a:ext cx="75075" cy="75075"/>
        </a:xfrm>
        <a:prstGeom prst="ellipse">
          <a:avLst/>
        </a:prstGeom>
        <a:solidFill>
          <a:srgbClr val="8064A2">
            <a:hueOff val="-3224556"/>
            <a:satOff val="19427"/>
            <a:lumOff val="155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F78EAD90-4971-4CBC-ADD3-A7B03D3313A6}" type="pres">
      <dgm:prSet presAssocID="{A10F2EC0-736C-48E9-9539-648F7A25B8BA}" presName="c15" presStyleLbl="node1" presStyleIdx="14" presStyleCnt="19" custLinFactX="-141817" custLinFactNeighborX="-200000"/>
      <dgm:spPr>
        <a:xfrm>
          <a:off x="1828263" y="723940"/>
          <a:ext cx="117975" cy="117975"/>
        </a:xfrm>
        <a:prstGeom prst="ellipse">
          <a:avLst/>
        </a:prstGeom>
        <a:solidFill>
          <a:srgbClr val="8064A2">
            <a:hueOff val="-3472599"/>
            <a:satOff val="20921"/>
            <a:lumOff val="167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34420DB8-A56F-4137-99FD-F035097C25B6}" type="pres">
      <dgm:prSet presAssocID="{A10F2EC0-736C-48E9-9539-648F7A25B8BA}" presName="c16" presStyleLbl="node1" presStyleIdx="15" presStyleCnt="19" custLinFactX="-237100" custLinFactNeighborX="-300000"/>
      <dgm:spPr>
        <a:xfrm>
          <a:off x="1933399" y="871087"/>
          <a:ext cx="75075" cy="75075"/>
        </a:xfrm>
        <a:prstGeom prst="ellipse">
          <a:avLst/>
        </a:prstGeom>
        <a:solidFill>
          <a:srgbClr val="8064A2">
            <a:hueOff val="-3720641"/>
            <a:satOff val="22416"/>
            <a:lumOff val="179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ABBDA9D1-7245-43A2-9C81-B63E47E16EA4}" type="pres">
      <dgm:prSet presAssocID="{A10F2EC0-736C-48E9-9539-648F7A25B8BA}" presName="c17" presStyleLbl="node1" presStyleIdx="16" presStyleCnt="19" custLinFactX="-100000" custLinFactNeighborX="-134971"/>
      <dgm:spPr>
        <a:xfrm>
          <a:off x="2028011" y="702919"/>
          <a:ext cx="171600" cy="171600"/>
        </a:xfrm>
        <a:prstGeom prst="ellipse">
          <a:avLst/>
        </a:prstGeom>
        <a:solidFill>
          <a:srgbClr val="8064A2">
            <a:hueOff val="-3968684"/>
            <a:satOff val="23910"/>
            <a:lumOff val="1916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035EEDF6-BC6C-4CB0-936D-839ED1357232}" type="pres">
      <dgm:prSet presAssocID="{A10F2EC0-736C-48E9-9539-648F7A25B8BA}" presName="c18" presStyleLbl="node1" presStyleIdx="17" presStyleCnt="19" custLinFactX="-141817" custLinFactNeighborX="-200000"/>
      <dgm:spPr>
        <a:xfrm>
          <a:off x="2259195" y="660877"/>
          <a:ext cx="117975" cy="117975"/>
        </a:xfrm>
        <a:prstGeom prst="ellipse">
          <a:avLst/>
        </a:prstGeom>
        <a:solidFill>
          <a:srgbClr val="8064A2">
            <a:hueOff val="-4216727"/>
            <a:satOff val="25405"/>
            <a:lumOff val="2036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1FABB236-928C-425C-A13B-45C276F90EF4}" type="pres">
      <dgm:prSet presAssocID="{2ABCFDD0-C3AF-4757-97CD-536A651E69E9}" presName="chevronComposite1" presStyleCnt="0"/>
      <dgm:spPr/>
    </dgm:pt>
    <dgm:pt modelId="{C114FE35-2656-4910-AF03-708E9426045C}" type="pres">
      <dgm:prSet presAssocID="{2ABCFDD0-C3AF-4757-97CD-536A651E69E9}" presName="chevron1" presStyleLbl="sibTrans2D1" presStyleIdx="0" presStyleCnt="3" custLinFactX="-100000" custLinFactNeighborX="-151889" custLinFactNeighborY="-1487"/>
      <dgm:spPr>
        <a:xfrm>
          <a:off x="2351804" y="156871"/>
          <a:ext cx="346477" cy="661462"/>
        </a:xfrm>
        <a:prstGeom prst="chevron">
          <a:avLst>
            <a:gd name="adj" fmla="val 62310"/>
          </a:avLst>
        </a:prstGeom>
        <a:solidFill>
          <a:srgbClr val="8064A2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F91C449F-7CAF-48C8-AAF9-59F61255B601}" type="pres">
      <dgm:prSet presAssocID="{2ABCFDD0-C3AF-4757-97CD-536A651E69E9}" presName="spChevron1" presStyleCnt="0"/>
      <dgm:spPr/>
    </dgm:pt>
    <dgm:pt modelId="{A27343B5-9330-448F-8CEF-8158CD093EF0}" type="pres">
      <dgm:prSet presAssocID="{697FB8D3-D5A6-4470-9ECD-2732A17CB7C4}" presName="middle" presStyleCnt="0"/>
      <dgm:spPr/>
    </dgm:pt>
    <dgm:pt modelId="{F71240BE-BEE8-4576-B91B-64486B888CC8}" type="pres">
      <dgm:prSet presAssocID="{697FB8D3-D5A6-4470-9ECD-2732A17CB7C4}" presName="parTxMid" presStyleLbl="revTx" presStyleIdx="1" presStyleCnt="3" custScaleX="138680" custLinFactNeighborX="-93023" custLinFactNeighborY="-5372"/>
      <dgm:spPr>
        <a:prstGeom prst="rect">
          <a:avLst/>
        </a:prstGeom>
      </dgm:spPr>
    </dgm:pt>
    <dgm:pt modelId="{8EBF02E4-903B-4D95-8F2A-0D3ECDDC98EF}" type="pres">
      <dgm:prSet presAssocID="{697FB8D3-D5A6-4470-9ECD-2732A17CB7C4}" presName="spMid" presStyleCnt="0"/>
      <dgm:spPr/>
    </dgm:pt>
    <dgm:pt modelId="{DA381A21-FE71-439E-910D-4A362DC07740}" type="pres">
      <dgm:prSet presAssocID="{1BB8DC89-C393-4C72-A8EA-C804EB6DC3DA}" presName="chevronComposite1" presStyleCnt="0"/>
      <dgm:spPr/>
    </dgm:pt>
    <dgm:pt modelId="{A8B3EFFF-8A50-4CF9-8FC9-04556EF26FD1}" type="pres">
      <dgm:prSet presAssocID="{1BB8DC89-C393-4C72-A8EA-C804EB6DC3DA}" presName="chevron1" presStyleLbl="sibTrans2D1" presStyleIdx="1" presStyleCnt="3" custLinFactX="-100000" custLinFactNeighborX="-165003" custLinFactNeighborY="-3486"/>
      <dgm:spPr>
        <a:xfrm>
          <a:off x="3963283" y="143648"/>
          <a:ext cx="346477" cy="661462"/>
        </a:xfrm>
        <a:prstGeom prst="chevron">
          <a:avLst>
            <a:gd name="adj" fmla="val 62310"/>
          </a:avLst>
        </a:prstGeom>
        <a:solidFill>
          <a:srgbClr val="8064A2">
            <a:hueOff val="-2232385"/>
            <a:satOff val="13449"/>
            <a:lumOff val="1078"/>
            <a:alphaOff val="0"/>
          </a:srgbClr>
        </a:solidFill>
        <a:ln>
          <a:noFill/>
        </a:ln>
        <a:effectLst/>
      </dgm:spPr>
    </dgm:pt>
    <dgm:pt modelId="{7E4CAEC1-EB95-4B9E-9E3C-6AFFF4A22C13}" type="pres">
      <dgm:prSet presAssocID="{1BB8DC89-C393-4C72-A8EA-C804EB6DC3DA}" presName="spChevron1" presStyleCnt="0"/>
      <dgm:spPr/>
    </dgm:pt>
    <dgm:pt modelId="{F03F3E01-8A46-4D11-ACD5-343A03876CDA}" type="pres">
      <dgm:prSet presAssocID="{05BF2FA3-3706-4F0C-B24B-3DC31D2E371E}" presName="middle" presStyleCnt="0"/>
      <dgm:spPr/>
    </dgm:pt>
    <dgm:pt modelId="{FFF37A66-B683-4A46-9C72-1D7DE6569DDF}" type="pres">
      <dgm:prSet presAssocID="{05BF2FA3-3706-4F0C-B24B-3DC31D2E371E}" presName="parTxMid" presStyleLbl="revTx" presStyleIdx="2" presStyleCnt="3" custScaleX="137235" custLinFactX="-3578" custLinFactNeighborX="-100000" custLinFactNeighborY="-288"/>
      <dgm:spPr>
        <a:prstGeom prst="rect">
          <a:avLst/>
        </a:prstGeom>
      </dgm:spPr>
    </dgm:pt>
    <dgm:pt modelId="{919EE02B-747E-49EA-A889-B7E790D91FF3}" type="pres">
      <dgm:prSet presAssocID="{05BF2FA3-3706-4F0C-B24B-3DC31D2E371E}" presName="spMid" presStyleCnt="0"/>
      <dgm:spPr/>
    </dgm:pt>
    <dgm:pt modelId="{163D86E6-023D-4B30-A2A8-43460619CBED}" type="pres">
      <dgm:prSet presAssocID="{2DC888BB-DB5D-4342-A437-07B09C74A157}" presName="chevronComposite1" presStyleCnt="0"/>
      <dgm:spPr/>
    </dgm:pt>
    <dgm:pt modelId="{C9C4D4E7-5985-4C11-B069-CC0A2C49A46A}" type="pres">
      <dgm:prSet presAssocID="{2DC888BB-DB5D-4342-A437-07B09C74A157}" presName="chevron1" presStyleLbl="sibTrans2D1" presStyleIdx="2" presStyleCnt="3" custLinFactX="-106885" custLinFactNeighborX="-200000" custLinFactNeighborY="-1945"/>
      <dgm:spPr>
        <a:xfrm>
          <a:off x="5323324" y="143648"/>
          <a:ext cx="346477" cy="661462"/>
        </a:xfrm>
        <a:prstGeom prst="chevron">
          <a:avLst>
            <a:gd name="adj" fmla="val 62310"/>
          </a:avLst>
        </a:prstGeom>
        <a:solidFill>
          <a:srgbClr val="8064A2">
            <a:hueOff val="-4464770"/>
            <a:satOff val="26899"/>
            <a:lumOff val="2156"/>
            <a:alphaOff val="0"/>
          </a:srgbClr>
        </a:solidFill>
        <a:ln>
          <a:noFill/>
        </a:ln>
        <a:effectLst/>
      </dgm:spPr>
    </dgm:pt>
    <dgm:pt modelId="{EA4B5BD1-66D0-4BDB-A9D5-0079176BD101}" type="pres">
      <dgm:prSet presAssocID="{2DC888BB-DB5D-4342-A437-07B09C74A157}" presName="spChevron1" presStyleCnt="0"/>
      <dgm:spPr/>
    </dgm:pt>
    <dgm:pt modelId="{8168AA77-C93C-4973-B252-3A23768EE454}" type="pres">
      <dgm:prSet presAssocID="{6B079F65-D342-4143-B8EF-AE932DF89AE4}" presName="last" presStyleCnt="0"/>
      <dgm:spPr/>
    </dgm:pt>
    <dgm:pt modelId="{12BA9F9B-EC2F-4A79-8806-5AF9E5BA8272}" type="pres">
      <dgm:prSet presAssocID="{6B079F65-D342-4143-B8EF-AE932DF89AE4}" presName="circleTx" presStyleLbl="node1" presStyleIdx="18" presStyleCnt="19" custScaleX="189894" custLinFactX="-32339" custLinFactNeighborX="-100000" custLinFactNeighborY="1136"/>
      <dgm:spPr>
        <a:prstGeom prst="ellipse">
          <a:avLst/>
        </a:prstGeom>
      </dgm:spPr>
    </dgm:pt>
    <dgm:pt modelId="{C0011CC9-4307-4385-B660-55637E02E55F}" type="pres">
      <dgm:prSet presAssocID="{6B079F65-D342-4143-B8EF-AE932DF89AE4}" presName="spN" presStyleCnt="0"/>
      <dgm:spPr/>
    </dgm:pt>
  </dgm:ptLst>
  <dgm:cxnLst>
    <dgm:cxn modelId="{C7B61E13-0D0D-4634-B1B2-E838786499EB}" srcId="{8EBFB367-5E57-4AFE-BD2D-2A2DF7AB914C}" destId="{A10F2EC0-736C-48E9-9539-648F7A25B8BA}" srcOrd="0" destOrd="0" parTransId="{A71ACA77-49D1-4305-8699-036A75EF5007}" sibTransId="{2ABCFDD0-C3AF-4757-97CD-536A651E69E9}"/>
    <dgm:cxn modelId="{1A7D7970-01B0-4013-9EAC-37469BF35D1B}" type="presOf" srcId="{697FB8D3-D5A6-4470-9ECD-2732A17CB7C4}" destId="{F71240BE-BEE8-4576-B91B-64486B888CC8}" srcOrd="0" destOrd="0" presId="urn:microsoft.com/office/officeart/2009/3/layout/RandomtoResultProcess"/>
    <dgm:cxn modelId="{CD7CC289-BFE5-45AC-AC41-EF83FEDB4521}" type="presOf" srcId="{A10F2EC0-736C-48E9-9539-648F7A25B8BA}" destId="{50A97A21-B743-4C81-8BFC-92E3DBB21EB8}" srcOrd="0" destOrd="0" presId="urn:microsoft.com/office/officeart/2009/3/layout/RandomtoResultProcess"/>
    <dgm:cxn modelId="{9C9EBAA2-BB47-4989-A2AE-F59CFADF54A8}" type="presOf" srcId="{8EBFB367-5E57-4AFE-BD2D-2A2DF7AB914C}" destId="{C9DFEC13-4D19-40D5-AD81-3BB3932A5784}" srcOrd="0" destOrd="0" presId="urn:microsoft.com/office/officeart/2009/3/layout/RandomtoResultProcess"/>
    <dgm:cxn modelId="{43FFCAB8-7817-4214-AB87-9B7AD461AF9E}" srcId="{8EBFB367-5E57-4AFE-BD2D-2A2DF7AB914C}" destId="{6B079F65-D342-4143-B8EF-AE932DF89AE4}" srcOrd="3" destOrd="0" parTransId="{101D1F05-68A8-4E16-BAE9-44AEAC9A266B}" sibTransId="{E0E92307-60E9-4AEC-8C83-4FA929438EC5}"/>
    <dgm:cxn modelId="{7A2803C5-CA98-45FB-B4F1-0BE5779CAC66}" type="presOf" srcId="{05BF2FA3-3706-4F0C-B24B-3DC31D2E371E}" destId="{FFF37A66-B683-4A46-9C72-1D7DE6569DDF}" srcOrd="0" destOrd="0" presId="urn:microsoft.com/office/officeart/2009/3/layout/RandomtoResultProcess"/>
    <dgm:cxn modelId="{809BFDD3-10EC-4123-8E69-6A980A9D80F4}" srcId="{8EBFB367-5E57-4AFE-BD2D-2A2DF7AB914C}" destId="{05BF2FA3-3706-4F0C-B24B-3DC31D2E371E}" srcOrd="2" destOrd="0" parTransId="{23F3F845-7F33-4872-9E1D-56CFB53BA50C}" sibTransId="{2DC888BB-DB5D-4342-A437-07B09C74A157}"/>
    <dgm:cxn modelId="{CDCEFDD5-1C90-4774-9134-40D142ACE9DF}" type="presOf" srcId="{6B079F65-D342-4143-B8EF-AE932DF89AE4}" destId="{12BA9F9B-EC2F-4A79-8806-5AF9E5BA8272}" srcOrd="0" destOrd="0" presId="urn:microsoft.com/office/officeart/2009/3/layout/RandomtoResultProcess"/>
    <dgm:cxn modelId="{141759D7-24A1-4897-A1F9-FC5956D85042}" srcId="{8EBFB367-5E57-4AFE-BD2D-2A2DF7AB914C}" destId="{697FB8D3-D5A6-4470-9ECD-2732A17CB7C4}" srcOrd="1" destOrd="0" parTransId="{1439C391-AD07-41B9-87BB-DD10739BE65C}" sibTransId="{1BB8DC89-C393-4C72-A8EA-C804EB6DC3DA}"/>
    <dgm:cxn modelId="{C45ED4E1-E325-4C38-BCA4-AB9AA6717CEA}" type="presParOf" srcId="{C9DFEC13-4D19-40D5-AD81-3BB3932A5784}" destId="{84F8E8F4-A026-4D43-B5D0-C8DE55C7A132}" srcOrd="0" destOrd="0" presId="urn:microsoft.com/office/officeart/2009/3/layout/RandomtoResultProcess"/>
    <dgm:cxn modelId="{6D5628B4-13C1-46CF-85AF-1ABF2CBACD44}" type="presParOf" srcId="{84F8E8F4-A026-4D43-B5D0-C8DE55C7A132}" destId="{50A97A21-B743-4C81-8BFC-92E3DBB21EB8}" srcOrd="0" destOrd="0" presId="urn:microsoft.com/office/officeart/2009/3/layout/RandomtoResultProcess"/>
    <dgm:cxn modelId="{5CD96E56-7BC7-4567-A547-1F33096C981B}" type="presParOf" srcId="{84F8E8F4-A026-4D43-B5D0-C8DE55C7A132}" destId="{3B977927-2A45-4305-8C1C-E6ECBB43BC7D}" srcOrd="1" destOrd="0" presId="urn:microsoft.com/office/officeart/2009/3/layout/RandomtoResultProcess"/>
    <dgm:cxn modelId="{CC8A9AF5-69A4-4A6E-826F-61FECEB7EB6C}" type="presParOf" srcId="{84F8E8F4-A026-4D43-B5D0-C8DE55C7A132}" destId="{BA7089C2-4B14-4F6D-9DE2-C340A2DBDFD0}" srcOrd="2" destOrd="0" presId="urn:microsoft.com/office/officeart/2009/3/layout/RandomtoResultProcess"/>
    <dgm:cxn modelId="{325CF745-4A1B-4753-8F66-22CF671954F5}" type="presParOf" srcId="{84F8E8F4-A026-4D43-B5D0-C8DE55C7A132}" destId="{7C1D502C-63C4-48C5-8AB8-778E2B8F12EF}" srcOrd="3" destOrd="0" presId="urn:microsoft.com/office/officeart/2009/3/layout/RandomtoResultProcess"/>
    <dgm:cxn modelId="{8411901F-F98A-4899-80EC-6D8D22464D7D}" type="presParOf" srcId="{84F8E8F4-A026-4D43-B5D0-C8DE55C7A132}" destId="{D21E49BC-CC9A-49FB-91DE-24AF842D6767}" srcOrd="4" destOrd="0" presId="urn:microsoft.com/office/officeart/2009/3/layout/RandomtoResultProcess"/>
    <dgm:cxn modelId="{5DF3257C-1398-4D96-B06F-630EF07992B3}" type="presParOf" srcId="{84F8E8F4-A026-4D43-B5D0-C8DE55C7A132}" destId="{319E4E8F-3A75-426C-9989-343A1A85DF9F}" srcOrd="5" destOrd="0" presId="urn:microsoft.com/office/officeart/2009/3/layout/RandomtoResultProcess"/>
    <dgm:cxn modelId="{2F876BEB-2850-487C-8169-AD9A1D6A1440}" type="presParOf" srcId="{84F8E8F4-A026-4D43-B5D0-C8DE55C7A132}" destId="{C2E944FF-2D84-4884-8B66-E5FA7DC5DFBE}" srcOrd="6" destOrd="0" presId="urn:microsoft.com/office/officeart/2009/3/layout/RandomtoResultProcess"/>
    <dgm:cxn modelId="{3F17FA0D-B57A-44CB-8830-20D5199A75C1}" type="presParOf" srcId="{84F8E8F4-A026-4D43-B5D0-C8DE55C7A132}" destId="{D4FF193F-AF30-4F43-BA56-ED19744C083D}" srcOrd="7" destOrd="0" presId="urn:microsoft.com/office/officeart/2009/3/layout/RandomtoResultProcess"/>
    <dgm:cxn modelId="{C75A32AB-3090-4E4C-BD13-60728F3A5913}" type="presParOf" srcId="{84F8E8F4-A026-4D43-B5D0-C8DE55C7A132}" destId="{4585103C-538A-4456-9627-4FE7E251AFAB}" srcOrd="8" destOrd="0" presId="urn:microsoft.com/office/officeart/2009/3/layout/RandomtoResultProcess"/>
    <dgm:cxn modelId="{9E0AE301-7A25-4AD6-B5F5-DE4E43448A00}" type="presParOf" srcId="{84F8E8F4-A026-4D43-B5D0-C8DE55C7A132}" destId="{9FC3B65F-1D5B-453D-9D92-C0B58B160C86}" srcOrd="9" destOrd="0" presId="urn:microsoft.com/office/officeart/2009/3/layout/RandomtoResultProcess"/>
    <dgm:cxn modelId="{D4185F9A-8084-405B-A431-1395D89D8518}" type="presParOf" srcId="{84F8E8F4-A026-4D43-B5D0-C8DE55C7A132}" destId="{67F12675-C5E1-4BA6-9B64-FECA3871155F}" srcOrd="10" destOrd="0" presId="urn:microsoft.com/office/officeart/2009/3/layout/RandomtoResultProcess"/>
    <dgm:cxn modelId="{3C56AB66-D2B3-4804-86F4-FBE5BA511A4A}" type="presParOf" srcId="{84F8E8F4-A026-4D43-B5D0-C8DE55C7A132}" destId="{6F782E9F-76BA-4060-AD1B-071046A1645D}" srcOrd="11" destOrd="0" presId="urn:microsoft.com/office/officeart/2009/3/layout/RandomtoResultProcess"/>
    <dgm:cxn modelId="{145903DF-CB31-4303-8679-85D28F70926E}" type="presParOf" srcId="{84F8E8F4-A026-4D43-B5D0-C8DE55C7A132}" destId="{9D56ED56-DB2A-4202-B307-6E1A439B12D2}" srcOrd="12" destOrd="0" presId="urn:microsoft.com/office/officeart/2009/3/layout/RandomtoResultProcess"/>
    <dgm:cxn modelId="{047773FB-498E-48B5-92F3-382B35D621E5}" type="presParOf" srcId="{84F8E8F4-A026-4D43-B5D0-C8DE55C7A132}" destId="{E7232BC8-5B16-4A3D-9D27-BD8181A4A976}" srcOrd="13" destOrd="0" presId="urn:microsoft.com/office/officeart/2009/3/layout/RandomtoResultProcess"/>
    <dgm:cxn modelId="{AA6E3D6E-CE52-4F91-8A4D-BD588A2FAD8E}" type="presParOf" srcId="{84F8E8F4-A026-4D43-B5D0-C8DE55C7A132}" destId="{7F4A3A45-6128-4BB3-98D1-173C04B54749}" srcOrd="14" destOrd="0" presId="urn:microsoft.com/office/officeart/2009/3/layout/RandomtoResultProcess"/>
    <dgm:cxn modelId="{FB319562-488B-4DB9-B0A7-88EBFCD44128}" type="presParOf" srcId="{84F8E8F4-A026-4D43-B5D0-C8DE55C7A132}" destId="{F78EAD90-4971-4CBC-ADD3-A7B03D3313A6}" srcOrd="15" destOrd="0" presId="urn:microsoft.com/office/officeart/2009/3/layout/RandomtoResultProcess"/>
    <dgm:cxn modelId="{E834541A-4AA6-4FFC-B85E-F21524729719}" type="presParOf" srcId="{84F8E8F4-A026-4D43-B5D0-C8DE55C7A132}" destId="{34420DB8-A56F-4137-99FD-F035097C25B6}" srcOrd="16" destOrd="0" presId="urn:microsoft.com/office/officeart/2009/3/layout/RandomtoResultProcess"/>
    <dgm:cxn modelId="{361CFE60-E45E-4859-8DC1-2753E2E0E94F}" type="presParOf" srcId="{84F8E8F4-A026-4D43-B5D0-C8DE55C7A132}" destId="{ABBDA9D1-7245-43A2-9C81-B63E47E16EA4}" srcOrd="17" destOrd="0" presId="urn:microsoft.com/office/officeart/2009/3/layout/RandomtoResultProcess"/>
    <dgm:cxn modelId="{677102BB-47D6-4D96-90DB-49176BCCF522}" type="presParOf" srcId="{84F8E8F4-A026-4D43-B5D0-C8DE55C7A132}" destId="{035EEDF6-BC6C-4CB0-936D-839ED1357232}" srcOrd="18" destOrd="0" presId="urn:microsoft.com/office/officeart/2009/3/layout/RandomtoResultProcess"/>
    <dgm:cxn modelId="{330B27CA-F461-49AE-B7CB-DAE7B3AF7D99}" type="presParOf" srcId="{C9DFEC13-4D19-40D5-AD81-3BB3932A5784}" destId="{1FABB236-928C-425C-A13B-45C276F90EF4}" srcOrd="1" destOrd="0" presId="urn:microsoft.com/office/officeart/2009/3/layout/RandomtoResultProcess"/>
    <dgm:cxn modelId="{1C7FC97E-971F-4642-8D6F-C9EFAA04ED00}" type="presParOf" srcId="{1FABB236-928C-425C-A13B-45C276F90EF4}" destId="{C114FE35-2656-4910-AF03-708E9426045C}" srcOrd="0" destOrd="0" presId="urn:microsoft.com/office/officeart/2009/3/layout/RandomtoResultProcess"/>
    <dgm:cxn modelId="{BD42DB7F-164A-4938-A0D0-4C25F1ECC4BB}" type="presParOf" srcId="{1FABB236-928C-425C-A13B-45C276F90EF4}" destId="{F91C449F-7CAF-48C8-AAF9-59F61255B601}" srcOrd="1" destOrd="0" presId="urn:microsoft.com/office/officeart/2009/3/layout/RandomtoResultProcess"/>
    <dgm:cxn modelId="{EEA83D42-05BA-487A-9D31-F6D836A86D06}" type="presParOf" srcId="{C9DFEC13-4D19-40D5-AD81-3BB3932A5784}" destId="{A27343B5-9330-448F-8CEF-8158CD093EF0}" srcOrd="2" destOrd="0" presId="urn:microsoft.com/office/officeart/2009/3/layout/RandomtoResultProcess"/>
    <dgm:cxn modelId="{914E2C32-9FE8-4BA3-B37C-54E0FF6B8563}" type="presParOf" srcId="{A27343B5-9330-448F-8CEF-8158CD093EF0}" destId="{F71240BE-BEE8-4576-B91B-64486B888CC8}" srcOrd="0" destOrd="0" presId="urn:microsoft.com/office/officeart/2009/3/layout/RandomtoResultProcess"/>
    <dgm:cxn modelId="{090158C2-4C76-49EE-B025-F3FA29910A1C}" type="presParOf" srcId="{A27343B5-9330-448F-8CEF-8158CD093EF0}" destId="{8EBF02E4-903B-4D95-8F2A-0D3ECDDC98EF}" srcOrd="1" destOrd="0" presId="urn:microsoft.com/office/officeart/2009/3/layout/RandomtoResultProcess"/>
    <dgm:cxn modelId="{5972AD8D-A45F-4F26-900B-6DBE23DC51AA}" type="presParOf" srcId="{C9DFEC13-4D19-40D5-AD81-3BB3932A5784}" destId="{DA381A21-FE71-439E-910D-4A362DC07740}" srcOrd="3" destOrd="0" presId="urn:microsoft.com/office/officeart/2009/3/layout/RandomtoResultProcess"/>
    <dgm:cxn modelId="{FD388E75-729B-4605-B879-B9E0CE677092}" type="presParOf" srcId="{DA381A21-FE71-439E-910D-4A362DC07740}" destId="{A8B3EFFF-8A50-4CF9-8FC9-04556EF26FD1}" srcOrd="0" destOrd="0" presId="urn:microsoft.com/office/officeart/2009/3/layout/RandomtoResultProcess"/>
    <dgm:cxn modelId="{7AE1269E-455F-4FAE-B404-3D105CDC9BEE}" type="presParOf" srcId="{DA381A21-FE71-439E-910D-4A362DC07740}" destId="{7E4CAEC1-EB95-4B9E-9E3C-6AFFF4A22C13}" srcOrd="1" destOrd="0" presId="urn:microsoft.com/office/officeart/2009/3/layout/RandomtoResultProcess"/>
    <dgm:cxn modelId="{A9E89F61-E7A7-4F36-B24F-6EF91F22DB1F}" type="presParOf" srcId="{C9DFEC13-4D19-40D5-AD81-3BB3932A5784}" destId="{F03F3E01-8A46-4D11-ACD5-343A03876CDA}" srcOrd="4" destOrd="0" presId="urn:microsoft.com/office/officeart/2009/3/layout/RandomtoResultProcess"/>
    <dgm:cxn modelId="{41C9F71F-3BC2-49CC-828B-96B2EABB2A35}" type="presParOf" srcId="{F03F3E01-8A46-4D11-ACD5-343A03876CDA}" destId="{FFF37A66-B683-4A46-9C72-1D7DE6569DDF}" srcOrd="0" destOrd="0" presId="urn:microsoft.com/office/officeart/2009/3/layout/RandomtoResultProcess"/>
    <dgm:cxn modelId="{5A909F56-5FD0-44CD-A96F-0E6D2B5CABD8}" type="presParOf" srcId="{F03F3E01-8A46-4D11-ACD5-343A03876CDA}" destId="{919EE02B-747E-49EA-A889-B7E790D91FF3}" srcOrd="1" destOrd="0" presId="urn:microsoft.com/office/officeart/2009/3/layout/RandomtoResultProcess"/>
    <dgm:cxn modelId="{3D7ED096-EC52-4331-A26C-5CB8876F3D62}" type="presParOf" srcId="{C9DFEC13-4D19-40D5-AD81-3BB3932A5784}" destId="{163D86E6-023D-4B30-A2A8-43460619CBED}" srcOrd="5" destOrd="0" presId="urn:microsoft.com/office/officeart/2009/3/layout/RandomtoResultProcess"/>
    <dgm:cxn modelId="{C319AB46-8A1B-4087-8A75-E8527843E976}" type="presParOf" srcId="{163D86E6-023D-4B30-A2A8-43460619CBED}" destId="{C9C4D4E7-5985-4C11-B069-CC0A2C49A46A}" srcOrd="0" destOrd="0" presId="urn:microsoft.com/office/officeart/2009/3/layout/RandomtoResultProcess"/>
    <dgm:cxn modelId="{CBABE52A-AAF3-4B73-9389-D6977AF73711}" type="presParOf" srcId="{163D86E6-023D-4B30-A2A8-43460619CBED}" destId="{EA4B5BD1-66D0-4BDB-A9D5-0079176BD101}" srcOrd="1" destOrd="0" presId="urn:microsoft.com/office/officeart/2009/3/layout/RandomtoResultProcess"/>
    <dgm:cxn modelId="{9ED5DCDF-054E-4CE7-ACD6-680C18BE902D}" type="presParOf" srcId="{C9DFEC13-4D19-40D5-AD81-3BB3932A5784}" destId="{8168AA77-C93C-4973-B252-3A23768EE454}" srcOrd="6" destOrd="0" presId="urn:microsoft.com/office/officeart/2009/3/layout/RandomtoResultProcess"/>
    <dgm:cxn modelId="{36FCEA0D-811F-46E0-806B-4E9E425A3C7E}" type="presParOf" srcId="{8168AA77-C93C-4973-B252-3A23768EE454}" destId="{12BA9F9B-EC2F-4A79-8806-5AF9E5BA8272}" srcOrd="0" destOrd="0" presId="urn:microsoft.com/office/officeart/2009/3/layout/RandomtoResultProcess"/>
    <dgm:cxn modelId="{B3A329FC-E698-4590-BD55-E4628D213D4E}" type="presParOf" srcId="{8168AA77-C93C-4973-B252-3A23768EE454}" destId="{C0011CC9-4307-4385-B660-55637E02E55F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EBFB367-5E57-4AFE-BD2D-2A2DF7AB914C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colorful4" csCatId="colorful" phldr="1"/>
      <dgm:spPr/>
    </dgm:pt>
    <dgm:pt modelId="{A10F2EC0-736C-48E9-9539-648F7A25B8BA}">
      <dgm:prSet phldrT="[Texto]" custT="1"/>
      <dgm:spPr>
        <a:xfrm>
          <a:off x="539639" y="382966"/>
          <a:ext cx="1996016" cy="285777"/>
        </a:xfr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s-PE" sz="1600" b="1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05</a:t>
          </a:r>
          <a:r>
            <a:rPr lang="es-PE" sz="16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PE" sz="14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proyectos </a:t>
          </a:r>
        </a:p>
      </dgm:t>
    </dgm:pt>
    <dgm:pt modelId="{A71ACA77-49D1-4305-8699-036A75EF5007}" type="parTrans" cxnId="{C7B61E13-0D0D-4634-B1B2-E838786499EB}">
      <dgm:prSet/>
      <dgm:spPr/>
      <dgm:t>
        <a:bodyPr/>
        <a:lstStyle/>
        <a:p>
          <a:endParaRPr lang="es-PE" sz="2000"/>
        </a:p>
      </dgm:t>
    </dgm:pt>
    <dgm:pt modelId="{2ABCFDD0-C3AF-4757-97CD-536A651E69E9}" type="sibTrans" cxnId="{C7B61E13-0D0D-4634-B1B2-E838786499EB}">
      <dgm:prSet/>
      <dgm:spPr/>
      <dgm:t>
        <a:bodyPr/>
        <a:lstStyle/>
        <a:p>
          <a:endParaRPr lang="es-PE" sz="2000"/>
        </a:p>
      </dgm:t>
    </dgm:pt>
    <dgm:pt modelId="{05BF2FA3-3706-4F0C-B24B-3DC31D2E371E}">
      <dgm:prSet phldrT="[Texto]" custT="1"/>
      <dgm:spPr>
        <a:xfrm>
          <a:off x="3944881" y="150597"/>
          <a:ext cx="1360919" cy="694169"/>
        </a:xfr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s-PE" sz="1600" b="1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334 </a:t>
          </a:r>
          <a:r>
            <a:rPr lang="es-PE" sz="14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localidades electrificadas</a:t>
          </a:r>
        </a:p>
      </dgm:t>
    </dgm:pt>
    <dgm:pt modelId="{23F3F845-7F33-4872-9E1D-56CFB53BA50C}" type="parTrans" cxnId="{809BFDD3-10EC-4123-8E69-6A980A9D80F4}">
      <dgm:prSet/>
      <dgm:spPr/>
      <dgm:t>
        <a:bodyPr/>
        <a:lstStyle/>
        <a:p>
          <a:endParaRPr lang="es-PE" sz="2000"/>
        </a:p>
      </dgm:t>
    </dgm:pt>
    <dgm:pt modelId="{2DC888BB-DB5D-4342-A437-07B09C74A157}" type="sibTrans" cxnId="{809BFDD3-10EC-4123-8E69-6A980A9D80F4}">
      <dgm:prSet/>
      <dgm:spPr/>
      <dgm:t>
        <a:bodyPr/>
        <a:lstStyle/>
        <a:p>
          <a:endParaRPr lang="es-PE" sz="2000"/>
        </a:p>
      </dgm:t>
    </dgm:pt>
    <dgm:pt modelId="{6B079F65-D342-4143-B8EF-AE932DF89AE4}">
      <dgm:prSet phldrT="[Texto]" custT="1"/>
      <dgm:spPr>
        <a:xfrm>
          <a:off x="5531491" y="127007"/>
          <a:ext cx="1600654" cy="842920"/>
        </a:xfrm>
        <a:solidFill>
          <a:srgbClr val="4BACC6">
            <a:lumMod val="60000"/>
            <a:lumOff val="4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PE" sz="1600" b="1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32 </a:t>
          </a:r>
          <a:r>
            <a:rPr lang="es-PE" sz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mil habitantes</a:t>
          </a:r>
          <a:endParaRPr lang="es-PE" sz="1100" dirty="0">
            <a:solidFill>
              <a:sysClr val="windowText" lastClr="000000">
                <a:lumMod val="65000"/>
                <a:lumOff val="35000"/>
              </a:sys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01D1F05-68A8-4E16-BAE9-44AEAC9A266B}" type="parTrans" cxnId="{43FFCAB8-7817-4214-AB87-9B7AD461AF9E}">
      <dgm:prSet/>
      <dgm:spPr/>
      <dgm:t>
        <a:bodyPr/>
        <a:lstStyle/>
        <a:p>
          <a:endParaRPr lang="es-PE" sz="2000"/>
        </a:p>
      </dgm:t>
    </dgm:pt>
    <dgm:pt modelId="{E0E92307-60E9-4AEC-8C83-4FA929438EC5}" type="sibTrans" cxnId="{43FFCAB8-7817-4214-AB87-9B7AD461AF9E}">
      <dgm:prSet/>
      <dgm:spPr/>
      <dgm:t>
        <a:bodyPr/>
        <a:lstStyle/>
        <a:p>
          <a:endParaRPr lang="es-PE" sz="2000"/>
        </a:p>
      </dgm:t>
    </dgm:pt>
    <dgm:pt modelId="{697FB8D3-D5A6-4470-9ECD-2732A17CB7C4}">
      <dgm:prSet phldrT="[Texto]" custT="1"/>
      <dgm:spPr>
        <a:xfrm>
          <a:off x="2291114" y="137845"/>
          <a:ext cx="1375248" cy="694169"/>
        </a:xfr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s-PE" sz="1600" b="1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198.3 </a:t>
          </a:r>
          <a:r>
            <a:rPr lang="es-PE" sz="14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millones de soles en inversión</a:t>
          </a:r>
          <a:endParaRPr lang="es-PE" sz="1100" b="0" dirty="0">
            <a:solidFill>
              <a:sysClr val="windowText" lastClr="000000">
                <a:lumMod val="65000"/>
                <a:lumOff val="35000"/>
              </a:sys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BB8DC89-C393-4C72-A8EA-C804EB6DC3DA}" type="sibTrans" cxnId="{141759D7-24A1-4897-A1F9-FC5956D85042}">
      <dgm:prSet/>
      <dgm:spPr/>
      <dgm:t>
        <a:bodyPr/>
        <a:lstStyle/>
        <a:p>
          <a:endParaRPr lang="es-PE" sz="2000"/>
        </a:p>
      </dgm:t>
    </dgm:pt>
    <dgm:pt modelId="{1439C391-AD07-41B9-87BB-DD10739BE65C}" type="parTrans" cxnId="{141759D7-24A1-4897-A1F9-FC5956D85042}">
      <dgm:prSet/>
      <dgm:spPr/>
      <dgm:t>
        <a:bodyPr/>
        <a:lstStyle/>
        <a:p>
          <a:endParaRPr lang="es-PE" sz="2000"/>
        </a:p>
      </dgm:t>
    </dgm:pt>
    <dgm:pt modelId="{C9DFEC13-4D19-40D5-AD81-3BB3932A5784}" type="pres">
      <dgm:prSet presAssocID="{8EBFB367-5E57-4AFE-BD2D-2A2DF7AB914C}" presName="Name0" presStyleCnt="0">
        <dgm:presLayoutVars>
          <dgm:dir/>
          <dgm:animOne val="branch"/>
          <dgm:animLvl val="lvl"/>
        </dgm:presLayoutVars>
      </dgm:prSet>
      <dgm:spPr/>
    </dgm:pt>
    <dgm:pt modelId="{84F8E8F4-A026-4D43-B5D0-C8DE55C7A132}" type="pres">
      <dgm:prSet presAssocID="{A10F2EC0-736C-48E9-9539-648F7A25B8BA}" presName="chaos" presStyleCnt="0"/>
      <dgm:spPr/>
    </dgm:pt>
    <dgm:pt modelId="{50A97A21-B743-4C81-8BFC-92E3DBB21EB8}" type="pres">
      <dgm:prSet presAssocID="{A10F2EC0-736C-48E9-9539-648F7A25B8BA}" presName="parTx1" presStyleLbl="revTx" presStyleIdx="0" presStyleCnt="3" custScaleX="201520" custScaleY="87552" custLinFactNeighborX="-31778"/>
      <dgm:spPr>
        <a:prstGeom prst="rect">
          <a:avLst/>
        </a:prstGeom>
      </dgm:spPr>
    </dgm:pt>
    <dgm:pt modelId="{3B977927-2A45-4305-8C1C-E6ECBB43BC7D}" type="pres">
      <dgm:prSet presAssocID="{A10F2EC0-736C-48E9-9539-648F7A25B8BA}" presName="c1" presStyleLbl="node1" presStyleIdx="0" presStyleCnt="19" custLinFactX="-237100" custLinFactNeighborX="-300000"/>
      <dgm:spPr>
        <a:xfrm>
          <a:off x="932864" y="263378"/>
          <a:ext cx="78788" cy="78788"/>
        </a:xfrm>
        <a:prstGeom prst="ellips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BA7089C2-4B14-4F6D-9DE2-C340A2DBDFD0}" type="pres">
      <dgm:prSet presAssocID="{A10F2EC0-736C-48E9-9539-648F7A25B8BA}" presName="c2" presStyleLbl="node1" presStyleIdx="1" presStyleCnt="19" custLinFactX="-237100" custLinFactNeighborX="-300000"/>
      <dgm:spPr>
        <a:xfrm>
          <a:off x="988016" y="153074"/>
          <a:ext cx="78788" cy="78788"/>
        </a:xfrm>
        <a:prstGeom prst="ellipse">
          <a:avLst/>
        </a:prstGeom>
        <a:solidFill>
          <a:srgbClr val="8064A2">
            <a:hueOff val="-248043"/>
            <a:satOff val="1494"/>
            <a:lumOff val="12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7C1D502C-63C4-48C5-8AB8-778E2B8F12EF}" type="pres">
      <dgm:prSet presAssocID="{A10F2EC0-736C-48E9-9539-648F7A25B8BA}" presName="c3" presStyleLbl="node1" presStyleIdx="2" presStyleCnt="19" custLinFactX="-141817" custLinFactNeighborX="-200000"/>
      <dgm:spPr>
        <a:xfrm>
          <a:off x="1120348" y="175135"/>
          <a:ext cx="123810" cy="123810"/>
        </a:xfrm>
        <a:prstGeom prst="ellipse">
          <a:avLst/>
        </a:prstGeom>
        <a:solidFill>
          <a:srgbClr val="8064A2">
            <a:hueOff val="-496086"/>
            <a:satOff val="2989"/>
            <a:lumOff val="24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D21E49BC-CC9A-49FB-91DE-24AF842D6767}" type="pres">
      <dgm:prSet presAssocID="{A10F2EC0-736C-48E9-9539-648F7A25B8BA}" presName="c4" presStyleLbl="node1" presStyleIdx="3" presStyleCnt="19" custLinFactX="-237100" custLinFactNeighborX="-300000"/>
      <dgm:spPr>
        <a:xfrm>
          <a:off x="1230684" y="53801"/>
          <a:ext cx="78788" cy="78788"/>
        </a:xfrm>
        <a:prstGeom prst="ellipse">
          <a:avLst/>
        </a:prstGeom>
        <a:solidFill>
          <a:srgbClr val="8064A2">
            <a:hueOff val="-744128"/>
            <a:satOff val="4483"/>
            <a:lumOff val="35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319E4E8F-3A75-426C-9989-343A1A85DF9F}" type="pres">
      <dgm:prSet presAssocID="{A10F2EC0-736C-48E9-9539-648F7A25B8BA}" presName="c5" presStyleLbl="node1" presStyleIdx="4" presStyleCnt="19" custLinFactX="-237100" custLinFactNeighborX="-300000"/>
      <dgm:spPr>
        <a:xfrm>
          <a:off x="1374078" y="9679"/>
          <a:ext cx="78788" cy="78788"/>
        </a:xfrm>
        <a:prstGeom prst="ellipse">
          <a:avLst/>
        </a:prstGeom>
        <a:solidFill>
          <a:srgbClr val="8064A2">
            <a:hueOff val="-992171"/>
            <a:satOff val="5978"/>
            <a:lumOff val="47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C2E944FF-2D84-4884-8B66-E5FA7DC5DFBE}" type="pres">
      <dgm:prSet presAssocID="{A10F2EC0-736C-48E9-9539-648F7A25B8BA}" presName="c6" presStyleLbl="node1" presStyleIdx="5" presStyleCnt="19" custLinFactX="-237100" custLinFactNeighborX="-300000"/>
      <dgm:spPr>
        <a:xfrm>
          <a:off x="1550564" y="86892"/>
          <a:ext cx="78788" cy="78788"/>
        </a:xfrm>
        <a:prstGeom prst="ellipse">
          <a:avLst/>
        </a:prstGeom>
        <a:solidFill>
          <a:srgbClr val="8064A2">
            <a:hueOff val="-1240214"/>
            <a:satOff val="7472"/>
            <a:lumOff val="59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D4FF193F-AF30-4F43-BA56-ED19744C083D}" type="pres">
      <dgm:prSet presAssocID="{A10F2EC0-736C-48E9-9539-648F7A25B8BA}" presName="c7" presStyleLbl="node1" presStyleIdx="6" presStyleCnt="19" custLinFactX="-141817" custLinFactNeighborX="-200000"/>
      <dgm:spPr>
        <a:xfrm>
          <a:off x="1660835" y="142044"/>
          <a:ext cx="123810" cy="123810"/>
        </a:xfrm>
        <a:prstGeom prst="ellipse">
          <a:avLst/>
        </a:prstGeom>
        <a:solidFill>
          <a:srgbClr val="8064A2">
            <a:hueOff val="-1488257"/>
            <a:satOff val="8966"/>
            <a:lumOff val="71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4585103C-538A-4456-9627-4FE7E251AFAB}" type="pres">
      <dgm:prSet presAssocID="{A10F2EC0-736C-48E9-9539-648F7A25B8BA}" presName="c8" presStyleLbl="node1" presStyleIdx="7" presStyleCnt="19" custLinFactX="-237100" custLinFactNeighborX="-300000"/>
      <dgm:spPr>
        <a:xfrm>
          <a:off x="1815293" y="263378"/>
          <a:ext cx="78788" cy="78788"/>
        </a:xfrm>
        <a:prstGeom prst="ellipse">
          <a:avLst/>
        </a:prstGeom>
        <a:solidFill>
          <a:srgbClr val="8064A2">
            <a:hueOff val="-1736299"/>
            <a:satOff val="10461"/>
            <a:lumOff val="83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9FC3B65F-1D5B-453D-9D92-C0B58B160C86}" type="pres">
      <dgm:prSet presAssocID="{A10F2EC0-736C-48E9-9539-648F7A25B8BA}" presName="c9" presStyleLbl="node1" presStyleIdx="8" presStyleCnt="19" custLinFactX="-237100" custLinFactNeighborX="-300000"/>
      <dgm:spPr>
        <a:xfrm>
          <a:off x="1881475" y="384711"/>
          <a:ext cx="78788" cy="78788"/>
        </a:xfrm>
        <a:prstGeom prst="ellipse">
          <a:avLst/>
        </a:prstGeom>
        <a:solidFill>
          <a:srgbClr val="8064A2">
            <a:hueOff val="-1984342"/>
            <a:satOff val="11955"/>
            <a:lumOff val="95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67F12675-C5E1-4BA6-9B64-FECA3871155F}" type="pres">
      <dgm:prSet presAssocID="{A10F2EC0-736C-48E9-9539-648F7A25B8BA}" presName="c10" presStyleLbl="node1" presStyleIdx="9" presStyleCnt="19" custLinFactX="-100000" custLinFactNeighborX="-108895"/>
      <dgm:spPr>
        <a:xfrm>
          <a:off x="1307850" y="153074"/>
          <a:ext cx="202598" cy="202598"/>
        </a:xfrm>
        <a:prstGeom prst="ellipse">
          <a:avLst/>
        </a:prstGeom>
        <a:solidFill>
          <a:srgbClr val="8064A2">
            <a:hueOff val="-2232385"/>
            <a:satOff val="13449"/>
            <a:lumOff val="107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6F782E9F-76BA-4060-AD1B-071046A1645D}" type="pres">
      <dgm:prSet presAssocID="{A10F2EC0-736C-48E9-9539-648F7A25B8BA}" presName="c11" presStyleLbl="node1" presStyleIdx="10" presStyleCnt="19" custLinFactX="-237100" custLinFactNeighborX="-300000"/>
      <dgm:spPr>
        <a:xfrm>
          <a:off x="877713" y="572227"/>
          <a:ext cx="78788" cy="78788"/>
        </a:xfrm>
        <a:prstGeom prst="ellipse">
          <a:avLst/>
        </a:prstGeom>
        <a:solidFill>
          <a:srgbClr val="8064A2">
            <a:hueOff val="-2480428"/>
            <a:satOff val="14944"/>
            <a:lumOff val="119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9D56ED56-DB2A-4202-B307-6E1A439B12D2}" type="pres">
      <dgm:prSet presAssocID="{A10F2EC0-736C-48E9-9539-648F7A25B8BA}" presName="c12" presStyleLbl="node1" presStyleIdx="11" presStyleCnt="19" custLinFactX="-141817" custLinFactNeighborX="-200000"/>
      <dgm:spPr>
        <a:xfrm>
          <a:off x="943862" y="671501"/>
          <a:ext cx="123810" cy="123810"/>
        </a:xfrm>
        <a:prstGeom prst="ellipse">
          <a:avLst/>
        </a:prstGeom>
        <a:solidFill>
          <a:srgbClr val="8064A2">
            <a:hueOff val="-2728470"/>
            <a:satOff val="16438"/>
            <a:lumOff val="131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E7232BC8-5B16-4A3D-9D27-BD8181A4A976}" type="pres">
      <dgm:prSet presAssocID="{A10F2EC0-736C-48E9-9539-648F7A25B8BA}" presName="c13" presStyleLbl="node1" presStyleIdx="12" presStyleCnt="19" custLinFactX="-100000" custLinFactNeighborX="-134971"/>
      <dgm:spPr>
        <a:xfrm>
          <a:off x="1109368" y="759743"/>
          <a:ext cx="180087" cy="180087"/>
        </a:xfrm>
        <a:prstGeom prst="ellipse">
          <a:avLst/>
        </a:prstGeom>
        <a:solidFill>
          <a:srgbClr val="8064A2">
            <a:hueOff val="-2976513"/>
            <a:satOff val="17933"/>
            <a:lumOff val="143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7F4A3A45-6128-4BB3-98D1-173C04B54749}" type="pres">
      <dgm:prSet presAssocID="{A10F2EC0-736C-48E9-9539-648F7A25B8BA}" presName="c14" presStyleLbl="node1" presStyleIdx="13" presStyleCnt="19" custLinFactX="-237100" custLinFactNeighborX="-300000"/>
      <dgm:spPr>
        <a:xfrm>
          <a:off x="1340987" y="903138"/>
          <a:ext cx="78788" cy="78788"/>
        </a:xfrm>
        <a:prstGeom prst="ellipse">
          <a:avLst/>
        </a:prstGeom>
        <a:solidFill>
          <a:srgbClr val="8064A2">
            <a:hueOff val="-3224556"/>
            <a:satOff val="19427"/>
            <a:lumOff val="155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F78EAD90-4971-4CBC-ADD3-A7B03D3313A6}" type="pres">
      <dgm:prSet presAssocID="{A10F2EC0-736C-48E9-9539-648F7A25B8BA}" presName="c15" presStyleLbl="node1" presStyleIdx="14" presStyleCnt="19" custLinFactX="-141817" custLinFactNeighborX="-200000"/>
      <dgm:spPr>
        <a:xfrm>
          <a:off x="1385076" y="759743"/>
          <a:ext cx="123810" cy="123810"/>
        </a:xfrm>
        <a:prstGeom prst="ellipse">
          <a:avLst/>
        </a:prstGeom>
        <a:solidFill>
          <a:srgbClr val="8064A2">
            <a:hueOff val="-3472599"/>
            <a:satOff val="20921"/>
            <a:lumOff val="167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34420DB8-A56F-4137-99FD-F035097C25B6}" type="pres">
      <dgm:prSet presAssocID="{A10F2EC0-736C-48E9-9539-648F7A25B8BA}" presName="c16" presStyleLbl="node1" presStyleIdx="15" presStyleCnt="19" custLinFactX="-237100" custLinFactNeighborX="-300000"/>
      <dgm:spPr>
        <a:xfrm>
          <a:off x="1495412" y="914168"/>
          <a:ext cx="78788" cy="78788"/>
        </a:xfrm>
        <a:prstGeom prst="ellipse">
          <a:avLst/>
        </a:prstGeom>
        <a:solidFill>
          <a:srgbClr val="8064A2">
            <a:hueOff val="-3720641"/>
            <a:satOff val="22416"/>
            <a:lumOff val="179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ABBDA9D1-7245-43A2-9C81-B63E47E16EA4}" type="pres">
      <dgm:prSet presAssocID="{A10F2EC0-736C-48E9-9539-648F7A25B8BA}" presName="c17" presStyleLbl="node1" presStyleIdx="16" presStyleCnt="19" custLinFactX="-100000" custLinFactNeighborX="-134971"/>
      <dgm:spPr>
        <a:xfrm>
          <a:off x="1594704" y="737683"/>
          <a:ext cx="180087" cy="180087"/>
        </a:xfrm>
        <a:prstGeom prst="ellipse">
          <a:avLst/>
        </a:prstGeom>
        <a:solidFill>
          <a:srgbClr val="8064A2">
            <a:hueOff val="-3968684"/>
            <a:satOff val="23910"/>
            <a:lumOff val="1916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035EEDF6-BC6C-4CB0-936D-839ED1357232}" type="pres">
      <dgm:prSet presAssocID="{A10F2EC0-736C-48E9-9539-648F7A25B8BA}" presName="c18" presStyleLbl="node1" presStyleIdx="17" presStyleCnt="19" custLinFactX="-141817" custLinFactNeighborX="-200000"/>
      <dgm:spPr>
        <a:xfrm>
          <a:off x="1837321" y="693561"/>
          <a:ext cx="123810" cy="123810"/>
        </a:xfrm>
        <a:prstGeom prst="ellipse">
          <a:avLst/>
        </a:prstGeom>
        <a:solidFill>
          <a:srgbClr val="8064A2">
            <a:hueOff val="-4216727"/>
            <a:satOff val="25405"/>
            <a:lumOff val="2036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1FABB236-928C-425C-A13B-45C276F90EF4}" type="pres">
      <dgm:prSet presAssocID="{2ABCFDD0-C3AF-4757-97CD-536A651E69E9}" presName="chevronComposite1" presStyleCnt="0"/>
      <dgm:spPr/>
    </dgm:pt>
    <dgm:pt modelId="{C114FE35-2656-4910-AF03-708E9426045C}" type="pres">
      <dgm:prSet presAssocID="{2ABCFDD0-C3AF-4757-97CD-536A651E69E9}" presName="chevron1" presStyleLbl="sibTrans2D1" presStyleIdx="0" presStyleCnt="3" custLinFactX="-100000" custLinFactNeighborX="-152011" custLinFactNeighborY="-1509"/>
      <dgm:spPr>
        <a:xfrm>
          <a:off x="1934066" y="164476"/>
          <a:ext cx="363612" cy="694176"/>
        </a:xfrm>
        <a:prstGeom prst="chevron">
          <a:avLst>
            <a:gd name="adj" fmla="val 62310"/>
          </a:avLst>
        </a:prstGeom>
        <a:solidFill>
          <a:srgbClr val="8064A2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F91C449F-7CAF-48C8-AAF9-59F61255B601}" type="pres">
      <dgm:prSet presAssocID="{2ABCFDD0-C3AF-4757-97CD-536A651E69E9}" presName="spChevron1" presStyleCnt="0"/>
      <dgm:spPr/>
    </dgm:pt>
    <dgm:pt modelId="{A27343B5-9330-448F-8CEF-8158CD093EF0}" type="pres">
      <dgm:prSet presAssocID="{697FB8D3-D5A6-4470-9ECD-2732A17CB7C4}" presName="middle" presStyleCnt="0"/>
      <dgm:spPr/>
    </dgm:pt>
    <dgm:pt modelId="{F71240BE-BEE8-4576-B91B-64486B888CC8}" type="pres">
      <dgm:prSet presAssocID="{697FB8D3-D5A6-4470-9ECD-2732A17CB7C4}" presName="parTxMid" presStyleLbl="revTx" presStyleIdx="1" presStyleCnt="3" custScaleX="138680" custLinFactNeighborX="-93066" custLinFactNeighborY="-5394"/>
      <dgm:spPr>
        <a:prstGeom prst="rect">
          <a:avLst/>
        </a:prstGeom>
      </dgm:spPr>
    </dgm:pt>
    <dgm:pt modelId="{8EBF02E4-903B-4D95-8F2A-0D3ECDDC98EF}" type="pres">
      <dgm:prSet presAssocID="{697FB8D3-D5A6-4470-9ECD-2732A17CB7C4}" presName="spMid" presStyleCnt="0"/>
      <dgm:spPr/>
    </dgm:pt>
    <dgm:pt modelId="{DA381A21-FE71-439E-910D-4A362DC07740}" type="pres">
      <dgm:prSet presAssocID="{1BB8DC89-C393-4C72-A8EA-C804EB6DC3DA}" presName="chevronComposite1" presStyleCnt="0"/>
      <dgm:spPr/>
    </dgm:pt>
    <dgm:pt modelId="{A8B3EFFF-8A50-4CF9-8FC9-04556EF26FD1}" type="pres">
      <dgm:prSet presAssocID="{1BB8DC89-C393-4C72-A8EA-C804EB6DC3DA}" presName="chevron1" presStyleLbl="sibTrans2D1" presStyleIdx="1" presStyleCnt="3" custLinFactX="-100000" custLinFactNeighborX="-165125" custLinFactNeighborY="-3508"/>
      <dgm:spPr>
        <a:xfrm>
          <a:off x="3625244" y="150600"/>
          <a:ext cx="363612" cy="694176"/>
        </a:xfrm>
        <a:prstGeom prst="chevron">
          <a:avLst>
            <a:gd name="adj" fmla="val 62310"/>
          </a:avLst>
        </a:prstGeom>
        <a:solidFill>
          <a:srgbClr val="8064A2">
            <a:hueOff val="-2232385"/>
            <a:satOff val="13449"/>
            <a:lumOff val="1078"/>
            <a:alphaOff val="0"/>
          </a:srgbClr>
        </a:solidFill>
        <a:ln>
          <a:noFill/>
        </a:ln>
        <a:effectLst/>
      </dgm:spPr>
    </dgm:pt>
    <dgm:pt modelId="{7E4CAEC1-EB95-4B9E-9E3C-6AFFF4A22C13}" type="pres">
      <dgm:prSet presAssocID="{1BB8DC89-C393-4C72-A8EA-C804EB6DC3DA}" presName="spChevron1" presStyleCnt="0"/>
      <dgm:spPr/>
    </dgm:pt>
    <dgm:pt modelId="{F03F3E01-8A46-4D11-ACD5-343A03876CDA}" type="pres">
      <dgm:prSet presAssocID="{05BF2FA3-3706-4F0C-B24B-3DC31D2E371E}" presName="middle" presStyleCnt="0"/>
      <dgm:spPr/>
    </dgm:pt>
    <dgm:pt modelId="{FFF37A66-B683-4A46-9C72-1D7DE6569DDF}" type="pres">
      <dgm:prSet presAssocID="{05BF2FA3-3706-4F0C-B24B-3DC31D2E371E}" presName="parTxMid" presStyleLbl="revTx" presStyleIdx="2" presStyleCnt="3" custScaleX="137235" custLinFactX="-1647" custLinFactNeighborX="-100000" custLinFactNeighborY="-3557"/>
      <dgm:spPr>
        <a:prstGeom prst="rect">
          <a:avLst/>
        </a:prstGeom>
      </dgm:spPr>
    </dgm:pt>
    <dgm:pt modelId="{919EE02B-747E-49EA-A889-B7E790D91FF3}" type="pres">
      <dgm:prSet presAssocID="{05BF2FA3-3706-4F0C-B24B-3DC31D2E371E}" presName="spMid" presStyleCnt="0"/>
      <dgm:spPr/>
    </dgm:pt>
    <dgm:pt modelId="{163D86E6-023D-4B30-A2A8-43460619CBED}" type="pres">
      <dgm:prSet presAssocID="{2DC888BB-DB5D-4342-A437-07B09C74A157}" presName="chevronComposite1" presStyleCnt="0"/>
      <dgm:spPr/>
    </dgm:pt>
    <dgm:pt modelId="{C9C4D4E7-5985-4C11-B069-CC0A2C49A46A}" type="pres">
      <dgm:prSet presAssocID="{2DC888BB-DB5D-4342-A437-07B09C74A157}" presName="chevron1" presStyleLbl="sibTrans2D1" presStyleIdx="2" presStyleCnt="3" custLinFactX="-118332" custLinFactNeighborX="-200000" custLinFactNeighborY="-3508"/>
      <dgm:spPr>
        <a:xfrm>
          <a:off x="5156308" y="150600"/>
          <a:ext cx="363612" cy="694176"/>
        </a:xfrm>
        <a:prstGeom prst="chevron">
          <a:avLst>
            <a:gd name="adj" fmla="val 62310"/>
          </a:avLst>
        </a:prstGeom>
        <a:solidFill>
          <a:srgbClr val="8064A2">
            <a:hueOff val="-4464770"/>
            <a:satOff val="26899"/>
            <a:lumOff val="2156"/>
            <a:alphaOff val="0"/>
          </a:srgbClr>
        </a:solidFill>
        <a:ln>
          <a:noFill/>
        </a:ln>
        <a:effectLst/>
      </dgm:spPr>
    </dgm:pt>
    <dgm:pt modelId="{EA4B5BD1-66D0-4BDB-A9D5-0079176BD101}" type="pres">
      <dgm:prSet presAssocID="{2DC888BB-DB5D-4342-A437-07B09C74A157}" presName="spChevron1" presStyleCnt="0"/>
      <dgm:spPr/>
    </dgm:pt>
    <dgm:pt modelId="{8168AA77-C93C-4973-B252-3A23768EE454}" type="pres">
      <dgm:prSet presAssocID="{6B079F65-D342-4143-B8EF-AE932DF89AE4}" presName="last" presStyleCnt="0"/>
      <dgm:spPr/>
    </dgm:pt>
    <dgm:pt modelId="{12BA9F9B-EC2F-4A79-8806-5AF9E5BA8272}" type="pres">
      <dgm:prSet presAssocID="{6B079F65-D342-4143-B8EF-AE932DF89AE4}" presName="circleTx" presStyleLbl="node1" presStyleIdx="18" presStyleCnt="19" custScaleX="189894" custLinFactX="-35947" custLinFactNeighborX="-100000" custLinFactNeighborY="1118"/>
      <dgm:spPr>
        <a:prstGeom prst="ellipse">
          <a:avLst/>
        </a:prstGeom>
      </dgm:spPr>
    </dgm:pt>
    <dgm:pt modelId="{C0011CC9-4307-4385-B660-55637E02E55F}" type="pres">
      <dgm:prSet presAssocID="{6B079F65-D342-4143-B8EF-AE932DF89AE4}" presName="spN" presStyleCnt="0"/>
      <dgm:spPr/>
    </dgm:pt>
  </dgm:ptLst>
  <dgm:cxnLst>
    <dgm:cxn modelId="{C7B61E13-0D0D-4634-B1B2-E838786499EB}" srcId="{8EBFB367-5E57-4AFE-BD2D-2A2DF7AB914C}" destId="{A10F2EC0-736C-48E9-9539-648F7A25B8BA}" srcOrd="0" destOrd="0" parTransId="{A71ACA77-49D1-4305-8699-036A75EF5007}" sibTransId="{2ABCFDD0-C3AF-4757-97CD-536A651E69E9}"/>
    <dgm:cxn modelId="{968A053D-B913-434D-BFA7-1179A5D630B4}" type="presOf" srcId="{05BF2FA3-3706-4F0C-B24B-3DC31D2E371E}" destId="{FFF37A66-B683-4A46-9C72-1D7DE6569DDF}" srcOrd="0" destOrd="0" presId="urn:microsoft.com/office/officeart/2009/3/layout/RandomtoResultProcess"/>
    <dgm:cxn modelId="{F1AA7B7B-FB38-4498-ABAE-F3AC714F5D6F}" type="presOf" srcId="{6B079F65-D342-4143-B8EF-AE932DF89AE4}" destId="{12BA9F9B-EC2F-4A79-8806-5AF9E5BA8272}" srcOrd="0" destOrd="0" presId="urn:microsoft.com/office/officeart/2009/3/layout/RandomtoResultProcess"/>
    <dgm:cxn modelId="{78DF1CA6-A7CD-40CE-9B26-3203C503B2B4}" type="presOf" srcId="{A10F2EC0-736C-48E9-9539-648F7A25B8BA}" destId="{50A97A21-B743-4C81-8BFC-92E3DBB21EB8}" srcOrd="0" destOrd="0" presId="urn:microsoft.com/office/officeart/2009/3/layout/RandomtoResultProcess"/>
    <dgm:cxn modelId="{F40F9FB6-DB68-46B1-B848-628D2A694288}" type="presOf" srcId="{8EBFB367-5E57-4AFE-BD2D-2A2DF7AB914C}" destId="{C9DFEC13-4D19-40D5-AD81-3BB3932A5784}" srcOrd="0" destOrd="0" presId="urn:microsoft.com/office/officeart/2009/3/layout/RandomtoResultProcess"/>
    <dgm:cxn modelId="{43FFCAB8-7817-4214-AB87-9B7AD461AF9E}" srcId="{8EBFB367-5E57-4AFE-BD2D-2A2DF7AB914C}" destId="{6B079F65-D342-4143-B8EF-AE932DF89AE4}" srcOrd="3" destOrd="0" parTransId="{101D1F05-68A8-4E16-BAE9-44AEAC9A266B}" sibTransId="{E0E92307-60E9-4AEC-8C83-4FA929438EC5}"/>
    <dgm:cxn modelId="{376CA3CE-9EDC-46E5-8EE2-A178FFF73DE2}" type="presOf" srcId="{697FB8D3-D5A6-4470-9ECD-2732A17CB7C4}" destId="{F71240BE-BEE8-4576-B91B-64486B888CC8}" srcOrd="0" destOrd="0" presId="urn:microsoft.com/office/officeart/2009/3/layout/RandomtoResultProcess"/>
    <dgm:cxn modelId="{809BFDD3-10EC-4123-8E69-6A980A9D80F4}" srcId="{8EBFB367-5E57-4AFE-BD2D-2A2DF7AB914C}" destId="{05BF2FA3-3706-4F0C-B24B-3DC31D2E371E}" srcOrd="2" destOrd="0" parTransId="{23F3F845-7F33-4872-9E1D-56CFB53BA50C}" sibTransId="{2DC888BB-DB5D-4342-A437-07B09C74A157}"/>
    <dgm:cxn modelId="{141759D7-24A1-4897-A1F9-FC5956D85042}" srcId="{8EBFB367-5E57-4AFE-BD2D-2A2DF7AB914C}" destId="{697FB8D3-D5A6-4470-9ECD-2732A17CB7C4}" srcOrd="1" destOrd="0" parTransId="{1439C391-AD07-41B9-87BB-DD10739BE65C}" sibTransId="{1BB8DC89-C393-4C72-A8EA-C804EB6DC3DA}"/>
    <dgm:cxn modelId="{5BF4E8E7-436A-4CA3-8BB8-A2ED08BB5DB4}" type="presParOf" srcId="{C9DFEC13-4D19-40D5-AD81-3BB3932A5784}" destId="{84F8E8F4-A026-4D43-B5D0-C8DE55C7A132}" srcOrd="0" destOrd="0" presId="urn:microsoft.com/office/officeart/2009/3/layout/RandomtoResultProcess"/>
    <dgm:cxn modelId="{CBE33EDC-9EAB-4C91-AB65-A8178CB12B9F}" type="presParOf" srcId="{84F8E8F4-A026-4D43-B5D0-C8DE55C7A132}" destId="{50A97A21-B743-4C81-8BFC-92E3DBB21EB8}" srcOrd="0" destOrd="0" presId="urn:microsoft.com/office/officeart/2009/3/layout/RandomtoResultProcess"/>
    <dgm:cxn modelId="{E05002E1-95A5-409A-91AE-BFC101C493EC}" type="presParOf" srcId="{84F8E8F4-A026-4D43-B5D0-C8DE55C7A132}" destId="{3B977927-2A45-4305-8C1C-E6ECBB43BC7D}" srcOrd="1" destOrd="0" presId="urn:microsoft.com/office/officeart/2009/3/layout/RandomtoResultProcess"/>
    <dgm:cxn modelId="{DCBE1CEB-1FCB-4397-B064-16EBA6E2916E}" type="presParOf" srcId="{84F8E8F4-A026-4D43-B5D0-C8DE55C7A132}" destId="{BA7089C2-4B14-4F6D-9DE2-C340A2DBDFD0}" srcOrd="2" destOrd="0" presId="urn:microsoft.com/office/officeart/2009/3/layout/RandomtoResultProcess"/>
    <dgm:cxn modelId="{0C99BADD-D8D0-47FF-9CC6-8FB70954507F}" type="presParOf" srcId="{84F8E8F4-A026-4D43-B5D0-C8DE55C7A132}" destId="{7C1D502C-63C4-48C5-8AB8-778E2B8F12EF}" srcOrd="3" destOrd="0" presId="urn:microsoft.com/office/officeart/2009/3/layout/RandomtoResultProcess"/>
    <dgm:cxn modelId="{F44A504F-C5AF-49C1-9100-50D58A9F9BC5}" type="presParOf" srcId="{84F8E8F4-A026-4D43-B5D0-C8DE55C7A132}" destId="{D21E49BC-CC9A-49FB-91DE-24AF842D6767}" srcOrd="4" destOrd="0" presId="urn:microsoft.com/office/officeart/2009/3/layout/RandomtoResultProcess"/>
    <dgm:cxn modelId="{42777B45-B53D-4E74-9A15-242196AB5B90}" type="presParOf" srcId="{84F8E8F4-A026-4D43-B5D0-C8DE55C7A132}" destId="{319E4E8F-3A75-426C-9989-343A1A85DF9F}" srcOrd="5" destOrd="0" presId="urn:microsoft.com/office/officeart/2009/3/layout/RandomtoResultProcess"/>
    <dgm:cxn modelId="{43289AD4-3327-43E9-BC55-88713718BC61}" type="presParOf" srcId="{84F8E8F4-A026-4D43-B5D0-C8DE55C7A132}" destId="{C2E944FF-2D84-4884-8B66-E5FA7DC5DFBE}" srcOrd="6" destOrd="0" presId="urn:microsoft.com/office/officeart/2009/3/layout/RandomtoResultProcess"/>
    <dgm:cxn modelId="{3C475361-9974-4FD3-AC99-1E64C0EBA806}" type="presParOf" srcId="{84F8E8F4-A026-4D43-B5D0-C8DE55C7A132}" destId="{D4FF193F-AF30-4F43-BA56-ED19744C083D}" srcOrd="7" destOrd="0" presId="urn:microsoft.com/office/officeart/2009/3/layout/RandomtoResultProcess"/>
    <dgm:cxn modelId="{09F6CC62-EB78-4D28-932F-D661361A29C1}" type="presParOf" srcId="{84F8E8F4-A026-4D43-B5D0-C8DE55C7A132}" destId="{4585103C-538A-4456-9627-4FE7E251AFAB}" srcOrd="8" destOrd="0" presId="urn:microsoft.com/office/officeart/2009/3/layout/RandomtoResultProcess"/>
    <dgm:cxn modelId="{BA59F86C-CEB6-4013-BB62-53CA7FAEFE05}" type="presParOf" srcId="{84F8E8F4-A026-4D43-B5D0-C8DE55C7A132}" destId="{9FC3B65F-1D5B-453D-9D92-C0B58B160C86}" srcOrd="9" destOrd="0" presId="urn:microsoft.com/office/officeart/2009/3/layout/RandomtoResultProcess"/>
    <dgm:cxn modelId="{4CD9620A-4377-417F-B10F-201C03BB3FF8}" type="presParOf" srcId="{84F8E8F4-A026-4D43-B5D0-C8DE55C7A132}" destId="{67F12675-C5E1-4BA6-9B64-FECA3871155F}" srcOrd="10" destOrd="0" presId="urn:microsoft.com/office/officeart/2009/3/layout/RandomtoResultProcess"/>
    <dgm:cxn modelId="{A5B48DE1-E044-492D-8EEF-F7AD749F7292}" type="presParOf" srcId="{84F8E8F4-A026-4D43-B5D0-C8DE55C7A132}" destId="{6F782E9F-76BA-4060-AD1B-071046A1645D}" srcOrd="11" destOrd="0" presId="urn:microsoft.com/office/officeart/2009/3/layout/RandomtoResultProcess"/>
    <dgm:cxn modelId="{DE7A8C68-2B62-4521-8ADD-1AADC2136595}" type="presParOf" srcId="{84F8E8F4-A026-4D43-B5D0-C8DE55C7A132}" destId="{9D56ED56-DB2A-4202-B307-6E1A439B12D2}" srcOrd="12" destOrd="0" presId="urn:microsoft.com/office/officeart/2009/3/layout/RandomtoResultProcess"/>
    <dgm:cxn modelId="{80E0AB18-7CA4-47CB-96CC-2876907DA042}" type="presParOf" srcId="{84F8E8F4-A026-4D43-B5D0-C8DE55C7A132}" destId="{E7232BC8-5B16-4A3D-9D27-BD8181A4A976}" srcOrd="13" destOrd="0" presId="urn:microsoft.com/office/officeart/2009/3/layout/RandomtoResultProcess"/>
    <dgm:cxn modelId="{11D6F151-4C78-4E61-A69A-E87B9C8413A6}" type="presParOf" srcId="{84F8E8F4-A026-4D43-B5D0-C8DE55C7A132}" destId="{7F4A3A45-6128-4BB3-98D1-173C04B54749}" srcOrd="14" destOrd="0" presId="urn:microsoft.com/office/officeart/2009/3/layout/RandomtoResultProcess"/>
    <dgm:cxn modelId="{FFAB72B8-7B28-448E-A186-6CE68D43507E}" type="presParOf" srcId="{84F8E8F4-A026-4D43-B5D0-C8DE55C7A132}" destId="{F78EAD90-4971-4CBC-ADD3-A7B03D3313A6}" srcOrd="15" destOrd="0" presId="urn:microsoft.com/office/officeart/2009/3/layout/RandomtoResultProcess"/>
    <dgm:cxn modelId="{52E75815-70A4-468C-AE5D-549631485AA9}" type="presParOf" srcId="{84F8E8F4-A026-4D43-B5D0-C8DE55C7A132}" destId="{34420DB8-A56F-4137-99FD-F035097C25B6}" srcOrd="16" destOrd="0" presId="urn:microsoft.com/office/officeart/2009/3/layout/RandomtoResultProcess"/>
    <dgm:cxn modelId="{1218A4E6-0A03-4B56-89F8-49D173A814E0}" type="presParOf" srcId="{84F8E8F4-A026-4D43-B5D0-C8DE55C7A132}" destId="{ABBDA9D1-7245-43A2-9C81-B63E47E16EA4}" srcOrd="17" destOrd="0" presId="urn:microsoft.com/office/officeart/2009/3/layout/RandomtoResultProcess"/>
    <dgm:cxn modelId="{0CB70376-E378-4A80-BDFB-530F32068A23}" type="presParOf" srcId="{84F8E8F4-A026-4D43-B5D0-C8DE55C7A132}" destId="{035EEDF6-BC6C-4CB0-936D-839ED1357232}" srcOrd="18" destOrd="0" presId="urn:microsoft.com/office/officeart/2009/3/layout/RandomtoResultProcess"/>
    <dgm:cxn modelId="{BA2CFA31-5699-40E9-9E10-00344B3E3CDB}" type="presParOf" srcId="{C9DFEC13-4D19-40D5-AD81-3BB3932A5784}" destId="{1FABB236-928C-425C-A13B-45C276F90EF4}" srcOrd="1" destOrd="0" presId="urn:microsoft.com/office/officeart/2009/3/layout/RandomtoResultProcess"/>
    <dgm:cxn modelId="{0C16E0B7-DBE8-4A5F-930C-AB2198EDA494}" type="presParOf" srcId="{1FABB236-928C-425C-A13B-45C276F90EF4}" destId="{C114FE35-2656-4910-AF03-708E9426045C}" srcOrd="0" destOrd="0" presId="urn:microsoft.com/office/officeart/2009/3/layout/RandomtoResultProcess"/>
    <dgm:cxn modelId="{93E63D2A-0249-429C-AC19-1FA39DEF6A37}" type="presParOf" srcId="{1FABB236-928C-425C-A13B-45C276F90EF4}" destId="{F91C449F-7CAF-48C8-AAF9-59F61255B601}" srcOrd="1" destOrd="0" presId="urn:microsoft.com/office/officeart/2009/3/layout/RandomtoResultProcess"/>
    <dgm:cxn modelId="{2EE7A9A2-5E7D-4250-AEF4-D51F0DBCE0CD}" type="presParOf" srcId="{C9DFEC13-4D19-40D5-AD81-3BB3932A5784}" destId="{A27343B5-9330-448F-8CEF-8158CD093EF0}" srcOrd="2" destOrd="0" presId="urn:microsoft.com/office/officeart/2009/3/layout/RandomtoResultProcess"/>
    <dgm:cxn modelId="{42006BA0-4DDE-4CE2-ACC2-773E67D0F2C7}" type="presParOf" srcId="{A27343B5-9330-448F-8CEF-8158CD093EF0}" destId="{F71240BE-BEE8-4576-B91B-64486B888CC8}" srcOrd="0" destOrd="0" presId="urn:microsoft.com/office/officeart/2009/3/layout/RandomtoResultProcess"/>
    <dgm:cxn modelId="{4F77CD69-6E0B-43ED-A97F-F986995919AB}" type="presParOf" srcId="{A27343B5-9330-448F-8CEF-8158CD093EF0}" destId="{8EBF02E4-903B-4D95-8F2A-0D3ECDDC98EF}" srcOrd="1" destOrd="0" presId="urn:microsoft.com/office/officeart/2009/3/layout/RandomtoResultProcess"/>
    <dgm:cxn modelId="{806A08E5-504F-431A-B622-069967E61EEF}" type="presParOf" srcId="{C9DFEC13-4D19-40D5-AD81-3BB3932A5784}" destId="{DA381A21-FE71-439E-910D-4A362DC07740}" srcOrd="3" destOrd="0" presId="urn:microsoft.com/office/officeart/2009/3/layout/RandomtoResultProcess"/>
    <dgm:cxn modelId="{90643DE6-E095-4D63-BB49-7B1D32F5C937}" type="presParOf" srcId="{DA381A21-FE71-439E-910D-4A362DC07740}" destId="{A8B3EFFF-8A50-4CF9-8FC9-04556EF26FD1}" srcOrd="0" destOrd="0" presId="urn:microsoft.com/office/officeart/2009/3/layout/RandomtoResultProcess"/>
    <dgm:cxn modelId="{9FBA6C5D-6645-4679-9027-BFA6CC1DCBFC}" type="presParOf" srcId="{DA381A21-FE71-439E-910D-4A362DC07740}" destId="{7E4CAEC1-EB95-4B9E-9E3C-6AFFF4A22C13}" srcOrd="1" destOrd="0" presId="urn:microsoft.com/office/officeart/2009/3/layout/RandomtoResultProcess"/>
    <dgm:cxn modelId="{1B62F4E2-D676-4438-B01F-4979A95B5E46}" type="presParOf" srcId="{C9DFEC13-4D19-40D5-AD81-3BB3932A5784}" destId="{F03F3E01-8A46-4D11-ACD5-343A03876CDA}" srcOrd="4" destOrd="0" presId="urn:microsoft.com/office/officeart/2009/3/layout/RandomtoResultProcess"/>
    <dgm:cxn modelId="{29D317DA-CD7A-49B9-AEAE-05CA4C5E20C2}" type="presParOf" srcId="{F03F3E01-8A46-4D11-ACD5-343A03876CDA}" destId="{FFF37A66-B683-4A46-9C72-1D7DE6569DDF}" srcOrd="0" destOrd="0" presId="urn:microsoft.com/office/officeart/2009/3/layout/RandomtoResultProcess"/>
    <dgm:cxn modelId="{CA344DB3-96C6-4018-8600-3D2D8044FC84}" type="presParOf" srcId="{F03F3E01-8A46-4D11-ACD5-343A03876CDA}" destId="{919EE02B-747E-49EA-A889-B7E790D91FF3}" srcOrd="1" destOrd="0" presId="urn:microsoft.com/office/officeart/2009/3/layout/RandomtoResultProcess"/>
    <dgm:cxn modelId="{5865CF4B-B470-450E-8478-E4BE6BF999C5}" type="presParOf" srcId="{C9DFEC13-4D19-40D5-AD81-3BB3932A5784}" destId="{163D86E6-023D-4B30-A2A8-43460619CBED}" srcOrd="5" destOrd="0" presId="urn:microsoft.com/office/officeart/2009/3/layout/RandomtoResultProcess"/>
    <dgm:cxn modelId="{F7E5075A-E3D0-4BAC-8C1E-DE0C84362E34}" type="presParOf" srcId="{163D86E6-023D-4B30-A2A8-43460619CBED}" destId="{C9C4D4E7-5985-4C11-B069-CC0A2C49A46A}" srcOrd="0" destOrd="0" presId="urn:microsoft.com/office/officeart/2009/3/layout/RandomtoResultProcess"/>
    <dgm:cxn modelId="{61A86982-5A66-436F-AED1-721C7A753B6C}" type="presParOf" srcId="{163D86E6-023D-4B30-A2A8-43460619CBED}" destId="{EA4B5BD1-66D0-4BDB-A9D5-0079176BD101}" srcOrd="1" destOrd="0" presId="urn:microsoft.com/office/officeart/2009/3/layout/RandomtoResultProcess"/>
    <dgm:cxn modelId="{E5906534-EC67-43B1-8EF0-BFFFE636E455}" type="presParOf" srcId="{C9DFEC13-4D19-40D5-AD81-3BB3932A5784}" destId="{8168AA77-C93C-4973-B252-3A23768EE454}" srcOrd="6" destOrd="0" presId="urn:microsoft.com/office/officeart/2009/3/layout/RandomtoResultProcess"/>
    <dgm:cxn modelId="{1BC9F404-F745-4A57-A7B1-B4016A6654CA}" type="presParOf" srcId="{8168AA77-C93C-4973-B252-3A23768EE454}" destId="{12BA9F9B-EC2F-4A79-8806-5AF9E5BA8272}" srcOrd="0" destOrd="0" presId="urn:microsoft.com/office/officeart/2009/3/layout/RandomtoResultProcess"/>
    <dgm:cxn modelId="{6B766DA8-5692-47BF-BCE3-8E216A6FD114}" type="presParOf" srcId="{8168AA77-C93C-4973-B252-3A23768EE454}" destId="{C0011CC9-4307-4385-B660-55637E02E55F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EBFB367-5E57-4AFE-BD2D-2A2DF7AB914C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colorful4" csCatId="colorful" phldr="1"/>
      <dgm:spPr/>
    </dgm:pt>
    <dgm:pt modelId="{A10F2EC0-736C-48E9-9539-648F7A25B8BA}">
      <dgm:prSet phldrT="[Texto]" custT="1"/>
      <dgm:spPr>
        <a:xfrm>
          <a:off x="1185925" y="382481"/>
          <a:ext cx="1044642" cy="344257"/>
        </a:xfrm>
        <a:noFill/>
        <a:ln>
          <a:noFill/>
        </a:ln>
        <a:effectLst/>
      </dgm:spPr>
      <dgm:t>
        <a:bodyPr/>
        <a:lstStyle/>
        <a:p>
          <a:pPr algn="l"/>
          <a:r>
            <a:rPr lang="es-PE" sz="1600" b="1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14</a:t>
          </a:r>
          <a:r>
            <a:rPr lang="es-PE" sz="16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PE" sz="14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proyectos </a:t>
          </a:r>
        </a:p>
      </dgm:t>
    </dgm:pt>
    <dgm:pt modelId="{A71ACA77-49D1-4305-8699-036A75EF5007}" type="parTrans" cxnId="{C7B61E13-0D0D-4634-B1B2-E838786499EB}">
      <dgm:prSet/>
      <dgm:spPr/>
      <dgm:t>
        <a:bodyPr/>
        <a:lstStyle/>
        <a:p>
          <a:endParaRPr lang="es-PE" sz="2000"/>
        </a:p>
      </dgm:t>
    </dgm:pt>
    <dgm:pt modelId="{2ABCFDD0-C3AF-4757-97CD-536A651E69E9}" type="sibTrans" cxnId="{C7B61E13-0D0D-4634-B1B2-E838786499EB}">
      <dgm:prSet/>
      <dgm:spPr/>
      <dgm:t>
        <a:bodyPr/>
        <a:lstStyle/>
        <a:p>
          <a:endParaRPr lang="es-PE" sz="2000"/>
        </a:p>
      </dgm:t>
    </dgm:pt>
    <dgm:pt modelId="{05BF2FA3-3706-4F0C-B24B-3DC31D2E371E}">
      <dgm:prSet phldrT="[Texto]" custT="1"/>
      <dgm:spPr>
        <a:xfrm>
          <a:off x="4384116" y="158993"/>
          <a:ext cx="1045897" cy="732128"/>
        </a:xfrm>
        <a:noFill/>
        <a:ln>
          <a:noFill/>
        </a:ln>
        <a:effectLst/>
      </dgm:spPr>
      <dgm:t>
        <a:bodyPr/>
        <a:lstStyle/>
        <a:p>
          <a:r>
            <a:rPr lang="es-PE" sz="1600" b="1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573 </a:t>
          </a:r>
        </a:p>
        <a:p>
          <a:r>
            <a:rPr lang="es-PE" sz="14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localidades electrificadas</a:t>
          </a:r>
        </a:p>
      </dgm:t>
    </dgm:pt>
    <dgm:pt modelId="{23F3F845-7F33-4872-9E1D-56CFB53BA50C}" type="parTrans" cxnId="{809BFDD3-10EC-4123-8E69-6A980A9D80F4}">
      <dgm:prSet/>
      <dgm:spPr/>
      <dgm:t>
        <a:bodyPr/>
        <a:lstStyle/>
        <a:p>
          <a:endParaRPr lang="es-PE" sz="2000"/>
        </a:p>
      </dgm:t>
    </dgm:pt>
    <dgm:pt modelId="{2DC888BB-DB5D-4342-A437-07B09C74A157}" type="sibTrans" cxnId="{809BFDD3-10EC-4123-8E69-6A980A9D80F4}">
      <dgm:prSet/>
      <dgm:spPr/>
      <dgm:t>
        <a:bodyPr/>
        <a:lstStyle/>
        <a:p>
          <a:endParaRPr lang="es-PE" sz="2000"/>
        </a:p>
      </dgm:t>
    </dgm:pt>
    <dgm:pt modelId="{6B079F65-D342-4143-B8EF-AE932DF89AE4}">
      <dgm:prSet phldrT="[Texto]" custT="1"/>
      <dgm:spPr>
        <a:xfrm>
          <a:off x="6104450" y="134112"/>
          <a:ext cx="1115427" cy="889013"/>
        </a:xfrm>
        <a:solidFill>
          <a:srgbClr val="4BACC6">
            <a:lumMod val="60000"/>
            <a:lumOff val="4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PE" sz="1600" b="1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37 </a:t>
          </a:r>
          <a:r>
            <a:rPr lang="es-PE" sz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mil habitantes</a:t>
          </a:r>
          <a:endParaRPr lang="es-PE" sz="1100" dirty="0">
            <a:solidFill>
              <a:sysClr val="windowText" lastClr="000000">
                <a:lumMod val="65000"/>
                <a:lumOff val="35000"/>
              </a:sys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01D1F05-68A8-4E16-BAE9-44AEAC9A266B}" type="parTrans" cxnId="{43FFCAB8-7817-4214-AB87-9B7AD461AF9E}">
      <dgm:prSet/>
      <dgm:spPr/>
      <dgm:t>
        <a:bodyPr/>
        <a:lstStyle/>
        <a:p>
          <a:endParaRPr lang="es-PE" sz="2000"/>
        </a:p>
      </dgm:t>
    </dgm:pt>
    <dgm:pt modelId="{E0E92307-60E9-4AEC-8C83-4FA929438EC5}" type="sibTrans" cxnId="{43FFCAB8-7817-4214-AB87-9B7AD461AF9E}">
      <dgm:prSet/>
      <dgm:spPr/>
      <dgm:t>
        <a:bodyPr/>
        <a:lstStyle/>
        <a:p>
          <a:endParaRPr lang="es-PE" sz="2000"/>
        </a:p>
      </dgm:t>
    </dgm:pt>
    <dgm:pt modelId="{697FB8D3-D5A6-4470-9ECD-2732A17CB7C4}">
      <dgm:prSet phldrT="[Texto]" custT="1"/>
      <dgm:spPr>
        <a:xfrm>
          <a:off x="2605329" y="145544"/>
          <a:ext cx="1450451" cy="732128"/>
        </a:xfrm>
        <a:noFill/>
        <a:ln>
          <a:noFill/>
        </a:ln>
        <a:effectLst/>
      </dgm:spPr>
      <dgm:t>
        <a:bodyPr/>
        <a:lstStyle/>
        <a:p>
          <a:r>
            <a:rPr lang="es-PE" sz="1600" b="1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103 </a:t>
          </a:r>
          <a:r>
            <a:rPr lang="es-PE" sz="14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millones de soles en inversión</a:t>
          </a:r>
          <a:endParaRPr lang="es-PE" sz="1100" b="0" dirty="0">
            <a:solidFill>
              <a:sysClr val="windowText" lastClr="000000">
                <a:lumMod val="65000"/>
                <a:lumOff val="35000"/>
              </a:sys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BB8DC89-C393-4C72-A8EA-C804EB6DC3DA}" type="sibTrans" cxnId="{141759D7-24A1-4897-A1F9-FC5956D85042}">
      <dgm:prSet/>
      <dgm:spPr/>
      <dgm:t>
        <a:bodyPr/>
        <a:lstStyle/>
        <a:p>
          <a:endParaRPr lang="es-PE" sz="2000"/>
        </a:p>
      </dgm:t>
    </dgm:pt>
    <dgm:pt modelId="{1439C391-AD07-41B9-87BB-DD10739BE65C}" type="parTrans" cxnId="{141759D7-24A1-4897-A1F9-FC5956D85042}">
      <dgm:prSet/>
      <dgm:spPr/>
      <dgm:t>
        <a:bodyPr/>
        <a:lstStyle/>
        <a:p>
          <a:endParaRPr lang="es-PE" sz="2000"/>
        </a:p>
      </dgm:t>
    </dgm:pt>
    <dgm:pt modelId="{C9DFEC13-4D19-40D5-AD81-3BB3932A5784}" type="pres">
      <dgm:prSet presAssocID="{8EBFB367-5E57-4AFE-BD2D-2A2DF7AB914C}" presName="Name0" presStyleCnt="0">
        <dgm:presLayoutVars>
          <dgm:dir/>
          <dgm:animOne val="branch"/>
          <dgm:animLvl val="lvl"/>
        </dgm:presLayoutVars>
      </dgm:prSet>
      <dgm:spPr/>
    </dgm:pt>
    <dgm:pt modelId="{84F8E8F4-A026-4D43-B5D0-C8DE55C7A132}" type="pres">
      <dgm:prSet presAssocID="{A10F2EC0-736C-48E9-9539-648F7A25B8BA}" presName="chaos" presStyleCnt="0"/>
      <dgm:spPr/>
    </dgm:pt>
    <dgm:pt modelId="{50A97A21-B743-4C81-8BFC-92E3DBB21EB8}" type="pres">
      <dgm:prSet presAssocID="{A10F2EC0-736C-48E9-9539-648F7A25B8BA}" presName="parTx1" presStyleLbl="revTx" presStyleIdx="0" presStyleCnt="3" custScaleX="201520" custScaleY="87552" custLinFactNeighborX="10931" custLinFactNeighborY="-3099"/>
      <dgm:spPr>
        <a:prstGeom prst="rect">
          <a:avLst/>
        </a:prstGeom>
      </dgm:spPr>
    </dgm:pt>
    <dgm:pt modelId="{3B977927-2A45-4305-8C1C-E6ECBB43BC7D}" type="pres">
      <dgm:prSet presAssocID="{A10F2EC0-736C-48E9-9539-648F7A25B8BA}" presName="c1" presStyleLbl="node1" presStyleIdx="0" presStyleCnt="19" custLinFactX="-237100" custLinFactNeighborX="-300000"/>
      <dgm:spPr>
        <a:xfrm>
          <a:off x="1184719" y="277780"/>
          <a:ext cx="83096" cy="83096"/>
        </a:xfrm>
        <a:prstGeom prst="ellips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BA7089C2-4B14-4F6D-9DE2-C340A2DBDFD0}" type="pres">
      <dgm:prSet presAssocID="{A10F2EC0-736C-48E9-9539-648F7A25B8BA}" presName="c2" presStyleLbl="node1" presStyleIdx="1" presStyleCnt="19" custLinFactX="-237100" custLinFactNeighborX="-300000"/>
      <dgm:spPr>
        <a:xfrm>
          <a:off x="1242886" y="161445"/>
          <a:ext cx="83096" cy="83096"/>
        </a:xfrm>
        <a:prstGeom prst="ellipse">
          <a:avLst/>
        </a:prstGeom>
        <a:solidFill>
          <a:srgbClr val="8064A2">
            <a:hueOff val="-248043"/>
            <a:satOff val="1494"/>
            <a:lumOff val="12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7C1D502C-63C4-48C5-8AB8-778E2B8F12EF}" type="pres">
      <dgm:prSet presAssocID="{A10F2EC0-736C-48E9-9539-648F7A25B8BA}" presName="c3" presStyleLbl="node1" presStyleIdx="2" presStyleCnt="19" custLinFactX="-141817" custLinFactNeighborX="-200000"/>
      <dgm:spPr>
        <a:xfrm>
          <a:off x="1382455" y="184712"/>
          <a:ext cx="130580" cy="130580"/>
        </a:xfrm>
        <a:prstGeom prst="ellipse">
          <a:avLst/>
        </a:prstGeom>
        <a:solidFill>
          <a:srgbClr val="8064A2">
            <a:hueOff val="-496086"/>
            <a:satOff val="2989"/>
            <a:lumOff val="24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D21E49BC-CC9A-49FB-91DE-24AF842D6767}" type="pres">
      <dgm:prSet presAssocID="{A10F2EC0-736C-48E9-9539-648F7A25B8BA}" presName="c4" presStyleLbl="node1" presStyleIdx="3" presStyleCnt="19" custLinFactX="-237100" custLinFactNeighborX="-300000"/>
      <dgm:spPr>
        <a:xfrm>
          <a:off x="1498824" y="56743"/>
          <a:ext cx="83096" cy="83096"/>
        </a:xfrm>
        <a:prstGeom prst="ellipse">
          <a:avLst/>
        </a:prstGeom>
        <a:solidFill>
          <a:srgbClr val="8064A2">
            <a:hueOff val="-744128"/>
            <a:satOff val="4483"/>
            <a:lumOff val="35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319E4E8F-3A75-426C-9989-343A1A85DF9F}" type="pres">
      <dgm:prSet presAssocID="{A10F2EC0-736C-48E9-9539-648F7A25B8BA}" presName="c5" presStyleLbl="node1" presStyleIdx="4" presStyleCnt="19" custLinFactX="-237100" custLinFactNeighborX="-300000"/>
      <dgm:spPr>
        <a:xfrm>
          <a:off x="1650060" y="10209"/>
          <a:ext cx="83096" cy="83096"/>
        </a:xfrm>
        <a:prstGeom prst="ellipse">
          <a:avLst/>
        </a:prstGeom>
        <a:solidFill>
          <a:srgbClr val="8064A2">
            <a:hueOff val="-992171"/>
            <a:satOff val="5978"/>
            <a:lumOff val="47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C2E944FF-2D84-4884-8B66-E5FA7DC5DFBE}" type="pres">
      <dgm:prSet presAssocID="{A10F2EC0-736C-48E9-9539-648F7A25B8BA}" presName="c6" presStyleLbl="node1" presStyleIdx="5" presStyleCnt="19" custLinFactX="-237100" custLinFactNeighborX="-300000"/>
      <dgm:spPr>
        <a:xfrm>
          <a:off x="1836196" y="91643"/>
          <a:ext cx="83096" cy="83096"/>
        </a:xfrm>
        <a:prstGeom prst="ellipse">
          <a:avLst/>
        </a:prstGeom>
        <a:solidFill>
          <a:srgbClr val="8064A2">
            <a:hueOff val="-1240214"/>
            <a:satOff val="7472"/>
            <a:lumOff val="59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D4FF193F-AF30-4F43-BA56-ED19744C083D}" type="pres">
      <dgm:prSet presAssocID="{A10F2EC0-736C-48E9-9539-648F7A25B8BA}" presName="c7" presStyleLbl="node1" presStyleIdx="6" presStyleCnt="19" custLinFactX="-141817" custLinFactNeighborX="-200000"/>
      <dgm:spPr>
        <a:xfrm>
          <a:off x="1952497" y="149811"/>
          <a:ext cx="130580" cy="130580"/>
        </a:xfrm>
        <a:prstGeom prst="ellipse">
          <a:avLst/>
        </a:prstGeom>
        <a:solidFill>
          <a:srgbClr val="8064A2">
            <a:hueOff val="-1488257"/>
            <a:satOff val="8966"/>
            <a:lumOff val="71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4585103C-538A-4456-9627-4FE7E251AFAB}" type="pres">
      <dgm:prSet presAssocID="{A10F2EC0-736C-48E9-9539-648F7A25B8BA}" presName="c8" presStyleLbl="node1" presStyleIdx="7" presStyleCnt="19" custLinFactX="-237100" custLinFactNeighborX="-300000"/>
      <dgm:spPr>
        <a:xfrm>
          <a:off x="2115401" y="277780"/>
          <a:ext cx="83096" cy="83096"/>
        </a:xfrm>
        <a:prstGeom prst="ellipse">
          <a:avLst/>
        </a:prstGeom>
        <a:solidFill>
          <a:srgbClr val="8064A2">
            <a:hueOff val="-1736299"/>
            <a:satOff val="10461"/>
            <a:lumOff val="83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9FC3B65F-1D5B-453D-9D92-C0B58B160C86}" type="pres">
      <dgm:prSet presAssocID="{A10F2EC0-736C-48E9-9539-648F7A25B8BA}" presName="c9" presStyleLbl="node1" presStyleIdx="8" presStyleCnt="19" custLinFactX="-237100" custLinFactNeighborX="-300000"/>
      <dgm:spPr>
        <a:xfrm>
          <a:off x="2185202" y="405749"/>
          <a:ext cx="83096" cy="83096"/>
        </a:xfrm>
        <a:prstGeom prst="ellipse">
          <a:avLst/>
        </a:prstGeom>
        <a:solidFill>
          <a:srgbClr val="8064A2">
            <a:hueOff val="-1984342"/>
            <a:satOff val="11955"/>
            <a:lumOff val="95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67F12675-C5E1-4BA6-9B64-FECA3871155F}" type="pres">
      <dgm:prSet presAssocID="{A10F2EC0-736C-48E9-9539-648F7A25B8BA}" presName="c10" presStyleLbl="node1" presStyleIdx="9" presStyleCnt="19" custLinFactX="-100000" custLinFactNeighborX="-108895"/>
      <dgm:spPr>
        <a:xfrm>
          <a:off x="1580210" y="161445"/>
          <a:ext cx="213676" cy="213676"/>
        </a:xfrm>
        <a:prstGeom prst="ellipse">
          <a:avLst/>
        </a:prstGeom>
        <a:solidFill>
          <a:srgbClr val="8064A2">
            <a:hueOff val="-2232385"/>
            <a:satOff val="13449"/>
            <a:lumOff val="107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6F782E9F-76BA-4060-AD1B-071046A1645D}" type="pres">
      <dgm:prSet presAssocID="{A10F2EC0-736C-48E9-9539-648F7A25B8BA}" presName="c11" presStyleLbl="node1" presStyleIdx="10" presStyleCnt="19" custLinFactX="-237100" custLinFactNeighborX="-300000"/>
      <dgm:spPr>
        <a:xfrm>
          <a:off x="1126551" y="603518"/>
          <a:ext cx="83096" cy="83096"/>
        </a:xfrm>
        <a:prstGeom prst="ellipse">
          <a:avLst/>
        </a:prstGeom>
        <a:solidFill>
          <a:srgbClr val="8064A2">
            <a:hueOff val="-2480428"/>
            <a:satOff val="14944"/>
            <a:lumOff val="119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9D56ED56-DB2A-4202-B307-6E1A439B12D2}" type="pres">
      <dgm:prSet presAssocID="{A10F2EC0-736C-48E9-9539-648F7A25B8BA}" presName="c12" presStyleLbl="node1" presStyleIdx="11" presStyleCnt="19" custLinFactX="-141817" custLinFactNeighborX="-200000"/>
      <dgm:spPr>
        <a:xfrm>
          <a:off x="1196318" y="708220"/>
          <a:ext cx="130580" cy="130580"/>
        </a:xfrm>
        <a:prstGeom prst="ellipse">
          <a:avLst/>
        </a:prstGeom>
        <a:solidFill>
          <a:srgbClr val="8064A2">
            <a:hueOff val="-2728470"/>
            <a:satOff val="16438"/>
            <a:lumOff val="131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E7232BC8-5B16-4A3D-9D27-BD8181A4A976}" type="pres">
      <dgm:prSet presAssocID="{A10F2EC0-736C-48E9-9539-648F7A25B8BA}" presName="c13" presStyleLbl="node1" presStyleIdx="12" presStyleCnt="19" custLinFactX="-100000" custLinFactNeighborX="-134971"/>
      <dgm:spPr>
        <a:xfrm>
          <a:off x="1370875" y="801288"/>
          <a:ext cx="189935" cy="189935"/>
        </a:xfrm>
        <a:prstGeom prst="ellipse">
          <a:avLst/>
        </a:prstGeom>
        <a:solidFill>
          <a:srgbClr val="8064A2">
            <a:hueOff val="-2976513"/>
            <a:satOff val="17933"/>
            <a:lumOff val="143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7F4A3A45-6128-4BB3-98D1-173C04B54749}" type="pres">
      <dgm:prSet presAssocID="{A10F2EC0-736C-48E9-9539-648F7A25B8BA}" presName="c14" presStyleLbl="node1" presStyleIdx="13" presStyleCnt="19" custLinFactX="-237100" custLinFactNeighborX="-300000"/>
      <dgm:spPr>
        <a:xfrm>
          <a:off x="1615159" y="952524"/>
          <a:ext cx="83096" cy="83096"/>
        </a:xfrm>
        <a:prstGeom prst="ellipse">
          <a:avLst/>
        </a:prstGeom>
        <a:solidFill>
          <a:srgbClr val="8064A2">
            <a:hueOff val="-3224556"/>
            <a:satOff val="19427"/>
            <a:lumOff val="155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F78EAD90-4971-4CBC-ADD3-A7B03D3313A6}" type="pres">
      <dgm:prSet presAssocID="{A10F2EC0-736C-48E9-9539-648F7A25B8BA}" presName="c15" presStyleLbl="node1" presStyleIdx="14" presStyleCnt="19" custLinFactX="-141817" custLinFactNeighborX="-200000"/>
      <dgm:spPr>
        <a:xfrm>
          <a:off x="1661659" y="801288"/>
          <a:ext cx="130580" cy="130580"/>
        </a:xfrm>
        <a:prstGeom prst="ellipse">
          <a:avLst/>
        </a:prstGeom>
        <a:solidFill>
          <a:srgbClr val="8064A2">
            <a:hueOff val="-3472599"/>
            <a:satOff val="20921"/>
            <a:lumOff val="167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34420DB8-A56F-4137-99FD-F035097C25B6}" type="pres">
      <dgm:prSet presAssocID="{A10F2EC0-736C-48E9-9539-648F7A25B8BA}" presName="c16" presStyleLbl="node1" presStyleIdx="15" presStyleCnt="19" custLinFactX="-237100" custLinFactNeighborX="-300000"/>
      <dgm:spPr>
        <a:xfrm>
          <a:off x="1778028" y="964158"/>
          <a:ext cx="83096" cy="83096"/>
        </a:xfrm>
        <a:prstGeom prst="ellipse">
          <a:avLst/>
        </a:prstGeom>
        <a:solidFill>
          <a:srgbClr val="8064A2">
            <a:hueOff val="-3720641"/>
            <a:satOff val="22416"/>
            <a:lumOff val="179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ABBDA9D1-7245-43A2-9C81-B63E47E16EA4}" type="pres">
      <dgm:prSet presAssocID="{A10F2EC0-736C-48E9-9539-648F7A25B8BA}" presName="c17" presStyleLbl="node1" presStyleIdx="16" presStyleCnt="19" custLinFactX="-100000" custLinFactNeighborX="-134971"/>
      <dgm:spPr>
        <a:xfrm>
          <a:off x="1882750" y="778021"/>
          <a:ext cx="189935" cy="189935"/>
        </a:xfrm>
        <a:prstGeom prst="ellipse">
          <a:avLst/>
        </a:prstGeom>
        <a:solidFill>
          <a:srgbClr val="8064A2">
            <a:hueOff val="-3968684"/>
            <a:satOff val="23910"/>
            <a:lumOff val="1916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035EEDF6-BC6C-4CB0-936D-839ED1357232}" type="pres">
      <dgm:prSet presAssocID="{A10F2EC0-736C-48E9-9539-648F7A25B8BA}" presName="c18" presStyleLbl="node1" presStyleIdx="17" presStyleCnt="19" custLinFactX="-141817" custLinFactNeighborX="-200000"/>
      <dgm:spPr>
        <a:xfrm>
          <a:off x="2138634" y="731487"/>
          <a:ext cx="130580" cy="130580"/>
        </a:xfrm>
        <a:prstGeom prst="ellipse">
          <a:avLst/>
        </a:prstGeom>
        <a:solidFill>
          <a:srgbClr val="8064A2">
            <a:hueOff val="-4216727"/>
            <a:satOff val="25405"/>
            <a:lumOff val="2036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1FABB236-928C-425C-A13B-45C276F90EF4}" type="pres">
      <dgm:prSet presAssocID="{2ABCFDD0-C3AF-4757-97CD-536A651E69E9}" presName="chevronComposite1" presStyleCnt="0"/>
      <dgm:spPr/>
    </dgm:pt>
    <dgm:pt modelId="{C114FE35-2656-4910-AF03-708E9426045C}" type="pres">
      <dgm:prSet presAssocID="{2ABCFDD0-C3AF-4757-97CD-536A651E69E9}" presName="chevron1" presStyleLbl="sibTrans2D1" presStyleIdx="0" presStyleCnt="3" custLinFactX="-100000" custLinFactNeighborX="-130083" custLinFactNeighborY="-1487"/>
      <dgm:spPr>
        <a:xfrm>
          <a:off x="2228758" y="173631"/>
          <a:ext cx="383495" cy="732135"/>
        </a:xfrm>
        <a:prstGeom prst="chevron">
          <a:avLst>
            <a:gd name="adj" fmla="val 62310"/>
          </a:avLst>
        </a:prstGeom>
        <a:solidFill>
          <a:srgbClr val="8064A2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F91C449F-7CAF-48C8-AAF9-59F61255B601}" type="pres">
      <dgm:prSet presAssocID="{2ABCFDD0-C3AF-4757-97CD-536A651E69E9}" presName="spChevron1" presStyleCnt="0"/>
      <dgm:spPr/>
    </dgm:pt>
    <dgm:pt modelId="{A27343B5-9330-448F-8CEF-8158CD093EF0}" type="pres">
      <dgm:prSet presAssocID="{697FB8D3-D5A6-4470-9ECD-2732A17CB7C4}" presName="middle" presStyleCnt="0"/>
      <dgm:spPr/>
    </dgm:pt>
    <dgm:pt modelId="{F71240BE-BEE8-4576-B91B-64486B888CC8}" type="pres">
      <dgm:prSet presAssocID="{697FB8D3-D5A6-4470-9ECD-2732A17CB7C4}" presName="parTxMid" presStyleLbl="revTx" presStyleIdx="1" presStyleCnt="3" custScaleX="138680" custLinFactNeighborX="-85027" custLinFactNeighborY="-5372"/>
      <dgm:spPr>
        <a:prstGeom prst="rect">
          <a:avLst/>
        </a:prstGeom>
      </dgm:spPr>
    </dgm:pt>
    <dgm:pt modelId="{8EBF02E4-903B-4D95-8F2A-0D3ECDDC98EF}" type="pres">
      <dgm:prSet presAssocID="{697FB8D3-D5A6-4470-9ECD-2732A17CB7C4}" presName="spMid" presStyleCnt="0"/>
      <dgm:spPr/>
    </dgm:pt>
    <dgm:pt modelId="{DA381A21-FE71-439E-910D-4A362DC07740}" type="pres">
      <dgm:prSet presAssocID="{1BB8DC89-C393-4C72-A8EA-C804EB6DC3DA}" presName="chevronComposite1" presStyleCnt="0"/>
      <dgm:spPr/>
    </dgm:pt>
    <dgm:pt modelId="{A8B3EFFF-8A50-4CF9-8FC9-04556EF26FD1}" type="pres">
      <dgm:prSet presAssocID="{1BB8DC89-C393-4C72-A8EA-C804EB6DC3DA}" presName="chevron1" presStyleLbl="sibTrans2D1" presStyleIdx="1" presStyleCnt="3" custLinFactX="-100000" custLinFactNeighborX="-143197" custLinFactNeighborY="-3486"/>
      <dgm:spPr>
        <a:xfrm>
          <a:off x="4012413" y="158996"/>
          <a:ext cx="383495" cy="732135"/>
        </a:xfrm>
        <a:prstGeom prst="chevron">
          <a:avLst>
            <a:gd name="adj" fmla="val 62310"/>
          </a:avLst>
        </a:prstGeom>
        <a:solidFill>
          <a:srgbClr val="8064A2">
            <a:hueOff val="-2232385"/>
            <a:satOff val="13449"/>
            <a:lumOff val="1078"/>
            <a:alphaOff val="0"/>
          </a:srgbClr>
        </a:solidFill>
        <a:ln>
          <a:noFill/>
        </a:ln>
        <a:effectLst/>
      </dgm:spPr>
    </dgm:pt>
    <dgm:pt modelId="{7E4CAEC1-EB95-4B9E-9E3C-6AFFF4A22C13}" type="pres">
      <dgm:prSet presAssocID="{1BB8DC89-C393-4C72-A8EA-C804EB6DC3DA}" presName="spChevron1" presStyleCnt="0"/>
      <dgm:spPr/>
    </dgm:pt>
    <dgm:pt modelId="{F03F3E01-8A46-4D11-ACD5-343A03876CDA}" type="pres">
      <dgm:prSet presAssocID="{05BF2FA3-3706-4F0C-B24B-3DC31D2E371E}" presName="middle" presStyleCnt="0"/>
      <dgm:spPr/>
    </dgm:pt>
    <dgm:pt modelId="{FFF37A66-B683-4A46-9C72-1D7DE6569DDF}" type="pres">
      <dgm:prSet presAssocID="{05BF2FA3-3706-4F0C-B24B-3DC31D2E371E}" presName="parTxMid" presStyleLbl="revTx" presStyleIdx="2" presStyleCnt="3" custScaleX="137235" custLinFactX="-10487" custLinFactNeighborX="-100000" custLinFactNeighborY="-3535"/>
      <dgm:spPr>
        <a:prstGeom prst="rect">
          <a:avLst/>
        </a:prstGeom>
      </dgm:spPr>
    </dgm:pt>
    <dgm:pt modelId="{919EE02B-747E-49EA-A889-B7E790D91FF3}" type="pres">
      <dgm:prSet presAssocID="{05BF2FA3-3706-4F0C-B24B-3DC31D2E371E}" presName="spMid" presStyleCnt="0"/>
      <dgm:spPr/>
    </dgm:pt>
    <dgm:pt modelId="{163D86E6-023D-4B30-A2A8-43460619CBED}" type="pres">
      <dgm:prSet presAssocID="{2DC888BB-DB5D-4342-A437-07B09C74A157}" presName="chevronComposite1" presStyleCnt="0"/>
      <dgm:spPr/>
    </dgm:pt>
    <dgm:pt modelId="{C9C4D4E7-5985-4C11-B069-CC0A2C49A46A}" type="pres">
      <dgm:prSet presAssocID="{2DC888BB-DB5D-4342-A437-07B09C74A157}" presName="chevron1" presStyleLbl="sibTrans2D1" presStyleIdx="2" presStyleCnt="3" custLinFactX="-155123" custLinFactNeighborX="-200000" custLinFactNeighborY="-3486"/>
      <dgm:spPr>
        <a:xfrm>
          <a:off x="5567694" y="158996"/>
          <a:ext cx="383495" cy="732135"/>
        </a:xfrm>
        <a:prstGeom prst="chevron">
          <a:avLst>
            <a:gd name="adj" fmla="val 62310"/>
          </a:avLst>
        </a:prstGeom>
        <a:solidFill>
          <a:srgbClr val="8064A2">
            <a:hueOff val="-4464770"/>
            <a:satOff val="26899"/>
            <a:lumOff val="2156"/>
            <a:alphaOff val="0"/>
          </a:srgbClr>
        </a:solidFill>
        <a:ln>
          <a:noFill/>
        </a:ln>
        <a:effectLst/>
      </dgm:spPr>
    </dgm:pt>
    <dgm:pt modelId="{EA4B5BD1-66D0-4BDB-A9D5-0079176BD101}" type="pres">
      <dgm:prSet presAssocID="{2DC888BB-DB5D-4342-A437-07B09C74A157}" presName="spChevron1" presStyleCnt="0"/>
      <dgm:spPr/>
    </dgm:pt>
    <dgm:pt modelId="{8168AA77-C93C-4973-B252-3A23768EE454}" type="pres">
      <dgm:prSet presAssocID="{6B079F65-D342-4143-B8EF-AE932DF89AE4}" presName="last" presStyleCnt="0"/>
      <dgm:spPr/>
    </dgm:pt>
    <dgm:pt modelId="{12BA9F9B-EC2F-4A79-8806-5AF9E5BA8272}" type="pres">
      <dgm:prSet presAssocID="{6B079F65-D342-4143-B8EF-AE932DF89AE4}" presName="circleTx" presStyleLbl="node1" presStyleIdx="18" presStyleCnt="19" custScaleX="189894" custLinFactX="-35952" custLinFactNeighborX="-100000" custLinFactNeighborY="1136"/>
      <dgm:spPr>
        <a:prstGeom prst="ellipse">
          <a:avLst/>
        </a:prstGeom>
      </dgm:spPr>
    </dgm:pt>
    <dgm:pt modelId="{C0011CC9-4307-4385-B660-55637E02E55F}" type="pres">
      <dgm:prSet presAssocID="{6B079F65-D342-4143-B8EF-AE932DF89AE4}" presName="spN" presStyleCnt="0"/>
      <dgm:spPr/>
    </dgm:pt>
  </dgm:ptLst>
  <dgm:cxnLst>
    <dgm:cxn modelId="{7D133B11-3948-4459-B510-67831F3973EF}" type="presOf" srcId="{8EBFB367-5E57-4AFE-BD2D-2A2DF7AB914C}" destId="{C9DFEC13-4D19-40D5-AD81-3BB3932A5784}" srcOrd="0" destOrd="0" presId="urn:microsoft.com/office/officeart/2009/3/layout/RandomtoResultProcess"/>
    <dgm:cxn modelId="{C7B61E13-0D0D-4634-B1B2-E838786499EB}" srcId="{8EBFB367-5E57-4AFE-BD2D-2A2DF7AB914C}" destId="{A10F2EC0-736C-48E9-9539-648F7A25B8BA}" srcOrd="0" destOrd="0" parTransId="{A71ACA77-49D1-4305-8699-036A75EF5007}" sibTransId="{2ABCFDD0-C3AF-4757-97CD-536A651E69E9}"/>
    <dgm:cxn modelId="{E7A34729-C12D-452E-8A38-3D14DF128C90}" type="presOf" srcId="{697FB8D3-D5A6-4470-9ECD-2732A17CB7C4}" destId="{F71240BE-BEE8-4576-B91B-64486B888CC8}" srcOrd="0" destOrd="0" presId="urn:microsoft.com/office/officeart/2009/3/layout/RandomtoResultProcess"/>
    <dgm:cxn modelId="{566B9C4B-8A58-4671-B61F-C7AC2C3FEDAA}" type="presOf" srcId="{6B079F65-D342-4143-B8EF-AE932DF89AE4}" destId="{12BA9F9B-EC2F-4A79-8806-5AF9E5BA8272}" srcOrd="0" destOrd="0" presId="urn:microsoft.com/office/officeart/2009/3/layout/RandomtoResultProcess"/>
    <dgm:cxn modelId="{C3269BB3-9E3C-462E-A36B-132435842405}" type="presOf" srcId="{A10F2EC0-736C-48E9-9539-648F7A25B8BA}" destId="{50A97A21-B743-4C81-8BFC-92E3DBB21EB8}" srcOrd="0" destOrd="0" presId="urn:microsoft.com/office/officeart/2009/3/layout/RandomtoResultProcess"/>
    <dgm:cxn modelId="{43FFCAB8-7817-4214-AB87-9B7AD461AF9E}" srcId="{8EBFB367-5E57-4AFE-BD2D-2A2DF7AB914C}" destId="{6B079F65-D342-4143-B8EF-AE932DF89AE4}" srcOrd="3" destOrd="0" parTransId="{101D1F05-68A8-4E16-BAE9-44AEAC9A266B}" sibTransId="{E0E92307-60E9-4AEC-8C83-4FA929438EC5}"/>
    <dgm:cxn modelId="{DB7E27C5-DB35-4E6F-B19D-3E222F3192DA}" type="presOf" srcId="{05BF2FA3-3706-4F0C-B24B-3DC31D2E371E}" destId="{FFF37A66-B683-4A46-9C72-1D7DE6569DDF}" srcOrd="0" destOrd="0" presId="urn:microsoft.com/office/officeart/2009/3/layout/RandomtoResultProcess"/>
    <dgm:cxn modelId="{809BFDD3-10EC-4123-8E69-6A980A9D80F4}" srcId="{8EBFB367-5E57-4AFE-BD2D-2A2DF7AB914C}" destId="{05BF2FA3-3706-4F0C-B24B-3DC31D2E371E}" srcOrd="2" destOrd="0" parTransId="{23F3F845-7F33-4872-9E1D-56CFB53BA50C}" sibTransId="{2DC888BB-DB5D-4342-A437-07B09C74A157}"/>
    <dgm:cxn modelId="{141759D7-24A1-4897-A1F9-FC5956D85042}" srcId="{8EBFB367-5E57-4AFE-BD2D-2A2DF7AB914C}" destId="{697FB8D3-D5A6-4470-9ECD-2732A17CB7C4}" srcOrd="1" destOrd="0" parTransId="{1439C391-AD07-41B9-87BB-DD10739BE65C}" sibTransId="{1BB8DC89-C393-4C72-A8EA-C804EB6DC3DA}"/>
    <dgm:cxn modelId="{BFBC2897-BC52-40ED-8B3D-C4BD636DF2CC}" type="presParOf" srcId="{C9DFEC13-4D19-40D5-AD81-3BB3932A5784}" destId="{84F8E8F4-A026-4D43-B5D0-C8DE55C7A132}" srcOrd="0" destOrd="0" presId="urn:microsoft.com/office/officeart/2009/3/layout/RandomtoResultProcess"/>
    <dgm:cxn modelId="{AB979702-4C0B-4B18-85C3-C249A8289B7C}" type="presParOf" srcId="{84F8E8F4-A026-4D43-B5D0-C8DE55C7A132}" destId="{50A97A21-B743-4C81-8BFC-92E3DBB21EB8}" srcOrd="0" destOrd="0" presId="urn:microsoft.com/office/officeart/2009/3/layout/RandomtoResultProcess"/>
    <dgm:cxn modelId="{CD880822-4ABD-4A76-B476-331A7DC1D4C6}" type="presParOf" srcId="{84F8E8F4-A026-4D43-B5D0-C8DE55C7A132}" destId="{3B977927-2A45-4305-8C1C-E6ECBB43BC7D}" srcOrd="1" destOrd="0" presId="urn:microsoft.com/office/officeart/2009/3/layout/RandomtoResultProcess"/>
    <dgm:cxn modelId="{B1DE07EB-5450-462B-9ED5-CC2B1C1D3904}" type="presParOf" srcId="{84F8E8F4-A026-4D43-B5D0-C8DE55C7A132}" destId="{BA7089C2-4B14-4F6D-9DE2-C340A2DBDFD0}" srcOrd="2" destOrd="0" presId="urn:microsoft.com/office/officeart/2009/3/layout/RandomtoResultProcess"/>
    <dgm:cxn modelId="{DB4AA809-1577-4071-A0BE-A2D9A283F050}" type="presParOf" srcId="{84F8E8F4-A026-4D43-B5D0-C8DE55C7A132}" destId="{7C1D502C-63C4-48C5-8AB8-778E2B8F12EF}" srcOrd="3" destOrd="0" presId="urn:microsoft.com/office/officeart/2009/3/layout/RandomtoResultProcess"/>
    <dgm:cxn modelId="{300EEB37-B5FE-4C9C-B1AA-D2BC33088B7D}" type="presParOf" srcId="{84F8E8F4-A026-4D43-B5D0-C8DE55C7A132}" destId="{D21E49BC-CC9A-49FB-91DE-24AF842D6767}" srcOrd="4" destOrd="0" presId="urn:microsoft.com/office/officeart/2009/3/layout/RandomtoResultProcess"/>
    <dgm:cxn modelId="{70A15BDC-658F-46E1-AF88-1551479282B5}" type="presParOf" srcId="{84F8E8F4-A026-4D43-B5D0-C8DE55C7A132}" destId="{319E4E8F-3A75-426C-9989-343A1A85DF9F}" srcOrd="5" destOrd="0" presId="urn:microsoft.com/office/officeart/2009/3/layout/RandomtoResultProcess"/>
    <dgm:cxn modelId="{1FA94405-C1E5-4CA7-A1A9-6E34058A3F54}" type="presParOf" srcId="{84F8E8F4-A026-4D43-B5D0-C8DE55C7A132}" destId="{C2E944FF-2D84-4884-8B66-E5FA7DC5DFBE}" srcOrd="6" destOrd="0" presId="urn:microsoft.com/office/officeart/2009/3/layout/RandomtoResultProcess"/>
    <dgm:cxn modelId="{B63A1B4C-2936-4A48-91C4-8D48496B46CD}" type="presParOf" srcId="{84F8E8F4-A026-4D43-B5D0-C8DE55C7A132}" destId="{D4FF193F-AF30-4F43-BA56-ED19744C083D}" srcOrd="7" destOrd="0" presId="urn:microsoft.com/office/officeart/2009/3/layout/RandomtoResultProcess"/>
    <dgm:cxn modelId="{9D7287B6-2845-4C99-AD29-167AB8AB93B0}" type="presParOf" srcId="{84F8E8F4-A026-4D43-B5D0-C8DE55C7A132}" destId="{4585103C-538A-4456-9627-4FE7E251AFAB}" srcOrd="8" destOrd="0" presId="urn:microsoft.com/office/officeart/2009/3/layout/RandomtoResultProcess"/>
    <dgm:cxn modelId="{3811061D-7BA1-4CA7-A5AE-35D375605F7B}" type="presParOf" srcId="{84F8E8F4-A026-4D43-B5D0-C8DE55C7A132}" destId="{9FC3B65F-1D5B-453D-9D92-C0B58B160C86}" srcOrd="9" destOrd="0" presId="urn:microsoft.com/office/officeart/2009/3/layout/RandomtoResultProcess"/>
    <dgm:cxn modelId="{44F43725-9536-46BE-8DDF-9370315C15CC}" type="presParOf" srcId="{84F8E8F4-A026-4D43-B5D0-C8DE55C7A132}" destId="{67F12675-C5E1-4BA6-9B64-FECA3871155F}" srcOrd="10" destOrd="0" presId="urn:microsoft.com/office/officeart/2009/3/layout/RandomtoResultProcess"/>
    <dgm:cxn modelId="{90BFD2C2-6F25-4FA5-8F58-2A271EC48CBD}" type="presParOf" srcId="{84F8E8F4-A026-4D43-B5D0-C8DE55C7A132}" destId="{6F782E9F-76BA-4060-AD1B-071046A1645D}" srcOrd="11" destOrd="0" presId="urn:microsoft.com/office/officeart/2009/3/layout/RandomtoResultProcess"/>
    <dgm:cxn modelId="{B428238A-A13B-4591-80A8-7814DB4331FB}" type="presParOf" srcId="{84F8E8F4-A026-4D43-B5D0-C8DE55C7A132}" destId="{9D56ED56-DB2A-4202-B307-6E1A439B12D2}" srcOrd="12" destOrd="0" presId="urn:microsoft.com/office/officeart/2009/3/layout/RandomtoResultProcess"/>
    <dgm:cxn modelId="{B3154748-E7C8-42AB-8B71-DCBEDF4350AC}" type="presParOf" srcId="{84F8E8F4-A026-4D43-B5D0-C8DE55C7A132}" destId="{E7232BC8-5B16-4A3D-9D27-BD8181A4A976}" srcOrd="13" destOrd="0" presId="urn:microsoft.com/office/officeart/2009/3/layout/RandomtoResultProcess"/>
    <dgm:cxn modelId="{1BB1CBBF-06E2-4486-B73E-3CB4CD7ED61A}" type="presParOf" srcId="{84F8E8F4-A026-4D43-B5D0-C8DE55C7A132}" destId="{7F4A3A45-6128-4BB3-98D1-173C04B54749}" srcOrd="14" destOrd="0" presId="urn:microsoft.com/office/officeart/2009/3/layout/RandomtoResultProcess"/>
    <dgm:cxn modelId="{F841CE0C-109A-4907-B930-244F88CF611D}" type="presParOf" srcId="{84F8E8F4-A026-4D43-B5D0-C8DE55C7A132}" destId="{F78EAD90-4971-4CBC-ADD3-A7B03D3313A6}" srcOrd="15" destOrd="0" presId="urn:microsoft.com/office/officeart/2009/3/layout/RandomtoResultProcess"/>
    <dgm:cxn modelId="{930F2BD4-5F5D-47AE-8696-CC8E4F8A465D}" type="presParOf" srcId="{84F8E8F4-A026-4D43-B5D0-C8DE55C7A132}" destId="{34420DB8-A56F-4137-99FD-F035097C25B6}" srcOrd="16" destOrd="0" presId="urn:microsoft.com/office/officeart/2009/3/layout/RandomtoResultProcess"/>
    <dgm:cxn modelId="{1F09711B-EC5F-4C77-805D-838EB1D42868}" type="presParOf" srcId="{84F8E8F4-A026-4D43-B5D0-C8DE55C7A132}" destId="{ABBDA9D1-7245-43A2-9C81-B63E47E16EA4}" srcOrd="17" destOrd="0" presId="urn:microsoft.com/office/officeart/2009/3/layout/RandomtoResultProcess"/>
    <dgm:cxn modelId="{7F01FCA0-0CB1-4723-87FC-1D6F800BA2FF}" type="presParOf" srcId="{84F8E8F4-A026-4D43-B5D0-C8DE55C7A132}" destId="{035EEDF6-BC6C-4CB0-936D-839ED1357232}" srcOrd="18" destOrd="0" presId="urn:microsoft.com/office/officeart/2009/3/layout/RandomtoResultProcess"/>
    <dgm:cxn modelId="{8AD7B9D7-2EB7-44D7-9669-AD2DC2283413}" type="presParOf" srcId="{C9DFEC13-4D19-40D5-AD81-3BB3932A5784}" destId="{1FABB236-928C-425C-A13B-45C276F90EF4}" srcOrd="1" destOrd="0" presId="urn:microsoft.com/office/officeart/2009/3/layout/RandomtoResultProcess"/>
    <dgm:cxn modelId="{7408868F-5FBA-49DE-A450-3BECBF35076D}" type="presParOf" srcId="{1FABB236-928C-425C-A13B-45C276F90EF4}" destId="{C114FE35-2656-4910-AF03-708E9426045C}" srcOrd="0" destOrd="0" presId="urn:microsoft.com/office/officeart/2009/3/layout/RandomtoResultProcess"/>
    <dgm:cxn modelId="{2352936C-A454-4104-AC65-8460A677975C}" type="presParOf" srcId="{1FABB236-928C-425C-A13B-45C276F90EF4}" destId="{F91C449F-7CAF-48C8-AAF9-59F61255B601}" srcOrd="1" destOrd="0" presId="urn:microsoft.com/office/officeart/2009/3/layout/RandomtoResultProcess"/>
    <dgm:cxn modelId="{3580BFFB-5F20-444A-8757-736367655EB8}" type="presParOf" srcId="{C9DFEC13-4D19-40D5-AD81-3BB3932A5784}" destId="{A27343B5-9330-448F-8CEF-8158CD093EF0}" srcOrd="2" destOrd="0" presId="urn:microsoft.com/office/officeart/2009/3/layout/RandomtoResultProcess"/>
    <dgm:cxn modelId="{680CE159-B6C5-4DBC-8B39-0001CD71691F}" type="presParOf" srcId="{A27343B5-9330-448F-8CEF-8158CD093EF0}" destId="{F71240BE-BEE8-4576-B91B-64486B888CC8}" srcOrd="0" destOrd="0" presId="urn:microsoft.com/office/officeart/2009/3/layout/RandomtoResultProcess"/>
    <dgm:cxn modelId="{7229D35A-60A9-48BC-A3CF-0CCF30195A2D}" type="presParOf" srcId="{A27343B5-9330-448F-8CEF-8158CD093EF0}" destId="{8EBF02E4-903B-4D95-8F2A-0D3ECDDC98EF}" srcOrd="1" destOrd="0" presId="urn:microsoft.com/office/officeart/2009/3/layout/RandomtoResultProcess"/>
    <dgm:cxn modelId="{818E063F-EA4F-4DC2-B5BB-76B6A3DC68F0}" type="presParOf" srcId="{C9DFEC13-4D19-40D5-AD81-3BB3932A5784}" destId="{DA381A21-FE71-439E-910D-4A362DC07740}" srcOrd="3" destOrd="0" presId="urn:microsoft.com/office/officeart/2009/3/layout/RandomtoResultProcess"/>
    <dgm:cxn modelId="{3D788A50-D75E-4E4A-8FBF-753828AB2B1D}" type="presParOf" srcId="{DA381A21-FE71-439E-910D-4A362DC07740}" destId="{A8B3EFFF-8A50-4CF9-8FC9-04556EF26FD1}" srcOrd="0" destOrd="0" presId="urn:microsoft.com/office/officeart/2009/3/layout/RandomtoResultProcess"/>
    <dgm:cxn modelId="{DA42E1F6-891D-49AD-82CC-64DBA10E77FB}" type="presParOf" srcId="{DA381A21-FE71-439E-910D-4A362DC07740}" destId="{7E4CAEC1-EB95-4B9E-9E3C-6AFFF4A22C13}" srcOrd="1" destOrd="0" presId="urn:microsoft.com/office/officeart/2009/3/layout/RandomtoResultProcess"/>
    <dgm:cxn modelId="{13CB212B-683C-4B2E-BEC4-4361AE0DF969}" type="presParOf" srcId="{C9DFEC13-4D19-40D5-AD81-3BB3932A5784}" destId="{F03F3E01-8A46-4D11-ACD5-343A03876CDA}" srcOrd="4" destOrd="0" presId="urn:microsoft.com/office/officeart/2009/3/layout/RandomtoResultProcess"/>
    <dgm:cxn modelId="{267B0975-4147-41C2-B25A-696E4F62E8C6}" type="presParOf" srcId="{F03F3E01-8A46-4D11-ACD5-343A03876CDA}" destId="{FFF37A66-B683-4A46-9C72-1D7DE6569DDF}" srcOrd="0" destOrd="0" presId="urn:microsoft.com/office/officeart/2009/3/layout/RandomtoResultProcess"/>
    <dgm:cxn modelId="{EE8FA892-D20B-49AC-96B8-5A0708EC2296}" type="presParOf" srcId="{F03F3E01-8A46-4D11-ACD5-343A03876CDA}" destId="{919EE02B-747E-49EA-A889-B7E790D91FF3}" srcOrd="1" destOrd="0" presId="urn:microsoft.com/office/officeart/2009/3/layout/RandomtoResultProcess"/>
    <dgm:cxn modelId="{825CE7FA-261B-499C-A2DC-A6235B603543}" type="presParOf" srcId="{C9DFEC13-4D19-40D5-AD81-3BB3932A5784}" destId="{163D86E6-023D-4B30-A2A8-43460619CBED}" srcOrd="5" destOrd="0" presId="urn:microsoft.com/office/officeart/2009/3/layout/RandomtoResultProcess"/>
    <dgm:cxn modelId="{BD2BEB78-3CFE-4159-99C1-DD85E01E9548}" type="presParOf" srcId="{163D86E6-023D-4B30-A2A8-43460619CBED}" destId="{C9C4D4E7-5985-4C11-B069-CC0A2C49A46A}" srcOrd="0" destOrd="0" presId="urn:microsoft.com/office/officeart/2009/3/layout/RandomtoResultProcess"/>
    <dgm:cxn modelId="{9223F86A-1FAE-460F-B533-D5FC96FF6D62}" type="presParOf" srcId="{163D86E6-023D-4B30-A2A8-43460619CBED}" destId="{EA4B5BD1-66D0-4BDB-A9D5-0079176BD101}" srcOrd="1" destOrd="0" presId="urn:microsoft.com/office/officeart/2009/3/layout/RandomtoResultProcess"/>
    <dgm:cxn modelId="{78145FED-BD30-43EB-B938-A8F1C420E53C}" type="presParOf" srcId="{C9DFEC13-4D19-40D5-AD81-3BB3932A5784}" destId="{8168AA77-C93C-4973-B252-3A23768EE454}" srcOrd="6" destOrd="0" presId="urn:microsoft.com/office/officeart/2009/3/layout/RandomtoResultProcess"/>
    <dgm:cxn modelId="{412297C0-C965-463C-A7D9-E6083E6F2E43}" type="presParOf" srcId="{8168AA77-C93C-4973-B252-3A23768EE454}" destId="{12BA9F9B-EC2F-4A79-8806-5AF9E5BA8272}" srcOrd="0" destOrd="0" presId="urn:microsoft.com/office/officeart/2009/3/layout/RandomtoResultProcess"/>
    <dgm:cxn modelId="{9F9587DD-5680-479D-8034-F9FE5D82B37B}" type="presParOf" srcId="{8168AA77-C93C-4973-B252-3A23768EE454}" destId="{C0011CC9-4307-4385-B660-55637E02E55F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EBFB367-5E57-4AFE-BD2D-2A2DF7AB914C}" type="doc">
      <dgm:prSet loTypeId="urn:microsoft.com/office/officeart/2009/3/layout/RandomtoResultProcess" loCatId="process" qsTypeId="urn:microsoft.com/office/officeart/2005/8/quickstyle/simple5" qsCatId="simple" csTypeId="urn:microsoft.com/office/officeart/2005/8/colors/colorful4" csCatId="colorful" phldr="1"/>
      <dgm:spPr/>
    </dgm:pt>
    <dgm:pt modelId="{A10F2EC0-736C-48E9-9539-648F7A25B8BA}">
      <dgm:prSet phldrT="[Texto]" custT="1"/>
      <dgm:spPr>
        <a:xfrm>
          <a:off x="295707" y="480042"/>
          <a:ext cx="2757986" cy="394871"/>
        </a:xfr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s-PE" sz="2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116</a:t>
          </a:r>
          <a:r>
            <a:rPr lang="es-PE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PE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proyectos </a:t>
          </a:r>
        </a:p>
      </dgm:t>
    </dgm:pt>
    <dgm:pt modelId="{A71ACA77-49D1-4305-8699-036A75EF5007}" type="parTrans" cxnId="{C7B61E13-0D0D-4634-B1B2-E838786499EB}">
      <dgm:prSet/>
      <dgm:spPr/>
      <dgm:t>
        <a:bodyPr/>
        <a:lstStyle/>
        <a:p>
          <a:endParaRPr lang="es-PE" sz="3200"/>
        </a:p>
      </dgm:t>
    </dgm:pt>
    <dgm:pt modelId="{2ABCFDD0-C3AF-4757-97CD-536A651E69E9}" type="sibTrans" cxnId="{C7B61E13-0D0D-4634-B1B2-E838786499EB}">
      <dgm:prSet/>
      <dgm:spPr/>
      <dgm:t>
        <a:bodyPr/>
        <a:lstStyle/>
        <a:p>
          <a:endParaRPr lang="es-PE" sz="3200"/>
        </a:p>
      </dgm:t>
    </dgm:pt>
    <dgm:pt modelId="{05BF2FA3-3706-4F0C-B24B-3DC31D2E371E}">
      <dgm:prSet phldrT="[Texto]" custT="1"/>
      <dgm:spPr>
        <a:xfrm>
          <a:off x="5546406" y="208298"/>
          <a:ext cx="1880443" cy="959165"/>
        </a:xfr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s-PE" sz="2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11 </a:t>
          </a:r>
          <a:r>
            <a:rPr lang="es-PE" sz="24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mil</a:t>
          </a:r>
          <a:r>
            <a:rPr lang="es-PE" sz="2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PE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localidades electrificadas</a:t>
          </a:r>
        </a:p>
      </dgm:t>
    </dgm:pt>
    <dgm:pt modelId="{23F3F845-7F33-4872-9E1D-56CFB53BA50C}" type="parTrans" cxnId="{809BFDD3-10EC-4123-8E69-6A980A9D80F4}">
      <dgm:prSet/>
      <dgm:spPr/>
      <dgm:t>
        <a:bodyPr/>
        <a:lstStyle/>
        <a:p>
          <a:endParaRPr lang="es-PE" sz="3200"/>
        </a:p>
      </dgm:t>
    </dgm:pt>
    <dgm:pt modelId="{2DC888BB-DB5D-4342-A437-07B09C74A157}" type="sibTrans" cxnId="{809BFDD3-10EC-4123-8E69-6A980A9D80F4}">
      <dgm:prSet/>
      <dgm:spPr/>
      <dgm:t>
        <a:bodyPr/>
        <a:lstStyle/>
        <a:p>
          <a:endParaRPr lang="es-PE" sz="3200"/>
        </a:p>
      </dgm:t>
    </dgm:pt>
    <dgm:pt modelId="{6B079F65-D342-4143-B8EF-AE932DF89AE4}">
      <dgm:prSet phldrT="[Texto]" custT="1"/>
      <dgm:spPr>
        <a:xfrm>
          <a:off x="8310432" y="175701"/>
          <a:ext cx="2211697" cy="1164700"/>
        </a:xfrm>
        <a:gradFill rotWithShape="0">
          <a:gsLst>
            <a:gs pos="0">
              <a:srgbClr val="FFC000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>
            <a:buNone/>
          </a:pPr>
          <a:r>
            <a:rPr lang="es-PE" sz="2400" b="1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888 </a:t>
          </a:r>
          <a:r>
            <a:rPr lang="es-PE" sz="18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mil habitantes</a:t>
          </a:r>
          <a:endParaRPr lang="es-PE" sz="1600" dirty="0">
            <a:solidFill>
              <a:sysClr val="window" lastClr="FFFFFF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01D1F05-68A8-4E16-BAE9-44AEAC9A266B}" type="parTrans" cxnId="{43FFCAB8-7817-4214-AB87-9B7AD461AF9E}">
      <dgm:prSet/>
      <dgm:spPr/>
      <dgm:t>
        <a:bodyPr/>
        <a:lstStyle/>
        <a:p>
          <a:endParaRPr lang="es-PE" sz="3200"/>
        </a:p>
      </dgm:t>
    </dgm:pt>
    <dgm:pt modelId="{E0E92307-60E9-4AEC-8C83-4FA929438EC5}" type="sibTrans" cxnId="{43FFCAB8-7817-4214-AB87-9B7AD461AF9E}">
      <dgm:prSet/>
      <dgm:spPr/>
      <dgm:t>
        <a:bodyPr/>
        <a:lstStyle/>
        <a:p>
          <a:endParaRPr lang="es-PE" sz="3200"/>
        </a:p>
      </dgm:t>
    </dgm:pt>
    <dgm:pt modelId="{697FB8D3-D5A6-4470-9ECD-2732A17CB7C4}">
      <dgm:prSet phldrT="[Texto]" custT="1"/>
      <dgm:spPr>
        <a:xfrm>
          <a:off x="3216009" y="190678"/>
          <a:ext cx="1900243" cy="959165"/>
        </a:xfr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s-PE" sz="2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2 045 </a:t>
          </a:r>
          <a:r>
            <a:rPr lang="es-PE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millones de soles en inversión</a:t>
          </a:r>
          <a:endParaRPr lang="es-PE" sz="1600" b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BB8DC89-C393-4C72-A8EA-C804EB6DC3DA}" type="sibTrans" cxnId="{141759D7-24A1-4897-A1F9-FC5956D85042}">
      <dgm:prSet/>
      <dgm:spPr/>
      <dgm:t>
        <a:bodyPr/>
        <a:lstStyle/>
        <a:p>
          <a:endParaRPr lang="es-PE" sz="3200"/>
        </a:p>
      </dgm:t>
    </dgm:pt>
    <dgm:pt modelId="{1439C391-AD07-41B9-87BB-DD10739BE65C}" type="parTrans" cxnId="{141759D7-24A1-4897-A1F9-FC5956D85042}">
      <dgm:prSet/>
      <dgm:spPr/>
      <dgm:t>
        <a:bodyPr/>
        <a:lstStyle/>
        <a:p>
          <a:endParaRPr lang="es-PE" sz="3200"/>
        </a:p>
      </dgm:t>
    </dgm:pt>
    <dgm:pt modelId="{C9DFEC13-4D19-40D5-AD81-3BB3932A5784}" type="pres">
      <dgm:prSet presAssocID="{8EBFB367-5E57-4AFE-BD2D-2A2DF7AB914C}" presName="Name0" presStyleCnt="0">
        <dgm:presLayoutVars>
          <dgm:dir/>
          <dgm:animOne val="branch"/>
          <dgm:animLvl val="lvl"/>
        </dgm:presLayoutVars>
      </dgm:prSet>
      <dgm:spPr/>
    </dgm:pt>
    <dgm:pt modelId="{84F8E8F4-A026-4D43-B5D0-C8DE55C7A132}" type="pres">
      <dgm:prSet presAssocID="{A10F2EC0-736C-48E9-9539-648F7A25B8BA}" presName="chaos" presStyleCnt="0"/>
      <dgm:spPr/>
    </dgm:pt>
    <dgm:pt modelId="{50A97A21-B743-4C81-8BFC-92E3DBB21EB8}" type="pres">
      <dgm:prSet presAssocID="{A10F2EC0-736C-48E9-9539-648F7A25B8BA}" presName="parTx1" presStyleLbl="revTx" presStyleIdx="0" presStyleCnt="3" custScaleX="201520" custScaleY="87552" custLinFactNeighborX="-22412" custLinFactNeighborY="-10891"/>
      <dgm:spPr>
        <a:prstGeom prst="rect">
          <a:avLst/>
        </a:prstGeom>
      </dgm:spPr>
    </dgm:pt>
    <dgm:pt modelId="{3B977927-2A45-4305-8C1C-E6ECBB43BC7D}" type="pres">
      <dgm:prSet presAssocID="{A10F2EC0-736C-48E9-9539-648F7A25B8BA}" presName="c1" presStyleLbl="node1" presStyleIdx="0" presStyleCnt="19" custLinFactX="-237100" custLinFactNeighborX="-300000"/>
      <dgm:spPr>
        <a:xfrm>
          <a:off x="710863" y="363921"/>
          <a:ext cx="108865" cy="108865"/>
        </a:xfrm>
        <a:prstGeom prst="ellipse">
          <a:avLst/>
        </a:prstGeom>
        <a:gradFill rotWithShape="0">
          <a:gsLst>
            <a:gs pos="0">
              <a:srgbClr val="FFC000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</dgm:pt>
    <dgm:pt modelId="{BA7089C2-4B14-4F6D-9DE2-C340A2DBDFD0}" type="pres">
      <dgm:prSet presAssocID="{A10F2EC0-736C-48E9-9539-648F7A25B8BA}" presName="c2" presStyleLbl="node1" presStyleIdx="1" presStyleCnt="19" custLinFactX="-237100" custLinFactNeighborX="-300000"/>
      <dgm:spPr>
        <a:xfrm>
          <a:off x="787068" y="211509"/>
          <a:ext cx="108865" cy="108865"/>
        </a:xfrm>
        <a:prstGeom prst="ellipse">
          <a:avLst/>
        </a:prstGeom>
        <a:gradFill rotWithShape="0">
          <a:gsLst>
            <a:gs pos="0">
              <a:srgbClr val="FFC000">
                <a:hueOff val="544494"/>
                <a:satOff val="-2265"/>
                <a:lumOff val="534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544494"/>
                <a:satOff val="-2265"/>
                <a:lumOff val="534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544494"/>
                <a:satOff val="-2265"/>
                <a:lumOff val="534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</dgm:pt>
    <dgm:pt modelId="{7C1D502C-63C4-48C5-8AB8-778E2B8F12EF}" type="pres">
      <dgm:prSet presAssocID="{A10F2EC0-736C-48E9-9539-648F7A25B8BA}" presName="c3" presStyleLbl="node1" presStyleIdx="2" presStyleCnt="19" custLinFactX="-141817" custLinFactNeighborX="-200000"/>
      <dgm:spPr>
        <a:xfrm>
          <a:off x="969917" y="241992"/>
          <a:ext cx="171074" cy="171074"/>
        </a:xfrm>
        <a:prstGeom prst="ellipse">
          <a:avLst/>
        </a:prstGeom>
        <a:gradFill rotWithShape="0">
          <a:gsLst>
            <a:gs pos="0">
              <a:srgbClr val="FFC000">
                <a:hueOff val="1088988"/>
                <a:satOff val="-4531"/>
                <a:lumOff val="1068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1088988"/>
                <a:satOff val="-4531"/>
                <a:lumOff val="1068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1088988"/>
                <a:satOff val="-4531"/>
                <a:lumOff val="1068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</dgm:pt>
    <dgm:pt modelId="{D21E49BC-CC9A-49FB-91DE-24AF842D6767}" type="pres">
      <dgm:prSet presAssocID="{A10F2EC0-736C-48E9-9539-648F7A25B8BA}" presName="c4" presStyleLbl="node1" presStyleIdx="3" presStyleCnt="19" custLinFactX="-237100" custLinFactNeighborX="-300000"/>
      <dgm:spPr>
        <a:xfrm>
          <a:off x="1122373" y="74339"/>
          <a:ext cx="108865" cy="108865"/>
        </a:xfrm>
        <a:prstGeom prst="ellipse">
          <a:avLst/>
        </a:prstGeom>
        <a:gradFill rotWithShape="0">
          <a:gsLst>
            <a:gs pos="0">
              <a:srgbClr val="FFC000">
                <a:hueOff val="1633482"/>
                <a:satOff val="-6796"/>
                <a:lumOff val="1601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1633482"/>
                <a:satOff val="-6796"/>
                <a:lumOff val="1601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1633482"/>
                <a:satOff val="-6796"/>
                <a:lumOff val="1601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</dgm:pt>
    <dgm:pt modelId="{319E4E8F-3A75-426C-9989-343A1A85DF9F}" type="pres">
      <dgm:prSet presAssocID="{A10F2EC0-736C-48E9-9539-648F7A25B8BA}" presName="c5" presStyleLbl="node1" presStyleIdx="4" presStyleCnt="19" custLinFactX="-237100" custLinFactNeighborX="-300000"/>
      <dgm:spPr>
        <a:xfrm>
          <a:off x="1320508" y="13375"/>
          <a:ext cx="108865" cy="108865"/>
        </a:xfrm>
        <a:prstGeom prst="ellipse">
          <a:avLst/>
        </a:prstGeom>
        <a:gradFill rotWithShape="0">
          <a:gsLst>
            <a:gs pos="0">
              <a:srgbClr val="FFC000">
                <a:hueOff val="2177976"/>
                <a:satOff val="-9062"/>
                <a:lumOff val="2135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2177976"/>
                <a:satOff val="-9062"/>
                <a:lumOff val="2135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2177976"/>
                <a:satOff val="-9062"/>
                <a:lumOff val="2135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</dgm:pt>
    <dgm:pt modelId="{C2E944FF-2D84-4884-8B66-E5FA7DC5DFBE}" type="pres">
      <dgm:prSet presAssocID="{A10F2EC0-736C-48E9-9539-648F7A25B8BA}" presName="c6" presStyleLbl="node1" presStyleIdx="5" presStyleCnt="19" custLinFactX="-237100" custLinFactNeighborX="-300000"/>
      <dgm:spPr>
        <a:xfrm>
          <a:off x="1564366" y="120063"/>
          <a:ext cx="108865" cy="108865"/>
        </a:xfrm>
        <a:prstGeom prst="ellipse">
          <a:avLst/>
        </a:prstGeom>
        <a:gradFill rotWithShape="0">
          <a:gsLst>
            <a:gs pos="0">
              <a:srgbClr val="FFC000">
                <a:hueOff val="2722470"/>
                <a:satOff val="-11327"/>
                <a:lumOff val="2669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2722470"/>
                <a:satOff val="-11327"/>
                <a:lumOff val="2669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2722470"/>
                <a:satOff val="-11327"/>
                <a:lumOff val="2669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</dgm:pt>
    <dgm:pt modelId="{D4FF193F-AF30-4F43-BA56-ED19744C083D}" type="pres">
      <dgm:prSet presAssocID="{A10F2EC0-736C-48E9-9539-648F7A25B8BA}" presName="c7" presStyleLbl="node1" presStyleIdx="6" presStyleCnt="19" custLinFactX="-141817" custLinFactNeighborX="-200000"/>
      <dgm:spPr>
        <a:xfrm>
          <a:off x="1716733" y="196268"/>
          <a:ext cx="171074" cy="171074"/>
        </a:xfrm>
        <a:prstGeom prst="ellipse">
          <a:avLst/>
        </a:prstGeom>
        <a:gradFill rotWithShape="0">
          <a:gsLst>
            <a:gs pos="0">
              <a:srgbClr val="FFC000">
                <a:hueOff val="3266964"/>
                <a:satOff val="-13592"/>
                <a:lumOff val="3203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3266964"/>
                <a:satOff val="-13592"/>
                <a:lumOff val="3203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3266964"/>
                <a:satOff val="-13592"/>
                <a:lumOff val="3203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</dgm:pt>
    <dgm:pt modelId="{4585103C-538A-4456-9627-4FE7E251AFAB}" type="pres">
      <dgm:prSet presAssocID="{A10F2EC0-736C-48E9-9539-648F7A25B8BA}" presName="c8" presStyleLbl="node1" presStyleIdx="7" presStyleCnt="19" custLinFactX="-237100" custLinFactNeighborX="-300000"/>
      <dgm:spPr>
        <a:xfrm>
          <a:off x="1930154" y="363921"/>
          <a:ext cx="108865" cy="108865"/>
        </a:xfrm>
        <a:prstGeom prst="ellipse">
          <a:avLst/>
        </a:prstGeom>
        <a:gradFill rotWithShape="0">
          <a:gsLst>
            <a:gs pos="0">
              <a:srgbClr val="FFC000">
                <a:hueOff val="3811458"/>
                <a:satOff val="-15858"/>
                <a:lumOff val="3736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3811458"/>
                <a:satOff val="-15858"/>
                <a:lumOff val="3736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3811458"/>
                <a:satOff val="-15858"/>
                <a:lumOff val="3736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</dgm:pt>
    <dgm:pt modelId="{9FC3B65F-1D5B-453D-9D92-C0B58B160C86}" type="pres">
      <dgm:prSet presAssocID="{A10F2EC0-736C-48E9-9539-648F7A25B8BA}" presName="c9" presStyleLbl="node1" presStyleIdx="8" presStyleCnt="19" custLinFactX="-237100" custLinFactNeighborX="-300000"/>
      <dgm:spPr>
        <a:xfrm>
          <a:off x="2021601" y="531573"/>
          <a:ext cx="108865" cy="108865"/>
        </a:xfrm>
        <a:prstGeom prst="ellipse">
          <a:avLst/>
        </a:prstGeom>
        <a:gradFill rotWithShape="0">
          <a:gsLst>
            <a:gs pos="0">
              <a:srgbClr val="FFC000">
                <a:hueOff val="4355951"/>
                <a:satOff val="-18123"/>
                <a:lumOff val="4270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4355951"/>
                <a:satOff val="-18123"/>
                <a:lumOff val="4270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4355951"/>
                <a:satOff val="-18123"/>
                <a:lumOff val="427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</dgm:pt>
    <dgm:pt modelId="{67F12675-C5E1-4BA6-9B64-FECA3871155F}" type="pres">
      <dgm:prSet presAssocID="{A10F2EC0-736C-48E9-9539-648F7A25B8BA}" presName="c10" presStyleLbl="node1" presStyleIdx="9" presStyleCnt="19" custLinFactX="-100000" custLinFactNeighborX="-108895"/>
      <dgm:spPr>
        <a:xfrm>
          <a:off x="1228998" y="211509"/>
          <a:ext cx="279939" cy="279939"/>
        </a:xfrm>
        <a:prstGeom prst="ellipse">
          <a:avLst/>
        </a:prstGeom>
        <a:gradFill rotWithShape="0">
          <a:gsLst>
            <a:gs pos="0">
              <a:srgbClr val="FFC000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</dgm:pt>
    <dgm:pt modelId="{6F782E9F-76BA-4060-AD1B-071046A1645D}" type="pres">
      <dgm:prSet presAssocID="{A10F2EC0-736C-48E9-9539-648F7A25B8BA}" presName="c11" presStyleLbl="node1" presStyleIdx="10" presStyleCnt="19" custLinFactX="-237100" custLinFactNeighborX="-300000"/>
      <dgm:spPr>
        <a:xfrm>
          <a:off x="634657" y="790673"/>
          <a:ext cx="108865" cy="108865"/>
        </a:xfrm>
        <a:prstGeom prst="ellipse">
          <a:avLst/>
        </a:prstGeom>
        <a:gradFill rotWithShape="0">
          <a:gsLst>
            <a:gs pos="0">
              <a:srgbClr val="FFC000">
                <a:hueOff val="5444940"/>
                <a:satOff val="-22654"/>
                <a:lumOff val="5338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5444940"/>
                <a:satOff val="-22654"/>
                <a:lumOff val="5338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5444940"/>
                <a:satOff val="-22654"/>
                <a:lumOff val="5338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</dgm:pt>
    <dgm:pt modelId="{9D56ED56-DB2A-4202-B307-6E1A439B12D2}" type="pres">
      <dgm:prSet presAssocID="{A10F2EC0-736C-48E9-9539-648F7A25B8BA}" presName="c12" presStyleLbl="node1" presStyleIdx="11" presStyleCnt="19" custLinFactX="-141817" custLinFactNeighborX="-200000"/>
      <dgm:spPr>
        <a:xfrm>
          <a:off x="726059" y="927843"/>
          <a:ext cx="171074" cy="171074"/>
        </a:xfrm>
        <a:prstGeom prst="ellipse">
          <a:avLst/>
        </a:prstGeom>
        <a:gradFill rotWithShape="0">
          <a:gsLst>
            <a:gs pos="0">
              <a:srgbClr val="FFC000">
                <a:hueOff val="5989433"/>
                <a:satOff val="-24919"/>
                <a:lumOff val="5872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5989433"/>
                <a:satOff val="-24919"/>
                <a:lumOff val="5872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5989433"/>
                <a:satOff val="-24919"/>
                <a:lumOff val="5872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</dgm:pt>
    <dgm:pt modelId="{E7232BC8-5B16-4A3D-9D27-BD8181A4A976}" type="pres">
      <dgm:prSet presAssocID="{A10F2EC0-736C-48E9-9539-648F7A25B8BA}" presName="c13" presStyleLbl="node1" presStyleIdx="12" presStyleCnt="19" custLinFactX="-100000" custLinFactNeighborX="-134971"/>
      <dgm:spPr>
        <a:xfrm>
          <a:off x="954746" y="1049772"/>
          <a:ext cx="248834" cy="248834"/>
        </a:xfrm>
        <a:prstGeom prst="ellipse">
          <a:avLst/>
        </a:prstGeom>
        <a:gradFill rotWithShape="0">
          <a:gsLst>
            <a:gs pos="0">
              <a:srgbClr val="FFC000">
                <a:hueOff val="6533927"/>
                <a:satOff val="-27185"/>
                <a:lumOff val="6405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6533927"/>
                <a:satOff val="-27185"/>
                <a:lumOff val="6405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6533927"/>
                <a:satOff val="-27185"/>
                <a:lumOff val="6405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</dgm:pt>
    <dgm:pt modelId="{7F4A3A45-6128-4BB3-98D1-173C04B54749}" type="pres">
      <dgm:prSet presAssocID="{A10F2EC0-736C-48E9-9539-648F7A25B8BA}" presName="c14" presStyleLbl="node1" presStyleIdx="13" presStyleCnt="19" custLinFactX="-237100" custLinFactNeighborX="-300000"/>
      <dgm:spPr>
        <a:xfrm>
          <a:off x="1274785" y="1247907"/>
          <a:ext cx="108865" cy="108865"/>
        </a:xfrm>
        <a:prstGeom prst="ellipse">
          <a:avLst/>
        </a:prstGeom>
        <a:gradFill rotWithShape="0">
          <a:gsLst>
            <a:gs pos="0">
              <a:srgbClr val="FFC000">
                <a:hueOff val="7078421"/>
                <a:satOff val="-29450"/>
                <a:lumOff val="6939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7078421"/>
                <a:satOff val="-29450"/>
                <a:lumOff val="6939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7078421"/>
                <a:satOff val="-29450"/>
                <a:lumOff val="6939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</dgm:pt>
    <dgm:pt modelId="{F78EAD90-4971-4CBC-ADD3-A7B03D3313A6}" type="pres">
      <dgm:prSet presAssocID="{A10F2EC0-736C-48E9-9539-648F7A25B8BA}" presName="c15" presStyleLbl="node1" presStyleIdx="14" presStyleCnt="19" custLinFactX="-141817" custLinFactNeighborX="-200000"/>
      <dgm:spPr>
        <a:xfrm>
          <a:off x="1335705" y="1049772"/>
          <a:ext cx="171074" cy="171074"/>
        </a:xfrm>
        <a:prstGeom prst="ellipse">
          <a:avLst/>
        </a:prstGeom>
        <a:gradFill rotWithShape="0">
          <a:gsLst>
            <a:gs pos="0">
              <a:srgbClr val="FFC000">
                <a:hueOff val="7622915"/>
                <a:satOff val="-31715"/>
                <a:lumOff val="7473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7622915"/>
                <a:satOff val="-31715"/>
                <a:lumOff val="7473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7622915"/>
                <a:satOff val="-31715"/>
                <a:lumOff val="7473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</dgm:pt>
    <dgm:pt modelId="{34420DB8-A56F-4137-99FD-F035097C25B6}" type="pres">
      <dgm:prSet presAssocID="{A10F2EC0-736C-48E9-9539-648F7A25B8BA}" presName="c16" presStyleLbl="node1" presStyleIdx="15" presStyleCnt="19" custLinFactX="-237100" custLinFactNeighborX="-300000"/>
      <dgm:spPr>
        <a:xfrm>
          <a:off x="1488161" y="1263148"/>
          <a:ext cx="108865" cy="108865"/>
        </a:xfrm>
        <a:prstGeom prst="ellipse">
          <a:avLst/>
        </a:prstGeom>
        <a:gradFill rotWithShape="0">
          <a:gsLst>
            <a:gs pos="0">
              <a:srgbClr val="FFC000">
                <a:hueOff val="8167408"/>
                <a:satOff val="-33981"/>
                <a:lumOff val="8007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8167408"/>
                <a:satOff val="-33981"/>
                <a:lumOff val="8007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8167408"/>
                <a:satOff val="-33981"/>
                <a:lumOff val="8007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</dgm:pt>
    <dgm:pt modelId="{ABBDA9D1-7245-43A2-9C81-B63E47E16EA4}" type="pres">
      <dgm:prSet presAssocID="{A10F2EC0-736C-48E9-9539-648F7A25B8BA}" presName="c17" presStyleLbl="node1" presStyleIdx="16" presStyleCnt="19" custLinFactX="-100000" custLinFactNeighborX="-134971"/>
      <dgm:spPr>
        <a:xfrm>
          <a:off x="1625356" y="1019290"/>
          <a:ext cx="248834" cy="248834"/>
        </a:xfrm>
        <a:prstGeom prst="ellipse">
          <a:avLst/>
        </a:prstGeom>
        <a:gradFill rotWithShape="0">
          <a:gsLst>
            <a:gs pos="0">
              <a:srgbClr val="FFC000">
                <a:hueOff val="8711903"/>
                <a:satOff val="-36246"/>
                <a:lumOff val="8540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8711903"/>
                <a:satOff val="-36246"/>
                <a:lumOff val="8540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8711903"/>
                <a:satOff val="-36246"/>
                <a:lumOff val="854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</dgm:pt>
    <dgm:pt modelId="{035EEDF6-BC6C-4CB0-936D-839ED1357232}" type="pres">
      <dgm:prSet presAssocID="{A10F2EC0-736C-48E9-9539-648F7A25B8BA}" presName="c18" presStyleLbl="node1" presStyleIdx="17" presStyleCnt="19" custLinFactX="-141817" custLinFactNeighborX="-200000"/>
      <dgm:spPr>
        <a:xfrm>
          <a:off x="1960591" y="958325"/>
          <a:ext cx="171074" cy="171074"/>
        </a:xfrm>
        <a:prstGeom prst="ellipse">
          <a:avLst/>
        </a:prstGeom>
        <a:gradFill rotWithShape="0">
          <a:gsLst>
            <a:gs pos="0">
              <a:srgbClr val="FFC000">
                <a:hueOff val="9256396"/>
                <a:satOff val="-38512"/>
                <a:lumOff val="9074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9256396"/>
                <a:satOff val="-38512"/>
                <a:lumOff val="9074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9256396"/>
                <a:satOff val="-38512"/>
                <a:lumOff val="9074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</dgm:pt>
    <dgm:pt modelId="{1FABB236-928C-425C-A13B-45C276F90EF4}" type="pres">
      <dgm:prSet presAssocID="{2ABCFDD0-C3AF-4757-97CD-536A651E69E9}" presName="chevronComposite1" presStyleCnt="0"/>
      <dgm:spPr/>
    </dgm:pt>
    <dgm:pt modelId="{C114FE35-2656-4910-AF03-708E9426045C}" type="pres">
      <dgm:prSet presAssocID="{2ABCFDD0-C3AF-4757-97CD-536A651E69E9}" presName="chevron1" presStyleLbl="sibTrans2D1" presStyleIdx="0" presStyleCnt="3" custLinFactX="-51567" custLinFactNeighborX="-100000" custLinFactNeighborY="2397"/>
      <dgm:spPr>
        <a:xfrm>
          <a:off x="2722661" y="227475"/>
          <a:ext cx="502419" cy="959174"/>
        </a:xfrm>
        <a:prstGeom prst="chevron">
          <a:avLst>
            <a:gd name="adj" fmla="val 62310"/>
          </a:avLst>
        </a:prstGeom>
        <a:gradFill rotWithShape="0">
          <a:gsLst>
            <a:gs pos="0">
              <a:srgbClr val="FFC000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</dgm:pt>
    <dgm:pt modelId="{F91C449F-7CAF-48C8-AAF9-59F61255B601}" type="pres">
      <dgm:prSet presAssocID="{2ABCFDD0-C3AF-4757-97CD-536A651E69E9}" presName="spChevron1" presStyleCnt="0"/>
      <dgm:spPr/>
    </dgm:pt>
    <dgm:pt modelId="{A27343B5-9330-448F-8CEF-8158CD093EF0}" type="pres">
      <dgm:prSet presAssocID="{697FB8D3-D5A6-4470-9ECD-2732A17CB7C4}" presName="middle" presStyleCnt="0"/>
      <dgm:spPr/>
    </dgm:pt>
    <dgm:pt modelId="{F71240BE-BEE8-4576-B91B-64486B888CC8}" type="pres">
      <dgm:prSet presAssocID="{697FB8D3-D5A6-4470-9ECD-2732A17CB7C4}" presName="parTxMid" presStyleLbl="revTx" presStyleIdx="1" presStyleCnt="3" custScaleX="138680" custLinFactNeighborX="-51252" custLinFactNeighborY="-1488"/>
      <dgm:spPr>
        <a:prstGeom prst="rect">
          <a:avLst/>
        </a:prstGeom>
      </dgm:spPr>
    </dgm:pt>
    <dgm:pt modelId="{8EBF02E4-903B-4D95-8F2A-0D3ECDDC98EF}" type="pres">
      <dgm:prSet presAssocID="{697FB8D3-D5A6-4470-9ECD-2732A17CB7C4}" presName="spMid" presStyleCnt="0"/>
      <dgm:spPr/>
    </dgm:pt>
    <dgm:pt modelId="{DA381A21-FE71-439E-910D-4A362DC07740}" type="pres">
      <dgm:prSet presAssocID="{1BB8DC89-C393-4C72-A8EA-C804EB6DC3DA}" presName="chevronComposite1" presStyleCnt="0"/>
      <dgm:spPr/>
    </dgm:pt>
    <dgm:pt modelId="{A8B3EFFF-8A50-4CF9-8FC9-04556EF26FD1}" type="pres">
      <dgm:prSet presAssocID="{1BB8DC89-C393-4C72-A8EA-C804EB6DC3DA}" presName="chevron1" presStyleLbl="sibTrans2D1" presStyleIdx="1" presStyleCnt="3" custLinFactX="-64142" custLinFactNeighborX="-100000" custLinFactNeighborY="-1701"/>
      <dgm:spPr>
        <a:xfrm>
          <a:off x="5059437" y="208301"/>
          <a:ext cx="502419" cy="959174"/>
        </a:xfrm>
        <a:prstGeom prst="chevron">
          <a:avLst>
            <a:gd name="adj" fmla="val 62310"/>
          </a:avLst>
        </a:prstGeom>
        <a:gradFill rotWithShape="0">
          <a:gsLst>
            <a:gs pos="0">
              <a:srgbClr val="FFC000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</dgm:pt>
    <dgm:pt modelId="{7E4CAEC1-EB95-4B9E-9E3C-6AFFF4A22C13}" type="pres">
      <dgm:prSet presAssocID="{1BB8DC89-C393-4C72-A8EA-C804EB6DC3DA}" presName="spChevron1" presStyleCnt="0"/>
      <dgm:spPr/>
    </dgm:pt>
    <dgm:pt modelId="{F03F3E01-8A46-4D11-ACD5-343A03876CDA}" type="pres">
      <dgm:prSet presAssocID="{05BF2FA3-3706-4F0C-B24B-3DC31D2E371E}" presName="middle" presStyleCnt="0"/>
      <dgm:spPr/>
    </dgm:pt>
    <dgm:pt modelId="{FFF37A66-B683-4A46-9C72-1D7DE6569DDF}" type="pres">
      <dgm:prSet presAssocID="{05BF2FA3-3706-4F0C-B24B-3DC31D2E371E}" presName="parTxMid" presStyleLbl="revTx" presStyleIdx="2" presStyleCnt="3" custScaleX="184186" custLinFactNeighborX="-57962" custLinFactNeighborY="-1750"/>
      <dgm:spPr>
        <a:prstGeom prst="rect">
          <a:avLst/>
        </a:prstGeom>
      </dgm:spPr>
    </dgm:pt>
    <dgm:pt modelId="{919EE02B-747E-49EA-A889-B7E790D91FF3}" type="pres">
      <dgm:prSet presAssocID="{05BF2FA3-3706-4F0C-B24B-3DC31D2E371E}" presName="spMid" presStyleCnt="0"/>
      <dgm:spPr/>
    </dgm:pt>
    <dgm:pt modelId="{163D86E6-023D-4B30-A2A8-43460619CBED}" type="pres">
      <dgm:prSet presAssocID="{2DC888BB-DB5D-4342-A437-07B09C74A157}" presName="chevronComposite1" presStyleCnt="0"/>
      <dgm:spPr/>
    </dgm:pt>
    <dgm:pt modelId="{C9C4D4E7-5985-4C11-B069-CC0A2C49A46A}" type="pres">
      <dgm:prSet presAssocID="{2DC888BB-DB5D-4342-A437-07B09C74A157}" presName="chevron1" presStyleLbl="sibTrans2D1" presStyleIdx="2" presStyleCnt="3" custLinFactX="-11851" custLinFactNeighborX="-100000" custLinFactNeighborY="-3070"/>
      <dgm:spPr>
        <a:xfrm>
          <a:off x="7607225" y="208301"/>
          <a:ext cx="502419" cy="959174"/>
        </a:xfrm>
        <a:prstGeom prst="chevron">
          <a:avLst>
            <a:gd name="adj" fmla="val 62310"/>
          </a:avLst>
        </a:prstGeom>
        <a:gradFill rotWithShape="0">
          <a:gsLst>
            <a:gs pos="0">
              <a:srgbClr val="FFC000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</dgm:pt>
    <dgm:pt modelId="{EA4B5BD1-66D0-4BDB-A9D5-0079176BD101}" type="pres">
      <dgm:prSet presAssocID="{2DC888BB-DB5D-4342-A437-07B09C74A157}" presName="spChevron1" presStyleCnt="0"/>
      <dgm:spPr/>
    </dgm:pt>
    <dgm:pt modelId="{8168AA77-C93C-4973-B252-3A23768EE454}" type="pres">
      <dgm:prSet presAssocID="{6B079F65-D342-4143-B8EF-AE932DF89AE4}" presName="last" presStyleCnt="0"/>
      <dgm:spPr/>
    </dgm:pt>
    <dgm:pt modelId="{12BA9F9B-EC2F-4A79-8806-5AF9E5BA8272}" type="pres">
      <dgm:prSet presAssocID="{6B079F65-D342-4143-B8EF-AE932DF89AE4}" presName="circleTx" presStyleLbl="node1" presStyleIdx="18" presStyleCnt="19" custScaleX="235325" custScaleY="123636" custLinFactNeighborX="-35747" custLinFactNeighborY="514"/>
      <dgm:spPr>
        <a:prstGeom prst="ellipse">
          <a:avLst/>
        </a:prstGeom>
      </dgm:spPr>
    </dgm:pt>
    <dgm:pt modelId="{C0011CC9-4307-4385-B660-55637E02E55F}" type="pres">
      <dgm:prSet presAssocID="{6B079F65-D342-4143-B8EF-AE932DF89AE4}" presName="spN" presStyleCnt="0"/>
      <dgm:spPr/>
    </dgm:pt>
  </dgm:ptLst>
  <dgm:cxnLst>
    <dgm:cxn modelId="{C7B61E13-0D0D-4634-B1B2-E838786499EB}" srcId="{8EBFB367-5E57-4AFE-BD2D-2A2DF7AB914C}" destId="{A10F2EC0-736C-48E9-9539-648F7A25B8BA}" srcOrd="0" destOrd="0" parTransId="{A71ACA77-49D1-4305-8699-036A75EF5007}" sibTransId="{2ABCFDD0-C3AF-4757-97CD-536A651E69E9}"/>
    <dgm:cxn modelId="{E6334D31-0EE3-4E73-B0C7-05B5C83A8864}" type="presOf" srcId="{8EBFB367-5E57-4AFE-BD2D-2A2DF7AB914C}" destId="{C9DFEC13-4D19-40D5-AD81-3BB3932A5784}" srcOrd="0" destOrd="0" presId="urn:microsoft.com/office/officeart/2009/3/layout/RandomtoResultProcess"/>
    <dgm:cxn modelId="{5DDCF167-C12F-4833-A954-68360B701C02}" type="presOf" srcId="{697FB8D3-D5A6-4470-9ECD-2732A17CB7C4}" destId="{F71240BE-BEE8-4576-B91B-64486B888CC8}" srcOrd="0" destOrd="0" presId="urn:microsoft.com/office/officeart/2009/3/layout/RandomtoResultProcess"/>
    <dgm:cxn modelId="{FD1D7C50-9651-48D1-BE3D-6EE8D4CC6475}" type="presOf" srcId="{6B079F65-D342-4143-B8EF-AE932DF89AE4}" destId="{12BA9F9B-EC2F-4A79-8806-5AF9E5BA8272}" srcOrd="0" destOrd="0" presId="urn:microsoft.com/office/officeart/2009/3/layout/RandomtoResultProcess"/>
    <dgm:cxn modelId="{10B7C27A-200A-48CF-B094-97C7FBA1E6CC}" type="presOf" srcId="{05BF2FA3-3706-4F0C-B24B-3DC31D2E371E}" destId="{FFF37A66-B683-4A46-9C72-1D7DE6569DDF}" srcOrd="0" destOrd="0" presId="urn:microsoft.com/office/officeart/2009/3/layout/RandomtoResultProcess"/>
    <dgm:cxn modelId="{43FFCAB8-7817-4214-AB87-9B7AD461AF9E}" srcId="{8EBFB367-5E57-4AFE-BD2D-2A2DF7AB914C}" destId="{6B079F65-D342-4143-B8EF-AE932DF89AE4}" srcOrd="3" destOrd="0" parTransId="{101D1F05-68A8-4E16-BAE9-44AEAC9A266B}" sibTransId="{E0E92307-60E9-4AEC-8C83-4FA929438EC5}"/>
    <dgm:cxn modelId="{809BFDD3-10EC-4123-8E69-6A980A9D80F4}" srcId="{8EBFB367-5E57-4AFE-BD2D-2A2DF7AB914C}" destId="{05BF2FA3-3706-4F0C-B24B-3DC31D2E371E}" srcOrd="2" destOrd="0" parTransId="{23F3F845-7F33-4872-9E1D-56CFB53BA50C}" sibTransId="{2DC888BB-DB5D-4342-A437-07B09C74A157}"/>
    <dgm:cxn modelId="{141759D7-24A1-4897-A1F9-FC5956D85042}" srcId="{8EBFB367-5E57-4AFE-BD2D-2A2DF7AB914C}" destId="{697FB8D3-D5A6-4470-9ECD-2732A17CB7C4}" srcOrd="1" destOrd="0" parTransId="{1439C391-AD07-41B9-87BB-DD10739BE65C}" sibTransId="{1BB8DC89-C393-4C72-A8EA-C804EB6DC3DA}"/>
    <dgm:cxn modelId="{E15A0BE3-2D94-4818-88C7-63FF909A6F57}" type="presOf" srcId="{A10F2EC0-736C-48E9-9539-648F7A25B8BA}" destId="{50A97A21-B743-4C81-8BFC-92E3DBB21EB8}" srcOrd="0" destOrd="0" presId="urn:microsoft.com/office/officeart/2009/3/layout/RandomtoResultProcess"/>
    <dgm:cxn modelId="{4E9E608D-81E7-44AB-AA3C-894B19AC0AFF}" type="presParOf" srcId="{C9DFEC13-4D19-40D5-AD81-3BB3932A5784}" destId="{84F8E8F4-A026-4D43-B5D0-C8DE55C7A132}" srcOrd="0" destOrd="0" presId="urn:microsoft.com/office/officeart/2009/3/layout/RandomtoResultProcess"/>
    <dgm:cxn modelId="{59CD0033-EBF7-4BEC-83C0-E66FB8C84D59}" type="presParOf" srcId="{84F8E8F4-A026-4D43-B5D0-C8DE55C7A132}" destId="{50A97A21-B743-4C81-8BFC-92E3DBB21EB8}" srcOrd="0" destOrd="0" presId="urn:microsoft.com/office/officeart/2009/3/layout/RandomtoResultProcess"/>
    <dgm:cxn modelId="{CCE35716-4057-4630-AEBE-6E6B93822614}" type="presParOf" srcId="{84F8E8F4-A026-4D43-B5D0-C8DE55C7A132}" destId="{3B977927-2A45-4305-8C1C-E6ECBB43BC7D}" srcOrd="1" destOrd="0" presId="urn:microsoft.com/office/officeart/2009/3/layout/RandomtoResultProcess"/>
    <dgm:cxn modelId="{84F4914F-64C2-4DCB-BA8A-4B895E72DE5F}" type="presParOf" srcId="{84F8E8F4-A026-4D43-B5D0-C8DE55C7A132}" destId="{BA7089C2-4B14-4F6D-9DE2-C340A2DBDFD0}" srcOrd="2" destOrd="0" presId="urn:microsoft.com/office/officeart/2009/3/layout/RandomtoResultProcess"/>
    <dgm:cxn modelId="{463893F1-9F12-4CF6-A3D5-52843B5C821F}" type="presParOf" srcId="{84F8E8F4-A026-4D43-B5D0-C8DE55C7A132}" destId="{7C1D502C-63C4-48C5-8AB8-778E2B8F12EF}" srcOrd="3" destOrd="0" presId="urn:microsoft.com/office/officeart/2009/3/layout/RandomtoResultProcess"/>
    <dgm:cxn modelId="{C1088574-3D5B-481C-B5AA-B14EA7DA1BE7}" type="presParOf" srcId="{84F8E8F4-A026-4D43-B5D0-C8DE55C7A132}" destId="{D21E49BC-CC9A-49FB-91DE-24AF842D6767}" srcOrd="4" destOrd="0" presId="urn:microsoft.com/office/officeart/2009/3/layout/RandomtoResultProcess"/>
    <dgm:cxn modelId="{4D781DF4-8F9B-40FF-9266-4FB958C9C62E}" type="presParOf" srcId="{84F8E8F4-A026-4D43-B5D0-C8DE55C7A132}" destId="{319E4E8F-3A75-426C-9989-343A1A85DF9F}" srcOrd="5" destOrd="0" presId="urn:microsoft.com/office/officeart/2009/3/layout/RandomtoResultProcess"/>
    <dgm:cxn modelId="{5FD1BBCB-3E70-45C5-970B-A780C97F8EFB}" type="presParOf" srcId="{84F8E8F4-A026-4D43-B5D0-C8DE55C7A132}" destId="{C2E944FF-2D84-4884-8B66-E5FA7DC5DFBE}" srcOrd="6" destOrd="0" presId="urn:microsoft.com/office/officeart/2009/3/layout/RandomtoResultProcess"/>
    <dgm:cxn modelId="{E1FB50C4-DE97-4C2C-B18A-3AC3B8FAAADB}" type="presParOf" srcId="{84F8E8F4-A026-4D43-B5D0-C8DE55C7A132}" destId="{D4FF193F-AF30-4F43-BA56-ED19744C083D}" srcOrd="7" destOrd="0" presId="urn:microsoft.com/office/officeart/2009/3/layout/RandomtoResultProcess"/>
    <dgm:cxn modelId="{A7319FE5-6B2C-440F-8E3D-775244D7EDCE}" type="presParOf" srcId="{84F8E8F4-A026-4D43-B5D0-C8DE55C7A132}" destId="{4585103C-538A-4456-9627-4FE7E251AFAB}" srcOrd="8" destOrd="0" presId="urn:microsoft.com/office/officeart/2009/3/layout/RandomtoResultProcess"/>
    <dgm:cxn modelId="{B28788FD-71E8-42F7-9D0F-1DBCABEF65EB}" type="presParOf" srcId="{84F8E8F4-A026-4D43-B5D0-C8DE55C7A132}" destId="{9FC3B65F-1D5B-453D-9D92-C0B58B160C86}" srcOrd="9" destOrd="0" presId="urn:microsoft.com/office/officeart/2009/3/layout/RandomtoResultProcess"/>
    <dgm:cxn modelId="{05B05AF5-70D1-4B5F-ADE9-1F5FEC3C0BE8}" type="presParOf" srcId="{84F8E8F4-A026-4D43-B5D0-C8DE55C7A132}" destId="{67F12675-C5E1-4BA6-9B64-FECA3871155F}" srcOrd="10" destOrd="0" presId="urn:microsoft.com/office/officeart/2009/3/layout/RandomtoResultProcess"/>
    <dgm:cxn modelId="{B6756E5E-74FA-40C0-8CEE-CA03719B601C}" type="presParOf" srcId="{84F8E8F4-A026-4D43-B5D0-C8DE55C7A132}" destId="{6F782E9F-76BA-4060-AD1B-071046A1645D}" srcOrd="11" destOrd="0" presId="urn:microsoft.com/office/officeart/2009/3/layout/RandomtoResultProcess"/>
    <dgm:cxn modelId="{D8A304AD-CFC0-4BF6-95AE-26A50A0E6118}" type="presParOf" srcId="{84F8E8F4-A026-4D43-B5D0-C8DE55C7A132}" destId="{9D56ED56-DB2A-4202-B307-6E1A439B12D2}" srcOrd="12" destOrd="0" presId="urn:microsoft.com/office/officeart/2009/3/layout/RandomtoResultProcess"/>
    <dgm:cxn modelId="{73D3D603-7D39-45BA-AD29-EEC20DF2C771}" type="presParOf" srcId="{84F8E8F4-A026-4D43-B5D0-C8DE55C7A132}" destId="{E7232BC8-5B16-4A3D-9D27-BD8181A4A976}" srcOrd="13" destOrd="0" presId="urn:microsoft.com/office/officeart/2009/3/layout/RandomtoResultProcess"/>
    <dgm:cxn modelId="{8F7B9194-49A5-47B0-82DC-2229C8C5D9B7}" type="presParOf" srcId="{84F8E8F4-A026-4D43-B5D0-C8DE55C7A132}" destId="{7F4A3A45-6128-4BB3-98D1-173C04B54749}" srcOrd="14" destOrd="0" presId="urn:microsoft.com/office/officeart/2009/3/layout/RandomtoResultProcess"/>
    <dgm:cxn modelId="{70CBC535-0472-4F36-9D74-7A050DACFA22}" type="presParOf" srcId="{84F8E8F4-A026-4D43-B5D0-C8DE55C7A132}" destId="{F78EAD90-4971-4CBC-ADD3-A7B03D3313A6}" srcOrd="15" destOrd="0" presId="urn:microsoft.com/office/officeart/2009/3/layout/RandomtoResultProcess"/>
    <dgm:cxn modelId="{1AEF94E2-99E4-4A35-B21F-CB4D3A8FC733}" type="presParOf" srcId="{84F8E8F4-A026-4D43-B5D0-C8DE55C7A132}" destId="{34420DB8-A56F-4137-99FD-F035097C25B6}" srcOrd="16" destOrd="0" presId="urn:microsoft.com/office/officeart/2009/3/layout/RandomtoResultProcess"/>
    <dgm:cxn modelId="{D47A466B-FC4A-407E-A41D-D974DED54BE3}" type="presParOf" srcId="{84F8E8F4-A026-4D43-B5D0-C8DE55C7A132}" destId="{ABBDA9D1-7245-43A2-9C81-B63E47E16EA4}" srcOrd="17" destOrd="0" presId="urn:microsoft.com/office/officeart/2009/3/layout/RandomtoResultProcess"/>
    <dgm:cxn modelId="{E80DBDB0-9281-4391-89A4-160DDD0B6D0D}" type="presParOf" srcId="{84F8E8F4-A026-4D43-B5D0-C8DE55C7A132}" destId="{035EEDF6-BC6C-4CB0-936D-839ED1357232}" srcOrd="18" destOrd="0" presId="urn:microsoft.com/office/officeart/2009/3/layout/RandomtoResultProcess"/>
    <dgm:cxn modelId="{7DAF339A-D6AA-4F64-9965-561C5CDDD262}" type="presParOf" srcId="{C9DFEC13-4D19-40D5-AD81-3BB3932A5784}" destId="{1FABB236-928C-425C-A13B-45C276F90EF4}" srcOrd="1" destOrd="0" presId="urn:microsoft.com/office/officeart/2009/3/layout/RandomtoResultProcess"/>
    <dgm:cxn modelId="{0558552A-E625-436D-8388-E8B2C8E62BDE}" type="presParOf" srcId="{1FABB236-928C-425C-A13B-45C276F90EF4}" destId="{C114FE35-2656-4910-AF03-708E9426045C}" srcOrd="0" destOrd="0" presId="urn:microsoft.com/office/officeart/2009/3/layout/RandomtoResultProcess"/>
    <dgm:cxn modelId="{A4C8D23A-D587-48E0-9387-188664909610}" type="presParOf" srcId="{1FABB236-928C-425C-A13B-45C276F90EF4}" destId="{F91C449F-7CAF-48C8-AAF9-59F61255B601}" srcOrd="1" destOrd="0" presId="urn:microsoft.com/office/officeart/2009/3/layout/RandomtoResultProcess"/>
    <dgm:cxn modelId="{F0E0FF8E-CA28-4BD3-BE22-8E74CC0159B3}" type="presParOf" srcId="{C9DFEC13-4D19-40D5-AD81-3BB3932A5784}" destId="{A27343B5-9330-448F-8CEF-8158CD093EF0}" srcOrd="2" destOrd="0" presId="urn:microsoft.com/office/officeart/2009/3/layout/RandomtoResultProcess"/>
    <dgm:cxn modelId="{36788647-453C-48B1-9F49-F77B6FF754F3}" type="presParOf" srcId="{A27343B5-9330-448F-8CEF-8158CD093EF0}" destId="{F71240BE-BEE8-4576-B91B-64486B888CC8}" srcOrd="0" destOrd="0" presId="urn:microsoft.com/office/officeart/2009/3/layout/RandomtoResultProcess"/>
    <dgm:cxn modelId="{F9BD3BC6-9613-41A1-8267-D8D54423DC00}" type="presParOf" srcId="{A27343B5-9330-448F-8CEF-8158CD093EF0}" destId="{8EBF02E4-903B-4D95-8F2A-0D3ECDDC98EF}" srcOrd="1" destOrd="0" presId="urn:microsoft.com/office/officeart/2009/3/layout/RandomtoResultProcess"/>
    <dgm:cxn modelId="{CF8CE86E-DCAF-47B5-951D-6D8176E5CCBA}" type="presParOf" srcId="{C9DFEC13-4D19-40D5-AD81-3BB3932A5784}" destId="{DA381A21-FE71-439E-910D-4A362DC07740}" srcOrd="3" destOrd="0" presId="urn:microsoft.com/office/officeart/2009/3/layout/RandomtoResultProcess"/>
    <dgm:cxn modelId="{73A438C8-CBF6-463D-B625-1AC6713A13F8}" type="presParOf" srcId="{DA381A21-FE71-439E-910D-4A362DC07740}" destId="{A8B3EFFF-8A50-4CF9-8FC9-04556EF26FD1}" srcOrd="0" destOrd="0" presId="urn:microsoft.com/office/officeart/2009/3/layout/RandomtoResultProcess"/>
    <dgm:cxn modelId="{3B6C3B51-7615-49AF-9DD2-CECEBA88E6AF}" type="presParOf" srcId="{DA381A21-FE71-439E-910D-4A362DC07740}" destId="{7E4CAEC1-EB95-4B9E-9E3C-6AFFF4A22C13}" srcOrd="1" destOrd="0" presId="urn:microsoft.com/office/officeart/2009/3/layout/RandomtoResultProcess"/>
    <dgm:cxn modelId="{68385114-5E1B-4216-A1C8-AE3678DF2CDC}" type="presParOf" srcId="{C9DFEC13-4D19-40D5-AD81-3BB3932A5784}" destId="{F03F3E01-8A46-4D11-ACD5-343A03876CDA}" srcOrd="4" destOrd="0" presId="urn:microsoft.com/office/officeart/2009/3/layout/RandomtoResultProcess"/>
    <dgm:cxn modelId="{AB547653-FF28-4396-8498-DA86189B82EF}" type="presParOf" srcId="{F03F3E01-8A46-4D11-ACD5-343A03876CDA}" destId="{FFF37A66-B683-4A46-9C72-1D7DE6569DDF}" srcOrd="0" destOrd="0" presId="urn:microsoft.com/office/officeart/2009/3/layout/RandomtoResultProcess"/>
    <dgm:cxn modelId="{AEF45EFC-3B8E-47C3-BD3C-C4B73DFCA8E9}" type="presParOf" srcId="{F03F3E01-8A46-4D11-ACD5-343A03876CDA}" destId="{919EE02B-747E-49EA-A889-B7E790D91FF3}" srcOrd="1" destOrd="0" presId="urn:microsoft.com/office/officeart/2009/3/layout/RandomtoResultProcess"/>
    <dgm:cxn modelId="{6DEEFA86-FA47-441F-AC27-11A6EF12D913}" type="presParOf" srcId="{C9DFEC13-4D19-40D5-AD81-3BB3932A5784}" destId="{163D86E6-023D-4B30-A2A8-43460619CBED}" srcOrd="5" destOrd="0" presId="urn:microsoft.com/office/officeart/2009/3/layout/RandomtoResultProcess"/>
    <dgm:cxn modelId="{2BA4C24C-BBDB-457F-A819-93DC1CA05832}" type="presParOf" srcId="{163D86E6-023D-4B30-A2A8-43460619CBED}" destId="{C9C4D4E7-5985-4C11-B069-CC0A2C49A46A}" srcOrd="0" destOrd="0" presId="urn:microsoft.com/office/officeart/2009/3/layout/RandomtoResultProcess"/>
    <dgm:cxn modelId="{2E55B93E-ADB8-4500-9A78-E4B19B2D3F45}" type="presParOf" srcId="{163D86E6-023D-4B30-A2A8-43460619CBED}" destId="{EA4B5BD1-66D0-4BDB-A9D5-0079176BD101}" srcOrd="1" destOrd="0" presId="urn:microsoft.com/office/officeart/2009/3/layout/RandomtoResultProcess"/>
    <dgm:cxn modelId="{8F76E872-4215-47A8-B651-5F92BB2B27C9}" type="presParOf" srcId="{C9DFEC13-4D19-40D5-AD81-3BB3932A5784}" destId="{8168AA77-C93C-4973-B252-3A23768EE454}" srcOrd="6" destOrd="0" presId="urn:microsoft.com/office/officeart/2009/3/layout/RandomtoResultProcess"/>
    <dgm:cxn modelId="{3918B6BF-0338-44A9-B5A5-080E7EBAECA2}" type="presParOf" srcId="{8168AA77-C93C-4973-B252-3A23768EE454}" destId="{12BA9F9B-EC2F-4A79-8806-5AF9E5BA8272}" srcOrd="0" destOrd="0" presId="urn:microsoft.com/office/officeart/2009/3/layout/RandomtoResultProcess"/>
    <dgm:cxn modelId="{07E6DB5C-B7C1-4A46-A5A2-3881FD37F524}" type="presParOf" srcId="{8168AA77-C93C-4973-B252-3A23768EE454}" destId="{C0011CC9-4307-4385-B660-55637E02E55F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EBFB367-5E57-4AFE-BD2D-2A2DF7AB914C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colorful4" csCatId="colorful" phldr="1"/>
      <dgm:spPr/>
    </dgm:pt>
    <dgm:pt modelId="{A10F2EC0-736C-48E9-9539-648F7A25B8BA}">
      <dgm:prSet phldrT="[Texto]" custT="1"/>
      <dgm:spPr>
        <a:xfrm>
          <a:off x="1185925" y="382481"/>
          <a:ext cx="1044642" cy="344257"/>
        </a:xfrm>
        <a:noFill/>
        <a:ln>
          <a:noFill/>
        </a:ln>
        <a:effectLst/>
      </dgm:spPr>
      <dgm:t>
        <a:bodyPr/>
        <a:lstStyle/>
        <a:p>
          <a:pPr algn="l"/>
          <a:r>
            <a:rPr lang="es-PE" sz="1600" b="1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31</a:t>
          </a:r>
          <a:r>
            <a:rPr lang="es-PE" sz="16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PE" sz="14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proyectos </a:t>
          </a:r>
        </a:p>
      </dgm:t>
    </dgm:pt>
    <dgm:pt modelId="{A71ACA77-49D1-4305-8699-036A75EF5007}" type="parTrans" cxnId="{C7B61E13-0D0D-4634-B1B2-E838786499EB}">
      <dgm:prSet/>
      <dgm:spPr/>
      <dgm:t>
        <a:bodyPr/>
        <a:lstStyle/>
        <a:p>
          <a:endParaRPr lang="es-PE" sz="2000"/>
        </a:p>
      </dgm:t>
    </dgm:pt>
    <dgm:pt modelId="{2ABCFDD0-C3AF-4757-97CD-536A651E69E9}" type="sibTrans" cxnId="{C7B61E13-0D0D-4634-B1B2-E838786499EB}">
      <dgm:prSet/>
      <dgm:spPr/>
      <dgm:t>
        <a:bodyPr/>
        <a:lstStyle/>
        <a:p>
          <a:endParaRPr lang="es-PE" sz="2000"/>
        </a:p>
      </dgm:t>
    </dgm:pt>
    <dgm:pt modelId="{05BF2FA3-3706-4F0C-B24B-3DC31D2E371E}">
      <dgm:prSet phldrT="[Texto]" custT="1"/>
      <dgm:spPr>
        <a:xfrm>
          <a:off x="4384116" y="158993"/>
          <a:ext cx="1045897" cy="732128"/>
        </a:xfrm>
        <a:noFill/>
        <a:ln>
          <a:noFill/>
        </a:ln>
        <a:effectLst/>
      </dgm:spPr>
      <dgm:t>
        <a:bodyPr/>
        <a:lstStyle/>
        <a:p>
          <a:r>
            <a:rPr lang="es-PE" sz="1600" b="1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5 090 </a:t>
          </a:r>
          <a:r>
            <a:rPr lang="es-PE" sz="14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localidades electrificadas</a:t>
          </a:r>
        </a:p>
      </dgm:t>
    </dgm:pt>
    <dgm:pt modelId="{23F3F845-7F33-4872-9E1D-56CFB53BA50C}" type="parTrans" cxnId="{809BFDD3-10EC-4123-8E69-6A980A9D80F4}">
      <dgm:prSet/>
      <dgm:spPr/>
      <dgm:t>
        <a:bodyPr/>
        <a:lstStyle/>
        <a:p>
          <a:endParaRPr lang="es-PE" sz="2000"/>
        </a:p>
      </dgm:t>
    </dgm:pt>
    <dgm:pt modelId="{2DC888BB-DB5D-4342-A437-07B09C74A157}" type="sibTrans" cxnId="{809BFDD3-10EC-4123-8E69-6A980A9D80F4}">
      <dgm:prSet/>
      <dgm:spPr/>
      <dgm:t>
        <a:bodyPr/>
        <a:lstStyle/>
        <a:p>
          <a:endParaRPr lang="es-PE" sz="2000"/>
        </a:p>
      </dgm:t>
    </dgm:pt>
    <dgm:pt modelId="{6B079F65-D342-4143-B8EF-AE932DF89AE4}">
      <dgm:prSet phldrT="[Texto]" custT="1"/>
      <dgm:spPr>
        <a:xfrm>
          <a:off x="6104450" y="134112"/>
          <a:ext cx="1115427" cy="889013"/>
        </a:xfrm>
        <a:solidFill>
          <a:srgbClr val="4BACC6">
            <a:lumMod val="60000"/>
            <a:lumOff val="4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PE" sz="1600" b="1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329 </a:t>
          </a:r>
          <a:r>
            <a:rPr lang="es-PE" sz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mil habitantes</a:t>
          </a:r>
          <a:endParaRPr lang="es-PE" sz="1100" dirty="0">
            <a:solidFill>
              <a:sysClr val="windowText" lastClr="000000">
                <a:lumMod val="65000"/>
                <a:lumOff val="35000"/>
              </a:sys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01D1F05-68A8-4E16-BAE9-44AEAC9A266B}" type="parTrans" cxnId="{43FFCAB8-7817-4214-AB87-9B7AD461AF9E}">
      <dgm:prSet/>
      <dgm:spPr/>
      <dgm:t>
        <a:bodyPr/>
        <a:lstStyle/>
        <a:p>
          <a:endParaRPr lang="es-PE" sz="2000"/>
        </a:p>
      </dgm:t>
    </dgm:pt>
    <dgm:pt modelId="{E0E92307-60E9-4AEC-8C83-4FA929438EC5}" type="sibTrans" cxnId="{43FFCAB8-7817-4214-AB87-9B7AD461AF9E}">
      <dgm:prSet/>
      <dgm:spPr/>
      <dgm:t>
        <a:bodyPr/>
        <a:lstStyle/>
        <a:p>
          <a:endParaRPr lang="es-PE" sz="2000"/>
        </a:p>
      </dgm:t>
    </dgm:pt>
    <dgm:pt modelId="{697FB8D3-D5A6-4470-9ECD-2732A17CB7C4}">
      <dgm:prSet phldrT="[Texto]" custT="1"/>
      <dgm:spPr>
        <a:xfrm>
          <a:off x="2605329" y="145544"/>
          <a:ext cx="1450451" cy="732128"/>
        </a:xfrm>
        <a:noFill/>
        <a:ln>
          <a:noFill/>
        </a:ln>
        <a:effectLst/>
      </dgm:spPr>
      <dgm:t>
        <a:bodyPr/>
        <a:lstStyle/>
        <a:p>
          <a:r>
            <a:rPr lang="es-PE" sz="1600" b="1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408.3 </a:t>
          </a:r>
          <a:r>
            <a:rPr lang="es-PE" sz="14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millones de soles en inversión</a:t>
          </a:r>
          <a:endParaRPr lang="es-PE" sz="1100" b="0" dirty="0">
            <a:solidFill>
              <a:sysClr val="windowText" lastClr="000000">
                <a:lumMod val="65000"/>
                <a:lumOff val="35000"/>
              </a:sys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BB8DC89-C393-4C72-A8EA-C804EB6DC3DA}" type="sibTrans" cxnId="{141759D7-24A1-4897-A1F9-FC5956D85042}">
      <dgm:prSet/>
      <dgm:spPr/>
      <dgm:t>
        <a:bodyPr/>
        <a:lstStyle/>
        <a:p>
          <a:endParaRPr lang="es-PE" sz="2000"/>
        </a:p>
      </dgm:t>
    </dgm:pt>
    <dgm:pt modelId="{1439C391-AD07-41B9-87BB-DD10739BE65C}" type="parTrans" cxnId="{141759D7-24A1-4897-A1F9-FC5956D85042}">
      <dgm:prSet/>
      <dgm:spPr/>
      <dgm:t>
        <a:bodyPr/>
        <a:lstStyle/>
        <a:p>
          <a:endParaRPr lang="es-PE" sz="2000"/>
        </a:p>
      </dgm:t>
    </dgm:pt>
    <dgm:pt modelId="{C9DFEC13-4D19-40D5-AD81-3BB3932A5784}" type="pres">
      <dgm:prSet presAssocID="{8EBFB367-5E57-4AFE-BD2D-2A2DF7AB914C}" presName="Name0" presStyleCnt="0">
        <dgm:presLayoutVars>
          <dgm:dir/>
          <dgm:animOne val="branch"/>
          <dgm:animLvl val="lvl"/>
        </dgm:presLayoutVars>
      </dgm:prSet>
      <dgm:spPr/>
    </dgm:pt>
    <dgm:pt modelId="{84F8E8F4-A026-4D43-B5D0-C8DE55C7A132}" type="pres">
      <dgm:prSet presAssocID="{A10F2EC0-736C-48E9-9539-648F7A25B8BA}" presName="chaos" presStyleCnt="0"/>
      <dgm:spPr/>
    </dgm:pt>
    <dgm:pt modelId="{50A97A21-B743-4C81-8BFC-92E3DBB21EB8}" type="pres">
      <dgm:prSet presAssocID="{A10F2EC0-736C-48E9-9539-648F7A25B8BA}" presName="parTx1" presStyleLbl="revTx" presStyleIdx="0" presStyleCnt="3" custScaleX="201520" custScaleY="87552" custLinFactNeighborX="16786" custLinFactNeighborY="1275"/>
      <dgm:spPr>
        <a:prstGeom prst="rect">
          <a:avLst/>
        </a:prstGeom>
      </dgm:spPr>
    </dgm:pt>
    <dgm:pt modelId="{3B977927-2A45-4305-8C1C-E6ECBB43BC7D}" type="pres">
      <dgm:prSet presAssocID="{A10F2EC0-736C-48E9-9539-648F7A25B8BA}" presName="c1" presStyleLbl="node1" presStyleIdx="0" presStyleCnt="19" custLinFactX="-237100" custLinFactNeighborX="-300000"/>
      <dgm:spPr>
        <a:xfrm>
          <a:off x="1184719" y="277780"/>
          <a:ext cx="83096" cy="83096"/>
        </a:xfrm>
        <a:prstGeom prst="ellips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BA7089C2-4B14-4F6D-9DE2-C340A2DBDFD0}" type="pres">
      <dgm:prSet presAssocID="{A10F2EC0-736C-48E9-9539-648F7A25B8BA}" presName="c2" presStyleLbl="node1" presStyleIdx="1" presStyleCnt="19" custLinFactX="-237100" custLinFactNeighborX="-300000"/>
      <dgm:spPr>
        <a:xfrm>
          <a:off x="1242886" y="161445"/>
          <a:ext cx="83096" cy="83096"/>
        </a:xfrm>
        <a:prstGeom prst="ellipse">
          <a:avLst/>
        </a:prstGeom>
        <a:solidFill>
          <a:srgbClr val="8064A2">
            <a:hueOff val="-248043"/>
            <a:satOff val="1494"/>
            <a:lumOff val="12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7C1D502C-63C4-48C5-8AB8-778E2B8F12EF}" type="pres">
      <dgm:prSet presAssocID="{A10F2EC0-736C-48E9-9539-648F7A25B8BA}" presName="c3" presStyleLbl="node1" presStyleIdx="2" presStyleCnt="19" custLinFactX="-141817" custLinFactNeighborX="-200000"/>
      <dgm:spPr>
        <a:xfrm>
          <a:off x="1382455" y="184712"/>
          <a:ext cx="130580" cy="130580"/>
        </a:xfrm>
        <a:prstGeom prst="ellipse">
          <a:avLst/>
        </a:prstGeom>
        <a:solidFill>
          <a:srgbClr val="8064A2">
            <a:hueOff val="-496086"/>
            <a:satOff val="2989"/>
            <a:lumOff val="24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D21E49BC-CC9A-49FB-91DE-24AF842D6767}" type="pres">
      <dgm:prSet presAssocID="{A10F2EC0-736C-48E9-9539-648F7A25B8BA}" presName="c4" presStyleLbl="node1" presStyleIdx="3" presStyleCnt="19" custLinFactX="-237100" custLinFactNeighborX="-300000"/>
      <dgm:spPr>
        <a:xfrm>
          <a:off x="1498824" y="56743"/>
          <a:ext cx="83096" cy="83096"/>
        </a:xfrm>
        <a:prstGeom prst="ellipse">
          <a:avLst/>
        </a:prstGeom>
        <a:solidFill>
          <a:srgbClr val="8064A2">
            <a:hueOff val="-744128"/>
            <a:satOff val="4483"/>
            <a:lumOff val="35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319E4E8F-3A75-426C-9989-343A1A85DF9F}" type="pres">
      <dgm:prSet presAssocID="{A10F2EC0-736C-48E9-9539-648F7A25B8BA}" presName="c5" presStyleLbl="node1" presStyleIdx="4" presStyleCnt="19" custLinFactX="-237100" custLinFactNeighborX="-300000"/>
      <dgm:spPr>
        <a:xfrm>
          <a:off x="1650060" y="10209"/>
          <a:ext cx="83096" cy="83096"/>
        </a:xfrm>
        <a:prstGeom prst="ellipse">
          <a:avLst/>
        </a:prstGeom>
        <a:solidFill>
          <a:srgbClr val="8064A2">
            <a:hueOff val="-992171"/>
            <a:satOff val="5978"/>
            <a:lumOff val="47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C2E944FF-2D84-4884-8B66-E5FA7DC5DFBE}" type="pres">
      <dgm:prSet presAssocID="{A10F2EC0-736C-48E9-9539-648F7A25B8BA}" presName="c6" presStyleLbl="node1" presStyleIdx="5" presStyleCnt="19" custLinFactX="-237100" custLinFactNeighborX="-300000"/>
      <dgm:spPr>
        <a:xfrm>
          <a:off x="1836196" y="91643"/>
          <a:ext cx="83096" cy="83096"/>
        </a:xfrm>
        <a:prstGeom prst="ellipse">
          <a:avLst/>
        </a:prstGeom>
        <a:solidFill>
          <a:srgbClr val="8064A2">
            <a:hueOff val="-1240214"/>
            <a:satOff val="7472"/>
            <a:lumOff val="59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D4FF193F-AF30-4F43-BA56-ED19744C083D}" type="pres">
      <dgm:prSet presAssocID="{A10F2EC0-736C-48E9-9539-648F7A25B8BA}" presName="c7" presStyleLbl="node1" presStyleIdx="6" presStyleCnt="19" custLinFactX="-141817" custLinFactNeighborX="-200000"/>
      <dgm:spPr>
        <a:xfrm>
          <a:off x="1952497" y="149811"/>
          <a:ext cx="130580" cy="130580"/>
        </a:xfrm>
        <a:prstGeom prst="ellipse">
          <a:avLst/>
        </a:prstGeom>
        <a:solidFill>
          <a:srgbClr val="8064A2">
            <a:hueOff val="-1488257"/>
            <a:satOff val="8966"/>
            <a:lumOff val="71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4585103C-538A-4456-9627-4FE7E251AFAB}" type="pres">
      <dgm:prSet presAssocID="{A10F2EC0-736C-48E9-9539-648F7A25B8BA}" presName="c8" presStyleLbl="node1" presStyleIdx="7" presStyleCnt="19" custLinFactX="-237100" custLinFactNeighborX="-300000"/>
      <dgm:spPr>
        <a:xfrm>
          <a:off x="2115401" y="277780"/>
          <a:ext cx="83096" cy="83096"/>
        </a:xfrm>
        <a:prstGeom prst="ellipse">
          <a:avLst/>
        </a:prstGeom>
        <a:solidFill>
          <a:srgbClr val="8064A2">
            <a:hueOff val="-1736299"/>
            <a:satOff val="10461"/>
            <a:lumOff val="83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9FC3B65F-1D5B-453D-9D92-C0B58B160C86}" type="pres">
      <dgm:prSet presAssocID="{A10F2EC0-736C-48E9-9539-648F7A25B8BA}" presName="c9" presStyleLbl="node1" presStyleIdx="8" presStyleCnt="19" custLinFactX="-237100" custLinFactNeighborX="-300000"/>
      <dgm:spPr>
        <a:xfrm>
          <a:off x="2185202" y="405749"/>
          <a:ext cx="83096" cy="83096"/>
        </a:xfrm>
        <a:prstGeom prst="ellipse">
          <a:avLst/>
        </a:prstGeom>
        <a:solidFill>
          <a:srgbClr val="8064A2">
            <a:hueOff val="-1984342"/>
            <a:satOff val="11955"/>
            <a:lumOff val="95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67F12675-C5E1-4BA6-9B64-FECA3871155F}" type="pres">
      <dgm:prSet presAssocID="{A10F2EC0-736C-48E9-9539-648F7A25B8BA}" presName="c10" presStyleLbl="node1" presStyleIdx="9" presStyleCnt="19" custLinFactX="-100000" custLinFactNeighborX="-108895"/>
      <dgm:spPr>
        <a:xfrm>
          <a:off x="1580210" y="161445"/>
          <a:ext cx="213676" cy="213676"/>
        </a:xfrm>
        <a:prstGeom prst="ellipse">
          <a:avLst/>
        </a:prstGeom>
        <a:solidFill>
          <a:srgbClr val="8064A2">
            <a:hueOff val="-2232385"/>
            <a:satOff val="13449"/>
            <a:lumOff val="107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6F782E9F-76BA-4060-AD1B-071046A1645D}" type="pres">
      <dgm:prSet presAssocID="{A10F2EC0-736C-48E9-9539-648F7A25B8BA}" presName="c11" presStyleLbl="node1" presStyleIdx="10" presStyleCnt="19" custLinFactX="-237100" custLinFactNeighborX="-300000"/>
      <dgm:spPr>
        <a:xfrm>
          <a:off x="1126551" y="603518"/>
          <a:ext cx="83096" cy="83096"/>
        </a:xfrm>
        <a:prstGeom prst="ellipse">
          <a:avLst/>
        </a:prstGeom>
        <a:solidFill>
          <a:srgbClr val="8064A2">
            <a:hueOff val="-2480428"/>
            <a:satOff val="14944"/>
            <a:lumOff val="119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9D56ED56-DB2A-4202-B307-6E1A439B12D2}" type="pres">
      <dgm:prSet presAssocID="{A10F2EC0-736C-48E9-9539-648F7A25B8BA}" presName="c12" presStyleLbl="node1" presStyleIdx="11" presStyleCnt="19" custLinFactX="-141817" custLinFactNeighborX="-200000"/>
      <dgm:spPr>
        <a:xfrm>
          <a:off x="1196318" y="708220"/>
          <a:ext cx="130580" cy="130580"/>
        </a:xfrm>
        <a:prstGeom prst="ellipse">
          <a:avLst/>
        </a:prstGeom>
        <a:solidFill>
          <a:srgbClr val="8064A2">
            <a:hueOff val="-2728470"/>
            <a:satOff val="16438"/>
            <a:lumOff val="131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E7232BC8-5B16-4A3D-9D27-BD8181A4A976}" type="pres">
      <dgm:prSet presAssocID="{A10F2EC0-736C-48E9-9539-648F7A25B8BA}" presName="c13" presStyleLbl="node1" presStyleIdx="12" presStyleCnt="19" custLinFactX="-100000" custLinFactNeighborX="-134971"/>
      <dgm:spPr>
        <a:xfrm>
          <a:off x="1370875" y="801288"/>
          <a:ext cx="189935" cy="189935"/>
        </a:xfrm>
        <a:prstGeom prst="ellipse">
          <a:avLst/>
        </a:prstGeom>
        <a:solidFill>
          <a:srgbClr val="8064A2">
            <a:hueOff val="-2976513"/>
            <a:satOff val="17933"/>
            <a:lumOff val="143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7F4A3A45-6128-4BB3-98D1-173C04B54749}" type="pres">
      <dgm:prSet presAssocID="{A10F2EC0-736C-48E9-9539-648F7A25B8BA}" presName="c14" presStyleLbl="node1" presStyleIdx="13" presStyleCnt="19" custLinFactX="-237100" custLinFactNeighborX="-300000"/>
      <dgm:spPr>
        <a:xfrm>
          <a:off x="1615159" y="952524"/>
          <a:ext cx="83096" cy="83096"/>
        </a:xfrm>
        <a:prstGeom prst="ellipse">
          <a:avLst/>
        </a:prstGeom>
        <a:solidFill>
          <a:srgbClr val="8064A2">
            <a:hueOff val="-3224556"/>
            <a:satOff val="19427"/>
            <a:lumOff val="155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F78EAD90-4971-4CBC-ADD3-A7B03D3313A6}" type="pres">
      <dgm:prSet presAssocID="{A10F2EC0-736C-48E9-9539-648F7A25B8BA}" presName="c15" presStyleLbl="node1" presStyleIdx="14" presStyleCnt="19" custLinFactX="-141817" custLinFactNeighborX="-200000"/>
      <dgm:spPr>
        <a:xfrm>
          <a:off x="1661659" y="801288"/>
          <a:ext cx="130580" cy="130580"/>
        </a:xfrm>
        <a:prstGeom prst="ellipse">
          <a:avLst/>
        </a:prstGeom>
        <a:solidFill>
          <a:srgbClr val="8064A2">
            <a:hueOff val="-3472599"/>
            <a:satOff val="20921"/>
            <a:lumOff val="167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34420DB8-A56F-4137-99FD-F035097C25B6}" type="pres">
      <dgm:prSet presAssocID="{A10F2EC0-736C-48E9-9539-648F7A25B8BA}" presName="c16" presStyleLbl="node1" presStyleIdx="15" presStyleCnt="19" custLinFactX="-237100" custLinFactNeighborX="-300000"/>
      <dgm:spPr>
        <a:xfrm>
          <a:off x="1778028" y="964158"/>
          <a:ext cx="83096" cy="83096"/>
        </a:xfrm>
        <a:prstGeom prst="ellipse">
          <a:avLst/>
        </a:prstGeom>
        <a:solidFill>
          <a:srgbClr val="8064A2">
            <a:hueOff val="-3720641"/>
            <a:satOff val="22416"/>
            <a:lumOff val="179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ABBDA9D1-7245-43A2-9C81-B63E47E16EA4}" type="pres">
      <dgm:prSet presAssocID="{A10F2EC0-736C-48E9-9539-648F7A25B8BA}" presName="c17" presStyleLbl="node1" presStyleIdx="16" presStyleCnt="19" custLinFactX="-100000" custLinFactNeighborX="-134971"/>
      <dgm:spPr>
        <a:xfrm>
          <a:off x="1882750" y="778021"/>
          <a:ext cx="189935" cy="189935"/>
        </a:xfrm>
        <a:prstGeom prst="ellipse">
          <a:avLst/>
        </a:prstGeom>
        <a:solidFill>
          <a:srgbClr val="8064A2">
            <a:hueOff val="-3968684"/>
            <a:satOff val="23910"/>
            <a:lumOff val="1916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035EEDF6-BC6C-4CB0-936D-839ED1357232}" type="pres">
      <dgm:prSet presAssocID="{A10F2EC0-736C-48E9-9539-648F7A25B8BA}" presName="c18" presStyleLbl="node1" presStyleIdx="17" presStyleCnt="19" custLinFactX="-141817" custLinFactNeighborX="-200000"/>
      <dgm:spPr>
        <a:xfrm>
          <a:off x="2138634" y="731487"/>
          <a:ext cx="130580" cy="130580"/>
        </a:xfrm>
        <a:prstGeom prst="ellipse">
          <a:avLst/>
        </a:prstGeom>
        <a:solidFill>
          <a:srgbClr val="8064A2">
            <a:hueOff val="-4216727"/>
            <a:satOff val="25405"/>
            <a:lumOff val="2036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1FABB236-928C-425C-A13B-45C276F90EF4}" type="pres">
      <dgm:prSet presAssocID="{2ABCFDD0-C3AF-4757-97CD-536A651E69E9}" presName="chevronComposite1" presStyleCnt="0"/>
      <dgm:spPr/>
    </dgm:pt>
    <dgm:pt modelId="{C114FE35-2656-4910-AF03-708E9426045C}" type="pres">
      <dgm:prSet presAssocID="{2ABCFDD0-C3AF-4757-97CD-536A651E69E9}" presName="chevron1" presStyleLbl="sibTrans2D1" presStyleIdx="0" presStyleCnt="3" custLinFactX="-26938" custLinFactNeighborX="-100000" custLinFactNeighborY="-1487"/>
      <dgm:spPr>
        <a:xfrm>
          <a:off x="2228758" y="173631"/>
          <a:ext cx="383495" cy="732135"/>
        </a:xfrm>
        <a:prstGeom prst="chevron">
          <a:avLst>
            <a:gd name="adj" fmla="val 62310"/>
          </a:avLst>
        </a:prstGeom>
        <a:solidFill>
          <a:srgbClr val="8064A2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F91C449F-7CAF-48C8-AAF9-59F61255B601}" type="pres">
      <dgm:prSet presAssocID="{2ABCFDD0-C3AF-4757-97CD-536A651E69E9}" presName="spChevron1" presStyleCnt="0"/>
      <dgm:spPr/>
    </dgm:pt>
    <dgm:pt modelId="{A27343B5-9330-448F-8CEF-8158CD093EF0}" type="pres">
      <dgm:prSet presAssocID="{697FB8D3-D5A6-4470-9ECD-2732A17CB7C4}" presName="middle" presStyleCnt="0"/>
      <dgm:spPr/>
    </dgm:pt>
    <dgm:pt modelId="{F71240BE-BEE8-4576-B91B-64486B888CC8}" type="pres">
      <dgm:prSet presAssocID="{697FB8D3-D5A6-4470-9ECD-2732A17CB7C4}" presName="parTxMid" presStyleLbl="revTx" presStyleIdx="1" presStyleCnt="3" custScaleX="142580" custLinFactNeighborX="-47206" custLinFactNeighborY="-5372"/>
      <dgm:spPr>
        <a:prstGeom prst="rect">
          <a:avLst/>
        </a:prstGeom>
      </dgm:spPr>
    </dgm:pt>
    <dgm:pt modelId="{8EBF02E4-903B-4D95-8F2A-0D3ECDDC98EF}" type="pres">
      <dgm:prSet presAssocID="{697FB8D3-D5A6-4470-9ECD-2732A17CB7C4}" presName="spMid" presStyleCnt="0"/>
      <dgm:spPr/>
    </dgm:pt>
    <dgm:pt modelId="{DA381A21-FE71-439E-910D-4A362DC07740}" type="pres">
      <dgm:prSet presAssocID="{1BB8DC89-C393-4C72-A8EA-C804EB6DC3DA}" presName="chevronComposite1" presStyleCnt="0"/>
      <dgm:spPr/>
    </dgm:pt>
    <dgm:pt modelId="{A8B3EFFF-8A50-4CF9-8FC9-04556EF26FD1}" type="pres">
      <dgm:prSet presAssocID="{1BB8DC89-C393-4C72-A8EA-C804EB6DC3DA}" presName="chevron1" presStyleLbl="sibTrans2D1" presStyleIdx="1" presStyleCnt="3" custLinFactX="-40052" custLinFactNeighborX="-100000" custLinFactNeighborY="-3486"/>
      <dgm:spPr>
        <a:xfrm>
          <a:off x="4012413" y="158996"/>
          <a:ext cx="383495" cy="732135"/>
        </a:xfrm>
        <a:prstGeom prst="chevron">
          <a:avLst>
            <a:gd name="adj" fmla="val 62310"/>
          </a:avLst>
        </a:prstGeom>
        <a:solidFill>
          <a:srgbClr val="8064A2">
            <a:hueOff val="-2232385"/>
            <a:satOff val="13449"/>
            <a:lumOff val="1078"/>
            <a:alphaOff val="0"/>
          </a:srgbClr>
        </a:solidFill>
        <a:ln>
          <a:noFill/>
        </a:ln>
        <a:effectLst/>
      </dgm:spPr>
    </dgm:pt>
    <dgm:pt modelId="{7E4CAEC1-EB95-4B9E-9E3C-6AFFF4A22C13}" type="pres">
      <dgm:prSet presAssocID="{1BB8DC89-C393-4C72-A8EA-C804EB6DC3DA}" presName="spChevron1" presStyleCnt="0"/>
      <dgm:spPr/>
    </dgm:pt>
    <dgm:pt modelId="{F03F3E01-8A46-4D11-ACD5-343A03876CDA}" type="pres">
      <dgm:prSet presAssocID="{05BF2FA3-3706-4F0C-B24B-3DC31D2E371E}" presName="middle" presStyleCnt="0"/>
      <dgm:spPr/>
    </dgm:pt>
    <dgm:pt modelId="{FFF37A66-B683-4A46-9C72-1D7DE6569DDF}" type="pres">
      <dgm:prSet presAssocID="{05BF2FA3-3706-4F0C-B24B-3DC31D2E371E}" presName="parTxMid" presStyleLbl="revTx" presStyleIdx="2" presStyleCnt="3" custScaleX="137235" custLinFactNeighborX="-52480" custLinFactNeighborY="-3535"/>
      <dgm:spPr>
        <a:prstGeom prst="rect">
          <a:avLst/>
        </a:prstGeom>
      </dgm:spPr>
    </dgm:pt>
    <dgm:pt modelId="{919EE02B-747E-49EA-A889-B7E790D91FF3}" type="pres">
      <dgm:prSet presAssocID="{05BF2FA3-3706-4F0C-B24B-3DC31D2E371E}" presName="spMid" presStyleCnt="0"/>
      <dgm:spPr/>
    </dgm:pt>
    <dgm:pt modelId="{163D86E6-023D-4B30-A2A8-43460619CBED}" type="pres">
      <dgm:prSet presAssocID="{2DC888BB-DB5D-4342-A437-07B09C74A157}" presName="chevronComposite1" presStyleCnt="0"/>
      <dgm:spPr/>
    </dgm:pt>
    <dgm:pt modelId="{C9C4D4E7-5985-4C11-B069-CC0A2C49A46A}" type="pres">
      <dgm:prSet presAssocID="{2DC888BB-DB5D-4342-A437-07B09C74A157}" presName="chevron1" presStyleLbl="sibTrans2D1" presStyleIdx="2" presStyleCnt="3" custLinFactX="-7226" custLinFactNeighborX="-100000" custLinFactNeighborY="-3486"/>
      <dgm:spPr>
        <a:xfrm>
          <a:off x="5567694" y="158996"/>
          <a:ext cx="383495" cy="732135"/>
        </a:xfrm>
        <a:prstGeom prst="chevron">
          <a:avLst>
            <a:gd name="adj" fmla="val 62310"/>
          </a:avLst>
        </a:prstGeom>
        <a:solidFill>
          <a:srgbClr val="8064A2">
            <a:hueOff val="-4464770"/>
            <a:satOff val="26899"/>
            <a:lumOff val="2156"/>
            <a:alphaOff val="0"/>
          </a:srgbClr>
        </a:solidFill>
        <a:ln>
          <a:noFill/>
        </a:ln>
        <a:effectLst/>
      </dgm:spPr>
    </dgm:pt>
    <dgm:pt modelId="{EA4B5BD1-66D0-4BDB-A9D5-0079176BD101}" type="pres">
      <dgm:prSet presAssocID="{2DC888BB-DB5D-4342-A437-07B09C74A157}" presName="spChevron1" presStyleCnt="0"/>
      <dgm:spPr/>
    </dgm:pt>
    <dgm:pt modelId="{8168AA77-C93C-4973-B252-3A23768EE454}" type="pres">
      <dgm:prSet presAssocID="{6B079F65-D342-4143-B8EF-AE932DF89AE4}" presName="last" presStyleCnt="0"/>
      <dgm:spPr/>
    </dgm:pt>
    <dgm:pt modelId="{12BA9F9B-EC2F-4A79-8806-5AF9E5BA8272}" type="pres">
      <dgm:prSet presAssocID="{6B079F65-D342-4143-B8EF-AE932DF89AE4}" presName="circleTx" presStyleLbl="node1" presStyleIdx="18" presStyleCnt="19" custScaleX="189894" custLinFactNeighborX="-29015" custLinFactNeighborY="1136"/>
      <dgm:spPr>
        <a:prstGeom prst="ellipse">
          <a:avLst/>
        </a:prstGeom>
      </dgm:spPr>
    </dgm:pt>
    <dgm:pt modelId="{C0011CC9-4307-4385-B660-55637E02E55F}" type="pres">
      <dgm:prSet presAssocID="{6B079F65-D342-4143-B8EF-AE932DF89AE4}" presName="spN" presStyleCnt="0"/>
      <dgm:spPr/>
    </dgm:pt>
  </dgm:ptLst>
  <dgm:cxnLst>
    <dgm:cxn modelId="{C7B61E13-0D0D-4634-B1B2-E838786499EB}" srcId="{8EBFB367-5E57-4AFE-BD2D-2A2DF7AB914C}" destId="{A10F2EC0-736C-48E9-9539-648F7A25B8BA}" srcOrd="0" destOrd="0" parTransId="{A71ACA77-49D1-4305-8699-036A75EF5007}" sibTransId="{2ABCFDD0-C3AF-4757-97CD-536A651E69E9}"/>
    <dgm:cxn modelId="{736E2D39-3DA7-42AE-B738-FE5D539FDF5E}" type="presOf" srcId="{8EBFB367-5E57-4AFE-BD2D-2A2DF7AB914C}" destId="{C9DFEC13-4D19-40D5-AD81-3BB3932A5784}" srcOrd="0" destOrd="0" presId="urn:microsoft.com/office/officeart/2009/3/layout/RandomtoResultProcess"/>
    <dgm:cxn modelId="{DF3CA94B-21D4-4C12-99FD-AED9FA78C3F3}" type="presOf" srcId="{6B079F65-D342-4143-B8EF-AE932DF89AE4}" destId="{12BA9F9B-EC2F-4A79-8806-5AF9E5BA8272}" srcOrd="0" destOrd="0" presId="urn:microsoft.com/office/officeart/2009/3/layout/RandomtoResultProcess"/>
    <dgm:cxn modelId="{20A27353-98DB-47D2-AE1E-EA4FFED65945}" type="presOf" srcId="{697FB8D3-D5A6-4470-9ECD-2732A17CB7C4}" destId="{F71240BE-BEE8-4576-B91B-64486B888CC8}" srcOrd="0" destOrd="0" presId="urn:microsoft.com/office/officeart/2009/3/layout/RandomtoResultProcess"/>
    <dgm:cxn modelId="{2A1A1957-9CDF-4FA3-9DDE-313045606E6B}" type="presOf" srcId="{A10F2EC0-736C-48E9-9539-648F7A25B8BA}" destId="{50A97A21-B743-4C81-8BFC-92E3DBB21EB8}" srcOrd="0" destOrd="0" presId="urn:microsoft.com/office/officeart/2009/3/layout/RandomtoResultProcess"/>
    <dgm:cxn modelId="{C5A98C8A-16E9-4D8E-9C35-4FC5D5931967}" type="presOf" srcId="{05BF2FA3-3706-4F0C-B24B-3DC31D2E371E}" destId="{FFF37A66-B683-4A46-9C72-1D7DE6569DDF}" srcOrd="0" destOrd="0" presId="urn:microsoft.com/office/officeart/2009/3/layout/RandomtoResultProcess"/>
    <dgm:cxn modelId="{43FFCAB8-7817-4214-AB87-9B7AD461AF9E}" srcId="{8EBFB367-5E57-4AFE-BD2D-2A2DF7AB914C}" destId="{6B079F65-D342-4143-B8EF-AE932DF89AE4}" srcOrd="3" destOrd="0" parTransId="{101D1F05-68A8-4E16-BAE9-44AEAC9A266B}" sibTransId="{E0E92307-60E9-4AEC-8C83-4FA929438EC5}"/>
    <dgm:cxn modelId="{809BFDD3-10EC-4123-8E69-6A980A9D80F4}" srcId="{8EBFB367-5E57-4AFE-BD2D-2A2DF7AB914C}" destId="{05BF2FA3-3706-4F0C-B24B-3DC31D2E371E}" srcOrd="2" destOrd="0" parTransId="{23F3F845-7F33-4872-9E1D-56CFB53BA50C}" sibTransId="{2DC888BB-DB5D-4342-A437-07B09C74A157}"/>
    <dgm:cxn modelId="{141759D7-24A1-4897-A1F9-FC5956D85042}" srcId="{8EBFB367-5E57-4AFE-BD2D-2A2DF7AB914C}" destId="{697FB8D3-D5A6-4470-9ECD-2732A17CB7C4}" srcOrd="1" destOrd="0" parTransId="{1439C391-AD07-41B9-87BB-DD10739BE65C}" sibTransId="{1BB8DC89-C393-4C72-A8EA-C804EB6DC3DA}"/>
    <dgm:cxn modelId="{3AAD1DCD-477A-424B-8B78-88E0084F8D6C}" type="presParOf" srcId="{C9DFEC13-4D19-40D5-AD81-3BB3932A5784}" destId="{84F8E8F4-A026-4D43-B5D0-C8DE55C7A132}" srcOrd="0" destOrd="0" presId="urn:microsoft.com/office/officeart/2009/3/layout/RandomtoResultProcess"/>
    <dgm:cxn modelId="{5EC99395-14E5-445A-9E05-E7C7CD30F77E}" type="presParOf" srcId="{84F8E8F4-A026-4D43-B5D0-C8DE55C7A132}" destId="{50A97A21-B743-4C81-8BFC-92E3DBB21EB8}" srcOrd="0" destOrd="0" presId="urn:microsoft.com/office/officeart/2009/3/layout/RandomtoResultProcess"/>
    <dgm:cxn modelId="{8436DC5D-AB0C-47CB-87F7-F25F64252B69}" type="presParOf" srcId="{84F8E8F4-A026-4D43-B5D0-C8DE55C7A132}" destId="{3B977927-2A45-4305-8C1C-E6ECBB43BC7D}" srcOrd="1" destOrd="0" presId="urn:microsoft.com/office/officeart/2009/3/layout/RandomtoResultProcess"/>
    <dgm:cxn modelId="{EDE08DFF-C228-42B6-AD30-E352F7A7AC17}" type="presParOf" srcId="{84F8E8F4-A026-4D43-B5D0-C8DE55C7A132}" destId="{BA7089C2-4B14-4F6D-9DE2-C340A2DBDFD0}" srcOrd="2" destOrd="0" presId="urn:microsoft.com/office/officeart/2009/3/layout/RandomtoResultProcess"/>
    <dgm:cxn modelId="{22C56264-0A29-47C8-A852-617FCA85DC7D}" type="presParOf" srcId="{84F8E8F4-A026-4D43-B5D0-C8DE55C7A132}" destId="{7C1D502C-63C4-48C5-8AB8-778E2B8F12EF}" srcOrd="3" destOrd="0" presId="urn:microsoft.com/office/officeart/2009/3/layout/RandomtoResultProcess"/>
    <dgm:cxn modelId="{2CC13718-AED7-4C6D-913E-6FF47C4C3093}" type="presParOf" srcId="{84F8E8F4-A026-4D43-B5D0-C8DE55C7A132}" destId="{D21E49BC-CC9A-49FB-91DE-24AF842D6767}" srcOrd="4" destOrd="0" presId="urn:microsoft.com/office/officeart/2009/3/layout/RandomtoResultProcess"/>
    <dgm:cxn modelId="{918BD96F-0901-4FE4-ADA1-1110B97EA616}" type="presParOf" srcId="{84F8E8F4-A026-4D43-B5D0-C8DE55C7A132}" destId="{319E4E8F-3A75-426C-9989-343A1A85DF9F}" srcOrd="5" destOrd="0" presId="urn:microsoft.com/office/officeart/2009/3/layout/RandomtoResultProcess"/>
    <dgm:cxn modelId="{6F1B6B03-4AA6-40B2-9C94-A2FF04590E59}" type="presParOf" srcId="{84F8E8F4-A026-4D43-B5D0-C8DE55C7A132}" destId="{C2E944FF-2D84-4884-8B66-E5FA7DC5DFBE}" srcOrd="6" destOrd="0" presId="urn:microsoft.com/office/officeart/2009/3/layout/RandomtoResultProcess"/>
    <dgm:cxn modelId="{4BF00DF3-F51C-4593-B62B-43F9A84F37BC}" type="presParOf" srcId="{84F8E8F4-A026-4D43-B5D0-C8DE55C7A132}" destId="{D4FF193F-AF30-4F43-BA56-ED19744C083D}" srcOrd="7" destOrd="0" presId="urn:microsoft.com/office/officeart/2009/3/layout/RandomtoResultProcess"/>
    <dgm:cxn modelId="{58863126-AA74-422B-9319-15B9EE0DC4A6}" type="presParOf" srcId="{84F8E8F4-A026-4D43-B5D0-C8DE55C7A132}" destId="{4585103C-538A-4456-9627-4FE7E251AFAB}" srcOrd="8" destOrd="0" presId="urn:microsoft.com/office/officeart/2009/3/layout/RandomtoResultProcess"/>
    <dgm:cxn modelId="{8035FE4B-5C26-46F6-9E0E-55E1423D2BC7}" type="presParOf" srcId="{84F8E8F4-A026-4D43-B5D0-C8DE55C7A132}" destId="{9FC3B65F-1D5B-453D-9D92-C0B58B160C86}" srcOrd="9" destOrd="0" presId="urn:microsoft.com/office/officeart/2009/3/layout/RandomtoResultProcess"/>
    <dgm:cxn modelId="{BBA4201D-BFA2-4176-9593-7658942436FA}" type="presParOf" srcId="{84F8E8F4-A026-4D43-B5D0-C8DE55C7A132}" destId="{67F12675-C5E1-4BA6-9B64-FECA3871155F}" srcOrd="10" destOrd="0" presId="urn:microsoft.com/office/officeart/2009/3/layout/RandomtoResultProcess"/>
    <dgm:cxn modelId="{7485BC59-8FD1-4351-BA94-222D6D80230E}" type="presParOf" srcId="{84F8E8F4-A026-4D43-B5D0-C8DE55C7A132}" destId="{6F782E9F-76BA-4060-AD1B-071046A1645D}" srcOrd="11" destOrd="0" presId="urn:microsoft.com/office/officeart/2009/3/layout/RandomtoResultProcess"/>
    <dgm:cxn modelId="{4B7B55D3-9694-493F-9F9D-E61405FEBD44}" type="presParOf" srcId="{84F8E8F4-A026-4D43-B5D0-C8DE55C7A132}" destId="{9D56ED56-DB2A-4202-B307-6E1A439B12D2}" srcOrd="12" destOrd="0" presId="urn:microsoft.com/office/officeart/2009/3/layout/RandomtoResultProcess"/>
    <dgm:cxn modelId="{03F04060-811C-4673-9D5F-E42F26A1F3FA}" type="presParOf" srcId="{84F8E8F4-A026-4D43-B5D0-C8DE55C7A132}" destId="{E7232BC8-5B16-4A3D-9D27-BD8181A4A976}" srcOrd="13" destOrd="0" presId="urn:microsoft.com/office/officeart/2009/3/layout/RandomtoResultProcess"/>
    <dgm:cxn modelId="{FEF1A8D2-62A0-4C63-ABD1-10B3DBCED555}" type="presParOf" srcId="{84F8E8F4-A026-4D43-B5D0-C8DE55C7A132}" destId="{7F4A3A45-6128-4BB3-98D1-173C04B54749}" srcOrd="14" destOrd="0" presId="urn:microsoft.com/office/officeart/2009/3/layout/RandomtoResultProcess"/>
    <dgm:cxn modelId="{81E88E0F-7B07-46F1-8A95-6E64E3945571}" type="presParOf" srcId="{84F8E8F4-A026-4D43-B5D0-C8DE55C7A132}" destId="{F78EAD90-4971-4CBC-ADD3-A7B03D3313A6}" srcOrd="15" destOrd="0" presId="urn:microsoft.com/office/officeart/2009/3/layout/RandomtoResultProcess"/>
    <dgm:cxn modelId="{30106D03-3056-4B46-A70F-AB38213B5FD6}" type="presParOf" srcId="{84F8E8F4-A026-4D43-B5D0-C8DE55C7A132}" destId="{34420DB8-A56F-4137-99FD-F035097C25B6}" srcOrd="16" destOrd="0" presId="urn:microsoft.com/office/officeart/2009/3/layout/RandomtoResultProcess"/>
    <dgm:cxn modelId="{9C056835-7143-4588-BD37-F7516AF73FE1}" type="presParOf" srcId="{84F8E8F4-A026-4D43-B5D0-C8DE55C7A132}" destId="{ABBDA9D1-7245-43A2-9C81-B63E47E16EA4}" srcOrd="17" destOrd="0" presId="urn:microsoft.com/office/officeart/2009/3/layout/RandomtoResultProcess"/>
    <dgm:cxn modelId="{77DBD0D7-B397-4FB4-AA8E-440A22A2641F}" type="presParOf" srcId="{84F8E8F4-A026-4D43-B5D0-C8DE55C7A132}" destId="{035EEDF6-BC6C-4CB0-936D-839ED1357232}" srcOrd="18" destOrd="0" presId="urn:microsoft.com/office/officeart/2009/3/layout/RandomtoResultProcess"/>
    <dgm:cxn modelId="{D7773D77-A206-4CA5-8E2B-31AC8CCDD4A1}" type="presParOf" srcId="{C9DFEC13-4D19-40D5-AD81-3BB3932A5784}" destId="{1FABB236-928C-425C-A13B-45C276F90EF4}" srcOrd="1" destOrd="0" presId="urn:microsoft.com/office/officeart/2009/3/layout/RandomtoResultProcess"/>
    <dgm:cxn modelId="{7592FFFD-0012-4303-824A-9F343E2F9DB8}" type="presParOf" srcId="{1FABB236-928C-425C-A13B-45C276F90EF4}" destId="{C114FE35-2656-4910-AF03-708E9426045C}" srcOrd="0" destOrd="0" presId="urn:microsoft.com/office/officeart/2009/3/layout/RandomtoResultProcess"/>
    <dgm:cxn modelId="{4BAC57CA-A6D5-4C60-A9ED-0E73B1AE80E6}" type="presParOf" srcId="{1FABB236-928C-425C-A13B-45C276F90EF4}" destId="{F91C449F-7CAF-48C8-AAF9-59F61255B601}" srcOrd="1" destOrd="0" presId="urn:microsoft.com/office/officeart/2009/3/layout/RandomtoResultProcess"/>
    <dgm:cxn modelId="{BC2C6C76-C130-43D3-80BE-0AFDD1666726}" type="presParOf" srcId="{C9DFEC13-4D19-40D5-AD81-3BB3932A5784}" destId="{A27343B5-9330-448F-8CEF-8158CD093EF0}" srcOrd="2" destOrd="0" presId="urn:microsoft.com/office/officeart/2009/3/layout/RandomtoResultProcess"/>
    <dgm:cxn modelId="{0CAEE1EF-8125-4D8D-9CDC-5B9B5A9AB72D}" type="presParOf" srcId="{A27343B5-9330-448F-8CEF-8158CD093EF0}" destId="{F71240BE-BEE8-4576-B91B-64486B888CC8}" srcOrd="0" destOrd="0" presId="urn:microsoft.com/office/officeart/2009/3/layout/RandomtoResultProcess"/>
    <dgm:cxn modelId="{4E7F5465-EDEB-4E7F-B8FD-36086DC838D9}" type="presParOf" srcId="{A27343B5-9330-448F-8CEF-8158CD093EF0}" destId="{8EBF02E4-903B-4D95-8F2A-0D3ECDDC98EF}" srcOrd="1" destOrd="0" presId="urn:microsoft.com/office/officeart/2009/3/layout/RandomtoResultProcess"/>
    <dgm:cxn modelId="{CA99C34D-EDF1-4215-B7CC-84837C155C59}" type="presParOf" srcId="{C9DFEC13-4D19-40D5-AD81-3BB3932A5784}" destId="{DA381A21-FE71-439E-910D-4A362DC07740}" srcOrd="3" destOrd="0" presId="urn:microsoft.com/office/officeart/2009/3/layout/RandomtoResultProcess"/>
    <dgm:cxn modelId="{5149DA6D-0575-4CB0-972B-A6A48E4F6339}" type="presParOf" srcId="{DA381A21-FE71-439E-910D-4A362DC07740}" destId="{A8B3EFFF-8A50-4CF9-8FC9-04556EF26FD1}" srcOrd="0" destOrd="0" presId="urn:microsoft.com/office/officeart/2009/3/layout/RandomtoResultProcess"/>
    <dgm:cxn modelId="{33630DA1-CF8C-45B9-AB8D-8EF0EE586632}" type="presParOf" srcId="{DA381A21-FE71-439E-910D-4A362DC07740}" destId="{7E4CAEC1-EB95-4B9E-9E3C-6AFFF4A22C13}" srcOrd="1" destOrd="0" presId="urn:microsoft.com/office/officeart/2009/3/layout/RandomtoResultProcess"/>
    <dgm:cxn modelId="{0AB9C04A-9E77-4F23-AC58-6966980901BE}" type="presParOf" srcId="{C9DFEC13-4D19-40D5-AD81-3BB3932A5784}" destId="{F03F3E01-8A46-4D11-ACD5-343A03876CDA}" srcOrd="4" destOrd="0" presId="urn:microsoft.com/office/officeart/2009/3/layout/RandomtoResultProcess"/>
    <dgm:cxn modelId="{488D4A17-C48E-4C69-A179-6CD2F2A8E83D}" type="presParOf" srcId="{F03F3E01-8A46-4D11-ACD5-343A03876CDA}" destId="{FFF37A66-B683-4A46-9C72-1D7DE6569DDF}" srcOrd="0" destOrd="0" presId="urn:microsoft.com/office/officeart/2009/3/layout/RandomtoResultProcess"/>
    <dgm:cxn modelId="{08902D48-6A0B-418E-974D-B756A809845F}" type="presParOf" srcId="{F03F3E01-8A46-4D11-ACD5-343A03876CDA}" destId="{919EE02B-747E-49EA-A889-B7E790D91FF3}" srcOrd="1" destOrd="0" presId="urn:microsoft.com/office/officeart/2009/3/layout/RandomtoResultProcess"/>
    <dgm:cxn modelId="{ED151F14-8032-4036-87FE-29AA8F9F0C08}" type="presParOf" srcId="{C9DFEC13-4D19-40D5-AD81-3BB3932A5784}" destId="{163D86E6-023D-4B30-A2A8-43460619CBED}" srcOrd="5" destOrd="0" presId="urn:microsoft.com/office/officeart/2009/3/layout/RandomtoResultProcess"/>
    <dgm:cxn modelId="{96B022B9-7EEC-47EC-8171-177B80EC7F72}" type="presParOf" srcId="{163D86E6-023D-4B30-A2A8-43460619CBED}" destId="{C9C4D4E7-5985-4C11-B069-CC0A2C49A46A}" srcOrd="0" destOrd="0" presId="urn:microsoft.com/office/officeart/2009/3/layout/RandomtoResultProcess"/>
    <dgm:cxn modelId="{3BA6E33D-2B38-4709-9414-E228623B1E30}" type="presParOf" srcId="{163D86E6-023D-4B30-A2A8-43460619CBED}" destId="{EA4B5BD1-66D0-4BDB-A9D5-0079176BD101}" srcOrd="1" destOrd="0" presId="urn:microsoft.com/office/officeart/2009/3/layout/RandomtoResultProcess"/>
    <dgm:cxn modelId="{6B10BDF2-CF34-468A-B361-63F829D360EA}" type="presParOf" srcId="{C9DFEC13-4D19-40D5-AD81-3BB3932A5784}" destId="{8168AA77-C93C-4973-B252-3A23768EE454}" srcOrd="6" destOrd="0" presId="urn:microsoft.com/office/officeart/2009/3/layout/RandomtoResultProcess"/>
    <dgm:cxn modelId="{F396E3CC-FEC8-4E59-8CD9-845B816925D8}" type="presParOf" srcId="{8168AA77-C93C-4973-B252-3A23768EE454}" destId="{12BA9F9B-EC2F-4A79-8806-5AF9E5BA8272}" srcOrd="0" destOrd="0" presId="urn:microsoft.com/office/officeart/2009/3/layout/RandomtoResultProcess"/>
    <dgm:cxn modelId="{8F75A78B-DE5E-4C78-9EE4-C09E2BE34248}" type="presParOf" srcId="{8168AA77-C93C-4973-B252-3A23768EE454}" destId="{C0011CC9-4307-4385-B660-55637E02E55F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A97A21-B743-4C81-8BFC-92E3DBB21EB8}">
      <dsp:nvSpPr>
        <dsp:cNvPr id="0" name=""/>
        <dsp:cNvSpPr/>
      </dsp:nvSpPr>
      <dsp:spPr>
        <a:xfrm>
          <a:off x="172532" y="338716"/>
          <a:ext cx="1765384" cy="252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b="1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40</a:t>
          </a:r>
          <a:r>
            <a:rPr lang="es-PE" sz="1600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PE" sz="1400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proyectos </a:t>
          </a:r>
        </a:p>
      </dsp:txBody>
      <dsp:txXfrm>
        <a:off x="172532" y="338716"/>
        <a:ext cx="1765384" cy="252756"/>
      </dsp:txXfrm>
    </dsp:sp>
    <dsp:sp modelId="{3B977927-2A45-4305-8C1C-E6ECBB43BC7D}">
      <dsp:nvSpPr>
        <dsp:cNvPr id="0" name=""/>
        <dsp:cNvSpPr/>
      </dsp:nvSpPr>
      <dsp:spPr>
        <a:xfrm>
          <a:off x="520322" y="232945"/>
          <a:ext cx="69684" cy="69684"/>
        </a:xfrm>
        <a:prstGeom prst="ellips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7089C2-4B14-4F6D-9DE2-C340A2DBDFD0}">
      <dsp:nvSpPr>
        <dsp:cNvPr id="0" name=""/>
        <dsp:cNvSpPr/>
      </dsp:nvSpPr>
      <dsp:spPr>
        <a:xfrm>
          <a:off x="569101" y="135387"/>
          <a:ext cx="69684" cy="69684"/>
        </a:xfrm>
        <a:prstGeom prst="ellipse">
          <a:avLst/>
        </a:prstGeom>
        <a:solidFill>
          <a:srgbClr val="8064A2">
            <a:hueOff val="-248043"/>
            <a:satOff val="1494"/>
            <a:lumOff val="12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1D502C-63C4-48C5-8AB8-778E2B8F12EF}">
      <dsp:nvSpPr>
        <dsp:cNvPr id="0" name=""/>
        <dsp:cNvSpPr/>
      </dsp:nvSpPr>
      <dsp:spPr>
        <a:xfrm>
          <a:off x="686143" y="154898"/>
          <a:ext cx="109504" cy="109504"/>
        </a:xfrm>
        <a:prstGeom prst="ellipse">
          <a:avLst/>
        </a:prstGeom>
        <a:solidFill>
          <a:srgbClr val="8064A2">
            <a:hueOff val="-496086"/>
            <a:satOff val="2989"/>
            <a:lumOff val="24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1E49BC-CC9A-49FB-91DE-24AF842D6767}">
      <dsp:nvSpPr>
        <dsp:cNvPr id="0" name=""/>
        <dsp:cNvSpPr/>
      </dsp:nvSpPr>
      <dsp:spPr>
        <a:xfrm>
          <a:off x="783730" y="47584"/>
          <a:ext cx="69684" cy="69684"/>
        </a:xfrm>
        <a:prstGeom prst="ellipse">
          <a:avLst/>
        </a:prstGeom>
        <a:solidFill>
          <a:srgbClr val="8064A2">
            <a:hueOff val="-744128"/>
            <a:satOff val="4483"/>
            <a:lumOff val="35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9E4E8F-3A75-426C-9989-343A1A85DF9F}">
      <dsp:nvSpPr>
        <dsp:cNvPr id="0" name=""/>
        <dsp:cNvSpPr/>
      </dsp:nvSpPr>
      <dsp:spPr>
        <a:xfrm>
          <a:off x="910555" y="8561"/>
          <a:ext cx="69684" cy="69684"/>
        </a:xfrm>
        <a:prstGeom prst="ellipse">
          <a:avLst/>
        </a:prstGeom>
        <a:solidFill>
          <a:srgbClr val="8064A2">
            <a:hueOff val="-992171"/>
            <a:satOff val="5978"/>
            <a:lumOff val="47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E944FF-2D84-4884-8B66-E5FA7DC5DFBE}">
      <dsp:nvSpPr>
        <dsp:cNvPr id="0" name=""/>
        <dsp:cNvSpPr/>
      </dsp:nvSpPr>
      <dsp:spPr>
        <a:xfrm>
          <a:off x="1066649" y="76852"/>
          <a:ext cx="69684" cy="69684"/>
        </a:xfrm>
        <a:prstGeom prst="ellipse">
          <a:avLst/>
        </a:prstGeom>
        <a:solidFill>
          <a:srgbClr val="8064A2">
            <a:hueOff val="-1240214"/>
            <a:satOff val="7472"/>
            <a:lumOff val="59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FF193F-AF30-4F43-BA56-ED19744C083D}">
      <dsp:nvSpPr>
        <dsp:cNvPr id="0" name=""/>
        <dsp:cNvSpPr/>
      </dsp:nvSpPr>
      <dsp:spPr>
        <a:xfrm>
          <a:off x="1164179" y="125631"/>
          <a:ext cx="109504" cy="109504"/>
        </a:xfrm>
        <a:prstGeom prst="ellipse">
          <a:avLst/>
        </a:prstGeom>
        <a:solidFill>
          <a:srgbClr val="8064A2">
            <a:hueOff val="-1488257"/>
            <a:satOff val="8966"/>
            <a:lumOff val="71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85103C-538A-4456-9627-4FE7E251AFAB}">
      <dsp:nvSpPr>
        <dsp:cNvPr id="0" name=""/>
        <dsp:cNvSpPr/>
      </dsp:nvSpPr>
      <dsp:spPr>
        <a:xfrm>
          <a:off x="1300789" y="232945"/>
          <a:ext cx="69684" cy="69684"/>
        </a:xfrm>
        <a:prstGeom prst="ellipse">
          <a:avLst/>
        </a:prstGeom>
        <a:solidFill>
          <a:srgbClr val="8064A2">
            <a:hueOff val="-1736299"/>
            <a:satOff val="10461"/>
            <a:lumOff val="83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C3B65F-1D5B-453D-9D92-C0B58B160C86}">
      <dsp:nvSpPr>
        <dsp:cNvPr id="0" name=""/>
        <dsp:cNvSpPr/>
      </dsp:nvSpPr>
      <dsp:spPr>
        <a:xfrm>
          <a:off x="1359324" y="340259"/>
          <a:ext cx="69684" cy="69684"/>
        </a:xfrm>
        <a:prstGeom prst="ellipse">
          <a:avLst/>
        </a:prstGeom>
        <a:solidFill>
          <a:srgbClr val="8064A2">
            <a:hueOff val="-1984342"/>
            <a:satOff val="11955"/>
            <a:lumOff val="95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F12675-C5E1-4BA6-9B64-FECA3871155F}">
      <dsp:nvSpPr>
        <dsp:cNvPr id="0" name=""/>
        <dsp:cNvSpPr/>
      </dsp:nvSpPr>
      <dsp:spPr>
        <a:xfrm>
          <a:off x="851980" y="135387"/>
          <a:ext cx="179188" cy="179188"/>
        </a:xfrm>
        <a:prstGeom prst="ellipse">
          <a:avLst/>
        </a:prstGeom>
        <a:solidFill>
          <a:srgbClr val="8064A2">
            <a:hueOff val="-2232385"/>
            <a:satOff val="13449"/>
            <a:lumOff val="107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782E9F-76BA-4060-AD1B-071046A1645D}">
      <dsp:nvSpPr>
        <dsp:cNvPr id="0" name=""/>
        <dsp:cNvSpPr/>
      </dsp:nvSpPr>
      <dsp:spPr>
        <a:xfrm>
          <a:off x="471543" y="506109"/>
          <a:ext cx="69684" cy="69684"/>
        </a:xfrm>
        <a:prstGeom prst="ellipse">
          <a:avLst/>
        </a:prstGeom>
        <a:solidFill>
          <a:srgbClr val="8064A2">
            <a:hueOff val="-2480428"/>
            <a:satOff val="14944"/>
            <a:lumOff val="119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56ED56-DB2A-4202-B307-6E1A439B12D2}">
      <dsp:nvSpPr>
        <dsp:cNvPr id="0" name=""/>
        <dsp:cNvSpPr/>
      </dsp:nvSpPr>
      <dsp:spPr>
        <a:xfrm>
          <a:off x="530049" y="593911"/>
          <a:ext cx="109504" cy="109504"/>
        </a:xfrm>
        <a:prstGeom prst="ellipse">
          <a:avLst/>
        </a:prstGeom>
        <a:solidFill>
          <a:srgbClr val="8064A2">
            <a:hueOff val="-2728470"/>
            <a:satOff val="16438"/>
            <a:lumOff val="131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232BC8-5B16-4A3D-9D27-BD8181A4A976}">
      <dsp:nvSpPr>
        <dsp:cNvPr id="0" name=""/>
        <dsp:cNvSpPr/>
      </dsp:nvSpPr>
      <dsp:spPr>
        <a:xfrm>
          <a:off x="676432" y="671958"/>
          <a:ext cx="159278" cy="159278"/>
        </a:xfrm>
        <a:prstGeom prst="ellipse">
          <a:avLst/>
        </a:prstGeom>
        <a:solidFill>
          <a:srgbClr val="8064A2">
            <a:hueOff val="-2976513"/>
            <a:satOff val="17933"/>
            <a:lumOff val="143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4A3A45-6128-4BB3-98D1-173C04B54749}">
      <dsp:nvSpPr>
        <dsp:cNvPr id="0" name=""/>
        <dsp:cNvSpPr/>
      </dsp:nvSpPr>
      <dsp:spPr>
        <a:xfrm>
          <a:off x="881288" y="798784"/>
          <a:ext cx="69684" cy="69684"/>
        </a:xfrm>
        <a:prstGeom prst="ellipse">
          <a:avLst/>
        </a:prstGeom>
        <a:solidFill>
          <a:srgbClr val="8064A2">
            <a:hueOff val="-3224556"/>
            <a:satOff val="19427"/>
            <a:lumOff val="155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8EAD90-4971-4CBC-ADD3-A7B03D3313A6}">
      <dsp:nvSpPr>
        <dsp:cNvPr id="0" name=""/>
        <dsp:cNvSpPr/>
      </dsp:nvSpPr>
      <dsp:spPr>
        <a:xfrm>
          <a:off x="920283" y="671958"/>
          <a:ext cx="109504" cy="109504"/>
        </a:xfrm>
        <a:prstGeom prst="ellipse">
          <a:avLst/>
        </a:prstGeom>
        <a:solidFill>
          <a:srgbClr val="8064A2">
            <a:hueOff val="-3472599"/>
            <a:satOff val="20921"/>
            <a:lumOff val="167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420DB8-A56F-4137-99FD-F035097C25B6}">
      <dsp:nvSpPr>
        <dsp:cNvPr id="0" name=""/>
        <dsp:cNvSpPr/>
      </dsp:nvSpPr>
      <dsp:spPr>
        <a:xfrm>
          <a:off x="1017870" y="808540"/>
          <a:ext cx="69684" cy="69684"/>
        </a:xfrm>
        <a:prstGeom prst="ellipse">
          <a:avLst/>
        </a:prstGeom>
        <a:solidFill>
          <a:srgbClr val="8064A2">
            <a:hueOff val="-3720641"/>
            <a:satOff val="22416"/>
            <a:lumOff val="179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BDA9D1-7245-43A2-9C81-B63E47E16EA4}">
      <dsp:nvSpPr>
        <dsp:cNvPr id="0" name=""/>
        <dsp:cNvSpPr/>
      </dsp:nvSpPr>
      <dsp:spPr>
        <a:xfrm>
          <a:off x="1105689" y="652446"/>
          <a:ext cx="159278" cy="159278"/>
        </a:xfrm>
        <a:prstGeom prst="ellipse">
          <a:avLst/>
        </a:prstGeom>
        <a:solidFill>
          <a:srgbClr val="8064A2">
            <a:hueOff val="-3968684"/>
            <a:satOff val="23910"/>
            <a:lumOff val="1916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5EEDF6-BC6C-4CB0-936D-839ED1357232}">
      <dsp:nvSpPr>
        <dsp:cNvPr id="0" name=""/>
        <dsp:cNvSpPr/>
      </dsp:nvSpPr>
      <dsp:spPr>
        <a:xfrm>
          <a:off x="1320272" y="613423"/>
          <a:ext cx="109504" cy="109504"/>
        </a:xfrm>
        <a:prstGeom prst="ellipse">
          <a:avLst/>
        </a:prstGeom>
        <a:solidFill>
          <a:srgbClr val="8064A2">
            <a:hueOff val="-4216727"/>
            <a:satOff val="25405"/>
            <a:lumOff val="2036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14FE35-2656-4910-AF03-708E9426045C}">
      <dsp:nvSpPr>
        <dsp:cNvPr id="0" name=""/>
        <dsp:cNvSpPr/>
      </dsp:nvSpPr>
      <dsp:spPr>
        <a:xfrm>
          <a:off x="1406231" y="145607"/>
          <a:ext cx="321598" cy="613966"/>
        </a:xfrm>
        <a:prstGeom prst="chevron">
          <a:avLst>
            <a:gd name="adj" fmla="val 62310"/>
          </a:avLst>
        </a:prstGeom>
        <a:solidFill>
          <a:srgbClr val="8064A2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1240BE-BEE8-4576-B91B-64486B888CC8}">
      <dsp:nvSpPr>
        <dsp:cNvPr id="0" name=""/>
        <dsp:cNvSpPr/>
      </dsp:nvSpPr>
      <dsp:spPr>
        <a:xfrm>
          <a:off x="1722009" y="122052"/>
          <a:ext cx="1216343" cy="613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b="1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813 </a:t>
          </a:r>
          <a:r>
            <a:rPr lang="es-PE" sz="1400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millones de soles en inversión</a:t>
          </a:r>
          <a:endParaRPr lang="es-PE" sz="1100" b="0" kern="1200" dirty="0">
            <a:solidFill>
              <a:sysClr val="windowText" lastClr="000000">
                <a:lumMod val="65000"/>
                <a:lumOff val="35000"/>
              </a:sys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722009" y="122052"/>
        <a:ext cx="1216343" cy="613960"/>
      </dsp:txXfrm>
    </dsp:sp>
    <dsp:sp modelId="{A8B3EFFF-8A50-4CF9-8FC9-04556EF26FD1}">
      <dsp:nvSpPr>
        <dsp:cNvPr id="0" name=""/>
        <dsp:cNvSpPr/>
      </dsp:nvSpPr>
      <dsp:spPr>
        <a:xfrm>
          <a:off x="2901999" y="133333"/>
          <a:ext cx="321598" cy="613966"/>
        </a:xfrm>
        <a:prstGeom prst="chevron">
          <a:avLst>
            <a:gd name="adj" fmla="val 62310"/>
          </a:avLst>
        </a:prstGeom>
        <a:solidFill>
          <a:srgbClr val="8064A2">
            <a:hueOff val="-2232385"/>
            <a:satOff val="13449"/>
            <a:lumOff val="1078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F37A66-B683-4A46-9C72-1D7DE6569DDF}">
      <dsp:nvSpPr>
        <dsp:cNvPr id="0" name=""/>
        <dsp:cNvSpPr/>
      </dsp:nvSpPr>
      <dsp:spPr>
        <a:xfrm>
          <a:off x="3167374" y="153266"/>
          <a:ext cx="1203670" cy="613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b="1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3 164 </a:t>
          </a:r>
          <a:r>
            <a:rPr lang="es-PE" sz="1400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localidades electrificadas</a:t>
          </a:r>
        </a:p>
      </dsp:txBody>
      <dsp:txXfrm>
        <a:off x="3167374" y="153266"/>
        <a:ext cx="1203670" cy="613960"/>
      </dsp:txXfrm>
    </dsp:sp>
    <dsp:sp modelId="{C9C4D4E7-5985-4C11-B069-CC0A2C49A46A}">
      <dsp:nvSpPr>
        <dsp:cNvPr id="0" name=""/>
        <dsp:cNvSpPr/>
      </dsp:nvSpPr>
      <dsp:spPr>
        <a:xfrm>
          <a:off x="4292576" y="142795"/>
          <a:ext cx="321598" cy="613966"/>
        </a:xfrm>
        <a:prstGeom prst="chevron">
          <a:avLst>
            <a:gd name="adj" fmla="val 62310"/>
          </a:avLst>
        </a:prstGeom>
        <a:solidFill>
          <a:srgbClr val="8064A2">
            <a:hueOff val="-4464770"/>
            <a:satOff val="26899"/>
            <a:lumOff val="2156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BA9F9B-EC2F-4A79-8806-5AF9E5BA8272}">
      <dsp:nvSpPr>
        <dsp:cNvPr id="0" name=""/>
        <dsp:cNvSpPr/>
      </dsp:nvSpPr>
      <dsp:spPr>
        <a:xfrm>
          <a:off x="4614493" y="112466"/>
          <a:ext cx="1415704" cy="745523"/>
        </a:xfrm>
        <a:prstGeom prst="ellipse">
          <a:avLst/>
        </a:prstGeom>
        <a:solidFill>
          <a:srgbClr val="4BACC6">
            <a:lumMod val="60000"/>
            <a:lumOff val="4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b="1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354 </a:t>
          </a:r>
          <a:r>
            <a:rPr lang="es-PE" sz="1200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mil habitantes</a:t>
          </a:r>
          <a:endParaRPr lang="es-PE" sz="1100" kern="1200" dirty="0">
            <a:solidFill>
              <a:sysClr val="windowText" lastClr="000000">
                <a:lumMod val="65000"/>
                <a:lumOff val="35000"/>
              </a:sys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821818" y="221645"/>
        <a:ext cx="1001054" cy="5271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A97A21-B743-4C81-8BFC-92E3DBB21EB8}">
      <dsp:nvSpPr>
        <dsp:cNvPr id="0" name=""/>
        <dsp:cNvSpPr/>
      </dsp:nvSpPr>
      <dsp:spPr>
        <a:xfrm>
          <a:off x="0" y="338716"/>
          <a:ext cx="1765384" cy="252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b="1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17</a:t>
          </a:r>
          <a:r>
            <a:rPr lang="es-PE" sz="1600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PE" sz="1400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proyectos </a:t>
          </a:r>
        </a:p>
      </dsp:txBody>
      <dsp:txXfrm>
        <a:off x="0" y="338716"/>
        <a:ext cx="1765384" cy="252756"/>
      </dsp:txXfrm>
    </dsp:sp>
    <dsp:sp modelId="{3B977927-2A45-4305-8C1C-E6ECBB43BC7D}">
      <dsp:nvSpPr>
        <dsp:cNvPr id="0" name=""/>
        <dsp:cNvSpPr/>
      </dsp:nvSpPr>
      <dsp:spPr>
        <a:xfrm>
          <a:off x="335559" y="232945"/>
          <a:ext cx="69684" cy="69684"/>
        </a:xfrm>
        <a:prstGeom prst="ellips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7089C2-4B14-4F6D-9DE2-C340A2DBDFD0}">
      <dsp:nvSpPr>
        <dsp:cNvPr id="0" name=""/>
        <dsp:cNvSpPr/>
      </dsp:nvSpPr>
      <dsp:spPr>
        <a:xfrm>
          <a:off x="384338" y="135387"/>
          <a:ext cx="69684" cy="69684"/>
        </a:xfrm>
        <a:prstGeom prst="ellipse">
          <a:avLst/>
        </a:prstGeom>
        <a:solidFill>
          <a:srgbClr val="8064A2">
            <a:hueOff val="-248043"/>
            <a:satOff val="1494"/>
            <a:lumOff val="12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1D502C-63C4-48C5-8AB8-778E2B8F12EF}">
      <dsp:nvSpPr>
        <dsp:cNvPr id="0" name=""/>
        <dsp:cNvSpPr/>
      </dsp:nvSpPr>
      <dsp:spPr>
        <a:xfrm>
          <a:off x="501380" y="154898"/>
          <a:ext cx="109504" cy="109504"/>
        </a:xfrm>
        <a:prstGeom prst="ellipse">
          <a:avLst/>
        </a:prstGeom>
        <a:solidFill>
          <a:srgbClr val="8064A2">
            <a:hueOff val="-496086"/>
            <a:satOff val="2989"/>
            <a:lumOff val="24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1E49BC-CC9A-49FB-91DE-24AF842D6767}">
      <dsp:nvSpPr>
        <dsp:cNvPr id="0" name=""/>
        <dsp:cNvSpPr/>
      </dsp:nvSpPr>
      <dsp:spPr>
        <a:xfrm>
          <a:off x="598967" y="47584"/>
          <a:ext cx="69684" cy="69684"/>
        </a:xfrm>
        <a:prstGeom prst="ellipse">
          <a:avLst/>
        </a:prstGeom>
        <a:solidFill>
          <a:srgbClr val="8064A2">
            <a:hueOff val="-744128"/>
            <a:satOff val="4483"/>
            <a:lumOff val="35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9E4E8F-3A75-426C-9989-343A1A85DF9F}">
      <dsp:nvSpPr>
        <dsp:cNvPr id="0" name=""/>
        <dsp:cNvSpPr/>
      </dsp:nvSpPr>
      <dsp:spPr>
        <a:xfrm>
          <a:off x="725792" y="8561"/>
          <a:ext cx="69684" cy="69684"/>
        </a:xfrm>
        <a:prstGeom prst="ellipse">
          <a:avLst/>
        </a:prstGeom>
        <a:solidFill>
          <a:srgbClr val="8064A2">
            <a:hueOff val="-992171"/>
            <a:satOff val="5978"/>
            <a:lumOff val="47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E944FF-2D84-4884-8B66-E5FA7DC5DFBE}">
      <dsp:nvSpPr>
        <dsp:cNvPr id="0" name=""/>
        <dsp:cNvSpPr/>
      </dsp:nvSpPr>
      <dsp:spPr>
        <a:xfrm>
          <a:off x="881886" y="76852"/>
          <a:ext cx="69684" cy="69684"/>
        </a:xfrm>
        <a:prstGeom prst="ellipse">
          <a:avLst/>
        </a:prstGeom>
        <a:solidFill>
          <a:srgbClr val="8064A2">
            <a:hueOff val="-1240214"/>
            <a:satOff val="7472"/>
            <a:lumOff val="59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FF193F-AF30-4F43-BA56-ED19744C083D}">
      <dsp:nvSpPr>
        <dsp:cNvPr id="0" name=""/>
        <dsp:cNvSpPr/>
      </dsp:nvSpPr>
      <dsp:spPr>
        <a:xfrm>
          <a:off x="979416" y="125631"/>
          <a:ext cx="109504" cy="109504"/>
        </a:xfrm>
        <a:prstGeom prst="ellipse">
          <a:avLst/>
        </a:prstGeom>
        <a:solidFill>
          <a:srgbClr val="8064A2">
            <a:hueOff val="-1488257"/>
            <a:satOff val="8966"/>
            <a:lumOff val="71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85103C-538A-4456-9627-4FE7E251AFAB}">
      <dsp:nvSpPr>
        <dsp:cNvPr id="0" name=""/>
        <dsp:cNvSpPr/>
      </dsp:nvSpPr>
      <dsp:spPr>
        <a:xfrm>
          <a:off x="1116026" y="232945"/>
          <a:ext cx="69684" cy="69684"/>
        </a:xfrm>
        <a:prstGeom prst="ellipse">
          <a:avLst/>
        </a:prstGeom>
        <a:solidFill>
          <a:srgbClr val="8064A2">
            <a:hueOff val="-1736299"/>
            <a:satOff val="10461"/>
            <a:lumOff val="83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C3B65F-1D5B-453D-9D92-C0B58B160C86}">
      <dsp:nvSpPr>
        <dsp:cNvPr id="0" name=""/>
        <dsp:cNvSpPr/>
      </dsp:nvSpPr>
      <dsp:spPr>
        <a:xfrm>
          <a:off x="1174561" y="340259"/>
          <a:ext cx="69684" cy="69684"/>
        </a:xfrm>
        <a:prstGeom prst="ellipse">
          <a:avLst/>
        </a:prstGeom>
        <a:solidFill>
          <a:srgbClr val="8064A2">
            <a:hueOff val="-1984342"/>
            <a:satOff val="11955"/>
            <a:lumOff val="95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F12675-C5E1-4BA6-9B64-FECA3871155F}">
      <dsp:nvSpPr>
        <dsp:cNvPr id="0" name=""/>
        <dsp:cNvSpPr/>
      </dsp:nvSpPr>
      <dsp:spPr>
        <a:xfrm>
          <a:off x="667217" y="135387"/>
          <a:ext cx="179188" cy="179188"/>
        </a:xfrm>
        <a:prstGeom prst="ellipse">
          <a:avLst/>
        </a:prstGeom>
        <a:solidFill>
          <a:srgbClr val="8064A2">
            <a:hueOff val="-2232385"/>
            <a:satOff val="13449"/>
            <a:lumOff val="107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782E9F-76BA-4060-AD1B-071046A1645D}">
      <dsp:nvSpPr>
        <dsp:cNvPr id="0" name=""/>
        <dsp:cNvSpPr/>
      </dsp:nvSpPr>
      <dsp:spPr>
        <a:xfrm>
          <a:off x="286780" y="506109"/>
          <a:ext cx="69684" cy="69684"/>
        </a:xfrm>
        <a:prstGeom prst="ellipse">
          <a:avLst/>
        </a:prstGeom>
        <a:solidFill>
          <a:srgbClr val="8064A2">
            <a:hueOff val="-2480428"/>
            <a:satOff val="14944"/>
            <a:lumOff val="119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56ED56-DB2A-4202-B307-6E1A439B12D2}">
      <dsp:nvSpPr>
        <dsp:cNvPr id="0" name=""/>
        <dsp:cNvSpPr/>
      </dsp:nvSpPr>
      <dsp:spPr>
        <a:xfrm>
          <a:off x="345286" y="593911"/>
          <a:ext cx="109504" cy="109504"/>
        </a:xfrm>
        <a:prstGeom prst="ellipse">
          <a:avLst/>
        </a:prstGeom>
        <a:solidFill>
          <a:srgbClr val="8064A2">
            <a:hueOff val="-2728470"/>
            <a:satOff val="16438"/>
            <a:lumOff val="131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232BC8-5B16-4A3D-9D27-BD8181A4A976}">
      <dsp:nvSpPr>
        <dsp:cNvPr id="0" name=""/>
        <dsp:cNvSpPr/>
      </dsp:nvSpPr>
      <dsp:spPr>
        <a:xfrm>
          <a:off x="491669" y="671958"/>
          <a:ext cx="159278" cy="159278"/>
        </a:xfrm>
        <a:prstGeom prst="ellipse">
          <a:avLst/>
        </a:prstGeom>
        <a:solidFill>
          <a:srgbClr val="8064A2">
            <a:hueOff val="-2976513"/>
            <a:satOff val="17933"/>
            <a:lumOff val="143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4A3A45-6128-4BB3-98D1-173C04B54749}">
      <dsp:nvSpPr>
        <dsp:cNvPr id="0" name=""/>
        <dsp:cNvSpPr/>
      </dsp:nvSpPr>
      <dsp:spPr>
        <a:xfrm>
          <a:off x="696525" y="798784"/>
          <a:ext cx="69684" cy="69684"/>
        </a:xfrm>
        <a:prstGeom prst="ellipse">
          <a:avLst/>
        </a:prstGeom>
        <a:solidFill>
          <a:srgbClr val="8064A2">
            <a:hueOff val="-3224556"/>
            <a:satOff val="19427"/>
            <a:lumOff val="155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8EAD90-4971-4CBC-ADD3-A7B03D3313A6}">
      <dsp:nvSpPr>
        <dsp:cNvPr id="0" name=""/>
        <dsp:cNvSpPr/>
      </dsp:nvSpPr>
      <dsp:spPr>
        <a:xfrm>
          <a:off x="735520" y="671958"/>
          <a:ext cx="109504" cy="109504"/>
        </a:xfrm>
        <a:prstGeom prst="ellipse">
          <a:avLst/>
        </a:prstGeom>
        <a:solidFill>
          <a:srgbClr val="8064A2">
            <a:hueOff val="-3472599"/>
            <a:satOff val="20921"/>
            <a:lumOff val="167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420DB8-A56F-4137-99FD-F035097C25B6}">
      <dsp:nvSpPr>
        <dsp:cNvPr id="0" name=""/>
        <dsp:cNvSpPr/>
      </dsp:nvSpPr>
      <dsp:spPr>
        <a:xfrm>
          <a:off x="833107" y="808540"/>
          <a:ext cx="69684" cy="69684"/>
        </a:xfrm>
        <a:prstGeom prst="ellipse">
          <a:avLst/>
        </a:prstGeom>
        <a:solidFill>
          <a:srgbClr val="8064A2">
            <a:hueOff val="-3720641"/>
            <a:satOff val="22416"/>
            <a:lumOff val="179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BDA9D1-7245-43A2-9C81-B63E47E16EA4}">
      <dsp:nvSpPr>
        <dsp:cNvPr id="0" name=""/>
        <dsp:cNvSpPr/>
      </dsp:nvSpPr>
      <dsp:spPr>
        <a:xfrm>
          <a:off x="920926" y="652446"/>
          <a:ext cx="159278" cy="159278"/>
        </a:xfrm>
        <a:prstGeom prst="ellipse">
          <a:avLst/>
        </a:prstGeom>
        <a:solidFill>
          <a:srgbClr val="8064A2">
            <a:hueOff val="-3968684"/>
            <a:satOff val="23910"/>
            <a:lumOff val="1916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5EEDF6-BC6C-4CB0-936D-839ED1357232}">
      <dsp:nvSpPr>
        <dsp:cNvPr id="0" name=""/>
        <dsp:cNvSpPr/>
      </dsp:nvSpPr>
      <dsp:spPr>
        <a:xfrm>
          <a:off x="1135509" y="613423"/>
          <a:ext cx="109504" cy="109504"/>
        </a:xfrm>
        <a:prstGeom prst="ellipse">
          <a:avLst/>
        </a:prstGeom>
        <a:solidFill>
          <a:srgbClr val="8064A2">
            <a:hueOff val="-4216727"/>
            <a:satOff val="25405"/>
            <a:lumOff val="2036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14FE35-2656-4910-AF03-708E9426045C}">
      <dsp:nvSpPr>
        <dsp:cNvPr id="0" name=""/>
        <dsp:cNvSpPr/>
      </dsp:nvSpPr>
      <dsp:spPr>
        <a:xfrm>
          <a:off x="1221076" y="145471"/>
          <a:ext cx="321598" cy="613966"/>
        </a:xfrm>
        <a:prstGeom prst="chevron">
          <a:avLst>
            <a:gd name="adj" fmla="val 62310"/>
          </a:avLst>
        </a:prstGeom>
        <a:solidFill>
          <a:srgbClr val="8064A2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1240BE-BEE8-4576-B91B-64486B888CC8}">
      <dsp:nvSpPr>
        <dsp:cNvPr id="0" name=""/>
        <dsp:cNvSpPr/>
      </dsp:nvSpPr>
      <dsp:spPr>
        <a:xfrm>
          <a:off x="1536868" y="121917"/>
          <a:ext cx="1216343" cy="613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b="1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457.2 </a:t>
          </a:r>
          <a:r>
            <a:rPr lang="es-PE" sz="1400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millones de soles en inversión</a:t>
          </a:r>
          <a:endParaRPr lang="es-PE" sz="1100" b="0" kern="1200" dirty="0">
            <a:solidFill>
              <a:sysClr val="windowText" lastClr="000000">
                <a:lumMod val="65000"/>
                <a:lumOff val="35000"/>
              </a:sys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536868" y="121917"/>
        <a:ext cx="1216343" cy="613960"/>
      </dsp:txXfrm>
    </dsp:sp>
    <dsp:sp modelId="{A8B3EFFF-8A50-4CF9-8FC9-04556EF26FD1}">
      <dsp:nvSpPr>
        <dsp:cNvPr id="0" name=""/>
        <dsp:cNvSpPr/>
      </dsp:nvSpPr>
      <dsp:spPr>
        <a:xfrm>
          <a:off x="2716844" y="133198"/>
          <a:ext cx="321598" cy="613966"/>
        </a:xfrm>
        <a:prstGeom prst="chevron">
          <a:avLst>
            <a:gd name="adj" fmla="val 62310"/>
          </a:avLst>
        </a:prstGeom>
        <a:solidFill>
          <a:srgbClr val="8064A2">
            <a:hueOff val="-2232385"/>
            <a:satOff val="13449"/>
            <a:lumOff val="1078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F37A66-B683-4A46-9C72-1D7DE6569DDF}">
      <dsp:nvSpPr>
        <dsp:cNvPr id="0" name=""/>
        <dsp:cNvSpPr/>
      </dsp:nvSpPr>
      <dsp:spPr>
        <a:xfrm>
          <a:off x="2999548" y="133196"/>
          <a:ext cx="1203670" cy="613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b="1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1 376 </a:t>
          </a:r>
          <a:r>
            <a:rPr lang="es-PE" sz="1400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localidades electrificadas</a:t>
          </a:r>
        </a:p>
      </dsp:txBody>
      <dsp:txXfrm>
        <a:off x="2999548" y="133196"/>
        <a:ext cx="1203670" cy="613960"/>
      </dsp:txXfrm>
    </dsp:sp>
    <dsp:sp modelId="{C9C4D4E7-5985-4C11-B069-CC0A2C49A46A}">
      <dsp:nvSpPr>
        <dsp:cNvPr id="0" name=""/>
        <dsp:cNvSpPr/>
      </dsp:nvSpPr>
      <dsp:spPr>
        <a:xfrm>
          <a:off x="4071000" y="133198"/>
          <a:ext cx="321598" cy="613966"/>
        </a:xfrm>
        <a:prstGeom prst="chevron">
          <a:avLst>
            <a:gd name="adj" fmla="val 62310"/>
          </a:avLst>
        </a:prstGeom>
        <a:solidFill>
          <a:srgbClr val="8064A2">
            <a:hueOff val="-4464770"/>
            <a:satOff val="26899"/>
            <a:lumOff val="2156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BA9F9B-EC2F-4A79-8806-5AF9E5BA8272}">
      <dsp:nvSpPr>
        <dsp:cNvPr id="0" name=""/>
        <dsp:cNvSpPr/>
      </dsp:nvSpPr>
      <dsp:spPr>
        <a:xfrm>
          <a:off x="4402832" y="112332"/>
          <a:ext cx="1415704" cy="745523"/>
        </a:xfrm>
        <a:prstGeom prst="ellipse">
          <a:avLst/>
        </a:prstGeom>
        <a:solidFill>
          <a:srgbClr val="4BACC6">
            <a:lumMod val="60000"/>
            <a:lumOff val="4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b="1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105 </a:t>
          </a:r>
          <a:r>
            <a:rPr lang="es-PE" sz="1200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mil habitantes</a:t>
          </a:r>
          <a:endParaRPr lang="es-PE" sz="1100" kern="1200" dirty="0">
            <a:solidFill>
              <a:sysClr val="windowText" lastClr="000000">
                <a:lumMod val="65000"/>
                <a:lumOff val="35000"/>
              </a:sys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610157" y="221511"/>
        <a:ext cx="1001054" cy="5271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A97A21-B743-4C81-8BFC-92E3DBB21EB8}">
      <dsp:nvSpPr>
        <dsp:cNvPr id="0" name=""/>
        <dsp:cNvSpPr/>
      </dsp:nvSpPr>
      <dsp:spPr>
        <a:xfrm>
          <a:off x="172532" y="338716"/>
          <a:ext cx="1765384" cy="252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b="1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09</a:t>
          </a:r>
          <a:r>
            <a:rPr lang="es-PE" sz="1600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PE" sz="1400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proyectos </a:t>
          </a:r>
        </a:p>
      </dsp:txBody>
      <dsp:txXfrm>
        <a:off x="172532" y="338716"/>
        <a:ext cx="1765384" cy="252756"/>
      </dsp:txXfrm>
    </dsp:sp>
    <dsp:sp modelId="{3B977927-2A45-4305-8C1C-E6ECBB43BC7D}">
      <dsp:nvSpPr>
        <dsp:cNvPr id="0" name=""/>
        <dsp:cNvSpPr/>
      </dsp:nvSpPr>
      <dsp:spPr>
        <a:xfrm>
          <a:off x="520322" y="232945"/>
          <a:ext cx="69684" cy="69684"/>
        </a:xfrm>
        <a:prstGeom prst="ellips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7089C2-4B14-4F6D-9DE2-C340A2DBDFD0}">
      <dsp:nvSpPr>
        <dsp:cNvPr id="0" name=""/>
        <dsp:cNvSpPr/>
      </dsp:nvSpPr>
      <dsp:spPr>
        <a:xfrm>
          <a:off x="569101" y="135387"/>
          <a:ext cx="69684" cy="69684"/>
        </a:xfrm>
        <a:prstGeom prst="ellipse">
          <a:avLst/>
        </a:prstGeom>
        <a:solidFill>
          <a:srgbClr val="8064A2">
            <a:hueOff val="-248043"/>
            <a:satOff val="1494"/>
            <a:lumOff val="12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1D502C-63C4-48C5-8AB8-778E2B8F12EF}">
      <dsp:nvSpPr>
        <dsp:cNvPr id="0" name=""/>
        <dsp:cNvSpPr/>
      </dsp:nvSpPr>
      <dsp:spPr>
        <a:xfrm>
          <a:off x="686143" y="154898"/>
          <a:ext cx="109504" cy="109504"/>
        </a:xfrm>
        <a:prstGeom prst="ellipse">
          <a:avLst/>
        </a:prstGeom>
        <a:solidFill>
          <a:srgbClr val="8064A2">
            <a:hueOff val="-496086"/>
            <a:satOff val="2989"/>
            <a:lumOff val="24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1E49BC-CC9A-49FB-91DE-24AF842D6767}">
      <dsp:nvSpPr>
        <dsp:cNvPr id="0" name=""/>
        <dsp:cNvSpPr/>
      </dsp:nvSpPr>
      <dsp:spPr>
        <a:xfrm>
          <a:off x="783730" y="47584"/>
          <a:ext cx="69684" cy="69684"/>
        </a:xfrm>
        <a:prstGeom prst="ellipse">
          <a:avLst/>
        </a:prstGeom>
        <a:solidFill>
          <a:srgbClr val="8064A2">
            <a:hueOff val="-744128"/>
            <a:satOff val="4483"/>
            <a:lumOff val="35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9E4E8F-3A75-426C-9989-343A1A85DF9F}">
      <dsp:nvSpPr>
        <dsp:cNvPr id="0" name=""/>
        <dsp:cNvSpPr/>
      </dsp:nvSpPr>
      <dsp:spPr>
        <a:xfrm>
          <a:off x="910555" y="8561"/>
          <a:ext cx="69684" cy="69684"/>
        </a:xfrm>
        <a:prstGeom prst="ellipse">
          <a:avLst/>
        </a:prstGeom>
        <a:solidFill>
          <a:srgbClr val="8064A2">
            <a:hueOff val="-992171"/>
            <a:satOff val="5978"/>
            <a:lumOff val="47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E944FF-2D84-4884-8B66-E5FA7DC5DFBE}">
      <dsp:nvSpPr>
        <dsp:cNvPr id="0" name=""/>
        <dsp:cNvSpPr/>
      </dsp:nvSpPr>
      <dsp:spPr>
        <a:xfrm>
          <a:off x="1066649" y="76852"/>
          <a:ext cx="69684" cy="69684"/>
        </a:xfrm>
        <a:prstGeom prst="ellipse">
          <a:avLst/>
        </a:prstGeom>
        <a:solidFill>
          <a:srgbClr val="8064A2">
            <a:hueOff val="-1240214"/>
            <a:satOff val="7472"/>
            <a:lumOff val="59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FF193F-AF30-4F43-BA56-ED19744C083D}">
      <dsp:nvSpPr>
        <dsp:cNvPr id="0" name=""/>
        <dsp:cNvSpPr/>
      </dsp:nvSpPr>
      <dsp:spPr>
        <a:xfrm>
          <a:off x="1164179" y="125631"/>
          <a:ext cx="109504" cy="109504"/>
        </a:xfrm>
        <a:prstGeom prst="ellipse">
          <a:avLst/>
        </a:prstGeom>
        <a:solidFill>
          <a:srgbClr val="8064A2">
            <a:hueOff val="-1488257"/>
            <a:satOff val="8966"/>
            <a:lumOff val="71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85103C-538A-4456-9627-4FE7E251AFAB}">
      <dsp:nvSpPr>
        <dsp:cNvPr id="0" name=""/>
        <dsp:cNvSpPr/>
      </dsp:nvSpPr>
      <dsp:spPr>
        <a:xfrm>
          <a:off x="1300789" y="232945"/>
          <a:ext cx="69684" cy="69684"/>
        </a:xfrm>
        <a:prstGeom prst="ellipse">
          <a:avLst/>
        </a:prstGeom>
        <a:solidFill>
          <a:srgbClr val="8064A2">
            <a:hueOff val="-1736299"/>
            <a:satOff val="10461"/>
            <a:lumOff val="83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C3B65F-1D5B-453D-9D92-C0B58B160C86}">
      <dsp:nvSpPr>
        <dsp:cNvPr id="0" name=""/>
        <dsp:cNvSpPr/>
      </dsp:nvSpPr>
      <dsp:spPr>
        <a:xfrm>
          <a:off x="1359324" y="340259"/>
          <a:ext cx="69684" cy="69684"/>
        </a:xfrm>
        <a:prstGeom prst="ellipse">
          <a:avLst/>
        </a:prstGeom>
        <a:solidFill>
          <a:srgbClr val="8064A2">
            <a:hueOff val="-1984342"/>
            <a:satOff val="11955"/>
            <a:lumOff val="95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F12675-C5E1-4BA6-9B64-FECA3871155F}">
      <dsp:nvSpPr>
        <dsp:cNvPr id="0" name=""/>
        <dsp:cNvSpPr/>
      </dsp:nvSpPr>
      <dsp:spPr>
        <a:xfrm>
          <a:off x="851980" y="135387"/>
          <a:ext cx="179188" cy="179188"/>
        </a:xfrm>
        <a:prstGeom prst="ellipse">
          <a:avLst/>
        </a:prstGeom>
        <a:solidFill>
          <a:srgbClr val="8064A2">
            <a:hueOff val="-2232385"/>
            <a:satOff val="13449"/>
            <a:lumOff val="107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782E9F-76BA-4060-AD1B-071046A1645D}">
      <dsp:nvSpPr>
        <dsp:cNvPr id="0" name=""/>
        <dsp:cNvSpPr/>
      </dsp:nvSpPr>
      <dsp:spPr>
        <a:xfrm>
          <a:off x="471543" y="506109"/>
          <a:ext cx="69684" cy="69684"/>
        </a:xfrm>
        <a:prstGeom prst="ellipse">
          <a:avLst/>
        </a:prstGeom>
        <a:solidFill>
          <a:srgbClr val="8064A2">
            <a:hueOff val="-2480428"/>
            <a:satOff val="14944"/>
            <a:lumOff val="119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56ED56-DB2A-4202-B307-6E1A439B12D2}">
      <dsp:nvSpPr>
        <dsp:cNvPr id="0" name=""/>
        <dsp:cNvSpPr/>
      </dsp:nvSpPr>
      <dsp:spPr>
        <a:xfrm>
          <a:off x="530049" y="593911"/>
          <a:ext cx="109504" cy="109504"/>
        </a:xfrm>
        <a:prstGeom prst="ellipse">
          <a:avLst/>
        </a:prstGeom>
        <a:solidFill>
          <a:srgbClr val="8064A2">
            <a:hueOff val="-2728470"/>
            <a:satOff val="16438"/>
            <a:lumOff val="131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232BC8-5B16-4A3D-9D27-BD8181A4A976}">
      <dsp:nvSpPr>
        <dsp:cNvPr id="0" name=""/>
        <dsp:cNvSpPr/>
      </dsp:nvSpPr>
      <dsp:spPr>
        <a:xfrm>
          <a:off x="676432" y="671958"/>
          <a:ext cx="159278" cy="159278"/>
        </a:xfrm>
        <a:prstGeom prst="ellipse">
          <a:avLst/>
        </a:prstGeom>
        <a:solidFill>
          <a:srgbClr val="8064A2">
            <a:hueOff val="-2976513"/>
            <a:satOff val="17933"/>
            <a:lumOff val="143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4A3A45-6128-4BB3-98D1-173C04B54749}">
      <dsp:nvSpPr>
        <dsp:cNvPr id="0" name=""/>
        <dsp:cNvSpPr/>
      </dsp:nvSpPr>
      <dsp:spPr>
        <a:xfrm>
          <a:off x="881288" y="798784"/>
          <a:ext cx="69684" cy="69684"/>
        </a:xfrm>
        <a:prstGeom prst="ellipse">
          <a:avLst/>
        </a:prstGeom>
        <a:solidFill>
          <a:srgbClr val="8064A2">
            <a:hueOff val="-3224556"/>
            <a:satOff val="19427"/>
            <a:lumOff val="155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8EAD90-4971-4CBC-ADD3-A7B03D3313A6}">
      <dsp:nvSpPr>
        <dsp:cNvPr id="0" name=""/>
        <dsp:cNvSpPr/>
      </dsp:nvSpPr>
      <dsp:spPr>
        <a:xfrm>
          <a:off x="920283" y="671958"/>
          <a:ext cx="109504" cy="109504"/>
        </a:xfrm>
        <a:prstGeom prst="ellipse">
          <a:avLst/>
        </a:prstGeom>
        <a:solidFill>
          <a:srgbClr val="8064A2">
            <a:hueOff val="-3472599"/>
            <a:satOff val="20921"/>
            <a:lumOff val="167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420DB8-A56F-4137-99FD-F035097C25B6}">
      <dsp:nvSpPr>
        <dsp:cNvPr id="0" name=""/>
        <dsp:cNvSpPr/>
      </dsp:nvSpPr>
      <dsp:spPr>
        <a:xfrm>
          <a:off x="1017870" y="808540"/>
          <a:ext cx="69684" cy="69684"/>
        </a:xfrm>
        <a:prstGeom prst="ellipse">
          <a:avLst/>
        </a:prstGeom>
        <a:solidFill>
          <a:srgbClr val="8064A2">
            <a:hueOff val="-3720641"/>
            <a:satOff val="22416"/>
            <a:lumOff val="179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BDA9D1-7245-43A2-9C81-B63E47E16EA4}">
      <dsp:nvSpPr>
        <dsp:cNvPr id="0" name=""/>
        <dsp:cNvSpPr/>
      </dsp:nvSpPr>
      <dsp:spPr>
        <a:xfrm>
          <a:off x="1105689" y="652446"/>
          <a:ext cx="159278" cy="159278"/>
        </a:xfrm>
        <a:prstGeom prst="ellipse">
          <a:avLst/>
        </a:prstGeom>
        <a:solidFill>
          <a:srgbClr val="8064A2">
            <a:hueOff val="-3968684"/>
            <a:satOff val="23910"/>
            <a:lumOff val="1916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5EEDF6-BC6C-4CB0-936D-839ED1357232}">
      <dsp:nvSpPr>
        <dsp:cNvPr id="0" name=""/>
        <dsp:cNvSpPr/>
      </dsp:nvSpPr>
      <dsp:spPr>
        <a:xfrm>
          <a:off x="1320272" y="613423"/>
          <a:ext cx="109504" cy="109504"/>
        </a:xfrm>
        <a:prstGeom prst="ellipse">
          <a:avLst/>
        </a:prstGeom>
        <a:solidFill>
          <a:srgbClr val="8064A2">
            <a:hueOff val="-4216727"/>
            <a:satOff val="25405"/>
            <a:lumOff val="2036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14FE35-2656-4910-AF03-708E9426045C}">
      <dsp:nvSpPr>
        <dsp:cNvPr id="0" name=""/>
        <dsp:cNvSpPr/>
      </dsp:nvSpPr>
      <dsp:spPr>
        <a:xfrm>
          <a:off x="1406231" y="145607"/>
          <a:ext cx="321598" cy="613966"/>
        </a:xfrm>
        <a:prstGeom prst="chevron">
          <a:avLst>
            <a:gd name="adj" fmla="val 62310"/>
          </a:avLst>
        </a:prstGeom>
        <a:solidFill>
          <a:srgbClr val="8064A2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1240BE-BEE8-4576-B91B-64486B888CC8}">
      <dsp:nvSpPr>
        <dsp:cNvPr id="0" name=""/>
        <dsp:cNvSpPr/>
      </dsp:nvSpPr>
      <dsp:spPr>
        <a:xfrm>
          <a:off x="1722009" y="122052"/>
          <a:ext cx="1216343" cy="613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b="1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66.2 </a:t>
          </a:r>
          <a:r>
            <a:rPr lang="es-PE" sz="1400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millones de soles en inversión</a:t>
          </a:r>
          <a:endParaRPr lang="es-PE" sz="1100" b="0" kern="1200" dirty="0">
            <a:solidFill>
              <a:sysClr val="windowText" lastClr="000000">
                <a:lumMod val="65000"/>
                <a:lumOff val="35000"/>
              </a:sys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722009" y="122052"/>
        <a:ext cx="1216343" cy="613960"/>
      </dsp:txXfrm>
    </dsp:sp>
    <dsp:sp modelId="{A8B3EFFF-8A50-4CF9-8FC9-04556EF26FD1}">
      <dsp:nvSpPr>
        <dsp:cNvPr id="0" name=""/>
        <dsp:cNvSpPr/>
      </dsp:nvSpPr>
      <dsp:spPr>
        <a:xfrm>
          <a:off x="2901999" y="133333"/>
          <a:ext cx="321598" cy="613966"/>
        </a:xfrm>
        <a:prstGeom prst="chevron">
          <a:avLst>
            <a:gd name="adj" fmla="val 62310"/>
          </a:avLst>
        </a:prstGeom>
        <a:solidFill>
          <a:srgbClr val="8064A2">
            <a:hueOff val="-2232385"/>
            <a:satOff val="13449"/>
            <a:lumOff val="1078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F37A66-B683-4A46-9C72-1D7DE6569DDF}">
      <dsp:nvSpPr>
        <dsp:cNvPr id="0" name=""/>
        <dsp:cNvSpPr/>
      </dsp:nvSpPr>
      <dsp:spPr>
        <a:xfrm>
          <a:off x="3167374" y="153266"/>
          <a:ext cx="1203670" cy="613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b="1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207 </a:t>
          </a:r>
          <a:r>
            <a:rPr lang="es-PE" sz="1400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localidades electrificadas</a:t>
          </a:r>
        </a:p>
      </dsp:txBody>
      <dsp:txXfrm>
        <a:off x="3167374" y="153266"/>
        <a:ext cx="1203670" cy="613960"/>
      </dsp:txXfrm>
    </dsp:sp>
    <dsp:sp modelId="{C9C4D4E7-5985-4C11-B069-CC0A2C49A46A}">
      <dsp:nvSpPr>
        <dsp:cNvPr id="0" name=""/>
        <dsp:cNvSpPr/>
      </dsp:nvSpPr>
      <dsp:spPr>
        <a:xfrm>
          <a:off x="4292576" y="142795"/>
          <a:ext cx="321598" cy="613966"/>
        </a:xfrm>
        <a:prstGeom prst="chevron">
          <a:avLst>
            <a:gd name="adj" fmla="val 62310"/>
          </a:avLst>
        </a:prstGeom>
        <a:solidFill>
          <a:srgbClr val="8064A2">
            <a:hueOff val="-4464770"/>
            <a:satOff val="26899"/>
            <a:lumOff val="2156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BA9F9B-EC2F-4A79-8806-5AF9E5BA8272}">
      <dsp:nvSpPr>
        <dsp:cNvPr id="0" name=""/>
        <dsp:cNvSpPr/>
      </dsp:nvSpPr>
      <dsp:spPr>
        <a:xfrm>
          <a:off x="4614493" y="112466"/>
          <a:ext cx="1415704" cy="745523"/>
        </a:xfrm>
        <a:prstGeom prst="ellipse">
          <a:avLst/>
        </a:prstGeom>
        <a:solidFill>
          <a:srgbClr val="4BACC6">
            <a:lumMod val="60000"/>
            <a:lumOff val="4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b="1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30 </a:t>
          </a:r>
          <a:r>
            <a:rPr lang="es-PE" sz="1200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mil habitantes</a:t>
          </a:r>
          <a:endParaRPr lang="es-PE" sz="1100" kern="1200" dirty="0">
            <a:solidFill>
              <a:sysClr val="windowText" lastClr="000000">
                <a:lumMod val="65000"/>
                <a:lumOff val="35000"/>
              </a:sys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821818" y="221645"/>
        <a:ext cx="1001054" cy="5271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A97A21-B743-4C81-8BFC-92E3DBB21EB8}">
      <dsp:nvSpPr>
        <dsp:cNvPr id="0" name=""/>
        <dsp:cNvSpPr/>
      </dsp:nvSpPr>
      <dsp:spPr>
        <a:xfrm>
          <a:off x="0" y="338716"/>
          <a:ext cx="1765384" cy="252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b="1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05</a:t>
          </a:r>
          <a:r>
            <a:rPr lang="es-PE" sz="1600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PE" sz="1400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proyectos </a:t>
          </a:r>
        </a:p>
      </dsp:txBody>
      <dsp:txXfrm>
        <a:off x="0" y="338716"/>
        <a:ext cx="1765384" cy="252756"/>
      </dsp:txXfrm>
    </dsp:sp>
    <dsp:sp modelId="{3B977927-2A45-4305-8C1C-E6ECBB43BC7D}">
      <dsp:nvSpPr>
        <dsp:cNvPr id="0" name=""/>
        <dsp:cNvSpPr/>
      </dsp:nvSpPr>
      <dsp:spPr>
        <a:xfrm>
          <a:off x="335559" y="232945"/>
          <a:ext cx="69684" cy="69684"/>
        </a:xfrm>
        <a:prstGeom prst="ellips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7089C2-4B14-4F6D-9DE2-C340A2DBDFD0}">
      <dsp:nvSpPr>
        <dsp:cNvPr id="0" name=""/>
        <dsp:cNvSpPr/>
      </dsp:nvSpPr>
      <dsp:spPr>
        <a:xfrm>
          <a:off x="384338" y="135387"/>
          <a:ext cx="69684" cy="69684"/>
        </a:xfrm>
        <a:prstGeom prst="ellipse">
          <a:avLst/>
        </a:prstGeom>
        <a:solidFill>
          <a:srgbClr val="8064A2">
            <a:hueOff val="-248043"/>
            <a:satOff val="1494"/>
            <a:lumOff val="12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1D502C-63C4-48C5-8AB8-778E2B8F12EF}">
      <dsp:nvSpPr>
        <dsp:cNvPr id="0" name=""/>
        <dsp:cNvSpPr/>
      </dsp:nvSpPr>
      <dsp:spPr>
        <a:xfrm>
          <a:off x="501380" y="154898"/>
          <a:ext cx="109504" cy="109504"/>
        </a:xfrm>
        <a:prstGeom prst="ellipse">
          <a:avLst/>
        </a:prstGeom>
        <a:solidFill>
          <a:srgbClr val="8064A2">
            <a:hueOff val="-496086"/>
            <a:satOff val="2989"/>
            <a:lumOff val="24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1E49BC-CC9A-49FB-91DE-24AF842D6767}">
      <dsp:nvSpPr>
        <dsp:cNvPr id="0" name=""/>
        <dsp:cNvSpPr/>
      </dsp:nvSpPr>
      <dsp:spPr>
        <a:xfrm>
          <a:off x="598967" y="47584"/>
          <a:ext cx="69684" cy="69684"/>
        </a:xfrm>
        <a:prstGeom prst="ellipse">
          <a:avLst/>
        </a:prstGeom>
        <a:solidFill>
          <a:srgbClr val="8064A2">
            <a:hueOff val="-744128"/>
            <a:satOff val="4483"/>
            <a:lumOff val="35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9E4E8F-3A75-426C-9989-343A1A85DF9F}">
      <dsp:nvSpPr>
        <dsp:cNvPr id="0" name=""/>
        <dsp:cNvSpPr/>
      </dsp:nvSpPr>
      <dsp:spPr>
        <a:xfrm>
          <a:off x="725792" y="8561"/>
          <a:ext cx="69684" cy="69684"/>
        </a:xfrm>
        <a:prstGeom prst="ellipse">
          <a:avLst/>
        </a:prstGeom>
        <a:solidFill>
          <a:srgbClr val="8064A2">
            <a:hueOff val="-992171"/>
            <a:satOff val="5978"/>
            <a:lumOff val="47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E944FF-2D84-4884-8B66-E5FA7DC5DFBE}">
      <dsp:nvSpPr>
        <dsp:cNvPr id="0" name=""/>
        <dsp:cNvSpPr/>
      </dsp:nvSpPr>
      <dsp:spPr>
        <a:xfrm>
          <a:off x="881886" y="76852"/>
          <a:ext cx="69684" cy="69684"/>
        </a:xfrm>
        <a:prstGeom prst="ellipse">
          <a:avLst/>
        </a:prstGeom>
        <a:solidFill>
          <a:srgbClr val="8064A2">
            <a:hueOff val="-1240214"/>
            <a:satOff val="7472"/>
            <a:lumOff val="59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FF193F-AF30-4F43-BA56-ED19744C083D}">
      <dsp:nvSpPr>
        <dsp:cNvPr id="0" name=""/>
        <dsp:cNvSpPr/>
      </dsp:nvSpPr>
      <dsp:spPr>
        <a:xfrm>
          <a:off x="979416" y="125631"/>
          <a:ext cx="109504" cy="109504"/>
        </a:xfrm>
        <a:prstGeom prst="ellipse">
          <a:avLst/>
        </a:prstGeom>
        <a:solidFill>
          <a:srgbClr val="8064A2">
            <a:hueOff val="-1488257"/>
            <a:satOff val="8966"/>
            <a:lumOff val="71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85103C-538A-4456-9627-4FE7E251AFAB}">
      <dsp:nvSpPr>
        <dsp:cNvPr id="0" name=""/>
        <dsp:cNvSpPr/>
      </dsp:nvSpPr>
      <dsp:spPr>
        <a:xfrm>
          <a:off x="1116026" y="232945"/>
          <a:ext cx="69684" cy="69684"/>
        </a:xfrm>
        <a:prstGeom prst="ellipse">
          <a:avLst/>
        </a:prstGeom>
        <a:solidFill>
          <a:srgbClr val="8064A2">
            <a:hueOff val="-1736299"/>
            <a:satOff val="10461"/>
            <a:lumOff val="83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C3B65F-1D5B-453D-9D92-C0B58B160C86}">
      <dsp:nvSpPr>
        <dsp:cNvPr id="0" name=""/>
        <dsp:cNvSpPr/>
      </dsp:nvSpPr>
      <dsp:spPr>
        <a:xfrm>
          <a:off x="1174561" y="340259"/>
          <a:ext cx="69684" cy="69684"/>
        </a:xfrm>
        <a:prstGeom prst="ellipse">
          <a:avLst/>
        </a:prstGeom>
        <a:solidFill>
          <a:srgbClr val="8064A2">
            <a:hueOff val="-1984342"/>
            <a:satOff val="11955"/>
            <a:lumOff val="95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F12675-C5E1-4BA6-9B64-FECA3871155F}">
      <dsp:nvSpPr>
        <dsp:cNvPr id="0" name=""/>
        <dsp:cNvSpPr/>
      </dsp:nvSpPr>
      <dsp:spPr>
        <a:xfrm>
          <a:off x="667217" y="135387"/>
          <a:ext cx="179188" cy="179188"/>
        </a:xfrm>
        <a:prstGeom prst="ellipse">
          <a:avLst/>
        </a:prstGeom>
        <a:solidFill>
          <a:srgbClr val="8064A2">
            <a:hueOff val="-2232385"/>
            <a:satOff val="13449"/>
            <a:lumOff val="107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782E9F-76BA-4060-AD1B-071046A1645D}">
      <dsp:nvSpPr>
        <dsp:cNvPr id="0" name=""/>
        <dsp:cNvSpPr/>
      </dsp:nvSpPr>
      <dsp:spPr>
        <a:xfrm>
          <a:off x="286780" y="506109"/>
          <a:ext cx="69684" cy="69684"/>
        </a:xfrm>
        <a:prstGeom prst="ellipse">
          <a:avLst/>
        </a:prstGeom>
        <a:solidFill>
          <a:srgbClr val="8064A2">
            <a:hueOff val="-2480428"/>
            <a:satOff val="14944"/>
            <a:lumOff val="119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56ED56-DB2A-4202-B307-6E1A439B12D2}">
      <dsp:nvSpPr>
        <dsp:cNvPr id="0" name=""/>
        <dsp:cNvSpPr/>
      </dsp:nvSpPr>
      <dsp:spPr>
        <a:xfrm>
          <a:off x="345286" y="593911"/>
          <a:ext cx="109504" cy="109504"/>
        </a:xfrm>
        <a:prstGeom prst="ellipse">
          <a:avLst/>
        </a:prstGeom>
        <a:solidFill>
          <a:srgbClr val="8064A2">
            <a:hueOff val="-2728470"/>
            <a:satOff val="16438"/>
            <a:lumOff val="131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232BC8-5B16-4A3D-9D27-BD8181A4A976}">
      <dsp:nvSpPr>
        <dsp:cNvPr id="0" name=""/>
        <dsp:cNvSpPr/>
      </dsp:nvSpPr>
      <dsp:spPr>
        <a:xfrm>
          <a:off x="491669" y="671958"/>
          <a:ext cx="159278" cy="159278"/>
        </a:xfrm>
        <a:prstGeom prst="ellipse">
          <a:avLst/>
        </a:prstGeom>
        <a:solidFill>
          <a:srgbClr val="8064A2">
            <a:hueOff val="-2976513"/>
            <a:satOff val="17933"/>
            <a:lumOff val="143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4A3A45-6128-4BB3-98D1-173C04B54749}">
      <dsp:nvSpPr>
        <dsp:cNvPr id="0" name=""/>
        <dsp:cNvSpPr/>
      </dsp:nvSpPr>
      <dsp:spPr>
        <a:xfrm>
          <a:off x="696525" y="798784"/>
          <a:ext cx="69684" cy="69684"/>
        </a:xfrm>
        <a:prstGeom prst="ellipse">
          <a:avLst/>
        </a:prstGeom>
        <a:solidFill>
          <a:srgbClr val="8064A2">
            <a:hueOff val="-3224556"/>
            <a:satOff val="19427"/>
            <a:lumOff val="155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8EAD90-4971-4CBC-ADD3-A7B03D3313A6}">
      <dsp:nvSpPr>
        <dsp:cNvPr id="0" name=""/>
        <dsp:cNvSpPr/>
      </dsp:nvSpPr>
      <dsp:spPr>
        <a:xfrm>
          <a:off x="735520" y="671958"/>
          <a:ext cx="109504" cy="109504"/>
        </a:xfrm>
        <a:prstGeom prst="ellipse">
          <a:avLst/>
        </a:prstGeom>
        <a:solidFill>
          <a:srgbClr val="8064A2">
            <a:hueOff val="-3472599"/>
            <a:satOff val="20921"/>
            <a:lumOff val="167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420DB8-A56F-4137-99FD-F035097C25B6}">
      <dsp:nvSpPr>
        <dsp:cNvPr id="0" name=""/>
        <dsp:cNvSpPr/>
      </dsp:nvSpPr>
      <dsp:spPr>
        <a:xfrm>
          <a:off x="833107" y="808540"/>
          <a:ext cx="69684" cy="69684"/>
        </a:xfrm>
        <a:prstGeom prst="ellipse">
          <a:avLst/>
        </a:prstGeom>
        <a:solidFill>
          <a:srgbClr val="8064A2">
            <a:hueOff val="-3720641"/>
            <a:satOff val="22416"/>
            <a:lumOff val="179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BDA9D1-7245-43A2-9C81-B63E47E16EA4}">
      <dsp:nvSpPr>
        <dsp:cNvPr id="0" name=""/>
        <dsp:cNvSpPr/>
      </dsp:nvSpPr>
      <dsp:spPr>
        <a:xfrm>
          <a:off x="920926" y="652446"/>
          <a:ext cx="159278" cy="159278"/>
        </a:xfrm>
        <a:prstGeom prst="ellipse">
          <a:avLst/>
        </a:prstGeom>
        <a:solidFill>
          <a:srgbClr val="8064A2">
            <a:hueOff val="-3968684"/>
            <a:satOff val="23910"/>
            <a:lumOff val="1916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5EEDF6-BC6C-4CB0-936D-839ED1357232}">
      <dsp:nvSpPr>
        <dsp:cNvPr id="0" name=""/>
        <dsp:cNvSpPr/>
      </dsp:nvSpPr>
      <dsp:spPr>
        <a:xfrm>
          <a:off x="1135509" y="613423"/>
          <a:ext cx="109504" cy="109504"/>
        </a:xfrm>
        <a:prstGeom prst="ellipse">
          <a:avLst/>
        </a:prstGeom>
        <a:solidFill>
          <a:srgbClr val="8064A2">
            <a:hueOff val="-4216727"/>
            <a:satOff val="25405"/>
            <a:lumOff val="2036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14FE35-2656-4910-AF03-708E9426045C}">
      <dsp:nvSpPr>
        <dsp:cNvPr id="0" name=""/>
        <dsp:cNvSpPr/>
      </dsp:nvSpPr>
      <dsp:spPr>
        <a:xfrm>
          <a:off x="1221076" y="145471"/>
          <a:ext cx="321598" cy="613966"/>
        </a:xfrm>
        <a:prstGeom prst="chevron">
          <a:avLst>
            <a:gd name="adj" fmla="val 62310"/>
          </a:avLst>
        </a:prstGeom>
        <a:solidFill>
          <a:srgbClr val="8064A2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1240BE-BEE8-4576-B91B-64486B888CC8}">
      <dsp:nvSpPr>
        <dsp:cNvPr id="0" name=""/>
        <dsp:cNvSpPr/>
      </dsp:nvSpPr>
      <dsp:spPr>
        <a:xfrm>
          <a:off x="1536868" y="121917"/>
          <a:ext cx="1216343" cy="613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b="1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198.3 </a:t>
          </a:r>
          <a:r>
            <a:rPr lang="es-PE" sz="1400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millones de soles en inversión</a:t>
          </a:r>
          <a:endParaRPr lang="es-PE" sz="1100" b="0" kern="1200" dirty="0">
            <a:solidFill>
              <a:sysClr val="windowText" lastClr="000000">
                <a:lumMod val="65000"/>
                <a:lumOff val="35000"/>
              </a:sys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536868" y="121917"/>
        <a:ext cx="1216343" cy="613960"/>
      </dsp:txXfrm>
    </dsp:sp>
    <dsp:sp modelId="{A8B3EFFF-8A50-4CF9-8FC9-04556EF26FD1}">
      <dsp:nvSpPr>
        <dsp:cNvPr id="0" name=""/>
        <dsp:cNvSpPr/>
      </dsp:nvSpPr>
      <dsp:spPr>
        <a:xfrm>
          <a:off x="2716844" y="133198"/>
          <a:ext cx="321598" cy="613966"/>
        </a:xfrm>
        <a:prstGeom prst="chevron">
          <a:avLst>
            <a:gd name="adj" fmla="val 62310"/>
          </a:avLst>
        </a:prstGeom>
        <a:solidFill>
          <a:srgbClr val="8064A2">
            <a:hueOff val="-2232385"/>
            <a:satOff val="13449"/>
            <a:lumOff val="1078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F37A66-B683-4A46-9C72-1D7DE6569DDF}">
      <dsp:nvSpPr>
        <dsp:cNvPr id="0" name=""/>
        <dsp:cNvSpPr/>
      </dsp:nvSpPr>
      <dsp:spPr>
        <a:xfrm>
          <a:off x="2999548" y="133196"/>
          <a:ext cx="1203670" cy="613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b="1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334 </a:t>
          </a:r>
          <a:r>
            <a:rPr lang="es-PE" sz="1400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localidades electrificadas</a:t>
          </a:r>
        </a:p>
      </dsp:txBody>
      <dsp:txXfrm>
        <a:off x="2999548" y="133196"/>
        <a:ext cx="1203670" cy="613960"/>
      </dsp:txXfrm>
    </dsp:sp>
    <dsp:sp modelId="{C9C4D4E7-5985-4C11-B069-CC0A2C49A46A}">
      <dsp:nvSpPr>
        <dsp:cNvPr id="0" name=""/>
        <dsp:cNvSpPr/>
      </dsp:nvSpPr>
      <dsp:spPr>
        <a:xfrm>
          <a:off x="4071000" y="133198"/>
          <a:ext cx="321598" cy="613966"/>
        </a:xfrm>
        <a:prstGeom prst="chevron">
          <a:avLst>
            <a:gd name="adj" fmla="val 62310"/>
          </a:avLst>
        </a:prstGeom>
        <a:solidFill>
          <a:srgbClr val="8064A2">
            <a:hueOff val="-4464770"/>
            <a:satOff val="26899"/>
            <a:lumOff val="2156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BA9F9B-EC2F-4A79-8806-5AF9E5BA8272}">
      <dsp:nvSpPr>
        <dsp:cNvPr id="0" name=""/>
        <dsp:cNvSpPr/>
      </dsp:nvSpPr>
      <dsp:spPr>
        <a:xfrm>
          <a:off x="4402832" y="112332"/>
          <a:ext cx="1415704" cy="745523"/>
        </a:xfrm>
        <a:prstGeom prst="ellipse">
          <a:avLst/>
        </a:prstGeom>
        <a:solidFill>
          <a:srgbClr val="4BACC6">
            <a:lumMod val="60000"/>
            <a:lumOff val="4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b="1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32 </a:t>
          </a:r>
          <a:r>
            <a:rPr lang="es-PE" sz="1200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mil habitantes</a:t>
          </a:r>
          <a:endParaRPr lang="es-PE" sz="1100" kern="1200" dirty="0">
            <a:solidFill>
              <a:sysClr val="windowText" lastClr="000000">
                <a:lumMod val="65000"/>
                <a:lumOff val="35000"/>
              </a:sys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610157" y="221511"/>
        <a:ext cx="1001054" cy="52716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A97A21-B743-4C81-8BFC-92E3DBB21EB8}">
      <dsp:nvSpPr>
        <dsp:cNvPr id="0" name=""/>
        <dsp:cNvSpPr/>
      </dsp:nvSpPr>
      <dsp:spPr>
        <a:xfrm>
          <a:off x="300517" y="327862"/>
          <a:ext cx="1755171" cy="251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b="1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14</a:t>
          </a:r>
          <a:r>
            <a:rPr lang="es-PE" sz="1600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PE" sz="1400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proyectos </a:t>
          </a:r>
        </a:p>
      </dsp:txBody>
      <dsp:txXfrm>
        <a:off x="300517" y="327862"/>
        <a:ext cx="1755171" cy="251294"/>
      </dsp:txXfrm>
    </dsp:sp>
    <dsp:sp modelId="{3B977927-2A45-4305-8C1C-E6ECBB43BC7D}">
      <dsp:nvSpPr>
        <dsp:cNvPr id="0" name=""/>
        <dsp:cNvSpPr/>
      </dsp:nvSpPr>
      <dsp:spPr>
        <a:xfrm>
          <a:off x="274314" y="231598"/>
          <a:ext cx="69281" cy="69281"/>
        </a:xfrm>
        <a:prstGeom prst="ellips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7089C2-4B14-4F6D-9DE2-C340A2DBDFD0}">
      <dsp:nvSpPr>
        <dsp:cNvPr id="0" name=""/>
        <dsp:cNvSpPr/>
      </dsp:nvSpPr>
      <dsp:spPr>
        <a:xfrm>
          <a:off x="322811" y="134604"/>
          <a:ext cx="69281" cy="69281"/>
        </a:xfrm>
        <a:prstGeom prst="ellipse">
          <a:avLst/>
        </a:prstGeom>
        <a:solidFill>
          <a:srgbClr val="8064A2">
            <a:hueOff val="-248043"/>
            <a:satOff val="1494"/>
            <a:lumOff val="12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1D502C-63C4-48C5-8AB8-778E2B8F12EF}">
      <dsp:nvSpPr>
        <dsp:cNvPr id="0" name=""/>
        <dsp:cNvSpPr/>
      </dsp:nvSpPr>
      <dsp:spPr>
        <a:xfrm>
          <a:off x="439176" y="154002"/>
          <a:ext cx="108870" cy="108870"/>
        </a:xfrm>
        <a:prstGeom prst="ellipse">
          <a:avLst/>
        </a:prstGeom>
        <a:solidFill>
          <a:srgbClr val="8064A2">
            <a:hueOff val="-496086"/>
            <a:satOff val="2989"/>
            <a:lumOff val="24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1E49BC-CC9A-49FB-91DE-24AF842D6767}">
      <dsp:nvSpPr>
        <dsp:cNvPr id="0" name=""/>
        <dsp:cNvSpPr/>
      </dsp:nvSpPr>
      <dsp:spPr>
        <a:xfrm>
          <a:off x="536198" y="47309"/>
          <a:ext cx="69281" cy="69281"/>
        </a:xfrm>
        <a:prstGeom prst="ellipse">
          <a:avLst/>
        </a:prstGeom>
        <a:solidFill>
          <a:srgbClr val="8064A2">
            <a:hueOff val="-744128"/>
            <a:satOff val="4483"/>
            <a:lumOff val="35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9E4E8F-3A75-426C-9989-343A1A85DF9F}">
      <dsp:nvSpPr>
        <dsp:cNvPr id="0" name=""/>
        <dsp:cNvSpPr/>
      </dsp:nvSpPr>
      <dsp:spPr>
        <a:xfrm>
          <a:off x="662290" y="8511"/>
          <a:ext cx="69281" cy="69281"/>
        </a:xfrm>
        <a:prstGeom prst="ellipse">
          <a:avLst/>
        </a:prstGeom>
        <a:solidFill>
          <a:srgbClr val="8064A2">
            <a:hueOff val="-992171"/>
            <a:satOff val="5978"/>
            <a:lumOff val="47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E944FF-2D84-4884-8B66-E5FA7DC5DFBE}">
      <dsp:nvSpPr>
        <dsp:cNvPr id="0" name=""/>
        <dsp:cNvSpPr/>
      </dsp:nvSpPr>
      <dsp:spPr>
        <a:xfrm>
          <a:off x="817481" y="76407"/>
          <a:ext cx="69281" cy="69281"/>
        </a:xfrm>
        <a:prstGeom prst="ellipse">
          <a:avLst/>
        </a:prstGeom>
        <a:solidFill>
          <a:srgbClr val="8064A2">
            <a:hueOff val="-1240214"/>
            <a:satOff val="7472"/>
            <a:lumOff val="59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FF193F-AF30-4F43-BA56-ED19744C083D}">
      <dsp:nvSpPr>
        <dsp:cNvPr id="0" name=""/>
        <dsp:cNvSpPr/>
      </dsp:nvSpPr>
      <dsp:spPr>
        <a:xfrm>
          <a:off x="914446" y="124904"/>
          <a:ext cx="108870" cy="108870"/>
        </a:xfrm>
        <a:prstGeom prst="ellipse">
          <a:avLst/>
        </a:prstGeom>
        <a:solidFill>
          <a:srgbClr val="8064A2">
            <a:hueOff val="-1488257"/>
            <a:satOff val="8966"/>
            <a:lumOff val="71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85103C-538A-4456-9627-4FE7E251AFAB}">
      <dsp:nvSpPr>
        <dsp:cNvPr id="0" name=""/>
        <dsp:cNvSpPr/>
      </dsp:nvSpPr>
      <dsp:spPr>
        <a:xfrm>
          <a:off x="1050266" y="231598"/>
          <a:ext cx="69281" cy="69281"/>
        </a:xfrm>
        <a:prstGeom prst="ellipse">
          <a:avLst/>
        </a:prstGeom>
        <a:solidFill>
          <a:srgbClr val="8064A2">
            <a:hueOff val="-1736299"/>
            <a:satOff val="10461"/>
            <a:lumOff val="83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C3B65F-1D5B-453D-9D92-C0B58B160C86}">
      <dsp:nvSpPr>
        <dsp:cNvPr id="0" name=""/>
        <dsp:cNvSpPr/>
      </dsp:nvSpPr>
      <dsp:spPr>
        <a:xfrm>
          <a:off x="1108463" y="338291"/>
          <a:ext cx="69281" cy="69281"/>
        </a:xfrm>
        <a:prstGeom prst="ellipse">
          <a:avLst/>
        </a:prstGeom>
        <a:solidFill>
          <a:srgbClr val="8064A2">
            <a:hueOff val="-1984342"/>
            <a:satOff val="11955"/>
            <a:lumOff val="95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F12675-C5E1-4BA6-9B64-FECA3871155F}">
      <dsp:nvSpPr>
        <dsp:cNvPr id="0" name=""/>
        <dsp:cNvSpPr/>
      </dsp:nvSpPr>
      <dsp:spPr>
        <a:xfrm>
          <a:off x="604053" y="134604"/>
          <a:ext cx="178152" cy="178152"/>
        </a:xfrm>
        <a:prstGeom prst="ellipse">
          <a:avLst/>
        </a:prstGeom>
        <a:solidFill>
          <a:srgbClr val="8064A2">
            <a:hueOff val="-2232385"/>
            <a:satOff val="13449"/>
            <a:lumOff val="107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782E9F-76BA-4060-AD1B-071046A1645D}">
      <dsp:nvSpPr>
        <dsp:cNvPr id="0" name=""/>
        <dsp:cNvSpPr/>
      </dsp:nvSpPr>
      <dsp:spPr>
        <a:xfrm>
          <a:off x="225817" y="503181"/>
          <a:ext cx="69281" cy="69281"/>
        </a:xfrm>
        <a:prstGeom prst="ellipse">
          <a:avLst/>
        </a:prstGeom>
        <a:solidFill>
          <a:srgbClr val="8064A2">
            <a:hueOff val="-2480428"/>
            <a:satOff val="14944"/>
            <a:lumOff val="119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56ED56-DB2A-4202-B307-6E1A439B12D2}">
      <dsp:nvSpPr>
        <dsp:cNvPr id="0" name=""/>
        <dsp:cNvSpPr/>
      </dsp:nvSpPr>
      <dsp:spPr>
        <a:xfrm>
          <a:off x="283985" y="590475"/>
          <a:ext cx="108870" cy="108870"/>
        </a:xfrm>
        <a:prstGeom prst="ellipse">
          <a:avLst/>
        </a:prstGeom>
        <a:solidFill>
          <a:srgbClr val="8064A2">
            <a:hueOff val="-2728470"/>
            <a:satOff val="16438"/>
            <a:lumOff val="131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232BC8-5B16-4A3D-9D27-BD8181A4A976}">
      <dsp:nvSpPr>
        <dsp:cNvPr id="0" name=""/>
        <dsp:cNvSpPr/>
      </dsp:nvSpPr>
      <dsp:spPr>
        <a:xfrm>
          <a:off x="429521" y="668071"/>
          <a:ext cx="158357" cy="158357"/>
        </a:xfrm>
        <a:prstGeom prst="ellipse">
          <a:avLst/>
        </a:prstGeom>
        <a:solidFill>
          <a:srgbClr val="8064A2">
            <a:hueOff val="-2976513"/>
            <a:satOff val="17933"/>
            <a:lumOff val="143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4A3A45-6128-4BB3-98D1-173C04B54749}">
      <dsp:nvSpPr>
        <dsp:cNvPr id="0" name=""/>
        <dsp:cNvSpPr/>
      </dsp:nvSpPr>
      <dsp:spPr>
        <a:xfrm>
          <a:off x="633192" y="794163"/>
          <a:ext cx="69281" cy="69281"/>
        </a:xfrm>
        <a:prstGeom prst="ellipse">
          <a:avLst/>
        </a:prstGeom>
        <a:solidFill>
          <a:srgbClr val="8064A2">
            <a:hueOff val="-3224556"/>
            <a:satOff val="19427"/>
            <a:lumOff val="155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8EAD90-4971-4CBC-ADD3-A7B03D3313A6}">
      <dsp:nvSpPr>
        <dsp:cNvPr id="0" name=""/>
        <dsp:cNvSpPr/>
      </dsp:nvSpPr>
      <dsp:spPr>
        <a:xfrm>
          <a:off x="671961" y="668071"/>
          <a:ext cx="108870" cy="108870"/>
        </a:xfrm>
        <a:prstGeom prst="ellipse">
          <a:avLst/>
        </a:prstGeom>
        <a:solidFill>
          <a:srgbClr val="8064A2">
            <a:hueOff val="-3472599"/>
            <a:satOff val="20921"/>
            <a:lumOff val="167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420DB8-A56F-4137-99FD-F035097C25B6}">
      <dsp:nvSpPr>
        <dsp:cNvPr id="0" name=""/>
        <dsp:cNvSpPr/>
      </dsp:nvSpPr>
      <dsp:spPr>
        <a:xfrm>
          <a:off x="768984" y="803862"/>
          <a:ext cx="69281" cy="69281"/>
        </a:xfrm>
        <a:prstGeom prst="ellipse">
          <a:avLst/>
        </a:prstGeom>
        <a:solidFill>
          <a:srgbClr val="8064A2">
            <a:hueOff val="-3720641"/>
            <a:satOff val="22416"/>
            <a:lumOff val="179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BDA9D1-7245-43A2-9C81-B63E47E16EA4}">
      <dsp:nvSpPr>
        <dsp:cNvPr id="0" name=""/>
        <dsp:cNvSpPr/>
      </dsp:nvSpPr>
      <dsp:spPr>
        <a:xfrm>
          <a:off x="856294" y="648672"/>
          <a:ext cx="158357" cy="158357"/>
        </a:xfrm>
        <a:prstGeom prst="ellipse">
          <a:avLst/>
        </a:prstGeom>
        <a:solidFill>
          <a:srgbClr val="8064A2">
            <a:hueOff val="-3968684"/>
            <a:satOff val="23910"/>
            <a:lumOff val="1916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5EEDF6-BC6C-4CB0-936D-839ED1357232}">
      <dsp:nvSpPr>
        <dsp:cNvPr id="0" name=""/>
        <dsp:cNvSpPr/>
      </dsp:nvSpPr>
      <dsp:spPr>
        <a:xfrm>
          <a:off x="1069637" y="609874"/>
          <a:ext cx="108870" cy="108870"/>
        </a:xfrm>
        <a:prstGeom prst="ellipse">
          <a:avLst/>
        </a:prstGeom>
        <a:solidFill>
          <a:srgbClr val="8064A2">
            <a:hueOff val="-4216727"/>
            <a:satOff val="25405"/>
            <a:lumOff val="2036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14FE35-2656-4910-AF03-708E9426045C}">
      <dsp:nvSpPr>
        <dsp:cNvPr id="0" name=""/>
        <dsp:cNvSpPr/>
      </dsp:nvSpPr>
      <dsp:spPr>
        <a:xfrm>
          <a:off x="1224821" y="144764"/>
          <a:ext cx="319738" cy="610414"/>
        </a:xfrm>
        <a:prstGeom prst="chevron">
          <a:avLst>
            <a:gd name="adj" fmla="val 62310"/>
          </a:avLst>
        </a:prstGeom>
        <a:solidFill>
          <a:srgbClr val="8064A2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1240BE-BEE8-4576-B91B-64486B888CC8}">
      <dsp:nvSpPr>
        <dsp:cNvPr id="0" name=""/>
        <dsp:cNvSpPr/>
      </dsp:nvSpPr>
      <dsp:spPr>
        <a:xfrm>
          <a:off x="1538775" y="121346"/>
          <a:ext cx="1209307" cy="610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b="1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103 </a:t>
          </a:r>
          <a:r>
            <a:rPr lang="es-PE" sz="1400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millones de soles en inversión</a:t>
          </a:r>
          <a:endParaRPr lang="es-PE" sz="1100" b="0" kern="1200" dirty="0">
            <a:solidFill>
              <a:sysClr val="windowText" lastClr="000000">
                <a:lumMod val="65000"/>
                <a:lumOff val="35000"/>
              </a:sys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538775" y="121346"/>
        <a:ext cx="1209307" cy="610409"/>
      </dsp:txXfrm>
    </dsp:sp>
    <dsp:sp modelId="{A8B3EFFF-8A50-4CF9-8FC9-04556EF26FD1}">
      <dsp:nvSpPr>
        <dsp:cNvPr id="0" name=""/>
        <dsp:cNvSpPr/>
      </dsp:nvSpPr>
      <dsp:spPr>
        <a:xfrm>
          <a:off x="2711936" y="132562"/>
          <a:ext cx="319738" cy="610414"/>
        </a:xfrm>
        <a:prstGeom prst="chevron">
          <a:avLst>
            <a:gd name="adj" fmla="val 62310"/>
          </a:avLst>
        </a:prstGeom>
        <a:solidFill>
          <a:srgbClr val="8064A2">
            <a:hueOff val="-2232385"/>
            <a:satOff val="13449"/>
            <a:lumOff val="1078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F37A66-B683-4A46-9C72-1D7DE6569DDF}">
      <dsp:nvSpPr>
        <dsp:cNvPr id="0" name=""/>
        <dsp:cNvSpPr/>
      </dsp:nvSpPr>
      <dsp:spPr>
        <a:xfrm>
          <a:off x="2845806" y="132560"/>
          <a:ext cx="1196706" cy="610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b="1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573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localidades electrificadas</a:t>
          </a:r>
        </a:p>
      </dsp:txBody>
      <dsp:txXfrm>
        <a:off x="2845806" y="132560"/>
        <a:ext cx="1196706" cy="610409"/>
      </dsp:txXfrm>
    </dsp:sp>
    <dsp:sp modelId="{C9C4D4E7-5985-4C11-B069-CC0A2C49A46A}">
      <dsp:nvSpPr>
        <dsp:cNvPr id="0" name=""/>
        <dsp:cNvSpPr/>
      </dsp:nvSpPr>
      <dsp:spPr>
        <a:xfrm>
          <a:off x="3870511" y="132562"/>
          <a:ext cx="319738" cy="610414"/>
        </a:xfrm>
        <a:prstGeom prst="chevron">
          <a:avLst>
            <a:gd name="adj" fmla="val 62310"/>
          </a:avLst>
        </a:prstGeom>
        <a:solidFill>
          <a:srgbClr val="8064A2">
            <a:hueOff val="-4464770"/>
            <a:satOff val="26899"/>
            <a:lumOff val="2156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BA9F9B-EC2F-4A79-8806-5AF9E5BA8272}">
      <dsp:nvSpPr>
        <dsp:cNvPr id="0" name=""/>
        <dsp:cNvSpPr/>
      </dsp:nvSpPr>
      <dsp:spPr>
        <a:xfrm>
          <a:off x="4318021" y="111815"/>
          <a:ext cx="1407515" cy="741210"/>
        </a:xfrm>
        <a:prstGeom prst="ellipse">
          <a:avLst/>
        </a:prstGeom>
        <a:solidFill>
          <a:srgbClr val="4BACC6">
            <a:lumMod val="60000"/>
            <a:lumOff val="4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b="1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37 </a:t>
          </a:r>
          <a:r>
            <a:rPr lang="es-PE" sz="1200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mil habitantes</a:t>
          </a:r>
          <a:endParaRPr lang="es-PE" sz="1100" kern="1200" dirty="0">
            <a:solidFill>
              <a:sysClr val="windowText" lastClr="000000">
                <a:lumMod val="65000"/>
                <a:lumOff val="35000"/>
              </a:sys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524147" y="220363"/>
        <a:ext cx="995263" cy="52411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A97A21-B743-4C81-8BFC-92E3DBB21EB8}">
      <dsp:nvSpPr>
        <dsp:cNvPr id="0" name=""/>
        <dsp:cNvSpPr/>
      </dsp:nvSpPr>
      <dsp:spPr>
        <a:xfrm>
          <a:off x="612670" y="333498"/>
          <a:ext cx="1945998" cy="278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116</a:t>
          </a:r>
          <a:r>
            <a:rPr lang="es-PE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PE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proyectos </a:t>
          </a:r>
        </a:p>
      </dsp:txBody>
      <dsp:txXfrm>
        <a:off x="612670" y="333498"/>
        <a:ext cx="1945998" cy="278615"/>
      </dsp:txXfrm>
    </dsp:sp>
    <dsp:sp modelId="{3B977927-2A45-4305-8C1C-E6ECBB43BC7D}">
      <dsp:nvSpPr>
        <dsp:cNvPr id="0" name=""/>
        <dsp:cNvSpPr/>
      </dsp:nvSpPr>
      <dsp:spPr>
        <a:xfrm>
          <a:off x="905598" y="251565"/>
          <a:ext cx="76813" cy="76813"/>
        </a:xfrm>
        <a:prstGeom prst="ellipse">
          <a:avLst/>
        </a:prstGeom>
        <a:gradFill rotWithShape="0">
          <a:gsLst>
            <a:gs pos="0">
              <a:srgbClr val="FFC000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A7089C2-4B14-4F6D-9DE2-C340A2DBDFD0}">
      <dsp:nvSpPr>
        <dsp:cNvPr id="0" name=""/>
        <dsp:cNvSpPr/>
      </dsp:nvSpPr>
      <dsp:spPr>
        <a:xfrm>
          <a:off x="959368" y="144025"/>
          <a:ext cx="76813" cy="76813"/>
        </a:xfrm>
        <a:prstGeom prst="ellipse">
          <a:avLst/>
        </a:prstGeom>
        <a:gradFill rotWithShape="0">
          <a:gsLst>
            <a:gs pos="0">
              <a:srgbClr val="FFC000">
                <a:hueOff val="544494"/>
                <a:satOff val="-2265"/>
                <a:lumOff val="534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544494"/>
                <a:satOff val="-2265"/>
                <a:lumOff val="534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544494"/>
                <a:satOff val="-2265"/>
                <a:lumOff val="534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C1D502C-63C4-48C5-8AB8-778E2B8F12EF}">
      <dsp:nvSpPr>
        <dsp:cNvPr id="0" name=""/>
        <dsp:cNvSpPr/>
      </dsp:nvSpPr>
      <dsp:spPr>
        <a:xfrm>
          <a:off x="1088384" y="165533"/>
          <a:ext cx="120707" cy="120707"/>
        </a:xfrm>
        <a:prstGeom prst="ellipse">
          <a:avLst/>
        </a:prstGeom>
        <a:gradFill rotWithShape="0">
          <a:gsLst>
            <a:gs pos="0">
              <a:srgbClr val="FFC000">
                <a:hueOff val="1088988"/>
                <a:satOff val="-4531"/>
                <a:lumOff val="1068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1088988"/>
                <a:satOff val="-4531"/>
                <a:lumOff val="1068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1088988"/>
                <a:satOff val="-4531"/>
                <a:lumOff val="1068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21E49BC-CC9A-49FB-91DE-24AF842D6767}">
      <dsp:nvSpPr>
        <dsp:cNvPr id="0" name=""/>
        <dsp:cNvSpPr/>
      </dsp:nvSpPr>
      <dsp:spPr>
        <a:xfrm>
          <a:off x="1195955" y="47240"/>
          <a:ext cx="76813" cy="76813"/>
        </a:xfrm>
        <a:prstGeom prst="ellipse">
          <a:avLst/>
        </a:prstGeom>
        <a:gradFill rotWithShape="0">
          <a:gsLst>
            <a:gs pos="0">
              <a:srgbClr val="FFC000">
                <a:hueOff val="1633482"/>
                <a:satOff val="-6796"/>
                <a:lumOff val="1601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1633482"/>
                <a:satOff val="-6796"/>
                <a:lumOff val="1601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1633482"/>
                <a:satOff val="-6796"/>
                <a:lumOff val="1601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19E4E8F-3A75-426C-9989-343A1A85DF9F}">
      <dsp:nvSpPr>
        <dsp:cNvPr id="0" name=""/>
        <dsp:cNvSpPr/>
      </dsp:nvSpPr>
      <dsp:spPr>
        <a:xfrm>
          <a:off x="1335756" y="4224"/>
          <a:ext cx="76813" cy="76813"/>
        </a:xfrm>
        <a:prstGeom prst="ellipse">
          <a:avLst/>
        </a:prstGeom>
        <a:gradFill rotWithShape="0">
          <a:gsLst>
            <a:gs pos="0">
              <a:srgbClr val="FFC000">
                <a:hueOff val="2177976"/>
                <a:satOff val="-9062"/>
                <a:lumOff val="2135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2177976"/>
                <a:satOff val="-9062"/>
                <a:lumOff val="2135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2177976"/>
                <a:satOff val="-9062"/>
                <a:lumOff val="2135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2E944FF-2D84-4884-8B66-E5FA7DC5DFBE}">
      <dsp:nvSpPr>
        <dsp:cNvPr id="0" name=""/>
        <dsp:cNvSpPr/>
      </dsp:nvSpPr>
      <dsp:spPr>
        <a:xfrm>
          <a:off x="1507819" y="79501"/>
          <a:ext cx="76813" cy="76813"/>
        </a:xfrm>
        <a:prstGeom prst="ellipse">
          <a:avLst/>
        </a:prstGeom>
        <a:gradFill rotWithShape="0">
          <a:gsLst>
            <a:gs pos="0">
              <a:srgbClr val="FFC000">
                <a:hueOff val="2722470"/>
                <a:satOff val="-11327"/>
                <a:lumOff val="2669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2722470"/>
                <a:satOff val="-11327"/>
                <a:lumOff val="2669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2722470"/>
                <a:satOff val="-11327"/>
                <a:lumOff val="2669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4FF193F-AF30-4F43-BA56-ED19744C083D}">
      <dsp:nvSpPr>
        <dsp:cNvPr id="0" name=""/>
        <dsp:cNvSpPr/>
      </dsp:nvSpPr>
      <dsp:spPr>
        <a:xfrm>
          <a:off x="1615327" y="133271"/>
          <a:ext cx="120707" cy="120707"/>
        </a:xfrm>
        <a:prstGeom prst="ellipse">
          <a:avLst/>
        </a:prstGeom>
        <a:gradFill rotWithShape="0">
          <a:gsLst>
            <a:gs pos="0">
              <a:srgbClr val="FFC000">
                <a:hueOff val="3266964"/>
                <a:satOff val="-13592"/>
                <a:lumOff val="3203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3266964"/>
                <a:satOff val="-13592"/>
                <a:lumOff val="3203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3266964"/>
                <a:satOff val="-13592"/>
                <a:lumOff val="3203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585103C-538A-4456-9627-4FE7E251AFAB}">
      <dsp:nvSpPr>
        <dsp:cNvPr id="0" name=""/>
        <dsp:cNvSpPr/>
      </dsp:nvSpPr>
      <dsp:spPr>
        <a:xfrm>
          <a:off x="1765914" y="251565"/>
          <a:ext cx="76813" cy="76813"/>
        </a:xfrm>
        <a:prstGeom prst="ellipse">
          <a:avLst/>
        </a:prstGeom>
        <a:gradFill rotWithShape="0">
          <a:gsLst>
            <a:gs pos="0">
              <a:srgbClr val="FFC000">
                <a:hueOff val="3811458"/>
                <a:satOff val="-15858"/>
                <a:lumOff val="3736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3811458"/>
                <a:satOff val="-15858"/>
                <a:lumOff val="3736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3811458"/>
                <a:satOff val="-15858"/>
                <a:lumOff val="3736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FC3B65F-1D5B-453D-9D92-C0B58B160C86}">
      <dsp:nvSpPr>
        <dsp:cNvPr id="0" name=""/>
        <dsp:cNvSpPr/>
      </dsp:nvSpPr>
      <dsp:spPr>
        <a:xfrm>
          <a:off x="1830438" y="369858"/>
          <a:ext cx="76813" cy="76813"/>
        </a:xfrm>
        <a:prstGeom prst="ellipse">
          <a:avLst/>
        </a:prstGeom>
        <a:gradFill rotWithShape="0">
          <a:gsLst>
            <a:gs pos="0">
              <a:srgbClr val="FFC000">
                <a:hueOff val="4355951"/>
                <a:satOff val="-18123"/>
                <a:lumOff val="4270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4355951"/>
                <a:satOff val="-18123"/>
                <a:lumOff val="4270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4355951"/>
                <a:satOff val="-18123"/>
                <a:lumOff val="427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7F12675-C5E1-4BA6-9B64-FECA3871155F}">
      <dsp:nvSpPr>
        <dsp:cNvPr id="0" name=""/>
        <dsp:cNvSpPr/>
      </dsp:nvSpPr>
      <dsp:spPr>
        <a:xfrm>
          <a:off x="1271187" y="144025"/>
          <a:ext cx="197521" cy="197521"/>
        </a:xfrm>
        <a:prstGeom prst="ellipse">
          <a:avLst/>
        </a:prstGeom>
        <a:gradFill rotWithShape="0">
          <a:gsLst>
            <a:gs pos="0">
              <a:srgbClr val="FFC000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F782E9F-76BA-4060-AD1B-071046A1645D}">
      <dsp:nvSpPr>
        <dsp:cNvPr id="0" name=""/>
        <dsp:cNvSpPr/>
      </dsp:nvSpPr>
      <dsp:spPr>
        <a:xfrm>
          <a:off x="851829" y="552675"/>
          <a:ext cx="76813" cy="76813"/>
        </a:xfrm>
        <a:prstGeom prst="ellipse">
          <a:avLst/>
        </a:prstGeom>
        <a:gradFill rotWithShape="0">
          <a:gsLst>
            <a:gs pos="0">
              <a:srgbClr val="FFC000">
                <a:hueOff val="5444940"/>
                <a:satOff val="-22654"/>
                <a:lumOff val="5338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5444940"/>
                <a:satOff val="-22654"/>
                <a:lumOff val="5338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5444940"/>
                <a:satOff val="-22654"/>
                <a:lumOff val="5338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D56ED56-DB2A-4202-B307-6E1A439B12D2}">
      <dsp:nvSpPr>
        <dsp:cNvPr id="0" name=""/>
        <dsp:cNvSpPr/>
      </dsp:nvSpPr>
      <dsp:spPr>
        <a:xfrm>
          <a:off x="916321" y="649461"/>
          <a:ext cx="120707" cy="120707"/>
        </a:xfrm>
        <a:prstGeom prst="ellipse">
          <a:avLst/>
        </a:prstGeom>
        <a:gradFill rotWithShape="0">
          <a:gsLst>
            <a:gs pos="0">
              <a:srgbClr val="FFC000">
                <a:hueOff val="5989433"/>
                <a:satOff val="-24919"/>
                <a:lumOff val="5872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5989433"/>
                <a:satOff val="-24919"/>
                <a:lumOff val="5872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5989433"/>
                <a:satOff val="-24919"/>
                <a:lumOff val="5872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7232BC8-5B16-4A3D-9D27-BD8181A4A976}">
      <dsp:nvSpPr>
        <dsp:cNvPr id="0" name=""/>
        <dsp:cNvSpPr/>
      </dsp:nvSpPr>
      <dsp:spPr>
        <a:xfrm>
          <a:off x="1077679" y="735492"/>
          <a:ext cx="175574" cy="175574"/>
        </a:xfrm>
        <a:prstGeom prst="ellipse">
          <a:avLst/>
        </a:prstGeom>
        <a:gradFill rotWithShape="0">
          <a:gsLst>
            <a:gs pos="0">
              <a:srgbClr val="FFC000">
                <a:hueOff val="6533927"/>
                <a:satOff val="-27185"/>
                <a:lumOff val="6405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6533927"/>
                <a:satOff val="-27185"/>
                <a:lumOff val="6405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6533927"/>
                <a:satOff val="-27185"/>
                <a:lumOff val="6405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F4A3A45-6128-4BB3-98D1-173C04B54749}">
      <dsp:nvSpPr>
        <dsp:cNvPr id="0" name=""/>
        <dsp:cNvSpPr/>
      </dsp:nvSpPr>
      <dsp:spPr>
        <a:xfrm>
          <a:off x="1303494" y="875293"/>
          <a:ext cx="76813" cy="76813"/>
        </a:xfrm>
        <a:prstGeom prst="ellipse">
          <a:avLst/>
        </a:prstGeom>
        <a:gradFill rotWithShape="0">
          <a:gsLst>
            <a:gs pos="0">
              <a:srgbClr val="FFC000">
                <a:hueOff val="7078421"/>
                <a:satOff val="-29450"/>
                <a:lumOff val="6939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7078421"/>
                <a:satOff val="-29450"/>
                <a:lumOff val="6939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7078421"/>
                <a:satOff val="-29450"/>
                <a:lumOff val="6939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78EAD90-4971-4CBC-ADD3-A7B03D3313A6}">
      <dsp:nvSpPr>
        <dsp:cNvPr id="0" name=""/>
        <dsp:cNvSpPr/>
      </dsp:nvSpPr>
      <dsp:spPr>
        <a:xfrm>
          <a:off x="1346479" y="735492"/>
          <a:ext cx="120707" cy="120707"/>
        </a:xfrm>
        <a:prstGeom prst="ellipse">
          <a:avLst/>
        </a:prstGeom>
        <a:gradFill rotWithShape="0">
          <a:gsLst>
            <a:gs pos="0">
              <a:srgbClr val="FFC000">
                <a:hueOff val="7622915"/>
                <a:satOff val="-31715"/>
                <a:lumOff val="7473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7622915"/>
                <a:satOff val="-31715"/>
                <a:lumOff val="7473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7622915"/>
                <a:satOff val="-31715"/>
                <a:lumOff val="7473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4420DB8-A56F-4137-99FD-F035097C25B6}">
      <dsp:nvSpPr>
        <dsp:cNvPr id="0" name=""/>
        <dsp:cNvSpPr/>
      </dsp:nvSpPr>
      <dsp:spPr>
        <a:xfrm>
          <a:off x="1454049" y="886047"/>
          <a:ext cx="76813" cy="76813"/>
        </a:xfrm>
        <a:prstGeom prst="ellipse">
          <a:avLst/>
        </a:prstGeom>
        <a:gradFill rotWithShape="0">
          <a:gsLst>
            <a:gs pos="0">
              <a:srgbClr val="FFC000">
                <a:hueOff val="8167408"/>
                <a:satOff val="-33981"/>
                <a:lumOff val="8007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8167408"/>
                <a:satOff val="-33981"/>
                <a:lumOff val="8007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8167408"/>
                <a:satOff val="-33981"/>
                <a:lumOff val="8007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BBDA9D1-7245-43A2-9C81-B63E47E16EA4}">
      <dsp:nvSpPr>
        <dsp:cNvPr id="0" name=""/>
        <dsp:cNvSpPr/>
      </dsp:nvSpPr>
      <dsp:spPr>
        <a:xfrm>
          <a:off x="1550853" y="713984"/>
          <a:ext cx="175574" cy="175574"/>
        </a:xfrm>
        <a:prstGeom prst="ellipse">
          <a:avLst/>
        </a:prstGeom>
        <a:gradFill rotWithShape="0">
          <a:gsLst>
            <a:gs pos="0">
              <a:srgbClr val="FFC000">
                <a:hueOff val="8711903"/>
                <a:satOff val="-36246"/>
                <a:lumOff val="8540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8711903"/>
                <a:satOff val="-36246"/>
                <a:lumOff val="8540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8711903"/>
                <a:satOff val="-36246"/>
                <a:lumOff val="854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35EEDF6-BC6C-4CB0-936D-839ED1357232}">
      <dsp:nvSpPr>
        <dsp:cNvPr id="0" name=""/>
        <dsp:cNvSpPr/>
      </dsp:nvSpPr>
      <dsp:spPr>
        <a:xfrm>
          <a:off x="1787390" y="670968"/>
          <a:ext cx="120707" cy="120707"/>
        </a:xfrm>
        <a:prstGeom prst="ellipse">
          <a:avLst/>
        </a:prstGeom>
        <a:gradFill rotWithShape="0">
          <a:gsLst>
            <a:gs pos="0">
              <a:srgbClr val="FFC000">
                <a:hueOff val="9256396"/>
                <a:satOff val="-38512"/>
                <a:lumOff val="9074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9256396"/>
                <a:satOff val="-38512"/>
                <a:lumOff val="9074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9256396"/>
                <a:satOff val="-38512"/>
                <a:lumOff val="9074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114FE35-2656-4910-AF03-708E9426045C}">
      <dsp:nvSpPr>
        <dsp:cNvPr id="0" name=""/>
        <dsp:cNvSpPr/>
      </dsp:nvSpPr>
      <dsp:spPr>
        <a:xfrm>
          <a:off x="2237786" y="181577"/>
          <a:ext cx="354500" cy="676780"/>
        </a:xfrm>
        <a:prstGeom prst="chevron">
          <a:avLst>
            <a:gd name="adj" fmla="val 62310"/>
          </a:avLst>
        </a:prstGeom>
        <a:gradFill rotWithShape="0">
          <a:gsLst>
            <a:gs pos="0">
              <a:srgbClr val="FFC000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71240BE-BEE8-4576-B91B-64486B888CC8}">
      <dsp:nvSpPr>
        <dsp:cNvPr id="0" name=""/>
        <dsp:cNvSpPr/>
      </dsp:nvSpPr>
      <dsp:spPr>
        <a:xfrm>
          <a:off x="2634079" y="155612"/>
          <a:ext cx="1340786" cy="676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2 045 </a:t>
          </a:r>
          <a:r>
            <a:rPr lang="es-PE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millones de soles en inversión</a:t>
          </a:r>
          <a:endParaRPr lang="es-PE" sz="1600" b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634079" y="155612"/>
        <a:ext cx="1340786" cy="676774"/>
      </dsp:txXfrm>
    </dsp:sp>
    <dsp:sp modelId="{A8B3EFFF-8A50-4CF9-8FC9-04556EF26FD1}">
      <dsp:nvSpPr>
        <dsp:cNvPr id="0" name=""/>
        <dsp:cNvSpPr/>
      </dsp:nvSpPr>
      <dsp:spPr>
        <a:xfrm>
          <a:off x="3888495" y="153842"/>
          <a:ext cx="354500" cy="676780"/>
        </a:xfrm>
        <a:prstGeom prst="chevron">
          <a:avLst>
            <a:gd name="adj" fmla="val 62310"/>
          </a:avLst>
        </a:prstGeom>
        <a:gradFill rotWithShape="0">
          <a:gsLst>
            <a:gs pos="0">
              <a:srgbClr val="FFC000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FF37A66-B683-4A46-9C72-1D7DE6569DDF}">
      <dsp:nvSpPr>
        <dsp:cNvPr id="0" name=""/>
        <dsp:cNvSpPr/>
      </dsp:nvSpPr>
      <dsp:spPr>
        <a:xfrm>
          <a:off x="4264493" y="153839"/>
          <a:ext cx="1780748" cy="676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11 </a:t>
          </a:r>
          <a:r>
            <a:rPr lang="es-PE" sz="24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mil</a:t>
          </a:r>
          <a:r>
            <a:rPr lang="es-PE" sz="2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PE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localidades electrificadas</a:t>
          </a:r>
        </a:p>
      </dsp:txBody>
      <dsp:txXfrm>
        <a:off x="4264493" y="153839"/>
        <a:ext cx="1780748" cy="676774"/>
      </dsp:txXfrm>
    </dsp:sp>
    <dsp:sp modelId="{C9C4D4E7-5985-4C11-B069-CC0A2C49A46A}">
      <dsp:nvSpPr>
        <dsp:cNvPr id="0" name=""/>
        <dsp:cNvSpPr/>
      </dsp:nvSpPr>
      <dsp:spPr>
        <a:xfrm>
          <a:off x="6209117" y="144577"/>
          <a:ext cx="354500" cy="676780"/>
        </a:xfrm>
        <a:prstGeom prst="chevron">
          <a:avLst>
            <a:gd name="adj" fmla="val 62310"/>
          </a:avLst>
        </a:prstGeom>
        <a:gradFill rotWithShape="0">
          <a:gsLst>
            <a:gs pos="0">
              <a:srgbClr val="FFC000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2BA9F9B-EC2F-4A79-8806-5AF9E5BA8272}">
      <dsp:nvSpPr>
        <dsp:cNvPr id="0" name=""/>
        <dsp:cNvSpPr/>
      </dsp:nvSpPr>
      <dsp:spPr>
        <a:xfrm>
          <a:off x="6666362" y="16528"/>
          <a:ext cx="1933894" cy="1016037"/>
        </a:xfrm>
        <a:prstGeom prst="ellipse">
          <a:avLst/>
        </a:prstGeom>
        <a:gradFill rotWithShape="0">
          <a:gsLst>
            <a:gs pos="0">
              <a:srgbClr val="FFC000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400" b="1" kern="12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888 </a:t>
          </a:r>
          <a:r>
            <a:rPr lang="es-PE" sz="1800" kern="12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mil habitantes</a:t>
          </a:r>
          <a:endParaRPr lang="es-PE" sz="1600" kern="1200" dirty="0">
            <a:solidFill>
              <a:sysClr val="window" lastClr="FFFFFF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949574" y="165323"/>
        <a:ext cx="1367470" cy="71844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A97A21-B743-4C81-8BFC-92E3DBB21EB8}">
      <dsp:nvSpPr>
        <dsp:cNvPr id="0" name=""/>
        <dsp:cNvSpPr/>
      </dsp:nvSpPr>
      <dsp:spPr>
        <a:xfrm>
          <a:off x="132195" y="373673"/>
          <a:ext cx="1575311" cy="225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b="1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31</a:t>
          </a:r>
          <a:r>
            <a:rPr lang="es-PE" sz="1600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PE" sz="1400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proyectos </a:t>
          </a:r>
        </a:p>
      </dsp:txBody>
      <dsp:txXfrm>
        <a:off x="132195" y="373673"/>
        <a:ext cx="1575311" cy="225543"/>
      </dsp:txXfrm>
    </dsp:sp>
    <dsp:sp modelId="{3B977927-2A45-4305-8C1C-E6ECBB43BC7D}">
      <dsp:nvSpPr>
        <dsp:cNvPr id="0" name=""/>
        <dsp:cNvSpPr/>
      </dsp:nvSpPr>
      <dsp:spPr>
        <a:xfrm>
          <a:off x="62908" y="276005"/>
          <a:ext cx="62181" cy="62181"/>
        </a:xfrm>
        <a:prstGeom prst="ellips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7089C2-4B14-4F6D-9DE2-C340A2DBDFD0}">
      <dsp:nvSpPr>
        <dsp:cNvPr id="0" name=""/>
        <dsp:cNvSpPr/>
      </dsp:nvSpPr>
      <dsp:spPr>
        <a:xfrm>
          <a:off x="106435" y="188951"/>
          <a:ext cx="62181" cy="62181"/>
        </a:xfrm>
        <a:prstGeom prst="ellipse">
          <a:avLst/>
        </a:prstGeom>
        <a:solidFill>
          <a:srgbClr val="8064A2">
            <a:hueOff val="-248043"/>
            <a:satOff val="1494"/>
            <a:lumOff val="12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1D502C-63C4-48C5-8AB8-778E2B8F12EF}">
      <dsp:nvSpPr>
        <dsp:cNvPr id="0" name=""/>
        <dsp:cNvSpPr/>
      </dsp:nvSpPr>
      <dsp:spPr>
        <a:xfrm>
          <a:off x="210875" y="206362"/>
          <a:ext cx="97714" cy="97714"/>
        </a:xfrm>
        <a:prstGeom prst="ellipse">
          <a:avLst/>
        </a:prstGeom>
        <a:solidFill>
          <a:srgbClr val="8064A2">
            <a:hueOff val="-496086"/>
            <a:satOff val="2989"/>
            <a:lumOff val="24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1E49BC-CC9A-49FB-91DE-24AF842D6767}">
      <dsp:nvSpPr>
        <dsp:cNvPr id="0" name=""/>
        <dsp:cNvSpPr/>
      </dsp:nvSpPr>
      <dsp:spPr>
        <a:xfrm>
          <a:off x="297955" y="110602"/>
          <a:ext cx="62181" cy="62181"/>
        </a:xfrm>
        <a:prstGeom prst="ellipse">
          <a:avLst/>
        </a:prstGeom>
        <a:solidFill>
          <a:srgbClr val="8064A2">
            <a:hueOff val="-744128"/>
            <a:satOff val="4483"/>
            <a:lumOff val="35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9E4E8F-3A75-426C-9989-343A1A85DF9F}">
      <dsp:nvSpPr>
        <dsp:cNvPr id="0" name=""/>
        <dsp:cNvSpPr/>
      </dsp:nvSpPr>
      <dsp:spPr>
        <a:xfrm>
          <a:off x="411126" y="75780"/>
          <a:ext cx="62181" cy="62181"/>
        </a:xfrm>
        <a:prstGeom prst="ellipse">
          <a:avLst/>
        </a:prstGeom>
        <a:solidFill>
          <a:srgbClr val="8064A2">
            <a:hueOff val="-992171"/>
            <a:satOff val="5978"/>
            <a:lumOff val="47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E944FF-2D84-4884-8B66-E5FA7DC5DFBE}">
      <dsp:nvSpPr>
        <dsp:cNvPr id="0" name=""/>
        <dsp:cNvSpPr/>
      </dsp:nvSpPr>
      <dsp:spPr>
        <a:xfrm>
          <a:off x="550414" y="136718"/>
          <a:ext cx="62181" cy="62181"/>
        </a:xfrm>
        <a:prstGeom prst="ellipse">
          <a:avLst/>
        </a:prstGeom>
        <a:solidFill>
          <a:srgbClr val="8064A2">
            <a:hueOff val="-1240214"/>
            <a:satOff val="7472"/>
            <a:lumOff val="59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FF193F-AF30-4F43-BA56-ED19744C083D}">
      <dsp:nvSpPr>
        <dsp:cNvPr id="0" name=""/>
        <dsp:cNvSpPr/>
      </dsp:nvSpPr>
      <dsp:spPr>
        <a:xfrm>
          <a:off x="637443" y="180245"/>
          <a:ext cx="97714" cy="97714"/>
        </a:xfrm>
        <a:prstGeom prst="ellipse">
          <a:avLst/>
        </a:prstGeom>
        <a:solidFill>
          <a:srgbClr val="8064A2">
            <a:hueOff val="-1488257"/>
            <a:satOff val="8966"/>
            <a:lumOff val="71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85103C-538A-4456-9627-4FE7E251AFAB}">
      <dsp:nvSpPr>
        <dsp:cNvPr id="0" name=""/>
        <dsp:cNvSpPr/>
      </dsp:nvSpPr>
      <dsp:spPr>
        <a:xfrm>
          <a:off x="759345" y="276005"/>
          <a:ext cx="62181" cy="62181"/>
        </a:xfrm>
        <a:prstGeom prst="ellipse">
          <a:avLst/>
        </a:prstGeom>
        <a:solidFill>
          <a:srgbClr val="8064A2">
            <a:hueOff val="-1736299"/>
            <a:satOff val="10461"/>
            <a:lumOff val="83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C3B65F-1D5B-453D-9D92-C0B58B160C86}">
      <dsp:nvSpPr>
        <dsp:cNvPr id="0" name=""/>
        <dsp:cNvSpPr/>
      </dsp:nvSpPr>
      <dsp:spPr>
        <a:xfrm>
          <a:off x="811578" y="371765"/>
          <a:ext cx="62181" cy="62181"/>
        </a:xfrm>
        <a:prstGeom prst="ellipse">
          <a:avLst/>
        </a:prstGeom>
        <a:solidFill>
          <a:srgbClr val="8064A2">
            <a:hueOff val="-1984342"/>
            <a:satOff val="11955"/>
            <a:lumOff val="95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F12675-C5E1-4BA6-9B64-FECA3871155F}">
      <dsp:nvSpPr>
        <dsp:cNvPr id="0" name=""/>
        <dsp:cNvSpPr/>
      </dsp:nvSpPr>
      <dsp:spPr>
        <a:xfrm>
          <a:off x="358857" y="188951"/>
          <a:ext cx="159896" cy="159896"/>
        </a:xfrm>
        <a:prstGeom prst="ellipse">
          <a:avLst/>
        </a:prstGeom>
        <a:solidFill>
          <a:srgbClr val="8064A2">
            <a:hueOff val="-2232385"/>
            <a:satOff val="13449"/>
            <a:lumOff val="107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782E9F-76BA-4060-AD1B-071046A1645D}">
      <dsp:nvSpPr>
        <dsp:cNvPr id="0" name=""/>
        <dsp:cNvSpPr/>
      </dsp:nvSpPr>
      <dsp:spPr>
        <a:xfrm>
          <a:off x="19381" y="519758"/>
          <a:ext cx="62181" cy="62181"/>
        </a:xfrm>
        <a:prstGeom prst="ellipse">
          <a:avLst/>
        </a:prstGeom>
        <a:solidFill>
          <a:srgbClr val="8064A2">
            <a:hueOff val="-2480428"/>
            <a:satOff val="14944"/>
            <a:lumOff val="119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56ED56-DB2A-4202-B307-6E1A439B12D2}">
      <dsp:nvSpPr>
        <dsp:cNvPr id="0" name=""/>
        <dsp:cNvSpPr/>
      </dsp:nvSpPr>
      <dsp:spPr>
        <a:xfrm>
          <a:off x="71588" y="598107"/>
          <a:ext cx="97714" cy="97714"/>
        </a:xfrm>
        <a:prstGeom prst="ellipse">
          <a:avLst/>
        </a:prstGeom>
        <a:solidFill>
          <a:srgbClr val="8064A2">
            <a:hueOff val="-2728470"/>
            <a:satOff val="16438"/>
            <a:lumOff val="131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232BC8-5B16-4A3D-9D27-BD8181A4A976}">
      <dsp:nvSpPr>
        <dsp:cNvPr id="0" name=""/>
        <dsp:cNvSpPr/>
      </dsp:nvSpPr>
      <dsp:spPr>
        <a:xfrm>
          <a:off x="202210" y="667751"/>
          <a:ext cx="142129" cy="142129"/>
        </a:xfrm>
        <a:prstGeom prst="ellipse">
          <a:avLst/>
        </a:prstGeom>
        <a:solidFill>
          <a:srgbClr val="8064A2">
            <a:hueOff val="-2976513"/>
            <a:satOff val="17933"/>
            <a:lumOff val="143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4A3A45-6128-4BB3-98D1-173C04B54749}">
      <dsp:nvSpPr>
        <dsp:cNvPr id="0" name=""/>
        <dsp:cNvSpPr/>
      </dsp:nvSpPr>
      <dsp:spPr>
        <a:xfrm>
          <a:off x="385010" y="780922"/>
          <a:ext cx="62181" cy="62181"/>
        </a:xfrm>
        <a:prstGeom prst="ellipse">
          <a:avLst/>
        </a:prstGeom>
        <a:solidFill>
          <a:srgbClr val="8064A2">
            <a:hueOff val="-3224556"/>
            <a:satOff val="19427"/>
            <a:lumOff val="155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8EAD90-4971-4CBC-ADD3-A7B03D3313A6}">
      <dsp:nvSpPr>
        <dsp:cNvPr id="0" name=""/>
        <dsp:cNvSpPr/>
      </dsp:nvSpPr>
      <dsp:spPr>
        <a:xfrm>
          <a:off x="419806" y="667751"/>
          <a:ext cx="97714" cy="97714"/>
        </a:xfrm>
        <a:prstGeom prst="ellipse">
          <a:avLst/>
        </a:prstGeom>
        <a:solidFill>
          <a:srgbClr val="8064A2">
            <a:hueOff val="-3472599"/>
            <a:satOff val="20921"/>
            <a:lumOff val="167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420DB8-A56F-4137-99FD-F035097C25B6}">
      <dsp:nvSpPr>
        <dsp:cNvPr id="0" name=""/>
        <dsp:cNvSpPr/>
      </dsp:nvSpPr>
      <dsp:spPr>
        <a:xfrm>
          <a:off x="506886" y="789627"/>
          <a:ext cx="62181" cy="62181"/>
        </a:xfrm>
        <a:prstGeom prst="ellipse">
          <a:avLst/>
        </a:prstGeom>
        <a:solidFill>
          <a:srgbClr val="8064A2">
            <a:hueOff val="-3720641"/>
            <a:satOff val="22416"/>
            <a:lumOff val="179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BDA9D1-7245-43A2-9C81-B63E47E16EA4}">
      <dsp:nvSpPr>
        <dsp:cNvPr id="0" name=""/>
        <dsp:cNvSpPr/>
      </dsp:nvSpPr>
      <dsp:spPr>
        <a:xfrm>
          <a:off x="585250" y="650340"/>
          <a:ext cx="142129" cy="142129"/>
        </a:xfrm>
        <a:prstGeom prst="ellipse">
          <a:avLst/>
        </a:prstGeom>
        <a:solidFill>
          <a:srgbClr val="8064A2">
            <a:hueOff val="-3968684"/>
            <a:satOff val="23910"/>
            <a:lumOff val="1916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5EEDF6-BC6C-4CB0-936D-839ED1357232}">
      <dsp:nvSpPr>
        <dsp:cNvPr id="0" name=""/>
        <dsp:cNvSpPr/>
      </dsp:nvSpPr>
      <dsp:spPr>
        <a:xfrm>
          <a:off x="776730" y="615518"/>
          <a:ext cx="97714" cy="97714"/>
        </a:xfrm>
        <a:prstGeom prst="ellipse">
          <a:avLst/>
        </a:prstGeom>
        <a:solidFill>
          <a:srgbClr val="8064A2">
            <a:hueOff val="-4216727"/>
            <a:satOff val="25405"/>
            <a:lumOff val="2036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14FE35-2656-4910-AF03-708E9426045C}">
      <dsp:nvSpPr>
        <dsp:cNvPr id="0" name=""/>
        <dsp:cNvSpPr/>
      </dsp:nvSpPr>
      <dsp:spPr>
        <a:xfrm>
          <a:off x="1212010" y="198070"/>
          <a:ext cx="286973" cy="547863"/>
        </a:xfrm>
        <a:prstGeom prst="chevron">
          <a:avLst>
            <a:gd name="adj" fmla="val 62310"/>
          </a:avLst>
        </a:prstGeom>
        <a:solidFill>
          <a:srgbClr val="8064A2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1240BE-BEE8-4576-B91B-64486B888CC8}">
      <dsp:nvSpPr>
        <dsp:cNvPr id="0" name=""/>
        <dsp:cNvSpPr/>
      </dsp:nvSpPr>
      <dsp:spPr>
        <a:xfrm>
          <a:off x="1493802" y="177052"/>
          <a:ext cx="1115908" cy="5478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b="1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408.3 </a:t>
          </a:r>
          <a:r>
            <a:rPr lang="es-PE" sz="1400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millones de soles en inversión</a:t>
          </a:r>
          <a:endParaRPr lang="es-PE" sz="1100" b="0" kern="1200" dirty="0">
            <a:solidFill>
              <a:sysClr val="windowText" lastClr="000000">
                <a:lumMod val="65000"/>
                <a:lumOff val="35000"/>
              </a:sys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493802" y="177052"/>
        <a:ext cx="1115908" cy="547857"/>
      </dsp:txXfrm>
    </dsp:sp>
    <dsp:sp modelId="{A8B3EFFF-8A50-4CF9-8FC9-04556EF26FD1}">
      <dsp:nvSpPr>
        <dsp:cNvPr id="0" name=""/>
        <dsp:cNvSpPr/>
      </dsp:nvSpPr>
      <dsp:spPr>
        <a:xfrm>
          <a:off x="2577258" y="187118"/>
          <a:ext cx="286973" cy="547863"/>
        </a:xfrm>
        <a:prstGeom prst="chevron">
          <a:avLst>
            <a:gd name="adj" fmla="val 62310"/>
          </a:avLst>
        </a:prstGeom>
        <a:solidFill>
          <a:srgbClr val="8064A2">
            <a:hueOff val="-2232385"/>
            <a:satOff val="13449"/>
            <a:lumOff val="1078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F37A66-B683-4A46-9C72-1D7DE6569DDF}">
      <dsp:nvSpPr>
        <dsp:cNvPr id="0" name=""/>
        <dsp:cNvSpPr/>
      </dsp:nvSpPr>
      <dsp:spPr>
        <a:xfrm>
          <a:off x="2855406" y="187116"/>
          <a:ext cx="1074075" cy="5478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b="1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5 090 </a:t>
          </a:r>
          <a:r>
            <a:rPr lang="es-PE" sz="1400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localidades electrificadas</a:t>
          </a:r>
        </a:p>
      </dsp:txBody>
      <dsp:txXfrm>
        <a:off x="2855406" y="187116"/>
        <a:ext cx="1074075" cy="547857"/>
      </dsp:txXfrm>
    </dsp:sp>
    <dsp:sp modelId="{C9C4D4E7-5985-4C11-B069-CC0A2C49A46A}">
      <dsp:nvSpPr>
        <dsp:cNvPr id="0" name=""/>
        <dsp:cNvSpPr/>
      </dsp:nvSpPr>
      <dsp:spPr>
        <a:xfrm>
          <a:off x="4032508" y="187118"/>
          <a:ext cx="286973" cy="547863"/>
        </a:xfrm>
        <a:prstGeom prst="chevron">
          <a:avLst>
            <a:gd name="adj" fmla="val 62310"/>
          </a:avLst>
        </a:prstGeom>
        <a:solidFill>
          <a:srgbClr val="8064A2">
            <a:hueOff val="-4464770"/>
            <a:satOff val="26899"/>
            <a:lumOff val="2156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BA9F9B-EC2F-4A79-8806-5AF9E5BA8272}">
      <dsp:nvSpPr>
        <dsp:cNvPr id="0" name=""/>
        <dsp:cNvSpPr/>
      </dsp:nvSpPr>
      <dsp:spPr>
        <a:xfrm>
          <a:off x="4434167" y="168498"/>
          <a:ext cx="1263281" cy="665255"/>
        </a:xfrm>
        <a:prstGeom prst="ellipse">
          <a:avLst/>
        </a:prstGeom>
        <a:solidFill>
          <a:srgbClr val="4BACC6">
            <a:lumMod val="60000"/>
            <a:lumOff val="4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600" b="1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329 </a:t>
          </a:r>
          <a:r>
            <a:rPr lang="es-PE" sz="1200" kern="1200" dirty="0">
              <a:solidFill>
                <a:sysClr val="windowText" lastClr="000000">
                  <a:lumMod val="65000"/>
                  <a:lumOff val="35000"/>
                </a:sys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mil habitantes</a:t>
          </a:r>
          <a:endParaRPr lang="es-PE" sz="1100" kern="1200" dirty="0">
            <a:solidFill>
              <a:sysClr val="windowText" lastClr="000000">
                <a:lumMod val="65000"/>
                <a:lumOff val="35000"/>
              </a:sysClr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619170" y="265922"/>
        <a:ext cx="893275" cy="4704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0.21371</cdr:x>
      <cdr:y>0.62907</cdr:y>
    </cdr:from>
    <cdr:to>
      <cdr:x>0.56372</cdr:x>
      <cdr:y>0.68179</cdr:y>
    </cdr:to>
    <cdr:cxnSp macro="">
      <cdr:nvCxnSpPr>
        <cdr:cNvPr id="3" name="Conector recto de flecha 2">
          <a:extLst xmlns:a="http://schemas.openxmlformats.org/drawingml/2006/main">
            <a:ext uri="{FF2B5EF4-FFF2-40B4-BE49-F238E27FC236}">
              <a16:creationId xmlns:a16="http://schemas.microsoft.com/office/drawing/2014/main" id="{1D22F288-8C2E-4C57-A3AB-DA3AB8D25B7D}"/>
            </a:ext>
          </a:extLst>
        </cdr:cNvPr>
        <cdr:cNvCxnSpPr/>
      </cdr:nvCxnSpPr>
      <cdr:spPr>
        <a:xfrm xmlns:a="http://schemas.openxmlformats.org/drawingml/2006/main">
          <a:off x="1825860" y="3397958"/>
          <a:ext cx="2990322" cy="284791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rgbClr val="C00000"/>
          </a:solidFill>
          <a:prstDash val="sysDash"/>
          <a:bevel/>
          <a:headEnd type="diamond"/>
          <a:tailEnd type="diamon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0.17063</cdr:x>
      <cdr:y>0.08248</cdr:y>
    </cdr:from>
    <cdr:to>
      <cdr:x>0.31978</cdr:x>
      <cdr:y>0.19244</cdr:y>
    </cdr:to>
    <cdr:sp macro="" textlink="">
      <cdr:nvSpPr>
        <cdr:cNvPr id="4" name="Bocadillo: rectángulo con esquinas redondeadas 3">
          <a:extLst xmlns:a="http://schemas.openxmlformats.org/drawingml/2006/main">
            <a:ext uri="{FF2B5EF4-FFF2-40B4-BE49-F238E27FC236}">
              <a16:creationId xmlns:a16="http://schemas.microsoft.com/office/drawing/2014/main" id="{7F557B6C-57A9-1E24-ECCE-6DCD252F5032}"/>
            </a:ext>
          </a:extLst>
        </cdr:cNvPr>
        <cdr:cNvSpPr/>
      </cdr:nvSpPr>
      <cdr:spPr>
        <a:xfrm xmlns:a="http://schemas.openxmlformats.org/drawingml/2006/main">
          <a:off x="1696961" y="404454"/>
          <a:ext cx="1483294" cy="539197"/>
        </a:xfrm>
        <a:prstGeom xmlns:a="http://schemas.openxmlformats.org/drawingml/2006/main" prst="wedgeRoundRectCallout">
          <a:avLst>
            <a:gd name="adj1" fmla="val -21910"/>
            <a:gd name="adj2" fmla="val 120675"/>
            <a:gd name="adj3" fmla="val 16667"/>
          </a:avLst>
        </a:prstGeom>
        <a:noFill xmlns:a="http://schemas.openxmlformats.org/drawingml/2006/main"/>
        <a:ln xmlns:a="http://schemas.openxmlformats.org/drawingml/2006/main" w="9525">
          <a:solidFill>
            <a:srgbClr val="FF3300"/>
          </a:solidFill>
          <a:prstDash val="sysDot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s-PE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PE" sz="1200" dirty="0">
              <a:solidFill>
                <a:srgbClr val="C00000"/>
              </a:solidFill>
            </a:rPr>
            <a:t>Avance: 84.1%</a:t>
          </a:r>
        </a:p>
        <a:p xmlns:a="http://schemas.openxmlformats.org/drawingml/2006/main">
          <a:pPr algn="ctr"/>
          <a:r>
            <a:rPr lang="es-PE" sz="1200" dirty="0">
              <a:solidFill>
                <a:srgbClr val="002060"/>
              </a:solidFill>
            </a:rPr>
            <a:t>Puesto Ranking: </a:t>
          </a:r>
          <a:r>
            <a:rPr lang="es-PE" sz="1200" dirty="0">
              <a:solidFill>
                <a:srgbClr val="C00000"/>
              </a:solidFill>
            </a:rPr>
            <a:t>08</a:t>
          </a:r>
          <a:endParaRPr lang="es-PE" sz="2800" dirty="0"/>
        </a:p>
      </cdr:txBody>
    </cdr:sp>
  </cdr:relSizeAnchor>
  <cdr:relSizeAnchor xmlns:cdr="http://schemas.openxmlformats.org/drawingml/2006/chartDrawing">
    <cdr:from>
      <cdr:x>0.47932</cdr:x>
      <cdr:y>0</cdr:y>
    </cdr:from>
    <cdr:to>
      <cdr:x>0.62847</cdr:x>
      <cdr:y>0.10996</cdr:y>
    </cdr:to>
    <cdr:sp macro="" textlink="">
      <cdr:nvSpPr>
        <cdr:cNvPr id="7" name="Bocadillo: rectángulo con esquinas redondeadas 6">
          <a:extLst xmlns:a="http://schemas.openxmlformats.org/drawingml/2006/main">
            <a:ext uri="{FF2B5EF4-FFF2-40B4-BE49-F238E27FC236}">
              <a16:creationId xmlns:a16="http://schemas.microsoft.com/office/drawing/2014/main" id="{C58AD189-F00D-7C85-49BD-2EE360094851}"/>
            </a:ext>
          </a:extLst>
        </cdr:cNvPr>
        <cdr:cNvSpPr/>
      </cdr:nvSpPr>
      <cdr:spPr>
        <a:xfrm xmlns:a="http://schemas.openxmlformats.org/drawingml/2006/main">
          <a:off x="5110359" y="0"/>
          <a:ext cx="1590195" cy="571151"/>
        </a:xfrm>
        <a:prstGeom xmlns:a="http://schemas.openxmlformats.org/drawingml/2006/main" prst="wedgeRoundRectCallout">
          <a:avLst>
            <a:gd name="adj1" fmla="val -20833"/>
            <a:gd name="adj2" fmla="val 98512"/>
            <a:gd name="adj3" fmla="val 16667"/>
          </a:avLst>
        </a:prstGeom>
        <a:noFill xmlns:a="http://schemas.openxmlformats.org/drawingml/2006/main"/>
        <a:ln xmlns:a="http://schemas.openxmlformats.org/drawingml/2006/main" w="9525">
          <a:solidFill>
            <a:srgbClr val="FF3300"/>
          </a:solidFill>
          <a:prstDash val="sysDot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s-PE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PE" sz="1200" dirty="0">
              <a:solidFill>
                <a:srgbClr val="C00000"/>
              </a:solidFill>
            </a:rPr>
            <a:t>Avance: 94.2%</a:t>
          </a:r>
        </a:p>
        <a:p xmlns:a="http://schemas.openxmlformats.org/drawingml/2006/main">
          <a:pPr algn="ctr"/>
          <a:r>
            <a:rPr lang="es-PE" sz="1200" dirty="0">
              <a:solidFill>
                <a:srgbClr val="002060"/>
              </a:solidFill>
            </a:rPr>
            <a:t>Puesto Ranking: </a:t>
          </a:r>
          <a:r>
            <a:rPr lang="es-PE" sz="1200" dirty="0">
              <a:solidFill>
                <a:srgbClr val="C00000"/>
              </a:solidFill>
            </a:rPr>
            <a:t>05</a:t>
          </a:r>
          <a:endParaRPr lang="es-PE" sz="1600" dirty="0"/>
        </a:p>
      </cdr:txBody>
    </cdr:sp>
  </cdr:relSizeAnchor>
  <cdr:relSizeAnchor xmlns:cdr="http://schemas.openxmlformats.org/drawingml/2006/chartDrawing">
    <cdr:from>
      <cdr:x>0.73377</cdr:x>
      <cdr:y>0.01976</cdr:y>
    </cdr:from>
    <cdr:to>
      <cdr:x>0.97798</cdr:x>
      <cdr:y>0.17745</cdr:y>
    </cdr:to>
    <cdr:sp macro="" textlink="">
      <cdr:nvSpPr>
        <cdr:cNvPr id="8" name="Bocadillo: rectángulo con esquinas redondeadas 7">
          <a:extLst xmlns:a="http://schemas.openxmlformats.org/drawingml/2006/main">
            <a:ext uri="{FF2B5EF4-FFF2-40B4-BE49-F238E27FC236}">
              <a16:creationId xmlns:a16="http://schemas.microsoft.com/office/drawing/2014/main" id="{30BFA882-35FF-D5FB-B82B-27B2B3A80949}"/>
            </a:ext>
          </a:extLst>
        </cdr:cNvPr>
        <cdr:cNvSpPr/>
      </cdr:nvSpPr>
      <cdr:spPr>
        <a:xfrm xmlns:a="http://schemas.openxmlformats.org/drawingml/2006/main">
          <a:off x="8187532" y="95535"/>
          <a:ext cx="2725002" cy="762586"/>
        </a:xfrm>
        <a:prstGeom xmlns:a="http://schemas.openxmlformats.org/drawingml/2006/main" prst="wedgeRoundRectCallout">
          <a:avLst>
            <a:gd name="adj1" fmla="val -20209"/>
            <a:gd name="adj2" fmla="val 74652"/>
            <a:gd name="adj3" fmla="val 16667"/>
          </a:avLst>
        </a:prstGeom>
        <a:solidFill xmlns:a="http://schemas.openxmlformats.org/drawingml/2006/main">
          <a:schemeClr val="accent6">
            <a:lumMod val="20000"/>
            <a:lumOff val="80000"/>
          </a:schemeClr>
        </a:solidFill>
        <a:ln xmlns:a="http://schemas.openxmlformats.org/drawingml/2006/main" w="9525">
          <a:solidFill>
            <a:schemeClr val="accent6">
              <a:lumMod val="60000"/>
              <a:lumOff val="40000"/>
            </a:schemeClr>
          </a:solidFill>
          <a:prstDash val="sysDot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PE" sz="1400" b="1" dirty="0">
              <a:solidFill>
                <a:schemeClr val="accent1">
                  <a:lumMod val="75000"/>
                </a:schemeClr>
              </a:solidFill>
            </a:rPr>
            <a:t>Se proyecta un avance del 97.2%</a:t>
          </a:r>
        </a:p>
        <a:p xmlns:a="http://schemas.openxmlformats.org/drawingml/2006/main">
          <a:pPr algn="ctr"/>
          <a:r>
            <a:rPr lang="es-PE" sz="1400" b="1" dirty="0">
              <a:solidFill>
                <a:schemeClr val="accent1">
                  <a:lumMod val="75000"/>
                </a:schemeClr>
              </a:solidFill>
            </a:rPr>
            <a:t>Se espera superar </a:t>
          </a:r>
        </a:p>
        <a:p xmlns:a="http://schemas.openxmlformats.org/drawingml/2006/main">
          <a:pPr algn="ctr"/>
          <a:r>
            <a:rPr lang="es-PE" sz="1400" b="1" dirty="0">
              <a:solidFill>
                <a:schemeClr val="accent1">
                  <a:lumMod val="75000"/>
                </a:schemeClr>
              </a:solidFill>
            </a:rPr>
            <a:t>S/ 400 millones de inversión </a:t>
          </a:r>
        </a:p>
      </cdr:txBody>
    </cdr:sp>
  </cdr:relSizeAnchor>
  <cdr:relSizeAnchor xmlns:cdr="http://schemas.openxmlformats.org/drawingml/2006/chartDrawing">
    <cdr:from>
      <cdr:x>0.64265</cdr:x>
      <cdr:y>0.05082</cdr:y>
    </cdr:from>
    <cdr:to>
      <cdr:x>0.64265</cdr:x>
      <cdr:y>0.87662</cdr:y>
    </cdr:to>
    <cdr:cxnSp macro="">
      <cdr:nvCxnSpPr>
        <cdr:cNvPr id="10" name="Conector recto 9">
          <a:extLst xmlns:a="http://schemas.openxmlformats.org/drawingml/2006/main">
            <a:ext uri="{FF2B5EF4-FFF2-40B4-BE49-F238E27FC236}">
              <a16:creationId xmlns:a16="http://schemas.microsoft.com/office/drawing/2014/main" id="{8F51B6FE-AF8F-87F4-9744-F3F690374047}"/>
            </a:ext>
          </a:extLst>
        </cdr:cNvPr>
        <cdr:cNvCxnSpPr/>
      </cdr:nvCxnSpPr>
      <cdr:spPr>
        <a:xfrm xmlns:a="http://schemas.openxmlformats.org/drawingml/2006/main">
          <a:off x="6851795" y="263951"/>
          <a:ext cx="0" cy="4289358"/>
        </a:xfrm>
        <a:prstGeom xmlns:a="http://schemas.openxmlformats.org/drawingml/2006/main" prst="line">
          <a:avLst/>
        </a:prstGeom>
        <a:ln xmlns:a="http://schemas.openxmlformats.org/drawingml/2006/main" w="22225"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0.1602</cdr:x>
      <cdr:y>0.88635</cdr:y>
    </cdr:from>
    <cdr:to>
      <cdr:x>0.28655</cdr:x>
      <cdr:y>0.94355</cdr:y>
    </cdr:to>
    <cdr:sp macro="" textlink="">
      <cdr:nvSpPr>
        <cdr:cNvPr id="3" name="1 Llamada rectangular redondeada">
          <a:extLst xmlns:a="http://schemas.openxmlformats.org/drawingml/2006/main">
            <a:ext uri="{FF2B5EF4-FFF2-40B4-BE49-F238E27FC236}">
              <a16:creationId xmlns:a16="http://schemas.microsoft.com/office/drawing/2014/main" id="{435D6CC3-BDEE-C10F-AED4-06EA4F035991}"/>
            </a:ext>
          </a:extLst>
        </cdr:cNvPr>
        <cdr:cNvSpPr/>
      </cdr:nvSpPr>
      <cdr:spPr>
        <a:xfrm xmlns:a="http://schemas.openxmlformats.org/drawingml/2006/main">
          <a:off x="1787549" y="4286334"/>
          <a:ext cx="1409838" cy="276616"/>
        </a:xfrm>
        <a:prstGeom xmlns:a="http://schemas.openxmlformats.org/drawingml/2006/main" prst="wedgeRoundRectCallout">
          <a:avLst>
            <a:gd name="adj1" fmla="val -9305"/>
            <a:gd name="adj2" fmla="val 52345"/>
            <a:gd name="adj3" fmla="val 16667"/>
          </a:avLst>
        </a:prstGeom>
        <a:solidFill xmlns:a="http://schemas.openxmlformats.org/drawingml/2006/main">
          <a:schemeClr val="bg1">
            <a:lumMod val="95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PE" sz="1000" b="1" dirty="0">
              <a:solidFill>
                <a:schemeClr val="tx2"/>
              </a:solidFill>
              <a:latin typeface="+mj-lt"/>
            </a:rPr>
            <a:t>2021</a:t>
          </a:r>
        </a:p>
      </cdr:txBody>
    </cdr:sp>
  </cdr:relSizeAnchor>
  <cdr:relSizeAnchor xmlns:cdr="http://schemas.openxmlformats.org/drawingml/2006/chartDrawing">
    <cdr:from>
      <cdr:x>0.43682</cdr:x>
      <cdr:y>0.88635</cdr:y>
    </cdr:from>
    <cdr:to>
      <cdr:x>0.56318</cdr:x>
      <cdr:y>0.94355</cdr:y>
    </cdr:to>
    <cdr:sp macro="" textlink="">
      <cdr:nvSpPr>
        <cdr:cNvPr id="5" name="1 Llamada rectangular redondeada">
          <a:extLst xmlns:a="http://schemas.openxmlformats.org/drawingml/2006/main">
            <a:ext uri="{FF2B5EF4-FFF2-40B4-BE49-F238E27FC236}">
              <a16:creationId xmlns:a16="http://schemas.microsoft.com/office/drawing/2014/main" id="{435D6CC3-BDEE-C10F-AED4-06EA4F035991}"/>
            </a:ext>
          </a:extLst>
        </cdr:cNvPr>
        <cdr:cNvSpPr/>
      </cdr:nvSpPr>
      <cdr:spPr>
        <a:xfrm xmlns:a="http://schemas.openxmlformats.org/drawingml/2006/main">
          <a:off x="4874178" y="4286334"/>
          <a:ext cx="1409838" cy="276616"/>
        </a:xfrm>
        <a:prstGeom xmlns:a="http://schemas.openxmlformats.org/drawingml/2006/main" prst="wedgeRoundRectCallout">
          <a:avLst>
            <a:gd name="adj1" fmla="val -9305"/>
            <a:gd name="adj2" fmla="val 52345"/>
            <a:gd name="adj3" fmla="val 16667"/>
          </a:avLst>
        </a:prstGeom>
        <a:solidFill xmlns:a="http://schemas.openxmlformats.org/drawingml/2006/main">
          <a:schemeClr val="bg1">
            <a:lumMod val="95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PE" sz="1000" b="1" dirty="0">
              <a:solidFill>
                <a:schemeClr val="tx2"/>
              </a:solidFill>
              <a:latin typeface="+mj-lt"/>
            </a:rPr>
            <a:t>2022</a:t>
          </a:r>
        </a:p>
      </cdr:txBody>
    </cdr:sp>
  </cdr:relSizeAnchor>
  <cdr:relSizeAnchor xmlns:cdr="http://schemas.openxmlformats.org/drawingml/2006/chartDrawing">
    <cdr:from>
      <cdr:x>0.1602</cdr:x>
      <cdr:y>0.88252</cdr:y>
    </cdr:from>
    <cdr:to>
      <cdr:x>0.84881</cdr:x>
      <cdr:y>0.9418</cdr:y>
    </cdr:to>
    <cdr:grpSp>
      <cdr:nvGrpSpPr>
        <cdr:cNvPr id="11" name="Grupo 10">
          <a:extLst xmlns:a="http://schemas.openxmlformats.org/drawingml/2006/main">
            <a:ext uri="{FF2B5EF4-FFF2-40B4-BE49-F238E27FC236}">
              <a16:creationId xmlns:a16="http://schemas.microsoft.com/office/drawing/2014/main" id="{DBAE547E-5011-AC61-4A56-0F3E6BD8F1AD}"/>
            </a:ext>
          </a:extLst>
        </cdr:cNvPr>
        <cdr:cNvGrpSpPr/>
      </cdr:nvGrpSpPr>
      <cdr:grpSpPr>
        <a:xfrm xmlns:a="http://schemas.openxmlformats.org/drawingml/2006/main">
          <a:off x="1787543" y="4267823"/>
          <a:ext cx="7683644" cy="286675"/>
          <a:chOff x="1787549" y="4267823"/>
          <a:chExt cx="7683638" cy="286661"/>
        </a:xfrm>
      </cdr:grpSpPr>
      <cdr:sp macro="" textlink="">
        <cdr:nvSpPr>
          <cdr:cNvPr id="2" name="1 Llamada rectangular redondeada">
            <a:extLst xmlns:a="http://schemas.openxmlformats.org/drawingml/2006/main">
              <a:ext uri="{FF2B5EF4-FFF2-40B4-BE49-F238E27FC236}">
                <a16:creationId xmlns:a16="http://schemas.microsoft.com/office/drawing/2014/main" id="{2833D288-6B9E-5048-CBE8-CE8C084185CC}"/>
              </a:ext>
            </a:extLst>
          </cdr:cNvPr>
          <cdr:cNvSpPr/>
        </cdr:nvSpPr>
        <cdr:spPr>
          <a:xfrm xmlns:a="http://schemas.openxmlformats.org/drawingml/2006/main">
            <a:off x="8061349" y="4267823"/>
            <a:ext cx="1409838" cy="276616"/>
          </a:xfrm>
          <a:prstGeom xmlns:a="http://schemas.openxmlformats.org/drawingml/2006/main" prst="wedgeRoundRectCallout">
            <a:avLst>
              <a:gd name="adj1" fmla="val -9305"/>
              <a:gd name="adj2" fmla="val 52345"/>
              <a:gd name="adj3" fmla="val 16667"/>
            </a:avLst>
          </a:prstGeom>
          <a:solidFill xmlns:a="http://schemas.openxmlformats.org/drawingml/2006/main">
            <a:schemeClr val="bg1">
              <a:lumMod val="95000"/>
            </a:schemeClr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defPPr>
              <a:defRPr lang="es-P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s-PE" sz="1400" b="1" dirty="0">
                <a:solidFill>
                  <a:schemeClr val="tx2"/>
                </a:solidFill>
                <a:latin typeface="+mj-lt"/>
              </a:rPr>
              <a:t>2023</a:t>
            </a:r>
          </a:p>
        </cdr:txBody>
      </cdr:sp>
      <cdr:sp macro="" textlink="">
        <cdr:nvSpPr>
          <cdr:cNvPr id="6" name="1 Llamada rectangular redondeada">
            <a:extLst xmlns:a="http://schemas.openxmlformats.org/drawingml/2006/main">
              <a:ext uri="{FF2B5EF4-FFF2-40B4-BE49-F238E27FC236}">
                <a16:creationId xmlns:a16="http://schemas.microsoft.com/office/drawing/2014/main" id="{78159BB9-27DC-5745-926B-7CADFFE41AD0}"/>
              </a:ext>
            </a:extLst>
          </cdr:cNvPr>
          <cdr:cNvSpPr/>
        </cdr:nvSpPr>
        <cdr:spPr>
          <a:xfrm xmlns:a="http://schemas.openxmlformats.org/drawingml/2006/main">
            <a:off x="1787549" y="4277868"/>
            <a:ext cx="1409838" cy="276616"/>
          </a:xfrm>
          <a:prstGeom xmlns:a="http://schemas.openxmlformats.org/drawingml/2006/main" prst="wedgeRoundRectCallout">
            <a:avLst>
              <a:gd name="adj1" fmla="val -9305"/>
              <a:gd name="adj2" fmla="val 52345"/>
              <a:gd name="adj3" fmla="val 16667"/>
            </a:avLst>
          </a:prstGeom>
          <a:solidFill xmlns:a="http://schemas.openxmlformats.org/drawingml/2006/main">
            <a:schemeClr val="bg1">
              <a:lumMod val="95000"/>
            </a:schemeClr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s-PE" sz="1400" b="1" dirty="0">
                <a:solidFill>
                  <a:schemeClr val="tx2"/>
                </a:solidFill>
                <a:latin typeface="+mj-lt"/>
              </a:rPr>
              <a:t>2021</a:t>
            </a:r>
          </a:p>
        </cdr:txBody>
      </cdr:sp>
      <cdr:sp macro="" textlink="">
        <cdr:nvSpPr>
          <cdr:cNvPr id="9" name="1 Llamada rectangular redondeada">
            <a:extLst xmlns:a="http://schemas.openxmlformats.org/drawingml/2006/main">
              <a:ext uri="{FF2B5EF4-FFF2-40B4-BE49-F238E27FC236}">
                <a16:creationId xmlns:a16="http://schemas.microsoft.com/office/drawing/2014/main" id="{4EC81BA9-2B06-A3B2-43C4-68EB861634B8}"/>
              </a:ext>
            </a:extLst>
          </cdr:cNvPr>
          <cdr:cNvSpPr/>
        </cdr:nvSpPr>
        <cdr:spPr>
          <a:xfrm xmlns:a="http://schemas.openxmlformats.org/drawingml/2006/main">
            <a:off x="4874178" y="4277868"/>
            <a:ext cx="1409838" cy="276616"/>
          </a:xfrm>
          <a:prstGeom xmlns:a="http://schemas.openxmlformats.org/drawingml/2006/main" prst="wedgeRoundRectCallout">
            <a:avLst>
              <a:gd name="adj1" fmla="val -9305"/>
              <a:gd name="adj2" fmla="val 52345"/>
              <a:gd name="adj3" fmla="val 16667"/>
            </a:avLst>
          </a:prstGeom>
          <a:solidFill xmlns:a="http://schemas.openxmlformats.org/drawingml/2006/main">
            <a:schemeClr val="bg1">
              <a:lumMod val="95000"/>
            </a:schemeClr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s-PE" sz="1400" b="1" dirty="0">
                <a:solidFill>
                  <a:schemeClr val="tx2"/>
                </a:solidFill>
                <a:latin typeface="+mj-lt"/>
              </a:rPr>
              <a:t>2022</a:t>
            </a:r>
          </a:p>
        </cdr:txBody>
      </cdr:sp>
    </cdr:grp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21D653F0-057C-4080-BF45-6314B6B1F9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A151BC7-6195-4A08-8A84-B2B1906922F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53B7A1-B30F-4FD2-867F-B07A148395DD}" type="datetimeFigureOut">
              <a:rPr lang="es-PE" smtClean="0"/>
              <a:t>11/07/2023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0503F04-0850-4B79-BAF6-F14C388B3C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58135DC-4814-4651-BF33-9533CA46058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BF1294-BB86-4FE5-AAB4-A0EAA9A96CC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060575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7FC381-CEC3-4CD0-BAE1-681D4DA05598}" type="datetimeFigureOut">
              <a:rPr lang="es-PE" smtClean="0"/>
              <a:t>11/07/2023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52501E-935F-44E2-BCAA-E7A641C0B72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12914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2501E-935F-44E2-BCAA-E7A641C0B727}" type="slidenum">
              <a:rPr lang="es-PE" smtClean="0"/>
              <a:t>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847403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2563" indent="-182563" algn="just">
              <a:spcBef>
                <a:spcPts val="80"/>
              </a:spcBef>
              <a:spcAft>
                <a:spcPts val="80"/>
              </a:spcAft>
              <a:buFont typeface="Wingdings" pitchFamily="2" charset="2"/>
              <a:buChar char="q"/>
            </a:pPr>
            <a:r>
              <a:rPr lang="es-ES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Ejecución del Sector Energía y Minas:</a:t>
            </a:r>
            <a:endParaRPr lang="es-ES" sz="1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182563" algn="just">
              <a:spcBef>
                <a:spcPts val="80"/>
              </a:spcBef>
              <a:spcAft>
                <a:spcPts val="80"/>
              </a:spcAft>
            </a:pPr>
            <a:r>
              <a:rPr lang="es-ES" sz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2021: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 Se ejecutó el 84.1% de un presupuesto de </a:t>
            </a:r>
            <a:r>
              <a:rPr lang="es-E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S/248.4 millones (financiamiento de 192 inversiones), </a:t>
            </a:r>
            <a:r>
              <a:rPr lang="es-E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 puesto en el RANKING de ejecución</a:t>
            </a:r>
            <a:r>
              <a:rPr lang="es-E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82563" algn="just">
              <a:spcBef>
                <a:spcPts val="80"/>
              </a:spcBef>
              <a:spcAft>
                <a:spcPts val="80"/>
              </a:spcAft>
            </a:pPr>
            <a:r>
              <a:rPr lang="es-ES" sz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2022: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 Se ejecutó el 94.2% de un presupuesto de </a:t>
            </a:r>
            <a:r>
              <a:rPr lang="es-E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S/342.7 millones (financiamiento de 150 inversiones), </a:t>
            </a:r>
            <a:r>
              <a:rPr lang="es-E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 puesto en el RANKING de ejecución.</a:t>
            </a:r>
          </a:p>
          <a:p>
            <a:pPr marL="182563" algn="just">
              <a:spcBef>
                <a:spcPts val="80"/>
              </a:spcBef>
              <a:spcAft>
                <a:spcPts val="80"/>
              </a:spcAft>
            </a:pPr>
            <a:endParaRPr lang="es-ES" sz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algn="just">
              <a:spcBef>
                <a:spcPts val="80"/>
              </a:spcBef>
              <a:spcAft>
                <a:spcPts val="80"/>
              </a:spcAft>
            </a:pPr>
            <a:r>
              <a:rPr lang="es-E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Sector en el 2022 logró una mejor ejecución de sus inversiones y su ubicación en el RANKING de ejecución respecto al 2021. </a:t>
            </a:r>
          </a:p>
          <a:p>
            <a:pPr marL="182563" algn="just">
              <a:spcBef>
                <a:spcPts val="80"/>
              </a:spcBef>
              <a:spcAft>
                <a:spcPts val="80"/>
              </a:spcAft>
            </a:pPr>
            <a:endParaRPr lang="es-ES" sz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 algn="just">
              <a:spcBef>
                <a:spcPts val="80"/>
              </a:spcBef>
              <a:spcAft>
                <a:spcPts val="80"/>
              </a:spcAft>
              <a:buFont typeface="Wingdings" pitchFamily="2" charset="2"/>
              <a:buChar char="q"/>
            </a:pPr>
            <a:r>
              <a:rPr lang="es-ES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EJECUCIÓN 2023: </a:t>
            </a:r>
          </a:p>
          <a:p>
            <a:pPr marL="182563" algn="just">
              <a:spcBef>
                <a:spcPts val="80"/>
              </a:spcBef>
              <a:spcAft>
                <a:spcPts val="80"/>
              </a:spcAft>
            </a:pPr>
            <a:r>
              <a:rPr lang="es-ES" sz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2023: </a:t>
            </a:r>
            <a:r>
              <a:rPr lang="es-ES" sz="1200" dirty="0">
                <a:latin typeface="Arial" pitchFamily="34" charset="0"/>
                <a:cs typeface="Arial" pitchFamily="34" charset="0"/>
              </a:rPr>
              <a:t>A la fecha, el Sector ejecutó </a:t>
            </a:r>
            <a:r>
              <a:rPr lang="es-ES" sz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S/145.4 millones, con avance de 50.8% </a:t>
            </a:r>
            <a:r>
              <a:rPr lang="es-ES" sz="1200" dirty="0">
                <a:latin typeface="Arial" pitchFamily="34" charset="0"/>
                <a:cs typeface="Arial" pitchFamily="34" charset="0"/>
              </a:rPr>
              <a:t>de su presupuesto S/286.5 millones (158 inversiones), </a:t>
            </a:r>
            <a:r>
              <a:rPr lang="es-E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 puesto en el RANKING de ejecución.</a:t>
            </a:r>
            <a:endParaRPr lang="es-ES" sz="1200" dirty="0">
              <a:latin typeface="Arial" pitchFamily="34" charset="0"/>
              <a:cs typeface="Arial" pitchFamily="34" charset="0"/>
            </a:endParaRPr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2501E-935F-44E2-BCAA-E7A641C0B727}" type="slidenum">
              <a:rPr lang="es-PE" smtClean="0"/>
              <a:t>13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19007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2563" indent="-182563" algn="just">
              <a:spcBef>
                <a:spcPts val="80"/>
              </a:spcBef>
              <a:spcAft>
                <a:spcPts val="80"/>
              </a:spcAft>
              <a:buFont typeface="Wingdings" pitchFamily="2" charset="2"/>
              <a:buChar char="q"/>
            </a:pPr>
            <a:r>
              <a:rPr lang="es-ES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Ejecución del Sector Energía y Minas:</a:t>
            </a:r>
            <a:endParaRPr lang="es-ES" sz="1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182563" algn="just">
              <a:spcBef>
                <a:spcPts val="80"/>
              </a:spcBef>
              <a:spcAft>
                <a:spcPts val="80"/>
              </a:spcAft>
            </a:pPr>
            <a:r>
              <a:rPr lang="es-ES" sz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2021: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 Se ejecutó el 84.1% de un presupuesto de </a:t>
            </a:r>
            <a:r>
              <a:rPr lang="es-E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S/248.4 millones (financiamiento de 192 inversiones), </a:t>
            </a:r>
            <a:r>
              <a:rPr lang="es-E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 puesto en el RANKING de ejecución</a:t>
            </a:r>
            <a:r>
              <a:rPr lang="es-E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82563" algn="just">
              <a:spcBef>
                <a:spcPts val="80"/>
              </a:spcBef>
              <a:spcAft>
                <a:spcPts val="80"/>
              </a:spcAft>
            </a:pPr>
            <a:r>
              <a:rPr lang="es-ES" sz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2022: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  Se ejecutó el 94.2% de un presupuesto de </a:t>
            </a:r>
            <a:r>
              <a:rPr lang="es-E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S/342.7 millones (financiamiento de 150 inversiones), </a:t>
            </a:r>
            <a:r>
              <a:rPr lang="es-E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 puesto en el RANKING de ejecución.</a:t>
            </a:r>
          </a:p>
          <a:p>
            <a:pPr marL="182563" algn="just">
              <a:spcBef>
                <a:spcPts val="80"/>
              </a:spcBef>
              <a:spcAft>
                <a:spcPts val="80"/>
              </a:spcAft>
            </a:pPr>
            <a:endParaRPr lang="es-ES" sz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algn="just">
              <a:spcBef>
                <a:spcPts val="80"/>
              </a:spcBef>
              <a:spcAft>
                <a:spcPts val="80"/>
              </a:spcAft>
            </a:pPr>
            <a:r>
              <a:rPr lang="es-E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Sector en el 2022 logró una mejor ejecución de sus inversiones y su ubicación en el RANKING de ejecución respecto al 2021. </a:t>
            </a:r>
          </a:p>
          <a:p>
            <a:pPr marL="182563" algn="just">
              <a:spcBef>
                <a:spcPts val="80"/>
              </a:spcBef>
              <a:spcAft>
                <a:spcPts val="80"/>
              </a:spcAft>
            </a:pPr>
            <a:endParaRPr lang="es-ES" sz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 algn="just">
              <a:spcBef>
                <a:spcPts val="80"/>
              </a:spcBef>
              <a:spcAft>
                <a:spcPts val="80"/>
              </a:spcAft>
              <a:buFont typeface="Wingdings" pitchFamily="2" charset="2"/>
              <a:buChar char="q"/>
            </a:pPr>
            <a:r>
              <a:rPr lang="es-ES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EJECUCIÓN 2023: </a:t>
            </a:r>
          </a:p>
          <a:p>
            <a:pPr marL="182563" algn="just">
              <a:spcBef>
                <a:spcPts val="80"/>
              </a:spcBef>
              <a:spcAft>
                <a:spcPts val="80"/>
              </a:spcAft>
            </a:pPr>
            <a:r>
              <a:rPr lang="es-ES" sz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Para el año 2023 se proyecta un avance de la ejecución del 97.2%</a:t>
            </a:r>
            <a:r>
              <a:rPr lang="es-E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2501E-935F-44E2-BCAA-E7A641C0B727}" type="slidenum">
              <a:rPr lang="es-PE" smtClean="0"/>
              <a:t>14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54704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dirty="0"/>
              <a:t>El PIM corresponde a la UE 005: DGER</a:t>
            </a:r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52501E-935F-44E2-BCAA-E7A641C0B727}" type="slidenum">
              <a:rPr lang="es-PE" smtClean="0"/>
              <a:t>15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52969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sz="900" dirty="0"/>
          </a:p>
          <a:p>
            <a:endParaRPr lang="es-PE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FC3A2-85C1-CE4A-9E2C-04C86A520BBA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3320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sz="900" dirty="0"/>
          </a:p>
          <a:p>
            <a:endParaRPr lang="es-PE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FC3A2-85C1-CE4A-9E2C-04C86A520BBA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722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sz="900" dirty="0"/>
          </a:p>
          <a:p>
            <a:endParaRPr lang="es-PE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FC3A2-85C1-CE4A-9E2C-04C86A520BBA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989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13EF-ABEE-6C46-BCB3-A5295A1C72AD}" type="slidenum">
              <a:rPr lang="es-PE" smtClean="0"/>
              <a:t>22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364991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13EF-ABEE-6C46-BCB3-A5295A1C72AD}" type="slidenum">
              <a:rPr lang="es-PE" smtClean="0"/>
              <a:t>23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491151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13EF-ABEE-6C46-BCB3-A5295A1C72AD}" type="slidenum">
              <a:rPr lang="es-PE" smtClean="0"/>
              <a:t>24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067803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3237">
              <a:defRPr/>
            </a:pPr>
            <a:fld id="{96E253EF-FF4E-47E2-A391-302AA6F37D49}" type="slidenum">
              <a:rPr lang="es-PE">
                <a:solidFill>
                  <a:prstClr val="black"/>
                </a:solidFill>
                <a:latin typeface="Calibri"/>
              </a:rPr>
              <a:pPr defTabSz="933237">
                <a:defRPr/>
              </a:pPr>
              <a:t>25</a:t>
            </a:fld>
            <a:endParaRPr lang="es-P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0729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 algn="just"/>
            <a:endParaRPr lang="es-MX" sz="1100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52501E-935F-44E2-BCAA-E7A641C0B727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3470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FC3A2-85C1-CE4A-9E2C-04C86A520BBA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2388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FC3A2-85C1-CE4A-9E2C-04C86A520BBA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7556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FC3A2-85C1-CE4A-9E2C-04C86A520BBA}" type="slidenum">
              <a:rPr lang="es-PE" smtClean="0"/>
              <a:t>38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02237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 algn="just"/>
            <a:endParaRPr lang="es-MX" sz="1100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52501E-935F-44E2-BCAA-E7A641C0B727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497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sz="900" dirty="0"/>
          </a:p>
          <a:p>
            <a:endParaRPr lang="es-PE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FC3A2-85C1-CE4A-9E2C-04C86A520BBA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09509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sz="900" dirty="0"/>
          </a:p>
          <a:p>
            <a:endParaRPr lang="es-PE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FC3A2-85C1-CE4A-9E2C-04C86A520BBA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58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s-ES" sz="900" dirty="0">
                <a:latin typeface="Arial" panose="020B0604020202020204" pitchFamily="34" charset="0"/>
                <a:ea typeface="Times New Roman" panose="02020603050405020304" pitchFamily="18" charset="0"/>
              </a:rPr>
              <a:t>El Programa de Promoción de nuevos Suministros de Gas Natural, a cargo del FISE, por S/ 491,1 millones</a:t>
            </a:r>
            <a:endParaRPr lang="es-PE" sz="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s-ES" sz="900" dirty="0">
                <a:latin typeface="Arial" panose="020B0604020202020204" pitchFamily="34" charset="0"/>
                <a:ea typeface="Times New Roman" panose="02020603050405020304" pitchFamily="18" charset="0"/>
              </a:rPr>
              <a:t>El Fondo para la Estabilización de Precios de los Combustibles derivados del Petróleo (FEPC), para el pago de las obligaciones a favor de los productores e importadores, por S/ 1 643,9 millones</a:t>
            </a:r>
            <a:endParaRPr lang="es-PE" sz="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s-ES" sz="900" dirty="0">
                <a:latin typeface="Arial" panose="020B0604020202020204" pitchFamily="34" charset="0"/>
                <a:ea typeface="Times New Roman" panose="02020603050405020304" pitchFamily="18" charset="0"/>
              </a:rPr>
              <a:t>La aplicación del Bono Electricidad por S/ 148,9 millones</a:t>
            </a:r>
            <a:endParaRPr lang="es-PE" sz="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s-ES" sz="900" dirty="0">
                <a:latin typeface="Arial" panose="020B0604020202020204" pitchFamily="34" charset="0"/>
                <a:ea typeface="Times New Roman" panose="02020603050405020304" pitchFamily="18" charset="0"/>
              </a:rPr>
              <a:t>La administración de los bienes de la concesión del ex Proyecto “Mejoras a la Seguridad Energética del país y desarrollo del Gasoducto Sur Peruano”, por S/ 31,0 millones</a:t>
            </a:r>
            <a:endParaRPr lang="es-PE" sz="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s-ES" sz="900" dirty="0">
                <a:latin typeface="Arial" panose="020B0604020202020204" pitchFamily="34" charset="0"/>
                <a:ea typeface="Times New Roman" panose="02020603050405020304" pitchFamily="18" charset="0"/>
              </a:rPr>
              <a:t>La fase de formulación del Proyecto SIT-GAS, por S/ 1,6 millones</a:t>
            </a:r>
            <a:endParaRPr lang="es-PE" sz="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s-ES" sz="900" dirty="0">
                <a:latin typeface="Arial" panose="020B0604020202020204" pitchFamily="34" charset="0"/>
                <a:ea typeface="Times New Roman" panose="02020603050405020304" pitchFamily="18" charset="0"/>
              </a:rPr>
              <a:t>Programas de masificación de gas natural y acceso al gas licuado de petróleo (GLP), por S/ 350,0 millones</a:t>
            </a:r>
            <a:endParaRPr lang="es-PE" sz="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s-ES" sz="900" dirty="0">
                <a:latin typeface="Arial" panose="020B0604020202020204" pitchFamily="34" charset="0"/>
                <a:ea typeface="Times New Roman" panose="02020603050405020304" pitchFamily="18" charset="0"/>
              </a:rPr>
              <a:t>Financiamiento de la ampliación temporal del Vale de Descuento FISE, por S/ 120,0 millones.</a:t>
            </a:r>
            <a:endParaRPr lang="es-PE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PE" sz="9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FC3A2-85C1-CE4A-9E2C-04C86A520BBA}" type="slidenum">
              <a:rPr lang="es-PE" smtClean="0"/>
              <a:t>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66178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52501E-935F-44E2-BCAA-E7A641C0B727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911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s-ES" sz="1200" dirty="0">
                <a:latin typeface="Arial" panose="020B0604020202020204" pitchFamily="34" charset="0"/>
                <a:ea typeface="Times New Roman" panose="02020603050405020304" pitchFamily="18" charset="0"/>
              </a:rPr>
              <a:t>El Programa de Promoción de nuevos Suministros de Gas Natural, a cargo del FISE, por S/ 491,1 millones</a:t>
            </a:r>
            <a:endParaRPr lang="es-PE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s-ES" sz="1200" dirty="0">
                <a:latin typeface="Arial" panose="020B0604020202020204" pitchFamily="34" charset="0"/>
                <a:ea typeface="Times New Roman" panose="02020603050405020304" pitchFamily="18" charset="0"/>
              </a:rPr>
              <a:t>El Fondo para la Estabilización de Precios de los Combustibles derivados del Petróleo (FEPC), para el pago de las obligaciones a favor de los productores e importadores, por S/ 1 643,9 millones</a:t>
            </a:r>
            <a:endParaRPr lang="es-PE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s-ES" sz="1200" dirty="0">
                <a:latin typeface="Arial" panose="020B0604020202020204" pitchFamily="34" charset="0"/>
                <a:ea typeface="Times New Roman" panose="02020603050405020304" pitchFamily="18" charset="0"/>
              </a:rPr>
              <a:t>La aplicación del Bono Electricidad por S/ 148,9 millones</a:t>
            </a:r>
            <a:endParaRPr lang="es-PE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s-ES" sz="1200" dirty="0">
                <a:latin typeface="Arial" panose="020B0604020202020204" pitchFamily="34" charset="0"/>
                <a:ea typeface="Times New Roman" panose="02020603050405020304" pitchFamily="18" charset="0"/>
              </a:rPr>
              <a:t>La administración de los bienes de la concesión del ex Proyecto “Mejoras a la Seguridad Energética del país y desarrollo del Gasoducto Sur Peruano”, por S/ 31,0 millones</a:t>
            </a:r>
            <a:endParaRPr lang="es-PE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s-ES" sz="1200" dirty="0">
                <a:latin typeface="Arial" panose="020B0604020202020204" pitchFamily="34" charset="0"/>
                <a:ea typeface="Times New Roman" panose="02020603050405020304" pitchFamily="18" charset="0"/>
              </a:rPr>
              <a:t>La fase de formulación del Proyecto SIT-GAS, por S/ 1,6 millones</a:t>
            </a:r>
            <a:endParaRPr lang="es-PE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s-ES" sz="1200" dirty="0">
                <a:latin typeface="Arial" panose="020B0604020202020204" pitchFamily="34" charset="0"/>
                <a:ea typeface="Times New Roman" panose="02020603050405020304" pitchFamily="18" charset="0"/>
              </a:rPr>
              <a:t>Programas de masificación de gas natural y acceso al gas licuado de petróleo (GLP), por S/ 350,0 millones</a:t>
            </a:r>
            <a:endParaRPr lang="es-PE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s-ES" sz="1200" dirty="0">
                <a:latin typeface="Arial" panose="020B0604020202020204" pitchFamily="34" charset="0"/>
                <a:ea typeface="Times New Roman" panose="02020603050405020304" pitchFamily="18" charset="0"/>
              </a:rPr>
              <a:t>Financiamiento de la ampliación temporal del Vale de Descuento FISE, por S/ 120,0 millones.</a:t>
            </a:r>
            <a:endParaRPr lang="es-P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2501E-935F-44E2-BCAA-E7A641C0B727}" type="slidenum">
              <a:rPr lang="es-PE" smtClean="0"/>
              <a:t>11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18154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sz="900" dirty="0"/>
          </a:p>
          <a:p>
            <a:endParaRPr lang="es-PE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FC3A2-85C1-CE4A-9E2C-04C86A520BBA}" type="slidenum">
              <a:rPr lang="es-PE" smtClean="0"/>
              <a:t>12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77688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4F0166-F3EC-BE50-C89A-87FD064AB9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F92A2AB-EF44-2755-56E3-4C407F39E9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9E0FEB-6766-415F-FF62-A4885DC40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E8A2A-239C-B342-9C7A-AE6B10CF5B33}" type="datetimeFigureOut">
              <a:rPr lang="es-PE" smtClean="0"/>
              <a:t>11/07/2023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BE4CE5-60BC-A245-4341-85F0CBD55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142F6F-1933-4FE2-6A45-0B6026FC7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2A687-F5FD-BA42-B1B0-3D0576AEE12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48937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A10E11-9EEB-6A68-E484-DFD1F5544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3439FBE-9F44-8288-2A2F-F87FB7A253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14046A-581C-2AA6-CB38-8D40B9B5F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E8A2A-239C-B342-9C7A-AE6B10CF5B33}" type="datetimeFigureOut">
              <a:rPr lang="es-PE" smtClean="0"/>
              <a:t>11/07/2023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4E50A8-16CA-B8B6-41CE-4DEF11723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AE4A08-99D0-88F3-72A1-58BF6E616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2A687-F5FD-BA42-B1B0-3D0576AEE12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41312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3CCAC45-7EB3-A434-DEB4-30EE28209E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9DAB281-BF34-2747-3016-215C7DC2C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145FA2-8FBC-C3FB-D728-27B267CB6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E8A2A-239C-B342-9C7A-AE6B10CF5B33}" type="datetimeFigureOut">
              <a:rPr lang="es-PE" smtClean="0"/>
              <a:t>11/07/2023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39209C-FF82-8E91-2F3D-821334765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62F8F3-D1F7-E5C4-D6C4-17C46C41E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2A687-F5FD-BA42-B1B0-3D0576AEE12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11112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619" y="0"/>
            <a:ext cx="2104762" cy="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27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DA4305-E731-7BF1-BE6F-BBC3015743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7ED3093-3DB3-30D4-44EA-0E3FDD8EE9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8E1F9E-459D-9CD3-34FC-42D81BBF9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5A87-DA68-E548-85FF-96887FFDD7F1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11/07/2023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A04584-85D3-7C9D-B2BA-B16BB4C86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B90267-609B-3FF5-65F0-04EA82678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DCB1C-F29E-0649-8E29-2E51F8A8087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004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563645-6C64-5B35-7D80-371CDE50D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C67615-F49E-76EC-4E8E-B1BEB2C29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1B0E25-A263-C517-3CDE-81130A0F3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5A87-DA68-E548-85FF-96887FFDD7F1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11/07/2023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A85AE6C-E8A4-767B-24F5-79FCB2E70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B77BE4-71B5-04C7-1F54-1BE2D1A2B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DCB1C-F29E-0649-8E29-2E51F8A8087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368" y="100131"/>
            <a:ext cx="2104762" cy="76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42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43FA4F-9D83-F2E7-588E-C11A9F7D3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EB610C2-6BE4-09B5-0C96-A9503BCE5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368B8-E133-16FC-0091-F8FE7ECE9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5A87-DA68-E548-85FF-96887FFDD7F1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11/07/2023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FFB3ED-53AF-D231-6E8E-3C2F927D2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244FFD-3A7E-3F5B-8F61-52ACDDB1A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DCB1C-F29E-0649-8E29-2E51F8A8087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878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DAC30C-5878-F7C1-9CF5-6FD603213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FDE7A-A0DD-D008-D887-142E3504A7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5818ED9-DB03-5140-3467-D6087E3943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471073-C9FD-6272-E600-1DFD09E30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5A87-DA68-E548-85FF-96887FFDD7F1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11/07/2023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1F94D32-D449-D375-DA22-5A9565828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02AB244-0952-6117-7110-71D65FFD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DCB1C-F29E-0649-8E29-2E51F8A8087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356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9204AD-0797-E981-4084-37BB30346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4B6C256-F5A5-E7C4-B4AF-B2992F65D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7234FC-B819-EF29-3430-49D539624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0FA9DF9-DF03-E651-31AA-D444577C03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A9D8410-1EAC-B6BF-4D2D-77D1C9E07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6FE6628-8608-4D10-D793-35BC6B28A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5A87-DA68-E548-85FF-96887FFDD7F1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11/07/2023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1F1DCFF-31C4-9C90-9BE8-9FC22E044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FA268BD-308A-B62B-31BA-6D84FEB88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DCB1C-F29E-0649-8E29-2E51F8A8087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7507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6C6C7A-32A3-F5FC-0F5C-86CB08F5D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E63431A-CA15-AD70-5AE7-702930CDC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5A87-DA68-E548-85FF-96887FFDD7F1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11/07/2023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F99F546-038B-6318-2F78-57079B7B2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C8B1873-334E-772B-E473-5CF526E7E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DCB1C-F29E-0649-8E29-2E51F8A8087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8076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FAA6CFD-82A3-004E-F5DE-5759CD672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5A87-DA68-E548-85FF-96887FFDD7F1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11/07/2023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BA47163-6A58-C0FD-59BF-D0DBA93E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FA52531-FF43-2F8C-ADC2-80BE95763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DCB1C-F29E-0649-8E29-2E51F8A8087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765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C162B9-43CA-F262-3519-1439E5155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087AF1-DCAD-4649-78EA-D7520ED671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0CAF12-9E46-0AE2-430A-AC100D583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E8A2A-239C-B342-9C7A-AE6B10CF5B33}" type="datetimeFigureOut">
              <a:rPr lang="es-PE" smtClean="0"/>
              <a:t>11/07/2023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4270A3-E243-8DF5-AB51-70375AFE3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DAE690-F643-DF27-0197-628315C9E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2A687-F5FD-BA42-B1B0-3D0576AEE12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74261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E2F685-1B08-090E-F13A-10CC2DBB8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6F3C68-5CD3-60FC-D4A8-41DC82F3A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04D4AF6-E786-E017-A064-E9CE4EB97C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940A9BE-7EB5-6135-C4E5-876A74609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5A87-DA68-E548-85FF-96887FFDD7F1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11/07/2023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F777F42-76FA-7907-0B2E-36D523FE4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638C367-00F4-5960-9412-B5C414CB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DCB1C-F29E-0649-8E29-2E51F8A8087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678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B6A2CD-0E23-F2EA-66AB-3905AC038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2CF00C5-EA84-5F9E-3A3F-37928A5DBF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05741E8-932B-BE26-057B-9AABF61FE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A32484-E334-6093-E483-CCAEF4CB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5A87-DA68-E548-85FF-96887FFDD7F1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11/07/2023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95B2F0D-FCD3-4AB4-051B-A7922B03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0674308-2F6D-87FB-6D6D-F34DDC44B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DCB1C-F29E-0649-8E29-2E51F8A8087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9817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9CFEB5-E20B-20E1-B4BE-4B7409D0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5FF5F4-CDE0-731A-F4DD-58810D042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082B64-7226-4A69-B4E9-793FC08AA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5A87-DA68-E548-85FF-96887FFDD7F1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11/07/2023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1930BD-08CC-1B9F-5473-9876C1E14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D5B18F-8EEC-5709-3E9C-2BF88287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DCB1C-F29E-0649-8E29-2E51F8A8087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9822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12799B-FEA1-2D55-5C89-AB689AE12F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12B332F-2895-9A35-FA70-59BDDDF96B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7180DD-E8B4-2AA4-84F2-D34081E5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5A87-DA68-E548-85FF-96887FFDD7F1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11/07/2023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39EE86-9BCD-85BB-EA39-B98018426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660CE-E80A-6CA8-6E39-F90823EAF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DCB1C-F29E-0649-8E29-2E51F8A8087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762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DA4305-E731-7BF1-BE6F-BBC3015743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7ED3093-3DB3-30D4-44EA-0E3FDD8EE9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8E1F9E-459D-9CD3-34FC-42D81BBF9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5A87-DA68-E548-85FF-96887FFDD7F1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11/07/2023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A04584-85D3-7C9D-B2BA-B16BB4C86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B90267-609B-3FF5-65F0-04EA82678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DCB1C-F29E-0649-8E29-2E51F8A8087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833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563645-6C64-5B35-7D80-371CDE50D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C67615-F49E-76EC-4E8E-B1BEB2C29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1B0E25-A263-C517-3CDE-81130A0F3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5A87-DA68-E548-85FF-96887FFDD7F1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11/07/2023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A85AE6C-E8A4-767B-24F5-79FCB2E70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B77BE4-71B5-04C7-1F54-1BE2D1A2B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DCB1C-F29E-0649-8E29-2E51F8A8087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3914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43FA4F-9D83-F2E7-588E-C11A9F7D3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EB610C2-6BE4-09B5-0C96-A9503BCE5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368B8-E133-16FC-0091-F8FE7ECE9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5A87-DA68-E548-85FF-96887FFDD7F1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11/07/2023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FFB3ED-53AF-D231-6E8E-3C2F927D2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244FFD-3A7E-3F5B-8F61-52ACDDB1A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DCB1C-F29E-0649-8E29-2E51F8A8087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3058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DAC30C-5878-F7C1-9CF5-6FD603213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FDE7A-A0DD-D008-D887-142E3504A7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5818ED9-DB03-5140-3467-D6087E3943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471073-C9FD-6272-E600-1DFD09E30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5A87-DA68-E548-85FF-96887FFDD7F1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11/07/2023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1F94D32-D449-D375-DA22-5A9565828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02AB244-0952-6117-7110-71D65FFD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DCB1C-F29E-0649-8E29-2E51F8A8087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9719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9204AD-0797-E981-4084-37BB30346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4B6C256-F5A5-E7C4-B4AF-B2992F65D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7234FC-B819-EF29-3430-49D539624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0FA9DF9-DF03-E651-31AA-D444577C03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A9D8410-1EAC-B6BF-4D2D-77D1C9E07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6FE6628-8608-4D10-D793-35BC6B28A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5A87-DA68-E548-85FF-96887FFDD7F1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11/07/2023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1F1DCFF-31C4-9C90-9BE8-9FC22E044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FA268BD-308A-B62B-31BA-6D84FEB88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DCB1C-F29E-0649-8E29-2E51F8A8087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0755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6C6C7A-32A3-F5FC-0F5C-86CB08F5D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E63431A-CA15-AD70-5AE7-702930CDC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5A87-DA68-E548-85FF-96887FFDD7F1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11/07/2023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F99F546-038B-6318-2F78-57079B7B2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C8B1873-334E-772B-E473-5CF526E7E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DCB1C-F29E-0649-8E29-2E51F8A8087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293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6B81C9-A21A-2D0F-C003-4097FA21D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43AE88F-B6BC-4ACB-903C-A43DFA18F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64014F-FBE5-547D-82CC-DF8B4F781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E8A2A-239C-B342-9C7A-AE6B10CF5B33}" type="datetimeFigureOut">
              <a:rPr lang="es-PE" smtClean="0"/>
              <a:t>11/07/2023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A2A52C-8D06-177B-B99A-706FC3E7B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25FAB7-69B0-5B48-4871-6E415F1C0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2A687-F5FD-BA42-B1B0-3D0576AEE12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789872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FAA6CFD-82A3-004E-F5DE-5759CD672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5A87-DA68-E548-85FF-96887FFDD7F1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11/07/2023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BA47163-6A58-C0FD-59BF-D0DBA93E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FA52531-FF43-2F8C-ADC2-80BE95763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DCB1C-F29E-0649-8E29-2E51F8A8087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2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E2F685-1B08-090E-F13A-10CC2DBB8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6F3C68-5CD3-60FC-D4A8-41DC82F3A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04D4AF6-E786-E017-A064-E9CE4EB97C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940A9BE-7EB5-6135-C4E5-876A74609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5A87-DA68-E548-85FF-96887FFDD7F1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11/07/2023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F777F42-76FA-7907-0B2E-36D523FE4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638C367-00F4-5960-9412-B5C414CB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DCB1C-F29E-0649-8E29-2E51F8A8087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821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B6A2CD-0E23-F2EA-66AB-3905AC038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2CF00C5-EA84-5F9E-3A3F-37928A5DBF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05741E8-932B-BE26-057B-9AABF61FE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A32484-E334-6093-E483-CCAEF4CB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5A87-DA68-E548-85FF-96887FFDD7F1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11/07/2023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95B2F0D-FCD3-4AB4-051B-A7922B03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0674308-2F6D-87FB-6D6D-F34DDC44B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DCB1C-F29E-0649-8E29-2E51F8A8087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1248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9CFEB5-E20B-20E1-B4BE-4B7409D0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5FF5F4-CDE0-731A-F4DD-58810D042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082B64-7226-4A69-B4E9-793FC08AA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5A87-DA68-E548-85FF-96887FFDD7F1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11/07/2023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1930BD-08CC-1B9F-5473-9876C1E14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D5B18F-8EEC-5709-3E9C-2BF88287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DCB1C-F29E-0649-8E29-2E51F8A8087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1477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12799B-FEA1-2D55-5C89-AB689AE12F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12B332F-2895-9A35-FA70-59BDDDF96B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7180DD-E8B4-2AA4-84F2-D34081E5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5A87-DA68-E548-85FF-96887FFDD7F1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11/07/2023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39EE86-9BCD-85BB-EA39-B98018426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660CE-E80A-6CA8-6E39-F90823EAF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DCB1C-F29E-0649-8E29-2E51F8A8087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2237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DA4305-E731-7BF1-BE6F-BBC3015743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6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C00000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PE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7ED3093-3DB3-30D4-44EA-0E3FDD8EE9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444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377709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923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DA4305-E731-7BF1-BE6F-BBC3015743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6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C00000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7ED3093-3DB3-30D4-44EA-0E3FDD8EE9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444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624854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3009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297CE23A-BEA4-6FB2-386D-65EEFE02B8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9749" y="3366819"/>
            <a:ext cx="6032500" cy="27051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F8ED6B0-E615-9C59-8A0D-9D60F075DCFE}"/>
              </a:ext>
            </a:extLst>
          </p:cNvPr>
          <p:cNvSpPr txBox="1"/>
          <p:nvPr userDrawn="1"/>
        </p:nvSpPr>
        <p:spPr>
          <a:xfrm>
            <a:off x="2932386" y="1884980"/>
            <a:ext cx="63272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8000" b="0" dirty="0">
                <a:solidFill>
                  <a:schemeClr val="bg1"/>
                </a:solidFill>
              </a:rPr>
              <a:t>¡Gracias!</a:t>
            </a:r>
          </a:p>
        </p:txBody>
      </p:sp>
    </p:spTree>
    <p:extLst>
      <p:ext uri="{BB962C8B-B14F-4D97-AF65-F5344CB8AC3E}">
        <p14:creationId xmlns:p14="http://schemas.microsoft.com/office/powerpoint/2010/main" val="4255116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6EAAF-2ECE-F6A4-55BB-FECFEA6CD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AFF1E3-F08E-69FC-B9F8-373AE52F10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9E69D19-881D-710C-C041-54A35A7CE3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7F59C0A-26CE-D27B-EA10-5D3FEE820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E8A2A-239C-B342-9C7A-AE6B10CF5B33}" type="datetimeFigureOut">
              <a:rPr lang="es-PE" smtClean="0"/>
              <a:t>11/07/2023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AB580BD-B054-D456-D168-4441C1500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F1A98AA-E2A5-57F9-7CDB-70344F794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2A687-F5FD-BA42-B1B0-3D0576AEE12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11212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988C34-2354-CB3D-6B71-09060D481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A4C5A56-C0D5-E324-6E1A-C6DFCBA45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9C9AF64-48A0-9A66-F751-C051C1515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BA7AD6C-1051-DFDC-67BC-83B9EBF719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93C19E2-620E-A39C-AC74-F7B48C82EB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A207F68-2633-C543-1526-6918D850B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E8A2A-239C-B342-9C7A-AE6B10CF5B33}" type="datetimeFigureOut">
              <a:rPr lang="es-PE" smtClean="0"/>
              <a:t>11/07/2023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610A141-A4EB-020A-7E1A-AC1BA242E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44506CA-1BD5-63ED-A59E-076BFC5D4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2A687-F5FD-BA42-B1B0-3D0576AEE12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9273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388209-8172-8958-DB02-3CA3CC6F9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9CB5A38-5E99-2FA9-00BC-D9186C79E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E8A2A-239C-B342-9C7A-AE6B10CF5B33}" type="datetimeFigureOut">
              <a:rPr lang="es-PE" smtClean="0"/>
              <a:t>11/07/2023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BB5E899-0D27-2CF8-3FF7-0C963A6BF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C200B0B-8FC6-1A1C-A2C7-347EFF846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2A687-F5FD-BA42-B1B0-3D0576AEE12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90924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003AEC3-7335-2E60-7D71-6E4AA2FAF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E8A2A-239C-B342-9C7A-AE6B10CF5B33}" type="datetimeFigureOut">
              <a:rPr lang="es-PE" smtClean="0"/>
              <a:t>11/07/2023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18C077F-0BE0-0691-8A43-76DD72EE4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AC70D44-5089-3C5D-E0ED-F5DBCC81F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2A687-F5FD-BA42-B1B0-3D0576AEE12D}" type="slidenum">
              <a:rPr lang="es-PE" smtClean="0"/>
              <a:t>‹Nº›</a:t>
            </a:fld>
            <a:endParaRPr lang="es-PE"/>
          </a:p>
        </p:txBody>
      </p:sp>
      <p:pic>
        <p:nvPicPr>
          <p:cNvPr id="1024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004"/>
            <a:ext cx="11757812" cy="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0686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430BA0-F0C1-423F-3A2C-9670046DD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5C1149-9C14-C7E4-D72A-B5F2AFA4B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A03C55E-5DF6-EB45-6C2C-DA8586A09E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34C334-ADF9-4084-FACC-84F5A32C0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E8A2A-239C-B342-9C7A-AE6B10CF5B33}" type="datetimeFigureOut">
              <a:rPr lang="es-PE" smtClean="0"/>
              <a:t>11/07/2023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B59CCE-CE7B-F921-BD9D-68FA46A69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784B609-231B-3971-FD18-84416AA02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2A687-F5FD-BA42-B1B0-3D0576AEE12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4787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EA1E63-EB5D-B331-0D03-DD4F56A6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B0C26EB-E9FC-D190-257A-8849762E10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C3A1B91-E68A-EFD1-2053-8513125C4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CD2D873-F3C5-6F6D-B541-3BEB7BA3E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E8A2A-239C-B342-9C7A-AE6B10CF5B33}" type="datetimeFigureOut">
              <a:rPr lang="es-PE" smtClean="0"/>
              <a:t>11/07/2023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1DBD395-9F0B-FEA1-B62D-B883205F1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E51402F-6CD9-3895-2D0C-AE112AABE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2A687-F5FD-BA42-B1B0-3D0576AEE12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97620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D3E8CFF-5FA1-01B3-2BA6-1607078CD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D427B2-5A6A-117C-3243-3B5C475DF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9F846E-8772-BA2D-224B-C55547B427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E8A2A-239C-B342-9C7A-AE6B10CF5B33}" type="datetimeFigureOut">
              <a:rPr lang="es-PE" smtClean="0"/>
              <a:t>11/07/2023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322F2F5-F0D4-130F-29A9-18411F4089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C77E27-A31C-76D8-007D-793AE7AFE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2A687-F5FD-BA42-B1B0-3D0576AEE12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06240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1010D0C-FA2E-E67B-9668-E50212AD4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28D1B71-25E5-3E0F-F8B1-BAE99C833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C843A3-F07F-D3F0-35D1-2F17EA4439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E5A87-DA68-E548-85FF-96887FFDD7F1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11/07/2023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E26CC5-77ED-8653-1B98-F083CDF722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98C40F-C1D0-8DD2-3DD3-09BB4F7BD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DCB1C-F29E-0649-8E29-2E51F8A8087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294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1010D0C-FA2E-E67B-9668-E50212AD4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28D1B71-25E5-3E0F-F8B1-BAE99C833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C843A3-F07F-D3F0-35D1-2F17EA4439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E5A87-DA68-E548-85FF-96887FFDD7F1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11/07/2023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E26CC5-77ED-8653-1B98-F083CDF722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98C40F-C1D0-8DD2-3DD3-09BB4F7BD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DCB1C-F29E-0649-8E29-2E51F8A80879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633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1010D0C-FA2E-E67B-9668-E50212AD4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180" y="1172641"/>
            <a:ext cx="10557639" cy="3662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PE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28D1B71-25E5-3E0F-F8B1-BAE99C833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7180" y="5118538"/>
            <a:ext cx="10557639" cy="140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42252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3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diagramData" Target="../diagrams/data7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17" Type="http://schemas.microsoft.com/office/2007/relationships/diagramDrawing" Target="../diagrams/drawing7.xml"/><Relationship Id="rId2" Type="http://schemas.openxmlformats.org/officeDocument/2006/relationships/notesSlide" Target="../notesSlides/notesSlide22.xml"/><Relationship Id="rId16" Type="http://schemas.openxmlformats.org/officeDocument/2006/relationships/diagramColors" Target="../diagrams/colors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Relationship Id="rId14" Type="http://schemas.openxmlformats.org/officeDocument/2006/relationships/diagramLayout" Target="../diagrams/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FB7B64-3E25-646C-F8FD-29EA926B1F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16634"/>
            <a:ext cx="9144000" cy="2387600"/>
          </a:xfrm>
        </p:spPr>
        <p:txBody>
          <a:bodyPr>
            <a:normAutofit/>
          </a:bodyPr>
          <a:lstStyle/>
          <a:p>
            <a:r>
              <a:rPr lang="es-ES" sz="4800" b="1" dirty="0">
                <a:solidFill>
                  <a:schemeClr val="bg1"/>
                </a:solidFill>
              </a:rPr>
              <a:t>Sustentación  de la  ejecución presupuestal del Sector Energía y Minas del año fiscal 2023</a:t>
            </a:r>
            <a:endParaRPr lang="es-PE" sz="4800" b="1" dirty="0">
              <a:solidFill>
                <a:schemeClr val="bg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28D4892-3D5B-884A-1987-BB4D864BB4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24865"/>
            <a:ext cx="9144000" cy="1427205"/>
          </a:xfrm>
        </p:spPr>
        <p:txBody>
          <a:bodyPr/>
          <a:lstStyle/>
          <a:p>
            <a:r>
              <a:rPr lang="es-PE" dirty="0">
                <a:solidFill>
                  <a:schemeClr val="bg1"/>
                </a:solidFill>
              </a:rPr>
              <a:t>Lima, 6 julio de 2023</a:t>
            </a:r>
          </a:p>
          <a:p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36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3EE5485C-4022-4B73-97D6-3644138A73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8612325"/>
              </p:ext>
            </p:extLst>
          </p:nvPr>
        </p:nvGraphicFramePr>
        <p:xfrm>
          <a:off x="224047" y="1612821"/>
          <a:ext cx="11651631" cy="4241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3525475" imgH="4924289" progId="Excel.Sheet.12">
                  <p:embed/>
                </p:oleObj>
              </mc:Choice>
              <mc:Fallback>
                <p:oleObj name="Worksheet" r:id="rId3" imgW="13525475" imgH="4924289" progId="Excel.Sheet.12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3EE5485C-4022-4B73-97D6-3644138A73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4047" y="1612821"/>
                        <a:ext cx="11651631" cy="42419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Google Shape;287;p16">
            <a:extLst>
              <a:ext uri="{FF2B5EF4-FFF2-40B4-BE49-F238E27FC236}">
                <a16:creationId xmlns:a16="http://schemas.microsoft.com/office/drawing/2014/main" id="{333FA700-AC74-CA30-D213-AEB25AD7CD20}"/>
              </a:ext>
            </a:extLst>
          </p:cNvPr>
          <p:cNvSpPr txBox="1"/>
          <p:nvPr/>
        </p:nvSpPr>
        <p:spPr>
          <a:xfrm>
            <a:off x="2241175" y="751151"/>
            <a:ext cx="7844117" cy="703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200"/>
              <a:buFont typeface="Arial"/>
              <a:buNone/>
              <a:tabLst/>
              <a:defRPr/>
            </a:pPr>
            <a:r>
              <a:rPr kumimoji="0" lang="es-MX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Ejecución Presupuestal a nivel de Pliegos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200"/>
              <a:buFont typeface="Arial"/>
              <a:buNone/>
              <a:tabLst/>
              <a:defRPr/>
            </a:pPr>
            <a:r>
              <a:rPr kumimoji="0" lang="es-MX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al 30</a:t>
            </a:r>
            <a:r>
              <a:rPr kumimoji="0" lang="es-MX" sz="2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de junio de 2003</a:t>
            </a:r>
            <a:endParaRPr kumimoji="0" lang="es-MX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1045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4156140"/>
              </p:ext>
            </p:extLst>
          </p:nvPr>
        </p:nvGraphicFramePr>
        <p:xfrm>
          <a:off x="882021" y="-50313"/>
          <a:ext cx="8543633" cy="5401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ángulo 3"/>
          <p:cNvSpPr/>
          <p:nvPr/>
        </p:nvSpPr>
        <p:spPr>
          <a:xfrm>
            <a:off x="1567344" y="2883358"/>
            <a:ext cx="461914" cy="3676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PIM</a:t>
            </a:r>
            <a:endParaRPr kumimoji="0" lang="es-P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042829" y="806136"/>
            <a:ext cx="461914" cy="3676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PIM</a:t>
            </a:r>
            <a:endParaRPr kumimoji="0" lang="es-P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490340" y="4339036"/>
            <a:ext cx="978817" cy="3676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EJECUCIÓN</a:t>
            </a:r>
            <a:endParaRPr kumimoji="0" lang="es-P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229363" y="4302651"/>
            <a:ext cx="978817" cy="3676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EJECUCIÓN</a:t>
            </a:r>
            <a:endParaRPr kumimoji="0" lang="es-P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8031676" y="1672538"/>
            <a:ext cx="978817" cy="3676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EJECUCIÓN</a:t>
            </a:r>
            <a:endParaRPr kumimoji="0" lang="es-P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4272207" y="3172425"/>
            <a:ext cx="461914" cy="3676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PIM</a:t>
            </a:r>
            <a:endParaRPr kumimoji="0" lang="es-P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5421291" y="3293882"/>
            <a:ext cx="553825" cy="3385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20%</a:t>
            </a:r>
            <a:endParaRPr kumimoji="0" lang="es-PE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393560" y="3087011"/>
            <a:ext cx="553825" cy="3385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21%</a:t>
            </a:r>
            <a:endParaRPr kumimoji="0" lang="es-PE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8110542" y="952323"/>
            <a:ext cx="553825" cy="3385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78%</a:t>
            </a:r>
            <a:endParaRPr kumimoji="0" lang="es-PE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Conector recto de flecha 17"/>
          <p:cNvCxnSpPr>
            <a:cxnSpLocks/>
            <a:stCxn id="13" idx="2"/>
            <a:endCxn id="16" idx="2"/>
          </p:cNvCxnSpPr>
          <p:nvPr/>
        </p:nvCxnSpPr>
        <p:spPr>
          <a:xfrm flipV="1">
            <a:off x="5698204" y="1290877"/>
            <a:ext cx="2689251" cy="2341559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bevel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7">
            <a:extLst>
              <a:ext uri="{FF2B5EF4-FFF2-40B4-BE49-F238E27FC236}">
                <a16:creationId xmlns:a16="http://schemas.microsoft.com/office/drawing/2014/main" id="{7013AF71-AB76-4A1B-9EC3-5CF6CE13F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605" y="5280727"/>
            <a:ext cx="11480845" cy="134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marR="0" lvl="1" indent="0" algn="just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None/>
              <a:tabLst/>
              <a:defRPr/>
            </a:pPr>
            <a:r>
              <a:rPr lang="es-ES" altLang="es-PE" sz="2000" b="1" dirty="0">
                <a:solidFill>
                  <a:srgbClr val="002060"/>
                </a:solidFill>
                <a:latin typeface="Calibri Light"/>
                <a:cs typeface="Arial" panose="020B0604020202020204" pitchFamily="34" charset="0"/>
              </a:rPr>
              <a:t>En lo que va del año 2023 se alcanzó el</a:t>
            </a:r>
            <a:r>
              <a:rPr kumimoji="0" lang="es-ES" altLang="es-PE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cs typeface="Arial" panose="020B0604020202020204" pitchFamily="34" charset="0"/>
              </a:rPr>
              <a:t> 78% de avance de ejecución del presupuesto, mejores resultados en comparación en los últimos años.</a:t>
            </a:r>
          </a:p>
          <a:p>
            <a:pPr marL="571500" marR="0" lvl="1" indent="0" algn="just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None/>
              <a:tabLst/>
              <a:defRPr/>
            </a:pPr>
            <a:r>
              <a:rPr kumimoji="0" lang="es-ES" altLang="es-PE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cs typeface="Arial" panose="020B0604020202020204" pitchFamily="34" charset="0"/>
              </a:rPr>
              <a:t>Sector ejecuta gran parte de sus actividades e inversiones en función del valor agregado público en competencias minero-energéticos.</a:t>
            </a:r>
          </a:p>
        </p:txBody>
      </p:sp>
      <p:sp>
        <p:nvSpPr>
          <p:cNvPr id="14" name="Rectángulo 1">
            <a:extLst>
              <a:ext uri="{FF2B5EF4-FFF2-40B4-BE49-F238E27FC236}">
                <a16:creationId xmlns:a16="http://schemas.microsoft.com/office/drawing/2014/main" id="{6FA91771-2D87-4932-BF49-4D3EE4763D59}"/>
              </a:ext>
            </a:extLst>
          </p:cNvPr>
          <p:cNvSpPr/>
          <p:nvPr/>
        </p:nvSpPr>
        <p:spPr>
          <a:xfrm>
            <a:off x="9640943" y="1620737"/>
            <a:ext cx="210726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altLang="es-PE" sz="1600" i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Ejecución para dinamizar la actividad económica y estabilización:</a:t>
            </a:r>
          </a:p>
          <a:p>
            <a:pPr algn="ctr"/>
            <a:r>
              <a:rPr lang="es-PE" sz="1600" i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Inversiones en electrificación rural</a:t>
            </a:r>
          </a:p>
          <a:p>
            <a:pPr algn="ctr"/>
            <a:r>
              <a:rPr lang="es-PE" sz="1600" i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FISE</a:t>
            </a:r>
          </a:p>
          <a:p>
            <a:pPr algn="ctr"/>
            <a:r>
              <a:rPr lang="es-PE" sz="1600" i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FEPC</a:t>
            </a:r>
            <a:endParaRPr lang="es-PE" sz="1600" i="1" dirty="0">
              <a:solidFill>
                <a:srgbClr val="002060"/>
              </a:solidFill>
            </a:endParaRPr>
          </a:p>
        </p:txBody>
      </p:sp>
      <p:sp>
        <p:nvSpPr>
          <p:cNvPr id="17" name="Flecha curvada hacia abajo 4">
            <a:extLst>
              <a:ext uri="{FF2B5EF4-FFF2-40B4-BE49-F238E27FC236}">
                <a16:creationId xmlns:a16="http://schemas.microsoft.com/office/drawing/2014/main" id="{6FCC195A-71A3-4200-AB25-EDE6B2466C3E}"/>
              </a:ext>
            </a:extLst>
          </p:cNvPr>
          <p:cNvSpPr/>
          <p:nvPr/>
        </p:nvSpPr>
        <p:spPr>
          <a:xfrm rot="12013062" flipH="1" flipV="1">
            <a:off x="9297253" y="1147098"/>
            <a:ext cx="1186164" cy="330665"/>
          </a:xfrm>
          <a:prstGeom prst="curved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964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797A3FCF-4644-44A1-B8A7-53DA1D79570A}"/>
              </a:ext>
            </a:extLst>
          </p:cNvPr>
          <p:cNvSpPr txBox="1">
            <a:spLocks/>
          </p:cNvSpPr>
          <p:nvPr/>
        </p:nvSpPr>
        <p:spPr>
          <a:xfrm>
            <a:off x="147017" y="3056850"/>
            <a:ext cx="11534700" cy="7443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EJECUCIÓN DE INVERSIONES</a:t>
            </a:r>
          </a:p>
        </p:txBody>
      </p:sp>
    </p:spTree>
    <p:extLst>
      <p:ext uri="{BB962C8B-B14F-4D97-AF65-F5344CB8AC3E}">
        <p14:creationId xmlns:p14="http://schemas.microsoft.com/office/powerpoint/2010/main" val="2583456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27">
            <a:extLst>
              <a:ext uri="{FF2B5EF4-FFF2-40B4-BE49-F238E27FC236}">
                <a16:creationId xmlns:a16="http://schemas.microsoft.com/office/drawing/2014/main" id="{1E4DCAD1-2935-FBE4-7EC2-4D94B994E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0175" y="668134"/>
            <a:ext cx="831342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RANKING DE EJECUCIÓN DE INVERSIONES </a:t>
            </a:r>
            <a:r>
              <a:rPr lang="es-E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A JUNIO  - AÑOS 2021, 2022 y 2023:</a:t>
            </a:r>
            <a:endParaRPr lang="es-ES" sz="20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SECTOR ENERGÍA Y MINAS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272DE122-2CFE-9BF7-FEF8-F2D40BBE4E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2411715"/>
              </p:ext>
            </p:extLst>
          </p:nvPr>
        </p:nvGraphicFramePr>
        <p:xfrm>
          <a:off x="1290451" y="982401"/>
          <a:ext cx="9304256" cy="4770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F16665BB-22E1-9BEC-4882-F92FAE869A86}"/>
              </a:ext>
            </a:extLst>
          </p:cNvPr>
          <p:cNvSpPr txBox="1"/>
          <p:nvPr/>
        </p:nvSpPr>
        <p:spPr>
          <a:xfrm>
            <a:off x="1290452" y="5743588"/>
            <a:ext cx="9304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algn="just">
              <a:spcBef>
                <a:spcPts val="80"/>
              </a:spcBef>
              <a:spcAft>
                <a:spcPts val="80"/>
              </a:spcAft>
            </a:pP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2023 el sector tiene resultados superiores en la ejecución de inversiones</a:t>
            </a:r>
            <a:r>
              <a:rPr lang="es-E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pasando de un 30.1% ejecutado en el 2021 a un 50.8% de ejecución en el 2023.</a:t>
            </a:r>
            <a:endParaRPr lang="es-ES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740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27">
            <a:extLst>
              <a:ext uri="{FF2B5EF4-FFF2-40B4-BE49-F238E27FC236}">
                <a16:creationId xmlns:a16="http://schemas.microsoft.com/office/drawing/2014/main" id="{FD338690-4FC7-6EF6-8151-0952C901B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0760" y="645653"/>
            <a:ext cx="79808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EJECUCIÓN DE INVERSIONES </a:t>
            </a:r>
            <a:r>
              <a:rPr lang="es-E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AÑO 2021 – 2022</a:t>
            </a:r>
            <a:r>
              <a:rPr lang="es-E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, PROYECCIÓN 2023: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SECTOR ENERGÍA Y MINAS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F194633-E092-3556-F85F-F447B3668C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0168761"/>
              </p:ext>
            </p:extLst>
          </p:nvPr>
        </p:nvGraphicFramePr>
        <p:xfrm>
          <a:off x="424206" y="1093510"/>
          <a:ext cx="11158194" cy="4835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29A5A6BA-EAF9-9765-81A9-A49836B175D9}"/>
              </a:ext>
            </a:extLst>
          </p:cNvPr>
          <p:cNvSpPr txBox="1"/>
          <p:nvPr/>
        </p:nvSpPr>
        <p:spPr>
          <a:xfrm>
            <a:off x="0" y="5917378"/>
            <a:ext cx="119044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algn="just">
              <a:spcBef>
                <a:spcPts val="80"/>
              </a:spcBef>
              <a:spcAft>
                <a:spcPts val="80"/>
              </a:spcAft>
            </a:pPr>
            <a:r>
              <a:rPr lang="es-E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Sector en el año 2022 registró un avance del 84.1% y su ubicación en el puesto 05 en el RANKING de ejecución, logrando un mejor desempeño respecto al año 2021.</a:t>
            </a:r>
            <a:r>
              <a:rPr lang="es-E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para el año 2023 se proyecta un avance de la ejecución del 97.2%</a:t>
            </a: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E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598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27">
            <a:extLst>
              <a:ext uri="{FF2B5EF4-FFF2-40B4-BE49-F238E27FC236}">
                <a16:creationId xmlns:a16="http://schemas.microsoft.com/office/drawing/2014/main" id="{FA39CE77-6636-08AF-D778-2D57A5784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1747" y="580018"/>
            <a:ext cx="745513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rtl="0">
              <a:defRPr sz="8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s-PE" sz="1800" dirty="0">
                <a:solidFill>
                  <a:srgbClr val="C00000"/>
                </a:solidFill>
              </a:rPr>
              <a:t>ELECTRIFICACIÓN RURAL</a:t>
            </a:r>
            <a:r>
              <a:rPr lang="es-PE" sz="1800" baseline="0" dirty="0">
                <a:solidFill>
                  <a:srgbClr val="C00000"/>
                </a:solidFill>
              </a:rPr>
              <a:t> - ASIGNACIÓN DE RECURSOS </a:t>
            </a:r>
            <a:r>
              <a:rPr lang="es-PE" sz="1800" dirty="0">
                <a:solidFill>
                  <a:srgbClr val="C00000"/>
                </a:solidFill>
              </a:rPr>
              <a:t>POR DEPARTAMENTO</a:t>
            </a:r>
            <a:r>
              <a:rPr lang="es-PE" sz="1800" baseline="0" dirty="0">
                <a:solidFill>
                  <a:srgbClr val="C00000"/>
                </a:solidFill>
              </a:rPr>
              <a:t> 2023 </a:t>
            </a:r>
            <a:r>
              <a:rPr lang="es-E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(En millones de soles S/)</a:t>
            </a:r>
            <a:endParaRPr lang="es-ES" sz="20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1F440649-6109-FD58-9F0C-0000E552C6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715763"/>
              </p:ext>
            </p:extLst>
          </p:nvPr>
        </p:nvGraphicFramePr>
        <p:xfrm>
          <a:off x="418473" y="1164792"/>
          <a:ext cx="2985300" cy="5127273"/>
        </p:xfrm>
        <a:graphic>
          <a:graphicData uri="http://schemas.openxmlformats.org/drawingml/2006/table">
            <a:tbl>
              <a:tblPr/>
              <a:tblGrid>
                <a:gridCol w="325817">
                  <a:extLst>
                    <a:ext uri="{9D8B030D-6E8A-4147-A177-3AD203B41FA5}">
                      <a16:colId xmlns:a16="http://schemas.microsoft.com/office/drawing/2014/main" val="2642679196"/>
                    </a:ext>
                  </a:extLst>
                </a:gridCol>
                <a:gridCol w="879706">
                  <a:extLst>
                    <a:ext uri="{9D8B030D-6E8A-4147-A177-3AD203B41FA5}">
                      <a16:colId xmlns:a16="http://schemas.microsoft.com/office/drawing/2014/main" val="2148294076"/>
                    </a:ext>
                  </a:extLst>
                </a:gridCol>
                <a:gridCol w="553890">
                  <a:extLst>
                    <a:ext uri="{9D8B030D-6E8A-4147-A177-3AD203B41FA5}">
                      <a16:colId xmlns:a16="http://schemas.microsoft.com/office/drawing/2014/main" val="3139092440"/>
                    </a:ext>
                  </a:extLst>
                </a:gridCol>
                <a:gridCol w="651634">
                  <a:extLst>
                    <a:ext uri="{9D8B030D-6E8A-4147-A177-3AD203B41FA5}">
                      <a16:colId xmlns:a16="http://schemas.microsoft.com/office/drawing/2014/main" val="1755763042"/>
                    </a:ext>
                  </a:extLst>
                </a:gridCol>
                <a:gridCol w="574253">
                  <a:extLst>
                    <a:ext uri="{9D8B030D-6E8A-4147-A177-3AD203B41FA5}">
                      <a16:colId xmlns:a16="http://schemas.microsoft.com/office/drawing/2014/main" val="4129940902"/>
                    </a:ext>
                  </a:extLst>
                </a:gridCol>
              </a:tblGrid>
              <a:tr h="346850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Nro.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Departamento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PIM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Avance %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770400"/>
                  </a:ext>
                </a:extLst>
              </a:tr>
              <a:tr h="18787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LORETO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62.2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45.1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73%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572853"/>
                  </a:ext>
                </a:extLst>
              </a:tr>
              <a:tr h="18787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PUNO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37.5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17.7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47%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6613484"/>
                  </a:ext>
                </a:extLst>
              </a:tr>
              <a:tr h="271375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CAJAMARCA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30.9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12.4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40%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851017"/>
                  </a:ext>
                </a:extLst>
              </a:tr>
              <a:tr h="18787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PIURA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18.6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9.2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50%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4079271"/>
                  </a:ext>
                </a:extLst>
              </a:tr>
              <a:tr h="18787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JUNIN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14.3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12.3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86%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711695"/>
                  </a:ext>
                </a:extLst>
              </a:tr>
              <a:tr h="18787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AYACUCHO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12.9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3.1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24%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7997875"/>
                  </a:ext>
                </a:extLst>
              </a:tr>
              <a:tr h="18787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LA LIBERTAD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12.8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8.8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69%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145830"/>
                  </a:ext>
                </a:extLst>
              </a:tr>
              <a:tr h="18787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CUSCO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12.7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5.3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41%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973393"/>
                  </a:ext>
                </a:extLst>
              </a:tr>
              <a:tr h="18787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LIMA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12.0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3.7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31%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9023466"/>
                  </a:ext>
                </a:extLst>
              </a:tr>
              <a:tr h="18787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AMAZONAS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11.9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7.5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63%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284014"/>
                  </a:ext>
                </a:extLst>
              </a:tr>
              <a:tr h="18787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HUANUCO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11.4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3.4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30%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687898"/>
                  </a:ext>
                </a:extLst>
              </a:tr>
              <a:tr h="18787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SAN MARTIN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7.9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4.5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58%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066446"/>
                  </a:ext>
                </a:extLst>
              </a:tr>
              <a:tr h="18787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APURIMAC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5.6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4.4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78%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094030"/>
                  </a:ext>
                </a:extLst>
              </a:tr>
              <a:tr h="18787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UCAYALI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4.9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0.4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6770843"/>
                  </a:ext>
                </a:extLst>
              </a:tr>
              <a:tr h="18787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HUANCAVELICA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4.9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0.0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707182"/>
                  </a:ext>
                </a:extLst>
              </a:tr>
              <a:tr h="18787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PASCO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4.1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3.0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74%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85862"/>
                  </a:ext>
                </a:extLst>
              </a:tr>
              <a:tr h="18787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LAMBAYEQUE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3.0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0.5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17%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142771"/>
                  </a:ext>
                </a:extLst>
              </a:tr>
              <a:tr h="18787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ANCASH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2.7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1.1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41%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146578"/>
                  </a:ext>
                </a:extLst>
              </a:tr>
              <a:tr h="18787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TACNA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1.1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0.6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54%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221054"/>
                  </a:ext>
                </a:extLst>
              </a:tr>
              <a:tr h="18787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TUMBES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0.1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0.0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8463799"/>
                  </a:ext>
                </a:extLst>
              </a:tr>
              <a:tr h="18787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MADRE DE DIOS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0.04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0.0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136590"/>
                  </a:ext>
                </a:extLst>
              </a:tr>
              <a:tr h="18787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AREQUIPA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5323612"/>
                  </a:ext>
                </a:extLst>
              </a:tr>
              <a:tr h="18787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ICA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2261689"/>
                  </a:ext>
                </a:extLst>
              </a:tr>
              <a:tr h="18787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0" i="0" u="none" strike="noStrike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MOQUEGUA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 Light" panose="020F03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989384"/>
                  </a:ext>
                </a:extLst>
              </a:tr>
              <a:tr h="18787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1000" b="1" i="0" u="none" strike="noStrike" dirty="0">
                          <a:solidFill>
                            <a:srgbClr val="001F5F"/>
                          </a:solidFill>
                          <a:effectLst/>
                          <a:latin typeface="Calibri Light" panose="020F03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271.4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143.0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</a:rPr>
                        <a:t>52.7%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778131"/>
                  </a:ext>
                </a:extLst>
              </a:tr>
            </a:tbl>
          </a:graphicData>
        </a:graphic>
      </p:graphicFrame>
      <p:sp>
        <p:nvSpPr>
          <p:cNvPr id="4" name="CuadroTexto 8">
            <a:extLst>
              <a:ext uri="{FF2B5EF4-FFF2-40B4-BE49-F238E27FC236}">
                <a16:creationId xmlns:a16="http://schemas.microsoft.com/office/drawing/2014/main" id="{F0B848D9-DE58-5367-5285-8B80F5E90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473" y="6292065"/>
            <a:ext cx="232166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PE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Fuente: Portal de Transparencia Económica, al 01</a:t>
            </a:r>
            <a:r>
              <a:rPr kumimoji="0" lang="es-PE" altLang="es-PE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/07/2023</a:t>
            </a:r>
            <a:r>
              <a:rPr kumimoji="0" lang="es-MX" altLang="es-PE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CuadroTexto 7">
            <a:extLst>
              <a:ext uri="{FF2B5EF4-FFF2-40B4-BE49-F238E27FC236}">
                <a16:creationId xmlns:a16="http://schemas.microsoft.com/office/drawing/2014/main" id="{2A42B8EB-0853-21D9-053B-1432D9090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4029" y="2264574"/>
            <a:ext cx="3423512" cy="2903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71450" marR="0" lvl="0" indent="-171450" algn="just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s-ES" altLang="es-PE" sz="1800" b="1" dirty="0">
                <a:solidFill>
                  <a:srgbClr val="C00000"/>
                </a:solidFill>
                <a:latin typeface="Calibri Light"/>
                <a:cs typeface="Arial" panose="020B0604020202020204" pitchFamily="34" charset="0"/>
              </a:rPr>
              <a:t>Electrificación Rural</a:t>
            </a:r>
            <a:r>
              <a:rPr kumimoji="0" lang="es-ES" altLang="es-PE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/>
                <a:cs typeface="Arial" panose="020B0604020202020204" pitchFamily="34" charset="0"/>
              </a:rPr>
              <a:t>: </a:t>
            </a:r>
          </a:p>
          <a:p>
            <a:pPr marL="171450" marR="0" lvl="0" indent="-171450" algn="just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s-ES" altLang="es-PE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/>
              <a:ea typeface="+mn-ea"/>
              <a:cs typeface="Arial" panose="020B0604020202020204" pitchFamily="34" charset="0"/>
            </a:endParaRPr>
          </a:p>
          <a:p>
            <a:pPr marL="171450" marR="0" lvl="0" indent="-171450" algn="just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s-ES" altLang="es-P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+mn-ea"/>
                <a:cs typeface="Arial" panose="020B0604020202020204" pitchFamily="34" charset="0"/>
              </a:rPr>
              <a:t>La mayor </a:t>
            </a:r>
            <a:r>
              <a:rPr kumimoji="0" lang="es-ES" altLang="es-PE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/>
                <a:ea typeface="+mn-ea"/>
                <a:cs typeface="Arial" panose="020B0604020202020204" pitchFamily="34" charset="0"/>
              </a:rPr>
              <a:t>asignación de recursos para electrificación rural </a:t>
            </a:r>
            <a:r>
              <a:rPr kumimoji="0" lang="es-ES" altLang="es-P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+mn-ea"/>
                <a:cs typeface="Arial" panose="020B0604020202020204" pitchFamily="34" charset="0"/>
              </a:rPr>
              <a:t>se localizan en los departamentos de </a:t>
            </a:r>
            <a:r>
              <a:rPr kumimoji="0" lang="es-ES" altLang="es-PE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/>
                <a:ea typeface="+mn-ea"/>
                <a:cs typeface="Arial" panose="020B0604020202020204" pitchFamily="34" charset="0"/>
              </a:rPr>
              <a:t>Loreto, Puno y Cajamarca</a:t>
            </a:r>
            <a:r>
              <a:rPr kumimoji="0" lang="es-ES" altLang="es-P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+mn-ea"/>
                <a:cs typeface="Arial" panose="020B0604020202020204" pitchFamily="34" charset="0"/>
              </a:rPr>
              <a:t>, con un presupuesto de S/62.2, 37.5 y S/30.9 millones respectivamente.</a:t>
            </a:r>
          </a:p>
          <a:p>
            <a:pPr marL="171450" marR="0" lvl="0" indent="-171450" algn="just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s-ES" altLang="es-PE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/>
              <a:ea typeface="+mn-ea"/>
              <a:cs typeface="Arial" panose="020B0604020202020204" pitchFamily="34" charset="0"/>
            </a:endParaRPr>
          </a:p>
          <a:p>
            <a:pPr marL="171450" marR="0" lvl="0" indent="-171450" algn="just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s-ES" altLang="es-P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+mn-ea"/>
                <a:cs typeface="Arial" panose="020B0604020202020204" pitchFamily="34" charset="0"/>
              </a:rPr>
              <a:t>En conjunto el avance de la ejecución es del </a:t>
            </a:r>
            <a:r>
              <a:rPr kumimoji="0" lang="es-ES" altLang="es-PE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/>
                <a:ea typeface="+mn-ea"/>
                <a:cs typeface="Arial" panose="020B0604020202020204" pitchFamily="34" charset="0"/>
              </a:rPr>
              <a:t>52.7%</a:t>
            </a:r>
            <a:r>
              <a:rPr kumimoji="0" lang="es-ES" altLang="es-PE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ea typeface="+mn-ea"/>
                <a:cs typeface="Arial" panose="020B0604020202020204" pitchFamily="34" charset="0"/>
              </a:rPr>
              <a:t>.</a:t>
            </a:r>
            <a:endParaRPr kumimoji="0" lang="es-ES" altLang="es-PE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E_HUANCAVELICA">
            <a:extLst>
              <a:ext uri="{FF2B5EF4-FFF2-40B4-BE49-F238E27FC236}">
                <a16:creationId xmlns:a16="http://schemas.microsoft.com/office/drawing/2014/main" id="{2DC2B963-9646-5B48-D51F-C0EA2CE123BE}"/>
              </a:ext>
            </a:extLst>
          </p:cNvPr>
          <p:cNvSpPr/>
          <p:nvPr/>
        </p:nvSpPr>
        <p:spPr>
          <a:xfrm>
            <a:off x="6193623" y="5449189"/>
            <a:ext cx="445931" cy="334080"/>
          </a:xfrm>
          <a:prstGeom prst="ellipse">
            <a:avLst/>
          </a:prstGeom>
          <a:noFill/>
          <a:ln w="1905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PE" sz="1200" b="1" dirty="0">
                <a:solidFill>
                  <a:schemeClr val="tx1"/>
                </a:solidFill>
              </a:rPr>
              <a:t>6°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0645DCB9-4EE2-8AD1-1B79-18A6F12FD823}"/>
              </a:ext>
            </a:extLst>
          </p:cNvPr>
          <p:cNvGrpSpPr/>
          <p:nvPr/>
        </p:nvGrpSpPr>
        <p:grpSpPr>
          <a:xfrm>
            <a:off x="3939550" y="1140334"/>
            <a:ext cx="4199616" cy="5499361"/>
            <a:chOff x="3768726" y="790907"/>
            <a:chExt cx="4381612" cy="5836503"/>
          </a:xfrm>
        </p:grpSpPr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CDD15D33-982F-EFBB-A1D3-561890FA31D9}"/>
                </a:ext>
              </a:extLst>
            </p:cNvPr>
            <p:cNvGrpSpPr/>
            <p:nvPr/>
          </p:nvGrpSpPr>
          <p:grpSpPr>
            <a:xfrm>
              <a:off x="3768726" y="790907"/>
              <a:ext cx="4381612" cy="5836503"/>
              <a:chOff x="3768727" y="790907"/>
              <a:chExt cx="4381613" cy="5836503"/>
            </a:xfrm>
          </p:grpSpPr>
          <p:grpSp>
            <p:nvGrpSpPr>
              <p:cNvPr id="6" name="Grupo 5">
                <a:extLst>
                  <a:ext uri="{FF2B5EF4-FFF2-40B4-BE49-F238E27FC236}">
                    <a16:creationId xmlns:a16="http://schemas.microsoft.com/office/drawing/2014/main" id="{C0DA729B-9A89-EDBF-0A67-87FDD23EAAE0}"/>
                  </a:ext>
                </a:extLst>
              </p:cNvPr>
              <p:cNvGrpSpPr/>
              <p:nvPr/>
            </p:nvGrpSpPr>
            <p:grpSpPr>
              <a:xfrm>
                <a:off x="3768727" y="790907"/>
                <a:ext cx="4381613" cy="5836503"/>
                <a:chOff x="3819527" y="99008"/>
                <a:chExt cx="4381613" cy="6858000"/>
              </a:xfrm>
            </p:grpSpPr>
            <p:pic>
              <p:nvPicPr>
                <p:cNvPr id="7" name="Imagen 6">
                  <a:extLst>
                    <a:ext uri="{FF2B5EF4-FFF2-40B4-BE49-F238E27FC236}">
                      <a16:creationId xmlns:a16="http://schemas.microsoft.com/office/drawing/2014/main" id="{8F6D7CA7-54C9-EDBC-CEC2-71391838A5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819527" y="99008"/>
                  <a:ext cx="4381613" cy="6858000"/>
                </a:xfrm>
                <a:prstGeom prst="rect">
                  <a:avLst/>
                </a:prstGeom>
              </p:spPr>
            </p:pic>
            <p:pic>
              <p:nvPicPr>
                <p:cNvPr id="8" name="Imagen 7">
                  <a:extLst>
                    <a:ext uri="{FF2B5EF4-FFF2-40B4-BE49-F238E27FC236}">
                      <a16:creationId xmlns:a16="http://schemas.microsoft.com/office/drawing/2014/main" id="{8391F098-CB0B-E69E-9849-18E5AFC92B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172257" y="5475993"/>
                  <a:ext cx="1440031" cy="621846"/>
                </a:xfrm>
                <a:prstGeom prst="rect">
                  <a:avLst/>
                </a:prstGeom>
              </p:spPr>
            </p:pic>
          </p:grpSp>
          <p:sp>
            <p:nvSpPr>
              <p:cNvPr id="9" name="E_HUANCAVELICA">
                <a:extLst>
                  <a:ext uri="{FF2B5EF4-FFF2-40B4-BE49-F238E27FC236}">
                    <a16:creationId xmlns:a16="http://schemas.microsoft.com/office/drawing/2014/main" id="{5E6A58F3-99AA-DA55-DD79-5656C2916A76}"/>
                  </a:ext>
                </a:extLst>
              </p:cNvPr>
              <p:cNvSpPr/>
              <p:nvPr/>
            </p:nvSpPr>
            <p:spPr>
              <a:xfrm>
                <a:off x="5816292" y="1802216"/>
                <a:ext cx="465256" cy="354561"/>
              </a:xfrm>
              <a:prstGeom prst="ellipse">
                <a:avLst/>
              </a:prstGeom>
              <a:noFill/>
              <a:ln w="19050"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s-PE" sz="1200" b="1" dirty="0">
                    <a:solidFill>
                      <a:schemeClr val="tx1"/>
                    </a:solidFill>
                  </a:rPr>
                  <a:t>1°</a:t>
                </a:r>
              </a:p>
            </p:txBody>
          </p:sp>
          <p:sp>
            <p:nvSpPr>
              <p:cNvPr id="10" name="E_HUANCAVELICA">
                <a:extLst>
                  <a:ext uri="{FF2B5EF4-FFF2-40B4-BE49-F238E27FC236}">
                    <a16:creationId xmlns:a16="http://schemas.microsoft.com/office/drawing/2014/main" id="{756390CE-13AF-C957-F0ED-A220DE722350}"/>
                  </a:ext>
                </a:extLst>
              </p:cNvPr>
              <p:cNvSpPr/>
              <p:nvPr/>
            </p:nvSpPr>
            <p:spPr>
              <a:xfrm>
                <a:off x="7416492" y="5277042"/>
                <a:ext cx="465256" cy="354561"/>
              </a:xfrm>
              <a:prstGeom prst="ellipse">
                <a:avLst/>
              </a:prstGeom>
              <a:noFill/>
              <a:ln w="19050"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s-PE" sz="1200" b="1" dirty="0">
                    <a:solidFill>
                      <a:schemeClr val="tx1"/>
                    </a:solidFill>
                  </a:rPr>
                  <a:t>2°</a:t>
                </a:r>
              </a:p>
            </p:txBody>
          </p:sp>
          <p:sp>
            <p:nvSpPr>
              <p:cNvPr id="11" name="E_HUANCAVELICA">
                <a:extLst>
                  <a:ext uri="{FF2B5EF4-FFF2-40B4-BE49-F238E27FC236}">
                    <a16:creationId xmlns:a16="http://schemas.microsoft.com/office/drawing/2014/main" id="{CFA7BEC8-D875-F130-1493-0556B09FDA6B}"/>
                  </a:ext>
                </a:extLst>
              </p:cNvPr>
              <p:cNvSpPr/>
              <p:nvPr/>
            </p:nvSpPr>
            <p:spPr>
              <a:xfrm>
                <a:off x="4461127" y="2736617"/>
                <a:ext cx="465256" cy="354561"/>
              </a:xfrm>
              <a:prstGeom prst="ellipse">
                <a:avLst/>
              </a:prstGeom>
              <a:noFill/>
              <a:ln w="19050"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s-PE" sz="1200" b="1" dirty="0">
                    <a:solidFill>
                      <a:schemeClr val="tx1"/>
                    </a:solidFill>
                  </a:rPr>
                  <a:t>3°</a:t>
                </a:r>
              </a:p>
            </p:txBody>
          </p:sp>
          <p:sp>
            <p:nvSpPr>
              <p:cNvPr id="13" name="E_HUANCAVELICA">
                <a:extLst>
                  <a:ext uri="{FF2B5EF4-FFF2-40B4-BE49-F238E27FC236}">
                    <a16:creationId xmlns:a16="http://schemas.microsoft.com/office/drawing/2014/main" id="{6B632385-2503-0D2A-682A-87E73959C32E}"/>
                  </a:ext>
                </a:extLst>
              </p:cNvPr>
              <p:cNvSpPr/>
              <p:nvPr/>
            </p:nvSpPr>
            <p:spPr>
              <a:xfrm>
                <a:off x="4503618" y="3189546"/>
                <a:ext cx="465256" cy="354561"/>
              </a:xfrm>
              <a:prstGeom prst="ellipse">
                <a:avLst/>
              </a:prstGeom>
              <a:noFill/>
              <a:ln w="19050"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s-PE" sz="1200" b="1" dirty="0">
                    <a:solidFill>
                      <a:schemeClr val="tx1"/>
                    </a:solidFill>
                  </a:rPr>
                  <a:t>7°</a:t>
                </a:r>
              </a:p>
            </p:txBody>
          </p:sp>
          <p:sp>
            <p:nvSpPr>
              <p:cNvPr id="14" name="E_HUANCAVELICA">
                <a:extLst>
                  <a:ext uri="{FF2B5EF4-FFF2-40B4-BE49-F238E27FC236}">
                    <a16:creationId xmlns:a16="http://schemas.microsoft.com/office/drawing/2014/main" id="{6B965BD4-8A37-3A0C-48F1-A7CC361A4899}"/>
                  </a:ext>
                </a:extLst>
              </p:cNvPr>
              <p:cNvSpPr/>
              <p:nvPr/>
            </p:nvSpPr>
            <p:spPr>
              <a:xfrm>
                <a:off x="5198225" y="4328858"/>
                <a:ext cx="465256" cy="354561"/>
              </a:xfrm>
              <a:prstGeom prst="ellipse">
                <a:avLst/>
              </a:prstGeom>
              <a:noFill/>
              <a:ln w="19050"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s-PE" sz="1200" b="1" dirty="0">
                    <a:solidFill>
                      <a:schemeClr val="tx1"/>
                    </a:solidFill>
                  </a:rPr>
                  <a:t>9°</a:t>
                </a:r>
              </a:p>
            </p:txBody>
          </p:sp>
        </p:grpSp>
        <p:sp>
          <p:nvSpPr>
            <p:cNvPr id="16" name="E_HUANCAVELICA">
              <a:extLst>
                <a:ext uri="{FF2B5EF4-FFF2-40B4-BE49-F238E27FC236}">
                  <a16:creationId xmlns:a16="http://schemas.microsoft.com/office/drawing/2014/main" id="{8B97838F-5388-80A6-216C-D0E041654AB3}"/>
                </a:ext>
              </a:extLst>
            </p:cNvPr>
            <p:cNvSpPr/>
            <p:nvPr/>
          </p:nvSpPr>
          <p:spPr>
            <a:xfrm>
              <a:off x="5994708" y="5099761"/>
              <a:ext cx="465256" cy="354561"/>
            </a:xfrm>
            <a:prstGeom prst="ellipse">
              <a:avLst/>
            </a:prstGeom>
            <a:noFill/>
            <a:ln w="19050"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s-PE" sz="1200" b="1" dirty="0">
                  <a:solidFill>
                    <a:schemeClr val="tx1"/>
                  </a:solidFill>
                </a:rPr>
                <a:t>6°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4605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14;p19">
            <a:extLst>
              <a:ext uri="{FF2B5EF4-FFF2-40B4-BE49-F238E27FC236}">
                <a16:creationId xmlns:a16="http://schemas.microsoft.com/office/drawing/2014/main" id="{95A1CC03-0CAE-AA3D-1D9D-AB04F5F8A64E}"/>
              </a:ext>
            </a:extLst>
          </p:cNvPr>
          <p:cNvSpPr txBox="1"/>
          <p:nvPr/>
        </p:nvSpPr>
        <p:spPr>
          <a:xfrm>
            <a:off x="1504842" y="2599537"/>
            <a:ext cx="1944682" cy="79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54" rIns="0" bIns="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s-PE" b="1" dirty="0">
                <a:solidFill>
                  <a:srgbClr val="D5383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S/ 2 045 Millones</a:t>
            </a:r>
            <a:endParaRPr b="1" dirty="0">
              <a:latin typeface="Century Gothic" panose="020B0502020202020204" pitchFamily="34" charset="0"/>
            </a:endParaRPr>
          </a:p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s-PE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de inversión</a:t>
            </a:r>
            <a:endParaRPr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1219;p19">
            <a:extLst>
              <a:ext uri="{FF2B5EF4-FFF2-40B4-BE49-F238E27FC236}">
                <a16:creationId xmlns:a16="http://schemas.microsoft.com/office/drawing/2014/main" id="{A41B7CBB-2774-5657-D91F-DF30C49F90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3036" y="2637578"/>
            <a:ext cx="72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216;p19">
            <a:extLst>
              <a:ext uri="{FF2B5EF4-FFF2-40B4-BE49-F238E27FC236}">
                <a16:creationId xmlns:a16="http://schemas.microsoft.com/office/drawing/2014/main" id="{C145ECC6-2381-E536-A308-A300E961458E}"/>
              </a:ext>
            </a:extLst>
          </p:cNvPr>
          <p:cNvSpPr txBox="1"/>
          <p:nvPr/>
        </p:nvSpPr>
        <p:spPr>
          <a:xfrm>
            <a:off x="1504842" y="4463859"/>
            <a:ext cx="1752276" cy="887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54" rIns="0" bIns="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s-PE" b="1" dirty="0">
                <a:solidFill>
                  <a:srgbClr val="D5383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888 mil </a:t>
            </a:r>
            <a:endParaRPr b="1" dirty="0">
              <a:latin typeface="Century Gothic" panose="020B0502020202020204" pitchFamily="34" charset="0"/>
            </a:endParaRPr>
          </a:p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s-PE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habitantes beneficiados</a:t>
            </a:r>
            <a:endParaRPr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1217;p19">
            <a:extLst>
              <a:ext uri="{FF2B5EF4-FFF2-40B4-BE49-F238E27FC236}">
                <a16:creationId xmlns:a16="http://schemas.microsoft.com/office/drawing/2014/main" id="{8FAF5C9C-99DA-B808-0EB9-F1453C5760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396" y="4547666"/>
            <a:ext cx="72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15;p19">
            <a:extLst>
              <a:ext uri="{FF2B5EF4-FFF2-40B4-BE49-F238E27FC236}">
                <a16:creationId xmlns:a16="http://schemas.microsoft.com/office/drawing/2014/main" id="{9EEC53FA-7CB5-9C69-9528-E369F7C8B2C7}"/>
              </a:ext>
            </a:extLst>
          </p:cNvPr>
          <p:cNvSpPr txBox="1"/>
          <p:nvPr/>
        </p:nvSpPr>
        <p:spPr>
          <a:xfrm>
            <a:off x="1504842" y="3697241"/>
            <a:ext cx="1481999" cy="494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54" rIns="0" bIns="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s-PE" b="1" dirty="0">
                <a:solidFill>
                  <a:srgbClr val="D5383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22</a:t>
            </a:r>
            <a:r>
              <a:rPr lang="es-PE" b="1" dirty="0">
                <a:solidFill>
                  <a:srgbClr val="1D5D88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s-PE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regiones</a:t>
            </a:r>
            <a:endParaRPr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1218;p19">
            <a:extLst>
              <a:ext uri="{FF2B5EF4-FFF2-40B4-BE49-F238E27FC236}">
                <a16:creationId xmlns:a16="http://schemas.microsoft.com/office/drawing/2014/main" id="{AE9CD05E-AA5C-5D43-6800-C5DBE443F56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419" y="3584362"/>
            <a:ext cx="72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244;p19">
            <a:extLst>
              <a:ext uri="{FF2B5EF4-FFF2-40B4-BE49-F238E27FC236}">
                <a16:creationId xmlns:a16="http://schemas.microsoft.com/office/drawing/2014/main" id="{FAE98A90-928B-CDE8-B294-C2B798E00411}"/>
              </a:ext>
            </a:extLst>
          </p:cNvPr>
          <p:cNvSpPr txBox="1"/>
          <p:nvPr/>
        </p:nvSpPr>
        <p:spPr>
          <a:xfrm>
            <a:off x="499682" y="1913070"/>
            <a:ext cx="3885898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PE" sz="2400" b="1" dirty="0">
                <a:solidFill>
                  <a:srgbClr val="1F386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116 Proyectos en cartera </a:t>
            </a:r>
            <a:endParaRPr sz="1200" dirty="0">
              <a:latin typeface="Century Gothic" panose="020B0502020202020204" pitchFamily="34" charset="0"/>
            </a:endParaRPr>
          </a:p>
        </p:txBody>
      </p:sp>
      <p:sp>
        <p:nvSpPr>
          <p:cNvPr id="12" name="Google Shape;1216;p19">
            <a:extLst>
              <a:ext uri="{FF2B5EF4-FFF2-40B4-BE49-F238E27FC236}">
                <a16:creationId xmlns:a16="http://schemas.microsoft.com/office/drawing/2014/main" id="{0C055DB2-9B11-D927-0922-BE3D9974A67E}"/>
              </a:ext>
            </a:extLst>
          </p:cNvPr>
          <p:cNvSpPr txBox="1"/>
          <p:nvPr/>
        </p:nvSpPr>
        <p:spPr>
          <a:xfrm>
            <a:off x="588781" y="5706275"/>
            <a:ext cx="3125887" cy="758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54" rIns="0" bIns="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s-PE" sz="2000" b="1" dirty="0">
                <a:solidFill>
                  <a:srgbClr val="D5383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s-PE" sz="2000" b="1" dirty="0">
                <a:solidFill>
                  <a:srgbClr val="C0000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96%:</a:t>
            </a:r>
            <a:r>
              <a:rPr lang="es-PE" sz="2000" b="1" dirty="0"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s-PE" sz="2000" b="1" dirty="0">
                <a:solidFill>
                  <a:srgbClr val="1D5D88"/>
                </a:solidFill>
                <a:latin typeface="Century Gothic" panose="020B0502020202020204" pitchFamily="34" charset="0"/>
                <a:cs typeface="Calibri"/>
                <a:sym typeface="Calibri"/>
              </a:rPr>
              <a:t>Cobertura eléctrica rural al 2026</a:t>
            </a:r>
            <a:endParaRPr sz="2000" b="1" dirty="0">
              <a:solidFill>
                <a:srgbClr val="1D5D88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1133;p15">
            <a:extLst>
              <a:ext uri="{FF2B5EF4-FFF2-40B4-BE49-F238E27FC236}">
                <a16:creationId xmlns:a16="http://schemas.microsoft.com/office/drawing/2014/main" id="{2EF2E2DD-EAE1-3687-7C19-057B4CC59B7B}"/>
              </a:ext>
            </a:extLst>
          </p:cNvPr>
          <p:cNvSpPr txBox="1">
            <a:spLocks/>
          </p:cNvSpPr>
          <p:nvPr/>
        </p:nvSpPr>
        <p:spPr>
          <a:xfrm>
            <a:off x="320040" y="776410"/>
            <a:ext cx="117348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 marL="12653" algn="ctr">
              <a:lnSpc>
                <a:spcPct val="100000"/>
              </a:lnSpc>
              <a:spcBef>
                <a:spcPts val="100"/>
              </a:spcBef>
              <a:defRPr sz="3200" b="1" spc="-75">
                <a:solidFill>
                  <a:srgbClr val="DE0C18"/>
                </a:solidFill>
                <a:latin typeface="Century Gothic" panose="020B0502020202020204" pitchFamily="34" charset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PE" sz="3000" dirty="0"/>
              <a:t>Cartera de proyectos de electrificación rural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8BA18C5F-D280-9AF5-581D-2C6E0B85CD1C}"/>
              </a:ext>
            </a:extLst>
          </p:cNvPr>
          <p:cNvGrpSpPr/>
          <p:nvPr/>
        </p:nvGrpSpPr>
        <p:grpSpPr>
          <a:xfrm>
            <a:off x="4786223" y="1583159"/>
            <a:ext cx="7103786" cy="5097859"/>
            <a:chOff x="4834620" y="2051355"/>
            <a:chExt cx="6902465" cy="5251388"/>
          </a:xfrm>
        </p:grpSpPr>
        <p:grpSp>
          <p:nvGrpSpPr>
            <p:cNvPr id="8" name="Google Shape;1163;p19">
              <a:extLst>
                <a:ext uri="{FF2B5EF4-FFF2-40B4-BE49-F238E27FC236}">
                  <a16:creationId xmlns:a16="http://schemas.microsoft.com/office/drawing/2014/main" id="{4A787B01-E667-8201-D87E-C636670F5E43}"/>
                </a:ext>
              </a:extLst>
            </p:cNvPr>
            <p:cNvGrpSpPr/>
            <p:nvPr/>
          </p:nvGrpSpPr>
          <p:grpSpPr>
            <a:xfrm>
              <a:off x="7079939" y="2497377"/>
              <a:ext cx="3133955" cy="4109380"/>
              <a:chOff x="7042159" y="1109432"/>
              <a:chExt cx="3939604" cy="5429224"/>
            </a:xfrm>
          </p:grpSpPr>
          <p:grpSp>
            <p:nvGrpSpPr>
              <p:cNvPr id="130" name="Google Shape;1164;p19">
                <a:extLst>
                  <a:ext uri="{FF2B5EF4-FFF2-40B4-BE49-F238E27FC236}">
                    <a16:creationId xmlns:a16="http://schemas.microsoft.com/office/drawing/2014/main" id="{2071DF3B-8764-7C24-5BAA-96BABF2D973B}"/>
                  </a:ext>
                </a:extLst>
              </p:cNvPr>
              <p:cNvGrpSpPr/>
              <p:nvPr/>
            </p:nvGrpSpPr>
            <p:grpSpPr>
              <a:xfrm>
                <a:off x="7042159" y="1109432"/>
                <a:ext cx="3575231" cy="2565051"/>
                <a:chOff x="7042159" y="1109432"/>
                <a:chExt cx="3575231" cy="2565051"/>
              </a:xfrm>
            </p:grpSpPr>
            <p:sp>
              <p:nvSpPr>
                <p:cNvPr id="152" name="Google Shape;1165;p19">
                  <a:extLst>
                    <a:ext uri="{FF2B5EF4-FFF2-40B4-BE49-F238E27FC236}">
                      <a16:creationId xmlns:a16="http://schemas.microsoft.com/office/drawing/2014/main" id="{260C411C-C1A6-3BCB-4248-EE9AC2F324CA}"/>
                    </a:ext>
                  </a:extLst>
                </p:cNvPr>
                <p:cNvSpPr/>
                <p:nvPr/>
              </p:nvSpPr>
              <p:spPr>
                <a:xfrm>
                  <a:off x="8145983" y="1109432"/>
                  <a:ext cx="2471408" cy="2565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10" h="7912" extrusionOk="0">
                      <a:moveTo>
                        <a:pt x="2155" y="250"/>
                      </a:moveTo>
                      <a:lnTo>
                        <a:pt x="2155" y="229"/>
                      </a:lnTo>
                      <a:lnTo>
                        <a:pt x="2155" y="233"/>
                      </a:lnTo>
                      <a:lnTo>
                        <a:pt x="2155" y="229"/>
                      </a:lnTo>
                      <a:lnTo>
                        <a:pt x="2138" y="229"/>
                      </a:lnTo>
                      <a:lnTo>
                        <a:pt x="2155" y="229"/>
                      </a:lnTo>
                      <a:lnTo>
                        <a:pt x="2138" y="229"/>
                      </a:lnTo>
                      <a:lnTo>
                        <a:pt x="2155" y="229"/>
                      </a:lnTo>
                      <a:lnTo>
                        <a:pt x="2155" y="216"/>
                      </a:lnTo>
                      <a:lnTo>
                        <a:pt x="2138" y="216"/>
                      </a:lnTo>
                      <a:lnTo>
                        <a:pt x="2138" y="174"/>
                      </a:lnTo>
                      <a:lnTo>
                        <a:pt x="2126" y="174"/>
                      </a:lnTo>
                      <a:lnTo>
                        <a:pt x="2126" y="148"/>
                      </a:lnTo>
                      <a:lnTo>
                        <a:pt x="2113" y="148"/>
                      </a:lnTo>
                      <a:lnTo>
                        <a:pt x="2113" y="131"/>
                      </a:lnTo>
                      <a:lnTo>
                        <a:pt x="2100" y="131"/>
                      </a:lnTo>
                      <a:lnTo>
                        <a:pt x="2088" y="127"/>
                      </a:lnTo>
                      <a:lnTo>
                        <a:pt x="2041" y="127"/>
                      </a:lnTo>
                      <a:lnTo>
                        <a:pt x="2041" y="131"/>
                      </a:lnTo>
                      <a:lnTo>
                        <a:pt x="2024" y="131"/>
                      </a:lnTo>
                      <a:lnTo>
                        <a:pt x="2024" y="60"/>
                      </a:lnTo>
                      <a:lnTo>
                        <a:pt x="2041" y="60"/>
                      </a:lnTo>
                      <a:lnTo>
                        <a:pt x="2041" y="72"/>
                      </a:lnTo>
                      <a:lnTo>
                        <a:pt x="2088" y="72"/>
                      </a:lnTo>
                      <a:lnTo>
                        <a:pt x="2071" y="60"/>
                      </a:lnTo>
                      <a:lnTo>
                        <a:pt x="2088" y="60"/>
                      </a:lnTo>
                      <a:lnTo>
                        <a:pt x="2088" y="72"/>
                      </a:lnTo>
                      <a:lnTo>
                        <a:pt x="2088" y="60"/>
                      </a:lnTo>
                      <a:lnTo>
                        <a:pt x="2088" y="72"/>
                      </a:lnTo>
                      <a:lnTo>
                        <a:pt x="2100" y="60"/>
                      </a:lnTo>
                      <a:lnTo>
                        <a:pt x="2100" y="72"/>
                      </a:lnTo>
                      <a:lnTo>
                        <a:pt x="2100" y="60"/>
                      </a:lnTo>
                      <a:lnTo>
                        <a:pt x="2113" y="60"/>
                      </a:lnTo>
                      <a:lnTo>
                        <a:pt x="2113" y="72"/>
                      </a:lnTo>
                      <a:lnTo>
                        <a:pt x="2113" y="60"/>
                      </a:lnTo>
                      <a:lnTo>
                        <a:pt x="2113" y="72"/>
                      </a:lnTo>
                      <a:lnTo>
                        <a:pt x="2126" y="72"/>
                      </a:lnTo>
                      <a:lnTo>
                        <a:pt x="2126" y="85"/>
                      </a:lnTo>
                      <a:lnTo>
                        <a:pt x="2126" y="72"/>
                      </a:lnTo>
                      <a:lnTo>
                        <a:pt x="2138" y="72"/>
                      </a:lnTo>
                      <a:lnTo>
                        <a:pt x="2138" y="85"/>
                      </a:lnTo>
                      <a:lnTo>
                        <a:pt x="2155" y="85"/>
                      </a:lnTo>
                      <a:lnTo>
                        <a:pt x="2155" y="98"/>
                      </a:lnTo>
                      <a:lnTo>
                        <a:pt x="2189" y="98"/>
                      </a:lnTo>
                      <a:lnTo>
                        <a:pt x="2189" y="115"/>
                      </a:lnTo>
                      <a:lnTo>
                        <a:pt x="2202" y="115"/>
                      </a:lnTo>
                      <a:lnTo>
                        <a:pt x="2189" y="115"/>
                      </a:lnTo>
                      <a:lnTo>
                        <a:pt x="2240" y="115"/>
                      </a:lnTo>
                      <a:lnTo>
                        <a:pt x="2240" y="98"/>
                      </a:lnTo>
                      <a:lnTo>
                        <a:pt x="2257" y="85"/>
                      </a:lnTo>
                      <a:lnTo>
                        <a:pt x="2257" y="115"/>
                      </a:lnTo>
                      <a:lnTo>
                        <a:pt x="2261" y="115"/>
                      </a:lnTo>
                      <a:lnTo>
                        <a:pt x="2261" y="98"/>
                      </a:lnTo>
                      <a:lnTo>
                        <a:pt x="2286" y="98"/>
                      </a:lnTo>
                      <a:lnTo>
                        <a:pt x="2286" y="115"/>
                      </a:lnTo>
                      <a:lnTo>
                        <a:pt x="2286" y="98"/>
                      </a:lnTo>
                      <a:lnTo>
                        <a:pt x="2286" y="115"/>
                      </a:lnTo>
                      <a:lnTo>
                        <a:pt x="2286" y="98"/>
                      </a:lnTo>
                      <a:lnTo>
                        <a:pt x="2316" y="98"/>
                      </a:lnTo>
                      <a:lnTo>
                        <a:pt x="2316" y="85"/>
                      </a:lnTo>
                      <a:lnTo>
                        <a:pt x="2329" y="85"/>
                      </a:lnTo>
                      <a:lnTo>
                        <a:pt x="2342" y="72"/>
                      </a:lnTo>
                      <a:lnTo>
                        <a:pt x="2342" y="60"/>
                      </a:lnTo>
                      <a:lnTo>
                        <a:pt x="2350" y="60"/>
                      </a:lnTo>
                      <a:lnTo>
                        <a:pt x="2350" y="47"/>
                      </a:lnTo>
                      <a:lnTo>
                        <a:pt x="2363" y="47"/>
                      </a:lnTo>
                      <a:lnTo>
                        <a:pt x="2363" y="38"/>
                      </a:lnTo>
                      <a:lnTo>
                        <a:pt x="2375" y="38"/>
                      </a:lnTo>
                      <a:lnTo>
                        <a:pt x="2375" y="0"/>
                      </a:lnTo>
                      <a:lnTo>
                        <a:pt x="2430" y="0"/>
                      </a:lnTo>
                      <a:lnTo>
                        <a:pt x="2430" y="13"/>
                      </a:lnTo>
                      <a:lnTo>
                        <a:pt x="2439" y="13"/>
                      </a:lnTo>
                      <a:lnTo>
                        <a:pt x="2439" y="26"/>
                      </a:lnTo>
                      <a:lnTo>
                        <a:pt x="2464" y="26"/>
                      </a:lnTo>
                      <a:lnTo>
                        <a:pt x="2477" y="38"/>
                      </a:lnTo>
                      <a:lnTo>
                        <a:pt x="2477" y="26"/>
                      </a:lnTo>
                      <a:lnTo>
                        <a:pt x="2477" y="38"/>
                      </a:lnTo>
                      <a:lnTo>
                        <a:pt x="2519" y="38"/>
                      </a:lnTo>
                      <a:lnTo>
                        <a:pt x="2519" y="47"/>
                      </a:lnTo>
                      <a:lnTo>
                        <a:pt x="2532" y="47"/>
                      </a:lnTo>
                      <a:lnTo>
                        <a:pt x="2532" y="60"/>
                      </a:lnTo>
                      <a:lnTo>
                        <a:pt x="2536" y="60"/>
                      </a:lnTo>
                      <a:lnTo>
                        <a:pt x="2553" y="72"/>
                      </a:lnTo>
                      <a:lnTo>
                        <a:pt x="2553" y="85"/>
                      </a:lnTo>
                      <a:lnTo>
                        <a:pt x="2566" y="85"/>
                      </a:lnTo>
                      <a:lnTo>
                        <a:pt x="2566" y="98"/>
                      </a:lnTo>
                      <a:lnTo>
                        <a:pt x="2604" y="98"/>
                      </a:lnTo>
                      <a:lnTo>
                        <a:pt x="2604" y="127"/>
                      </a:lnTo>
                      <a:lnTo>
                        <a:pt x="2621" y="131"/>
                      </a:lnTo>
                      <a:lnTo>
                        <a:pt x="2625" y="131"/>
                      </a:lnTo>
                      <a:lnTo>
                        <a:pt x="2625" y="148"/>
                      </a:lnTo>
                      <a:lnTo>
                        <a:pt x="2638" y="148"/>
                      </a:lnTo>
                      <a:lnTo>
                        <a:pt x="2638" y="161"/>
                      </a:lnTo>
                      <a:lnTo>
                        <a:pt x="2655" y="161"/>
                      </a:lnTo>
                      <a:lnTo>
                        <a:pt x="2655" y="148"/>
                      </a:lnTo>
                      <a:lnTo>
                        <a:pt x="2667" y="148"/>
                      </a:lnTo>
                      <a:lnTo>
                        <a:pt x="2667" y="174"/>
                      </a:lnTo>
                      <a:lnTo>
                        <a:pt x="2714" y="174"/>
                      </a:lnTo>
                      <a:lnTo>
                        <a:pt x="2727" y="161"/>
                      </a:lnTo>
                      <a:lnTo>
                        <a:pt x="2727" y="148"/>
                      </a:lnTo>
                      <a:lnTo>
                        <a:pt x="2739" y="131"/>
                      </a:lnTo>
                      <a:lnTo>
                        <a:pt x="2782" y="131"/>
                      </a:lnTo>
                      <a:lnTo>
                        <a:pt x="2782" y="148"/>
                      </a:lnTo>
                      <a:lnTo>
                        <a:pt x="2794" y="148"/>
                      </a:lnTo>
                      <a:lnTo>
                        <a:pt x="2794" y="161"/>
                      </a:lnTo>
                      <a:lnTo>
                        <a:pt x="2807" y="174"/>
                      </a:lnTo>
                      <a:lnTo>
                        <a:pt x="2807" y="186"/>
                      </a:lnTo>
                      <a:lnTo>
                        <a:pt x="2816" y="199"/>
                      </a:lnTo>
                      <a:lnTo>
                        <a:pt x="2816" y="216"/>
                      </a:lnTo>
                      <a:lnTo>
                        <a:pt x="2828" y="229"/>
                      </a:lnTo>
                      <a:lnTo>
                        <a:pt x="2828" y="275"/>
                      </a:lnTo>
                      <a:lnTo>
                        <a:pt x="2854" y="275"/>
                      </a:lnTo>
                      <a:lnTo>
                        <a:pt x="2854" y="263"/>
                      </a:lnTo>
                      <a:lnTo>
                        <a:pt x="2883" y="263"/>
                      </a:lnTo>
                      <a:lnTo>
                        <a:pt x="2883" y="275"/>
                      </a:lnTo>
                      <a:lnTo>
                        <a:pt x="2871" y="275"/>
                      </a:lnTo>
                      <a:lnTo>
                        <a:pt x="2871" y="288"/>
                      </a:lnTo>
                      <a:lnTo>
                        <a:pt x="2883" y="301"/>
                      </a:lnTo>
                      <a:lnTo>
                        <a:pt x="2896" y="301"/>
                      </a:lnTo>
                      <a:lnTo>
                        <a:pt x="2905" y="288"/>
                      </a:lnTo>
                      <a:lnTo>
                        <a:pt x="2930" y="288"/>
                      </a:lnTo>
                      <a:lnTo>
                        <a:pt x="2930" y="275"/>
                      </a:lnTo>
                      <a:lnTo>
                        <a:pt x="2943" y="275"/>
                      </a:lnTo>
                      <a:lnTo>
                        <a:pt x="2943" y="288"/>
                      </a:lnTo>
                      <a:lnTo>
                        <a:pt x="2930" y="288"/>
                      </a:lnTo>
                      <a:lnTo>
                        <a:pt x="2930" y="313"/>
                      </a:lnTo>
                      <a:lnTo>
                        <a:pt x="2968" y="313"/>
                      </a:lnTo>
                      <a:lnTo>
                        <a:pt x="2968" y="335"/>
                      </a:lnTo>
                      <a:lnTo>
                        <a:pt x="2998" y="335"/>
                      </a:lnTo>
                      <a:lnTo>
                        <a:pt x="2998" y="347"/>
                      </a:lnTo>
                      <a:lnTo>
                        <a:pt x="3002" y="364"/>
                      </a:lnTo>
                      <a:lnTo>
                        <a:pt x="3002" y="390"/>
                      </a:lnTo>
                      <a:lnTo>
                        <a:pt x="3032" y="390"/>
                      </a:lnTo>
                      <a:lnTo>
                        <a:pt x="3032" y="377"/>
                      </a:lnTo>
                      <a:lnTo>
                        <a:pt x="3044" y="377"/>
                      </a:lnTo>
                      <a:lnTo>
                        <a:pt x="3044" y="390"/>
                      </a:lnTo>
                      <a:lnTo>
                        <a:pt x="3032" y="402"/>
                      </a:lnTo>
                      <a:lnTo>
                        <a:pt x="3057" y="402"/>
                      </a:lnTo>
                      <a:lnTo>
                        <a:pt x="3057" y="390"/>
                      </a:lnTo>
                      <a:lnTo>
                        <a:pt x="3070" y="390"/>
                      </a:lnTo>
                      <a:lnTo>
                        <a:pt x="3070" y="402"/>
                      </a:lnTo>
                      <a:lnTo>
                        <a:pt x="3087" y="402"/>
                      </a:lnTo>
                      <a:lnTo>
                        <a:pt x="3087" y="415"/>
                      </a:lnTo>
                      <a:lnTo>
                        <a:pt x="3104" y="415"/>
                      </a:lnTo>
                      <a:lnTo>
                        <a:pt x="3104" y="466"/>
                      </a:lnTo>
                      <a:lnTo>
                        <a:pt x="3120" y="466"/>
                      </a:lnTo>
                      <a:lnTo>
                        <a:pt x="3133" y="449"/>
                      </a:lnTo>
                      <a:lnTo>
                        <a:pt x="3146" y="466"/>
                      </a:lnTo>
                      <a:lnTo>
                        <a:pt x="3146" y="512"/>
                      </a:lnTo>
                      <a:lnTo>
                        <a:pt x="3159" y="512"/>
                      </a:lnTo>
                      <a:lnTo>
                        <a:pt x="3159" y="525"/>
                      </a:lnTo>
                      <a:lnTo>
                        <a:pt x="3171" y="525"/>
                      </a:lnTo>
                      <a:lnTo>
                        <a:pt x="3171" y="538"/>
                      </a:lnTo>
                      <a:lnTo>
                        <a:pt x="3159" y="538"/>
                      </a:lnTo>
                      <a:lnTo>
                        <a:pt x="3159" y="563"/>
                      </a:lnTo>
                      <a:lnTo>
                        <a:pt x="3171" y="563"/>
                      </a:lnTo>
                      <a:lnTo>
                        <a:pt x="3180" y="580"/>
                      </a:lnTo>
                      <a:lnTo>
                        <a:pt x="3180" y="597"/>
                      </a:lnTo>
                      <a:lnTo>
                        <a:pt x="3171" y="597"/>
                      </a:lnTo>
                      <a:lnTo>
                        <a:pt x="3159" y="614"/>
                      </a:lnTo>
                      <a:lnTo>
                        <a:pt x="3159" y="639"/>
                      </a:lnTo>
                      <a:lnTo>
                        <a:pt x="3171" y="639"/>
                      </a:lnTo>
                      <a:lnTo>
                        <a:pt x="3180" y="652"/>
                      </a:lnTo>
                      <a:lnTo>
                        <a:pt x="3205" y="652"/>
                      </a:lnTo>
                      <a:lnTo>
                        <a:pt x="3205" y="682"/>
                      </a:lnTo>
                      <a:lnTo>
                        <a:pt x="3218" y="682"/>
                      </a:lnTo>
                      <a:lnTo>
                        <a:pt x="3235" y="665"/>
                      </a:lnTo>
                      <a:lnTo>
                        <a:pt x="3247" y="682"/>
                      </a:lnTo>
                      <a:lnTo>
                        <a:pt x="3235" y="682"/>
                      </a:lnTo>
                      <a:lnTo>
                        <a:pt x="3235" y="716"/>
                      </a:lnTo>
                      <a:lnTo>
                        <a:pt x="3260" y="716"/>
                      </a:lnTo>
                      <a:lnTo>
                        <a:pt x="3260" y="699"/>
                      </a:lnTo>
                      <a:lnTo>
                        <a:pt x="3273" y="699"/>
                      </a:lnTo>
                      <a:lnTo>
                        <a:pt x="3273" y="716"/>
                      </a:lnTo>
                      <a:lnTo>
                        <a:pt x="3260" y="716"/>
                      </a:lnTo>
                      <a:lnTo>
                        <a:pt x="3260" y="728"/>
                      </a:lnTo>
                      <a:lnTo>
                        <a:pt x="3247" y="728"/>
                      </a:lnTo>
                      <a:lnTo>
                        <a:pt x="3247" y="741"/>
                      </a:lnTo>
                      <a:lnTo>
                        <a:pt x="3260" y="754"/>
                      </a:lnTo>
                      <a:lnTo>
                        <a:pt x="3247" y="766"/>
                      </a:lnTo>
                      <a:lnTo>
                        <a:pt x="3235" y="754"/>
                      </a:lnTo>
                      <a:lnTo>
                        <a:pt x="3205" y="754"/>
                      </a:lnTo>
                      <a:lnTo>
                        <a:pt x="3205" y="779"/>
                      </a:lnTo>
                      <a:lnTo>
                        <a:pt x="3247" y="779"/>
                      </a:lnTo>
                      <a:lnTo>
                        <a:pt x="3247" y="813"/>
                      </a:lnTo>
                      <a:lnTo>
                        <a:pt x="3260" y="813"/>
                      </a:lnTo>
                      <a:lnTo>
                        <a:pt x="3260" y="830"/>
                      </a:lnTo>
                      <a:lnTo>
                        <a:pt x="3247" y="830"/>
                      </a:lnTo>
                      <a:lnTo>
                        <a:pt x="3247" y="855"/>
                      </a:lnTo>
                      <a:lnTo>
                        <a:pt x="3260" y="855"/>
                      </a:lnTo>
                      <a:lnTo>
                        <a:pt x="3260" y="868"/>
                      </a:lnTo>
                      <a:lnTo>
                        <a:pt x="3281" y="868"/>
                      </a:lnTo>
                      <a:lnTo>
                        <a:pt x="3281" y="881"/>
                      </a:lnTo>
                      <a:lnTo>
                        <a:pt x="3362" y="881"/>
                      </a:lnTo>
                      <a:lnTo>
                        <a:pt x="3362" y="889"/>
                      </a:lnTo>
                      <a:lnTo>
                        <a:pt x="3370" y="889"/>
                      </a:lnTo>
                      <a:lnTo>
                        <a:pt x="3383" y="902"/>
                      </a:lnTo>
                      <a:lnTo>
                        <a:pt x="3396" y="902"/>
                      </a:lnTo>
                      <a:lnTo>
                        <a:pt x="3408" y="915"/>
                      </a:lnTo>
                      <a:lnTo>
                        <a:pt x="3455" y="915"/>
                      </a:lnTo>
                      <a:lnTo>
                        <a:pt x="3455" y="881"/>
                      </a:lnTo>
                      <a:lnTo>
                        <a:pt x="3485" y="881"/>
                      </a:lnTo>
                      <a:lnTo>
                        <a:pt x="3485" y="902"/>
                      </a:lnTo>
                      <a:lnTo>
                        <a:pt x="3468" y="902"/>
                      </a:lnTo>
                      <a:lnTo>
                        <a:pt x="3468" y="915"/>
                      </a:lnTo>
                      <a:lnTo>
                        <a:pt x="3485" y="915"/>
                      </a:lnTo>
                      <a:lnTo>
                        <a:pt x="3485" y="957"/>
                      </a:lnTo>
                      <a:lnTo>
                        <a:pt x="3497" y="970"/>
                      </a:lnTo>
                      <a:lnTo>
                        <a:pt x="3510" y="970"/>
                      </a:lnTo>
                      <a:lnTo>
                        <a:pt x="3510" y="957"/>
                      </a:lnTo>
                      <a:lnTo>
                        <a:pt x="3523" y="957"/>
                      </a:lnTo>
                      <a:lnTo>
                        <a:pt x="3535" y="944"/>
                      </a:lnTo>
                      <a:lnTo>
                        <a:pt x="3535" y="957"/>
                      </a:lnTo>
                      <a:lnTo>
                        <a:pt x="3552" y="957"/>
                      </a:lnTo>
                      <a:lnTo>
                        <a:pt x="3552" y="970"/>
                      </a:lnTo>
                      <a:lnTo>
                        <a:pt x="3535" y="970"/>
                      </a:lnTo>
                      <a:lnTo>
                        <a:pt x="3535" y="978"/>
                      </a:lnTo>
                      <a:lnTo>
                        <a:pt x="3523" y="978"/>
                      </a:lnTo>
                      <a:lnTo>
                        <a:pt x="3535" y="991"/>
                      </a:lnTo>
                      <a:lnTo>
                        <a:pt x="3552" y="991"/>
                      </a:lnTo>
                      <a:lnTo>
                        <a:pt x="3556" y="978"/>
                      </a:lnTo>
                      <a:lnTo>
                        <a:pt x="3586" y="978"/>
                      </a:lnTo>
                      <a:lnTo>
                        <a:pt x="3586" y="991"/>
                      </a:lnTo>
                      <a:lnTo>
                        <a:pt x="3599" y="991"/>
                      </a:lnTo>
                      <a:lnTo>
                        <a:pt x="3599" y="1046"/>
                      </a:lnTo>
                      <a:lnTo>
                        <a:pt x="3612" y="1046"/>
                      </a:lnTo>
                      <a:lnTo>
                        <a:pt x="3612" y="1059"/>
                      </a:lnTo>
                      <a:lnTo>
                        <a:pt x="3624" y="1059"/>
                      </a:lnTo>
                      <a:lnTo>
                        <a:pt x="3624" y="1080"/>
                      </a:lnTo>
                      <a:lnTo>
                        <a:pt x="3637" y="1080"/>
                      </a:lnTo>
                      <a:lnTo>
                        <a:pt x="3645" y="1092"/>
                      </a:lnTo>
                      <a:lnTo>
                        <a:pt x="3645" y="1080"/>
                      </a:lnTo>
                      <a:lnTo>
                        <a:pt x="3658" y="1092"/>
                      </a:lnTo>
                      <a:lnTo>
                        <a:pt x="3671" y="1092"/>
                      </a:lnTo>
                      <a:lnTo>
                        <a:pt x="3671" y="1105"/>
                      </a:lnTo>
                      <a:lnTo>
                        <a:pt x="3683" y="1092"/>
                      </a:lnTo>
                      <a:lnTo>
                        <a:pt x="3700" y="1092"/>
                      </a:lnTo>
                      <a:lnTo>
                        <a:pt x="3700" y="1105"/>
                      </a:lnTo>
                      <a:lnTo>
                        <a:pt x="3713" y="1105"/>
                      </a:lnTo>
                      <a:lnTo>
                        <a:pt x="3726" y="1092"/>
                      </a:lnTo>
                      <a:lnTo>
                        <a:pt x="3726" y="1059"/>
                      </a:lnTo>
                      <a:lnTo>
                        <a:pt x="3734" y="1059"/>
                      </a:lnTo>
                      <a:lnTo>
                        <a:pt x="3734" y="1092"/>
                      </a:lnTo>
                      <a:lnTo>
                        <a:pt x="3747" y="1092"/>
                      </a:lnTo>
                      <a:lnTo>
                        <a:pt x="3747" y="1105"/>
                      </a:lnTo>
                      <a:lnTo>
                        <a:pt x="3772" y="1105"/>
                      </a:lnTo>
                      <a:lnTo>
                        <a:pt x="3785" y="1092"/>
                      </a:lnTo>
                      <a:lnTo>
                        <a:pt x="3802" y="1092"/>
                      </a:lnTo>
                      <a:lnTo>
                        <a:pt x="3815" y="1105"/>
                      </a:lnTo>
                      <a:lnTo>
                        <a:pt x="3815" y="1118"/>
                      </a:lnTo>
                      <a:lnTo>
                        <a:pt x="3836" y="1118"/>
                      </a:lnTo>
                      <a:lnTo>
                        <a:pt x="3836" y="1105"/>
                      </a:lnTo>
                      <a:lnTo>
                        <a:pt x="3849" y="1105"/>
                      </a:lnTo>
                      <a:lnTo>
                        <a:pt x="3849" y="1160"/>
                      </a:lnTo>
                      <a:lnTo>
                        <a:pt x="3861" y="1164"/>
                      </a:lnTo>
                      <a:lnTo>
                        <a:pt x="3887" y="1164"/>
                      </a:lnTo>
                      <a:lnTo>
                        <a:pt x="3887" y="1160"/>
                      </a:lnTo>
                      <a:lnTo>
                        <a:pt x="3887" y="1207"/>
                      </a:lnTo>
                      <a:lnTo>
                        <a:pt x="3899" y="1207"/>
                      </a:lnTo>
                      <a:lnTo>
                        <a:pt x="3899" y="1219"/>
                      </a:lnTo>
                      <a:lnTo>
                        <a:pt x="3916" y="1232"/>
                      </a:lnTo>
                      <a:lnTo>
                        <a:pt x="3916" y="1253"/>
                      </a:lnTo>
                      <a:lnTo>
                        <a:pt x="3887" y="1253"/>
                      </a:lnTo>
                      <a:lnTo>
                        <a:pt x="3887" y="1245"/>
                      </a:lnTo>
                      <a:lnTo>
                        <a:pt x="3874" y="1245"/>
                      </a:lnTo>
                      <a:lnTo>
                        <a:pt x="3874" y="1253"/>
                      </a:lnTo>
                      <a:lnTo>
                        <a:pt x="3887" y="1253"/>
                      </a:lnTo>
                      <a:lnTo>
                        <a:pt x="3887" y="1266"/>
                      </a:lnTo>
                      <a:lnTo>
                        <a:pt x="3921" y="1266"/>
                      </a:lnTo>
                      <a:lnTo>
                        <a:pt x="3921" y="1296"/>
                      </a:lnTo>
                      <a:lnTo>
                        <a:pt x="3933" y="1296"/>
                      </a:lnTo>
                      <a:lnTo>
                        <a:pt x="3933" y="1308"/>
                      </a:lnTo>
                      <a:lnTo>
                        <a:pt x="3950" y="1308"/>
                      </a:lnTo>
                      <a:lnTo>
                        <a:pt x="3963" y="1321"/>
                      </a:lnTo>
                      <a:lnTo>
                        <a:pt x="3963" y="1308"/>
                      </a:lnTo>
                      <a:lnTo>
                        <a:pt x="3963" y="1321"/>
                      </a:lnTo>
                      <a:lnTo>
                        <a:pt x="3963" y="1308"/>
                      </a:lnTo>
                      <a:lnTo>
                        <a:pt x="3963" y="1321"/>
                      </a:lnTo>
                      <a:lnTo>
                        <a:pt x="3976" y="1321"/>
                      </a:lnTo>
                      <a:lnTo>
                        <a:pt x="3976" y="1334"/>
                      </a:lnTo>
                      <a:lnTo>
                        <a:pt x="3963" y="1334"/>
                      </a:lnTo>
                      <a:lnTo>
                        <a:pt x="3963" y="1342"/>
                      </a:lnTo>
                      <a:lnTo>
                        <a:pt x="3976" y="1342"/>
                      </a:lnTo>
                      <a:lnTo>
                        <a:pt x="3976" y="1368"/>
                      </a:lnTo>
                      <a:lnTo>
                        <a:pt x="3963" y="1368"/>
                      </a:lnTo>
                      <a:lnTo>
                        <a:pt x="3963" y="1393"/>
                      </a:lnTo>
                      <a:lnTo>
                        <a:pt x="4001" y="1393"/>
                      </a:lnTo>
                      <a:lnTo>
                        <a:pt x="3988" y="1410"/>
                      </a:lnTo>
                      <a:lnTo>
                        <a:pt x="3988" y="1423"/>
                      </a:lnTo>
                      <a:lnTo>
                        <a:pt x="3976" y="1423"/>
                      </a:lnTo>
                      <a:lnTo>
                        <a:pt x="3963" y="1435"/>
                      </a:lnTo>
                      <a:lnTo>
                        <a:pt x="3950" y="1435"/>
                      </a:lnTo>
                      <a:lnTo>
                        <a:pt x="3950" y="1469"/>
                      </a:lnTo>
                      <a:lnTo>
                        <a:pt x="3933" y="1469"/>
                      </a:lnTo>
                      <a:lnTo>
                        <a:pt x="3933" y="1482"/>
                      </a:lnTo>
                      <a:lnTo>
                        <a:pt x="3921" y="1482"/>
                      </a:lnTo>
                      <a:lnTo>
                        <a:pt x="3921" y="1524"/>
                      </a:lnTo>
                      <a:lnTo>
                        <a:pt x="3933" y="1524"/>
                      </a:lnTo>
                      <a:lnTo>
                        <a:pt x="3933" y="1528"/>
                      </a:lnTo>
                      <a:lnTo>
                        <a:pt x="3963" y="1528"/>
                      </a:lnTo>
                      <a:lnTo>
                        <a:pt x="3963" y="1545"/>
                      </a:lnTo>
                      <a:lnTo>
                        <a:pt x="4001" y="1545"/>
                      </a:lnTo>
                      <a:lnTo>
                        <a:pt x="4001" y="1558"/>
                      </a:lnTo>
                      <a:lnTo>
                        <a:pt x="4018" y="1558"/>
                      </a:lnTo>
                      <a:lnTo>
                        <a:pt x="4018" y="1596"/>
                      </a:lnTo>
                      <a:lnTo>
                        <a:pt x="4035" y="1596"/>
                      </a:lnTo>
                      <a:lnTo>
                        <a:pt x="4035" y="1583"/>
                      </a:lnTo>
                      <a:lnTo>
                        <a:pt x="4077" y="1583"/>
                      </a:lnTo>
                      <a:lnTo>
                        <a:pt x="4077" y="1596"/>
                      </a:lnTo>
                      <a:lnTo>
                        <a:pt x="4103" y="1596"/>
                      </a:lnTo>
                      <a:lnTo>
                        <a:pt x="4111" y="1609"/>
                      </a:lnTo>
                      <a:lnTo>
                        <a:pt x="4111" y="1626"/>
                      </a:lnTo>
                      <a:lnTo>
                        <a:pt x="4136" y="1626"/>
                      </a:lnTo>
                      <a:lnTo>
                        <a:pt x="4136" y="1609"/>
                      </a:lnTo>
                      <a:lnTo>
                        <a:pt x="4124" y="1609"/>
                      </a:lnTo>
                      <a:lnTo>
                        <a:pt x="4124" y="1596"/>
                      </a:lnTo>
                      <a:lnTo>
                        <a:pt x="4136" y="1596"/>
                      </a:lnTo>
                      <a:lnTo>
                        <a:pt x="4124" y="1596"/>
                      </a:lnTo>
                      <a:lnTo>
                        <a:pt x="4136" y="1583"/>
                      </a:lnTo>
                      <a:lnTo>
                        <a:pt x="4191" y="1583"/>
                      </a:lnTo>
                      <a:lnTo>
                        <a:pt x="4191" y="1596"/>
                      </a:lnTo>
                      <a:lnTo>
                        <a:pt x="4179" y="1596"/>
                      </a:lnTo>
                      <a:lnTo>
                        <a:pt x="4179" y="1609"/>
                      </a:lnTo>
                      <a:lnTo>
                        <a:pt x="4200" y="1609"/>
                      </a:lnTo>
                      <a:lnTo>
                        <a:pt x="4200" y="1558"/>
                      </a:lnTo>
                      <a:lnTo>
                        <a:pt x="4225" y="1558"/>
                      </a:lnTo>
                      <a:lnTo>
                        <a:pt x="4225" y="1583"/>
                      </a:lnTo>
                      <a:lnTo>
                        <a:pt x="4238" y="1583"/>
                      </a:lnTo>
                      <a:lnTo>
                        <a:pt x="4238" y="1609"/>
                      </a:lnTo>
                      <a:lnTo>
                        <a:pt x="4280" y="1609"/>
                      </a:lnTo>
                      <a:lnTo>
                        <a:pt x="4280" y="1660"/>
                      </a:lnTo>
                      <a:lnTo>
                        <a:pt x="4293" y="1660"/>
                      </a:lnTo>
                      <a:lnTo>
                        <a:pt x="4293" y="1672"/>
                      </a:lnTo>
                      <a:lnTo>
                        <a:pt x="4314" y="1672"/>
                      </a:lnTo>
                      <a:lnTo>
                        <a:pt x="4314" y="1698"/>
                      </a:lnTo>
                      <a:lnTo>
                        <a:pt x="4302" y="1698"/>
                      </a:lnTo>
                      <a:lnTo>
                        <a:pt x="4302" y="1719"/>
                      </a:lnTo>
                      <a:lnTo>
                        <a:pt x="4314" y="1719"/>
                      </a:lnTo>
                      <a:lnTo>
                        <a:pt x="4314" y="1744"/>
                      </a:lnTo>
                      <a:lnTo>
                        <a:pt x="4302" y="1744"/>
                      </a:lnTo>
                      <a:lnTo>
                        <a:pt x="4302" y="1799"/>
                      </a:lnTo>
                      <a:lnTo>
                        <a:pt x="4314" y="1799"/>
                      </a:lnTo>
                      <a:lnTo>
                        <a:pt x="4314" y="1808"/>
                      </a:lnTo>
                      <a:lnTo>
                        <a:pt x="4327" y="1808"/>
                      </a:lnTo>
                      <a:lnTo>
                        <a:pt x="4327" y="1821"/>
                      </a:lnTo>
                      <a:lnTo>
                        <a:pt x="4314" y="1833"/>
                      </a:lnTo>
                      <a:lnTo>
                        <a:pt x="4314" y="1859"/>
                      </a:lnTo>
                      <a:lnTo>
                        <a:pt x="4352" y="1859"/>
                      </a:lnTo>
                      <a:lnTo>
                        <a:pt x="4352" y="1888"/>
                      </a:lnTo>
                      <a:lnTo>
                        <a:pt x="4327" y="1888"/>
                      </a:lnTo>
                      <a:lnTo>
                        <a:pt x="4327" y="1901"/>
                      </a:lnTo>
                      <a:lnTo>
                        <a:pt x="4314" y="1901"/>
                      </a:lnTo>
                      <a:lnTo>
                        <a:pt x="4302" y="1909"/>
                      </a:lnTo>
                      <a:lnTo>
                        <a:pt x="4302" y="1948"/>
                      </a:lnTo>
                      <a:lnTo>
                        <a:pt x="4293" y="1948"/>
                      </a:lnTo>
                      <a:lnTo>
                        <a:pt x="4293" y="1960"/>
                      </a:lnTo>
                      <a:lnTo>
                        <a:pt x="4280" y="1960"/>
                      </a:lnTo>
                      <a:lnTo>
                        <a:pt x="4280" y="1948"/>
                      </a:lnTo>
                      <a:lnTo>
                        <a:pt x="4268" y="1948"/>
                      </a:lnTo>
                      <a:lnTo>
                        <a:pt x="4268" y="1960"/>
                      </a:lnTo>
                      <a:lnTo>
                        <a:pt x="4251" y="1960"/>
                      </a:lnTo>
                      <a:lnTo>
                        <a:pt x="4251" y="1977"/>
                      </a:lnTo>
                      <a:lnTo>
                        <a:pt x="4268" y="1977"/>
                      </a:lnTo>
                      <a:lnTo>
                        <a:pt x="4268" y="2011"/>
                      </a:lnTo>
                      <a:lnTo>
                        <a:pt x="4280" y="2024"/>
                      </a:lnTo>
                      <a:lnTo>
                        <a:pt x="4293" y="2024"/>
                      </a:lnTo>
                      <a:lnTo>
                        <a:pt x="4293" y="2036"/>
                      </a:lnTo>
                      <a:lnTo>
                        <a:pt x="4302" y="2036"/>
                      </a:lnTo>
                      <a:lnTo>
                        <a:pt x="4302" y="2049"/>
                      </a:lnTo>
                      <a:lnTo>
                        <a:pt x="4314" y="2049"/>
                      </a:lnTo>
                      <a:lnTo>
                        <a:pt x="4314" y="2062"/>
                      </a:lnTo>
                      <a:lnTo>
                        <a:pt x="4302" y="2062"/>
                      </a:lnTo>
                      <a:lnTo>
                        <a:pt x="4302" y="2091"/>
                      </a:lnTo>
                      <a:lnTo>
                        <a:pt x="4314" y="2091"/>
                      </a:lnTo>
                      <a:lnTo>
                        <a:pt x="4327" y="2075"/>
                      </a:lnTo>
                      <a:lnTo>
                        <a:pt x="4352" y="2075"/>
                      </a:lnTo>
                      <a:lnTo>
                        <a:pt x="4352" y="2108"/>
                      </a:lnTo>
                      <a:lnTo>
                        <a:pt x="4382" y="2108"/>
                      </a:lnTo>
                      <a:lnTo>
                        <a:pt x="4382" y="2075"/>
                      </a:lnTo>
                      <a:lnTo>
                        <a:pt x="4386" y="2075"/>
                      </a:lnTo>
                      <a:lnTo>
                        <a:pt x="4386" y="2091"/>
                      </a:lnTo>
                      <a:lnTo>
                        <a:pt x="4399" y="2091"/>
                      </a:lnTo>
                      <a:lnTo>
                        <a:pt x="4399" y="2108"/>
                      </a:lnTo>
                      <a:lnTo>
                        <a:pt x="4416" y="2108"/>
                      </a:lnTo>
                      <a:lnTo>
                        <a:pt x="4429" y="2096"/>
                      </a:lnTo>
                      <a:lnTo>
                        <a:pt x="4441" y="2091"/>
                      </a:lnTo>
                      <a:lnTo>
                        <a:pt x="4441" y="2108"/>
                      </a:lnTo>
                      <a:lnTo>
                        <a:pt x="4454" y="2125"/>
                      </a:lnTo>
                      <a:lnTo>
                        <a:pt x="4454" y="2151"/>
                      </a:lnTo>
                      <a:lnTo>
                        <a:pt x="4467" y="2151"/>
                      </a:lnTo>
                      <a:lnTo>
                        <a:pt x="4467" y="2163"/>
                      </a:lnTo>
                      <a:lnTo>
                        <a:pt x="4488" y="2163"/>
                      </a:lnTo>
                      <a:lnTo>
                        <a:pt x="4488" y="2176"/>
                      </a:lnTo>
                      <a:lnTo>
                        <a:pt x="4475" y="2176"/>
                      </a:lnTo>
                      <a:lnTo>
                        <a:pt x="4475" y="2185"/>
                      </a:lnTo>
                      <a:lnTo>
                        <a:pt x="4467" y="2185"/>
                      </a:lnTo>
                      <a:lnTo>
                        <a:pt x="4467" y="2197"/>
                      </a:lnTo>
                      <a:lnTo>
                        <a:pt x="4475" y="2197"/>
                      </a:lnTo>
                      <a:lnTo>
                        <a:pt x="4488" y="2185"/>
                      </a:lnTo>
                      <a:lnTo>
                        <a:pt x="4501" y="2185"/>
                      </a:lnTo>
                      <a:lnTo>
                        <a:pt x="4517" y="2176"/>
                      </a:lnTo>
                      <a:lnTo>
                        <a:pt x="4530" y="2185"/>
                      </a:lnTo>
                      <a:lnTo>
                        <a:pt x="4556" y="2185"/>
                      </a:lnTo>
                      <a:lnTo>
                        <a:pt x="4556" y="2176"/>
                      </a:lnTo>
                      <a:lnTo>
                        <a:pt x="4568" y="2163"/>
                      </a:lnTo>
                      <a:lnTo>
                        <a:pt x="4602" y="2163"/>
                      </a:lnTo>
                      <a:lnTo>
                        <a:pt x="4602" y="2138"/>
                      </a:lnTo>
                      <a:lnTo>
                        <a:pt x="4632" y="2138"/>
                      </a:lnTo>
                      <a:lnTo>
                        <a:pt x="4632" y="2151"/>
                      </a:lnTo>
                      <a:lnTo>
                        <a:pt x="4644" y="2151"/>
                      </a:lnTo>
                      <a:lnTo>
                        <a:pt x="4644" y="2176"/>
                      </a:lnTo>
                      <a:lnTo>
                        <a:pt x="4657" y="2176"/>
                      </a:lnTo>
                      <a:lnTo>
                        <a:pt x="4657" y="2151"/>
                      </a:lnTo>
                      <a:lnTo>
                        <a:pt x="4666" y="2151"/>
                      </a:lnTo>
                      <a:lnTo>
                        <a:pt x="4666" y="2138"/>
                      </a:lnTo>
                      <a:lnTo>
                        <a:pt x="4678" y="2138"/>
                      </a:lnTo>
                      <a:lnTo>
                        <a:pt x="4691" y="2151"/>
                      </a:lnTo>
                      <a:lnTo>
                        <a:pt x="4704" y="2163"/>
                      </a:lnTo>
                      <a:lnTo>
                        <a:pt x="4704" y="2176"/>
                      </a:lnTo>
                      <a:lnTo>
                        <a:pt x="4691" y="2185"/>
                      </a:lnTo>
                      <a:lnTo>
                        <a:pt x="4691" y="2197"/>
                      </a:lnTo>
                      <a:lnTo>
                        <a:pt x="4704" y="2197"/>
                      </a:lnTo>
                      <a:lnTo>
                        <a:pt x="4716" y="2185"/>
                      </a:lnTo>
                      <a:lnTo>
                        <a:pt x="4716" y="2163"/>
                      </a:lnTo>
                      <a:lnTo>
                        <a:pt x="4733" y="2151"/>
                      </a:lnTo>
                      <a:lnTo>
                        <a:pt x="4746" y="2138"/>
                      </a:lnTo>
                      <a:lnTo>
                        <a:pt x="4746" y="2108"/>
                      </a:lnTo>
                      <a:lnTo>
                        <a:pt x="4780" y="2108"/>
                      </a:lnTo>
                      <a:lnTo>
                        <a:pt x="4780" y="2125"/>
                      </a:lnTo>
                      <a:lnTo>
                        <a:pt x="4793" y="2125"/>
                      </a:lnTo>
                      <a:lnTo>
                        <a:pt x="4793" y="2138"/>
                      </a:lnTo>
                      <a:lnTo>
                        <a:pt x="4805" y="2138"/>
                      </a:lnTo>
                      <a:lnTo>
                        <a:pt x="4805" y="2151"/>
                      </a:lnTo>
                      <a:lnTo>
                        <a:pt x="4848" y="2151"/>
                      </a:lnTo>
                      <a:lnTo>
                        <a:pt x="4848" y="2163"/>
                      </a:lnTo>
                      <a:lnTo>
                        <a:pt x="4852" y="2163"/>
                      </a:lnTo>
                      <a:lnTo>
                        <a:pt x="4852" y="2176"/>
                      </a:lnTo>
                      <a:lnTo>
                        <a:pt x="4865" y="2176"/>
                      </a:lnTo>
                      <a:lnTo>
                        <a:pt x="4865" y="2163"/>
                      </a:lnTo>
                      <a:lnTo>
                        <a:pt x="4907" y="2163"/>
                      </a:lnTo>
                      <a:lnTo>
                        <a:pt x="4907" y="2176"/>
                      </a:lnTo>
                      <a:lnTo>
                        <a:pt x="4920" y="2176"/>
                      </a:lnTo>
                      <a:lnTo>
                        <a:pt x="4932" y="2185"/>
                      </a:lnTo>
                      <a:lnTo>
                        <a:pt x="4941" y="2185"/>
                      </a:lnTo>
                      <a:lnTo>
                        <a:pt x="4941" y="2176"/>
                      </a:lnTo>
                      <a:lnTo>
                        <a:pt x="4953" y="2176"/>
                      </a:lnTo>
                      <a:lnTo>
                        <a:pt x="4953" y="2163"/>
                      </a:lnTo>
                      <a:lnTo>
                        <a:pt x="4953" y="2176"/>
                      </a:lnTo>
                      <a:lnTo>
                        <a:pt x="4966" y="2176"/>
                      </a:lnTo>
                      <a:lnTo>
                        <a:pt x="4966" y="2185"/>
                      </a:lnTo>
                      <a:lnTo>
                        <a:pt x="4983" y="2185"/>
                      </a:lnTo>
                      <a:lnTo>
                        <a:pt x="4983" y="2227"/>
                      </a:lnTo>
                      <a:lnTo>
                        <a:pt x="4996" y="2227"/>
                      </a:lnTo>
                      <a:lnTo>
                        <a:pt x="4996" y="2240"/>
                      </a:lnTo>
                      <a:lnTo>
                        <a:pt x="4996" y="2227"/>
                      </a:lnTo>
                      <a:lnTo>
                        <a:pt x="5034" y="2227"/>
                      </a:lnTo>
                      <a:lnTo>
                        <a:pt x="5034" y="2210"/>
                      </a:lnTo>
                      <a:lnTo>
                        <a:pt x="5068" y="2210"/>
                      </a:lnTo>
                      <a:lnTo>
                        <a:pt x="5068" y="2197"/>
                      </a:lnTo>
                      <a:lnTo>
                        <a:pt x="5097" y="2197"/>
                      </a:lnTo>
                      <a:lnTo>
                        <a:pt x="5097" y="2176"/>
                      </a:lnTo>
                      <a:lnTo>
                        <a:pt x="5110" y="2176"/>
                      </a:lnTo>
                      <a:lnTo>
                        <a:pt x="5123" y="2185"/>
                      </a:lnTo>
                      <a:lnTo>
                        <a:pt x="5123" y="2197"/>
                      </a:lnTo>
                      <a:lnTo>
                        <a:pt x="5131" y="2197"/>
                      </a:lnTo>
                      <a:lnTo>
                        <a:pt x="5131" y="2185"/>
                      </a:lnTo>
                      <a:lnTo>
                        <a:pt x="5157" y="2185"/>
                      </a:lnTo>
                      <a:lnTo>
                        <a:pt x="5157" y="2176"/>
                      </a:lnTo>
                      <a:lnTo>
                        <a:pt x="5169" y="2176"/>
                      </a:lnTo>
                      <a:lnTo>
                        <a:pt x="5157" y="2176"/>
                      </a:lnTo>
                      <a:lnTo>
                        <a:pt x="5182" y="2176"/>
                      </a:lnTo>
                      <a:lnTo>
                        <a:pt x="5182" y="2210"/>
                      </a:lnTo>
                      <a:lnTo>
                        <a:pt x="5212" y="2210"/>
                      </a:lnTo>
                      <a:lnTo>
                        <a:pt x="5212" y="2185"/>
                      </a:lnTo>
                      <a:lnTo>
                        <a:pt x="5199" y="2185"/>
                      </a:lnTo>
                      <a:lnTo>
                        <a:pt x="5199" y="2163"/>
                      </a:lnTo>
                      <a:lnTo>
                        <a:pt x="5212" y="2151"/>
                      </a:lnTo>
                      <a:lnTo>
                        <a:pt x="5216" y="2151"/>
                      </a:lnTo>
                      <a:lnTo>
                        <a:pt x="5216" y="2138"/>
                      </a:lnTo>
                      <a:lnTo>
                        <a:pt x="5233" y="2138"/>
                      </a:lnTo>
                      <a:lnTo>
                        <a:pt x="5233" y="2125"/>
                      </a:lnTo>
                      <a:lnTo>
                        <a:pt x="5258" y="2125"/>
                      </a:lnTo>
                      <a:lnTo>
                        <a:pt x="5258" y="2108"/>
                      </a:lnTo>
                      <a:lnTo>
                        <a:pt x="5271" y="2108"/>
                      </a:lnTo>
                      <a:lnTo>
                        <a:pt x="5271" y="2096"/>
                      </a:lnTo>
                      <a:lnTo>
                        <a:pt x="5284" y="2096"/>
                      </a:lnTo>
                      <a:lnTo>
                        <a:pt x="5284" y="2091"/>
                      </a:lnTo>
                      <a:lnTo>
                        <a:pt x="5296" y="2091"/>
                      </a:lnTo>
                      <a:lnTo>
                        <a:pt x="5296" y="2096"/>
                      </a:lnTo>
                      <a:lnTo>
                        <a:pt x="5313" y="2096"/>
                      </a:lnTo>
                      <a:lnTo>
                        <a:pt x="5313" y="2108"/>
                      </a:lnTo>
                      <a:lnTo>
                        <a:pt x="5318" y="2108"/>
                      </a:lnTo>
                      <a:lnTo>
                        <a:pt x="5318" y="2125"/>
                      </a:lnTo>
                      <a:lnTo>
                        <a:pt x="5360" y="2125"/>
                      </a:lnTo>
                      <a:lnTo>
                        <a:pt x="5360" y="2108"/>
                      </a:lnTo>
                      <a:lnTo>
                        <a:pt x="5385" y="2108"/>
                      </a:lnTo>
                      <a:lnTo>
                        <a:pt x="5385" y="2125"/>
                      </a:lnTo>
                      <a:lnTo>
                        <a:pt x="5398" y="2138"/>
                      </a:lnTo>
                      <a:lnTo>
                        <a:pt x="5406" y="2138"/>
                      </a:lnTo>
                      <a:lnTo>
                        <a:pt x="5406" y="2108"/>
                      </a:lnTo>
                      <a:lnTo>
                        <a:pt x="5398" y="2108"/>
                      </a:lnTo>
                      <a:lnTo>
                        <a:pt x="5398" y="2091"/>
                      </a:lnTo>
                      <a:lnTo>
                        <a:pt x="5385" y="2091"/>
                      </a:lnTo>
                      <a:lnTo>
                        <a:pt x="5385" y="2075"/>
                      </a:lnTo>
                      <a:lnTo>
                        <a:pt x="5398" y="2075"/>
                      </a:lnTo>
                      <a:lnTo>
                        <a:pt x="5398" y="2062"/>
                      </a:lnTo>
                      <a:lnTo>
                        <a:pt x="5406" y="2075"/>
                      </a:lnTo>
                      <a:lnTo>
                        <a:pt x="5432" y="2075"/>
                      </a:lnTo>
                      <a:lnTo>
                        <a:pt x="5449" y="2062"/>
                      </a:lnTo>
                      <a:lnTo>
                        <a:pt x="5449" y="2049"/>
                      </a:lnTo>
                      <a:lnTo>
                        <a:pt x="5461" y="2036"/>
                      </a:lnTo>
                      <a:lnTo>
                        <a:pt x="5461" y="1994"/>
                      </a:lnTo>
                      <a:lnTo>
                        <a:pt x="5474" y="1994"/>
                      </a:lnTo>
                      <a:lnTo>
                        <a:pt x="5474" y="1990"/>
                      </a:lnTo>
                      <a:lnTo>
                        <a:pt x="5487" y="1977"/>
                      </a:lnTo>
                      <a:lnTo>
                        <a:pt x="5487" y="1960"/>
                      </a:lnTo>
                      <a:lnTo>
                        <a:pt x="5495" y="1960"/>
                      </a:lnTo>
                      <a:lnTo>
                        <a:pt x="5508" y="1977"/>
                      </a:lnTo>
                      <a:lnTo>
                        <a:pt x="5521" y="1977"/>
                      </a:lnTo>
                      <a:lnTo>
                        <a:pt x="5521" y="1948"/>
                      </a:lnTo>
                      <a:lnTo>
                        <a:pt x="5546" y="1948"/>
                      </a:lnTo>
                      <a:lnTo>
                        <a:pt x="5546" y="1922"/>
                      </a:lnTo>
                      <a:lnTo>
                        <a:pt x="5576" y="1922"/>
                      </a:lnTo>
                      <a:lnTo>
                        <a:pt x="5576" y="1909"/>
                      </a:lnTo>
                      <a:lnTo>
                        <a:pt x="5588" y="1909"/>
                      </a:lnTo>
                      <a:lnTo>
                        <a:pt x="5588" y="1994"/>
                      </a:lnTo>
                      <a:lnTo>
                        <a:pt x="5597" y="1994"/>
                      </a:lnTo>
                      <a:lnTo>
                        <a:pt x="5610" y="1990"/>
                      </a:lnTo>
                      <a:lnTo>
                        <a:pt x="5622" y="1990"/>
                      </a:lnTo>
                      <a:lnTo>
                        <a:pt x="5622" y="1977"/>
                      </a:lnTo>
                      <a:lnTo>
                        <a:pt x="5677" y="1977"/>
                      </a:lnTo>
                      <a:lnTo>
                        <a:pt x="5677" y="1990"/>
                      </a:lnTo>
                      <a:lnTo>
                        <a:pt x="5682" y="1990"/>
                      </a:lnTo>
                      <a:lnTo>
                        <a:pt x="5682" y="1994"/>
                      </a:lnTo>
                      <a:lnTo>
                        <a:pt x="5711" y="1994"/>
                      </a:lnTo>
                      <a:lnTo>
                        <a:pt x="5711" y="2011"/>
                      </a:lnTo>
                      <a:lnTo>
                        <a:pt x="5779" y="2011"/>
                      </a:lnTo>
                      <a:lnTo>
                        <a:pt x="5779" y="2096"/>
                      </a:lnTo>
                      <a:lnTo>
                        <a:pt x="5783" y="2096"/>
                      </a:lnTo>
                      <a:lnTo>
                        <a:pt x="5783" y="2108"/>
                      </a:lnTo>
                      <a:lnTo>
                        <a:pt x="5813" y="2108"/>
                      </a:lnTo>
                      <a:lnTo>
                        <a:pt x="5813" y="2075"/>
                      </a:lnTo>
                      <a:lnTo>
                        <a:pt x="5796" y="2075"/>
                      </a:lnTo>
                      <a:lnTo>
                        <a:pt x="5796" y="2036"/>
                      </a:lnTo>
                      <a:lnTo>
                        <a:pt x="5838" y="2036"/>
                      </a:lnTo>
                      <a:lnTo>
                        <a:pt x="5838" y="2049"/>
                      </a:lnTo>
                      <a:lnTo>
                        <a:pt x="5851" y="2049"/>
                      </a:lnTo>
                      <a:lnTo>
                        <a:pt x="5851" y="2075"/>
                      </a:lnTo>
                      <a:lnTo>
                        <a:pt x="5864" y="2075"/>
                      </a:lnTo>
                      <a:lnTo>
                        <a:pt x="5864" y="2091"/>
                      </a:lnTo>
                      <a:lnTo>
                        <a:pt x="5872" y="2091"/>
                      </a:lnTo>
                      <a:lnTo>
                        <a:pt x="5872" y="2096"/>
                      </a:lnTo>
                      <a:lnTo>
                        <a:pt x="5885" y="2096"/>
                      </a:lnTo>
                      <a:lnTo>
                        <a:pt x="5885" y="2125"/>
                      </a:lnTo>
                      <a:lnTo>
                        <a:pt x="5872" y="2125"/>
                      </a:lnTo>
                      <a:lnTo>
                        <a:pt x="5872" y="2151"/>
                      </a:lnTo>
                      <a:lnTo>
                        <a:pt x="5885" y="2151"/>
                      </a:lnTo>
                      <a:lnTo>
                        <a:pt x="5885" y="2163"/>
                      </a:lnTo>
                      <a:lnTo>
                        <a:pt x="5898" y="2163"/>
                      </a:lnTo>
                      <a:lnTo>
                        <a:pt x="5898" y="2151"/>
                      </a:lnTo>
                      <a:lnTo>
                        <a:pt x="5914" y="2138"/>
                      </a:lnTo>
                      <a:lnTo>
                        <a:pt x="5953" y="2138"/>
                      </a:lnTo>
                      <a:lnTo>
                        <a:pt x="5961" y="2125"/>
                      </a:lnTo>
                      <a:lnTo>
                        <a:pt x="5961" y="2096"/>
                      </a:lnTo>
                      <a:lnTo>
                        <a:pt x="5999" y="2096"/>
                      </a:lnTo>
                      <a:lnTo>
                        <a:pt x="5999" y="2091"/>
                      </a:lnTo>
                      <a:lnTo>
                        <a:pt x="5999" y="2096"/>
                      </a:lnTo>
                      <a:lnTo>
                        <a:pt x="6012" y="2096"/>
                      </a:lnTo>
                      <a:lnTo>
                        <a:pt x="5999" y="2096"/>
                      </a:lnTo>
                      <a:lnTo>
                        <a:pt x="5999" y="2108"/>
                      </a:lnTo>
                      <a:lnTo>
                        <a:pt x="6012" y="2108"/>
                      </a:lnTo>
                      <a:lnTo>
                        <a:pt x="6012" y="2096"/>
                      </a:lnTo>
                      <a:lnTo>
                        <a:pt x="6054" y="2096"/>
                      </a:lnTo>
                      <a:lnTo>
                        <a:pt x="6054" y="2108"/>
                      </a:lnTo>
                      <a:lnTo>
                        <a:pt x="6063" y="2108"/>
                      </a:lnTo>
                      <a:lnTo>
                        <a:pt x="6063" y="2125"/>
                      </a:lnTo>
                      <a:lnTo>
                        <a:pt x="6075" y="2125"/>
                      </a:lnTo>
                      <a:lnTo>
                        <a:pt x="6075" y="2138"/>
                      </a:lnTo>
                      <a:lnTo>
                        <a:pt x="6088" y="2138"/>
                      </a:lnTo>
                      <a:lnTo>
                        <a:pt x="6088" y="2096"/>
                      </a:lnTo>
                      <a:lnTo>
                        <a:pt x="6101" y="2096"/>
                      </a:lnTo>
                      <a:lnTo>
                        <a:pt x="6101" y="2091"/>
                      </a:lnTo>
                      <a:lnTo>
                        <a:pt x="6113" y="2091"/>
                      </a:lnTo>
                      <a:lnTo>
                        <a:pt x="6113" y="2096"/>
                      </a:lnTo>
                      <a:lnTo>
                        <a:pt x="6130" y="2096"/>
                      </a:lnTo>
                      <a:lnTo>
                        <a:pt x="6143" y="2091"/>
                      </a:lnTo>
                      <a:lnTo>
                        <a:pt x="6130" y="2091"/>
                      </a:lnTo>
                      <a:lnTo>
                        <a:pt x="6130" y="2062"/>
                      </a:lnTo>
                      <a:lnTo>
                        <a:pt x="6113" y="2062"/>
                      </a:lnTo>
                      <a:lnTo>
                        <a:pt x="6130" y="2062"/>
                      </a:lnTo>
                      <a:lnTo>
                        <a:pt x="6130" y="2049"/>
                      </a:lnTo>
                      <a:lnTo>
                        <a:pt x="6143" y="2049"/>
                      </a:lnTo>
                      <a:lnTo>
                        <a:pt x="6143" y="2036"/>
                      </a:lnTo>
                      <a:lnTo>
                        <a:pt x="6228" y="2036"/>
                      </a:lnTo>
                      <a:lnTo>
                        <a:pt x="6228" y="2049"/>
                      </a:lnTo>
                      <a:lnTo>
                        <a:pt x="6236" y="2049"/>
                      </a:lnTo>
                      <a:lnTo>
                        <a:pt x="6236" y="2062"/>
                      </a:lnTo>
                      <a:lnTo>
                        <a:pt x="6262" y="2062"/>
                      </a:lnTo>
                      <a:lnTo>
                        <a:pt x="6262" y="2049"/>
                      </a:lnTo>
                      <a:lnTo>
                        <a:pt x="6249" y="2049"/>
                      </a:lnTo>
                      <a:lnTo>
                        <a:pt x="6249" y="2024"/>
                      </a:lnTo>
                      <a:lnTo>
                        <a:pt x="6236" y="2024"/>
                      </a:lnTo>
                      <a:lnTo>
                        <a:pt x="6236" y="1977"/>
                      </a:lnTo>
                      <a:lnTo>
                        <a:pt x="6262" y="1977"/>
                      </a:lnTo>
                      <a:lnTo>
                        <a:pt x="6262" y="1990"/>
                      </a:lnTo>
                      <a:lnTo>
                        <a:pt x="6279" y="1990"/>
                      </a:lnTo>
                      <a:lnTo>
                        <a:pt x="6291" y="1994"/>
                      </a:lnTo>
                      <a:lnTo>
                        <a:pt x="6291" y="2011"/>
                      </a:lnTo>
                      <a:lnTo>
                        <a:pt x="6304" y="2011"/>
                      </a:lnTo>
                      <a:lnTo>
                        <a:pt x="6304" y="2024"/>
                      </a:lnTo>
                      <a:lnTo>
                        <a:pt x="6317" y="2024"/>
                      </a:lnTo>
                      <a:lnTo>
                        <a:pt x="6329" y="2011"/>
                      </a:lnTo>
                      <a:lnTo>
                        <a:pt x="6338" y="1994"/>
                      </a:lnTo>
                      <a:lnTo>
                        <a:pt x="6351" y="1990"/>
                      </a:lnTo>
                      <a:lnTo>
                        <a:pt x="6363" y="1990"/>
                      </a:lnTo>
                      <a:lnTo>
                        <a:pt x="6380" y="1994"/>
                      </a:lnTo>
                      <a:lnTo>
                        <a:pt x="6393" y="1994"/>
                      </a:lnTo>
                      <a:lnTo>
                        <a:pt x="6393" y="2049"/>
                      </a:lnTo>
                      <a:lnTo>
                        <a:pt x="6406" y="2049"/>
                      </a:lnTo>
                      <a:lnTo>
                        <a:pt x="6406" y="2062"/>
                      </a:lnTo>
                      <a:lnTo>
                        <a:pt x="6427" y="2062"/>
                      </a:lnTo>
                      <a:lnTo>
                        <a:pt x="6439" y="2049"/>
                      </a:lnTo>
                      <a:lnTo>
                        <a:pt x="6452" y="2049"/>
                      </a:lnTo>
                      <a:lnTo>
                        <a:pt x="6452" y="2062"/>
                      </a:lnTo>
                      <a:lnTo>
                        <a:pt x="6465" y="2062"/>
                      </a:lnTo>
                      <a:lnTo>
                        <a:pt x="6465" y="2091"/>
                      </a:lnTo>
                      <a:lnTo>
                        <a:pt x="6507" y="2091"/>
                      </a:lnTo>
                      <a:lnTo>
                        <a:pt x="6511" y="2096"/>
                      </a:lnTo>
                      <a:lnTo>
                        <a:pt x="6541" y="2096"/>
                      </a:lnTo>
                      <a:lnTo>
                        <a:pt x="6554" y="2108"/>
                      </a:lnTo>
                      <a:lnTo>
                        <a:pt x="6566" y="2125"/>
                      </a:lnTo>
                      <a:lnTo>
                        <a:pt x="6554" y="2125"/>
                      </a:lnTo>
                      <a:lnTo>
                        <a:pt x="6554" y="2138"/>
                      </a:lnTo>
                      <a:lnTo>
                        <a:pt x="6541" y="2138"/>
                      </a:lnTo>
                      <a:lnTo>
                        <a:pt x="6541" y="2163"/>
                      </a:lnTo>
                      <a:lnTo>
                        <a:pt x="6579" y="2163"/>
                      </a:lnTo>
                      <a:lnTo>
                        <a:pt x="6579" y="2151"/>
                      </a:lnTo>
                      <a:lnTo>
                        <a:pt x="6596" y="2151"/>
                      </a:lnTo>
                      <a:lnTo>
                        <a:pt x="6596" y="2185"/>
                      </a:lnTo>
                      <a:lnTo>
                        <a:pt x="6579" y="2185"/>
                      </a:lnTo>
                      <a:lnTo>
                        <a:pt x="6579" y="2210"/>
                      </a:lnTo>
                      <a:lnTo>
                        <a:pt x="6596" y="2227"/>
                      </a:lnTo>
                      <a:lnTo>
                        <a:pt x="6613" y="2227"/>
                      </a:lnTo>
                      <a:lnTo>
                        <a:pt x="6613" y="2240"/>
                      </a:lnTo>
                      <a:lnTo>
                        <a:pt x="6613" y="2227"/>
                      </a:lnTo>
                      <a:lnTo>
                        <a:pt x="6655" y="2227"/>
                      </a:lnTo>
                      <a:lnTo>
                        <a:pt x="6655" y="2210"/>
                      </a:lnTo>
                      <a:lnTo>
                        <a:pt x="6668" y="2210"/>
                      </a:lnTo>
                      <a:lnTo>
                        <a:pt x="6668" y="2197"/>
                      </a:lnTo>
                      <a:lnTo>
                        <a:pt x="6655" y="2197"/>
                      </a:lnTo>
                      <a:lnTo>
                        <a:pt x="6655" y="2185"/>
                      </a:lnTo>
                      <a:lnTo>
                        <a:pt x="6613" y="2185"/>
                      </a:lnTo>
                      <a:lnTo>
                        <a:pt x="6613" y="2176"/>
                      </a:lnTo>
                      <a:lnTo>
                        <a:pt x="6668" y="2176"/>
                      </a:lnTo>
                      <a:lnTo>
                        <a:pt x="6668" y="2185"/>
                      </a:lnTo>
                      <a:lnTo>
                        <a:pt x="6681" y="2185"/>
                      </a:lnTo>
                      <a:lnTo>
                        <a:pt x="6681" y="2197"/>
                      </a:lnTo>
                      <a:lnTo>
                        <a:pt x="6693" y="2210"/>
                      </a:lnTo>
                      <a:lnTo>
                        <a:pt x="6702" y="2227"/>
                      </a:lnTo>
                      <a:lnTo>
                        <a:pt x="6715" y="2227"/>
                      </a:lnTo>
                      <a:lnTo>
                        <a:pt x="6715" y="2210"/>
                      </a:lnTo>
                      <a:lnTo>
                        <a:pt x="6727" y="2210"/>
                      </a:lnTo>
                      <a:lnTo>
                        <a:pt x="6727" y="2197"/>
                      </a:lnTo>
                      <a:lnTo>
                        <a:pt x="6744" y="2197"/>
                      </a:lnTo>
                      <a:lnTo>
                        <a:pt x="6744" y="2210"/>
                      </a:lnTo>
                      <a:lnTo>
                        <a:pt x="6757" y="2227"/>
                      </a:lnTo>
                      <a:lnTo>
                        <a:pt x="6757" y="2252"/>
                      </a:lnTo>
                      <a:lnTo>
                        <a:pt x="6770" y="2265"/>
                      </a:lnTo>
                      <a:lnTo>
                        <a:pt x="6782" y="2273"/>
                      </a:lnTo>
                      <a:lnTo>
                        <a:pt x="6791" y="2273"/>
                      </a:lnTo>
                      <a:lnTo>
                        <a:pt x="6791" y="2265"/>
                      </a:lnTo>
                      <a:lnTo>
                        <a:pt x="6803" y="2265"/>
                      </a:lnTo>
                      <a:lnTo>
                        <a:pt x="6803" y="2252"/>
                      </a:lnTo>
                      <a:lnTo>
                        <a:pt x="6816" y="2252"/>
                      </a:lnTo>
                      <a:lnTo>
                        <a:pt x="6816" y="2240"/>
                      </a:lnTo>
                      <a:lnTo>
                        <a:pt x="6858" y="2240"/>
                      </a:lnTo>
                      <a:lnTo>
                        <a:pt x="6871" y="2252"/>
                      </a:lnTo>
                      <a:lnTo>
                        <a:pt x="6892" y="2252"/>
                      </a:lnTo>
                      <a:lnTo>
                        <a:pt x="6892" y="2273"/>
                      </a:lnTo>
                      <a:lnTo>
                        <a:pt x="6871" y="2273"/>
                      </a:lnTo>
                      <a:lnTo>
                        <a:pt x="6858" y="2286"/>
                      </a:lnTo>
                      <a:lnTo>
                        <a:pt x="6846" y="2286"/>
                      </a:lnTo>
                      <a:lnTo>
                        <a:pt x="6846" y="2312"/>
                      </a:lnTo>
                      <a:lnTo>
                        <a:pt x="6905" y="2312"/>
                      </a:lnTo>
                      <a:lnTo>
                        <a:pt x="6905" y="2299"/>
                      </a:lnTo>
                      <a:lnTo>
                        <a:pt x="6918" y="2286"/>
                      </a:lnTo>
                      <a:lnTo>
                        <a:pt x="6943" y="2286"/>
                      </a:lnTo>
                      <a:lnTo>
                        <a:pt x="6960" y="2299"/>
                      </a:lnTo>
                      <a:lnTo>
                        <a:pt x="6960" y="2324"/>
                      </a:lnTo>
                      <a:lnTo>
                        <a:pt x="6973" y="2341"/>
                      </a:lnTo>
                      <a:lnTo>
                        <a:pt x="6973" y="2388"/>
                      </a:lnTo>
                      <a:lnTo>
                        <a:pt x="6994" y="2388"/>
                      </a:lnTo>
                      <a:lnTo>
                        <a:pt x="6994" y="2375"/>
                      </a:lnTo>
                      <a:lnTo>
                        <a:pt x="7007" y="2375"/>
                      </a:lnTo>
                      <a:lnTo>
                        <a:pt x="7007" y="2367"/>
                      </a:lnTo>
                      <a:lnTo>
                        <a:pt x="7007" y="2375"/>
                      </a:lnTo>
                      <a:lnTo>
                        <a:pt x="7019" y="2375"/>
                      </a:lnTo>
                      <a:lnTo>
                        <a:pt x="7032" y="2388"/>
                      </a:lnTo>
                      <a:lnTo>
                        <a:pt x="7032" y="2401"/>
                      </a:lnTo>
                      <a:lnTo>
                        <a:pt x="7019" y="2413"/>
                      </a:lnTo>
                      <a:lnTo>
                        <a:pt x="7019" y="2426"/>
                      </a:lnTo>
                      <a:lnTo>
                        <a:pt x="7045" y="2426"/>
                      </a:lnTo>
                      <a:lnTo>
                        <a:pt x="7045" y="2443"/>
                      </a:lnTo>
                      <a:lnTo>
                        <a:pt x="7062" y="2443"/>
                      </a:lnTo>
                      <a:lnTo>
                        <a:pt x="7062" y="2426"/>
                      </a:lnTo>
                      <a:lnTo>
                        <a:pt x="7074" y="2426"/>
                      </a:lnTo>
                      <a:lnTo>
                        <a:pt x="7074" y="2388"/>
                      </a:lnTo>
                      <a:lnTo>
                        <a:pt x="7091" y="2388"/>
                      </a:lnTo>
                      <a:lnTo>
                        <a:pt x="7108" y="2401"/>
                      </a:lnTo>
                      <a:lnTo>
                        <a:pt x="7108" y="2473"/>
                      </a:lnTo>
                      <a:lnTo>
                        <a:pt x="7121" y="2489"/>
                      </a:lnTo>
                      <a:lnTo>
                        <a:pt x="7108" y="2489"/>
                      </a:lnTo>
                      <a:lnTo>
                        <a:pt x="7108" y="2515"/>
                      </a:lnTo>
                      <a:lnTo>
                        <a:pt x="7091" y="2515"/>
                      </a:lnTo>
                      <a:lnTo>
                        <a:pt x="7091" y="2528"/>
                      </a:lnTo>
                      <a:lnTo>
                        <a:pt x="7045" y="2591"/>
                      </a:lnTo>
                      <a:lnTo>
                        <a:pt x="7032" y="2616"/>
                      </a:lnTo>
                      <a:lnTo>
                        <a:pt x="6977" y="2705"/>
                      </a:lnTo>
                      <a:lnTo>
                        <a:pt x="6973" y="2705"/>
                      </a:lnTo>
                      <a:lnTo>
                        <a:pt x="6973" y="2731"/>
                      </a:lnTo>
                      <a:lnTo>
                        <a:pt x="6960" y="2739"/>
                      </a:lnTo>
                      <a:lnTo>
                        <a:pt x="6943" y="2752"/>
                      </a:lnTo>
                      <a:lnTo>
                        <a:pt x="6943" y="2765"/>
                      </a:lnTo>
                      <a:lnTo>
                        <a:pt x="6930" y="2765"/>
                      </a:lnTo>
                      <a:lnTo>
                        <a:pt x="6930" y="2790"/>
                      </a:lnTo>
                      <a:lnTo>
                        <a:pt x="6918" y="2790"/>
                      </a:lnTo>
                      <a:lnTo>
                        <a:pt x="6918" y="2807"/>
                      </a:lnTo>
                      <a:lnTo>
                        <a:pt x="6905" y="2820"/>
                      </a:lnTo>
                      <a:lnTo>
                        <a:pt x="6905" y="2832"/>
                      </a:lnTo>
                      <a:lnTo>
                        <a:pt x="6892" y="2832"/>
                      </a:lnTo>
                      <a:lnTo>
                        <a:pt x="6892" y="2841"/>
                      </a:lnTo>
                      <a:lnTo>
                        <a:pt x="6884" y="2841"/>
                      </a:lnTo>
                      <a:lnTo>
                        <a:pt x="6884" y="2866"/>
                      </a:lnTo>
                      <a:lnTo>
                        <a:pt x="6871" y="2866"/>
                      </a:lnTo>
                      <a:lnTo>
                        <a:pt x="6871" y="2879"/>
                      </a:lnTo>
                      <a:lnTo>
                        <a:pt x="6858" y="2892"/>
                      </a:lnTo>
                      <a:lnTo>
                        <a:pt x="6858" y="2904"/>
                      </a:lnTo>
                      <a:lnTo>
                        <a:pt x="6846" y="2904"/>
                      </a:lnTo>
                      <a:lnTo>
                        <a:pt x="6846" y="2921"/>
                      </a:lnTo>
                      <a:lnTo>
                        <a:pt x="6829" y="2925"/>
                      </a:lnTo>
                      <a:lnTo>
                        <a:pt x="6829" y="2938"/>
                      </a:lnTo>
                      <a:lnTo>
                        <a:pt x="6816" y="2938"/>
                      </a:lnTo>
                      <a:lnTo>
                        <a:pt x="6816" y="2968"/>
                      </a:lnTo>
                      <a:lnTo>
                        <a:pt x="6803" y="2968"/>
                      </a:lnTo>
                      <a:lnTo>
                        <a:pt x="6803" y="2980"/>
                      </a:lnTo>
                      <a:lnTo>
                        <a:pt x="6791" y="2993"/>
                      </a:lnTo>
                      <a:lnTo>
                        <a:pt x="6791" y="3006"/>
                      </a:lnTo>
                      <a:lnTo>
                        <a:pt x="6782" y="3023"/>
                      </a:lnTo>
                      <a:lnTo>
                        <a:pt x="6770" y="3027"/>
                      </a:lnTo>
                      <a:lnTo>
                        <a:pt x="6770" y="3040"/>
                      </a:lnTo>
                      <a:lnTo>
                        <a:pt x="6757" y="3040"/>
                      </a:lnTo>
                      <a:lnTo>
                        <a:pt x="6757" y="3057"/>
                      </a:lnTo>
                      <a:lnTo>
                        <a:pt x="6744" y="3069"/>
                      </a:lnTo>
                      <a:lnTo>
                        <a:pt x="6744" y="3082"/>
                      </a:lnTo>
                      <a:lnTo>
                        <a:pt x="6727" y="3082"/>
                      </a:lnTo>
                      <a:lnTo>
                        <a:pt x="6727" y="3095"/>
                      </a:lnTo>
                      <a:lnTo>
                        <a:pt x="6715" y="3108"/>
                      </a:lnTo>
                      <a:lnTo>
                        <a:pt x="6702" y="3116"/>
                      </a:lnTo>
                      <a:lnTo>
                        <a:pt x="6702" y="3129"/>
                      </a:lnTo>
                      <a:lnTo>
                        <a:pt x="6693" y="3141"/>
                      </a:lnTo>
                      <a:lnTo>
                        <a:pt x="6693" y="3154"/>
                      </a:lnTo>
                      <a:lnTo>
                        <a:pt x="6681" y="3154"/>
                      </a:lnTo>
                      <a:lnTo>
                        <a:pt x="6681" y="3184"/>
                      </a:lnTo>
                      <a:lnTo>
                        <a:pt x="6668" y="3184"/>
                      </a:lnTo>
                      <a:lnTo>
                        <a:pt x="6668" y="3196"/>
                      </a:lnTo>
                      <a:lnTo>
                        <a:pt x="6655" y="3205"/>
                      </a:lnTo>
                      <a:lnTo>
                        <a:pt x="6655" y="3218"/>
                      </a:lnTo>
                      <a:lnTo>
                        <a:pt x="6643" y="3218"/>
                      </a:lnTo>
                      <a:lnTo>
                        <a:pt x="6643" y="3230"/>
                      </a:lnTo>
                      <a:lnTo>
                        <a:pt x="6630" y="3243"/>
                      </a:lnTo>
                      <a:lnTo>
                        <a:pt x="6630" y="3256"/>
                      </a:lnTo>
                      <a:lnTo>
                        <a:pt x="6613" y="3256"/>
                      </a:lnTo>
                      <a:lnTo>
                        <a:pt x="6613" y="3273"/>
                      </a:lnTo>
                      <a:lnTo>
                        <a:pt x="6609" y="3285"/>
                      </a:lnTo>
                      <a:lnTo>
                        <a:pt x="6609" y="3298"/>
                      </a:lnTo>
                      <a:lnTo>
                        <a:pt x="6596" y="3298"/>
                      </a:lnTo>
                      <a:lnTo>
                        <a:pt x="6596" y="3306"/>
                      </a:lnTo>
                      <a:lnTo>
                        <a:pt x="6579" y="3319"/>
                      </a:lnTo>
                      <a:lnTo>
                        <a:pt x="6566" y="3332"/>
                      </a:lnTo>
                      <a:lnTo>
                        <a:pt x="6566" y="3345"/>
                      </a:lnTo>
                      <a:lnTo>
                        <a:pt x="6554" y="3357"/>
                      </a:lnTo>
                      <a:lnTo>
                        <a:pt x="6554" y="3370"/>
                      </a:lnTo>
                      <a:lnTo>
                        <a:pt x="6541" y="3370"/>
                      </a:lnTo>
                      <a:lnTo>
                        <a:pt x="6541" y="3387"/>
                      </a:lnTo>
                      <a:lnTo>
                        <a:pt x="6528" y="3391"/>
                      </a:lnTo>
                      <a:lnTo>
                        <a:pt x="6528" y="3404"/>
                      </a:lnTo>
                      <a:lnTo>
                        <a:pt x="6511" y="3404"/>
                      </a:lnTo>
                      <a:lnTo>
                        <a:pt x="6511" y="3433"/>
                      </a:lnTo>
                      <a:lnTo>
                        <a:pt x="6507" y="3433"/>
                      </a:lnTo>
                      <a:lnTo>
                        <a:pt x="6511" y="3433"/>
                      </a:lnTo>
                      <a:lnTo>
                        <a:pt x="6511" y="3421"/>
                      </a:lnTo>
                      <a:lnTo>
                        <a:pt x="6528" y="3421"/>
                      </a:lnTo>
                      <a:lnTo>
                        <a:pt x="6528" y="3433"/>
                      </a:lnTo>
                      <a:lnTo>
                        <a:pt x="6541" y="3433"/>
                      </a:lnTo>
                      <a:lnTo>
                        <a:pt x="6554" y="3446"/>
                      </a:lnTo>
                      <a:lnTo>
                        <a:pt x="6554" y="3459"/>
                      </a:lnTo>
                      <a:lnTo>
                        <a:pt x="6596" y="3459"/>
                      </a:lnTo>
                      <a:lnTo>
                        <a:pt x="6596" y="3472"/>
                      </a:lnTo>
                      <a:lnTo>
                        <a:pt x="6613" y="3472"/>
                      </a:lnTo>
                      <a:lnTo>
                        <a:pt x="6613" y="3459"/>
                      </a:lnTo>
                      <a:lnTo>
                        <a:pt x="6643" y="3459"/>
                      </a:lnTo>
                      <a:lnTo>
                        <a:pt x="6643" y="3472"/>
                      </a:lnTo>
                      <a:lnTo>
                        <a:pt x="6655" y="3472"/>
                      </a:lnTo>
                      <a:lnTo>
                        <a:pt x="6655" y="3480"/>
                      </a:lnTo>
                      <a:lnTo>
                        <a:pt x="6668" y="3480"/>
                      </a:lnTo>
                      <a:lnTo>
                        <a:pt x="6668" y="3493"/>
                      </a:lnTo>
                      <a:lnTo>
                        <a:pt x="6681" y="3493"/>
                      </a:lnTo>
                      <a:lnTo>
                        <a:pt x="6693" y="3505"/>
                      </a:lnTo>
                      <a:lnTo>
                        <a:pt x="6702" y="3505"/>
                      </a:lnTo>
                      <a:lnTo>
                        <a:pt x="6715" y="3493"/>
                      </a:lnTo>
                      <a:lnTo>
                        <a:pt x="6744" y="3493"/>
                      </a:lnTo>
                      <a:lnTo>
                        <a:pt x="6757" y="3480"/>
                      </a:lnTo>
                      <a:lnTo>
                        <a:pt x="6770" y="3472"/>
                      </a:lnTo>
                      <a:lnTo>
                        <a:pt x="6782" y="3459"/>
                      </a:lnTo>
                      <a:lnTo>
                        <a:pt x="6816" y="3459"/>
                      </a:lnTo>
                      <a:lnTo>
                        <a:pt x="6816" y="3446"/>
                      </a:lnTo>
                      <a:lnTo>
                        <a:pt x="6829" y="3446"/>
                      </a:lnTo>
                      <a:lnTo>
                        <a:pt x="6829" y="3433"/>
                      </a:lnTo>
                      <a:lnTo>
                        <a:pt x="6846" y="3433"/>
                      </a:lnTo>
                      <a:lnTo>
                        <a:pt x="6871" y="3446"/>
                      </a:lnTo>
                      <a:lnTo>
                        <a:pt x="6884" y="3446"/>
                      </a:lnTo>
                      <a:lnTo>
                        <a:pt x="6892" y="3459"/>
                      </a:lnTo>
                      <a:lnTo>
                        <a:pt x="6905" y="3459"/>
                      </a:lnTo>
                      <a:lnTo>
                        <a:pt x="6905" y="3472"/>
                      </a:lnTo>
                      <a:lnTo>
                        <a:pt x="6918" y="3472"/>
                      </a:lnTo>
                      <a:lnTo>
                        <a:pt x="6918" y="3505"/>
                      </a:lnTo>
                      <a:lnTo>
                        <a:pt x="6930" y="3505"/>
                      </a:lnTo>
                      <a:lnTo>
                        <a:pt x="6943" y="3522"/>
                      </a:lnTo>
                      <a:lnTo>
                        <a:pt x="6960" y="3535"/>
                      </a:lnTo>
                      <a:lnTo>
                        <a:pt x="6977" y="3535"/>
                      </a:lnTo>
                      <a:lnTo>
                        <a:pt x="6977" y="3548"/>
                      </a:lnTo>
                      <a:lnTo>
                        <a:pt x="6994" y="3548"/>
                      </a:lnTo>
                      <a:lnTo>
                        <a:pt x="6994" y="3573"/>
                      </a:lnTo>
                      <a:lnTo>
                        <a:pt x="7007" y="3582"/>
                      </a:lnTo>
                      <a:lnTo>
                        <a:pt x="7007" y="3607"/>
                      </a:lnTo>
                      <a:lnTo>
                        <a:pt x="7019" y="3607"/>
                      </a:lnTo>
                      <a:lnTo>
                        <a:pt x="7019" y="3620"/>
                      </a:lnTo>
                      <a:lnTo>
                        <a:pt x="7032" y="3620"/>
                      </a:lnTo>
                      <a:lnTo>
                        <a:pt x="7032" y="3637"/>
                      </a:lnTo>
                      <a:lnTo>
                        <a:pt x="7045" y="3649"/>
                      </a:lnTo>
                      <a:lnTo>
                        <a:pt x="7045" y="3662"/>
                      </a:lnTo>
                      <a:lnTo>
                        <a:pt x="7062" y="3662"/>
                      </a:lnTo>
                      <a:lnTo>
                        <a:pt x="7062" y="3671"/>
                      </a:lnTo>
                      <a:lnTo>
                        <a:pt x="7074" y="3671"/>
                      </a:lnTo>
                      <a:lnTo>
                        <a:pt x="7079" y="3683"/>
                      </a:lnTo>
                      <a:lnTo>
                        <a:pt x="7091" y="3683"/>
                      </a:lnTo>
                      <a:lnTo>
                        <a:pt x="7091" y="3696"/>
                      </a:lnTo>
                      <a:lnTo>
                        <a:pt x="7108" y="3696"/>
                      </a:lnTo>
                      <a:lnTo>
                        <a:pt x="7108" y="3709"/>
                      </a:lnTo>
                      <a:lnTo>
                        <a:pt x="7121" y="3721"/>
                      </a:lnTo>
                      <a:lnTo>
                        <a:pt x="7121" y="3738"/>
                      </a:lnTo>
                      <a:lnTo>
                        <a:pt x="7134" y="3738"/>
                      </a:lnTo>
                      <a:lnTo>
                        <a:pt x="7134" y="3751"/>
                      </a:lnTo>
                      <a:lnTo>
                        <a:pt x="7146" y="3751"/>
                      </a:lnTo>
                      <a:lnTo>
                        <a:pt x="7146" y="3764"/>
                      </a:lnTo>
                      <a:lnTo>
                        <a:pt x="7159" y="3764"/>
                      </a:lnTo>
                      <a:lnTo>
                        <a:pt x="7159" y="3768"/>
                      </a:lnTo>
                      <a:lnTo>
                        <a:pt x="7168" y="3768"/>
                      </a:lnTo>
                      <a:lnTo>
                        <a:pt x="7168" y="3785"/>
                      </a:lnTo>
                      <a:lnTo>
                        <a:pt x="7180" y="3785"/>
                      </a:lnTo>
                      <a:lnTo>
                        <a:pt x="7180" y="3798"/>
                      </a:lnTo>
                      <a:lnTo>
                        <a:pt x="7193" y="3798"/>
                      </a:lnTo>
                      <a:lnTo>
                        <a:pt x="7193" y="3810"/>
                      </a:lnTo>
                      <a:lnTo>
                        <a:pt x="7210" y="3810"/>
                      </a:lnTo>
                      <a:lnTo>
                        <a:pt x="7210" y="3899"/>
                      </a:lnTo>
                      <a:lnTo>
                        <a:pt x="7193" y="3899"/>
                      </a:lnTo>
                      <a:lnTo>
                        <a:pt x="7193" y="3912"/>
                      </a:lnTo>
                      <a:lnTo>
                        <a:pt x="7180" y="3912"/>
                      </a:lnTo>
                      <a:lnTo>
                        <a:pt x="7180" y="3925"/>
                      </a:lnTo>
                      <a:lnTo>
                        <a:pt x="7168" y="3925"/>
                      </a:lnTo>
                      <a:lnTo>
                        <a:pt x="7168" y="3937"/>
                      </a:lnTo>
                      <a:lnTo>
                        <a:pt x="7146" y="3937"/>
                      </a:lnTo>
                      <a:lnTo>
                        <a:pt x="7146" y="3946"/>
                      </a:lnTo>
                      <a:lnTo>
                        <a:pt x="7134" y="3946"/>
                      </a:lnTo>
                      <a:lnTo>
                        <a:pt x="7134" y="3958"/>
                      </a:lnTo>
                      <a:lnTo>
                        <a:pt x="7121" y="3958"/>
                      </a:lnTo>
                      <a:lnTo>
                        <a:pt x="7121" y="3925"/>
                      </a:lnTo>
                      <a:lnTo>
                        <a:pt x="7108" y="3925"/>
                      </a:lnTo>
                      <a:lnTo>
                        <a:pt x="7108" y="3912"/>
                      </a:lnTo>
                      <a:lnTo>
                        <a:pt x="7079" y="3912"/>
                      </a:lnTo>
                      <a:lnTo>
                        <a:pt x="7079" y="3899"/>
                      </a:lnTo>
                      <a:lnTo>
                        <a:pt x="7121" y="3899"/>
                      </a:lnTo>
                      <a:lnTo>
                        <a:pt x="7121" y="3886"/>
                      </a:lnTo>
                      <a:lnTo>
                        <a:pt x="7074" y="3886"/>
                      </a:lnTo>
                      <a:lnTo>
                        <a:pt x="7074" y="3857"/>
                      </a:lnTo>
                      <a:lnTo>
                        <a:pt x="7062" y="3857"/>
                      </a:lnTo>
                      <a:lnTo>
                        <a:pt x="7062" y="3886"/>
                      </a:lnTo>
                      <a:lnTo>
                        <a:pt x="7045" y="3886"/>
                      </a:lnTo>
                      <a:lnTo>
                        <a:pt x="7045" y="3870"/>
                      </a:lnTo>
                      <a:lnTo>
                        <a:pt x="7019" y="3870"/>
                      </a:lnTo>
                      <a:lnTo>
                        <a:pt x="7019" y="3886"/>
                      </a:lnTo>
                      <a:lnTo>
                        <a:pt x="7007" y="3886"/>
                      </a:lnTo>
                      <a:lnTo>
                        <a:pt x="7007" y="3912"/>
                      </a:lnTo>
                      <a:lnTo>
                        <a:pt x="7019" y="3912"/>
                      </a:lnTo>
                      <a:lnTo>
                        <a:pt x="7019" y="3925"/>
                      </a:lnTo>
                      <a:lnTo>
                        <a:pt x="6994" y="3925"/>
                      </a:lnTo>
                      <a:lnTo>
                        <a:pt x="6994" y="3946"/>
                      </a:lnTo>
                      <a:lnTo>
                        <a:pt x="6977" y="3946"/>
                      </a:lnTo>
                      <a:lnTo>
                        <a:pt x="6977" y="3937"/>
                      </a:lnTo>
                      <a:lnTo>
                        <a:pt x="6973" y="3925"/>
                      </a:lnTo>
                      <a:lnTo>
                        <a:pt x="6973" y="3886"/>
                      </a:lnTo>
                      <a:lnTo>
                        <a:pt x="6960" y="3886"/>
                      </a:lnTo>
                      <a:lnTo>
                        <a:pt x="6960" y="3912"/>
                      </a:lnTo>
                      <a:lnTo>
                        <a:pt x="6930" y="3912"/>
                      </a:lnTo>
                      <a:lnTo>
                        <a:pt x="6930" y="3899"/>
                      </a:lnTo>
                      <a:lnTo>
                        <a:pt x="6918" y="3899"/>
                      </a:lnTo>
                      <a:lnTo>
                        <a:pt x="6918" y="3886"/>
                      </a:lnTo>
                      <a:lnTo>
                        <a:pt x="6930" y="3886"/>
                      </a:lnTo>
                      <a:lnTo>
                        <a:pt x="6930" y="3870"/>
                      </a:lnTo>
                      <a:lnTo>
                        <a:pt x="6905" y="3870"/>
                      </a:lnTo>
                      <a:lnTo>
                        <a:pt x="6905" y="3886"/>
                      </a:lnTo>
                      <a:lnTo>
                        <a:pt x="6892" y="3886"/>
                      </a:lnTo>
                      <a:lnTo>
                        <a:pt x="6892" y="3870"/>
                      </a:lnTo>
                      <a:lnTo>
                        <a:pt x="6905" y="3870"/>
                      </a:lnTo>
                      <a:lnTo>
                        <a:pt x="6892" y="3870"/>
                      </a:lnTo>
                      <a:lnTo>
                        <a:pt x="6892" y="3857"/>
                      </a:lnTo>
                      <a:lnTo>
                        <a:pt x="6884" y="3857"/>
                      </a:lnTo>
                      <a:lnTo>
                        <a:pt x="6884" y="3836"/>
                      </a:lnTo>
                      <a:lnTo>
                        <a:pt x="6905" y="3836"/>
                      </a:lnTo>
                      <a:lnTo>
                        <a:pt x="6905" y="3810"/>
                      </a:lnTo>
                      <a:lnTo>
                        <a:pt x="6892" y="3810"/>
                      </a:lnTo>
                      <a:lnTo>
                        <a:pt x="6892" y="3764"/>
                      </a:lnTo>
                      <a:lnTo>
                        <a:pt x="6871" y="3764"/>
                      </a:lnTo>
                      <a:lnTo>
                        <a:pt x="6871" y="3751"/>
                      </a:lnTo>
                      <a:lnTo>
                        <a:pt x="6858" y="3751"/>
                      </a:lnTo>
                      <a:lnTo>
                        <a:pt x="6858" y="3785"/>
                      </a:lnTo>
                      <a:lnTo>
                        <a:pt x="6846" y="3785"/>
                      </a:lnTo>
                      <a:lnTo>
                        <a:pt x="6846" y="3768"/>
                      </a:lnTo>
                      <a:lnTo>
                        <a:pt x="6829" y="3768"/>
                      </a:lnTo>
                      <a:lnTo>
                        <a:pt x="6829" y="3751"/>
                      </a:lnTo>
                      <a:lnTo>
                        <a:pt x="6816" y="3751"/>
                      </a:lnTo>
                      <a:lnTo>
                        <a:pt x="6803" y="3738"/>
                      </a:lnTo>
                      <a:lnTo>
                        <a:pt x="6803" y="3751"/>
                      </a:lnTo>
                      <a:lnTo>
                        <a:pt x="6770" y="3751"/>
                      </a:lnTo>
                      <a:lnTo>
                        <a:pt x="6770" y="3738"/>
                      </a:lnTo>
                      <a:lnTo>
                        <a:pt x="6757" y="3738"/>
                      </a:lnTo>
                      <a:lnTo>
                        <a:pt x="6757" y="3751"/>
                      </a:lnTo>
                      <a:lnTo>
                        <a:pt x="6770" y="3764"/>
                      </a:lnTo>
                      <a:lnTo>
                        <a:pt x="6770" y="3768"/>
                      </a:lnTo>
                      <a:lnTo>
                        <a:pt x="6757" y="3768"/>
                      </a:lnTo>
                      <a:lnTo>
                        <a:pt x="6757" y="3764"/>
                      </a:lnTo>
                      <a:lnTo>
                        <a:pt x="6744" y="3764"/>
                      </a:lnTo>
                      <a:lnTo>
                        <a:pt x="6744" y="3785"/>
                      </a:lnTo>
                      <a:lnTo>
                        <a:pt x="6727" y="3785"/>
                      </a:lnTo>
                      <a:lnTo>
                        <a:pt x="6727" y="3764"/>
                      </a:lnTo>
                      <a:lnTo>
                        <a:pt x="6715" y="3764"/>
                      </a:lnTo>
                      <a:lnTo>
                        <a:pt x="6715" y="3785"/>
                      </a:lnTo>
                      <a:lnTo>
                        <a:pt x="6702" y="3785"/>
                      </a:lnTo>
                      <a:lnTo>
                        <a:pt x="6702" y="3798"/>
                      </a:lnTo>
                      <a:lnTo>
                        <a:pt x="6693" y="3798"/>
                      </a:lnTo>
                      <a:lnTo>
                        <a:pt x="6693" y="3768"/>
                      </a:lnTo>
                      <a:lnTo>
                        <a:pt x="6702" y="3768"/>
                      </a:lnTo>
                      <a:lnTo>
                        <a:pt x="6702" y="3764"/>
                      </a:lnTo>
                      <a:lnTo>
                        <a:pt x="6693" y="3764"/>
                      </a:lnTo>
                      <a:lnTo>
                        <a:pt x="6693" y="3751"/>
                      </a:lnTo>
                      <a:lnTo>
                        <a:pt x="6655" y="3751"/>
                      </a:lnTo>
                      <a:lnTo>
                        <a:pt x="6668" y="3751"/>
                      </a:lnTo>
                      <a:lnTo>
                        <a:pt x="6668" y="3764"/>
                      </a:lnTo>
                      <a:lnTo>
                        <a:pt x="6655" y="3764"/>
                      </a:lnTo>
                      <a:lnTo>
                        <a:pt x="6655" y="3810"/>
                      </a:lnTo>
                      <a:lnTo>
                        <a:pt x="6630" y="3810"/>
                      </a:lnTo>
                      <a:lnTo>
                        <a:pt x="6630" y="3798"/>
                      </a:lnTo>
                      <a:lnTo>
                        <a:pt x="6643" y="3798"/>
                      </a:lnTo>
                      <a:lnTo>
                        <a:pt x="6643" y="3768"/>
                      </a:lnTo>
                      <a:lnTo>
                        <a:pt x="6630" y="3768"/>
                      </a:lnTo>
                      <a:lnTo>
                        <a:pt x="6630" y="3785"/>
                      </a:lnTo>
                      <a:lnTo>
                        <a:pt x="6609" y="3785"/>
                      </a:lnTo>
                      <a:lnTo>
                        <a:pt x="6609" y="3798"/>
                      </a:lnTo>
                      <a:lnTo>
                        <a:pt x="6596" y="3798"/>
                      </a:lnTo>
                      <a:lnTo>
                        <a:pt x="6596" y="3785"/>
                      </a:lnTo>
                      <a:lnTo>
                        <a:pt x="6579" y="3785"/>
                      </a:lnTo>
                      <a:lnTo>
                        <a:pt x="6579" y="3764"/>
                      </a:lnTo>
                      <a:lnTo>
                        <a:pt x="6596" y="3764"/>
                      </a:lnTo>
                      <a:lnTo>
                        <a:pt x="6596" y="3738"/>
                      </a:lnTo>
                      <a:lnTo>
                        <a:pt x="6566" y="3738"/>
                      </a:lnTo>
                      <a:lnTo>
                        <a:pt x="6566" y="3768"/>
                      </a:lnTo>
                      <a:lnTo>
                        <a:pt x="6566" y="3764"/>
                      </a:lnTo>
                      <a:lnTo>
                        <a:pt x="6554" y="3764"/>
                      </a:lnTo>
                      <a:lnTo>
                        <a:pt x="6554" y="3751"/>
                      </a:lnTo>
                      <a:lnTo>
                        <a:pt x="6541" y="3751"/>
                      </a:lnTo>
                      <a:lnTo>
                        <a:pt x="6541" y="3764"/>
                      </a:lnTo>
                      <a:lnTo>
                        <a:pt x="6554" y="3764"/>
                      </a:lnTo>
                      <a:lnTo>
                        <a:pt x="6554" y="3785"/>
                      </a:lnTo>
                      <a:lnTo>
                        <a:pt x="6541" y="3785"/>
                      </a:lnTo>
                      <a:lnTo>
                        <a:pt x="6541" y="3810"/>
                      </a:lnTo>
                      <a:lnTo>
                        <a:pt x="6528" y="3810"/>
                      </a:lnTo>
                      <a:lnTo>
                        <a:pt x="6528" y="3785"/>
                      </a:lnTo>
                      <a:lnTo>
                        <a:pt x="6494" y="3785"/>
                      </a:lnTo>
                      <a:lnTo>
                        <a:pt x="6494" y="3768"/>
                      </a:lnTo>
                      <a:lnTo>
                        <a:pt x="6478" y="3768"/>
                      </a:lnTo>
                      <a:lnTo>
                        <a:pt x="6478" y="3764"/>
                      </a:lnTo>
                      <a:lnTo>
                        <a:pt x="6452" y="3764"/>
                      </a:lnTo>
                      <a:lnTo>
                        <a:pt x="6452" y="3768"/>
                      </a:lnTo>
                      <a:lnTo>
                        <a:pt x="6439" y="3785"/>
                      </a:lnTo>
                      <a:lnTo>
                        <a:pt x="6427" y="3785"/>
                      </a:lnTo>
                      <a:lnTo>
                        <a:pt x="6427" y="3798"/>
                      </a:lnTo>
                      <a:lnTo>
                        <a:pt x="6406" y="3798"/>
                      </a:lnTo>
                      <a:lnTo>
                        <a:pt x="6406" y="3810"/>
                      </a:lnTo>
                      <a:lnTo>
                        <a:pt x="6393" y="3810"/>
                      </a:lnTo>
                      <a:lnTo>
                        <a:pt x="6393" y="3823"/>
                      </a:lnTo>
                      <a:lnTo>
                        <a:pt x="6380" y="3823"/>
                      </a:lnTo>
                      <a:lnTo>
                        <a:pt x="6418" y="3823"/>
                      </a:lnTo>
                      <a:lnTo>
                        <a:pt x="6406" y="3823"/>
                      </a:lnTo>
                      <a:lnTo>
                        <a:pt x="6406" y="3853"/>
                      </a:lnTo>
                      <a:lnTo>
                        <a:pt x="6363" y="3853"/>
                      </a:lnTo>
                      <a:lnTo>
                        <a:pt x="6363" y="3857"/>
                      </a:lnTo>
                      <a:lnTo>
                        <a:pt x="6393" y="3857"/>
                      </a:lnTo>
                      <a:lnTo>
                        <a:pt x="6393" y="3870"/>
                      </a:lnTo>
                      <a:lnTo>
                        <a:pt x="6363" y="3870"/>
                      </a:lnTo>
                      <a:lnTo>
                        <a:pt x="6363" y="3886"/>
                      </a:lnTo>
                      <a:lnTo>
                        <a:pt x="6351" y="3886"/>
                      </a:lnTo>
                      <a:lnTo>
                        <a:pt x="6351" y="3912"/>
                      </a:lnTo>
                      <a:lnTo>
                        <a:pt x="6338" y="3912"/>
                      </a:lnTo>
                      <a:lnTo>
                        <a:pt x="6329" y="3925"/>
                      </a:lnTo>
                      <a:lnTo>
                        <a:pt x="6329" y="3946"/>
                      </a:lnTo>
                      <a:lnTo>
                        <a:pt x="6317" y="3946"/>
                      </a:lnTo>
                      <a:lnTo>
                        <a:pt x="6317" y="3937"/>
                      </a:lnTo>
                      <a:lnTo>
                        <a:pt x="6304" y="3937"/>
                      </a:lnTo>
                      <a:lnTo>
                        <a:pt x="6304" y="3958"/>
                      </a:lnTo>
                      <a:lnTo>
                        <a:pt x="6262" y="3958"/>
                      </a:lnTo>
                      <a:lnTo>
                        <a:pt x="6262" y="3937"/>
                      </a:lnTo>
                      <a:lnTo>
                        <a:pt x="6236" y="3937"/>
                      </a:lnTo>
                      <a:lnTo>
                        <a:pt x="6249" y="3937"/>
                      </a:lnTo>
                      <a:lnTo>
                        <a:pt x="6249" y="3971"/>
                      </a:lnTo>
                      <a:lnTo>
                        <a:pt x="6236" y="3971"/>
                      </a:lnTo>
                      <a:lnTo>
                        <a:pt x="6228" y="3958"/>
                      </a:lnTo>
                      <a:lnTo>
                        <a:pt x="6228" y="3971"/>
                      </a:lnTo>
                      <a:lnTo>
                        <a:pt x="6215" y="3971"/>
                      </a:lnTo>
                      <a:lnTo>
                        <a:pt x="6215" y="3984"/>
                      </a:lnTo>
                      <a:lnTo>
                        <a:pt x="6202" y="3984"/>
                      </a:lnTo>
                      <a:lnTo>
                        <a:pt x="6202" y="3946"/>
                      </a:lnTo>
                      <a:lnTo>
                        <a:pt x="6190" y="3946"/>
                      </a:lnTo>
                      <a:lnTo>
                        <a:pt x="6190" y="3971"/>
                      </a:lnTo>
                      <a:lnTo>
                        <a:pt x="6164" y="3971"/>
                      </a:lnTo>
                      <a:lnTo>
                        <a:pt x="6164" y="3958"/>
                      </a:lnTo>
                      <a:lnTo>
                        <a:pt x="6177" y="3958"/>
                      </a:lnTo>
                      <a:lnTo>
                        <a:pt x="6143" y="3958"/>
                      </a:lnTo>
                      <a:lnTo>
                        <a:pt x="6143" y="3971"/>
                      </a:lnTo>
                      <a:lnTo>
                        <a:pt x="6147" y="3971"/>
                      </a:lnTo>
                      <a:lnTo>
                        <a:pt x="6147" y="3984"/>
                      </a:lnTo>
                      <a:lnTo>
                        <a:pt x="6130" y="3984"/>
                      </a:lnTo>
                      <a:lnTo>
                        <a:pt x="6130" y="3971"/>
                      </a:lnTo>
                      <a:lnTo>
                        <a:pt x="6113" y="3958"/>
                      </a:lnTo>
                      <a:lnTo>
                        <a:pt x="6101" y="3958"/>
                      </a:lnTo>
                      <a:lnTo>
                        <a:pt x="6101" y="3971"/>
                      </a:lnTo>
                      <a:lnTo>
                        <a:pt x="6113" y="3971"/>
                      </a:lnTo>
                      <a:lnTo>
                        <a:pt x="6101" y="3984"/>
                      </a:lnTo>
                      <a:lnTo>
                        <a:pt x="6101" y="3971"/>
                      </a:lnTo>
                      <a:lnTo>
                        <a:pt x="6075" y="3971"/>
                      </a:lnTo>
                      <a:lnTo>
                        <a:pt x="6075" y="4001"/>
                      </a:lnTo>
                      <a:lnTo>
                        <a:pt x="6063" y="4001"/>
                      </a:lnTo>
                      <a:lnTo>
                        <a:pt x="6063" y="3984"/>
                      </a:lnTo>
                      <a:lnTo>
                        <a:pt x="6054" y="3984"/>
                      </a:lnTo>
                      <a:lnTo>
                        <a:pt x="6054" y="3971"/>
                      </a:lnTo>
                      <a:lnTo>
                        <a:pt x="6063" y="3971"/>
                      </a:lnTo>
                      <a:lnTo>
                        <a:pt x="6063" y="3958"/>
                      </a:lnTo>
                      <a:lnTo>
                        <a:pt x="6041" y="3958"/>
                      </a:lnTo>
                      <a:lnTo>
                        <a:pt x="6041" y="3984"/>
                      </a:lnTo>
                      <a:lnTo>
                        <a:pt x="6041" y="3958"/>
                      </a:lnTo>
                      <a:lnTo>
                        <a:pt x="6029" y="3958"/>
                      </a:lnTo>
                      <a:lnTo>
                        <a:pt x="6029" y="3971"/>
                      </a:lnTo>
                      <a:lnTo>
                        <a:pt x="6012" y="3971"/>
                      </a:lnTo>
                      <a:lnTo>
                        <a:pt x="6012" y="3958"/>
                      </a:lnTo>
                      <a:lnTo>
                        <a:pt x="5986" y="3958"/>
                      </a:lnTo>
                      <a:lnTo>
                        <a:pt x="5986" y="3971"/>
                      </a:lnTo>
                      <a:lnTo>
                        <a:pt x="5999" y="3971"/>
                      </a:lnTo>
                      <a:lnTo>
                        <a:pt x="5999" y="4013"/>
                      </a:lnTo>
                      <a:lnTo>
                        <a:pt x="5986" y="4013"/>
                      </a:lnTo>
                      <a:lnTo>
                        <a:pt x="5986" y="4026"/>
                      </a:lnTo>
                      <a:lnTo>
                        <a:pt x="5986" y="4013"/>
                      </a:lnTo>
                      <a:lnTo>
                        <a:pt x="5974" y="4013"/>
                      </a:lnTo>
                      <a:lnTo>
                        <a:pt x="5961" y="4001"/>
                      </a:lnTo>
                      <a:lnTo>
                        <a:pt x="5953" y="4001"/>
                      </a:lnTo>
                      <a:lnTo>
                        <a:pt x="5953" y="4013"/>
                      </a:lnTo>
                      <a:lnTo>
                        <a:pt x="5961" y="4013"/>
                      </a:lnTo>
                      <a:lnTo>
                        <a:pt x="5961" y="4039"/>
                      </a:lnTo>
                      <a:lnTo>
                        <a:pt x="5961" y="4026"/>
                      </a:lnTo>
                      <a:lnTo>
                        <a:pt x="5953" y="4026"/>
                      </a:lnTo>
                      <a:lnTo>
                        <a:pt x="5953" y="4013"/>
                      </a:lnTo>
                      <a:lnTo>
                        <a:pt x="5927" y="4013"/>
                      </a:lnTo>
                      <a:lnTo>
                        <a:pt x="5927" y="4001"/>
                      </a:lnTo>
                      <a:lnTo>
                        <a:pt x="5927" y="4013"/>
                      </a:lnTo>
                      <a:lnTo>
                        <a:pt x="5898" y="4013"/>
                      </a:lnTo>
                      <a:lnTo>
                        <a:pt x="5898" y="4001"/>
                      </a:lnTo>
                      <a:lnTo>
                        <a:pt x="5885" y="4001"/>
                      </a:lnTo>
                      <a:lnTo>
                        <a:pt x="5885" y="4013"/>
                      </a:lnTo>
                      <a:lnTo>
                        <a:pt x="5872" y="4013"/>
                      </a:lnTo>
                      <a:lnTo>
                        <a:pt x="5872" y="4026"/>
                      </a:lnTo>
                      <a:lnTo>
                        <a:pt x="5864" y="4026"/>
                      </a:lnTo>
                      <a:lnTo>
                        <a:pt x="5864" y="4039"/>
                      </a:lnTo>
                      <a:lnTo>
                        <a:pt x="5851" y="4047"/>
                      </a:lnTo>
                      <a:lnTo>
                        <a:pt x="5838" y="4047"/>
                      </a:lnTo>
                      <a:lnTo>
                        <a:pt x="5851" y="4047"/>
                      </a:lnTo>
                      <a:lnTo>
                        <a:pt x="5851" y="4026"/>
                      </a:lnTo>
                      <a:lnTo>
                        <a:pt x="5864" y="4026"/>
                      </a:lnTo>
                      <a:lnTo>
                        <a:pt x="5864" y="4013"/>
                      </a:lnTo>
                      <a:lnTo>
                        <a:pt x="5851" y="4013"/>
                      </a:lnTo>
                      <a:lnTo>
                        <a:pt x="5851" y="4001"/>
                      </a:lnTo>
                      <a:lnTo>
                        <a:pt x="5838" y="4013"/>
                      </a:lnTo>
                      <a:lnTo>
                        <a:pt x="5851" y="4013"/>
                      </a:lnTo>
                      <a:lnTo>
                        <a:pt x="5851" y="4026"/>
                      </a:lnTo>
                      <a:lnTo>
                        <a:pt x="5826" y="4026"/>
                      </a:lnTo>
                      <a:lnTo>
                        <a:pt x="5826" y="4013"/>
                      </a:lnTo>
                      <a:lnTo>
                        <a:pt x="5838" y="4013"/>
                      </a:lnTo>
                      <a:lnTo>
                        <a:pt x="5796" y="4013"/>
                      </a:lnTo>
                      <a:lnTo>
                        <a:pt x="5813" y="4026"/>
                      </a:lnTo>
                      <a:lnTo>
                        <a:pt x="5796" y="4026"/>
                      </a:lnTo>
                      <a:lnTo>
                        <a:pt x="5796" y="4039"/>
                      </a:lnTo>
                      <a:lnTo>
                        <a:pt x="5796" y="4026"/>
                      </a:lnTo>
                      <a:lnTo>
                        <a:pt x="5783" y="4026"/>
                      </a:lnTo>
                      <a:lnTo>
                        <a:pt x="5783" y="4013"/>
                      </a:lnTo>
                      <a:lnTo>
                        <a:pt x="5779" y="4013"/>
                      </a:lnTo>
                      <a:lnTo>
                        <a:pt x="5779" y="4039"/>
                      </a:lnTo>
                      <a:lnTo>
                        <a:pt x="5783" y="4039"/>
                      </a:lnTo>
                      <a:lnTo>
                        <a:pt x="5783" y="4060"/>
                      </a:lnTo>
                      <a:lnTo>
                        <a:pt x="5783" y="4047"/>
                      </a:lnTo>
                      <a:lnTo>
                        <a:pt x="5779" y="4047"/>
                      </a:lnTo>
                      <a:lnTo>
                        <a:pt x="5779" y="4039"/>
                      </a:lnTo>
                      <a:lnTo>
                        <a:pt x="5749" y="4039"/>
                      </a:lnTo>
                      <a:lnTo>
                        <a:pt x="5749" y="4047"/>
                      </a:lnTo>
                      <a:lnTo>
                        <a:pt x="5724" y="4047"/>
                      </a:lnTo>
                      <a:lnTo>
                        <a:pt x="5737" y="4047"/>
                      </a:lnTo>
                      <a:lnTo>
                        <a:pt x="5737" y="4060"/>
                      </a:lnTo>
                      <a:lnTo>
                        <a:pt x="5724" y="4060"/>
                      </a:lnTo>
                      <a:lnTo>
                        <a:pt x="5724" y="4073"/>
                      </a:lnTo>
                      <a:lnTo>
                        <a:pt x="5711" y="4085"/>
                      </a:lnTo>
                      <a:lnTo>
                        <a:pt x="5699" y="4085"/>
                      </a:lnTo>
                      <a:lnTo>
                        <a:pt x="5699" y="4102"/>
                      </a:lnTo>
                      <a:lnTo>
                        <a:pt x="5677" y="4102"/>
                      </a:lnTo>
                      <a:lnTo>
                        <a:pt x="5677" y="4085"/>
                      </a:lnTo>
                      <a:lnTo>
                        <a:pt x="5665" y="4085"/>
                      </a:lnTo>
                      <a:lnTo>
                        <a:pt x="5665" y="4073"/>
                      </a:lnTo>
                      <a:lnTo>
                        <a:pt x="5677" y="4073"/>
                      </a:lnTo>
                      <a:lnTo>
                        <a:pt x="5677" y="4060"/>
                      </a:lnTo>
                      <a:lnTo>
                        <a:pt x="5682" y="4060"/>
                      </a:lnTo>
                      <a:lnTo>
                        <a:pt x="5682" y="4039"/>
                      </a:lnTo>
                      <a:lnTo>
                        <a:pt x="5677" y="4039"/>
                      </a:lnTo>
                      <a:lnTo>
                        <a:pt x="5677" y="4060"/>
                      </a:lnTo>
                      <a:lnTo>
                        <a:pt x="5665" y="4060"/>
                      </a:lnTo>
                      <a:lnTo>
                        <a:pt x="5665" y="4073"/>
                      </a:lnTo>
                      <a:lnTo>
                        <a:pt x="5648" y="4073"/>
                      </a:lnTo>
                      <a:lnTo>
                        <a:pt x="5648" y="4047"/>
                      </a:lnTo>
                      <a:lnTo>
                        <a:pt x="5635" y="4047"/>
                      </a:lnTo>
                      <a:lnTo>
                        <a:pt x="5648" y="4060"/>
                      </a:lnTo>
                      <a:lnTo>
                        <a:pt x="5635" y="4060"/>
                      </a:lnTo>
                      <a:lnTo>
                        <a:pt x="5635" y="4073"/>
                      </a:lnTo>
                      <a:lnTo>
                        <a:pt x="5610" y="4073"/>
                      </a:lnTo>
                      <a:lnTo>
                        <a:pt x="5610" y="4060"/>
                      </a:lnTo>
                      <a:lnTo>
                        <a:pt x="5610" y="4073"/>
                      </a:lnTo>
                      <a:lnTo>
                        <a:pt x="5588" y="4073"/>
                      </a:lnTo>
                      <a:lnTo>
                        <a:pt x="5588" y="4060"/>
                      </a:lnTo>
                      <a:lnTo>
                        <a:pt x="5563" y="4060"/>
                      </a:lnTo>
                      <a:lnTo>
                        <a:pt x="5563" y="4039"/>
                      </a:lnTo>
                      <a:lnTo>
                        <a:pt x="5546" y="4039"/>
                      </a:lnTo>
                      <a:lnTo>
                        <a:pt x="5546" y="4047"/>
                      </a:lnTo>
                      <a:lnTo>
                        <a:pt x="5563" y="4047"/>
                      </a:lnTo>
                      <a:lnTo>
                        <a:pt x="5563" y="4060"/>
                      </a:lnTo>
                      <a:lnTo>
                        <a:pt x="5546" y="4060"/>
                      </a:lnTo>
                      <a:lnTo>
                        <a:pt x="5546" y="4073"/>
                      </a:lnTo>
                      <a:lnTo>
                        <a:pt x="5533" y="4073"/>
                      </a:lnTo>
                      <a:lnTo>
                        <a:pt x="5533" y="4047"/>
                      </a:lnTo>
                      <a:lnTo>
                        <a:pt x="5521" y="4047"/>
                      </a:lnTo>
                      <a:lnTo>
                        <a:pt x="5521" y="4060"/>
                      </a:lnTo>
                      <a:lnTo>
                        <a:pt x="5508" y="4060"/>
                      </a:lnTo>
                      <a:lnTo>
                        <a:pt x="5521" y="4060"/>
                      </a:lnTo>
                      <a:lnTo>
                        <a:pt x="5508" y="4047"/>
                      </a:lnTo>
                      <a:lnTo>
                        <a:pt x="5508" y="4060"/>
                      </a:lnTo>
                      <a:lnTo>
                        <a:pt x="5495" y="4060"/>
                      </a:lnTo>
                      <a:lnTo>
                        <a:pt x="5495" y="4073"/>
                      </a:lnTo>
                      <a:lnTo>
                        <a:pt x="5508" y="4073"/>
                      </a:lnTo>
                      <a:lnTo>
                        <a:pt x="5487" y="4073"/>
                      </a:lnTo>
                      <a:lnTo>
                        <a:pt x="5487" y="4060"/>
                      </a:lnTo>
                      <a:lnTo>
                        <a:pt x="5474" y="4060"/>
                      </a:lnTo>
                      <a:lnTo>
                        <a:pt x="5474" y="4073"/>
                      </a:lnTo>
                      <a:lnTo>
                        <a:pt x="5487" y="4073"/>
                      </a:lnTo>
                      <a:lnTo>
                        <a:pt x="5487" y="4085"/>
                      </a:lnTo>
                      <a:lnTo>
                        <a:pt x="5474" y="4085"/>
                      </a:lnTo>
                      <a:lnTo>
                        <a:pt x="5474" y="4073"/>
                      </a:lnTo>
                      <a:lnTo>
                        <a:pt x="5461" y="4073"/>
                      </a:lnTo>
                      <a:lnTo>
                        <a:pt x="5461" y="4085"/>
                      </a:lnTo>
                      <a:lnTo>
                        <a:pt x="5406" y="4085"/>
                      </a:lnTo>
                      <a:lnTo>
                        <a:pt x="5419" y="4085"/>
                      </a:lnTo>
                      <a:lnTo>
                        <a:pt x="5432" y="4102"/>
                      </a:lnTo>
                      <a:lnTo>
                        <a:pt x="5398" y="4102"/>
                      </a:lnTo>
                      <a:lnTo>
                        <a:pt x="5398" y="4128"/>
                      </a:lnTo>
                      <a:lnTo>
                        <a:pt x="5385" y="4128"/>
                      </a:lnTo>
                      <a:lnTo>
                        <a:pt x="5398" y="4128"/>
                      </a:lnTo>
                      <a:lnTo>
                        <a:pt x="5398" y="4136"/>
                      </a:lnTo>
                      <a:lnTo>
                        <a:pt x="5373" y="4136"/>
                      </a:lnTo>
                      <a:lnTo>
                        <a:pt x="5373" y="4162"/>
                      </a:lnTo>
                      <a:lnTo>
                        <a:pt x="5360" y="4162"/>
                      </a:lnTo>
                      <a:lnTo>
                        <a:pt x="5360" y="4174"/>
                      </a:lnTo>
                      <a:lnTo>
                        <a:pt x="5360" y="4162"/>
                      </a:lnTo>
                      <a:lnTo>
                        <a:pt x="5347" y="4162"/>
                      </a:lnTo>
                      <a:lnTo>
                        <a:pt x="5347" y="4174"/>
                      </a:lnTo>
                      <a:lnTo>
                        <a:pt x="5347" y="4162"/>
                      </a:lnTo>
                      <a:lnTo>
                        <a:pt x="5330" y="4162"/>
                      </a:lnTo>
                      <a:lnTo>
                        <a:pt x="5330" y="4174"/>
                      </a:lnTo>
                      <a:lnTo>
                        <a:pt x="5347" y="4174"/>
                      </a:lnTo>
                      <a:lnTo>
                        <a:pt x="5347" y="4187"/>
                      </a:lnTo>
                      <a:lnTo>
                        <a:pt x="5318" y="4187"/>
                      </a:lnTo>
                      <a:lnTo>
                        <a:pt x="5318" y="4200"/>
                      </a:lnTo>
                      <a:lnTo>
                        <a:pt x="5313" y="4200"/>
                      </a:lnTo>
                      <a:lnTo>
                        <a:pt x="5313" y="4187"/>
                      </a:lnTo>
                      <a:lnTo>
                        <a:pt x="5296" y="4187"/>
                      </a:lnTo>
                      <a:lnTo>
                        <a:pt x="5296" y="4174"/>
                      </a:lnTo>
                      <a:lnTo>
                        <a:pt x="5284" y="4174"/>
                      </a:lnTo>
                      <a:lnTo>
                        <a:pt x="5284" y="4187"/>
                      </a:lnTo>
                      <a:lnTo>
                        <a:pt x="5296" y="4187"/>
                      </a:lnTo>
                      <a:lnTo>
                        <a:pt x="5296" y="4200"/>
                      </a:lnTo>
                      <a:lnTo>
                        <a:pt x="5284" y="4200"/>
                      </a:lnTo>
                      <a:lnTo>
                        <a:pt x="5284" y="4217"/>
                      </a:lnTo>
                      <a:lnTo>
                        <a:pt x="5271" y="4200"/>
                      </a:lnTo>
                      <a:lnTo>
                        <a:pt x="5271" y="4217"/>
                      </a:lnTo>
                      <a:lnTo>
                        <a:pt x="5258" y="4217"/>
                      </a:lnTo>
                      <a:lnTo>
                        <a:pt x="5271" y="4217"/>
                      </a:lnTo>
                      <a:lnTo>
                        <a:pt x="5271" y="4229"/>
                      </a:lnTo>
                      <a:lnTo>
                        <a:pt x="5258" y="4229"/>
                      </a:lnTo>
                      <a:lnTo>
                        <a:pt x="5258" y="4217"/>
                      </a:lnTo>
                      <a:lnTo>
                        <a:pt x="5258" y="4229"/>
                      </a:lnTo>
                      <a:lnTo>
                        <a:pt x="5246" y="4229"/>
                      </a:lnTo>
                      <a:lnTo>
                        <a:pt x="5258" y="4229"/>
                      </a:lnTo>
                      <a:lnTo>
                        <a:pt x="5258" y="4234"/>
                      </a:lnTo>
                      <a:lnTo>
                        <a:pt x="5246" y="4234"/>
                      </a:lnTo>
                      <a:lnTo>
                        <a:pt x="5233" y="4250"/>
                      </a:lnTo>
                      <a:lnTo>
                        <a:pt x="5216" y="4250"/>
                      </a:lnTo>
                      <a:lnTo>
                        <a:pt x="5216" y="4263"/>
                      </a:lnTo>
                      <a:lnTo>
                        <a:pt x="5212" y="4263"/>
                      </a:lnTo>
                      <a:lnTo>
                        <a:pt x="5212" y="4276"/>
                      </a:lnTo>
                      <a:lnTo>
                        <a:pt x="5216" y="4276"/>
                      </a:lnTo>
                      <a:lnTo>
                        <a:pt x="5212" y="4276"/>
                      </a:lnTo>
                      <a:lnTo>
                        <a:pt x="5212" y="4289"/>
                      </a:lnTo>
                      <a:lnTo>
                        <a:pt x="5212" y="4263"/>
                      </a:lnTo>
                      <a:lnTo>
                        <a:pt x="5199" y="4263"/>
                      </a:lnTo>
                      <a:lnTo>
                        <a:pt x="5199" y="4276"/>
                      </a:lnTo>
                      <a:lnTo>
                        <a:pt x="5182" y="4276"/>
                      </a:lnTo>
                      <a:lnTo>
                        <a:pt x="5182" y="4289"/>
                      </a:lnTo>
                      <a:lnTo>
                        <a:pt x="5169" y="4289"/>
                      </a:lnTo>
                      <a:lnTo>
                        <a:pt x="5169" y="4276"/>
                      </a:lnTo>
                      <a:lnTo>
                        <a:pt x="5169" y="4289"/>
                      </a:lnTo>
                      <a:lnTo>
                        <a:pt x="5144" y="4289"/>
                      </a:lnTo>
                      <a:lnTo>
                        <a:pt x="5157" y="4289"/>
                      </a:lnTo>
                      <a:lnTo>
                        <a:pt x="5157" y="4301"/>
                      </a:lnTo>
                      <a:lnTo>
                        <a:pt x="5144" y="4301"/>
                      </a:lnTo>
                      <a:lnTo>
                        <a:pt x="5144" y="4318"/>
                      </a:lnTo>
                      <a:lnTo>
                        <a:pt x="5144" y="4301"/>
                      </a:lnTo>
                      <a:lnTo>
                        <a:pt x="5131" y="4301"/>
                      </a:lnTo>
                      <a:lnTo>
                        <a:pt x="5131" y="4289"/>
                      </a:lnTo>
                      <a:lnTo>
                        <a:pt x="5131" y="4301"/>
                      </a:lnTo>
                      <a:lnTo>
                        <a:pt x="5123" y="4301"/>
                      </a:lnTo>
                      <a:lnTo>
                        <a:pt x="5131" y="4301"/>
                      </a:lnTo>
                      <a:lnTo>
                        <a:pt x="5131" y="4318"/>
                      </a:lnTo>
                      <a:lnTo>
                        <a:pt x="5110" y="4318"/>
                      </a:lnTo>
                      <a:lnTo>
                        <a:pt x="5110" y="4322"/>
                      </a:lnTo>
                      <a:lnTo>
                        <a:pt x="5097" y="4322"/>
                      </a:lnTo>
                      <a:lnTo>
                        <a:pt x="5097" y="4318"/>
                      </a:lnTo>
                      <a:lnTo>
                        <a:pt x="5081" y="4318"/>
                      </a:lnTo>
                      <a:lnTo>
                        <a:pt x="5081" y="4322"/>
                      </a:lnTo>
                      <a:lnTo>
                        <a:pt x="5097" y="4322"/>
                      </a:lnTo>
                      <a:lnTo>
                        <a:pt x="5097" y="4335"/>
                      </a:lnTo>
                      <a:lnTo>
                        <a:pt x="5081" y="4335"/>
                      </a:lnTo>
                      <a:lnTo>
                        <a:pt x="5081" y="4322"/>
                      </a:lnTo>
                      <a:lnTo>
                        <a:pt x="5081" y="4335"/>
                      </a:lnTo>
                      <a:lnTo>
                        <a:pt x="5068" y="4335"/>
                      </a:lnTo>
                      <a:lnTo>
                        <a:pt x="5068" y="4318"/>
                      </a:lnTo>
                      <a:lnTo>
                        <a:pt x="5068" y="4322"/>
                      </a:lnTo>
                      <a:lnTo>
                        <a:pt x="5055" y="4322"/>
                      </a:lnTo>
                      <a:lnTo>
                        <a:pt x="5055" y="4318"/>
                      </a:lnTo>
                      <a:lnTo>
                        <a:pt x="5042" y="4318"/>
                      </a:lnTo>
                      <a:lnTo>
                        <a:pt x="5042" y="4322"/>
                      </a:lnTo>
                      <a:lnTo>
                        <a:pt x="5034" y="4322"/>
                      </a:lnTo>
                      <a:lnTo>
                        <a:pt x="5042" y="4322"/>
                      </a:lnTo>
                      <a:lnTo>
                        <a:pt x="5042" y="4318"/>
                      </a:lnTo>
                      <a:lnTo>
                        <a:pt x="5034" y="4318"/>
                      </a:lnTo>
                      <a:lnTo>
                        <a:pt x="5034" y="4322"/>
                      </a:lnTo>
                      <a:lnTo>
                        <a:pt x="5021" y="4322"/>
                      </a:lnTo>
                      <a:lnTo>
                        <a:pt x="5034" y="4322"/>
                      </a:lnTo>
                      <a:lnTo>
                        <a:pt x="5034" y="4352"/>
                      </a:lnTo>
                      <a:lnTo>
                        <a:pt x="5034" y="4335"/>
                      </a:lnTo>
                      <a:lnTo>
                        <a:pt x="5021" y="4335"/>
                      </a:lnTo>
                      <a:lnTo>
                        <a:pt x="5021" y="4352"/>
                      </a:lnTo>
                      <a:lnTo>
                        <a:pt x="5021" y="4335"/>
                      </a:lnTo>
                      <a:lnTo>
                        <a:pt x="5009" y="4335"/>
                      </a:lnTo>
                      <a:lnTo>
                        <a:pt x="5009" y="4352"/>
                      </a:lnTo>
                      <a:lnTo>
                        <a:pt x="4996" y="4352"/>
                      </a:lnTo>
                      <a:lnTo>
                        <a:pt x="4996" y="4335"/>
                      </a:lnTo>
                      <a:lnTo>
                        <a:pt x="4983" y="4335"/>
                      </a:lnTo>
                      <a:lnTo>
                        <a:pt x="4983" y="4352"/>
                      </a:lnTo>
                      <a:lnTo>
                        <a:pt x="4996" y="4352"/>
                      </a:lnTo>
                      <a:lnTo>
                        <a:pt x="4996" y="4365"/>
                      </a:lnTo>
                      <a:lnTo>
                        <a:pt x="4966" y="4365"/>
                      </a:lnTo>
                      <a:lnTo>
                        <a:pt x="4983" y="4365"/>
                      </a:lnTo>
                      <a:lnTo>
                        <a:pt x="4983" y="4378"/>
                      </a:lnTo>
                      <a:lnTo>
                        <a:pt x="4983" y="4365"/>
                      </a:lnTo>
                      <a:lnTo>
                        <a:pt x="4966" y="4365"/>
                      </a:lnTo>
                      <a:lnTo>
                        <a:pt x="4966" y="4378"/>
                      </a:lnTo>
                      <a:lnTo>
                        <a:pt x="4983" y="4378"/>
                      </a:lnTo>
                      <a:lnTo>
                        <a:pt x="4966" y="4390"/>
                      </a:lnTo>
                      <a:lnTo>
                        <a:pt x="4983" y="4390"/>
                      </a:lnTo>
                      <a:lnTo>
                        <a:pt x="4966" y="4390"/>
                      </a:lnTo>
                      <a:lnTo>
                        <a:pt x="4966" y="4403"/>
                      </a:lnTo>
                      <a:lnTo>
                        <a:pt x="4983" y="4403"/>
                      </a:lnTo>
                      <a:lnTo>
                        <a:pt x="4966" y="4403"/>
                      </a:lnTo>
                      <a:lnTo>
                        <a:pt x="4966" y="4411"/>
                      </a:lnTo>
                      <a:lnTo>
                        <a:pt x="4966" y="4403"/>
                      </a:lnTo>
                      <a:lnTo>
                        <a:pt x="4953" y="4403"/>
                      </a:lnTo>
                      <a:lnTo>
                        <a:pt x="4953" y="4424"/>
                      </a:lnTo>
                      <a:lnTo>
                        <a:pt x="4941" y="4424"/>
                      </a:lnTo>
                      <a:lnTo>
                        <a:pt x="4941" y="4411"/>
                      </a:lnTo>
                      <a:lnTo>
                        <a:pt x="4932" y="4411"/>
                      </a:lnTo>
                      <a:lnTo>
                        <a:pt x="4941" y="4411"/>
                      </a:lnTo>
                      <a:lnTo>
                        <a:pt x="4941" y="4424"/>
                      </a:lnTo>
                      <a:lnTo>
                        <a:pt x="4932" y="4424"/>
                      </a:lnTo>
                      <a:lnTo>
                        <a:pt x="4932" y="4437"/>
                      </a:lnTo>
                      <a:lnTo>
                        <a:pt x="4920" y="4437"/>
                      </a:lnTo>
                      <a:lnTo>
                        <a:pt x="4920" y="4424"/>
                      </a:lnTo>
                      <a:lnTo>
                        <a:pt x="4894" y="4424"/>
                      </a:lnTo>
                      <a:lnTo>
                        <a:pt x="4894" y="4437"/>
                      </a:lnTo>
                      <a:lnTo>
                        <a:pt x="4907" y="4437"/>
                      </a:lnTo>
                      <a:lnTo>
                        <a:pt x="4907" y="4449"/>
                      </a:lnTo>
                      <a:lnTo>
                        <a:pt x="4894" y="4449"/>
                      </a:lnTo>
                      <a:lnTo>
                        <a:pt x="4894" y="4479"/>
                      </a:lnTo>
                      <a:lnTo>
                        <a:pt x="4882" y="4479"/>
                      </a:lnTo>
                      <a:lnTo>
                        <a:pt x="4882" y="4466"/>
                      </a:lnTo>
                      <a:lnTo>
                        <a:pt x="4865" y="4466"/>
                      </a:lnTo>
                      <a:lnTo>
                        <a:pt x="4865" y="4479"/>
                      </a:lnTo>
                      <a:lnTo>
                        <a:pt x="4852" y="4479"/>
                      </a:lnTo>
                      <a:lnTo>
                        <a:pt x="4865" y="4466"/>
                      </a:lnTo>
                      <a:lnTo>
                        <a:pt x="4848" y="4466"/>
                      </a:lnTo>
                      <a:lnTo>
                        <a:pt x="4848" y="4492"/>
                      </a:lnTo>
                      <a:lnTo>
                        <a:pt x="4848" y="4479"/>
                      </a:lnTo>
                      <a:lnTo>
                        <a:pt x="4848" y="4492"/>
                      </a:lnTo>
                      <a:lnTo>
                        <a:pt x="4831" y="4492"/>
                      </a:lnTo>
                      <a:lnTo>
                        <a:pt x="4831" y="4479"/>
                      </a:lnTo>
                      <a:lnTo>
                        <a:pt x="4818" y="4479"/>
                      </a:lnTo>
                      <a:lnTo>
                        <a:pt x="4818" y="4492"/>
                      </a:lnTo>
                      <a:lnTo>
                        <a:pt x="4805" y="4505"/>
                      </a:lnTo>
                      <a:lnTo>
                        <a:pt x="4793" y="4505"/>
                      </a:lnTo>
                      <a:lnTo>
                        <a:pt x="4793" y="4526"/>
                      </a:lnTo>
                      <a:lnTo>
                        <a:pt x="4780" y="4526"/>
                      </a:lnTo>
                      <a:lnTo>
                        <a:pt x="4780" y="4505"/>
                      </a:lnTo>
                      <a:lnTo>
                        <a:pt x="4780" y="4513"/>
                      </a:lnTo>
                      <a:lnTo>
                        <a:pt x="4767" y="4513"/>
                      </a:lnTo>
                      <a:lnTo>
                        <a:pt x="4767" y="4526"/>
                      </a:lnTo>
                      <a:lnTo>
                        <a:pt x="4780" y="4526"/>
                      </a:lnTo>
                      <a:lnTo>
                        <a:pt x="4767" y="4526"/>
                      </a:lnTo>
                      <a:lnTo>
                        <a:pt x="4767" y="4551"/>
                      </a:lnTo>
                      <a:lnTo>
                        <a:pt x="4750" y="4551"/>
                      </a:lnTo>
                      <a:lnTo>
                        <a:pt x="4750" y="4568"/>
                      </a:lnTo>
                      <a:lnTo>
                        <a:pt x="4750" y="4551"/>
                      </a:lnTo>
                      <a:lnTo>
                        <a:pt x="4746" y="4551"/>
                      </a:lnTo>
                      <a:lnTo>
                        <a:pt x="4746" y="4581"/>
                      </a:lnTo>
                      <a:lnTo>
                        <a:pt x="4733" y="4581"/>
                      </a:lnTo>
                      <a:lnTo>
                        <a:pt x="4746" y="4581"/>
                      </a:lnTo>
                      <a:lnTo>
                        <a:pt x="4746" y="4568"/>
                      </a:lnTo>
                      <a:lnTo>
                        <a:pt x="4733" y="4568"/>
                      </a:lnTo>
                      <a:lnTo>
                        <a:pt x="4733" y="4581"/>
                      </a:lnTo>
                      <a:lnTo>
                        <a:pt x="4716" y="4581"/>
                      </a:lnTo>
                      <a:lnTo>
                        <a:pt x="4716" y="4568"/>
                      </a:lnTo>
                      <a:lnTo>
                        <a:pt x="4716" y="4581"/>
                      </a:lnTo>
                      <a:lnTo>
                        <a:pt x="4716" y="4568"/>
                      </a:lnTo>
                      <a:lnTo>
                        <a:pt x="4691" y="4568"/>
                      </a:lnTo>
                      <a:lnTo>
                        <a:pt x="4691" y="4581"/>
                      </a:lnTo>
                      <a:lnTo>
                        <a:pt x="4678" y="4581"/>
                      </a:lnTo>
                      <a:lnTo>
                        <a:pt x="4678" y="4568"/>
                      </a:lnTo>
                      <a:lnTo>
                        <a:pt x="4666" y="4568"/>
                      </a:lnTo>
                      <a:lnTo>
                        <a:pt x="4666" y="4581"/>
                      </a:lnTo>
                      <a:lnTo>
                        <a:pt x="4657" y="4568"/>
                      </a:lnTo>
                      <a:lnTo>
                        <a:pt x="4657" y="4581"/>
                      </a:lnTo>
                      <a:lnTo>
                        <a:pt x="4644" y="4581"/>
                      </a:lnTo>
                      <a:lnTo>
                        <a:pt x="4657" y="4581"/>
                      </a:lnTo>
                      <a:lnTo>
                        <a:pt x="4657" y="4593"/>
                      </a:lnTo>
                      <a:lnTo>
                        <a:pt x="4644" y="4593"/>
                      </a:lnTo>
                      <a:lnTo>
                        <a:pt x="4644" y="4602"/>
                      </a:lnTo>
                      <a:lnTo>
                        <a:pt x="4644" y="4593"/>
                      </a:lnTo>
                      <a:lnTo>
                        <a:pt x="4632" y="4593"/>
                      </a:lnTo>
                      <a:lnTo>
                        <a:pt x="4632" y="4602"/>
                      </a:lnTo>
                      <a:lnTo>
                        <a:pt x="4615" y="4602"/>
                      </a:lnTo>
                      <a:lnTo>
                        <a:pt x="4615" y="4615"/>
                      </a:lnTo>
                      <a:lnTo>
                        <a:pt x="4615" y="4602"/>
                      </a:lnTo>
                      <a:lnTo>
                        <a:pt x="4602" y="4602"/>
                      </a:lnTo>
                      <a:lnTo>
                        <a:pt x="4602" y="4627"/>
                      </a:lnTo>
                      <a:lnTo>
                        <a:pt x="4602" y="4615"/>
                      </a:lnTo>
                      <a:lnTo>
                        <a:pt x="4589" y="4615"/>
                      </a:lnTo>
                      <a:lnTo>
                        <a:pt x="4589" y="4627"/>
                      </a:lnTo>
                      <a:lnTo>
                        <a:pt x="4577" y="4615"/>
                      </a:lnTo>
                      <a:lnTo>
                        <a:pt x="4577" y="4653"/>
                      </a:lnTo>
                      <a:lnTo>
                        <a:pt x="4577" y="4640"/>
                      </a:lnTo>
                      <a:lnTo>
                        <a:pt x="4568" y="4640"/>
                      </a:lnTo>
                      <a:lnTo>
                        <a:pt x="4568" y="4653"/>
                      </a:lnTo>
                      <a:lnTo>
                        <a:pt x="4543" y="4653"/>
                      </a:lnTo>
                      <a:lnTo>
                        <a:pt x="4543" y="4640"/>
                      </a:lnTo>
                      <a:lnTo>
                        <a:pt x="4543" y="4653"/>
                      </a:lnTo>
                      <a:lnTo>
                        <a:pt x="4530" y="4653"/>
                      </a:lnTo>
                      <a:lnTo>
                        <a:pt x="4530" y="4665"/>
                      </a:lnTo>
                      <a:lnTo>
                        <a:pt x="4517" y="4665"/>
                      </a:lnTo>
                      <a:lnTo>
                        <a:pt x="4517" y="4695"/>
                      </a:lnTo>
                      <a:lnTo>
                        <a:pt x="4530" y="4695"/>
                      </a:lnTo>
                      <a:lnTo>
                        <a:pt x="4517" y="4695"/>
                      </a:lnTo>
                      <a:lnTo>
                        <a:pt x="4517" y="4682"/>
                      </a:lnTo>
                      <a:lnTo>
                        <a:pt x="4530" y="4682"/>
                      </a:lnTo>
                      <a:lnTo>
                        <a:pt x="4530" y="4695"/>
                      </a:lnTo>
                      <a:lnTo>
                        <a:pt x="4517" y="4695"/>
                      </a:lnTo>
                      <a:lnTo>
                        <a:pt x="4517" y="4699"/>
                      </a:lnTo>
                      <a:lnTo>
                        <a:pt x="4530" y="4699"/>
                      </a:lnTo>
                      <a:lnTo>
                        <a:pt x="4517" y="4699"/>
                      </a:lnTo>
                      <a:lnTo>
                        <a:pt x="4530" y="4699"/>
                      </a:lnTo>
                      <a:lnTo>
                        <a:pt x="4530" y="4754"/>
                      </a:lnTo>
                      <a:lnTo>
                        <a:pt x="4530" y="4742"/>
                      </a:lnTo>
                      <a:lnTo>
                        <a:pt x="4530" y="4767"/>
                      </a:lnTo>
                      <a:lnTo>
                        <a:pt x="4543" y="4767"/>
                      </a:lnTo>
                      <a:lnTo>
                        <a:pt x="4530" y="4767"/>
                      </a:lnTo>
                      <a:lnTo>
                        <a:pt x="4530" y="4788"/>
                      </a:lnTo>
                      <a:lnTo>
                        <a:pt x="4530" y="4784"/>
                      </a:lnTo>
                      <a:lnTo>
                        <a:pt x="4517" y="4784"/>
                      </a:lnTo>
                      <a:lnTo>
                        <a:pt x="4517" y="4788"/>
                      </a:lnTo>
                      <a:lnTo>
                        <a:pt x="4530" y="4788"/>
                      </a:lnTo>
                      <a:lnTo>
                        <a:pt x="4517" y="4788"/>
                      </a:lnTo>
                      <a:lnTo>
                        <a:pt x="4530" y="4801"/>
                      </a:lnTo>
                      <a:lnTo>
                        <a:pt x="4517" y="4801"/>
                      </a:lnTo>
                      <a:lnTo>
                        <a:pt x="4517" y="4788"/>
                      </a:lnTo>
                      <a:lnTo>
                        <a:pt x="4517" y="4801"/>
                      </a:lnTo>
                      <a:lnTo>
                        <a:pt x="4501" y="4801"/>
                      </a:lnTo>
                      <a:lnTo>
                        <a:pt x="4517" y="4801"/>
                      </a:lnTo>
                      <a:lnTo>
                        <a:pt x="4517" y="4818"/>
                      </a:lnTo>
                      <a:lnTo>
                        <a:pt x="4501" y="4818"/>
                      </a:lnTo>
                      <a:lnTo>
                        <a:pt x="4517" y="4818"/>
                      </a:lnTo>
                      <a:lnTo>
                        <a:pt x="4501" y="4818"/>
                      </a:lnTo>
                      <a:lnTo>
                        <a:pt x="4501" y="4830"/>
                      </a:lnTo>
                      <a:lnTo>
                        <a:pt x="4488" y="4830"/>
                      </a:lnTo>
                      <a:lnTo>
                        <a:pt x="4501" y="4830"/>
                      </a:lnTo>
                      <a:lnTo>
                        <a:pt x="4501" y="4843"/>
                      </a:lnTo>
                      <a:lnTo>
                        <a:pt x="4488" y="4843"/>
                      </a:lnTo>
                      <a:lnTo>
                        <a:pt x="4488" y="4869"/>
                      </a:lnTo>
                      <a:lnTo>
                        <a:pt x="4475" y="4869"/>
                      </a:lnTo>
                      <a:lnTo>
                        <a:pt x="4475" y="4890"/>
                      </a:lnTo>
                      <a:lnTo>
                        <a:pt x="4467" y="4890"/>
                      </a:lnTo>
                      <a:lnTo>
                        <a:pt x="4467" y="4915"/>
                      </a:lnTo>
                      <a:lnTo>
                        <a:pt x="4467" y="4902"/>
                      </a:lnTo>
                      <a:lnTo>
                        <a:pt x="4467" y="4915"/>
                      </a:lnTo>
                      <a:lnTo>
                        <a:pt x="4454" y="4915"/>
                      </a:lnTo>
                      <a:lnTo>
                        <a:pt x="4454" y="4945"/>
                      </a:lnTo>
                      <a:lnTo>
                        <a:pt x="4441" y="4945"/>
                      </a:lnTo>
                      <a:lnTo>
                        <a:pt x="4454" y="4945"/>
                      </a:lnTo>
                      <a:lnTo>
                        <a:pt x="4454" y="4957"/>
                      </a:lnTo>
                      <a:lnTo>
                        <a:pt x="4441" y="4957"/>
                      </a:lnTo>
                      <a:lnTo>
                        <a:pt x="4454" y="4957"/>
                      </a:lnTo>
                      <a:lnTo>
                        <a:pt x="4454" y="4970"/>
                      </a:lnTo>
                      <a:lnTo>
                        <a:pt x="4441" y="4970"/>
                      </a:lnTo>
                      <a:lnTo>
                        <a:pt x="4441" y="4991"/>
                      </a:lnTo>
                      <a:lnTo>
                        <a:pt x="4454" y="4991"/>
                      </a:lnTo>
                      <a:lnTo>
                        <a:pt x="4454" y="5017"/>
                      </a:lnTo>
                      <a:lnTo>
                        <a:pt x="4467" y="5017"/>
                      </a:lnTo>
                      <a:lnTo>
                        <a:pt x="4454" y="5017"/>
                      </a:lnTo>
                      <a:lnTo>
                        <a:pt x="4454" y="5034"/>
                      </a:lnTo>
                      <a:lnTo>
                        <a:pt x="4441" y="5034"/>
                      </a:lnTo>
                      <a:lnTo>
                        <a:pt x="4454" y="5034"/>
                      </a:lnTo>
                      <a:lnTo>
                        <a:pt x="4454" y="5046"/>
                      </a:lnTo>
                      <a:lnTo>
                        <a:pt x="4441" y="5046"/>
                      </a:lnTo>
                      <a:lnTo>
                        <a:pt x="4454" y="5046"/>
                      </a:lnTo>
                      <a:lnTo>
                        <a:pt x="4441" y="5046"/>
                      </a:lnTo>
                      <a:lnTo>
                        <a:pt x="4441" y="5059"/>
                      </a:lnTo>
                      <a:lnTo>
                        <a:pt x="4454" y="5059"/>
                      </a:lnTo>
                      <a:lnTo>
                        <a:pt x="4441" y="5059"/>
                      </a:lnTo>
                      <a:lnTo>
                        <a:pt x="4441" y="5063"/>
                      </a:lnTo>
                      <a:lnTo>
                        <a:pt x="4429" y="5063"/>
                      </a:lnTo>
                      <a:lnTo>
                        <a:pt x="4429" y="5093"/>
                      </a:lnTo>
                      <a:lnTo>
                        <a:pt x="4441" y="5093"/>
                      </a:lnTo>
                      <a:lnTo>
                        <a:pt x="4441" y="5131"/>
                      </a:lnTo>
                      <a:lnTo>
                        <a:pt x="4441" y="5118"/>
                      </a:lnTo>
                      <a:lnTo>
                        <a:pt x="4429" y="5118"/>
                      </a:lnTo>
                      <a:lnTo>
                        <a:pt x="4429" y="5131"/>
                      </a:lnTo>
                      <a:lnTo>
                        <a:pt x="4429" y="5118"/>
                      </a:lnTo>
                      <a:lnTo>
                        <a:pt x="4416" y="5118"/>
                      </a:lnTo>
                      <a:lnTo>
                        <a:pt x="4416" y="5148"/>
                      </a:lnTo>
                      <a:lnTo>
                        <a:pt x="4416" y="5131"/>
                      </a:lnTo>
                      <a:lnTo>
                        <a:pt x="4416" y="5148"/>
                      </a:lnTo>
                      <a:lnTo>
                        <a:pt x="4429" y="5148"/>
                      </a:lnTo>
                      <a:lnTo>
                        <a:pt x="4416" y="5148"/>
                      </a:lnTo>
                      <a:lnTo>
                        <a:pt x="4429" y="5161"/>
                      </a:lnTo>
                      <a:lnTo>
                        <a:pt x="4416" y="5161"/>
                      </a:lnTo>
                      <a:lnTo>
                        <a:pt x="4416" y="5165"/>
                      </a:lnTo>
                      <a:lnTo>
                        <a:pt x="4416" y="5161"/>
                      </a:lnTo>
                      <a:lnTo>
                        <a:pt x="4399" y="5161"/>
                      </a:lnTo>
                      <a:lnTo>
                        <a:pt x="4399" y="5165"/>
                      </a:lnTo>
                      <a:lnTo>
                        <a:pt x="4416" y="5165"/>
                      </a:lnTo>
                      <a:lnTo>
                        <a:pt x="4416" y="5182"/>
                      </a:lnTo>
                      <a:lnTo>
                        <a:pt x="4386" y="5182"/>
                      </a:lnTo>
                      <a:lnTo>
                        <a:pt x="4399" y="5182"/>
                      </a:lnTo>
                      <a:lnTo>
                        <a:pt x="4399" y="5195"/>
                      </a:lnTo>
                      <a:lnTo>
                        <a:pt x="4382" y="5195"/>
                      </a:lnTo>
                      <a:lnTo>
                        <a:pt x="4386" y="5195"/>
                      </a:lnTo>
                      <a:lnTo>
                        <a:pt x="4382" y="5195"/>
                      </a:lnTo>
                      <a:lnTo>
                        <a:pt x="4382" y="5207"/>
                      </a:lnTo>
                      <a:lnTo>
                        <a:pt x="4365" y="5207"/>
                      </a:lnTo>
                      <a:lnTo>
                        <a:pt x="4365" y="5233"/>
                      </a:lnTo>
                      <a:lnTo>
                        <a:pt x="4352" y="5233"/>
                      </a:lnTo>
                      <a:lnTo>
                        <a:pt x="4365" y="5233"/>
                      </a:lnTo>
                      <a:lnTo>
                        <a:pt x="4365" y="5250"/>
                      </a:lnTo>
                      <a:lnTo>
                        <a:pt x="4340" y="5250"/>
                      </a:lnTo>
                      <a:lnTo>
                        <a:pt x="4340" y="5254"/>
                      </a:lnTo>
                      <a:lnTo>
                        <a:pt x="4340" y="5250"/>
                      </a:lnTo>
                      <a:lnTo>
                        <a:pt x="4340" y="5254"/>
                      </a:lnTo>
                      <a:lnTo>
                        <a:pt x="4327" y="5254"/>
                      </a:lnTo>
                      <a:lnTo>
                        <a:pt x="4340" y="5254"/>
                      </a:lnTo>
                      <a:lnTo>
                        <a:pt x="4340" y="5266"/>
                      </a:lnTo>
                      <a:lnTo>
                        <a:pt x="4314" y="5266"/>
                      </a:lnTo>
                      <a:lnTo>
                        <a:pt x="4327" y="5266"/>
                      </a:lnTo>
                      <a:lnTo>
                        <a:pt x="4327" y="5279"/>
                      </a:lnTo>
                      <a:lnTo>
                        <a:pt x="4314" y="5266"/>
                      </a:lnTo>
                      <a:lnTo>
                        <a:pt x="4314" y="5279"/>
                      </a:lnTo>
                      <a:lnTo>
                        <a:pt x="4302" y="5279"/>
                      </a:lnTo>
                      <a:lnTo>
                        <a:pt x="4302" y="5309"/>
                      </a:lnTo>
                      <a:lnTo>
                        <a:pt x="4293" y="5309"/>
                      </a:lnTo>
                      <a:lnTo>
                        <a:pt x="4293" y="5321"/>
                      </a:lnTo>
                      <a:lnTo>
                        <a:pt x="4293" y="5309"/>
                      </a:lnTo>
                      <a:lnTo>
                        <a:pt x="4280" y="5309"/>
                      </a:lnTo>
                      <a:lnTo>
                        <a:pt x="4280" y="5321"/>
                      </a:lnTo>
                      <a:lnTo>
                        <a:pt x="4280" y="5309"/>
                      </a:lnTo>
                      <a:lnTo>
                        <a:pt x="4280" y="5321"/>
                      </a:lnTo>
                      <a:lnTo>
                        <a:pt x="4268" y="5321"/>
                      </a:lnTo>
                      <a:lnTo>
                        <a:pt x="4268" y="5309"/>
                      </a:lnTo>
                      <a:lnTo>
                        <a:pt x="4268" y="5334"/>
                      </a:lnTo>
                      <a:lnTo>
                        <a:pt x="4251" y="5334"/>
                      </a:lnTo>
                      <a:lnTo>
                        <a:pt x="4268" y="5334"/>
                      </a:lnTo>
                      <a:lnTo>
                        <a:pt x="4268" y="5321"/>
                      </a:lnTo>
                      <a:lnTo>
                        <a:pt x="4268" y="5334"/>
                      </a:lnTo>
                      <a:lnTo>
                        <a:pt x="4251" y="5334"/>
                      </a:lnTo>
                      <a:lnTo>
                        <a:pt x="4251" y="5368"/>
                      </a:lnTo>
                      <a:lnTo>
                        <a:pt x="4238" y="5368"/>
                      </a:lnTo>
                      <a:lnTo>
                        <a:pt x="4251" y="5368"/>
                      </a:lnTo>
                      <a:lnTo>
                        <a:pt x="4238" y="5368"/>
                      </a:lnTo>
                      <a:lnTo>
                        <a:pt x="4238" y="5423"/>
                      </a:lnTo>
                      <a:lnTo>
                        <a:pt x="4225" y="5423"/>
                      </a:lnTo>
                      <a:lnTo>
                        <a:pt x="4238" y="5423"/>
                      </a:lnTo>
                      <a:lnTo>
                        <a:pt x="4225" y="5436"/>
                      </a:lnTo>
                      <a:lnTo>
                        <a:pt x="4238" y="5436"/>
                      </a:lnTo>
                      <a:lnTo>
                        <a:pt x="4225" y="5436"/>
                      </a:lnTo>
                      <a:lnTo>
                        <a:pt x="4225" y="5444"/>
                      </a:lnTo>
                      <a:lnTo>
                        <a:pt x="4225" y="5436"/>
                      </a:lnTo>
                      <a:lnTo>
                        <a:pt x="4225" y="5444"/>
                      </a:lnTo>
                      <a:lnTo>
                        <a:pt x="4200" y="5444"/>
                      </a:lnTo>
                      <a:lnTo>
                        <a:pt x="4200" y="5457"/>
                      </a:lnTo>
                      <a:lnTo>
                        <a:pt x="4200" y="5444"/>
                      </a:lnTo>
                      <a:lnTo>
                        <a:pt x="4213" y="5444"/>
                      </a:lnTo>
                      <a:lnTo>
                        <a:pt x="4213" y="5457"/>
                      </a:lnTo>
                      <a:lnTo>
                        <a:pt x="4200" y="5457"/>
                      </a:lnTo>
                      <a:lnTo>
                        <a:pt x="4200" y="5470"/>
                      </a:lnTo>
                      <a:lnTo>
                        <a:pt x="4191" y="5470"/>
                      </a:lnTo>
                      <a:lnTo>
                        <a:pt x="4200" y="5470"/>
                      </a:lnTo>
                      <a:lnTo>
                        <a:pt x="4191" y="5470"/>
                      </a:lnTo>
                      <a:lnTo>
                        <a:pt x="4191" y="5482"/>
                      </a:lnTo>
                      <a:lnTo>
                        <a:pt x="4191" y="5470"/>
                      </a:lnTo>
                      <a:lnTo>
                        <a:pt x="4191" y="5482"/>
                      </a:lnTo>
                      <a:lnTo>
                        <a:pt x="4200" y="5482"/>
                      </a:lnTo>
                      <a:lnTo>
                        <a:pt x="4191" y="5482"/>
                      </a:lnTo>
                      <a:lnTo>
                        <a:pt x="4191" y="5495"/>
                      </a:lnTo>
                      <a:lnTo>
                        <a:pt x="4200" y="5495"/>
                      </a:lnTo>
                      <a:lnTo>
                        <a:pt x="4200" y="5512"/>
                      </a:lnTo>
                      <a:lnTo>
                        <a:pt x="4191" y="5512"/>
                      </a:lnTo>
                      <a:lnTo>
                        <a:pt x="4191" y="5525"/>
                      </a:lnTo>
                      <a:lnTo>
                        <a:pt x="4179" y="5525"/>
                      </a:lnTo>
                      <a:lnTo>
                        <a:pt x="4179" y="5529"/>
                      </a:lnTo>
                      <a:lnTo>
                        <a:pt x="4191" y="5529"/>
                      </a:lnTo>
                      <a:lnTo>
                        <a:pt x="4179" y="5529"/>
                      </a:lnTo>
                      <a:lnTo>
                        <a:pt x="4179" y="5571"/>
                      </a:lnTo>
                      <a:lnTo>
                        <a:pt x="4191" y="5571"/>
                      </a:lnTo>
                      <a:lnTo>
                        <a:pt x="4191" y="5584"/>
                      </a:lnTo>
                      <a:lnTo>
                        <a:pt x="4200" y="5584"/>
                      </a:lnTo>
                      <a:lnTo>
                        <a:pt x="4200" y="5597"/>
                      </a:lnTo>
                      <a:lnTo>
                        <a:pt x="4213" y="5614"/>
                      </a:lnTo>
                      <a:lnTo>
                        <a:pt x="4200" y="5614"/>
                      </a:lnTo>
                      <a:lnTo>
                        <a:pt x="4200" y="5618"/>
                      </a:lnTo>
                      <a:lnTo>
                        <a:pt x="4200" y="5614"/>
                      </a:lnTo>
                      <a:lnTo>
                        <a:pt x="4213" y="5614"/>
                      </a:lnTo>
                      <a:lnTo>
                        <a:pt x="4213" y="5618"/>
                      </a:lnTo>
                      <a:lnTo>
                        <a:pt x="4200" y="5618"/>
                      </a:lnTo>
                      <a:lnTo>
                        <a:pt x="4200" y="5631"/>
                      </a:lnTo>
                      <a:lnTo>
                        <a:pt x="4213" y="5631"/>
                      </a:lnTo>
                      <a:lnTo>
                        <a:pt x="4213" y="5648"/>
                      </a:lnTo>
                      <a:lnTo>
                        <a:pt x="4225" y="5648"/>
                      </a:lnTo>
                      <a:lnTo>
                        <a:pt x="4225" y="5660"/>
                      </a:lnTo>
                      <a:lnTo>
                        <a:pt x="4238" y="5660"/>
                      </a:lnTo>
                      <a:lnTo>
                        <a:pt x="4225" y="5673"/>
                      </a:lnTo>
                      <a:lnTo>
                        <a:pt x="4251" y="5673"/>
                      </a:lnTo>
                      <a:lnTo>
                        <a:pt x="4238" y="5673"/>
                      </a:lnTo>
                      <a:lnTo>
                        <a:pt x="4251" y="5673"/>
                      </a:lnTo>
                      <a:lnTo>
                        <a:pt x="4251" y="5698"/>
                      </a:lnTo>
                      <a:lnTo>
                        <a:pt x="4268" y="5686"/>
                      </a:lnTo>
                      <a:lnTo>
                        <a:pt x="4268" y="5698"/>
                      </a:lnTo>
                      <a:lnTo>
                        <a:pt x="4251" y="5698"/>
                      </a:lnTo>
                      <a:lnTo>
                        <a:pt x="4268" y="5698"/>
                      </a:lnTo>
                      <a:lnTo>
                        <a:pt x="4268" y="5732"/>
                      </a:lnTo>
                      <a:lnTo>
                        <a:pt x="4268" y="5719"/>
                      </a:lnTo>
                      <a:lnTo>
                        <a:pt x="4268" y="5745"/>
                      </a:lnTo>
                      <a:lnTo>
                        <a:pt x="4268" y="5732"/>
                      </a:lnTo>
                      <a:lnTo>
                        <a:pt x="4280" y="5732"/>
                      </a:lnTo>
                      <a:lnTo>
                        <a:pt x="4280" y="5745"/>
                      </a:lnTo>
                      <a:lnTo>
                        <a:pt x="4268" y="5745"/>
                      </a:lnTo>
                      <a:lnTo>
                        <a:pt x="4280" y="5745"/>
                      </a:lnTo>
                      <a:lnTo>
                        <a:pt x="4280" y="5787"/>
                      </a:lnTo>
                      <a:lnTo>
                        <a:pt x="4280" y="5774"/>
                      </a:lnTo>
                      <a:lnTo>
                        <a:pt x="4293" y="5774"/>
                      </a:lnTo>
                      <a:lnTo>
                        <a:pt x="4293" y="5800"/>
                      </a:lnTo>
                      <a:lnTo>
                        <a:pt x="4293" y="5787"/>
                      </a:lnTo>
                      <a:lnTo>
                        <a:pt x="4302" y="5787"/>
                      </a:lnTo>
                      <a:lnTo>
                        <a:pt x="4302" y="5808"/>
                      </a:lnTo>
                      <a:lnTo>
                        <a:pt x="4314" y="5808"/>
                      </a:lnTo>
                      <a:lnTo>
                        <a:pt x="4302" y="5808"/>
                      </a:lnTo>
                      <a:lnTo>
                        <a:pt x="4302" y="5821"/>
                      </a:lnTo>
                      <a:lnTo>
                        <a:pt x="4293" y="5821"/>
                      </a:lnTo>
                      <a:lnTo>
                        <a:pt x="4293" y="5834"/>
                      </a:lnTo>
                      <a:lnTo>
                        <a:pt x="4302" y="5834"/>
                      </a:lnTo>
                      <a:lnTo>
                        <a:pt x="4302" y="5863"/>
                      </a:lnTo>
                      <a:lnTo>
                        <a:pt x="4293" y="5863"/>
                      </a:lnTo>
                      <a:lnTo>
                        <a:pt x="4293" y="5876"/>
                      </a:lnTo>
                      <a:lnTo>
                        <a:pt x="4280" y="5876"/>
                      </a:lnTo>
                      <a:lnTo>
                        <a:pt x="4280" y="5901"/>
                      </a:lnTo>
                      <a:lnTo>
                        <a:pt x="4268" y="5901"/>
                      </a:lnTo>
                      <a:lnTo>
                        <a:pt x="4268" y="5910"/>
                      </a:lnTo>
                      <a:lnTo>
                        <a:pt x="4251" y="5910"/>
                      </a:lnTo>
                      <a:lnTo>
                        <a:pt x="4251" y="5923"/>
                      </a:lnTo>
                      <a:lnTo>
                        <a:pt x="4251" y="5910"/>
                      </a:lnTo>
                      <a:lnTo>
                        <a:pt x="4225" y="5910"/>
                      </a:lnTo>
                      <a:lnTo>
                        <a:pt x="4238" y="5910"/>
                      </a:lnTo>
                      <a:lnTo>
                        <a:pt x="4238" y="5923"/>
                      </a:lnTo>
                      <a:lnTo>
                        <a:pt x="4225" y="5923"/>
                      </a:lnTo>
                      <a:lnTo>
                        <a:pt x="4238" y="5923"/>
                      </a:lnTo>
                      <a:lnTo>
                        <a:pt x="4238" y="5935"/>
                      </a:lnTo>
                      <a:lnTo>
                        <a:pt x="4238" y="5923"/>
                      </a:lnTo>
                      <a:lnTo>
                        <a:pt x="4225" y="5923"/>
                      </a:lnTo>
                      <a:lnTo>
                        <a:pt x="4225" y="5935"/>
                      </a:lnTo>
                      <a:lnTo>
                        <a:pt x="4225" y="5923"/>
                      </a:lnTo>
                      <a:lnTo>
                        <a:pt x="4225" y="5935"/>
                      </a:lnTo>
                      <a:lnTo>
                        <a:pt x="4213" y="5935"/>
                      </a:lnTo>
                      <a:lnTo>
                        <a:pt x="4213" y="5948"/>
                      </a:lnTo>
                      <a:lnTo>
                        <a:pt x="4225" y="5948"/>
                      </a:lnTo>
                      <a:lnTo>
                        <a:pt x="4213" y="5948"/>
                      </a:lnTo>
                      <a:lnTo>
                        <a:pt x="4213" y="5961"/>
                      </a:lnTo>
                      <a:lnTo>
                        <a:pt x="4200" y="5948"/>
                      </a:lnTo>
                      <a:lnTo>
                        <a:pt x="4191" y="5948"/>
                      </a:lnTo>
                      <a:lnTo>
                        <a:pt x="4191" y="5961"/>
                      </a:lnTo>
                      <a:lnTo>
                        <a:pt x="4200" y="5961"/>
                      </a:lnTo>
                      <a:lnTo>
                        <a:pt x="4200" y="5978"/>
                      </a:lnTo>
                      <a:lnTo>
                        <a:pt x="4191" y="5978"/>
                      </a:lnTo>
                      <a:lnTo>
                        <a:pt x="4191" y="5961"/>
                      </a:lnTo>
                      <a:lnTo>
                        <a:pt x="4179" y="5961"/>
                      </a:lnTo>
                      <a:lnTo>
                        <a:pt x="4179" y="5978"/>
                      </a:lnTo>
                      <a:lnTo>
                        <a:pt x="4191" y="5978"/>
                      </a:lnTo>
                      <a:lnTo>
                        <a:pt x="4179" y="5978"/>
                      </a:lnTo>
                      <a:lnTo>
                        <a:pt x="4179" y="5961"/>
                      </a:lnTo>
                      <a:lnTo>
                        <a:pt x="4166" y="5961"/>
                      </a:lnTo>
                      <a:lnTo>
                        <a:pt x="4179" y="5961"/>
                      </a:lnTo>
                      <a:lnTo>
                        <a:pt x="4166" y="5961"/>
                      </a:lnTo>
                      <a:lnTo>
                        <a:pt x="4166" y="5978"/>
                      </a:lnTo>
                      <a:lnTo>
                        <a:pt x="4166" y="5961"/>
                      </a:lnTo>
                      <a:lnTo>
                        <a:pt x="4166" y="5978"/>
                      </a:lnTo>
                      <a:lnTo>
                        <a:pt x="4166" y="5961"/>
                      </a:lnTo>
                      <a:lnTo>
                        <a:pt x="4166" y="5978"/>
                      </a:lnTo>
                      <a:lnTo>
                        <a:pt x="4149" y="5978"/>
                      </a:lnTo>
                      <a:lnTo>
                        <a:pt x="4149" y="5961"/>
                      </a:lnTo>
                      <a:lnTo>
                        <a:pt x="4149" y="5978"/>
                      </a:lnTo>
                      <a:lnTo>
                        <a:pt x="4149" y="5961"/>
                      </a:lnTo>
                      <a:lnTo>
                        <a:pt x="4149" y="5978"/>
                      </a:lnTo>
                      <a:lnTo>
                        <a:pt x="4149" y="5961"/>
                      </a:lnTo>
                      <a:lnTo>
                        <a:pt x="4149" y="5978"/>
                      </a:lnTo>
                      <a:lnTo>
                        <a:pt x="4149" y="5961"/>
                      </a:lnTo>
                      <a:lnTo>
                        <a:pt x="4149" y="5978"/>
                      </a:lnTo>
                      <a:lnTo>
                        <a:pt x="4149" y="5961"/>
                      </a:lnTo>
                      <a:lnTo>
                        <a:pt x="4136" y="5961"/>
                      </a:lnTo>
                      <a:lnTo>
                        <a:pt x="4136" y="5978"/>
                      </a:lnTo>
                      <a:lnTo>
                        <a:pt x="4103" y="5978"/>
                      </a:lnTo>
                      <a:lnTo>
                        <a:pt x="4103" y="5990"/>
                      </a:lnTo>
                      <a:lnTo>
                        <a:pt x="4103" y="5978"/>
                      </a:lnTo>
                      <a:lnTo>
                        <a:pt x="4077" y="5978"/>
                      </a:lnTo>
                      <a:lnTo>
                        <a:pt x="4090" y="5978"/>
                      </a:lnTo>
                      <a:lnTo>
                        <a:pt x="4077" y="5978"/>
                      </a:lnTo>
                      <a:lnTo>
                        <a:pt x="4077" y="5990"/>
                      </a:lnTo>
                      <a:lnTo>
                        <a:pt x="4064" y="5990"/>
                      </a:lnTo>
                      <a:lnTo>
                        <a:pt x="4077" y="5990"/>
                      </a:lnTo>
                      <a:lnTo>
                        <a:pt x="4064" y="5990"/>
                      </a:lnTo>
                      <a:lnTo>
                        <a:pt x="4064" y="5995"/>
                      </a:lnTo>
                      <a:lnTo>
                        <a:pt x="4064" y="5990"/>
                      </a:lnTo>
                      <a:lnTo>
                        <a:pt x="4064" y="5995"/>
                      </a:lnTo>
                      <a:lnTo>
                        <a:pt x="4052" y="5995"/>
                      </a:lnTo>
                      <a:lnTo>
                        <a:pt x="4052" y="6012"/>
                      </a:lnTo>
                      <a:lnTo>
                        <a:pt x="4064" y="6012"/>
                      </a:lnTo>
                      <a:lnTo>
                        <a:pt x="4052" y="6012"/>
                      </a:lnTo>
                      <a:lnTo>
                        <a:pt x="4052" y="6024"/>
                      </a:lnTo>
                      <a:lnTo>
                        <a:pt x="4052" y="6012"/>
                      </a:lnTo>
                      <a:lnTo>
                        <a:pt x="4035" y="6012"/>
                      </a:lnTo>
                      <a:lnTo>
                        <a:pt x="4035" y="6024"/>
                      </a:lnTo>
                      <a:lnTo>
                        <a:pt x="4035" y="6012"/>
                      </a:lnTo>
                      <a:lnTo>
                        <a:pt x="4035" y="6024"/>
                      </a:lnTo>
                      <a:lnTo>
                        <a:pt x="4035" y="6012"/>
                      </a:lnTo>
                      <a:lnTo>
                        <a:pt x="4035" y="6024"/>
                      </a:lnTo>
                      <a:lnTo>
                        <a:pt x="4022" y="6012"/>
                      </a:lnTo>
                      <a:lnTo>
                        <a:pt x="4022" y="6024"/>
                      </a:lnTo>
                      <a:lnTo>
                        <a:pt x="4001" y="6024"/>
                      </a:lnTo>
                      <a:lnTo>
                        <a:pt x="4001" y="6037"/>
                      </a:lnTo>
                      <a:lnTo>
                        <a:pt x="3976" y="6037"/>
                      </a:lnTo>
                      <a:lnTo>
                        <a:pt x="3988" y="6037"/>
                      </a:lnTo>
                      <a:lnTo>
                        <a:pt x="3963" y="6037"/>
                      </a:lnTo>
                      <a:lnTo>
                        <a:pt x="3963" y="6050"/>
                      </a:lnTo>
                      <a:lnTo>
                        <a:pt x="3921" y="6050"/>
                      </a:lnTo>
                      <a:lnTo>
                        <a:pt x="3921" y="6062"/>
                      </a:lnTo>
                      <a:lnTo>
                        <a:pt x="3921" y="6050"/>
                      </a:lnTo>
                      <a:lnTo>
                        <a:pt x="3916" y="6050"/>
                      </a:lnTo>
                      <a:lnTo>
                        <a:pt x="3916" y="6062"/>
                      </a:lnTo>
                      <a:lnTo>
                        <a:pt x="3921" y="6062"/>
                      </a:lnTo>
                      <a:lnTo>
                        <a:pt x="3916" y="6062"/>
                      </a:lnTo>
                      <a:lnTo>
                        <a:pt x="3916" y="6050"/>
                      </a:lnTo>
                      <a:lnTo>
                        <a:pt x="3916" y="6062"/>
                      </a:lnTo>
                      <a:lnTo>
                        <a:pt x="3899" y="6079"/>
                      </a:lnTo>
                      <a:lnTo>
                        <a:pt x="3899" y="6083"/>
                      </a:lnTo>
                      <a:lnTo>
                        <a:pt x="3874" y="6083"/>
                      </a:lnTo>
                      <a:lnTo>
                        <a:pt x="3874" y="6096"/>
                      </a:lnTo>
                      <a:lnTo>
                        <a:pt x="3874" y="6083"/>
                      </a:lnTo>
                      <a:lnTo>
                        <a:pt x="3861" y="6083"/>
                      </a:lnTo>
                      <a:lnTo>
                        <a:pt x="3861" y="6096"/>
                      </a:lnTo>
                      <a:lnTo>
                        <a:pt x="3874" y="6096"/>
                      </a:lnTo>
                      <a:lnTo>
                        <a:pt x="3849" y="6096"/>
                      </a:lnTo>
                      <a:lnTo>
                        <a:pt x="3849" y="6109"/>
                      </a:lnTo>
                      <a:lnTo>
                        <a:pt x="3836" y="6109"/>
                      </a:lnTo>
                      <a:lnTo>
                        <a:pt x="3836" y="6126"/>
                      </a:lnTo>
                      <a:lnTo>
                        <a:pt x="3836" y="6109"/>
                      </a:lnTo>
                      <a:lnTo>
                        <a:pt x="3827" y="6109"/>
                      </a:lnTo>
                      <a:lnTo>
                        <a:pt x="3827" y="6126"/>
                      </a:lnTo>
                      <a:lnTo>
                        <a:pt x="3815" y="6126"/>
                      </a:lnTo>
                      <a:lnTo>
                        <a:pt x="3815" y="6151"/>
                      </a:lnTo>
                      <a:lnTo>
                        <a:pt x="3802" y="6151"/>
                      </a:lnTo>
                      <a:lnTo>
                        <a:pt x="3802" y="6164"/>
                      </a:lnTo>
                      <a:lnTo>
                        <a:pt x="3785" y="6164"/>
                      </a:lnTo>
                      <a:lnTo>
                        <a:pt x="3785" y="6177"/>
                      </a:lnTo>
                      <a:lnTo>
                        <a:pt x="3785" y="6164"/>
                      </a:lnTo>
                      <a:lnTo>
                        <a:pt x="3785" y="6177"/>
                      </a:lnTo>
                      <a:lnTo>
                        <a:pt x="3772" y="6177"/>
                      </a:lnTo>
                      <a:lnTo>
                        <a:pt x="3772" y="6198"/>
                      </a:lnTo>
                      <a:lnTo>
                        <a:pt x="3747" y="6198"/>
                      </a:lnTo>
                      <a:lnTo>
                        <a:pt x="3747" y="6240"/>
                      </a:lnTo>
                      <a:lnTo>
                        <a:pt x="3747" y="6227"/>
                      </a:lnTo>
                      <a:lnTo>
                        <a:pt x="3747" y="6240"/>
                      </a:lnTo>
                      <a:lnTo>
                        <a:pt x="3734" y="6240"/>
                      </a:lnTo>
                      <a:lnTo>
                        <a:pt x="3734" y="6253"/>
                      </a:lnTo>
                      <a:lnTo>
                        <a:pt x="3726" y="6253"/>
                      </a:lnTo>
                      <a:lnTo>
                        <a:pt x="3726" y="6274"/>
                      </a:lnTo>
                      <a:lnTo>
                        <a:pt x="3713" y="6274"/>
                      </a:lnTo>
                      <a:lnTo>
                        <a:pt x="3713" y="6299"/>
                      </a:lnTo>
                      <a:lnTo>
                        <a:pt x="3726" y="6299"/>
                      </a:lnTo>
                      <a:lnTo>
                        <a:pt x="3726" y="6312"/>
                      </a:lnTo>
                      <a:lnTo>
                        <a:pt x="3713" y="6312"/>
                      </a:lnTo>
                      <a:lnTo>
                        <a:pt x="3713" y="6325"/>
                      </a:lnTo>
                      <a:lnTo>
                        <a:pt x="3713" y="6312"/>
                      </a:lnTo>
                      <a:lnTo>
                        <a:pt x="3713" y="6401"/>
                      </a:lnTo>
                      <a:lnTo>
                        <a:pt x="3700" y="6401"/>
                      </a:lnTo>
                      <a:lnTo>
                        <a:pt x="3700" y="6414"/>
                      </a:lnTo>
                      <a:lnTo>
                        <a:pt x="3683" y="6414"/>
                      </a:lnTo>
                      <a:lnTo>
                        <a:pt x="3683" y="6443"/>
                      </a:lnTo>
                      <a:lnTo>
                        <a:pt x="3671" y="6443"/>
                      </a:lnTo>
                      <a:lnTo>
                        <a:pt x="3671" y="6460"/>
                      </a:lnTo>
                      <a:lnTo>
                        <a:pt x="3683" y="6460"/>
                      </a:lnTo>
                      <a:lnTo>
                        <a:pt x="3683" y="6477"/>
                      </a:lnTo>
                      <a:lnTo>
                        <a:pt x="3683" y="6460"/>
                      </a:lnTo>
                      <a:lnTo>
                        <a:pt x="3683" y="6477"/>
                      </a:lnTo>
                      <a:lnTo>
                        <a:pt x="3700" y="6477"/>
                      </a:lnTo>
                      <a:lnTo>
                        <a:pt x="3700" y="6503"/>
                      </a:lnTo>
                      <a:lnTo>
                        <a:pt x="3713" y="6503"/>
                      </a:lnTo>
                      <a:lnTo>
                        <a:pt x="3713" y="6528"/>
                      </a:lnTo>
                      <a:lnTo>
                        <a:pt x="3726" y="6528"/>
                      </a:lnTo>
                      <a:lnTo>
                        <a:pt x="3713" y="6528"/>
                      </a:lnTo>
                      <a:lnTo>
                        <a:pt x="3726" y="6528"/>
                      </a:lnTo>
                      <a:lnTo>
                        <a:pt x="3726" y="6541"/>
                      </a:lnTo>
                      <a:lnTo>
                        <a:pt x="3734" y="6541"/>
                      </a:lnTo>
                      <a:lnTo>
                        <a:pt x="3734" y="6549"/>
                      </a:lnTo>
                      <a:lnTo>
                        <a:pt x="3747" y="6549"/>
                      </a:lnTo>
                      <a:lnTo>
                        <a:pt x="3747" y="6604"/>
                      </a:lnTo>
                      <a:lnTo>
                        <a:pt x="3760" y="6604"/>
                      </a:lnTo>
                      <a:lnTo>
                        <a:pt x="3760" y="6642"/>
                      </a:lnTo>
                      <a:lnTo>
                        <a:pt x="3747" y="6642"/>
                      </a:lnTo>
                      <a:lnTo>
                        <a:pt x="3747" y="6651"/>
                      </a:lnTo>
                      <a:lnTo>
                        <a:pt x="3734" y="6651"/>
                      </a:lnTo>
                      <a:lnTo>
                        <a:pt x="3747" y="6651"/>
                      </a:lnTo>
                      <a:lnTo>
                        <a:pt x="3734" y="6651"/>
                      </a:lnTo>
                      <a:lnTo>
                        <a:pt x="3734" y="6663"/>
                      </a:lnTo>
                      <a:lnTo>
                        <a:pt x="3713" y="6663"/>
                      </a:lnTo>
                      <a:lnTo>
                        <a:pt x="3713" y="6651"/>
                      </a:lnTo>
                      <a:lnTo>
                        <a:pt x="3683" y="6651"/>
                      </a:lnTo>
                      <a:lnTo>
                        <a:pt x="3683" y="6663"/>
                      </a:lnTo>
                      <a:lnTo>
                        <a:pt x="3671" y="6663"/>
                      </a:lnTo>
                      <a:lnTo>
                        <a:pt x="3671" y="6651"/>
                      </a:lnTo>
                      <a:lnTo>
                        <a:pt x="3645" y="6651"/>
                      </a:lnTo>
                      <a:lnTo>
                        <a:pt x="3645" y="6663"/>
                      </a:lnTo>
                      <a:lnTo>
                        <a:pt x="3624" y="6663"/>
                      </a:lnTo>
                      <a:lnTo>
                        <a:pt x="3624" y="6693"/>
                      </a:lnTo>
                      <a:lnTo>
                        <a:pt x="3612" y="6693"/>
                      </a:lnTo>
                      <a:lnTo>
                        <a:pt x="3612" y="6706"/>
                      </a:lnTo>
                      <a:lnTo>
                        <a:pt x="3612" y="6693"/>
                      </a:lnTo>
                      <a:lnTo>
                        <a:pt x="3569" y="6693"/>
                      </a:lnTo>
                      <a:lnTo>
                        <a:pt x="3569" y="6676"/>
                      </a:lnTo>
                      <a:lnTo>
                        <a:pt x="3552" y="6676"/>
                      </a:lnTo>
                      <a:lnTo>
                        <a:pt x="3552" y="6693"/>
                      </a:lnTo>
                      <a:lnTo>
                        <a:pt x="3552" y="6676"/>
                      </a:lnTo>
                      <a:lnTo>
                        <a:pt x="3535" y="6676"/>
                      </a:lnTo>
                      <a:lnTo>
                        <a:pt x="3535" y="6663"/>
                      </a:lnTo>
                      <a:lnTo>
                        <a:pt x="3535" y="6693"/>
                      </a:lnTo>
                      <a:lnTo>
                        <a:pt x="3552" y="6693"/>
                      </a:lnTo>
                      <a:lnTo>
                        <a:pt x="3552" y="6718"/>
                      </a:lnTo>
                      <a:lnTo>
                        <a:pt x="3556" y="6718"/>
                      </a:lnTo>
                      <a:lnTo>
                        <a:pt x="3556" y="6765"/>
                      </a:lnTo>
                      <a:lnTo>
                        <a:pt x="3569" y="6765"/>
                      </a:lnTo>
                      <a:lnTo>
                        <a:pt x="3569" y="6778"/>
                      </a:lnTo>
                      <a:lnTo>
                        <a:pt x="3556" y="6778"/>
                      </a:lnTo>
                      <a:lnTo>
                        <a:pt x="3556" y="6807"/>
                      </a:lnTo>
                      <a:lnTo>
                        <a:pt x="3552" y="6820"/>
                      </a:lnTo>
                      <a:lnTo>
                        <a:pt x="3552" y="6833"/>
                      </a:lnTo>
                      <a:lnTo>
                        <a:pt x="3497" y="6833"/>
                      </a:lnTo>
                      <a:lnTo>
                        <a:pt x="3497" y="6820"/>
                      </a:lnTo>
                      <a:lnTo>
                        <a:pt x="3468" y="6820"/>
                      </a:lnTo>
                      <a:lnTo>
                        <a:pt x="3468" y="6807"/>
                      </a:lnTo>
                      <a:lnTo>
                        <a:pt x="3455" y="6807"/>
                      </a:lnTo>
                      <a:lnTo>
                        <a:pt x="3451" y="6790"/>
                      </a:lnTo>
                      <a:lnTo>
                        <a:pt x="3455" y="6778"/>
                      </a:lnTo>
                      <a:lnTo>
                        <a:pt x="3455" y="6752"/>
                      </a:lnTo>
                      <a:lnTo>
                        <a:pt x="3434" y="6752"/>
                      </a:lnTo>
                      <a:lnTo>
                        <a:pt x="3434" y="6740"/>
                      </a:lnTo>
                      <a:lnTo>
                        <a:pt x="3421" y="6740"/>
                      </a:lnTo>
                      <a:lnTo>
                        <a:pt x="3408" y="6731"/>
                      </a:lnTo>
                      <a:lnTo>
                        <a:pt x="3396" y="6718"/>
                      </a:lnTo>
                      <a:lnTo>
                        <a:pt x="3383" y="6718"/>
                      </a:lnTo>
                      <a:lnTo>
                        <a:pt x="3370" y="6706"/>
                      </a:lnTo>
                      <a:lnTo>
                        <a:pt x="3362" y="6706"/>
                      </a:lnTo>
                      <a:lnTo>
                        <a:pt x="3362" y="6693"/>
                      </a:lnTo>
                      <a:lnTo>
                        <a:pt x="3349" y="6676"/>
                      </a:lnTo>
                      <a:lnTo>
                        <a:pt x="3336" y="6676"/>
                      </a:lnTo>
                      <a:lnTo>
                        <a:pt x="3336" y="6663"/>
                      </a:lnTo>
                      <a:lnTo>
                        <a:pt x="3273" y="6663"/>
                      </a:lnTo>
                      <a:lnTo>
                        <a:pt x="3273" y="6651"/>
                      </a:lnTo>
                      <a:lnTo>
                        <a:pt x="3260" y="6651"/>
                      </a:lnTo>
                      <a:lnTo>
                        <a:pt x="3247" y="6663"/>
                      </a:lnTo>
                      <a:lnTo>
                        <a:pt x="3192" y="6663"/>
                      </a:lnTo>
                      <a:lnTo>
                        <a:pt x="3180" y="6651"/>
                      </a:lnTo>
                      <a:lnTo>
                        <a:pt x="3146" y="6651"/>
                      </a:lnTo>
                      <a:lnTo>
                        <a:pt x="3146" y="6642"/>
                      </a:lnTo>
                      <a:lnTo>
                        <a:pt x="3120" y="6642"/>
                      </a:lnTo>
                      <a:lnTo>
                        <a:pt x="3120" y="6630"/>
                      </a:lnTo>
                      <a:lnTo>
                        <a:pt x="3104" y="6630"/>
                      </a:lnTo>
                      <a:lnTo>
                        <a:pt x="3091" y="6617"/>
                      </a:lnTo>
                      <a:lnTo>
                        <a:pt x="3091" y="6630"/>
                      </a:lnTo>
                      <a:lnTo>
                        <a:pt x="3087" y="6630"/>
                      </a:lnTo>
                      <a:lnTo>
                        <a:pt x="3087" y="6617"/>
                      </a:lnTo>
                      <a:lnTo>
                        <a:pt x="3019" y="6617"/>
                      </a:lnTo>
                      <a:lnTo>
                        <a:pt x="3002" y="6630"/>
                      </a:lnTo>
                      <a:lnTo>
                        <a:pt x="2998" y="6642"/>
                      </a:lnTo>
                      <a:lnTo>
                        <a:pt x="2998" y="6651"/>
                      </a:lnTo>
                      <a:lnTo>
                        <a:pt x="2985" y="6651"/>
                      </a:lnTo>
                      <a:lnTo>
                        <a:pt x="2985" y="6706"/>
                      </a:lnTo>
                      <a:lnTo>
                        <a:pt x="2968" y="6706"/>
                      </a:lnTo>
                      <a:lnTo>
                        <a:pt x="2968" y="6731"/>
                      </a:lnTo>
                      <a:lnTo>
                        <a:pt x="2930" y="6731"/>
                      </a:lnTo>
                      <a:lnTo>
                        <a:pt x="2930" y="6740"/>
                      </a:lnTo>
                      <a:lnTo>
                        <a:pt x="2917" y="6740"/>
                      </a:lnTo>
                      <a:lnTo>
                        <a:pt x="2917" y="6790"/>
                      </a:lnTo>
                      <a:lnTo>
                        <a:pt x="2905" y="6790"/>
                      </a:lnTo>
                      <a:lnTo>
                        <a:pt x="2905" y="6867"/>
                      </a:lnTo>
                      <a:lnTo>
                        <a:pt x="2917" y="6867"/>
                      </a:lnTo>
                      <a:lnTo>
                        <a:pt x="2917" y="6879"/>
                      </a:lnTo>
                      <a:lnTo>
                        <a:pt x="2930" y="6892"/>
                      </a:lnTo>
                      <a:lnTo>
                        <a:pt x="2943" y="6909"/>
                      </a:lnTo>
                      <a:lnTo>
                        <a:pt x="2955" y="6922"/>
                      </a:lnTo>
                      <a:lnTo>
                        <a:pt x="2968" y="6922"/>
                      </a:lnTo>
                      <a:lnTo>
                        <a:pt x="2968" y="6968"/>
                      </a:lnTo>
                      <a:lnTo>
                        <a:pt x="2955" y="6968"/>
                      </a:lnTo>
                      <a:lnTo>
                        <a:pt x="2955" y="6994"/>
                      </a:lnTo>
                      <a:lnTo>
                        <a:pt x="2968" y="6994"/>
                      </a:lnTo>
                      <a:lnTo>
                        <a:pt x="2968" y="7006"/>
                      </a:lnTo>
                      <a:lnTo>
                        <a:pt x="2985" y="7015"/>
                      </a:lnTo>
                      <a:lnTo>
                        <a:pt x="2985" y="7028"/>
                      </a:lnTo>
                      <a:lnTo>
                        <a:pt x="2985" y="7015"/>
                      </a:lnTo>
                      <a:lnTo>
                        <a:pt x="2998" y="7028"/>
                      </a:lnTo>
                      <a:lnTo>
                        <a:pt x="3019" y="7028"/>
                      </a:lnTo>
                      <a:lnTo>
                        <a:pt x="3019" y="7057"/>
                      </a:lnTo>
                      <a:lnTo>
                        <a:pt x="3002" y="7057"/>
                      </a:lnTo>
                      <a:lnTo>
                        <a:pt x="2998" y="7070"/>
                      </a:lnTo>
                      <a:lnTo>
                        <a:pt x="2985" y="7070"/>
                      </a:lnTo>
                      <a:lnTo>
                        <a:pt x="2985" y="7083"/>
                      </a:lnTo>
                      <a:lnTo>
                        <a:pt x="2968" y="7083"/>
                      </a:lnTo>
                      <a:lnTo>
                        <a:pt x="2968" y="7095"/>
                      </a:lnTo>
                      <a:lnTo>
                        <a:pt x="2955" y="7108"/>
                      </a:lnTo>
                      <a:lnTo>
                        <a:pt x="2955" y="7116"/>
                      </a:lnTo>
                      <a:lnTo>
                        <a:pt x="2943" y="7129"/>
                      </a:lnTo>
                      <a:lnTo>
                        <a:pt x="2943" y="7171"/>
                      </a:lnTo>
                      <a:lnTo>
                        <a:pt x="2930" y="7171"/>
                      </a:lnTo>
                      <a:lnTo>
                        <a:pt x="2930" y="7184"/>
                      </a:lnTo>
                      <a:lnTo>
                        <a:pt x="2917" y="7197"/>
                      </a:lnTo>
                      <a:lnTo>
                        <a:pt x="2917" y="7205"/>
                      </a:lnTo>
                      <a:lnTo>
                        <a:pt x="2871" y="7205"/>
                      </a:lnTo>
                      <a:lnTo>
                        <a:pt x="2871" y="7218"/>
                      </a:lnTo>
                      <a:lnTo>
                        <a:pt x="2854" y="7218"/>
                      </a:lnTo>
                      <a:lnTo>
                        <a:pt x="2841" y="7231"/>
                      </a:lnTo>
                      <a:lnTo>
                        <a:pt x="2828" y="7231"/>
                      </a:lnTo>
                      <a:lnTo>
                        <a:pt x="2816" y="7243"/>
                      </a:lnTo>
                      <a:lnTo>
                        <a:pt x="2807" y="7243"/>
                      </a:lnTo>
                      <a:lnTo>
                        <a:pt x="2807" y="7256"/>
                      </a:lnTo>
                      <a:lnTo>
                        <a:pt x="2782" y="7256"/>
                      </a:lnTo>
                      <a:lnTo>
                        <a:pt x="2782" y="7273"/>
                      </a:lnTo>
                      <a:lnTo>
                        <a:pt x="2816" y="7273"/>
                      </a:lnTo>
                      <a:lnTo>
                        <a:pt x="2828" y="7256"/>
                      </a:lnTo>
                      <a:lnTo>
                        <a:pt x="2828" y="7273"/>
                      </a:lnTo>
                      <a:lnTo>
                        <a:pt x="2841" y="7273"/>
                      </a:lnTo>
                      <a:lnTo>
                        <a:pt x="2841" y="7256"/>
                      </a:lnTo>
                      <a:lnTo>
                        <a:pt x="2854" y="7243"/>
                      </a:lnTo>
                      <a:lnTo>
                        <a:pt x="2854" y="7286"/>
                      </a:lnTo>
                      <a:lnTo>
                        <a:pt x="2871" y="7298"/>
                      </a:lnTo>
                      <a:lnTo>
                        <a:pt x="2883" y="7298"/>
                      </a:lnTo>
                      <a:lnTo>
                        <a:pt x="2896" y="7307"/>
                      </a:lnTo>
                      <a:lnTo>
                        <a:pt x="2807" y="7307"/>
                      </a:lnTo>
                      <a:lnTo>
                        <a:pt x="2807" y="7298"/>
                      </a:lnTo>
                      <a:lnTo>
                        <a:pt x="2752" y="7298"/>
                      </a:lnTo>
                      <a:lnTo>
                        <a:pt x="2752" y="7307"/>
                      </a:lnTo>
                      <a:lnTo>
                        <a:pt x="2706" y="7307"/>
                      </a:lnTo>
                      <a:lnTo>
                        <a:pt x="2706" y="7320"/>
                      </a:lnTo>
                      <a:lnTo>
                        <a:pt x="2693" y="7320"/>
                      </a:lnTo>
                      <a:lnTo>
                        <a:pt x="2680" y="7307"/>
                      </a:lnTo>
                      <a:lnTo>
                        <a:pt x="2667" y="7298"/>
                      </a:lnTo>
                      <a:lnTo>
                        <a:pt x="2638" y="7298"/>
                      </a:lnTo>
                      <a:lnTo>
                        <a:pt x="2638" y="7307"/>
                      </a:lnTo>
                      <a:lnTo>
                        <a:pt x="2621" y="7307"/>
                      </a:lnTo>
                      <a:lnTo>
                        <a:pt x="2621" y="7298"/>
                      </a:lnTo>
                      <a:lnTo>
                        <a:pt x="2604" y="7298"/>
                      </a:lnTo>
                      <a:cubicBezTo>
                        <a:pt x="2585" y="7277"/>
                        <a:pt x="2554" y="7281"/>
                        <a:pt x="2536" y="7256"/>
                      </a:cubicBezTo>
                      <a:lnTo>
                        <a:pt x="2536" y="7243"/>
                      </a:lnTo>
                      <a:lnTo>
                        <a:pt x="2532" y="7243"/>
                      </a:lnTo>
                      <a:lnTo>
                        <a:pt x="2532" y="7256"/>
                      </a:lnTo>
                      <a:lnTo>
                        <a:pt x="2532" y="7243"/>
                      </a:lnTo>
                      <a:lnTo>
                        <a:pt x="2519" y="7243"/>
                      </a:lnTo>
                      <a:lnTo>
                        <a:pt x="2507" y="7231"/>
                      </a:lnTo>
                      <a:lnTo>
                        <a:pt x="2477" y="7231"/>
                      </a:lnTo>
                      <a:lnTo>
                        <a:pt x="2477" y="7243"/>
                      </a:lnTo>
                      <a:lnTo>
                        <a:pt x="2452" y="7243"/>
                      </a:lnTo>
                      <a:lnTo>
                        <a:pt x="2452" y="7256"/>
                      </a:lnTo>
                      <a:lnTo>
                        <a:pt x="2430" y="7256"/>
                      </a:lnTo>
                      <a:lnTo>
                        <a:pt x="2430" y="7273"/>
                      </a:lnTo>
                      <a:lnTo>
                        <a:pt x="2418" y="7273"/>
                      </a:lnTo>
                      <a:lnTo>
                        <a:pt x="2418" y="7286"/>
                      </a:lnTo>
                      <a:lnTo>
                        <a:pt x="2405" y="7298"/>
                      </a:lnTo>
                      <a:lnTo>
                        <a:pt x="2405" y="7332"/>
                      </a:lnTo>
                      <a:lnTo>
                        <a:pt x="2388" y="7332"/>
                      </a:lnTo>
                      <a:lnTo>
                        <a:pt x="2388" y="7375"/>
                      </a:lnTo>
                      <a:lnTo>
                        <a:pt x="2375" y="7375"/>
                      </a:lnTo>
                      <a:lnTo>
                        <a:pt x="2375" y="7387"/>
                      </a:lnTo>
                      <a:lnTo>
                        <a:pt x="2363" y="7387"/>
                      </a:lnTo>
                      <a:lnTo>
                        <a:pt x="2363" y="7392"/>
                      </a:lnTo>
                      <a:lnTo>
                        <a:pt x="2342" y="7392"/>
                      </a:lnTo>
                      <a:lnTo>
                        <a:pt x="2342" y="7387"/>
                      </a:lnTo>
                      <a:lnTo>
                        <a:pt x="2329" y="7387"/>
                      </a:lnTo>
                      <a:lnTo>
                        <a:pt x="2329" y="7375"/>
                      </a:lnTo>
                      <a:lnTo>
                        <a:pt x="2303" y="7375"/>
                      </a:lnTo>
                      <a:lnTo>
                        <a:pt x="2303" y="7387"/>
                      </a:lnTo>
                      <a:lnTo>
                        <a:pt x="2274" y="7387"/>
                      </a:lnTo>
                      <a:lnTo>
                        <a:pt x="2274" y="7375"/>
                      </a:lnTo>
                      <a:lnTo>
                        <a:pt x="2257" y="7375"/>
                      </a:lnTo>
                      <a:lnTo>
                        <a:pt x="2257" y="7387"/>
                      </a:lnTo>
                      <a:lnTo>
                        <a:pt x="2227" y="7387"/>
                      </a:lnTo>
                      <a:lnTo>
                        <a:pt x="2227" y="7404"/>
                      </a:lnTo>
                      <a:lnTo>
                        <a:pt x="2172" y="7404"/>
                      </a:lnTo>
                      <a:lnTo>
                        <a:pt x="2172" y="7421"/>
                      </a:lnTo>
                      <a:lnTo>
                        <a:pt x="2189" y="7421"/>
                      </a:lnTo>
                      <a:lnTo>
                        <a:pt x="2172" y="7421"/>
                      </a:lnTo>
                      <a:lnTo>
                        <a:pt x="2189" y="7421"/>
                      </a:lnTo>
                      <a:lnTo>
                        <a:pt x="2189" y="7434"/>
                      </a:lnTo>
                      <a:lnTo>
                        <a:pt x="2172" y="7434"/>
                      </a:lnTo>
                      <a:lnTo>
                        <a:pt x="2172" y="7459"/>
                      </a:lnTo>
                      <a:lnTo>
                        <a:pt x="2159" y="7459"/>
                      </a:lnTo>
                      <a:lnTo>
                        <a:pt x="2159" y="7472"/>
                      </a:lnTo>
                      <a:lnTo>
                        <a:pt x="2155" y="7472"/>
                      </a:lnTo>
                      <a:lnTo>
                        <a:pt x="2155" y="7481"/>
                      </a:lnTo>
                      <a:lnTo>
                        <a:pt x="2138" y="7493"/>
                      </a:lnTo>
                      <a:lnTo>
                        <a:pt x="2126" y="7493"/>
                      </a:lnTo>
                      <a:lnTo>
                        <a:pt x="2126" y="7536"/>
                      </a:lnTo>
                      <a:lnTo>
                        <a:pt x="2138" y="7536"/>
                      </a:lnTo>
                      <a:lnTo>
                        <a:pt x="2138" y="7548"/>
                      </a:lnTo>
                      <a:lnTo>
                        <a:pt x="2126" y="7548"/>
                      </a:lnTo>
                      <a:lnTo>
                        <a:pt x="2126" y="7582"/>
                      </a:lnTo>
                      <a:lnTo>
                        <a:pt x="2138" y="7582"/>
                      </a:lnTo>
                      <a:lnTo>
                        <a:pt x="2138" y="7595"/>
                      </a:lnTo>
                      <a:lnTo>
                        <a:pt x="2155" y="7595"/>
                      </a:lnTo>
                      <a:lnTo>
                        <a:pt x="2155" y="7608"/>
                      </a:lnTo>
                      <a:lnTo>
                        <a:pt x="2189" y="7608"/>
                      </a:lnTo>
                      <a:lnTo>
                        <a:pt x="2189" y="7650"/>
                      </a:lnTo>
                      <a:lnTo>
                        <a:pt x="2172" y="7650"/>
                      </a:lnTo>
                      <a:lnTo>
                        <a:pt x="2172" y="7663"/>
                      </a:lnTo>
                      <a:lnTo>
                        <a:pt x="2172" y="7650"/>
                      </a:lnTo>
                      <a:lnTo>
                        <a:pt x="2159" y="7663"/>
                      </a:lnTo>
                      <a:lnTo>
                        <a:pt x="2113" y="7663"/>
                      </a:lnTo>
                      <a:lnTo>
                        <a:pt x="2113" y="7671"/>
                      </a:lnTo>
                      <a:lnTo>
                        <a:pt x="2088" y="7671"/>
                      </a:lnTo>
                      <a:lnTo>
                        <a:pt x="2088" y="7684"/>
                      </a:lnTo>
                      <a:lnTo>
                        <a:pt x="2071" y="7684"/>
                      </a:lnTo>
                      <a:lnTo>
                        <a:pt x="2071" y="7671"/>
                      </a:lnTo>
                      <a:lnTo>
                        <a:pt x="2066" y="7671"/>
                      </a:lnTo>
                      <a:lnTo>
                        <a:pt x="2066" y="7663"/>
                      </a:lnTo>
                      <a:lnTo>
                        <a:pt x="2054" y="7663"/>
                      </a:lnTo>
                      <a:lnTo>
                        <a:pt x="2054" y="7637"/>
                      </a:lnTo>
                      <a:lnTo>
                        <a:pt x="2024" y="7637"/>
                      </a:lnTo>
                      <a:lnTo>
                        <a:pt x="2024" y="7620"/>
                      </a:lnTo>
                      <a:lnTo>
                        <a:pt x="1986" y="7620"/>
                      </a:lnTo>
                      <a:lnTo>
                        <a:pt x="1986" y="7637"/>
                      </a:lnTo>
                      <a:lnTo>
                        <a:pt x="1952" y="7637"/>
                      </a:lnTo>
                      <a:lnTo>
                        <a:pt x="1952" y="7650"/>
                      </a:lnTo>
                      <a:lnTo>
                        <a:pt x="1939" y="7663"/>
                      </a:lnTo>
                      <a:lnTo>
                        <a:pt x="1939" y="7684"/>
                      </a:lnTo>
                      <a:lnTo>
                        <a:pt x="1922" y="7684"/>
                      </a:lnTo>
                      <a:lnTo>
                        <a:pt x="1939" y="7684"/>
                      </a:lnTo>
                      <a:lnTo>
                        <a:pt x="1922" y="7684"/>
                      </a:lnTo>
                      <a:lnTo>
                        <a:pt x="1922" y="7696"/>
                      </a:lnTo>
                      <a:lnTo>
                        <a:pt x="1910" y="7696"/>
                      </a:lnTo>
                      <a:lnTo>
                        <a:pt x="1910" y="7709"/>
                      </a:lnTo>
                      <a:lnTo>
                        <a:pt x="1863" y="7709"/>
                      </a:lnTo>
                      <a:lnTo>
                        <a:pt x="1863" y="7739"/>
                      </a:lnTo>
                      <a:lnTo>
                        <a:pt x="1876" y="7739"/>
                      </a:lnTo>
                      <a:lnTo>
                        <a:pt x="1876" y="7756"/>
                      </a:lnTo>
                      <a:lnTo>
                        <a:pt x="1863" y="7756"/>
                      </a:lnTo>
                      <a:lnTo>
                        <a:pt x="1863" y="7798"/>
                      </a:lnTo>
                      <a:lnTo>
                        <a:pt x="1850" y="7798"/>
                      </a:lnTo>
                      <a:lnTo>
                        <a:pt x="1850" y="7811"/>
                      </a:lnTo>
                      <a:lnTo>
                        <a:pt x="1838" y="7811"/>
                      </a:lnTo>
                      <a:lnTo>
                        <a:pt x="1838" y="7836"/>
                      </a:lnTo>
                      <a:lnTo>
                        <a:pt x="1821" y="7836"/>
                      </a:lnTo>
                      <a:lnTo>
                        <a:pt x="1821" y="7853"/>
                      </a:lnTo>
                      <a:lnTo>
                        <a:pt x="1791" y="7853"/>
                      </a:lnTo>
                      <a:lnTo>
                        <a:pt x="1791" y="7857"/>
                      </a:lnTo>
                      <a:lnTo>
                        <a:pt x="1762" y="7857"/>
                      </a:lnTo>
                      <a:lnTo>
                        <a:pt x="1762" y="7870"/>
                      </a:lnTo>
                      <a:lnTo>
                        <a:pt x="1749" y="7870"/>
                      </a:lnTo>
                      <a:lnTo>
                        <a:pt x="1749" y="7887"/>
                      </a:lnTo>
                      <a:lnTo>
                        <a:pt x="1736" y="7887"/>
                      </a:lnTo>
                      <a:lnTo>
                        <a:pt x="1736" y="7900"/>
                      </a:lnTo>
                      <a:lnTo>
                        <a:pt x="1736" y="7887"/>
                      </a:lnTo>
                      <a:lnTo>
                        <a:pt x="1736" y="7900"/>
                      </a:lnTo>
                      <a:lnTo>
                        <a:pt x="1723" y="7900"/>
                      </a:lnTo>
                      <a:lnTo>
                        <a:pt x="1723" y="7912"/>
                      </a:lnTo>
                      <a:lnTo>
                        <a:pt x="1723" y="7900"/>
                      </a:lnTo>
                      <a:lnTo>
                        <a:pt x="1707" y="7900"/>
                      </a:lnTo>
                      <a:lnTo>
                        <a:pt x="1707" y="7887"/>
                      </a:lnTo>
                      <a:lnTo>
                        <a:pt x="1694" y="7887"/>
                      </a:lnTo>
                      <a:lnTo>
                        <a:pt x="1694" y="7853"/>
                      </a:lnTo>
                      <a:lnTo>
                        <a:pt x="1690" y="7853"/>
                      </a:lnTo>
                      <a:lnTo>
                        <a:pt x="1694" y="7853"/>
                      </a:lnTo>
                      <a:lnTo>
                        <a:pt x="1694" y="7836"/>
                      </a:lnTo>
                      <a:lnTo>
                        <a:pt x="1690" y="7836"/>
                      </a:lnTo>
                      <a:lnTo>
                        <a:pt x="1690" y="7823"/>
                      </a:lnTo>
                      <a:lnTo>
                        <a:pt x="1694" y="7823"/>
                      </a:lnTo>
                      <a:lnTo>
                        <a:pt x="1694" y="7709"/>
                      </a:lnTo>
                      <a:lnTo>
                        <a:pt x="1707" y="7709"/>
                      </a:lnTo>
                      <a:lnTo>
                        <a:pt x="1707" y="7684"/>
                      </a:lnTo>
                      <a:lnTo>
                        <a:pt x="1694" y="7671"/>
                      </a:lnTo>
                      <a:lnTo>
                        <a:pt x="1707" y="7663"/>
                      </a:lnTo>
                      <a:lnTo>
                        <a:pt x="1707" y="7650"/>
                      </a:lnTo>
                      <a:lnTo>
                        <a:pt x="1723" y="7650"/>
                      </a:lnTo>
                      <a:lnTo>
                        <a:pt x="1723" y="7608"/>
                      </a:lnTo>
                      <a:lnTo>
                        <a:pt x="1707" y="7608"/>
                      </a:lnTo>
                      <a:lnTo>
                        <a:pt x="1707" y="7595"/>
                      </a:lnTo>
                      <a:lnTo>
                        <a:pt x="1694" y="7582"/>
                      </a:lnTo>
                      <a:lnTo>
                        <a:pt x="1694" y="7561"/>
                      </a:lnTo>
                      <a:lnTo>
                        <a:pt x="1690" y="7561"/>
                      </a:lnTo>
                      <a:lnTo>
                        <a:pt x="1690" y="7548"/>
                      </a:lnTo>
                      <a:lnTo>
                        <a:pt x="1723" y="7548"/>
                      </a:lnTo>
                      <a:lnTo>
                        <a:pt x="1723" y="7536"/>
                      </a:lnTo>
                      <a:lnTo>
                        <a:pt x="1723" y="7548"/>
                      </a:lnTo>
                      <a:lnTo>
                        <a:pt x="1723" y="7536"/>
                      </a:lnTo>
                      <a:lnTo>
                        <a:pt x="1749" y="7536"/>
                      </a:lnTo>
                      <a:lnTo>
                        <a:pt x="1749" y="7472"/>
                      </a:lnTo>
                      <a:lnTo>
                        <a:pt x="1736" y="7472"/>
                      </a:lnTo>
                      <a:lnTo>
                        <a:pt x="1736" y="7434"/>
                      </a:lnTo>
                      <a:lnTo>
                        <a:pt x="1723" y="7434"/>
                      </a:lnTo>
                      <a:lnTo>
                        <a:pt x="1723" y="7404"/>
                      </a:lnTo>
                      <a:lnTo>
                        <a:pt x="1736" y="7404"/>
                      </a:lnTo>
                      <a:lnTo>
                        <a:pt x="1736" y="7387"/>
                      </a:lnTo>
                      <a:lnTo>
                        <a:pt x="1723" y="7387"/>
                      </a:lnTo>
                      <a:lnTo>
                        <a:pt x="1736" y="7387"/>
                      </a:lnTo>
                      <a:lnTo>
                        <a:pt x="1736" y="7375"/>
                      </a:lnTo>
                      <a:lnTo>
                        <a:pt x="1723" y="7375"/>
                      </a:lnTo>
                      <a:lnTo>
                        <a:pt x="1723" y="7358"/>
                      </a:lnTo>
                      <a:lnTo>
                        <a:pt x="1707" y="7345"/>
                      </a:lnTo>
                      <a:lnTo>
                        <a:pt x="1736" y="7345"/>
                      </a:lnTo>
                      <a:lnTo>
                        <a:pt x="1736" y="7320"/>
                      </a:lnTo>
                      <a:lnTo>
                        <a:pt x="1795" y="7320"/>
                      </a:lnTo>
                      <a:lnTo>
                        <a:pt x="1795" y="7307"/>
                      </a:lnTo>
                      <a:lnTo>
                        <a:pt x="1808" y="7307"/>
                      </a:lnTo>
                      <a:lnTo>
                        <a:pt x="1808" y="7256"/>
                      </a:lnTo>
                      <a:lnTo>
                        <a:pt x="1821" y="7256"/>
                      </a:lnTo>
                      <a:lnTo>
                        <a:pt x="1821" y="7218"/>
                      </a:lnTo>
                      <a:lnTo>
                        <a:pt x="1808" y="7218"/>
                      </a:lnTo>
                      <a:lnTo>
                        <a:pt x="1808" y="7197"/>
                      </a:lnTo>
                      <a:lnTo>
                        <a:pt x="1795" y="7197"/>
                      </a:lnTo>
                      <a:lnTo>
                        <a:pt x="1795" y="7184"/>
                      </a:lnTo>
                      <a:lnTo>
                        <a:pt x="1791" y="7184"/>
                      </a:lnTo>
                      <a:lnTo>
                        <a:pt x="1791" y="7197"/>
                      </a:lnTo>
                      <a:lnTo>
                        <a:pt x="1762" y="7197"/>
                      </a:lnTo>
                      <a:lnTo>
                        <a:pt x="1762" y="7205"/>
                      </a:lnTo>
                      <a:lnTo>
                        <a:pt x="1736" y="7205"/>
                      </a:lnTo>
                      <a:lnTo>
                        <a:pt x="1736" y="7218"/>
                      </a:lnTo>
                      <a:lnTo>
                        <a:pt x="1736" y="7205"/>
                      </a:lnTo>
                      <a:lnTo>
                        <a:pt x="1707" y="7205"/>
                      </a:lnTo>
                      <a:lnTo>
                        <a:pt x="1707" y="7218"/>
                      </a:lnTo>
                      <a:lnTo>
                        <a:pt x="1673" y="7218"/>
                      </a:lnTo>
                      <a:lnTo>
                        <a:pt x="1673" y="7205"/>
                      </a:lnTo>
                      <a:lnTo>
                        <a:pt x="1690" y="7197"/>
                      </a:lnTo>
                      <a:lnTo>
                        <a:pt x="1690" y="7159"/>
                      </a:lnTo>
                      <a:lnTo>
                        <a:pt x="1660" y="7159"/>
                      </a:lnTo>
                      <a:lnTo>
                        <a:pt x="1660" y="7142"/>
                      </a:lnTo>
                      <a:lnTo>
                        <a:pt x="1673" y="7142"/>
                      </a:lnTo>
                      <a:lnTo>
                        <a:pt x="1660" y="7129"/>
                      </a:lnTo>
                      <a:lnTo>
                        <a:pt x="1660" y="7116"/>
                      </a:lnTo>
                      <a:lnTo>
                        <a:pt x="1647" y="7116"/>
                      </a:lnTo>
                      <a:lnTo>
                        <a:pt x="1647" y="7095"/>
                      </a:lnTo>
                      <a:lnTo>
                        <a:pt x="1635" y="7095"/>
                      </a:lnTo>
                      <a:lnTo>
                        <a:pt x="1635" y="7070"/>
                      </a:lnTo>
                      <a:lnTo>
                        <a:pt x="1622" y="7070"/>
                      </a:lnTo>
                      <a:lnTo>
                        <a:pt x="1622" y="7057"/>
                      </a:lnTo>
                      <a:lnTo>
                        <a:pt x="1622" y="7070"/>
                      </a:lnTo>
                      <a:lnTo>
                        <a:pt x="1605" y="7070"/>
                      </a:lnTo>
                      <a:lnTo>
                        <a:pt x="1605" y="7040"/>
                      </a:lnTo>
                      <a:lnTo>
                        <a:pt x="1601" y="7040"/>
                      </a:lnTo>
                      <a:lnTo>
                        <a:pt x="1601" y="7015"/>
                      </a:lnTo>
                      <a:lnTo>
                        <a:pt x="1588" y="7015"/>
                      </a:lnTo>
                      <a:lnTo>
                        <a:pt x="1588" y="7006"/>
                      </a:lnTo>
                      <a:lnTo>
                        <a:pt x="1601" y="7006"/>
                      </a:lnTo>
                      <a:lnTo>
                        <a:pt x="1575" y="7006"/>
                      </a:lnTo>
                      <a:lnTo>
                        <a:pt x="1575" y="6981"/>
                      </a:lnTo>
                      <a:lnTo>
                        <a:pt x="1588" y="6981"/>
                      </a:lnTo>
                      <a:lnTo>
                        <a:pt x="1588" y="6943"/>
                      </a:lnTo>
                      <a:lnTo>
                        <a:pt x="1575" y="6943"/>
                      </a:lnTo>
                      <a:lnTo>
                        <a:pt x="1588" y="6926"/>
                      </a:lnTo>
                      <a:lnTo>
                        <a:pt x="1588" y="6922"/>
                      </a:lnTo>
                      <a:lnTo>
                        <a:pt x="1601" y="6922"/>
                      </a:lnTo>
                      <a:lnTo>
                        <a:pt x="1601" y="6909"/>
                      </a:lnTo>
                      <a:lnTo>
                        <a:pt x="1588" y="6909"/>
                      </a:lnTo>
                      <a:lnTo>
                        <a:pt x="1588" y="6892"/>
                      </a:lnTo>
                      <a:lnTo>
                        <a:pt x="1601" y="6892"/>
                      </a:lnTo>
                      <a:lnTo>
                        <a:pt x="1601" y="6867"/>
                      </a:lnTo>
                      <a:lnTo>
                        <a:pt x="1601" y="6879"/>
                      </a:lnTo>
                      <a:lnTo>
                        <a:pt x="1588" y="6879"/>
                      </a:lnTo>
                      <a:lnTo>
                        <a:pt x="1588" y="6854"/>
                      </a:lnTo>
                      <a:lnTo>
                        <a:pt x="1558" y="6854"/>
                      </a:lnTo>
                      <a:lnTo>
                        <a:pt x="1558" y="6820"/>
                      </a:lnTo>
                      <a:lnTo>
                        <a:pt x="1546" y="6820"/>
                      </a:lnTo>
                      <a:lnTo>
                        <a:pt x="1546" y="6807"/>
                      </a:lnTo>
                      <a:lnTo>
                        <a:pt x="1520" y="6807"/>
                      </a:lnTo>
                      <a:lnTo>
                        <a:pt x="1520" y="6790"/>
                      </a:lnTo>
                      <a:lnTo>
                        <a:pt x="1512" y="6790"/>
                      </a:lnTo>
                      <a:lnTo>
                        <a:pt x="1512" y="6778"/>
                      </a:lnTo>
                      <a:lnTo>
                        <a:pt x="1499" y="6765"/>
                      </a:lnTo>
                      <a:lnTo>
                        <a:pt x="1499" y="6740"/>
                      </a:lnTo>
                      <a:lnTo>
                        <a:pt x="1486" y="6740"/>
                      </a:lnTo>
                      <a:lnTo>
                        <a:pt x="1486" y="6731"/>
                      </a:lnTo>
                      <a:lnTo>
                        <a:pt x="1474" y="6718"/>
                      </a:lnTo>
                      <a:lnTo>
                        <a:pt x="1474" y="6693"/>
                      </a:lnTo>
                      <a:lnTo>
                        <a:pt x="1486" y="6693"/>
                      </a:lnTo>
                      <a:lnTo>
                        <a:pt x="1486" y="6630"/>
                      </a:lnTo>
                      <a:lnTo>
                        <a:pt x="1474" y="6630"/>
                      </a:lnTo>
                      <a:lnTo>
                        <a:pt x="1486" y="6630"/>
                      </a:lnTo>
                      <a:lnTo>
                        <a:pt x="1486" y="6617"/>
                      </a:lnTo>
                      <a:lnTo>
                        <a:pt x="1499" y="6617"/>
                      </a:lnTo>
                      <a:lnTo>
                        <a:pt x="1499" y="6604"/>
                      </a:lnTo>
                      <a:lnTo>
                        <a:pt x="1512" y="6604"/>
                      </a:lnTo>
                      <a:lnTo>
                        <a:pt x="1512" y="6591"/>
                      </a:lnTo>
                      <a:lnTo>
                        <a:pt x="1520" y="6591"/>
                      </a:lnTo>
                      <a:lnTo>
                        <a:pt x="1520" y="6549"/>
                      </a:lnTo>
                      <a:lnTo>
                        <a:pt x="1533" y="6549"/>
                      </a:lnTo>
                      <a:lnTo>
                        <a:pt x="1533" y="6528"/>
                      </a:lnTo>
                      <a:lnTo>
                        <a:pt x="1546" y="6528"/>
                      </a:lnTo>
                      <a:lnTo>
                        <a:pt x="1546" y="6515"/>
                      </a:lnTo>
                      <a:lnTo>
                        <a:pt x="1588" y="6515"/>
                      </a:lnTo>
                      <a:lnTo>
                        <a:pt x="1588" y="6503"/>
                      </a:lnTo>
                      <a:lnTo>
                        <a:pt x="1605" y="6503"/>
                      </a:lnTo>
                      <a:lnTo>
                        <a:pt x="1605" y="6490"/>
                      </a:lnTo>
                      <a:lnTo>
                        <a:pt x="1622" y="6490"/>
                      </a:lnTo>
                      <a:lnTo>
                        <a:pt x="1622" y="6456"/>
                      </a:lnTo>
                      <a:lnTo>
                        <a:pt x="1647" y="6456"/>
                      </a:lnTo>
                      <a:lnTo>
                        <a:pt x="1647" y="6426"/>
                      </a:lnTo>
                      <a:lnTo>
                        <a:pt x="1660" y="6426"/>
                      </a:lnTo>
                      <a:lnTo>
                        <a:pt x="1660" y="6342"/>
                      </a:lnTo>
                      <a:lnTo>
                        <a:pt x="1635" y="6342"/>
                      </a:lnTo>
                      <a:lnTo>
                        <a:pt x="1635" y="6312"/>
                      </a:lnTo>
                      <a:lnTo>
                        <a:pt x="1622" y="6312"/>
                      </a:lnTo>
                      <a:lnTo>
                        <a:pt x="1622" y="6274"/>
                      </a:lnTo>
                      <a:lnTo>
                        <a:pt x="1635" y="6274"/>
                      </a:lnTo>
                      <a:lnTo>
                        <a:pt x="1647" y="6266"/>
                      </a:lnTo>
                      <a:lnTo>
                        <a:pt x="1660" y="6266"/>
                      </a:lnTo>
                      <a:lnTo>
                        <a:pt x="1647" y="6266"/>
                      </a:lnTo>
                      <a:lnTo>
                        <a:pt x="1647" y="6253"/>
                      </a:lnTo>
                      <a:lnTo>
                        <a:pt x="1660" y="6253"/>
                      </a:lnTo>
                      <a:lnTo>
                        <a:pt x="1660" y="6240"/>
                      </a:lnTo>
                      <a:lnTo>
                        <a:pt x="1647" y="6240"/>
                      </a:lnTo>
                      <a:lnTo>
                        <a:pt x="1647" y="6227"/>
                      </a:lnTo>
                      <a:lnTo>
                        <a:pt x="1635" y="6227"/>
                      </a:lnTo>
                      <a:lnTo>
                        <a:pt x="1635" y="6198"/>
                      </a:lnTo>
                      <a:lnTo>
                        <a:pt x="1622" y="6198"/>
                      </a:lnTo>
                      <a:lnTo>
                        <a:pt x="1622" y="6164"/>
                      </a:lnTo>
                      <a:lnTo>
                        <a:pt x="1690" y="6164"/>
                      </a:lnTo>
                      <a:lnTo>
                        <a:pt x="1690" y="6151"/>
                      </a:lnTo>
                      <a:lnTo>
                        <a:pt x="1690" y="6164"/>
                      </a:lnTo>
                      <a:lnTo>
                        <a:pt x="1694" y="6151"/>
                      </a:lnTo>
                      <a:lnTo>
                        <a:pt x="1723" y="6151"/>
                      </a:lnTo>
                      <a:lnTo>
                        <a:pt x="1723" y="6164"/>
                      </a:lnTo>
                      <a:lnTo>
                        <a:pt x="1723" y="6151"/>
                      </a:lnTo>
                      <a:lnTo>
                        <a:pt x="1774" y="6151"/>
                      </a:lnTo>
                      <a:lnTo>
                        <a:pt x="1774" y="6164"/>
                      </a:lnTo>
                      <a:lnTo>
                        <a:pt x="1821" y="6164"/>
                      </a:lnTo>
                      <a:lnTo>
                        <a:pt x="1821" y="6177"/>
                      </a:lnTo>
                      <a:lnTo>
                        <a:pt x="1838" y="6177"/>
                      </a:lnTo>
                      <a:lnTo>
                        <a:pt x="1838" y="6185"/>
                      </a:lnTo>
                      <a:lnTo>
                        <a:pt x="1850" y="6185"/>
                      </a:lnTo>
                      <a:lnTo>
                        <a:pt x="1850" y="6177"/>
                      </a:lnTo>
                      <a:lnTo>
                        <a:pt x="1850" y="6185"/>
                      </a:lnTo>
                      <a:lnTo>
                        <a:pt x="1850" y="6177"/>
                      </a:lnTo>
                      <a:lnTo>
                        <a:pt x="1863" y="6185"/>
                      </a:lnTo>
                      <a:lnTo>
                        <a:pt x="1850" y="6185"/>
                      </a:lnTo>
                      <a:lnTo>
                        <a:pt x="1863" y="6185"/>
                      </a:lnTo>
                      <a:lnTo>
                        <a:pt x="1863" y="6198"/>
                      </a:lnTo>
                      <a:lnTo>
                        <a:pt x="1876" y="6198"/>
                      </a:lnTo>
                      <a:lnTo>
                        <a:pt x="1876" y="6211"/>
                      </a:lnTo>
                      <a:lnTo>
                        <a:pt x="1897" y="6211"/>
                      </a:lnTo>
                      <a:lnTo>
                        <a:pt x="1910" y="6198"/>
                      </a:lnTo>
                      <a:lnTo>
                        <a:pt x="1910" y="6211"/>
                      </a:lnTo>
                      <a:lnTo>
                        <a:pt x="1910" y="6198"/>
                      </a:lnTo>
                      <a:lnTo>
                        <a:pt x="1922" y="6198"/>
                      </a:lnTo>
                      <a:lnTo>
                        <a:pt x="1922" y="6211"/>
                      </a:lnTo>
                      <a:lnTo>
                        <a:pt x="1939" y="6211"/>
                      </a:lnTo>
                      <a:lnTo>
                        <a:pt x="1939" y="6227"/>
                      </a:lnTo>
                      <a:lnTo>
                        <a:pt x="1952" y="6227"/>
                      </a:lnTo>
                      <a:lnTo>
                        <a:pt x="1952" y="6198"/>
                      </a:lnTo>
                      <a:lnTo>
                        <a:pt x="1965" y="6198"/>
                      </a:lnTo>
                      <a:lnTo>
                        <a:pt x="1965" y="6185"/>
                      </a:lnTo>
                      <a:lnTo>
                        <a:pt x="1977" y="6185"/>
                      </a:lnTo>
                      <a:lnTo>
                        <a:pt x="1977" y="6177"/>
                      </a:lnTo>
                      <a:lnTo>
                        <a:pt x="1999" y="6177"/>
                      </a:lnTo>
                      <a:lnTo>
                        <a:pt x="1999" y="6198"/>
                      </a:lnTo>
                      <a:lnTo>
                        <a:pt x="2024" y="6198"/>
                      </a:lnTo>
                      <a:lnTo>
                        <a:pt x="2024" y="6185"/>
                      </a:lnTo>
                      <a:lnTo>
                        <a:pt x="2041" y="6185"/>
                      </a:lnTo>
                      <a:lnTo>
                        <a:pt x="2054" y="6177"/>
                      </a:lnTo>
                      <a:lnTo>
                        <a:pt x="2066" y="6177"/>
                      </a:lnTo>
                      <a:lnTo>
                        <a:pt x="2054" y="6177"/>
                      </a:lnTo>
                      <a:lnTo>
                        <a:pt x="2066" y="6164"/>
                      </a:lnTo>
                      <a:lnTo>
                        <a:pt x="2088" y="6164"/>
                      </a:lnTo>
                      <a:lnTo>
                        <a:pt x="2088" y="6151"/>
                      </a:lnTo>
                      <a:lnTo>
                        <a:pt x="2113" y="6151"/>
                      </a:lnTo>
                      <a:lnTo>
                        <a:pt x="2113" y="6139"/>
                      </a:lnTo>
                      <a:lnTo>
                        <a:pt x="2126" y="6139"/>
                      </a:lnTo>
                      <a:lnTo>
                        <a:pt x="2126" y="6096"/>
                      </a:lnTo>
                      <a:lnTo>
                        <a:pt x="2113" y="6083"/>
                      </a:lnTo>
                      <a:lnTo>
                        <a:pt x="2113" y="6062"/>
                      </a:lnTo>
                      <a:lnTo>
                        <a:pt x="2126" y="6062"/>
                      </a:lnTo>
                      <a:lnTo>
                        <a:pt x="2126" y="5990"/>
                      </a:lnTo>
                      <a:lnTo>
                        <a:pt x="2113" y="5990"/>
                      </a:lnTo>
                      <a:lnTo>
                        <a:pt x="2113" y="5948"/>
                      </a:lnTo>
                      <a:lnTo>
                        <a:pt x="2126" y="5948"/>
                      </a:lnTo>
                      <a:lnTo>
                        <a:pt x="2126" y="5923"/>
                      </a:lnTo>
                      <a:lnTo>
                        <a:pt x="2113" y="5923"/>
                      </a:lnTo>
                      <a:lnTo>
                        <a:pt x="2113" y="5876"/>
                      </a:lnTo>
                      <a:lnTo>
                        <a:pt x="2100" y="5876"/>
                      </a:lnTo>
                      <a:lnTo>
                        <a:pt x="2100" y="5834"/>
                      </a:lnTo>
                      <a:lnTo>
                        <a:pt x="2088" y="5834"/>
                      </a:lnTo>
                      <a:lnTo>
                        <a:pt x="2088" y="5762"/>
                      </a:lnTo>
                      <a:lnTo>
                        <a:pt x="2071" y="5762"/>
                      </a:lnTo>
                      <a:lnTo>
                        <a:pt x="2071" y="5745"/>
                      </a:lnTo>
                      <a:lnTo>
                        <a:pt x="2088" y="5745"/>
                      </a:lnTo>
                      <a:lnTo>
                        <a:pt x="2088" y="5719"/>
                      </a:lnTo>
                      <a:lnTo>
                        <a:pt x="2100" y="5719"/>
                      </a:lnTo>
                      <a:lnTo>
                        <a:pt x="2100" y="5711"/>
                      </a:lnTo>
                      <a:lnTo>
                        <a:pt x="2113" y="5711"/>
                      </a:lnTo>
                      <a:lnTo>
                        <a:pt x="2113" y="5698"/>
                      </a:lnTo>
                      <a:lnTo>
                        <a:pt x="2126" y="5698"/>
                      </a:lnTo>
                      <a:lnTo>
                        <a:pt x="2126" y="5673"/>
                      </a:lnTo>
                      <a:lnTo>
                        <a:pt x="2138" y="5673"/>
                      </a:lnTo>
                      <a:lnTo>
                        <a:pt x="2138" y="5614"/>
                      </a:lnTo>
                      <a:lnTo>
                        <a:pt x="2126" y="5614"/>
                      </a:lnTo>
                      <a:lnTo>
                        <a:pt x="2126" y="5597"/>
                      </a:lnTo>
                      <a:lnTo>
                        <a:pt x="2113" y="5597"/>
                      </a:lnTo>
                      <a:lnTo>
                        <a:pt x="2113" y="5584"/>
                      </a:lnTo>
                      <a:lnTo>
                        <a:pt x="2100" y="5584"/>
                      </a:lnTo>
                      <a:lnTo>
                        <a:pt x="2100" y="5525"/>
                      </a:lnTo>
                      <a:lnTo>
                        <a:pt x="2088" y="5525"/>
                      </a:lnTo>
                      <a:lnTo>
                        <a:pt x="2088" y="5482"/>
                      </a:lnTo>
                      <a:lnTo>
                        <a:pt x="2071" y="5482"/>
                      </a:lnTo>
                      <a:lnTo>
                        <a:pt x="2071" y="5470"/>
                      </a:lnTo>
                      <a:lnTo>
                        <a:pt x="2066" y="5457"/>
                      </a:lnTo>
                      <a:lnTo>
                        <a:pt x="2066" y="5436"/>
                      </a:lnTo>
                      <a:lnTo>
                        <a:pt x="2054" y="5436"/>
                      </a:lnTo>
                      <a:lnTo>
                        <a:pt x="2054" y="5444"/>
                      </a:lnTo>
                      <a:lnTo>
                        <a:pt x="2024" y="5444"/>
                      </a:lnTo>
                      <a:lnTo>
                        <a:pt x="2024" y="5457"/>
                      </a:lnTo>
                      <a:lnTo>
                        <a:pt x="2011" y="5457"/>
                      </a:lnTo>
                      <a:lnTo>
                        <a:pt x="2011" y="5495"/>
                      </a:lnTo>
                      <a:lnTo>
                        <a:pt x="1999" y="5495"/>
                      </a:lnTo>
                      <a:lnTo>
                        <a:pt x="1999" y="5512"/>
                      </a:lnTo>
                      <a:lnTo>
                        <a:pt x="1986" y="5512"/>
                      </a:lnTo>
                      <a:lnTo>
                        <a:pt x="1986" y="5525"/>
                      </a:lnTo>
                      <a:lnTo>
                        <a:pt x="1952" y="5525"/>
                      </a:lnTo>
                      <a:lnTo>
                        <a:pt x="1952" y="5529"/>
                      </a:lnTo>
                      <a:lnTo>
                        <a:pt x="1939" y="5529"/>
                      </a:lnTo>
                      <a:lnTo>
                        <a:pt x="1939" y="5546"/>
                      </a:lnTo>
                      <a:lnTo>
                        <a:pt x="1922" y="5546"/>
                      </a:lnTo>
                      <a:lnTo>
                        <a:pt x="1922" y="5559"/>
                      </a:lnTo>
                      <a:lnTo>
                        <a:pt x="1876" y="5559"/>
                      </a:lnTo>
                      <a:lnTo>
                        <a:pt x="1876" y="5571"/>
                      </a:lnTo>
                      <a:lnTo>
                        <a:pt x="1876" y="5529"/>
                      </a:lnTo>
                      <a:lnTo>
                        <a:pt x="1876" y="5546"/>
                      </a:lnTo>
                      <a:lnTo>
                        <a:pt x="1876" y="5529"/>
                      </a:lnTo>
                      <a:lnTo>
                        <a:pt x="1863" y="5529"/>
                      </a:lnTo>
                      <a:lnTo>
                        <a:pt x="1863" y="5546"/>
                      </a:lnTo>
                      <a:lnTo>
                        <a:pt x="1863" y="5529"/>
                      </a:lnTo>
                      <a:lnTo>
                        <a:pt x="1863" y="5546"/>
                      </a:lnTo>
                      <a:lnTo>
                        <a:pt x="1863" y="5529"/>
                      </a:lnTo>
                      <a:lnTo>
                        <a:pt x="1850" y="5529"/>
                      </a:lnTo>
                      <a:lnTo>
                        <a:pt x="1850" y="5525"/>
                      </a:lnTo>
                      <a:lnTo>
                        <a:pt x="1850" y="5529"/>
                      </a:lnTo>
                      <a:lnTo>
                        <a:pt x="1850" y="5525"/>
                      </a:lnTo>
                      <a:lnTo>
                        <a:pt x="1838" y="5525"/>
                      </a:lnTo>
                      <a:lnTo>
                        <a:pt x="1838" y="5546"/>
                      </a:lnTo>
                      <a:lnTo>
                        <a:pt x="1821" y="5546"/>
                      </a:lnTo>
                      <a:lnTo>
                        <a:pt x="1821" y="5559"/>
                      </a:lnTo>
                      <a:lnTo>
                        <a:pt x="1723" y="5559"/>
                      </a:lnTo>
                      <a:lnTo>
                        <a:pt x="1723" y="5529"/>
                      </a:lnTo>
                      <a:lnTo>
                        <a:pt x="1707" y="5529"/>
                      </a:lnTo>
                      <a:lnTo>
                        <a:pt x="1707" y="5525"/>
                      </a:lnTo>
                      <a:lnTo>
                        <a:pt x="1690" y="5525"/>
                      </a:lnTo>
                      <a:lnTo>
                        <a:pt x="1690" y="5512"/>
                      </a:lnTo>
                      <a:lnTo>
                        <a:pt x="1673" y="5512"/>
                      </a:lnTo>
                      <a:lnTo>
                        <a:pt x="1673" y="5525"/>
                      </a:lnTo>
                      <a:lnTo>
                        <a:pt x="1635" y="5525"/>
                      </a:lnTo>
                      <a:lnTo>
                        <a:pt x="1635" y="5529"/>
                      </a:lnTo>
                      <a:lnTo>
                        <a:pt x="1622" y="5529"/>
                      </a:lnTo>
                      <a:lnTo>
                        <a:pt x="1622" y="5546"/>
                      </a:lnTo>
                      <a:lnTo>
                        <a:pt x="1605" y="5546"/>
                      </a:lnTo>
                      <a:lnTo>
                        <a:pt x="1605" y="5559"/>
                      </a:lnTo>
                      <a:lnTo>
                        <a:pt x="1601" y="5559"/>
                      </a:lnTo>
                      <a:lnTo>
                        <a:pt x="1601" y="5571"/>
                      </a:lnTo>
                      <a:lnTo>
                        <a:pt x="1588" y="5571"/>
                      </a:lnTo>
                      <a:lnTo>
                        <a:pt x="1575" y="5584"/>
                      </a:lnTo>
                      <a:lnTo>
                        <a:pt x="1558" y="5584"/>
                      </a:lnTo>
                      <a:lnTo>
                        <a:pt x="1558" y="5597"/>
                      </a:lnTo>
                      <a:lnTo>
                        <a:pt x="1512" y="5597"/>
                      </a:lnTo>
                      <a:lnTo>
                        <a:pt x="1512" y="5584"/>
                      </a:lnTo>
                      <a:lnTo>
                        <a:pt x="1457" y="5584"/>
                      </a:lnTo>
                      <a:lnTo>
                        <a:pt x="1444" y="5571"/>
                      </a:lnTo>
                      <a:lnTo>
                        <a:pt x="1431" y="5559"/>
                      </a:lnTo>
                      <a:lnTo>
                        <a:pt x="1431" y="5546"/>
                      </a:lnTo>
                      <a:lnTo>
                        <a:pt x="1419" y="5529"/>
                      </a:lnTo>
                      <a:lnTo>
                        <a:pt x="1419" y="5525"/>
                      </a:lnTo>
                      <a:lnTo>
                        <a:pt x="1385" y="5525"/>
                      </a:lnTo>
                      <a:lnTo>
                        <a:pt x="1385" y="5512"/>
                      </a:lnTo>
                      <a:lnTo>
                        <a:pt x="1372" y="5512"/>
                      </a:lnTo>
                      <a:lnTo>
                        <a:pt x="1372" y="5495"/>
                      </a:lnTo>
                      <a:lnTo>
                        <a:pt x="1385" y="5495"/>
                      </a:lnTo>
                      <a:lnTo>
                        <a:pt x="1385" y="5482"/>
                      </a:lnTo>
                      <a:lnTo>
                        <a:pt x="1372" y="5482"/>
                      </a:lnTo>
                      <a:lnTo>
                        <a:pt x="1372" y="5470"/>
                      </a:lnTo>
                      <a:lnTo>
                        <a:pt x="1359" y="5470"/>
                      </a:lnTo>
                      <a:lnTo>
                        <a:pt x="1359" y="5457"/>
                      </a:lnTo>
                      <a:lnTo>
                        <a:pt x="1342" y="5457"/>
                      </a:lnTo>
                      <a:lnTo>
                        <a:pt x="1342" y="5436"/>
                      </a:lnTo>
                      <a:lnTo>
                        <a:pt x="1330" y="5436"/>
                      </a:lnTo>
                      <a:lnTo>
                        <a:pt x="1330" y="5410"/>
                      </a:lnTo>
                      <a:lnTo>
                        <a:pt x="1326" y="5410"/>
                      </a:lnTo>
                      <a:lnTo>
                        <a:pt x="1326" y="5398"/>
                      </a:lnTo>
                      <a:lnTo>
                        <a:pt x="1296" y="5398"/>
                      </a:lnTo>
                      <a:lnTo>
                        <a:pt x="1296" y="5381"/>
                      </a:lnTo>
                      <a:lnTo>
                        <a:pt x="1283" y="5381"/>
                      </a:lnTo>
                      <a:lnTo>
                        <a:pt x="1283" y="5398"/>
                      </a:lnTo>
                      <a:lnTo>
                        <a:pt x="1258" y="5398"/>
                      </a:lnTo>
                      <a:lnTo>
                        <a:pt x="1258" y="5410"/>
                      </a:lnTo>
                      <a:lnTo>
                        <a:pt x="1237" y="5410"/>
                      </a:lnTo>
                      <a:lnTo>
                        <a:pt x="1237" y="5423"/>
                      </a:lnTo>
                      <a:lnTo>
                        <a:pt x="1224" y="5423"/>
                      </a:lnTo>
                      <a:lnTo>
                        <a:pt x="1224" y="5436"/>
                      </a:lnTo>
                      <a:lnTo>
                        <a:pt x="1194" y="5436"/>
                      </a:lnTo>
                      <a:lnTo>
                        <a:pt x="1182" y="5444"/>
                      </a:lnTo>
                      <a:lnTo>
                        <a:pt x="1169" y="5444"/>
                      </a:lnTo>
                      <a:lnTo>
                        <a:pt x="1169" y="5457"/>
                      </a:lnTo>
                      <a:lnTo>
                        <a:pt x="1139" y="5457"/>
                      </a:lnTo>
                      <a:lnTo>
                        <a:pt x="1139" y="5444"/>
                      </a:lnTo>
                      <a:lnTo>
                        <a:pt x="1093" y="5444"/>
                      </a:lnTo>
                      <a:lnTo>
                        <a:pt x="1093" y="5436"/>
                      </a:lnTo>
                      <a:lnTo>
                        <a:pt x="1055" y="5436"/>
                      </a:lnTo>
                      <a:lnTo>
                        <a:pt x="1055" y="5444"/>
                      </a:lnTo>
                      <a:lnTo>
                        <a:pt x="1008" y="5444"/>
                      </a:lnTo>
                      <a:lnTo>
                        <a:pt x="1008" y="5436"/>
                      </a:lnTo>
                      <a:lnTo>
                        <a:pt x="966" y="5436"/>
                      </a:lnTo>
                      <a:lnTo>
                        <a:pt x="966" y="5423"/>
                      </a:lnTo>
                      <a:lnTo>
                        <a:pt x="978" y="5423"/>
                      </a:lnTo>
                      <a:lnTo>
                        <a:pt x="978" y="5381"/>
                      </a:lnTo>
                      <a:lnTo>
                        <a:pt x="966" y="5381"/>
                      </a:lnTo>
                      <a:lnTo>
                        <a:pt x="966" y="5368"/>
                      </a:lnTo>
                      <a:lnTo>
                        <a:pt x="957" y="5355"/>
                      </a:lnTo>
                      <a:lnTo>
                        <a:pt x="957" y="5343"/>
                      </a:lnTo>
                      <a:lnTo>
                        <a:pt x="945" y="5334"/>
                      </a:lnTo>
                      <a:lnTo>
                        <a:pt x="945" y="5321"/>
                      </a:lnTo>
                      <a:lnTo>
                        <a:pt x="932" y="5321"/>
                      </a:lnTo>
                      <a:lnTo>
                        <a:pt x="932" y="5309"/>
                      </a:lnTo>
                      <a:lnTo>
                        <a:pt x="919" y="5309"/>
                      </a:lnTo>
                      <a:lnTo>
                        <a:pt x="919" y="5233"/>
                      </a:lnTo>
                      <a:lnTo>
                        <a:pt x="906" y="5233"/>
                      </a:lnTo>
                      <a:lnTo>
                        <a:pt x="906" y="5220"/>
                      </a:lnTo>
                      <a:lnTo>
                        <a:pt x="919" y="5220"/>
                      </a:lnTo>
                      <a:lnTo>
                        <a:pt x="906" y="5220"/>
                      </a:lnTo>
                      <a:lnTo>
                        <a:pt x="906" y="5195"/>
                      </a:lnTo>
                      <a:lnTo>
                        <a:pt x="864" y="5195"/>
                      </a:lnTo>
                      <a:lnTo>
                        <a:pt x="860" y="5207"/>
                      </a:lnTo>
                      <a:lnTo>
                        <a:pt x="860" y="5195"/>
                      </a:lnTo>
                      <a:lnTo>
                        <a:pt x="830" y="5195"/>
                      </a:lnTo>
                      <a:lnTo>
                        <a:pt x="830" y="5182"/>
                      </a:lnTo>
                      <a:lnTo>
                        <a:pt x="818" y="5182"/>
                      </a:lnTo>
                      <a:lnTo>
                        <a:pt x="818" y="5165"/>
                      </a:lnTo>
                      <a:lnTo>
                        <a:pt x="775" y="5165"/>
                      </a:lnTo>
                      <a:lnTo>
                        <a:pt x="775" y="5161"/>
                      </a:lnTo>
                      <a:lnTo>
                        <a:pt x="771" y="5161"/>
                      </a:lnTo>
                      <a:lnTo>
                        <a:pt x="771" y="5148"/>
                      </a:lnTo>
                      <a:lnTo>
                        <a:pt x="758" y="5148"/>
                      </a:lnTo>
                      <a:lnTo>
                        <a:pt x="758" y="5131"/>
                      </a:lnTo>
                      <a:lnTo>
                        <a:pt x="741" y="5131"/>
                      </a:lnTo>
                      <a:lnTo>
                        <a:pt x="741" y="5118"/>
                      </a:lnTo>
                      <a:lnTo>
                        <a:pt x="729" y="5118"/>
                      </a:lnTo>
                      <a:lnTo>
                        <a:pt x="729" y="5131"/>
                      </a:lnTo>
                      <a:lnTo>
                        <a:pt x="716" y="5131"/>
                      </a:lnTo>
                      <a:lnTo>
                        <a:pt x="716" y="5148"/>
                      </a:lnTo>
                      <a:lnTo>
                        <a:pt x="703" y="5148"/>
                      </a:lnTo>
                      <a:lnTo>
                        <a:pt x="703" y="5131"/>
                      </a:lnTo>
                      <a:lnTo>
                        <a:pt x="674" y="5131"/>
                      </a:lnTo>
                      <a:lnTo>
                        <a:pt x="674" y="5118"/>
                      </a:lnTo>
                      <a:lnTo>
                        <a:pt x="657" y="5118"/>
                      </a:lnTo>
                      <a:lnTo>
                        <a:pt x="657" y="5131"/>
                      </a:lnTo>
                      <a:lnTo>
                        <a:pt x="614" y="5131"/>
                      </a:lnTo>
                      <a:lnTo>
                        <a:pt x="614" y="5118"/>
                      </a:lnTo>
                      <a:lnTo>
                        <a:pt x="602" y="5118"/>
                      </a:lnTo>
                      <a:lnTo>
                        <a:pt x="602" y="5106"/>
                      </a:lnTo>
                      <a:lnTo>
                        <a:pt x="580" y="5106"/>
                      </a:lnTo>
                      <a:lnTo>
                        <a:pt x="580" y="5093"/>
                      </a:lnTo>
                      <a:lnTo>
                        <a:pt x="580" y="5106"/>
                      </a:lnTo>
                      <a:lnTo>
                        <a:pt x="568" y="5106"/>
                      </a:lnTo>
                      <a:lnTo>
                        <a:pt x="568" y="5093"/>
                      </a:lnTo>
                      <a:lnTo>
                        <a:pt x="555" y="5093"/>
                      </a:lnTo>
                      <a:lnTo>
                        <a:pt x="555" y="5080"/>
                      </a:lnTo>
                      <a:lnTo>
                        <a:pt x="542" y="5080"/>
                      </a:lnTo>
                      <a:lnTo>
                        <a:pt x="542" y="5063"/>
                      </a:lnTo>
                      <a:lnTo>
                        <a:pt x="513" y="5063"/>
                      </a:lnTo>
                      <a:lnTo>
                        <a:pt x="513" y="5080"/>
                      </a:lnTo>
                      <a:lnTo>
                        <a:pt x="500" y="5080"/>
                      </a:lnTo>
                      <a:lnTo>
                        <a:pt x="500" y="5063"/>
                      </a:lnTo>
                      <a:lnTo>
                        <a:pt x="492" y="5063"/>
                      </a:lnTo>
                      <a:lnTo>
                        <a:pt x="492" y="5080"/>
                      </a:lnTo>
                      <a:lnTo>
                        <a:pt x="479" y="5063"/>
                      </a:lnTo>
                      <a:lnTo>
                        <a:pt x="479" y="5080"/>
                      </a:lnTo>
                      <a:lnTo>
                        <a:pt x="479" y="5063"/>
                      </a:lnTo>
                      <a:lnTo>
                        <a:pt x="441" y="5063"/>
                      </a:lnTo>
                      <a:lnTo>
                        <a:pt x="441" y="5080"/>
                      </a:lnTo>
                      <a:lnTo>
                        <a:pt x="428" y="5063"/>
                      </a:lnTo>
                      <a:lnTo>
                        <a:pt x="394" y="5063"/>
                      </a:lnTo>
                      <a:lnTo>
                        <a:pt x="394" y="5059"/>
                      </a:lnTo>
                      <a:lnTo>
                        <a:pt x="398" y="5059"/>
                      </a:lnTo>
                      <a:lnTo>
                        <a:pt x="352" y="5059"/>
                      </a:lnTo>
                      <a:lnTo>
                        <a:pt x="352" y="5063"/>
                      </a:lnTo>
                      <a:lnTo>
                        <a:pt x="365" y="5063"/>
                      </a:lnTo>
                      <a:lnTo>
                        <a:pt x="352" y="5063"/>
                      </a:lnTo>
                      <a:lnTo>
                        <a:pt x="352" y="5059"/>
                      </a:lnTo>
                      <a:lnTo>
                        <a:pt x="326" y="5059"/>
                      </a:lnTo>
                      <a:lnTo>
                        <a:pt x="326" y="5034"/>
                      </a:lnTo>
                      <a:lnTo>
                        <a:pt x="293" y="5034"/>
                      </a:lnTo>
                      <a:lnTo>
                        <a:pt x="293" y="5017"/>
                      </a:lnTo>
                      <a:lnTo>
                        <a:pt x="305" y="5004"/>
                      </a:lnTo>
                      <a:lnTo>
                        <a:pt x="305" y="4991"/>
                      </a:lnTo>
                      <a:lnTo>
                        <a:pt x="293" y="4991"/>
                      </a:lnTo>
                      <a:lnTo>
                        <a:pt x="293" y="4970"/>
                      </a:lnTo>
                      <a:lnTo>
                        <a:pt x="276" y="4957"/>
                      </a:lnTo>
                      <a:lnTo>
                        <a:pt x="276" y="4945"/>
                      </a:lnTo>
                      <a:lnTo>
                        <a:pt x="263" y="4945"/>
                      </a:lnTo>
                      <a:lnTo>
                        <a:pt x="263" y="4932"/>
                      </a:lnTo>
                      <a:lnTo>
                        <a:pt x="250" y="4932"/>
                      </a:lnTo>
                      <a:lnTo>
                        <a:pt x="250" y="4915"/>
                      </a:lnTo>
                      <a:lnTo>
                        <a:pt x="225" y="4915"/>
                      </a:lnTo>
                      <a:lnTo>
                        <a:pt x="225" y="4945"/>
                      </a:lnTo>
                      <a:lnTo>
                        <a:pt x="204" y="4945"/>
                      </a:lnTo>
                      <a:lnTo>
                        <a:pt x="204" y="4932"/>
                      </a:lnTo>
                      <a:lnTo>
                        <a:pt x="178" y="4932"/>
                      </a:lnTo>
                      <a:lnTo>
                        <a:pt x="178" y="4915"/>
                      </a:lnTo>
                      <a:lnTo>
                        <a:pt x="123" y="4915"/>
                      </a:lnTo>
                      <a:lnTo>
                        <a:pt x="123" y="4902"/>
                      </a:lnTo>
                      <a:lnTo>
                        <a:pt x="115" y="4902"/>
                      </a:lnTo>
                      <a:lnTo>
                        <a:pt x="115" y="4856"/>
                      </a:lnTo>
                      <a:lnTo>
                        <a:pt x="123" y="4856"/>
                      </a:lnTo>
                      <a:lnTo>
                        <a:pt x="123" y="4788"/>
                      </a:lnTo>
                      <a:lnTo>
                        <a:pt x="115" y="4788"/>
                      </a:lnTo>
                      <a:lnTo>
                        <a:pt x="115" y="4754"/>
                      </a:lnTo>
                      <a:lnTo>
                        <a:pt x="102" y="4742"/>
                      </a:lnTo>
                      <a:lnTo>
                        <a:pt x="89" y="4742"/>
                      </a:lnTo>
                      <a:lnTo>
                        <a:pt x="89" y="4729"/>
                      </a:lnTo>
                      <a:lnTo>
                        <a:pt x="77" y="4716"/>
                      </a:lnTo>
                      <a:lnTo>
                        <a:pt x="89" y="4699"/>
                      </a:lnTo>
                      <a:lnTo>
                        <a:pt x="102" y="4699"/>
                      </a:lnTo>
                      <a:lnTo>
                        <a:pt x="102" y="4695"/>
                      </a:lnTo>
                      <a:lnTo>
                        <a:pt x="115" y="4682"/>
                      </a:lnTo>
                      <a:lnTo>
                        <a:pt x="115" y="4665"/>
                      </a:lnTo>
                      <a:lnTo>
                        <a:pt x="102" y="4665"/>
                      </a:lnTo>
                      <a:lnTo>
                        <a:pt x="102" y="4653"/>
                      </a:lnTo>
                      <a:lnTo>
                        <a:pt x="77" y="4653"/>
                      </a:lnTo>
                      <a:lnTo>
                        <a:pt x="77" y="4640"/>
                      </a:lnTo>
                      <a:lnTo>
                        <a:pt x="60" y="4640"/>
                      </a:lnTo>
                      <a:lnTo>
                        <a:pt x="47" y="4627"/>
                      </a:lnTo>
                      <a:lnTo>
                        <a:pt x="47" y="4615"/>
                      </a:lnTo>
                      <a:lnTo>
                        <a:pt x="26" y="4615"/>
                      </a:lnTo>
                      <a:lnTo>
                        <a:pt x="26" y="4602"/>
                      </a:lnTo>
                      <a:lnTo>
                        <a:pt x="0" y="4602"/>
                      </a:lnTo>
                      <a:lnTo>
                        <a:pt x="0" y="4581"/>
                      </a:lnTo>
                      <a:lnTo>
                        <a:pt x="13" y="4581"/>
                      </a:lnTo>
                      <a:lnTo>
                        <a:pt x="0" y="4581"/>
                      </a:lnTo>
                      <a:lnTo>
                        <a:pt x="0" y="4538"/>
                      </a:lnTo>
                      <a:lnTo>
                        <a:pt x="13" y="4538"/>
                      </a:lnTo>
                      <a:lnTo>
                        <a:pt x="13" y="4526"/>
                      </a:lnTo>
                      <a:lnTo>
                        <a:pt x="26" y="4526"/>
                      </a:lnTo>
                      <a:lnTo>
                        <a:pt x="26" y="4513"/>
                      </a:lnTo>
                      <a:lnTo>
                        <a:pt x="34" y="4513"/>
                      </a:lnTo>
                      <a:lnTo>
                        <a:pt x="34" y="4505"/>
                      </a:lnTo>
                      <a:lnTo>
                        <a:pt x="47" y="4492"/>
                      </a:lnTo>
                      <a:lnTo>
                        <a:pt x="47" y="4424"/>
                      </a:lnTo>
                      <a:lnTo>
                        <a:pt x="34" y="4424"/>
                      </a:lnTo>
                      <a:lnTo>
                        <a:pt x="34" y="4403"/>
                      </a:lnTo>
                      <a:lnTo>
                        <a:pt x="26" y="4403"/>
                      </a:lnTo>
                      <a:lnTo>
                        <a:pt x="26" y="4289"/>
                      </a:lnTo>
                      <a:lnTo>
                        <a:pt x="34" y="4276"/>
                      </a:lnTo>
                      <a:lnTo>
                        <a:pt x="34" y="4263"/>
                      </a:lnTo>
                      <a:lnTo>
                        <a:pt x="47" y="4263"/>
                      </a:lnTo>
                      <a:lnTo>
                        <a:pt x="47" y="4250"/>
                      </a:lnTo>
                      <a:lnTo>
                        <a:pt x="77" y="4250"/>
                      </a:lnTo>
                      <a:lnTo>
                        <a:pt x="77" y="4234"/>
                      </a:lnTo>
                      <a:lnTo>
                        <a:pt x="89" y="4234"/>
                      </a:lnTo>
                      <a:lnTo>
                        <a:pt x="89" y="4229"/>
                      </a:lnTo>
                      <a:lnTo>
                        <a:pt x="102" y="4217"/>
                      </a:lnTo>
                      <a:lnTo>
                        <a:pt x="115" y="4217"/>
                      </a:lnTo>
                      <a:lnTo>
                        <a:pt x="115" y="4200"/>
                      </a:lnTo>
                      <a:lnTo>
                        <a:pt x="123" y="4200"/>
                      </a:lnTo>
                      <a:lnTo>
                        <a:pt x="123" y="4187"/>
                      </a:lnTo>
                      <a:lnTo>
                        <a:pt x="136" y="4187"/>
                      </a:lnTo>
                      <a:lnTo>
                        <a:pt x="136" y="4149"/>
                      </a:lnTo>
                      <a:lnTo>
                        <a:pt x="149" y="4149"/>
                      </a:lnTo>
                      <a:lnTo>
                        <a:pt x="149" y="4073"/>
                      </a:lnTo>
                      <a:lnTo>
                        <a:pt x="161" y="4073"/>
                      </a:lnTo>
                      <a:lnTo>
                        <a:pt x="161" y="4060"/>
                      </a:lnTo>
                      <a:lnTo>
                        <a:pt x="191" y="4060"/>
                      </a:lnTo>
                      <a:lnTo>
                        <a:pt x="204" y="4047"/>
                      </a:lnTo>
                      <a:lnTo>
                        <a:pt x="216" y="4047"/>
                      </a:lnTo>
                      <a:lnTo>
                        <a:pt x="216" y="4026"/>
                      </a:lnTo>
                      <a:lnTo>
                        <a:pt x="225" y="4013"/>
                      </a:lnTo>
                      <a:lnTo>
                        <a:pt x="225" y="3886"/>
                      </a:lnTo>
                      <a:lnTo>
                        <a:pt x="216" y="3886"/>
                      </a:lnTo>
                      <a:lnTo>
                        <a:pt x="216" y="3823"/>
                      </a:lnTo>
                      <a:lnTo>
                        <a:pt x="225" y="3823"/>
                      </a:lnTo>
                      <a:lnTo>
                        <a:pt x="225" y="3810"/>
                      </a:lnTo>
                      <a:lnTo>
                        <a:pt x="216" y="3810"/>
                      </a:lnTo>
                      <a:lnTo>
                        <a:pt x="225" y="3798"/>
                      </a:lnTo>
                      <a:lnTo>
                        <a:pt x="225" y="3751"/>
                      </a:lnTo>
                      <a:lnTo>
                        <a:pt x="238" y="3751"/>
                      </a:lnTo>
                      <a:lnTo>
                        <a:pt x="238" y="3709"/>
                      </a:lnTo>
                      <a:lnTo>
                        <a:pt x="250" y="3709"/>
                      </a:lnTo>
                      <a:lnTo>
                        <a:pt x="250" y="3548"/>
                      </a:lnTo>
                      <a:lnTo>
                        <a:pt x="238" y="3548"/>
                      </a:lnTo>
                      <a:lnTo>
                        <a:pt x="238" y="3522"/>
                      </a:lnTo>
                      <a:lnTo>
                        <a:pt x="225" y="3522"/>
                      </a:lnTo>
                      <a:lnTo>
                        <a:pt x="225" y="3493"/>
                      </a:lnTo>
                      <a:lnTo>
                        <a:pt x="216" y="3480"/>
                      </a:lnTo>
                      <a:lnTo>
                        <a:pt x="204" y="3480"/>
                      </a:lnTo>
                      <a:lnTo>
                        <a:pt x="204" y="3459"/>
                      </a:lnTo>
                      <a:lnTo>
                        <a:pt x="191" y="3459"/>
                      </a:lnTo>
                      <a:lnTo>
                        <a:pt x="191" y="3446"/>
                      </a:lnTo>
                      <a:lnTo>
                        <a:pt x="161" y="3446"/>
                      </a:lnTo>
                      <a:lnTo>
                        <a:pt x="161" y="3421"/>
                      </a:lnTo>
                      <a:lnTo>
                        <a:pt x="149" y="3421"/>
                      </a:lnTo>
                      <a:lnTo>
                        <a:pt x="149" y="3387"/>
                      </a:lnTo>
                      <a:lnTo>
                        <a:pt x="161" y="3387"/>
                      </a:lnTo>
                      <a:lnTo>
                        <a:pt x="161" y="3370"/>
                      </a:lnTo>
                      <a:lnTo>
                        <a:pt x="178" y="3370"/>
                      </a:lnTo>
                      <a:lnTo>
                        <a:pt x="178" y="3273"/>
                      </a:lnTo>
                      <a:lnTo>
                        <a:pt x="149" y="3273"/>
                      </a:lnTo>
                      <a:lnTo>
                        <a:pt x="149" y="3230"/>
                      </a:lnTo>
                      <a:lnTo>
                        <a:pt x="136" y="3230"/>
                      </a:lnTo>
                      <a:lnTo>
                        <a:pt x="136" y="3218"/>
                      </a:lnTo>
                      <a:lnTo>
                        <a:pt x="123" y="3218"/>
                      </a:lnTo>
                      <a:lnTo>
                        <a:pt x="123" y="3205"/>
                      </a:lnTo>
                      <a:lnTo>
                        <a:pt x="102" y="3205"/>
                      </a:lnTo>
                      <a:lnTo>
                        <a:pt x="102" y="3196"/>
                      </a:lnTo>
                      <a:lnTo>
                        <a:pt x="89" y="3196"/>
                      </a:lnTo>
                      <a:lnTo>
                        <a:pt x="89" y="3184"/>
                      </a:lnTo>
                      <a:lnTo>
                        <a:pt x="102" y="3184"/>
                      </a:lnTo>
                      <a:lnTo>
                        <a:pt x="89" y="3171"/>
                      </a:lnTo>
                      <a:lnTo>
                        <a:pt x="89" y="3154"/>
                      </a:lnTo>
                      <a:lnTo>
                        <a:pt x="77" y="3154"/>
                      </a:lnTo>
                      <a:lnTo>
                        <a:pt x="77" y="3129"/>
                      </a:lnTo>
                      <a:lnTo>
                        <a:pt x="60" y="3129"/>
                      </a:lnTo>
                      <a:lnTo>
                        <a:pt x="60" y="3108"/>
                      </a:lnTo>
                      <a:lnTo>
                        <a:pt x="47" y="3108"/>
                      </a:lnTo>
                      <a:lnTo>
                        <a:pt x="47" y="3069"/>
                      </a:lnTo>
                      <a:lnTo>
                        <a:pt x="34" y="3069"/>
                      </a:lnTo>
                      <a:lnTo>
                        <a:pt x="34" y="2866"/>
                      </a:lnTo>
                      <a:lnTo>
                        <a:pt x="26" y="2866"/>
                      </a:lnTo>
                      <a:lnTo>
                        <a:pt x="26" y="2688"/>
                      </a:lnTo>
                      <a:lnTo>
                        <a:pt x="13" y="2688"/>
                      </a:lnTo>
                      <a:lnTo>
                        <a:pt x="13" y="2676"/>
                      </a:lnTo>
                      <a:lnTo>
                        <a:pt x="47" y="2676"/>
                      </a:lnTo>
                      <a:lnTo>
                        <a:pt x="47" y="2663"/>
                      </a:lnTo>
                      <a:lnTo>
                        <a:pt x="89" y="2663"/>
                      </a:lnTo>
                      <a:lnTo>
                        <a:pt x="89" y="2650"/>
                      </a:lnTo>
                      <a:lnTo>
                        <a:pt x="123" y="2650"/>
                      </a:lnTo>
                      <a:lnTo>
                        <a:pt x="123" y="2642"/>
                      </a:lnTo>
                      <a:lnTo>
                        <a:pt x="161" y="2642"/>
                      </a:lnTo>
                      <a:lnTo>
                        <a:pt x="161" y="2629"/>
                      </a:lnTo>
                      <a:lnTo>
                        <a:pt x="204" y="2629"/>
                      </a:lnTo>
                      <a:lnTo>
                        <a:pt x="204" y="2616"/>
                      </a:lnTo>
                      <a:lnTo>
                        <a:pt x="238" y="2616"/>
                      </a:lnTo>
                      <a:lnTo>
                        <a:pt x="238" y="2604"/>
                      </a:lnTo>
                      <a:lnTo>
                        <a:pt x="276" y="2604"/>
                      </a:lnTo>
                      <a:lnTo>
                        <a:pt x="276" y="2591"/>
                      </a:lnTo>
                      <a:lnTo>
                        <a:pt x="310" y="2591"/>
                      </a:lnTo>
                      <a:lnTo>
                        <a:pt x="310" y="2574"/>
                      </a:lnTo>
                      <a:lnTo>
                        <a:pt x="352" y="2574"/>
                      </a:lnTo>
                      <a:lnTo>
                        <a:pt x="352" y="2561"/>
                      </a:lnTo>
                      <a:lnTo>
                        <a:pt x="394" y="2561"/>
                      </a:lnTo>
                      <a:lnTo>
                        <a:pt x="394" y="2557"/>
                      </a:lnTo>
                      <a:lnTo>
                        <a:pt x="411" y="2557"/>
                      </a:lnTo>
                      <a:lnTo>
                        <a:pt x="428" y="2540"/>
                      </a:lnTo>
                      <a:lnTo>
                        <a:pt x="453" y="2540"/>
                      </a:lnTo>
                      <a:lnTo>
                        <a:pt x="466" y="2528"/>
                      </a:lnTo>
                      <a:lnTo>
                        <a:pt x="479" y="2528"/>
                      </a:lnTo>
                      <a:lnTo>
                        <a:pt x="500" y="2515"/>
                      </a:lnTo>
                      <a:lnTo>
                        <a:pt x="525" y="2515"/>
                      </a:lnTo>
                      <a:lnTo>
                        <a:pt x="525" y="2502"/>
                      </a:lnTo>
                      <a:lnTo>
                        <a:pt x="568" y="2502"/>
                      </a:lnTo>
                      <a:lnTo>
                        <a:pt x="580" y="2489"/>
                      </a:lnTo>
                      <a:lnTo>
                        <a:pt x="602" y="2489"/>
                      </a:lnTo>
                      <a:lnTo>
                        <a:pt x="614" y="2473"/>
                      </a:lnTo>
                      <a:lnTo>
                        <a:pt x="644" y="2473"/>
                      </a:lnTo>
                      <a:lnTo>
                        <a:pt x="644" y="2460"/>
                      </a:lnTo>
                      <a:lnTo>
                        <a:pt x="674" y="2460"/>
                      </a:lnTo>
                      <a:lnTo>
                        <a:pt x="674" y="2456"/>
                      </a:lnTo>
                      <a:lnTo>
                        <a:pt x="716" y="2456"/>
                      </a:lnTo>
                      <a:lnTo>
                        <a:pt x="716" y="2443"/>
                      </a:lnTo>
                      <a:lnTo>
                        <a:pt x="758" y="2443"/>
                      </a:lnTo>
                      <a:lnTo>
                        <a:pt x="758" y="2426"/>
                      </a:lnTo>
                      <a:lnTo>
                        <a:pt x="792" y="2426"/>
                      </a:lnTo>
                      <a:lnTo>
                        <a:pt x="792" y="2413"/>
                      </a:lnTo>
                      <a:lnTo>
                        <a:pt x="830" y="2413"/>
                      </a:lnTo>
                      <a:lnTo>
                        <a:pt x="830" y="2401"/>
                      </a:lnTo>
                      <a:lnTo>
                        <a:pt x="864" y="2401"/>
                      </a:lnTo>
                      <a:lnTo>
                        <a:pt x="864" y="2388"/>
                      </a:lnTo>
                      <a:lnTo>
                        <a:pt x="906" y="2388"/>
                      </a:lnTo>
                      <a:lnTo>
                        <a:pt x="906" y="2375"/>
                      </a:lnTo>
                      <a:lnTo>
                        <a:pt x="945" y="2375"/>
                      </a:lnTo>
                      <a:lnTo>
                        <a:pt x="945" y="2367"/>
                      </a:lnTo>
                      <a:lnTo>
                        <a:pt x="978" y="2367"/>
                      </a:lnTo>
                      <a:lnTo>
                        <a:pt x="978" y="2354"/>
                      </a:lnTo>
                      <a:lnTo>
                        <a:pt x="1021" y="2354"/>
                      </a:lnTo>
                      <a:lnTo>
                        <a:pt x="1021" y="2341"/>
                      </a:lnTo>
                      <a:lnTo>
                        <a:pt x="1055" y="2341"/>
                      </a:lnTo>
                      <a:lnTo>
                        <a:pt x="1055" y="2324"/>
                      </a:lnTo>
                      <a:lnTo>
                        <a:pt x="1080" y="2324"/>
                      </a:lnTo>
                      <a:lnTo>
                        <a:pt x="1080" y="2312"/>
                      </a:lnTo>
                      <a:lnTo>
                        <a:pt x="1110" y="2312"/>
                      </a:lnTo>
                      <a:lnTo>
                        <a:pt x="1110" y="2299"/>
                      </a:lnTo>
                      <a:lnTo>
                        <a:pt x="1122" y="2299"/>
                      </a:lnTo>
                      <a:lnTo>
                        <a:pt x="1122" y="2286"/>
                      </a:lnTo>
                      <a:lnTo>
                        <a:pt x="1135" y="2286"/>
                      </a:lnTo>
                      <a:lnTo>
                        <a:pt x="1139" y="2273"/>
                      </a:lnTo>
                      <a:lnTo>
                        <a:pt x="1156" y="2265"/>
                      </a:lnTo>
                      <a:lnTo>
                        <a:pt x="1169" y="2252"/>
                      </a:lnTo>
                      <a:lnTo>
                        <a:pt x="1182" y="2240"/>
                      </a:lnTo>
                      <a:lnTo>
                        <a:pt x="1194" y="2240"/>
                      </a:lnTo>
                      <a:lnTo>
                        <a:pt x="1194" y="2227"/>
                      </a:lnTo>
                      <a:lnTo>
                        <a:pt x="1207" y="2227"/>
                      </a:lnTo>
                      <a:cubicBezTo>
                        <a:pt x="1255" y="2184"/>
                        <a:pt x="1323" y="2134"/>
                        <a:pt x="1372" y="2096"/>
                      </a:cubicBezTo>
                      <a:lnTo>
                        <a:pt x="1372" y="2091"/>
                      </a:lnTo>
                      <a:lnTo>
                        <a:pt x="1385" y="2091"/>
                      </a:lnTo>
                      <a:lnTo>
                        <a:pt x="1397" y="2075"/>
                      </a:lnTo>
                      <a:lnTo>
                        <a:pt x="1410" y="2062"/>
                      </a:lnTo>
                      <a:lnTo>
                        <a:pt x="1419" y="2062"/>
                      </a:lnTo>
                      <a:lnTo>
                        <a:pt x="1419" y="2049"/>
                      </a:lnTo>
                      <a:lnTo>
                        <a:pt x="1431" y="2049"/>
                      </a:lnTo>
                      <a:lnTo>
                        <a:pt x="1444" y="2036"/>
                      </a:lnTo>
                      <a:lnTo>
                        <a:pt x="1457" y="2024"/>
                      </a:lnTo>
                      <a:lnTo>
                        <a:pt x="1474" y="2024"/>
                      </a:lnTo>
                      <a:lnTo>
                        <a:pt x="1499" y="1994"/>
                      </a:lnTo>
                      <a:lnTo>
                        <a:pt x="1512" y="1990"/>
                      </a:lnTo>
                      <a:lnTo>
                        <a:pt x="1520" y="1977"/>
                      </a:lnTo>
                      <a:lnTo>
                        <a:pt x="1533" y="1960"/>
                      </a:lnTo>
                      <a:lnTo>
                        <a:pt x="1546" y="1960"/>
                      </a:lnTo>
                      <a:lnTo>
                        <a:pt x="1558" y="1948"/>
                      </a:lnTo>
                      <a:lnTo>
                        <a:pt x="1575" y="1935"/>
                      </a:lnTo>
                      <a:lnTo>
                        <a:pt x="1588" y="1922"/>
                      </a:lnTo>
                      <a:lnTo>
                        <a:pt x="1601" y="1922"/>
                      </a:lnTo>
                      <a:lnTo>
                        <a:pt x="1601" y="1909"/>
                      </a:lnTo>
                      <a:lnTo>
                        <a:pt x="1605" y="1909"/>
                      </a:lnTo>
                      <a:lnTo>
                        <a:pt x="1622" y="1901"/>
                      </a:lnTo>
                      <a:cubicBezTo>
                        <a:pt x="1656" y="1873"/>
                        <a:pt x="1605" y="1895"/>
                        <a:pt x="1673" y="1833"/>
                      </a:cubicBezTo>
                      <a:lnTo>
                        <a:pt x="1690" y="1821"/>
                      </a:lnTo>
                      <a:lnTo>
                        <a:pt x="1694" y="1808"/>
                      </a:lnTo>
                      <a:cubicBezTo>
                        <a:pt x="1746" y="1743"/>
                        <a:pt x="1797" y="1675"/>
                        <a:pt x="1850" y="1609"/>
                      </a:cubicBezTo>
                      <a:lnTo>
                        <a:pt x="1863" y="1596"/>
                      </a:lnTo>
                      <a:lnTo>
                        <a:pt x="1884" y="1558"/>
                      </a:lnTo>
                      <a:lnTo>
                        <a:pt x="1897" y="1558"/>
                      </a:lnTo>
                      <a:cubicBezTo>
                        <a:pt x="1946" y="1515"/>
                        <a:pt x="1977" y="1445"/>
                        <a:pt x="2024" y="1393"/>
                      </a:cubicBezTo>
                      <a:lnTo>
                        <a:pt x="2041" y="1368"/>
                      </a:lnTo>
                      <a:lnTo>
                        <a:pt x="2054" y="1368"/>
                      </a:lnTo>
                      <a:lnTo>
                        <a:pt x="2054" y="1380"/>
                      </a:lnTo>
                      <a:lnTo>
                        <a:pt x="2066" y="1380"/>
                      </a:lnTo>
                      <a:lnTo>
                        <a:pt x="2066" y="1368"/>
                      </a:lnTo>
                      <a:lnTo>
                        <a:pt x="2071" y="1342"/>
                      </a:lnTo>
                      <a:lnTo>
                        <a:pt x="2071" y="1334"/>
                      </a:lnTo>
                      <a:lnTo>
                        <a:pt x="2088" y="1308"/>
                      </a:lnTo>
                      <a:lnTo>
                        <a:pt x="2088" y="1296"/>
                      </a:lnTo>
                      <a:lnTo>
                        <a:pt x="2100" y="1266"/>
                      </a:lnTo>
                      <a:lnTo>
                        <a:pt x="2113" y="1207"/>
                      </a:lnTo>
                      <a:lnTo>
                        <a:pt x="2126" y="1177"/>
                      </a:lnTo>
                      <a:lnTo>
                        <a:pt x="2126" y="1160"/>
                      </a:lnTo>
                      <a:lnTo>
                        <a:pt x="2138" y="1147"/>
                      </a:lnTo>
                      <a:lnTo>
                        <a:pt x="2138" y="1092"/>
                      </a:lnTo>
                      <a:lnTo>
                        <a:pt x="2155" y="1059"/>
                      </a:lnTo>
                      <a:lnTo>
                        <a:pt x="2159" y="1059"/>
                      </a:lnTo>
                      <a:lnTo>
                        <a:pt x="2172" y="991"/>
                      </a:lnTo>
                      <a:lnTo>
                        <a:pt x="2189" y="932"/>
                      </a:lnTo>
                      <a:lnTo>
                        <a:pt x="2189" y="915"/>
                      </a:lnTo>
                      <a:lnTo>
                        <a:pt x="2202" y="915"/>
                      </a:lnTo>
                      <a:lnTo>
                        <a:pt x="2202" y="889"/>
                      </a:lnTo>
                      <a:lnTo>
                        <a:pt x="2215" y="868"/>
                      </a:lnTo>
                      <a:lnTo>
                        <a:pt x="2227" y="800"/>
                      </a:lnTo>
                      <a:lnTo>
                        <a:pt x="2240" y="800"/>
                      </a:lnTo>
                      <a:lnTo>
                        <a:pt x="2240" y="813"/>
                      </a:lnTo>
                      <a:lnTo>
                        <a:pt x="2257" y="813"/>
                      </a:lnTo>
                      <a:lnTo>
                        <a:pt x="2261" y="830"/>
                      </a:lnTo>
                      <a:lnTo>
                        <a:pt x="2274" y="843"/>
                      </a:lnTo>
                      <a:lnTo>
                        <a:pt x="2286" y="855"/>
                      </a:lnTo>
                      <a:lnTo>
                        <a:pt x="2303" y="855"/>
                      </a:lnTo>
                      <a:lnTo>
                        <a:pt x="2303" y="868"/>
                      </a:lnTo>
                      <a:lnTo>
                        <a:pt x="2316" y="868"/>
                      </a:lnTo>
                      <a:lnTo>
                        <a:pt x="2316" y="855"/>
                      </a:lnTo>
                      <a:lnTo>
                        <a:pt x="2329" y="843"/>
                      </a:lnTo>
                      <a:lnTo>
                        <a:pt x="2388" y="843"/>
                      </a:lnTo>
                      <a:lnTo>
                        <a:pt x="2388" y="855"/>
                      </a:lnTo>
                      <a:lnTo>
                        <a:pt x="2405" y="855"/>
                      </a:lnTo>
                      <a:lnTo>
                        <a:pt x="2405" y="843"/>
                      </a:lnTo>
                      <a:lnTo>
                        <a:pt x="2388" y="843"/>
                      </a:lnTo>
                      <a:lnTo>
                        <a:pt x="2388" y="830"/>
                      </a:lnTo>
                      <a:lnTo>
                        <a:pt x="2375" y="830"/>
                      </a:lnTo>
                      <a:lnTo>
                        <a:pt x="2375" y="813"/>
                      </a:lnTo>
                      <a:lnTo>
                        <a:pt x="2363" y="813"/>
                      </a:lnTo>
                      <a:lnTo>
                        <a:pt x="2363" y="788"/>
                      </a:lnTo>
                      <a:lnTo>
                        <a:pt x="2375" y="788"/>
                      </a:lnTo>
                      <a:lnTo>
                        <a:pt x="2375" y="741"/>
                      </a:lnTo>
                      <a:lnTo>
                        <a:pt x="2350" y="741"/>
                      </a:lnTo>
                      <a:lnTo>
                        <a:pt x="2350" y="699"/>
                      </a:lnTo>
                      <a:lnTo>
                        <a:pt x="2363" y="699"/>
                      </a:lnTo>
                      <a:lnTo>
                        <a:pt x="2363" y="695"/>
                      </a:lnTo>
                      <a:lnTo>
                        <a:pt x="2350" y="695"/>
                      </a:lnTo>
                      <a:lnTo>
                        <a:pt x="2350" y="682"/>
                      </a:lnTo>
                      <a:lnTo>
                        <a:pt x="2329" y="682"/>
                      </a:lnTo>
                      <a:lnTo>
                        <a:pt x="2329" y="665"/>
                      </a:lnTo>
                      <a:lnTo>
                        <a:pt x="2342" y="665"/>
                      </a:lnTo>
                      <a:lnTo>
                        <a:pt x="2350" y="652"/>
                      </a:lnTo>
                      <a:lnTo>
                        <a:pt x="2342" y="652"/>
                      </a:lnTo>
                      <a:lnTo>
                        <a:pt x="2329" y="639"/>
                      </a:lnTo>
                      <a:lnTo>
                        <a:pt x="2329" y="597"/>
                      </a:lnTo>
                      <a:lnTo>
                        <a:pt x="2350" y="597"/>
                      </a:lnTo>
                      <a:lnTo>
                        <a:pt x="2350" y="593"/>
                      </a:lnTo>
                      <a:lnTo>
                        <a:pt x="2342" y="593"/>
                      </a:lnTo>
                      <a:lnTo>
                        <a:pt x="2342" y="580"/>
                      </a:lnTo>
                      <a:lnTo>
                        <a:pt x="2329" y="580"/>
                      </a:lnTo>
                      <a:lnTo>
                        <a:pt x="2329" y="563"/>
                      </a:lnTo>
                      <a:lnTo>
                        <a:pt x="2342" y="551"/>
                      </a:lnTo>
                      <a:lnTo>
                        <a:pt x="2350" y="551"/>
                      </a:lnTo>
                      <a:lnTo>
                        <a:pt x="2350" y="538"/>
                      </a:lnTo>
                      <a:lnTo>
                        <a:pt x="2350" y="551"/>
                      </a:lnTo>
                      <a:lnTo>
                        <a:pt x="2363" y="551"/>
                      </a:lnTo>
                      <a:lnTo>
                        <a:pt x="2363" y="538"/>
                      </a:lnTo>
                      <a:lnTo>
                        <a:pt x="2363" y="551"/>
                      </a:lnTo>
                      <a:lnTo>
                        <a:pt x="2363" y="538"/>
                      </a:lnTo>
                      <a:lnTo>
                        <a:pt x="2375" y="538"/>
                      </a:lnTo>
                      <a:lnTo>
                        <a:pt x="2375" y="525"/>
                      </a:lnTo>
                      <a:lnTo>
                        <a:pt x="2363" y="525"/>
                      </a:lnTo>
                      <a:lnTo>
                        <a:pt x="2375" y="525"/>
                      </a:lnTo>
                      <a:lnTo>
                        <a:pt x="2363" y="525"/>
                      </a:lnTo>
                      <a:lnTo>
                        <a:pt x="2363" y="512"/>
                      </a:lnTo>
                      <a:lnTo>
                        <a:pt x="2375" y="512"/>
                      </a:lnTo>
                      <a:lnTo>
                        <a:pt x="2363" y="512"/>
                      </a:lnTo>
                      <a:lnTo>
                        <a:pt x="2363" y="479"/>
                      </a:lnTo>
                      <a:lnTo>
                        <a:pt x="2375" y="479"/>
                      </a:lnTo>
                      <a:lnTo>
                        <a:pt x="2363" y="479"/>
                      </a:lnTo>
                      <a:lnTo>
                        <a:pt x="2363" y="466"/>
                      </a:lnTo>
                      <a:lnTo>
                        <a:pt x="2375" y="466"/>
                      </a:lnTo>
                      <a:lnTo>
                        <a:pt x="2350" y="466"/>
                      </a:lnTo>
                      <a:lnTo>
                        <a:pt x="2350" y="449"/>
                      </a:lnTo>
                      <a:lnTo>
                        <a:pt x="2363" y="449"/>
                      </a:lnTo>
                      <a:lnTo>
                        <a:pt x="2350" y="449"/>
                      </a:lnTo>
                      <a:lnTo>
                        <a:pt x="2363" y="449"/>
                      </a:lnTo>
                      <a:lnTo>
                        <a:pt x="2350" y="449"/>
                      </a:lnTo>
                      <a:lnTo>
                        <a:pt x="2363" y="449"/>
                      </a:lnTo>
                      <a:lnTo>
                        <a:pt x="2350" y="449"/>
                      </a:lnTo>
                      <a:lnTo>
                        <a:pt x="2350" y="424"/>
                      </a:lnTo>
                      <a:lnTo>
                        <a:pt x="2350" y="436"/>
                      </a:lnTo>
                      <a:lnTo>
                        <a:pt x="2342" y="436"/>
                      </a:lnTo>
                      <a:lnTo>
                        <a:pt x="2342" y="449"/>
                      </a:lnTo>
                      <a:lnTo>
                        <a:pt x="2342" y="436"/>
                      </a:lnTo>
                      <a:lnTo>
                        <a:pt x="2329" y="436"/>
                      </a:lnTo>
                      <a:lnTo>
                        <a:pt x="2329" y="424"/>
                      </a:lnTo>
                      <a:lnTo>
                        <a:pt x="2342" y="424"/>
                      </a:lnTo>
                      <a:lnTo>
                        <a:pt x="2329" y="424"/>
                      </a:lnTo>
                      <a:lnTo>
                        <a:pt x="2342" y="424"/>
                      </a:lnTo>
                      <a:lnTo>
                        <a:pt x="2329" y="424"/>
                      </a:lnTo>
                      <a:lnTo>
                        <a:pt x="2329" y="415"/>
                      </a:lnTo>
                      <a:lnTo>
                        <a:pt x="2329" y="424"/>
                      </a:lnTo>
                      <a:lnTo>
                        <a:pt x="2329" y="415"/>
                      </a:lnTo>
                      <a:lnTo>
                        <a:pt x="2316" y="415"/>
                      </a:lnTo>
                      <a:lnTo>
                        <a:pt x="2316" y="424"/>
                      </a:lnTo>
                      <a:lnTo>
                        <a:pt x="2316" y="415"/>
                      </a:lnTo>
                      <a:lnTo>
                        <a:pt x="2316" y="424"/>
                      </a:lnTo>
                      <a:lnTo>
                        <a:pt x="2303" y="415"/>
                      </a:lnTo>
                      <a:lnTo>
                        <a:pt x="2316" y="415"/>
                      </a:lnTo>
                      <a:lnTo>
                        <a:pt x="2286" y="415"/>
                      </a:lnTo>
                      <a:lnTo>
                        <a:pt x="2286" y="377"/>
                      </a:lnTo>
                      <a:lnTo>
                        <a:pt x="2286" y="390"/>
                      </a:lnTo>
                      <a:lnTo>
                        <a:pt x="2274" y="377"/>
                      </a:lnTo>
                      <a:lnTo>
                        <a:pt x="2261" y="377"/>
                      </a:lnTo>
                      <a:lnTo>
                        <a:pt x="2261" y="390"/>
                      </a:lnTo>
                      <a:lnTo>
                        <a:pt x="2261" y="377"/>
                      </a:lnTo>
                      <a:lnTo>
                        <a:pt x="2261" y="390"/>
                      </a:lnTo>
                      <a:lnTo>
                        <a:pt x="2261" y="377"/>
                      </a:lnTo>
                      <a:lnTo>
                        <a:pt x="2257" y="377"/>
                      </a:lnTo>
                      <a:lnTo>
                        <a:pt x="2257" y="364"/>
                      </a:lnTo>
                      <a:lnTo>
                        <a:pt x="2227" y="364"/>
                      </a:lnTo>
                      <a:lnTo>
                        <a:pt x="2227" y="335"/>
                      </a:lnTo>
                      <a:lnTo>
                        <a:pt x="2215" y="335"/>
                      </a:lnTo>
                      <a:lnTo>
                        <a:pt x="2215" y="322"/>
                      </a:lnTo>
                      <a:lnTo>
                        <a:pt x="2202" y="322"/>
                      </a:lnTo>
                      <a:lnTo>
                        <a:pt x="2202" y="313"/>
                      </a:lnTo>
                      <a:lnTo>
                        <a:pt x="2189" y="313"/>
                      </a:lnTo>
                      <a:lnTo>
                        <a:pt x="2189" y="301"/>
                      </a:lnTo>
                      <a:lnTo>
                        <a:pt x="2172" y="288"/>
                      </a:lnTo>
                      <a:lnTo>
                        <a:pt x="2172" y="275"/>
                      </a:lnTo>
                      <a:lnTo>
                        <a:pt x="2159" y="263"/>
                      </a:lnTo>
                      <a:lnTo>
                        <a:pt x="2159" y="250"/>
                      </a:lnTo>
                      <a:lnTo>
                        <a:pt x="2155" y="250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1166;p19">
                  <a:extLst>
                    <a:ext uri="{FF2B5EF4-FFF2-40B4-BE49-F238E27FC236}">
                      <a16:creationId xmlns:a16="http://schemas.microsoft.com/office/drawing/2014/main" id="{568C50C1-C42F-BBB0-DDD1-B165A1A74C08}"/>
                    </a:ext>
                  </a:extLst>
                </p:cNvPr>
                <p:cNvSpPr/>
                <p:nvPr/>
              </p:nvSpPr>
              <p:spPr>
                <a:xfrm>
                  <a:off x="7865450" y="1976489"/>
                  <a:ext cx="495501" cy="1189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4" h="3666" extrusionOk="0">
                      <a:moveTo>
                        <a:pt x="513" y="317"/>
                      </a:moveTo>
                      <a:lnTo>
                        <a:pt x="530" y="304"/>
                      </a:lnTo>
                      <a:lnTo>
                        <a:pt x="530" y="292"/>
                      </a:lnTo>
                      <a:lnTo>
                        <a:pt x="542" y="292"/>
                      </a:lnTo>
                      <a:lnTo>
                        <a:pt x="542" y="279"/>
                      </a:lnTo>
                      <a:lnTo>
                        <a:pt x="555" y="279"/>
                      </a:lnTo>
                      <a:lnTo>
                        <a:pt x="555" y="249"/>
                      </a:lnTo>
                      <a:lnTo>
                        <a:pt x="568" y="249"/>
                      </a:lnTo>
                      <a:lnTo>
                        <a:pt x="568" y="228"/>
                      </a:lnTo>
                      <a:lnTo>
                        <a:pt x="589" y="228"/>
                      </a:lnTo>
                      <a:lnTo>
                        <a:pt x="589" y="216"/>
                      </a:lnTo>
                      <a:lnTo>
                        <a:pt x="602" y="216"/>
                      </a:lnTo>
                      <a:lnTo>
                        <a:pt x="602" y="203"/>
                      </a:lnTo>
                      <a:lnTo>
                        <a:pt x="614" y="203"/>
                      </a:lnTo>
                      <a:lnTo>
                        <a:pt x="614" y="190"/>
                      </a:lnTo>
                      <a:lnTo>
                        <a:pt x="627" y="190"/>
                      </a:lnTo>
                      <a:lnTo>
                        <a:pt x="644" y="177"/>
                      </a:lnTo>
                      <a:lnTo>
                        <a:pt x="644" y="156"/>
                      </a:lnTo>
                      <a:lnTo>
                        <a:pt x="657" y="156"/>
                      </a:lnTo>
                      <a:lnTo>
                        <a:pt x="657" y="144"/>
                      </a:lnTo>
                      <a:lnTo>
                        <a:pt x="661" y="144"/>
                      </a:lnTo>
                      <a:lnTo>
                        <a:pt x="661" y="131"/>
                      </a:lnTo>
                      <a:lnTo>
                        <a:pt x="678" y="131"/>
                      </a:lnTo>
                      <a:lnTo>
                        <a:pt x="678" y="101"/>
                      </a:lnTo>
                      <a:lnTo>
                        <a:pt x="690" y="101"/>
                      </a:lnTo>
                      <a:lnTo>
                        <a:pt x="690" y="89"/>
                      </a:lnTo>
                      <a:lnTo>
                        <a:pt x="703" y="89"/>
                      </a:lnTo>
                      <a:lnTo>
                        <a:pt x="703" y="55"/>
                      </a:lnTo>
                      <a:lnTo>
                        <a:pt x="729" y="55"/>
                      </a:lnTo>
                      <a:lnTo>
                        <a:pt x="729" y="42"/>
                      </a:lnTo>
                      <a:lnTo>
                        <a:pt x="746" y="42"/>
                      </a:lnTo>
                      <a:lnTo>
                        <a:pt x="746" y="29"/>
                      </a:lnTo>
                      <a:lnTo>
                        <a:pt x="792" y="29"/>
                      </a:lnTo>
                      <a:lnTo>
                        <a:pt x="792" y="12"/>
                      </a:lnTo>
                      <a:lnTo>
                        <a:pt x="830" y="12"/>
                      </a:lnTo>
                      <a:lnTo>
                        <a:pt x="830" y="0"/>
                      </a:lnTo>
                      <a:lnTo>
                        <a:pt x="830" y="12"/>
                      </a:lnTo>
                      <a:lnTo>
                        <a:pt x="843" y="12"/>
                      </a:lnTo>
                      <a:lnTo>
                        <a:pt x="843" y="190"/>
                      </a:lnTo>
                      <a:lnTo>
                        <a:pt x="851" y="190"/>
                      </a:lnTo>
                      <a:lnTo>
                        <a:pt x="851" y="393"/>
                      </a:lnTo>
                      <a:lnTo>
                        <a:pt x="864" y="393"/>
                      </a:lnTo>
                      <a:lnTo>
                        <a:pt x="864" y="432"/>
                      </a:lnTo>
                      <a:lnTo>
                        <a:pt x="877" y="432"/>
                      </a:lnTo>
                      <a:lnTo>
                        <a:pt x="877" y="453"/>
                      </a:lnTo>
                      <a:lnTo>
                        <a:pt x="894" y="453"/>
                      </a:lnTo>
                      <a:lnTo>
                        <a:pt x="894" y="478"/>
                      </a:lnTo>
                      <a:lnTo>
                        <a:pt x="906" y="478"/>
                      </a:lnTo>
                      <a:lnTo>
                        <a:pt x="906" y="495"/>
                      </a:lnTo>
                      <a:lnTo>
                        <a:pt x="919" y="508"/>
                      </a:lnTo>
                      <a:lnTo>
                        <a:pt x="906" y="508"/>
                      </a:lnTo>
                      <a:lnTo>
                        <a:pt x="906" y="520"/>
                      </a:lnTo>
                      <a:lnTo>
                        <a:pt x="919" y="520"/>
                      </a:lnTo>
                      <a:lnTo>
                        <a:pt x="919" y="529"/>
                      </a:lnTo>
                      <a:lnTo>
                        <a:pt x="940" y="529"/>
                      </a:lnTo>
                      <a:lnTo>
                        <a:pt x="940" y="542"/>
                      </a:lnTo>
                      <a:lnTo>
                        <a:pt x="953" y="542"/>
                      </a:lnTo>
                      <a:lnTo>
                        <a:pt x="953" y="554"/>
                      </a:lnTo>
                      <a:lnTo>
                        <a:pt x="966" y="554"/>
                      </a:lnTo>
                      <a:lnTo>
                        <a:pt x="966" y="597"/>
                      </a:lnTo>
                      <a:lnTo>
                        <a:pt x="995" y="597"/>
                      </a:lnTo>
                      <a:lnTo>
                        <a:pt x="995" y="694"/>
                      </a:lnTo>
                      <a:lnTo>
                        <a:pt x="978" y="694"/>
                      </a:lnTo>
                      <a:lnTo>
                        <a:pt x="978" y="711"/>
                      </a:lnTo>
                      <a:lnTo>
                        <a:pt x="966" y="711"/>
                      </a:lnTo>
                      <a:lnTo>
                        <a:pt x="966" y="745"/>
                      </a:lnTo>
                      <a:lnTo>
                        <a:pt x="978" y="745"/>
                      </a:lnTo>
                      <a:lnTo>
                        <a:pt x="978" y="770"/>
                      </a:lnTo>
                      <a:lnTo>
                        <a:pt x="1008" y="770"/>
                      </a:lnTo>
                      <a:lnTo>
                        <a:pt x="1008" y="783"/>
                      </a:lnTo>
                      <a:lnTo>
                        <a:pt x="1021" y="783"/>
                      </a:lnTo>
                      <a:lnTo>
                        <a:pt x="1021" y="804"/>
                      </a:lnTo>
                      <a:lnTo>
                        <a:pt x="1033" y="804"/>
                      </a:lnTo>
                      <a:lnTo>
                        <a:pt x="1042" y="817"/>
                      </a:lnTo>
                      <a:lnTo>
                        <a:pt x="1042" y="846"/>
                      </a:lnTo>
                      <a:lnTo>
                        <a:pt x="1055" y="846"/>
                      </a:lnTo>
                      <a:lnTo>
                        <a:pt x="1055" y="872"/>
                      </a:lnTo>
                      <a:lnTo>
                        <a:pt x="1067" y="872"/>
                      </a:lnTo>
                      <a:lnTo>
                        <a:pt x="1067" y="1033"/>
                      </a:lnTo>
                      <a:lnTo>
                        <a:pt x="1055" y="1033"/>
                      </a:lnTo>
                      <a:lnTo>
                        <a:pt x="1055" y="1075"/>
                      </a:lnTo>
                      <a:lnTo>
                        <a:pt x="1042" y="1075"/>
                      </a:lnTo>
                      <a:lnTo>
                        <a:pt x="1042" y="1122"/>
                      </a:lnTo>
                      <a:lnTo>
                        <a:pt x="1033" y="1134"/>
                      </a:lnTo>
                      <a:lnTo>
                        <a:pt x="1042" y="1134"/>
                      </a:lnTo>
                      <a:lnTo>
                        <a:pt x="1042" y="1147"/>
                      </a:lnTo>
                      <a:lnTo>
                        <a:pt x="1033" y="1147"/>
                      </a:lnTo>
                      <a:lnTo>
                        <a:pt x="1033" y="1210"/>
                      </a:lnTo>
                      <a:lnTo>
                        <a:pt x="1042" y="1210"/>
                      </a:lnTo>
                      <a:lnTo>
                        <a:pt x="1042" y="1337"/>
                      </a:lnTo>
                      <a:lnTo>
                        <a:pt x="1033" y="1350"/>
                      </a:lnTo>
                      <a:lnTo>
                        <a:pt x="1033" y="1371"/>
                      </a:lnTo>
                      <a:lnTo>
                        <a:pt x="1021" y="1371"/>
                      </a:lnTo>
                      <a:lnTo>
                        <a:pt x="1008" y="1384"/>
                      </a:lnTo>
                      <a:lnTo>
                        <a:pt x="978" y="1384"/>
                      </a:lnTo>
                      <a:lnTo>
                        <a:pt x="978" y="1397"/>
                      </a:lnTo>
                      <a:lnTo>
                        <a:pt x="966" y="1397"/>
                      </a:lnTo>
                      <a:lnTo>
                        <a:pt x="966" y="1473"/>
                      </a:lnTo>
                      <a:lnTo>
                        <a:pt x="953" y="1473"/>
                      </a:lnTo>
                      <a:lnTo>
                        <a:pt x="953" y="1511"/>
                      </a:lnTo>
                      <a:lnTo>
                        <a:pt x="940" y="1511"/>
                      </a:lnTo>
                      <a:lnTo>
                        <a:pt x="940" y="1524"/>
                      </a:lnTo>
                      <a:lnTo>
                        <a:pt x="932" y="1524"/>
                      </a:lnTo>
                      <a:lnTo>
                        <a:pt x="932" y="1541"/>
                      </a:lnTo>
                      <a:lnTo>
                        <a:pt x="919" y="1541"/>
                      </a:lnTo>
                      <a:lnTo>
                        <a:pt x="906" y="1553"/>
                      </a:lnTo>
                      <a:lnTo>
                        <a:pt x="906" y="1558"/>
                      </a:lnTo>
                      <a:lnTo>
                        <a:pt x="894" y="1558"/>
                      </a:lnTo>
                      <a:lnTo>
                        <a:pt x="894" y="1574"/>
                      </a:lnTo>
                      <a:lnTo>
                        <a:pt x="864" y="1574"/>
                      </a:lnTo>
                      <a:lnTo>
                        <a:pt x="864" y="1587"/>
                      </a:lnTo>
                      <a:lnTo>
                        <a:pt x="851" y="1587"/>
                      </a:lnTo>
                      <a:lnTo>
                        <a:pt x="851" y="1600"/>
                      </a:lnTo>
                      <a:lnTo>
                        <a:pt x="843" y="1613"/>
                      </a:lnTo>
                      <a:lnTo>
                        <a:pt x="843" y="1727"/>
                      </a:lnTo>
                      <a:lnTo>
                        <a:pt x="851" y="1727"/>
                      </a:lnTo>
                      <a:lnTo>
                        <a:pt x="851" y="1748"/>
                      </a:lnTo>
                      <a:lnTo>
                        <a:pt x="864" y="1748"/>
                      </a:lnTo>
                      <a:lnTo>
                        <a:pt x="864" y="1816"/>
                      </a:lnTo>
                      <a:lnTo>
                        <a:pt x="851" y="1829"/>
                      </a:lnTo>
                      <a:lnTo>
                        <a:pt x="851" y="1837"/>
                      </a:lnTo>
                      <a:lnTo>
                        <a:pt x="843" y="1837"/>
                      </a:lnTo>
                      <a:lnTo>
                        <a:pt x="843" y="1850"/>
                      </a:lnTo>
                      <a:lnTo>
                        <a:pt x="830" y="1850"/>
                      </a:lnTo>
                      <a:lnTo>
                        <a:pt x="830" y="1862"/>
                      </a:lnTo>
                      <a:lnTo>
                        <a:pt x="817" y="1862"/>
                      </a:lnTo>
                      <a:lnTo>
                        <a:pt x="817" y="1905"/>
                      </a:lnTo>
                      <a:lnTo>
                        <a:pt x="830" y="1905"/>
                      </a:lnTo>
                      <a:lnTo>
                        <a:pt x="817" y="1905"/>
                      </a:lnTo>
                      <a:lnTo>
                        <a:pt x="817" y="1926"/>
                      </a:lnTo>
                      <a:lnTo>
                        <a:pt x="843" y="1926"/>
                      </a:lnTo>
                      <a:lnTo>
                        <a:pt x="843" y="1939"/>
                      </a:lnTo>
                      <a:lnTo>
                        <a:pt x="864" y="1939"/>
                      </a:lnTo>
                      <a:lnTo>
                        <a:pt x="864" y="1951"/>
                      </a:lnTo>
                      <a:lnTo>
                        <a:pt x="877" y="1964"/>
                      </a:lnTo>
                      <a:lnTo>
                        <a:pt x="894" y="1964"/>
                      </a:lnTo>
                      <a:lnTo>
                        <a:pt x="894" y="1977"/>
                      </a:lnTo>
                      <a:lnTo>
                        <a:pt x="919" y="1977"/>
                      </a:lnTo>
                      <a:lnTo>
                        <a:pt x="919" y="1989"/>
                      </a:lnTo>
                      <a:lnTo>
                        <a:pt x="932" y="1989"/>
                      </a:lnTo>
                      <a:lnTo>
                        <a:pt x="932" y="2006"/>
                      </a:lnTo>
                      <a:lnTo>
                        <a:pt x="919" y="2019"/>
                      </a:lnTo>
                      <a:lnTo>
                        <a:pt x="919" y="2023"/>
                      </a:lnTo>
                      <a:lnTo>
                        <a:pt x="906" y="2023"/>
                      </a:lnTo>
                      <a:lnTo>
                        <a:pt x="894" y="2040"/>
                      </a:lnTo>
                      <a:lnTo>
                        <a:pt x="906" y="2053"/>
                      </a:lnTo>
                      <a:lnTo>
                        <a:pt x="906" y="2066"/>
                      </a:lnTo>
                      <a:lnTo>
                        <a:pt x="919" y="2066"/>
                      </a:lnTo>
                      <a:lnTo>
                        <a:pt x="932" y="2078"/>
                      </a:lnTo>
                      <a:lnTo>
                        <a:pt x="932" y="2112"/>
                      </a:lnTo>
                      <a:lnTo>
                        <a:pt x="940" y="2112"/>
                      </a:lnTo>
                      <a:lnTo>
                        <a:pt x="940" y="2180"/>
                      </a:lnTo>
                      <a:lnTo>
                        <a:pt x="932" y="2180"/>
                      </a:lnTo>
                      <a:lnTo>
                        <a:pt x="932" y="2226"/>
                      </a:lnTo>
                      <a:lnTo>
                        <a:pt x="906" y="2226"/>
                      </a:lnTo>
                      <a:lnTo>
                        <a:pt x="894" y="2214"/>
                      </a:lnTo>
                      <a:lnTo>
                        <a:pt x="877" y="2214"/>
                      </a:lnTo>
                      <a:lnTo>
                        <a:pt x="877" y="2239"/>
                      </a:lnTo>
                      <a:lnTo>
                        <a:pt x="864" y="2239"/>
                      </a:lnTo>
                      <a:lnTo>
                        <a:pt x="864" y="2256"/>
                      </a:lnTo>
                      <a:lnTo>
                        <a:pt x="877" y="2256"/>
                      </a:lnTo>
                      <a:lnTo>
                        <a:pt x="877" y="2281"/>
                      </a:lnTo>
                      <a:lnTo>
                        <a:pt x="864" y="2281"/>
                      </a:lnTo>
                      <a:lnTo>
                        <a:pt x="864" y="2303"/>
                      </a:lnTo>
                      <a:lnTo>
                        <a:pt x="877" y="2303"/>
                      </a:lnTo>
                      <a:lnTo>
                        <a:pt x="877" y="2328"/>
                      </a:lnTo>
                      <a:lnTo>
                        <a:pt x="864" y="2328"/>
                      </a:lnTo>
                      <a:lnTo>
                        <a:pt x="864" y="2341"/>
                      </a:lnTo>
                      <a:lnTo>
                        <a:pt x="877" y="2341"/>
                      </a:lnTo>
                      <a:lnTo>
                        <a:pt x="877" y="2383"/>
                      </a:lnTo>
                      <a:lnTo>
                        <a:pt x="894" y="2383"/>
                      </a:lnTo>
                      <a:lnTo>
                        <a:pt x="894" y="2430"/>
                      </a:lnTo>
                      <a:lnTo>
                        <a:pt x="877" y="2430"/>
                      </a:lnTo>
                      <a:lnTo>
                        <a:pt x="877" y="2455"/>
                      </a:lnTo>
                      <a:lnTo>
                        <a:pt x="864" y="2455"/>
                      </a:lnTo>
                      <a:lnTo>
                        <a:pt x="864" y="2489"/>
                      </a:lnTo>
                      <a:lnTo>
                        <a:pt x="851" y="2489"/>
                      </a:lnTo>
                      <a:lnTo>
                        <a:pt x="864" y="2489"/>
                      </a:lnTo>
                      <a:lnTo>
                        <a:pt x="864" y="2506"/>
                      </a:lnTo>
                      <a:lnTo>
                        <a:pt x="877" y="2519"/>
                      </a:lnTo>
                      <a:lnTo>
                        <a:pt x="864" y="2519"/>
                      </a:lnTo>
                      <a:lnTo>
                        <a:pt x="877" y="2519"/>
                      </a:lnTo>
                      <a:lnTo>
                        <a:pt x="877" y="2531"/>
                      </a:lnTo>
                      <a:lnTo>
                        <a:pt x="864" y="2531"/>
                      </a:lnTo>
                      <a:lnTo>
                        <a:pt x="864" y="2544"/>
                      </a:lnTo>
                      <a:lnTo>
                        <a:pt x="877" y="2557"/>
                      </a:lnTo>
                      <a:lnTo>
                        <a:pt x="864" y="2557"/>
                      </a:lnTo>
                      <a:lnTo>
                        <a:pt x="864" y="2590"/>
                      </a:lnTo>
                      <a:lnTo>
                        <a:pt x="877" y="2590"/>
                      </a:lnTo>
                      <a:lnTo>
                        <a:pt x="877" y="2603"/>
                      </a:lnTo>
                      <a:lnTo>
                        <a:pt x="894" y="2603"/>
                      </a:lnTo>
                      <a:lnTo>
                        <a:pt x="894" y="2620"/>
                      </a:lnTo>
                      <a:lnTo>
                        <a:pt x="940" y="2620"/>
                      </a:lnTo>
                      <a:lnTo>
                        <a:pt x="940" y="2633"/>
                      </a:lnTo>
                      <a:lnTo>
                        <a:pt x="953" y="2633"/>
                      </a:lnTo>
                      <a:lnTo>
                        <a:pt x="940" y="2646"/>
                      </a:lnTo>
                      <a:lnTo>
                        <a:pt x="940" y="2658"/>
                      </a:lnTo>
                      <a:lnTo>
                        <a:pt x="953" y="2658"/>
                      </a:lnTo>
                      <a:lnTo>
                        <a:pt x="966" y="2667"/>
                      </a:lnTo>
                      <a:lnTo>
                        <a:pt x="953" y="2667"/>
                      </a:lnTo>
                      <a:lnTo>
                        <a:pt x="953" y="2679"/>
                      </a:lnTo>
                      <a:lnTo>
                        <a:pt x="966" y="2679"/>
                      </a:lnTo>
                      <a:lnTo>
                        <a:pt x="966" y="2692"/>
                      </a:lnTo>
                      <a:lnTo>
                        <a:pt x="978" y="2705"/>
                      </a:lnTo>
                      <a:lnTo>
                        <a:pt x="966" y="2705"/>
                      </a:lnTo>
                      <a:lnTo>
                        <a:pt x="966" y="2722"/>
                      </a:lnTo>
                      <a:lnTo>
                        <a:pt x="953" y="2734"/>
                      </a:lnTo>
                      <a:lnTo>
                        <a:pt x="953" y="2747"/>
                      </a:lnTo>
                      <a:lnTo>
                        <a:pt x="966" y="2747"/>
                      </a:lnTo>
                      <a:lnTo>
                        <a:pt x="966" y="2760"/>
                      </a:lnTo>
                      <a:lnTo>
                        <a:pt x="995" y="2760"/>
                      </a:lnTo>
                      <a:lnTo>
                        <a:pt x="995" y="2768"/>
                      </a:lnTo>
                      <a:lnTo>
                        <a:pt x="1008" y="2768"/>
                      </a:lnTo>
                      <a:lnTo>
                        <a:pt x="1008" y="2760"/>
                      </a:lnTo>
                      <a:lnTo>
                        <a:pt x="1021" y="2760"/>
                      </a:lnTo>
                      <a:lnTo>
                        <a:pt x="1021" y="2768"/>
                      </a:lnTo>
                      <a:lnTo>
                        <a:pt x="1033" y="2768"/>
                      </a:lnTo>
                      <a:lnTo>
                        <a:pt x="1033" y="2781"/>
                      </a:lnTo>
                      <a:lnTo>
                        <a:pt x="1021" y="2781"/>
                      </a:lnTo>
                      <a:lnTo>
                        <a:pt x="1021" y="2794"/>
                      </a:lnTo>
                      <a:lnTo>
                        <a:pt x="1055" y="2794"/>
                      </a:lnTo>
                      <a:lnTo>
                        <a:pt x="1055" y="2781"/>
                      </a:lnTo>
                      <a:lnTo>
                        <a:pt x="1055" y="2806"/>
                      </a:lnTo>
                      <a:lnTo>
                        <a:pt x="1080" y="2806"/>
                      </a:lnTo>
                      <a:lnTo>
                        <a:pt x="1080" y="2819"/>
                      </a:lnTo>
                      <a:lnTo>
                        <a:pt x="1093" y="2819"/>
                      </a:lnTo>
                      <a:lnTo>
                        <a:pt x="1093" y="2806"/>
                      </a:lnTo>
                      <a:lnTo>
                        <a:pt x="1110" y="2806"/>
                      </a:lnTo>
                      <a:lnTo>
                        <a:pt x="1110" y="2781"/>
                      </a:lnTo>
                      <a:lnTo>
                        <a:pt x="1127" y="2781"/>
                      </a:lnTo>
                      <a:lnTo>
                        <a:pt x="1127" y="2760"/>
                      </a:lnTo>
                      <a:lnTo>
                        <a:pt x="1143" y="2760"/>
                      </a:lnTo>
                      <a:lnTo>
                        <a:pt x="1143" y="2781"/>
                      </a:lnTo>
                      <a:lnTo>
                        <a:pt x="1156" y="2781"/>
                      </a:lnTo>
                      <a:lnTo>
                        <a:pt x="1156" y="2794"/>
                      </a:lnTo>
                      <a:lnTo>
                        <a:pt x="1169" y="2806"/>
                      </a:lnTo>
                      <a:lnTo>
                        <a:pt x="1169" y="2819"/>
                      </a:lnTo>
                      <a:lnTo>
                        <a:pt x="1182" y="2819"/>
                      </a:lnTo>
                      <a:lnTo>
                        <a:pt x="1182" y="2794"/>
                      </a:lnTo>
                      <a:lnTo>
                        <a:pt x="1211" y="2794"/>
                      </a:lnTo>
                      <a:lnTo>
                        <a:pt x="1211" y="2806"/>
                      </a:lnTo>
                      <a:lnTo>
                        <a:pt x="1215" y="2806"/>
                      </a:lnTo>
                      <a:lnTo>
                        <a:pt x="1215" y="2836"/>
                      </a:lnTo>
                      <a:lnTo>
                        <a:pt x="1228" y="2836"/>
                      </a:lnTo>
                      <a:lnTo>
                        <a:pt x="1228" y="2819"/>
                      </a:lnTo>
                      <a:lnTo>
                        <a:pt x="1245" y="2819"/>
                      </a:lnTo>
                      <a:lnTo>
                        <a:pt x="1245" y="2849"/>
                      </a:lnTo>
                      <a:lnTo>
                        <a:pt x="1258" y="2849"/>
                      </a:lnTo>
                      <a:lnTo>
                        <a:pt x="1258" y="2853"/>
                      </a:lnTo>
                      <a:lnTo>
                        <a:pt x="1270" y="2853"/>
                      </a:lnTo>
                      <a:lnTo>
                        <a:pt x="1270" y="2870"/>
                      </a:lnTo>
                      <a:lnTo>
                        <a:pt x="1283" y="2870"/>
                      </a:lnTo>
                      <a:lnTo>
                        <a:pt x="1296" y="2883"/>
                      </a:lnTo>
                      <a:lnTo>
                        <a:pt x="1342" y="2883"/>
                      </a:lnTo>
                      <a:lnTo>
                        <a:pt x="1342" y="2895"/>
                      </a:lnTo>
                      <a:lnTo>
                        <a:pt x="1359" y="2895"/>
                      </a:lnTo>
                      <a:lnTo>
                        <a:pt x="1359" y="2883"/>
                      </a:lnTo>
                      <a:lnTo>
                        <a:pt x="1359" y="2895"/>
                      </a:lnTo>
                      <a:lnTo>
                        <a:pt x="1372" y="2895"/>
                      </a:lnTo>
                      <a:lnTo>
                        <a:pt x="1372" y="2908"/>
                      </a:lnTo>
                      <a:lnTo>
                        <a:pt x="1385" y="2908"/>
                      </a:lnTo>
                      <a:lnTo>
                        <a:pt x="1385" y="2938"/>
                      </a:lnTo>
                      <a:lnTo>
                        <a:pt x="1372" y="2938"/>
                      </a:lnTo>
                      <a:lnTo>
                        <a:pt x="1372" y="2942"/>
                      </a:lnTo>
                      <a:lnTo>
                        <a:pt x="1385" y="2942"/>
                      </a:lnTo>
                      <a:lnTo>
                        <a:pt x="1385" y="2972"/>
                      </a:lnTo>
                      <a:lnTo>
                        <a:pt x="1397" y="2972"/>
                      </a:lnTo>
                      <a:lnTo>
                        <a:pt x="1397" y="2984"/>
                      </a:lnTo>
                      <a:lnTo>
                        <a:pt x="1419" y="2984"/>
                      </a:lnTo>
                      <a:lnTo>
                        <a:pt x="1419" y="3010"/>
                      </a:lnTo>
                      <a:lnTo>
                        <a:pt x="1431" y="3010"/>
                      </a:lnTo>
                      <a:lnTo>
                        <a:pt x="1431" y="3022"/>
                      </a:lnTo>
                      <a:lnTo>
                        <a:pt x="1444" y="3022"/>
                      </a:lnTo>
                      <a:lnTo>
                        <a:pt x="1444" y="3069"/>
                      </a:lnTo>
                      <a:lnTo>
                        <a:pt x="1431" y="3069"/>
                      </a:lnTo>
                      <a:lnTo>
                        <a:pt x="1431" y="3098"/>
                      </a:lnTo>
                      <a:lnTo>
                        <a:pt x="1419" y="3098"/>
                      </a:lnTo>
                      <a:lnTo>
                        <a:pt x="1419" y="3111"/>
                      </a:lnTo>
                      <a:lnTo>
                        <a:pt x="1385" y="3111"/>
                      </a:lnTo>
                      <a:lnTo>
                        <a:pt x="1385" y="3098"/>
                      </a:lnTo>
                      <a:lnTo>
                        <a:pt x="1385" y="3111"/>
                      </a:lnTo>
                      <a:lnTo>
                        <a:pt x="1385" y="3098"/>
                      </a:lnTo>
                      <a:lnTo>
                        <a:pt x="1385" y="3111"/>
                      </a:lnTo>
                      <a:lnTo>
                        <a:pt x="1372" y="3111"/>
                      </a:lnTo>
                      <a:lnTo>
                        <a:pt x="1372" y="3098"/>
                      </a:lnTo>
                      <a:lnTo>
                        <a:pt x="1359" y="3098"/>
                      </a:lnTo>
                      <a:lnTo>
                        <a:pt x="1359" y="3086"/>
                      </a:lnTo>
                      <a:lnTo>
                        <a:pt x="1342" y="3086"/>
                      </a:lnTo>
                      <a:lnTo>
                        <a:pt x="1342" y="3069"/>
                      </a:lnTo>
                      <a:lnTo>
                        <a:pt x="1330" y="3069"/>
                      </a:lnTo>
                      <a:lnTo>
                        <a:pt x="1330" y="3056"/>
                      </a:lnTo>
                      <a:lnTo>
                        <a:pt x="1309" y="3056"/>
                      </a:lnTo>
                      <a:lnTo>
                        <a:pt x="1309" y="3086"/>
                      </a:lnTo>
                      <a:lnTo>
                        <a:pt x="1317" y="3086"/>
                      </a:lnTo>
                      <a:lnTo>
                        <a:pt x="1317" y="3132"/>
                      </a:lnTo>
                      <a:lnTo>
                        <a:pt x="1309" y="3132"/>
                      </a:lnTo>
                      <a:lnTo>
                        <a:pt x="1309" y="3145"/>
                      </a:lnTo>
                      <a:lnTo>
                        <a:pt x="1296" y="3145"/>
                      </a:lnTo>
                      <a:lnTo>
                        <a:pt x="1296" y="3170"/>
                      </a:lnTo>
                      <a:lnTo>
                        <a:pt x="1283" y="3170"/>
                      </a:lnTo>
                      <a:lnTo>
                        <a:pt x="1283" y="3187"/>
                      </a:lnTo>
                      <a:lnTo>
                        <a:pt x="1270" y="3187"/>
                      </a:lnTo>
                      <a:lnTo>
                        <a:pt x="1270" y="3234"/>
                      </a:lnTo>
                      <a:lnTo>
                        <a:pt x="1258" y="3247"/>
                      </a:lnTo>
                      <a:lnTo>
                        <a:pt x="1258" y="3272"/>
                      </a:lnTo>
                      <a:lnTo>
                        <a:pt x="1228" y="3272"/>
                      </a:lnTo>
                      <a:lnTo>
                        <a:pt x="1215" y="3285"/>
                      </a:lnTo>
                      <a:lnTo>
                        <a:pt x="1215" y="3314"/>
                      </a:lnTo>
                      <a:lnTo>
                        <a:pt x="1169" y="3314"/>
                      </a:lnTo>
                      <a:lnTo>
                        <a:pt x="1169" y="3319"/>
                      </a:lnTo>
                      <a:lnTo>
                        <a:pt x="1182" y="3319"/>
                      </a:lnTo>
                      <a:lnTo>
                        <a:pt x="1182" y="3348"/>
                      </a:lnTo>
                      <a:lnTo>
                        <a:pt x="1211" y="3348"/>
                      </a:lnTo>
                      <a:lnTo>
                        <a:pt x="1211" y="3374"/>
                      </a:lnTo>
                      <a:lnTo>
                        <a:pt x="1215" y="3374"/>
                      </a:lnTo>
                      <a:lnTo>
                        <a:pt x="1215" y="3403"/>
                      </a:lnTo>
                      <a:lnTo>
                        <a:pt x="1211" y="3403"/>
                      </a:lnTo>
                      <a:lnTo>
                        <a:pt x="1211" y="3420"/>
                      </a:lnTo>
                      <a:lnTo>
                        <a:pt x="1194" y="3420"/>
                      </a:lnTo>
                      <a:lnTo>
                        <a:pt x="1194" y="3403"/>
                      </a:lnTo>
                      <a:lnTo>
                        <a:pt x="1169" y="3403"/>
                      </a:lnTo>
                      <a:lnTo>
                        <a:pt x="1169" y="3386"/>
                      </a:lnTo>
                      <a:lnTo>
                        <a:pt x="1156" y="3386"/>
                      </a:lnTo>
                      <a:lnTo>
                        <a:pt x="1156" y="3374"/>
                      </a:lnTo>
                      <a:lnTo>
                        <a:pt x="1143" y="3374"/>
                      </a:lnTo>
                      <a:lnTo>
                        <a:pt x="1143" y="3386"/>
                      </a:lnTo>
                      <a:lnTo>
                        <a:pt x="1127" y="3386"/>
                      </a:lnTo>
                      <a:lnTo>
                        <a:pt x="1127" y="3374"/>
                      </a:lnTo>
                      <a:lnTo>
                        <a:pt x="1110" y="3374"/>
                      </a:lnTo>
                      <a:lnTo>
                        <a:pt x="1093" y="3386"/>
                      </a:lnTo>
                      <a:lnTo>
                        <a:pt x="1093" y="3374"/>
                      </a:lnTo>
                      <a:lnTo>
                        <a:pt x="1067" y="3374"/>
                      </a:lnTo>
                      <a:lnTo>
                        <a:pt x="1067" y="3361"/>
                      </a:lnTo>
                      <a:lnTo>
                        <a:pt x="1055" y="3361"/>
                      </a:lnTo>
                      <a:lnTo>
                        <a:pt x="1055" y="3336"/>
                      </a:lnTo>
                      <a:lnTo>
                        <a:pt x="1033" y="3336"/>
                      </a:lnTo>
                      <a:lnTo>
                        <a:pt x="1033" y="3319"/>
                      </a:lnTo>
                      <a:lnTo>
                        <a:pt x="978" y="3319"/>
                      </a:lnTo>
                      <a:lnTo>
                        <a:pt x="978" y="3348"/>
                      </a:lnTo>
                      <a:lnTo>
                        <a:pt x="966" y="3348"/>
                      </a:lnTo>
                      <a:lnTo>
                        <a:pt x="966" y="3361"/>
                      </a:lnTo>
                      <a:lnTo>
                        <a:pt x="953" y="3361"/>
                      </a:lnTo>
                      <a:lnTo>
                        <a:pt x="953" y="3374"/>
                      </a:lnTo>
                      <a:lnTo>
                        <a:pt x="919" y="3374"/>
                      </a:lnTo>
                      <a:lnTo>
                        <a:pt x="919" y="3361"/>
                      </a:lnTo>
                      <a:lnTo>
                        <a:pt x="906" y="3361"/>
                      </a:lnTo>
                      <a:lnTo>
                        <a:pt x="906" y="3348"/>
                      </a:lnTo>
                      <a:lnTo>
                        <a:pt x="894" y="3348"/>
                      </a:lnTo>
                      <a:lnTo>
                        <a:pt x="894" y="3450"/>
                      </a:lnTo>
                      <a:lnTo>
                        <a:pt x="906" y="3450"/>
                      </a:lnTo>
                      <a:lnTo>
                        <a:pt x="906" y="3488"/>
                      </a:lnTo>
                      <a:lnTo>
                        <a:pt x="877" y="3488"/>
                      </a:lnTo>
                      <a:lnTo>
                        <a:pt x="877" y="3509"/>
                      </a:lnTo>
                      <a:lnTo>
                        <a:pt x="894" y="3509"/>
                      </a:lnTo>
                      <a:lnTo>
                        <a:pt x="894" y="3535"/>
                      </a:lnTo>
                      <a:lnTo>
                        <a:pt x="906" y="3535"/>
                      </a:lnTo>
                      <a:lnTo>
                        <a:pt x="906" y="3577"/>
                      </a:lnTo>
                      <a:lnTo>
                        <a:pt x="919" y="3577"/>
                      </a:lnTo>
                      <a:lnTo>
                        <a:pt x="919" y="3590"/>
                      </a:lnTo>
                      <a:lnTo>
                        <a:pt x="932" y="3590"/>
                      </a:lnTo>
                      <a:lnTo>
                        <a:pt x="932" y="3598"/>
                      </a:lnTo>
                      <a:lnTo>
                        <a:pt x="906" y="3598"/>
                      </a:lnTo>
                      <a:lnTo>
                        <a:pt x="906" y="3611"/>
                      </a:lnTo>
                      <a:lnTo>
                        <a:pt x="894" y="3611"/>
                      </a:lnTo>
                      <a:lnTo>
                        <a:pt x="894" y="3623"/>
                      </a:lnTo>
                      <a:lnTo>
                        <a:pt x="906" y="3623"/>
                      </a:lnTo>
                      <a:lnTo>
                        <a:pt x="894" y="3623"/>
                      </a:lnTo>
                      <a:lnTo>
                        <a:pt x="894" y="3636"/>
                      </a:lnTo>
                      <a:lnTo>
                        <a:pt x="864" y="3636"/>
                      </a:lnTo>
                      <a:lnTo>
                        <a:pt x="864" y="3623"/>
                      </a:lnTo>
                      <a:lnTo>
                        <a:pt x="851" y="3623"/>
                      </a:lnTo>
                      <a:lnTo>
                        <a:pt x="851" y="3636"/>
                      </a:lnTo>
                      <a:lnTo>
                        <a:pt x="805" y="3636"/>
                      </a:lnTo>
                      <a:lnTo>
                        <a:pt x="805" y="3649"/>
                      </a:lnTo>
                      <a:lnTo>
                        <a:pt x="779" y="3649"/>
                      </a:lnTo>
                      <a:lnTo>
                        <a:pt x="779" y="3636"/>
                      </a:lnTo>
                      <a:lnTo>
                        <a:pt x="762" y="3636"/>
                      </a:lnTo>
                      <a:lnTo>
                        <a:pt x="762" y="3649"/>
                      </a:lnTo>
                      <a:lnTo>
                        <a:pt x="758" y="3649"/>
                      </a:lnTo>
                      <a:lnTo>
                        <a:pt x="758" y="3666"/>
                      </a:lnTo>
                      <a:lnTo>
                        <a:pt x="716" y="3666"/>
                      </a:lnTo>
                      <a:lnTo>
                        <a:pt x="716" y="3649"/>
                      </a:lnTo>
                      <a:lnTo>
                        <a:pt x="678" y="3649"/>
                      </a:lnTo>
                      <a:lnTo>
                        <a:pt x="678" y="3636"/>
                      </a:lnTo>
                      <a:lnTo>
                        <a:pt x="661" y="3636"/>
                      </a:lnTo>
                      <a:lnTo>
                        <a:pt x="661" y="3649"/>
                      </a:lnTo>
                      <a:lnTo>
                        <a:pt x="661" y="3611"/>
                      </a:lnTo>
                      <a:lnTo>
                        <a:pt x="657" y="3611"/>
                      </a:lnTo>
                      <a:lnTo>
                        <a:pt x="657" y="3598"/>
                      </a:lnTo>
                      <a:lnTo>
                        <a:pt x="661" y="3598"/>
                      </a:lnTo>
                      <a:lnTo>
                        <a:pt x="661" y="3577"/>
                      </a:lnTo>
                      <a:lnTo>
                        <a:pt x="657" y="3577"/>
                      </a:lnTo>
                      <a:lnTo>
                        <a:pt x="661" y="3577"/>
                      </a:lnTo>
                      <a:lnTo>
                        <a:pt x="661" y="3564"/>
                      </a:lnTo>
                      <a:lnTo>
                        <a:pt x="657" y="3564"/>
                      </a:lnTo>
                      <a:lnTo>
                        <a:pt x="661" y="3551"/>
                      </a:lnTo>
                      <a:lnTo>
                        <a:pt x="657" y="3551"/>
                      </a:lnTo>
                      <a:lnTo>
                        <a:pt x="657" y="3535"/>
                      </a:lnTo>
                      <a:lnTo>
                        <a:pt x="627" y="3535"/>
                      </a:lnTo>
                      <a:lnTo>
                        <a:pt x="644" y="3535"/>
                      </a:lnTo>
                      <a:lnTo>
                        <a:pt x="644" y="3509"/>
                      </a:lnTo>
                      <a:lnTo>
                        <a:pt x="657" y="3509"/>
                      </a:lnTo>
                      <a:lnTo>
                        <a:pt x="644" y="3509"/>
                      </a:lnTo>
                      <a:lnTo>
                        <a:pt x="644" y="3463"/>
                      </a:lnTo>
                      <a:lnTo>
                        <a:pt x="627" y="3463"/>
                      </a:lnTo>
                      <a:lnTo>
                        <a:pt x="627" y="3407"/>
                      </a:lnTo>
                      <a:lnTo>
                        <a:pt x="614" y="3407"/>
                      </a:lnTo>
                      <a:lnTo>
                        <a:pt x="614" y="3386"/>
                      </a:lnTo>
                      <a:lnTo>
                        <a:pt x="602" y="3386"/>
                      </a:lnTo>
                      <a:lnTo>
                        <a:pt x="602" y="3374"/>
                      </a:lnTo>
                      <a:lnTo>
                        <a:pt x="602" y="3386"/>
                      </a:lnTo>
                      <a:lnTo>
                        <a:pt x="602" y="3374"/>
                      </a:lnTo>
                      <a:lnTo>
                        <a:pt x="589" y="3374"/>
                      </a:lnTo>
                      <a:lnTo>
                        <a:pt x="589" y="3361"/>
                      </a:lnTo>
                      <a:lnTo>
                        <a:pt x="568" y="3361"/>
                      </a:lnTo>
                      <a:lnTo>
                        <a:pt x="568" y="3319"/>
                      </a:lnTo>
                      <a:lnTo>
                        <a:pt x="555" y="3319"/>
                      </a:lnTo>
                      <a:lnTo>
                        <a:pt x="555" y="3285"/>
                      </a:lnTo>
                      <a:lnTo>
                        <a:pt x="542" y="3285"/>
                      </a:lnTo>
                      <a:lnTo>
                        <a:pt x="542" y="3272"/>
                      </a:lnTo>
                      <a:lnTo>
                        <a:pt x="530" y="3272"/>
                      </a:lnTo>
                      <a:lnTo>
                        <a:pt x="542" y="3272"/>
                      </a:lnTo>
                      <a:lnTo>
                        <a:pt x="542" y="3259"/>
                      </a:lnTo>
                      <a:lnTo>
                        <a:pt x="530" y="3259"/>
                      </a:lnTo>
                      <a:lnTo>
                        <a:pt x="542" y="3259"/>
                      </a:lnTo>
                      <a:lnTo>
                        <a:pt x="530" y="3259"/>
                      </a:lnTo>
                      <a:lnTo>
                        <a:pt x="530" y="3247"/>
                      </a:lnTo>
                      <a:lnTo>
                        <a:pt x="542" y="3247"/>
                      </a:lnTo>
                      <a:lnTo>
                        <a:pt x="530" y="3247"/>
                      </a:lnTo>
                      <a:lnTo>
                        <a:pt x="530" y="3234"/>
                      </a:lnTo>
                      <a:lnTo>
                        <a:pt x="513" y="3234"/>
                      </a:lnTo>
                      <a:lnTo>
                        <a:pt x="513" y="3213"/>
                      </a:lnTo>
                      <a:lnTo>
                        <a:pt x="500" y="3213"/>
                      </a:lnTo>
                      <a:lnTo>
                        <a:pt x="500" y="3200"/>
                      </a:lnTo>
                      <a:lnTo>
                        <a:pt x="487" y="3200"/>
                      </a:lnTo>
                      <a:lnTo>
                        <a:pt x="487" y="3187"/>
                      </a:lnTo>
                      <a:lnTo>
                        <a:pt x="475" y="3187"/>
                      </a:lnTo>
                      <a:lnTo>
                        <a:pt x="475" y="3170"/>
                      </a:lnTo>
                      <a:lnTo>
                        <a:pt x="475" y="3187"/>
                      </a:lnTo>
                      <a:lnTo>
                        <a:pt x="466" y="3187"/>
                      </a:lnTo>
                      <a:lnTo>
                        <a:pt x="466" y="3158"/>
                      </a:lnTo>
                      <a:lnTo>
                        <a:pt x="453" y="3158"/>
                      </a:lnTo>
                      <a:lnTo>
                        <a:pt x="453" y="3145"/>
                      </a:lnTo>
                      <a:lnTo>
                        <a:pt x="441" y="3145"/>
                      </a:lnTo>
                      <a:lnTo>
                        <a:pt x="441" y="3132"/>
                      </a:lnTo>
                      <a:lnTo>
                        <a:pt x="428" y="3124"/>
                      </a:lnTo>
                      <a:lnTo>
                        <a:pt x="411" y="3124"/>
                      </a:lnTo>
                      <a:lnTo>
                        <a:pt x="398" y="3132"/>
                      </a:lnTo>
                      <a:lnTo>
                        <a:pt x="398" y="3111"/>
                      </a:lnTo>
                      <a:lnTo>
                        <a:pt x="386" y="3111"/>
                      </a:lnTo>
                      <a:lnTo>
                        <a:pt x="386" y="3098"/>
                      </a:lnTo>
                      <a:lnTo>
                        <a:pt x="386" y="3111"/>
                      </a:lnTo>
                      <a:lnTo>
                        <a:pt x="377" y="3111"/>
                      </a:lnTo>
                      <a:lnTo>
                        <a:pt x="377" y="3098"/>
                      </a:lnTo>
                      <a:lnTo>
                        <a:pt x="365" y="3098"/>
                      </a:lnTo>
                      <a:lnTo>
                        <a:pt x="365" y="3086"/>
                      </a:lnTo>
                      <a:lnTo>
                        <a:pt x="365" y="3098"/>
                      </a:lnTo>
                      <a:lnTo>
                        <a:pt x="365" y="3086"/>
                      </a:lnTo>
                      <a:lnTo>
                        <a:pt x="352" y="3086"/>
                      </a:lnTo>
                      <a:lnTo>
                        <a:pt x="352" y="3043"/>
                      </a:lnTo>
                      <a:lnTo>
                        <a:pt x="339" y="3043"/>
                      </a:lnTo>
                      <a:lnTo>
                        <a:pt x="339" y="3035"/>
                      </a:lnTo>
                      <a:lnTo>
                        <a:pt x="326" y="3035"/>
                      </a:lnTo>
                      <a:lnTo>
                        <a:pt x="326" y="3010"/>
                      </a:lnTo>
                      <a:lnTo>
                        <a:pt x="314" y="3010"/>
                      </a:lnTo>
                      <a:lnTo>
                        <a:pt x="314" y="2972"/>
                      </a:lnTo>
                      <a:lnTo>
                        <a:pt x="293" y="2972"/>
                      </a:lnTo>
                      <a:lnTo>
                        <a:pt x="293" y="2955"/>
                      </a:lnTo>
                      <a:lnTo>
                        <a:pt x="280" y="2955"/>
                      </a:lnTo>
                      <a:lnTo>
                        <a:pt x="280" y="2938"/>
                      </a:lnTo>
                      <a:lnTo>
                        <a:pt x="263" y="2938"/>
                      </a:lnTo>
                      <a:lnTo>
                        <a:pt x="263" y="2921"/>
                      </a:lnTo>
                      <a:lnTo>
                        <a:pt x="250" y="2921"/>
                      </a:lnTo>
                      <a:lnTo>
                        <a:pt x="250" y="2908"/>
                      </a:lnTo>
                      <a:lnTo>
                        <a:pt x="238" y="2908"/>
                      </a:lnTo>
                      <a:lnTo>
                        <a:pt x="238" y="2895"/>
                      </a:lnTo>
                      <a:lnTo>
                        <a:pt x="225" y="2895"/>
                      </a:lnTo>
                      <a:lnTo>
                        <a:pt x="225" y="2870"/>
                      </a:lnTo>
                      <a:lnTo>
                        <a:pt x="212" y="2870"/>
                      </a:lnTo>
                      <a:lnTo>
                        <a:pt x="212" y="2853"/>
                      </a:lnTo>
                      <a:lnTo>
                        <a:pt x="195" y="2853"/>
                      </a:lnTo>
                      <a:lnTo>
                        <a:pt x="195" y="2849"/>
                      </a:lnTo>
                      <a:lnTo>
                        <a:pt x="191" y="2849"/>
                      </a:lnTo>
                      <a:lnTo>
                        <a:pt x="191" y="2836"/>
                      </a:lnTo>
                      <a:lnTo>
                        <a:pt x="111" y="2836"/>
                      </a:lnTo>
                      <a:lnTo>
                        <a:pt x="111" y="2819"/>
                      </a:lnTo>
                      <a:lnTo>
                        <a:pt x="102" y="2819"/>
                      </a:lnTo>
                      <a:lnTo>
                        <a:pt x="102" y="2781"/>
                      </a:lnTo>
                      <a:lnTo>
                        <a:pt x="89" y="2781"/>
                      </a:lnTo>
                      <a:lnTo>
                        <a:pt x="89" y="2760"/>
                      </a:lnTo>
                      <a:lnTo>
                        <a:pt x="77" y="2760"/>
                      </a:lnTo>
                      <a:lnTo>
                        <a:pt x="77" y="2734"/>
                      </a:lnTo>
                      <a:lnTo>
                        <a:pt x="47" y="2734"/>
                      </a:lnTo>
                      <a:lnTo>
                        <a:pt x="47" y="2705"/>
                      </a:lnTo>
                      <a:lnTo>
                        <a:pt x="34" y="2692"/>
                      </a:lnTo>
                      <a:lnTo>
                        <a:pt x="34" y="2679"/>
                      </a:lnTo>
                      <a:lnTo>
                        <a:pt x="22" y="2679"/>
                      </a:lnTo>
                      <a:lnTo>
                        <a:pt x="22" y="2620"/>
                      </a:lnTo>
                      <a:lnTo>
                        <a:pt x="13" y="2620"/>
                      </a:lnTo>
                      <a:lnTo>
                        <a:pt x="13" y="2574"/>
                      </a:lnTo>
                      <a:lnTo>
                        <a:pt x="22" y="2574"/>
                      </a:lnTo>
                      <a:lnTo>
                        <a:pt x="22" y="2531"/>
                      </a:lnTo>
                      <a:lnTo>
                        <a:pt x="47" y="2531"/>
                      </a:lnTo>
                      <a:lnTo>
                        <a:pt x="47" y="2519"/>
                      </a:lnTo>
                      <a:lnTo>
                        <a:pt x="64" y="2519"/>
                      </a:lnTo>
                      <a:lnTo>
                        <a:pt x="64" y="2506"/>
                      </a:lnTo>
                      <a:lnTo>
                        <a:pt x="34" y="2506"/>
                      </a:lnTo>
                      <a:lnTo>
                        <a:pt x="34" y="2489"/>
                      </a:lnTo>
                      <a:lnTo>
                        <a:pt x="22" y="2489"/>
                      </a:lnTo>
                      <a:lnTo>
                        <a:pt x="22" y="2485"/>
                      </a:lnTo>
                      <a:lnTo>
                        <a:pt x="47" y="2485"/>
                      </a:lnTo>
                      <a:lnTo>
                        <a:pt x="47" y="2472"/>
                      </a:lnTo>
                      <a:lnTo>
                        <a:pt x="64" y="2472"/>
                      </a:lnTo>
                      <a:lnTo>
                        <a:pt x="64" y="2442"/>
                      </a:lnTo>
                      <a:lnTo>
                        <a:pt x="89" y="2442"/>
                      </a:lnTo>
                      <a:lnTo>
                        <a:pt x="89" y="2417"/>
                      </a:lnTo>
                      <a:lnTo>
                        <a:pt x="102" y="2417"/>
                      </a:lnTo>
                      <a:lnTo>
                        <a:pt x="102" y="2387"/>
                      </a:lnTo>
                      <a:lnTo>
                        <a:pt x="111" y="2387"/>
                      </a:lnTo>
                      <a:lnTo>
                        <a:pt x="111" y="2370"/>
                      </a:lnTo>
                      <a:lnTo>
                        <a:pt x="123" y="2370"/>
                      </a:lnTo>
                      <a:lnTo>
                        <a:pt x="123" y="2358"/>
                      </a:lnTo>
                      <a:lnTo>
                        <a:pt x="136" y="2341"/>
                      </a:lnTo>
                      <a:lnTo>
                        <a:pt x="149" y="2341"/>
                      </a:lnTo>
                      <a:lnTo>
                        <a:pt x="149" y="2303"/>
                      </a:lnTo>
                      <a:lnTo>
                        <a:pt x="136" y="2303"/>
                      </a:lnTo>
                      <a:lnTo>
                        <a:pt x="136" y="2294"/>
                      </a:lnTo>
                      <a:lnTo>
                        <a:pt x="149" y="2294"/>
                      </a:lnTo>
                      <a:lnTo>
                        <a:pt x="149" y="2281"/>
                      </a:lnTo>
                      <a:lnTo>
                        <a:pt x="178" y="2281"/>
                      </a:lnTo>
                      <a:lnTo>
                        <a:pt x="178" y="2269"/>
                      </a:lnTo>
                      <a:lnTo>
                        <a:pt x="191" y="2269"/>
                      </a:lnTo>
                      <a:lnTo>
                        <a:pt x="191" y="2239"/>
                      </a:lnTo>
                      <a:lnTo>
                        <a:pt x="178" y="2239"/>
                      </a:lnTo>
                      <a:lnTo>
                        <a:pt x="178" y="2201"/>
                      </a:lnTo>
                      <a:lnTo>
                        <a:pt x="161" y="2201"/>
                      </a:lnTo>
                      <a:lnTo>
                        <a:pt x="161" y="2193"/>
                      </a:lnTo>
                      <a:lnTo>
                        <a:pt x="149" y="2180"/>
                      </a:lnTo>
                      <a:lnTo>
                        <a:pt x="136" y="2180"/>
                      </a:lnTo>
                      <a:lnTo>
                        <a:pt x="136" y="2167"/>
                      </a:lnTo>
                      <a:lnTo>
                        <a:pt x="123" y="2167"/>
                      </a:lnTo>
                      <a:lnTo>
                        <a:pt x="123" y="2154"/>
                      </a:lnTo>
                      <a:lnTo>
                        <a:pt x="111" y="2154"/>
                      </a:lnTo>
                      <a:lnTo>
                        <a:pt x="111" y="2142"/>
                      </a:lnTo>
                      <a:lnTo>
                        <a:pt x="102" y="2142"/>
                      </a:lnTo>
                      <a:lnTo>
                        <a:pt x="102" y="2125"/>
                      </a:lnTo>
                      <a:lnTo>
                        <a:pt x="64" y="2125"/>
                      </a:lnTo>
                      <a:lnTo>
                        <a:pt x="64" y="2108"/>
                      </a:lnTo>
                      <a:lnTo>
                        <a:pt x="34" y="2108"/>
                      </a:lnTo>
                      <a:lnTo>
                        <a:pt x="34" y="2091"/>
                      </a:lnTo>
                      <a:lnTo>
                        <a:pt x="34" y="2108"/>
                      </a:lnTo>
                      <a:lnTo>
                        <a:pt x="22" y="2108"/>
                      </a:lnTo>
                      <a:lnTo>
                        <a:pt x="22" y="2066"/>
                      </a:lnTo>
                      <a:lnTo>
                        <a:pt x="13" y="2066"/>
                      </a:lnTo>
                      <a:lnTo>
                        <a:pt x="13" y="2019"/>
                      </a:lnTo>
                      <a:lnTo>
                        <a:pt x="0" y="2019"/>
                      </a:lnTo>
                      <a:lnTo>
                        <a:pt x="0" y="1989"/>
                      </a:lnTo>
                      <a:lnTo>
                        <a:pt x="13" y="1989"/>
                      </a:lnTo>
                      <a:lnTo>
                        <a:pt x="13" y="1939"/>
                      </a:lnTo>
                      <a:lnTo>
                        <a:pt x="22" y="1939"/>
                      </a:lnTo>
                      <a:lnTo>
                        <a:pt x="22" y="1917"/>
                      </a:lnTo>
                      <a:lnTo>
                        <a:pt x="47" y="1917"/>
                      </a:lnTo>
                      <a:lnTo>
                        <a:pt x="47" y="1905"/>
                      </a:lnTo>
                      <a:lnTo>
                        <a:pt x="64" y="1905"/>
                      </a:lnTo>
                      <a:lnTo>
                        <a:pt x="64" y="1875"/>
                      </a:lnTo>
                      <a:lnTo>
                        <a:pt x="77" y="1875"/>
                      </a:lnTo>
                      <a:lnTo>
                        <a:pt x="77" y="1862"/>
                      </a:lnTo>
                      <a:lnTo>
                        <a:pt x="89" y="1850"/>
                      </a:lnTo>
                      <a:lnTo>
                        <a:pt x="89" y="1829"/>
                      </a:lnTo>
                      <a:lnTo>
                        <a:pt x="64" y="1829"/>
                      </a:lnTo>
                      <a:lnTo>
                        <a:pt x="64" y="1773"/>
                      </a:lnTo>
                      <a:lnTo>
                        <a:pt x="77" y="1773"/>
                      </a:lnTo>
                      <a:lnTo>
                        <a:pt x="77" y="1735"/>
                      </a:lnTo>
                      <a:lnTo>
                        <a:pt x="89" y="1735"/>
                      </a:lnTo>
                      <a:lnTo>
                        <a:pt x="89" y="1646"/>
                      </a:lnTo>
                      <a:lnTo>
                        <a:pt x="102" y="1646"/>
                      </a:lnTo>
                      <a:lnTo>
                        <a:pt x="102" y="1625"/>
                      </a:lnTo>
                      <a:lnTo>
                        <a:pt x="89" y="1625"/>
                      </a:lnTo>
                      <a:lnTo>
                        <a:pt x="89" y="1613"/>
                      </a:lnTo>
                      <a:lnTo>
                        <a:pt x="64" y="1613"/>
                      </a:lnTo>
                      <a:lnTo>
                        <a:pt x="64" y="1574"/>
                      </a:lnTo>
                      <a:lnTo>
                        <a:pt x="77" y="1574"/>
                      </a:lnTo>
                      <a:lnTo>
                        <a:pt x="77" y="1558"/>
                      </a:lnTo>
                      <a:lnTo>
                        <a:pt x="64" y="1558"/>
                      </a:lnTo>
                      <a:lnTo>
                        <a:pt x="64" y="1541"/>
                      </a:lnTo>
                      <a:lnTo>
                        <a:pt x="47" y="1524"/>
                      </a:lnTo>
                      <a:lnTo>
                        <a:pt x="47" y="1541"/>
                      </a:lnTo>
                      <a:lnTo>
                        <a:pt x="34" y="1541"/>
                      </a:lnTo>
                      <a:lnTo>
                        <a:pt x="34" y="1524"/>
                      </a:lnTo>
                      <a:lnTo>
                        <a:pt x="13" y="1524"/>
                      </a:lnTo>
                      <a:lnTo>
                        <a:pt x="13" y="1511"/>
                      </a:lnTo>
                      <a:lnTo>
                        <a:pt x="0" y="1511"/>
                      </a:lnTo>
                      <a:lnTo>
                        <a:pt x="0" y="1498"/>
                      </a:lnTo>
                      <a:lnTo>
                        <a:pt x="13" y="1498"/>
                      </a:lnTo>
                      <a:lnTo>
                        <a:pt x="13" y="1486"/>
                      </a:lnTo>
                      <a:lnTo>
                        <a:pt x="22" y="1486"/>
                      </a:lnTo>
                      <a:lnTo>
                        <a:pt x="22" y="1473"/>
                      </a:lnTo>
                      <a:lnTo>
                        <a:pt x="34" y="1473"/>
                      </a:lnTo>
                      <a:lnTo>
                        <a:pt x="34" y="1486"/>
                      </a:lnTo>
                      <a:lnTo>
                        <a:pt x="34" y="1473"/>
                      </a:lnTo>
                      <a:lnTo>
                        <a:pt x="47" y="1473"/>
                      </a:lnTo>
                      <a:lnTo>
                        <a:pt x="47" y="1460"/>
                      </a:lnTo>
                      <a:lnTo>
                        <a:pt x="34" y="1460"/>
                      </a:lnTo>
                      <a:lnTo>
                        <a:pt x="47" y="1460"/>
                      </a:lnTo>
                      <a:lnTo>
                        <a:pt x="47" y="1439"/>
                      </a:lnTo>
                      <a:lnTo>
                        <a:pt x="34" y="1439"/>
                      </a:lnTo>
                      <a:lnTo>
                        <a:pt x="34" y="1426"/>
                      </a:lnTo>
                      <a:lnTo>
                        <a:pt x="47" y="1426"/>
                      </a:lnTo>
                      <a:lnTo>
                        <a:pt x="47" y="1409"/>
                      </a:lnTo>
                      <a:lnTo>
                        <a:pt x="64" y="1397"/>
                      </a:lnTo>
                      <a:lnTo>
                        <a:pt x="64" y="1371"/>
                      </a:lnTo>
                      <a:lnTo>
                        <a:pt x="77" y="1371"/>
                      </a:lnTo>
                      <a:lnTo>
                        <a:pt x="64" y="1371"/>
                      </a:lnTo>
                      <a:lnTo>
                        <a:pt x="77" y="1363"/>
                      </a:lnTo>
                      <a:lnTo>
                        <a:pt x="64" y="1363"/>
                      </a:lnTo>
                      <a:lnTo>
                        <a:pt x="77" y="1363"/>
                      </a:lnTo>
                      <a:lnTo>
                        <a:pt x="77" y="1337"/>
                      </a:lnTo>
                      <a:lnTo>
                        <a:pt x="102" y="1337"/>
                      </a:lnTo>
                      <a:lnTo>
                        <a:pt x="102" y="1308"/>
                      </a:lnTo>
                      <a:lnTo>
                        <a:pt x="77" y="1308"/>
                      </a:lnTo>
                      <a:lnTo>
                        <a:pt x="77" y="1325"/>
                      </a:lnTo>
                      <a:lnTo>
                        <a:pt x="77" y="1308"/>
                      </a:lnTo>
                      <a:lnTo>
                        <a:pt x="64" y="1308"/>
                      </a:lnTo>
                      <a:lnTo>
                        <a:pt x="64" y="1270"/>
                      </a:lnTo>
                      <a:lnTo>
                        <a:pt x="47" y="1270"/>
                      </a:lnTo>
                      <a:lnTo>
                        <a:pt x="47" y="1261"/>
                      </a:lnTo>
                      <a:lnTo>
                        <a:pt x="64" y="1261"/>
                      </a:lnTo>
                      <a:lnTo>
                        <a:pt x="47" y="1249"/>
                      </a:lnTo>
                      <a:lnTo>
                        <a:pt x="47" y="1236"/>
                      </a:lnTo>
                      <a:lnTo>
                        <a:pt x="64" y="1236"/>
                      </a:lnTo>
                      <a:lnTo>
                        <a:pt x="64" y="1223"/>
                      </a:lnTo>
                      <a:lnTo>
                        <a:pt x="47" y="1223"/>
                      </a:lnTo>
                      <a:lnTo>
                        <a:pt x="64" y="1223"/>
                      </a:lnTo>
                      <a:lnTo>
                        <a:pt x="64" y="1210"/>
                      </a:lnTo>
                      <a:lnTo>
                        <a:pt x="89" y="1210"/>
                      </a:lnTo>
                      <a:lnTo>
                        <a:pt x="89" y="1181"/>
                      </a:lnTo>
                      <a:lnTo>
                        <a:pt x="102" y="1181"/>
                      </a:lnTo>
                      <a:lnTo>
                        <a:pt x="102" y="1160"/>
                      </a:lnTo>
                      <a:lnTo>
                        <a:pt x="89" y="1160"/>
                      </a:lnTo>
                      <a:lnTo>
                        <a:pt x="102" y="1160"/>
                      </a:lnTo>
                      <a:lnTo>
                        <a:pt x="89" y="1160"/>
                      </a:lnTo>
                      <a:lnTo>
                        <a:pt x="89" y="1134"/>
                      </a:lnTo>
                      <a:lnTo>
                        <a:pt x="102" y="1134"/>
                      </a:lnTo>
                      <a:lnTo>
                        <a:pt x="102" y="1122"/>
                      </a:lnTo>
                      <a:lnTo>
                        <a:pt x="123" y="1122"/>
                      </a:lnTo>
                      <a:lnTo>
                        <a:pt x="123" y="1109"/>
                      </a:lnTo>
                      <a:lnTo>
                        <a:pt x="111" y="1109"/>
                      </a:lnTo>
                      <a:lnTo>
                        <a:pt x="111" y="1092"/>
                      </a:lnTo>
                      <a:lnTo>
                        <a:pt x="123" y="1092"/>
                      </a:lnTo>
                      <a:lnTo>
                        <a:pt x="123" y="1088"/>
                      </a:lnTo>
                      <a:lnTo>
                        <a:pt x="111" y="1088"/>
                      </a:lnTo>
                      <a:lnTo>
                        <a:pt x="111" y="1062"/>
                      </a:lnTo>
                      <a:lnTo>
                        <a:pt x="123" y="1062"/>
                      </a:lnTo>
                      <a:lnTo>
                        <a:pt x="123" y="1033"/>
                      </a:lnTo>
                      <a:lnTo>
                        <a:pt x="136" y="1033"/>
                      </a:lnTo>
                      <a:lnTo>
                        <a:pt x="136" y="1020"/>
                      </a:lnTo>
                      <a:lnTo>
                        <a:pt x="149" y="1020"/>
                      </a:lnTo>
                      <a:lnTo>
                        <a:pt x="149" y="986"/>
                      </a:lnTo>
                      <a:lnTo>
                        <a:pt x="123" y="986"/>
                      </a:lnTo>
                      <a:lnTo>
                        <a:pt x="123" y="944"/>
                      </a:lnTo>
                      <a:lnTo>
                        <a:pt x="136" y="944"/>
                      </a:lnTo>
                      <a:lnTo>
                        <a:pt x="123" y="944"/>
                      </a:lnTo>
                      <a:lnTo>
                        <a:pt x="136" y="944"/>
                      </a:lnTo>
                      <a:lnTo>
                        <a:pt x="136" y="931"/>
                      </a:lnTo>
                      <a:lnTo>
                        <a:pt x="123" y="931"/>
                      </a:lnTo>
                      <a:lnTo>
                        <a:pt x="136" y="931"/>
                      </a:lnTo>
                      <a:lnTo>
                        <a:pt x="136" y="918"/>
                      </a:lnTo>
                      <a:lnTo>
                        <a:pt x="149" y="918"/>
                      </a:lnTo>
                      <a:lnTo>
                        <a:pt x="149" y="906"/>
                      </a:lnTo>
                      <a:lnTo>
                        <a:pt x="195" y="906"/>
                      </a:lnTo>
                      <a:lnTo>
                        <a:pt x="195" y="872"/>
                      </a:lnTo>
                      <a:lnTo>
                        <a:pt x="212" y="859"/>
                      </a:lnTo>
                      <a:lnTo>
                        <a:pt x="212" y="846"/>
                      </a:lnTo>
                      <a:lnTo>
                        <a:pt x="195" y="846"/>
                      </a:lnTo>
                      <a:lnTo>
                        <a:pt x="195" y="829"/>
                      </a:lnTo>
                      <a:lnTo>
                        <a:pt x="212" y="829"/>
                      </a:lnTo>
                      <a:lnTo>
                        <a:pt x="212" y="796"/>
                      </a:lnTo>
                      <a:lnTo>
                        <a:pt x="225" y="796"/>
                      </a:lnTo>
                      <a:lnTo>
                        <a:pt x="225" y="783"/>
                      </a:lnTo>
                      <a:lnTo>
                        <a:pt x="238" y="783"/>
                      </a:lnTo>
                      <a:lnTo>
                        <a:pt x="238" y="770"/>
                      </a:lnTo>
                      <a:lnTo>
                        <a:pt x="250" y="770"/>
                      </a:lnTo>
                      <a:lnTo>
                        <a:pt x="250" y="757"/>
                      </a:lnTo>
                      <a:lnTo>
                        <a:pt x="263" y="757"/>
                      </a:lnTo>
                      <a:lnTo>
                        <a:pt x="263" y="745"/>
                      </a:lnTo>
                      <a:lnTo>
                        <a:pt x="280" y="745"/>
                      </a:lnTo>
                      <a:lnTo>
                        <a:pt x="280" y="728"/>
                      </a:lnTo>
                      <a:lnTo>
                        <a:pt x="263" y="715"/>
                      </a:lnTo>
                      <a:lnTo>
                        <a:pt x="280" y="715"/>
                      </a:lnTo>
                      <a:lnTo>
                        <a:pt x="280" y="694"/>
                      </a:lnTo>
                      <a:lnTo>
                        <a:pt x="263" y="694"/>
                      </a:lnTo>
                      <a:lnTo>
                        <a:pt x="263" y="643"/>
                      </a:lnTo>
                      <a:lnTo>
                        <a:pt x="263" y="656"/>
                      </a:lnTo>
                      <a:lnTo>
                        <a:pt x="293" y="656"/>
                      </a:lnTo>
                      <a:lnTo>
                        <a:pt x="293" y="643"/>
                      </a:lnTo>
                      <a:lnTo>
                        <a:pt x="280" y="630"/>
                      </a:lnTo>
                      <a:lnTo>
                        <a:pt x="293" y="630"/>
                      </a:lnTo>
                      <a:lnTo>
                        <a:pt x="293" y="622"/>
                      </a:lnTo>
                      <a:lnTo>
                        <a:pt x="280" y="622"/>
                      </a:lnTo>
                      <a:lnTo>
                        <a:pt x="293" y="622"/>
                      </a:lnTo>
                      <a:lnTo>
                        <a:pt x="293" y="580"/>
                      </a:lnTo>
                      <a:lnTo>
                        <a:pt x="280" y="580"/>
                      </a:lnTo>
                      <a:lnTo>
                        <a:pt x="293" y="580"/>
                      </a:lnTo>
                      <a:lnTo>
                        <a:pt x="293" y="529"/>
                      </a:lnTo>
                      <a:lnTo>
                        <a:pt x="297" y="529"/>
                      </a:lnTo>
                      <a:lnTo>
                        <a:pt x="297" y="520"/>
                      </a:lnTo>
                      <a:lnTo>
                        <a:pt x="314" y="520"/>
                      </a:lnTo>
                      <a:lnTo>
                        <a:pt x="314" y="478"/>
                      </a:lnTo>
                      <a:lnTo>
                        <a:pt x="326" y="478"/>
                      </a:lnTo>
                      <a:lnTo>
                        <a:pt x="326" y="453"/>
                      </a:lnTo>
                      <a:lnTo>
                        <a:pt x="314" y="453"/>
                      </a:lnTo>
                      <a:lnTo>
                        <a:pt x="314" y="440"/>
                      </a:lnTo>
                      <a:lnTo>
                        <a:pt x="326" y="440"/>
                      </a:lnTo>
                      <a:lnTo>
                        <a:pt x="326" y="419"/>
                      </a:lnTo>
                      <a:lnTo>
                        <a:pt x="339" y="419"/>
                      </a:lnTo>
                      <a:lnTo>
                        <a:pt x="326" y="419"/>
                      </a:lnTo>
                      <a:lnTo>
                        <a:pt x="326" y="393"/>
                      </a:lnTo>
                      <a:lnTo>
                        <a:pt x="314" y="393"/>
                      </a:lnTo>
                      <a:lnTo>
                        <a:pt x="326" y="393"/>
                      </a:lnTo>
                      <a:lnTo>
                        <a:pt x="326" y="364"/>
                      </a:lnTo>
                      <a:lnTo>
                        <a:pt x="339" y="364"/>
                      </a:lnTo>
                      <a:lnTo>
                        <a:pt x="339" y="381"/>
                      </a:lnTo>
                      <a:lnTo>
                        <a:pt x="365" y="381"/>
                      </a:lnTo>
                      <a:lnTo>
                        <a:pt x="365" y="393"/>
                      </a:lnTo>
                      <a:lnTo>
                        <a:pt x="377" y="393"/>
                      </a:lnTo>
                      <a:lnTo>
                        <a:pt x="377" y="381"/>
                      </a:lnTo>
                      <a:lnTo>
                        <a:pt x="386" y="393"/>
                      </a:lnTo>
                      <a:lnTo>
                        <a:pt x="386" y="381"/>
                      </a:lnTo>
                      <a:lnTo>
                        <a:pt x="386" y="393"/>
                      </a:lnTo>
                      <a:lnTo>
                        <a:pt x="428" y="393"/>
                      </a:lnTo>
                      <a:lnTo>
                        <a:pt x="428" y="453"/>
                      </a:lnTo>
                      <a:lnTo>
                        <a:pt x="441" y="453"/>
                      </a:lnTo>
                      <a:lnTo>
                        <a:pt x="441" y="478"/>
                      </a:lnTo>
                      <a:lnTo>
                        <a:pt x="453" y="495"/>
                      </a:lnTo>
                      <a:lnTo>
                        <a:pt x="453" y="478"/>
                      </a:lnTo>
                      <a:lnTo>
                        <a:pt x="475" y="478"/>
                      </a:lnTo>
                      <a:lnTo>
                        <a:pt x="475" y="465"/>
                      </a:lnTo>
                      <a:lnTo>
                        <a:pt x="513" y="465"/>
                      </a:lnTo>
                      <a:lnTo>
                        <a:pt x="513" y="432"/>
                      </a:lnTo>
                      <a:lnTo>
                        <a:pt x="500" y="432"/>
                      </a:lnTo>
                      <a:lnTo>
                        <a:pt x="500" y="419"/>
                      </a:lnTo>
                      <a:lnTo>
                        <a:pt x="513" y="419"/>
                      </a:lnTo>
                      <a:lnTo>
                        <a:pt x="500" y="419"/>
                      </a:lnTo>
                      <a:lnTo>
                        <a:pt x="500" y="393"/>
                      </a:lnTo>
                      <a:lnTo>
                        <a:pt x="500" y="406"/>
                      </a:lnTo>
                      <a:lnTo>
                        <a:pt x="487" y="406"/>
                      </a:lnTo>
                      <a:lnTo>
                        <a:pt x="487" y="393"/>
                      </a:lnTo>
                      <a:lnTo>
                        <a:pt x="487" y="406"/>
                      </a:lnTo>
                      <a:lnTo>
                        <a:pt x="487" y="393"/>
                      </a:lnTo>
                      <a:lnTo>
                        <a:pt x="475" y="393"/>
                      </a:lnTo>
                      <a:lnTo>
                        <a:pt x="475" y="364"/>
                      </a:lnTo>
                      <a:lnTo>
                        <a:pt x="466" y="364"/>
                      </a:lnTo>
                      <a:lnTo>
                        <a:pt x="475" y="364"/>
                      </a:lnTo>
                      <a:lnTo>
                        <a:pt x="466" y="364"/>
                      </a:lnTo>
                      <a:lnTo>
                        <a:pt x="466" y="351"/>
                      </a:lnTo>
                      <a:lnTo>
                        <a:pt x="475" y="351"/>
                      </a:lnTo>
                      <a:lnTo>
                        <a:pt x="475" y="347"/>
                      </a:lnTo>
                      <a:lnTo>
                        <a:pt x="487" y="347"/>
                      </a:lnTo>
                      <a:lnTo>
                        <a:pt x="500" y="330"/>
                      </a:lnTo>
                      <a:lnTo>
                        <a:pt x="513" y="330"/>
                      </a:lnTo>
                      <a:lnTo>
                        <a:pt x="513" y="317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1167;p19">
                  <a:extLst>
                    <a:ext uri="{FF2B5EF4-FFF2-40B4-BE49-F238E27FC236}">
                      <a16:creationId xmlns:a16="http://schemas.microsoft.com/office/drawing/2014/main" id="{4792134A-63D8-B5A6-3723-4978591841E0}"/>
                    </a:ext>
                  </a:extLst>
                </p:cNvPr>
                <p:cNvSpPr/>
                <p:nvPr/>
              </p:nvSpPr>
              <p:spPr>
                <a:xfrm>
                  <a:off x="7636759" y="2466377"/>
                  <a:ext cx="539713" cy="926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2853" extrusionOk="0">
                      <a:moveTo>
                        <a:pt x="453" y="250"/>
                      </a:moveTo>
                      <a:lnTo>
                        <a:pt x="465" y="250"/>
                      </a:lnTo>
                      <a:lnTo>
                        <a:pt x="465" y="237"/>
                      </a:lnTo>
                      <a:lnTo>
                        <a:pt x="495" y="237"/>
                      </a:lnTo>
                      <a:lnTo>
                        <a:pt x="495" y="250"/>
                      </a:lnTo>
                      <a:lnTo>
                        <a:pt x="495" y="237"/>
                      </a:lnTo>
                      <a:lnTo>
                        <a:pt x="499" y="237"/>
                      </a:lnTo>
                      <a:lnTo>
                        <a:pt x="499" y="224"/>
                      </a:lnTo>
                      <a:lnTo>
                        <a:pt x="495" y="224"/>
                      </a:lnTo>
                      <a:lnTo>
                        <a:pt x="495" y="203"/>
                      </a:lnTo>
                      <a:lnTo>
                        <a:pt x="482" y="203"/>
                      </a:lnTo>
                      <a:lnTo>
                        <a:pt x="495" y="203"/>
                      </a:lnTo>
                      <a:lnTo>
                        <a:pt x="495" y="191"/>
                      </a:lnTo>
                      <a:lnTo>
                        <a:pt x="499" y="191"/>
                      </a:lnTo>
                      <a:lnTo>
                        <a:pt x="499" y="178"/>
                      </a:lnTo>
                      <a:lnTo>
                        <a:pt x="495" y="178"/>
                      </a:lnTo>
                      <a:lnTo>
                        <a:pt x="499" y="178"/>
                      </a:lnTo>
                      <a:lnTo>
                        <a:pt x="499" y="165"/>
                      </a:lnTo>
                      <a:lnTo>
                        <a:pt x="495" y="165"/>
                      </a:lnTo>
                      <a:lnTo>
                        <a:pt x="495" y="148"/>
                      </a:lnTo>
                      <a:lnTo>
                        <a:pt x="482" y="148"/>
                      </a:lnTo>
                      <a:lnTo>
                        <a:pt x="495" y="148"/>
                      </a:lnTo>
                      <a:lnTo>
                        <a:pt x="495" y="135"/>
                      </a:lnTo>
                      <a:lnTo>
                        <a:pt x="482" y="135"/>
                      </a:lnTo>
                      <a:lnTo>
                        <a:pt x="495" y="135"/>
                      </a:lnTo>
                      <a:lnTo>
                        <a:pt x="495" y="131"/>
                      </a:lnTo>
                      <a:lnTo>
                        <a:pt x="499" y="131"/>
                      </a:lnTo>
                      <a:lnTo>
                        <a:pt x="499" y="114"/>
                      </a:lnTo>
                      <a:lnTo>
                        <a:pt x="516" y="114"/>
                      </a:lnTo>
                      <a:lnTo>
                        <a:pt x="516" y="102"/>
                      </a:lnTo>
                      <a:lnTo>
                        <a:pt x="499" y="102"/>
                      </a:lnTo>
                      <a:lnTo>
                        <a:pt x="499" y="76"/>
                      </a:lnTo>
                      <a:lnTo>
                        <a:pt x="516" y="76"/>
                      </a:lnTo>
                      <a:lnTo>
                        <a:pt x="516" y="63"/>
                      </a:lnTo>
                      <a:lnTo>
                        <a:pt x="529" y="63"/>
                      </a:lnTo>
                      <a:lnTo>
                        <a:pt x="529" y="42"/>
                      </a:lnTo>
                      <a:lnTo>
                        <a:pt x="541" y="42"/>
                      </a:lnTo>
                      <a:lnTo>
                        <a:pt x="541" y="30"/>
                      </a:lnTo>
                      <a:lnTo>
                        <a:pt x="567" y="30"/>
                      </a:lnTo>
                      <a:lnTo>
                        <a:pt x="567" y="13"/>
                      </a:lnTo>
                      <a:lnTo>
                        <a:pt x="613" y="13"/>
                      </a:lnTo>
                      <a:lnTo>
                        <a:pt x="613" y="0"/>
                      </a:lnTo>
                      <a:lnTo>
                        <a:pt x="681" y="0"/>
                      </a:lnTo>
                      <a:lnTo>
                        <a:pt x="681" y="13"/>
                      </a:lnTo>
                      <a:lnTo>
                        <a:pt x="702" y="13"/>
                      </a:lnTo>
                      <a:lnTo>
                        <a:pt x="702" y="30"/>
                      </a:lnTo>
                      <a:lnTo>
                        <a:pt x="715" y="30"/>
                      </a:lnTo>
                      <a:lnTo>
                        <a:pt x="715" y="13"/>
                      </a:lnTo>
                      <a:lnTo>
                        <a:pt x="732" y="30"/>
                      </a:lnTo>
                      <a:lnTo>
                        <a:pt x="732" y="47"/>
                      </a:lnTo>
                      <a:lnTo>
                        <a:pt x="745" y="47"/>
                      </a:lnTo>
                      <a:lnTo>
                        <a:pt x="745" y="63"/>
                      </a:lnTo>
                      <a:lnTo>
                        <a:pt x="732" y="63"/>
                      </a:lnTo>
                      <a:lnTo>
                        <a:pt x="732" y="102"/>
                      </a:lnTo>
                      <a:lnTo>
                        <a:pt x="757" y="102"/>
                      </a:lnTo>
                      <a:lnTo>
                        <a:pt x="757" y="114"/>
                      </a:lnTo>
                      <a:lnTo>
                        <a:pt x="770" y="114"/>
                      </a:lnTo>
                      <a:lnTo>
                        <a:pt x="770" y="135"/>
                      </a:lnTo>
                      <a:lnTo>
                        <a:pt x="757" y="135"/>
                      </a:lnTo>
                      <a:lnTo>
                        <a:pt x="757" y="224"/>
                      </a:lnTo>
                      <a:lnTo>
                        <a:pt x="745" y="224"/>
                      </a:lnTo>
                      <a:lnTo>
                        <a:pt x="745" y="262"/>
                      </a:lnTo>
                      <a:lnTo>
                        <a:pt x="732" y="262"/>
                      </a:lnTo>
                      <a:lnTo>
                        <a:pt x="732" y="318"/>
                      </a:lnTo>
                      <a:lnTo>
                        <a:pt x="757" y="318"/>
                      </a:lnTo>
                      <a:lnTo>
                        <a:pt x="757" y="339"/>
                      </a:lnTo>
                      <a:lnTo>
                        <a:pt x="745" y="351"/>
                      </a:lnTo>
                      <a:lnTo>
                        <a:pt x="745" y="364"/>
                      </a:lnTo>
                      <a:lnTo>
                        <a:pt x="732" y="364"/>
                      </a:lnTo>
                      <a:lnTo>
                        <a:pt x="732" y="394"/>
                      </a:lnTo>
                      <a:lnTo>
                        <a:pt x="715" y="394"/>
                      </a:lnTo>
                      <a:lnTo>
                        <a:pt x="715" y="406"/>
                      </a:lnTo>
                      <a:lnTo>
                        <a:pt x="690" y="406"/>
                      </a:lnTo>
                      <a:lnTo>
                        <a:pt x="690" y="428"/>
                      </a:lnTo>
                      <a:lnTo>
                        <a:pt x="681" y="428"/>
                      </a:lnTo>
                      <a:lnTo>
                        <a:pt x="681" y="478"/>
                      </a:lnTo>
                      <a:lnTo>
                        <a:pt x="668" y="478"/>
                      </a:lnTo>
                      <a:lnTo>
                        <a:pt x="668" y="508"/>
                      </a:lnTo>
                      <a:lnTo>
                        <a:pt x="681" y="508"/>
                      </a:lnTo>
                      <a:lnTo>
                        <a:pt x="681" y="555"/>
                      </a:lnTo>
                      <a:lnTo>
                        <a:pt x="690" y="555"/>
                      </a:lnTo>
                      <a:lnTo>
                        <a:pt x="690" y="597"/>
                      </a:lnTo>
                      <a:lnTo>
                        <a:pt x="702" y="597"/>
                      </a:lnTo>
                      <a:lnTo>
                        <a:pt x="702" y="580"/>
                      </a:lnTo>
                      <a:lnTo>
                        <a:pt x="702" y="597"/>
                      </a:lnTo>
                      <a:lnTo>
                        <a:pt x="732" y="597"/>
                      </a:lnTo>
                      <a:lnTo>
                        <a:pt x="732" y="614"/>
                      </a:lnTo>
                      <a:lnTo>
                        <a:pt x="770" y="614"/>
                      </a:lnTo>
                      <a:lnTo>
                        <a:pt x="770" y="631"/>
                      </a:lnTo>
                      <a:lnTo>
                        <a:pt x="779" y="631"/>
                      </a:lnTo>
                      <a:lnTo>
                        <a:pt x="779" y="643"/>
                      </a:lnTo>
                      <a:lnTo>
                        <a:pt x="791" y="643"/>
                      </a:lnTo>
                      <a:lnTo>
                        <a:pt x="791" y="656"/>
                      </a:lnTo>
                      <a:lnTo>
                        <a:pt x="804" y="656"/>
                      </a:lnTo>
                      <a:lnTo>
                        <a:pt x="804" y="669"/>
                      </a:lnTo>
                      <a:lnTo>
                        <a:pt x="817" y="669"/>
                      </a:lnTo>
                      <a:lnTo>
                        <a:pt x="829" y="682"/>
                      </a:lnTo>
                      <a:lnTo>
                        <a:pt x="829" y="690"/>
                      </a:lnTo>
                      <a:lnTo>
                        <a:pt x="846" y="690"/>
                      </a:lnTo>
                      <a:lnTo>
                        <a:pt x="846" y="728"/>
                      </a:lnTo>
                      <a:lnTo>
                        <a:pt x="859" y="728"/>
                      </a:lnTo>
                      <a:lnTo>
                        <a:pt x="859" y="758"/>
                      </a:lnTo>
                      <a:lnTo>
                        <a:pt x="846" y="758"/>
                      </a:lnTo>
                      <a:lnTo>
                        <a:pt x="846" y="770"/>
                      </a:lnTo>
                      <a:lnTo>
                        <a:pt x="817" y="770"/>
                      </a:lnTo>
                      <a:lnTo>
                        <a:pt x="817" y="783"/>
                      </a:lnTo>
                      <a:lnTo>
                        <a:pt x="804" y="783"/>
                      </a:lnTo>
                      <a:lnTo>
                        <a:pt x="804" y="792"/>
                      </a:lnTo>
                      <a:lnTo>
                        <a:pt x="817" y="792"/>
                      </a:lnTo>
                      <a:lnTo>
                        <a:pt x="817" y="830"/>
                      </a:lnTo>
                      <a:lnTo>
                        <a:pt x="804" y="830"/>
                      </a:lnTo>
                      <a:lnTo>
                        <a:pt x="791" y="847"/>
                      </a:lnTo>
                      <a:lnTo>
                        <a:pt x="791" y="859"/>
                      </a:lnTo>
                      <a:lnTo>
                        <a:pt x="779" y="859"/>
                      </a:lnTo>
                      <a:lnTo>
                        <a:pt x="779" y="876"/>
                      </a:lnTo>
                      <a:lnTo>
                        <a:pt x="770" y="876"/>
                      </a:lnTo>
                      <a:lnTo>
                        <a:pt x="770" y="906"/>
                      </a:lnTo>
                      <a:lnTo>
                        <a:pt x="757" y="906"/>
                      </a:lnTo>
                      <a:lnTo>
                        <a:pt x="757" y="931"/>
                      </a:lnTo>
                      <a:lnTo>
                        <a:pt x="732" y="931"/>
                      </a:lnTo>
                      <a:lnTo>
                        <a:pt x="732" y="961"/>
                      </a:lnTo>
                      <a:lnTo>
                        <a:pt x="715" y="961"/>
                      </a:lnTo>
                      <a:lnTo>
                        <a:pt x="715" y="974"/>
                      </a:lnTo>
                      <a:lnTo>
                        <a:pt x="690" y="974"/>
                      </a:lnTo>
                      <a:lnTo>
                        <a:pt x="690" y="978"/>
                      </a:lnTo>
                      <a:lnTo>
                        <a:pt x="702" y="978"/>
                      </a:lnTo>
                      <a:lnTo>
                        <a:pt x="702" y="995"/>
                      </a:lnTo>
                      <a:lnTo>
                        <a:pt x="732" y="995"/>
                      </a:lnTo>
                      <a:lnTo>
                        <a:pt x="732" y="1008"/>
                      </a:lnTo>
                      <a:lnTo>
                        <a:pt x="715" y="1008"/>
                      </a:lnTo>
                      <a:lnTo>
                        <a:pt x="715" y="1020"/>
                      </a:lnTo>
                      <a:lnTo>
                        <a:pt x="690" y="1020"/>
                      </a:lnTo>
                      <a:lnTo>
                        <a:pt x="690" y="1063"/>
                      </a:lnTo>
                      <a:lnTo>
                        <a:pt x="681" y="1063"/>
                      </a:lnTo>
                      <a:lnTo>
                        <a:pt x="681" y="1109"/>
                      </a:lnTo>
                      <a:lnTo>
                        <a:pt x="690" y="1109"/>
                      </a:lnTo>
                      <a:lnTo>
                        <a:pt x="690" y="1168"/>
                      </a:lnTo>
                      <a:lnTo>
                        <a:pt x="702" y="1168"/>
                      </a:lnTo>
                      <a:lnTo>
                        <a:pt x="702" y="1181"/>
                      </a:lnTo>
                      <a:lnTo>
                        <a:pt x="715" y="1194"/>
                      </a:lnTo>
                      <a:lnTo>
                        <a:pt x="715" y="1223"/>
                      </a:lnTo>
                      <a:lnTo>
                        <a:pt x="745" y="1223"/>
                      </a:lnTo>
                      <a:lnTo>
                        <a:pt x="745" y="1249"/>
                      </a:lnTo>
                      <a:lnTo>
                        <a:pt x="757" y="1249"/>
                      </a:lnTo>
                      <a:lnTo>
                        <a:pt x="757" y="1270"/>
                      </a:lnTo>
                      <a:lnTo>
                        <a:pt x="770" y="1270"/>
                      </a:lnTo>
                      <a:lnTo>
                        <a:pt x="770" y="1308"/>
                      </a:lnTo>
                      <a:lnTo>
                        <a:pt x="779" y="1308"/>
                      </a:lnTo>
                      <a:lnTo>
                        <a:pt x="779" y="1325"/>
                      </a:lnTo>
                      <a:lnTo>
                        <a:pt x="859" y="1325"/>
                      </a:lnTo>
                      <a:lnTo>
                        <a:pt x="859" y="1338"/>
                      </a:lnTo>
                      <a:lnTo>
                        <a:pt x="863" y="1338"/>
                      </a:lnTo>
                      <a:lnTo>
                        <a:pt x="863" y="1342"/>
                      </a:lnTo>
                      <a:lnTo>
                        <a:pt x="880" y="1342"/>
                      </a:lnTo>
                      <a:lnTo>
                        <a:pt x="880" y="1359"/>
                      </a:lnTo>
                      <a:lnTo>
                        <a:pt x="893" y="1359"/>
                      </a:lnTo>
                      <a:lnTo>
                        <a:pt x="893" y="1384"/>
                      </a:lnTo>
                      <a:lnTo>
                        <a:pt x="906" y="1384"/>
                      </a:lnTo>
                      <a:lnTo>
                        <a:pt x="906" y="1397"/>
                      </a:lnTo>
                      <a:lnTo>
                        <a:pt x="918" y="1397"/>
                      </a:lnTo>
                      <a:lnTo>
                        <a:pt x="918" y="1410"/>
                      </a:lnTo>
                      <a:lnTo>
                        <a:pt x="931" y="1410"/>
                      </a:lnTo>
                      <a:lnTo>
                        <a:pt x="931" y="1427"/>
                      </a:lnTo>
                      <a:lnTo>
                        <a:pt x="948" y="1427"/>
                      </a:lnTo>
                      <a:lnTo>
                        <a:pt x="948" y="1444"/>
                      </a:lnTo>
                      <a:lnTo>
                        <a:pt x="961" y="1444"/>
                      </a:lnTo>
                      <a:lnTo>
                        <a:pt x="961" y="1461"/>
                      </a:lnTo>
                      <a:lnTo>
                        <a:pt x="982" y="1461"/>
                      </a:lnTo>
                      <a:lnTo>
                        <a:pt x="982" y="1499"/>
                      </a:lnTo>
                      <a:lnTo>
                        <a:pt x="994" y="1499"/>
                      </a:lnTo>
                      <a:lnTo>
                        <a:pt x="994" y="1524"/>
                      </a:lnTo>
                      <a:lnTo>
                        <a:pt x="1007" y="1524"/>
                      </a:lnTo>
                      <a:lnTo>
                        <a:pt x="1007" y="1532"/>
                      </a:lnTo>
                      <a:lnTo>
                        <a:pt x="1020" y="1532"/>
                      </a:lnTo>
                      <a:lnTo>
                        <a:pt x="1020" y="1575"/>
                      </a:lnTo>
                      <a:lnTo>
                        <a:pt x="1033" y="1575"/>
                      </a:lnTo>
                      <a:lnTo>
                        <a:pt x="1033" y="1588"/>
                      </a:lnTo>
                      <a:lnTo>
                        <a:pt x="1033" y="1575"/>
                      </a:lnTo>
                      <a:lnTo>
                        <a:pt x="1033" y="1588"/>
                      </a:lnTo>
                      <a:lnTo>
                        <a:pt x="1045" y="1588"/>
                      </a:lnTo>
                      <a:lnTo>
                        <a:pt x="1045" y="1600"/>
                      </a:lnTo>
                      <a:lnTo>
                        <a:pt x="1054" y="1600"/>
                      </a:lnTo>
                      <a:lnTo>
                        <a:pt x="1054" y="1588"/>
                      </a:lnTo>
                      <a:lnTo>
                        <a:pt x="1054" y="1600"/>
                      </a:lnTo>
                      <a:lnTo>
                        <a:pt x="1066" y="1600"/>
                      </a:lnTo>
                      <a:lnTo>
                        <a:pt x="1066" y="1621"/>
                      </a:lnTo>
                      <a:lnTo>
                        <a:pt x="1079" y="1613"/>
                      </a:lnTo>
                      <a:lnTo>
                        <a:pt x="1096" y="1613"/>
                      </a:lnTo>
                      <a:lnTo>
                        <a:pt x="1109" y="1621"/>
                      </a:lnTo>
                      <a:lnTo>
                        <a:pt x="1109" y="1634"/>
                      </a:lnTo>
                      <a:lnTo>
                        <a:pt x="1121" y="1634"/>
                      </a:lnTo>
                      <a:lnTo>
                        <a:pt x="1121" y="1647"/>
                      </a:lnTo>
                      <a:lnTo>
                        <a:pt x="1134" y="1647"/>
                      </a:lnTo>
                      <a:lnTo>
                        <a:pt x="1134" y="1676"/>
                      </a:lnTo>
                      <a:lnTo>
                        <a:pt x="1143" y="1676"/>
                      </a:lnTo>
                      <a:lnTo>
                        <a:pt x="1143" y="1659"/>
                      </a:lnTo>
                      <a:lnTo>
                        <a:pt x="1143" y="1676"/>
                      </a:lnTo>
                      <a:lnTo>
                        <a:pt x="1155" y="1676"/>
                      </a:lnTo>
                      <a:lnTo>
                        <a:pt x="1155" y="1689"/>
                      </a:lnTo>
                      <a:lnTo>
                        <a:pt x="1168" y="1689"/>
                      </a:lnTo>
                      <a:lnTo>
                        <a:pt x="1168" y="1702"/>
                      </a:lnTo>
                      <a:lnTo>
                        <a:pt x="1181" y="1702"/>
                      </a:lnTo>
                      <a:lnTo>
                        <a:pt x="1181" y="1723"/>
                      </a:lnTo>
                      <a:lnTo>
                        <a:pt x="1198" y="1723"/>
                      </a:lnTo>
                      <a:lnTo>
                        <a:pt x="1198" y="1736"/>
                      </a:lnTo>
                      <a:lnTo>
                        <a:pt x="1210" y="1736"/>
                      </a:lnTo>
                      <a:lnTo>
                        <a:pt x="1198" y="1736"/>
                      </a:lnTo>
                      <a:lnTo>
                        <a:pt x="1198" y="1748"/>
                      </a:lnTo>
                      <a:lnTo>
                        <a:pt x="1210" y="1748"/>
                      </a:lnTo>
                      <a:lnTo>
                        <a:pt x="1198" y="1748"/>
                      </a:lnTo>
                      <a:lnTo>
                        <a:pt x="1210" y="1748"/>
                      </a:lnTo>
                      <a:lnTo>
                        <a:pt x="1210" y="1761"/>
                      </a:lnTo>
                      <a:lnTo>
                        <a:pt x="1198" y="1761"/>
                      </a:lnTo>
                      <a:lnTo>
                        <a:pt x="1210" y="1761"/>
                      </a:lnTo>
                      <a:lnTo>
                        <a:pt x="1210" y="1774"/>
                      </a:lnTo>
                      <a:lnTo>
                        <a:pt x="1223" y="1774"/>
                      </a:lnTo>
                      <a:lnTo>
                        <a:pt x="1223" y="1808"/>
                      </a:lnTo>
                      <a:lnTo>
                        <a:pt x="1236" y="1808"/>
                      </a:lnTo>
                      <a:lnTo>
                        <a:pt x="1236" y="1850"/>
                      </a:lnTo>
                      <a:lnTo>
                        <a:pt x="1257" y="1850"/>
                      </a:lnTo>
                      <a:lnTo>
                        <a:pt x="1257" y="1863"/>
                      </a:lnTo>
                      <a:lnTo>
                        <a:pt x="1270" y="1863"/>
                      </a:lnTo>
                      <a:lnTo>
                        <a:pt x="1270" y="1875"/>
                      </a:lnTo>
                      <a:lnTo>
                        <a:pt x="1270" y="1863"/>
                      </a:lnTo>
                      <a:lnTo>
                        <a:pt x="1270" y="1875"/>
                      </a:lnTo>
                      <a:lnTo>
                        <a:pt x="1282" y="1875"/>
                      </a:lnTo>
                      <a:lnTo>
                        <a:pt x="1282" y="1897"/>
                      </a:lnTo>
                      <a:lnTo>
                        <a:pt x="1295" y="1897"/>
                      </a:lnTo>
                      <a:lnTo>
                        <a:pt x="1295" y="1952"/>
                      </a:lnTo>
                      <a:lnTo>
                        <a:pt x="1312" y="1952"/>
                      </a:lnTo>
                      <a:lnTo>
                        <a:pt x="1312" y="1998"/>
                      </a:lnTo>
                      <a:lnTo>
                        <a:pt x="1325" y="1998"/>
                      </a:lnTo>
                      <a:lnTo>
                        <a:pt x="1312" y="1998"/>
                      </a:lnTo>
                      <a:lnTo>
                        <a:pt x="1312" y="2024"/>
                      </a:lnTo>
                      <a:lnTo>
                        <a:pt x="1295" y="2024"/>
                      </a:lnTo>
                      <a:lnTo>
                        <a:pt x="1325" y="2024"/>
                      </a:lnTo>
                      <a:lnTo>
                        <a:pt x="1325" y="2040"/>
                      </a:lnTo>
                      <a:lnTo>
                        <a:pt x="1329" y="2040"/>
                      </a:lnTo>
                      <a:lnTo>
                        <a:pt x="1325" y="2053"/>
                      </a:lnTo>
                      <a:lnTo>
                        <a:pt x="1329" y="2053"/>
                      </a:lnTo>
                      <a:lnTo>
                        <a:pt x="1329" y="2066"/>
                      </a:lnTo>
                      <a:lnTo>
                        <a:pt x="1325" y="2066"/>
                      </a:lnTo>
                      <a:lnTo>
                        <a:pt x="1329" y="2066"/>
                      </a:lnTo>
                      <a:lnTo>
                        <a:pt x="1329" y="2087"/>
                      </a:lnTo>
                      <a:lnTo>
                        <a:pt x="1325" y="2087"/>
                      </a:lnTo>
                      <a:lnTo>
                        <a:pt x="1325" y="2100"/>
                      </a:lnTo>
                      <a:lnTo>
                        <a:pt x="1329" y="2100"/>
                      </a:lnTo>
                      <a:lnTo>
                        <a:pt x="1329" y="2138"/>
                      </a:lnTo>
                      <a:lnTo>
                        <a:pt x="1346" y="2138"/>
                      </a:lnTo>
                      <a:lnTo>
                        <a:pt x="1329" y="2138"/>
                      </a:lnTo>
                      <a:lnTo>
                        <a:pt x="1329" y="2155"/>
                      </a:lnTo>
                      <a:lnTo>
                        <a:pt x="1325" y="2155"/>
                      </a:lnTo>
                      <a:lnTo>
                        <a:pt x="1329" y="2155"/>
                      </a:lnTo>
                      <a:lnTo>
                        <a:pt x="1329" y="2167"/>
                      </a:lnTo>
                      <a:lnTo>
                        <a:pt x="1346" y="2167"/>
                      </a:lnTo>
                      <a:lnTo>
                        <a:pt x="1346" y="2189"/>
                      </a:lnTo>
                      <a:lnTo>
                        <a:pt x="1358" y="2189"/>
                      </a:lnTo>
                      <a:lnTo>
                        <a:pt x="1358" y="2214"/>
                      </a:lnTo>
                      <a:lnTo>
                        <a:pt x="1371" y="2214"/>
                      </a:lnTo>
                      <a:lnTo>
                        <a:pt x="1371" y="2227"/>
                      </a:lnTo>
                      <a:lnTo>
                        <a:pt x="1384" y="2227"/>
                      </a:lnTo>
                      <a:lnTo>
                        <a:pt x="1371" y="2227"/>
                      </a:lnTo>
                      <a:lnTo>
                        <a:pt x="1371" y="2239"/>
                      </a:lnTo>
                      <a:lnTo>
                        <a:pt x="1384" y="2239"/>
                      </a:lnTo>
                      <a:lnTo>
                        <a:pt x="1384" y="2256"/>
                      </a:lnTo>
                      <a:lnTo>
                        <a:pt x="1397" y="2256"/>
                      </a:lnTo>
                      <a:lnTo>
                        <a:pt x="1397" y="2303"/>
                      </a:lnTo>
                      <a:lnTo>
                        <a:pt x="1414" y="2303"/>
                      </a:lnTo>
                      <a:lnTo>
                        <a:pt x="1414" y="2316"/>
                      </a:lnTo>
                      <a:lnTo>
                        <a:pt x="1426" y="2316"/>
                      </a:lnTo>
                      <a:lnTo>
                        <a:pt x="1426" y="2328"/>
                      </a:lnTo>
                      <a:lnTo>
                        <a:pt x="1430" y="2328"/>
                      </a:lnTo>
                      <a:lnTo>
                        <a:pt x="1430" y="2362"/>
                      </a:lnTo>
                      <a:lnTo>
                        <a:pt x="1447" y="2362"/>
                      </a:lnTo>
                      <a:lnTo>
                        <a:pt x="1447" y="2375"/>
                      </a:lnTo>
                      <a:lnTo>
                        <a:pt x="1447" y="2362"/>
                      </a:lnTo>
                      <a:lnTo>
                        <a:pt x="1460" y="2362"/>
                      </a:lnTo>
                      <a:lnTo>
                        <a:pt x="1460" y="2375"/>
                      </a:lnTo>
                      <a:lnTo>
                        <a:pt x="1473" y="2375"/>
                      </a:lnTo>
                      <a:lnTo>
                        <a:pt x="1460" y="2375"/>
                      </a:lnTo>
                      <a:lnTo>
                        <a:pt x="1460" y="2430"/>
                      </a:lnTo>
                      <a:lnTo>
                        <a:pt x="1485" y="2430"/>
                      </a:lnTo>
                      <a:lnTo>
                        <a:pt x="1473" y="2430"/>
                      </a:lnTo>
                      <a:lnTo>
                        <a:pt x="1485" y="2430"/>
                      </a:lnTo>
                      <a:lnTo>
                        <a:pt x="1485" y="2489"/>
                      </a:lnTo>
                      <a:lnTo>
                        <a:pt x="1498" y="2489"/>
                      </a:lnTo>
                      <a:lnTo>
                        <a:pt x="1498" y="2519"/>
                      </a:lnTo>
                      <a:lnTo>
                        <a:pt x="1511" y="2519"/>
                      </a:lnTo>
                      <a:lnTo>
                        <a:pt x="1511" y="2532"/>
                      </a:lnTo>
                      <a:lnTo>
                        <a:pt x="1519" y="2532"/>
                      </a:lnTo>
                      <a:lnTo>
                        <a:pt x="1519" y="2544"/>
                      </a:lnTo>
                      <a:lnTo>
                        <a:pt x="1532" y="2544"/>
                      </a:lnTo>
                      <a:lnTo>
                        <a:pt x="1532" y="2553"/>
                      </a:lnTo>
                      <a:lnTo>
                        <a:pt x="1545" y="2553"/>
                      </a:lnTo>
                      <a:lnTo>
                        <a:pt x="1545" y="2565"/>
                      </a:lnTo>
                      <a:lnTo>
                        <a:pt x="1562" y="2565"/>
                      </a:lnTo>
                      <a:lnTo>
                        <a:pt x="1562" y="2591"/>
                      </a:lnTo>
                      <a:lnTo>
                        <a:pt x="1574" y="2591"/>
                      </a:lnTo>
                      <a:lnTo>
                        <a:pt x="1562" y="2591"/>
                      </a:lnTo>
                      <a:lnTo>
                        <a:pt x="1562" y="2603"/>
                      </a:lnTo>
                      <a:lnTo>
                        <a:pt x="1532" y="2603"/>
                      </a:lnTo>
                      <a:lnTo>
                        <a:pt x="1532" y="2620"/>
                      </a:lnTo>
                      <a:lnTo>
                        <a:pt x="1511" y="2620"/>
                      </a:lnTo>
                      <a:lnTo>
                        <a:pt x="1498" y="2633"/>
                      </a:lnTo>
                      <a:lnTo>
                        <a:pt x="1473" y="2633"/>
                      </a:lnTo>
                      <a:lnTo>
                        <a:pt x="1473" y="2646"/>
                      </a:lnTo>
                      <a:lnTo>
                        <a:pt x="1460" y="2646"/>
                      </a:lnTo>
                      <a:lnTo>
                        <a:pt x="1460" y="2692"/>
                      </a:lnTo>
                      <a:lnTo>
                        <a:pt x="1447" y="2692"/>
                      </a:lnTo>
                      <a:lnTo>
                        <a:pt x="1447" y="2705"/>
                      </a:lnTo>
                      <a:lnTo>
                        <a:pt x="1414" y="2705"/>
                      </a:lnTo>
                      <a:lnTo>
                        <a:pt x="1414" y="2739"/>
                      </a:lnTo>
                      <a:lnTo>
                        <a:pt x="1384" y="2739"/>
                      </a:lnTo>
                      <a:lnTo>
                        <a:pt x="1384" y="2756"/>
                      </a:lnTo>
                      <a:lnTo>
                        <a:pt x="1397" y="2756"/>
                      </a:lnTo>
                      <a:lnTo>
                        <a:pt x="1397" y="2769"/>
                      </a:lnTo>
                      <a:lnTo>
                        <a:pt x="1371" y="2769"/>
                      </a:lnTo>
                      <a:lnTo>
                        <a:pt x="1371" y="2756"/>
                      </a:lnTo>
                      <a:lnTo>
                        <a:pt x="1371" y="2781"/>
                      </a:lnTo>
                      <a:lnTo>
                        <a:pt x="1358" y="2781"/>
                      </a:lnTo>
                      <a:lnTo>
                        <a:pt x="1358" y="2769"/>
                      </a:lnTo>
                      <a:lnTo>
                        <a:pt x="1358" y="2781"/>
                      </a:lnTo>
                      <a:lnTo>
                        <a:pt x="1312" y="2781"/>
                      </a:lnTo>
                      <a:lnTo>
                        <a:pt x="1312" y="2794"/>
                      </a:lnTo>
                      <a:lnTo>
                        <a:pt x="1312" y="2781"/>
                      </a:lnTo>
                      <a:lnTo>
                        <a:pt x="1282" y="2781"/>
                      </a:lnTo>
                      <a:lnTo>
                        <a:pt x="1282" y="2794"/>
                      </a:lnTo>
                      <a:lnTo>
                        <a:pt x="1257" y="2794"/>
                      </a:lnTo>
                      <a:lnTo>
                        <a:pt x="1257" y="2807"/>
                      </a:lnTo>
                      <a:lnTo>
                        <a:pt x="1257" y="2794"/>
                      </a:lnTo>
                      <a:lnTo>
                        <a:pt x="1244" y="2794"/>
                      </a:lnTo>
                      <a:lnTo>
                        <a:pt x="1244" y="2769"/>
                      </a:lnTo>
                      <a:lnTo>
                        <a:pt x="1236" y="2769"/>
                      </a:lnTo>
                      <a:lnTo>
                        <a:pt x="1236" y="2756"/>
                      </a:lnTo>
                      <a:lnTo>
                        <a:pt x="1223" y="2756"/>
                      </a:lnTo>
                      <a:lnTo>
                        <a:pt x="1223" y="2769"/>
                      </a:lnTo>
                      <a:lnTo>
                        <a:pt x="1223" y="2756"/>
                      </a:lnTo>
                      <a:lnTo>
                        <a:pt x="1223" y="2769"/>
                      </a:lnTo>
                      <a:lnTo>
                        <a:pt x="1210" y="2769"/>
                      </a:lnTo>
                      <a:lnTo>
                        <a:pt x="1210" y="2794"/>
                      </a:lnTo>
                      <a:lnTo>
                        <a:pt x="1181" y="2794"/>
                      </a:lnTo>
                      <a:lnTo>
                        <a:pt x="1181" y="2819"/>
                      </a:lnTo>
                      <a:lnTo>
                        <a:pt x="1155" y="2819"/>
                      </a:lnTo>
                      <a:lnTo>
                        <a:pt x="1155" y="2828"/>
                      </a:lnTo>
                      <a:lnTo>
                        <a:pt x="1134" y="2828"/>
                      </a:lnTo>
                      <a:lnTo>
                        <a:pt x="1134" y="2841"/>
                      </a:lnTo>
                      <a:lnTo>
                        <a:pt x="1143" y="2841"/>
                      </a:lnTo>
                      <a:lnTo>
                        <a:pt x="1134" y="2841"/>
                      </a:lnTo>
                      <a:lnTo>
                        <a:pt x="1134" y="2853"/>
                      </a:lnTo>
                      <a:lnTo>
                        <a:pt x="1143" y="2853"/>
                      </a:lnTo>
                      <a:lnTo>
                        <a:pt x="1079" y="2853"/>
                      </a:lnTo>
                      <a:lnTo>
                        <a:pt x="1079" y="2819"/>
                      </a:lnTo>
                      <a:lnTo>
                        <a:pt x="1066" y="2819"/>
                      </a:lnTo>
                      <a:lnTo>
                        <a:pt x="1066" y="2807"/>
                      </a:lnTo>
                      <a:lnTo>
                        <a:pt x="1033" y="2807"/>
                      </a:lnTo>
                      <a:lnTo>
                        <a:pt x="1033" y="2794"/>
                      </a:lnTo>
                      <a:lnTo>
                        <a:pt x="1020" y="2794"/>
                      </a:lnTo>
                      <a:lnTo>
                        <a:pt x="1020" y="2781"/>
                      </a:lnTo>
                      <a:lnTo>
                        <a:pt x="1007" y="2781"/>
                      </a:lnTo>
                      <a:lnTo>
                        <a:pt x="1007" y="2756"/>
                      </a:lnTo>
                      <a:lnTo>
                        <a:pt x="994" y="2756"/>
                      </a:lnTo>
                      <a:lnTo>
                        <a:pt x="994" y="2739"/>
                      </a:lnTo>
                      <a:lnTo>
                        <a:pt x="982" y="2739"/>
                      </a:lnTo>
                      <a:lnTo>
                        <a:pt x="994" y="2739"/>
                      </a:lnTo>
                      <a:lnTo>
                        <a:pt x="994" y="2705"/>
                      </a:lnTo>
                      <a:lnTo>
                        <a:pt x="1007" y="2705"/>
                      </a:lnTo>
                      <a:lnTo>
                        <a:pt x="1007" y="2646"/>
                      </a:lnTo>
                      <a:lnTo>
                        <a:pt x="1020" y="2646"/>
                      </a:lnTo>
                      <a:lnTo>
                        <a:pt x="1020" y="2633"/>
                      </a:lnTo>
                      <a:lnTo>
                        <a:pt x="1033" y="2633"/>
                      </a:lnTo>
                      <a:lnTo>
                        <a:pt x="1033" y="2620"/>
                      </a:lnTo>
                      <a:lnTo>
                        <a:pt x="965" y="2620"/>
                      </a:lnTo>
                      <a:lnTo>
                        <a:pt x="965" y="2603"/>
                      </a:lnTo>
                      <a:lnTo>
                        <a:pt x="961" y="2603"/>
                      </a:lnTo>
                      <a:lnTo>
                        <a:pt x="961" y="2620"/>
                      </a:lnTo>
                      <a:lnTo>
                        <a:pt x="931" y="2620"/>
                      </a:lnTo>
                      <a:lnTo>
                        <a:pt x="931" y="2633"/>
                      </a:lnTo>
                      <a:lnTo>
                        <a:pt x="918" y="2633"/>
                      </a:lnTo>
                      <a:lnTo>
                        <a:pt x="918" y="2654"/>
                      </a:lnTo>
                      <a:lnTo>
                        <a:pt x="906" y="2654"/>
                      </a:lnTo>
                      <a:lnTo>
                        <a:pt x="893" y="2667"/>
                      </a:lnTo>
                      <a:lnTo>
                        <a:pt x="880" y="2680"/>
                      </a:lnTo>
                      <a:lnTo>
                        <a:pt x="880" y="2667"/>
                      </a:lnTo>
                      <a:lnTo>
                        <a:pt x="863" y="2680"/>
                      </a:lnTo>
                      <a:lnTo>
                        <a:pt x="859" y="2680"/>
                      </a:lnTo>
                      <a:lnTo>
                        <a:pt x="859" y="2667"/>
                      </a:lnTo>
                      <a:lnTo>
                        <a:pt x="757" y="2667"/>
                      </a:lnTo>
                      <a:lnTo>
                        <a:pt x="745" y="2654"/>
                      </a:lnTo>
                      <a:lnTo>
                        <a:pt x="745" y="2646"/>
                      </a:lnTo>
                      <a:lnTo>
                        <a:pt x="757" y="2633"/>
                      </a:lnTo>
                      <a:lnTo>
                        <a:pt x="757" y="2565"/>
                      </a:lnTo>
                      <a:lnTo>
                        <a:pt x="745" y="2565"/>
                      </a:lnTo>
                      <a:lnTo>
                        <a:pt x="745" y="2553"/>
                      </a:lnTo>
                      <a:lnTo>
                        <a:pt x="732" y="2553"/>
                      </a:lnTo>
                      <a:lnTo>
                        <a:pt x="732" y="2544"/>
                      </a:lnTo>
                      <a:lnTo>
                        <a:pt x="715" y="2544"/>
                      </a:lnTo>
                      <a:lnTo>
                        <a:pt x="715" y="2532"/>
                      </a:lnTo>
                      <a:lnTo>
                        <a:pt x="702" y="2532"/>
                      </a:lnTo>
                      <a:lnTo>
                        <a:pt x="715" y="2532"/>
                      </a:lnTo>
                      <a:lnTo>
                        <a:pt x="702" y="2532"/>
                      </a:lnTo>
                      <a:lnTo>
                        <a:pt x="702" y="2544"/>
                      </a:lnTo>
                      <a:lnTo>
                        <a:pt x="681" y="2544"/>
                      </a:lnTo>
                      <a:lnTo>
                        <a:pt x="668" y="2553"/>
                      </a:lnTo>
                      <a:lnTo>
                        <a:pt x="656" y="2553"/>
                      </a:lnTo>
                      <a:lnTo>
                        <a:pt x="656" y="2544"/>
                      </a:lnTo>
                      <a:lnTo>
                        <a:pt x="630" y="2544"/>
                      </a:lnTo>
                      <a:lnTo>
                        <a:pt x="630" y="2553"/>
                      </a:lnTo>
                      <a:lnTo>
                        <a:pt x="613" y="2553"/>
                      </a:lnTo>
                      <a:lnTo>
                        <a:pt x="613" y="2532"/>
                      </a:lnTo>
                      <a:lnTo>
                        <a:pt x="601" y="2532"/>
                      </a:lnTo>
                      <a:lnTo>
                        <a:pt x="601" y="2553"/>
                      </a:lnTo>
                      <a:lnTo>
                        <a:pt x="580" y="2553"/>
                      </a:lnTo>
                      <a:lnTo>
                        <a:pt x="580" y="2565"/>
                      </a:lnTo>
                      <a:lnTo>
                        <a:pt x="567" y="2565"/>
                      </a:lnTo>
                      <a:lnTo>
                        <a:pt x="567" y="2578"/>
                      </a:lnTo>
                      <a:lnTo>
                        <a:pt x="554" y="2578"/>
                      </a:lnTo>
                      <a:lnTo>
                        <a:pt x="554" y="2591"/>
                      </a:lnTo>
                      <a:lnTo>
                        <a:pt x="541" y="2591"/>
                      </a:lnTo>
                      <a:lnTo>
                        <a:pt x="529" y="2603"/>
                      </a:lnTo>
                      <a:lnTo>
                        <a:pt x="529" y="2620"/>
                      </a:lnTo>
                      <a:lnTo>
                        <a:pt x="541" y="2620"/>
                      </a:lnTo>
                      <a:lnTo>
                        <a:pt x="554" y="2633"/>
                      </a:lnTo>
                      <a:lnTo>
                        <a:pt x="554" y="2654"/>
                      </a:lnTo>
                      <a:lnTo>
                        <a:pt x="529" y="2654"/>
                      </a:lnTo>
                      <a:lnTo>
                        <a:pt x="516" y="2667"/>
                      </a:lnTo>
                      <a:lnTo>
                        <a:pt x="499" y="2667"/>
                      </a:lnTo>
                      <a:lnTo>
                        <a:pt x="499" y="2680"/>
                      </a:lnTo>
                      <a:lnTo>
                        <a:pt x="495" y="2680"/>
                      </a:lnTo>
                      <a:lnTo>
                        <a:pt x="495" y="2692"/>
                      </a:lnTo>
                      <a:lnTo>
                        <a:pt x="482" y="2692"/>
                      </a:lnTo>
                      <a:lnTo>
                        <a:pt x="482" y="2756"/>
                      </a:lnTo>
                      <a:lnTo>
                        <a:pt x="465" y="2756"/>
                      </a:lnTo>
                      <a:lnTo>
                        <a:pt x="465" y="2769"/>
                      </a:lnTo>
                      <a:lnTo>
                        <a:pt x="453" y="2769"/>
                      </a:lnTo>
                      <a:lnTo>
                        <a:pt x="440" y="2781"/>
                      </a:lnTo>
                      <a:lnTo>
                        <a:pt x="440" y="2769"/>
                      </a:lnTo>
                      <a:lnTo>
                        <a:pt x="427" y="2769"/>
                      </a:lnTo>
                      <a:lnTo>
                        <a:pt x="427" y="2781"/>
                      </a:lnTo>
                      <a:lnTo>
                        <a:pt x="427" y="2769"/>
                      </a:lnTo>
                      <a:lnTo>
                        <a:pt x="414" y="2769"/>
                      </a:lnTo>
                      <a:lnTo>
                        <a:pt x="414" y="2756"/>
                      </a:lnTo>
                      <a:lnTo>
                        <a:pt x="406" y="2739"/>
                      </a:lnTo>
                      <a:lnTo>
                        <a:pt x="393" y="2739"/>
                      </a:lnTo>
                      <a:lnTo>
                        <a:pt x="393" y="2722"/>
                      </a:lnTo>
                      <a:lnTo>
                        <a:pt x="381" y="2705"/>
                      </a:lnTo>
                      <a:lnTo>
                        <a:pt x="393" y="2705"/>
                      </a:lnTo>
                      <a:lnTo>
                        <a:pt x="393" y="2680"/>
                      </a:lnTo>
                      <a:lnTo>
                        <a:pt x="381" y="2680"/>
                      </a:lnTo>
                      <a:lnTo>
                        <a:pt x="364" y="2667"/>
                      </a:lnTo>
                      <a:lnTo>
                        <a:pt x="364" y="2646"/>
                      </a:lnTo>
                      <a:lnTo>
                        <a:pt x="351" y="2646"/>
                      </a:lnTo>
                      <a:lnTo>
                        <a:pt x="351" y="2603"/>
                      </a:lnTo>
                      <a:lnTo>
                        <a:pt x="364" y="2603"/>
                      </a:lnTo>
                      <a:lnTo>
                        <a:pt x="326" y="2578"/>
                      </a:lnTo>
                      <a:lnTo>
                        <a:pt x="304" y="2578"/>
                      </a:lnTo>
                      <a:lnTo>
                        <a:pt x="304" y="2565"/>
                      </a:lnTo>
                      <a:lnTo>
                        <a:pt x="279" y="2565"/>
                      </a:lnTo>
                      <a:lnTo>
                        <a:pt x="279" y="2553"/>
                      </a:lnTo>
                      <a:lnTo>
                        <a:pt x="266" y="2553"/>
                      </a:lnTo>
                      <a:lnTo>
                        <a:pt x="266" y="2544"/>
                      </a:lnTo>
                      <a:lnTo>
                        <a:pt x="249" y="2544"/>
                      </a:lnTo>
                      <a:lnTo>
                        <a:pt x="249" y="2519"/>
                      </a:lnTo>
                      <a:lnTo>
                        <a:pt x="224" y="2519"/>
                      </a:lnTo>
                      <a:lnTo>
                        <a:pt x="224" y="2532"/>
                      </a:lnTo>
                      <a:lnTo>
                        <a:pt x="190" y="2532"/>
                      </a:lnTo>
                      <a:lnTo>
                        <a:pt x="190" y="2519"/>
                      </a:lnTo>
                      <a:lnTo>
                        <a:pt x="177" y="2519"/>
                      </a:lnTo>
                      <a:lnTo>
                        <a:pt x="177" y="2506"/>
                      </a:lnTo>
                      <a:lnTo>
                        <a:pt x="165" y="2506"/>
                      </a:lnTo>
                      <a:lnTo>
                        <a:pt x="165" y="2489"/>
                      </a:lnTo>
                      <a:lnTo>
                        <a:pt x="135" y="2489"/>
                      </a:lnTo>
                      <a:lnTo>
                        <a:pt x="135" y="2506"/>
                      </a:lnTo>
                      <a:lnTo>
                        <a:pt x="122" y="2506"/>
                      </a:lnTo>
                      <a:lnTo>
                        <a:pt x="122" y="2489"/>
                      </a:lnTo>
                      <a:lnTo>
                        <a:pt x="122" y="2506"/>
                      </a:lnTo>
                      <a:lnTo>
                        <a:pt x="114" y="2506"/>
                      </a:lnTo>
                      <a:lnTo>
                        <a:pt x="114" y="2489"/>
                      </a:lnTo>
                      <a:lnTo>
                        <a:pt x="101" y="2489"/>
                      </a:lnTo>
                      <a:lnTo>
                        <a:pt x="101" y="2476"/>
                      </a:lnTo>
                      <a:lnTo>
                        <a:pt x="88" y="2476"/>
                      </a:lnTo>
                      <a:lnTo>
                        <a:pt x="88" y="2464"/>
                      </a:lnTo>
                      <a:lnTo>
                        <a:pt x="114" y="2464"/>
                      </a:lnTo>
                      <a:lnTo>
                        <a:pt x="114" y="2455"/>
                      </a:lnTo>
                      <a:lnTo>
                        <a:pt x="122" y="2455"/>
                      </a:lnTo>
                      <a:lnTo>
                        <a:pt x="122" y="2443"/>
                      </a:lnTo>
                      <a:lnTo>
                        <a:pt x="135" y="2443"/>
                      </a:lnTo>
                      <a:lnTo>
                        <a:pt x="122" y="2443"/>
                      </a:lnTo>
                      <a:lnTo>
                        <a:pt x="135" y="2443"/>
                      </a:lnTo>
                      <a:lnTo>
                        <a:pt x="135" y="2430"/>
                      </a:lnTo>
                      <a:lnTo>
                        <a:pt x="177" y="2430"/>
                      </a:lnTo>
                      <a:lnTo>
                        <a:pt x="177" y="2405"/>
                      </a:lnTo>
                      <a:lnTo>
                        <a:pt x="165" y="2405"/>
                      </a:lnTo>
                      <a:lnTo>
                        <a:pt x="165" y="2388"/>
                      </a:lnTo>
                      <a:lnTo>
                        <a:pt x="177" y="2375"/>
                      </a:lnTo>
                      <a:lnTo>
                        <a:pt x="165" y="2375"/>
                      </a:lnTo>
                      <a:lnTo>
                        <a:pt x="165" y="2362"/>
                      </a:lnTo>
                      <a:lnTo>
                        <a:pt x="177" y="2362"/>
                      </a:lnTo>
                      <a:lnTo>
                        <a:pt x="177" y="2354"/>
                      </a:lnTo>
                      <a:lnTo>
                        <a:pt x="190" y="2354"/>
                      </a:lnTo>
                      <a:lnTo>
                        <a:pt x="177" y="2354"/>
                      </a:lnTo>
                      <a:lnTo>
                        <a:pt x="177" y="2341"/>
                      </a:lnTo>
                      <a:lnTo>
                        <a:pt x="165" y="2341"/>
                      </a:lnTo>
                      <a:lnTo>
                        <a:pt x="165" y="2316"/>
                      </a:lnTo>
                      <a:lnTo>
                        <a:pt x="135" y="2316"/>
                      </a:lnTo>
                      <a:lnTo>
                        <a:pt x="135" y="2290"/>
                      </a:lnTo>
                      <a:lnTo>
                        <a:pt x="148" y="2290"/>
                      </a:lnTo>
                      <a:lnTo>
                        <a:pt x="135" y="2290"/>
                      </a:lnTo>
                      <a:lnTo>
                        <a:pt x="135" y="2269"/>
                      </a:lnTo>
                      <a:lnTo>
                        <a:pt x="122" y="2256"/>
                      </a:lnTo>
                      <a:lnTo>
                        <a:pt x="114" y="2256"/>
                      </a:lnTo>
                      <a:lnTo>
                        <a:pt x="114" y="2201"/>
                      </a:lnTo>
                      <a:lnTo>
                        <a:pt x="122" y="2201"/>
                      </a:lnTo>
                      <a:lnTo>
                        <a:pt x="122" y="2189"/>
                      </a:lnTo>
                      <a:lnTo>
                        <a:pt x="135" y="2189"/>
                      </a:lnTo>
                      <a:lnTo>
                        <a:pt x="135" y="2180"/>
                      </a:lnTo>
                      <a:lnTo>
                        <a:pt x="148" y="2180"/>
                      </a:lnTo>
                      <a:lnTo>
                        <a:pt x="135" y="2180"/>
                      </a:lnTo>
                      <a:lnTo>
                        <a:pt x="135" y="2087"/>
                      </a:lnTo>
                      <a:lnTo>
                        <a:pt x="122" y="2087"/>
                      </a:lnTo>
                      <a:lnTo>
                        <a:pt x="135" y="2079"/>
                      </a:lnTo>
                      <a:lnTo>
                        <a:pt x="135" y="2066"/>
                      </a:lnTo>
                      <a:lnTo>
                        <a:pt x="165" y="2066"/>
                      </a:lnTo>
                      <a:lnTo>
                        <a:pt x="165" y="2053"/>
                      </a:lnTo>
                      <a:lnTo>
                        <a:pt x="177" y="2053"/>
                      </a:lnTo>
                      <a:lnTo>
                        <a:pt x="177" y="2040"/>
                      </a:lnTo>
                      <a:lnTo>
                        <a:pt x="190" y="2053"/>
                      </a:lnTo>
                      <a:lnTo>
                        <a:pt x="190" y="2040"/>
                      </a:lnTo>
                      <a:lnTo>
                        <a:pt x="190" y="2053"/>
                      </a:lnTo>
                      <a:lnTo>
                        <a:pt x="203" y="2053"/>
                      </a:lnTo>
                      <a:lnTo>
                        <a:pt x="203" y="2040"/>
                      </a:lnTo>
                      <a:lnTo>
                        <a:pt x="215" y="2040"/>
                      </a:lnTo>
                      <a:lnTo>
                        <a:pt x="215" y="2024"/>
                      </a:lnTo>
                      <a:lnTo>
                        <a:pt x="224" y="2024"/>
                      </a:lnTo>
                      <a:lnTo>
                        <a:pt x="224" y="1998"/>
                      </a:lnTo>
                      <a:lnTo>
                        <a:pt x="249" y="1998"/>
                      </a:lnTo>
                      <a:lnTo>
                        <a:pt x="249" y="1990"/>
                      </a:lnTo>
                      <a:lnTo>
                        <a:pt x="279" y="1990"/>
                      </a:lnTo>
                      <a:lnTo>
                        <a:pt x="279" y="1977"/>
                      </a:lnTo>
                      <a:lnTo>
                        <a:pt x="304" y="1977"/>
                      </a:lnTo>
                      <a:lnTo>
                        <a:pt x="304" y="1952"/>
                      </a:lnTo>
                      <a:lnTo>
                        <a:pt x="292" y="1952"/>
                      </a:lnTo>
                      <a:lnTo>
                        <a:pt x="292" y="1897"/>
                      </a:lnTo>
                      <a:lnTo>
                        <a:pt x="249" y="1897"/>
                      </a:lnTo>
                      <a:lnTo>
                        <a:pt x="249" y="1909"/>
                      </a:lnTo>
                      <a:lnTo>
                        <a:pt x="237" y="1909"/>
                      </a:lnTo>
                      <a:lnTo>
                        <a:pt x="237" y="1892"/>
                      </a:lnTo>
                      <a:lnTo>
                        <a:pt x="215" y="1892"/>
                      </a:lnTo>
                      <a:lnTo>
                        <a:pt x="215" y="1875"/>
                      </a:lnTo>
                      <a:lnTo>
                        <a:pt x="135" y="1875"/>
                      </a:lnTo>
                      <a:lnTo>
                        <a:pt x="135" y="1850"/>
                      </a:lnTo>
                      <a:lnTo>
                        <a:pt x="88" y="1850"/>
                      </a:lnTo>
                      <a:lnTo>
                        <a:pt x="88" y="1825"/>
                      </a:lnTo>
                      <a:lnTo>
                        <a:pt x="101" y="1825"/>
                      </a:lnTo>
                      <a:lnTo>
                        <a:pt x="88" y="1825"/>
                      </a:lnTo>
                      <a:lnTo>
                        <a:pt x="101" y="1825"/>
                      </a:lnTo>
                      <a:lnTo>
                        <a:pt x="101" y="1791"/>
                      </a:lnTo>
                      <a:lnTo>
                        <a:pt x="88" y="1791"/>
                      </a:lnTo>
                      <a:lnTo>
                        <a:pt x="88" y="1774"/>
                      </a:lnTo>
                      <a:lnTo>
                        <a:pt x="76" y="1761"/>
                      </a:lnTo>
                      <a:lnTo>
                        <a:pt x="76" y="1736"/>
                      </a:lnTo>
                      <a:lnTo>
                        <a:pt x="63" y="1736"/>
                      </a:lnTo>
                      <a:lnTo>
                        <a:pt x="63" y="1748"/>
                      </a:lnTo>
                      <a:lnTo>
                        <a:pt x="29" y="1748"/>
                      </a:lnTo>
                      <a:lnTo>
                        <a:pt x="29" y="1723"/>
                      </a:lnTo>
                      <a:lnTo>
                        <a:pt x="33" y="1723"/>
                      </a:lnTo>
                      <a:lnTo>
                        <a:pt x="29" y="1723"/>
                      </a:lnTo>
                      <a:lnTo>
                        <a:pt x="29" y="1702"/>
                      </a:lnTo>
                      <a:lnTo>
                        <a:pt x="17" y="1702"/>
                      </a:lnTo>
                      <a:lnTo>
                        <a:pt x="29" y="1702"/>
                      </a:lnTo>
                      <a:lnTo>
                        <a:pt x="29" y="1659"/>
                      </a:lnTo>
                      <a:lnTo>
                        <a:pt x="17" y="1647"/>
                      </a:lnTo>
                      <a:lnTo>
                        <a:pt x="17" y="1634"/>
                      </a:lnTo>
                      <a:lnTo>
                        <a:pt x="0" y="1634"/>
                      </a:lnTo>
                      <a:lnTo>
                        <a:pt x="0" y="1588"/>
                      </a:lnTo>
                      <a:lnTo>
                        <a:pt x="17" y="1588"/>
                      </a:lnTo>
                      <a:lnTo>
                        <a:pt x="17" y="1558"/>
                      </a:lnTo>
                      <a:lnTo>
                        <a:pt x="29" y="1558"/>
                      </a:lnTo>
                      <a:lnTo>
                        <a:pt x="29" y="1545"/>
                      </a:lnTo>
                      <a:lnTo>
                        <a:pt x="50" y="1545"/>
                      </a:lnTo>
                      <a:lnTo>
                        <a:pt x="50" y="1532"/>
                      </a:lnTo>
                      <a:lnTo>
                        <a:pt x="88" y="1532"/>
                      </a:lnTo>
                      <a:lnTo>
                        <a:pt x="88" y="1524"/>
                      </a:lnTo>
                      <a:lnTo>
                        <a:pt x="101" y="1524"/>
                      </a:lnTo>
                      <a:lnTo>
                        <a:pt x="101" y="1511"/>
                      </a:lnTo>
                      <a:lnTo>
                        <a:pt x="114" y="1511"/>
                      </a:lnTo>
                      <a:lnTo>
                        <a:pt x="114" y="1499"/>
                      </a:lnTo>
                      <a:lnTo>
                        <a:pt x="122" y="1499"/>
                      </a:lnTo>
                      <a:lnTo>
                        <a:pt x="122" y="1511"/>
                      </a:lnTo>
                      <a:lnTo>
                        <a:pt x="135" y="1511"/>
                      </a:lnTo>
                      <a:lnTo>
                        <a:pt x="135" y="1499"/>
                      </a:lnTo>
                      <a:lnTo>
                        <a:pt x="148" y="1499"/>
                      </a:lnTo>
                      <a:lnTo>
                        <a:pt x="148" y="1486"/>
                      </a:lnTo>
                      <a:lnTo>
                        <a:pt x="165" y="1486"/>
                      </a:lnTo>
                      <a:lnTo>
                        <a:pt x="165" y="1473"/>
                      </a:lnTo>
                      <a:lnTo>
                        <a:pt x="148" y="1473"/>
                      </a:lnTo>
                      <a:lnTo>
                        <a:pt x="165" y="1473"/>
                      </a:lnTo>
                      <a:lnTo>
                        <a:pt x="165" y="1461"/>
                      </a:lnTo>
                      <a:lnTo>
                        <a:pt x="190" y="1461"/>
                      </a:lnTo>
                      <a:lnTo>
                        <a:pt x="177" y="1461"/>
                      </a:lnTo>
                      <a:lnTo>
                        <a:pt x="177" y="1431"/>
                      </a:lnTo>
                      <a:lnTo>
                        <a:pt x="165" y="1431"/>
                      </a:lnTo>
                      <a:lnTo>
                        <a:pt x="165" y="1384"/>
                      </a:lnTo>
                      <a:lnTo>
                        <a:pt x="177" y="1384"/>
                      </a:lnTo>
                      <a:lnTo>
                        <a:pt x="177" y="1359"/>
                      </a:lnTo>
                      <a:lnTo>
                        <a:pt x="190" y="1359"/>
                      </a:lnTo>
                      <a:lnTo>
                        <a:pt x="190" y="1342"/>
                      </a:lnTo>
                      <a:lnTo>
                        <a:pt x="203" y="1342"/>
                      </a:lnTo>
                      <a:lnTo>
                        <a:pt x="190" y="1342"/>
                      </a:lnTo>
                      <a:lnTo>
                        <a:pt x="237" y="1342"/>
                      </a:lnTo>
                      <a:lnTo>
                        <a:pt x="237" y="1295"/>
                      </a:lnTo>
                      <a:lnTo>
                        <a:pt x="249" y="1295"/>
                      </a:lnTo>
                      <a:lnTo>
                        <a:pt x="237" y="1295"/>
                      </a:lnTo>
                      <a:lnTo>
                        <a:pt x="237" y="1283"/>
                      </a:lnTo>
                      <a:lnTo>
                        <a:pt x="215" y="1283"/>
                      </a:lnTo>
                      <a:lnTo>
                        <a:pt x="215" y="1308"/>
                      </a:lnTo>
                      <a:lnTo>
                        <a:pt x="203" y="1308"/>
                      </a:lnTo>
                      <a:lnTo>
                        <a:pt x="203" y="1295"/>
                      </a:lnTo>
                      <a:lnTo>
                        <a:pt x="190" y="1295"/>
                      </a:lnTo>
                      <a:lnTo>
                        <a:pt x="190" y="1283"/>
                      </a:lnTo>
                      <a:lnTo>
                        <a:pt x="165" y="1283"/>
                      </a:lnTo>
                      <a:lnTo>
                        <a:pt x="165" y="1257"/>
                      </a:lnTo>
                      <a:lnTo>
                        <a:pt x="148" y="1257"/>
                      </a:lnTo>
                      <a:lnTo>
                        <a:pt x="148" y="1249"/>
                      </a:lnTo>
                      <a:lnTo>
                        <a:pt x="114" y="1249"/>
                      </a:lnTo>
                      <a:lnTo>
                        <a:pt x="114" y="1283"/>
                      </a:lnTo>
                      <a:lnTo>
                        <a:pt x="122" y="1283"/>
                      </a:lnTo>
                      <a:lnTo>
                        <a:pt x="114" y="1283"/>
                      </a:lnTo>
                      <a:lnTo>
                        <a:pt x="122" y="1283"/>
                      </a:lnTo>
                      <a:lnTo>
                        <a:pt x="122" y="1295"/>
                      </a:lnTo>
                      <a:lnTo>
                        <a:pt x="114" y="1295"/>
                      </a:lnTo>
                      <a:lnTo>
                        <a:pt x="114" y="1283"/>
                      </a:lnTo>
                      <a:lnTo>
                        <a:pt x="101" y="1283"/>
                      </a:lnTo>
                      <a:lnTo>
                        <a:pt x="101" y="1270"/>
                      </a:lnTo>
                      <a:lnTo>
                        <a:pt x="88" y="1257"/>
                      </a:lnTo>
                      <a:lnTo>
                        <a:pt x="88" y="1236"/>
                      </a:lnTo>
                      <a:lnTo>
                        <a:pt x="63" y="1236"/>
                      </a:lnTo>
                      <a:lnTo>
                        <a:pt x="63" y="1249"/>
                      </a:lnTo>
                      <a:lnTo>
                        <a:pt x="50" y="1236"/>
                      </a:lnTo>
                      <a:lnTo>
                        <a:pt x="50" y="1249"/>
                      </a:lnTo>
                      <a:lnTo>
                        <a:pt x="50" y="1236"/>
                      </a:lnTo>
                      <a:lnTo>
                        <a:pt x="50" y="1249"/>
                      </a:lnTo>
                      <a:lnTo>
                        <a:pt x="33" y="1249"/>
                      </a:lnTo>
                      <a:lnTo>
                        <a:pt x="33" y="1257"/>
                      </a:lnTo>
                      <a:lnTo>
                        <a:pt x="29" y="1257"/>
                      </a:lnTo>
                      <a:lnTo>
                        <a:pt x="29" y="1236"/>
                      </a:lnTo>
                      <a:lnTo>
                        <a:pt x="33" y="1223"/>
                      </a:lnTo>
                      <a:lnTo>
                        <a:pt x="50" y="1211"/>
                      </a:lnTo>
                      <a:lnTo>
                        <a:pt x="76" y="1211"/>
                      </a:lnTo>
                      <a:lnTo>
                        <a:pt x="76" y="1181"/>
                      </a:lnTo>
                      <a:lnTo>
                        <a:pt x="88" y="1181"/>
                      </a:lnTo>
                      <a:lnTo>
                        <a:pt x="88" y="1168"/>
                      </a:lnTo>
                      <a:lnTo>
                        <a:pt x="101" y="1168"/>
                      </a:lnTo>
                      <a:lnTo>
                        <a:pt x="101" y="1147"/>
                      </a:lnTo>
                      <a:lnTo>
                        <a:pt x="88" y="1147"/>
                      </a:lnTo>
                      <a:lnTo>
                        <a:pt x="88" y="1122"/>
                      </a:lnTo>
                      <a:lnTo>
                        <a:pt x="76" y="1122"/>
                      </a:lnTo>
                      <a:lnTo>
                        <a:pt x="76" y="1109"/>
                      </a:lnTo>
                      <a:lnTo>
                        <a:pt x="63" y="1109"/>
                      </a:lnTo>
                      <a:lnTo>
                        <a:pt x="63" y="1067"/>
                      </a:lnTo>
                      <a:lnTo>
                        <a:pt x="50" y="1067"/>
                      </a:lnTo>
                      <a:lnTo>
                        <a:pt x="50" y="1063"/>
                      </a:lnTo>
                      <a:lnTo>
                        <a:pt x="33" y="1063"/>
                      </a:lnTo>
                      <a:lnTo>
                        <a:pt x="33" y="1008"/>
                      </a:lnTo>
                      <a:lnTo>
                        <a:pt x="50" y="1008"/>
                      </a:lnTo>
                      <a:lnTo>
                        <a:pt x="33" y="1008"/>
                      </a:lnTo>
                      <a:lnTo>
                        <a:pt x="33" y="978"/>
                      </a:lnTo>
                      <a:lnTo>
                        <a:pt x="50" y="978"/>
                      </a:lnTo>
                      <a:lnTo>
                        <a:pt x="50" y="961"/>
                      </a:lnTo>
                      <a:lnTo>
                        <a:pt x="63" y="961"/>
                      </a:lnTo>
                      <a:lnTo>
                        <a:pt x="63" y="944"/>
                      </a:lnTo>
                      <a:lnTo>
                        <a:pt x="50" y="944"/>
                      </a:lnTo>
                      <a:lnTo>
                        <a:pt x="63" y="944"/>
                      </a:lnTo>
                      <a:lnTo>
                        <a:pt x="63" y="872"/>
                      </a:lnTo>
                      <a:lnTo>
                        <a:pt x="50" y="859"/>
                      </a:lnTo>
                      <a:lnTo>
                        <a:pt x="50" y="847"/>
                      </a:lnTo>
                      <a:lnTo>
                        <a:pt x="33" y="847"/>
                      </a:lnTo>
                      <a:lnTo>
                        <a:pt x="33" y="830"/>
                      </a:lnTo>
                      <a:lnTo>
                        <a:pt x="50" y="830"/>
                      </a:lnTo>
                      <a:lnTo>
                        <a:pt x="50" y="817"/>
                      </a:lnTo>
                      <a:lnTo>
                        <a:pt x="63" y="817"/>
                      </a:lnTo>
                      <a:lnTo>
                        <a:pt x="63" y="830"/>
                      </a:lnTo>
                      <a:lnTo>
                        <a:pt x="114" y="830"/>
                      </a:lnTo>
                      <a:lnTo>
                        <a:pt x="114" y="817"/>
                      </a:lnTo>
                      <a:lnTo>
                        <a:pt x="135" y="817"/>
                      </a:lnTo>
                      <a:lnTo>
                        <a:pt x="135" y="830"/>
                      </a:lnTo>
                      <a:lnTo>
                        <a:pt x="148" y="830"/>
                      </a:lnTo>
                      <a:lnTo>
                        <a:pt x="148" y="817"/>
                      </a:lnTo>
                      <a:lnTo>
                        <a:pt x="165" y="817"/>
                      </a:lnTo>
                      <a:lnTo>
                        <a:pt x="148" y="817"/>
                      </a:lnTo>
                      <a:lnTo>
                        <a:pt x="148" y="783"/>
                      </a:lnTo>
                      <a:lnTo>
                        <a:pt x="135" y="783"/>
                      </a:lnTo>
                      <a:lnTo>
                        <a:pt x="135" y="745"/>
                      </a:lnTo>
                      <a:lnTo>
                        <a:pt x="122" y="745"/>
                      </a:lnTo>
                      <a:lnTo>
                        <a:pt x="122" y="682"/>
                      </a:lnTo>
                      <a:lnTo>
                        <a:pt x="114" y="682"/>
                      </a:lnTo>
                      <a:lnTo>
                        <a:pt x="114" y="656"/>
                      </a:lnTo>
                      <a:lnTo>
                        <a:pt x="101" y="656"/>
                      </a:lnTo>
                      <a:lnTo>
                        <a:pt x="101" y="631"/>
                      </a:lnTo>
                      <a:lnTo>
                        <a:pt x="88" y="631"/>
                      </a:lnTo>
                      <a:lnTo>
                        <a:pt x="88" y="614"/>
                      </a:lnTo>
                      <a:lnTo>
                        <a:pt x="76" y="614"/>
                      </a:lnTo>
                      <a:lnTo>
                        <a:pt x="76" y="597"/>
                      </a:lnTo>
                      <a:lnTo>
                        <a:pt x="88" y="597"/>
                      </a:lnTo>
                      <a:lnTo>
                        <a:pt x="88" y="555"/>
                      </a:lnTo>
                      <a:lnTo>
                        <a:pt x="76" y="555"/>
                      </a:lnTo>
                      <a:lnTo>
                        <a:pt x="76" y="542"/>
                      </a:lnTo>
                      <a:lnTo>
                        <a:pt x="63" y="542"/>
                      </a:lnTo>
                      <a:lnTo>
                        <a:pt x="63" y="508"/>
                      </a:lnTo>
                      <a:lnTo>
                        <a:pt x="76" y="508"/>
                      </a:lnTo>
                      <a:lnTo>
                        <a:pt x="76" y="495"/>
                      </a:lnTo>
                      <a:lnTo>
                        <a:pt x="88" y="495"/>
                      </a:lnTo>
                      <a:lnTo>
                        <a:pt x="88" y="466"/>
                      </a:lnTo>
                      <a:lnTo>
                        <a:pt x="101" y="466"/>
                      </a:lnTo>
                      <a:lnTo>
                        <a:pt x="101" y="453"/>
                      </a:lnTo>
                      <a:lnTo>
                        <a:pt x="122" y="453"/>
                      </a:lnTo>
                      <a:lnTo>
                        <a:pt x="122" y="440"/>
                      </a:lnTo>
                      <a:lnTo>
                        <a:pt x="135" y="440"/>
                      </a:lnTo>
                      <a:lnTo>
                        <a:pt x="135" y="428"/>
                      </a:lnTo>
                      <a:lnTo>
                        <a:pt x="148" y="428"/>
                      </a:lnTo>
                      <a:lnTo>
                        <a:pt x="148" y="381"/>
                      </a:lnTo>
                      <a:lnTo>
                        <a:pt x="165" y="381"/>
                      </a:lnTo>
                      <a:lnTo>
                        <a:pt x="165" y="394"/>
                      </a:lnTo>
                      <a:lnTo>
                        <a:pt x="177" y="394"/>
                      </a:lnTo>
                      <a:lnTo>
                        <a:pt x="177" y="339"/>
                      </a:lnTo>
                      <a:lnTo>
                        <a:pt x="203" y="339"/>
                      </a:lnTo>
                      <a:lnTo>
                        <a:pt x="203" y="326"/>
                      </a:lnTo>
                      <a:lnTo>
                        <a:pt x="215" y="326"/>
                      </a:lnTo>
                      <a:lnTo>
                        <a:pt x="215" y="318"/>
                      </a:lnTo>
                      <a:lnTo>
                        <a:pt x="224" y="318"/>
                      </a:lnTo>
                      <a:lnTo>
                        <a:pt x="224" y="305"/>
                      </a:lnTo>
                      <a:lnTo>
                        <a:pt x="237" y="305"/>
                      </a:lnTo>
                      <a:lnTo>
                        <a:pt x="237" y="318"/>
                      </a:lnTo>
                      <a:lnTo>
                        <a:pt x="237" y="305"/>
                      </a:lnTo>
                      <a:lnTo>
                        <a:pt x="249" y="318"/>
                      </a:lnTo>
                      <a:lnTo>
                        <a:pt x="292" y="318"/>
                      </a:lnTo>
                      <a:lnTo>
                        <a:pt x="304" y="326"/>
                      </a:lnTo>
                      <a:lnTo>
                        <a:pt x="313" y="326"/>
                      </a:lnTo>
                      <a:lnTo>
                        <a:pt x="313" y="318"/>
                      </a:lnTo>
                      <a:lnTo>
                        <a:pt x="338" y="318"/>
                      </a:lnTo>
                      <a:lnTo>
                        <a:pt x="338" y="326"/>
                      </a:lnTo>
                      <a:lnTo>
                        <a:pt x="351" y="326"/>
                      </a:lnTo>
                      <a:lnTo>
                        <a:pt x="351" y="339"/>
                      </a:lnTo>
                      <a:lnTo>
                        <a:pt x="364" y="339"/>
                      </a:lnTo>
                      <a:lnTo>
                        <a:pt x="364" y="351"/>
                      </a:lnTo>
                      <a:lnTo>
                        <a:pt x="393" y="351"/>
                      </a:lnTo>
                      <a:lnTo>
                        <a:pt x="393" y="339"/>
                      </a:lnTo>
                      <a:lnTo>
                        <a:pt x="406" y="339"/>
                      </a:lnTo>
                      <a:lnTo>
                        <a:pt x="393" y="326"/>
                      </a:lnTo>
                      <a:lnTo>
                        <a:pt x="406" y="326"/>
                      </a:lnTo>
                      <a:lnTo>
                        <a:pt x="406" y="318"/>
                      </a:lnTo>
                      <a:lnTo>
                        <a:pt x="414" y="318"/>
                      </a:lnTo>
                      <a:lnTo>
                        <a:pt x="414" y="262"/>
                      </a:lnTo>
                      <a:lnTo>
                        <a:pt x="427" y="262"/>
                      </a:lnTo>
                      <a:lnTo>
                        <a:pt x="427" y="250"/>
                      </a:lnTo>
                      <a:lnTo>
                        <a:pt x="440" y="250"/>
                      </a:lnTo>
                      <a:lnTo>
                        <a:pt x="440" y="237"/>
                      </a:lnTo>
                      <a:lnTo>
                        <a:pt x="440" y="250"/>
                      </a:lnTo>
                      <a:lnTo>
                        <a:pt x="440" y="237"/>
                      </a:lnTo>
                      <a:lnTo>
                        <a:pt x="440" y="250"/>
                      </a:lnTo>
                      <a:lnTo>
                        <a:pt x="453" y="250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5" name="Google Shape;1168;p19">
                  <a:extLst>
                    <a:ext uri="{FF2B5EF4-FFF2-40B4-BE49-F238E27FC236}">
                      <a16:creationId xmlns:a16="http://schemas.microsoft.com/office/drawing/2014/main" id="{2AF95A98-1FAC-D38E-57FE-BF3B843345C2}"/>
                    </a:ext>
                  </a:extLst>
                </p:cNvPr>
                <p:cNvSpPr/>
                <p:nvPr/>
              </p:nvSpPr>
              <p:spPr>
                <a:xfrm>
                  <a:off x="7269327" y="2723602"/>
                  <a:ext cx="471109" cy="502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" h="1549" extrusionOk="0">
                      <a:moveTo>
                        <a:pt x="465" y="355"/>
                      </a:moveTo>
                      <a:lnTo>
                        <a:pt x="465" y="342"/>
                      </a:lnTo>
                      <a:lnTo>
                        <a:pt x="478" y="342"/>
                      </a:lnTo>
                      <a:lnTo>
                        <a:pt x="478" y="330"/>
                      </a:lnTo>
                      <a:lnTo>
                        <a:pt x="491" y="330"/>
                      </a:lnTo>
                      <a:lnTo>
                        <a:pt x="491" y="317"/>
                      </a:lnTo>
                      <a:lnTo>
                        <a:pt x="503" y="317"/>
                      </a:lnTo>
                      <a:lnTo>
                        <a:pt x="503" y="300"/>
                      </a:lnTo>
                      <a:lnTo>
                        <a:pt x="520" y="300"/>
                      </a:lnTo>
                      <a:lnTo>
                        <a:pt x="520" y="287"/>
                      </a:lnTo>
                      <a:lnTo>
                        <a:pt x="533" y="287"/>
                      </a:lnTo>
                      <a:lnTo>
                        <a:pt x="533" y="275"/>
                      </a:lnTo>
                      <a:lnTo>
                        <a:pt x="546" y="275"/>
                      </a:lnTo>
                      <a:lnTo>
                        <a:pt x="546" y="271"/>
                      </a:lnTo>
                      <a:lnTo>
                        <a:pt x="554" y="254"/>
                      </a:lnTo>
                      <a:lnTo>
                        <a:pt x="567" y="254"/>
                      </a:lnTo>
                      <a:lnTo>
                        <a:pt x="567" y="216"/>
                      </a:lnTo>
                      <a:lnTo>
                        <a:pt x="580" y="203"/>
                      </a:lnTo>
                      <a:lnTo>
                        <a:pt x="580" y="169"/>
                      </a:lnTo>
                      <a:lnTo>
                        <a:pt x="592" y="169"/>
                      </a:lnTo>
                      <a:lnTo>
                        <a:pt x="592" y="152"/>
                      </a:lnTo>
                      <a:lnTo>
                        <a:pt x="580" y="152"/>
                      </a:lnTo>
                      <a:lnTo>
                        <a:pt x="580" y="114"/>
                      </a:lnTo>
                      <a:lnTo>
                        <a:pt x="592" y="114"/>
                      </a:lnTo>
                      <a:lnTo>
                        <a:pt x="592" y="80"/>
                      </a:lnTo>
                      <a:lnTo>
                        <a:pt x="605" y="80"/>
                      </a:lnTo>
                      <a:lnTo>
                        <a:pt x="605" y="25"/>
                      </a:lnTo>
                      <a:lnTo>
                        <a:pt x="622" y="25"/>
                      </a:lnTo>
                      <a:lnTo>
                        <a:pt x="622" y="12"/>
                      </a:lnTo>
                      <a:lnTo>
                        <a:pt x="635" y="25"/>
                      </a:lnTo>
                      <a:lnTo>
                        <a:pt x="635" y="12"/>
                      </a:lnTo>
                      <a:lnTo>
                        <a:pt x="639" y="12"/>
                      </a:lnTo>
                      <a:lnTo>
                        <a:pt x="639" y="0"/>
                      </a:lnTo>
                      <a:lnTo>
                        <a:pt x="668" y="0"/>
                      </a:lnTo>
                      <a:lnTo>
                        <a:pt x="668" y="25"/>
                      </a:lnTo>
                      <a:lnTo>
                        <a:pt x="681" y="25"/>
                      </a:lnTo>
                      <a:lnTo>
                        <a:pt x="681" y="38"/>
                      </a:lnTo>
                      <a:lnTo>
                        <a:pt x="694" y="38"/>
                      </a:lnTo>
                      <a:lnTo>
                        <a:pt x="694" y="55"/>
                      </a:lnTo>
                      <a:lnTo>
                        <a:pt x="681" y="67"/>
                      </a:lnTo>
                      <a:lnTo>
                        <a:pt x="681" y="80"/>
                      </a:lnTo>
                      <a:lnTo>
                        <a:pt x="694" y="80"/>
                      </a:lnTo>
                      <a:lnTo>
                        <a:pt x="694" y="114"/>
                      </a:lnTo>
                      <a:lnTo>
                        <a:pt x="707" y="114"/>
                      </a:lnTo>
                      <a:lnTo>
                        <a:pt x="707" y="139"/>
                      </a:lnTo>
                      <a:lnTo>
                        <a:pt x="719" y="139"/>
                      </a:lnTo>
                      <a:lnTo>
                        <a:pt x="719" y="152"/>
                      </a:lnTo>
                      <a:lnTo>
                        <a:pt x="719" y="139"/>
                      </a:lnTo>
                      <a:lnTo>
                        <a:pt x="719" y="152"/>
                      </a:lnTo>
                      <a:lnTo>
                        <a:pt x="736" y="152"/>
                      </a:lnTo>
                      <a:lnTo>
                        <a:pt x="736" y="169"/>
                      </a:lnTo>
                      <a:lnTo>
                        <a:pt x="736" y="152"/>
                      </a:lnTo>
                      <a:lnTo>
                        <a:pt x="770" y="152"/>
                      </a:lnTo>
                      <a:lnTo>
                        <a:pt x="770" y="169"/>
                      </a:lnTo>
                      <a:lnTo>
                        <a:pt x="783" y="169"/>
                      </a:lnTo>
                      <a:lnTo>
                        <a:pt x="783" y="182"/>
                      </a:lnTo>
                      <a:lnTo>
                        <a:pt x="795" y="182"/>
                      </a:lnTo>
                      <a:lnTo>
                        <a:pt x="795" y="186"/>
                      </a:lnTo>
                      <a:lnTo>
                        <a:pt x="783" y="186"/>
                      </a:lnTo>
                      <a:lnTo>
                        <a:pt x="783" y="203"/>
                      </a:lnTo>
                      <a:lnTo>
                        <a:pt x="795" y="203"/>
                      </a:lnTo>
                      <a:lnTo>
                        <a:pt x="795" y="216"/>
                      </a:lnTo>
                      <a:lnTo>
                        <a:pt x="808" y="216"/>
                      </a:lnTo>
                      <a:lnTo>
                        <a:pt x="808" y="228"/>
                      </a:lnTo>
                      <a:lnTo>
                        <a:pt x="821" y="228"/>
                      </a:lnTo>
                      <a:lnTo>
                        <a:pt x="821" y="271"/>
                      </a:lnTo>
                      <a:lnTo>
                        <a:pt x="808" y="271"/>
                      </a:lnTo>
                      <a:lnTo>
                        <a:pt x="808" y="300"/>
                      </a:lnTo>
                      <a:lnTo>
                        <a:pt x="795" y="300"/>
                      </a:lnTo>
                      <a:lnTo>
                        <a:pt x="808" y="300"/>
                      </a:lnTo>
                      <a:lnTo>
                        <a:pt x="808" y="330"/>
                      </a:lnTo>
                      <a:lnTo>
                        <a:pt x="821" y="330"/>
                      </a:lnTo>
                      <a:lnTo>
                        <a:pt x="821" y="317"/>
                      </a:lnTo>
                      <a:lnTo>
                        <a:pt x="829" y="330"/>
                      </a:lnTo>
                      <a:lnTo>
                        <a:pt x="855" y="330"/>
                      </a:lnTo>
                      <a:lnTo>
                        <a:pt x="855" y="317"/>
                      </a:lnTo>
                      <a:lnTo>
                        <a:pt x="884" y="317"/>
                      </a:lnTo>
                      <a:lnTo>
                        <a:pt x="884" y="300"/>
                      </a:lnTo>
                      <a:lnTo>
                        <a:pt x="897" y="300"/>
                      </a:lnTo>
                      <a:lnTo>
                        <a:pt x="897" y="287"/>
                      </a:lnTo>
                      <a:lnTo>
                        <a:pt x="910" y="287"/>
                      </a:lnTo>
                      <a:lnTo>
                        <a:pt x="910" y="317"/>
                      </a:lnTo>
                      <a:lnTo>
                        <a:pt x="897" y="317"/>
                      </a:lnTo>
                      <a:lnTo>
                        <a:pt x="910" y="317"/>
                      </a:lnTo>
                      <a:lnTo>
                        <a:pt x="910" y="330"/>
                      </a:lnTo>
                      <a:lnTo>
                        <a:pt x="897" y="330"/>
                      </a:lnTo>
                      <a:lnTo>
                        <a:pt x="897" y="342"/>
                      </a:lnTo>
                      <a:lnTo>
                        <a:pt x="910" y="342"/>
                      </a:lnTo>
                      <a:lnTo>
                        <a:pt x="910" y="364"/>
                      </a:lnTo>
                      <a:lnTo>
                        <a:pt x="918" y="364"/>
                      </a:lnTo>
                      <a:lnTo>
                        <a:pt x="918" y="402"/>
                      </a:lnTo>
                      <a:lnTo>
                        <a:pt x="931" y="402"/>
                      </a:lnTo>
                      <a:lnTo>
                        <a:pt x="931" y="419"/>
                      </a:lnTo>
                      <a:lnTo>
                        <a:pt x="931" y="402"/>
                      </a:lnTo>
                      <a:lnTo>
                        <a:pt x="944" y="419"/>
                      </a:lnTo>
                      <a:lnTo>
                        <a:pt x="944" y="402"/>
                      </a:lnTo>
                      <a:lnTo>
                        <a:pt x="956" y="402"/>
                      </a:lnTo>
                      <a:lnTo>
                        <a:pt x="956" y="419"/>
                      </a:lnTo>
                      <a:lnTo>
                        <a:pt x="956" y="402"/>
                      </a:lnTo>
                      <a:lnTo>
                        <a:pt x="969" y="402"/>
                      </a:lnTo>
                      <a:lnTo>
                        <a:pt x="969" y="419"/>
                      </a:lnTo>
                      <a:lnTo>
                        <a:pt x="969" y="402"/>
                      </a:lnTo>
                      <a:lnTo>
                        <a:pt x="986" y="402"/>
                      </a:lnTo>
                      <a:lnTo>
                        <a:pt x="986" y="389"/>
                      </a:lnTo>
                      <a:lnTo>
                        <a:pt x="986" y="402"/>
                      </a:lnTo>
                      <a:lnTo>
                        <a:pt x="999" y="402"/>
                      </a:lnTo>
                      <a:lnTo>
                        <a:pt x="999" y="389"/>
                      </a:lnTo>
                      <a:lnTo>
                        <a:pt x="1032" y="389"/>
                      </a:lnTo>
                      <a:lnTo>
                        <a:pt x="1032" y="402"/>
                      </a:lnTo>
                      <a:lnTo>
                        <a:pt x="1058" y="402"/>
                      </a:lnTo>
                      <a:lnTo>
                        <a:pt x="1058" y="419"/>
                      </a:lnTo>
                      <a:lnTo>
                        <a:pt x="1071" y="419"/>
                      </a:lnTo>
                      <a:lnTo>
                        <a:pt x="1071" y="431"/>
                      </a:lnTo>
                      <a:lnTo>
                        <a:pt x="1088" y="431"/>
                      </a:lnTo>
                      <a:lnTo>
                        <a:pt x="1100" y="444"/>
                      </a:lnTo>
                      <a:lnTo>
                        <a:pt x="1100" y="465"/>
                      </a:lnTo>
                      <a:lnTo>
                        <a:pt x="1104" y="465"/>
                      </a:lnTo>
                      <a:lnTo>
                        <a:pt x="1104" y="457"/>
                      </a:lnTo>
                      <a:lnTo>
                        <a:pt x="1121" y="457"/>
                      </a:lnTo>
                      <a:lnTo>
                        <a:pt x="1121" y="444"/>
                      </a:lnTo>
                      <a:lnTo>
                        <a:pt x="1121" y="457"/>
                      </a:lnTo>
                      <a:lnTo>
                        <a:pt x="1121" y="444"/>
                      </a:lnTo>
                      <a:lnTo>
                        <a:pt x="1134" y="457"/>
                      </a:lnTo>
                      <a:lnTo>
                        <a:pt x="1134" y="444"/>
                      </a:lnTo>
                      <a:lnTo>
                        <a:pt x="1159" y="444"/>
                      </a:lnTo>
                      <a:lnTo>
                        <a:pt x="1159" y="465"/>
                      </a:lnTo>
                      <a:lnTo>
                        <a:pt x="1172" y="478"/>
                      </a:lnTo>
                      <a:lnTo>
                        <a:pt x="1172" y="491"/>
                      </a:lnTo>
                      <a:lnTo>
                        <a:pt x="1185" y="491"/>
                      </a:lnTo>
                      <a:lnTo>
                        <a:pt x="1185" y="503"/>
                      </a:lnTo>
                      <a:lnTo>
                        <a:pt x="1193" y="503"/>
                      </a:lnTo>
                      <a:lnTo>
                        <a:pt x="1193" y="491"/>
                      </a:lnTo>
                      <a:lnTo>
                        <a:pt x="1185" y="491"/>
                      </a:lnTo>
                      <a:lnTo>
                        <a:pt x="1193" y="491"/>
                      </a:lnTo>
                      <a:lnTo>
                        <a:pt x="1185" y="491"/>
                      </a:lnTo>
                      <a:lnTo>
                        <a:pt x="1185" y="457"/>
                      </a:lnTo>
                      <a:lnTo>
                        <a:pt x="1219" y="457"/>
                      </a:lnTo>
                      <a:lnTo>
                        <a:pt x="1219" y="465"/>
                      </a:lnTo>
                      <a:lnTo>
                        <a:pt x="1236" y="465"/>
                      </a:lnTo>
                      <a:lnTo>
                        <a:pt x="1236" y="491"/>
                      </a:lnTo>
                      <a:lnTo>
                        <a:pt x="1261" y="491"/>
                      </a:lnTo>
                      <a:lnTo>
                        <a:pt x="1261" y="503"/>
                      </a:lnTo>
                      <a:lnTo>
                        <a:pt x="1274" y="503"/>
                      </a:lnTo>
                      <a:lnTo>
                        <a:pt x="1274" y="516"/>
                      </a:lnTo>
                      <a:lnTo>
                        <a:pt x="1286" y="516"/>
                      </a:lnTo>
                      <a:lnTo>
                        <a:pt x="1286" y="491"/>
                      </a:lnTo>
                      <a:lnTo>
                        <a:pt x="1308" y="491"/>
                      </a:lnTo>
                      <a:lnTo>
                        <a:pt x="1308" y="503"/>
                      </a:lnTo>
                      <a:lnTo>
                        <a:pt x="1320" y="503"/>
                      </a:lnTo>
                      <a:lnTo>
                        <a:pt x="1308" y="503"/>
                      </a:lnTo>
                      <a:lnTo>
                        <a:pt x="1308" y="550"/>
                      </a:lnTo>
                      <a:lnTo>
                        <a:pt x="1261" y="550"/>
                      </a:lnTo>
                      <a:lnTo>
                        <a:pt x="1274" y="550"/>
                      </a:lnTo>
                      <a:lnTo>
                        <a:pt x="1261" y="550"/>
                      </a:lnTo>
                      <a:lnTo>
                        <a:pt x="1261" y="567"/>
                      </a:lnTo>
                      <a:lnTo>
                        <a:pt x="1248" y="567"/>
                      </a:lnTo>
                      <a:lnTo>
                        <a:pt x="1248" y="592"/>
                      </a:lnTo>
                      <a:lnTo>
                        <a:pt x="1236" y="592"/>
                      </a:lnTo>
                      <a:lnTo>
                        <a:pt x="1236" y="639"/>
                      </a:lnTo>
                      <a:lnTo>
                        <a:pt x="1248" y="639"/>
                      </a:lnTo>
                      <a:lnTo>
                        <a:pt x="1248" y="669"/>
                      </a:lnTo>
                      <a:lnTo>
                        <a:pt x="1261" y="669"/>
                      </a:lnTo>
                      <a:lnTo>
                        <a:pt x="1236" y="669"/>
                      </a:lnTo>
                      <a:lnTo>
                        <a:pt x="1236" y="681"/>
                      </a:lnTo>
                      <a:lnTo>
                        <a:pt x="1219" y="681"/>
                      </a:lnTo>
                      <a:lnTo>
                        <a:pt x="1236" y="681"/>
                      </a:lnTo>
                      <a:lnTo>
                        <a:pt x="1236" y="694"/>
                      </a:lnTo>
                      <a:lnTo>
                        <a:pt x="1219" y="694"/>
                      </a:lnTo>
                      <a:lnTo>
                        <a:pt x="1219" y="707"/>
                      </a:lnTo>
                      <a:lnTo>
                        <a:pt x="1206" y="707"/>
                      </a:lnTo>
                      <a:lnTo>
                        <a:pt x="1206" y="719"/>
                      </a:lnTo>
                      <a:lnTo>
                        <a:pt x="1193" y="719"/>
                      </a:lnTo>
                      <a:lnTo>
                        <a:pt x="1193" y="707"/>
                      </a:lnTo>
                      <a:lnTo>
                        <a:pt x="1185" y="707"/>
                      </a:lnTo>
                      <a:lnTo>
                        <a:pt x="1185" y="719"/>
                      </a:lnTo>
                      <a:lnTo>
                        <a:pt x="1172" y="719"/>
                      </a:lnTo>
                      <a:lnTo>
                        <a:pt x="1172" y="732"/>
                      </a:lnTo>
                      <a:lnTo>
                        <a:pt x="1159" y="732"/>
                      </a:lnTo>
                      <a:lnTo>
                        <a:pt x="1159" y="740"/>
                      </a:lnTo>
                      <a:lnTo>
                        <a:pt x="1121" y="740"/>
                      </a:lnTo>
                      <a:lnTo>
                        <a:pt x="1121" y="753"/>
                      </a:lnTo>
                      <a:lnTo>
                        <a:pt x="1100" y="753"/>
                      </a:lnTo>
                      <a:lnTo>
                        <a:pt x="1100" y="766"/>
                      </a:lnTo>
                      <a:lnTo>
                        <a:pt x="1088" y="766"/>
                      </a:lnTo>
                      <a:lnTo>
                        <a:pt x="1088" y="795"/>
                      </a:lnTo>
                      <a:lnTo>
                        <a:pt x="1071" y="795"/>
                      </a:lnTo>
                      <a:lnTo>
                        <a:pt x="1071" y="842"/>
                      </a:lnTo>
                      <a:lnTo>
                        <a:pt x="1088" y="842"/>
                      </a:lnTo>
                      <a:lnTo>
                        <a:pt x="1088" y="855"/>
                      </a:lnTo>
                      <a:lnTo>
                        <a:pt x="1100" y="867"/>
                      </a:lnTo>
                      <a:lnTo>
                        <a:pt x="1100" y="910"/>
                      </a:lnTo>
                      <a:lnTo>
                        <a:pt x="1088" y="910"/>
                      </a:lnTo>
                      <a:lnTo>
                        <a:pt x="1100" y="910"/>
                      </a:lnTo>
                      <a:lnTo>
                        <a:pt x="1100" y="931"/>
                      </a:lnTo>
                      <a:lnTo>
                        <a:pt x="1104" y="931"/>
                      </a:lnTo>
                      <a:lnTo>
                        <a:pt x="1100" y="931"/>
                      </a:lnTo>
                      <a:lnTo>
                        <a:pt x="1100" y="956"/>
                      </a:lnTo>
                      <a:lnTo>
                        <a:pt x="1134" y="956"/>
                      </a:lnTo>
                      <a:lnTo>
                        <a:pt x="1134" y="944"/>
                      </a:lnTo>
                      <a:lnTo>
                        <a:pt x="1147" y="944"/>
                      </a:lnTo>
                      <a:lnTo>
                        <a:pt x="1147" y="969"/>
                      </a:lnTo>
                      <a:lnTo>
                        <a:pt x="1159" y="982"/>
                      </a:lnTo>
                      <a:lnTo>
                        <a:pt x="1159" y="999"/>
                      </a:lnTo>
                      <a:lnTo>
                        <a:pt x="1172" y="999"/>
                      </a:lnTo>
                      <a:lnTo>
                        <a:pt x="1172" y="1033"/>
                      </a:lnTo>
                      <a:lnTo>
                        <a:pt x="1159" y="1033"/>
                      </a:lnTo>
                      <a:lnTo>
                        <a:pt x="1172" y="1033"/>
                      </a:lnTo>
                      <a:lnTo>
                        <a:pt x="1159" y="1033"/>
                      </a:lnTo>
                      <a:lnTo>
                        <a:pt x="1159" y="1058"/>
                      </a:lnTo>
                      <a:lnTo>
                        <a:pt x="1206" y="1058"/>
                      </a:lnTo>
                      <a:lnTo>
                        <a:pt x="1206" y="1083"/>
                      </a:lnTo>
                      <a:lnTo>
                        <a:pt x="1286" y="1083"/>
                      </a:lnTo>
                      <a:lnTo>
                        <a:pt x="1286" y="1100"/>
                      </a:lnTo>
                      <a:lnTo>
                        <a:pt x="1308" y="1100"/>
                      </a:lnTo>
                      <a:lnTo>
                        <a:pt x="1308" y="1117"/>
                      </a:lnTo>
                      <a:lnTo>
                        <a:pt x="1320" y="1117"/>
                      </a:lnTo>
                      <a:lnTo>
                        <a:pt x="1320" y="1104"/>
                      </a:lnTo>
                      <a:lnTo>
                        <a:pt x="1363" y="1104"/>
                      </a:lnTo>
                      <a:lnTo>
                        <a:pt x="1363" y="1160"/>
                      </a:lnTo>
                      <a:lnTo>
                        <a:pt x="1375" y="1160"/>
                      </a:lnTo>
                      <a:lnTo>
                        <a:pt x="1375" y="1185"/>
                      </a:lnTo>
                      <a:lnTo>
                        <a:pt x="1350" y="1185"/>
                      </a:lnTo>
                      <a:lnTo>
                        <a:pt x="1350" y="1198"/>
                      </a:lnTo>
                      <a:lnTo>
                        <a:pt x="1320" y="1198"/>
                      </a:lnTo>
                      <a:lnTo>
                        <a:pt x="1320" y="1206"/>
                      </a:lnTo>
                      <a:lnTo>
                        <a:pt x="1295" y="1206"/>
                      </a:lnTo>
                      <a:lnTo>
                        <a:pt x="1295" y="1232"/>
                      </a:lnTo>
                      <a:lnTo>
                        <a:pt x="1286" y="1232"/>
                      </a:lnTo>
                      <a:lnTo>
                        <a:pt x="1286" y="1248"/>
                      </a:lnTo>
                      <a:lnTo>
                        <a:pt x="1274" y="1248"/>
                      </a:lnTo>
                      <a:lnTo>
                        <a:pt x="1274" y="1261"/>
                      </a:lnTo>
                      <a:lnTo>
                        <a:pt x="1261" y="1261"/>
                      </a:lnTo>
                      <a:lnTo>
                        <a:pt x="1261" y="1248"/>
                      </a:lnTo>
                      <a:lnTo>
                        <a:pt x="1261" y="1261"/>
                      </a:lnTo>
                      <a:lnTo>
                        <a:pt x="1248" y="1248"/>
                      </a:lnTo>
                      <a:lnTo>
                        <a:pt x="1248" y="1261"/>
                      </a:lnTo>
                      <a:lnTo>
                        <a:pt x="1236" y="1261"/>
                      </a:lnTo>
                      <a:lnTo>
                        <a:pt x="1236" y="1274"/>
                      </a:lnTo>
                      <a:lnTo>
                        <a:pt x="1206" y="1274"/>
                      </a:lnTo>
                      <a:lnTo>
                        <a:pt x="1206" y="1287"/>
                      </a:lnTo>
                      <a:lnTo>
                        <a:pt x="1193" y="1295"/>
                      </a:lnTo>
                      <a:lnTo>
                        <a:pt x="1206" y="1295"/>
                      </a:lnTo>
                      <a:lnTo>
                        <a:pt x="1206" y="1388"/>
                      </a:lnTo>
                      <a:lnTo>
                        <a:pt x="1219" y="1388"/>
                      </a:lnTo>
                      <a:lnTo>
                        <a:pt x="1206" y="1388"/>
                      </a:lnTo>
                      <a:lnTo>
                        <a:pt x="1206" y="1397"/>
                      </a:lnTo>
                      <a:lnTo>
                        <a:pt x="1193" y="1397"/>
                      </a:lnTo>
                      <a:lnTo>
                        <a:pt x="1193" y="1409"/>
                      </a:lnTo>
                      <a:lnTo>
                        <a:pt x="1185" y="1409"/>
                      </a:lnTo>
                      <a:lnTo>
                        <a:pt x="1185" y="1397"/>
                      </a:lnTo>
                      <a:lnTo>
                        <a:pt x="1172" y="1397"/>
                      </a:lnTo>
                      <a:lnTo>
                        <a:pt x="1172" y="1388"/>
                      </a:lnTo>
                      <a:lnTo>
                        <a:pt x="1159" y="1388"/>
                      </a:lnTo>
                      <a:lnTo>
                        <a:pt x="1159" y="1375"/>
                      </a:lnTo>
                      <a:lnTo>
                        <a:pt x="1147" y="1375"/>
                      </a:lnTo>
                      <a:lnTo>
                        <a:pt x="1134" y="1363"/>
                      </a:lnTo>
                      <a:lnTo>
                        <a:pt x="1134" y="1346"/>
                      </a:lnTo>
                      <a:lnTo>
                        <a:pt x="1104" y="1346"/>
                      </a:lnTo>
                      <a:lnTo>
                        <a:pt x="1104" y="1333"/>
                      </a:lnTo>
                      <a:lnTo>
                        <a:pt x="1071" y="1333"/>
                      </a:lnTo>
                      <a:lnTo>
                        <a:pt x="1071" y="1346"/>
                      </a:lnTo>
                      <a:lnTo>
                        <a:pt x="1058" y="1346"/>
                      </a:lnTo>
                      <a:lnTo>
                        <a:pt x="1058" y="1363"/>
                      </a:lnTo>
                      <a:lnTo>
                        <a:pt x="1045" y="1363"/>
                      </a:lnTo>
                      <a:lnTo>
                        <a:pt x="1045" y="1346"/>
                      </a:lnTo>
                      <a:lnTo>
                        <a:pt x="1045" y="1363"/>
                      </a:lnTo>
                      <a:lnTo>
                        <a:pt x="1032" y="1363"/>
                      </a:lnTo>
                      <a:lnTo>
                        <a:pt x="1032" y="1346"/>
                      </a:lnTo>
                      <a:lnTo>
                        <a:pt x="1020" y="1363"/>
                      </a:lnTo>
                      <a:lnTo>
                        <a:pt x="1020" y="1375"/>
                      </a:lnTo>
                      <a:lnTo>
                        <a:pt x="1011" y="1375"/>
                      </a:lnTo>
                      <a:lnTo>
                        <a:pt x="1011" y="1388"/>
                      </a:lnTo>
                      <a:lnTo>
                        <a:pt x="999" y="1397"/>
                      </a:lnTo>
                      <a:lnTo>
                        <a:pt x="944" y="1447"/>
                      </a:lnTo>
                      <a:lnTo>
                        <a:pt x="931" y="1464"/>
                      </a:lnTo>
                      <a:lnTo>
                        <a:pt x="918" y="1477"/>
                      </a:lnTo>
                      <a:lnTo>
                        <a:pt x="910" y="1498"/>
                      </a:lnTo>
                      <a:lnTo>
                        <a:pt x="897" y="1511"/>
                      </a:lnTo>
                      <a:lnTo>
                        <a:pt x="855" y="1549"/>
                      </a:lnTo>
                      <a:lnTo>
                        <a:pt x="855" y="1536"/>
                      </a:lnTo>
                      <a:lnTo>
                        <a:pt x="872" y="1536"/>
                      </a:lnTo>
                      <a:lnTo>
                        <a:pt x="872" y="1498"/>
                      </a:lnTo>
                      <a:lnTo>
                        <a:pt x="855" y="1498"/>
                      </a:lnTo>
                      <a:lnTo>
                        <a:pt x="855" y="1481"/>
                      </a:lnTo>
                      <a:lnTo>
                        <a:pt x="842" y="1481"/>
                      </a:lnTo>
                      <a:lnTo>
                        <a:pt x="842" y="1477"/>
                      </a:lnTo>
                      <a:lnTo>
                        <a:pt x="829" y="1464"/>
                      </a:lnTo>
                      <a:lnTo>
                        <a:pt x="821" y="1447"/>
                      </a:lnTo>
                      <a:lnTo>
                        <a:pt x="821" y="1435"/>
                      </a:lnTo>
                      <a:lnTo>
                        <a:pt x="808" y="1435"/>
                      </a:lnTo>
                      <a:cubicBezTo>
                        <a:pt x="776" y="1398"/>
                        <a:pt x="770" y="1401"/>
                        <a:pt x="740" y="1375"/>
                      </a:cubicBezTo>
                      <a:lnTo>
                        <a:pt x="736" y="1375"/>
                      </a:lnTo>
                      <a:lnTo>
                        <a:pt x="736" y="1363"/>
                      </a:lnTo>
                      <a:lnTo>
                        <a:pt x="719" y="1363"/>
                      </a:lnTo>
                      <a:lnTo>
                        <a:pt x="719" y="1346"/>
                      </a:lnTo>
                      <a:lnTo>
                        <a:pt x="707" y="1346"/>
                      </a:lnTo>
                      <a:lnTo>
                        <a:pt x="694" y="1333"/>
                      </a:lnTo>
                      <a:lnTo>
                        <a:pt x="694" y="1308"/>
                      </a:lnTo>
                      <a:lnTo>
                        <a:pt x="681" y="1308"/>
                      </a:lnTo>
                      <a:lnTo>
                        <a:pt x="668" y="1295"/>
                      </a:lnTo>
                      <a:lnTo>
                        <a:pt x="656" y="1295"/>
                      </a:lnTo>
                      <a:lnTo>
                        <a:pt x="656" y="1287"/>
                      </a:lnTo>
                      <a:lnTo>
                        <a:pt x="639" y="1287"/>
                      </a:lnTo>
                      <a:lnTo>
                        <a:pt x="639" y="1274"/>
                      </a:lnTo>
                      <a:lnTo>
                        <a:pt x="635" y="1274"/>
                      </a:lnTo>
                      <a:lnTo>
                        <a:pt x="635" y="1219"/>
                      </a:lnTo>
                      <a:lnTo>
                        <a:pt x="622" y="1219"/>
                      </a:lnTo>
                      <a:lnTo>
                        <a:pt x="622" y="1198"/>
                      </a:lnTo>
                      <a:lnTo>
                        <a:pt x="605" y="1198"/>
                      </a:lnTo>
                      <a:lnTo>
                        <a:pt x="605" y="1172"/>
                      </a:lnTo>
                      <a:lnTo>
                        <a:pt x="592" y="1172"/>
                      </a:lnTo>
                      <a:lnTo>
                        <a:pt x="592" y="1160"/>
                      </a:lnTo>
                      <a:lnTo>
                        <a:pt x="580" y="1160"/>
                      </a:lnTo>
                      <a:lnTo>
                        <a:pt x="580" y="1147"/>
                      </a:lnTo>
                      <a:lnTo>
                        <a:pt x="567" y="1147"/>
                      </a:lnTo>
                      <a:lnTo>
                        <a:pt x="567" y="1130"/>
                      </a:lnTo>
                      <a:lnTo>
                        <a:pt x="554" y="1130"/>
                      </a:lnTo>
                      <a:lnTo>
                        <a:pt x="546" y="1117"/>
                      </a:lnTo>
                      <a:lnTo>
                        <a:pt x="533" y="1117"/>
                      </a:lnTo>
                      <a:lnTo>
                        <a:pt x="533" y="1104"/>
                      </a:lnTo>
                      <a:lnTo>
                        <a:pt x="520" y="1104"/>
                      </a:lnTo>
                      <a:lnTo>
                        <a:pt x="520" y="1100"/>
                      </a:lnTo>
                      <a:lnTo>
                        <a:pt x="503" y="1100"/>
                      </a:lnTo>
                      <a:lnTo>
                        <a:pt x="503" y="1083"/>
                      </a:lnTo>
                      <a:lnTo>
                        <a:pt x="478" y="1083"/>
                      </a:lnTo>
                      <a:lnTo>
                        <a:pt x="478" y="1071"/>
                      </a:lnTo>
                      <a:lnTo>
                        <a:pt x="465" y="1071"/>
                      </a:lnTo>
                      <a:lnTo>
                        <a:pt x="457" y="1058"/>
                      </a:lnTo>
                      <a:lnTo>
                        <a:pt x="444" y="1058"/>
                      </a:lnTo>
                      <a:lnTo>
                        <a:pt x="444" y="1045"/>
                      </a:lnTo>
                      <a:lnTo>
                        <a:pt x="431" y="1045"/>
                      </a:lnTo>
                      <a:lnTo>
                        <a:pt x="419" y="1033"/>
                      </a:lnTo>
                      <a:lnTo>
                        <a:pt x="406" y="1033"/>
                      </a:lnTo>
                      <a:lnTo>
                        <a:pt x="406" y="1016"/>
                      </a:lnTo>
                      <a:lnTo>
                        <a:pt x="389" y="1016"/>
                      </a:lnTo>
                      <a:lnTo>
                        <a:pt x="376" y="1011"/>
                      </a:lnTo>
                      <a:lnTo>
                        <a:pt x="355" y="1011"/>
                      </a:lnTo>
                      <a:lnTo>
                        <a:pt x="355" y="999"/>
                      </a:lnTo>
                      <a:lnTo>
                        <a:pt x="342" y="999"/>
                      </a:lnTo>
                      <a:lnTo>
                        <a:pt x="330" y="982"/>
                      </a:lnTo>
                      <a:lnTo>
                        <a:pt x="317" y="982"/>
                      </a:lnTo>
                      <a:lnTo>
                        <a:pt x="317" y="969"/>
                      </a:lnTo>
                      <a:lnTo>
                        <a:pt x="287" y="969"/>
                      </a:lnTo>
                      <a:lnTo>
                        <a:pt x="287" y="956"/>
                      </a:lnTo>
                      <a:lnTo>
                        <a:pt x="270" y="956"/>
                      </a:lnTo>
                      <a:lnTo>
                        <a:pt x="254" y="944"/>
                      </a:lnTo>
                      <a:lnTo>
                        <a:pt x="241" y="944"/>
                      </a:lnTo>
                      <a:lnTo>
                        <a:pt x="241" y="931"/>
                      </a:lnTo>
                      <a:lnTo>
                        <a:pt x="215" y="931"/>
                      </a:lnTo>
                      <a:lnTo>
                        <a:pt x="215" y="922"/>
                      </a:lnTo>
                      <a:lnTo>
                        <a:pt x="190" y="922"/>
                      </a:lnTo>
                      <a:lnTo>
                        <a:pt x="190" y="910"/>
                      </a:lnTo>
                      <a:lnTo>
                        <a:pt x="169" y="910"/>
                      </a:lnTo>
                      <a:lnTo>
                        <a:pt x="156" y="897"/>
                      </a:lnTo>
                      <a:lnTo>
                        <a:pt x="139" y="897"/>
                      </a:lnTo>
                      <a:lnTo>
                        <a:pt x="139" y="884"/>
                      </a:lnTo>
                      <a:lnTo>
                        <a:pt x="114" y="884"/>
                      </a:lnTo>
                      <a:lnTo>
                        <a:pt x="114" y="867"/>
                      </a:lnTo>
                      <a:lnTo>
                        <a:pt x="88" y="867"/>
                      </a:lnTo>
                      <a:lnTo>
                        <a:pt x="80" y="855"/>
                      </a:lnTo>
                      <a:lnTo>
                        <a:pt x="67" y="855"/>
                      </a:lnTo>
                      <a:lnTo>
                        <a:pt x="67" y="842"/>
                      </a:lnTo>
                      <a:lnTo>
                        <a:pt x="38" y="842"/>
                      </a:lnTo>
                      <a:lnTo>
                        <a:pt x="38" y="829"/>
                      </a:lnTo>
                      <a:lnTo>
                        <a:pt x="12" y="829"/>
                      </a:lnTo>
                      <a:lnTo>
                        <a:pt x="0" y="821"/>
                      </a:lnTo>
                      <a:lnTo>
                        <a:pt x="80" y="707"/>
                      </a:lnTo>
                      <a:lnTo>
                        <a:pt x="101" y="669"/>
                      </a:lnTo>
                      <a:lnTo>
                        <a:pt x="215" y="491"/>
                      </a:lnTo>
                      <a:lnTo>
                        <a:pt x="215" y="478"/>
                      </a:lnTo>
                      <a:lnTo>
                        <a:pt x="228" y="478"/>
                      </a:lnTo>
                      <a:lnTo>
                        <a:pt x="228" y="465"/>
                      </a:lnTo>
                      <a:lnTo>
                        <a:pt x="241" y="465"/>
                      </a:lnTo>
                      <a:lnTo>
                        <a:pt x="241" y="457"/>
                      </a:lnTo>
                      <a:lnTo>
                        <a:pt x="254" y="444"/>
                      </a:lnTo>
                      <a:lnTo>
                        <a:pt x="270" y="431"/>
                      </a:lnTo>
                      <a:lnTo>
                        <a:pt x="275" y="431"/>
                      </a:lnTo>
                      <a:lnTo>
                        <a:pt x="275" y="419"/>
                      </a:lnTo>
                      <a:lnTo>
                        <a:pt x="287" y="419"/>
                      </a:lnTo>
                      <a:lnTo>
                        <a:pt x="287" y="402"/>
                      </a:lnTo>
                      <a:lnTo>
                        <a:pt x="317" y="402"/>
                      </a:lnTo>
                      <a:lnTo>
                        <a:pt x="317" y="389"/>
                      </a:lnTo>
                      <a:lnTo>
                        <a:pt x="342" y="389"/>
                      </a:lnTo>
                      <a:lnTo>
                        <a:pt x="342" y="376"/>
                      </a:lnTo>
                      <a:lnTo>
                        <a:pt x="431" y="376"/>
                      </a:lnTo>
                      <a:lnTo>
                        <a:pt x="431" y="364"/>
                      </a:lnTo>
                      <a:lnTo>
                        <a:pt x="431" y="376"/>
                      </a:lnTo>
                      <a:lnTo>
                        <a:pt x="457" y="376"/>
                      </a:lnTo>
                      <a:lnTo>
                        <a:pt x="457" y="355"/>
                      </a:lnTo>
                      <a:lnTo>
                        <a:pt x="465" y="355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" name="Google Shape;1169;p19">
                  <a:extLst>
                    <a:ext uri="{FF2B5EF4-FFF2-40B4-BE49-F238E27FC236}">
                      <a16:creationId xmlns:a16="http://schemas.microsoft.com/office/drawing/2014/main" id="{A84B00B7-1681-BDAF-B8BA-BDC17E48332A}"/>
                    </a:ext>
                  </a:extLst>
                </p:cNvPr>
                <p:cNvSpPr/>
                <p:nvPr/>
              </p:nvSpPr>
              <p:spPr>
                <a:xfrm>
                  <a:off x="7042159" y="2307415"/>
                  <a:ext cx="667782" cy="682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7" h="2104" extrusionOk="0">
                      <a:moveTo>
                        <a:pt x="263" y="13"/>
                      </a:moveTo>
                      <a:lnTo>
                        <a:pt x="263" y="25"/>
                      </a:lnTo>
                      <a:lnTo>
                        <a:pt x="275" y="25"/>
                      </a:lnTo>
                      <a:lnTo>
                        <a:pt x="275" y="42"/>
                      </a:lnTo>
                      <a:lnTo>
                        <a:pt x="309" y="42"/>
                      </a:lnTo>
                      <a:lnTo>
                        <a:pt x="309" y="55"/>
                      </a:lnTo>
                      <a:lnTo>
                        <a:pt x="322" y="55"/>
                      </a:lnTo>
                      <a:lnTo>
                        <a:pt x="322" y="89"/>
                      </a:lnTo>
                      <a:lnTo>
                        <a:pt x="385" y="89"/>
                      </a:lnTo>
                      <a:lnTo>
                        <a:pt x="385" y="102"/>
                      </a:lnTo>
                      <a:lnTo>
                        <a:pt x="466" y="102"/>
                      </a:lnTo>
                      <a:lnTo>
                        <a:pt x="466" y="89"/>
                      </a:lnTo>
                      <a:lnTo>
                        <a:pt x="525" y="89"/>
                      </a:lnTo>
                      <a:lnTo>
                        <a:pt x="525" y="102"/>
                      </a:lnTo>
                      <a:lnTo>
                        <a:pt x="538" y="102"/>
                      </a:lnTo>
                      <a:lnTo>
                        <a:pt x="538" y="89"/>
                      </a:lnTo>
                      <a:lnTo>
                        <a:pt x="550" y="102"/>
                      </a:lnTo>
                      <a:lnTo>
                        <a:pt x="572" y="102"/>
                      </a:lnTo>
                      <a:lnTo>
                        <a:pt x="572" y="114"/>
                      </a:lnTo>
                      <a:lnTo>
                        <a:pt x="601" y="114"/>
                      </a:lnTo>
                      <a:lnTo>
                        <a:pt x="601" y="127"/>
                      </a:lnTo>
                      <a:lnTo>
                        <a:pt x="614" y="127"/>
                      </a:lnTo>
                      <a:lnTo>
                        <a:pt x="614" y="140"/>
                      </a:lnTo>
                      <a:lnTo>
                        <a:pt x="652" y="140"/>
                      </a:lnTo>
                      <a:lnTo>
                        <a:pt x="652" y="127"/>
                      </a:lnTo>
                      <a:lnTo>
                        <a:pt x="673" y="127"/>
                      </a:lnTo>
                      <a:lnTo>
                        <a:pt x="673" y="102"/>
                      </a:lnTo>
                      <a:lnTo>
                        <a:pt x="686" y="102"/>
                      </a:lnTo>
                      <a:lnTo>
                        <a:pt x="686" y="89"/>
                      </a:lnTo>
                      <a:lnTo>
                        <a:pt x="699" y="89"/>
                      </a:lnTo>
                      <a:lnTo>
                        <a:pt x="699" y="68"/>
                      </a:lnTo>
                      <a:lnTo>
                        <a:pt x="716" y="68"/>
                      </a:lnTo>
                      <a:lnTo>
                        <a:pt x="716" y="55"/>
                      </a:lnTo>
                      <a:lnTo>
                        <a:pt x="728" y="42"/>
                      </a:lnTo>
                      <a:lnTo>
                        <a:pt x="728" y="25"/>
                      </a:lnTo>
                      <a:lnTo>
                        <a:pt x="741" y="25"/>
                      </a:lnTo>
                      <a:lnTo>
                        <a:pt x="741" y="13"/>
                      </a:lnTo>
                      <a:lnTo>
                        <a:pt x="762" y="13"/>
                      </a:lnTo>
                      <a:lnTo>
                        <a:pt x="762" y="0"/>
                      </a:lnTo>
                      <a:lnTo>
                        <a:pt x="775" y="13"/>
                      </a:lnTo>
                      <a:lnTo>
                        <a:pt x="775" y="25"/>
                      </a:lnTo>
                      <a:lnTo>
                        <a:pt x="788" y="25"/>
                      </a:lnTo>
                      <a:lnTo>
                        <a:pt x="788" y="55"/>
                      </a:lnTo>
                      <a:lnTo>
                        <a:pt x="788" y="42"/>
                      </a:lnTo>
                      <a:lnTo>
                        <a:pt x="800" y="42"/>
                      </a:lnTo>
                      <a:lnTo>
                        <a:pt x="800" y="114"/>
                      </a:lnTo>
                      <a:lnTo>
                        <a:pt x="817" y="114"/>
                      </a:lnTo>
                      <a:lnTo>
                        <a:pt x="817" y="102"/>
                      </a:lnTo>
                      <a:lnTo>
                        <a:pt x="817" y="114"/>
                      </a:lnTo>
                      <a:lnTo>
                        <a:pt x="830" y="114"/>
                      </a:lnTo>
                      <a:lnTo>
                        <a:pt x="830" y="127"/>
                      </a:lnTo>
                      <a:lnTo>
                        <a:pt x="851" y="127"/>
                      </a:lnTo>
                      <a:lnTo>
                        <a:pt x="851" y="114"/>
                      </a:lnTo>
                      <a:lnTo>
                        <a:pt x="876" y="114"/>
                      </a:lnTo>
                      <a:lnTo>
                        <a:pt x="876" y="102"/>
                      </a:lnTo>
                      <a:lnTo>
                        <a:pt x="876" y="114"/>
                      </a:lnTo>
                      <a:lnTo>
                        <a:pt x="889" y="127"/>
                      </a:lnTo>
                      <a:lnTo>
                        <a:pt x="902" y="114"/>
                      </a:lnTo>
                      <a:lnTo>
                        <a:pt x="902" y="127"/>
                      </a:lnTo>
                      <a:lnTo>
                        <a:pt x="915" y="127"/>
                      </a:lnTo>
                      <a:lnTo>
                        <a:pt x="915" y="114"/>
                      </a:lnTo>
                      <a:lnTo>
                        <a:pt x="931" y="114"/>
                      </a:lnTo>
                      <a:lnTo>
                        <a:pt x="931" y="127"/>
                      </a:lnTo>
                      <a:lnTo>
                        <a:pt x="915" y="127"/>
                      </a:lnTo>
                      <a:lnTo>
                        <a:pt x="915" y="140"/>
                      </a:lnTo>
                      <a:lnTo>
                        <a:pt x="902" y="140"/>
                      </a:lnTo>
                      <a:lnTo>
                        <a:pt x="902" y="157"/>
                      </a:lnTo>
                      <a:lnTo>
                        <a:pt x="889" y="157"/>
                      </a:lnTo>
                      <a:lnTo>
                        <a:pt x="889" y="161"/>
                      </a:lnTo>
                      <a:lnTo>
                        <a:pt x="876" y="173"/>
                      </a:lnTo>
                      <a:lnTo>
                        <a:pt x="876" y="190"/>
                      </a:lnTo>
                      <a:lnTo>
                        <a:pt x="864" y="190"/>
                      </a:lnTo>
                      <a:lnTo>
                        <a:pt x="864" y="203"/>
                      </a:lnTo>
                      <a:lnTo>
                        <a:pt x="851" y="203"/>
                      </a:lnTo>
                      <a:lnTo>
                        <a:pt x="834" y="216"/>
                      </a:lnTo>
                      <a:lnTo>
                        <a:pt x="830" y="229"/>
                      </a:lnTo>
                      <a:lnTo>
                        <a:pt x="830" y="241"/>
                      </a:lnTo>
                      <a:lnTo>
                        <a:pt x="817" y="241"/>
                      </a:lnTo>
                      <a:lnTo>
                        <a:pt x="817" y="262"/>
                      </a:lnTo>
                      <a:lnTo>
                        <a:pt x="800" y="262"/>
                      </a:lnTo>
                      <a:lnTo>
                        <a:pt x="800" y="343"/>
                      </a:lnTo>
                      <a:lnTo>
                        <a:pt x="817" y="343"/>
                      </a:lnTo>
                      <a:lnTo>
                        <a:pt x="830" y="351"/>
                      </a:lnTo>
                      <a:lnTo>
                        <a:pt x="851" y="351"/>
                      </a:lnTo>
                      <a:lnTo>
                        <a:pt x="851" y="377"/>
                      </a:lnTo>
                      <a:lnTo>
                        <a:pt x="864" y="364"/>
                      </a:lnTo>
                      <a:lnTo>
                        <a:pt x="889" y="364"/>
                      </a:lnTo>
                      <a:lnTo>
                        <a:pt x="889" y="351"/>
                      </a:lnTo>
                      <a:lnTo>
                        <a:pt x="915" y="351"/>
                      </a:lnTo>
                      <a:lnTo>
                        <a:pt x="915" y="343"/>
                      </a:lnTo>
                      <a:lnTo>
                        <a:pt x="936" y="343"/>
                      </a:lnTo>
                      <a:lnTo>
                        <a:pt x="936" y="330"/>
                      </a:lnTo>
                      <a:lnTo>
                        <a:pt x="948" y="330"/>
                      </a:lnTo>
                      <a:lnTo>
                        <a:pt x="948" y="317"/>
                      </a:lnTo>
                      <a:lnTo>
                        <a:pt x="936" y="317"/>
                      </a:lnTo>
                      <a:lnTo>
                        <a:pt x="948" y="317"/>
                      </a:lnTo>
                      <a:lnTo>
                        <a:pt x="948" y="305"/>
                      </a:lnTo>
                      <a:lnTo>
                        <a:pt x="965" y="305"/>
                      </a:lnTo>
                      <a:lnTo>
                        <a:pt x="965" y="288"/>
                      </a:lnTo>
                      <a:lnTo>
                        <a:pt x="965" y="305"/>
                      </a:lnTo>
                      <a:lnTo>
                        <a:pt x="978" y="305"/>
                      </a:lnTo>
                      <a:lnTo>
                        <a:pt x="978" y="288"/>
                      </a:lnTo>
                      <a:lnTo>
                        <a:pt x="991" y="288"/>
                      </a:lnTo>
                      <a:lnTo>
                        <a:pt x="991" y="275"/>
                      </a:lnTo>
                      <a:lnTo>
                        <a:pt x="1003" y="275"/>
                      </a:lnTo>
                      <a:lnTo>
                        <a:pt x="1003" y="262"/>
                      </a:lnTo>
                      <a:lnTo>
                        <a:pt x="1003" y="275"/>
                      </a:lnTo>
                      <a:lnTo>
                        <a:pt x="1016" y="275"/>
                      </a:lnTo>
                      <a:lnTo>
                        <a:pt x="1016" y="250"/>
                      </a:lnTo>
                      <a:lnTo>
                        <a:pt x="1025" y="250"/>
                      </a:lnTo>
                      <a:lnTo>
                        <a:pt x="1025" y="241"/>
                      </a:lnTo>
                      <a:lnTo>
                        <a:pt x="1025" y="250"/>
                      </a:lnTo>
                      <a:lnTo>
                        <a:pt x="1037" y="241"/>
                      </a:lnTo>
                      <a:lnTo>
                        <a:pt x="1025" y="241"/>
                      </a:lnTo>
                      <a:lnTo>
                        <a:pt x="1037" y="241"/>
                      </a:lnTo>
                      <a:lnTo>
                        <a:pt x="1037" y="216"/>
                      </a:lnTo>
                      <a:lnTo>
                        <a:pt x="1050" y="216"/>
                      </a:lnTo>
                      <a:lnTo>
                        <a:pt x="1050" y="190"/>
                      </a:lnTo>
                      <a:lnTo>
                        <a:pt x="1067" y="190"/>
                      </a:lnTo>
                      <a:lnTo>
                        <a:pt x="1067" y="203"/>
                      </a:lnTo>
                      <a:lnTo>
                        <a:pt x="1080" y="203"/>
                      </a:lnTo>
                      <a:lnTo>
                        <a:pt x="1080" y="190"/>
                      </a:lnTo>
                      <a:lnTo>
                        <a:pt x="1092" y="190"/>
                      </a:lnTo>
                      <a:lnTo>
                        <a:pt x="1092" y="203"/>
                      </a:lnTo>
                      <a:lnTo>
                        <a:pt x="1092" y="190"/>
                      </a:lnTo>
                      <a:lnTo>
                        <a:pt x="1105" y="190"/>
                      </a:lnTo>
                      <a:lnTo>
                        <a:pt x="1105" y="203"/>
                      </a:lnTo>
                      <a:lnTo>
                        <a:pt x="1105" y="190"/>
                      </a:lnTo>
                      <a:lnTo>
                        <a:pt x="1105" y="203"/>
                      </a:lnTo>
                      <a:lnTo>
                        <a:pt x="1118" y="203"/>
                      </a:lnTo>
                      <a:lnTo>
                        <a:pt x="1118" y="190"/>
                      </a:lnTo>
                      <a:lnTo>
                        <a:pt x="1126" y="190"/>
                      </a:lnTo>
                      <a:lnTo>
                        <a:pt x="1126" y="203"/>
                      </a:lnTo>
                      <a:lnTo>
                        <a:pt x="1152" y="203"/>
                      </a:lnTo>
                      <a:lnTo>
                        <a:pt x="1152" y="216"/>
                      </a:lnTo>
                      <a:lnTo>
                        <a:pt x="1152" y="203"/>
                      </a:lnTo>
                      <a:lnTo>
                        <a:pt x="1152" y="216"/>
                      </a:lnTo>
                      <a:lnTo>
                        <a:pt x="1164" y="216"/>
                      </a:lnTo>
                      <a:lnTo>
                        <a:pt x="1164" y="229"/>
                      </a:lnTo>
                      <a:lnTo>
                        <a:pt x="1181" y="229"/>
                      </a:lnTo>
                      <a:lnTo>
                        <a:pt x="1181" y="241"/>
                      </a:lnTo>
                      <a:lnTo>
                        <a:pt x="1194" y="241"/>
                      </a:lnTo>
                      <a:lnTo>
                        <a:pt x="1194" y="250"/>
                      </a:lnTo>
                      <a:lnTo>
                        <a:pt x="1207" y="250"/>
                      </a:lnTo>
                      <a:lnTo>
                        <a:pt x="1207" y="262"/>
                      </a:lnTo>
                      <a:lnTo>
                        <a:pt x="1215" y="262"/>
                      </a:lnTo>
                      <a:lnTo>
                        <a:pt x="1215" y="275"/>
                      </a:lnTo>
                      <a:lnTo>
                        <a:pt x="1228" y="275"/>
                      </a:lnTo>
                      <a:lnTo>
                        <a:pt x="1228" y="262"/>
                      </a:lnTo>
                      <a:lnTo>
                        <a:pt x="1241" y="275"/>
                      </a:lnTo>
                      <a:lnTo>
                        <a:pt x="1253" y="288"/>
                      </a:lnTo>
                      <a:lnTo>
                        <a:pt x="1253" y="275"/>
                      </a:lnTo>
                      <a:lnTo>
                        <a:pt x="1266" y="275"/>
                      </a:lnTo>
                      <a:lnTo>
                        <a:pt x="1266" y="288"/>
                      </a:lnTo>
                      <a:lnTo>
                        <a:pt x="1283" y="288"/>
                      </a:lnTo>
                      <a:lnTo>
                        <a:pt x="1283" y="275"/>
                      </a:lnTo>
                      <a:lnTo>
                        <a:pt x="1300" y="275"/>
                      </a:lnTo>
                      <a:lnTo>
                        <a:pt x="1300" y="288"/>
                      </a:lnTo>
                      <a:lnTo>
                        <a:pt x="1317" y="288"/>
                      </a:lnTo>
                      <a:lnTo>
                        <a:pt x="1317" y="305"/>
                      </a:lnTo>
                      <a:lnTo>
                        <a:pt x="1342" y="305"/>
                      </a:lnTo>
                      <a:lnTo>
                        <a:pt x="1342" y="317"/>
                      </a:lnTo>
                      <a:lnTo>
                        <a:pt x="1355" y="317"/>
                      </a:lnTo>
                      <a:lnTo>
                        <a:pt x="1355" y="330"/>
                      </a:lnTo>
                      <a:lnTo>
                        <a:pt x="1342" y="330"/>
                      </a:lnTo>
                      <a:lnTo>
                        <a:pt x="1355" y="330"/>
                      </a:lnTo>
                      <a:lnTo>
                        <a:pt x="1342" y="330"/>
                      </a:lnTo>
                      <a:lnTo>
                        <a:pt x="1355" y="330"/>
                      </a:lnTo>
                      <a:lnTo>
                        <a:pt x="1355" y="343"/>
                      </a:lnTo>
                      <a:lnTo>
                        <a:pt x="1368" y="351"/>
                      </a:lnTo>
                      <a:lnTo>
                        <a:pt x="1368" y="364"/>
                      </a:lnTo>
                      <a:lnTo>
                        <a:pt x="1397" y="364"/>
                      </a:lnTo>
                      <a:lnTo>
                        <a:pt x="1397" y="377"/>
                      </a:lnTo>
                      <a:lnTo>
                        <a:pt x="1397" y="364"/>
                      </a:lnTo>
                      <a:lnTo>
                        <a:pt x="1401" y="364"/>
                      </a:lnTo>
                      <a:lnTo>
                        <a:pt x="1401" y="377"/>
                      </a:lnTo>
                      <a:lnTo>
                        <a:pt x="1414" y="377"/>
                      </a:lnTo>
                      <a:lnTo>
                        <a:pt x="1414" y="364"/>
                      </a:lnTo>
                      <a:lnTo>
                        <a:pt x="1456" y="364"/>
                      </a:lnTo>
                      <a:lnTo>
                        <a:pt x="1456" y="351"/>
                      </a:lnTo>
                      <a:lnTo>
                        <a:pt x="1490" y="351"/>
                      </a:lnTo>
                      <a:lnTo>
                        <a:pt x="1490" y="343"/>
                      </a:lnTo>
                      <a:lnTo>
                        <a:pt x="1503" y="343"/>
                      </a:lnTo>
                      <a:lnTo>
                        <a:pt x="1503" y="330"/>
                      </a:lnTo>
                      <a:lnTo>
                        <a:pt x="1503" y="343"/>
                      </a:lnTo>
                      <a:lnTo>
                        <a:pt x="1503" y="330"/>
                      </a:lnTo>
                      <a:lnTo>
                        <a:pt x="1533" y="330"/>
                      </a:lnTo>
                      <a:lnTo>
                        <a:pt x="1533" y="317"/>
                      </a:lnTo>
                      <a:lnTo>
                        <a:pt x="1533" y="330"/>
                      </a:lnTo>
                      <a:lnTo>
                        <a:pt x="1545" y="317"/>
                      </a:lnTo>
                      <a:lnTo>
                        <a:pt x="1545" y="330"/>
                      </a:lnTo>
                      <a:lnTo>
                        <a:pt x="1571" y="330"/>
                      </a:lnTo>
                      <a:lnTo>
                        <a:pt x="1571" y="343"/>
                      </a:lnTo>
                      <a:lnTo>
                        <a:pt x="1579" y="343"/>
                      </a:lnTo>
                      <a:lnTo>
                        <a:pt x="1579" y="351"/>
                      </a:lnTo>
                      <a:lnTo>
                        <a:pt x="1592" y="351"/>
                      </a:lnTo>
                      <a:lnTo>
                        <a:pt x="1592" y="377"/>
                      </a:lnTo>
                      <a:lnTo>
                        <a:pt x="1605" y="377"/>
                      </a:lnTo>
                      <a:lnTo>
                        <a:pt x="1605" y="389"/>
                      </a:lnTo>
                      <a:lnTo>
                        <a:pt x="1630" y="389"/>
                      </a:lnTo>
                      <a:lnTo>
                        <a:pt x="1630" y="406"/>
                      </a:lnTo>
                      <a:lnTo>
                        <a:pt x="1660" y="406"/>
                      </a:lnTo>
                      <a:lnTo>
                        <a:pt x="1660" y="389"/>
                      </a:lnTo>
                      <a:lnTo>
                        <a:pt x="1672" y="389"/>
                      </a:lnTo>
                      <a:lnTo>
                        <a:pt x="1672" y="406"/>
                      </a:lnTo>
                      <a:lnTo>
                        <a:pt x="1681" y="406"/>
                      </a:lnTo>
                      <a:lnTo>
                        <a:pt x="1681" y="419"/>
                      </a:lnTo>
                      <a:lnTo>
                        <a:pt x="1693" y="419"/>
                      </a:lnTo>
                      <a:lnTo>
                        <a:pt x="1693" y="440"/>
                      </a:lnTo>
                      <a:lnTo>
                        <a:pt x="1681" y="440"/>
                      </a:lnTo>
                      <a:lnTo>
                        <a:pt x="1681" y="491"/>
                      </a:lnTo>
                      <a:lnTo>
                        <a:pt x="1693" y="491"/>
                      </a:lnTo>
                      <a:lnTo>
                        <a:pt x="1693" y="504"/>
                      </a:lnTo>
                      <a:lnTo>
                        <a:pt x="1706" y="504"/>
                      </a:lnTo>
                      <a:lnTo>
                        <a:pt x="1706" y="538"/>
                      </a:lnTo>
                      <a:lnTo>
                        <a:pt x="1719" y="554"/>
                      </a:lnTo>
                      <a:lnTo>
                        <a:pt x="1719" y="580"/>
                      </a:lnTo>
                      <a:lnTo>
                        <a:pt x="1732" y="580"/>
                      </a:lnTo>
                      <a:lnTo>
                        <a:pt x="1732" y="593"/>
                      </a:lnTo>
                      <a:lnTo>
                        <a:pt x="1749" y="593"/>
                      </a:lnTo>
                      <a:lnTo>
                        <a:pt x="1749" y="622"/>
                      </a:lnTo>
                      <a:lnTo>
                        <a:pt x="1761" y="626"/>
                      </a:lnTo>
                      <a:lnTo>
                        <a:pt x="1761" y="656"/>
                      </a:lnTo>
                      <a:lnTo>
                        <a:pt x="1765" y="656"/>
                      </a:lnTo>
                      <a:lnTo>
                        <a:pt x="1765" y="681"/>
                      </a:lnTo>
                      <a:lnTo>
                        <a:pt x="1795" y="681"/>
                      </a:lnTo>
                      <a:lnTo>
                        <a:pt x="1795" y="694"/>
                      </a:lnTo>
                      <a:lnTo>
                        <a:pt x="1808" y="694"/>
                      </a:lnTo>
                      <a:lnTo>
                        <a:pt x="1808" y="715"/>
                      </a:lnTo>
                      <a:lnTo>
                        <a:pt x="1820" y="728"/>
                      </a:lnTo>
                      <a:lnTo>
                        <a:pt x="1846" y="728"/>
                      </a:lnTo>
                      <a:lnTo>
                        <a:pt x="1846" y="741"/>
                      </a:lnTo>
                      <a:lnTo>
                        <a:pt x="1854" y="741"/>
                      </a:lnTo>
                      <a:lnTo>
                        <a:pt x="1854" y="770"/>
                      </a:lnTo>
                      <a:lnTo>
                        <a:pt x="1867" y="770"/>
                      </a:lnTo>
                      <a:lnTo>
                        <a:pt x="1867" y="783"/>
                      </a:lnTo>
                      <a:lnTo>
                        <a:pt x="1880" y="783"/>
                      </a:lnTo>
                      <a:lnTo>
                        <a:pt x="1880" y="796"/>
                      </a:lnTo>
                      <a:lnTo>
                        <a:pt x="1897" y="808"/>
                      </a:lnTo>
                      <a:lnTo>
                        <a:pt x="1947" y="808"/>
                      </a:lnTo>
                      <a:lnTo>
                        <a:pt x="1947" y="817"/>
                      </a:lnTo>
                      <a:lnTo>
                        <a:pt x="1935" y="817"/>
                      </a:lnTo>
                      <a:lnTo>
                        <a:pt x="1935" y="830"/>
                      </a:lnTo>
                      <a:lnTo>
                        <a:pt x="1909" y="830"/>
                      </a:lnTo>
                      <a:lnTo>
                        <a:pt x="1909" y="885"/>
                      </a:lnTo>
                      <a:lnTo>
                        <a:pt x="1897" y="885"/>
                      </a:lnTo>
                      <a:lnTo>
                        <a:pt x="1897" y="872"/>
                      </a:lnTo>
                      <a:lnTo>
                        <a:pt x="1880" y="872"/>
                      </a:lnTo>
                      <a:lnTo>
                        <a:pt x="1880" y="919"/>
                      </a:lnTo>
                      <a:lnTo>
                        <a:pt x="1867" y="919"/>
                      </a:lnTo>
                      <a:lnTo>
                        <a:pt x="1867" y="931"/>
                      </a:lnTo>
                      <a:lnTo>
                        <a:pt x="1854" y="931"/>
                      </a:lnTo>
                      <a:lnTo>
                        <a:pt x="1854" y="944"/>
                      </a:lnTo>
                      <a:lnTo>
                        <a:pt x="1833" y="944"/>
                      </a:lnTo>
                      <a:lnTo>
                        <a:pt x="1833" y="957"/>
                      </a:lnTo>
                      <a:lnTo>
                        <a:pt x="1820" y="957"/>
                      </a:lnTo>
                      <a:lnTo>
                        <a:pt x="1820" y="986"/>
                      </a:lnTo>
                      <a:lnTo>
                        <a:pt x="1808" y="986"/>
                      </a:lnTo>
                      <a:lnTo>
                        <a:pt x="1808" y="999"/>
                      </a:lnTo>
                      <a:lnTo>
                        <a:pt x="1795" y="999"/>
                      </a:lnTo>
                      <a:lnTo>
                        <a:pt x="1795" y="1033"/>
                      </a:lnTo>
                      <a:lnTo>
                        <a:pt x="1808" y="1033"/>
                      </a:lnTo>
                      <a:lnTo>
                        <a:pt x="1808" y="1046"/>
                      </a:lnTo>
                      <a:lnTo>
                        <a:pt x="1820" y="1046"/>
                      </a:lnTo>
                      <a:lnTo>
                        <a:pt x="1820" y="1088"/>
                      </a:lnTo>
                      <a:lnTo>
                        <a:pt x="1808" y="1088"/>
                      </a:lnTo>
                      <a:lnTo>
                        <a:pt x="1808" y="1105"/>
                      </a:lnTo>
                      <a:lnTo>
                        <a:pt x="1820" y="1105"/>
                      </a:lnTo>
                      <a:lnTo>
                        <a:pt x="1820" y="1122"/>
                      </a:lnTo>
                      <a:lnTo>
                        <a:pt x="1833" y="1122"/>
                      </a:lnTo>
                      <a:lnTo>
                        <a:pt x="1833" y="1147"/>
                      </a:lnTo>
                      <a:lnTo>
                        <a:pt x="1846" y="1147"/>
                      </a:lnTo>
                      <a:lnTo>
                        <a:pt x="1846" y="1173"/>
                      </a:lnTo>
                      <a:lnTo>
                        <a:pt x="1854" y="1173"/>
                      </a:lnTo>
                      <a:lnTo>
                        <a:pt x="1854" y="1236"/>
                      </a:lnTo>
                      <a:lnTo>
                        <a:pt x="1867" y="1236"/>
                      </a:lnTo>
                      <a:lnTo>
                        <a:pt x="1867" y="1274"/>
                      </a:lnTo>
                      <a:lnTo>
                        <a:pt x="1880" y="1274"/>
                      </a:lnTo>
                      <a:lnTo>
                        <a:pt x="1880" y="1308"/>
                      </a:lnTo>
                      <a:lnTo>
                        <a:pt x="1897" y="1308"/>
                      </a:lnTo>
                      <a:lnTo>
                        <a:pt x="1880" y="1308"/>
                      </a:lnTo>
                      <a:lnTo>
                        <a:pt x="1880" y="1321"/>
                      </a:lnTo>
                      <a:lnTo>
                        <a:pt x="1867" y="1321"/>
                      </a:lnTo>
                      <a:lnTo>
                        <a:pt x="1867" y="1308"/>
                      </a:lnTo>
                      <a:lnTo>
                        <a:pt x="1846" y="1308"/>
                      </a:lnTo>
                      <a:lnTo>
                        <a:pt x="1846" y="1321"/>
                      </a:lnTo>
                      <a:lnTo>
                        <a:pt x="1795" y="1321"/>
                      </a:lnTo>
                      <a:lnTo>
                        <a:pt x="1795" y="1308"/>
                      </a:lnTo>
                      <a:lnTo>
                        <a:pt x="1782" y="1308"/>
                      </a:lnTo>
                      <a:lnTo>
                        <a:pt x="1782" y="1321"/>
                      </a:lnTo>
                      <a:lnTo>
                        <a:pt x="1765" y="1321"/>
                      </a:lnTo>
                      <a:lnTo>
                        <a:pt x="1765" y="1338"/>
                      </a:lnTo>
                      <a:lnTo>
                        <a:pt x="1782" y="1338"/>
                      </a:lnTo>
                      <a:lnTo>
                        <a:pt x="1782" y="1350"/>
                      </a:lnTo>
                      <a:lnTo>
                        <a:pt x="1795" y="1363"/>
                      </a:lnTo>
                      <a:lnTo>
                        <a:pt x="1795" y="1435"/>
                      </a:lnTo>
                      <a:lnTo>
                        <a:pt x="1782" y="1435"/>
                      </a:lnTo>
                      <a:lnTo>
                        <a:pt x="1795" y="1435"/>
                      </a:lnTo>
                      <a:lnTo>
                        <a:pt x="1795" y="1452"/>
                      </a:lnTo>
                      <a:lnTo>
                        <a:pt x="1782" y="1452"/>
                      </a:lnTo>
                      <a:lnTo>
                        <a:pt x="1782" y="1469"/>
                      </a:lnTo>
                      <a:lnTo>
                        <a:pt x="1765" y="1469"/>
                      </a:lnTo>
                      <a:lnTo>
                        <a:pt x="1765" y="1499"/>
                      </a:lnTo>
                      <a:lnTo>
                        <a:pt x="1782" y="1499"/>
                      </a:lnTo>
                      <a:lnTo>
                        <a:pt x="1765" y="1499"/>
                      </a:lnTo>
                      <a:lnTo>
                        <a:pt x="1765" y="1554"/>
                      </a:lnTo>
                      <a:lnTo>
                        <a:pt x="1782" y="1554"/>
                      </a:lnTo>
                      <a:lnTo>
                        <a:pt x="1782" y="1558"/>
                      </a:lnTo>
                      <a:lnTo>
                        <a:pt x="1795" y="1558"/>
                      </a:lnTo>
                      <a:lnTo>
                        <a:pt x="1795" y="1600"/>
                      </a:lnTo>
                      <a:lnTo>
                        <a:pt x="1808" y="1600"/>
                      </a:lnTo>
                      <a:lnTo>
                        <a:pt x="1808" y="1613"/>
                      </a:lnTo>
                      <a:lnTo>
                        <a:pt x="1820" y="1613"/>
                      </a:lnTo>
                      <a:lnTo>
                        <a:pt x="1820" y="1638"/>
                      </a:lnTo>
                      <a:lnTo>
                        <a:pt x="1833" y="1638"/>
                      </a:lnTo>
                      <a:lnTo>
                        <a:pt x="1833" y="1659"/>
                      </a:lnTo>
                      <a:lnTo>
                        <a:pt x="1820" y="1659"/>
                      </a:lnTo>
                      <a:lnTo>
                        <a:pt x="1820" y="1672"/>
                      </a:lnTo>
                      <a:lnTo>
                        <a:pt x="1808" y="1672"/>
                      </a:lnTo>
                      <a:lnTo>
                        <a:pt x="1808" y="1702"/>
                      </a:lnTo>
                      <a:lnTo>
                        <a:pt x="1782" y="1702"/>
                      </a:lnTo>
                      <a:lnTo>
                        <a:pt x="1765" y="1714"/>
                      </a:lnTo>
                      <a:lnTo>
                        <a:pt x="1761" y="1727"/>
                      </a:lnTo>
                      <a:lnTo>
                        <a:pt x="1749" y="1714"/>
                      </a:lnTo>
                      <a:lnTo>
                        <a:pt x="1732" y="1714"/>
                      </a:lnTo>
                      <a:lnTo>
                        <a:pt x="1732" y="1702"/>
                      </a:lnTo>
                      <a:lnTo>
                        <a:pt x="1719" y="1702"/>
                      </a:lnTo>
                      <a:lnTo>
                        <a:pt x="1719" y="1685"/>
                      </a:lnTo>
                      <a:lnTo>
                        <a:pt x="1693" y="1685"/>
                      </a:lnTo>
                      <a:lnTo>
                        <a:pt x="1693" y="1672"/>
                      </a:lnTo>
                      <a:lnTo>
                        <a:pt x="1660" y="1672"/>
                      </a:lnTo>
                      <a:lnTo>
                        <a:pt x="1660" y="1685"/>
                      </a:lnTo>
                      <a:lnTo>
                        <a:pt x="1647" y="1685"/>
                      </a:lnTo>
                      <a:lnTo>
                        <a:pt x="1647" y="1672"/>
                      </a:lnTo>
                      <a:lnTo>
                        <a:pt x="1647" y="1685"/>
                      </a:lnTo>
                      <a:lnTo>
                        <a:pt x="1630" y="1685"/>
                      </a:lnTo>
                      <a:lnTo>
                        <a:pt x="1630" y="1702"/>
                      </a:lnTo>
                      <a:lnTo>
                        <a:pt x="1630" y="1685"/>
                      </a:lnTo>
                      <a:lnTo>
                        <a:pt x="1617" y="1685"/>
                      </a:lnTo>
                      <a:lnTo>
                        <a:pt x="1617" y="1702"/>
                      </a:lnTo>
                      <a:lnTo>
                        <a:pt x="1617" y="1685"/>
                      </a:lnTo>
                      <a:lnTo>
                        <a:pt x="1605" y="1685"/>
                      </a:lnTo>
                      <a:lnTo>
                        <a:pt x="1605" y="1702"/>
                      </a:lnTo>
                      <a:lnTo>
                        <a:pt x="1592" y="1685"/>
                      </a:lnTo>
                      <a:lnTo>
                        <a:pt x="1592" y="1702"/>
                      </a:lnTo>
                      <a:lnTo>
                        <a:pt x="1592" y="1685"/>
                      </a:lnTo>
                      <a:lnTo>
                        <a:pt x="1579" y="1685"/>
                      </a:lnTo>
                      <a:lnTo>
                        <a:pt x="1579" y="1647"/>
                      </a:lnTo>
                      <a:lnTo>
                        <a:pt x="1571" y="1647"/>
                      </a:lnTo>
                      <a:lnTo>
                        <a:pt x="1571" y="1625"/>
                      </a:lnTo>
                      <a:lnTo>
                        <a:pt x="1558" y="1625"/>
                      </a:lnTo>
                      <a:lnTo>
                        <a:pt x="1558" y="1613"/>
                      </a:lnTo>
                      <a:lnTo>
                        <a:pt x="1571" y="1613"/>
                      </a:lnTo>
                      <a:lnTo>
                        <a:pt x="1571" y="1600"/>
                      </a:lnTo>
                      <a:lnTo>
                        <a:pt x="1558" y="1600"/>
                      </a:lnTo>
                      <a:lnTo>
                        <a:pt x="1571" y="1600"/>
                      </a:lnTo>
                      <a:lnTo>
                        <a:pt x="1571" y="1570"/>
                      </a:lnTo>
                      <a:lnTo>
                        <a:pt x="1558" y="1570"/>
                      </a:lnTo>
                      <a:lnTo>
                        <a:pt x="1558" y="1583"/>
                      </a:lnTo>
                      <a:lnTo>
                        <a:pt x="1545" y="1583"/>
                      </a:lnTo>
                      <a:lnTo>
                        <a:pt x="1545" y="1600"/>
                      </a:lnTo>
                      <a:lnTo>
                        <a:pt x="1516" y="1600"/>
                      </a:lnTo>
                      <a:lnTo>
                        <a:pt x="1516" y="1613"/>
                      </a:lnTo>
                      <a:lnTo>
                        <a:pt x="1490" y="1613"/>
                      </a:lnTo>
                      <a:lnTo>
                        <a:pt x="1482" y="1600"/>
                      </a:lnTo>
                      <a:lnTo>
                        <a:pt x="1482" y="1613"/>
                      </a:lnTo>
                      <a:lnTo>
                        <a:pt x="1469" y="1613"/>
                      </a:lnTo>
                      <a:lnTo>
                        <a:pt x="1469" y="1583"/>
                      </a:lnTo>
                      <a:lnTo>
                        <a:pt x="1456" y="1583"/>
                      </a:lnTo>
                      <a:lnTo>
                        <a:pt x="1469" y="1583"/>
                      </a:lnTo>
                      <a:lnTo>
                        <a:pt x="1469" y="1554"/>
                      </a:lnTo>
                      <a:lnTo>
                        <a:pt x="1482" y="1554"/>
                      </a:lnTo>
                      <a:lnTo>
                        <a:pt x="1482" y="1511"/>
                      </a:lnTo>
                      <a:lnTo>
                        <a:pt x="1469" y="1511"/>
                      </a:lnTo>
                      <a:lnTo>
                        <a:pt x="1469" y="1499"/>
                      </a:lnTo>
                      <a:lnTo>
                        <a:pt x="1456" y="1499"/>
                      </a:lnTo>
                      <a:lnTo>
                        <a:pt x="1456" y="1486"/>
                      </a:lnTo>
                      <a:lnTo>
                        <a:pt x="1444" y="1486"/>
                      </a:lnTo>
                      <a:lnTo>
                        <a:pt x="1444" y="1469"/>
                      </a:lnTo>
                      <a:lnTo>
                        <a:pt x="1456" y="1469"/>
                      </a:lnTo>
                      <a:lnTo>
                        <a:pt x="1456" y="1465"/>
                      </a:lnTo>
                      <a:lnTo>
                        <a:pt x="1444" y="1465"/>
                      </a:lnTo>
                      <a:lnTo>
                        <a:pt x="1444" y="1452"/>
                      </a:lnTo>
                      <a:lnTo>
                        <a:pt x="1431" y="1452"/>
                      </a:lnTo>
                      <a:lnTo>
                        <a:pt x="1431" y="1435"/>
                      </a:lnTo>
                      <a:lnTo>
                        <a:pt x="1397" y="1435"/>
                      </a:lnTo>
                      <a:lnTo>
                        <a:pt x="1397" y="1452"/>
                      </a:lnTo>
                      <a:lnTo>
                        <a:pt x="1397" y="1435"/>
                      </a:lnTo>
                      <a:lnTo>
                        <a:pt x="1380" y="1435"/>
                      </a:lnTo>
                      <a:lnTo>
                        <a:pt x="1380" y="1422"/>
                      </a:lnTo>
                      <a:lnTo>
                        <a:pt x="1380" y="1435"/>
                      </a:lnTo>
                      <a:lnTo>
                        <a:pt x="1380" y="1422"/>
                      </a:lnTo>
                      <a:lnTo>
                        <a:pt x="1368" y="1422"/>
                      </a:lnTo>
                      <a:lnTo>
                        <a:pt x="1368" y="1397"/>
                      </a:lnTo>
                      <a:lnTo>
                        <a:pt x="1355" y="1397"/>
                      </a:lnTo>
                      <a:lnTo>
                        <a:pt x="1355" y="1363"/>
                      </a:lnTo>
                      <a:lnTo>
                        <a:pt x="1342" y="1363"/>
                      </a:lnTo>
                      <a:lnTo>
                        <a:pt x="1342" y="1350"/>
                      </a:lnTo>
                      <a:lnTo>
                        <a:pt x="1355" y="1338"/>
                      </a:lnTo>
                      <a:lnTo>
                        <a:pt x="1355" y="1321"/>
                      </a:lnTo>
                      <a:lnTo>
                        <a:pt x="1342" y="1321"/>
                      </a:lnTo>
                      <a:lnTo>
                        <a:pt x="1342" y="1308"/>
                      </a:lnTo>
                      <a:lnTo>
                        <a:pt x="1329" y="1308"/>
                      </a:lnTo>
                      <a:lnTo>
                        <a:pt x="1329" y="1283"/>
                      </a:lnTo>
                      <a:lnTo>
                        <a:pt x="1300" y="1283"/>
                      </a:lnTo>
                      <a:lnTo>
                        <a:pt x="1300" y="1295"/>
                      </a:lnTo>
                      <a:lnTo>
                        <a:pt x="1296" y="1295"/>
                      </a:lnTo>
                      <a:lnTo>
                        <a:pt x="1296" y="1308"/>
                      </a:lnTo>
                      <a:lnTo>
                        <a:pt x="1283" y="1295"/>
                      </a:lnTo>
                      <a:lnTo>
                        <a:pt x="1283" y="1308"/>
                      </a:lnTo>
                      <a:lnTo>
                        <a:pt x="1266" y="1308"/>
                      </a:lnTo>
                      <a:lnTo>
                        <a:pt x="1266" y="1363"/>
                      </a:lnTo>
                      <a:lnTo>
                        <a:pt x="1253" y="1363"/>
                      </a:lnTo>
                      <a:lnTo>
                        <a:pt x="1253" y="1397"/>
                      </a:lnTo>
                      <a:lnTo>
                        <a:pt x="1241" y="1397"/>
                      </a:lnTo>
                      <a:lnTo>
                        <a:pt x="1241" y="1435"/>
                      </a:lnTo>
                      <a:lnTo>
                        <a:pt x="1253" y="1435"/>
                      </a:lnTo>
                      <a:lnTo>
                        <a:pt x="1253" y="1452"/>
                      </a:lnTo>
                      <a:lnTo>
                        <a:pt x="1241" y="1452"/>
                      </a:lnTo>
                      <a:lnTo>
                        <a:pt x="1241" y="1486"/>
                      </a:lnTo>
                      <a:lnTo>
                        <a:pt x="1228" y="1499"/>
                      </a:lnTo>
                      <a:lnTo>
                        <a:pt x="1228" y="1537"/>
                      </a:lnTo>
                      <a:lnTo>
                        <a:pt x="1215" y="1537"/>
                      </a:lnTo>
                      <a:lnTo>
                        <a:pt x="1207" y="1554"/>
                      </a:lnTo>
                      <a:lnTo>
                        <a:pt x="1207" y="1558"/>
                      </a:lnTo>
                      <a:lnTo>
                        <a:pt x="1194" y="1558"/>
                      </a:lnTo>
                      <a:lnTo>
                        <a:pt x="1194" y="1570"/>
                      </a:lnTo>
                      <a:lnTo>
                        <a:pt x="1181" y="1570"/>
                      </a:lnTo>
                      <a:lnTo>
                        <a:pt x="1181" y="1583"/>
                      </a:lnTo>
                      <a:lnTo>
                        <a:pt x="1164" y="1583"/>
                      </a:lnTo>
                      <a:lnTo>
                        <a:pt x="1164" y="1600"/>
                      </a:lnTo>
                      <a:lnTo>
                        <a:pt x="1152" y="1600"/>
                      </a:lnTo>
                      <a:lnTo>
                        <a:pt x="1152" y="1613"/>
                      </a:lnTo>
                      <a:lnTo>
                        <a:pt x="1139" y="1613"/>
                      </a:lnTo>
                      <a:lnTo>
                        <a:pt x="1139" y="1625"/>
                      </a:lnTo>
                      <a:lnTo>
                        <a:pt x="1126" y="1625"/>
                      </a:lnTo>
                      <a:lnTo>
                        <a:pt x="1126" y="1638"/>
                      </a:lnTo>
                      <a:lnTo>
                        <a:pt x="1118" y="1638"/>
                      </a:lnTo>
                      <a:lnTo>
                        <a:pt x="1118" y="1659"/>
                      </a:lnTo>
                      <a:lnTo>
                        <a:pt x="1092" y="1659"/>
                      </a:lnTo>
                      <a:lnTo>
                        <a:pt x="1092" y="1647"/>
                      </a:lnTo>
                      <a:lnTo>
                        <a:pt x="1092" y="1659"/>
                      </a:lnTo>
                      <a:lnTo>
                        <a:pt x="1003" y="1659"/>
                      </a:lnTo>
                      <a:lnTo>
                        <a:pt x="1003" y="1672"/>
                      </a:lnTo>
                      <a:lnTo>
                        <a:pt x="978" y="1672"/>
                      </a:lnTo>
                      <a:lnTo>
                        <a:pt x="978" y="1685"/>
                      </a:lnTo>
                      <a:lnTo>
                        <a:pt x="948" y="1685"/>
                      </a:lnTo>
                      <a:lnTo>
                        <a:pt x="948" y="1702"/>
                      </a:lnTo>
                      <a:lnTo>
                        <a:pt x="936" y="1702"/>
                      </a:lnTo>
                      <a:lnTo>
                        <a:pt x="936" y="1714"/>
                      </a:lnTo>
                      <a:lnTo>
                        <a:pt x="931" y="1714"/>
                      </a:lnTo>
                      <a:lnTo>
                        <a:pt x="915" y="1727"/>
                      </a:lnTo>
                      <a:lnTo>
                        <a:pt x="902" y="1740"/>
                      </a:lnTo>
                      <a:lnTo>
                        <a:pt x="902" y="1748"/>
                      </a:lnTo>
                      <a:lnTo>
                        <a:pt x="889" y="1748"/>
                      </a:lnTo>
                      <a:lnTo>
                        <a:pt x="889" y="1761"/>
                      </a:lnTo>
                      <a:lnTo>
                        <a:pt x="876" y="1761"/>
                      </a:lnTo>
                      <a:lnTo>
                        <a:pt x="876" y="1774"/>
                      </a:lnTo>
                      <a:lnTo>
                        <a:pt x="762" y="1952"/>
                      </a:lnTo>
                      <a:lnTo>
                        <a:pt x="741" y="1990"/>
                      </a:lnTo>
                      <a:lnTo>
                        <a:pt x="661" y="2104"/>
                      </a:lnTo>
                      <a:lnTo>
                        <a:pt x="652" y="2104"/>
                      </a:lnTo>
                      <a:cubicBezTo>
                        <a:pt x="633" y="2084"/>
                        <a:pt x="606" y="2084"/>
                        <a:pt x="584" y="2066"/>
                      </a:cubicBezTo>
                      <a:lnTo>
                        <a:pt x="572" y="2066"/>
                      </a:lnTo>
                      <a:lnTo>
                        <a:pt x="559" y="2049"/>
                      </a:lnTo>
                      <a:lnTo>
                        <a:pt x="538" y="2049"/>
                      </a:lnTo>
                      <a:lnTo>
                        <a:pt x="525" y="2036"/>
                      </a:lnTo>
                      <a:lnTo>
                        <a:pt x="512" y="2036"/>
                      </a:lnTo>
                      <a:lnTo>
                        <a:pt x="500" y="2023"/>
                      </a:lnTo>
                      <a:lnTo>
                        <a:pt x="483" y="2023"/>
                      </a:lnTo>
                      <a:lnTo>
                        <a:pt x="483" y="2015"/>
                      </a:lnTo>
                      <a:lnTo>
                        <a:pt x="470" y="2015"/>
                      </a:lnTo>
                      <a:lnTo>
                        <a:pt x="470" y="2002"/>
                      </a:lnTo>
                      <a:lnTo>
                        <a:pt x="466" y="2002"/>
                      </a:lnTo>
                      <a:lnTo>
                        <a:pt x="466" y="1990"/>
                      </a:lnTo>
                      <a:lnTo>
                        <a:pt x="453" y="1990"/>
                      </a:lnTo>
                      <a:lnTo>
                        <a:pt x="453" y="1977"/>
                      </a:lnTo>
                      <a:lnTo>
                        <a:pt x="436" y="1977"/>
                      </a:lnTo>
                      <a:lnTo>
                        <a:pt x="436" y="1964"/>
                      </a:lnTo>
                      <a:lnTo>
                        <a:pt x="423" y="1964"/>
                      </a:lnTo>
                      <a:lnTo>
                        <a:pt x="423" y="1952"/>
                      </a:lnTo>
                      <a:lnTo>
                        <a:pt x="398" y="1952"/>
                      </a:lnTo>
                      <a:lnTo>
                        <a:pt x="398" y="1935"/>
                      </a:lnTo>
                      <a:lnTo>
                        <a:pt x="385" y="1935"/>
                      </a:lnTo>
                      <a:lnTo>
                        <a:pt x="377" y="1922"/>
                      </a:lnTo>
                      <a:lnTo>
                        <a:pt x="364" y="1922"/>
                      </a:lnTo>
                      <a:lnTo>
                        <a:pt x="364" y="1918"/>
                      </a:lnTo>
                      <a:lnTo>
                        <a:pt x="335" y="1918"/>
                      </a:lnTo>
                      <a:lnTo>
                        <a:pt x="335" y="1901"/>
                      </a:lnTo>
                      <a:lnTo>
                        <a:pt x="322" y="1901"/>
                      </a:lnTo>
                      <a:lnTo>
                        <a:pt x="309" y="1888"/>
                      </a:lnTo>
                      <a:lnTo>
                        <a:pt x="296" y="1888"/>
                      </a:lnTo>
                      <a:lnTo>
                        <a:pt x="296" y="1875"/>
                      </a:lnTo>
                      <a:lnTo>
                        <a:pt x="275" y="1875"/>
                      </a:lnTo>
                      <a:lnTo>
                        <a:pt x="275" y="1863"/>
                      </a:lnTo>
                      <a:lnTo>
                        <a:pt x="250" y="1863"/>
                      </a:lnTo>
                      <a:lnTo>
                        <a:pt x="250" y="1850"/>
                      </a:lnTo>
                      <a:lnTo>
                        <a:pt x="233" y="1850"/>
                      </a:lnTo>
                      <a:lnTo>
                        <a:pt x="233" y="1833"/>
                      </a:lnTo>
                      <a:lnTo>
                        <a:pt x="220" y="1833"/>
                      </a:lnTo>
                      <a:lnTo>
                        <a:pt x="208" y="1829"/>
                      </a:lnTo>
                      <a:lnTo>
                        <a:pt x="208" y="1816"/>
                      </a:lnTo>
                      <a:lnTo>
                        <a:pt x="195" y="1816"/>
                      </a:lnTo>
                      <a:lnTo>
                        <a:pt x="195" y="1786"/>
                      </a:lnTo>
                      <a:lnTo>
                        <a:pt x="186" y="1786"/>
                      </a:lnTo>
                      <a:lnTo>
                        <a:pt x="186" y="1774"/>
                      </a:lnTo>
                      <a:lnTo>
                        <a:pt x="174" y="1761"/>
                      </a:lnTo>
                      <a:lnTo>
                        <a:pt x="174" y="1659"/>
                      </a:lnTo>
                      <a:lnTo>
                        <a:pt x="186" y="1659"/>
                      </a:lnTo>
                      <a:lnTo>
                        <a:pt x="186" y="1638"/>
                      </a:lnTo>
                      <a:lnTo>
                        <a:pt x="195" y="1638"/>
                      </a:lnTo>
                      <a:lnTo>
                        <a:pt x="195" y="1625"/>
                      </a:lnTo>
                      <a:lnTo>
                        <a:pt x="220" y="1625"/>
                      </a:lnTo>
                      <a:lnTo>
                        <a:pt x="220" y="1600"/>
                      </a:lnTo>
                      <a:lnTo>
                        <a:pt x="233" y="1600"/>
                      </a:lnTo>
                      <a:lnTo>
                        <a:pt x="233" y="1570"/>
                      </a:lnTo>
                      <a:lnTo>
                        <a:pt x="263" y="1570"/>
                      </a:lnTo>
                      <a:lnTo>
                        <a:pt x="263" y="1583"/>
                      </a:lnTo>
                      <a:lnTo>
                        <a:pt x="275" y="1583"/>
                      </a:lnTo>
                      <a:lnTo>
                        <a:pt x="275" y="1600"/>
                      </a:lnTo>
                      <a:lnTo>
                        <a:pt x="284" y="1600"/>
                      </a:lnTo>
                      <a:lnTo>
                        <a:pt x="284" y="1613"/>
                      </a:lnTo>
                      <a:lnTo>
                        <a:pt x="335" y="1613"/>
                      </a:lnTo>
                      <a:lnTo>
                        <a:pt x="335" y="1625"/>
                      </a:lnTo>
                      <a:lnTo>
                        <a:pt x="377" y="1625"/>
                      </a:lnTo>
                      <a:lnTo>
                        <a:pt x="377" y="1613"/>
                      </a:lnTo>
                      <a:lnTo>
                        <a:pt x="385" y="1613"/>
                      </a:lnTo>
                      <a:lnTo>
                        <a:pt x="398" y="1600"/>
                      </a:lnTo>
                      <a:lnTo>
                        <a:pt x="398" y="1583"/>
                      </a:lnTo>
                      <a:lnTo>
                        <a:pt x="411" y="1583"/>
                      </a:lnTo>
                      <a:lnTo>
                        <a:pt x="411" y="1570"/>
                      </a:lnTo>
                      <a:lnTo>
                        <a:pt x="423" y="1558"/>
                      </a:lnTo>
                      <a:lnTo>
                        <a:pt x="423" y="1554"/>
                      </a:lnTo>
                      <a:lnTo>
                        <a:pt x="436" y="1554"/>
                      </a:lnTo>
                      <a:lnTo>
                        <a:pt x="436" y="1486"/>
                      </a:lnTo>
                      <a:lnTo>
                        <a:pt x="453" y="1486"/>
                      </a:lnTo>
                      <a:lnTo>
                        <a:pt x="436" y="1469"/>
                      </a:lnTo>
                      <a:lnTo>
                        <a:pt x="453" y="1469"/>
                      </a:lnTo>
                      <a:lnTo>
                        <a:pt x="436" y="1469"/>
                      </a:lnTo>
                      <a:lnTo>
                        <a:pt x="453" y="1465"/>
                      </a:lnTo>
                      <a:lnTo>
                        <a:pt x="453" y="1452"/>
                      </a:lnTo>
                      <a:lnTo>
                        <a:pt x="436" y="1452"/>
                      </a:lnTo>
                      <a:lnTo>
                        <a:pt x="436" y="1397"/>
                      </a:lnTo>
                      <a:lnTo>
                        <a:pt x="423" y="1397"/>
                      </a:lnTo>
                      <a:lnTo>
                        <a:pt x="423" y="1363"/>
                      </a:lnTo>
                      <a:lnTo>
                        <a:pt x="411" y="1363"/>
                      </a:lnTo>
                      <a:lnTo>
                        <a:pt x="411" y="1338"/>
                      </a:lnTo>
                      <a:lnTo>
                        <a:pt x="398" y="1338"/>
                      </a:lnTo>
                      <a:lnTo>
                        <a:pt x="398" y="1308"/>
                      </a:lnTo>
                      <a:lnTo>
                        <a:pt x="385" y="1308"/>
                      </a:lnTo>
                      <a:lnTo>
                        <a:pt x="385" y="1283"/>
                      </a:lnTo>
                      <a:lnTo>
                        <a:pt x="377" y="1283"/>
                      </a:lnTo>
                      <a:lnTo>
                        <a:pt x="377" y="1274"/>
                      </a:lnTo>
                      <a:lnTo>
                        <a:pt x="364" y="1261"/>
                      </a:lnTo>
                      <a:lnTo>
                        <a:pt x="364" y="1249"/>
                      </a:lnTo>
                      <a:lnTo>
                        <a:pt x="352" y="1249"/>
                      </a:lnTo>
                      <a:lnTo>
                        <a:pt x="352" y="1236"/>
                      </a:lnTo>
                      <a:lnTo>
                        <a:pt x="335" y="1236"/>
                      </a:lnTo>
                      <a:lnTo>
                        <a:pt x="335" y="1219"/>
                      </a:lnTo>
                      <a:lnTo>
                        <a:pt x="322" y="1219"/>
                      </a:lnTo>
                      <a:lnTo>
                        <a:pt x="322" y="1206"/>
                      </a:lnTo>
                      <a:lnTo>
                        <a:pt x="309" y="1206"/>
                      </a:lnTo>
                      <a:lnTo>
                        <a:pt x="309" y="1194"/>
                      </a:lnTo>
                      <a:lnTo>
                        <a:pt x="296" y="1194"/>
                      </a:lnTo>
                      <a:lnTo>
                        <a:pt x="296" y="1181"/>
                      </a:lnTo>
                      <a:lnTo>
                        <a:pt x="284" y="1181"/>
                      </a:lnTo>
                      <a:lnTo>
                        <a:pt x="284" y="1173"/>
                      </a:lnTo>
                      <a:lnTo>
                        <a:pt x="275" y="1173"/>
                      </a:lnTo>
                      <a:lnTo>
                        <a:pt x="275" y="1160"/>
                      </a:lnTo>
                      <a:lnTo>
                        <a:pt x="263" y="1160"/>
                      </a:lnTo>
                      <a:lnTo>
                        <a:pt x="250" y="1147"/>
                      </a:lnTo>
                      <a:lnTo>
                        <a:pt x="233" y="1134"/>
                      </a:lnTo>
                      <a:lnTo>
                        <a:pt x="195" y="1134"/>
                      </a:lnTo>
                      <a:lnTo>
                        <a:pt x="195" y="1122"/>
                      </a:lnTo>
                      <a:lnTo>
                        <a:pt x="186" y="1105"/>
                      </a:lnTo>
                      <a:lnTo>
                        <a:pt x="186" y="1092"/>
                      </a:lnTo>
                      <a:lnTo>
                        <a:pt x="174" y="1092"/>
                      </a:lnTo>
                      <a:lnTo>
                        <a:pt x="174" y="1088"/>
                      </a:lnTo>
                      <a:lnTo>
                        <a:pt x="161" y="1088"/>
                      </a:lnTo>
                      <a:lnTo>
                        <a:pt x="161" y="1071"/>
                      </a:lnTo>
                      <a:lnTo>
                        <a:pt x="148" y="1071"/>
                      </a:lnTo>
                      <a:lnTo>
                        <a:pt x="148" y="1058"/>
                      </a:lnTo>
                      <a:lnTo>
                        <a:pt x="119" y="1058"/>
                      </a:lnTo>
                      <a:lnTo>
                        <a:pt x="119" y="1033"/>
                      </a:lnTo>
                      <a:lnTo>
                        <a:pt x="136" y="1033"/>
                      </a:lnTo>
                      <a:lnTo>
                        <a:pt x="119" y="1033"/>
                      </a:lnTo>
                      <a:lnTo>
                        <a:pt x="136" y="1033"/>
                      </a:lnTo>
                      <a:lnTo>
                        <a:pt x="136" y="1020"/>
                      </a:lnTo>
                      <a:lnTo>
                        <a:pt x="148" y="1020"/>
                      </a:lnTo>
                      <a:lnTo>
                        <a:pt x="148" y="986"/>
                      </a:lnTo>
                      <a:lnTo>
                        <a:pt x="136" y="986"/>
                      </a:lnTo>
                      <a:lnTo>
                        <a:pt x="136" y="969"/>
                      </a:lnTo>
                      <a:lnTo>
                        <a:pt x="148" y="969"/>
                      </a:lnTo>
                      <a:lnTo>
                        <a:pt x="148" y="957"/>
                      </a:lnTo>
                      <a:lnTo>
                        <a:pt x="161" y="957"/>
                      </a:lnTo>
                      <a:lnTo>
                        <a:pt x="148" y="957"/>
                      </a:lnTo>
                      <a:lnTo>
                        <a:pt x="161" y="957"/>
                      </a:lnTo>
                      <a:lnTo>
                        <a:pt x="148" y="944"/>
                      </a:lnTo>
                      <a:lnTo>
                        <a:pt x="148" y="919"/>
                      </a:lnTo>
                      <a:lnTo>
                        <a:pt x="174" y="919"/>
                      </a:lnTo>
                      <a:lnTo>
                        <a:pt x="186" y="906"/>
                      </a:lnTo>
                      <a:lnTo>
                        <a:pt x="186" y="919"/>
                      </a:lnTo>
                      <a:lnTo>
                        <a:pt x="195" y="919"/>
                      </a:lnTo>
                      <a:lnTo>
                        <a:pt x="195" y="931"/>
                      </a:lnTo>
                      <a:lnTo>
                        <a:pt x="195" y="919"/>
                      </a:lnTo>
                      <a:lnTo>
                        <a:pt x="195" y="931"/>
                      </a:lnTo>
                      <a:lnTo>
                        <a:pt x="208" y="931"/>
                      </a:lnTo>
                      <a:lnTo>
                        <a:pt x="208" y="919"/>
                      </a:lnTo>
                      <a:lnTo>
                        <a:pt x="233" y="919"/>
                      </a:lnTo>
                      <a:lnTo>
                        <a:pt x="233" y="897"/>
                      </a:lnTo>
                      <a:lnTo>
                        <a:pt x="250" y="897"/>
                      </a:lnTo>
                      <a:lnTo>
                        <a:pt x="250" y="872"/>
                      </a:lnTo>
                      <a:lnTo>
                        <a:pt x="233" y="855"/>
                      </a:lnTo>
                      <a:lnTo>
                        <a:pt x="233" y="830"/>
                      </a:lnTo>
                      <a:lnTo>
                        <a:pt x="220" y="830"/>
                      </a:lnTo>
                      <a:lnTo>
                        <a:pt x="220" y="817"/>
                      </a:lnTo>
                      <a:lnTo>
                        <a:pt x="208" y="808"/>
                      </a:lnTo>
                      <a:lnTo>
                        <a:pt x="195" y="796"/>
                      </a:lnTo>
                      <a:lnTo>
                        <a:pt x="186" y="783"/>
                      </a:lnTo>
                      <a:lnTo>
                        <a:pt x="174" y="770"/>
                      </a:lnTo>
                      <a:lnTo>
                        <a:pt x="174" y="753"/>
                      </a:lnTo>
                      <a:lnTo>
                        <a:pt x="161" y="753"/>
                      </a:lnTo>
                      <a:lnTo>
                        <a:pt x="161" y="741"/>
                      </a:lnTo>
                      <a:lnTo>
                        <a:pt x="148" y="728"/>
                      </a:lnTo>
                      <a:lnTo>
                        <a:pt x="148" y="715"/>
                      </a:lnTo>
                      <a:lnTo>
                        <a:pt x="136" y="715"/>
                      </a:lnTo>
                      <a:lnTo>
                        <a:pt x="136" y="707"/>
                      </a:lnTo>
                      <a:lnTo>
                        <a:pt x="119" y="707"/>
                      </a:lnTo>
                      <a:lnTo>
                        <a:pt x="119" y="694"/>
                      </a:lnTo>
                      <a:lnTo>
                        <a:pt x="106" y="681"/>
                      </a:lnTo>
                      <a:lnTo>
                        <a:pt x="102" y="681"/>
                      </a:lnTo>
                      <a:lnTo>
                        <a:pt x="102" y="669"/>
                      </a:lnTo>
                      <a:lnTo>
                        <a:pt x="85" y="669"/>
                      </a:lnTo>
                      <a:lnTo>
                        <a:pt x="85" y="656"/>
                      </a:lnTo>
                      <a:lnTo>
                        <a:pt x="72" y="656"/>
                      </a:lnTo>
                      <a:lnTo>
                        <a:pt x="72" y="639"/>
                      </a:lnTo>
                      <a:lnTo>
                        <a:pt x="59" y="626"/>
                      </a:lnTo>
                      <a:lnTo>
                        <a:pt x="47" y="622"/>
                      </a:lnTo>
                      <a:lnTo>
                        <a:pt x="34" y="605"/>
                      </a:lnTo>
                      <a:lnTo>
                        <a:pt x="34" y="593"/>
                      </a:lnTo>
                      <a:lnTo>
                        <a:pt x="17" y="593"/>
                      </a:lnTo>
                      <a:lnTo>
                        <a:pt x="4" y="580"/>
                      </a:lnTo>
                      <a:lnTo>
                        <a:pt x="0" y="567"/>
                      </a:lnTo>
                      <a:lnTo>
                        <a:pt x="0" y="538"/>
                      </a:lnTo>
                      <a:lnTo>
                        <a:pt x="4" y="538"/>
                      </a:lnTo>
                      <a:lnTo>
                        <a:pt x="17" y="533"/>
                      </a:lnTo>
                      <a:lnTo>
                        <a:pt x="17" y="478"/>
                      </a:lnTo>
                      <a:lnTo>
                        <a:pt x="34" y="478"/>
                      </a:lnTo>
                      <a:lnTo>
                        <a:pt x="34" y="453"/>
                      </a:lnTo>
                      <a:lnTo>
                        <a:pt x="34" y="466"/>
                      </a:lnTo>
                      <a:lnTo>
                        <a:pt x="47" y="453"/>
                      </a:lnTo>
                      <a:lnTo>
                        <a:pt x="47" y="440"/>
                      </a:lnTo>
                      <a:lnTo>
                        <a:pt x="34" y="440"/>
                      </a:lnTo>
                      <a:lnTo>
                        <a:pt x="34" y="406"/>
                      </a:lnTo>
                      <a:lnTo>
                        <a:pt x="17" y="389"/>
                      </a:lnTo>
                      <a:lnTo>
                        <a:pt x="17" y="351"/>
                      </a:lnTo>
                      <a:lnTo>
                        <a:pt x="34" y="351"/>
                      </a:lnTo>
                      <a:lnTo>
                        <a:pt x="34" y="343"/>
                      </a:lnTo>
                      <a:lnTo>
                        <a:pt x="47" y="343"/>
                      </a:lnTo>
                      <a:lnTo>
                        <a:pt x="47" y="317"/>
                      </a:lnTo>
                      <a:lnTo>
                        <a:pt x="59" y="317"/>
                      </a:lnTo>
                      <a:lnTo>
                        <a:pt x="59" y="262"/>
                      </a:lnTo>
                      <a:lnTo>
                        <a:pt x="72" y="262"/>
                      </a:lnTo>
                      <a:lnTo>
                        <a:pt x="59" y="250"/>
                      </a:lnTo>
                      <a:lnTo>
                        <a:pt x="59" y="173"/>
                      </a:lnTo>
                      <a:lnTo>
                        <a:pt x="72" y="173"/>
                      </a:lnTo>
                      <a:lnTo>
                        <a:pt x="72" y="161"/>
                      </a:lnTo>
                      <a:lnTo>
                        <a:pt x="85" y="161"/>
                      </a:lnTo>
                      <a:lnTo>
                        <a:pt x="102" y="157"/>
                      </a:lnTo>
                      <a:lnTo>
                        <a:pt x="102" y="140"/>
                      </a:lnTo>
                      <a:lnTo>
                        <a:pt x="119" y="140"/>
                      </a:lnTo>
                      <a:lnTo>
                        <a:pt x="119" y="127"/>
                      </a:lnTo>
                      <a:lnTo>
                        <a:pt x="136" y="127"/>
                      </a:lnTo>
                      <a:lnTo>
                        <a:pt x="148" y="114"/>
                      </a:lnTo>
                      <a:lnTo>
                        <a:pt x="148" y="102"/>
                      </a:lnTo>
                      <a:lnTo>
                        <a:pt x="161" y="102"/>
                      </a:lnTo>
                      <a:lnTo>
                        <a:pt x="161" y="89"/>
                      </a:lnTo>
                      <a:lnTo>
                        <a:pt x="161" y="102"/>
                      </a:lnTo>
                      <a:lnTo>
                        <a:pt x="174" y="102"/>
                      </a:lnTo>
                      <a:lnTo>
                        <a:pt x="174" y="89"/>
                      </a:lnTo>
                      <a:lnTo>
                        <a:pt x="186" y="89"/>
                      </a:lnTo>
                      <a:lnTo>
                        <a:pt x="186" y="68"/>
                      </a:lnTo>
                      <a:lnTo>
                        <a:pt x="195" y="68"/>
                      </a:lnTo>
                      <a:lnTo>
                        <a:pt x="195" y="55"/>
                      </a:lnTo>
                      <a:lnTo>
                        <a:pt x="208" y="55"/>
                      </a:lnTo>
                      <a:lnTo>
                        <a:pt x="208" y="42"/>
                      </a:lnTo>
                      <a:lnTo>
                        <a:pt x="233" y="42"/>
                      </a:lnTo>
                      <a:lnTo>
                        <a:pt x="233" y="25"/>
                      </a:lnTo>
                      <a:lnTo>
                        <a:pt x="250" y="25"/>
                      </a:lnTo>
                      <a:lnTo>
                        <a:pt x="250" y="13"/>
                      </a:lnTo>
                      <a:lnTo>
                        <a:pt x="263" y="13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" name="Google Shape;1170;p19">
                  <a:extLst>
                    <a:ext uri="{FF2B5EF4-FFF2-40B4-BE49-F238E27FC236}">
                      <a16:creationId xmlns:a16="http://schemas.microsoft.com/office/drawing/2014/main" id="{AB9EC229-0B7B-CB9B-97B8-A419FBC1DB28}"/>
                    </a:ext>
                  </a:extLst>
                </p:cNvPr>
                <p:cNvSpPr/>
                <p:nvPr/>
              </p:nvSpPr>
              <p:spPr>
                <a:xfrm>
                  <a:off x="7132111" y="2100767"/>
                  <a:ext cx="285103" cy="251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" h="779" extrusionOk="0">
                      <a:moveTo>
                        <a:pt x="465" y="148"/>
                      </a:moveTo>
                      <a:lnTo>
                        <a:pt x="478" y="139"/>
                      </a:lnTo>
                      <a:lnTo>
                        <a:pt x="478" y="127"/>
                      </a:lnTo>
                      <a:lnTo>
                        <a:pt x="486" y="114"/>
                      </a:lnTo>
                      <a:lnTo>
                        <a:pt x="499" y="114"/>
                      </a:lnTo>
                      <a:lnTo>
                        <a:pt x="486" y="114"/>
                      </a:lnTo>
                      <a:lnTo>
                        <a:pt x="512" y="114"/>
                      </a:lnTo>
                      <a:lnTo>
                        <a:pt x="499" y="114"/>
                      </a:lnTo>
                      <a:lnTo>
                        <a:pt x="525" y="114"/>
                      </a:lnTo>
                      <a:lnTo>
                        <a:pt x="537" y="97"/>
                      </a:lnTo>
                      <a:lnTo>
                        <a:pt x="571" y="97"/>
                      </a:lnTo>
                      <a:lnTo>
                        <a:pt x="537" y="97"/>
                      </a:lnTo>
                      <a:lnTo>
                        <a:pt x="554" y="97"/>
                      </a:lnTo>
                      <a:lnTo>
                        <a:pt x="554" y="114"/>
                      </a:lnTo>
                      <a:lnTo>
                        <a:pt x="554" y="97"/>
                      </a:lnTo>
                      <a:lnTo>
                        <a:pt x="567" y="97"/>
                      </a:lnTo>
                      <a:lnTo>
                        <a:pt x="567" y="114"/>
                      </a:lnTo>
                      <a:lnTo>
                        <a:pt x="554" y="114"/>
                      </a:lnTo>
                      <a:lnTo>
                        <a:pt x="567" y="114"/>
                      </a:lnTo>
                      <a:lnTo>
                        <a:pt x="554" y="114"/>
                      </a:lnTo>
                      <a:lnTo>
                        <a:pt x="567" y="114"/>
                      </a:lnTo>
                      <a:lnTo>
                        <a:pt x="554" y="127"/>
                      </a:lnTo>
                      <a:lnTo>
                        <a:pt x="567" y="127"/>
                      </a:lnTo>
                      <a:lnTo>
                        <a:pt x="567" y="114"/>
                      </a:lnTo>
                      <a:lnTo>
                        <a:pt x="567" y="127"/>
                      </a:lnTo>
                      <a:lnTo>
                        <a:pt x="567" y="114"/>
                      </a:lnTo>
                      <a:lnTo>
                        <a:pt x="588" y="114"/>
                      </a:lnTo>
                      <a:lnTo>
                        <a:pt x="601" y="97"/>
                      </a:lnTo>
                      <a:lnTo>
                        <a:pt x="588" y="97"/>
                      </a:lnTo>
                      <a:lnTo>
                        <a:pt x="601" y="97"/>
                      </a:lnTo>
                      <a:lnTo>
                        <a:pt x="588" y="97"/>
                      </a:lnTo>
                      <a:lnTo>
                        <a:pt x="601" y="97"/>
                      </a:lnTo>
                      <a:lnTo>
                        <a:pt x="601" y="84"/>
                      </a:lnTo>
                      <a:lnTo>
                        <a:pt x="613" y="84"/>
                      </a:lnTo>
                      <a:lnTo>
                        <a:pt x="626" y="72"/>
                      </a:lnTo>
                      <a:lnTo>
                        <a:pt x="639" y="59"/>
                      </a:lnTo>
                      <a:lnTo>
                        <a:pt x="639" y="51"/>
                      </a:lnTo>
                      <a:lnTo>
                        <a:pt x="652" y="51"/>
                      </a:lnTo>
                      <a:lnTo>
                        <a:pt x="639" y="51"/>
                      </a:lnTo>
                      <a:lnTo>
                        <a:pt x="639" y="59"/>
                      </a:lnTo>
                      <a:lnTo>
                        <a:pt x="639" y="51"/>
                      </a:lnTo>
                      <a:lnTo>
                        <a:pt x="652" y="51"/>
                      </a:lnTo>
                      <a:lnTo>
                        <a:pt x="652" y="25"/>
                      </a:lnTo>
                      <a:lnTo>
                        <a:pt x="668" y="25"/>
                      </a:lnTo>
                      <a:lnTo>
                        <a:pt x="652" y="25"/>
                      </a:lnTo>
                      <a:lnTo>
                        <a:pt x="652" y="0"/>
                      </a:lnTo>
                      <a:lnTo>
                        <a:pt x="668" y="12"/>
                      </a:lnTo>
                      <a:lnTo>
                        <a:pt x="673" y="25"/>
                      </a:lnTo>
                      <a:lnTo>
                        <a:pt x="715" y="25"/>
                      </a:lnTo>
                      <a:lnTo>
                        <a:pt x="715" y="38"/>
                      </a:lnTo>
                      <a:lnTo>
                        <a:pt x="740" y="38"/>
                      </a:lnTo>
                      <a:lnTo>
                        <a:pt x="740" y="59"/>
                      </a:lnTo>
                      <a:lnTo>
                        <a:pt x="728" y="59"/>
                      </a:lnTo>
                      <a:lnTo>
                        <a:pt x="728" y="97"/>
                      </a:lnTo>
                      <a:lnTo>
                        <a:pt x="740" y="97"/>
                      </a:lnTo>
                      <a:lnTo>
                        <a:pt x="740" y="114"/>
                      </a:lnTo>
                      <a:lnTo>
                        <a:pt x="753" y="114"/>
                      </a:lnTo>
                      <a:lnTo>
                        <a:pt x="753" y="186"/>
                      </a:lnTo>
                      <a:lnTo>
                        <a:pt x="762" y="186"/>
                      </a:lnTo>
                      <a:lnTo>
                        <a:pt x="762" y="199"/>
                      </a:lnTo>
                      <a:lnTo>
                        <a:pt x="774" y="199"/>
                      </a:lnTo>
                      <a:lnTo>
                        <a:pt x="774" y="216"/>
                      </a:lnTo>
                      <a:lnTo>
                        <a:pt x="762" y="216"/>
                      </a:lnTo>
                      <a:lnTo>
                        <a:pt x="762" y="228"/>
                      </a:lnTo>
                      <a:lnTo>
                        <a:pt x="774" y="228"/>
                      </a:lnTo>
                      <a:lnTo>
                        <a:pt x="774" y="262"/>
                      </a:lnTo>
                      <a:lnTo>
                        <a:pt x="762" y="262"/>
                      </a:lnTo>
                      <a:lnTo>
                        <a:pt x="762" y="275"/>
                      </a:lnTo>
                      <a:lnTo>
                        <a:pt x="774" y="275"/>
                      </a:lnTo>
                      <a:lnTo>
                        <a:pt x="762" y="275"/>
                      </a:lnTo>
                      <a:lnTo>
                        <a:pt x="762" y="300"/>
                      </a:lnTo>
                      <a:lnTo>
                        <a:pt x="774" y="300"/>
                      </a:lnTo>
                      <a:lnTo>
                        <a:pt x="774" y="347"/>
                      </a:lnTo>
                      <a:lnTo>
                        <a:pt x="762" y="347"/>
                      </a:lnTo>
                      <a:lnTo>
                        <a:pt x="774" y="364"/>
                      </a:lnTo>
                      <a:lnTo>
                        <a:pt x="762" y="364"/>
                      </a:lnTo>
                      <a:lnTo>
                        <a:pt x="774" y="364"/>
                      </a:lnTo>
                      <a:lnTo>
                        <a:pt x="787" y="376"/>
                      </a:lnTo>
                      <a:lnTo>
                        <a:pt x="804" y="376"/>
                      </a:lnTo>
                      <a:lnTo>
                        <a:pt x="804" y="423"/>
                      </a:lnTo>
                      <a:lnTo>
                        <a:pt x="817" y="423"/>
                      </a:lnTo>
                      <a:lnTo>
                        <a:pt x="817" y="436"/>
                      </a:lnTo>
                      <a:lnTo>
                        <a:pt x="804" y="436"/>
                      </a:lnTo>
                      <a:lnTo>
                        <a:pt x="804" y="448"/>
                      </a:lnTo>
                      <a:lnTo>
                        <a:pt x="817" y="448"/>
                      </a:lnTo>
                      <a:lnTo>
                        <a:pt x="817" y="465"/>
                      </a:lnTo>
                      <a:lnTo>
                        <a:pt x="829" y="465"/>
                      </a:lnTo>
                      <a:lnTo>
                        <a:pt x="829" y="478"/>
                      </a:lnTo>
                      <a:lnTo>
                        <a:pt x="817" y="478"/>
                      </a:lnTo>
                      <a:lnTo>
                        <a:pt x="817" y="491"/>
                      </a:lnTo>
                      <a:lnTo>
                        <a:pt x="787" y="491"/>
                      </a:lnTo>
                      <a:lnTo>
                        <a:pt x="787" y="503"/>
                      </a:lnTo>
                      <a:lnTo>
                        <a:pt x="774" y="503"/>
                      </a:lnTo>
                      <a:lnTo>
                        <a:pt x="762" y="516"/>
                      </a:lnTo>
                      <a:lnTo>
                        <a:pt x="753" y="525"/>
                      </a:lnTo>
                      <a:lnTo>
                        <a:pt x="740" y="525"/>
                      </a:lnTo>
                      <a:lnTo>
                        <a:pt x="740" y="516"/>
                      </a:lnTo>
                      <a:lnTo>
                        <a:pt x="728" y="516"/>
                      </a:lnTo>
                      <a:lnTo>
                        <a:pt x="728" y="537"/>
                      </a:lnTo>
                      <a:lnTo>
                        <a:pt x="715" y="537"/>
                      </a:lnTo>
                      <a:lnTo>
                        <a:pt x="715" y="563"/>
                      </a:lnTo>
                      <a:lnTo>
                        <a:pt x="702" y="563"/>
                      </a:lnTo>
                      <a:lnTo>
                        <a:pt x="702" y="580"/>
                      </a:lnTo>
                      <a:lnTo>
                        <a:pt x="652" y="580"/>
                      </a:lnTo>
                      <a:lnTo>
                        <a:pt x="652" y="563"/>
                      </a:lnTo>
                      <a:lnTo>
                        <a:pt x="626" y="563"/>
                      </a:lnTo>
                      <a:lnTo>
                        <a:pt x="613" y="550"/>
                      </a:lnTo>
                      <a:lnTo>
                        <a:pt x="567" y="550"/>
                      </a:lnTo>
                      <a:lnTo>
                        <a:pt x="567" y="563"/>
                      </a:lnTo>
                      <a:lnTo>
                        <a:pt x="554" y="563"/>
                      </a:lnTo>
                      <a:lnTo>
                        <a:pt x="554" y="550"/>
                      </a:lnTo>
                      <a:lnTo>
                        <a:pt x="554" y="563"/>
                      </a:lnTo>
                      <a:lnTo>
                        <a:pt x="537" y="563"/>
                      </a:lnTo>
                      <a:lnTo>
                        <a:pt x="537" y="580"/>
                      </a:lnTo>
                      <a:lnTo>
                        <a:pt x="525" y="580"/>
                      </a:lnTo>
                      <a:lnTo>
                        <a:pt x="525" y="592"/>
                      </a:lnTo>
                      <a:lnTo>
                        <a:pt x="537" y="592"/>
                      </a:lnTo>
                      <a:lnTo>
                        <a:pt x="537" y="605"/>
                      </a:lnTo>
                      <a:lnTo>
                        <a:pt x="512" y="605"/>
                      </a:lnTo>
                      <a:lnTo>
                        <a:pt x="512" y="614"/>
                      </a:lnTo>
                      <a:lnTo>
                        <a:pt x="499" y="614"/>
                      </a:lnTo>
                      <a:lnTo>
                        <a:pt x="512" y="614"/>
                      </a:lnTo>
                      <a:lnTo>
                        <a:pt x="512" y="639"/>
                      </a:lnTo>
                      <a:lnTo>
                        <a:pt x="499" y="639"/>
                      </a:lnTo>
                      <a:lnTo>
                        <a:pt x="499" y="652"/>
                      </a:lnTo>
                      <a:lnTo>
                        <a:pt x="478" y="652"/>
                      </a:lnTo>
                      <a:lnTo>
                        <a:pt x="478" y="664"/>
                      </a:lnTo>
                      <a:lnTo>
                        <a:pt x="465" y="664"/>
                      </a:lnTo>
                      <a:lnTo>
                        <a:pt x="465" y="681"/>
                      </a:lnTo>
                      <a:lnTo>
                        <a:pt x="453" y="694"/>
                      </a:lnTo>
                      <a:lnTo>
                        <a:pt x="453" y="707"/>
                      </a:lnTo>
                      <a:lnTo>
                        <a:pt x="436" y="707"/>
                      </a:lnTo>
                      <a:lnTo>
                        <a:pt x="436" y="728"/>
                      </a:lnTo>
                      <a:lnTo>
                        <a:pt x="423" y="728"/>
                      </a:lnTo>
                      <a:lnTo>
                        <a:pt x="423" y="741"/>
                      </a:lnTo>
                      <a:lnTo>
                        <a:pt x="410" y="741"/>
                      </a:lnTo>
                      <a:lnTo>
                        <a:pt x="410" y="766"/>
                      </a:lnTo>
                      <a:lnTo>
                        <a:pt x="389" y="766"/>
                      </a:lnTo>
                      <a:lnTo>
                        <a:pt x="389" y="779"/>
                      </a:lnTo>
                      <a:lnTo>
                        <a:pt x="351" y="779"/>
                      </a:lnTo>
                      <a:lnTo>
                        <a:pt x="351" y="766"/>
                      </a:lnTo>
                      <a:lnTo>
                        <a:pt x="338" y="766"/>
                      </a:lnTo>
                      <a:lnTo>
                        <a:pt x="338" y="753"/>
                      </a:lnTo>
                      <a:lnTo>
                        <a:pt x="309" y="753"/>
                      </a:lnTo>
                      <a:lnTo>
                        <a:pt x="309" y="741"/>
                      </a:lnTo>
                      <a:lnTo>
                        <a:pt x="287" y="741"/>
                      </a:lnTo>
                      <a:lnTo>
                        <a:pt x="275" y="728"/>
                      </a:lnTo>
                      <a:lnTo>
                        <a:pt x="275" y="741"/>
                      </a:lnTo>
                      <a:lnTo>
                        <a:pt x="262" y="741"/>
                      </a:lnTo>
                      <a:lnTo>
                        <a:pt x="262" y="728"/>
                      </a:lnTo>
                      <a:lnTo>
                        <a:pt x="203" y="728"/>
                      </a:lnTo>
                      <a:lnTo>
                        <a:pt x="203" y="741"/>
                      </a:lnTo>
                      <a:lnTo>
                        <a:pt x="122" y="741"/>
                      </a:lnTo>
                      <a:lnTo>
                        <a:pt x="122" y="728"/>
                      </a:lnTo>
                      <a:lnTo>
                        <a:pt x="59" y="728"/>
                      </a:lnTo>
                      <a:lnTo>
                        <a:pt x="59" y="694"/>
                      </a:lnTo>
                      <a:lnTo>
                        <a:pt x="46" y="694"/>
                      </a:lnTo>
                      <a:lnTo>
                        <a:pt x="46" y="681"/>
                      </a:lnTo>
                      <a:lnTo>
                        <a:pt x="12" y="681"/>
                      </a:lnTo>
                      <a:lnTo>
                        <a:pt x="12" y="664"/>
                      </a:lnTo>
                      <a:lnTo>
                        <a:pt x="0" y="664"/>
                      </a:lnTo>
                      <a:lnTo>
                        <a:pt x="0" y="639"/>
                      </a:lnTo>
                      <a:lnTo>
                        <a:pt x="12" y="626"/>
                      </a:lnTo>
                      <a:lnTo>
                        <a:pt x="12" y="614"/>
                      </a:lnTo>
                      <a:lnTo>
                        <a:pt x="21" y="614"/>
                      </a:lnTo>
                      <a:lnTo>
                        <a:pt x="21" y="592"/>
                      </a:lnTo>
                      <a:lnTo>
                        <a:pt x="33" y="592"/>
                      </a:lnTo>
                      <a:lnTo>
                        <a:pt x="33" y="550"/>
                      </a:lnTo>
                      <a:lnTo>
                        <a:pt x="59" y="550"/>
                      </a:lnTo>
                      <a:lnTo>
                        <a:pt x="59" y="525"/>
                      </a:lnTo>
                      <a:lnTo>
                        <a:pt x="89" y="525"/>
                      </a:lnTo>
                      <a:lnTo>
                        <a:pt x="89" y="516"/>
                      </a:lnTo>
                      <a:lnTo>
                        <a:pt x="101" y="516"/>
                      </a:lnTo>
                      <a:lnTo>
                        <a:pt x="114" y="503"/>
                      </a:lnTo>
                      <a:lnTo>
                        <a:pt x="122" y="503"/>
                      </a:lnTo>
                      <a:lnTo>
                        <a:pt x="122" y="491"/>
                      </a:lnTo>
                      <a:lnTo>
                        <a:pt x="135" y="491"/>
                      </a:lnTo>
                      <a:lnTo>
                        <a:pt x="135" y="478"/>
                      </a:lnTo>
                      <a:lnTo>
                        <a:pt x="160" y="478"/>
                      </a:lnTo>
                      <a:lnTo>
                        <a:pt x="160" y="465"/>
                      </a:lnTo>
                      <a:lnTo>
                        <a:pt x="173" y="465"/>
                      </a:lnTo>
                      <a:lnTo>
                        <a:pt x="173" y="448"/>
                      </a:lnTo>
                      <a:lnTo>
                        <a:pt x="190" y="448"/>
                      </a:lnTo>
                      <a:lnTo>
                        <a:pt x="190" y="415"/>
                      </a:lnTo>
                      <a:lnTo>
                        <a:pt x="203" y="402"/>
                      </a:lnTo>
                      <a:lnTo>
                        <a:pt x="203" y="376"/>
                      </a:lnTo>
                      <a:lnTo>
                        <a:pt x="207" y="376"/>
                      </a:lnTo>
                      <a:lnTo>
                        <a:pt x="207" y="347"/>
                      </a:lnTo>
                      <a:lnTo>
                        <a:pt x="220" y="347"/>
                      </a:lnTo>
                      <a:lnTo>
                        <a:pt x="220" y="334"/>
                      </a:lnTo>
                      <a:lnTo>
                        <a:pt x="237" y="334"/>
                      </a:lnTo>
                      <a:lnTo>
                        <a:pt x="237" y="330"/>
                      </a:lnTo>
                      <a:lnTo>
                        <a:pt x="249" y="330"/>
                      </a:lnTo>
                      <a:lnTo>
                        <a:pt x="249" y="313"/>
                      </a:lnTo>
                      <a:lnTo>
                        <a:pt x="262" y="313"/>
                      </a:lnTo>
                      <a:lnTo>
                        <a:pt x="262" y="300"/>
                      </a:lnTo>
                      <a:lnTo>
                        <a:pt x="287" y="300"/>
                      </a:lnTo>
                      <a:lnTo>
                        <a:pt x="296" y="288"/>
                      </a:lnTo>
                      <a:lnTo>
                        <a:pt x="309" y="288"/>
                      </a:lnTo>
                      <a:lnTo>
                        <a:pt x="309" y="275"/>
                      </a:lnTo>
                      <a:lnTo>
                        <a:pt x="338" y="275"/>
                      </a:lnTo>
                      <a:lnTo>
                        <a:pt x="338" y="262"/>
                      </a:lnTo>
                      <a:lnTo>
                        <a:pt x="376" y="262"/>
                      </a:lnTo>
                      <a:lnTo>
                        <a:pt x="376" y="249"/>
                      </a:lnTo>
                      <a:lnTo>
                        <a:pt x="389" y="249"/>
                      </a:lnTo>
                      <a:lnTo>
                        <a:pt x="389" y="241"/>
                      </a:lnTo>
                      <a:lnTo>
                        <a:pt x="410" y="241"/>
                      </a:lnTo>
                      <a:lnTo>
                        <a:pt x="410" y="228"/>
                      </a:lnTo>
                      <a:lnTo>
                        <a:pt x="423" y="228"/>
                      </a:lnTo>
                      <a:lnTo>
                        <a:pt x="423" y="216"/>
                      </a:lnTo>
                      <a:lnTo>
                        <a:pt x="436" y="216"/>
                      </a:lnTo>
                      <a:lnTo>
                        <a:pt x="436" y="199"/>
                      </a:lnTo>
                      <a:lnTo>
                        <a:pt x="453" y="186"/>
                      </a:lnTo>
                      <a:lnTo>
                        <a:pt x="453" y="173"/>
                      </a:lnTo>
                      <a:lnTo>
                        <a:pt x="465" y="173"/>
                      </a:lnTo>
                      <a:lnTo>
                        <a:pt x="465" y="148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1" name="Google Shape;1171;p19">
                <a:extLst>
                  <a:ext uri="{FF2B5EF4-FFF2-40B4-BE49-F238E27FC236}">
                    <a16:creationId xmlns:a16="http://schemas.microsoft.com/office/drawing/2014/main" id="{04763BB8-9630-9B87-28A3-F761BD2A5E31}"/>
                  </a:ext>
                </a:extLst>
              </p:cNvPr>
              <p:cNvGrpSpPr/>
              <p:nvPr/>
            </p:nvGrpSpPr>
            <p:grpSpPr>
              <a:xfrm>
                <a:off x="7562052" y="2694704"/>
                <a:ext cx="3419711" cy="3843952"/>
                <a:chOff x="7562052" y="2694704"/>
                <a:chExt cx="3419711" cy="3843952"/>
              </a:xfrm>
            </p:grpSpPr>
            <p:sp>
              <p:nvSpPr>
                <p:cNvPr id="132" name="Google Shape;1172;p19">
                  <a:extLst>
                    <a:ext uri="{FF2B5EF4-FFF2-40B4-BE49-F238E27FC236}">
                      <a16:creationId xmlns:a16="http://schemas.microsoft.com/office/drawing/2014/main" id="{21038BA2-0C04-39B1-1443-BF88600DD39D}"/>
                    </a:ext>
                  </a:extLst>
                </p:cNvPr>
                <p:cNvSpPr/>
                <p:nvPr/>
              </p:nvSpPr>
              <p:spPr>
                <a:xfrm>
                  <a:off x="10731730" y="5713508"/>
                  <a:ext cx="228693" cy="316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973" extrusionOk="0">
                      <a:moveTo>
                        <a:pt x="449" y="482"/>
                      </a:moveTo>
                      <a:lnTo>
                        <a:pt x="432" y="482"/>
                      </a:lnTo>
                      <a:lnTo>
                        <a:pt x="419" y="495"/>
                      </a:lnTo>
                      <a:lnTo>
                        <a:pt x="419" y="508"/>
                      </a:lnTo>
                      <a:lnTo>
                        <a:pt x="407" y="520"/>
                      </a:lnTo>
                      <a:lnTo>
                        <a:pt x="394" y="508"/>
                      </a:lnTo>
                      <a:lnTo>
                        <a:pt x="394" y="520"/>
                      </a:lnTo>
                      <a:lnTo>
                        <a:pt x="407" y="533"/>
                      </a:lnTo>
                      <a:lnTo>
                        <a:pt x="407" y="554"/>
                      </a:lnTo>
                      <a:lnTo>
                        <a:pt x="419" y="542"/>
                      </a:lnTo>
                      <a:lnTo>
                        <a:pt x="419" y="533"/>
                      </a:lnTo>
                      <a:lnTo>
                        <a:pt x="432" y="533"/>
                      </a:lnTo>
                      <a:lnTo>
                        <a:pt x="432" y="542"/>
                      </a:lnTo>
                      <a:lnTo>
                        <a:pt x="449" y="554"/>
                      </a:lnTo>
                      <a:lnTo>
                        <a:pt x="449" y="580"/>
                      </a:lnTo>
                      <a:lnTo>
                        <a:pt x="453" y="580"/>
                      </a:lnTo>
                      <a:lnTo>
                        <a:pt x="453" y="609"/>
                      </a:lnTo>
                      <a:lnTo>
                        <a:pt x="449" y="609"/>
                      </a:lnTo>
                      <a:lnTo>
                        <a:pt x="449" y="622"/>
                      </a:lnTo>
                      <a:lnTo>
                        <a:pt x="453" y="631"/>
                      </a:lnTo>
                      <a:lnTo>
                        <a:pt x="466" y="631"/>
                      </a:lnTo>
                      <a:lnTo>
                        <a:pt x="466" y="622"/>
                      </a:lnTo>
                      <a:lnTo>
                        <a:pt x="555" y="622"/>
                      </a:lnTo>
                      <a:lnTo>
                        <a:pt x="555" y="631"/>
                      </a:lnTo>
                      <a:lnTo>
                        <a:pt x="568" y="622"/>
                      </a:lnTo>
                      <a:lnTo>
                        <a:pt x="580" y="631"/>
                      </a:lnTo>
                      <a:lnTo>
                        <a:pt x="580" y="622"/>
                      </a:lnTo>
                      <a:lnTo>
                        <a:pt x="597" y="622"/>
                      </a:lnTo>
                      <a:lnTo>
                        <a:pt x="610" y="631"/>
                      </a:lnTo>
                      <a:lnTo>
                        <a:pt x="623" y="643"/>
                      </a:lnTo>
                      <a:lnTo>
                        <a:pt x="644" y="643"/>
                      </a:lnTo>
                      <a:lnTo>
                        <a:pt x="656" y="656"/>
                      </a:lnTo>
                      <a:lnTo>
                        <a:pt x="656" y="681"/>
                      </a:lnTo>
                      <a:lnTo>
                        <a:pt x="669" y="698"/>
                      </a:lnTo>
                      <a:lnTo>
                        <a:pt x="669" y="724"/>
                      </a:lnTo>
                      <a:lnTo>
                        <a:pt x="644" y="724"/>
                      </a:lnTo>
                      <a:lnTo>
                        <a:pt x="644" y="711"/>
                      </a:lnTo>
                      <a:lnTo>
                        <a:pt x="635" y="724"/>
                      </a:lnTo>
                      <a:lnTo>
                        <a:pt x="644" y="724"/>
                      </a:lnTo>
                      <a:lnTo>
                        <a:pt x="644" y="728"/>
                      </a:lnTo>
                      <a:lnTo>
                        <a:pt x="635" y="745"/>
                      </a:lnTo>
                      <a:lnTo>
                        <a:pt x="623" y="758"/>
                      </a:lnTo>
                      <a:lnTo>
                        <a:pt x="635" y="770"/>
                      </a:lnTo>
                      <a:lnTo>
                        <a:pt x="635" y="783"/>
                      </a:lnTo>
                      <a:lnTo>
                        <a:pt x="644" y="783"/>
                      </a:lnTo>
                      <a:lnTo>
                        <a:pt x="644" y="796"/>
                      </a:lnTo>
                      <a:lnTo>
                        <a:pt x="635" y="796"/>
                      </a:lnTo>
                      <a:lnTo>
                        <a:pt x="635" y="813"/>
                      </a:lnTo>
                      <a:lnTo>
                        <a:pt x="610" y="813"/>
                      </a:lnTo>
                      <a:lnTo>
                        <a:pt x="610" y="817"/>
                      </a:lnTo>
                      <a:lnTo>
                        <a:pt x="597" y="817"/>
                      </a:lnTo>
                      <a:lnTo>
                        <a:pt x="580" y="830"/>
                      </a:lnTo>
                      <a:lnTo>
                        <a:pt x="568" y="830"/>
                      </a:lnTo>
                      <a:lnTo>
                        <a:pt x="568" y="847"/>
                      </a:lnTo>
                      <a:lnTo>
                        <a:pt x="555" y="859"/>
                      </a:lnTo>
                      <a:lnTo>
                        <a:pt x="555" y="847"/>
                      </a:lnTo>
                      <a:lnTo>
                        <a:pt x="546" y="847"/>
                      </a:lnTo>
                      <a:lnTo>
                        <a:pt x="534" y="859"/>
                      </a:lnTo>
                      <a:lnTo>
                        <a:pt x="521" y="847"/>
                      </a:lnTo>
                      <a:lnTo>
                        <a:pt x="479" y="847"/>
                      </a:lnTo>
                      <a:lnTo>
                        <a:pt x="479" y="830"/>
                      </a:lnTo>
                      <a:lnTo>
                        <a:pt x="381" y="830"/>
                      </a:lnTo>
                      <a:lnTo>
                        <a:pt x="381" y="817"/>
                      </a:lnTo>
                      <a:lnTo>
                        <a:pt x="364" y="817"/>
                      </a:lnTo>
                      <a:lnTo>
                        <a:pt x="360" y="830"/>
                      </a:lnTo>
                      <a:lnTo>
                        <a:pt x="347" y="830"/>
                      </a:lnTo>
                      <a:lnTo>
                        <a:pt x="347" y="847"/>
                      </a:lnTo>
                      <a:lnTo>
                        <a:pt x="330" y="847"/>
                      </a:lnTo>
                      <a:lnTo>
                        <a:pt x="347" y="859"/>
                      </a:lnTo>
                      <a:lnTo>
                        <a:pt x="360" y="872"/>
                      </a:lnTo>
                      <a:lnTo>
                        <a:pt x="419" y="872"/>
                      </a:lnTo>
                      <a:lnTo>
                        <a:pt x="432" y="885"/>
                      </a:lnTo>
                      <a:lnTo>
                        <a:pt x="449" y="885"/>
                      </a:lnTo>
                      <a:lnTo>
                        <a:pt x="453" y="897"/>
                      </a:lnTo>
                      <a:lnTo>
                        <a:pt x="449" y="906"/>
                      </a:lnTo>
                      <a:lnTo>
                        <a:pt x="449" y="918"/>
                      </a:lnTo>
                      <a:lnTo>
                        <a:pt x="432" y="931"/>
                      </a:lnTo>
                      <a:lnTo>
                        <a:pt x="432" y="961"/>
                      </a:lnTo>
                      <a:lnTo>
                        <a:pt x="419" y="961"/>
                      </a:lnTo>
                      <a:lnTo>
                        <a:pt x="419" y="973"/>
                      </a:lnTo>
                      <a:lnTo>
                        <a:pt x="364" y="973"/>
                      </a:lnTo>
                      <a:lnTo>
                        <a:pt x="364" y="961"/>
                      </a:lnTo>
                      <a:lnTo>
                        <a:pt x="360" y="961"/>
                      </a:lnTo>
                      <a:lnTo>
                        <a:pt x="360" y="944"/>
                      </a:lnTo>
                      <a:lnTo>
                        <a:pt x="318" y="944"/>
                      </a:lnTo>
                      <a:lnTo>
                        <a:pt x="305" y="961"/>
                      </a:lnTo>
                      <a:lnTo>
                        <a:pt x="305" y="944"/>
                      </a:lnTo>
                      <a:lnTo>
                        <a:pt x="292" y="944"/>
                      </a:lnTo>
                      <a:lnTo>
                        <a:pt x="292" y="931"/>
                      </a:lnTo>
                      <a:lnTo>
                        <a:pt x="280" y="931"/>
                      </a:lnTo>
                      <a:lnTo>
                        <a:pt x="280" y="918"/>
                      </a:lnTo>
                      <a:lnTo>
                        <a:pt x="263" y="918"/>
                      </a:lnTo>
                      <a:lnTo>
                        <a:pt x="263" y="931"/>
                      </a:lnTo>
                      <a:lnTo>
                        <a:pt x="259" y="931"/>
                      </a:lnTo>
                      <a:lnTo>
                        <a:pt x="259" y="885"/>
                      </a:lnTo>
                      <a:lnTo>
                        <a:pt x="246" y="885"/>
                      </a:lnTo>
                      <a:lnTo>
                        <a:pt x="246" y="859"/>
                      </a:lnTo>
                      <a:lnTo>
                        <a:pt x="259" y="859"/>
                      </a:lnTo>
                      <a:lnTo>
                        <a:pt x="259" y="847"/>
                      </a:lnTo>
                      <a:lnTo>
                        <a:pt x="263" y="847"/>
                      </a:lnTo>
                      <a:lnTo>
                        <a:pt x="263" y="830"/>
                      </a:lnTo>
                      <a:lnTo>
                        <a:pt x="280" y="830"/>
                      </a:lnTo>
                      <a:lnTo>
                        <a:pt x="280" y="817"/>
                      </a:lnTo>
                      <a:lnTo>
                        <a:pt x="280" y="830"/>
                      </a:lnTo>
                      <a:lnTo>
                        <a:pt x="280" y="817"/>
                      </a:lnTo>
                      <a:lnTo>
                        <a:pt x="292" y="817"/>
                      </a:lnTo>
                      <a:lnTo>
                        <a:pt x="292" y="813"/>
                      </a:lnTo>
                      <a:lnTo>
                        <a:pt x="305" y="813"/>
                      </a:lnTo>
                      <a:lnTo>
                        <a:pt x="305" y="724"/>
                      </a:lnTo>
                      <a:lnTo>
                        <a:pt x="292" y="711"/>
                      </a:lnTo>
                      <a:lnTo>
                        <a:pt x="305" y="711"/>
                      </a:lnTo>
                      <a:lnTo>
                        <a:pt x="292" y="711"/>
                      </a:lnTo>
                      <a:lnTo>
                        <a:pt x="292" y="681"/>
                      </a:lnTo>
                      <a:lnTo>
                        <a:pt x="263" y="681"/>
                      </a:lnTo>
                      <a:lnTo>
                        <a:pt x="263" y="656"/>
                      </a:lnTo>
                      <a:lnTo>
                        <a:pt x="263" y="669"/>
                      </a:lnTo>
                      <a:lnTo>
                        <a:pt x="263" y="656"/>
                      </a:lnTo>
                      <a:lnTo>
                        <a:pt x="280" y="656"/>
                      </a:lnTo>
                      <a:lnTo>
                        <a:pt x="292" y="669"/>
                      </a:lnTo>
                      <a:lnTo>
                        <a:pt x="305" y="681"/>
                      </a:lnTo>
                      <a:lnTo>
                        <a:pt x="305" y="669"/>
                      </a:lnTo>
                      <a:lnTo>
                        <a:pt x="305" y="681"/>
                      </a:lnTo>
                      <a:lnTo>
                        <a:pt x="305" y="669"/>
                      </a:lnTo>
                      <a:lnTo>
                        <a:pt x="330" y="669"/>
                      </a:lnTo>
                      <a:lnTo>
                        <a:pt x="330" y="643"/>
                      </a:lnTo>
                      <a:lnTo>
                        <a:pt x="347" y="643"/>
                      </a:lnTo>
                      <a:lnTo>
                        <a:pt x="347" y="656"/>
                      </a:lnTo>
                      <a:lnTo>
                        <a:pt x="330" y="656"/>
                      </a:lnTo>
                      <a:lnTo>
                        <a:pt x="330" y="681"/>
                      </a:lnTo>
                      <a:lnTo>
                        <a:pt x="347" y="681"/>
                      </a:lnTo>
                      <a:lnTo>
                        <a:pt x="347" y="669"/>
                      </a:lnTo>
                      <a:lnTo>
                        <a:pt x="360" y="669"/>
                      </a:lnTo>
                      <a:lnTo>
                        <a:pt x="360" y="643"/>
                      </a:lnTo>
                      <a:lnTo>
                        <a:pt x="364" y="643"/>
                      </a:lnTo>
                      <a:lnTo>
                        <a:pt x="360" y="643"/>
                      </a:lnTo>
                      <a:lnTo>
                        <a:pt x="364" y="643"/>
                      </a:lnTo>
                      <a:lnTo>
                        <a:pt x="360" y="643"/>
                      </a:lnTo>
                      <a:lnTo>
                        <a:pt x="364" y="631"/>
                      </a:lnTo>
                      <a:lnTo>
                        <a:pt x="364" y="643"/>
                      </a:lnTo>
                      <a:lnTo>
                        <a:pt x="364" y="609"/>
                      </a:lnTo>
                      <a:lnTo>
                        <a:pt x="330" y="609"/>
                      </a:lnTo>
                      <a:lnTo>
                        <a:pt x="330" y="631"/>
                      </a:lnTo>
                      <a:lnTo>
                        <a:pt x="318" y="631"/>
                      </a:lnTo>
                      <a:lnTo>
                        <a:pt x="305" y="622"/>
                      </a:lnTo>
                      <a:lnTo>
                        <a:pt x="292" y="622"/>
                      </a:lnTo>
                      <a:lnTo>
                        <a:pt x="292" y="609"/>
                      </a:lnTo>
                      <a:lnTo>
                        <a:pt x="280" y="609"/>
                      </a:lnTo>
                      <a:lnTo>
                        <a:pt x="280" y="622"/>
                      </a:lnTo>
                      <a:lnTo>
                        <a:pt x="263" y="622"/>
                      </a:lnTo>
                      <a:lnTo>
                        <a:pt x="263" y="631"/>
                      </a:lnTo>
                      <a:lnTo>
                        <a:pt x="259" y="622"/>
                      </a:lnTo>
                      <a:lnTo>
                        <a:pt x="178" y="580"/>
                      </a:lnTo>
                      <a:lnTo>
                        <a:pt x="170" y="567"/>
                      </a:lnTo>
                      <a:lnTo>
                        <a:pt x="132" y="542"/>
                      </a:lnTo>
                      <a:lnTo>
                        <a:pt x="89" y="419"/>
                      </a:lnTo>
                      <a:lnTo>
                        <a:pt x="0" y="144"/>
                      </a:lnTo>
                      <a:lnTo>
                        <a:pt x="55" y="0"/>
                      </a:lnTo>
                      <a:lnTo>
                        <a:pt x="68" y="17"/>
                      </a:lnTo>
                      <a:lnTo>
                        <a:pt x="81" y="17"/>
                      </a:lnTo>
                      <a:lnTo>
                        <a:pt x="81" y="42"/>
                      </a:lnTo>
                      <a:lnTo>
                        <a:pt x="89" y="55"/>
                      </a:lnTo>
                      <a:lnTo>
                        <a:pt x="102" y="55"/>
                      </a:lnTo>
                      <a:lnTo>
                        <a:pt x="102" y="68"/>
                      </a:lnTo>
                      <a:lnTo>
                        <a:pt x="115" y="76"/>
                      </a:lnTo>
                      <a:lnTo>
                        <a:pt x="157" y="76"/>
                      </a:lnTo>
                      <a:lnTo>
                        <a:pt x="157" y="89"/>
                      </a:lnTo>
                      <a:lnTo>
                        <a:pt x="170" y="89"/>
                      </a:lnTo>
                      <a:lnTo>
                        <a:pt x="170" y="101"/>
                      </a:lnTo>
                      <a:lnTo>
                        <a:pt x="157" y="114"/>
                      </a:lnTo>
                      <a:lnTo>
                        <a:pt x="157" y="131"/>
                      </a:lnTo>
                      <a:lnTo>
                        <a:pt x="170" y="131"/>
                      </a:lnTo>
                      <a:lnTo>
                        <a:pt x="178" y="144"/>
                      </a:lnTo>
                      <a:lnTo>
                        <a:pt x="191" y="131"/>
                      </a:lnTo>
                      <a:lnTo>
                        <a:pt x="216" y="131"/>
                      </a:lnTo>
                      <a:lnTo>
                        <a:pt x="233" y="144"/>
                      </a:lnTo>
                      <a:lnTo>
                        <a:pt x="246" y="156"/>
                      </a:lnTo>
                      <a:lnTo>
                        <a:pt x="246" y="165"/>
                      </a:lnTo>
                      <a:lnTo>
                        <a:pt x="259" y="178"/>
                      </a:lnTo>
                      <a:lnTo>
                        <a:pt x="263" y="190"/>
                      </a:lnTo>
                      <a:lnTo>
                        <a:pt x="280" y="203"/>
                      </a:lnTo>
                      <a:lnTo>
                        <a:pt x="292" y="216"/>
                      </a:lnTo>
                      <a:lnTo>
                        <a:pt x="280" y="233"/>
                      </a:lnTo>
                      <a:lnTo>
                        <a:pt x="292" y="245"/>
                      </a:lnTo>
                      <a:lnTo>
                        <a:pt x="305" y="258"/>
                      </a:lnTo>
                      <a:lnTo>
                        <a:pt x="305" y="266"/>
                      </a:lnTo>
                      <a:lnTo>
                        <a:pt x="318" y="266"/>
                      </a:lnTo>
                      <a:lnTo>
                        <a:pt x="318" y="317"/>
                      </a:lnTo>
                      <a:lnTo>
                        <a:pt x="330" y="330"/>
                      </a:lnTo>
                      <a:lnTo>
                        <a:pt x="347" y="330"/>
                      </a:lnTo>
                      <a:lnTo>
                        <a:pt x="360" y="317"/>
                      </a:lnTo>
                      <a:lnTo>
                        <a:pt x="419" y="317"/>
                      </a:lnTo>
                      <a:lnTo>
                        <a:pt x="419" y="330"/>
                      </a:lnTo>
                      <a:lnTo>
                        <a:pt x="466" y="330"/>
                      </a:lnTo>
                      <a:lnTo>
                        <a:pt x="466" y="347"/>
                      </a:lnTo>
                      <a:lnTo>
                        <a:pt x="521" y="347"/>
                      </a:lnTo>
                      <a:lnTo>
                        <a:pt x="534" y="351"/>
                      </a:lnTo>
                      <a:lnTo>
                        <a:pt x="546" y="364"/>
                      </a:lnTo>
                      <a:lnTo>
                        <a:pt x="534" y="381"/>
                      </a:lnTo>
                      <a:lnTo>
                        <a:pt x="534" y="419"/>
                      </a:lnTo>
                      <a:lnTo>
                        <a:pt x="521" y="432"/>
                      </a:lnTo>
                      <a:lnTo>
                        <a:pt x="521" y="465"/>
                      </a:lnTo>
                      <a:lnTo>
                        <a:pt x="496" y="465"/>
                      </a:lnTo>
                      <a:lnTo>
                        <a:pt x="479" y="482"/>
                      </a:lnTo>
                      <a:lnTo>
                        <a:pt x="466" y="482"/>
                      </a:lnTo>
                      <a:lnTo>
                        <a:pt x="466" y="495"/>
                      </a:lnTo>
                      <a:lnTo>
                        <a:pt x="453" y="508"/>
                      </a:lnTo>
                      <a:lnTo>
                        <a:pt x="449" y="508"/>
                      </a:lnTo>
                      <a:lnTo>
                        <a:pt x="449" y="482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" name="Google Shape;1173;p19">
                  <a:extLst>
                    <a:ext uri="{FF2B5EF4-FFF2-40B4-BE49-F238E27FC236}">
                      <a16:creationId xmlns:a16="http://schemas.microsoft.com/office/drawing/2014/main" id="{CE405DCE-47BC-4B2E-D6C9-A8A898216003}"/>
                    </a:ext>
                  </a:extLst>
                </p:cNvPr>
                <p:cNvSpPr/>
                <p:nvPr/>
              </p:nvSpPr>
              <p:spPr>
                <a:xfrm>
                  <a:off x="10188968" y="6073336"/>
                  <a:ext cx="506172" cy="465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1435" extrusionOk="0">
                      <a:moveTo>
                        <a:pt x="885" y="152"/>
                      </a:moveTo>
                      <a:lnTo>
                        <a:pt x="898" y="152"/>
                      </a:lnTo>
                      <a:lnTo>
                        <a:pt x="898" y="169"/>
                      </a:lnTo>
                      <a:lnTo>
                        <a:pt x="910" y="169"/>
                      </a:lnTo>
                      <a:lnTo>
                        <a:pt x="910" y="186"/>
                      </a:lnTo>
                      <a:lnTo>
                        <a:pt x="931" y="186"/>
                      </a:lnTo>
                      <a:lnTo>
                        <a:pt x="931" y="203"/>
                      </a:lnTo>
                      <a:lnTo>
                        <a:pt x="923" y="203"/>
                      </a:lnTo>
                      <a:lnTo>
                        <a:pt x="931" y="203"/>
                      </a:lnTo>
                      <a:lnTo>
                        <a:pt x="931" y="216"/>
                      </a:lnTo>
                      <a:lnTo>
                        <a:pt x="923" y="216"/>
                      </a:lnTo>
                      <a:lnTo>
                        <a:pt x="931" y="216"/>
                      </a:lnTo>
                      <a:lnTo>
                        <a:pt x="931" y="229"/>
                      </a:lnTo>
                      <a:lnTo>
                        <a:pt x="944" y="229"/>
                      </a:lnTo>
                      <a:lnTo>
                        <a:pt x="944" y="241"/>
                      </a:lnTo>
                      <a:lnTo>
                        <a:pt x="957" y="241"/>
                      </a:lnTo>
                      <a:lnTo>
                        <a:pt x="957" y="254"/>
                      </a:lnTo>
                      <a:lnTo>
                        <a:pt x="969" y="262"/>
                      </a:lnTo>
                      <a:lnTo>
                        <a:pt x="969" y="330"/>
                      </a:lnTo>
                      <a:lnTo>
                        <a:pt x="999" y="330"/>
                      </a:lnTo>
                      <a:lnTo>
                        <a:pt x="999" y="343"/>
                      </a:lnTo>
                      <a:lnTo>
                        <a:pt x="1012" y="343"/>
                      </a:lnTo>
                      <a:lnTo>
                        <a:pt x="1012" y="356"/>
                      </a:lnTo>
                      <a:lnTo>
                        <a:pt x="1016" y="356"/>
                      </a:lnTo>
                      <a:lnTo>
                        <a:pt x="1016" y="364"/>
                      </a:lnTo>
                      <a:lnTo>
                        <a:pt x="1033" y="364"/>
                      </a:lnTo>
                      <a:lnTo>
                        <a:pt x="1033" y="377"/>
                      </a:lnTo>
                      <a:lnTo>
                        <a:pt x="1046" y="377"/>
                      </a:lnTo>
                      <a:lnTo>
                        <a:pt x="1046" y="389"/>
                      </a:lnTo>
                      <a:lnTo>
                        <a:pt x="1058" y="389"/>
                      </a:lnTo>
                      <a:lnTo>
                        <a:pt x="1071" y="402"/>
                      </a:lnTo>
                      <a:lnTo>
                        <a:pt x="1084" y="402"/>
                      </a:lnTo>
                      <a:lnTo>
                        <a:pt x="1084" y="419"/>
                      </a:lnTo>
                      <a:lnTo>
                        <a:pt x="1118" y="419"/>
                      </a:lnTo>
                      <a:lnTo>
                        <a:pt x="1118" y="432"/>
                      </a:lnTo>
                      <a:lnTo>
                        <a:pt x="1130" y="432"/>
                      </a:lnTo>
                      <a:lnTo>
                        <a:pt x="1130" y="444"/>
                      </a:lnTo>
                      <a:lnTo>
                        <a:pt x="1173" y="444"/>
                      </a:lnTo>
                      <a:lnTo>
                        <a:pt x="1173" y="432"/>
                      </a:lnTo>
                      <a:lnTo>
                        <a:pt x="1198" y="432"/>
                      </a:lnTo>
                      <a:lnTo>
                        <a:pt x="1198" y="444"/>
                      </a:lnTo>
                      <a:lnTo>
                        <a:pt x="1207" y="444"/>
                      </a:lnTo>
                      <a:lnTo>
                        <a:pt x="1207" y="466"/>
                      </a:lnTo>
                      <a:lnTo>
                        <a:pt x="1219" y="478"/>
                      </a:lnTo>
                      <a:lnTo>
                        <a:pt x="1232" y="478"/>
                      </a:lnTo>
                      <a:lnTo>
                        <a:pt x="1232" y="491"/>
                      </a:lnTo>
                      <a:lnTo>
                        <a:pt x="1262" y="491"/>
                      </a:lnTo>
                      <a:lnTo>
                        <a:pt x="1262" y="478"/>
                      </a:lnTo>
                      <a:lnTo>
                        <a:pt x="1274" y="478"/>
                      </a:lnTo>
                      <a:lnTo>
                        <a:pt x="1274" y="466"/>
                      </a:lnTo>
                      <a:lnTo>
                        <a:pt x="1274" y="478"/>
                      </a:lnTo>
                      <a:lnTo>
                        <a:pt x="1287" y="478"/>
                      </a:lnTo>
                      <a:lnTo>
                        <a:pt x="1287" y="466"/>
                      </a:lnTo>
                      <a:lnTo>
                        <a:pt x="1287" y="478"/>
                      </a:lnTo>
                      <a:lnTo>
                        <a:pt x="1295" y="478"/>
                      </a:lnTo>
                      <a:lnTo>
                        <a:pt x="1295" y="466"/>
                      </a:lnTo>
                      <a:lnTo>
                        <a:pt x="1308" y="466"/>
                      </a:lnTo>
                      <a:lnTo>
                        <a:pt x="1308" y="478"/>
                      </a:lnTo>
                      <a:lnTo>
                        <a:pt x="1363" y="478"/>
                      </a:lnTo>
                      <a:lnTo>
                        <a:pt x="1363" y="491"/>
                      </a:lnTo>
                      <a:lnTo>
                        <a:pt x="1389" y="491"/>
                      </a:lnTo>
                      <a:lnTo>
                        <a:pt x="1422" y="533"/>
                      </a:lnTo>
                      <a:lnTo>
                        <a:pt x="1477" y="567"/>
                      </a:lnTo>
                      <a:lnTo>
                        <a:pt x="1477" y="694"/>
                      </a:lnTo>
                      <a:lnTo>
                        <a:pt x="1410" y="728"/>
                      </a:lnTo>
                      <a:lnTo>
                        <a:pt x="1397" y="753"/>
                      </a:lnTo>
                      <a:lnTo>
                        <a:pt x="1376" y="753"/>
                      </a:lnTo>
                      <a:lnTo>
                        <a:pt x="1350" y="783"/>
                      </a:lnTo>
                      <a:lnTo>
                        <a:pt x="1334" y="796"/>
                      </a:lnTo>
                      <a:lnTo>
                        <a:pt x="1295" y="821"/>
                      </a:lnTo>
                      <a:lnTo>
                        <a:pt x="1207" y="821"/>
                      </a:lnTo>
                      <a:lnTo>
                        <a:pt x="1185" y="808"/>
                      </a:lnTo>
                      <a:lnTo>
                        <a:pt x="1173" y="808"/>
                      </a:lnTo>
                      <a:lnTo>
                        <a:pt x="1160" y="830"/>
                      </a:lnTo>
                      <a:lnTo>
                        <a:pt x="1160" y="842"/>
                      </a:lnTo>
                      <a:lnTo>
                        <a:pt x="1147" y="855"/>
                      </a:lnTo>
                      <a:lnTo>
                        <a:pt x="1147" y="897"/>
                      </a:lnTo>
                      <a:lnTo>
                        <a:pt x="1160" y="910"/>
                      </a:lnTo>
                      <a:lnTo>
                        <a:pt x="1173" y="914"/>
                      </a:lnTo>
                      <a:lnTo>
                        <a:pt x="1173" y="1003"/>
                      </a:lnTo>
                      <a:lnTo>
                        <a:pt x="1185" y="1033"/>
                      </a:lnTo>
                      <a:lnTo>
                        <a:pt x="1185" y="1046"/>
                      </a:lnTo>
                      <a:lnTo>
                        <a:pt x="1198" y="1058"/>
                      </a:lnTo>
                      <a:lnTo>
                        <a:pt x="1198" y="1071"/>
                      </a:lnTo>
                      <a:lnTo>
                        <a:pt x="1207" y="1084"/>
                      </a:lnTo>
                      <a:lnTo>
                        <a:pt x="1207" y="1118"/>
                      </a:lnTo>
                      <a:lnTo>
                        <a:pt x="1198" y="1130"/>
                      </a:lnTo>
                      <a:lnTo>
                        <a:pt x="1198" y="1147"/>
                      </a:lnTo>
                      <a:lnTo>
                        <a:pt x="1185" y="1160"/>
                      </a:lnTo>
                      <a:lnTo>
                        <a:pt x="1185" y="1173"/>
                      </a:lnTo>
                      <a:lnTo>
                        <a:pt x="1173" y="1185"/>
                      </a:lnTo>
                      <a:lnTo>
                        <a:pt x="1147" y="1232"/>
                      </a:lnTo>
                      <a:lnTo>
                        <a:pt x="1147" y="1249"/>
                      </a:lnTo>
                      <a:lnTo>
                        <a:pt x="1113" y="1287"/>
                      </a:lnTo>
                      <a:lnTo>
                        <a:pt x="1071" y="1308"/>
                      </a:lnTo>
                      <a:lnTo>
                        <a:pt x="1046" y="1333"/>
                      </a:lnTo>
                      <a:lnTo>
                        <a:pt x="1016" y="1376"/>
                      </a:lnTo>
                      <a:lnTo>
                        <a:pt x="944" y="1376"/>
                      </a:lnTo>
                      <a:lnTo>
                        <a:pt x="923" y="1380"/>
                      </a:lnTo>
                      <a:lnTo>
                        <a:pt x="910" y="1397"/>
                      </a:lnTo>
                      <a:lnTo>
                        <a:pt x="885" y="1397"/>
                      </a:lnTo>
                      <a:lnTo>
                        <a:pt x="855" y="1422"/>
                      </a:lnTo>
                      <a:lnTo>
                        <a:pt x="809" y="1422"/>
                      </a:lnTo>
                      <a:lnTo>
                        <a:pt x="766" y="1410"/>
                      </a:lnTo>
                      <a:lnTo>
                        <a:pt x="741" y="1410"/>
                      </a:lnTo>
                      <a:lnTo>
                        <a:pt x="732" y="1397"/>
                      </a:lnTo>
                      <a:lnTo>
                        <a:pt x="720" y="1397"/>
                      </a:lnTo>
                      <a:lnTo>
                        <a:pt x="707" y="1410"/>
                      </a:lnTo>
                      <a:lnTo>
                        <a:pt x="682" y="1410"/>
                      </a:lnTo>
                      <a:lnTo>
                        <a:pt x="669" y="1422"/>
                      </a:lnTo>
                      <a:lnTo>
                        <a:pt x="652" y="1435"/>
                      </a:lnTo>
                      <a:lnTo>
                        <a:pt x="648" y="1435"/>
                      </a:lnTo>
                      <a:lnTo>
                        <a:pt x="648" y="1422"/>
                      </a:lnTo>
                      <a:lnTo>
                        <a:pt x="635" y="1422"/>
                      </a:lnTo>
                      <a:lnTo>
                        <a:pt x="635" y="1410"/>
                      </a:lnTo>
                      <a:lnTo>
                        <a:pt x="605" y="1410"/>
                      </a:lnTo>
                      <a:lnTo>
                        <a:pt x="605" y="1397"/>
                      </a:lnTo>
                      <a:lnTo>
                        <a:pt x="593" y="1397"/>
                      </a:lnTo>
                      <a:lnTo>
                        <a:pt x="593" y="1380"/>
                      </a:lnTo>
                      <a:lnTo>
                        <a:pt x="580" y="1380"/>
                      </a:lnTo>
                      <a:lnTo>
                        <a:pt x="580" y="1376"/>
                      </a:lnTo>
                      <a:lnTo>
                        <a:pt x="550" y="1376"/>
                      </a:lnTo>
                      <a:lnTo>
                        <a:pt x="550" y="1363"/>
                      </a:lnTo>
                      <a:lnTo>
                        <a:pt x="546" y="1363"/>
                      </a:lnTo>
                      <a:lnTo>
                        <a:pt x="546" y="1346"/>
                      </a:lnTo>
                      <a:lnTo>
                        <a:pt x="533" y="1346"/>
                      </a:lnTo>
                      <a:lnTo>
                        <a:pt x="533" y="1333"/>
                      </a:lnTo>
                      <a:lnTo>
                        <a:pt x="504" y="1333"/>
                      </a:lnTo>
                      <a:lnTo>
                        <a:pt x="504" y="1321"/>
                      </a:lnTo>
                      <a:lnTo>
                        <a:pt x="478" y="1321"/>
                      </a:lnTo>
                      <a:lnTo>
                        <a:pt x="478" y="1308"/>
                      </a:lnTo>
                      <a:lnTo>
                        <a:pt x="466" y="1308"/>
                      </a:lnTo>
                      <a:lnTo>
                        <a:pt x="466" y="1295"/>
                      </a:lnTo>
                      <a:lnTo>
                        <a:pt x="445" y="1295"/>
                      </a:lnTo>
                      <a:lnTo>
                        <a:pt x="445" y="1287"/>
                      </a:lnTo>
                      <a:lnTo>
                        <a:pt x="419" y="1287"/>
                      </a:lnTo>
                      <a:lnTo>
                        <a:pt x="419" y="1274"/>
                      </a:lnTo>
                      <a:lnTo>
                        <a:pt x="402" y="1274"/>
                      </a:lnTo>
                      <a:lnTo>
                        <a:pt x="402" y="1261"/>
                      </a:lnTo>
                      <a:lnTo>
                        <a:pt x="390" y="1261"/>
                      </a:lnTo>
                      <a:lnTo>
                        <a:pt x="377" y="1249"/>
                      </a:lnTo>
                      <a:lnTo>
                        <a:pt x="377" y="1232"/>
                      </a:lnTo>
                      <a:lnTo>
                        <a:pt x="368" y="1232"/>
                      </a:lnTo>
                      <a:lnTo>
                        <a:pt x="368" y="1219"/>
                      </a:lnTo>
                      <a:lnTo>
                        <a:pt x="356" y="1219"/>
                      </a:lnTo>
                      <a:lnTo>
                        <a:pt x="356" y="1206"/>
                      </a:lnTo>
                      <a:lnTo>
                        <a:pt x="356" y="1219"/>
                      </a:lnTo>
                      <a:lnTo>
                        <a:pt x="356" y="1206"/>
                      </a:lnTo>
                      <a:lnTo>
                        <a:pt x="343" y="1206"/>
                      </a:lnTo>
                      <a:lnTo>
                        <a:pt x="343" y="1194"/>
                      </a:lnTo>
                      <a:lnTo>
                        <a:pt x="343" y="1206"/>
                      </a:lnTo>
                      <a:lnTo>
                        <a:pt x="343" y="1194"/>
                      </a:lnTo>
                      <a:lnTo>
                        <a:pt x="330" y="1194"/>
                      </a:lnTo>
                      <a:lnTo>
                        <a:pt x="330" y="1185"/>
                      </a:lnTo>
                      <a:lnTo>
                        <a:pt x="318" y="1185"/>
                      </a:lnTo>
                      <a:lnTo>
                        <a:pt x="330" y="1185"/>
                      </a:lnTo>
                      <a:lnTo>
                        <a:pt x="318" y="1185"/>
                      </a:lnTo>
                      <a:lnTo>
                        <a:pt x="301" y="1173"/>
                      </a:lnTo>
                      <a:lnTo>
                        <a:pt x="301" y="1160"/>
                      </a:lnTo>
                      <a:lnTo>
                        <a:pt x="288" y="1160"/>
                      </a:lnTo>
                      <a:lnTo>
                        <a:pt x="288" y="1173"/>
                      </a:lnTo>
                      <a:lnTo>
                        <a:pt x="288" y="1160"/>
                      </a:lnTo>
                      <a:lnTo>
                        <a:pt x="275" y="1160"/>
                      </a:lnTo>
                      <a:lnTo>
                        <a:pt x="275" y="1147"/>
                      </a:lnTo>
                      <a:lnTo>
                        <a:pt x="254" y="1147"/>
                      </a:lnTo>
                      <a:lnTo>
                        <a:pt x="254" y="1130"/>
                      </a:lnTo>
                      <a:lnTo>
                        <a:pt x="229" y="1130"/>
                      </a:lnTo>
                      <a:lnTo>
                        <a:pt x="229" y="1118"/>
                      </a:lnTo>
                      <a:lnTo>
                        <a:pt x="229" y="1130"/>
                      </a:lnTo>
                      <a:lnTo>
                        <a:pt x="229" y="1118"/>
                      </a:lnTo>
                      <a:lnTo>
                        <a:pt x="229" y="1130"/>
                      </a:lnTo>
                      <a:lnTo>
                        <a:pt x="229" y="1118"/>
                      </a:lnTo>
                      <a:lnTo>
                        <a:pt x="216" y="1118"/>
                      </a:lnTo>
                      <a:lnTo>
                        <a:pt x="216" y="1084"/>
                      </a:lnTo>
                      <a:lnTo>
                        <a:pt x="203" y="1084"/>
                      </a:lnTo>
                      <a:lnTo>
                        <a:pt x="203" y="1071"/>
                      </a:lnTo>
                      <a:lnTo>
                        <a:pt x="186" y="1071"/>
                      </a:lnTo>
                      <a:lnTo>
                        <a:pt x="186" y="1046"/>
                      </a:lnTo>
                      <a:lnTo>
                        <a:pt x="186" y="1058"/>
                      </a:lnTo>
                      <a:lnTo>
                        <a:pt x="186" y="1046"/>
                      </a:lnTo>
                      <a:lnTo>
                        <a:pt x="182" y="1058"/>
                      </a:lnTo>
                      <a:lnTo>
                        <a:pt x="182" y="1046"/>
                      </a:lnTo>
                      <a:lnTo>
                        <a:pt x="169" y="1046"/>
                      </a:lnTo>
                      <a:lnTo>
                        <a:pt x="182" y="1046"/>
                      </a:lnTo>
                      <a:lnTo>
                        <a:pt x="169" y="1046"/>
                      </a:lnTo>
                      <a:lnTo>
                        <a:pt x="169" y="1033"/>
                      </a:lnTo>
                      <a:lnTo>
                        <a:pt x="152" y="1033"/>
                      </a:lnTo>
                      <a:lnTo>
                        <a:pt x="152" y="1016"/>
                      </a:lnTo>
                      <a:lnTo>
                        <a:pt x="152" y="1033"/>
                      </a:lnTo>
                      <a:lnTo>
                        <a:pt x="152" y="1016"/>
                      </a:lnTo>
                      <a:lnTo>
                        <a:pt x="140" y="1016"/>
                      </a:lnTo>
                      <a:lnTo>
                        <a:pt x="140" y="1003"/>
                      </a:lnTo>
                      <a:lnTo>
                        <a:pt x="127" y="1003"/>
                      </a:lnTo>
                      <a:lnTo>
                        <a:pt x="114" y="999"/>
                      </a:lnTo>
                      <a:lnTo>
                        <a:pt x="51" y="999"/>
                      </a:lnTo>
                      <a:lnTo>
                        <a:pt x="51" y="982"/>
                      </a:lnTo>
                      <a:lnTo>
                        <a:pt x="25" y="982"/>
                      </a:lnTo>
                      <a:lnTo>
                        <a:pt x="25" y="957"/>
                      </a:lnTo>
                      <a:lnTo>
                        <a:pt x="13" y="957"/>
                      </a:lnTo>
                      <a:lnTo>
                        <a:pt x="13" y="944"/>
                      </a:lnTo>
                      <a:lnTo>
                        <a:pt x="0" y="944"/>
                      </a:lnTo>
                      <a:lnTo>
                        <a:pt x="0" y="931"/>
                      </a:lnTo>
                      <a:lnTo>
                        <a:pt x="13" y="931"/>
                      </a:lnTo>
                      <a:lnTo>
                        <a:pt x="13" y="897"/>
                      </a:lnTo>
                      <a:lnTo>
                        <a:pt x="25" y="897"/>
                      </a:lnTo>
                      <a:lnTo>
                        <a:pt x="25" y="868"/>
                      </a:lnTo>
                      <a:lnTo>
                        <a:pt x="38" y="868"/>
                      </a:lnTo>
                      <a:lnTo>
                        <a:pt x="38" y="855"/>
                      </a:lnTo>
                      <a:lnTo>
                        <a:pt x="38" y="868"/>
                      </a:lnTo>
                      <a:lnTo>
                        <a:pt x="51" y="868"/>
                      </a:lnTo>
                      <a:lnTo>
                        <a:pt x="51" y="855"/>
                      </a:lnTo>
                      <a:lnTo>
                        <a:pt x="38" y="855"/>
                      </a:lnTo>
                      <a:lnTo>
                        <a:pt x="38" y="842"/>
                      </a:lnTo>
                      <a:lnTo>
                        <a:pt x="93" y="842"/>
                      </a:lnTo>
                      <a:lnTo>
                        <a:pt x="93" y="830"/>
                      </a:lnTo>
                      <a:lnTo>
                        <a:pt x="102" y="830"/>
                      </a:lnTo>
                      <a:lnTo>
                        <a:pt x="102" y="842"/>
                      </a:lnTo>
                      <a:lnTo>
                        <a:pt x="102" y="830"/>
                      </a:lnTo>
                      <a:lnTo>
                        <a:pt x="114" y="830"/>
                      </a:lnTo>
                      <a:lnTo>
                        <a:pt x="114" y="821"/>
                      </a:lnTo>
                      <a:lnTo>
                        <a:pt x="140" y="821"/>
                      </a:lnTo>
                      <a:lnTo>
                        <a:pt x="152" y="808"/>
                      </a:lnTo>
                      <a:lnTo>
                        <a:pt x="169" y="808"/>
                      </a:lnTo>
                      <a:lnTo>
                        <a:pt x="169" y="821"/>
                      </a:lnTo>
                      <a:lnTo>
                        <a:pt x="203" y="821"/>
                      </a:lnTo>
                      <a:lnTo>
                        <a:pt x="203" y="753"/>
                      </a:lnTo>
                      <a:lnTo>
                        <a:pt x="216" y="753"/>
                      </a:lnTo>
                      <a:lnTo>
                        <a:pt x="216" y="728"/>
                      </a:lnTo>
                      <a:lnTo>
                        <a:pt x="229" y="728"/>
                      </a:lnTo>
                      <a:lnTo>
                        <a:pt x="229" y="707"/>
                      </a:lnTo>
                      <a:lnTo>
                        <a:pt x="241" y="707"/>
                      </a:lnTo>
                      <a:lnTo>
                        <a:pt x="241" y="681"/>
                      </a:lnTo>
                      <a:lnTo>
                        <a:pt x="267" y="681"/>
                      </a:lnTo>
                      <a:lnTo>
                        <a:pt x="267" y="652"/>
                      </a:lnTo>
                      <a:lnTo>
                        <a:pt x="275" y="652"/>
                      </a:lnTo>
                      <a:lnTo>
                        <a:pt x="275" y="639"/>
                      </a:lnTo>
                      <a:lnTo>
                        <a:pt x="288" y="639"/>
                      </a:lnTo>
                      <a:lnTo>
                        <a:pt x="288" y="635"/>
                      </a:lnTo>
                      <a:lnTo>
                        <a:pt x="301" y="635"/>
                      </a:lnTo>
                      <a:lnTo>
                        <a:pt x="301" y="618"/>
                      </a:lnTo>
                      <a:lnTo>
                        <a:pt x="318" y="618"/>
                      </a:lnTo>
                      <a:lnTo>
                        <a:pt x="318" y="605"/>
                      </a:lnTo>
                      <a:lnTo>
                        <a:pt x="330" y="605"/>
                      </a:lnTo>
                      <a:lnTo>
                        <a:pt x="343" y="593"/>
                      </a:lnTo>
                      <a:lnTo>
                        <a:pt x="356" y="580"/>
                      </a:lnTo>
                      <a:lnTo>
                        <a:pt x="356" y="550"/>
                      </a:lnTo>
                      <a:lnTo>
                        <a:pt x="343" y="550"/>
                      </a:lnTo>
                      <a:lnTo>
                        <a:pt x="343" y="533"/>
                      </a:lnTo>
                      <a:lnTo>
                        <a:pt x="356" y="533"/>
                      </a:lnTo>
                      <a:lnTo>
                        <a:pt x="356" y="491"/>
                      </a:lnTo>
                      <a:lnTo>
                        <a:pt x="368" y="491"/>
                      </a:lnTo>
                      <a:lnTo>
                        <a:pt x="368" y="478"/>
                      </a:lnTo>
                      <a:lnTo>
                        <a:pt x="377" y="478"/>
                      </a:lnTo>
                      <a:lnTo>
                        <a:pt x="377" y="466"/>
                      </a:lnTo>
                      <a:lnTo>
                        <a:pt x="390" y="466"/>
                      </a:lnTo>
                      <a:lnTo>
                        <a:pt x="377" y="466"/>
                      </a:lnTo>
                      <a:lnTo>
                        <a:pt x="377" y="444"/>
                      </a:lnTo>
                      <a:lnTo>
                        <a:pt x="390" y="444"/>
                      </a:lnTo>
                      <a:lnTo>
                        <a:pt x="390" y="419"/>
                      </a:lnTo>
                      <a:lnTo>
                        <a:pt x="402" y="419"/>
                      </a:lnTo>
                      <a:lnTo>
                        <a:pt x="402" y="402"/>
                      </a:lnTo>
                      <a:lnTo>
                        <a:pt x="419" y="402"/>
                      </a:lnTo>
                      <a:lnTo>
                        <a:pt x="419" y="389"/>
                      </a:lnTo>
                      <a:lnTo>
                        <a:pt x="491" y="389"/>
                      </a:lnTo>
                      <a:lnTo>
                        <a:pt x="491" y="377"/>
                      </a:lnTo>
                      <a:lnTo>
                        <a:pt x="533" y="377"/>
                      </a:lnTo>
                      <a:lnTo>
                        <a:pt x="533" y="364"/>
                      </a:lnTo>
                      <a:lnTo>
                        <a:pt x="546" y="364"/>
                      </a:lnTo>
                      <a:lnTo>
                        <a:pt x="546" y="356"/>
                      </a:lnTo>
                      <a:lnTo>
                        <a:pt x="550" y="356"/>
                      </a:lnTo>
                      <a:lnTo>
                        <a:pt x="550" y="330"/>
                      </a:lnTo>
                      <a:lnTo>
                        <a:pt x="567" y="330"/>
                      </a:lnTo>
                      <a:lnTo>
                        <a:pt x="567" y="300"/>
                      </a:lnTo>
                      <a:lnTo>
                        <a:pt x="580" y="300"/>
                      </a:lnTo>
                      <a:lnTo>
                        <a:pt x="580" y="275"/>
                      </a:lnTo>
                      <a:lnTo>
                        <a:pt x="618" y="275"/>
                      </a:lnTo>
                      <a:lnTo>
                        <a:pt x="618" y="254"/>
                      </a:lnTo>
                      <a:lnTo>
                        <a:pt x="635" y="254"/>
                      </a:lnTo>
                      <a:lnTo>
                        <a:pt x="618" y="254"/>
                      </a:lnTo>
                      <a:lnTo>
                        <a:pt x="618" y="216"/>
                      </a:lnTo>
                      <a:lnTo>
                        <a:pt x="605" y="216"/>
                      </a:lnTo>
                      <a:lnTo>
                        <a:pt x="605" y="203"/>
                      </a:lnTo>
                      <a:lnTo>
                        <a:pt x="618" y="186"/>
                      </a:lnTo>
                      <a:lnTo>
                        <a:pt x="618" y="169"/>
                      </a:lnTo>
                      <a:lnTo>
                        <a:pt x="605" y="152"/>
                      </a:lnTo>
                      <a:lnTo>
                        <a:pt x="605" y="140"/>
                      </a:lnTo>
                      <a:lnTo>
                        <a:pt x="618" y="140"/>
                      </a:lnTo>
                      <a:lnTo>
                        <a:pt x="618" y="127"/>
                      </a:lnTo>
                      <a:lnTo>
                        <a:pt x="605" y="127"/>
                      </a:lnTo>
                      <a:lnTo>
                        <a:pt x="618" y="127"/>
                      </a:lnTo>
                      <a:lnTo>
                        <a:pt x="618" y="114"/>
                      </a:lnTo>
                      <a:lnTo>
                        <a:pt x="635" y="102"/>
                      </a:lnTo>
                      <a:lnTo>
                        <a:pt x="618" y="102"/>
                      </a:lnTo>
                      <a:lnTo>
                        <a:pt x="618" y="80"/>
                      </a:lnTo>
                      <a:lnTo>
                        <a:pt x="635" y="80"/>
                      </a:lnTo>
                      <a:lnTo>
                        <a:pt x="635" y="51"/>
                      </a:lnTo>
                      <a:lnTo>
                        <a:pt x="652" y="51"/>
                      </a:lnTo>
                      <a:lnTo>
                        <a:pt x="652" y="38"/>
                      </a:lnTo>
                      <a:lnTo>
                        <a:pt x="682" y="38"/>
                      </a:lnTo>
                      <a:lnTo>
                        <a:pt x="682" y="25"/>
                      </a:lnTo>
                      <a:lnTo>
                        <a:pt x="694" y="13"/>
                      </a:lnTo>
                      <a:lnTo>
                        <a:pt x="694" y="25"/>
                      </a:lnTo>
                      <a:lnTo>
                        <a:pt x="694" y="13"/>
                      </a:lnTo>
                      <a:lnTo>
                        <a:pt x="732" y="13"/>
                      </a:lnTo>
                      <a:lnTo>
                        <a:pt x="732" y="0"/>
                      </a:lnTo>
                      <a:lnTo>
                        <a:pt x="783" y="0"/>
                      </a:lnTo>
                      <a:lnTo>
                        <a:pt x="783" y="13"/>
                      </a:lnTo>
                      <a:lnTo>
                        <a:pt x="796" y="13"/>
                      </a:lnTo>
                      <a:lnTo>
                        <a:pt x="796" y="25"/>
                      </a:lnTo>
                      <a:lnTo>
                        <a:pt x="821" y="25"/>
                      </a:lnTo>
                      <a:lnTo>
                        <a:pt x="821" y="38"/>
                      </a:lnTo>
                      <a:lnTo>
                        <a:pt x="830" y="38"/>
                      </a:lnTo>
                      <a:lnTo>
                        <a:pt x="830" y="25"/>
                      </a:lnTo>
                      <a:lnTo>
                        <a:pt x="830" y="38"/>
                      </a:lnTo>
                      <a:lnTo>
                        <a:pt x="855" y="38"/>
                      </a:lnTo>
                      <a:lnTo>
                        <a:pt x="855" y="51"/>
                      </a:lnTo>
                      <a:lnTo>
                        <a:pt x="842" y="51"/>
                      </a:lnTo>
                      <a:lnTo>
                        <a:pt x="842" y="68"/>
                      </a:lnTo>
                      <a:lnTo>
                        <a:pt x="821" y="68"/>
                      </a:lnTo>
                      <a:lnTo>
                        <a:pt x="821" y="80"/>
                      </a:lnTo>
                      <a:lnTo>
                        <a:pt x="796" y="80"/>
                      </a:lnTo>
                      <a:lnTo>
                        <a:pt x="796" y="114"/>
                      </a:lnTo>
                      <a:lnTo>
                        <a:pt x="783" y="114"/>
                      </a:lnTo>
                      <a:lnTo>
                        <a:pt x="796" y="127"/>
                      </a:lnTo>
                      <a:lnTo>
                        <a:pt x="783" y="140"/>
                      </a:lnTo>
                      <a:lnTo>
                        <a:pt x="796" y="140"/>
                      </a:lnTo>
                      <a:lnTo>
                        <a:pt x="796" y="169"/>
                      </a:lnTo>
                      <a:lnTo>
                        <a:pt x="809" y="169"/>
                      </a:lnTo>
                      <a:lnTo>
                        <a:pt x="809" y="173"/>
                      </a:lnTo>
                      <a:lnTo>
                        <a:pt x="821" y="173"/>
                      </a:lnTo>
                      <a:lnTo>
                        <a:pt x="821" y="169"/>
                      </a:lnTo>
                      <a:lnTo>
                        <a:pt x="830" y="152"/>
                      </a:lnTo>
                      <a:lnTo>
                        <a:pt x="855" y="152"/>
                      </a:lnTo>
                      <a:lnTo>
                        <a:pt x="855" y="127"/>
                      </a:lnTo>
                      <a:lnTo>
                        <a:pt x="868" y="127"/>
                      </a:lnTo>
                      <a:lnTo>
                        <a:pt x="868" y="140"/>
                      </a:lnTo>
                      <a:lnTo>
                        <a:pt x="885" y="140"/>
                      </a:lnTo>
                      <a:lnTo>
                        <a:pt x="885" y="152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" name="Google Shape;1174;p19">
                  <a:extLst>
                    <a:ext uri="{FF2B5EF4-FFF2-40B4-BE49-F238E27FC236}">
                      <a16:creationId xmlns:a16="http://schemas.microsoft.com/office/drawing/2014/main" id="{FBA03926-8F58-5BFF-3021-3307C93A0880}"/>
                    </a:ext>
                  </a:extLst>
                </p:cNvPr>
                <p:cNvSpPr/>
                <p:nvPr/>
              </p:nvSpPr>
              <p:spPr>
                <a:xfrm>
                  <a:off x="10086816" y="5832005"/>
                  <a:ext cx="449763" cy="547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" h="1689" extrusionOk="0">
                      <a:moveTo>
                        <a:pt x="614" y="0"/>
                      </a:moveTo>
                      <a:lnTo>
                        <a:pt x="614" y="17"/>
                      </a:lnTo>
                      <a:lnTo>
                        <a:pt x="626" y="17"/>
                      </a:lnTo>
                      <a:lnTo>
                        <a:pt x="626" y="0"/>
                      </a:lnTo>
                      <a:lnTo>
                        <a:pt x="626" y="17"/>
                      </a:lnTo>
                      <a:lnTo>
                        <a:pt x="639" y="29"/>
                      </a:lnTo>
                      <a:lnTo>
                        <a:pt x="639" y="42"/>
                      </a:lnTo>
                      <a:lnTo>
                        <a:pt x="673" y="42"/>
                      </a:lnTo>
                      <a:lnTo>
                        <a:pt x="673" y="55"/>
                      </a:lnTo>
                      <a:lnTo>
                        <a:pt x="728" y="55"/>
                      </a:lnTo>
                      <a:lnTo>
                        <a:pt x="728" y="42"/>
                      </a:lnTo>
                      <a:lnTo>
                        <a:pt x="728" y="55"/>
                      </a:lnTo>
                      <a:lnTo>
                        <a:pt x="728" y="42"/>
                      </a:lnTo>
                      <a:lnTo>
                        <a:pt x="741" y="42"/>
                      </a:lnTo>
                      <a:lnTo>
                        <a:pt x="753" y="29"/>
                      </a:lnTo>
                      <a:lnTo>
                        <a:pt x="762" y="29"/>
                      </a:lnTo>
                      <a:lnTo>
                        <a:pt x="762" y="17"/>
                      </a:lnTo>
                      <a:lnTo>
                        <a:pt x="762" y="29"/>
                      </a:lnTo>
                      <a:lnTo>
                        <a:pt x="800" y="29"/>
                      </a:lnTo>
                      <a:lnTo>
                        <a:pt x="800" y="17"/>
                      </a:lnTo>
                      <a:lnTo>
                        <a:pt x="842" y="17"/>
                      </a:lnTo>
                      <a:lnTo>
                        <a:pt x="842" y="29"/>
                      </a:lnTo>
                      <a:lnTo>
                        <a:pt x="846" y="29"/>
                      </a:lnTo>
                      <a:lnTo>
                        <a:pt x="846" y="42"/>
                      </a:lnTo>
                      <a:lnTo>
                        <a:pt x="863" y="42"/>
                      </a:lnTo>
                      <a:lnTo>
                        <a:pt x="863" y="55"/>
                      </a:lnTo>
                      <a:lnTo>
                        <a:pt x="876" y="55"/>
                      </a:lnTo>
                      <a:lnTo>
                        <a:pt x="876" y="68"/>
                      </a:lnTo>
                      <a:lnTo>
                        <a:pt x="876" y="55"/>
                      </a:lnTo>
                      <a:lnTo>
                        <a:pt x="876" y="68"/>
                      </a:lnTo>
                      <a:lnTo>
                        <a:pt x="914" y="68"/>
                      </a:lnTo>
                      <a:lnTo>
                        <a:pt x="914" y="76"/>
                      </a:lnTo>
                      <a:lnTo>
                        <a:pt x="931" y="76"/>
                      </a:lnTo>
                      <a:lnTo>
                        <a:pt x="931" y="68"/>
                      </a:lnTo>
                      <a:lnTo>
                        <a:pt x="944" y="68"/>
                      </a:lnTo>
                      <a:lnTo>
                        <a:pt x="944" y="76"/>
                      </a:lnTo>
                      <a:lnTo>
                        <a:pt x="948" y="89"/>
                      </a:lnTo>
                      <a:lnTo>
                        <a:pt x="965" y="101"/>
                      </a:lnTo>
                      <a:lnTo>
                        <a:pt x="978" y="118"/>
                      </a:lnTo>
                      <a:lnTo>
                        <a:pt x="965" y="131"/>
                      </a:lnTo>
                      <a:lnTo>
                        <a:pt x="978" y="131"/>
                      </a:lnTo>
                      <a:lnTo>
                        <a:pt x="978" y="144"/>
                      </a:lnTo>
                      <a:lnTo>
                        <a:pt x="965" y="144"/>
                      </a:lnTo>
                      <a:lnTo>
                        <a:pt x="965" y="156"/>
                      </a:lnTo>
                      <a:lnTo>
                        <a:pt x="978" y="156"/>
                      </a:lnTo>
                      <a:lnTo>
                        <a:pt x="978" y="178"/>
                      </a:lnTo>
                      <a:lnTo>
                        <a:pt x="990" y="178"/>
                      </a:lnTo>
                      <a:lnTo>
                        <a:pt x="990" y="190"/>
                      </a:lnTo>
                      <a:lnTo>
                        <a:pt x="1003" y="190"/>
                      </a:lnTo>
                      <a:lnTo>
                        <a:pt x="1003" y="233"/>
                      </a:lnTo>
                      <a:lnTo>
                        <a:pt x="1016" y="233"/>
                      </a:lnTo>
                      <a:lnTo>
                        <a:pt x="1016" y="216"/>
                      </a:lnTo>
                      <a:lnTo>
                        <a:pt x="1037" y="216"/>
                      </a:lnTo>
                      <a:lnTo>
                        <a:pt x="1037" y="258"/>
                      </a:lnTo>
                      <a:lnTo>
                        <a:pt x="1028" y="258"/>
                      </a:lnTo>
                      <a:lnTo>
                        <a:pt x="1028" y="267"/>
                      </a:lnTo>
                      <a:lnTo>
                        <a:pt x="1016" y="267"/>
                      </a:lnTo>
                      <a:lnTo>
                        <a:pt x="1028" y="267"/>
                      </a:lnTo>
                      <a:lnTo>
                        <a:pt x="1028" y="292"/>
                      </a:lnTo>
                      <a:lnTo>
                        <a:pt x="1016" y="292"/>
                      </a:lnTo>
                      <a:lnTo>
                        <a:pt x="1016" y="305"/>
                      </a:lnTo>
                      <a:lnTo>
                        <a:pt x="1028" y="305"/>
                      </a:lnTo>
                      <a:lnTo>
                        <a:pt x="1016" y="305"/>
                      </a:lnTo>
                      <a:lnTo>
                        <a:pt x="1016" y="317"/>
                      </a:lnTo>
                      <a:lnTo>
                        <a:pt x="1028" y="317"/>
                      </a:lnTo>
                      <a:lnTo>
                        <a:pt x="1028" y="334"/>
                      </a:lnTo>
                      <a:lnTo>
                        <a:pt x="1016" y="347"/>
                      </a:lnTo>
                      <a:lnTo>
                        <a:pt x="1016" y="364"/>
                      </a:lnTo>
                      <a:lnTo>
                        <a:pt x="1003" y="364"/>
                      </a:lnTo>
                      <a:lnTo>
                        <a:pt x="1016" y="364"/>
                      </a:lnTo>
                      <a:lnTo>
                        <a:pt x="990" y="364"/>
                      </a:lnTo>
                      <a:lnTo>
                        <a:pt x="990" y="394"/>
                      </a:lnTo>
                      <a:lnTo>
                        <a:pt x="1003" y="394"/>
                      </a:lnTo>
                      <a:lnTo>
                        <a:pt x="1003" y="406"/>
                      </a:lnTo>
                      <a:lnTo>
                        <a:pt x="1016" y="406"/>
                      </a:lnTo>
                      <a:lnTo>
                        <a:pt x="1003" y="406"/>
                      </a:lnTo>
                      <a:lnTo>
                        <a:pt x="1016" y="419"/>
                      </a:lnTo>
                      <a:lnTo>
                        <a:pt x="1028" y="419"/>
                      </a:lnTo>
                      <a:lnTo>
                        <a:pt x="1028" y="406"/>
                      </a:lnTo>
                      <a:lnTo>
                        <a:pt x="1028" y="419"/>
                      </a:lnTo>
                      <a:lnTo>
                        <a:pt x="1037" y="419"/>
                      </a:lnTo>
                      <a:lnTo>
                        <a:pt x="1037" y="449"/>
                      </a:lnTo>
                      <a:lnTo>
                        <a:pt x="1050" y="449"/>
                      </a:lnTo>
                      <a:lnTo>
                        <a:pt x="1050" y="453"/>
                      </a:lnTo>
                      <a:lnTo>
                        <a:pt x="1037" y="453"/>
                      </a:lnTo>
                      <a:lnTo>
                        <a:pt x="1037" y="466"/>
                      </a:lnTo>
                      <a:lnTo>
                        <a:pt x="1062" y="466"/>
                      </a:lnTo>
                      <a:lnTo>
                        <a:pt x="1062" y="482"/>
                      </a:lnTo>
                      <a:lnTo>
                        <a:pt x="1079" y="482"/>
                      </a:lnTo>
                      <a:lnTo>
                        <a:pt x="1092" y="495"/>
                      </a:lnTo>
                      <a:lnTo>
                        <a:pt x="1117" y="495"/>
                      </a:lnTo>
                      <a:lnTo>
                        <a:pt x="1117" y="508"/>
                      </a:lnTo>
                      <a:lnTo>
                        <a:pt x="1126" y="508"/>
                      </a:lnTo>
                      <a:lnTo>
                        <a:pt x="1126" y="521"/>
                      </a:lnTo>
                      <a:lnTo>
                        <a:pt x="1139" y="521"/>
                      </a:lnTo>
                      <a:lnTo>
                        <a:pt x="1139" y="533"/>
                      </a:lnTo>
                      <a:lnTo>
                        <a:pt x="1164" y="533"/>
                      </a:lnTo>
                      <a:lnTo>
                        <a:pt x="1164" y="597"/>
                      </a:lnTo>
                      <a:lnTo>
                        <a:pt x="1181" y="597"/>
                      </a:lnTo>
                      <a:lnTo>
                        <a:pt x="1181" y="609"/>
                      </a:lnTo>
                      <a:lnTo>
                        <a:pt x="1194" y="609"/>
                      </a:lnTo>
                      <a:lnTo>
                        <a:pt x="1206" y="622"/>
                      </a:lnTo>
                      <a:lnTo>
                        <a:pt x="1219" y="622"/>
                      </a:lnTo>
                      <a:lnTo>
                        <a:pt x="1219" y="635"/>
                      </a:lnTo>
                      <a:lnTo>
                        <a:pt x="1227" y="635"/>
                      </a:lnTo>
                      <a:lnTo>
                        <a:pt x="1240" y="643"/>
                      </a:lnTo>
                      <a:lnTo>
                        <a:pt x="1240" y="635"/>
                      </a:lnTo>
                      <a:lnTo>
                        <a:pt x="1253" y="635"/>
                      </a:lnTo>
                      <a:lnTo>
                        <a:pt x="1253" y="622"/>
                      </a:lnTo>
                      <a:lnTo>
                        <a:pt x="1308" y="622"/>
                      </a:lnTo>
                      <a:lnTo>
                        <a:pt x="1308" y="635"/>
                      </a:lnTo>
                      <a:lnTo>
                        <a:pt x="1312" y="635"/>
                      </a:lnTo>
                      <a:lnTo>
                        <a:pt x="1312" y="656"/>
                      </a:lnTo>
                      <a:lnTo>
                        <a:pt x="1308" y="669"/>
                      </a:lnTo>
                      <a:lnTo>
                        <a:pt x="1308" y="681"/>
                      </a:lnTo>
                      <a:lnTo>
                        <a:pt x="1312" y="681"/>
                      </a:lnTo>
                      <a:lnTo>
                        <a:pt x="1312" y="724"/>
                      </a:lnTo>
                      <a:lnTo>
                        <a:pt x="1278" y="724"/>
                      </a:lnTo>
                      <a:lnTo>
                        <a:pt x="1295" y="732"/>
                      </a:lnTo>
                      <a:lnTo>
                        <a:pt x="1278" y="732"/>
                      </a:lnTo>
                      <a:lnTo>
                        <a:pt x="1278" y="745"/>
                      </a:lnTo>
                      <a:lnTo>
                        <a:pt x="1265" y="745"/>
                      </a:lnTo>
                      <a:lnTo>
                        <a:pt x="1265" y="758"/>
                      </a:lnTo>
                      <a:lnTo>
                        <a:pt x="1253" y="770"/>
                      </a:lnTo>
                      <a:lnTo>
                        <a:pt x="1240" y="770"/>
                      </a:lnTo>
                      <a:lnTo>
                        <a:pt x="1240" y="783"/>
                      </a:lnTo>
                      <a:lnTo>
                        <a:pt x="1227" y="783"/>
                      </a:lnTo>
                      <a:lnTo>
                        <a:pt x="1227" y="859"/>
                      </a:lnTo>
                      <a:lnTo>
                        <a:pt x="1219" y="859"/>
                      </a:lnTo>
                      <a:lnTo>
                        <a:pt x="1219" y="885"/>
                      </a:lnTo>
                      <a:lnTo>
                        <a:pt x="1206" y="885"/>
                      </a:lnTo>
                      <a:lnTo>
                        <a:pt x="1206" y="897"/>
                      </a:lnTo>
                      <a:lnTo>
                        <a:pt x="1181" y="897"/>
                      </a:lnTo>
                      <a:lnTo>
                        <a:pt x="1181" y="885"/>
                      </a:lnTo>
                      <a:lnTo>
                        <a:pt x="1164" y="885"/>
                      </a:lnTo>
                      <a:lnTo>
                        <a:pt x="1164" y="872"/>
                      </a:lnTo>
                      <a:lnTo>
                        <a:pt x="1151" y="872"/>
                      </a:lnTo>
                      <a:lnTo>
                        <a:pt x="1151" y="897"/>
                      </a:lnTo>
                      <a:lnTo>
                        <a:pt x="1126" y="897"/>
                      </a:lnTo>
                      <a:lnTo>
                        <a:pt x="1117" y="914"/>
                      </a:lnTo>
                      <a:lnTo>
                        <a:pt x="1117" y="918"/>
                      </a:lnTo>
                      <a:lnTo>
                        <a:pt x="1105" y="918"/>
                      </a:lnTo>
                      <a:lnTo>
                        <a:pt x="1105" y="914"/>
                      </a:lnTo>
                      <a:lnTo>
                        <a:pt x="1092" y="914"/>
                      </a:lnTo>
                      <a:lnTo>
                        <a:pt x="1092" y="885"/>
                      </a:lnTo>
                      <a:lnTo>
                        <a:pt x="1079" y="885"/>
                      </a:lnTo>
                      <a:lnTo>
                        <a:pt x="1092" y="872"/>
                      </a:lnTo>
                      <a:lnTo>
                        <a:pt x="1079" y="859"/>
                      </a:lnTo>
                      <a:lnTo>
                        <a:pt x="1092" y="859"/>
                      </a:lnTo>
                      <a:lnTo>
                        <a:pt x="1092" y="825"/>
                      </a:lnTo>
                      <a:lnTo>
                        <a:pt x="1117" y="825"/>
                      </a:lnTo>
                      <a:lnTo>
                        <a:pt x="1117" y="813"/>
                      </a:lnTo>
                      <a:lnTo>
                        <a:pt x="1139" y="813"/>
                      </a:lnTo>
                      <a:lnTo>
                        <a:pt x="1139" y="796"/>
                      </a:lnTo>
                      <a:lnTo>
                        <a:pt x="1151" y="796"/>
                      </a:lnTo>
                      <a:lnTo>
                        <a:pt x="1151" y="783"/>
                      </a:lnTo>
                      <a:lnTo>
                        <a:pt x="1126" y="783"/>
                      </a:lnTo>
                      <a:lnTo>
                        <a:pt x="1126" y="770"/>
                      </a:lnTo>
                      <a:lnTo>
                        <a:pt x="1126" y="783"/>
                      </a:lnTo>
                      <a:lnTo>
                        <a:pt x="1117" y="783"/>
                      </a:lnTo>
                      <a:lnTo>
                        <a:pt x="1117" y="770"/>
                      </a:lnTo>
                      <a:lnTo>
                        <a:pt x="1092" y="770"/>
                      </a:lnTo>
                      <a:lnTo>
                        <a:pt x="1092" y="758"/>
                      </a:lnTo>
                      <a:lnTo>
                        <a:pt x="1079" y="758"/>
                      </a:lnTo>
                      <a:lnTo>
                        <a:pt x="1079" y="745"/>
                      </a:lnTo>
                      <a:lnTo>
                        <a:pt x="1028" y="745"/>
                      </a:lnTo>
                      <a:lnTo>
                        <a:pt x="1028" y="758"/>
                      </a:lnTo>
                      <a:lnTo>
                        <a:pt x="990" y="758"/>
                      </a:lnTo>
                      <a:lnTo>
                        <a:pt x="990" y="770"/>
                      </a:lnTo>
                      <a:lnTo>
                        <a:pt x="990" y="758"/>
                      </a:lnTo>
                      <a:lnTo>
                        <a:pt x="978" y="770"/>
                      </a:lnTo>
                      <a:lnTo>
                        <a:pt x="978" y="783"/>
                      </a:lnTo>
                      <a:lnTo>
                        <a:pt x="948" y="783"/>
                      </a:lnTo>
                      <a:lnTo>
                        <a:pt x="948" y="796"/>
                      </a:lnTo>
                      <a:lnTo>
                        <a:pt x="931" y="796"/>
                      </a:lnTo>
                      <a:lnTo>
                        <a:pt x="931" y="825"/>
                      </a:lnTo>
                      <a:lnTo>
                        <a:pt x="914" y="825"/>
                      </a:lnTo>
                      <a:lnTo>
                        <a:pt x="914" y="847"/>
                      </a:lnTo>
                      <a:lnTo>
                        <a:pt x="931" y="847"/>
                      </a:lnTo>
                      <a:lnTo>
                        <a:pt x="914" y="859"/>
                      </a:lnTo>
                      <a:lnTo>
                        <a:pt x="914" y="872"/>
                      </a:lnTo>
                      <a:lnTo>
                        <a:pt x="901" y="872"/>
                      </a:lnTo>
                      <a:lnTo>
                        <a:pt x="914" y="872"/>
                      </a:lnTo>
                      <a:lnTo>
                        <a:pt x="914" y="885"/>
                      </a:lnTo>
                      <a:lnTo>
                        <a:pt x="901" y="885"/>
                      </a:lnTo>
                      <a:lnTo>
                        <a:pt x="901" y="897"/>
                      </a:lnTo>
                      <a:lnTo>
                        <a:pt x="914" y="914"/>
                      </a:lnTo>
                      <a:lnTo>
                        <a:pt x="914" y="931"/>
                      </a:lnTo>
                      <a:lnTo>
                        <a:pt x="901" y="948"/>
                      </a:lnTo>
                      <a:lnTo>
                        <a:pt x="901" y="961"/>
                      </a:lnTo>
                      <a:lnTo>
                        <a:pt x="914" y="961"/>
                      </a:lnTo>
                      <a:lnTo>
                        <a:pt x="914" y="999"/>
                      </a:lnTo>
                      <a:lnTo>
                        <a:pt x="931" y="999"/>
                      </a:lnTo>
                      <a:lnTo>
                        <a:pt x="914" y="999"/>
                      </a:lnTo>
                      <a:lnTo>
                        <a:pt x="914" y="1020"/>
                      </a:lnTo>
                      <a:lnTo>
                        <a:pt x="876" y="1020"/>
                      </a:lnTo>
                      <a:lnTo>
                        <a:pt x="876" y="1045"/>
                      </a:lnTo>
                      <a:lnTo>
                        <a:pt x="863" y="1045"/>
                      </a:lnTo>
                      <a:lnTo>
                        <a:pt x="863" y="1075"/>
                      </a:lnTo>
                      <a:lnTo>
                        <a:pt x="846" y="1075"/>
                      </a:lnTo>
                      <a:lnTo>
                        <a:pt x="846" y="1101"/>
                      </a:lnTo>
                      <a:lnTo>
                        <a:pt x="842" y="1101"/>
                      </a:lnTo>
                      <a:lnTo>
                        <a:pt x="842" y="1109"/>
                      </a:lnTo>
                      <a:lnTo>
                        <a:pt x="829" y="1109"/>
                      </a:lnTo>
                      <a:lnTo>
                        <a:pt x="829" y="1122"/>
                      </a:lnTo>
                      <a:lnTo>
                        <a:pt x="787" y="1122"/>
                      </a:lnTo>
                      <a:lnTo>
                        <a:pt x="787" y="1134"/>
                      </a:lnTo>
                      <a:lnTo>
                        <a:pt x="715" y="1134"/>
                      </a:lnTo>
                      <a:lnTo>
                        <a:pt x="715" y="1147"/>
                      </a:lnTo>
                      <a:lnTo>
                        <a:pt x="698" y="1147"/>
                      </a:lnTo>
                      <a:lnTo>
                        <a:pt x="698" y="1164"/>
                      </a:lnTo>
                      <a:lnTo>
                        <a:pt x="686" y="1164"/>
                      </a:lnTo>
                      <a:lnTo>
                        <a:pt x="686" y="1189"/>
                      </a:lnTo>
                      <a:lnTo>
                        <a:pt x="673" y="1189"/>
                      </a:lnTo>
                      <a:lnTo>
                        <a:pt x="673" y="1211"/>
                      </a:lnTo>
                      <a:lnTo>
                        <a:pt x="686" y="1211"/>
                      </a:lnTo>
                      <a:lnTo>
                        <a:pt x="673" y="1211"/>
                      </a:lnTo>
                      <a:lnTo>
                        <a:pt x="673" y="1223"/>
                      </a:lnTo>
                      <a:lnTo>
                        <a:pt x="664" y="1223"/>
                      </a:lnTo>
                      <a:lnTo>
                        <a:pt x="664" y="1236"/>
                      </a:lnTo>
                      <a:lnTo>
                        <a:pt x="652" y="1236"/>
                      </a:lnTo>
                      <a:lnTo>
                        <a:pt x="652" y="1278"/>
                      </a:lnTo>
                      <a:lnTo>
                        <a:pt x="639" y="1278"/>
                      </a:lnTo>
                      <a:lnTo>
                        <a:pt x="639" y="1295"/>
                      </a:lnTo>
                      <a:lnTo>
                        <a:pt x="652" y="1295"/>
                      </a:lnTo>
                      <a:lnTo>
                        <a:pt x="652" y="1325"/>
                      </a:lnTo>
                      <a:lnTo>
                        <a:pt x="639" y="1338"/>
                      </a:lnTo>
                      <a:lnTo>
                        <a:pt x="626" y="1350"/>
                      </a:lnTo>
                      <a:lnTo>
                        <a:pt x="614" y="1350"/>
                      </a:lnTo>
                      <a:lnTo>
                        <a:pt x="614" y="1363"/>
                      </a:lnTo>
                      <a:lnTo>
                        <a:pt x="597" y="1363"/>
                      </a:lnTo>
                      <a:lnTo>
                        <a:pt x="597" y="1380"/>
                      </a:lnTo>
                      <a:lnTo>
                        <a:pt x="584" y="1380"/>
                      </a:lnTo>
                      <a:lnTo>
                        <a:pt x="584" y="1384"/>
                      </a:lnTo>
                      <a:lnTo>
                        <a:pt x="571" y="1384"/>
                      </a:lnTo>
                      <a:lnTo>
                        <a:pt x="571" y="1397"/>
                      </a:lnTo>
                      <a:lnTo>
                        <a:pt x="563" y="1397"/>
                      </a:lnTo>
                      <a:lnTo>
                        <a:pt x="563" y="1426"/>
                      </a:lnTo>
                      <a:lnTo>
                        <a:pt x="537" y="1426"/>
                      </a:lnTo>
                      <a:lnTo>
                        <a:pt x="537" y="1452"/>
                      </a:lnTo>
                      <a:lnTo>
                        <a:pt x="525" y="1452"/>
                      </a:lnTo>
                      <a:lnTo>
                        <a:pt x="525" y="1473"/>
                      </a:lnTo>
                      <a:lnTo>
                        <a:pt x="512" y="1473"/>
                      </a:lnTo>
                      <a:lnTo>
                        <a:pt x="512" y="1498"/>
                      </a:lnTo>
                      <a:lnTo>
                        <a:pt x="499" y="1498"/>
                      </a:lnTo>
                      <a:lnTo>
                        <a:pt x="499" y="1566"/>
                      </a:lnTo>
                      <a:lnTo>
                        <a:pt x="465" y="1566"/>
                      </a:lnTo>
                      <a:lnTo>
                        <a:pt x="465" y="1553"/>
                      </a:lnTo>
                      <a:lnTo>
                        <a:pt x="448" y="1553"/>
                      </a:lnTo>
                      <a:lnTo>
                        <a:pt x="436" y="1566"/>
                      </a:lnTo>
                      <a:lnTo>
                        <a:pt x="410" y="1566"/>
                      </a:lnTo>
                      <a:lnTo>
                        <a:pt x="410" y="1575"/>
                      </a:lnTo>
                      <a:lnTo>
                        <a:pt x="398" y="1575"/>
                      </a:lnTo>
                      <a:lnTo>
                        <a:pt x="398" y="1587"/>
                      </a:lnTo>
                      <a:lnTo>
                        <a:pt x="398" y="1575"/>
                      </a:lnTo>
                      <a:lnTo>
                        <a:pt x="389" y="1575"/>
                      </a:lnTo>
                      <a:lnTo>
                        <a:pt x="389" y="1587"/>
                      </a:lnTo>
                      <a:lnTo>
                        <a:pt x="334" y="1587"/>
                      </a:lnTo>
                      <a:lnTo>
                        <a:pt x="334" y="1600"/>
                      </a:lnTo>
                      <a:lnTo>
                        <a:pt x="347" y="1600"/>
                      </a:lnTo>
                      <a:lnTo>
                        <a:pt x="347" y="1613"/>
                      </a:lnTo>
                      <a:lnTo>
                        <a:pt x="334" y="1613"/>
                      </a:lnTo>
                      <a:lnTo>
                        <a:pt x="334" y="1600"/>
                      </a:lnTo>
                      <a:lnTo>
                        <a:pt x="334" y="1613"/>
                      </a:lnTo>
                      <a:lnTo>
                        <a:pt x="321" y="1613"/>
                      </a:lnTo>
                      <a:lnTo>
                        <a:pt x="321" y="1642"/>
                      </a:lnTo>
                      <a:lnTo>
                        <a:pt x="309" y="1642"/>
                      </a:lnTo>
                      <a:lnTo>
                        <a:pt x="309" y="1676"/>
                      </a:lnTo>
                      <a:lnTo>
                        <a:pt x="296" y="1676"/>
                      </a:lnTo>
                      <a:lnTo>
                        <a:pt x="296" y="1689"/>
                      </a:lnTo>
                      <a:lnTo>
                        <a:pt x="288" y="1689"/>
                      </a:lnTo>
                      <a:lnTo>
                        <a:pt x="288" y="1676"/>
                      </a:lnTo>
                      <a:lnTo>
                        <a:pt x="262" y="1676"/>
                      </a:lnTo>
                      <a:lnTo>
                        <a:pt x="262" y="1655"/>
                      </a:lnTo>
                      <a:lnTo>
                        <a:pt x="249" y="1655"/>
                      </a:lnTo>
                      <a:lnTo>
                        <a:pt x="249" y="1642"/>
                      </a:lnTo>
                      <a:lnTo>
                        <a:pt x="233" y="1642"/>
                      </a:lnTo>
                      <a:lnTo>
                        <a:pt x="220" y="1630"/>
                      </a:lnTo>
                      <a:lnTo>
                        <a:pt x="207" y="1630"/>
                      </a:lnTo>
                      <a:lnTo>
                        <a:pt x="207" y="1613"/>
                      </a:lnTo>
                      <a:lnTo>
                        <a:pt x="186" y="1613"/>
                      </a:lnTo>
                      <a:lnTo>
                        <a:pt x="186" y="1600"/>
                      </a:lnTo>
                      <a:lnTo>
                        <a:pt x="161" y="1600"/>
                      </a:lnTo>
                      <a:lnTo>
                        <a:pt x="161" y="1587"/>
                      </a:lnTo>
                      <a:lnTo>
                        <a:pt x="148" y="1587"/>
                      </a:lnTo>
                      <a:lnTo>
                        <a:pt x="131" y="1575"/>
                      </a:lnTo>
                      <a:lnTo>
                        <a:pt x="118" y="1575"/>
                      </a:lnTo>
                      <a:lnTo>
                        <a:pt x="114" y="1566"/>
                      </a:lnTo>
                      <a:lnTo>
                        <a:pt x="97" y="1566"/>
                      </a:lnTo>
                      <a:lnTo>
                        <a:pt x="97" y="1575"/>
                      </a:lnTo>
                      <a:lnTo>
                        <a:pt x="84" y="1575"/>
                      </a:lnTo>
                      <a:lnTo>
                        <a:pt x="84" y="1566"/>
                      </a:lnTo>
                      <a:lnTo>
                        <a:pt x="97" y="1566"/>
                      </a:lnTo>
                      <a:lnTo>
                        <a:pt x="84" y="1566"/>
                      </a:lnTo>
                      <a:lnTo>
                        <a:pt x="84" y="1553"/>
                      </a:lnTo>
                      <a:lnTo>
                        <a:pt x="97" y="1553"/>
                      </a:lnTo>
                      <a:lnTo>
                        <a:pt x="97" y="1541"/>
                      </a:lnTo>
                      <a:lnTo>
                        <a:pt x="114" y="1541"/>
                      </a:lnTo>
                      <a:lnTo>
                        <a:pt x="114" y="1511"/>
                      </a:lnTo>
                      <a:lnTo>
                        <a:pt x="118" y="1511"/>
                      </a:lnTo>
                      <a:lnTo>
                        <a:pt x="118" y="1498"/>
                      </a:lnTo>
                      <a:lnTo>
                        <a:pt x="114" y="1498"/>
                      </a:lnTo>
                      <a:lnTo>
                        <a:pt x="118" y="1498"/>
                      </a:lnTo>
                      <a:lnTo>
                        <a:pt x="114" y="1498"/>
                      </a:lnTo>
                      <a:lnTo>
                        <a:pt x="114" y="1452"/>
                      </a:lnTo>
                      <a:lnTo>
                        <a:pt x="97" y="1452"/>
                      </a:lnTo>
                      <a:lnTo>
                        <a:pt x="97" y="1350"/>
                      </a:lnTo>
                      <a:lnTo>
                        <a:pt x="84" y="1350"/>
                      </a:lnTo>
                      <a:lnTo>
                        <a:pt x="84" y="1283"/>
                      </a:lnTo>
                      <a:lnTo>
                        <a:pt x="72" y="1283"/>
                      </a:lnTo>
                      <a:lnTo>
                        <a:pt x="72" y="1278"/>
                      </a:lnTo>
                      <a:lnTo>
                        <a:pt x="46" y="1278"/>
                      </a:lnTo>
                      <a:lnTo>
                        <a:pt x="46" y="1249"/>
                      </a:lnTo>
                      <a:lnTo>
                        <a:pt x="34" y="1236"/>
                      </a:lnTo>
                      <a:lnTo>
                        <a:pt x="17" y="1236"/>
                      </a:lnTo>
                      <a:lnTo>
                        <a:pt x="17" y="1223"/>
                      </a:lnTo>
                      <a:lnTo>
                        <a:pt x="12" y="1223"/>
                      </a:lnTo>
                      <a:lnTo>
                        <a:pt x="12" y="1198"/>
                      </a:lnTo>
                      <a:lnTo>
                        <a:pt x="0" y="1198"/>
                      </a:lnTo>
                      <a:lnTo>
                        <a:pt x="0" y="1177"/>
                      </a:lnTo>
                      <a:lnTo>
                        <a:pt x="12" y="1177"/>
                      </a:lnTo>
                      <a:lnTo>
                        <a:pt x="12" y="1164"/>
                      </a:lnTo>
                      <a:lnTo>
                        <a:pt x="46" y="1164"/>
                      </a:lnTo>
                      <a:lnTo>
                        <a:pt x="46" y="1147"/>
                      </a:lnTo>
                      <a:lnTo>
                        <a:pt x="59" y="1147"/>
                      </a:lnTo>
                      <a:lnTo>
                        <a:pt x="59" y="1122"/>
                      </a:lnTo>
                      <a:lnTo>
                        <a:pt x="72" y="1122"/>
                      </a:lnTo>
                      <a:lnTo>
                        <a:pt x="72" y="1109"/>
                      </a:lnTo>
                      <a:lnTo>
                        <a:pt x="84" y="1109"/>
                      </a:lnTo>
                      <a:lnTo>
                        <a:pt x="84" y="1101"/>
                      </a:lnTo>
                      <a:lnTo>
                        <a:pt x="97" y="1101"/>
                      </a:lnTo>
                      <a:lnTo>
                        <a:pt x="97" y="1088"/>
                      </a:lnTo>
                      <a:lnTo>
                        <a:pt x="114" y="1088"/>
                      </a:lnTo>
                      <a:lnTo>
                        <a:pt x="114" y="1075"/>
                      </a:lnTo>
                      <a:lnTo>
                        <a:pt x="118" y="1062"/>
                      </a:lnTo>
                      <a:lnTo>
                        <a:pt x="131" y="1062"/>
                      </a:lnTo>
                      <a:lnTo>
                        <a:pt x="148" y="1045"/>
                      </a:lnTo>
                      <a:lnTo>
                        <a:pt x="148" y="1033"/>
                      </a:lnTo>
                      <a:lnTo>
                        <a:pt x="161" y="1020"/>
                      </a:lnTo>
                      <a:lnTo>
                        <a:pt x="161" y="1007"/>
                      </a:lnTo>
                      <a:lnTo>
                        <a:pt x="148" y="1007"/>
                      </a:lnTo>
                      <a:lnTo>
                        <a:pt x="148" y="961"/>
                      </a:lnTo>
                      <a:lnTo>
                        <a:pt x="131" y="961"/>
                      </a:lnTo>
                      <a:lnTo>
                        <a:pt x="131" y="948"/>
                      </a:lnTo>
                      <a:lnTo>
                        <a:pt x="118" y="948"/>
                      </a:lnTo>
                      <a:lnTo>
                        <a:pt x="118" y="961"/>
                      </a:lnTo>
                      <a:lnTo>
                        <a:pt x="114" y="948"/>
                      </a:lnTo>
                      <a:lnTo>
                        <a:pt x="84" y="948"/>
                      </a:lnTo>
                      <a:lnTo>
                        <a:pt x="84" y="914"/>
                      </a:lnTo>
                      <a:lnTo>
                        <a:pt x="72" y="897"/>
                      </a:lnTo>
                      <a:lnTo>
                        <a:pt x="72" y="885"/>
                      </a:lnTo>
                      <a:lnTo>
                        <a:pt x="59" y="885"/>
                      </a:lnTo>
                      <a:lnTo>
                        <a:pt x="59" y="897"/>
                      </a:lnTo>
                      <a:lnTo>
                        <a:pt x="46" y="897"/>
                      </a:lnTo>
                      <a:lnTo>
                        <a:pt x="46" y="885"/>
                      </a:lnTo>
                      <a:lnTo>
                        <a:pt x="34" y="885"/>
                      </a:lnTo>
                      <a:lnTo>
                        <a:pt x="34" y="897"/>
                      </a:lnTo>
                      <a:lnTo>
                        <a:pt x="17" y="897"/>
                      </a:lnTo>
                      <a:lnTo>
                        <a:pt x="17" y="872"/>
                      </a:lnTo>
                      <a:lnTo>
                        <a:pt x="46" y="872"/>
                      </a:lnTo>
                      <a:lnTo>
                        <a:pt x="46" y="859"/>
                      </a:lnTo>
                      <a:lnTo>
                        <a:pt x="59" y="859"/>
                      </a:lnTo>
                      <a:lnTo>
                        <a:pt x="59" y="830"/>
                      </a:lnTo>
                      <a:lnTo>
                        <a:pt x="46" y="825"/>
                      </a:lnTo>
                      <a:lnTo>
                        <a:pt x="46" y="732"/>
                      </a:lnTo>
                      <a:lnTo>
                        <a:pt x="59" y="724"/>
                      </a:lnTo>
                      <a:lnTo>
                        <a:pt x="59" y="698"/>
                      </a:lnTo>
                      <a:lnTo>
                        <a:pt x="72" y="698"/>
                      </a:lnTo>
                      <a:lnTo>
                        <a:pt x="72" y="681"/>
                      </a:lnTo>
                      <a:lnTo>
                        <a:pt x="97" y="681"/>
                      </a:lnTo>
                      <a:lnTo>
                        <a:pt x="114" y="669"/>
                      </a:lnTo>
                      <a:lnTo>
                        <a:pt x="118" y="669"/>
                      </a:lnTo>
                      <a:lnTo>
                        <a:pt x="118" y="698"/>
                      </a:lnTo>
                      <a:lnTo>
                        <a:pt x="148" y="698"/>
                      </a:lnTo>
                      <a:lnTo>
                        <a:pt x="148" y="711"/>
                      </a:lnTo>
                      <a:lnTo>
                        <a:pt x="161" y="698"/>
                      </a:lnTo>
                      <a:lnTo>
                        <a:pt x="173" y="698"/>
                      </a:lnTo>
                      <a:lnTo>
                        <a:pt x="173" y="681"/>
                      </a:lnTo>
                      <a:lnTo>
                        <a:pt x="186" y="681"/>
                      </a:lnTo>
                      <a:lnTo>
                        <a:pt x="186" y="669"/>
                      </a:lnTo>
                      <a:lnTo>
                        <a:pt x="173" y="669"/>
                      </a:lnTo>
                      <a:lnTo>
                        <a:pt x="173" y="643"/>
                      </a:lnTo>
                      <a:lnTo>
                        <a:pt x="186" y="643"/>
                      </a:lnTo>
                      <a:lnTo>
                        <a:pt x="186" y="580"/>
                      </a:lnTo>
                      <a:lnTo>
                        <a:pt x="199" y="580"/>
                      </a:lnTo>
                      <a:lnTo>
                        <a:pt x="199" y="567"/>
                      </a:lnTo>
                      <a:lnTo>
                        <a:pt x="207" y="567"/>
                      </a:lnTo>
                      <a:lnTo>
                        <a:pt x="207" y="533"/>
                      </a:lnTo>
                      <a:lnTo>
                        <a:pt x="220" y="533"/>
                      </a:lnTo>
                      <a:lnTo>
                        <a:pt x="220" y="482"/>
                      </a:lnTo>
                      <a:lnTo>
                        <a:pt x="233" y="482"/>
                      </a:lnTo>
                      <a:lnTo>
                        <a:pt x="220" y="482"/>
                      </a:lnTo>
                      <a:lnTo>
                        <a:pt x="220" y="449"/>
                      </a:lnTo>
                      <a:lnTo>
                        <a:pt x="262" y="449"/>
                      </a:lnTo>
                      <a:lnTo>
                        <a:pt x="262" y="453"/>
                      </a:lnTo>
                      <a:lnTo>
                        <a:pt x="321" y="453"/>
                      </a:lnTo>
                      <a:lnTo>
                        <a:pt x="321" y="449"/>
                      </a:lnTo>
                      <a:lnTo>
                        <a:pt x="398" y="449"/>
                      </a:lnTo>
                      <a:lnTo>
                        <a:pt x="398" y="453"/>
                      </a:lnTo>
                      <a:lnTo>
                        <a:pt x="410" y="453"/>
                      </a:lnTo>
                      <a:lnTo>
                        <a:pt x="410" y="466"/>
                      </a:lnTo>
                      <a:lnTo>
                        <a:pt x="423" y="466"/>
                      </a:lnTo>
                      <a:lnTo>
                        <a:pt x="423" y="482"/>
                      </a:lnTo>
                      <a:lnTo>
                        <a:pt x="448" y="482"/>
                      </a:lnTo>
                      <a:lnTo>
                        <a:pt x="448" y="466"/>
                      </a:lnTo>
                      <a:lnTo>
                        <a:pt x="465" y="466"/>
                      </a:lnTo>
                      <a:lnTo>
                        <a:pt x="465" y="453"/>
                      </a:lnTo>
                      <a:lnTo>
                        <a:pt x="465" y="466"/>
                      </a:lnTo>
                      <a:lnTo>
                        <a:pt x="478" y="453"/>
                      </a:lnTo>
                      <a:lnTo>
                        <a:pt x="478" y="419"/>
                      </a:lnTo>
                      <a:lnTo>
                        <a:pt x="465" y="419"/>
                      </a:lnTo>
                      <a:lnTo>
                        <a:pt x="465" y="394"/>
                      </a:lnTo>
                      <a:lnTo>
                        <a:pt x="478" y="394"/>
                      </a:lnTo>
                      <a:lnTo>
                        <a:pt x="478" y="381"/>
                      </a:lnTo>
                      <a:lnTo>
                        <a:pt x="465" y="381"/>
                      </a:lnTo>
                      <a:lnTo>
                        <a:pt x="465" y="364"/>
                      </a:lnTo>
                      <a:lnTo>
                        <a:pt x="478" y="364"/>
                      </a:lnTo>
                      <a:lnTo>
                        <a:pt x="478" y="360"/>
                      </a:lnTo>
                      <a:lnTo>
                        <a:pt x="465" y="360"/>
                      </a:lnTo>
                      <a:lnTo>
                        <a:pt x="465" y="317"/>
                      </a:lnTo>
                      <a:lnTo>
                        <a:pt x="448" y="317"/>
                      </a:lnTo>
                      <a:lnTo>
                        <a:pt x="465" y="305"/>
                      </a:lnTo>
                      <a:lnTo>
                        <a:pt x="448" y="305"/>
                      </a:lnTo>
                      <a:lnTo>
                        <a:pt x="499" y="305"/>
                      </a:lnTo>
                      <a:lnTo>
                        <a:pt x="499" y="292"/>
                      </a:lnTo>
                      <a:lnTo>
                        <a:pt x="512" y="292"/>
                      </a:lnTo>
                      <a:lnTo>
                        <a:pt x="512" y="279"/>
                      </a:lnTo>
                      <a:lnTo>
                        <a:pt x="550" y="279"/>
                      </a:lnTo>
                      <a:lnTo>
                        <a:pt x="550" y="267"/>
                      </a:lnTo>
                      <a:lnTo>
                        <a:pt x="563" y="267"/>
                      </a:lnTo>
                      <a:lnTo>
                        <a:pt x="563" y="258"/>
                      </a:lnTo>
                      <a:lnTo>
                        <a:pt x="571" y="245"/>
                      </a:lnTo>
                      <a:lnTo>
                        <a:pt x="571" y="233"/>
                      </a:lnTo>
                      <a:lnTo>
                        <a:pt x="563" y="233"/>
                      </a:lnTo>
                      <a:lnTo>
                        <a:pt x="563" y="216"/>
                      </a:lnTo>
                      <a:lnTo>
                        <a:pt x="571" y="216"/>
                      </a:lnTo>
                      <a:lnTo>
                        <a:pt x="571" y="190"/>
                      </a:lnTo>
                      <a:lnTo>
                        <a:pt x="563" y="190"/>
                      </a:lnTo>
                      <a:lnTo>
                        <a:pt x="563" y="178"/>
                      </a:lnTo>
                      <a:lnTo>
                        <a:pt x="550" y="178"/>
                      </a:lnTo>
                      <a:lnTo>
                        <a:pt x="563" y="169"/>
                      </a:lnTo>
                      <a:lnTo>
                        <a:pt x="563" y="144"/>
                      </a:lnTo>
                      <a:lnTo>
                        <a:pt x="550" y="144"/>
                      </a:lnTo>
                      <a:lnTo>
                        <a:pt x="550" y="131"/>
                      </a:lnTo>
                      <a:lnTo>
                        <a:pt x="537" y="131"/>
                      </a:lnTo>
                      <a:lnTo>
                        <a:pt x="537" y="118"/>
                      </a:lnTo>
                      <a:lnTo>
                        <a:pt x="563" y="118"/>
                      </a:lnTo>
                      <a:lnTo>
                        <a:pt x="563" y="101"/>
                      </a:lnTo>
                      <a:lnTo>
                        <a:pt x="550" y="101"/>
                      </a:lnTo>
                      <a:lnTo>
                        <a:pt x="563" y="101"/>
                      </a:lnTo>
                      <a:lnTo>
                        <a:pt x="563" y="89"/>
                      </a:lnTo>
                      <a:lnTo>
                        <a:pt x="571" y="76"/>
                      </a:lnTo>
                      <a:lnTo>
                        <a:pt x="626" y="76"/>
                      </a:lnTo>
                      <a:lnTo>
                        <a:pt x="626" y="68"/>
                      </a:lnTo>
                      <a:lnTo>
                        <a:pt x="614" y="68"/>
                      </a:lnTo>
                      <a:lnTo>
                        <a:pt x="614" y="55"/>
                      </a:lnTo>
                      <a:lnTo>
                        <a:pt x="597" y="55"/>
                      </a:lnTo>
                      <a:lnTo>
                        <a:pt x="614" y="55"/>
                      </a:lnTo>
                      <a:lnTo>
                        <a:pt x="614" y="29"/>
                      </a:lnTo>
                      <a:lnTo>
                        <a:pt x="597" y="29"/>
                      </a:lnTo>
                      <a:lnTo>
                        <a:pt x="597" y="0"/>
                      </a:lnTo>
                      <a:lnTo>
                        <a:pt x="614" y="0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" name="Google Shape;1175;p19">
                  <a:extLst>
                    <a:ext uri="{FF2B5EF4-FFF2-40B4-BE49-F238E27FC236}">
                      <a16:creationId xmlns:a16="http://schemas.microsoft.com/office/drawing/2014/main" id="{66D0324B-9F51-3736-6F30-473329808C91}"/>
                    </a:ext>
                  </a:extLst>
                </p:cNvPr>
                <p:cNvSpPr/>
                <p:nvPr/>
              </p:nvSpPr>
              <p:spPr>
                <a:xfrm>
                  <a:off x="9823059" y="4032861"/>
                  <a:ext cx="1158705" cy="1024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8" h="3158" extrusionOk="0">
                      <a:moveTo>
                        <a:pt x="639" y="978"/>
                      </a:moveTo>
                      <a:lnTo>
                        <a:pt x="652" y="978"/>
                      </a:lnTo>
                      <a:lnTo>
                        <a:pt x="652" y="974"/>
                      </a:lnTo>
                      <a:lnTo>
                        <a:pt x="682" y="974"/>
                      </a:lnTo>
                      <a:lnTo>
                        <a:pt x="682" y="961"/>
                      </a:lnTo>
                      <a:lnTo>
                        <a:pt x="682" y="974"/>
                      </a:lnTo>
                      <a:lnTo>
                        <a:pt x="741" y="974"/>
                      </a:lnTo>
                      <a:lnTo>
                        <a:pt x="741" y="961"/>
                      </a:lnTo>
                      <a:lnTo>
                        <a:pt x="754" y="974"/>
                      </a:lnTo>
                      <a:lnTo>
                        <a:pt x="783" y="961"/>
                      </a:lnTo>
                      <a:lnTo>
                        <a:pt x="788" y="961"/>
                      </a:lnTo>
                      <a:lnTo>
                        <a:pt x="805" y="948"/>
                      </a:lnTo>
                      <a:lnTo>
                        <a:pt x="817" y="948"/>
                      </a:lnTo>
                      <a:lnTo>
                        <a:pt x="817" y="961"/>
                      </a:lnTo>
                      <a:lnTo>
                        <a:pt x="868" y="961"/>
                      </a:lnTo>
                      <a:lnTo>
                        <a:pt x="868" y="948"/>
                      </a:lnTo>
                      <a:lnTo>
                        <a:pt x="868" y="961"/>
                      </a:lnTo>
                      <a:lnTo>
                        <a:pt x="868" y="948"/>
                      </a:lnTo>
                      <a:lnTo>
                        <a:pt x="868" y="961"/>
                      </a:lnTo>
                      <a:lnTo>
                        <a:pt x="932" y="961"/>
                      </a:lnTo>
                      <a:lnTo>
                        <a:pt x="932" y="948"/>
                      </a:lnTo>
                      <a:lnTo>
                        <a:pt x="978" y="948"/>
                      </a:lnTo>
                      <a:lnTo>
                        <a:pt x="978" y="932"/>
                      </a:lnTo>
                      <a:lnTo>
                        <a:pt x="991" y="919"/>
                      </a:lnTo>
                      <a:lnTo>
                        <a:pt x="991" y="906"/>
                      </a:lnTo>
                      <a:lnTo>
                        <a:pt x="1004" y="906"/>
                      </a:lnTo>
                      <a:lnTo>
                        <a:pt x="1004" y="893"/>
                      </a:lnTo>
                      <a:lnTo>
                        <a:pt x="1020" y="881"/>
                      </a:lnTo>
                      <a:lnTo>
                        <a:pt x="1033" y="881"/>
                      </a:lnTo>
                      <a:lnTo>
                        <a:pt x="1033" y="872"/>
                      </a:lnTo>
                      <a:lnTo>
                        <a:pt x="1046" y="872"/>
                      </a:lnTo>
                      <a:lnTo>
                        <a:pt x="1046" y="830"/>
                      </a:lnTo>
                      <a:lnTo>
                        <a:pt x="1059" y="817"/>
                      </a:lnTo>
                      <a:lnTo>
                        <a:pt x="1059" y="792"/>
                      </a:lnTo>
                      <a:lnTo>
                        <a:pt x="1080" y="792"/>
                      </a:lnTo>
                      <a:lnTo>
                        <a:pt x="1092" y="783"/>
                      </a:lnTo>
                      <a:lnTo>
                        <a:pt x="1092" y="745"/>
                      </a:lnTo>
                      <a:lnTo>
                        <a:pt x="1105" y="733"/>
                      </a:lnTo>
                      <a:lnTo>
                        <a:pt x="1092" y="733"/>
                      </a:lnTo>
                      <a:lnTo>
                        <a:pt x="1092" y="699"/>
                      </a:lnTo>
                      <a:lnTo>
                        <a:pt x="1105" y="699"/>
                      </a:lnTo>
                      <a:lnTo>
                        <a:pt x="1105" y="669"/>
                      </a:lnTo>
                      <a:lnTo>
                        <a:pt x="1092" y="669"/>
                      </a:lnTo>
                      <a:lnTo>
                        <a:pt x="1092" y="656"/>
                      </a:lnTo>
                      <a:lnTo>
                        <a:pt x="1105" y="644"/>
                      </a:lnTo>
                      <a:lnTo>
                        <a:pt x="1105" y="614"/>
                      </a:lnTo>
                      <a:lnTo>
                        <a:pt x="1118" y="614"/>
                      </a:lnTo>
                      <a:lnTo>
                        <a:pt x="1118" y="601"/>
                      </a:lnTo>
                      <a:lnTo>
                        <a:pt x="1147" y="601"/>
                      </a:lnTo>
                      <a:lnTo>
                        <a:pt x="1147" y="567"/>
                      </a:lnTo>
                      <a:lnTo>
                        <a:pt x="1169" y="567"/>
                      </a:lnTo>
                      <a:lnTo>
                        <a:pt x="1169" y="555"/>
                      </a:lnTo>
                      <a:lnTo>
                        <a:pt x="1181" y="555"/>
                      </a:lnTo>
                      <a:lnTo>
                        <a:pt x="1181" y="542"/>
                      </a:lnTo>
                      <a:lnTo>
                        <a:pt x="1236" y="542"/>
                      </a:lnTo>
                      <a:lnTo>
                        <a:pt x="1249" y="529"/>
                      </a:lnTo>
                      <a:lnTo>
                        <a:pt x="1270" y="529"/>
                      </a:lnTo>
                      <a:lnTo>
                        <a:pt x="1270" y="517"/>
                      </a:lnTo>
                      <a:lnTo>
                        <a:pt x="1283" y="517"/>
                      </a:lnTo>
                      <a:lnTo>
                        <a:pt x="1283" y="508"/>
                      </a:lnTo>
                      <a:lnTo>
                        <a:pt x="1296" y="508"/>
                      </a:lnTo>
                      <a:lnTo>
                        <a:pt x="1296" y="483"/>
                      </a:lnTo>
                      <a:lnTo>
                        <a:pt x="1308" y="466"/>
                      </a:lnTo>
                      <a:lnTo>
                        <a:pt x="1308" y="453"/>
                      </a:lnTo>
                      <a:lnTo>
                        <a:pt x="1321" y="453"/>
                      </a:lnTo>
                      <a:lnTo>
                        <a:pt x="1321" y="440"/>
                      </a:lnTo>
                      <a:lnTo>
                        <a:pt x="1334" y="428"/>
                      </a:lnTo>
                      <a:lnTo>
                        <a:pt x="1334" y="394"/>
                      </a:lnTo>
                      <a:lnTo>
                        <a:pt x="1368" y="394"/>
                      </a:lnTo>
                      <a:lnTo>
                        <a:pt x="1368" y="381"/>
                      </a:lnTo>
                      <a:lnTo>
                        <a:pt x="1385" y="381"/>
                      </a:lnTo>
                      <a:lnTo>
                        <a:pt x="1385" y="364"/>
                      </a:lnTo>
                      <a:lnTo>
                        <a:pt x="1397" y="352"/>
                      </a:lnTo>
                      <a:lnTo>
                        <a:pt x="1410" y="339"/>
                      </a:lnTo>
                      <a:lnTo>
                        <a:pt x="1423" y="339"/>
                      </a:lnTo>
                      <a:lnTo>
                        <a:pt x="1423" y="326"/>
                      </a:lnTo>
                      <a:lnTo>
                        <a:pt x="1457" y="326"/>
                      </a:lnTo>
                      <a:lnTo>
                        <a:pt x="1469" y="318"/>
                      </a:lnTo>
                      <a:lnTo>
                        <a:pt x="1486" y="305"/>
                      </a:lnTo>
                      <a:lnTo>
                        <a:pt x="1499" y="292"/>
                      </a:lnTo>
                      <a:lnTo>
                        <a:pt x="1512" y="292"/>
                      </a:lnTo>
                      <a:lnTo>
                        <a:pt x="1512" y="280"/>
                      </a:lnTo>
                      <a:lnTo>
                        <a:pt x="1524" y="280"/>
                      </a:lnTo>
                      <a:lnTo>
                        <a:pt x="1524" y="267"/>
                      </a:lnTo>
                      <a:lnTo>
                        <a:pt x="1533" y="267"/>
                      </a:lnTo>
                      <a:lnTo>
                        <a:pt x="1533" y="250"/>
                      </a:lnTo>
                      <a:lnTo>
                        <a:pt x="1545" y="250"/>
                      </a:lnTo>
                      <a:lnTo>
                        <a:pt x="1558" y="237"/>
                      </a:lnTo>
                      <a:lnTo>
                        <a:pt x="1571" y="237"/>
                      </a:lnTo>
                      <a:lnTo>
                        <a:pt x="1571" y="191"/>
                      </a:lnTo>
                      <a:lnTo>
                        <a:pt x="1584" y="191"/>
                      </a:lnTo>
                      <a:lnTo>
                        <a:pt x="1600" y="178"/>
                      </a:lnTo>
                      <a:lnTo>
                        <a:pt x="1613" y="178"/>
                      </a:lnTo>
                      <a:lnTo>
                        <a:pt x="1613" y="165"/>
                      </a:lnTo>
                      <a:lnTo>
                        <a:pt x="1617" y="165"/>
                      </a:lnTo>
                      <a:lnTo>
                        <a:pt x="1617" y="148"/>
                      </a:lnTo>
                      <a:lnTo>
                        <a:pt x="1613" y="148"/>
                      </a:lnTo>
                      <a:lnTo>
                        <a:pt x="1613" y="131"/>
                      </a:lnTo>
                      <a:lnTo>
                        <a:pt x="1600" y="114"/>
                      </a:lnTo>
                      <a:lnTo>
                        <a:pt x="1600" y="102"/>
                      </a:lnTo>
                      <a:lnTo>
                        <a:pt x="1613" y="102"/>
                      </a:lnTo>
                      <a:lnTo>
                        <a:pt x="1613" y="51"/>
                      </a:lnTo>
                      <a:lnTo>
                        <a:pt x="1617" y="51"/>
                      </a:lnTo>
                      <a:lnTo>
                        <a:pt x="1617" y="17"/>
                      </a:lnTo>
                      <a:lnTo>
                        <a:pt x="1634" y="17"/>
                      </a:lnTo>
                      <a:lnTo>
                        <a:pt x="1634" y="0"/>
                      </a:lnTo>
                      <a:lnTo>
                        <a:pt x="1647" y="0"/>
                      </a:lnTo>
                      <a:lnTo>
                        <a:pt x="1660" y="17"/>
                      </a:lnTo>
                      <a:lnTo>
                        <a:pt x="1660" y="136"/>
                      </a:lnTo>
                      <a:lnTo>
                        <a:pt x="1647" y="203"/>
                      </a:lnTo>
                      <a:lnTo>
                        <a:pt x="1647" y="1008"/>
                      </a:lnTo>
                      <a:lnTo>
                        <a:pt x="1660" y="995"/>
                      </a:lnTo>
                      <a:lnTo>
                        <a:pt x="1702" y="974"/>
                      </a:lnTo>
                      <a:lnTo>
                        <a:pt x="1719" y="948"/>
                      </a:lnTo>
                      <a:lnTo>
                        <a:pt x="1736" y="961"/>
                      </a:lnTo>
                      <a:lnTo>
                        <a:pt x="1749" y="961"/>
                      </a:lnTo>
                      <a:lnTo>
                        <a:pt x="1749" y="974"/>
                      </a:lnTo>
                      <a:lnTo>
                        <a:pt x="1761" y="974"/>
                      </a:lnTo>
                      <a:lnTo>
                        <a:pt x="1761" y="978"/>
                      </a:lnTo>
                      <a:lnTo>
                        <a:pt x="1774" y="978"/>
                      </a:lnTo>
                      <a:lnTo>
                        <a:pt x="1774" y="995"/>
                      </a:lnTo>
                      <a:lnTo>
                        <a:pt x="1787" y="995"/>
                      </a:lnTo>
                      <a:lnTo>
                        <a:pt x="1787" y="1008"/>
                      </a:lnTo>
                      <a:lnTo>
                        <a:pt x="1799" y="1008"/>
                      </a:lnTo>
                      <a:lnTo>
                        <a:pt x="1799" y="1046"/>
                      </a:lnTo>
                      <a:lnTo>
                        <a:pt x="1850" y="1046"/>
                      </a:lnTo>
                      <a:lnTo>
                        <a:pt x="1850" y="1063"/>
                      </a:lnTo>
                      <a:lnTo>
                        <a:pt x="1876" y="1063"/>
                      </a:lnTo>
                      <a:lnTo>
                        <a:pt x="1876" y="1067"/>
                      </a:lnTo>
                      <a:lnTo>
                        <a:pt x="1922" y="1067"/>
                      </a:lnTo>
                      <a:lnTo>
                        <a:pt x="1935" y="1063"/>
                      </a:lnTo>
                      <a:lnTo>
                        <a:pt x="1977" y="1063"/>
                      </a:lnTo>
                      <a:lnTo>
                        <a:pt x="1977" y="1046"/>
                      </a:lnTo>
                      <a:lnTo>
                        <a:pt x="1977" y="1063"/>
                      </a:lnTo>
                      <a:lnTo>
                        <a:pt x="2024" y="1063"/>
                      </a:lnTo>
                      <a:lnTo>
                        <a:pt x="2024" y="1046"/>
                      </a:lnTo>
                      <a:lnTo>
                        <a:pt x="2049" y="1046"/>
                      </a:lnTo>
                      <a:lnTo>
                        <a:pt x="2049" y="1033"/>
                      </a:lnTo>
                      <a:lnTo>
                        <a:pt x="2066" y="1046"/>
                      </a:lnTo>
                      <a:lnTo>
                        <a:pt x="2066" y="1033"/>
                      </a:lnTo>
                      <a:lnTo>
                        <a:pt x="2079" y="1033"/>
                      </a:lnTo>
                      <a:lnTo>
                        <a:pt x="2079" y="1020"/>
                      </a:lnTo>
                      <a:lnTo>
                        <a:pt x="2100" y="1020"/>
                      </a:lnTo>
                      <a:lnTo>
                        <a:pt x="2083" y="1020"/>
                      </a:lnTo>
                      <a:lnTo>
                        <a:pt x="2100" y="1008"/>
                      </a:lnTo>
                      <a:lnTo>
                        <a:pt x="2100" y="1020"/>
                      </a:lnTo>
                      <a:lnTo>
                        <a:pt x="2100" y="1008"/>
                      </a:lnTo>
                      <a:lnTo>
                        <a:pt x="2113" y="1008"/>
                      </a:lnTo>
                      <a:lnTo>
                        <a:pt x="2113" y="995"/>
                      </a:lnTo>
                      <a:lnTo>
                        <a:pt x="2125" y="995"/>
                      </a:lnTo>
                      <a:lnTo>
                        <a:pt x="2125" y="1008"/>
                      </a:lnTo>
                      <a:lnTo>
                        <a:pt x="2125" y="995"/>
                      </a:lnTo>
                      <a:lnTo>
                        <a:pt x="2138" y="995"/>
                      </a:lnTo>
                      <a:lnTo>
                        <a:pt x="2138" y="1008"/>
                      </a:lnTo>
                      <a:lnTo>
                        <a:pt x="2138" y="995"/>
                      </a:lnTo>
                      <a:lnTo>
                        <a:pt x="2168" y="995"/>
                      </a:lnTo>
                      <a:lnTo>
                        <a:pt x="2168" y="978"/>
                      </a:lnTo>
                      <a:lnTo>
                        <a:pt x="2180" y="995"/>
                      </a:lnTo>
                      <a:lnTo>
                        <a:pt x="2180" y="978"/>
                      </a:lnTo>
                      <a:lnTo>
                        <a:pt x="2185" y="978"/>
                      </a:lnTo>
                      <a:lnTo>
                        <a:pt x="2185" y="974"/>
                      </a:lnTo>
                      <a:lnTo>
                        <a:pt x="2185" y="978"/>
                      </a:lnTo>
                      <a:lnTo>
                        <a:pt x="2185" y="974"/>
                      </a:lnTo>
                      <a:lnTo>
                        <a:pt x="2197" y="974"/>
                      </a:lnTo>
                      <a:lnTo>
                        <a:pt x="2197" y="978"/>
                      </a:lnTo>
                      <a:lnTo>
                        <a:pt x="2197" y="974"/>
                      </a:lnTo>
                      <a:lnTo>
                        <a:pt x="2214" y="974"/>
                      </a:lnTo>
                      <a:lnTo>
                        <a:pt x="2214" y="961"/>
                      </a:lnTo>
                      <a:lnTo>
                        <a:pt x="2214" y="974"/>
                      </a:lnTo>
                      <a:lnTo>
                        <a:pt x="2227" y="974"/>
                      </a:lnTo>
                      <a:lnTo>
                        <a:pt x="2227" y="961"/>
                      </a:lnTo>
                      <a:lnTo>
                        <a:pt x="2240" y="961"/>
                      </a:lnTo>
                      <a:lnTo>
                        <a:pt x="2227" y="961"/>
                      </a:lnTo>
                      <a:lnTo>
                        <a:pt x="2240" y="961"/>
                      </a:lnTo>
                      <a:lnTo>
                        <a:pt x="2240" y="948"/>
                      </a:lnTo>
                      <a:lnTo>
                        <a:pt x="2265" y="948"/>
                      </a:lnTo>
                      <a:lnTo>
                        <a:pt x="2265" y="961"/>
                      </a:lnTo>
                      <a:lnTo>
                        <a:pt x="2274" y="948"/>
                      </a:lnTo>
                      <a:lnTo>
                        <a:pt x="2329" y="948"/>
                      </a:lnTo>
                      <a:lnTo>
                        <a:pt x="2329" y="961"/>
                      </a:lnTo>
                      <a:lnTo>
                        <a:pt x="2329" y="948"/>
                      </a:lnTo>
                      <a:lnTo>
                        <a:pt x="2354" y="948"/>
                      </a:lnTo>
                      <a:lnTo>
                        <a:pt x="2354" y="961"/>
                      </a:lnTo>
                      <a:lnTo>
                        <a:pt x="2362" y="948"/>
                      </a:lnTo>
                      <a:lnTo>
                        <a:pt x="2375" y="948"/>
                      </a:lnTo>
                      <a:lnTo>
                        <a:pt x="2375" y="961"/>
                      </a:lnTo>
                      <a:lnTo>
                        <a:pt x="2388" y="961"/>
                      </a:lnTo>
                      <a:lnTo>
                        <a:pt x="2388" y="948"/>
                      </a:lnTo>
                      <a:lnTo>
                        <a:pt x="2388" y="961"/>
                      </a:lnTo>
                      <a:lnTo>
                        <a:pt x="2401" y="961"/>
                      </a:lnTo>
                      <a:lnTo>
                        <a:pt x="2401" y="948"/>
                      </a:lnTo>
                      <a:lnTo>
                        <a:pt x="2401" y="961"/>
                      </a:lnTo>
                      <a:lnTo>
                        <a:pt x="2417" y="961"/>
                      </a:lnTo>
                      <a:lnTo>
                        <a:pt x="2417" y="974"/>
                      </a:lnTo>
                      <a:lnTo>
                        <a:pt x="2430" y="974"/>
                      </a:lnTo>
                      <a:lnTo>
                        <a:pt x="2430" y="995"/>
                      </a:lnTo>
                      <a:lnTo>
                        <a:pt x="2443" y="995"/>
                      </a:lnTo>
                      <a:lnTo>
                        <a:pt x="2443" y="978"/>
                      </a:lnTo>
                      <a:lnTo>
                        <a:pt x="2456" y="978"/>
                      </a:lnTo>
                      <a:lnTo>
                        <a:pt x="2456" y="995"/>
                      </a:lnTo>
                      <a:lnTo>
                        <a:pt x="2464" y="978"/>
                      </a:lnTo>
                      <a:lnTo>
                        <a:pt x="2464" y="995"/>
                      </a:lnTo>
                      <a:lnTo>
                        <a:pt x="2477" y="978"/>
                      </a:lnTo>
                      <a:lnTo>
                        <a:pt x="2502" y="978"/>
                      </a:lnTo>
                      <a:lnTo>
                        <a:pt x="2502" y="974"/>
                      </a:lnTo>
                      <a:lnTo>
                        <a:pt x="2515" y="974"/>
                      </a:lnTo>
                      <a:lnTo>
                        <a:pt x="2532" y="978"/>
                      </a:lnTo>
                      <a:lnTo>
                        <a:pt x="2532" y="974"/>
                      </a:lnTo>
                      <a:lnTo>
                        <a:pt x="2544" y="974"/>
                      </a:lnTo>
                      <a:lnTo>
                        <a:pt x="2549" y="978"/>
                      </a:lnTo>
                      <a:lnTo>
                        <a:pt x="2549" y="974"/>
                      </a:lnTo>
                      <a:lnTo>
                        <a:pt x="2566" y="974"/>
                      </a:lnTo>
                      <a:lnTo>
                        <a:pt x="2566" y="961"/>
                      </a:lnTo>
                      <a:lnTo>
                        <a:pt x="2566" y="974"/>
                      </a:lnTo>
                      <a:lnTo>
                        <a:pt x="2578" y="974"/>
                      </a:lnTo>
                      <a:lnTo>
                        <a:pt x="2566" y="974"/>
                      </a:lnTo>
                      <a:lnTo>
                        <a:pt x="2566" y="961"/>
                      </a:lnTo>
                      <a:lnTo>
                        <a:pt x="2578" y="961"/>
                      </a:lnTo>
                      <a:lnTo>
                        <a:pt x="2578" y="974"/>
                      </a:lnTo>
                      <a:lnTo>
                        <a:pt x="2591" y="974"/>
                      </a:lnTo>
                      <a:lnTo>
                        <a:pt x="2591" y="978"/>
                      </a:lnTo>
                      <a:lnTo>
                        <a:pt x="2604" y="1008"/>
                      </a:lnTo>
                      <a:lnTo>
                        <a:pt x="2616" y="1020"/>
                      </a:lnTo>
                      <a:lnTo>
                        <a:pt x="2638" y="1080"/>
                      </a:lnTo>
                      <a:lnTo>
                        <a:pt x="2680" y="1135"/>
                      </a:lnTo>
                      <a:lnTo>
                        <a:pt x="2731" y="1224"/>
                      </a:lnTo>
                      <a:lnTo>
                        <a:pt x="2739" y="1236"/>
                      </a:lnTo>
                      <a:lnTo>
                        <a:pt x="2794" y="1325"/>
                      </a:lnTo>
                      <a:lnTo>
                        <a:pt x="2883" y="1486"/>
                      </a:lnTo>
                      <a:lnTo>
                        <a:pt x="2942" y="1575"/>
                      </a:lnTo>
                      <a:lnTo>
                        <a:pt x="2980" y="1626"/>
                      </a:lnTo>
                      <a:lnTo>
                        <a:pt x="2980" y="1634"/>
                      </a:lnTo>
                      <a:lnTo>
                        <a:pt x="2997" y="1647"/>
                      </a:lnTo>
                      <a:lnTo>
                        <a:pt x="3010" y="1660"/>
                      </a:lnTo>
                      <a:lnTo>
                        <a:pt x="3014" y="1702"/>
                      </a:lnTo>
                      <a:lnTo>
                        <a:pt x="3044" y="1736"/>
                      </a:lnTo>
                      <a:lnTo>
                        <a:pt x="3082" y="1812"/>
                      </a:lnTo>
                      <a:lnTo>
                        <a:pt x="3103" y="1863"/>
                      </a:lnTo>
                      <a:lnTo>
                        <a:pt x="3158" y="1952"/>
                      </a:lnTo>
                      <a:lnTo>
                        <a:pt x="3184" y="2011"/>
                      </a:lnTo>
                      <a:lnTo>
                        <a:pt x="3205" y="2041"/>
                      </a:lnTo>
                      <a:lnTo>
                        <a:pt x="3218" y="2066"/>
                      </a:lnTo>
                      <a:lnTo>
                        <a:pt x="3273" y="2189"/>
                      </a:lnTo>
                      <a:lnTo>
                        <a:pt x="3285" y="2202"/>
                      </a:lnTo>
                      <a:lnTo>
                        <a:pt x="3362" y="2371"/>
                      </a:lnTo>
                      <a:lnTo>
                        <a:pt x="3378" y="2405"/>
                      </a:lnTo>
                      <a:lnTo>
                        <a:pt x="3378" y="2430"/>
                      </a:lnTo>
                      <a:lnTo>
                        <a:pt x="3374" y="2430"/>
                      </a:lnTo>
                      <a:lnTo>
                        <a:pt x="3378" y="2430"/>
                      </a:lnTo>
                      <a:lnTo>
                        <a:pt x="3378" y="2443"/>
                      </a:lnTo>
                      <a:lnTo>
                        <a:pt x="3374" y="2443"/>
                      </a:lnTo>
                      <a:lnTo>
                        <a:pt x="3374" y="2430"/>
                      </a:lnTo>
                      <a:lnTo>
                        <a:pt x="3362" y="2430"/>
                      </a:lnTo>
                      <a:lnTo>
                        <a:pt x="3362" y="2443"/>
                      </a:lnTo>
                      <a:lnTo>
                        <a:pt x="3374" y="2443"/>
                      </a:lnTo>
                      <a:lnTo>
                        <a:pt x="3374" y="2456"/>
                      </a:lnTo>
                      <a:lnTo>
                        <a:pt x="3345" y="2456"/>
                      </a:lnTo>
                      <a:lnTo>
                        <a:pt x="3345" y="2489"/>
                      </a:lnTo>
                      <a:lnTo>
                        <a:pt x="3345" y="2477"/>
                      </a:lnTo>
                      <a:lnTo>
                        <a:pt x="3332" y="2477"/>
                      </a:lnTo>
                      <a:lnTo>
                        <a:pt x="3332" y="2506"/>
                      </a:lnTo>
                      <a:lnTo>
                        <a:pt x="3306" y="2506"/>
                      </a:lnTo>
                      <a:lnTo>
                        <a:pt x="3306" y="2566"/>
                      </a:lnTo>
                      <a:lnTo>
                        <a:pt x="3306" y="2553"/>
                      </a:lnTo>
                      <a:lnTo>
                        <a:pt x="3319" y="2553"/>
                      </a:lnTo>
                      <a:lnTo>
                        <a:pt x="3306" y="2553"/>
                      </a:lnTo>
                      <a:lnTo>
                        <a:pt x="3306" y="2566"/>
                      </a:lnTo>
                      <a:lnTo>
                        <a:pt x="3319" y="2566"/>
                      </a:lnTo>
                      <a:lnTo>
                        <a:pt x="3319" y="2553"/>
                      </a:lnTo>
                      <a:lnTo>
                        <a:pt x="3319" y="2578"/>
                      </a:lnTo>
                      <a:lnTo>
                        <a:pt x="3306" y="2578"/>
                      </a:lnTo>
                      <a:lnTo>
                        <a:pt x="3306" y="2591"/>
                      </a:lnTo>
                      <a:lnTo>
                        <a:pt x="3306" y="2578"/>
                      </a:lnTo>
                      <a:lnTo>
                        <a:pt x="3319" y="2578"/>
                      </a:lnTo>
                      <a:lnTo>
                        <a:pt x="3319" y="2591"/>
                      </a:lnTo>
                      <a:lnTo>
                        <a:pt x="3294" y="2591"/>
                      </a:lnTo>
                      <a:lnTo>
                        <a:pt x="3294" y="2608"/>
                      </a:lnTo>
                      <a:lnTo>
                        <a:pt x="3306" y="2608"/>
                      </a:lnTo>
                      <a:lnTo>
                        <a:pt x="3294" y="2608"/>
                      </a:lnTo>
                      <a:lnTo>
                        <a:pt x="3294" y="2621"/>
                      </a:lnTo>
                      <a:lnTo>
                        <a:pt x="3285" y="2621"/>
                      </a:lnTo>
                      <a:lnTo>
                        <a:pt x="3285" y="2633"/>
                      </a:lnTo>
                      <a:lnTo>
                        <a:pt x="3273" y="2633"/>
                      </a:lnTo>
                      <a:lnTo>
                        <a:pt x="3273" y="2621"/>
                      </a:lnTo>
                      <a:lnTo>
                        <a:pt x="3260" y="2621"/>
                      </a:lnTo>
                      <a:lnTo>
                        <a:pt x="3260" y="2646"/>
                      </a:lnTo>
                      <a:lnTo>
                        <a:pt x="3247" y="2646"/>
                      </a:lnTo>
                      <a:lnTo>
                        <a:pt x="3247" y="2654"/>
                      </a:lnTo>
                      <a:lnTo>
                        <a:pt x="3230" y="2654"/>
                      </a:lnTo>
                      <a:lnTo>
                        <a:pt x="3247" y="2654"/>
                      </a:lnTo>
                      <a:lnTo>
                        <a:pt x="3230" y="2654"/>
                      </a:lnTo>
                      <a:lnTo>
                        <a:pt x="3230" y="2667"/>
                      </a:lnTo>
                      <a:lnTo>
                        <a:pt x="3247" y="2667"/>
                      </a:lnTo>
                      <a:lnTo>
                        <a:pt x="3230" y="2667"/>
                      </a:lnTo>
                      <a:lnTo>
                        <a:pt x="3230" y="2693"/>
                      </a:lnTo>
                      <a:lnTo>
                        <a:pt x="3230" y="2680"/>
                      </a:lnTo>
                      <a:lnTo>
                        <a:pt x="3218" y="2680"/>
                      </a:lnTo>
                      <a:lnTo>
                        <a:pt x="3218" y="2693"/>
                      </a:lnTo>
                      <a:lnTo>
                        <a:pt x="3205" y="2693"/>
                      </a:lnTo>
                      <a:lnTo>
                        <a:pt x="3205" y="2705"/>
                      </a:lnTo>
                      <a:lnTo>
                        <a:pt x="3218" y="2705"/>
                      </a:lnTo>
                      <a:lnTo>
                        <a:pt x="3205" y="2705"/>
                      </a:lnTo>
                      <a:lnTo>
                        <a:pt x="3218" y="2705"/>
                      </a:lnTo>
                      <a:lnTo>
                        <a:pt x="3218" y="2722"/>
                      </a:lnTo>
                      <a:lnTo>
                        <a:pt x="3205" y="2722"/>
                      </a:lnTo>
                      <a:lnTo>
                        <a:pt x="3205" y="2739"/>
                      </a:lnTo>
                      <a:lnTo>
                        <a:pt x="3196" y="2739"/>
                      </a:lnTo>
                      <a:lnTo>
                        <a:pt x="3196" y="2735"/>
                      </a:lnTo>
                      <a:lnTo>
                        <a:pt x="3196" y="2739"/>
                      </a:lnTo>
                      <a:lnTo>
                        <a:pt x="3184" y="2739"/>
                      </a:lnTo>
                      <a:lnTo>
                        <a:pt x="3184" y="2781"/>
                      </a:lnTo>
                      <a:lnTo>
                        <a:pt x="3171" y="2781"/>
                      </a:lnTo>
                      <a:lnTo>
                        <a:pt x="3171" y="2794"/>
                      </a:lnTo>
                      <a:lnTo>
                        <a:pt x="3184" y="2794"/>
                      </a:lnTo>
                      <a:lnTo>
                        <a:pt x="3171" y="2794"/>
                      </a:lnTo>
                      <a:lnTo>
                        <a:pt x="3184" y="2794"/>
                      </a:lnTo>
                      <a:lnTo>
                        <a:pt x="3184" y="2824"/>
                      </a:lnTo>
                      <a:lnTo>
                        <a:pt x="3171" y="2807"/>
                      </a:lnTo>
                      <a:lnTo>
                        <a:pt x="3171" y="2841"/>
                      </a:lnTo>
                      <a:lnTo>
                        <a:pt x="3184" y="2841"/>
                      </a:lnTo>
                      <a:lnTo>
                        <a:pt x="3184" y="2837"/>
                      </a:lnTo>
                      <a:lnTo>
                        <a:pt x="3184" y="2841"/>
                      </a:lnTo>
                      <a:lnTo>
                        <a:pt x="3171" y="2841"/>
                      </a:lnTo>
                      <a:lnTo>
                        <a:pt x="3171" y="2858"/>
                      </a:lnTo>
                      <a:lnTo>
                        <a:pt x="3184" y="2858"/>
                      </a:lnTo>
                      <a:lnTo>
                        <a:pt x="3184" y="2870"/>
                      </a:lnTo>
                      <a:lnTo>
                        <a:pt x="3171" y="2870"/>
                      </a:lnTo>
                      <a:lnTo>
                        <a:pt x="3129" y="2896"/>
                      </a:lnTo>
                      <a:lnTo>
                        <a:pt x="3057" y="2921"/>
                      </a:lnTo>
                      <a:lnTo>
                        <a:pt x="3014" y="2930"/>
                      </a:lnTo>
                      <a:lnTo>
                        <a:pt x="2955" y="2955"/>
                      </a:lnTo>
                      <a:lnTo>
                        <a:pt x="2854" y="2997"/>
                      </a:lnTo>
                      <a:lnTo>
                        <a:pt x="2782" y="3031"/>
                      </a:lnTo>
                      <a:lnTo>
                        <a:pt x="2650" y="3086"/>
                      </a:lnTo>
                      <a:lnTo>
                        <a:pt x="2638" y="3086"/>
                      </a:lnTo>
                      <a:lnTo>
                        <a:pt x="2604" y="3112"/>
                      </a:lnTo>
                      <a:lnTo>
                        <a:pt x="2477" y="3158"/>
                      </a:lnTo>
                      <a:lnTo>
                        <a:pt x="2464" y="3158"/>
                      </a:lnTo>
                      <a:lnTo>
                        <a:pt x="2430" y="3146"/>
                      </a:lnTo>
                      <a:lnTo>
                        <a:pt x="2401" y="3133"/>
                      </a:lnTo>
                      <a:lnTo>
                        <a:pt x="2388" y="3133"/>
                      </a:lnTo>
                      <a:lnTo>
                        <a:pt x="2362" y="3120"/>
                      </a:lnTo>
                      <a:lnTo>
                        <a:pt x="2354" y="3120"/>
                      </a:lnTo>
                      <a:lnTo>
                        <a:pt x="2265" y="3099"/>
                      </a:lnTo>
                      <a:lnTo>
                        <a:pt x="2252" y="3086"/>
                      </a:lnTo>
                      <a:lnTo>
                        <a:pt x="2180" y="3074"/>
                      </a:lnTo>
                      <a:lnTo>
                        <a:pt x="2168" y="3057"/>
                      </a:lnTo>
                      <a:lnTo>
                        <a:pt x="2125" y="3044"/>
                      </a:lnTo>
                      <a:lnTo>
                        <a:pt x="2113" y="3044"/>
                      </a:lnTo>
                      <a:lnTo>
                        <a:pt x="2100" y="3031"/>
                      </a:lnTo>
                      <a:lnTo>
                        <a:pt x="2066" y="3019"/>
                      </a:lnTo>
                      <a:lnTo>
                        <a:pt x="1977" y="2997"/>
                      </a:lnTo>
                      <a:lnTo>
                        <a:pt x="1952" y="2985"/>
                      </a:lnTo>
                      <a:lnTo>
                        <a:pt x="1922" y="2985"/>
                      </a:lnTo>
                      <a:lnTo>
                        <a:pt x="1909" y="2972"/>
                      </a:lnTo>
                      <a:lnTo>
                        <a:pt x="1897" y="2972"/>
                      </a:lnTo>
                      <a:lnTo>
                        <a:pt x="1799" y="2942"/>
                      </a:lnTo>
                      <a:lnTo>
                        <a:pt x="1787" y="2955"/>
                      </a:lnTo>
                      <a:lnTo>
                        <a:pt x="1808" y="2955"/>
                      </a:lnTo>
                      <a:lnTo>
                        <a:pt x="1799" y="2972"/>
                      </a:lnTo>
                      <a:lnTo>
                        <a:pt x="1799" y="2985"/>
                      </a:lnTo>
                      <a:lnTo>
                        <a:pt x="1808" y="2985"/>
                      </a:lnTo>
                      <a:lnTo>
                        <a:pt x="1808" y="3010"/>
                      </a:lnTo>
                      <a:lnTo>
                        <a:pt x="1799" y="3010"/>
                      </a:lnTo>
                      <a:lnTo>
                        <a:pt x="1799" y="2997"/>
                      </a:lnTo>
                      <a:lnTo>
                        <a:pt x="1799" y="3010"/>
                      </a:lnTo>
                      <a:lnTo>
                        <a:pt x="1799" y="2997"/>
                      </a:lnTo>
                      <a:lnTo>
                        <a:pt x="1761" y="2997"/>
                      </a:lnTo>
                      <a:lnTo>
                        <a:pt x="1761" y="2985"/>
                      </a:lnTo>
                      <a:lnTo>
                        <a:pt x="1719" y="2985"/>
                      </a:lnTo>
                      <a:lnTo>
                        <a:pt x="1715" y="2972"/>
                      </a:lnTo>
                      <a:lnTo>
                        <a:pt x="1715" y="2985"/>
                      </a:lnTo>
                      <a:lnTo>
                        <a:pt x="1702" y="2985"/>
                      </a:lnTo>
                      <a:lnTo>
                        <a:pt x="1702" y="2972"/>
                      </a:lnTo>
                      <a:lnTo>
                        <a:pt x="1660" y="2972"/>
                      </a:lnTo>
                      <a:lnTo>
                        <a:pt x="1660" y="2955"/>
                      </a:lnTo>
                      <a:lnTo>
                        <a:pt x="1647" y="2955"/>
                      </a:lnTo>
                      <a:lnTo>
                        <a:pt x="1647" y="2942"/>
                      </a:lnTo>
                      <a:lnTo>
                        <a:pt x="1634" y="2930"/>
                      </a:lnTo>
                      <a:lnTo>
                        <a:pt x="1634" y="2921"/>
                      </a:lnTo>
                      <a:lnTo>
                        <a:pt x="1571" y="2921"/>
                      </a:lnTo>
                      <a:lnTo>
                        <a:pt x="1571" y="2909"/>
                      </a:lnTo>
                      <a:lnTo>
                        <a:pt x="1558" y="2909"/>
                      </a:lnTo>
                      <a:lnTo>
                        <a:pt x="1558" y="2921"/>
                      </a:lnTo>
                      <a:lnTo>
                        <a:pt x="1545" y="2921"/>
                      </a:lnTo>
                      <a:lnTo>
                        <a:pt x="1545" y="2930"/>
                      </a:lnTo>
                      <a:lnTo>
                        <a:pt x="1545" y="2921"/>
                      </a:lnTo>
                      <a:lnTo>
                        <a:pt x="1533" y="2921"/>
                      </a:lnTo>
                      <a:lnTo>
                        <a:pt x="1533" y="2930"/>
                      </a:lnTo>
                      <a:lnTo>
                        <a:pt x="1533" y="2921"/>
                      </a:lnTo>
                      <a:lnTo>
                        <a:pt x="1524" y="2930"/>
                      </a:lnTo>
                      <a:lnTo>
                        <a:pt x="1512" y="2921"/>
                      </a:lnTo>
                      <a:lnTo>
                        <a:pt x="1486" y="2921"/>
                      </a:lnTo>
                      <a:lnTo>
                        <a:pt x="1486" y="2930"/>
                      </a:lnTo>
                      <a:lnTo>
                        <a:pt x="1469" y="2930"/>
                      </a:lnTo>
                      <a:lnTo>
                        <a:pt x="1469" y="2921"/>
                      </a:lnTo>
                      <a:lnTo>
                        <a:pt x="1457" y="2921"/>
                      </a:lnTo>
                      <a:lnTo>
                        <a:pt x="1444" y="2909"/>
                      </a:lnTo>
                      <a:lnTo>
                        <a:pt x="1435" y="2909"/>
                      </a:lnTo>
                      <a:lnTo>
                        <a:pt x="1435" y="2896"/>
                      </a:lnTo>
                      <a:lnTo>
                        <a:pt x="1355" y="2896"/>
                      </a:lnTo>
                      <a:lnTo>
                        <a:pt x="1355" y="2921"/>
                      </a:lnTo>
                      <a:lnTo>
                        <a:pt x="1368" y="2921"/>
                      </a:lnTo>
                      <a:lnTo>
                        <a:pt x="1342" y="2921"/>
                      </a:lnTo>
                      <a:lnTo>
                        <a:pt x="1342" y="2930"/>
                      </a:lnTo>
                      <a:lnTo>
                        <a:pt x="1334" y="2930"/>
                      </a:lnTo>
                      <a:lnTo>
                        <a:pt x="1334" y="2942"/>
                      </a:lnTo>
                      <a:lnTo>
                        <a:pt x="1321" y="2942"/>
                      </a:lnTo>
                      <a:lnTo>
                        <a:pt x="1321" y="2972"/>
                      </a:lnTo>
                      <a:lnTo>
                        <a:pt x="1308" y="2972"/>
                      </a:lnTo>
                      <a:lnTo>
                        <a:pt x="1296" y="2985"/>
                      </a:lnTo>
                      <a:lnTo>
                        <a:pt x="1283" y="2985"/>
                      </a:lnTo>
                      <a:lnTo>
                        <a:pt x="1283" y="2997"/>
                      </a:lnTo>
                      <a:lnTo>
                        <a:pt x="1270" y="2997"/>
                      </a:lnTo>
                      <a:lnTo>
                        <a:pt x="1270" y="3031"/>
                      </a:lnTo>
                      <a:lnTo>
                        <a:pt x="1253" y="3031"/>
                      </a:lnTo>
                      <a:lnTo>
                        <a:pt x="1253" y="3044"/>
                      </a:lnTo>
                      <a:lnTo>
                        <a:pt x="1249" y="3044"/>
                      </a:lnTo>
                      <a:lnTo>
                        <a:pt x="1253" y="3057"/>
                      </a:lnTo>
                      <a:lnTo>
                        <a:pt x="1249" y="3074"/>
                      </a:lnTo>
                      <a:lnTo>
                        <a:pt x="1219" y="3074"/>
                      </a:lnTo>
                      <a:lnTo>
                        <a:pt x="1219" y="3057"/>
                      </a:lnTo>
                      <a:lnTo>
                        <a:pt x="1194" y="3057"/>
                      </a:lnTo>
                      <a:lnTo>
                        <a:pt x="1194" y="3044"/>
                      </a:lnTo>
                      <a:lnTo>
                        <a:pt x="1160" y="3044"/>
                      </a:lnTo>
                      <a:lnTo>
                        <a:pt x="1160" y="3031"/>
                      </a:lnTo>
                      <a:lnTo>
                        <a:pt x="1147" y="3031"/>
                      </a:lnTo>
                      <a:lnTo>
                        <a:pt x="1147" y="3010"/>
                      </a:lnTo>
                      <a:lnTo>
                        <a:pt x="1135" y="3010"/>
                      </a:lnTo>
                      <a:lnTo>
                        <a:pt x="1135" y="2942"/>
                      </a:lnTo>
                      <a:lnTo>
                        <a:pt x="1118" y="2942"/>
                      </a:lnTo>
                      <a:lnTo>
                        <a:pt x="1118" y="2883"/>
                      </a:lnTo>
                      <a:lnTo>
                        <a:pt x="1105" y="2883"/>
                      </a:lnTo>
                      <a:lnTo>
                        <a:pt x="1105" y="2858"/>
                      </a:lnTo>
                      <a:lnTo>
                        <a:pt x="1118" y="2841"/>
                      </a:lnTo>
                      <a:lnTo>
                        <a:pt x="1105" y="2837"/>
                      </a:lnTo>
                      <a:lnTo>
                        <a:pt x="1105" y="2807"/>
                      </a:lnTo>
                      <a:lnTo>
                        <a:pt x="1118" y="2807"/>
                      </a:lnTo>
                      <a:lnTo>
                        <a:pt x="1118" y="2794"/>
                      </a:lnTo>
                      <a:lnTo>
                        <a:pt x="1092" y="2794"/>
                      </a:lnTo>
                      <a:lnTo>
                        <a:pt x="1092" y="2781"/>
                      </a:lnTo>
                      <a:lnTo>
                        <a:pt x="1067" y="2781"/>
                      </a:lnTo>
                      <a:lnTo>
                        <a:pt x="1067" y="2794"/>
                      </a:lnTo>
                      <a:lnTo>
                        <a:pt x="1059" y="2794"/>
                      </a:lnTo>
                      <a:lnTo>
                        <a:pt x="1067" y="2794"/>
                      </a:lnTo>
                      <a:lnTo>
                        <a:pt x="1033" y="2794"/>
                      </a:lnTo>
                      <a:lnTo>
                        <a:pt x="1033" y="2781"/>
                      </a:lnTo>
                      <a:lnTo>
                        <a:pt x="1004" y="2781"/>
                      </a:lnTo>
                      <a:lnTo>
                        <a:pt x="1004" y="2769"/>
                      </a:lnTo>
                      <a:lnTo>
                        <a:pt x="991" y="2769"/>
                      </a:lnTo>
                      <a:lnTo>
                        <a:pt x="991" y="2756"/>
                      </a:lnTo>
                      <a:lnTo>
                        <a:pt x="978" y="2756"/>
                      </a:lnTo>
                      <a:lnTo>
                        <a:pt x="978" y="2739"/>
                      </a:lnTo>
                      <a:lnTo>
                        <a:pt x="970" y="2739"/>
                      </a:lnTo>
                      <a:lnTo>
                        <a:pt x="970" y="2735"/>
                      </a:lnTo>
                      <a:lnTo>
                        <a:pt x="957" y="2735"/>
                      </a:lnTo>
                      <a:lnTo>
                        <a:pt x="957" y="2722"/>
                      </a:lnTo>
                      <a:lnTo>
                        <a:pt x="944" y="2722"/>
                      </a:lnTo>
                      <a:lnTo>
                        <a:pt x="944" y="2705"/>
                      </a:lnTo>
                      <a:lnTo>
                        <a:pt x="944" y="2735"/>
                      </a:lnTo>
                      <a:lnTo>
                        <a:pt x="932" y="2735"/>
                      </a:lnTo>
                      <a:lnTo>
                        <a:pt x="919" y="2722"/>
                      </a:lnTo>
                      <a:lnTo>
                        <a:pt x="889" y="2722"/>
                      </a:lnTo>
                      <a:lnTo>
                        <a:pt x="889" y="2705"/>
                      </a:lnTo>
                      <a:lnTo>
                        <a:pt x="889" y="2722"/>
                      </a:lnTo>
                      <a:lnTo>
                        <a:pt x="885" y="2722"/>
                      </a:lnTo>
                      <a:lnTo>
                        <a:pt x="885" y="2705"/>
                      </a:lnTo>
                      <a:lnTo>
                        <a:pt x="889" y="2705"/>
                      </a:lnTo>
                      <a:lnTo>
                        <a:pt x="868" y="2705"/>
                      </a:lnTo>
                      <a:lnTo>
                        <a:pt x="868" y="2667"/>
                      </a:lnTo>
                      <a:lnTo>
                        <a:pt x="868" y="2680"/>
                      </a:lnTo>
                      <a:lnTo>
                        <a:pt x="855" y="2680"/>
                      </a:lnTo>
                      <a:lnTo>
                        <a:pt x="855" y="2667"/>
                      </a:lnTo>
                      <a:lnTo>
                        <a:pt x="868" y="2667"/>
                      </a:lnTo>
                      <a:lnTo>
                        <a:pt x="868" y="2654"/>
                      </a:lnTo>
                      <a:lnTo>
                        <a:pt x="855" y="2654"/>
                      </a:lnTo>
                      <a:lnTo>
                        <a:pt x="855" y="2646"/>
                      </a:lnTo>
                      <a:lnTo>
                        <a:pt x="843" y="2646"/>
                      </a:lnTo>
                      <a:lnTo>
                        <a:pt x="843" y="2633"/>
                      </a:lnTo>
                      <a:lnTo>
                        <a:pt x="830" y="2633"/>
                      </a:lnTo>
                      <a:lnTo>
                        <a:pt x="830" y="2621"/>
                      </a:lnTo>
                      <a:lnTo>
                        <a:pt x="817" y="2621"/>
                      </a:lnTo>
                      <a:lnTo>
                        <a:pt x="817" y="2591"/>
                      </a:lnTo>
                      <a:lnTo>
                        <a:pt x="805" y="2591"/>
                      </a:lnTo>
                      <a:lnTo>
                        <a:pt x="805" y="2578"/>
                      </a:lnTo>
                      <a:lnTo>
                        <a:pt x="783" y="2578"/>
                      </a:lnTo>
                      <a:lnTo>
                        <a:pt x="783" y="2553"/>
                      </a:lnTo>
                      <a:lnTo>
                        <a:pt x="771" y="2553"/>
                      </a:lnTo>
                      <a:lnTo>
                        <a:pt x="754" y="2544"/>
                      </a:lnTo>
                      <a:lnTo>
                        <a:pt x="703" y="2544"/>
                      </a:lnTo>
                      <a:lnTo>
                        <a:pt x="703" y="2553"/>
                      </a:lnTo>
                      <a:lnTo>
                        <a:pt x="694" y="2553"/>
                      </a:lnTo>
                      <a:lnTo>
                        <a:pt x="682" y="2566"/>
                      </a:lnTo>
                      <a:lnTo>
                        <a:pt x="652" y="2566"/>
                      </a:lnTo>
                      <a:lnTo>
                        <a:pt x="652" y="2578"/>
                      </a:lnTo>
                      <a:lnTo>
                        <a:pt x="639" y="2578"/>
                      </a:lnTo>
                      <a:lnTo>
                        <a:pt x="652" y="2578"/>
                      </a:lnTo>
                      <a:lnTo>
                        <a:pt x="639" y="2591"/>
                      </a:lnTo>
                      <a:lnTo>
                        <a:pt x="639" y="2608"/>
                      </a:lnTo>
                      <a:lnTo>
                        <a:pt x="627" y="2608"/>
                      </a:lnTo>
                      <a:lnTo>
                        <a:pt x="627" y="2621"/>
                      </a:lnTo>
                      <a:lnTo>
                        <a:pt x="614" y="2621"/>
                      </a:lnTo>
                      <a:lnTo>
                        <a:pt x="601" y="2633"/>
                      </a:lnTo>
                      <a:lnTo>
                        <a:pt x="593" y="2633"/>
                      </a:lnTo>
                      <a:lnTo>
                        <a:pt x="593" y="2608"/>
                      </a:lnTo>
                      <a:lnTo>
                        <a:pt x="555" y="2608"/>
                      </a:lnTo>
                      <a:lnTo>
                        <a:pt x="555" y="2591"/>
                      </a:lnTo>
                      <a:lnTo>
                        <a:pt x="538" y="2591"/>
                      </a:lnTo>
                      <a:lnTo>
                        <a:pt x="538" y="2578"/>
                      </a:lnTo>
                      <a:lnTo>
                        <a:pt x="504" y="2578"/>
                      </a:lnTo>
                      <a:lnTo>
                        <a:pt x="504" y="2566"/>
                      </a:lnTo>
                      <a:lnTo>
                        <a:pt x="453" y="2566"/>
                      </a:lnTo>
                      <a:lnTo>
                        <a:pt x="453" y="2544"/>
                      </a:lnTo>
                      <a:lnTo>
                        <a:pt x="424" y="2544"/>
                      </a:lnTo>
                      <a:lnTo>
                        <a:pt x="424" y="2532"/>
                      </a:lnTo>
                      <a:lnTo>
                        <a:pt x="390" y="2532"/>
                      </a:lnTo>
                      <a:lnTo>
                        <a:pt x="390" y="2519"/>
                      </a:lnTo>
                      <a:lnTo>
                        <a:pt x="402" y="2519"/>
                      </a:lnTo>
                      <a:lnTo>
                        <a:pt x="402" y="2506"/>
                      </a:lnTo>
                      <a:lnTo>
                        <a:pt x="419" y="2506"/>
                      </a:lnTo>
                      <a:lnTo>
                        <a:pt x="419" y="2477"/>
                      </a:lnTo>
                      <a:lnTo>
                        <a:pt x="402" y="2477"/>
                      </a:lnTo>
                      <a:lnTo>
                        <a:pt x="402" y="2456"/>
                      </a:lnTo>
                      <a:lnTo>
                        <a:pt x="390" y="2456"/>
                      </a:lnTo>
                      <a:lnTo>
                        <a:pt x="390" y="2430"/>
                      </a:lnTo>
                      <a:lnTo>
                        <a:pt x="377" y="2430"/>
                      </a:lnTo>
                      <a:lnTo>
                        <a:pt x="377" y="2417"/>
                      </a:lnTo>
                      <a:lnTo>
                        <a:pt x="364" y="2417"/>
                      </a:lnTo>
                      <a:lnTo>
                        <a:pt x="364" y="2392"/>
                      </a:lnTo>
                      <a:lnTo>
                        <a:pt x="352" y="2392"/>
                      </a:lnTo>
                      <a:lnTo>
                        <a:pt x="352" y="2375"/>
                      </a:lnTo>
                      <a:lnTo>
                        <a:pt x="322" y="2375"/>
                      </a:lnTo>
                      <a:lnTo>
                        <a:pt x="322" y="2371"/>
                      </a:lnTo>
                      <a:lnTo>
                        <a:pt x="305" y="2371"/>
                      </a:lnTo>
                      <a:lnTo>
                        <a:pt x="305" y="2358"/>
                      </a:lnTo>
                      <a:lnTo>
                        <a:pt x="318" y="2358"/>
                      </a:lnTo>
                      <a:lnTo>
                        <a:pt x="318" y="2316"/>
                      </a:lnTo>
                      <a:lnTo>
                        <a:pt x="322" y="2316"/>
                      </a:lnTo>
                      <a:lnTo>
                        <a:pt x="322" y="2290"/>
                      </a:lnTo>
                      <a:lnTo>
                        <a:pt x="339" y="2290"/>
                      </a:lnTo>
                      <a:lnTo>
                        <a:pt x="352" y="2274"/>
                      </a:lnTo>
                      <a:lnTo>
                        <a:pt x="364" y="2274"/>
                      </a:lnTo>
                      <a:lnTo>
                        <a:pt x="364" y="2269"/>
                      </a:lnTo>
                      <a:lnTo>
                        <a:pt x="402" y="2269"/>
                      </a:lnTo>
                      <a:lnTo>
                        <a:pt x="402" y="2257"/>
                      </a:lnTo>
                      <a:lnTo>
                        <a:pt x="419" y="2257"/>
                      </a:lnTo>
                      <a:lnTo>
                        <a:pt x="419" y="2244"/>
                      </a:lnTo>
                      <a:lnTo>
                        <a:pt x="402" y="2244"/>
                      </a:lnTo>
                      <a:lnTo>
                        <a:pt x="402" y="2214"/>
                      </a:lnTo>
                      <a:lnTo>
                        <a:pt x="419" y="2214"/>
                      </a:lnTo>
                      <a:lnTo>
                        <a:pt x="419" y="2202"/>
                      </a:lnTo>
                      <a:lnTo>
                        <a:pt x="419" y="2214"/>
                      </a:lnTo>
                      <a:lnTo>
                        <a:pt x="419" y="2202"/>
                      </a:lnTo>
                      <a:lnTo>
                        <a:pt x="424" y="2202"/>
                      </a:lnTo>
                      <a:lnTo>
                        <a:pt x="419" y="2189"/>
                      </a:lnTo>
                      <a:lnTo>
                        <a:pt x="390" y="2189"/>
                      </a:lnTo>
                      <a:lnTo>
                        <a:pt x="390" y="2180"/>
                      </a:lnTo>
                      <a:lnTo>
                        <a:pt x="364" y="2180"/>
                      </a:lnTo>
                      <a:lnTo>
                        <a:pt x="364" y="2168"/>
                      </a:lnTo>
                      <a:lnTo>
                        <a:pt x="352" y="2168"/>
                      </a:lnTo>
                      <a:lnTo>
                        <a:pt x="352" y="2142"/>
                      </a:lnTo>
                      <a:lnTo>
                        <a:pt x="339" y="2142"/>
                      </a:lnTo>
                      <a:lnTo>
                        <a:pt x="339" y="2125"/>
                      </a:lnTo>
                      <a:lnTo>
                        <a:pt x="322" y="2125"/>
                      </a:lnTo>
                      <a:lnTo>
                        <a:pt x="322" y="2142"/>
                      </a:lnTo>
                      <a:lnTo>
                        <a:pt x="322" y="2125"/>
                      </a:lnTo>
                      <a:lnTo>
                        <a:pt x="305" y="2125"/>
                      </a:lnTo>
                      <a:lnTo>
                        <a:pt x="305" y="2113"/>
                      </a:lnTo>
                      <a:lnTo>
                        <a:pt x="288" y="2113"/>
                      </a:lnTo>
                      <a:lnTo>
                        <a:pt x="288" y="2079"/>
                      </a:lnTo>
                      <a:lnTo>
                        <a:pt x="305" y="2079"/>
                      </a:lnTo>
                      <a:lnTo>
                        <a:pt x="288" y="2079"/>
                      </a:lnTo>
                      <a:lnTo>
                        <a:pt x="288" y="2041"/>
                      </a:lnTo>
                      <a:lnTo>
                        <a:pt x="305" y="2041"/>
                      </a:lnTo>
                      <a:lnTo>
                        <a:pt x="305" y="2011"/>
                      </a:lnTo>
                      <a:lnTo>
                        <a:pt x="288" y="2011"/>
                      </a:lnTo>
                      <a:lnTo>
                        <a:pt x="305" y="1998"/>
                      </a:lnTo>
                      <a:lnTo>
                        <a:pt x="288" y="1998"/>
                      </a:lnTo>
                      <a:lnTo>
                        <a:pt x="288" y="1994"/>
                      </a:lnTo>
                      <a:lnTo>
                        <a:pt x="305" y="1994"/>
                      </a:lnTo>
                      <a:lnTo>
                        <a:pt x="305" y="1977"/>
                      </a:lnTo>
                      <a:lnTo>
                        <a:pt x="275" y="1977"/>
                      </a:lnTo>
                      <a:lnTo>
                        <a:pt x="275" y="1964"/>
                      </a:lnTo>
                      <a:lnTo>
                        <a:pt x="237" y="1964"/>
                      </a:lnTo>
                      <a:lnTo>
                        <a:pt x="237" y="1952"/>
                      </a:lnTo>
                      <a:lnTo>
                        <a:pt x="140" y="1952"/>
                      </a:lnTo>
                      <a:lnTo>
                        <a:pt x="140" y="1909"/>
                      </a:lnTo>
                      <a:lnTo>
                        <a:pt x="148" y="1905"/>
                      </a:lnTo>
                      <a:lnTo>
                        <a:pt x="127" y="1905"/>
                      </a:lnTo>
                      <a:lnTo>
                        <a:pt x="127" y="1876"/>
                      </a:lnTo>
                      <a:lnTo>
                        <a:pt x="89" y="1876"/>
                      </a:lnTo>
                      <a:lnTo>
                        <a:pt x="72" y="1863"/>
                      </a:lnTo>
                      <a:lnTo>
                        <a:pt x="72" y="1778"/>
                      </a:lnTo>
                      <a:lnTo>
                        <a:pt x="89" y="1761"/>
                      </a:lnTo>
                      <a:lnTo>
                        <a:pt x="59" y="1761"/>
                      </a:lnTo>
                      <a:lnTo>
                        <a:pt x="59" y="1749"/>
                      </a:lnTo>
                      <a:lnTo>
                        <a:pt x="38" y="1749"/>
                      </a:lnTo>
                      <a:lnTo>
                        <a:pt x="38" y="1736"/>
                      </a:lnTo>
                      <a:lnTo>
                        <a:pt x="26" y="1736"/>
                      </a:lnTo>
                      <a:lnTo>
                        <a:pt x="26" y="1723"/>
                      </a:lnTo>
                      <a:lnTo>
                        <a:pt x="38" y="1723"/>
                      </a:lnTo>
                      <a:lnTo>
                        <a:pt x="26" y="1723"/>
                      </a:lnTo>
                      <a:lnTo>
                        <a:pt x="38" y="1723"/>
                      </a:lnTo>
                      <a:lnTo>
                        <a:pt x="38" y="1715"/>
                      </a:lnTo>
                      <a:lnTo>
                        <a:pt x="47" y="1715"/>
                      </a:lnTo>
                      <a:lnTo>
                        <a:pt x="47" y="1702"/>
                      </a:lnTo>
                      <a:lnTo>
                        <a:pt x="38" y="1702"/>
                      </a:lnTo>
                      <a:lnTo>
                        <a:pt x="38" y="1677"/>
                      </a:lnTo>
                      <a:lnTo>
                        <a:pt x="26" y="1677"/>
                      </a:lnTo>
                      <a:lnTo>
                        <a:pt x="13" y="1660"/>
                      </a:lnTo>
                      <a:lnTo>
                        <a:pt x="0" y="1660"/>
                      </a:lnTo>
                      <a:lnTo>
                        <a:pt x="0" y="1626"/>
                      </a:lnTo>
                      <a:lnTo>
                        <a:pt x="13" y="1626"/>
                      </a:lnTo>
                      <a:lnTo>
                        <a:pt x="13" y="1600"/>
                      </a:lnTo>
                      <a:lnTo>
                        <a:pt x="26" y="1600"/>
                      </a:lnTo>
                      <a:lnTo>
                        <a:pt x="26" y="1588"/>
                      </a:lnTo>
                      <a:lnTo>
                        <a:pt x="38" y="1588"/>
                      </a:lnTo>
                      <a:lnTo>
                        <a:pt x="38" y="1575"/>
                      </a:lnTo>
                      <a:lnTo>
                        <a:pt x="47" y="1575"/>
                      </a:lnTo>
                      <a:lnTo>
                        <a:pt x="47" y="1562"/>
                      </a:lnTo>
                      <a:lnTo>
                        <a:pt x="59" y="1562"/>
                      </a:lnTo>
                      <a:lnTo>
                        <a:pt x="59" y="1545"/>
                      </a:lnTo>
                      <a:lnTo>
                        <a:pt x="72" y="1545"/>
                      </a:lnTo>
                      <a:lnTo>
                        <a:pt x="89" y="1533"/>
                      </a:lnTo>
                      <a:lnTo>
                        <a:pt x="102" y="1533"/>
                      </a:lnTo>
                      <a:lnTo>
                        <a:pt x="102" y="1528"/>
                      </a:lnTo>
                      <a:lnTo>
                        <a:pt x="115" y="1528"/>
                      </a:lnTo>
                      <a:lnTo>
                        <a:pt x="102" y="1511"/>
                      </a:lnTo>
                      <a:lnTo>
                        <a:pt x="115" y="1511"/>
                      </a:lnTo>
                      <a:lnTo>
                        <a:pt x="115" y="1499"/>
                      </a:lnTo>
                      <a:lnTo>
                        <a:pt x="102" y="1499"/>
                      </a:lnTo>
                      <a:lnTo>
                        <a:pt x="102" y="1486"/>
                      </a:lnTo>
                      <a:lnTo>
                        <a:pt x="115" y="1486"/>
                      </a:lnTo>
                      <a:lnTo>
                        <a:pt x="115" y="1440"/>
                      </a:lnTo>
                      <a:lnTo>
                        <a:pt x="127" y="1440"/>
                      </a:lnTo>
                      <a:lnTo>
                        <a:pt x="127" y="1372"/>
                      </a:lnTo>
                      <a:lnTo>
                        <a:pt x="140" y="1372"/>
                      </a:lnTo>
                      <a:lnTo>
                        <a:pt x="140" y="1346"/>
                      </a:lnTo>
                      <a:lnTo>
                        <a:pt x="148" y="1346"/>
                      </a:lnTo>
                      <a:lnTo>
                        <a:pt x="161" y="1338"/>
                      </a:lnTo>
                      <a:lnTo>
                        <a:pt x="161" y="1313"/>
                      </a:lnTo>
                      <a:lnTo>
                        <a:pt x="174" y="1313"/>
                      </a:lnTo>
                      <a:lnTo>
                        <a:pt x="174" y="1296"/>
                      </a:lnTo>
                      <a:lnTo>
                        <a:pt x="203" y="1296"/>
                      </a:lnTo>
                      <a:lnTo>
                        <a:pt x="203" y="1283"/>
                      </a:lnTo>
                      <a:lnTo>
                        <a:pt x="187" y="1270"/>
                      </a:lnTo>
                      <a:lnTo>
                        <a:pt x="203" y="1270"/>
                      </a:lnTo>
                      <a:lnTo>
                        <a:pt x="187" y="1270"/>
                      </a:lnTo>
                      <a:lnTo>
                        <a:pt x="187" y="1249"/>
                      </a:lnTo>
                      <a:lnTo>
                        <a:pt x="203" y="1249"/>
                      </a:lnTo>
                      <a:lnTo>
                        <a:pt x="203" y="1224"/>
                      </a:lnTo>
                      <a:lnTo>
                        <a:pt x="216" y="1224"/>
                      </a:lnTo>
                      <a:lnTo>
                        <a:pt x="216" y="1169"/>
                      </a:lnTo>
                      <a:lnTo>
                        <a:pt x="203" y="1169"/>
                      </a:lnTo>
                      <a:lnTo>
                        <a:pt x="216" y="1164"/>
                      </a:lnTo>
                      <a:lnTo>
                        <a:pt x="229" y="1164"/>
                      </a:lnTo>
                      <a:lnTo>
                        <a:pt x="229" y="1135"/>
                      </a:lnTo>
                      <a:lnTo>
                        <a:pt x="250" y="1135"/>
                      </a:lnTo>
                      <a:lnTo>
                        <a:pt x="250" y="1122"/>
                      </a:lnTo>
                      <a:lnTo>
                        <a:pt x="263" y="1122"/>
                      </a:lnTo>
                      <a:lnTo>
                        <a:pt x="263" y="1109"/>
                      </a:lnTo>
                      <a:lnTo>
                        <a:pt x="275" y="1109"/>
                      </a:lnTo>
                      <a:lnTo>
                        <a:pt x="275" y="1067"/>
                      </a:lnTo>
                      <a:lnTo>
                        <a:pt x="237" y="1067"/>
                      </a:lnTo>
                      <a:lnTo>
                        <a:pt x="237" y="1046"/>
                      </a:lnTo>
                      <a:lnTo>
                        <a:pt x="229" y="1046"/>
                      </a:lnTo>
                      <a:lnTo>
                        <a:pt x="229" y="1020"/>
                      </a:lnTo>
                      <a:lnTo>
                        <a:pt x="237" y="1020"/>
                      </a:lnTo>
                      <a:lnTo>
                        <a:pt x="237" y="1008"/>
                      </a:lnTo>
                      <a:lnTo>
                        <a:pt x="229" y="1008"/>
                      </a:lnTo>
                      <a:lnTo>
                        <a:pt x="229" y="995"/>
                      </a:lnTo>
                      <a:lnTo>
                        <a:pt x="250" y="995"/>
                      </a:lnTo>
                      <a:lnTo>
                        <a:pt x="250" y="978"/>
                      </a:lnTo>
                      <a:lnTo>
                        <a:pt x="263" y="974"/>
                      </a:lnTo>
                      <a:lnTo>
                        <a:pt x="275" y="978"/>
                      </a:lnTo>
                      <a:lnTo>
                        <a:pt x="305" y="978"/>
                      </a:lnTo>
                      <a:lnTo>
                        <a:pt x="318" y="995"/>
                      </a:lnTo>
                      <a:lnTo>
                        <a:pt x="352" y="995"/>
                      </a:lnTo>
                      <a:lnTo>
                        <a:pt x="352" y="978"/>
                      </a:lnTo>
                      <a:lnTo>
                        <a:pt x="627" y="978"/>
                      </a:lnTo>
                      <a:lnTo>
                        <a:pt x="627" y="974"/>
                      </a:lnTo>
                      <a:lnTo>
                        <a:pt x="639" y="974"/>
                      </a:lnTo>
                      <a:lnTo>
                        <a:pt x="639" y="978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" name="Google Shape;1176;p19">
                  <a:extLst>
                    <a:ext uri="{FF2B5EF4-FFF2-40B4-BE49-F238E27FC236}">
                      <a16:creationId xmlns:a16="http://schemas.microsoft.com/office/drawing/2014/main" id="{00D600B0-B8C6-701D-301B-5B19ED07FF8F}"/>
                    </a:ext>
                  </a:extLst>
                </p:cNvPr>
                <p:cNvSpPr/>
                <p:nvPr/>
              </p:nvSpPr>
              <p:spPr>
                <a:xfrm>
                  <a:off x="9344331" y="4411477"/>
                  <a:ext cx="1112966" cy="12659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7" h="3903" extrusionOk="0">
                      <a:moveTo>
                        <a:pt x="902" y="47"/>
                      </a:moveTo>
                      <a:lnTo>
                        <a:pt x="919" y="47"/>
                      </a:lnTo>
                      <a:lnTo>
                        <a:pt x="902" y="60"/>
                      </a:lnTo>
                      <a:lnTo>
                        <a:pt x="919" y="60"/>
                      </a:lnTo>
                      <a:lnTo>
                        <a:pt x="919" y="72"/>
                      </a:lnTo>
                      <a:lnTo>
                        <a:pt x="944" y="72"/>
                      </a:lnTo>
                      <a:lnTo>
                        <a:pt x="944" y="85"/>
                      </a:lnTo>
                      <a:lnTo>
                        <a:pt x="932" y="85"/>
                      </a:lnTo>
                      <a:lnTo>
                        <a:pt x="932" y="93"/>
                      </a:lnTo>
                      <a:lnTo>
                        <a:pt x="919" y="93"/>
                      </a:lnTo>
                      <a:lnTo>
                        <a:pt x="944" y="93"/>
                      </a:lnTo>
                      <a:lnTo>
                        <a:pt x="944" y="106"/>
                      </a:lnTo>
                      <a:lnTo>
                        <a:pt x="932" y="106"/>
                      </a:lnTo>
                      <a:lnTo>
                        <a:pt x="932" y="93"/>
                      </a:lnTo>
                      <a:lnTo>
                        <a:pt x="932" y="106"/>
                      </a:lnTo>
                      <a:lnTo>
                        <a:pt x="919" y="93"/>
                      </a:lnTo>
                      <a:lnTo>
                        <a:pt x="919" y="106"/>
                      </a:lnTo>
                      <a:lnTo>
                        <a:pt x="932" y="106"/>
                      </a:lnTo>
                      <a:lnTo>
                        <a:pt x="932" y="119"/>
                      </a:lnTo>
                      <a:lnTo>
                        <a:pt x="919" y="119"/>
                      </a:lnTo>
                      <a:lnTo>
                        <a:pt x="957" y="119"/>
                      </a:lnTo>
                      <a:lnTo>
                        <a:pt x="944" y="119"/>
                      </a:lnTo>
                      <a:lnTo>
                        <a:pt x="944" y="132"/>
                      </a:lnTo>
                      <a:lnTo>
                        <a:pt x="957" y="132"/>
                      </a:lnTo>
                      <a:lnTo>
                        <a:pt x="957" y="149"/>
                      </a:lnTo>
                      <a:lnTo>
                        <a:pt x="957" y="132"/>
                      </a:lnTo>
                      <a:lnTo>
                        <a:pt x="944" y="132"/>
                      </a:lnTo>
                      <a:lnTo>
                        <a:pt x="970" y="132"/>
                      </a:lnTo>
                      <a:lnTo>
                        <a:pt x="970" y="149"/>
                      </a:lnTo>
                      <a:lnTo>
                        <a:pt x="978" y="149"/>
                      </a:lnTo>
                      <a:lnTo>
                        <a:pt x="978" y="132"/>
                      </a:lnTo>
                      <a:lnTo>
                        <a:pt x="978" y="149"/>
                      </a:lnTo>
                      <a:lnTo>
                        <a:pt x="991" y="149"/>
                      </a:lnTo>
                      <a:lnTo>
                        <a:pt x="991" y="132"/>
                      </a:lnTo>
                      <a:lnTo>
                        <a:pt x="991" y="149"/>
                      </a:lnTo>
                      <a:lnTo>
                        <a:pt x="1020" y="149"/>
                      </a:lnTo>
                      <a:lnTo>
                        <a:pt x="1020" y="161"/>
                      </a:lnTo>
                      <a:lnTo>
                        <a:pt x="1033" y="161"/>
                      </a:lnTo>
                      <a:lnTo>
                        <a:pt x="1020" y="161"/>
                      </a:lnTo>
                      <a:lnTo>
                        <a:pt x="1020" y="174"/>
                      </a:lnTo>
                      <a:lnTo>
                        <a:pt x="1046" y="174"/>
                      </a:lnTo>
                      <a:lnTo>
                        <a:pt x="1046" y="161"/>
                      </a:lnTo>
                      <a:lnTo>
                        <a:pt x="1059" y="161"/>
                      </a:lnTo>
                      <a:lnTo>
                        <a:pt x="1059" y="174"/>
                      </a:lnTo>
                      <a:lnTo>
                        <a:pt x="1071" y="174"/>
                      </a:lnTo>
                      <a:lnTo>
                        <a:pt x="1071" y="161"/>
                      </a:lnTo>
                      <a:lnTo>
                        <a:pt x="1059" y="161"/>
                      </a:lnTo>
                      <a:lnTo>
                        <a:pt x="1059" y="149"/>
                      </a:lnTo>
                      <a:lnTo>
                        <a:pt x="1071" y="149"/>
                      </a:lnTo>
                      <a:lnTo>
                        <a:pt x="1071" y="174"/>
                      </a:lnTo>
                      <a:lnTo>
                        <a:pt x="1071" y="161"/>
                      </a:lnTo>
                      <a:lnTo>
                        <a:pt x="1092" y="161"/>
                      </a:lnTo>
                      <a:lnTo>
                        <a:pt x="1092" y="149"/>
                      </a:lnTo>
                      <a:lnTo>
                        <a:pt x="1105" y="149"/>
                      </a:lnTo>
                      <a:lnTo>
                        <a:pt x="1118" y="132"/>
                      </a:lnTo>
                      <a:lnTo>
                        <a:pt x="1135" y="132"/>
                      </a:lnTo>
                      <a:lnTo>
                        <a:pt x="1135" y="149"/>
                      </a:lnTo>
                      <a:lnTo>
                        <a:pt x="1135" y="132"/>
                      </a:lnTo>
                      <a:lnTo>
                        <a:pt x="1147" y="132"/>
                      </a:lnTo>
                      <a:lnTo>
                        <a:pt x="1147" y="174"/>
                      </a:lnTo>
                      <a:lnTo>
                        <a:pt x="1160" y="161"/>
                      </a:lnTo>
                      <a:lnTo>
                        <a:pt x="1160" y="182"/>
                      </a:lnTo>
                      <a:lnTo>
                        <a:pt x="1169" y="174"/>
                      </a:lnTo>
                      <a:lnTo>
                        <a:pt x="1181" y="174"/>
                      </a:lnTo>
                      <a:lnTo>
                        <a:pt x="1181" y="182"/>
                      </a:lnTo>
                      <a:lnTo>
                        <a:pt x="1194" y="182"/>
                      </a:lnTo>
                      <a:lnTo>
                        <a:pt x="1194" y="195"/>
                      </a:lnTo>
                      <a:lnTo>
                        <a:pt x="1207" y="195"/>
                      </a:lnTo>
                      <a:lnTo>
                        <a:pt x="1207" y="182"/>
                      </a:lnTo>
                      <a:lnTo>
                        <a:pt x="1207" y="195"/>
                      </a:lnTo>
                      <a:lnTo>
                        <a:pt x="1236" y="195"/>
                      </a:lnTo>
                      <a:lnTo>
                        <a:pt x="1219" y="195"/>
                      </a:lnTo>
                      <a:lnTo>
                        <a:pt x="1219" y="208"/>
                      </a:lnTo>
                      <a:lnTo>
                        <a:pt x="1236" y="208"/>
                      </a:lnTo>
                      <a:lnTo>
                        <a:pt x="1236" y="220"/>
                      </a:lnTo>
                      <a:lnTo>
                        <a:pt x="1236" y="208"/>
                      </a:lnTo>
                      <a:lnTo>
                        <a:pt x="1249" y="208"/>
                      </a:lnTo>
                      <a:lnTo>
                        <a:pt x="1236" y="208"/>
                      </a:lnTo>
                      <a:lnTo>
                        <a:pt x="1249" y="195"/>
                      </a:lnTo>
                      <a:lnTo>
                        <a:pt x="1249" y="220"/>
                      </a:lnTo>
                      <a:lnTo>
                        <a:pt x="1249" y="208"/>
                      </a:lnTo>
                      <a:lnTo>
                        <a:pt x="1253" y="208"/>
                      </a:lnTo>
                      <a:lnTo>
                        <a:pt x="1253" y="220"/>
                      </a:lnTo>
                      <a:lnTo>
                        <a:pt x="1270" y="220"/>
                      </a:lnTo>
                      <a:lnTo>
                        <a:pt x="1270" y="208"/>
                      </a:lnTo>
                      <a:lnTo>
                        <a:pt x="1283" y="220"/>
                      </a:lnTo>
                      <a:lnTo>
                        <a:pt x="1283" y="208"/>
                      </a:lnTo>
                      <a:lnTo>
                        <a:pt x="1283" y="220"/>
                      </a:lnTo>
                      <a:lnTo>
                        <a:pt x="1296" y="220"/>
                      </a:lnTo>
                      <a:lnTo>
                        <a:pt x="1283" y="220"/>
                      </a:lnTo>
                      <a:lnTo>
                        <a:pt x="1296" y="208"/>
                      </a:lnTo>
                      <a:lnTo>
                        <a:pt x="1296" y="220"/>
                      </a:lnTo>
                      <a:lnTo>
                        <a:pt x="1296" y="208"/>
                      </a:lnTo>
                      <a:lnTo>
                        <a:pt x="1308" y="208"/>
                      </a:lnTo>
                      <a:lnTo>
                        <a:pt x="1296" y="220"/>
                      </a:lnTo>
                      <a:lnTo>
                        <a:pt x="1308" y="220"/>
                      </a:lnTo>
                      <a:lnTo>
                        <a:pt x="1308" y="208"/>
                      </a:lnTo>
                      <a:lnTo>
                        <a:pt x="1321" y="208"/>
                      </a:lnTo>
                      <a:lnTo>
                        <a:pt x="1321" y="195"/>
                      </a:lnTo>
                      <a:lnTo>
                        <a:pt x="1321" y="208"/>
                      </a:lnTo>
                      <a:lnTo>
                        <a:pt x="1321" y="182"/>
                      </a:lnTo>
                      <a:lnTo>
                        <a:pt x="1334" y="195"/>
                      </a:lnTo>
                      <a:lnTo>
                        <a:pt x="1334" y="182"/>
                      </a:lnTo>
                      <a:lnTo>
                        <a:pt x="1351" y="182"/>
                      </a:lnTo>
                      <a:lnTo>
                        <a:pt x="1351" y="174"/>
                      </a:lnTo>
                      <a:lnTo>
                        <a:pt x="1385" y="174"/>
                      </a:lnTo>
                      <a:lnTo>
                        <a:pt x="1385" y="161"/>
                      </a:lnTo>
                      <a:lnTo>
                        <a:pt x="1368" y="161"/>
                      </a:lnTo>
                      <a:lnTo>
                        <a:pt x="1397" y="161"/>
                      </a:lnTo>
                      <a:lnTo>
                        <a:pt x="1397" y="149"/>
                      </a:lnTo>
                      <a:lnTo>
                        <a:pt x="1423" y="149"/>
                      </a:lnTo>
                      <a:lnTo>
                        <a:pt x="1423" y="132"/>
                      </a:lnTo>
                      <a:lnTo>
                        <a:pt x="1435" y="132"/>
                      </a:lnTo>
                      <a:lnTo>
                        <a:pt x="1423" y="132"/>
                      </a:lnTo>
                      <a:lnTo>
                        <a:pt x="1444" y="132"/>
                      </a:lnTo>
                      <a:lnTo>
                        <a:pt x="1435" y="119"/>
                      </a:lnTo>
                      <a:lnTo>
                        <a:pt x="1469" y="119"/>
                      </a:lnTo>
                      <a:lnTo>
                        <a:pt x="1469" y="106"/>
                      </a:lnTo>
                      <a:lnTo>
                        <a:pt x="1469" y="119"/>
                      </a:lnTo>
                      <a:lnTo>
                        <a:pt x="1486" y="119"/>
                      </a:lnTo>
                      <a:lnTo>
                        <a:pt x="1486" y="106"/>
                      </a:lnTo>
                      <a:lnTo>
                        <a:pt x="1499" y="106"/>
                      </a:lnTo>
                      <a:lnTo>
                        <a:pt x="1499" y="119"/>
                      </a:lnTo>
                      <a:lnTo>
                        <a:pt x="1499" y="106"/>
                      </a:lnTo>
                      <a:lnTo>
                        <a:pt x="1512" y="106"/>
                      </a:lnTo>
                      <a:lnTo>
                        <a:pt x="1512" y="93"/>
                      </a:lnTo>
                      <a:lnTo>
                        <a:pt x="1512" y="106"/>
                      </a:lnTo>
                      <a:lnTo>
                        <a:pt x="1524" y="106"/>
                      </a:lnTo>
                      <a:lnTo>
                        <a:pt x="1537" y="119"/>
                      </a:lnTo>
                      <a:lnTo>
                        <a:pt x="1524" y="119"/>
                      </a:lnTo>
                      <a:lnTo>
                        <a:pt x="1537" y="119"/>
                      </a:lnTo>
                      <a:lnTo>
                        <a:pt x="1537" y="132"/>
                      </a:lnTo>
                      <a:lnTo>
                        <a:pt x="1545" y="132"/>
                      </a:lnTo>
                      <a:lnTo>
                        <a:pt x="1545" y="119"/>
                      </a:lnTo>
                      <a:lnTo>
                        <a:pt x="1558" y="119"/>
                      </a:lnTo>
                      <a:lnTo>
                        <a:pt x="1558" y="132"/>
                      </a:lnTo>
                      <a:lnTo>
                        <a:pt x="1571" y="132"/>
                      </a:lnTo>
                      <a:lnTo>
                        <a:pt x="1571" y="149"/>
                      </a:lnTo>
                      <a:lnTo>
                        <a:pt x="1558" y="149"/>
                      </a:lnTo>
                      <a:lnTo>
                        <a:pt x="1558" y="174"/>
                      </a:lnTo>
                      <a:lnTo>
                        <a:pt x="1545" y="182"/>
                      </a:lnTo>
                      <a:lnTo>
                        <a:pt x="1537" y="182"/>
                      </a:lnTo>
                      <a:lnTo>
                        <a:pt x="1537" y="208"/>
                      </a:lnTo>
                      <a:lnTo>
                        <a:pt x="1524" y="208"/>
                      </a:lnTo>
                      <a:lnTo>
                        <a:pt x="1524" y="276"/>
                      </a:lnTo>
                      <a:lnTo>
                        <a:pt x="1512" y="276"/>
                      </a:lnTo>
                      <a:lnTo>
                        <a:pt x="1512" y="322"/>
                      </a:lnTo>
                      <a:lnTo>
                        <a:pt x="1499" y="322"/>
                      </a:lnTo>
                      <a:lnTo>
                        <a:pt x="1499" y="335"/>
                      </a:lnTo>
                      <a:lnTo>
                        <a:pt x="1512" y="335"/>
                      </a:lnTo>
                      <a:lnTo>
                        <a:pt x="1512" y="347"/>
                      </a:lnTo>
                      <a:lnTo>
                        <a:pt x="1499" y="347"/>
                      </a:lnTo>
                      <a:lnTo>
                        <a:pt x="1512" y="364"/>
                      </a:lnTo>
                      <a:lnTo>
                        <a:pt x="1499" y="364"/>
                      </a:lnTo>
                      <a:lnTo>
                        <a:pt x="1499" y="369"/>
                      </a:lnTo>
                      <a:lnTo>
                        <a:pt x="1486" y="369"/>
                      </a:lnTo>
                      <a:lnTo>
                        <a:pt x="1469" y="381"/>
                      </a:lnTo>
                      <a:lnTo>
                        <a:pt x="1457" y="381"/>
                      </a:lnTo>
                      <a:lnTo>
                        <a:pt x="1457" y="398"/>
                      </a:lnTo>
                      <a:lnTo>
                        <a:pt x="1444" y="398"/>
                      </a:lnTo>
                      <a:lnTo>
                        <a:pt x="1444" y="411"/>
                      </a:lnTo>
                      <a:lnTo>
                        <a:pt x="1435" y="411"/>
                      </a:lnTo>
                      <a:lnTo>
                        <a:pt x="1435" y="424"/>
                      </a:lnTo>
                      <a:lnTo>
                        <a:pt x="1423" y="424"/>
                      </a:lnTo>
                      <a:lnTo>
                        <a:pt x="1423" y="436"/>
                      </a:lnTo>
                      <a:lnTo>
                        <a:pt x="1410" y="436"/>
                      </a:lnTo>
                      <a:lnTo>
                        <a:pt x="1410" y="462"/>
                      </a:lnTo>
                      <a:lnTo>
                        <a:pt x="1397" y="462"/>
                      </a:lnTo>
                      <a:lnTo>
                        <a:pt x="1397" y="496"/>
                      </a:lnTo>
                      <a:lnTo>
                        <a:pt x="1410" y="496"/>
                      </a:lnTo>
                      <a:lnTo>
                        <a:pt x="1423" y="513"/>
                      </a:lnTo>
                      <a:lnTo>
                        <a:pt x="1435" y="513"/>
                      </a:lnTo>
                      <a:lnTo>
                        <a:pt x="1435" y="538"/>
                      </a:lnTo>
                      <a:lnTo>
                        <a:pt x="1444" y="538"/>
                      </a:lnTo>
                      <a:lnTo>
                        <a:pt x="1444" y="551"/>
                      </a:lnTo>
                      <a:lnTo>
                        <a:pt x="1435" y="551"/>
                      </a:lnTo>
                      <a:lnTo>
                        <a:pt x="1435" y="559"/>
                      </a:lnTo>
                      <a:lnTo>
                        <a:pt x="1423" y="559"/>
                      </a:lnTo>
                      <a:lnTo>
                        <a:pt x="1435" y="559"/>
                      </a:lnTo>
                      <a:lnTo>
                        <a:pt x="1423" y="559"/>
                      </a:lnTo>
                      <a:lnTo>
                        <a:pt x="1423" y="572"/>
                      </a:lnTo>
                      <a:lnTo>
                        <a:pt x="1435" y="572"/>
                      </a:lnTo>
                      <a:lnTo>
                        <a:pt x="1435" y="585"/>
                      </a:lnTo>
                      <a:lnTo>
                        <a:pt x="1457" y="585"/>
                      </a:lnTo>
                      <a:lnTo>
                        <a:pt x="1457" y="597"/>
                      </a:lnTo>
                      <a:lnTo>
                        <a:pt x="1486" y="597"/>
                      </a:lnTo>
                      <a:lnTo>
                        <a:pt x="1469" y="614"/>
                      </a:lnTo>
                      <a:lnTo>
                        <a:pt x="1469" y="699"/>
                      </a:lnTo>
                      <a:lnTo>
                        <a:pt x="1486" y="712"/>
                      </a:lnTo>
                      <a:lnTo>
                        <a:pt x="1524" y="712"/>
                      </a:lnTo>
                      <a:lnTo>
                        <a:pt x="1524" y="741"/>
                      </a:lnTo>
                      <a:lnTo>
                        <a:pt x="1545" y="741"/>
                      </a:lnTo>
                      <a:lnTo>
                        <a:pt x="1537" y="745"/>
                      </a:lnTo>
                      <a:lnTo>
                        <a:pt x="1537" y="788"/>
                      </a:lnTo>
                      <a:lnTo>
                        <a:pt x="1634" y="788"/>
                      </a:lnTo>
                      <a:lnTo>
                        <a:pt x="1634" y="800"/>
                      </a:lnTo>
                      <a:lnTo>
                        <a:pt x="1672" y="800"/>
                      </a:lnTo>
                      <a:lnTo>
                        <a:pt x="1672" y="813"/>
                      </a:lnTo>
                      <a:lnTo>
                        <a:pt x="1702" y="813"/>
                      </a:lnTo>
                      <a:lnTo>
                        <a:pt x="1702" y="830"/>
                      </a:lnTo>
                      <a:lnTo>
                        <a:pt x="1685" y="830"/>
                      </a:lnTo>
                      <a:lnTo>
                        <a:pt x="1685" y="834"/>
                      </a:lnTo>
                      <a:lnTo>
                        <a:pt x="1702" y="834"/>
                      </a:lnTo>
                      <a:lnTo>
                        <a:pt x="1685" y="847"/>
                      </a:lnTo>
                      <a:lnTo>
                        <a:pt x="1702" y="847"/>
                      </a:lnTo>
                      <a:lnTo>
                        <a:pt x="1702" y="877"/>
                      </a:lnTo>
                      <a:lnTo>
                        <a:pt x="1685" y="877"/>
                      </a:lnTo>
                      <a:lnTo>
                        <a:pt x="1685" y="915"/>
                      </a:lnTo>
                      <a:lnTo>
                        <a:pt x="1702" y="915"/>
                      </a:lnTo>
                      <a:lnTo>
                        <a:pt x="1685" y="915"/>
                      </a:lnTo>
                      <a:lnTo>
                        <a:pt x="1685" y="949"/>
                      </a:lnTo>
                      <a:lnTo>
                        <a:pt x="1702" y="949"/>
                      </a:lnTo>
                      <a:lnTo>
                        <a:pt x="1702" y="961"/>
                      </a:lnTo>
                      <a:lnTo>
                        <a:pt x="1719" y="961"/>
                      </a:lnTo>
                      <a:lnTo>
                        <a:pt x="1719" y="978"/>
                      </a:lnTo>
                      <a:lnTo>
                        <a:pt x="1719" y="961"/>
                      </a:lnTo>
                      <a:lnTo>
                        <a:pt x="1736" y="961"/>
                      </a:lnTo>
                      <a:lnTo>
                        <a:pt x="1736" y="978"/>
                      </a:lnTo>
                      <a:lnTo>
                        <a:pt x="1749" y="978"/>
                      </a:lnTo>
                      <a:lnTo>
                        <a:pt x="1749" y="1004"/>
                      </a:lnTo>
                      <a:lnTo>
                        <a:pt x="1761" y="1004"/>
                      </a:lnTo>
                      <a:lnTo>
                        <a:pt x="1761" y="1016"/>
                      </a:lnTo>
                      <a:lnTo>
                        <a:pt x="1787" y="1016"/>
                      </a:lnTo>
                      <a:lnTo>
                        <a:pt x="1787" y="1025"/>
                      </a:lnTo>
                      <a:lnTo>
                        <a:pt x="1816" y="1025"/>
                      </a:lnTo>
                      <a:lnTo>
                        <a:pt x="1821" y="1038"/>
                      </a:lnTo>
                      <a:lnTo>
                        <a:pt x="1816" y="1038"/>
                      </a:lnTo>
                      <a:lnTo>
                        <a:pt x="1816" y="1050"/>
                      </a:lnTo>
                      <a:lnTo>
                        <a:pt x="1816" y="1038"/>
                      </a:lnTo>
                      <a:lnTo>
                        <a:pt x="1816" y="1050"/>
                      </a:lnTo>
                      <a:lnTo>
                        <a:pt x="1799" y="1050"/>
                      </a:lnTo>
                      <a:lnTo>
                        <a:pt x="1799" y="1080"/>
                      </a:lnTo>
                      <a:lnTo>
                        <a:pt x="1816" y="1080"/>
                      </a:lnTo>
                      <a:lnTo>
                        <a:pt x="1816" y="1093"/>
                      </a:lnTo>
                      <a:lnTo>
                        <a:pt x="1799" y="1093"/>
                      </a:lnTo>
                      <a:lnTo>
                        <a:pt x="1799" y="1105"/>
                      </a:lnTo>
                      <a:lnTo>
                        <a:pt x="1761" y="1105"/>
                      </a:lnTo>
                      <a:lnTo>
                        <a:pt x="1761" y="1110"/>
                      </a:lnTo>
                      <a:lnTo>
                        <a:pt x="1749" y="1110"/>
                      </a:lnTo>
                      <a:lnTo>
                        <a:pt x="1736" y="1126"/>
                      </a:lnTo>
                      <a:lnTo>
                        <a:pt x="1719" y="1126"/>
                      </a:lnTo>
                      <a:lnTo>
                        <a:pt x="1719" y="1152"/>
                      </a:lnTo>
                      <a:lnTo>
                        <a:pt x="1715" y="1152"/>
                      </a:lnTo>
                      <a:lnTo>
                        <a:pt x="1715" y="1194"/>
                      </a:lnTo>
                      <a:lnTo>
                        <a:pt x="1702" y="1194"/>
                      </a:lnTo>
                      <a:lnTo>
                        <a:pt x="1702" y="1207"/>
                      </a:lnTo>
                      <a:lnTo>
                        <a:pt x="1719" y="1207"/>
                      </a:lnTo>
                      <a:lnTo>
                        <a:pt x="1719" y="1211"/>
                      </a:lnTo>
                      <a:lnTo>
                        <a:pt x="1749" y="1211"/>
                      </a:lnTo>
                      <a:lnTo>
                        <a:pt x="1749" y="1228"/>
                      </a:lnTo>
                      <a:lnTo>
                        <a:pt x="1761" y="1228"/>
                      </a:lnTo>
                      <a:lnTo>
                        <a:pt x="1761" y="1253"/>
                      </a:lnTo>
                      <a:lnTo>
                        <a:pt x="1774" y="1253"/>
                      </a:lnTo>
                      <a:lnTo>
                        <a:pt x="1774" y="1266"/>
                      </a:lnTo>
                      <a:lnTo>
                        <a:pt x="1787" y="1266"/>
                      </a:lnTo>
                      <a:lnTo>
                        <a:pt x="1787" y="1292"/>
                      </a:lnTo>
                      <a:lnTo>
                        <a:pt x="1799" y="1292"/>
                      </a:lnTo>
                      <a:lnTo>
                        <a:pt x="1799" y="1313"/>
                      </a:lnTo>
                      <a:lnTo>
                        <a:pt x="1816" y="1313"/>
                      </a:lnTo>
                      <a:lnTo>
                        <a:pt x="1816" y="1342"/>
                      </a:lnTo>
                      <a:lnTo>
                        <a:pt x="1799" y="1342"/>
                      </a:lnTo>
                      <a:lnTo>
                        <a:pt x="1799" y="1355"/>
                      </a:lnTo>
                      <a:lnTo>
                        <a:pt x="1787" y="1355"/>
                      </a:lnTo>
                      <a:lnTo>
                        <a:pt x="1787" y="1368"/>
                      </a:lnTo>
                      <a:lnTo>
                        <a:pt x="1821" y="1368"/>
                      </a:lnTo>
                      <a:lnTo>
                        <a:pt x="1821" y="1380"/>
                      </a:lnTo>
                      <a:lnTo>
                        <a:pt x="1850" y="1380"/>
                      </a:lnTo>
                      <a:lnTo>
                        <a:pt x="1850" y="1402"/>
                      </a:lnTo>
                      <a:lnTo>
                        <a:pt x="1901" y="1402"/>
                      </a:lnTo>
                      <a:lnTo>
                        <a:pt x="1901" y="1414"/>
                      </a:lnTo>
                      <a:lnTo>
                        <a:pt x="1935" y="1414"/>
                      </a:lnTo>
                      <a:lnTo>
                        <a:pt x="1935" y="1427"/>
                      </a:lnTo>
                      <a:lnTo>
                        <a:pt x="1952" y="1427"/>
                      </a:lnTo>
                      <a:lnTo>
                        <a:pt x="1952" y="1444"/>
                      </a:lnTo>
                      <a:lnTo>
                        <a:pt x="1990" y="1444"/>
                      </a:lnTo>
                      <a:lnTo>
                        <a:pt x="1990" y="1469"/>
                      </a:lnTo>
                      <a:lnTo>
                        <a:pt x="1998" y="1469"/>
                      </a:lnTo>
                      <a:lnTo>
                        <a:pt x="2011" y="1457"/>
                      </a:lnTo>
                      <a:lnTo>
                        <a:pt x="2024" y="1457"/>
                      </a:lnTo>
                      <a:lnTo>
                        <a:pt x="2024" y="1444"/>
                      </a:lnTo>
                      <a:lnTo>
                        <a:pt x="2037" y="1444"/>
                      </a:lnTo>
                      <a:lnTo>
                        <a:pt x="2037" y="1427"/>
                      </a:lnTo>
                      <a:lnTo>
                        <a:pt x="2049" y="1414"/>
                      </a:lnTo>
                      <a:lnTo>
                        <a:pt x="2037" y="1414"/>
                      </a:lnTo>
                      <a:lnTo>
                        <a:pt x="2049" y="1414"/>
                      </a:lnTo>
                      <a:lnTo>
                        <a:pt x="2049" y="1402"/>
                      </a:lnTo>
                      <a:lnTo>
                        <a:pt x="2079" y="1402"/>
                      </a:lnTo>
                      <a:lnTo>
                        <a:pt x="2092" y="1389"/>
                      </a:lnTo>
                      <a:lnTo>
                        <a:pt x="2100" y="1389"/>
                      </a:lnTo>
                      <a:lnTo>
                        <a:pt x="2100" y="1380"/>
                      </a:lnTo>
                      <a:lnTo>
                        <a:pt x="2151" y="1380"/>
                      </a:lnTo>
                      <a:lnTo>
                        <a:pt x="2168" y="1389"/>
                      </a:lnTo>
                      <a:lnTo>
                        <a:pt x="2180" y="1389"/>
                      </a:lnTo>
                      <a:lnTo>
                        <a:pt x="2180" y="1414"/>
                      </a:lnTo>
                      <a:lnTo>
                        <a:pt x="2202" y="1414"/>
                      </a:lnTo>
                      <a:lnTo>
                        <a:pt x="2202" y="1427"/>
                      </a:lnTo>
                      <a:lnTo>
                        <a:pt x="2214" y="1427"/>
                      </a:lnTo>
                      <a:lnTo>
                        <a:pt x="2214" y="1457"/>
                      </a:lnTo>
                      <a:lnTo>
                        <a:pt x="2227" y="1457"/>
                      </a:lnTo>
                      <a:lnTo>
                        <a:pt x="2227" y="1469"/>
                      </a:lnTo>
                      <a:lnTo>
                        <a:pt x="2240" y="1469"/>
                      </a:lnTo>
                      <a:lnTo>
                        <a:pt x="2240" y="1482"/>
                      </a:lnTo>
                      <a:lnTo>
                        <a:pt x="2252" y="1482"/>
                      </a:lnTo>
                      <a:lnTo>
                        <a:pt x="2252" y="1490"/>
                      </a:lnTo>
                      <a:lnTo>
                        <a:pt x="2265" y="1490"/>
                      </a:lnTo>
                      <a:lnTo>
                        <a:pt x="2265" y="1503"/>
                      </a:lnTo>
                      <a:lnTo>
                        <a:pt x="2252" y="1503"/>
                      </a:lnTo>
                      <a:lnTo>
                        <a:pt x="2252" y="1516"/>
                      </a:lnTo>
                      <a:lnTo>
                        <a:pt x="2265" y="1516"/>
                      </a:lnTo>
                      <a:lnTo>
                        <a:pt x="2265" y="1503"/>
                      </a:lnTo>
                      <a:lnTo>
                        <a:pt x="2265" y="1541"/>
                      </a:lnTo>
                      <a:lnTo>
                        <a:pt x="2286" y="1541"/>
                      </a:lnTo>
                      <a:lnTo>
                        <a:pt x="2282" y="1541"/>
                      </a:lnTo>
                      <a:lnTo>
                        <a:pt x="2282" y="1558"/>
                      </a:lnTo>
                      <a:lnTo>
                        <a:pt x="2286" y="1558"/>
                      </a:lnTo>
                      <a:lnTo>
                        <a:pt x="2286" y="1541"/>
                      </a:lnTo>
                      <a:lnTo>
                        <a:pt x="2286" y="1558"/>
                      </a:lnTo>
                      <a:lnTo>
                        <a:pt x="2316" y="1558"/>
                      </a:lnTo>
                      <a:lnTo>
                        <a:pt x="2329" y="1571"/>
                      </a:lnTo>
                      <a:lnTo>
                        <a:pt x="2341" y="1571"/>
                      </a:lnTo>
                      <a:lnTo>
                        <a:pt x="2341" y="1541"/>
                      </a:lnTo>
                      <a:lnTo>
                        <a:pt x="2341" y="1558"/>
                      </a:lnTo>
                      <a:lnTo>
                        <a:pt x="2354" y="1558"/>
                      </a:lnTo>
                      <a:lnTo>
                        <a:pt x="2354" y="1571"/>
                      </a:lnTo>
                      <a:lnTo>
                        <a:pt x="2367" y="1571"/>
                      </a:lnTo>
                      <a:lnTo>
                        <a:pt x="2367" y="1575"/>
                      </a:lnTo>
                      <a:lnTo>
                        <a:pt x="2375" y="1575"/>
                      </a:lnTo>
                      <a:lnTo>
                        <a:pt x="2375" y="1592"/>
                      </a:lnTo>
                      <a:lnTo>
                        <a:pt x="2388" y="1592"/>
                      </a:lnTo>
                      <a:lnTo>
                        <a:pt x="2388" y="1605"/>
                      </a:lnTo>
                      <a:lnTo>
                        <a:pt x="2401" y="1605"/>
                      </a:lnTo>
                      <a:lnTo>
                        <a:pt x="2401" y="1617"/>
                      </a:lnTo>
                      <a:lnTo>
                        <a:pt x="2430" y="1617"/>
                      </a:lnTo>
                      <a:lnTo>
                        <a:pt x="2430" y="1630"/>
                      </a:lnTo>
                      <a:lnTo>
                        <a:pt x="2464" y="1630"/>
                      </a:lnTo>
                      <a:lnTo>
                        <a:pt x="2456" y="1630"/>
                      </a:lnTo>
                      <a:lnTo>
                        <a:pt x="2464" y="1630"/>
                      </a:lnTo>
                      <a:lnTo>
                        <a:pt x="2464" y="1617"/>
                      </a:lnTo>
                      <a:lnTo>
                        <a:pt x="2489" y="1617"/>
                      </a:lnTo>
                      <a:lnTo>
                        <a:pt x="2489" y="1630"/>
                      </a:lnTo>
                      <a:lnTo>
                        <a:pt x="2515" y="1630"/>
                      </a:lnTo>
                      <a:lnTo>
                        <a:pt x="2515" y="1643"/>
                      </a:lnTo>
                      <a:lnTo>
                        <a:pt x="2502" y="1643"/>
                      </a:lnTo>
                      <a:lnTo>
                        <a:pt x="2502" y="1673"/>
                      </a:lnTo>
                      <a:lnTo>
                        <a:pt x="2515" y="1677"/>
                      </a:lnTo>
                      <a:lnTo>
                        <a:pt x="2502" y="1694"/>
                      </a:lnTo>
                      <a:lnTo>
                        <a:pt x="2502" y="1719"/>
                      </a:lnTo>
                      <a:lnTo>
                        <a:pt x="2515" y="1719"/>
                      </a:lnTo>
                      <a:lnTo>
                        <a:pt x="2515" y="1778"/>
                      </a:lnTo>
                      <a:lnTo>
                        <a:pt x="2532" y="1778"/>
                      </a:lnTo>
                      <a:lnTo>
                        <a:pt x="2532" y="1846"/>
                      </a:lnTo>
                      <a:lnTo>
                        <a:pt x="2545" y="1846"/>
                      </a:lnTo>
                      <a:lnTo>
                        <a:pt x="2545" y="1867"/>
                      </a:lnTo>
                      <a:lnTo>
                        <a:pt x="2557" y="1867"/>
                      </a:lnTo>
                      <a:lnTo>
                        <a:pt x="2557" y="1880"/>
                      </a:lnTo>
                      <a:lnTo>
                        <a:pt x="2591" y="1880"/>
                      </a:lnTo>
                      <a:lnTo>
                        <a:pt x="2591" y="1893"/>
                      </a:lnTo>
                      <a:lnTo>
                        <a:pt x="2616" y="1893"/>
                      </a:lnTo>
                      <a:lnTo>
                        <a:pt x="2616" y="1910"/>
                      </a:lnTo>
                      <a:lnTo>
                        <a:pt x="2646" y="1910"/>
                      </a:lnTo>
                      <a:lnTo>
                        <a:pt x="2650" y="1893"/>
                      </a:lnTo>
                      <a:lnTo>
                        <a:pt x="2646" y="1880"/>
                      </a:lnTo>
                      <a:lnTo>
                        <a:pt x="2650" y="1880"/>
                      </a:lnTo>
                      <a:lnTo>
                        <a:pt x="2650" y="1867"/>
                      </a:lnTo>
                      <a:lnTo>
                        <a:pt x="2667" y="1867"/>
                      </a:lnTo>
                      <a:lnTo>
                        <a:pt x="2667" y="1833"/>
                      </a:lnTo>
                      <a:lnTo>
                        <a:pt x="2680" y="1833"/>
                      </a:lnTo>
                      <a:lnTo>
                        <a:pt x="2680" y="1821"/>
                      </a:lnTo>
                      <a:lnTo>
                        <a:pt x="2693" y="1821"/>
                      </a:lnTo>
                      <a:lnTo>
                        <a:pt x="2705" y="1808"/>
                      </a:lnTo>
                      <a:lnTo>
                        <a:pt x="2718" y="1808"/>
                      </a:lnTo>
                      <a:lnTo>
                        <a:pt x="2718" y="1778"/>
                      </a:lnTo>
                      <a:lnTo>
                        <a:pt x="2731" y="1778"/>
                      </a:lnTo>
                      <a:lnTo>
                        <a:pt x="2731" y="1766"/>
                      </a:lnTo>
                      <a:lnTo>
                        <a:pt x="2739" y="1766"/>
                      </a:lnTo>
                      <a:lnTo>
                        <a:pt x="2739" y="1757"/>
                      </a:lnTo>
                      <a:lnTo>
                        <a:pt x="2765" y="1757"/>
                      </a:lnTo>
                      <a:lnTo>
                        <a:pt x="2752" y="1757"/>
                      </a:lnTo>
                      <a:lnTo>
                        <a:pt x="2752" y="1732"/>
                      </a:lnTo>
                      <a:lnTo>
                        <a:pt x="2832" y="1732"/>
                      </a:lnTo>
                      <a:lnTo>
                        <a:pt x="2832" y="1745"/>
                      </a:lnTo>
                      <a:lnTo>
                        <a:pt x="2841" y="1745"/>
                      </a:lnTo>
                      <a:lnTo>
                        <a:pt x="2854" y="1757"/>
                      </a:lnTo>
                      <a:lnTo>
                        <a:pt x="2866" y="1757"/>
                      </a:lnTo>
                      <a:lnTo>
                        <a:pt x="2866" y="1766"/>
                      </a:lnTo>
                      <a:lnTo>
                        <a:pt x="2883" y="1766"/>
                      </a:lnTo>
                      <a:lnTo>
                        <a:pt x="2883" y="1757"/>
                      </a:lnTo>
                      <a:lnTo>
                        <a:pt x="2909" y="1757"/>
                      </a:lnTo>
                      <a:lnTo>
                        <a:pt x="2921" y="1766"/>
                      </a:lnTo>
                      <a:lnTo>
                        <a:pt x="2930" y="1757"/>
                      </a:lnTo>
                      <a:lnTo>
                        <a:pt x="2930" y="1766"/>
                      </a:lnTo>
                      <a:lnTo>
                        <a:pt x="2930" y="1757"/>
                      </a:lnTo>
                      <a:lnTo>
                        <a:pt x="2942" y="1757"/>
                      </a:lnTo>
                      <a:lnTo>
                        <a:pt x="2942" y="1766"/>
                      </a:lnTo>
                      <a:lnTo>
                        <a:pt x="2942" y="1757"/>
                      </a:lnTo>
                      <a:lnTo>
                        <a:pt x="2955" y="1757"/>
                      </a:lnTo>
                      <a:lnTo>
                        <a:pt x="2955" y="1745"/>
                      </a:lnTo>
                      <a:lnTo>
                        <a:pt x="2968" y="1745"/>
                      </a:lnTo>
                      <a:lnTo>
                        <a:pt x="2968" y="1757"/>
                      </a:lnTo>
                      <a:lnTo>
                        <a:pt x="3031" y="1757"/>
                      </a:lnTo>
                      <a:lnTo>
                        <a:pt x="3031" y="1766"/>
                      </a:lnTo>
                      <a:lnTo>
                        <a:pt x="3044" y="1778"/>
                      </a:lnTo>
                      <a:lnTo>
                        <a:pt x="3044" y="1791"/>
                      </a:lnTo>
                      <a:lnTo>
                        <a:pt x="3057" y="1791"/>
                      </a:lnTo>
                      <a:lnTo>
                        <a:pt x="3057" y="1808"/>
                      </a:lnTo>
                      <a:lnTo>
                        <a:pt x="3099" y="1808"/>
                      </a:lnTo>
                      <a:lnTo>
                        <a:pt x="3099" y="1821"/>
                      </a:lnTo>
                      <a:lnTo>
                        <a:pt x="3112" y="1821"/>
                      </a:lnTo>
                      <a:lnTo>
                        <a:pt x="3112" y="1808"/>
                      </a:lnTo>
                      <a:lnTo>
                        <a:pt x="3116" y="1821"/>
                      </a:lnTo>
                      <a:lnTo>
                        <a:pt x="3158" y="1821"/>
                      </a:lnTo>
                      <a:lnTo>
                        <a:pt x="3158" y="1833"/>
                      </a:lnTo>
                      <a:lnTo>
                        <a:pt x="3196" y="1833"/>
                      </a:lnTo>
                      <a:lnTo>
                        <a:pt x="3196" y="1846"/>
                      </a:lnTo>
                      <a:lnTo>
                        <a:pt x="3196" y="1833"/>
                      </a:lnTo>
                      <a:lnTo>
                        <a:pt x="3196" y="1846"/>
                      </a:lnTo>
                      <a:lnTo>
                        <a:pt x="3205" y="1846"/>
                      </a:lnTo>
                      <a:lnTo>
                        <a:pt x="3205" y="1880"/>
                      </a:lnTo>
                      <a:lnTo>
                        <a:pt x="3196" y="1880"/>
                      </a:lnTo>
                      <a:lnTo>
                        <a:pt x="3196" y="1893"/>
                      </a:lnTo>
                      <a:lnTo>
                        <a:pt x="3171" y="1893"/>
                      </a:lnTo>
                      <a:lnTo>
                        <a:pt x="3171" y="1910"/>
                      </a:lnTo>
                      <a:lnTo>
                        <a:pt x="3196" y="1910"/>
                      </a:lnTo>
                      <a:lnTo>
                        <a:pt x="3196" y="1922"/>
                      </a:lnTo>
                      <a:lnTo>
                        <a:pt x="3218" y="1922"/>
                      </a:lnTo>
                      <a:lnTo>
                        <a:pt x="3218" y="1935"/>
                      </a:lnTo>
                      <a:lnTo>
                        <a:pt x="3230" y="1935"/>
                      </a:lnTo>
                      <a:lnTo>
                        <a:pt x="3230" y="1948"/>
                      </a:lnTo>
                      <a:lnTo>
                        <a:pt x="3247" y="1948"/>
                      </a:lnTo>
                      <a:lnTo>
                        <a:pt x="3247" y="1956"/>
                      </a:lnTo>
                      <a:lnTo>
                        <a:pt x="3196" y="1956"/>
                      </a:lnTo>
                      <a:lnTo>
                        <a:pt x="3205" y="1956"/>
                      </a:lnTo>
                      <a:lnTo>
                        <a:pt x="3196" y="1969"/>
                      </a:lnTo>
                      <a:lnTo>
                        <a:pt x="3196" y="1982"/>
                      </a:lnTo>
                      <a:lnTo>
                        <a:pt x="3205" y="1982"/>
                      </a:lnTo>
                      <a:lnTo>
                        <a:pt x="3205" y="1994"/>
                      </a:lnTo>
                      <a:lnTo>
                        <a:pt x="3196" y="1994"/>
                      </a:lnTo>
                      <a:lnTo>
                        <a:pt x="3196" y="2007"/>
                      </a:lnTo>
                      <a:lnTo>
                        <a:pt x="3184" y="2007"/>
                      </a:lnTo>
                      <a:lnTo>
                        <a:pt x="3184" y="1994"/>
                      </a:lnTo>
                      <a:lnTo>
                        <a:pt x="3171" y="1994"/>
                      </a:lnTo>
                      <a:lnTo>
                        <a:pt x="3158" y="2007"/>
                      </a:lnTo>
                      <a:lnTo>
                        <a:pt x="3146" y="2007"/>
                      </a:lnTo>
                      <a:lnTo>
                        <a:pt x="3158" y="2007"/>
                      </a:lnTo>
                      <a:lnTo>
                        <a:pt x="3158" y="2037"/>
                      </a:lnTo>
                      <a:lnTo>
                        <a:pt x="3146" y="2037"/>
                      </a:lnTo>
                      <a:lnTo>
                        <a:pt x="3146" y="2058"/>
                      </a:lnTo>
                      <a:lnTo>
                        <a:pt x="3133" y="2058"/>
                      </a:lnTo>
                      <a:lnTo>
                        <a:pt x="3133" y="2070"/>
                      </a:lnTo>
                      <a:lnTo>
                        <a:pt x="3146" y="2070"/>
                      </a:lnTo>
                      <a:lnTo>
                        <a:pt x="3146" y="2083"/>
                      </a:lnTo>
                      <a:lnTo>
                        <a:pt x="3133" y="2096"/>
                      </a:lnTo>
                      <a:lnTo>
                        <a:pt x="3133" y="2109"/>
                      </a:lnTo>
                      <a:lnTo>
                        <a:pt x="3116" y="2109"/>
                      </a:lnTo>
                      <a:lnTo>
                        <a:pt x="3116" y="2125"/>
                      </a:lnTo>
                      <a:lnTo>
                        <a:pt x="3112" y="2125"/>
                      </a:lnTo>
                      <a:lnTo>
                        <a:pt x="3112" y="2138"/>
                      </a:lnTo>
                      <a:lnTo>
                        <a:pt x="3082" y="2138"/>
                      </a:lnTo>
                      <a:lnTo>
                        <a:pt x="3082" y="2142"/>
                      </a:lnTo>
                      <a:lnTo>
                        <a:pt x="3069" y="2142"/>
                      </a:lnTo>
                      <a:lnTo>
                        <a:pt x="3069" y="2155"/>
                      </a:lnTo>
                      <a:lnTo>
                        <a:pt x="3057" y="2172"/>
                      </a:lnTo>
                      <a:lnTo>
                        <a:pt x="3069" y="2185"/>
                      </a:lnTo>
                      <a:lnTo>
                        <a:pt x="3069" y="2197"/>
                      </a:lnTo>
                      <a:lnTo>
                        <a:pt x="3044" y="2197"/>
                      </a:lnTo>
                      <a:lnTo>
                        <a:pt x="3044" y="2210"/>
                      </a:lnTo>
                      <a:lnTo>
                        <a:pt x="3014" y="2210"/>
                      </a:lnTo>
                      <a:lnTo>
                        <a:pt x="3014" y="2223"/>
                      </a:lnTo>
                      <a:lnTo>
                        <a:pt x="3014" y="2210"/>
                      </a:lnTo>
                      <a:lnTo>
                        <a:pt x="3010" y="2223"/>
                      </a:lnTo>
                      <a:lnTo>
                        <a:pt x="2997" y="2223"/>
                      </a:lnTo>
                      <a:lnTo>
                        <a:pt x="2997" y="2231"/>
                      </a:lnTo>
                      <a:lnTo>
                        <a:pt x="2981" y="2244"/>
                      </a:lnTo>
                      <a:lnTo>
                        <a:pt x="2968" y="2244"/>
                      </a:lnTo>
                      <a:lnTo>
                        <a:pt x="2968" y="2257"/>
                      </a:lnTo>
                      <a:lnTo>
                        <a:pt x="2955" y="2257"/>
                      </a:lnTo>
                      <a:lnTo>
                        <a:pt x="2955" y="2274"/>
                      </a:lnTo>
                      <a:lnTo>
                        <a:pt x="2942" y="2274"/>
                      </a:lnTo>
                      <a:lnTo>
                        <a:pt x="2930" y="2257"/>
                      </a:lnTo>
                      <a:lnTo>
                        <a:pt x="2921" y="2257"/>
                      </a:lnTo>
                      <a:lnTo>
                        <a:pt x="2921" y="2274"/>
                      </a:lnTo>
                      <a:lnTo>
                        <a:pt x="2909" y="2274"/>
                      </a:lnTo>
                      <a:lnTo>
                        <a:pt x="2909" y="2312"/>
                      </a:lnTo>
                      <a:lnTo>
                        <a:pt x="2896" y="2312"/>
                      </a:lnTo>
                      <a:lnTo>
                        <a:pt x="2896" y="2358"/>
                      </a:lnTo>
                      <a:lnTo>
                        <a:pt x="2909" y="2358"/>
                      </a:lnTo>
                      <a:lnTo>
                        <a:pt x="2909" y="2371"/>
                      </a:lnTo>
                      <a:lnTo>
                        <a:pt x="2921" y="2388"/>
                      </a:lnTo>
                      <a:lnTo>
                        <a:pt x="2921" y="2422"/>
                      </a:lnTo>
                      <a:lnTo>
                        <a:pt x="2909" y="2422"/>
                      </a:lnTo>
                      <a:lnTo>
                        <a:pt x="2909" y="2435"/>
                      </a:lnTo>
                      <a:lnTo>
                        <a:pt x="2909" y="2422"/>
                      </a:lnTo>
                      <a:lnTo>
                        <a:pt x="2883" y="2422"/>
                      </a:lnTo>
                      <a:lnTo>
                        <a:pt x="2883" y="2413"/>
                      </a:lnTo>
                      <a:lnTo>
                        <a:pt x="2832" y="2413"/>
                      </a:lnTo>
                      <a:lnTo>
                        <a:pt x="2832" y="2422"/>
                      </a:lnTo>
                      <a:lnTo>
                        <a:pt x="2832" y="2413"/>
                      </a:lnTo>
                      <a:lnTo>
                        <a:pt x="2820" y="2413"/>
                      </a:lnTo>
                      <a:lnTo>
                        <a:pt x="2820" y="2422"/>
                      </a:lnTo>
                      <a:lnTo>
                        <a:pt x="2794" y="2422"/>
                      </a:lnTo>
                      <a:lnTo>
                        <a:pt x="2794" y="2413"/>
                      </a:lnTo>
                      <a:lnTo>
                        <a:pt x="2782" y="2413"/>
                      </a:lnTo>
                      <a:lnTo>
                        <a:pt x="2782" y="2401"/>
                      </a:lnTo>
                      <a:lnTo>
                        <a:pt x="2765" y="2401"/>
                      </a:lnTo>
                      <a:lnTo>
                        <a:pt x="2765" y="2413"/>
                      </a:lnTo>
                      <a:lnTo>
                        <a:pt x="2752" y="2413"/>
                      </a:lnTo>
                      <a:lnTo>
                        <a:pt x="2752" y="2422"/>
                      </a:lnTo>
                      <a:lnTo>
                        <a:pt x="2765" y="2435"/>
                      </a:lnTo>
                      <a:lnTo>
                        <a:pt x="2782" y="2435"/>
                      </a:lnTo>
                      <a:lnTo>
                        <a:pt x="2782" y="2447"/>
                      </a:lnTo>
                      <a:lnTo>
                        <a:pt x="2807" y="2447"/>
                      </a:lnTo>
                      <a:lnTo>
                        <a:pt x="2807" y="2490"/>
                      </a:lnTo>
                      <a:lnTo>
                        <a:pt x="2820" y="2490"/>
                      </a:lnTo>
                      <a:lnTo>
                        <a:pt x="2820" y="2506"/>
                      </a:lnTo>
                      <a:lnTo>
                        <a:pt x="2807" y="2506"/>
                      </a:lnTo>
                      <a:lnTo>
                        <a:pt x="2807" y="2523"/>
                      </a:lnTo>
                      <a:lnTo>
                        <a:pt x="2794" y="2523"/>
                      </a:lnTo>
                      <a:lnTo>
                        <a:pt x="2794" y="2536"/>
                      </a:lnTo>
                      <a:lnTo>
                        <a:pt x="2782" y="2549"/>
                      </a:lnTo>
                      <a:lnTo>
                        <a:pt x="2794" y="2562"/>
                      </a:lnTo>
                      <a:lnTo>
                        <a:pt x="2782" y="2562"/>
                      </a:lnTo>
                      <a:lnTo>
                        <a:pt x="2782" y="2587"/>
                      </a:lnTo>
                      <a:lnTo>
                        <a:pt x="2794" y="2587"/>
                      </a:lnTo>
                      <a:lnTo>
                        <a:pt x="2782" y="2587"/>
                      </a:lnTo>
                      <a:lnTo>
                        <a:pt x="2782" y="2604"/>
                      </a:lnTo>
                      <a:lnTo>
                        <a:pt x="2765" y="2604"/>
                      </a:lnTo>
                      <a:lnTo>
                        <a:pt x="2765" y="2608"/>
                      </a:lnTo>
                      <a:lnTo>
                        <a:pt x="2782" y="2608"/>
                      </a:lnTo>
                      <a:lnTo>
                        <a:pt x="2782" y="2621"/>
                      </a:lnTo>
                      <a:lnTo>
                        <a:pt x="2794" y="2638"/>
                      </a:lnTo>
                      <a:lnTo>
                        <a:pt x="2794" y="2650"/>
                      </a:lnTo>
                      <a:lnTo>
                        <a:pt x="2807" y="2650"/>
                      </a:lnTo>
                      <a:lnTo>
                        <a:pt x="2807" y="2638"/>
                      </a:lnTo>
                      <a:lnTo>
                        <a:pt x="2820" y="2638"/>
                      </a:lnTo>
                      <a:lnTo>
                        <a:pt x="2832" y="2650"/>
                      </a:lnTo>
                      <a:lnTo>
                        <a:pt x="2832" y="2663"/>
                      </a:lnTo>
                      <a:lnTo>
                        <a:pt x="2820" y="2663"/>
                      </a:lnTo>
                      <a:lnTo>
                        <a:pt x="2820" y="2697"/>
                      </a:lnTo>
                      <a:lnTo>
                        <a:pt x="2807" y="2697"/>
                      </a:lnTo>
                      <a:lnTo>
                        <a:pt x="2807" y="2710"/>
                      </a:lnTo>
                      <a:lnTo>
                        <a:pt x="2782" y="2710"/>
                      </a:lnTo>
                      <a:lnTo>
                        <a:pt x="2782" y="2722"/>
                      </a:lnTo>
                      <a:lnTo>
                        <a:pt x="2765" y="2722"/>
                      </a:lnTo>
                      <a:lnTo>
                        <a:pt x="2765" y="2739"/>
                      </a:lnTo>
                      <a:lnTo>
                        <a:pt x="2739" y="2739"/>
                      </a:lnTo>
                      <a:lnTo>
                        <a:pt x="2739" y="2752"/>
                      </a:lnTo>
                      <a:lnTo>
                        <a:pt x="2752" y="2752"/>
                      </a:lnTo>
                      <a:lnTo>
                        <a:pt x="2752" y="2765"/>
                      </a:lnTo>
                      <a:lnTo>
                        <a:pt x="2739" y="2765"/>
                      </a:lnTo>
                      <a:lnTo>
                        <a:pt x="2739" y="2786"/>
                      </a:lnTo>
                      <a:lnTo>
                        <a:pt x="2731" y="2786"/>
                      </a:lnTo>
                      <a:lnTo>
                        <a:pt x="2739" y="2786"/>
                      </a:lnTo>
                      <a:lnTo>
                        <a:pt x="2739" y="2811"/>
                      </a:lnTo>
                      <a:lnTo>
                        <a:pt x="2752" y="2811"/>
                      </a:lnTo>
                      <a:lnTo>
                        <a:pt x="2752" y="2824"/>
                      </a:lnTo>
                      <a:lnTo>
                        <a:pt x="2739" y="2824"/>
                      </a:lnTo>
                      <a:lnTo>
                        <a:pt x="2739" y="2837"/>
                      </a:lnTo>
                      <a:lnTo>
                        <a:pt x="2731" y="2854"/>
                      </a:lnTo>
                      <a:lnTo>
                        <a:pt x="2718" y="2854"/>
                      </a:lnTo>
                      <a:lnTo>
                        <a:pt x="2718" y="2879"/>
                      </a:lnTo>
                      <a:lnTo>
                        <a:pt x="2731" y="2879"/>
                      </a:lnTo>
                      <a:lnTo>
                        <a:pt x="2731" y="2887"/>
                      </a:lnTo>
                      <a:lnTo>
                        <a:pt x="2705" y="2887"/>
                      </a:lnTo>
                      <a:lnTo>
                        <a:pt x="2693" y="2900"/>
                      </a:lnTo>
                      <a:lnTo>
                        <a:pt x="2680" y="2900"/>
                      </a:lnTo>
                      <a:lnTo>
                        <a:pt x="2680" y="2913"/>
                      </a:lnTo>
                      <a:lnTo>
                        <a:pt x="2667" y="2913"/>
                      </a:lnTo>
                      <a:lnTo>
                        <a:pt x="2667" y="2926"/>
                      </a:lnTo>
                      <a:lnTo>
                        <a:pt x="2650" y="2926"/>
                      </a:lnTo>
                      <a:lnTo>
                        <a:pt x="2650" y="2938"/>
                      </a:lnTo>
                      <a:lnTo>
                        <a:pt x="2667" y="2938"/>
                      </a:lnTo>
                      <a:lnTo>
                        <a:pt x="2650" y="2938"/>
                      </a:lnTo>
                      <a:lnTo>
                        <a:pt x="2650" y="2955"/>
                      </a:lnTo>
                      <a:lnTo>
                        <a:pt x="2667" y="2968"/>
                      </a:lnTo>
                      <a:lnTo>
                        <a:pt x="2667" y="2972"/>
                      </a:lnTo>
                      <a:lnTo>
                        <a:pt x="2680" y="2972"/>
                      </a:lnTo>
                      <a:lnTo>
                        <a:pt x="2680" y="2989"/>
                      </a:lnTo>
                      <a:lnTo>
                        <a:pt x="2650" y="2989"/>
                      </a:lnTo>
                      <a:lnTo>
                        <a:pt x="2650" y="3040"/>
                      </a:lnTo>
                      <a:lnTo>
                        <a:pt x="2646" y="3040"/>
                      </a:lnTo>
                      <a:lnTo>
                        <a:pt x="2646" y="3053"/>
                      </a:lnTo>
                      <a:lnTo>
                        <a:pt x="2650" y="3053"/>
                      </a:lnTo>
                      <a:lnTo>
                        <a:pt x="2650" y="3074"/>
                      </a:lnTo>
                      <a:lnTo>
                        <a:pt x="2667" y="3074"/>
                      </a:lnTo>
                      <a:lnTo>
                        <a:pt x="2667" y="3103"/>
                      </a:lnTo>
                      <a:lnTo>
                        <a:pt x="2650" y="3116"/>
                      </a:lnTo>
                      <a:lnTo>
                        <a:pt x="2650" y="3103"/>
                      </a:lnTo>
                      <a:lnTo>
                        <a:pt x="2616" y="3103"/>
                      </a:lnTo>
                      <a:lnTo>
                        <a:pt x="2616" y="3116"/>
                      </a:lnTo>
                      <a:lnTo>
                        <a:pt x="2633" y="3116"/>
                      </a:lnTo>
                      <a:lnTo>
                        <a:pt x="2633" y="3129"/>
                      </a:lnTo>
                      <a:lnTo>
                        <a:pt x="2633" y="3116"/>
                      </a:lnTo>
                      <a:lnTo>
                        <a:pt x="2604" y="3116"/>
                      </a:lnTo>
                      <a:lnTo>
                        <a:pt x="2604" y="3129"/>
                      </a:lnTo>
                      <a:lnTo>
                        <a:pt x="2591" y="3129"/>
                      </a:lnTo>
                      <a:lnTo>
                        <a:pt x="2591" y="3141"/>
                      </a:lnTo>
                      <a:lnTo>
                        <a:pt x="2578" y="3141"/>
                      </a:lnTo>
                      <a:lnTo>
                        <a:pt x="2578" y="3154"/>
                      </a:lnTo>
                      <a:lnTo>
                        <a:pt x="2545" y="3154"/>
                      </a:lnTo>
                      <a:lnTo>
                        <a:pt x="2545" y="3163"/>
                      </a:lnTo>
                      <a:lnTo>
                        <a:pt x="2532" y="3163"/>
                      </a:lnTo>
                      <a:lnTo>
                        <a:pt x="2532" y="3175"/>
                      </a:lnTo>
                      <a:lnTo>
                        <a:pt x="2545" y="3175"/>
                      </a:lnTo>
                      <a:lnTo>
                        <a:pt x="2545" y="3205"/>
                      </a:lnTo>
                      <a:lnTo>
                        <a:pt x="2557" y="3205"/>
                      </a:lnTo>
                      <a:lnTo>
                        <a:pt x="2557" y="3230"/>
                      </a:lnTo>
                      <a:lnTo>
                        <a:pt x="2566" y="3230"/>
                      </a:lnTo>
                      <a:lnTo>
                        <a:pt x="2566" y="3243"/>
                      </a:lnTo>
                      <a:lnTo>
                        <a:pt x="2578" y="3243"/>
                      </a:lnTo>
                      <a:lnTo>
                        <a:pt x="2578" y="3264"/>
                      </a:lnTo>
                      <a:lnTo>
                        <a:pt x="2616" y="3264"/>
                      </a:lnTo>
                      <a:lnTo>
                        <a:pt x="2616" y="3252"/>
                      </a:lnTo>
                      <a:lnTo>
                        <a:pt x="2646" y="3252"/>
                      </a:lnTo>
                      <a:lnTo>
                        <a:pt x="2646" y="3264"/>
                      </a:lnTo>
                      <a:lnTo>
                        <a:pt x="2650" y="3264"/>
                      </a:lnTo>
                      <a:lnTo>
                        <a:pt x="2650" y="3332"/>
                      </a:lnTo>
                      <a:lnTo>
                        <a:pt x="2646" y="3332"/>
                      </a:lnTo>
                      <a:lnTo>
                        <a:pt x="2646" y="3451"/>
                      </a:lnTo>
                      <a:lnTo>
                        <a:pt x="2633" y="3451"/>
                      </a:lnTo>
                      <a:lnTo>
                        <a:pt x="2646" y="3451"/>
                      </a:lnTo>
                      <a:lnTo>
                        <a:pt x="2633" y="3451"/>
                      </a:lnTo>
                      <a:lnTo>
                        <a:pt x="2633" y="3518"/>
                      </a:lnTo>
                      <a:lnTo>
                        <a:pt x="2646" y="3518"/>
                      </a:lnTo>
                      <a:lnTo>
                        <a:pt x="2646" y="3527"/>
                      </a:lnTo>
                      <a:lnTo>
                        <a:pt x="2633" y="3539"/>
                      </a:lnTo>
                      <a:lnTo>
                        <a:pt x="2633" y="3552"/>
                      </a:lnTo>
                      <a:lnTo>
                        <a:pt x="2646" y="3552"/>
                      </a:lnTo>
                      <a:lnTo>
                        <a:pt x="2633" y="3569"/>
                      </a:lnTo>
                      <a:lnTo>
                        <a:pt x="2646" y="3569"/>
                      </a:lnTo>
                      <a:lnTo>
                        <a:pt x="2646" y="3594"/>
                      </a:lnTo>
                      <a:lnTo>
                        <a:pt x="2650" y="3594"/>
                      </a:lnTo>
                      <a:lnTo>
                        <a:pt x="2650" y="3628"/>
                      </a:lnTo>
                      <a:lnTo>
                        <a:pt x="2646" y="3628"/>
                      </a:lnTo>
                      <a:lnTo>
                        <a:pt x="2650" y="3628"/>
                      </a:lnTo>
                      <a:lnTo>
                        <a:pt x="2650" y="3683"/>
                      </a:lnTo>
                      <a:lnTo>
                        <a:pt x="2667" y="3696"/>
                      </a:lnTo>
                      <a:lnTo>
                        <a:pt x="2650" y="3696"/>
                      </a:lnTo>
                      <a:lnTo>
                        <a:pt x="2650" y="3709"/>
                      </a:lnTo>
                      <a:lnTo>
                        <a:pt x="2646" y="3717"/>
                      </a:lnTo>
                      <a:lnTo>
                        <a:pt x="2646" y="3730"/>
                      </a:lnTo>
                      <a:lnTo>
                        <a:pt x="2650" y="3730"/>
                      </a:lnTo>
                      <a:lnTo>
                        <a:pt x="2650" y="3743"/>
                      </a:lnTo>
                      <a:lnTo>
                        <a:pt x="2667" y="3743"/>
                      </a:lnTo>
                      <a:lnTo>
                        <a:pt x="2667" y="3785"/>
                      </a:lnTo>
                      <a:lnTo>
                        <a:pt x="2646" y="3785"/>
                      </a:lnTo>
                      <a:lnTo>
                        <a:pt x="2633" y="3798"/>
                      </a:lnTo>
                      <a:lnTo>
                        <a:pt x="2616" y="3798"/>
                      </a:lnTo>
                      <a:lnTo>
                        <a:pt x="2616" y="3819"/>
                      </a:lnTo>
                      <a:lnTo>
                        <a:pt x="2604" y="3819"/>
                      </a:lnTo>
                      <a:lnTo>
                        <a:pt x="2604" y="3844"/>
                      </a:lnTo>
                      <a:lnTo>
                        <a:pt x="2591" y="3844"/>
                      </a:lnTo>
                      <a:lnTo>
                        <a:pt x="2591" y="3870"/>
                      </a:lnTo>
                      <a:lnTo>
                        <a:pt x="2578" y="3870"/>
                      </a:lnTo>
                      <a:lnTo>
                        <a:pt x="2578" y="3882"/>
                      </a:lnTo>
                      <a:lnTo>
                        <a:pt x="2566" y="3882"/>
                      </a:lnTo>
                      <a:lnTo>
                        <a:pt x="2557" y="3899"/>
                      </a:lnTo>
                      <a:lnTo>
                        <a:pt x="2566" y="3899"/>
                      </a:lnTo>
                      <a:lnTo>
                        <a:pt x="2566" y="3903"/>
                      </a:lnTo>
                      <a:lnTo>
                        <a:pt x="2532" y="3903"/>
                      </a:lnTo>
                      <a:lnTo>
                        <a:pt x="2532" y="3882"/>
                      </a:lnTo>
                      <a:lnTo>
                        <a:pt x="2502" y="3882"/>
                      </a:lnTo>
                      <a:lnTo>
                        <a:pt x="2502" y="3899"/>
                      </a:lnTo>
                      <a:lnTo>
                        <a:pt x="2489" y="3899"/>
                      </a:lnTo>
                      <a:lnTo>
                        <a:pt x="2489" y="3882"/>
                      </a:lnTo>
                      <a:lnTo>
                        <a:pt x="2464" y="3882"/>
                      </a:lnTo>
                      <a:lnTo>
                        <a:pt x="2464" y="3857"/>
                      </a:lnTo>
                      <a:lnTo>
                        <a:pt x="2477" y="3857"/>
                      </a:lnTo>
                      <a:lnTo>
                        <a:pt x="2477" y="3832"/>
                      </a:lnTo>
                      <a:lnTo>
                        <a:pt x="2489" y="3832"/>
                      </a:lnTo>
                      <a:lnTo>
                        <a:pt x="2489" y="3798"/>
                      </a:lnTo>
                      <a:lnTo>
                        <a:pt x="2477" y="3798"/>
                      </a:lnTo>
                      <a:lnTo>
                        <a:pt x="2477" y="3743"/>
                      </a:lnTo>
                      <a:lnTo>
                        <a:pt x="2456" y="3743"/>
                      </a:lnTo>
                      <a:lnTo>
                        <a:pt x="2456" y="3709"/>
                      </a:lnTo>
                      <a:lnTo>
                        <a:pt x="2464" y="3709"/>
                      </a:lnTo>
                      <a:lnTo>
                        <a:pt x="2464" y="3696"/>
                      </a:lnTo>
                      <a:lnTo>
                        <a:pt x="2477" y="3696"/>
                      </a:lnTo>
                      <a:lnTo>
                        <a:pt x="2477" y="3683"/>
                      </a:lnTo>
                      <a:lnTo>
                        <a:pt x="2489" y="3666"/>
                      </a:lnTo>
                      <a:lnTo>
                        <a:pt x="2477" y="3666"/>
                      </a:lnTo>
                      <a:lnTo>
                        <a:pt x="2477" y="3641"/>
                      </a:lnTo>
                      <a:lnTo>
                        <a:pt x="2464" y="3641"/>
                      </a:lnTo>
                      <a:lnTo>
                        <a:pt x="2464" y="3628"/>
                      </a:lnTo>
                      <a:lnTo>
                        <a:pt x="2477" y="3628"/>
                      </a:lnTo>
                      <a:lnTo>
                        <a:pt x="2477" y="3620"/>
                      </a:lnTo>
                      <a:lnTo>
                        <a:pt x="2489" y="3620"/>
                      </a:lnTo>
                      <a:lnTo>
                        <a:pt x="2502" y="3607"/>
                      </a:lnTo>
                      <a:lnTo>
                        <a:pt x="2502" y="3594"/>
                      </a:lnTo>
                      <a:lnTo>
                        <a:pt x="2489" y="3594"/>
                      </a:lnTo>
                      <a:lnTo>
                        <a:pt x="2489" y="3582"/>
                      </a:lnTo>
                      <a:lnTo>
                        <a:pt x="2477" y="3582"/>
                      </a:lnTo>
                      <a:lnTo>
                        <a:pt x="2477" y="3569"/>
                      </a:lnTo>
                      <a:lnTo>
                        <a:pt x="2456" y="3569"/>
                      </a:lnTo>
                      <a:lnTo>
                        <a:pt x="2456" y="3552"/>
                      </a:lnTo>
                      <a:lnTo>
                        <a:pt x="2443" y="3552"/>
                      </a:lnTo>
                      <a:lnTo>
                        <a:pt x="2456" y="3539"/>
                      </a:lnTo>
                      <a:lnTo>
                        <a:pt x="2443" y="3539"/>
                      </a:lnTo>
                      <a:lnTo>
                        <a:pt x="2443" y="3527"/>
                      </a:lnTo>
                      <a:lnTo>
                        <a:pt x="2456" y="3527"/>
                      </a:lnTo>
                      <a:lnTo>
                        <a:pt x="2443" y="3527"/>
                      </a:lnTo>
                      <a:lnTo>
                        <a:pt x="2443" y="3539"/>
                      </a:lnTo>
                      <a:lnTo>
                        <a:pt x="2430" y="3539"/>
                      </a:lnTo>
                      <a:lnTo>
                        <a:pt x="2430" y="3552"/>
                      </a:lnTo>
                      <a:lnTo>
                        <a:pt x="2430" y="3539"/>
                      </a:lnTo>
                      <a:lnTo>
                        <a:pt x="2388" y="3539"/>
                      </a:lnTo>
                      <a:lnTo>
                        <a:pt x="2388" y="3552"/>
                      </a:lnTo>
                      <a:lnTo>
                        <a:pt x="2401" y="3552"/>
                      </a:lnTo>
                      <a:lnTo>
                        <a:pt x="2388" y="3552"/>
                      </a:lnTo>
                      <a:lnTo>
                        <a:pt x="2388" y="3569"/>
                      </a:lnTo>
                      <a:lnTo>
                        <a:pt x="2375" y="3569"/>
                      </a:lnTo>
                      <a:lnTo>
                        <a:pt x="2375" y="3582"/>
                      </a:lnTo>
                      <a:lnTo>
                        <a:pt x="2367" y="3582"/>
                      </a:lnTo>
                      <a:lnTo>
                        <a:pt x="2367" y="3594"/>
                      </a:lnTo>
                      <a:lnTo>
                        <a:pt x="2341" y="3594"/>
                      </a:lnTo>
                      <a:lnTo>
                        <a:pt x="2341" y="3582"/>
                      </a:lnTo>
                      <a:lnTo>
                        <a:pt x="2329" y="3582"/>
                      </a:lnTo>
                      <a:lnTo>
                        <a:pt x="2329" y="3569"/>
                      </a:lnTo>
                      <a:lnTo>
                        <a:pt x="2316" y="3569"/>
                      </a:lnTo>
                      <a:lnTo>
                        <a:pt x="2316" y="3552"/>
                      </a:lnTo>
                      <a:lnTo>
                        <a:pt x="2299" y="3552"/>
                      </a:lnTo>
                      <a:lnTo>
                        <a:pt x="2299" y="3539"/>
                      </a:lnTo>
                      <a:lnTo>
                        <a:pt x="2286" y="3539"/>
                      </a:lnTo>
                      <a:lnTo>
                        <a:pt x="2286" y="3527"/>
                      </a:lnTo>
                      <a:lnTo>
                        <a:pt x="2282" y="3527"/>
                      </a:lnTo>
                      <a:lnTo>
                        <a:pt x="2282" y="3518"/>
                      </a:lnTo>
                      <a:lnTo>
                        <a:pt x="2265" y="3518"/>
                      </a:lnTo>
                      <a:lnTo>
                        <a:pt x="2265" y="3506"/>
                      </a:lnTo>
                      <a:lnTo>
                        <a:pt x="2252" y="3506"/>
                      </a:lnTo>
                      <a:lnTo>
                        <a:pt x="2252" y="3480"/>
                      </a:lnTo>
                      <a:lnTo>
                        <a:pt x="2240" y="3480"/>
                      </a:lnTo>
                      <a:lnTo>
                        <a:pt x="2240" y="3467"/>
                      </a:lnTo>
                      <a:lnTo>
                        <a:pt x="2185" y="3467"/>
                      </a:lnTo>
                      <a:lnTo>
                        <a:pt x="2185" y="3451"/>
                      </a:lnTo>
                      <a:lnTo>
                        <a:pt x="2180" y="3451"/>
                      </a:lnTo>
                      <a:lnTo>
                        <a:pt x="2180" y="3493"/>
                      </a:lnTo>
                      <a:lnTo>
                        <a:pt x="2185" y="3493"/>
                      </a:lnTo>
                      <a:lnTo>
                        <a:pt x="2185" y="3518"/>
                      </a:lnTo>
                      <a:lnTo>
                        <a:pt x="2202" y="3518"/>
                      </a:lnTo>
                      <a:lnTo>
                        <a:pt x="2202" y="3539"/>
                      </a:lnTo>
                      <a:lnTo>
                        <a:pt x="2185" y="3539"/>
                      </a:lnTo>
                      <a:lnTo>
                        <a:pt x="2180" y="3552"/>
                      </a:lnTo>
                      <a:lnTo>
                        <a:pt x="2151" y="3552"/>
                      </a:lnTo>
                      <a:lnTo>
                        <a:pt x="2151" y="3539"/>
                      </a:lnTo>
                      <a:lnTo>
                        <a:pt x="2125" y="3539"/>
                      </a:lnTo>
                      <a:lnTo>
                        <a:pt x="2125" y="3552"/>
                      </a:lnTo>
                      <a:lnTo>
                        <a:pt x="2113" y="3552"/>
                      </a:lnTo>
                      <a:lnTo>
                        <a:pt x="2113" y="3594"/>
                      </a:lnTo>
                      <a:lnTo>
                        <a:pt x="2100" y="3607"/>
                      </a:lnTo>
                      <a:lnTo>
                        <a:pt x="2092" y="3607"/>
                      </a:lnTo>
                      <a:lnTo>
                        <a:pt x="2092" y="3620"/>
                      </a:lnTo>
                      <a:lnTo>
                        <a:pt x="2079" y="3620"/>
                      </a:lnTo>
                      <a:lnTo>
                        <a:pt x="2079" y="3607"/>
                      </a:lnTo>
                      <a:lnTo>
                        <a:pt x="2066" y="3607"/>
                      </a:lnTo>
                      <a:lnTo>
                        <a:pt x="2066" y="3594"/>
                      </a:lnTo>
                      <a:lnTo>
                        <a:pt x="2049" y="3594"/>
                      </a:lnTo>
                      <a:lnTo>
                        <a:pt x="2049" y="3582"/>
                      </a:lnTo>
                      <a:lnTo>
                        <a:pt x="2037" y="3582"/>
                      </a:lnTo>
                      <a:lnTo>
                        <a:pt x="2037" y="3569"/>
                      </a:lnTo>
                      <a:lnTo>
                        <a:pt x="2024" y="3552"/>
                      </a:lnTo>
                      <a:lnTo>
                        <a:pt x="2024" y="3569"/>
                      </a:lnTo>
                      <a:lnTo>
                        <a:pt x="2011" y="3569"/>
                      </a:lnTo>
                      <a:lnTo>
                        <a:pt x="2011" y="3552"/>
                      </a:lnTo>
                      <a:lnTo>
                        <a:pt x="1998" y="3552"/>
                      </a:lnTo>
                      <a:lnTo>
                        <a:pt x="1998" y="3569"/>
                      </a:lnTo>
                      <a:lnTo>
                        <a:pt x="1998" y="3552"/>
                      </a:lnTo>
                      <a:lnTo>
                        <a:pt x="1935" y="3552"/>
                      </a:lnTo>
                      <a:lnTo>
                        <a:pt x="1935" y="3539"/>
                      </a:lnTo>
                      <a:lnTo>
                        <a:pt x="1910" y="3539"/>
                      </a:lnTo>
                      <a:lnTo>
                        <a:pt x="1910" y="3552"/>
                      </a:lnTo>
                      <a:lnTo>
                        <a:pt x="1901" y="3552"/>
                      </a:lnTo>
                      <a:lnTo>
                        <a:pt x="1901" y="3539"/>
                      </a:lnTo>
                      <a:lnTo>
                        <a:pt x="1888" y="3539"/>
                      </a:lnTo>
                      <a:lnTo>
                        <a:pt x="1888" y="3527"/>
                      </a:lnTo>
                      <a:lnTo>
                        <a:pt x="1876" y="3527"/>
                      </a:lnTo>
                      <a:lnTo>
                        <a:pt x="1876" y="3518"/>
                      </a:lnTo>
                      <a:lnTo>
                        <a:pt x="1888" y="3518"/>
                      </a:lnTo>
                      <a:lnTo>
                        <a:pt x="1901" y="3506"/>
                      </a:lnTo>
                      <a:lnTo>
                        <a:pt x="1910" y="3506"/>
                      </a:lnTo>
                      <a:lnTo>
                        <a:pt x="1910" y="3493"/>
                      </a:lnTo>
                      <a:lnTo>
                        <a:pt x="1952" y="3493"/>
                      </a:lnTo>
                      <a:lnTo>
                        <a:pt x="1952" y="3451"/>
                      </a:lnTo>
                      <a:lnTo>
                        <a:pt x="1965" y="3451"/>
                      </a:lnTo>
                      <a:lnTo>
                        <a:pt x="1965" y="3421"/>
                      </a:lnTo>
                      <a:lnTo>
                        <a:pt x="1952" y="3421"/>
                      </a:lnTo>
                      <a:lnTo>
                        <a:pt x="1952" y="3404"/>
                      </a:lnTo>
                      <a:lnTo>
                        <a:pt x="1935" y="3404"/>
                      </a:lnTo>
                      <a:lnTo>
                        <a:pt x="1935" y="3391"/>
                      </a:lnTo>
                      <a:lnTo>
                        <a:pt x="1922" y="3391"/>
                      </a:lnTo>
                      <a:lnTo>
                        <a:pt x="1922" y="3379"/>
                      </a:lnTo>
                      <a:lnTo>
                        <a:pt x="1922" y="3391"/>
                      </a:lnTo>
                      <a:lnTo>
                        <a:pt x="1901" y="3391"/>
                      </a:lnTo>
                      <a:lnTo>
                        <a:pt x="1901" y="3379"/>
                      </a:lnTo>
                      <a:lnTo>
                        <a:pt x="1876" y="3379"/>
                      </a:lnTo>
                      <a:lnTo>
                        <a:pt x="1876" y="3366"/>
                      </a:lnTo>
                      <a:lnTo>
                        <a:pt x="1863" y="3366"/>
                      </a:lnTo>
                      <a:lnTo>
                        <a:pt x="1876" y="3353"/>
                      </a:lnTo>
                      <a:lnTo>
                        <a:pt x="1876" y="3345"/>
                      </a:lnTo>
                      <a:lnTo>
                        <a:pt x="1863" y="3345"/>
                      </a:lnTo>
                      <a:lnTo>
                        <a:pt x="1863" y="3302"/>
                      </a:lnTo>
                      <a:lnTo>
                        <a:pt x="1850" y="3290"/>
                      </a:lnTo>
                      <a:lnTo>
                        <a:pt x="1833" y="3290"/>
                      </a:lnTo>
                      <a:lnTo>
                        <a:pt x="1833" y="3277"/>
                      </a:lnTo>
                      <a:lnTo>
                        <a:pt x="1833" y="3290"/>
                      </a:lnTo>
                      <a:lnTo>
                        <a:pt x="1833" y="3277"/>
                      </a:lnTo>
                      <a:lnTo>
                        <a:pt x="1833" y="3290"/>
                      </a:lnTo>
                      <a:lnTo>
                        <a:pt x="1816" y="3290"/>
                      </a:lnTo>
                      <a:lnTo>
                        <a:pt x="1816" y="3252"/>
                      </a:lnTo>
                      <a:lnTo>
                        <a:pt x="1799" y="3252"/>
                      </a:lnTo>
                      <a:lnTo>
                        <a:pt x="1799" y="3243"/>
                      </a:lnTo>
                      <a:lnTo>
                        <a:pt x="1787" y="3243"/>
                      </a:lnTo>
                      <a:lnTo>
                        <a:pt x="1787" y="3218"/>
                      </a:lnTo>
                      <a:lnTo>
                        <a:pt x="1799" y="3218"/>
                      </a:lnTo>
                      <a:lnTo>
                        <a:pt x="1799" y="3205"/>
                      </a:lnTo>
                      <a:lnTo>
                        <a:pt x="1787" y="3205"/>
                      </a:lnTo>
                      <a:lnTo>
                        <a:pt x="1799" y="3205"/>
                      </a:lnTo>
                      <a:lnTo>
                        <a:pt x="1799" y="3188"/>
                      </a:lnTo>
                      <a:lnTo>
                        <a:pt x="1816" y="3188"/>
                      </a:lnTo>
                      <a:lnTo>
                        <a:pt x="1799" y="3188"/>
                      </a:lnTo>
                      <a:lnTo>
                        <a:pt x="1787" y="3175"/>
                      </a:lnTo>
                      <a:lnTo>
                        <a:pt x="1774" y="3163"/>
                      </a:lnTo>
                      <a:lnTo>
                        <a:pt x="1774" y="3154"/>
                      </a:lnTo>
                      <a:lnTo>
                        <a:pt x="1761" y="3154"/>
                      </a:lnTo>
                      <a:lnTo>
                        <a:pt x="1761" y="3141"/>
                      </a:lnTo>
                      <a:lnTo>
                        <a:pt x="1749" y="3141"/>
                      </a:lnTo>
                      <a:lnTo>
                        <a:pt x="1749" y="3154"/>
                      </a:lnTo>
                      <a:lnTo>
                        <a:pt x="1736" y="3154"/>
                      </a:lnTo>
                      <a:lnTo>
                        <a:pt x="1736" y="3163"/>
                      </a:lnTo>
                      <a:lnTo>
                        <a:pt x="1719" y="3163"/>
                      </a:lnTo>
                      <a:lnTo>
                        <a:pt x="1719" y="3188"/>
                      </a:lnTo>
                      <a:lnTo>
                        <a:pt x="1715" y="3188"/>
                      </a:lnTo>
                      <a:lnTo>
                        <a:pt x="1715" y="3302"/>
                      </a:lnTo>
                      <a:lnTo>
                        <a:pt x="1719" y="3302"/>
                      </a:lnTo>
                      <a:lnTo>
                        <a:pt x="1719" y="3319"/>
                      </a:lnTo>
                      <a:lnTo>
                        <a:pt x="1715" y="3332"/>
                      </a:lnTo>
                      <a:lnTo>
                        <a:pt x="1715" y="3353"/>
                      </a:lnTo>
                      <a:lnTo>
                        <a:pt x="1702" y="3353"/>
                      </a:lnTo>
                      <a:lnTo>
                        <a:pt x="1702" y="3366"/>
                      </a:lnTo>
                      <a:lnTo>
                        <a:pt x="1715" y="3366"/>
                      </a:lnTo>
                      <a:lnTo>
                        <a:pt x="1702" y="3366"/>
                      </a:lnTo>
                      <a:lnTo>
                        <a:pt x="1685" y="3379"/>
                      </a:lnTo>
                      <a:lnTo>
                        <a:pt x="1685" y="3366"/>
                      </a:lnTo>
                      <a:lnTo>
                        <a:pt x="1672" y="3366"/>
                      </a:lnTo>
                      <a:lnTo>
                        <a:pt x="1672" y="3345"/>
                      </a:lnTo>
                      <a:lnTo>
                        <a:pt x="1647" y="3345"/>
                      </a:lnTo>
                      <a:lnTo>
                        <a:pt x="1647" y="3332"/>
                      </a:lnTo>
                      <a:lnTo>
                        <a:pt x="1634" y="3332"/>
                      </a:lnTo>
                      <a:lnTo>
                        <a:pt x="1634" y="3319"/>
                      </a:lnTo>
                      <a:lnTo>
                        <a:pt x="1626" y="3319"/>
                      </a:lnTo>
                      <a:lnTo>
                        <a:pt x="1626" y="3264"/>
                      </a:lnTo>
                      <a:lnTo>
                        <a:pt x="1613" y="3264"/>
                      </a:lnTo>
                      <a:lnTo>
                        <a:pt x="1613" y="3277"/>
                      </a:lnTo>
                      <a:lnTo>
                        <a:pt x="1584" y="3277"/>
                      </a:lnTo>
                      <a:lnTo>
                        <a:pt x="1584" y="3264"/>
                      </a:lnTo>
                      <a:lnTo>
                        <a:pt x="1584" y="3277"/>
                      </a:lnTo>
                      <a:lnTo>
                        <a:pt x="1584" y="3264"/>
                      </a:lnTo>
                      <a:lnTo>
                        <a:pt x="1571" y="3264"/>
                      </a:lnTo>
                      <a:lnTo>
                        <a:pt x="1571" y="3277"/>
                      </a:lnTo>
                      <a:lnTo>
                        <a:pt x="1558" y="3277"/>
                      </a:lnTo>
                      <a:lnTo>
                        <a:pt x="1571" y="3277"/>
                      </a:lnTo>
                      <a:lnTo>
                        <a:pt x="1558" y="3290"/>
                      </a:lnTo>
                      <a:lnTo>
                        <a:pt x="1545" y="3290"/>
                      </a:lnTo>
                      <a:lnTo>
                        <a:pt x="1537" y="3302"/>
                      </a:lnTo>
                      <a:lnTo>
                        <a:pt x="1524" y="3302"/>
                      </a:lnTo>
                      <a:lnTo>
                        <a:pt x="1524" y="3290"/>
                      </a:lnTo>
                      <a:lnTo>
                        <a:pt x="1512" y="3302"/>
                      </a:lnTo>
                      <a:lnTo>
                        <a:pt x="1486" y="3302"/>
                      </a:lnTo>
                      <a:lnTo>
                        <a:pt x="1486" y="3319"/>
                      </a:lnTo>
                      <a:lnTo>
                        <a:pt x="1385" y="3319"/>
                      </a:lnTo>
                      <a:lnTo>
                        <a:pt x="1368" y="3302"/>
                      </a:lnTo>
                      <a:lnTo>
                        <a:pt x="1368" y="3290"/>
                      </a:lnTo>
                      <a:lnTo>
                        <a:pt x="1355" y="3290"/>
                      </a:lnTo>
                      <a:lnTo>
                        <a:pt x="1355" y="3277"/>
                      </a:lnTo>
                      <a:lnTo>
                        <a:pt x="1334" y="3277"/>
                      </a:lnTo>
                      <a:lnTo>
                        <a:pt x="1334" y="3252"/>
                      </a:lnTo>
                      <a:lnTo>
                        <a:pt x="1321" y="3252"/>
                      </a:lnTo>
                      <a:lnTo>
                        <a:pt x="1321" y="3243"/>
                      </a:lnTo>
                      <a:lnTo>
                        <a:pt x="1308" y="3243"/>
                      </a:lnTo>
                      <a:lnTo>
                        <a:pt x="1308" y="3230"/>
                      </a:lnTo>
                      <a:lnTo>
                        <a:pt x="1321" y="3230"/>
                      </a:lnTo>
                      <a:lnTo>
                        <a:pt x="1321" y="3218"/>
                      </a:lnTo>
                      <a:lnTo>
                        <a:pt x="1308" y="3218"/>
                      </a:lnTo>
                      <a:lnTo>
                        <a:pt x="1321" y="3218"/>
                      </a:lnTo>
                      <a:lnTo>
                        <a:pt x="1308" y="3218"/>
                      </a:lnTo>
                      <a:lnTo>
                        <a:pt x="1321" y="3218"/>
                      </a:lnTo>
                      <a:lnTo>
                        <a:pt x="1321" y="3205"/>
                      </a:lnTo>
                      <a:lnTo>
                        <a:pt x="1334" y="3205"/>
                      </a:lnTo>
                      <a:lnTo>
                        <a:pt x="1334" y="3086"/>
                      </a:lnTo>
                      <a:lnTo>
                        <a:pt x="1334" y="3103"/>
                      </a:lnTo>
                      <a:lnTo>
                        <a:pt x="1321" y="3086"/>
                      </a:lnTo>
                      <a:lnTo>
                        <a:pt x="1321" y="3074"/>
                      </a:lnTo>
                      <a:lnTo>
                        <a:pt x="1308" y="3074"/>
                      </a:lnTo>
                      <a:lnTo>
                        <a:pt x="1308" y="3070"/>
                      </a:lnTo>
                      <a:lnTo>
                        <a:pt x="1296" y="3070"/>
                      </a:lnTo>
                      <a:lnTo>
                        <a:pt x="1308" y="3070"/>
                      </a:lnTo>
                      <a:lnTo>
                        <a:pt x="1308" y="3040"/>
                      </a:lnTo>
                      <a:lnTo>
                        <a:pt x="1321" y="3040"/>
                      </a:lnTo>
                      <a:lnTo>
                        <a:pt x="1334" y="3027"/>
                      </a:lnTo>
                      <a:lnTo>
                        <a:pt x="1351" y="3015"/>
                      </a:lnTo>
                      <a:lnTo>
                        <a:pt x="1355" y="3015"/>
                      </a:lnTo>
                      <a:lnTo>
                        <a:pt x="1355" y="3002"/>
                      </a:lnTo>
                      <a:lnTo>
                        <a:pt x="1397" y="3002"/>
                      </a:lnTo>
                      <a:lnTo>
                        <a:pt x="1410" y="2989"/>
                      </a:lnTo>
                      <a:lnTo>
                        <a:pt x="1423" y="2989"/>
                      </a:lnTo>
                      <a:lnTo>
                        <a:pt x="1435" y="2972"/>
                      </a:lnTo>
                      <a:lnTo>
                        <a:pt x="1423" y="2972"/>
                      </a:lnTo>
                      <a:lnTo>
                        <a:pt x="1423" y="2968"/>
                      </a:lnTo>
                      <a:lnTo>
                        <a:pt x="1435" y="2968"/>
                      </a:lnTo>
                      <a:lnTo>
                        <a:pt x="1435" y="2955"/>
                      </a:lnTo>
                      <a:lnTo>
                        <a:pt x="1457" y="2955"/>
                      </a:lnTo>
                      <a:lnTo>
                        <a:pt x="1457" y="2968"/>
                      </a:lnTo>
                      <a:lnTo>
                        <a:pt x="1469" y="2968"/>
                      </a:lnTo>
                      <a:lnTo>
                        <a:pt x="1469" y="2955"/>
                      </a:lnTo>
                      <a:lnTo>
                        <a:pt x="1499" y="2955"/>
                      </a:lnTo>
                      <a:lnTo>
                        <a:pt x="1499" y="2938"/>
                      </a:lnTo>
                      <a:lnTo>
                        <a:pt x="1486" y="2938"/>
                      </a:lnTo>
                      <a:lnTo>
                        <a:pt x="1512" y="2938"/>
                      </a:lnTo>
                      <a:lnTo>
                        <a:pt x="1512" y="2926"/>
                      </a:lnTo>
                      <a:lnTo>
                        <a:pt x="1537" y="2926"/>
                      </a:lnTo>
                      <a:lnTo>
                        <a:pt x="1537" y="2879"/>
                      </a:lnTo>
                      <a:lnTo>
                        <a:pt x="1558" y="2879"/>
                      </a:lnTo>
                      <a:lnTo>
                        <a:pt x="1558" y="2866"/>
                      </a:lnTo>
                      <a:lnTo>
                        <a:pt x="1571" y="2866"/>
                      </a:lnTo>
                      <a:lnTo>
                        <a:pt x="1571" y="2854"/>
                      </a:lnTo>
                      <a:lnTo>
                        <a:pt x="1584" y="2854"/>
                      </a:lnTo>
                      <a:lnTo>
                        <a:pt x="1584" y="2837"/>
                      </a:lnTo>
                      <a:lnTo>
                        <a:pt x="1600" y="2837"/>
                      </a:lnTo>
                      <a:lnTo>
                        <a:pt x="1600" y="2811"/>
                      </a:lnTo>
                      <a:lnTo>
                        <a:pt x="1613" y="2811"/>
                      </a:lnTo>
                      <a:lnTo>
                        <a:pt x="1613" y="2799"/>
                      </a:lnTo>
                      <a:lnTo>
                        <a:pt x="1634" y="2799"/>
                      </a:lnTo>
                      <a:lnTo>
                        <a:pt x="1647" y="2786"/>
                      </a:lnTo>
                      <a:lnTo>
                        <a:pt x="1660" y="2777"/>
                      </a:lnTo>
                      <a:lnTo>
                        <a:pt x="1660" y="2765"/>
                      </a:lnTo>
                      <a:lnTo>
                        <a:pt x="1672" y="2765"/>
                      </a:lnTo>
                      <a:lnTo>
                        <a:pt x="1672" y="2752"/>
                      </a:lnTo>
                      <a:lnTo>
                        <a:pt x="1685" y="2752"/>
                      </a:lnTo>
                      <a:lnTo>
                        <a:pt x="1685" y="2739"/>
                      </a:lnTo>
                      <a:lnTo>
                        <a:pt x="1672" y="2739"/>
                      </a:lnTo>
                      <a:lnTo>
                        <a:pt x="1672" y="2710"/>
                      </a:lnTo>
                      <a:lnTo>
                        <a:pt x="1685" y="2710"/>
                      </a:lnTo>
                      <a:lnTo>
                        <a:pt x="1685" y="2697"/>
                      </a:lnTo>
                      <a:lnTo>
                        <a:pt x="1702" y="2697"/>
                      </a:lnTo>
                      <a:lnTo>
                        <a:pt x="1702" y="2604"/>
                      </a:lnTo>
                      <a:lnTo>
                        <a:pt x="1715" y="2604"/>
                      </a:lnTo>
                      <a:lnTo>
                        <a:pt x="1702" y="2604"/>
                      </a:lnTo>
                      <a:lnTo>
                        <a:pt x="1715" y="2604"/>
                      </a:lnTo>
                      <a:lnTo>
                        <a:pt x="1715" y="2549"/>
                      </a:lnTo>
                      <a:lnTo>
                        <a:pt x="1702" y="2549"/>
                      </a:lnTo>
                      <a:lnTo>
                        <a:pt x="1715" y="2549"/>
                      </a:lnTo>
                      <a:lnTo>
                        <a:pt x="1702" y="2536"/>
                      </a:lnTo>
                      <a:lnTo>
                        <a:pt x="1715" y="2536"/>
                      </a:lnTo>
                      <a:lnTo>
                        <a:pt x="1702" y="2536"/>
                      </a:lnTo>
                      <a:lnTo>
                        <a:pt x="1702" y="2523"/>
                      </a:lnTo>
                      <a:lnTo>
                        <a:pt x="1715" y="2523"/>
                      </a:lnTo>
                      <a:lnTo>
                        <a:pt x="1715" y="2502"/>
                      </a:lnTo>
                      <a:lnTo>
                        <a:pt x="1702" y="2502"/>
                      </a:lnTo>
                      <a:lnTo>
                        <a:pt x="1702" y="2490"/>
                      </a:lnTo>
                      <a:lnTo>
                        <a:pt x="1685" y="2490"/>
                      </a:lnTo>
                      <a:lnTo>
                        <a:pt x="1685" y="2460"/>
                      </a:lnTo>
                      <a:lnTo>
                        <a:pt x="1672" y="2460"/>
                      </a:lnTo>
                      <a:lnTo>
                        <a:pt x="1672" y="2435"/>
                      </a:lnTo>
                      <a:lnTo>
                        <a:pt x="1660" y="2435"/>
                      </a:lnTo>
                      <a:lnTo>
                        <a:pt x="1660" y="2401"/>
                      </a:lnTo>
                      <a:lnTo>
                        <a:pt x="1647" y="2401"/>
                      </a:lnTo>
                      <a:lnTo>
                        <a:pt x="1647" y="2371"/>
                      </a:lnTo>
                      <a:lnTo>
                        <a:pt x="1634" y="2371"/>
                      </a:lnTo>
                      <a:lnTo>
                        <a:pt x="1647" y="2371"/>
                      </a:lnTo>
                      <a:lnTo>
                        <a:pt x="1634" y="2358"/>
                      </a:lnTo>
                      <a:lnTo>
                        <a:pt x="1626" y="2358"/>
                      </a:lnTo>
                      <a:lnTo>
                        <a:pt x="1626" y="2346"/>
                      </a:lnTo>
                      <a:lnTo>
                        <a:pt x="1613" y="2346"/>
                      </a:lnTo>
                      <a:lnTo>
                        <a:pt x="1613" y="2333"/>
                      </a:lnTo>
                      <a:lnTo>
                        <a:pt x="1600" y="2320"/>
                      </a:lnTo>
                      <a:lnTo>
                        <a:pt x="1600" y="2333"/>
                      </a:lnTo>
                      <a:lnTo>
                        <a:pt x="1600" y="2320"/>
                      </a:lnTo>
                      <a:lnTo>
                        <a:pt x="1600" y="2333"/>
                      </a:lnTo>
                      <a:lnTo>
                        <a:pt x="1584" y="2333"/>
                      </a:lnTo>
                      <a:lnTo>
                        <a:pt x="1584" y="2320"/>
                      </a:lnTo>
                      <a:lnTo>
                        <a:pt x="1571" y="2312"/>
                      </a:lnTo>
                      <a:lnTo>
                        <a:pt x="1545" y="2312"/>
                      </a:lnTo>
                      <a:lnTo>
                        <a:pt x="1545" y="2299"/>
                      </a:lnTo>
                      <a:lnTo>
                        <a:pt x="1558" y="2299"/>
                      </a:lnTo>
                      <a:lnTo>
                        <a:pt x="1545" y="2299"/>
                      </a:lnTo>
                      <a:lnTo>
                        <a:pt x="1545" y="2286"/>
                      </a:lnTo>
                      <a:lnTo>
                        <a:pt x="1537" y="2286"/>
                      </a:lnTo>
                      <a:lnTo>
                        <a:pt x="1545" y="2274"/>
                      </a:lnTo>
                      <a:lnTo>
                        <a:pt x="1537" y="2274"/>
                      </a:lnTo>
                      <a:lnTo>
                        <a:pt x="1537" y="2286"/>
                      </a:lnTo>
                      <a:lnTo>
                        <a:pt x="1537" y="2274"/>
                      </a:lnTo>
                      <a:lnTo>
                        <a:pt x="1499" y="2274"/>
                      </a:lnTo>
                      <a:lnTo>
                        <a:pt x="1499" y="2286"/>
                      </a:lnTo>
                      <a:lnTo>
                        <a:pt x="1486" y="2286"/>
                      </a:lnTo>
                      <a:lnTo>
                        <a:pt x="1486" y="2299"/>
                      </a:lnTo>
                      <a:lnTo>
                        <a:pt x="1469" y="2286"/>
                      </a:lnTo>
                      <a:lnTo>
                        <a:pt x="1457" y="2286"/>
                      </a:lnTo>
                      <a:lnTo>
                        <a:pt x="1457" y="2274"/>
                      </a:lnTo>
                      <a:lnTo>
                        <a:pt x="1444" y="2274"/>
                      </a:lnTo>
                      <a:lnTo>
                        <a:pt x="1435" y="2257"/>
                      </a:lnTo>
                      <a:lnTo>
                        <a:pt x="1423" y="2244"/>
                      </a:lnTo>
                      <a:lnTo>
                        <a:pt x="1397" y="2244"/>
                      </a:lnTo>
                      <a:lnTo>
                        <a:pt x="1410" y="2231"/>
                      </a:lnTo>
                      <a:lnTo>
                        <a:pt x="1410" y="2223"/>
                      </a:lnTo>
                      <a:lnTo>
                        <a:pt x="1397" y="2223"/>
                      </a:lnTo>
                      <a:lnTo>
                        <a:pt x="1397" y="2210"/>
                      </a:lnTo>
                      <a:lnTo>
                        <a:pt x="1385" y="2210"/>
                      </a:lnTo>
                      <a:lnTo>
                        <a:pt x="1385" y="2197"/>
                      </a:lnTo>
                      <a:lnTo>
                        <a:pt x="1355" y="2197"/>
                      </a:lnTo>
                      <a:lnTo>
                        <a:pt x="1355" y="2185"/>
                      </a:lnTo>
                      <a:lnTo>
                        <a:pt x="1321" y="2185"/>
                      </a:lnTo>
                      <a:lnTo>
                        <a:pt x="1321" y="2172"/>
                      </a:lnTo>
                      <a:lnTo>
                        <a:pt x="1296" y="2172"/>
                      </a:lnTo>
                      <a:lnTo>
                        <a:pt x="1296" y="2155"/>
                      </a:lnTo>
                      <a:lnTo>
                        <a:pt x="1236" y="2155"/>
                      </a:lnTo>
                      <a:lnTo>
                        <a:pt x="1236" y="2142"/>
                      </a:lnTo>
                      <a:lnTo>
                        <a:pt x="1207" y="2142"/>
                      </a:lnTo>
                      <a:lnTo>
                        <a:pt x="1207" y="2138"/>
                      </a:lnTo>
                      <a:lnTo>
                        <a:pt x="1181" y="2138"/>
                      </a:lnTo>
                      <a:lnTo>
                        <a:pt x="1181" y="2125"/>
                      </a:lnTo>
                      <a:lnTo>
                        <a:pt x="1169" y="2109"/>
                      </a:lnTo>
                      <a:lnTo>
                        <a:pt x="1169" y="2125"/>
                      </a:lnTo>
                      <a:lnTo>
                        <a:pt x="1160" y="2125"/>
                      </a:lnTo>
                      <a:lnTo>
                        <a:pt x="1160" y="2109"/>
                      </a:lnTo>
                      <a:lnTo>
                        <a:pt x="1135" y="2109"/>
                      </a:lnTo>
                      <a:lnTo>
                        <a:pt x="1135" y="2096"/>
                      </a:lnTo>
                      <a:lnTo>
                        <a:pt x="1118" y="2096"/>
                      </a:lnTo>
                      <a:lnTo>
                        <a:pt x="1118" y="2083"/>
                      </a:lnTo>
                      <a:lnTo>
                        <a:pt x="1105" y="2096"/>
                      </a:lnTo>
                      <a:lnTo>
                        <a:pt x="1105" y="2083"/>
                      </a:lnTo>
                      <a:lnTo>
                        <a:pt x="1092" y="2083"/>
                      </a:lnTo>
                      <a:lnTo>
                        <a:pt x="1092" y="2070"/>
                      </a:lnTo>
                      <a:lnTo>
                        <a:pt x="1080" y="2070"/>
                      </a:lnTo>
                      <a:lnTo>
                        <a:pt x="1080" y="2058"/>
                      </a:lnTo>
                      <a:lnTo>
                        <a:pt x="1046" y="2058"/>
                      </a:lnTo>
                      <a:lnTo>
                        <a:pt x="1046" y="2041"/>
                      </a:lnTo>
                      <a:lnTo>
                        <a:pt x="1059" y="2041"/>
                      </a:lnTo>
                      <a:lnTo>
                        <a:pt x="1059" y="2037"/>
                      </a:lnTo>
                      <a:lnTo>
                        <a:pt x="1033" y="2037"/>
                      </a:lnTo>
                      <a:lnTo>
                        <a:pt x="1020" y="2024"/>
                      </a:lnTo>
                      <a:lnTo>
                        <a:pt x="1020" y="2037"/>
                      </a:lnTo>
                      <a:lnTo>
                        <a:pt x="1004" y="2037"/>
                      </a:lnTo>
                      <a:lnTo>
                        <a:pt x="991" y="2024"/>
                      </a:lnTo>
                      <a:lnTo>
                        <a:pt x="970" y="2024"/>
                      </a:lnTo>
                      <a:lnTo>
                        <a:pt x="970" y="1994"/>
                      </a:lnTo>
                      <a:lnTo>
                        <a:pt x="889" y="1994"/>
                      </a:lnTo>
                      <a:lnTo>
                        <a:pt x="885" y="2007"/>
                      </a:lnTo>
                      <a:lnTo>
                        <a:pt x="868" y="2024"/>
                      </a:lnTo>
                      <a:lnTo>
                        <a:pt x="868" y="2037"/>
                      </a:lnTo>
                      <a:lnTo>
                        <a:pt x="855" y="2037"/>
                      </a:lnTo>
                      <a:lnTo>
                        <a:pt x="843" y="2024"/>
                      </a:lnTo>
                      <a:lnTo>
                        <a:pt x="830" y="2024"/>
                      </a:lnTo>
                      <a:lnTo>
                        <a:pt x="817" y="2037"/>
                      </a:lnTo>
                      <a:lnTo>
                        <a:pt x="817" y="2041"/>
                      </a:lnTo>
                      <a:lnTo>
                        <a:pt x="771" y="2041"/>
                      </a:lnTo>
                      <a:lnTo>
                        <a:pt x="771" y="2037"/>
                      </a:lnTo>
                      <a:lnTo>
                        <a:pt x="771" y="2041"/>
                      </a:lnTo>
                      <a:lnTo>
                        <a:pt x="754" y="2041"/>
                      </a:lnTo>
                      <a:lnTo>
                        <a:pt x="754" y="2037"/>
                      </a:lnTo>
                      <a:lnTo>
                        <a:pt x="741" y="2037"/>
                      </a:lnTo>
                      <a:lnTo>
                        <a:pt x="741" y="2024"/>
                      </a:lnTo>
                      <a:lnTo>
                        <a:pt x="728" y="2024"/>
                      </a:lnTo>
                      <a:lnTo>
                        <a:pt x="728" y="2041"/>
                      </a:lnTo>
                      <a:lnTo>
                        <a:pt x="716" y="2041"/>
                      </a:lnTo>
                      <a:lnTo>
                        <a:pt x="716" y="2058"/>
                      </a:lnTo>
                      <a:lnTo>
                        <a:pt x="716" y="2041"/>
                      </a:lnTo>
                      <a:lnTo>
                        <a:pt x="703" y="2041"/>
                      </a:lnTo>
                      <a:lnTo>
                        <a:pt x="703" y="2037"/>
                      </a:lnTo>
                      <a:lnTo>
                        <a:pt x="695" y="2037"/>
                      </a:lnTo>
                      <a:lnTo>
                        <a:pt x="695" y="2024"/>
                      </a:lnTo>
                      <a:lnTo>
                        <a:pt x="703" y="2024"/>
                      </a:lnTo>
                      <a:lnTo>
                        <a:pt x="669" y="2024"/>
                      </a:lnTo>
                      <a:lnTo>
                        <a:pt x="669" y="2007"/>
                      </a:lnTo>
                      <a:lnTo>
                        <a:pt x="640" y="2007"/>
                      </a:lnTo>
                      <a:lnTo>
                        <a:pt x="640" y="1994"/>
                      </a:lnTo>
                      <a:lnTo>
                        <a:pt x="627" y="1982"/>
                      </a:lnTo>
                      <a:lnTo>
                        <a:pt x="614" y="1982"/>
                      </a:lnTo>
                      <a:lnTo>
                        <a:pt x="614" y="1969"/>
                      </a:lnTo>
                      <a:lnTo>
                        <a:pt x="606" y="1969"/>
                      </a:lnTo>
                      <a:lnTo>
                        <a:pt x="614" y="1969"/>
                      </a:lnTo>
                      <a:lnTo>
                        <a:pt x="606" y="1956"/>
                      </a:lnTo>
                      <a:lnTo>
                        <a:pt x="593" y="1956"/>
                      </a:lnTo>
                      <a:lnTo>
                        <a:pt x="606" y="1956"/>
                      </a:lnTo>
                      <a:lnTo>
                        <a:pt x="593" y="1948"/>
                      </a:lnTo>
                      <a:lnTo>
                        <a:pt x="593" y="1935"/>
                      </a:lnTo>
                      <a:lnTo>
                        <a:pt x="580" y="1935"/>
                      </a:lnTo>
                      <a:lnTo>
                        <a:pt x="580" y="1922"/>
                      </a:lnTo>
                      <a:lnTo>
                        <a:pt x="555" y="1922"/>
                      </a:lnTo>
                      <a:lnTo>
                        <a:pt x="555" y="1910"/>
                      </a:lnTo>
                      <a:lnTo>
                        <a:pt x="567" y="1910"/>
                      </a:lnTo>
                      <a:lnTo>
                        <a:pt x="555" y="1910"/>
                      </a:lnTo>
                      <a:lnTo>
                        <a:pt x="555" y="1893"/>
                      </a:lnTo>
                      <a:lnTo>
                        <a:pt x="567" y="1893"/>
                      </a:lnTo>
                      <a:lnTo>
                        <a:pt x="555" y="1893"/>
                      </a:lnTo>
                      <a:lnTo>
                        <a:pt x="555" y="1880"/>
                      </a:lnTo>
                      <a:lnTo>
                        <a:pt x="538" y="1880"/>
                      </a:lnTo>
                      <a:lnTo>
                        <a:pt x="538" y="1855"/>
                      </a:lnTo>
                      <a:lnTo>
                        <a:pt x="525" y="1855"/>
                      </a:lnTo>
                      <a:lnTo>
                        <a:pt x="525" y="1846"/>
                      </a:lnTo>
                      <a:lnTo>
                        <a:pt x="521" y="1833"/>
                      </a:lnTo>
                      <a:lnTo>
                        <a:pt x="504" y="1833"/>
                      </a:lnTo>
                      <a:lnTo>
                        <a:pt x="504" y="1808"/>
                      </a:lnTo>
                      <a:lnTo>
                        <a:pt x="521" y="1808"/>
                      </a:lnTo>
                      <a:lnTo>
                        <a:pt x="504" y="1808"/>
                      </a:lnTo>
                      <a:lnTo>
                        <a:pt x="504" y="1766"/>
                      </a:lnTo>
                      <a:lnTo>
                        <a:pt x="491" y="1766"/>
                      </a:lnTo>
                      <a:lnTo>
                        <a:pt x="491" y="1757"/>
                      </a:lnTo>
                      <a:lnTo>
                        <a:pt x="491" y="1766"/>
                      </a:lnTo>
                      <a:lnTo>
                        <a:pt x="479" y="1766"/>
                      </a:lnTo>
                      <a:lnTo>
                        <a:pt x="479" y="1757"/>
                      </a:lnTo>
                      <a:lnTo>
                        <a:pt x="466" y="1757"/>
                      </a:lnTo>
                      <a:lnTo>
                        <a:pt x="466" y="1732"/>
                      </a:lnTo>
                      <a:lnTo>
                        <a:pt x="479" y="1732"/>
                      </a:lnTo>
                      <a:lnTo>
                        <a:pt x="466" y="1732"/>
                      </a:lnTo>
                      <a:lnTo>
                        <a:pt x="466" y="1706"/>
                      </a:lnTo>
                      <a:lnTo>
                        <a:pt x="453" y="1706"/>
                      </a:lnTo>
                      <a:lnTo>
                        <a:pt x="453" y="1694"/>
                      </a:lnTo>
                      <a:lnTo>
                        <a:pt x="436" y="1694"/>
                      </a:lnTo>
                      <a:lnTo>
                        <a:pt x="436" y="1706"/>
                      </a:lnTo>
                      <a:lnTo>
                        <a:pt x="424" y="1706"/>
                      </a:lnTo>
                      <a:lnTo>
                        <a:pt x="424" y="1677"/>
                      </a:lnTo>
                      <a:lnTo>
                        <a:pt x="436" y="1677"/>
                      </a:lnTo>
                      <a:lnTo>
                        <a:pt x="436" y="1630"/>
                      </a:lnTo>
                      <a:lnTo>
                        <a:pt x="436" y="1643"/>
                      </a:lnTo>
                      <a:lnTo>
                        <a:pt x="402" y="1643"/>
                      </a:lnTo>
                      <a:lnTo>
                        <a:pt x="402" y="1617"/>
                      </a:lnTo>
                      <a:lnTo>
                        <a:pt x="419" y="1617"/>
                      </a:lnTo>
                      <a:lnTo>
                        <a:pt x="419" y="1592"/>
                      </a:lnTo>
                      <a:lnTo>
                        <a:pt x="424" y="1592"/>
                      </a:lnTo>
                      <a:lnTo>
                        <a:pt x="424" y="1575"/>
                      </a:lnTo>
                      <a:lnTo>
                        <a:pt x="402" y="1575"/>
                      </a:lnTo>
                      <a:lnTo>
                        <a:pt x="402" y="1571"/>
                      </a:lnTo>
                      <a:lnTo>
                        <a:pt x="390" y="1571"/>
                      </a:lnTo>
                      <a:lnTo>
                        <a:pt x="402" y="1558"/>
                      </a:lnTo>
                      <a:lnTo>
                        <a:pt x="402" y="1541"/>
                      </a:lnTo>
                      <a:lnTo>
                        <a:pt x="390" y="1541"/>
                      </a:lnTo>
                      <a:lnTo>
                        <a:pt x="390" y="1529"/>
                      </a:lnTo>
                      <a:lnTo>
                        <a:pt x="377" y="1529"/>
                      </a:lnTo>
                      <a:lnTo>
                        <a:pt x="377" y="1516"/>
                      </a:lnTo>
                      <a:lnTo>
                        <a:pt x="364" y="1503"/>
                      </a:lnTo>
                      <a:lnTo>
                        <a:pt x="352" y="1503"/>
                      </a:lnTo>
                      <a:lnTo>
                        <a:pt x="339" y="1490"/>
                      </a:lnTo>
                      <a:lnTo>
                        <a:pt x="339" y="1469"/>
                      </a:lnTo>
                      <a:lnTo>
                        <a:pt x="330" y="1469"/>
                      </a:lnTo>
                      <a:lnTo>
                        <a:pt x="330" y="1457"/>
                      </a:lnTo>
                      <a:lnTo>
                        <a:pt x="318" y="1457"/>
                      </a:lnTo>
                      <a:lnTo>
                        <a:pt x="318" y="1414"/>
                      </a:lnTo>
                      <a:lnTo>
                        <a:pt x="305" y="1414"/>
                      </a:lnTo>
                      <a:lnTo>
                        <a:pt x="305" y="1402"/>
                      </a:lnTo>
                      <a:lnTo>
                        <a:pt x="288" y="1402"/>
                      </a:lnTo>
                      <a:lnTo>
                        <a:pt x="288" y="1389"/>
                      </a:lnTo>
                      <a:lnTo>
                        <a:pt x="275" y="1389"/>
                      </a:lnTo>
                      <a:lnTo>
                        <a:pt x="288" y="1389"/>
                      </a:lnTo>
                      <a:lnTo>
                        <a:pt x="288" y="1380"/>
                      </a:lnTo>
                      <a:lnTo>
                        <a:pt x="275" y="1380"/>
                      </a:lnTo>
                      <a:lnTo>
                        <a:pt x="275" y="1368"/>
                      </a:lnTo>
                      <a:lnTo>
                        <a:pt x="263" y="1368"/>
                      </a:lnTo>
                      <a:lnTo>
                        <a:pt x="263" y="1355"/>
                      </a:lnTo>
                      <a:lnTo>
                        <a:pt x="250" y="1355"/>
                      </a:lnTo>
                      <a:lnTo>
                        <a:pt x="250" y="1342"/>
                      </a:lnTo>
                      <a:lnTo>
                        <a:pt x="237" y="1325"/>
                      </a:lnTo>
                      <a:lnTo>
                        <a:pt x="229" y="1325"/>
                      </a:lnTo>
                      <a:lnTo>
                        <a:pt x="229" y="1300"/>
                      </a:lnTo>
                      <a:lnTo>
                        <a:pt x="216" y="1300"/>
                      </a:lnTo>
                      <a:lnTo>
                        <a:pt x="216" y="1313"/>
                      </a:lnTo>
                      <a:lnTo>
                        <a:pt x="187" y="1313"/>
                      </a:lnTo>
                      <a:lnTo>
                        <a:pt x="174" y="1300"/>
                      </a:lnTo>
                      <a:lnTo>
                        <a:pt x="174" y="1292"/>
                      </a:lnTo>
                      <a:lnTo>
                        <a:pt x="148" y="1292"/>
                      </a:lnTo>
                      <a:lnTo>
                        <a:pt x="148" y="1228"/>
                      </a:lnTo>
                      <a:lnTo>
                        <a:pt x="140" y="1228"/>
                      </a:lnTo>
                      <a:lnTo>
                        <a:pt x="140" y="1207"/>
                      </a:lnTo>
                      <a:lnTo>
                        <a:pt x="127" y="1207"/>
                      </a:lnTo>
                      <a:lnTo>
                        <a:pt x="127" y="1211"/>
                      </a:lnTo>
                      <a:lnTo>
                        <a:pt x="115" y="1211"/>
                      </a:lnTo>
                      <a:lnTo>
                        <a:pt x="115" y="1165"/>
                      </a:lnTo>
                      <a:lnTo>
                        <a:pt x="102" y="1165"/>
                      </a:lnTo>
                      <a:lnTo>
                        <a:pt x="102" y="1152"/>
                      </a:lnTo>
                      <a:lnTo>
                        <a:pt x="89" y="1139"/>
                      </a:lnTo>
                      <a:lnTo>
                        <a:pt x="89" y="1105"/>
                      </a:lnTo>
                      <a:lnTo>
                        <a:pt x="72" y="1105"/>
                      </a:lnTo>
                      <a:lnTo>
                        <a:pt x="72" y="1093"/>
                      </a:lnTo>
                      <a:lnTo>
                        <a:pt x="60" y="1093"/>
                      </a:lnTo>
                      <a:lnTo>
                        <a:pt x="60" y="1080"/>
                      </a:lnTo>
                      <a:lnTo>
                        <a:pt x="55" y="1080"/>
                      </a:lnTo>
                      <a:lnTo>
                        <a:pt x="55" y="1063"/>
                      </a:lnTo>
                      <a:lnTo>
                        <a:pt x="38" y="1063"/>
                      </a:lnTo>
                      <a:lnTo>
                        <a:pt x="38" y="1050"/>
                      </a:lnTo>
                      <a:lnTo>
                        <a:pt x="26" y="1050"/>
                      </a:lnTo>
                      <a:lnTo>
                        <a:pt x="26" y="1038"/>
                      </a:lnTo>
                      <a:lnTo>
                        <a:pt x="13" y="1038"/>
                      </a:lnTo>
                      <a:lnTo>
                        <a:pt x="13" y="1025"/>
                      </a:lnTo>
                      <a:lnTo>
                        <a:pt x="0" y="1016"/>
                      </a:lnTo>
                      <a:lnTo>
                        <a:pt x="0" y="991"/>
                      </a:lnTo>
                      <a:lnTo>
                        <a:pt x="13" y="978"/>
                      </a:lnTo>
                      <a:lnTo>
                        <a:pt x="0" y="978"/>
                      </a:lnTo>
                      <a:lnTo>
                        <a:pt x="0" y="936"/>
                      </a:lnTo>
                      <a:lnTo>
                        <a:pt x="26" y="936"/>
                      </a:lnTo>
                      <a:lnTo>
                        <a:pt x="38" y="927"/>
                      </a:lnTo>
                      <a:lnTo>
                        <a:pt x="55" y="927"/>
                      </a:lnTo>
                      <a:lnTo>
                        <a:pt x="55" y="936"/>
                      </a:lnTo>
                      <a:lnTo>
                        <a:pt x="60" y="936"/>
                      </a:lnTo>
                      <a:lnTo>
                        <a:pt x="60" y="949"/>
                      </a:lnTo>
                      <a:lnTo>
                        <a:pt x="72" y="949"/>
                      </a:lnTo>
                      <a:lnTo>
                        <a:pt x="89" y="936"/>
                      </a:lnTo>
                      <a:lnTo>
                        <a:pt x="127" y="936"/>
                      </a:lnTo>
                      <a:lnTo>
                        <a:pt x="127" y="927"/>
                      </a:lnTo>
                      <a:lnTo>
                        <a:pt x="161" y="927"/>
                      </a:lnTo>
                      <a:lnTo>
                        <a:pt x="161" y="936"/>
                      </a:lnTo>
                      <a:lnTo>
                        <a:pt x="187" y="936"/>
                      </a:lnTo>
                      <a:lnTo>
                        <a:pt x="187" y="949"/>
                      </a:lnTo>
                      <a:lnTo>
                        <a:pt x="203" y="949"/>
                      </a:lnTo>
                      <a:lnTo>
                        <a:pt x="203" y="961"/>
                      </a:lnTo>
                      <a:lnTo>
                        <a:pt x="237" y="961"/>
                      </a:lnTo>
                      <a:lnTo>
                        <a:pt x="250" y="978"/>
                      </a:lnTo>
                      <a:lnTo>
                        <a:pt x="250" y="991"/>
                      </a:lnTo>
                      <a:lnTo>
                        <a:pt x="263" y="1004"/>
                      </a:lnTo>
                      <a:lnTo>
                        <a:pt x="263" y="1016"/>
                      </a:lnTo>
                      <a:lnTo>
                        <a:pt x="275" y="1016"/>
                      </a:lnTo>
                      <a:lnTo>
                        <a:pt x="275" y="1025"/>
                      </a:lnTo>
                      <a:lnTo>
                        <a:pt x="288" y="1025"/>
                      </a:lnTo>
                      <a:lnTo>
                        <a:pt x="288" y="1050"/>
                      </a:lnTo>
                      <a:lnTo>
                        <a:pt x="305" y="1063"/>
                      </a:lnTo>
                      <a:lnTo>
                        <a:pt x="330" y="1063"/>
                      </a:lnTo>
                      <a:lnTo>
                        <a:pt x="330" y="1080"/>
                      </a:lnTo>
                      <a:lnTo>
                        <a:pt x="339" y="1080"/>
                      </a:lnTo>
                      <a:lnTo>
                        <a:pt x="339" y="1063"/>
                      </a:lnTo>
                      <a:lnTo>
                        <a:pt x="352" y="1063"/>
                      </a:lnTo>
                      <a:lnTo>
                        <a:pt x="352" y="991"/>
                      </a:lnTo>
                      <a:lnTo>
                        <a:pt x="364" y="991"/>
                      </a:lnTo>
                      <a:lnTo>
                        <a:pt x="364" y="978"/>
                      </a:lnTo>
                      <a:lnTo>
                        <a:pt x="377" y="978"/>
                      </a:lnTo>
                      <a:lnTo>
                        <a:pt x="377" y="961"/>
                      </a:lnTo>
                      <a:lnTo>
                        <a:pt x="402" y="961"/>
                      </a:lnTo>
                      <a:lnTo>
                        <a:pt x="402" y="949"/>
                      </a:lnTo>
                      <a:lnTo>
                        <a:pt x="453" y="949"/>
                      </a:lnTo>
                      <a:lnTo>
                        <a:pt x="453" y="927"/>
                      </a:lnTo>
                      <a:lnTo>
                        <a:pt x="466" y="927"/>
                      </a:lnTo>
                      <a:lnTo>
                        <a:pt x="466" y="889"/>
                      </a:lnTo>
                      <a:lnTo>
                        <a:pt x="479" y="877"/>
                      </a:lnTo>
                      <a:lnTo>
                        <a:pt x="479" y="864"/>
                      </a:lnTo>
                      <a:lnTo>
                        <a:pt x="504" y="864"/>
                      </a:lnTo>
                      <a:lnTo>
                        <a:pt x="521" y="847"/>
                      </a:lnTo>
                      <a:lnTo>
                        <a:pt x="555" y="847"/>
                      </a:lnTo>
                      <a:lnTo>
                        <a:pt x="555" y="830"/>
                      </a:lnTo>
                      <a:lnTo>
                        <a:pt x="525" y="830"/>
                      </a:lnTo>
                      <a:lnTo>
                        <a:pt x="525" y="813"/>
                      </a:lnTo>
                      <a:lnTo>
                        <a:pt x="521" y="813"/>
                      </a:lnTo>
                      <a:lnTo>
                        <a:pt x="521" y="800"/>
                      </a:lnTo>
                      <a:lnTo>
                        <a:pt x="525" y="800"/>
                      </a:lnTo>
                      <a:lnTo>
                        <a:pt x="525" y="788"/>
                      </a:lnTo>
                      <a:lnTo>
                        <a:pt x="521" y="788"/>
                      </a:lnTo>
                      <a:lnTo>
                        <a:pt x="521" y="728"/>
                      </a:lnTo>
                      <a:lnTo>
                        <a:pt x="521" y="741"/>
                      </a:lnTo>
                      <a:lnTo>
                        <a:pt x="491" y="741"/>
                      </a:lnTo>
                      <a:lnTo>
                        <a:pt x="504" y="728"/>
                      </a:lnTo>
                      <a:lnTo>
                        <a:pt x="491" y="728"/>
                      </a:lnTo>
                      <a:lnTo>
                        <a:pt x="491" y="699"/>
                      </a:lnTo>
                      <a:lnTo>
                        <a:pt x="479" y="699"/>
                      </a:lnTo>
                      <a:lnTo>
                        <a:pt x="479" y="661"/>
                      </a:lnTo>
                      <a:lnTo>
                        <a:pt x="466" y="661"/>
                      </a:lnTo>
                      <a:lnTo>
                        <a:pt x="466" y="648"/>
                      </a:lnTo>
                      <a:lnTo>
                        <a:pt x="453" y="648"/>
                      </a:lnTo>
                      <a:lnTo>
                        <a:pt x="453" y="640"/>
                      </a:lnTo>
                      <a:lnTo>
                        <a:pt x="436" y="640"/>
                      </a:lnTo>
                      <a:lnTo>
                        <a:pt x="436" y="614"/>
                      </a:lnTo>
                      <a:lnTo>
                        <a:pt x="424" y="614"/>
                      </a:lnTo>
                      <a:lnTo>
                        <a:pt x="424" y="597"/>
                      </a:lnTo>
                      <a:lnTo>
                        <a:pt x="402" y="597"/>
                      </a:lnTo>
                      <a:lnTo>
                        <a:pt x="390" y="585"/>
                      </a:lnTo>
                      <a:lnTo>
                        <a:pt x="364" y="585"/>
                      </a:lnTo>
                      <a:lnTo>
                        <a:pt x="364" y="572"/>
                      </a:lnTo>
                      <a:lnTo>
                        <a:pt x="352" y="559"/>
                      </a:lnTo>
                      <a:lnTo>
                        <a:pt x="352" y="538"/>
                      </a:lnTo>
                      <a:lnTo>
                        <a:pt x="364" y="525"/>
                      </a:lnTo>
                      <a:lnTo>
                        <a:pt x="364" y="483"/>
                      </a:lnTo>
                      <a:lnTo>
                        <a:pt x="352" y="470"/>
                      </a:lnTo>
                      <a:lnTo>
                        <a:pt x="352" y="462"/>
                      </a:lnTo>
                      <a:lnTo>
                        <a:pt x="339" y="449"/>
                      </a:lnTo>
                      <a:lnTo>
                        <a:pt x="339" y="436"/>
                      </a:lnTo>
                      <a:lnTo>
                        <a:pt x="330" y="436"/>
                      </a:lnTo>
                      <a:lnTo>
                        <a:pt x="330" y="424"/>
                      </a:lnTo>
                      <a:lnTo>
                        <a:pt x="339" y="411"/>
                      </a:lnTo>
                      <a:lnTo>
                        <a:pt x="339" y="398"/>
                      </a:lnTo>
                      <a:lnTo>
                        <a:pt x="352" y="398"/>
                      </a:lnTo>
                      <a:lnTo>
                        <a:pt x="352" y="369"/>
                      </a:lnTo>
                      <a:lnTo>
                        <a:pt x="364" y="364"/>
                      </a:lnTo>
                      <a:lnTo>
                        <a:pt x="377" y="364"/>
                      </a:lnTo>
                      <a:lnTo>
                        <a:pt x="377" y="347"/>
                      </a:lnTo>
                      <a:lnTo>
                        <a:pt x="402" y="347"/>
                      </a:lnTo>
                      <a:lnTo>
                        <a:pt x="402" y="335"/>
                      </a:lnTo>
                      <a:lnTo>
                        <a:pt x="419" y="335"/>
                      </a:lnTo>
                      <a:lnTo>
                        <a:pt x="424" y="322"/>
                      </a:lnTo>
                      <a:lnTo>
                        <a:pt x="436" y="322"/>
                      </a:lnTo>
                      <a:lnTo>
                        <a:pt x="436" y="297"/>
                      </a:lnTo>
                      <a:lnTo>
                        <a:pt x="453" y="297"/>
                      </a:lnTo>
                      <a:lnTo>
                        <a:pt x="453" y="309"/>
                      </a:lnTo>
                      <a:lnTo>
                        <a:pt x="466" y="309"/>
                      </a:lnTo>
                      <a:lnTo>
                        <a:pt x="466" y="297"/>
                      </a:lnTo>
                      <a:lnTo>
                        <a:pt x="479" y="297"/>
                      </a:lnTo>
                      <a:lnTo>
                        <a:pt x="479" y="276"/>
                      </a:lnTo>
                      <a:lnTo>
                        <a:pt x="466" y="276"/>
                      </a:lnTo>
                      <a:lnTo>
                        <a:pt x="466" y="263"/>
                      </a:lnTo>
                      <a:lnTo>
                        <a:pt x="453" y="246"/>
                      </a:lnTo>
                      <a:lnTo>
                        <a:pt x="453" y="220"/>
                      </a:lnTo>
                      <a:lnTo>
                        <a:pt x="479" y="220"/>
                      </a:lnTo>
                      <a:lnTo>
                        <a:pt x="479" y="182"/>
                      </a:lnTo>
                      <a:lnTo>
                        <a:pt x="491" y="182"/>
                      </a:lnTo>
                      <a:lnTo>
                        <a:pt x="504" y="174"/>
                      </a:lnTo>
                      <a:lnTo>
                        <a:pt x="504" y="161"/>
                      </a:lnTo>
                      <a:lnTo>
                        <a:pt x="504" y="174"/>
                      </a:lnTo>
                      <a:lnTo>
                        <a:pt x="521" y="174"/>
                      </a:lnTo>
                      <a:lnTo>
                        <a:pt x="525" y="161"/>
                      </a:lnTo>
                      <a:lnTo>
                        <a:pt x="538" y="149"/>
                      </a:lnTo>
                      <a:lnTo>
                        <a:pt x="538" y="132"/>
                      </a:lnTo>
                      <a:lnTo>
                        <a:pt x="555" y="132"/>
                      </a:lnTo>
                      <a:lnTo>
                        <a:pt x="555" y="119"/>
                      </a:lnTo>
                      <a:lnTo>
                        <a:pt x="567" y="119"/>
                      </a:lnTo>
                      <a:lnTo>
                        <a:pt x="567" y="106"/>
                      </a:lnTo>
                      <a:lnTo>
                        <a:pt x="580" y="106"/>
                      </a:lnTo>
                      <a:lnTo>
                        <a:pt x="580" y="93"/>
                      </a:lnTo>
                      <a:lnTo>
                        <a:pt x="669" y="93"/>
                      </a:lnTo>
                      <a:lnTo>
                        <a:pt x="669" y="85"/>
                      </a:lnTo>
                      <a:lnTo>
                        <a:pt x="783" y="85"/>
                      </a:lnTo>
                      <a:lnTo>
                        <a:pt x="783" y="72"/>
                      </a:lnTo>
                      <a:lnTo>
                        <a:pt x="843" y="72"/>
                      </a:lnTo>
                      <a:lnTo>
                        <a:pt x="843" y="60"/>
                      </a:lnTo>
                      <a:lnTo>
                        <a:pt x="855" y="60"/>
                      </a:lnTo>
                      <a:lnTo>
                        <a:pt x="855" y="47"/>
                      </a:lnTo>
                      <a:lnTo>
                        <a:pt x="868" y="47"/>
                      </a:lnTo>
                      <a:lnTo>
                        <a:pt x="868" y="30"/>
                      </a:lnTo>
                      <a:lnTo>
                        <a:pt x="885" y="30"/>
                      </a:lnTo>
                      <a:lnTo>
                        <a:pt x="885" y="5"/>
                      </a:lnTo>
                      <a:lnTo>
                        <a:pt x="889" y="5"/>
                      </a:lnTo>
                      <a:lnTo>
                        <a:pt x="889" y="0"/>
                      </a:lnTo>
                      <a:lnTo>
                        <a:pt x="902" y="0"/>
                      </a:lnTo>
                      <a:lnTo>
                        <a:pt x="902" y="5"/>
                      </a:lnTo>
                      <a:lnTo>
                        <a:pt x="919" y="5"/>
                      </a:lnTo>
                      <a:lnTo>
                        <a:pt x="919" y="17"/>
                      </a:lnTo>
                      <a:lnTo>
                        <a:pt x="902" y="17"/>
                      </a:lnTo>
                      <a:lnTo>
                        <a:pt x="902" y="47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" name="Google Shape;1177;p19">
                  <a:extLst>
                    <a:ext uri="{FF2B5EF4-FFF2-40B4-BE49-F238E27FC236}">
                      <a16:creationId xmlns:a16="http://schemas.microsoft.com/office/drawing/2014/main" id="{3F49EAFE-CD84-9703-1887-269FB219D3BB}"/>
                    </a:ext>
                  </a:extLst>
                </p:cNvPr>
                <p:cNvSpPr/>
                <p:nvPr/>
              </p:nvSpPr>
              <p:spPr>
                <a:xfrm>
                  <a:off x="9008913" y="5430267"/>
                  <a:ext cx="1292872" cy="78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2" h="2430" extrusionOk="0">
                      <a:moveTo>
                        <a:pt x="2312" y="22"/>
                      </a:moveTo>
                      <a:lnTo>
                        <a:pt x="2312" y="64"/>
                      </a:lnTo>
                      <a:lnTo>
                        <a:pt x="2299" y="64"/>
                      </a:lnTo>
                      <a:lnTo>
                        <a:pt x="2299" y="77"/>
                      </a:lnTo>
                      <a:lnTo>
                        <a:pt x="2286" y="77"/>
                      </a:lnTo>
                      <a:lnTo>
                        <a:pt x="2299" y="77"/>
                      </a:lnTo>
                      <a:lnTo>
                        <a:pt x="2286" y="77"/>
                      </a:lnTo>
                      <a:lnTo>
                        <a:pt x="2299" y="77"/>
                      </a:lnTo>
                      <a:lnTo>
                        <a:pt x="2299" y="89"/>
                      </a:lnTo>
                      <a:lnTo>
                        <a:pt x="2286" y="89"/>
                      </a:lnTo>
                      <a:lnTo>
                        <a:pt x="2286" y="102"/>
                      </a:lnTo>
                      <a:lnTo>
                        <a:pt x="2299" y="102"/>
                      </a:lnTo>
                      <a:lnTo>
                        <a:pt x="2299" y="111"/>
                      </a:lnTo>
                      <a:lnTo>
                        <a:pt x="2312" y="111"/>
                      </a:lnTo>
                      <a:lnTo>
                        <a:pt x="2312" y="136"/>
                      </a:lnTo>
                      <a:lnTo>
                        <a:pt x="2333" y="136"/>
                      </a:lnTo>
                      <a:lnTo>
                        <a:pt x="2333" y="149"/>
                      </a:lnTo>
                      <a:lnTo>
                        <a:pt x="2346" y="149"/>
                      </a:lnTo>
                      <a:lnTo>
                        <a:pt x="2346" y="161"/>
                      </a:lnTo>
                      <a:lnTo>
                        <a:pt x="2363" y="178"/>
                      </a:lnTo>
                      <a:lnTo>
                        <a:pt x="2464" y="178"/>
                      </a:lnTo>
                      <a:lnTo>
                        <a:pt x="2464" y="161"/>
                      </a:lnTo>
                      <a:lnTo>
                        <a:pt x="2490" y="161"/>
                      </a:lnTo>
                      <a:lnTo>
                        <a:pt x="2502" y="149"/>
                      </a:lnTo>
                      <a:lnTo>
                        <a:pt x="2502" y="161"/>
                      </a:lnTo>
                      <a:lnTo>
                        <a:pt x="2515" y="161"/>
                      </a:lnTo>
                      <a:lnTo>
                        <a:pt x="2523" y="149"/>
                      </a:lnTo>
                      <a:lnTo>
                        <a:pt x="2536" y="149"/>
                      </a:lnTo>
                      <a:lnTo>
                        <a:pt x="2549" y="136"/>
                      </a:lnTo>
                      <a:lnTo>
                        <a:pt x="2536" y="136"/>
                      </a:lnTo>
                      <a:lnTo>
                        <a:pt x="2549" y="136"/>
                      </a:lnTo>
                      <a:lnTo>
                        <a:pt x="2549" y="123"/>
                      </a:lnTo>
                      <a:lnTo>
                        <a:pt x="2562" y="123"/>
                      </a:lnTo>
                      <a:lnTo>
                        <a:pt x="2562" y="136"/>
                      </a:lnTo>
                      <a:lnTo>
                        <a:pt x="2562" y="123"/>
                      </a:lnTo>
                      <a:lnTo>
                        <a:pt x="2562" y="136"/>
                      </a:lnTo>
                      <a:lnTo>
                        <a:pt x="2591" y="136"/>
                      </a:lnTo>
                      <a:lnTo>
                        <a:pt x="2591" y="123"/>
                      </a:lnTo>
                      <a:lnTo>
                        <a:pt x="2604" y="123"/>
                      </a:lnTo>
                      <a:lnTo>
                        <a:pt x="2604" y="178"/>
                      </a:lnTo>
                      <a:lnTo>
                        <a:pt x="2612" y="178"/>
                      </a:lnTo>
                      <a:lnTo>
                        <a:pt x="2612" y="191"/>
                      </a:lnTo>
                      <a:lnTo>
                        <a:pt x="2625" y="191"/>
                      </a:lnTo>
                      <a:lnTo>
                        <a:pt x="2625" y="204"/>
                      </a:lnTo>
                      <a:lnTo>
                        <a:pt x="2650" y="204"/>
                      </a:lnTo>
                      <a:lnTo>
                        <a:pt x="2650" y="225"/>
                      </a:lnTo>
                      <a:lnTo>
                        <a:pt x="2663" y="225"/>
                      </a:lnTo>
                      <a:lnTo>
                        <a:pt x="2663" y="238"/>
                      </a:lnTo>
                      <a:lnTo>
                        <a:pt x="2680" y="225"/>
                      </a:lnTo>
                      <a:lnTo>
                        <a:pt x="2693" y="225"/>
                      </a:lnTo>
                      <a:lnTo>
                        <a:pt x="2680" y="225"/>
                      </a:lnTo>
                      <a:lnTo>
                        <a:pt x="2680" y="212"/>
                      </a:lnTo>
                      <a:lnTo>
                        <a:pt x="2693" y="212"/>
                      </a:lnTo>
                      <a:lnTo>
                        <a:pt x="2693" y="191"/>
                      </a:lnTo>
                      <a:lnTo>
                        <a:pt x="2697" y="178"/>
                      </a:lnTo>
                      <a:lnTo>
                        <a:pt x="2697" y="161"/>
                      </a:lnTo>
                      <a:lnTo>
                        <a:pt x="2693" y="161"/>
                      </a:lnTo>
                      <a:lnTo>
                        <a:pt x="2693" y="47"/>
                      </a:lnTo>
                      <a:lnTo>
                        <a:pt x="2697" y="47"/>
                      </a:lnTo>
                      <a:lnTo>
                        <a:pt x="2697" y="22"/>
                      </a:lnTo>
                      <a:lnTo>
                        <a:pt x="2714" y="22"/>
                      </a:lnTo>
                      <a:lnTo>
                        <a:pt x="2714" y="13"/>
                      </a:lnTo>
                      <a:lnTo>
                        <a:pt x="2727" y="13"/>
                      </a:lnTo>
                      <a:lnTo>
                        <a:pt x="2727" y="0"/>
                      </a:lnTo>
                      <a:lnTo>
                        <a:pt x="2739" y="0"/>
                      </a:lnTo>
                      <a:lnTo>
                        <a:pt x="2739" y="13"/>
                      </a:lnTo>
                      <a:lnTo>
                        <a:pt x="2752" y="13"/>
                      </a:lnTo>
                      <a:lnTo>
                        <a:pt x="2752" y="22"/>
                      </a:lnTo>
                      <a:lnTo>
                        <a:pt x="2765" y="34"/>
                      </a:lnTo>
                      <a:lnTo>
                        <a:pt x="2777" y="47"/>
                      </a:lnTo>
                      <a:lnTo>
                        <a:pt x="2794" y="47"/>
                      </a:lnTo>
                      <a:lnTo>
                        <a:pt x="2777" y="47"/>
                      </a:lnTo>
                      <a:lnTo>
                        <a:pt x="2777" y="64"/>
                      </a:lnTo>
                      <a:lnTo>
                        <a:pt x="2765" y="64"/>
                      </a:lnTo>
                      <a:lnTo>
                        <a:pt x="2777" y="64"/>
                      </a:lnTo>
                      <a:lnTo>
                        <a:pt x="2777" y="77"/>
                      </a:lnTo>
                      <a:lnTo>
                        <a:pt x="2765" y="77"/>
                      </a:lnTo>
                      <a:lnTo>
                        <a:pt x="2765" y="102"/>
                      </a:lnTo>
                      <a:lnTo>
                        <a:pt x="2777" y="102"/>
                      </a:lnTo>
                      <a:lnTo>
                        <a:pt x="2777" y="111"/>
                      </a:lnTo>
                      <a:lnTo>
                        <a:pt x="2794" y="111"/>
                      </a:lnTo>
                      <a:lnTo>
                        <a:pt x="2794" y="149"/>
                      </a:lnTo>
                      <a:lnTo>
                        <a:pt x="2811" y="149"/>
                      </a:lnTo>
                      <a:lnTo>
                        <a:pt x="2811" y="136"/>
                      </a:lnTo>
                      <a:lnTo>
                        <a:pt x="2811" y="149"/>
                      </a:lnTo>
                      <a:lnTo>
                        <a:pt x="2811" y="136"/>
                      </a:lnTo>
                      <a:lnTo>
                        <a:pt x="2811" y="149"/>
                      </a:lnTo>
                      <a:lnTo>
                        <a:pt x="2828" y="149"/>
                      </a:lnTo>
                      <a:lnTo>
                        <a:pt x="2841" y="161"/>
                      </a:lnTo>
                      <a:lnTo>
                        <a:pt x="2841" y="204"/>
                      </a:lnTo>
                      <a:lnTo>
                        <a:pt x="2854" y="204"/>
                      </a:lnTo>
                      <a:lnTo>
                        <a:pt x="2854" y="212"/>
                      </a:lnTo>
                      <a:lnTo>
                        <a:pt x="2841" y="225"/>
                      </a:lnTo>
                      <a:lnTo>
                        <a:pt x="2854" y="225"/>
                      </a:lnTo>
                      <a:lnTo>
                        <a:pt x="2854" y="238"/>
                      </a:lnTo>
                      <a:lnTo>
                        <a:pt x="2879" y="238"/>
                      </a:lnTo>
                      <a:lnTo>
                        <a:pt x="2879" y="250"/>
                      </a:lnTo>
                      <a:lnTo>
                        <a:pt x="2900" y="250"/>
                      </a:lnTo>
                      <a:lnTo>
                        <a:pt x="2900" y="238"/>
                      </a:lnTo>
                      <a:lnTo>
                        <a:pt x="2900" y="250"/>
                      </a:lnTo>
                      <a:lnTo>
                        <a:pt x="2913" y="250"/>
                      </a:lnTo>
                      <a:lnTo>
                        <a:pt x="2913" y="263"/>
                      </a:lnTo>
                      <a:lnTo>
                        <a:pt x="2930" y="263"/>
                      </a:lnTo>
                      <a:lnTo>
                        <a:pt x="2930" y="280"/>
                      </a:lnTo>
                      <a:lnTo>
                        <a:pt x="2942" y="280"/>
                      </a:lnTo>
                      <a:lnTo>
                        <a:pt x="2942" y="310"/>
                      </a:lnTo>
                      <a:lnTo>
                        <a:pt x="2930" y="310"/>
                      </a:lnTo>
                      <a:lnTo>
                        <a:pt x="2930" y="352"/>
                      </a:lnTo>
                      <a:lnTo>
                        <a:pt x="2887" y="352"/>
                      </a:lnTo>
                      <a:lnTo>
                        <a:pt x="2887" y="365"/>
                      </a:lnTo>
                      <a:lnTo>
                        <a:pt x="2879" y="365"/>
                      </a:lnTo>
                      <a:lnTo>
                        <a:pt x="2866" y="377"/>
                      </a:lnTo>
                      <a:lnTo>
                        <a:pt x="2854" y="377"/>
                      </a:lnTo>
                      <a:lnTo>
                        <a:pt x="2854" y="386"/>
                      </a:lnTo>
                      <a:lnTo>
                        <a:pt x="2866" y="386"/>
                      </a:lnTo>
                      <a:lnTo>
                        <a:pt x="2866" y="398"/>
                      </a:lnTo>
                      <a:lnTo>
                        <a:pt x="2879" y="398"/>
                      </a:lnTo>
                      <a:lnTo>
                        <a:pt x="2879" y="411"/>
                      </a:lnTo>
                      <a:lnTo>
                        <a:pt x="2887" y="411"/>
                      </a:lnTo>
                      <a:lnTo>
                        <a:pt x="2887" y="398"/>
                      </a:lnTo>
                      <a:lnTo>
                        <a:pt x="2913" y="398"/>
                      </a:lnTo>
                      <a:lnTo>
                        <a:pt x="2913" y="411"/>
                      </a:lnTo>
                      <a:lnTo>
                        <a:pt x="2976" y="411"/>
                      </a:lnTo>
                      <a:lnTo>
                        <a:pt x="2976" y="428"/>
                      </a:lnTo>
                      <a:lnTo>
                        <a:pt x="2976" y="411"/>
                      </a:lnTo>
                      <a:lnTo>
                        <a:pt x="2989" y="411"/>
                      </a:lnTo>
                      <a:lnTo>
                        <a:pt x="2989" y="428"/>
                      </a:lnTo>
                      <a:lnTo>
                        <a:pt x="3002" y="428"/>
                      </a:lnTo>
                      <a:lnTo>
                        <a:pt x="3002" y="411"/>
                      </a:lnTo>
                      <a:lnTo>
                        <a:pt x="3015" y="428"/>
                      </a:lnTo>
                      <a:lnTo>
                        <a:pt x="3015" y="441"/>
                      </a:lnTo>
                      <a:lnTo>
                        <a:pt x="3027" y="441"/>
                      </a:lnTo>
                      <a:lnTo>
                        <a:pt x="3027" y="454"/>
                      </a:lnTo>
                      <a:lnTo>
                        <a:pt x="3044" y="454"/>
                      </a:lnTo>
                      <a:lnTo>
                        <a:pt x="3044" y="466"/>
                      </a:lnTo>
                      <a:lnTo>
                        <a:pt x="3057" y="466"/>
                      </a:lnTo>
                      <a:lnTo>
                        <a:pt x="3057" y="479"/>
                      </a:lnTo>
                      <a:lnTo>
                        <a:pt x="3070" y="479"/>
                      </a:lnTo>
                      <a:lnTo>
                        <a:pt x="3070" y="466"/>
                      </a:lnTo>
                      <a:lnTo>
                        <a:pt x="3078" y="466"/>
                      </a:lnTo>
                      <a:lnTo>
                        <a:pt x="3091" y="454"/>
                      </a:lnTo>
                      <a:lnTo>
                        <a:pt x="3091" y="411"/>
                      </a:lnTo>
                      <a:lnTo>
                        <a:pt x="3103" y="411"/>
                      </a:lnTo>
                      <a:lnTo>
                        <a:pt x="3103" y="398"/>
                      </a:lnTo>
                      <a:lnTo>
                        <a:pt x="3129" y="398"/>
                      </a:lnTo>
                      <a:lnTo>
                        <a:pt x="3129" y="411"/>
                      </a:lnTo>
                      <a:lnTo>
                        <a:pt x="3158" y="411"/>
                      </a:lnTo>
                      <a:lnTo>
                        <a:pt x="3163" y="398"/>
                      </a:lnTo>
                      <a:lnTo>
                        <a:pt x="3180" y="398"/>
                      </a:lnTo>
                      <a:lnTo>
                        <a:pt x="3180" y="377"/>
                      </a:lnTo>
                      <a:lnTo>
                        <a:pt x="3163" y="377"/>
                      </a:lnTo>
                      <a:lnTo>
                        <a:pt x="3163" y="352"/>
                      </a:lnTo>
                      <a:lnTo>
                        <a:pt x="3158" y="352"/>
                      </a:lnTo>
                      <a:lnTo>
                        <a:pt x="3158" y="310"/>
                      </a:lnTo>
                      <a:lnTo>
                        <a:pt x="3163" y="310"/>
                      </a:lnTo>
                      <a:lnTo>
                        <a:pt x="3163" y="326"/>
                      </a:lnTo>
                      <a:lnTo>
                        <a:pt x="3218" y="326"/>
                      </a:lnTo>
                      <a:lnTo>
                        <a:pt x="3218" y="339"/>
                      </a:lnTo>
                      <a:lnTo>
                        <a:pt x="3230" y="339"/>
                      </a:lnTo>
                      <a:lnTo>
                        <a:pt x="3230" y="365"/>
                      </a:lnTo>
                      <a:lnTo>
                        <a:pt x="3243" y="365"/>
                      </a:lnTo>
                      <a:lnTo>
                        <a:pt x="3243" y="377"/>
                      </a:lnTo>
                      <a:lnTo>
                        <a:pt x="3260" y="377"/>
                      </a:lnTo>
                      <a:lnTo>
                        <a:pt x="3260" y="386"/>
                      </a:lnTo>
                      <a:lnTo>
                        <a:pt x="3264" y="386"/>
                      </a:lnTo>
                      <a:lnTo>
                        <a:pt x="3264" y="398"/>
                      </a:lnTo>
                      <a:lnTo>
                        <a:pt x="3277" y="398"/>
                      </a:lnTo>
                      <a:lnTo>
                        <a:pt x="3277" y="411"/>
                      </a:lnTo>
                      <a:lnTo>
                        <a:pt x="3294" y="411"/>
                      </a:lnTo>
                      <a:lnTo>
                        <a:pt x="3294" y="428"/>
                      </a:lnTo>
                      <a:lnTo>
                        <a:pt x="3307" y="428"/>
                      </a:lnTo>
                      <a:lnTo>
                        <a:pt x="3307" y="441"/>
                      </a:lnTo>
                      <a:lnTo>
                        <a:pt x="3319" y="441"/>
                      </a:lnTo>
                      <a:lnTo>
                        <a:pt x="3319" y="454"/>
                      </a:lnTo>
                      <a:lnTo>
                        <a:pt x="3345" y="454"/>
                      </a:lnTo>
                      <a:lnTo>
                        <a:pt x="3345" y="441"/>
                      </a:lnTo>
                      <a:lnTo>
                        <a:pt x="3353" y="441"/>
                      </a:lnTo>
                      <a:lnTo>
                        <a:pt x="3353" y="428"/>
                      </a:lnTo>
                      <a:lnTo>
                        <a:pt x="3366" y="428"/>
                      </a:lnTo>
                      <a:lnTo>
                        <a:pt x="3366" y="411"/>
                      </a:lnTo>
                      <a:lnTo>
                        <a:pt x="3379" y="411"/>
                      </a:lnTo>
                      <a:lnTo>
                        <a:pt x="3366" y="411"/>
                      </a:lnTo>
                      <a:lnTo>
                        <a:pt x="3366" y="398"/>
                      </a:lnTo>
                      <a:lnTo>
                        <a:pt x="3408" y="398"/>
                      </a:lnTo>
                      <a:lnTo>
                        <a:pt x="3408" y="411"/>
                      </a:lnTo>
                      <a:lnTo>
                        <a:pt x="3408" y="398"/>
                      </a:lnTo>
                      <a:lnTo>
                        <a:pt x="3421" y="398"/>
                      </a:lnTo>
                      <a:lnTo>
                        <a:pt x="3421" y="386"/>
                      </a:lnTo>
                      <a:lnTo>
                        <a:pt x="3434" y="386"/>
                      </a:lnTo>
                      <a:lnTo>
                        <a:pt x="3421" y="386"/>
                      </a:lnTo>
                      <a:lnTo>
                        <a:pt x="3421" y="398"/>
                      </a:lnTo>
                      <a:lnTo>
                        <a:pt x="3434" y="398"/>
                      </a:lnTo>
                      <a:lnTo>
                        <a:pt x="3421" y="411"/>
                      </a:lnTo>
                      <a:lnTo>
                        <a:pt x="3434" y="411"/>
                      </a:lnTo>
                      <a:lnTo>
                        <a:pt x="3434" y="428"/>
                      </a:lnTo>
                      <a:lnTo>
                        <a:pt x="3455" y="428"/>
                      </a:lnTo>
                      <a:lnTo>
                        <a:pt x="3455" y="441"/>
                      </a:lnTo>
                      <a:lnTo>
                        <a:pt x="3467" y="441"/>
                      </a:lnTo>
                      <a:lnTo>
                        <a:pt x="3467" y="454"/>
                      </a:lnTo>
                      <a:lnTo>
                        <a:pt x="3480" y="454"/>
                      </a:lnTo>
                      <a:lnTo>
                        <a:pt x="3480" y="466"/>
                      </a:lnTo>
                      <a:lnTo>
                        <a:pt x="3467" y="479"/>
                      </a:lnTo>
                      <a:lnTo>
                        <a:pt x="3455" y="479"/>
                      </a:lnTo>
                      <a:lnTo>
                        <a:pt x="3455" y="487"/>
                      </a:lnTo>
                      <a:lnTo>
                        <a:pt x="3442" y="487"/>
                      </a:lnTo>
                      <a:lnTo>
                        <a:pt x="3442" y="500"/>
                      </a:lnTo>
                      <a:lnTo>
                        <a:pt x="3455" y="500"/>
                      </a:lnTo>
                      <a:lnTo>
                        <a:pt x="3455" y="525"/>
                      </a:lnTo>
                      <a:lnTo>
                        <a:pt x="3467" y="525"/>
                      </a:lnTo>
                      <a:lnTo>
                        <a:pt x="3455" y="542"/>
                      </a:lnTo>
                      <a:lnTo>
                        <a:pt x="3455" y="555"/>
                      </a:lnTo>
                      <a:lnTo>
                        <a:pt x="3442" y="555"/>
                      </a:lnTo>
                      <a:lnTo>
                        <a:pt x="3442" y="568"/>
                      </a:lnTo>
                      <a:lnTo>
                        <a:pt x="3434" y="568"/>
                      </a:lnTo>
                      <a:lnTo>
                        <a:pt x="3434" y="602"/>
                      </a:lnTo>
                      <a:lnTo>
                        <a:pt x="3455" y="602"/>
                      </a:lnTo>
                      <a:lnTo>
                        <a:pt x="3455" y="657"/>
                      </a:lnTo>
                      <a:lnTo>
                        <a:pt x="3467" y="657"/>
                      </a:lnTo>
                      <a:lnTo>
                        <a:pt x="3467" y="690"/>
                      </a:lnTo>
                      <a:lnTo>
                        <a:pt x="3455" y="690"/>
                      </a:lnTo>
                      <a:lnTo>
                        <a:pt x="3455" y="716"/>
                      </a:lnTo>
                      <a:lnTo>
                        <a:pt x="3442" y="716"/>
                      </a:lnTo>
                      <a:lnTo>
                        <a:pt x="3442" y="741"/>
                      </a:lnTo>
                      <a:lnTo>
                        <a:pt x="3467" y="741"/>
                      </a:lnTo>
                      <a:lnTo>
                        <a:pt x="3467" y="758"/>
                      </a:lnTo>
                      <a:lnTo>
                        <a:pt x="3480" y="758"/>
                      </a:lnTo>
                      <a:lnTo>
                        <a:pt x="3480" y="741"/>
                      </a:lnTo>
                      <a:lnTo>
                        <a:pt x="3510" y="741"/>
                      </a:lnTo>
                      <a:lnTo>
                        <a:pt x="3510" y="762"/>
                      </a:lnTo>
                      <a:lnTo>
                        <a:pt x="3544" y="762"/>
                      </a:lnTo>
                      <a:lnTo>
                        <a:pt x="3544" y="758"/>
                      </a:lnTo>
                      <a:lnTo>
                        <a:pt x="3535" y="758"/>
                      </a:lnTo>
                      <a:lnTo>
                        <a:pt x="3544" y="741"/>
                      </a:lnTo>
                      <a:lnTo>
                        <a:pt x="3556" y="741"/>
                      </a:lnTo>
                      <a:lnTo>
                        <a:pt x="3556" y="729"/>
                      </a:lnTo>
                      <a:lnTo>
                        <a:pt x="3569" y="729"/>
                      </a:lnTo>
                      <a:lnTo>
                        <a:pt x="3569" y="716"/>
                      </a:lnTo>
                      <a:lnTo>
                        <a:pt x="3569" y="729"/>
                      </a:lnTo>
                      <a:lnTo>
                        <a:pt x="3582" y="729"/>
                      </a:lnTo>
                      <a:lnTo>
                        <a:pt x="3582" y="741"/>
                      </a:lnTo>
                      <a:lnTo>
                        <a:pt x="3594" y="758"/>
                      </a:lnTo>
                      <a:lnTo>
                        <a:pt x="3611" y="758"/>
                      </a:lnTo>
                      <a:lnTo>
                        <a:pt x="3611" y="775"/>
                      </a:lnTo>
                      <a:lnTo>
                        <a:pt x="3594" y="792"/>
                      </a:lnTo>
                      <a:lnTo>
                        <a:pt x="3582" y="792"/>
                      </a:lnTo>
                      <a:lnTo>
                        <a:pt x="3582" y="805"/>
                      </a:lnTo>
                      <a:lnTo>
                        <a:pt x="3594" y="818"/>
                      </a:lnTo>
                      <a:lnTo>
                        <a:pt x="3594" y="830"/>
                      </a:lnTo>
                      <a:lnTo>
                        <a:pt x="3582" y="830"/>
                      </a:lnTo>
                      <a:lnTo>
                        <a:pt x="3594" y="843"/>
                      </a:lnTo>
                      <a:lnTo>
                        <a:pt x="3594" y="877"/>
                      </a:lnTo>
                      <a:lnTo>
                        <a:pt x="3611" y="877"/>
                      </a:lnTo>
                      <a:lnTo>
                        <a:pt x="3611" y="894"/>
                      </a:lnTo>
                      <a:lnTo>
                        <a:pt x="3624" y="894"/>
                      </a:lnTo>
                      <a:lnTo>
                        <a:pt x="3624" y="906"/>
                      </a:lnTo>
                      <a:lnTo>
                        <a:pt x="3645" y="906"/>
                      </a:lnTo>
                      <a:lnTo>
                        <a:pt x="3645" y="919"/>
                      </a:lnTo>
                      <a:lnTo>
                        <a:pt x="3658" y="919"/>
                      </a:lnTo>
                      <a:lnTo>
                        <a:pt x="3658" y="932"/>
                      </a:lnTo>
                      <a:lnTo>
                        <a:pt x="3671" y="932"/>
                      </a:lnTo>
                      <a:lnTo>
                        <a:pt x="3671" y="991"/>
                      </a:lnTo>
                      <a:lnTo>
                        <a:pt x="3683" y="991"/>
                      </a:lnTo>
                      <a:lnTo>
                        <a:pt x="3683" y="1033"/>
                      </a:lnTo>
                      <a:lnTo>
                        <a:pt x="3671" y="1033"/>
                      </a:lnTo>
                      <a:lnTo>
                        <a:pt x="3658" y="1042"/>
                      </a:lnTo>
                      <a:lnTo>
                        <a:pt x="3658" y="1055"/>
                      </a:lnTo>
                      <a:lnTo>
                        <a:pt x="3645" y="1055"/>
                      </a:lnTo>
                      <a:lnTo>
                        <a:pt x="3645" y="1067"/>
                      </a:lnTo>
                      <a:lnTo>
                        <a:pt x="3658" y="1067"/>
                      </a:lnTo>
                      <a:lnTo>
                        <a:pt x="3658" y="1080"/>
                      </a:lnTo>
                      <a:lnTo>
                        <a:pt x="3671" y="1080"/>
                      </a:lnTo>
                      <a:lnTo>
                        <a:pt x="3671" y="1110"/>
                      </a:lnTo>
                      <a:lnTo>
                        <a:pt x="3683" y="1110"/>
                      </a:lnTo>
                      <a:lnTo>
                        <a:pt x="3683" y="1135"/>
                      </a:lnTo>
                      <a:lnTo>
                        <a:pt x="3696" y="1135"/>
                      </a:lnTo>
                      <a:lnTo>
                        <a:pt x="3683" y="1135"/>
                      </a:lnTo>
                      <a:lnTo>
                        <a:pt x="3696" y="1143"/>
                      </a:lnTo>
                      <a:lnTo>
                        <a:pt x="3683" y="1143"/>
                      </a:lnTo>
                      <a:lnTo>
                        <a:pt x="3696" y="1143"/>
                      </a:lnTo>
                      <a:lnTo>
                        <a:pt x="3683" y="1156"/>
                      </a:lnTo>
                      <a:lnTo>
                        <a:pt x="3696" y="1156"/>
                      </a:lnTo>
                      <a:lnTo>
                        <a:pt x="3696" y="1169"/>
                      </a:lnTo>
                      <a:lnTo>
                        <a:pt x="3717" y="1169"/>
                      </a:lnTo>
                      <a:lnTo>
                        <a:pt x="3717" y="1182"/>
                      </a:lnTo>
                      <a:lnTo>
                        <a:pt x="3730" y="1194"/>
                      </a:lnTo>
                      <a:lnTo>
                        <a:pt x="3730" y="1224"/>
                      </a:lnTo>
                      <a:lnTo>
                        <a:pt x="3743" y="1224"/>
                      </a:lnTo>
                      <a:lnTo>
                        <a:pt x="3730" y="1228"/>
                      </a:lnTo>
                      <a:lnTo>
                        <a:pt x="3730" y="1241"/>
                      </a:lnTo>
                      <a:lnTo>
                        <a:pt x="3760" y="1241"/>
                      </a:lnTo>
                      <a:lnTo>
                        <a:pt x="3743" y="1241"/>
                      </a:lnTo>
                      <a:lnTo>
                        <a:pt x="3743" y="1270"/>
                      </a:lnTo>
                      <a:lnTo>
                        <a:pt x="3760" y="1270"/>
                      </a:lnTo>
                      <a:lnTo>
                        <a:pt x="3760" y="1296"/>
                      </a:lnTo>
                      <a:lnTo>
                        <a:pt x="3743" y="1296"/>
                      </a:lnTo>
                      <a:lnTo>
                        <a:pt x="3760" y="1296"/>
                      </a:lnTo>
                      <a:lnTo>
                        <a:pt x="3760" y="1309"/>
                      </a:lnTo>
                      <a:lnTo>
                        <a:pt x="3772" y="1309"/>
                      </a:lnTo>
                      <a:lnTo>
                        <a:pt x="3772" y="1317"/>
                      </a:lnTo>
                      <a:lnTo>
                        <a:pt x="3717" y="1317"/>
                      </a:lnTo>
                      <a:lnTo>
                        <a:pt x="3709" y="1330"/>
                      </a:lnTo>
                      <a:lnTo>
                        <a:pt x="3709" y="1342"/>
                      </a:lnTo>
                      <a:lnTo>
                        <a:pt x="3696" y="1342"/>
                      </a:lnTo>
                      <a:lnTo>
                        <a:pt x="3709" y="1342"/>
                      </a:lnTo>
                      <a:lnTo>
                        <a:pt x="3709" y="1359"/>
                      </a:lnTo>
                      <a:lnTo>
                        <a:pt x="3683" y="1359"/>
                      </a:lnTo>
                      <a:lnTo>
                        <a:pt x="3683" y="1372"/>
                      </a:lnTo>
                      <a:lnTo>
                        <a:pt x="3696" y="1372"/>
                      </a:lnTo>
                      <a:lnTo>
                        <a:pt x="3696" y="1385"/>
                      </a:lnTo>
                      <a:lnTo>
                        <a:pt x="3709" y="1385"/>
                      </a:lnTo>
                      <a:lnTo>
                        <a:pt x="3709" y="1410"/>
                      </a:lnTo>
                      <a:lnTo>
                        <a:pt x="3696" y="1419"/>
                      </a:lnTo>
                      <a:lnTo>
                        <a:pt x="3709" y="1419"/>
                      </a:lnTo>
                      <a:lnTo>
                        <a:pt x="3709" y="1431"/>
                      </a:lnTo>
                      <a:lnTo>
                        <a:pt x="3717" y="1431"/>
                      </a:lnTo>
                      <a:lnTo>
                        <a:pt x="3717" y="1457"/>
                      </a:lnTo>
                      <a:lnTo>
                        <a:pt x="3709" y="1457"/>
                      </a:lnTo>
                      <a:lnTo>
                        <a:pt x="3709" y="1474"/>
                      </a:lnTo>
                      <a:lnTo>
                        <a:pt x="3717" y="1474"/>
                      </a:lnTo>
                      <a:lnTo>
                        <a:pt x="3717" y="1486"/>
                      </a:lnTo>
                      <a:lnTo>
                        <a:pt x="3709" y="1499"/>
                      </a:lnTo>
                      <a:lnTo>
                        <a:pt x="3709" y="1508"/>
                      </a:lnTo>
                      <a:lnTo>
                        <a:pt x="3696" y="1508"/>
                      </a:lnTo>
                      <a:lnTo>
                        <a:pt x="3696" y="1520"/>
                      </a:lnTo>
                      <a:lnTo>
                        <a:pt x="3658" y="1520"/>
                      </a:lnTo>
                      <a:lnTo>
                        <a:pt x="3658" y="1533"/>
                      </a:lnTo>
                      <a:lnTo>
                        <a:pt x="3645" y="1533"/>
                      </a:lnTo>
                      <a:lnTo>
                        <a:pt x="3645" y="1546"/>
                      </a:lnTo>
                      <a:lnTo>
                        <a:pt x="3594" y="1546"/>
                      </a:lnTo>
                      <a:lnTo>
                        <a:pt x="3611" y="1546"/>
                      </a:lnTo>
                      <a:lnTo>
                        <a:pt x="3594" y="1558"/>
                      </a:lnTo>
                      <a:lnTo>
                        <a:pt x="3611" y="1558"/>
                      </a:lnTo>
                      <a:lnTo>
                        <a:pt x="3611" y="1601"/>
                      </a:lnTo>
                      <a:lnTo>
                        <a:pt x="3624" y="1601"/>
                      </a:lnTo>
                      <a:lnTo>
                        <a:pt x="3624" y="1605"/>
                      </a:lnTo>
                      <a:lnTo>
                        <a:pt x="3611" y="1605"/>
                      </a:lnTo>
                      <a:lnTo>
                        <a:pt x="3611" y="1622"/>
                      </a:lnTo>
                      <a:lnTo>
                        <a:pt x="3624" y="1622"/>
                      </a:lnTo>
                      <a:lnTo>
                        <a:pt x="3624" y="1635"/>
                      </a:lnTo>
                      <a:lnTo>
                        <a:pt x="3611" y="1635"/>
                      </a:lnTo>
                      <a:lnTo>
                        <a:pt x="3611" y="1660"/>
                      </a:lnTo>
                      <a:lnTo>
                        <a:pt x="3624" y="1660"/>
                      </a:lnTo>
                      <a:lnTo>
                        <a:pt x="3624" y="1694"/>
                      </a:lnTo>
                      <a:lnTo>
                        <a:pt x="3611" y="1707"/>
                      </a:lnTo>
                      <a:lnTo>
                        <a:pt x="3611" y="1694"/>
                      </a:lnTo>
                      <a:lnTo>
                        <a:pt x="3611" y="1707"/>
                      </a:lnTo>
                      <a:lnTo>
                        <a:pt x="3594" y="1707"/>
                      </a:lnTo>
                      <a:lnTo>
                        <a:pt x="3594" y="1724"/>
                      </a:lnTo>
                      <a:lnTo>
                        <a:pt x="3569" y="1724"/>
                      </a:lnTo>
                      <a:lnTo>
                        <a:pt x="3569" y="1707"/>
                      </a:lnTo>
                      <a:lnTo>
                        <a:pt x="3556" y="1707"/>
                      </a:lnTo>
                      <a:lnTo>
                        <a:pt x="3556" y="1694"/>
                      </a:lnTo>
                      <a:lnTo>
                        <a:pt x="3544" y="1694"/>
                      </a:lnTo>
                      <a:lnTo>
                        <a:pt x="3544" y="1690"/>
                      </a:lnTo>
                      <a:lnTo>
                        <a:pt x="3467" y="1690"/>
                      </a:lnTo>
                      <a:lnTo>
                        <a:pt x="3467" y="1694"/>
                      </a:lnTo>
                      <a:lnTo>
                        <a:pt x="3408" y="1694"/>
                      </a:lnTo>
                      <a:lnTo>
                        <a:pt x="3408" y="1690"/>
                      </a:lnTo>
                      <a:lnTo>
                        <a:pt x="3366" y="1690"/>
                      </a:lnTo>
                      <a:lnTo>
                        <a:pt x="3366" y="1724"/>
                      </a:lnTo>
                      <a:lnTo>
                        <a:pt x="3379" y="1724"/>
                      </a:lnTo>
                      <a:lnTo>
                        <a:pt x="3366" y="1724"/>
                      </a:lnTo>
                      <a:lnTo>
                        <a:pt x="3366" y="1774"/>
                      </a:lnTo>
                      <a:lnTo>
                        <a:pt x="3353" y="1774"/>
                      </a:lnTo>
                      <a:lnTo>
                        <a:pt x="3353" y="1808"/>
                      </a:lnTo>
                      <a:lnTo>
                        <a:pt x="3345" y="1808"/>
                      </a:lnTo>
                      <a:lnTo>
                        <a:pt x="3345" y="1821"/>
                      </a:lnTo>
                      <a:lnTo>
                        <a:pt x="3332" y="1821"/>
                      </a:lnTo>
                      <a:lnTo>
                        <a:pt x="3332" y="1884"/>
                      </a:lnTo>
                      <a:lnTo>
                        <a:pt x="3319" y="1884"/>
                      </a:lnTo>
                      <a:lnTo>
                        <a:pt x="3319" y="1910"/>
                      </a:lnTo>
                      <a:lnTo>
                        <a:pt x="3332" y="1910"/>
                      </a:lnTo>
                      <a:lnTo>
                        <a:pt x="3332" y="1922"/>
                      </a:lnTo>
                      <a:lnTo>
                        <a:pt x="3319" y="1922"/>
                      </a:lnTo>
                      <a:lnTo>
                        <a:pt x="3319" y="1939"/>
                      </a:lnTo>
                      <a:lnTo>
                        <a:pt x="3307" y="1939"/>
                      </a:lnTo>
                      <a:lnTo>
                        <a:pt x="3294" y="1952"/>
                      </a:lnTo>
                      <a:lnTo>
                        <a:pt x="3294" y="1939"/>
                      </a:lnTo>
                      <a:lnTo>
                        <a:pt x="3264" y="1939"/>
                      </a:lnTo>
                      <a:lnTo>
                        <a:pt x="3264" y="1910"/>
                      </a:lnTo>
                      <a:lnTo>
                        <a:pt x="3260" y="1910"/>
                      </a:lnTo>
                      <a:lnTo>
                        <a:pt x="3243" y="1922"/>
                      </a:lnTo>
                      <a:lnTo>
                        <a:pt x="3218" y="1922"/>
                      </a:lnTo>
                      <a:lnTo>
                        <a:pt x="3218" y="1939"/>
                      </a:lnTo>
                      <a:lnTo>
                        <a:pt x="3205" y="1939"/>
                      </a:lnTo>
                      <a:lnTo>
                        <a:pt x="3205" y="1965"/>
                      </a:lnTo>
                      <a:lnTo>
                        <a:pt x="3192" y="1973"/>
                      </a:lnTo>
                      <a:lnTo>
                        <a:pt x="3192" y="2066"/>
                      </a:lnTo>
                      <a:lnTo>
                        <a:pt x="3205" y="2071"/>
                      </a:lnTo>
                      <a:lnTo>
                        <a:pt x="3205" y="2100"/>
                      </a:lnTo>
                      <a:lnTo>
                        <a:pt x="3192" y="2100"/>
                      </a:lnTo>
                      <a:lnTo>
                        <a:pt x="3192" y="2113"/>
                      </a:lnTo>
                      <a:lnTo>
                        <a:pt x="3163" y="2113"/>
                      </a:lnTo>
                      <a:lnTo>
                        <a:pt x="3163" y="2138"/>
                      </a:lnTo>
                      <a:lnTo>
                        <a:pt x="3180" y="2138"/>
                      </a:lnTo>
                      <a:lnTo>
                        <a:pt x="3180" y="2126"/>
                      </a:lnTo>
                      <a:lnTo>
                        <a:pt x="3192" y="2126"/>
                      </a:lnTo>
                      <a:lnTo>
                        <a:pt x="3192" y="2138"/>
                      </a:lnTo>
                      <a:lnTo>
                        <a:pt x="3205" y="2138"/>
                      </a:lnTo>
                      <a:lnTo>
                        <a:pt x="3205" y="2126"/>
                      </a:lnTo>
                      <a:lnTo>
                        <a:pt x="3218" y="2126"/>
                      </a:lnTo>
                      <a:lnTo>
                        <a:pt x="3218" y="2138"/>
                      </a:lnTo>
                      <a:lnTo>
                        <a:pt x="3230" y="2155"/>
                      </a:lnTo>
                      <a:lnTo>
                        <a:pt x="3230" y="2189"/>
                      </a:lnTo>
                      <a:lnTo>
                        <a:pt x="3260" y="2189"/>
                      </a:lnTo>
                      <a:lnTo>
                        <a:pt x="3264" y="2202"/>
                      </a:lnTo>
                      <a:lnTo>
                        <a:pt x="3264" y="2189"/>
                      </a:lnTo>
                      <a:lnTo>
                        <a:pt x="3277" y="2189"/>
                      </a:lnTo>
                      <a:lnTo>
                        <a:pt x="3277" y="2202"/>
                      </a:lnTo>
                      <a:lnTo>
                        <a:pt x="3294" y="2202"/>
                      </a:lnTo>
                      <a:lnTo>
                        <a:pt x="3294" y="2248"/>
                      </a:lnTo>
                      <a:lnTo>
                        <a:pt x="3307" y="2248"/>
                      </a:lnTo>
                      <a:lnTo>
                        <a:pt x="3307" y="2261"/>
                      </a:lnTo>
                      <a:lnTo>
                        <a:pt x="3294" y="2274"/>
                      </a:lnTo>
                      <a:lnTo>
                        <a:pt x="3294" y="2286"/>
                      </a:lnTo>
                      <a:lnTo>
                        <a:pt x="3277" y="2303"/>
                      </a:lnTo>
                      <a:lnTo>
                        <a:pt x="3264" y="2303"/>
                      </a:lnTo>
                      <a:lnTo>
                        <a:pt x="3260" y="2316"/>
                      </a:lnTo>
                      <a:lnTo>
                        <a:pt x="3260" y="2329"/>
                      </a:lnTo>
                      <a:lnTo>
                        <a:pt x="3243" y="2329"/>
                      </a:lnTo>
                      <a:lnTo>
                        <a:pt x="3243" y="2342"/>
                      </a:lnTo>
                      <a:lnTo>
                        <a:pt x="3230" y="2342"/>
                      </a:lnTo>
                      <a:lnTo>
                        <a:pt x="3230" y="2350"/>
                      </a:lnTo>
                      <a:lnTo>
                        <a:pt x="3218" y="2350"/>
                      </a:lnTo>
                      <a:lnTo>
                        <a:pt x="3218" y="2363"/>
                      </a:lnTo>
                      <a:lnTo>
                        <a:pt x="3205" y="2363"/>
                      </a:lnTo>
                      <a:lnTo>
                        <a:pt x="3205" y="2388"/>
                      </a:lnTo>
                      <a:lnTo>
                        <a:pt x="3192" y="2388"/>
                      </a:lnTo>
                      <a:lnTo>
                        <a:pt x="3192" y="2405"/>
                      </a:lnTo>
                      <a:lnTo>
                        <a:pt x="3158" y="2405"/>
                      </a:lnTo>
                      <a:lnTo>
                        <a:pt x="3158" y="2418"/>
                      </a:lnTo>
                      <a:lnTo>
                        <a:pt x="3146" y="2418"/>
                      </a:lnTo>
                      <a:lnTo>
                        <a:pt x="3146" y="2430"/>
                      </a:lnTo>
                      <a:lnTo>
                        <a:pt x="3129" y="2430"/>
                      </a:lnTo>
                      <a:lnTo>
                        <a:pt x="3129" y="2418"/>
                      </a:lnTo>
                      <a:lnTo>
                        <a:pt x="3103" y="2418"/>
                      </a:lnTo>
                      <a:lnTo>
                        <a:pt x="3103" y="2405"/>
                      </a:lnTo>
                      <a:lnTo>
                        <a:pt x="3057" y="2405"/>
                      </a:lnTo>
                      <a:lnTo>
                        <a:pt x="3057" y="2388"/>
                      </a:lnTo>
                      <a:lnTo>
                        <a:pt x="3057" y="2405"/>
                      </a:lnTo>
                      <a:lnTo>
                        <a:pt x="3044" y="2388"/>
                      </a:lnTo>
                      <a:lnTo>
                        <a:pt x="3027" y="2388"/>
                      </a:lnTo>
                      <a:lnTo>
                        <a:pt x="3015" y="2375"/>
                      </a:lnTo>
                      <a:lnTo>
                        <a:pt x="2989" y="2375"/>
                      </a:lnTo>
                      <a:lnTo>
                        <a:pt x="2989" y="2363"/>
                      </a:lnTo>
                      <a:lnTo>
                        <a:pt x="2955" y="2363"/>
                      </a:lnTo>
                      <a:lnTo>
                        <a:pt x="2955" y="2350"/>
                      </a:lnTo>
                      <a:lnTo>
                        <a:pt x="2900" y="2350"/>
                      </a:lnTo>
                      <a:lnTo>
                        <a:pt x="2900" y="2342"/>
                      </a:lnTo>
                      <a:lnTo>
                        <a:pt x="2900" y="2350"/>
                      </a:lnTo>
                      <a:lnTo>
                        <a:pt x="2900" y="2342"/>
                      </a:lnTo>
                      <a:lnTo>
                        <a:pt x="2854" y="2342"/>
                      </a:lnTo>
                      <a:lnTo>
                        <a:pt x="2854" y="2329"/>
                      </a:lnTo>
                      <a:lnTo>
                        <a:pt x="2828" y="2329"/>
                      </a:lnTo>
                      <a:lnTo>
                        <a:pt x="2828" y="2316"/>
                      </a:lnTo>
                      <a:lnTo>
                        <a:pt x="2811" y="2316"/>
                      </a:lnTo>
                      <a:lnTo>
                        <a:pt x="2811" y="2303"/>
                      </a:lnTo>
                      <a:lnTo>
                        <a:pt x="2799" y="2303"/>
                      </a:lnTo>
                      <a:lnTo>
                        <a:pt x="2799" y="2286"/>
                      </a:lnTo>
                      <a:lnTo>
                        <a:pt x="2794" y="2286"/>
                      </a:lnTo>
                      <a:lnTo>
                        <a:pt x="2794" y="2274"/>
                      </a:lnTo>
                      <a:lnTo>
                        <a:pt x="2777" y="2261"/>
                      </a:lnTo>
                      <a:lnTo>
                        <a:pt x="2777" y="2248"/>
                      </a:lnTo>
                      <a:lnTo>
                        <a:pt x="2765" y="2248"/>
                      </a:lnTo>
                      <a:lnTo>
                        <a:pt x="2765" y="2240"/>
                      </a:lnTo>
                      <a:lnTo>
                        <a:pt x="2752" y="2240"/>
                      </a:lnTo>
                      <a:lnTo>
                        <a:pt x="2752" y="2227"/>
                      </a:lnTo>
                      <a:lnTo>
                        <a:pt x="2739" y="2227"/>
                      </a:lnTo>
                      <a:lnTo>
                        <a:pt x="2727" y="2215"/>
                      </a:lnTo>
                      <a:lnTo>
                        <a:pt x="2714" y="2215"/>
                      </a:lnTo>
                      <a:lnTo>
                        <a:pt x="2714" y="2202"/>
                      </a:lnTo>
                      <a:lnTo>
                        <a:pt x="2693" y="2202"/>
                      </a:lnTo>
                      <a:lnTo>
                        <a:pt x="2693" y="2189"/>
                      </a:lnTo>
                      <a:lnTo>
                        <a:pt x="2680" y="2189"/>
                      </a:lnTo>
                      <a:lnTo>
                        <a:pt x="2680" y="2172"/>
                      </a:lnTo>
                      <a:lnTo>
                        <a:pt x="2680" y="2189"/>
                      </a:lnTo>
                      <a:lnTo>
                        <a:pt x="2663" y="2189"/>
                      </a:lnTo>
                      <a:lnTo>
                        <a:pt x="2663" y="2172"/>
                      </a:lnTo>
                      <a:lnTo>
                        <a:pt x="2663" y="2189"/>
                      </a:lnTo>
                      <a:lnTo>
                        <a:pt x="2663" y="2172"/>
                      </a:lnTo>
                      <a:lnTo>
                        <a:pt x="2663" y="2189"/>
                      </a:lnTo>
                      <a:lnTo>
                        <a:pt x="2663" y="2172"/>
                      </a:lnTo>
                      <a:lnTo>
                        <a:pt x="2625" y="2172"/>
                      </a:lnTo>
                      <a:lnTo>
                        <a:pt x="2625" y="2189"/>
                      </a:lnTo>
                      <a:lnTo>
                        <a:pt x="2625" y="2172"/>
                      </a:lnTo>
                      <a:lnTo>
                        <a:pt x="2604" y="2172"/>
                      </a:lnTo>
                      <a:lnTo>
                        <a:pt x="2604" y="2155"/>
                      </a:lnTo>
                      <a:lnTo>
                        <a:pt x="2591" y="2155"/>
                      </a:lnTo>
                      <a:lnTo>
                        <a:pt x="2604" y="2155"/>
                      </a:lnTo>
                      <a:lnTo>
                        <a:pt x="2591" y="2155"/>
                      </a:lnTo>
                      <a:lnTo>
                        <a:pt x="2591" y="2126"/>
                      </a:lnTo>
                      <a:lnTo>
                        <a:pt x="2578" y="2126"/>
                      </a:lnTo>
                      <a:lnTo>
                        <a:pt x="2578" y="2138"/>
                      </a:lnTo>
                      <a:lnTo>
                        <a:pt x="2578" y="2126"/>
                      </a:lnTo>
                      <a:lnTo>
                        <a:pt x="2578" y="2138"/>
                      </a:lnTo>
                      <a:lnTo>
                        <a:pt x="2578" y="2126"/>
                      </a:lnTo>
                      <a:lnTo>
                        <a:pt x="2562" y="2126"/>
                      </a:lnTo>
                      <a:lnTo>
                        <a:pt x="2562" y="2113"/>
                      </a:lnTo>
                      <a:lnTo>
                        <a:pt x="2549" y="2113"/>
                      </a:lnTo>
                      <a:lnTo>
                        <a:pt x="2549" y="2100"/>
                      </a:lnTo>
                      <a:lnTo>
                        <a:pt x="2536" y="2100"/>
                      </a:lnTo>
                      <a:lnTo>
                        <a:pt x="2536" y="2088"/>
                      </a:lnTo>
                      <a:lnTo>
                        <a:pt x="2523" y="2088"/>
                      </a:lnTo>
                      <a:lnTo>
                        <a:pt x="2523" y="2071"/>
                      </a:lnTo>
                      <a:lnTo>
                        <a:pt x="2523" y="2088"/>
                      </a:lnTo>
                      <a:lnTo>
                        <a:pt x="2515" y="2088"/>
                      </a:lnTo>
                      <a:lnTo>
                        <a:pt x="2515" y="2071"/>
                      </a:lnTo>
                      <a:lnTo>
                        <a:pt x="2502" y="2071"/>
                      </a:lnTo>
                      <a:lnTo>
                        <a:pt x="2502" y="2066"/>
                      </a:lnTo>
                      <a:lnTo>
                        <a:pt x="2477" y="2066"/>
                      </a:lnTo>
                      <a:lnTo>
                        <a:pt x="2477" y="2054"/>
                      </a:lnTo>
                      <a:lnTo>
                        <a:pt x="2447" y="2054"/>
                      </a:lnTo>
                      <a:lnTo>
                        <a:pt x="2447" y="2037"/>
                      </a:lnTo>
                      <a:lnTo>
                        <a:pt x="2447" y="2054"/>
                      </a:lnTo>
                      <a:lnTo>
                        <a:pt x="2447" y="2037"/>
                      </a:lnTo>
                      <a:lnTo>
                        <a:pt x="2447" y="2054"/>
                      </a:lnTo>
                      <a:lnTo>
                        <a:pt x="2447" y="2037"/>
                      </a:lnTo>
                      <a:lnTo>
                        <a:pt x="2447" y="2054"/>
                      </a:lnTo>
                      <a:lnTo>
                        <a:pt x="2435" y="2054"/>
                      </a:lnTo>
                      <a:lnTo>
                        <a:pt x="2435" y="2037"/>
                      </a:lnTo>
                      <a:lnTo>
                        <a:pt x="2447" y="2037"/>
                      </a:lnTo>
                      <a:lnTo>
                        <a:pt x="2447" y="2024"/>
                      </a:lnTo>
                      <a:lnTo>
                        <a:pt x="2447" y="2037"/>
                      </a:lnTo>
                      <a:lnTo>
                        <a:pt x="2435" y="2024"/>
                      </a:lnTo>
                      <a:lnTo>
                        <a:pt x="2435" y="2011"/>
                      </a:lnTo>
                      <a:lnTo>
                        <a:pt x="2447" y="2011"/>
                      </a:lnTo>
                      <a:lnTo>
                        <a:pt x="2435" y="2011"/>
                      </a:lnTo>
                      <a:lnTo>
                        <a:pt x="2435" y="1999"/>
                      </a:lnTo>
                      <a:lnTo>
                        <a:pt x="2422" y="1999"/>
                      </a:lnTo>
                      <a:lnTo>
                        <a:pt x="2435" y="1986"/>
                      </a:lnTo>
                      <a:lnTo>
                        <a:pt x="2422" y="1986"/>
                      </a:lnTo>
                      <a:lnTo>
                        <a:pt x="2422" y="1999"/>
                      </a:lnTo>
                      <a:lnTo>
                        <a:pt x="2422" y="1973"/>
                      </a:lnTo>
                      <a:lnTo>
                        <a:pt x="2401" y="1973"/>
                      </a:lnTo>
                      <a:lnTo>
                        <a:pt x="2413" y="1973"/>
                      </a:lnTo>
                      <a:lnTo>
                        <a:pt x="2413" y="1965"/>
                      </a:lnTo>
                      <a:lnTo>
                        <a:pt x="2401" y="1965"/>
                      </a:lnTo>
                      <a:lnTo>
                        <a:pt x="2401" y="1952"/>
                      </a:lnTo>
                      <a:lnTo>
                        <a:pt x="2388" y="1952"/>
                      </a:lnTo>
                      <a:lnTo>
                        <a:pt x="2401" y="1952"/>
                      </a:lnTo>
                      <a:lnTo>
                        <a:pt x="2388" y="1952"/>
                      </a:lnTo>
                      <a:lnTo>
                        <a:pt x="2401" y="1952"/>
                      </a:lnTo>
                      <a:lnTo>
                        <a:pt x="2388" y="1952"/>
                      </a:lnTo>
                      <a:lnTo>
                        <a:pt x="2388" y="1939"/>
                      </a:lnTo>
                      <a:lnTo>
                        <a:pt x="2363" y="1939"/>
                      </a:lnTo>
                      <a:lnTo>
                        <a:pt x="2363" y="1922"/>
                      </a:lnTo>
                      <a:lnTo>
                        <a:pt x="2346" y="1922"/>
                      </a:lnTo>
                      <a:lnTo>
                        <a:pt x="2346" y="1939"/>
                      </a:lnTo>
                      <a:lnTo>
                        <a:pt x="2346" y="1922"/>
                      </a:lnTo>
                      <a:lnTo>
                        <a:pt x="2346" y="1939"/>
                      </a:lnTo>
                      <a:lnTo>
                        <a:pt x="2346" y="1922"/>
                      </a:lnTo>
                      <a:lnTo>
                        <a:pt x="2346" y="1939"/>
                      </a:lnTo>
                      <a:lnTo>
                        <a:pt x="2346" y="1922"/>
                      </a:lnTo>
                      <a:lnTo>
                        <a:pt x="2333" y="1922"/>
                      </a:lnTo>
                      <a:lnTo>
                        <a:pt x="2333" y="1910"/>
                      </a:lnTo>
                      <a:lnTo>
                        <a:pt x="2329" y="1910"/>
                      </a:lnTo>
                      <a:lnTo>
                        <a:pt x="2333" y="1910"/>
                      </a:lnTo>
                      <a:lnTo>
                        <a:pt x="2329" y="1910"/>
                      </a:lnTo>
                      <a:lnTo>
                        <a:pt x="2333" y="1910"/>
                      </a:lnTo>
                      <a:lnTo>
                        <a:pt x="2329" y="1910"/>
                      </a:lnTo>
                      <a:lnTo>
                        <a:pt x="2329" y="1897"/>
                      </a:lnTo>
                      <a:lnTo>
                        <a:pt x="2312" y="1897"/>
                      </a:lnTo>
                      <a:lnTo>
                        <a:pt x="2329" y="1897"/>
                      </a:lnTo>
                      <a:lnTo>
                        <a:pt x="2312" y="1897"/>
                      </a:lnTo>
                      <a:lnTo>
                        <a:pt x="2312" y="1884"/>
                      </a:lnTo>
                      <a:lnTo>
                        <a:pt x="2286" y="1884"/>
                      </a:lnTo>
                      <a:lnTo>
                        <a:pt x="2286" y="1876"/>
                      </a:lnTo>
                      <a:lnTo>
                        <a:pt x="2231" y="1876"/>
                      </a:lnTo>
                      <a:lnTo>
                        <a:pt x="2231" y="1863"/>
                      </a:lnTo>
                      <a:lnTo>
                        <a:pt x="2185" y="1863"/>
                      </a:lnTo>
                      <a:lnTo>
                        <a:pt x="2185" y="1850"/>
                      </a:lnTo>
                      <a:lnTo>
                        <a:pt x="2113" y="1850"/>
                      </a:lnTo>
                      <a:lnTo>
                        <a:pt x="2096" y="1838"/>
                      </a:lnTo>
                      <a:lnTo>
                        <a:pt x="2058" y="1838"/>
                      </a:lnTo>
                      <a:lnTo>
                        <a:pt x="2058" y="1821"/>
                      </a:lnTo>
                      <a:lnTo>
                        <a:pt x="2037" y="1821"/>
                      </a:lnTo>
                      <a:cubicBezTo>
                        <a:pt x="2011" y="1803"/>
                        <a:pt x="1980" y="1787"/>
                        <a:pt x="1956" y="1762"/>
                      </a:cubicBezTo>
                      <a:lnTo>
                        <a:pt x="1948" y="1749"/>
                      </a:lnTo>
                      <a:lnTo>
                        <a:pt x="1935" y="1749"/>
                      </a:lnTo>
                      <a:lnTo>
                        <a:pt x="1935" y="1736"/>
                      </a:lnTo>
                      <a:lnTo>
                        <a:pt x="1922" y="1736"/>
                      </a:lnTo>
                      <a:lnTo>
                        <a:pt x="1922" y="1724"/>
                      </a:lnTo>
                      <a:lnTo>
                        <a:pt x="1897" y="1724"/>
                      </a:lnTo>
                      <a:lnTo>
                        <a:pt x="1897" y="1707"/>
                      </a:lnTo>
                      <a:lnTo>
                        <a:pt x="1833" y="1707"/>
                      </a:lnTo>
                      <a:lnTo>
                        <a:pt x="1846" y="1707"/>
                      </a:lnTo>
                      <a:lnTo>
                        <a:pt x="1821" y="1707"/>
                      </a:lnTo>
                      <a:lnTo>
                        <a:pt x="1821" y="1694"/>
                      </a:lnTo>
                      <a:lnTo>
                        <a:pt x="1808" y="1694"/>
                      </a:lnTo>
                      <a:lnTo>
                        <a:pt x="1808" y="1707"/>
                      </a:lnTo>
                      <a:lnTo>
                        <a:pt x="1808" y="1694"/>
                      </a:lnTo>
                      <a:lnTo>
                        <a:pt x="1774" y="1694"/>
                      </a:lnTo>
                      <a:lnTo>
                        <a:pt x="1774" y="1673"/>
                      </a:lnTo>
                      <a:lnTo>
                        <a:pt x="1761" y="1673"/>
                      </a:lnTo>
                      <a:lnTo>
                        <a:pt x="1749" y="1660"/>
                      </a:lnTo>
                      <a:lnTo>
                        <a:pt x="1732" y="1660"/>
                      </a:lnTo>
                      <a:lnTo>
                        <a:pt x="1732" y="1647"/>
                      </a:lnTo>
                      <a:lnTo>
                        <a:pt x="1694" y="1647"/>
                      </a:lnTo>
                      <a:lnTo>
                        <a:pt x="1694" y="1635"/>
                      </a:lnTo>
                      <a:lnTo>
                        <a:pt x="1681" y="1635"/>
                      </a:lnTo>
                      <a:lnTo>
                        <a:pt x="1681" y="1622"/>
                      </a:lnTo>
                      <a:lnTo>
                        <a:pt x="1660" y="1622"/>
                      </a:lnTo>
                      <a:lnTo>
                        <a:pt x="1660" y="1605"/>
                      </a:lnTo>
                      <a:lnTo>
                        <a:pt x="1660" y="1622"/>
                      </a:lnTo>
                      <a:lnTo>
                        <a:pt x="1660" y="1605"/>
                      </a:lnTo>
                      <a:lnTo>
                        <a:pt x="1660" y="1622"/>
                      </a:lnTo>
                      <a:lnTo>
                        <a:pt x="1660" y="1605"/>
                      </a:lnTo>
                      <a:lnTo>
                        <a:pt x="1647" y="1605"/>
                      </a:lnTo>
                      <a:lnTo>
                        <a:pt x="1647" y="1601"/>
                      </a:lnTo>
                      <a:lnTo>
                        <a:pt x="1630" y="1601"/>
                      </a:lnTo>
                      <a:lnTo>
                        <a:pt x="1630" y="1605"/>
                      </a:lnTo>
                      <a:lnTo>
                        <a:pt x="1592" y="1605"/>
                      </a:lnTo>
                      <a:lnTo>
                        <a:pt x="1592" y="1601"/>
                      </a:lnTo>
                      <a:lnTo>
                        <a:pt x="1571" y="1601"/>
                      </a:lnTo>
                      <a:lnTo>
                        <a:pt x="1571" y="1605"/>
                      </a:lnTo>
                      <a:lnTo>
                        <a:pt x="1571" y="1601"/>
                      </a:lnTo>
                      <a:lnTo>
                        <a:pt x="1558" y="1601"/>
                      </a:lnTo>
                      <a:lnTo>
                        <a:pt x="1558" y="1546"/>
                      </a:lnTo>
                      <a:lnTo>
                        <a:pt x="1533" y="1546"/>
                      </a:lnTo>
                      <a:lnTo>
                        <a:pt x="1533" y="1533"/>
                      </a:lnTo>
                      <a:lnTo>
                        <a:pt x="1503" y="1533"/>
                      </a:lnTo>
                      <a:lnTo>
                        <a:pt x="1503" y="1520"/>
                      </a:lnTo>
                      <a:lnTo>
                        <a:pt x="1482" y="1520"/>
                      </a:lnTo>
                      <a:lnTo>
                        <a:pt x="1482" y="1508"/>
                      </a:lnTo>
                      <a:lnTo>
                        <a:pt x="1457" y="1508"/>
                      </a:lnTo>
                      <a:lnTo>
                        <a:pt x="1457" y="1499"/>
                      </a:lnTo>
                      <a:lnTo>
                        <a:pt x="1414" y="1499"/>
                      </a:lnTo>
                      <a:lnTo>
                        <a:pt x="1414" y="1486"/>
                      </a:lnTo>
                      <a:lnTo>
                        <a:pt x="1402" y="1499"/>
                      </a:lnTo>
                      <a:lnTo>
                        <a:pt x="1402" y="1486"/>
                      </a:lnTo>
                      <a:lnTo>
                        <a:pt x="1402" y="1499"/>
                      </a:lnTo>
                      <a:lnTo>
                        <a:pt x="1397" y="1499"/>
                      </a:lnTo>
                      <a:lnTo>
                        <a:pt x="1397" y="1486"/>
                      </a:lnTo>
                      <a:lnTo>
                        <a:pt x="1368" y="1486"/>
                      </a:lnTo>
                      <a:lnTo>
                        <a:pt x="1368" y="1474"/>
                      </a:lnTo>
                      <a:lnTo>
                        <a:pt x="1342" y="1474"/>
                      </a:lnTo>
                      <a:lnTo>
                        <a:pt x="1342" y="1457"/>
                      </a:lnTo>
                      <a:lnTo>
                        <a:pt x="1296" y="1457"/>
                      </a:lnTo>
                      <a:lnTo>
                        <a:pt x="1296" y="1444"/>
                      </a:lnTo>
                      <a:lnTo>
                        <a:pt x="1228" y="1444"/>
                      </a:lnTo>
                      <a:lnTo>
                        <a:pt x="1228" y="1431"/>
                      </a:lnTo>
                      <a:lnTo>
                        <a:pt x="1228" y="1444"/>
                      </a:lnTo>
                      <a:lnTo>
                        <a:pt x="1228" y="1431"/>
                      </a:lnTo>
                      <a:lnTo>
                        <a:pt x="1215" y="1444"/>
                      </a:lnTo>
                      <a:lnTo>
                        <a:pt x="1207" y="1444"/>
                      </a:lnTo>
                      <a:lnTo>
                        <a:pt x="1215" y="1444"/>
                      </a:lnTo>
                      <a:lnTo>
                        <a:pt x="1207" y="1444"/>
                      </a:lnTo>
                      <a:lnTo>
                        <a:pt x="1207" y="1457"/>
                      </a:lnTo>
                      <a:lnTo>
                        <a:pt x="1207" y="1431"/>
                      </a:lnTo>
                      <a:lnTo>
                        <a:pt x="1194" y="1431"/>
                      </a:lnTo>
                      <a:lnTo>
                        <a:pt x="1194" y="1419"/>
                      </a:lnTo>
                      <a:lnTo>
                        <a:pt x="1181" y="1419"/>
                      </a:lnTo>
                      <a:lnTo>
                        <a:pt x="1181" y="1410"/>
                      </a:lnTo>
                      <a:lnTo>
                        <a:pt x="1152" y="1410"/>
                      </a:lnTo>
                      <a:lnTo>
                        <a:pt x="1152" y="1397"/>
                      </a:lnTo>
                      <a:lnTo>
                        <a:pt x="1126" y="1397"/>
                      </a:lnTo>
                      <a:lnTo>
                        <a:pt x="1126" y="1385"/>
                      </a:lnTo>
                      <a:lnTo>
                        <a:pt x="1093" y="1385"/>
                      </a:lnTo>
                      <a:lnTo>
                        <a:pt x="1093" y="1372"/>
                      </a:lnTo>
                      <a:lnTo>
                        <a:pt x="1080" y="1372"/>
                      </a:lnTo>
                      <a:lnTo>
                        <a:pt x="1067" y="1359"/>
                      </a:lnTo>
                      <a:lnTo>
                        <a:pt x="1050" y="1359"/>
                      </a:lnTo>
                      <a:lnTo>
                        <a:pt x="1050" y="1342"/>
                      </a:lnTo>
                      <a:lnTo>
                        <a:pt x="1037" y="1330"/>
                      </a:lnTo>
                      <a:lnTo>
                        <a:pt x="1033" y="1330"/>
                      </a:lnTo>
                      <a:lnTo>
                        <a:pt x="1033" y="1317"/>
                      </a:lnTo>
                      <a:lnTo>
                        <a:pt x="1004" y="1317"/>
                      </a:lnTo>
                      <a:lnTo>
                        <a:pt x="1004" y="1309"/>
                      </a:lnTo>
                      <a:lnTo>
                        <a:pt x="991" y="1309"/>
                      </a:lnTo>
                      <a:lnTo>
                        <a:pt x="991" y="1296"/>
                      </a:lnTo>
                      <a:lnTo>
                        <a:pt x="978" y="1296"/>
                      </a:lnTo>
                      <a:lnTo>
                        <a:pt x="978" y="1283"/>
                      </a:lnTo>
                      <a:lnTo>
                        <a:pt x="966" y="1283"/>
                      </a:lnTo>
                      <a:lnTo>
                        <a:pt x="966" y="1270"/>
                      </a:lnTo>
                      <a:lnTo>
                        <a:pt x="936" y="1270"/>
                      </a:lnTo>
                      <a:lnTo>
                        <a:pt x="936" y="1258"/>
                      </a:lnTo>
                      <a:lnTo>
                        <a:pt x="915" y="1258"/>
                      </a:lnTo>
                      <a:lnTo>
                        <a:pt x="915" y="1228"/>
                      </a:lnTo>
                      <a:lnTo>
                        <a:pt x="932" y="1224"/>
                      </a:lnTo>
                      <a:lnTo>
                        <a:pt x="915" y="1224"/>
                      </a:lnTo>
                      <a:lnTo>
                        <a:pt x="915" y="1207"/>
                      </a:lnTo>
                      <a:lnTo>
                        <a:pt x="902" y="1207"/>
                      </a:lnTo>
                      <a:lnTo>
                        <a:pt x="902" y="1194"/>
                      </a:lnTo>
                      <a:lnTo>
                        <a:pt x="889" y="1194"/>
                      </a:lnTo>
                      <a:lnTo>
                        <a:pt x="889" y="1182"/>
                      </a:lnTo>
                      <a:lnTo>
                        <a:pt x="877" y="1182"/>
                      </a:lnTo>
                      <a:lnTo>
                        <a:pt x="864" y="1169"/>
                      </a:lnTo>
                      <a:lnTo>
                        <a:pt x="843" y="1169"/>
                      </a:lnTo>
                      <a:lnTo>
                        <a:pt x="843" y="1156"/>
                      </a:lnTo>
                      <a:lnTo>
                        <a:pt x="817" y="1156"/>
                      </a:lnTo>
                      <a:lnTo>
                        <a:pt x="817" y="1143"/>
                      </a:lnTo>
                      <a:lnTo>
                        <a:pt x="788" y="1143"/>
                      </a:lnTo>
                      <a:lnTo>
                        <a:pt x="788" y="1135"/>
                      </a:lnTo>
                      <a:lnTo>
                        <a:pt x="754" y="1135"/>
                      </a:lnTo>
                      <a:lnTo>
                        <a:pt x="754" y="1122"/>
                      </a:lnTo>
                      <a:lnTo>
                        <a:pt x="754" y="1135"/>
                      </a:lnTo>
                      <a:lnTo>
                        <a:pt x="754" y="1122"/>
                      </a:lnTo>
                      <a:lnTo>
                        <a:pt x="728" y="1122"/>
                      </a:lnTo>
                      <a:lnTo>
                        <a:pt x="728" y="1093"/>
                      </a:lnTo>
                      <a:lnTo>
                        <a:pt x="699" y="1093"/>
                      </a:lnTo>
                      <a:lnTo>
                        <a:pt x="699" y="1080"/>
                      </a:lnTo>
                      <a:lnTo>
                        <a:pt x="673" y="1080"/>
                      </a:lnTo>
                      <a:lnTo>
                        <a:pt x="673" y="1093"/>
                      </a:lnTo>
                      <a:lnTo>
                        <a:pt x="673" y="1080"/>
                      </a:lnTo>
                      <a:lnTo>
                        <a:pt x="673" y="1093"/>
                      </a:lnTo>
                      <a:lnTo>
                        <a:pt x="661" y="1093"/>
                      </a:lnTo>
                      <a:lnTo>
                        <a:pt x="661" y="1080"/>
                      </a:lnTo>
                      <a:lnTo>
                        <a:pt x="661" y="1093"/>
                      </a:lnTo>
                      <a:lnTo>
                        <a:pt x="652" y="1093"/>
                      </a:lnTo>
                      <a:lnTo>
                        <a:pt x="652" y="1080"/>
                      </a:lnTo>
                      <a:lnTo>
                        <a:pt x="652" y="1093"/>
                      </a:lnTo>
                      <a:lnTo>
                        <a:pt x="652" y="1080"/>
                      </a:lnTo>
                      <a:lnTo>
                        <a:pt x="652" y="1093"/>
                      </a:lnTo>
                      <a:lnTo>
                        <a:pt x="640" y="1080"/>
                      </a:lnTo>
                      <a:lnTo>
                        <a:pt x="640" y="1093"/>
                      </a:lnTo>
                      <a:lnTo>
                        <a:pt x="640" y="1080"/>
                      </a:lnTo>
                      <a:lnTo>
                        <a:pt x="601" y="1080"/>
                      </a:lnTo>
                      <a:lnTo>
                        <a:pt x="601" y="1067"/>
                      </a:lnTo>
                      <a:lnTo>
                        <a:pt x="601" y="1080"/>
                      </a:lnTo>
                      <a:lnTo>
                        <a:pt x="601" y="1067"/>
                      </a:lnTo>
                      <a:lnTo>
                        <a:pt x="585" y="1067"/>
                      </a:lnTo>
                      <a:lnTo>
                        <a:pt x="572" y="1055"/>
                      </a:lnTo>
                      <a:lnTo>
                        <a:pt x="568" y="1055"/>
                      </a:lnTo>
                      <a:lnTo>
                        <a:pt x="568" y="1042"/>
                      </a:lnTo>
                      <a:lnTo>
                        <a:pt x="551" y="1042"/>
                      </a:lnTo>
                      <a:lnTo>
                        <a:pt x="551" y="1021"/>
                      </a:lnTo>
                      <a:lnTo>
                        <a:pt x="538" y="1021"/>
                      </a:lnTo>
                      <a:lnTo>
                        <a:pt x="538" y="978"/>
                      </a:lnTo>
                      <a:lnTo>
                        <a:pt x="525" y="978"/>
                      </a:lnTo>
                      <a:lnTo>
                        <a:pt x="525" y="966"/>
                      </a:lnTo>
                      <a:lnTo>
                        <a:pt x="500" y="966"/>
                      </a:lnTo>
                      <a:lnTo>
                        <a:pt x="483" y="953"/>
                      </a:lnTo>
                      <a:lnTo>
                        <a:pt x="449" y="953"/>
                      </a:lnTo>
                      <a:lnTo>
                        <a:pt x="449" y="945"/>
                      </a:lnTo>
                      <a:lnTo>
                        <a:pt x="424" y="945"/>
                      </a:lnTo>
                      <a:lnTo>
                        <a:pt x="424" y="932"/>
                      </a:lnTo>
                      <a:lnTo>
                        <a:pt x="386" y="932"/>
                      </a:lnTo>
                      <a:lnTo>
                        <a:pt x="386" y="919"/>
                      </a:lnTo>
                      <a:lnTo>
                        <a:pt x="364" y="919"/>
                      </a:lnTo>
                      <a:lnTo>
                        <a:pt x="352" y="906"/>
                      </a:lnTo>
                      <a:lnTo>
                        <a:pt x="335" y="906"/>
                      </a:lnTo>
                      <a:lnTo>
                        <a:pt x="335" y="894"/>
                      </a:lnTo>
                      <a:lnTo>
                        <a:pt x="322" y="894"/>
                      </a:lnTo>
                      <a:lnTo>
                        <a:pt x="309" y="877"/>
                      </a:lnTo>
                      <a:lnTo>
                        <a:pt x="297" y="877"/>
                      </a:lnTo>
                      <a:lnTo>
                        <a:pt x="297" y="864"/>
                      </a:lnTo>
                      <a:lnTo>
                        <a:pt x="275" y="864"/>
                      </a:lnTo>
                      <a:lnTo>
                        <a:pt x="275" y="851"/>
                      </a:lnTo>
                      <a:lnTo>
                        <a:pt x="250" y="851"/>
                      </a:lnTo>
                      <a:lnTo>
                        <a:pt x="250" y="843"/>
                      </a:lnTo>
                      <a:lnTo>
                        <a:pt x="208" y="843"/>
                      </a:lnTo>
                      <a:lnTo>
                        <a:pt x="208" y="830"/>
                      </a:lnTo>
                      <a:lnTo>
                        <a:pt x="195" y="830"/>
                      </a:lnTo>
                      <a:lnTo>
                        <a:pt x="195" y="843"/>
                      </a:lnTo>
                      <a:lnTo>
                        <a:pt x="187" y="843"/>
                      </a:lnTo>
                      <a:lnTo>
                        <a:pt x="187" y="830"/>
                      </a:lnTo>
                      <a:lnTo>
                        <a:pt x="195" y="830"/>
                      </a:lnTo>
                      <a:lnTo>
                        <a:pt x="195" y="818"/>
                      </a:lnTo>
                      <a:lnTo>
                        <a:pt x="187" y="818"/>
                      </a:lnTo>
                      <a:lnTo>
                        <a:pt x="187" y="805"/>
                      </a:lnTo>
                      <a:lnTo>
                        <a:pt x="161" y="805"/>
                      </a:lnTo>
                      <a:lnTo>
                        <a:pt x="161" y="792"/>
                      </a:lnTo>
                      <a:lnTo>
                        <a:pt x="148" y="792"/>
                      </a:lnTo>
                      <a:lnTo>
                        <a:pt x="136" y="775"/>
                      </a:lnTo>
                      <a:lnTo>
                        <a:pt x="106" y="775"/>
                      </a:lnTo>
                      <a:lnTo>
                        <a:pt x="106" y="762"/>
                      </a:lnTo>
                      <a:lnTo>
                        <a:pt x="106" y="775"/>
                      </a:lnTo>
                      <a:lnTo>
                        <a:pt x="102" y="775"/>
                      </a:lnTo>
                      <a:lnTo>
                        <a:pt x="102" y="762"/>
                      </a:lnTo>
                      <a:lnTo>
                        <a:pt x="85" y="762"/>
                      </a:lnTo>
                      <a:lnTo>
                        <a:pt x="85" y="758"/>
                      </a:lnTo>
                      <a:lnTo>
                        <a:pt x="72" y="758"/>
                      </a:lnTo>
                      <a:lnTo>
                        <a:pt x="72" y="741"/>
                      </a:lnTo>
                      <a:lnTo>
                        <a:pt x="34" y="741"/>
                      </a:lnTo>
                      <a:lnTo>
                        <a:pt x="34" y="729"/>
                      </a:lnTo>
                      <a:lnTo>
                        <a:pt x="34" y="741"/>
                      </a:lnTo>
                      <a:lnTo>
                        <a:pt x="17" y="741"/>
                      </a:lnTo>
                      <a:lnTo>
                        <a:pt x="17" y="729"/>
                      </a:lnTo>
                      <a:lnTo>
                        <a:pt x="0" y="729"/>
                      </a:lnTo>
                      <a:lnTo>
                        <a:pt x="0" y="716"/>
                      </a:lnTo>
                      <a:lnTo>
                        <a:pt x="0" y="729"/>
                      </a:lnTo>
                      <a:lnTo>
                        <a:pt x="0" y="716"/>
                      </a:lnTo>
                      <a:lnTo>
                        <a:pt x="17" y="716"/>
                      </a:lnTo>
                      <a:lnTo>
                        <a:pt x="17" y="690"/>
                      </a:lnTo>
                      <a:lnTo>
                        <a:pt x="34" y="690"/>
                      </a:lnTo>
                      <a:lnTo>
                        <a:pt x="34" y="678"/>
                      </a:lnTo>
                      <a:lnTo>
                        <a:pt x="47" y="678"/>
                      </a:lnTo>
                      <a:lnTo>
                        <a:pt x="47" y="627"/>
                      </a:lnTo>
                      <a:lnTo>
                        <a:pt x="60" y="627"/>
                      </a:lnTo>
                      <a:lnTo>
                        <a:pt x="60" y="614"/>
                      </a:lnTo>
                      <a:lnTo>
                        <a:pt x="72" y="614"/>
                      </a:lnTo>
                      <a:lnTo>
                        <a:pt x="72" y="602"/>
                      </a:lnTo>
                      <a:lnTo>
                        <a:pt x="85" y="602"/>
                      </a:lnTo>
                      <a:lnTo>
                        <a:pt x="85" y="589"/>
                      </a:lnTo>
                      <a:lnTo>
                        <a:pt x="102" y="576"/>
                      </a:lnTo>
                      <a:lnTo>
                        <a:pt x="102" y="542"/>
                      </a:lnTo>
                      <a:lnTo>
                        <a:pt x="106" y="525"/>
                      </a:lnTo>
                      <a:lnTo>
                        <a:pt x="106" y="500"/>
                      </a:lnTo>
                      <a:lnTo>
                        <a:pt x="119" y="500"/>
                      </a:lnTo>
                      <a:lnTo>
                        <a:pt x="119" y="487"/>
                      </a:lnTo>
                      <a:lnTo>
                        <a:pt x="136" y="487"/>
                      </a:lnTo>
                      <a:lnTo>
                        <a:pt x="136" y="479"/>
                      </a:lnTo>
                      <a:lnTo>
                        <a:pt x="161" y="479"/>
                      </a:lnTo>
                      <a:lnTo>
                        <a:pt x="161" y="466"/>
                      </a:lnTo>
                      <a:lnTo>
                        <a:pt x="174" y="466"/>
                      </a:lnTo>
                      <a:lnTo>
                        <a:pt x="174" y="454"/>
                      </a:lnTo>
                      <a:lnTo>
                        <a:pt x="220" y="454"/>
                      </a:lnTo>
                      <a:lnTo>
                        <a:pt x="220" y="441"/>
                      </a:lnTo>
                      <a:lnTo>
                        <a:pt x="233" y="441"/>
                      </a:lnTo>
                      <a:lnTo>
                        <a:pt x="250" y="428"/>
                      </a:lnTo>
                      <a:lnTo>
                        <a:pt x="250" y="411"/>
                      </a:lnTo>
                      <a:lnTo>
                        <a:pt x="275" y="411"/>
                      </a:lnTo>
                      <a:lnTo>
                        <a:pt x="275" y="398"/>
                      </a:lnTo>
                      <a:lnTo>
                        <a:pt x="275" y="411"/>
                      </a:lnTo>
                      <a:lnTo>
                        <a:pt x="288" y="411"/>
                      </a:lnTo>
                      <a:lnTo>
                        <a:pt x="288" y="428"/>
                      </a:lnTo>
                      <a:lnTo>
                        <a:pt x="309" y="428"/>
                      </a:lnTo>
                      <a:lnTo>
                        <a:pt x="309" y="441"/>
                      </a:lnTo>
                      <a:lnTo>
                        <a:pt x="386" y="441"/>
                      </a:lnTo>
                      <a:lnTo>
                        <a:pt x="386" y="428"/>
                      </a:lnTo>
                      <a:lnTo>
                        <a:pt x="386" y="441"/>
                      </a:lnTo>
                      <a:lnTo>
                        <a:pt x="398" y="441"/>
                      </a:lnTo>
                      <a:lnTo>
                        <a:pt x="411" y="454"/>
                      </a:lnTo>
                      <a:lnTo>
                        <a:pt x="436" y="454"/>
                      </a:lnTo>
                      <a:lnTo>
                        <a:pt x="449" y="441"/>
                      </a:lnTo>
                      <a:lnTo>
                        <a:pt x="449" y="454"/>
                      </a:lnTo>
                      <a:lnTo>
                        <a:pt x="500" y="454"/>
                      </a:lnTo>
                      <a:lnTo>
                        <a:pt x="500" y="466"/>
                      </a:lnTo>
                      <a:lnTo>
                        <a:pt x="525" y="466"/>
                      </a:lnTo>
                      <a:lnTo>
                        <a:pt x="525" y="479"/>
                      </a:lnTo>
                      <a:lnTo>
                        <a:pt x="551" y="479"/>
                      </a:lnTo>
                      <a:lnTo>
                        <a:pt x="551" y="466"/>
                      </a:lnTo>
                      <a:lnTo>
                        <a:pt x="568" y="466"/>
                      </a:lnTo>
                      <a:lnTo>
                        <a:pt x="568" y="479"/>
                      </a:lnTo>
                      <a:lnTo>
                        <a:pt x="585" y="479"/>
                      </a:lnTo>
                      <a:lnTo>
                        <a:pt x="585" y="487"/>
                      </a:lnTo>
                      <a:lnTo>
                        <a:pt x="601" y="487"/>
                      </a:lnTo>
                      <a:lnTo>
                        <a:pt x="601" y="513"/>
                      </a:lnTo>
                      <a:lnTo>
                        <a:pt x="585" y="513"/>
                      </a:lnTo>
                      <a:lnTo>
                        <a:pt x="601" y="513"/>
                      </a:lnTo>
                      <a:lnTo>
                        <a:pt x="601" y="555"/>
                      </a:lnTo>
                      <a:lnTo>
                        <a:pt x="585" y="568"/>
                      </a:lnTo>
                      <a:lnTo>
                        <a:pt x="585" y="576"/>
                      </a:lnTo>
                      <a:lnTo>
                        <a:pt x="572" y="589"/>
                      </a:lnTo>
                      <a:lnTo>
                        <a:pt x="585" y="589"/>
                      </a:lnTo>
                      <a:lnTo>
                        <a:pt x="585" y="602"/>
                      </a:lnTo>
                      <a:lnTo>
                        <a:pt x="601" y="602"/>
                      </a:lnTo>
                      <a:lnTo>
                        <a:pt x="601" y="614"/>
                      </a:lnTo>
                      <a:lnTo>
                        <a:pt x="614" y="614"/>
                      </a:lnTo>
                      <a:lnTo>
                        <a:pt x="627" y="627"/>
                      </a:lnTo>
                      <a:lnTo>
                        <a:pt x="627" y="614"/>
                      </a:lnTo>
                      <a:lnTo>
                        <a:pt x="627" y="627"/>
                      </a:lnTo>
                      <a:lnTo>
                        <a:pt x="640" y="627"/>
                      </a:lnTo>
                      <a:lnTo>
                        <a:pt x="652" y="644"/>
                      </a:lnTo>
                      <a:lnTo>
                        <a:pt x="673" y="644"/>
                      </a:lnTo>
                      <a:lnTo>
                        <a:pt x="673" y="657"/>
                      </a:lnTo>
                      <a:lnTo>
                        <a:pt x="661" y="657"/>
                      </a:lnTo>
                      <a:lnTo>
                        <a:pt x="661" y="669"/>
                      </a:lnTo>
                      <a:lnTo>
                        <a:pt x="652" y="669"/>
                      </a:lnTo>
                      <a:lnTo>
                        <a:pt x="652" y="690"/>
                      </a:lnTo>
                      <a:lnTo>
                        <a:pt x="661" y="690"/>
                      </a:lnTo>
                      <a:lnTo>
                        <a:pt x="661" y="729"/>
                      </a:lnTo>
                      <a:lnTo>
                        <a:pt x="673" y="729"/>
                      </a:lnTo>
                      <a:lnTo>
                        <a:pt x="673" y="741"/>
                      </a:lnTo>
                      <a:lnTo>
                        <a:pt x="661" y="741"/>
                      </a:lnTo>
                      <a:lnTo>
                        <a:pt x="673" y="741"/>
                      </a:lnTo>
                      <a:lnTo>
                        <a:pt x="673" y="758"/>
                      </a:lnTo>
                      <a:lnTo>
                        <a:pt x="728" y="758"/>
                      </a:lnTo>
                      <a:lnTo>
                        <a:pt x="741" y="762"/>
                      </a:lnTo>
                      <a:lnTo>
                        <a:pt x="800" y="762"/>
                      </a:lnTo>
                      <a:lnTo>
                        <a:pt x="800" y="741"/>
                      </a:lnTo>
                      <a:lnTo>
                        <a:pt x="817" y="741"/>
                      </a:lnTo>
                      <a:lnTo>
                        <a:pt x="817" y="703"/>
                      </a:lnTo>
                      <a:lnTo>
                        <a:pt x="830" y="703"/>
                      </a:lnTo>
                      <a:lnTo>
                        <a:pt x="830" y="690"/>
                      </a:lnTo>
                      <a:lnTo>
                        <a:pt x="851" y="690"/>
                      </a:lnTo>
                      <a:lnTo>
                        <a:pt x="851" y="678"/>
                      </a:lnTo>
                      <a:lnTo>
                        <a:pt x="877" y="678"/>
                      </a:lnTo>
                      <a:lnTo>
                        <a:pt x="877" y="690"/>
                      </a:lnTo>
                      <a:lnTo>
                        <a:pt x="889" y="690"/>
                      </a:lnTo>
                      <a:lnTo>
                        <a:pt x="902" y="703"/>
                      </a:lnTo>
                      <a:lnTo>
                        <a:pt x="902" y="729"/>
                      </a:lnTo>
                      <a:lnTo>
                        <a:pt x="915" y="729"/>
                      </a:lnTo>
                      <a:lnTo>
                        <a:pt x="915" y="741"/>
                      </a:lnTo>
                      <a:lnTo>
                        <a:pt x="902" y="741"/>
                      </a:lnTo>
                      <a:lnTo>
                        <a:pt x="915" y="758"/>
                      </a:lnTo>
                      <a:lnTo>
                        <a:pt x="915" y="762"/>
                      </a:lnTo>
                      <a:lnTo>
                        <a:pt x="889" y="762"/>
                      </a:lnTo>
                      <a:lnTo>
                        <a:pt x="889" y="775"/>
                      </a:lnTo>
                      <a:lnTo>
                        <a:pt x="877" y="775"/>
                      </a:lnTo>
                      <a:lnTo>
                        <a:pt x="877" y="805"/>
                      </a:lnTo>
                      <a:lnTo>
                        <a:pt x="889" y="805"/>
                      </a:lnTo>
                      <a:lnTo>
                        <a:pt x="889" y="818"/>
                      </a:lnTo>
                      <a:lnTo>
                        <a:pt x="877" y="818"/>
                      </a:lnTo>
                      <a:lnTo>
                        <a:pt x="877" y="851"/>
                      </a:lnTo>
                      <a:lnTo>
                        <a:pt x="864" y="851"/>
                      </a:lnTo>
                      <a:lnTo>
                        <a:pt x="864" y="864"/>
                      </a:lnTo>
                      <a:lnTo>
                        <a:pt x="877" y="864"/>
                      </a:lnTo>
                      <a:lnTo>
                        <a:pt x="877" y="877"/>
                      </a:lnTo>
                      <a:lnTo>
                        <a:pt x="864" y="877"/>
                      </a:lnTo>
                      <a:lnTo>
                        <a:pt x="877" y="877"/>
                      </a:lnTo>
                      <a:lnTo>
                        <a:pt x="877" y="894"/>
                      </a:lnTo>
                      <a:lnTo>
                        <a:pt x="902" y="894"/>
                      </a:lnTo>
                      <a:lnTo>
                        <a:pt x="902" y="877"/>
                      </a:lnTo>
                      <a:lnTo>
                        <a:pt x="915" y="877"/>
                      </a:lnTo>
                      <a:lnTo>
                        <a:pt x="915" y="864"/>
                      </a:lnTo>
                      <a:lnTo>
                        <a:pt x="932" y="864"/>
                      </a:lnTo>
                      <a:lnTo>
                        <a:pt x="932" y="843"/>
                      </a:lnTo>
                      <a:lnTo>
                        <a:pt x="936" y="843"/>
                      </a:lnTo>
                      <a:lnTo>
                        <a:pt x="936" y="830"/>
                      </a:lnTo>
                      <a:lnTo>
                        <a:pt x="949" y="830"/>
                      </a:lnTo>
                      <a:lnTo>
                        <a:pt x="949" y="818"/>
                      </a:lnTo>
                      <a:lnTo>
                        <a:pt x="966" y="818"/>
                      </a:lnTo>
                      <a:lnTo>
                        <a:pt x="966" y="805"/>
                      </a:lnTo>
                      <a:lnTo>
                        <a:pt x="978" y="805"/>
                      </a:lnTo>
                      <a:lnTo>
                        <a:pt x="978" y="792"/>
                      </a:lnTo>
                      <a:lnTo>
                        <a:pt x="991" y="792"/>
                      </a:lnTo>
                      <a:lnTo>
                        <a:pt x="991" y="762"/>
                      </a:lnTo>
                      <a:lnTo>
                        <a:pt x="1004" y="762"/>
                      </a:lnTo>
                      <a:lnTo>
                        <a:pt x="1004" y="758"/>
                      </a:lnTo>
                      <a:lnTo>
                        <a:pt x="1016" y="758"/>
                      </a:lnTo>
                      <a:lnTo>
                        <a:pt x="1016" y="741"/>
                      </a:lnTo>
                      <a:lnTo>
                        <a:pt x="1033" y="741"/>
                      </a:lnTo>
                      <a:lnTo>
                        <a:pt x="1033" y="729"/>
                      </a:lnTo>
                      <a:lnTo>
                        <a:pt x="1037" y="729"/>
                      </a:lnTo>
                      <a:lnTo>
                        <a:pt x="1037" y="716"/>
                      </a:lnTo>
                      <a:lnTo>
                        <a:pt x="1067" y="716"/>
                      </a:lnTo>
                      <a:lnTo>
                        <a:pt x="1067" y="703"/>
                      </a:lnTo>
                      <a:lnTo>
                        <a:pt x="1050" y="690"/>
                      </a:lnTo>
                      <a:lnTo>
                        <a:pt x="1067" y="690"/>
                      </a:lnTo>
                      <a:lnTo>
                        <a:pt x="1067" y="678"/>
                      </a:lnTo>
                      <a:lnTo>
                        <a:pt x="1050" y="678"/>
                      </a:lnTo>
                      <a:lnTo>
                        <a:pt x="1050" y="627"/>
                      </a:lnTo>
                      <a:lnTo>
                        <a:pt x="1067" y="614"/>
                      </a:lnTo>
                      <a:lnTo>
                        <a:pt x="1118" y="614"/>
                      </a:lnTo>
                      <a:lnTo>
                        <a:pt x="1126" y="627"/>
                      </a:lnTo>
                      <a:lnTo>
                        <a:pt x="1139" y="627"/>
                      </a:lnTo>
                      <a:lnTo>
                        <a:pt x="1139" y="644"/>
                      </a:lnTo>
                      <a:lnTo>
                        <a:pt x="1152" y="644"/>
                      </a:lnTo>
                      <a:lnTo>
                        <a:pt x="1152" y="678"/>
                      </a:lnTo>
                      <a:lnTo>
                        <a:pt x="1165" y="678"/>
                      </a:lnTo>
                      <a:lnTo>
                        <a:pt x="1181" y="690"/>
                      </a:lnTo>
                      <a:lnTo>
                        <a:pt x="1194" y="690"/>
                      </a:lnTo>
                      <a:lnTo>
                        <a:pt x="1194" y="703"/>
                      </a:lnTo>
                      <a:lnTo>
                        <a:pt x="1207" y="703"/>
                      </a:lnTo>
                      <a:lnTo>
                        <a:pt x="1207" y="716"/>
                      </a:lnTo>
                      <a:lnTo>
                        <a:pt x="1241" y="716"/>
                      </a:lnTo>
                      <a:lnTo>
                        <a:pt x="1241" y="703"/>
                      </a:lnTo>
                      <a:lnTo>
                        <a:pt x="1296" y="703"/>
                      </a:lnTo>
                      <a:lnTo>
                        <a:pt x="1296" y="690"/>
                      </a:lnTo>
                      <a:lnTo>
                        <a:pt x="1342" y="690"/>
                      </a:lnTo>
                      <a:lnTo>
                        <a:pt x="1355" y="678"/>
                      </a:lnTo>
                      <a:lnTo>
                        <a:pt x="1380" y="678"/>
                      </a:lnTo>
                      <a:lnTo>
                        <a:pt x="1380" y="669"/>
                      </a:lnTo>
                      <a:lnTo>
                        <a:pt x="1414" y="669"/>
                      </a:lnTo>
                      <a:lnTo>
                        <a:pt x="1431" y="657"/>
                      </a:lnTo>
                      <a:lnTo>
                        <a:pt x="1444" y="644"/>
                      </a:lnTo>
                      <a:lnTo>
                        <a:pt x="1444" y="657"/>
                      </a:lnTo>
                      <a:lnTo>
                        <a:pt x="1457" y="657"/>
                      </a:lnTo>
                      <a:lnTo>
                        <a:pt x="1457" y="669"/>
                      </a:lnTo>
                      <a:lnTo>
                        <a:pt x="1444" y="669"/>
                      </a:lnTo>
                      <a:lnTo>
                        <a:pt x="1469" y="669"/>
                      </a:lnTo>
                      <a:lnTo>
                        <a:pt x="1469" y="678"/>
                      </a:lnTo>
                      <a:lnTo>
                        <a:pt x="1482" y="678"/>
                      </a:lnTo>
                      <a:lnTo>
                        <a:pt x="1482" y="690"/>
                      </a:lnTo>
                      <a:lnTo>
                        <a:pt x="1499" y="690"/>
                      </a:lnTo>
                      <a:lnTo>
                        <a:pt x="1499" y="678"/>
                      </a:lnTo>
                      <a:lnTo>
                        <a:pt x="1533" y="678"/>
                      </a:lnTo>
                      <a:lnTo>
                        <a:pt x="1533" y="690"/>
                      </a:lnTo>
                      <a:lnTo>
                        <a:pt x="1558" y="690"/>
                      </a:lnTo>
                      <a:lnTo>
                        <a:pt x="1558" y="678"/>
                      </a:lnTo>
                      <a:lnTo>
                        <a:pt x="1571" y="678"/>
                      </a:lnTo>
                      <a:lnTo>
                        <a:pt x="1584" y="690"/>
                      </a:lnTo>
                      <a:lnTo>
                        <a:pt x="1584" y="669"/>
                      </a:lnTo>
                      <a:lnTo>
                        <a:pt x="1571" y="669"/>
                      </a:lnTo>
                      <a:lnTo>
                        <a:pt x="1571" y="627"/>
                      </a:lnTo>
                      <a:lnTo>
                        <a:pt x="1584" y="627"/>
                      </a:lnTo>
                      <a:lnTo>
                        <a:pt x="1584" y="589"/>
                      </a:lnTo>
                      <a:lnTo>
                        <a:pt x="1647" y="589"/>
                      </a:lnTo>
                      <a:lnTo>
                        <a:pt x="1660" y="602"/>
                      </a:lnTo>
                      <a:lnTo>
                        <a:pt x="1681" y="602"/>
                      </a:lnTo>
                      <a:lnTo>
                        <a:pt x="1681" y="589"/>
                      </a:lnTo>
                      <a:lnTo>
                        <a:pt x="1694" y="589"/>
                      </a:lnTo>
                      <a:lnTo>
                        <a:pt x="1694" y="568"/>
                      </a:lnTo>
                      <a:lnTo>
                        <a:pt x="1706" y="568"/>
                      </a:lnTo>
                      <a:lnTo>
                        <a:pt x="1706" y="542"/>
                      </a:lnTo>
                      <a:lnTo>
                        <a:pt x="1719" y="542"/>
                      </a:lnTo>
                      <a:lnTo>
                        <a:pt x="1719" y="525"/>
                      </a:lnTo>
                      <a:lnTo>
                        <a:pt x="1732" y="525"/>
                      </a:lnTo>
                      <a:lnTo>
                        <a:pt x="1732" y="487"/>
                      </a:lnTo>
                      <a:lnTo>
                        <a:pt x="1749" y="487"/>
                      </a:lnTo>
                      <a:lnTo>
                        <a:pt x="1761" y="479"/>
                      </a:lnTo>
                      <a:lnTo>
                        <a:pt x="1774" y="479"/>
                      </a:lnTo>
                      <a:lnTo>
                        <a:pt x="1774" y="466"/>
                      </a:lnTo>
                      <a:lnTo>
                        <a:pt x="1783" y="466"/>
                      </a:lnTo>
                      <a:lnTo>
                        <a:pt x="1783" y="454"/>
                      </a:lnTo>
                      <a:lnTo>
                        <a:pt x="1808" y="454"/>
                      </a:lnTo>
                      <a:lnTo>
                        <a:pt x="1808" y="441"/>
                      </a:lnTo>
                      <a:lnTo>
                        <a:pt x="1821" y="441"/>
                      </a:lnTo>
                      <a:lnTo>
                        <a:pt x="1821" y="428"/>
                      </a:lnTo>
                      <a:lnTo>
                        <a:pt x="1808" y="411"/>
                      </a:lnTo>
                      <a:lnTo>
                        <a:pt x="1808" y="398"/>
                      </a:lnTo>
                      <a:lnTo>
                        <a:pt x="1821" y="398"/>
                      </a:lnTo>
                      <a:lnTo>
                        <a:pt x="1821" y="386"/>
                      </a:lnTo>
                      <a:lnTo>
                        <a:pt x="1833" y="386"/>
                      </a:lnTo>
                      <a:lnTo>
                        <a:pt x="1833" y="377"/>
                      </a:lnTo>
                      <a:lnTo>
                        <a:pt x="1821" y="377"/>
                      </a:lnTo>
                      <a:lnTo>
                        <a:pt x="1833" y="377"/>
                      </a:lnTo>
                      <a:lnTo>
                        <a:pt x="1833" y="310"/>
                      </a:lnTo>
                      <a:lnTo>
                        <a:pt x="1846" y="310"/>
                      </a:lnTo>
                      <a:lnTo>
                        <a:pt x="1846" y="280"/>
                      </a:lnTo>
                      <a:lnTo>
                        <a:pt x="1833" y="280"/>
                      </a:lnTo>
                      <a:lnTo>
                        <a:pt x="1833" y="263"/>
                      </a:lnTo>
                      <a:lnTo>
                        <a:pt x="1821" y="250"/>
                      </a:lnTo>
                      <a:lnTo>
                        <a:pt x="1808" y="238"/>
                      </a:lnTo>
                      <a:lnTo>
                        <a:pt x="1808" y="212"/>
                      </a:lnTo>
                      <a:lnTo>
                        <a:pt x="1821" y="212"/>
                      </a:lnTo>
                      <a:lnTo>
                        <a:pt x="1821" y="191"/>
                      </a:lnTo>
                      <a:lnTo>
                        <a:pt x="1833" y="191"/>
                      </a:lnTo>
                      <a:lnTo>
                        <a:pt x="1833" y="149"/>
                      </a:lnTo>
                      <a:lnTo>
                        <a:pt x="1863" y="149"/>
                      </a:lnTo>
                      <a:lnTo>
                        <a:pt x="1863" y="136"/>
                      </a:lnTo>
                      <a:lnTo>
                        <a:pt x="1867" y="136"/>
                      </a:lnTo>
                      <a:lnTo>
                        <a:pt x="1867" y="123"/>
                      </a:lnTo>
                      <a:lnTo>
                        <a:pt x="1880" y="123"/>
                      </a:lnTo>
                      <a:lnTo>
                        <a:pt x="1880" y="111"/>
                      </a:lnTo>
                      <a:lnTo>
                        <a:pt x="1897" y="111"/>
                      </a:lnTo>
                      <a:lnTo>
                        <a:pt x="1897" y="102"/>
                      </a:lnTo>
                      <a:lnTo>
                        <a:pt x="1910" y="102"/>
                      </a:lnTo>
                      <a:lnTo>
                        <a:pt x="1910" y="111"/>
                      </a:lnTo>
                      <a:lnTo>
                        <a:pt x="1969" y="111"/>
                      </a:lnTo>
                      <a:lnTo>
                        <a:pt x="1969" y="102"/>
                      </a:lnTo>
                      <a:lnTo>
                        <a:pt x="1982" y="102"/>
                      </a:lnTo>
                      <a:lnTo>
                        <a:pt x="1982" y="47"/>
                      </a:lnTo>
                      <a:lnTo>
                        <a:pt x="1998" y="47"/>
                      </a:lnTo>
                      <a:lnTo>
                        <a:pt x="1998" y="34"/>
                      </a:lnTo>
                      <a:lnTo>
                        <a:pt x="2011" y="34"/>
                      </a:lnTo>
                      <a:lnTo>
                        <a:pt x="2011" y="13"/>
                      </a:lnTo>
                      <a:lnTo>
                        <a:pt x="2037" y="13"/>
                      </a:lnTo>
                      <a:lnTo>
                        <a:pt x="2037" y="22"/>
                      </a:lnTo>
                      <a:lnTo>
                        <a:pt x="2049" y="22"/>
                      </a:lnTo>
                      <a:lnTo>
                        <a:pt x="2049" y="13"/>
                      </a:lnTo>
                      <a:lnTo>
                        <a:pt x="2058" y="13"/>
                      </a:lnTo>
                      <a:lnTo>
                        <a:pt x="2070" y="0"/>
                      </a:lnTo>
                      <a:lnTo>
                        <a:pt x="2070" y="13"/>
                      </a:lnTo>
                      <a:lnTo>
                        <a:pt x="2070" y="0"/>
                      </a:lnTo>
                      <a:lnTo>
                        <a:pt x="2083" y="0"/>
                      </a:lnTo>
                      <a:lnTo>
                        <a:pt x="2083" y="34"/>
                      </a:lnTo>
                      <a:lnTo>
                        <a:pt x="2113" y="34"/>
                      </a:lnTo>
                      <a:lnTo>
                        <a:pt x="2113" y="47"/>
                      </a:lnTo>
                      <a:lnTo>
                        <a:pt x="2113" y="34"/>
                      </a:lnTo>
                      <a:lnTo>
                        <a:pt x="2138" y="34"/>
                      </a:lnTo>
                      <a:lnTo>
                        <a:pt x="2138" y="22"/>
                      </a:lnTo>
                      <a:lnTo>
                        <a:pt x="2159" y="22"/>
                      </a:lnTo>
                      <a:lnTo>
                        <a:pt x="2172" y="34"/>
                      </a:lnTo>
                      <a:lnTo>
                        <a:pt x="2185" y="34"/>
                      </a:lnTo>
                      <a:lnTo>
                        <a:pt x="2185" y="47"/>
                      </a:lnTo>
                      <a:lnTo>
                        <a:pt x="2197" y="47"/>
                      </a:lnTo>
                      <a:lnTo>
                        <a:pt x="2185" y="47"/>
                      </a:lnTo>
                      <a:lnTo>
                        <a:pt x="2185" y="64"/>
                      </a:lnTo>
                      <a:lnTo>
                        <a:pt x="2214" y="64"/>
                      </a:lnTo>
                      <a:lnTo>
                        <a:pt x="2197" y="64"/>
                      </a:lnTo>
                      <a:lnTo>
                        <a:pt x="2214" y="47"/>
                      </a:lnTo>
                      <a:lnTo>
                        <a:pt x="2214" y="34"/>
                      </a:lnTo>
                      <a:lnTo>
                        <a:pt x="2248" y="34"/>
                      </a:lnTo>
                      <a:lnTo>
                        <a:pt x="2248" y="22"/>
                      </a:lnTo>
                      <a:lnTo>
                        <a:pt x="2312" y="22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/>
                    <a:sym typeface="Calibri"/>
                  </a:endParaRPr>
                </a:p>
              </p:txBody>
            </p:sp>
            <p:sp>
              <p:nvSpPr>
                <p:cNvPr id="138" name="Google Shape;1178;p19">
                  <a:extLst>
                    <a:ext uri="{FF2B5EF4-FFF2-40B4-BE49-F238E27FC236}">
                      <a16:creationId xmlns:a16="http://schemas.microsoft.com/office/drawing/2014/main" id="{A3258C99-F814-B947-044B-FC7BD3AC3D23}"/>
                    </a:ext>
                  </a:extLst>
                </p:cNvPr>
                <p:cNvSpPr/>
                <p:nvPr/>
              </p:nvSpPr>
              <p:spPr>
                <a:xfrm>
                  <a:off x="9383969" y="4992405"/>
                  <a:ext cx="547340" cy="495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" h="1528" extrusionOk="0">
                      <a:moveTo>
                        <a:pt x="537" y="279"/>
                      </a:moveTo>
                      <a:lnTo>
                        <a:pt x="554" y="279"/>
                      </a:lnTo>
                      <a:lnTo>
                        <a:pt x="554" y="250"/>
                      </a:lnTo>
                      <a:lnTo>
                        <a:pt x="567" y="246"/>
                      </a:lnTo>
                      <a:lnTo>
                        <a:pt x="567" y="233"/>
                      </a:lnTo>
                      <a:lnTo>
                        <a:pt x="588" y="233"/>
                      </a:lnTo>
                      <a:lnTo>
                        <a:pt x="579" y="233"/>
                      </a:lnTo>
                      <a:lnTo>
                        <a:pt x="579" y="246"/>
                      </a:lnTo>
                      <a:lnTo>
                        <a:pt x="588" y="246"/>
                      </a:lnTo>
                      <a:lnTo>
                        <a:pt x="588" y="250"/>
                      </a:lnTo>
                      <a:lnTo>
                        <a:pt x="601" y="250"/>
                      </a:lnTo>
                      <a:lnTo>
                        <a:pt x="601" y="267"/>
                      </a:lnTo>
                      <a:lnTo>
                        <a:pt x="601" y="250"/>
                      </a:lnTo>
                      <a:lnTo>
                        <a:pt x="613" y="250"/>
                      </a:lnTo>
                      <a:lnTo>
                        <a:pt x="613" y="233"/>
                      </a:lnTo>
                      <a:lnTo>
                        <a:pt x="626" y="233"/>
                      </a:lnTo>
                      <a:lnTo>
                        <a:pt x="626" y="246"/>
                      </a:lnTo>
                      <a:lnTo>
                        <a:pt x="639" y="246"/>
                      </a:lnTo>
                      <a:lnTo>
                        <a:pt x="639" y="250"/>
                      </a:lnTo>
                      <a:lnTo>
                        <a:pt x="656" y="250"/>
                      </a:lnTo>
                      <a:lnTo>
                        <a:pt x="656" y="246"/>
                      </a:lnTo>
                      <a:lnTo>
                        <a:pt x="656" y="250"/>
                      </a:lnTo>
                      <a:lnTo>
                        <a:pt x="702" y="250"/>
                      </a:lnTo>
                      <a:lnTo>
                        <a:pt x="702" y="246"/>
                      </a:lnTo>
                      <a:lnTo>
                        <a:pt x="715" y="233"/>
                      </a:lnTo>
                      <a:lnTo>
                        <a:pt x="728" y="233"/>
                      </a:lnTo>
                      <a:lnTo>
                        <a:pt x="740" y="246"/>
                      </a:lnTo>
                      <a:lnTo>
                        <a:pt x="753" y="246"/>
                      </a:lnTo>
                      <a:lnTo>
                        <a:pt x="753" y="233"/>
                      </a:lnTo>
                      <a:lnTo>
                        <a:pt x="770" y="216"/>
                      </a:lnTo>
                      <a:lnTo>
                        <a:pt x="774" y="203"/>
                      </a:lnTo>
                      <a:lnTo>
                        <a:pt x="855" y="203"/>
                      </a:lnTo>
                      <a:lnTo>
                        <a:pt x="855" y="233"/>
                      </a:lnTo>
                      <a:lnTo>
                        <a:pt x="876" y="233"/>
                      </a:lnTo>
                      <a:lnTo>
                        <a:pt x="889" y="246"/>
                      </a:lnTo>
                      <a:lnTo>
                        <a:pt x="905" y="246"/>
                      </a:lnTo>
                      <a:lnTo>
                        <a:pt x="905" y="233"/>
                      </a:lnTo>
                      <a:lnTo>
                        <a:pt x="918" y="246"/>
                      </a:lnTo>
                      <a:lnTo>
                        <a:pt x="944" y="246"/>
                      </a:lnTo>
                      <a:lnTo>
                        <a:pt x="944" y="250"/>
                      </a:lnTo>
                      <a:lnTo>
                        <a:pt x="931" y="250"/>
                      </a:lnTo>
                      <a:lnTo>
                        <a:pt x="931" y="267"/>
                      </a:lnTo>
                      <a:lnTo>
                        <a:pt x="965" y="267"/>
                      </a:lnTo>
                      <a:lnTo>
                        <a:pt x="965" y="279"/>
                      </a:lnTo>
                      <a:lnTo>
                        <a:pt x="977" y="279"/>
                      </a:lnTo>
                      <a:lnTo>
                        <a:pt x="977" y="292"/>
                      </a:lnTo>
                      <a:lnTo>
                        <a:pt x="990" y="292"/>
                      </a:lnTo>
                      <a:lnTo>
                        <a:pt x="990" y="305"/>
                      </a:lnTo>
                      <a:lnTo>
                        <a:pt x="1003" y="292"/>
                      </a:lnTo>
                      <a:lnTo>
                        <a:pt x="1003" y="305"/>
                      </a:lnTo>
                      <a:lnTo>
                        <a:pt x="1020" y="305"/>
                      </a:lnTo>
                      <a:lnTo>
                        <a:pt x="1020" y="318"/>
                      </a:lnTo>
                      <a:lnTo>
                        <a:pt x="1045" y="318"/>
                      </a:lnTo>
                      <a:lnTo>
                        <a:pt x="1045" y="334"/>
                      </a:lnTo>
                      <a:lnTo>
                        <a:pt x="1054" y="334"/>
                      </a:lnTo>
                      <a:lnTo>
                        <a:pt x="1054" y="318"/>
                      </a:lnTo>
                      <a:lnTo>
                        <a:pt x="1066" y="334"/>
                      </a:lnTo>
                      <a:lnTo>
                        <a:pt x="1066" y="347"/>
                      </a:lnTo>
                      <a:lnTo>
                        <a:pt x="1092" y="347"/>
                      </a:lnTo>
                      <a:lnTo>
                        <a:pt x="1092" y="351"/>
                      </a:lnTo>
                      <a:lnTo>
                        <a:pt x="1121" y="351"/>
                      </a:lnTo>
                      <a:lnTo>
                        <a:pt x="1121" y="364"/>
                      </a:lnTo>
                      <a:lnTo>
                        <a:pt x="1181" y="364"/>
                      </a:lnTo>
                      <a:lnTo>
                        <a:pt x="1181" y="381"/>
                      </a:lnTo>
                      <a:lnTo>
                        <a:pt x="1206" y="381"/>
                      </a:lnTo>
                      <a:lnTo>
                        <a:pt x="1206" y="394"/>
                      </a:lnTo>
                      <a:lnTo>
                        <a:pt x="1240" y="394"/>
                      </a:lnTo>
                      <a:lnTo>
                        <a:pt x="1240" y="406"/>
                      </a:lnTo>
                      <a:lnTo>
                        <a:pt x="1270" y="406"/>
                      </a:lnTo>
                      <a:lnTo>
                        <a:pt x="1270" y="419"/>
                      </a:lnTo>
                      <a:lnTo>
                        <a:pt x="1282" y="419"/>
                      </a:lnTo>
                      <a:lnTo>
                        <a:pt x="1282" y="432"/>
                      </a:lnTo>
                      <a:lnTo>
                        <a:pt x="1295" y="432"/>
                      </a:lnTo>
                      <a:lnTo>
                        <a:pt x="1295" y="440"/>
                      </a:lnTo>
                      <a:lnTo>
                        <a:pt x="1282" y="453"/>
                      </a:lnTo>
                      <a:lnTo>
                        <a:pt x="1308" y="453"/>
                      </a:lnTo>
                      <a:lnTo>
                        <a:pt x="1320" y="466"/>
                      </a:lnTo>
                      <a:lnTo>
                        <a:pt x="1329" y="483"/>
                      </a:lnTo>
                      <a:lnTo>
                        <a:pt x="1341" y="483"/>
                      </a:lnTo>
                      <a:lnTo>
                        <a:pt x="1341" y="495"/>
                      </a:lnTo>
                      <a:lnTo>
                        <a:pt x="1354" y="495"/>
                      </a:lnTo>
                      <a:lnTo>
                        <a:pt x="1371" y="508"/>
                      </a:lnTo>
                      <a:lnTo>
                        <a:pt x="1371" y="495"/>
                      </a:lnTo>
                      <a:lnTo>
                        <a:pt x="1384" y="495"/>
                      </a:lnTo>
                      <a:lnTo>
                        <a:pt x="1384" y="483"/>
                      </a:lnTo>
                      <a:lnTo>
                        <a:pt x="1422" y="483"/>
                      </a:lnTo>
                      <a:lnTo>
                        <a:pt x="1422" y="495"/>
                      </a:lnTo>
                      <a:lnTo>
                        <a:pt x="1422" y="483"/>
                      </a:lnTo>
                      <a:lnTo>
                        <a:pt x="1430" y="483"/>
                      </a:lnTo>
                      <a:lnTo>
                        <a:pt x="1422" y="495"/>
                      </a:lnTo>
                      <a:lnTo>
                        <a:pt x="1430" y="495"/>
                      </a:lnTo>
                      <a:lnTo>
                        <a:pt x="1430" y="508"/>
                      </a:lnTo>
                      <a:lnTo>
                        <a:pt x="1443" y="508"/>
                      </a:lnTo>
                      <a:lnTo>
                        <a:pt x="1430" y="508"/>
                      </a:lnTo>
                      <a:lnTo>
                        <a:pt x="1430" y="521"/>
                      </a:lnTo>
                      <a:lnTo>
                        <a:pt x="1456" y="521"/>
                      </a:lnTo>
                      <a:lnTo>
                        <a:pt x="1469" y="529"/>
                      </a:lnTo>
                      <a:lnTo>
                        <a:pt x="1469" y="542"/>
                      </a:lnTo>
                      <a:lnTo>
                        <a:pt x="1485" y="542"/>
                      </a:lnTo>
                      <a:lnTo>
                        <a:pt x="1485" y="529"/>
                      </a:lnTo>
                      <a:lnTo>
                        <a:pt x="1485" y="542"/>
                      </a:lnTo>
                      <a:lnTo>
                        <a:pt x="1485" y="529"/>
                      </a:lnTo>
                      <a:lnTo>
                        <a:pt x="1498" y="542"/>
                      </a:lnTo>
                      <a:lnTo>
                        <a:pt x="1498" y="555"/>
                      </a:lnTo>
                      <a:lnTo>
                        <a:pt x="1511" y="555"/>
                      </a:lnTo>
                      <a:lnTo>
                        <a:pt x="1511" y="567"/>
                      </a:lnTo>
                      <a:lnTo>
                        <a:pt x="1519" y="567"/>
                      </a:lnTo>
                      <a:lnTo>
                        <a:pt x="1532" y="580"/>
                      </a:lnTo>
                      <a:lnTo>
                        <a:pt x="1519" y="580"/>
                      </a:lnTo>
                      <a:lnTo>
                        <a:pt x="1532" y="580"/>
                      </a:lnTo>
                      <a:lnTo>
                        <a:pt x="1532" y="610"/>
                      </a:lnTo>
                      <a:lnTo>
                        <a:pt x="1545" y="610"/>
                      </a:lnTo>
                      <a:lnTo>
                        <a:pt x="1545" y="644"/>
                      </a:lnTo>
                      <a:lnTo>
                        <a:pt x="1557" y="644"/>
                      </a:lnTo>
                      <a:lnTo>
                        <a:pt x="1557" y="669"/>
                      </a:lnTo>
                      <a:lnTo>
                        <a:pt x="1570" y="669"/>
                      </a:lnTo>
                      <a:lnTo>
                        <a:pt x="1570" y="699"/>
                      </a:lnTo>
                      <a:lnTo>
                        <a:pt x="1587" y="699"/>
                      </a:lnTo>
                      <a:lnTo>
                        <a:pt x="1587" y="711"/>
                      </a:lnTo>
                      <a:lnTo>
                        <a:pt x="1600" y="711"/>
                      </a:lnTo>
                      <a:lnTo>
                        <a:pt x="1600" y="732"/>
                      </a:lnTo>
                      <a:lnTo>
                        <a:pt x="1587" y="732"/>
                      </a:lnTo>
                      <a:lnTo>
                        <a:pt x="1587" y="745"/>
                      </a:lnTo>
                      <a:lnTo>
                        <a:pt x="1600" y="745"/>
                      </a:lnTo>
                      <a:lnTo>
                        <a:pt x="1587" y="745"/>
                      </a:lnTo>
                      <a:lnTo>
                        <a:pt x="1600" y="758"/>
                      </a:lnTo>
                      <a:lnTo>
                        <a:pt x="1587" y="758"/>
                      </a:lnTo>
                      <a:lnTo>
                        <a:pt x="1600" y="758"/>
                      </a:lnTo>
                      <a:lnTo>
                        <a:pt x="1600" y="813"/>
                      </a:lnTo>
                      <a:lnTo>
                        <a:pt x="1587" y="813"/>
                      </a:lnTo>
                      <a:lnTo>
                        <a:pt x="1600" y="813"/>
                      </a:lnTo>
                      <a:lnTo>
                        <a:pt x="1587" y="813"/>
                      </a:lnTo>
                      <a:lnTo>
                        <a:pt x="1587" y="906"/>
                      </a:lnTo>
                      <a:lnTo>
                        <a:pt x="1570" y="906"/>
                      </a:lnTo>
                      <a:lnTo>
                        <a:pt x="1570" y="919"/>
                      </a:lnTo>
                      <a:lnTo>
                        <a:pt x="1557" y="919"/>
                      </a:lnTo>
                      <a:lnTo>
                        <a:pt x="1557" y="948"/>
                      </a:lnTo>
                      <a:lnTo>
                        <a:pt x="1570" y="948"/>
                      </a:lnTo>
                      <a:lnTo>
                        <a:pt x="1570" y="961"/>
                      </a:lnTo>
                      <a:lnTo>
                        <a:pt x="1557" y="961"/>
                      </a:lnTo>
                      <a:lnTo>
                        <a:pt x="1557" y="974"/>
                      </a:lnTo>
                      <a:lnTo>
                        <a:pt x="1545" y="974"/>
                      </a:lnTo>
                      <a:lnTo>
                        <a:pt x="1545" y="986"/>
                      </a:lnTo>
                      <a:lnTo>
                        <a:pt x="1532" y="995"/>
                      </a:lnTo>
                      <a:lnTo>
                        <a:pt x="1519" y="1008"/>
                      </a:lnTo>
                      <a:lnTo>
                        <a:pt x="1498" y="1008"/>
                      </a:lnTo>
                      <a:lnTo>
                        <a:pt x="1498" y="1020"/>
                      </a:lnTo>
                      <a:lnTo>
                        <a:pt x="1485" y="1020"/>
                      </a:lnTo>
                      <a:lnTo>
                        <a:pt x="1485" y="1046"/>
                      </a:lnTo>
                      <a:lnTo>
                        <a:pt x="1469" y="1046"/>
                      </a:lnTo>
                      <a:lnTo>
                        <a:pt x="1469" y="1063"/>
                      </a:lnTo>
                      <a:lnTo>
                        <a:pt x="1456" y="1063"/>
                      </a:lnTo>
                      <a:lnTo>
                        <a:pt x="1456" y="1075"/>
                      </a:lnTo>
                      <a:lnTo>
                        <a:pt x="1443" y="1075"/>
                      </a:lnTo>
                      <a:lnTo>
                        <a:pt x="1443" y="1088"/>
                      </a:lnTo>
                      <a:lnTo>
                        <a:pt x="1422" y="1088"/>
                      </a:lnTo>
                      <a:lnTo>
                        <a:pt x="1422" y="1135"/>
                      </a:lnTo>
                      <a:lnTo>
                        <a:pt x="1397" y="1135"/>
                      </a:lnTo>
                      <a:lnTo>
                        <a:pt x="1397" y="1147"/>
                      </a:lnTo>
                      <a:lnTo>
                        <a:pt x="1371" y="1147"/>
                      </a:lnTo>
                      <a:lnTo>
                        <a:pt x="1384" y="1147"/>
                      </a:lnTo>
                      <a:lnTo>
                        <a:pt x="1384" y="1164"/>
                      </a:lnTo>
                      <a:lnTo>
                        <a:pt x="1354" y="1164"/>
                      </a:lnTo>
                      <a:lnTo>
                        <a:pt x="1354" y="1177"/>
                      </a:lnTo>
                      <a:lnTo>
                        <a:pt x="1341" y="1177"/>
                      </a:lnTo>
                      <a:lnTo>
                        <a:pt x="1341" y="1164"/>
                      </a:lnTo>
                      <a:lnTo>
                        <a:pt x="1320" y="1164"/>
                      </a:lnTo>
                      <a:lnTo>
                        <a:pt x="1320" y="1177"/>
                      </a:lnTo>
                      <a:lnTo>
                        <a:pt x="1308" y="1177"/>
                      </a:lnTo>
                      <a:lnTo>
                        <a:pt x="1308" y="1181"/>
                      </a:lnTo>
                      <a:lnTo>
                        <a:pt x="1320" y="1181"/>
                      </a:lnTo>
                      <a:lnTo>
                        <a:pt x="1308" y="1198"/>
                      </a:lnTo>
                      <a:lnTo>
                        <a:pt x="1295" y="1198"/>
                      </a:lnTo>
                      <a:lnTo>
                        <a:pt x="1282" y="1211"/>
                      </a:lnTo>
                      <a:lnTo>
                        <a:pt x="1240" y="1211"/>
                      </a:lnTo>
                      <a:lnTo>
                        <a:pt x="1240" y="1223"/>
                      </a:lnTo>
                      <a:lnTo>
                        <a:pt x="1236" y="1223"/>
                      </a:lnTo>
                      <a:lnTo>
                        <a:pt x="1219" y="1236"/>
                      </a:lnTo>
                      <a:lnTo>
                        <a:pt x="1206" y="1249"/>
                      </a:lnTo>
                      <a:lnTo>
                        <a:pt x="1193" y="1249"/>
                      </a:lnTo>
                      <a:lnTo>
                        <a:pt x="1193" y="1279"/>
                      </a:lnTo>
                      <a:lnTo>
                        <a:pt x="1181" y="1279"/>
                      </a:lnTo>
                      <a:lnTo>
                        <a:pt x="1193" y="1279"/>
                      </a:lnTo>
                      <a:lnTo>
                        <a:pt x="1193" y="1283"/>
                      </a:lnTo>
                      <a:lnTo>
                        <a:pt x="1206" y="1283"/>
                      </a:lnTo>
                      <a:lnTo>
                        <a:pt x="1206" y="1296"/>
                      </a:lnTo>
                      <a:lnTo>
                        <a:pt x="1219" y="1312"/>
                      </a:lnTo>
                      <a:lnTo>
                        <a:pt x="1219" y="1296"/>
                      </a:lnTo>
                      <a:lnTo>
                        <a:pt x="1219" y="1372"/>
                      </a:lnTo>
                      <a:lnTo>
                        <a:pt x="1155" y="1372"/>
                      </a:lnTo>
                      <a:lnTo>
                        <a:pt x="1155" y="1384"/>
                      </a:lnTo>
                      <a:lnTo>
                        <a:pt x="1121" y="1384"/>
                      </a:lnTo>
                      <a:lnTo>
                        <a:pt x="1121" y="1397"/>
                      </a:lnTo>
                      <a:lnTo>
                        <a:pt x="1104" y="1414"/>
                      </a:lnTo>
                      <a:lnTo>
                        <a:pt x="1121" y="1414"/>
                      </a:lnTo>
                      <a:lnTo>
                        <a:pt x="1092" y="1414"/>
                      </a:lnTo>
                      <a:lnTo>
                        <a:pt x="1092" y="1397"/>
                      </a:lnTo>
                      <a:lnTo>
                        <a:pt x="1104" y="1397"/>
                      </a:lnTo>
                      <a:lnTo>
                        <a:pt x="1092" y="1397"/>
                      </a:lnTo>
                      <a:lnTo>
                        <a:pt x="1092" y="1384"/>
                      </a:lnTo>
                      <a:lnTo>
                        <a:pt x="1079" y="1384"/>
                      </a:lnTo>
                      <a:lnTo>
                        <a:pt x="1066" y="1372"/>
                      </a:lnTo>
                      <a:lnTo>
                        <a:pt x="1045" y="1372"/>
                      </a:lnTo>
                      <a:lnTo>
                        <a:pt x="1045" y="1384"/>
                      </a:lnTo>
                      <a:lnTo>
                        <a:pt x="1020" y="1384"/>
                      </a:lnTo>
                      <a:lnTo>
                        <a:pt x="1020" y="1397"/>
                      </a:lnTo>
                      <a:lnTo>
                        <a:pt x="1020" y="1384"/>
                      </a:lnTo>
                      <a:lnTo>
                        <a:pt x="990" y="1384"/>
                      </a:lnTo>
                      <a:lnTo>
                        <a:pt x="990" y="1350"/>
                      </a:lnTo>
                      <a:lnTo>
                        <a:pt x="977" y="1350"/>
                      </a:lnTo>
                      <a:lnTo>
                        <a:pt x="977" y="1363"/>
                      </a:lnTo>
                      <a:lnTo>
                        <a:pt x="977" y="1350"/>
                      </a:lnTo>
                      <a:lnTo>
                        <a:pt x="965" y="1363"/>
                      </a:lnTo>
                      <a:lnTo>
                        <a:pt x="956" y="1363"/>
                      </a:lnTo>
                      <a:lnTo>
                        <a:pt x="956" y="1372"/>
                      </a:lnTo>
                      <a:lnTo>
                        <a:pt x="944" y="1372"/>
                      </a:lnTo>
                      <a:lnTo>
                        <a:pt x="944" y="1363"/>
                      </a:lnTo>
                      <a:lnTo>
                        <a:pt x="918" y="1363"/>
                      </a:lnTo>
                      <a:lnTo>
                        <a:pt x="918" y="1384"/>
                      </a:lnTo>
                      <a:lnTo>
                        <a:pt x="905" y="1384"/>
                      </a:lnTo>
                      <a:lnTo>
                        <a:pt x="905" y="1397"/>
                      </a:lnTo>
                      <a:lnTo>
                        <a:pt x="889" y="1397"/>
                      </a:lnTo>
                      <a:lnTo>
                        <a:pt x="889" y="1452"/>
                      </a:lnTo>
                      <a:lnTo>
                        <a:pt x="876" y="1452"/>
                      </a:lnTo>
                      <a:lnTo>
                        <a:pt x="876" y="1461"/>
                      </a:lnTo>
                      <a:lnTo>
                        <a:pt x="876" y="1439"/>
                      </a:lnTo>
                      <a:lnTo>
                        <a:pt x="863" y="1439"/>
                      </a:lnTo>
                      <a:lnTo>
                        <a:pt x="863" y="1414"/>
                      </a:lnTo>
                      <a:lnTo>
                        <a:pt x="842" y="1414"/>
                      </a:lnTo>
                      <a:lnTo>
                        <a:pt x="842" y="1397"/>
                      </a:lnTo>
                      <a:lnTo>
                        <a:pt x="817" y="1397"/>
                      </a:lnTo>
                      <a:lnTo>
                        <a:pt x="817" y="1384"/>
                      </a:lnTo>
                      <a:lnTo>
                        <a:pt x="804" y="1384"/>
                      </a:lnTo>
                      <a:lnTo>
                        <a:pt x="804" y="1397"/>
                      </a:lnTo>
                      <a:lnTo>
                        <a:pt x="787" y="1384"/>
                      </a:lnTo>
                      <a:lnTo>
                        <a:pt x="774" y="1384"/>
                      </a:lnTo>
                      <a:lnTo>
                        <a:pt x="774" y="1372"/>
                      </a:lnTo>
                      <a:lnTo>
                        <a:pt x="770" y="1363"/>
                      </a:lnTo>
                      <a:lnTo>
                        <a:pt x="774" y="1363"/>
                      </a:lnTo>
                      <a:lnTo>
                        <a:pt x="774" y="1350"/>
                      </a:lnTo>
                      <a:lnTo>
                        <a:pt x="770" y="1350"/>
                      </a:lnTo>
                      <a:lnTo>
                        <a:pt x="770" y="1338"/>
                      </a:lnTo>
                      <a:lnTo>
                        <a:pt x="753" y="1338"/>
                      </a:lnTo>
                      <a:lnTo>
                        <a:pt x="753" y="1350"/>
                      </a:lnTo>
                      <a:lnTo>
                        <a:pt x="740" y="1350"/>
                      </a:lnTo>
                      <a:lnTo>
                        <a:pt x="728" y="1338"/>
                      </a:lnTo>
                      <a:lnTo>
                        <a:pt x="715" y="1338"/>
                      </a:lnTo>
                      <a:lnTo>
                        <a:pt x="702" y="1325"/>
                      </a:lnTo>
                      <a:lnTo>
                        <a:pt x="702" y="1350"/>
                      </a:lnTo>
                      <a:lnTo>
                        <a:pt x="715" y="1350"/>
                      </a:lnTo>
                      <a:lnTo>
                        <a:pt x="715" y="1363"/>
                      </a:lnTo>
                      <a:lnTo>
                        <a:pt x="690" y="1363"/>
                      </a:lnTo>
                      <a:lnTo>
                        <a:pt x="690" y="1372"/>
                      </a:lnTo>
                      <a:lnTo>
                        <a:pt x="681" y="1363"/>
                      </a:lnTo>
                      <a:lnTo>
                        <a:pt x="656" y="1363"/>
                      </a:lnTo>
                      <a:lnTo>
                        <a:pt x="656" y="1384"/>
                      </a:lnTo>
                      <a:lnTo>
                        <a:pt x="639" y="1397"/>
                      </a:lnTo>
                      <a:lnTo>
                        <a:pt x="639" y="1384"/>
                      </a:lnTo>
                      <a:lnTo>
                        <a:pt x="613" y="1384"/>
                      </a:lnTo>
                      <a:lnTo>
                        <a:pt x="613" y="1372"/>
                      </a:lnTo>
                      <a:lnTo>
                        <a:pt x="601" y="1372"/>
                      </a:lnTo>
                      <a:lnTo>
                        <a:pt x="601" y="1384"/>
                      </a:lnTo>
                      <a:lnTo>
                        <a:pt x="588" y="1384"/>
                      </a:lnTo>
                      <a:lnTo>
                        <a:pt x="579" y="1397"/>
                      </a:lnTo>
                      <a:lnTo>
                        <a:pt x="579" y="1414"/>
                      </a:lnTo>
                      <a:lnTo>
                        <a:pt x="567" y="1397"/>
                      </a:lnTo>
                      <a:lnTo>
                        <a:pt x="567" y="1414"/>
                      </a:lnTo>
                      <a:lnTo>
                        <a:pt x="567" y="1397"/>
                      </a:lnTo>
                      <a:lnTo>
                        <a:pt x="554" y="1397"/>
                      </a:lnTo>
                      <a:lnTo>
                        <a:pt x="537" y="1414"/>
                      </a:lnTo>
                      <a:lnTo>
                        <a:pt x="499" y="1414"/>
                      </a:lnTo>
                      <a:lnTo>
                        <a:pt x="499" y="1427"/>
                      </a:lnTo>
                      <a:lnTo>
                        <a:pt x="491" y="1439"/>
                      </a:lnTo>
                      <a:lnTo>
                        <a:pt x="491" y="1427"/>
                      </a:lnTo>
                      <a:lnTo>
                        <a:pt x="478" y="1427"/>
                      </a:lnTo>
                      <a:lnTo>
                        <a:pt x="478" y="1414"/>
                      </a:lnTo>
                      <a:lnTo>
                        <a:pt x="440" y="1414"/>
                      </a:lnTo>
                      <a:lnTo>
                        <a:pt x="440" y="1397"/>
                      </a:lnTo>
                      <a:lnTo>
                        <a:pt x="423" y="1397"/>
                      </a:lnTo>
                      <a:lnTo>
                        <a:pt x="423" y="1372"/>
                      </a:lnTo>
                      <a:lnTo>
                        <a:pt x="410" y="1384"/>
                      </a:lnTo>
                      <a:lnTo>
                        <a:pt x="410" y="1397"/>
                      </a:lnTo>
                      <a:lnTo>
                        <a:pt x="406" y="1397"/>
                      </a:lnTo>
                      <a:lnTo>
                        <a:pt x="406" y="1414"/>
                      </a:lnTo>
                      <a:lnTo>
                        <a:pt x="389" y="1427"/>
                      </a:lnTo>
                      <a:lnTo>
                        <a:pt x="389" y="1461"/>
                      </a:lnTo>
                      <a:lnTo>
                        <a:pt x="376" y="1461"/>
                      </a:lnTo>
                      <a:lnTo>
                        <a:pt x="364" y="1473"/>
                      </a:lnTo>
                      <a:lnTo>
                        <a:pt x="351" y="1473"/>
                      </a:lnTo>
                      <a:lnTo>
                        <a:pt x="338" y="1486"/>
                      </a:lnTo>
                      <a:lnTo>
                        <a:pt x="338" y="1528"/>
                      </a:lnTo>
                      <a:lnTo>
                        <a:pt x="304" y="1528"/>
                      </a:lnTo>
                      <a:lnTo>
                        <a:pt x="304" y="1511"/>
                      </a:lnTo>
                      <a:lnTo>
                        <a:pt x="287" y="1511"/>
                      </a:lnTo>
                      <a:lnTo>
                        <a:pt x="287" y="1499"/>
                      </a:lnTo>
                      <a:lnTo>
                        <a:pt x="275" y="1499"/>
                      </a:lnTo>
                      <a:lnTo>
                        <a:pt x="275" y="1486"/>
                      </a:lnTo>
                      <a:lnTo>
                        <a:pt x="249" y="1486"/>
                      </a:lnTo>
                      <a:lnTo>
                        <a:pt x="249" y="1473"/>
                      </a:lnTo>
                      <a:lnTo>
                        <a:pt x="237" y="1473"/>
                      </a:lnTo>
                      <a:lnTo>
                        <a:pt x="237" y="1452"/>
                      </a:lnTo>
                      <a:lnTo>
                        <a:pt x="249" y="1452"/>
                      </a:lnTo>
                      <a:lnTo>
                        <a:pt x="237" y="1452"/>
                      </a:lnTo>
                      <a:lnTo>
                        <a:pt x="237" y="1439"/>
                      </a:lnTo>
                      <a:lnTo>
                        <a:pt x="249" y="1439"/>
                      </a:lnTo>
                      <a:lnTo>
                        <a:pt x="237" y="1439"/>
                      </a:lnTo>
                      <a:lnTo>
                        <a:pt x="237" y="1384"/>
                      </a:lnTo>
                      <a:lnTo>
                        <a:pt x="249" y="1384"/>
                      </a:lnTo>
                      <a:lnTo>
                        <a:pt x="249" y="1372"/>
                      </a:lnTo>
                      <a:lnTo>
                        <a:pt x="287" y="1372"/>
                      </a:lnTo>
                      <a:lnTo>
                        <a:pt x="287" y="1325"/>
                      </a:lnTo>
                      <a:lnTo>
                        <a:pt x="275" y="1325"/>
                      </a:lnTo>
                      <a:lnTo>
                        <a:pt x="275" y="1283"/>
                      </a:lnTo>
                      <a:lnTo>
                        <a:pt x="287" y="1279"/>
                      </a:lnTo>
                      <a:lnTo>
                        <a:pt x="287" y="1262"/>
                      </a:lnTo>
                      <a:lnTo>
                        <a:pt x="304" y="1262"/>
                      </a:lnTo>
                      <a:lnTo>
                        <a:pt x="287" y="1249"/>
                      </a:lnTo>
                      <a:lnTo>
                        <a:pt x="287" y="1223"/>
                      </a:lnTo>
                      <a:lnTo>
                        <a:pt x="275" y="1223"/>
                      </a:lnTo>
                      <a:lnTo>
                        <a:pt x="275" y="1211"/>
                      </a:lnTo>
                      <a:lnTo>
                        <a:pt x="262" y="1211"/>
                      </a:lnTo>
                      <a:lnTo>
                        <a:pt x="275" y="1211"/>
                      </a:lnTo>
                      <a:lnTo>
                        <a:pt x="262" y="1211"/>
                      </a:lnTo>
                      <a:lnTo>
                        <a:pt x="262" y="1198"/>
                      </a:lnTo>
                      <a:lnTo>
                        <a:pt x="249" y="1198"/>
                      </a:lnTo>
                      <a:lnTo>
                        <a:pt x="249" y="1177"/>
                      </a:lnTo>
                      <a:lnTo>
                        <a:pt x="237" y="1177"/>
                      </a:lnTo>
                      <a:lnTo>
                        <a:pt x="237" y="1147"/>
                      </a:lnTo>
                      <a:lnTo>
                        <a:pt x="224" y="1147"/>
                      </a:lnTo>
                      <a:lnTo>
                        <a:pt x="224" y="1135"/>
                      </a:lnTo>
                      <a:lnTo>
                        <a:pt x="249" y="1135"/>
                      </a:lnTo>
                      <a:lnTo>
                        <a:pt x="249" y="1096"/>
                      </a:lnTo>
                      <a:lnTo>
                        <a:pt x="262" y="1096"/>
                      </a:lnTo>
                      <a:lnTo>
                        <a:pt x="275" y="1088"/>
                      </a:lnTo>
                      <a:lnTo>
                        <a:pt x="275" y="1046"/>
                      </a:lnTo>
                      <a:lnTo>
                        <a:pt x="287" y="1046"/>
                      </a:lnTo>
                      <a:lnTo>
                        <a:pt x="287" y="974"/>
                      </a:lnTo>
                      <a:lnTo>
                        <a:pt x="275" y="974"/>
                      </a:lnTo>
                      <a:lnTo>
                        <a:pt x="275" y="961"/>
                      </a:lnTo>
                      <a:lnTo>
                        <a:pt x="262" y="961"/>
                      </a:lnTo>
                      <a:lnTo>
                        <a:pt x="262" y="931"/>
                      </a:lnTo>
                      <a:lnTo>
                        <a:pt x="249" y="931"/>
                      </a:lnTo>
                      <a:lnTo>
                        <a:pt x="249" y="906"/>
                      </a:lnTo>
                      <a:lnTo>
                        <a:pt x="237" y="906"/>
                      </a:lnTo>
                      <a:lnTo>
                        <a:pt x="237" y="885"/>
                      </a:lnTo>
                      <a:lnTo>
                        <a:pt x="224" y="885"/>
                      </a:lnTo>
                      <a:lnTo>
                        <a:pt x="224" y="859"/>
                      </a:lnTo>
                      <a:lnTo>
                        <a:pt x="215" y="859"/>
                      </a:lnTo>
                      <a:lnTo>
                        <a:pt x="215" y="847"/>
                      </a:lnTo>
                      <a:lnTo>
                        <a:pt x="203" y="847"/>
                      </a:lnTo>
                      <a:lnTo>
                        <a:pt x="215" y="830"/>
                      </a:lnTo>
                      <a:lnTo>
                        <a:pt x="203" y="830"/>
                      </a:lnTo>
                      <a:lnTo>
                        <a:pt x="203" y="813"/>
                      </a:lnTo>
                      <a:lnTo>
                        <a:pt x="190" y="813"/>
                      </a:lnTo>
                      <a:lnTo>
                        <a:pt x="190" y="796"/>
                      </a:lnTo>
                      <a:lnTo>
                        <a:pt x="203" y="796"/>
                      </a:lnTo>
                      <a:lnTo>
                        <a:pt x="203" y="771"/>
                      </a:lnTo>
                      <a:lnTo>
                        <a:pt x="190" y="771"/>
                      </a:lnTo>
                      <a:lnTo>
                        <a:pt x="190" y="745"/>
                      </a:lnTo>
                      <a:lnTo>
                        <a:pt x="173" y="745"/>
                      </a:lnTo>
                      <a:lnTo>
                        <a:pt x="173" y="711"/>
                      </a:lnTo>
                      <a:lnTo>
                        <a:pt x="160" y="711"/>
                      </a:lnTo>
                      <a:lnTo>
                        <a:pt x="160" y="699"/>
                      </a:lnTo>
                      <a:lnTo>
                        <a:pt x="148" y="682"/>
                      </a:lnTo>
                      <a:lnTo>
                        <a:pt x="135" y="682"/>
                      </a:lnTo>
                      <a:lnTo>
                        <a:pt x="135" y="631"/>
                      </a:lnTo>
                      <a:lnTo>
                        <a:pt x="122" y="631"/>
                      </a:lnTo>
                      <a:lnTo>
                        <a:pt x="135" y="631"/>
                      </a:lnTo>
                      <a:lnTo>
                        <a:pt x="135" y="622"/>
                      </a:lnTo>
                      <a:lnTo>
                        <a:pt x="122" y="622"/>
                      </a:lnTo>
                      <a:lnTo>
                        <a:pt x="122" y="610"/>
                      </a:lnTo>
                      <a:lnTo>
                        <a:pt x="114" y="610"/>
                      </a:lnTo>
                      <a:lnTo>
                        <a:pt x="114" y="597"/>
                      </a:lnTo>
                      <a:lnTo>
                        <a:pt x="101" y="597"/>
                      </a:lnTo>
                      <a:lnTo>
                        <a:pt x="101" y="567"/>
                      </a:lnTo>
                      <a:lnTo>
                        <a:pt x="88" y="567"/>
                      </a:lnTo>
                      <a:lnTo>
                        <a:pt x="88" y="529"/>
                      </a:lnTo>
                      <a:lnTo>
                        <a:pt x="135" y="529"/>
                      </a:lnTo>
                      <a:lnTo>
                        <a:pt x="135" y="521"/>
                      </a:lnTo>
                      <a:lnTo>
                        <a:pt x="148" y="521"/>
                      </a:lnTo>
                      <a:lnTo>
                        <a:pt x="148" y="508"/>
                      </a:lnTo>
                      <a:lnTo>
                        <a:pt x="135" y="508"/>
                      </a:lnTo>
                      <a:lnTo>
                        <a:pt x="135" y="495"/>
                      </a:lnTo>
                      <a:lnTo>
                        <a:pt x="114" y="495"/>
                      </a:lnTo>
                      <a:lnTo>
                        <a:pt x="114" y="466"/>
                      </a:lnTo>
                      <a:lnTo>
                        <a:pt x="101" y="466"/>
                      </a:lnTo>
                      <a:lnTo>
                        <a:pt x="101" y="440"/>
                      </a:lnTo>
                      <a:lnTo>
                        <a:pt x="71" y="440"/>
                      </a:lnTo>
                      <a:lnTo>
                        <a:pt x="71" y="432"/>
                      </a:lnTo>
                      <a:lnTo>
                        <a:pt x="71" y="440"/>
                      </a:lnTo>
                      <a:lnTo>
                        <a:pt x="59" y="432"/>
                      </a:lnTo>
                      <a:lnTo>
                        <a:pt x="46" y="432"/>
                      </a:lnTo>
                      <a:lnTo>
                        <a:pt x="33" y="419"/>
                      </a:lnTo>
                      <a:lnTo>
                        <a:pt x="33" y="334"/>
                      </a:lnTo>
                      <a:lnTo>
                        <a:pt x="25" y="334"/>
                      </a:lnTo>
                      <a:lnTo>
                        <a:pt x="25" y="292"/>
                      </a:lnTo>
                      <a:lnTo>
                        <a:pt x="12" y="279"/>
                      </a:lnTo>
                      <a:lnTo>
                        <a:pt x="12" y="267"/>
                      </a:lnTo>
                      <a:lnTo>
                        <a:pt x="0" y="267"/>
                      </a:lnTo>
                      <a:lnTo>
                        <a:pt x="0" y="250"/>
                      </a:lnTo>
                      <a:lnTo>
                        <a:pt x="12" y="250"/>
                      </a:lnTo>
                      <a:lnTo>
                        <a:pt x="12" y="233"/>
                      </a:lnTo>
                      <a:lnTo>
                        <a:pt x="0" y="233"/>
                      </a:lnTo>
                      <a:lnTo>
                        <a:pt x="12" y="233"/>
                      </a:lnTo>
                      <a:lnTo>
                        <a:pt x="12" y="216"/>
                      </a:lnTo>
                      <a:lnTo>
                        <a:pt x="0" y="216"/>
                      </a:lnTo>
                      <a:lnTo>
                        <a:pt x="0" y="203"/>
                      </a:lnTo>
                      <a:lnTo>
                        <a:pt x="12" y="191"/>
                      </a:lnTo>
                      <a:lnTo>
                        <a:pt x="12" y="144"/>
                      </a:lnTo>
                      <a:lnTo>
                        <a:pt x="25" y="144"/>
                      </a:lnTo>
                      <a:lnTo>
                        <a:pt x="25" y="131"/>
                      </a:lnTo>
                      <a:lnTo>
                        <a:pt x="33" y="131"/>
                      </a:lnTo>
                      <a:lnTo>
                        <a:pt x="33" y="119"/>
                      </a:lnTo>
                      <a:lnTo>
                        <a:pt x="25" y="119"/>
                      </a:lnTo>
                      <a:lnTo>
                        <a:pt x="25" y="89"/>
                      </a:lnTo>
                      <a:lnTo>
                        <a:pt x="12" y="89"/>
                      </a:lnTo>
                      <a:lnTo>
                        <a:pt x="25" y="76"/>
                      </a:lnTo>
                      <a:lnTo>
                        <a:pt x="25" y="64"/>
                      </a:lnTo>
                      <a:lnTo>
                        <a:pt x="33" y="64"/>
                      </a:lnTo>
                      <a:lnTo>
                        <a:pt x="33" y="30"/>
                      </a:lnTo>
                      <a:lnTo>
                        <a:pt x="46" y="30"/>
                      </a:lnTo>
                      <a:lnTo>
                        <a:pt x="46" y="17"/>
                      </a:lnTo>
                      <a:lnTo>
                        <a:pt x="59" y="17"/>
                      </a:lnTo>
                      <a:lnTo>
                        <a:pt x="59" y="0"/>
                      </a:lnTo>
                      <a:lnTo>
                        <a:pt x="101" y="0"/>
                      </a:lnTo>
                      <a:lnTo>
                        <a:pt x="101" y="89"/>
                      </a:lnTo>
                      <a:lnTo>
                        <a:pt x="135" y="89"/>
                      </a:lnTo>
                      <a:lnTo>
                        <a:pt x="135" y="102"/>
                      </a:lnTo>
                      <a:lnTo>
                        <a:pt x="160" y="102"/>
                      </a:lnTo>
                      <a:lnTo>
                        <a:pt x="160" y="119"/>
                      </a:lnTo>
                      <a:lnTo>
                        <a:pt x="190" y="119"/>
                      </a:lnTo>
                      <a:lnTo>
                        <a:pt x="190" y="131"/>
                      </a:lnTo>
                      <a:lnTo>
                        <a:pt x="203" y="131"/>
                      </a:lnTo>
                      <a:lnTo>
                        <a:pt x="203" y="144"/>
                      </a:lnTo>
                      <a:lnTo>
                        <a:pt x="215" y="144"/>
                      </a:lnTo>
                      <a:lnTo>
                        <a:pt x="215" y="157"/>
                      </a:lnTo>
                      <a:lnTo>
                        <a:pt x="215" y="144"/>
                      </a:lnTo>
                      <a:lnTo>
                        <a:pt x="224" y="144"/>
                      </a:lnTo>
                      <a:lnTo>
                        <a:pt x="224" y="157"/>
                      </a:lnTo>
                      <a:lnTo>
                        <a:pt x="237" y="157"/>
                      </a:lnTo>
                      <a:lnTo>
                        <a:pt x="237" y="178"/>
                      </a:lnTo>
                      <a:lnTo>
                        <a:pt x="275" y="178"/>
                      </a:lnTo>
                      <a:lnTo>
                        <a:pt x="275" y="191"/>
                      </a:lnTo>
                      <a:lnTo>
                        <a:pt x="287" y="191"/>
                      </a:lnTo>
                      <a:lnTo>
                        <a:pt x="287" y="203"/>
                      </a:lnTo>
                      <a:lnTo>
                        <a:pt x="287" y="191"/>
                      </a:lnTo>
                      <a:lnTo>
                        <a:pt x="304" y="191"/>
                      </a:lnTo>
                      <a:lnTo>
                        <a:pt x="304" y="203"/>
                      </a:lnTo>
                      <a:lnTo>
                        <a:pt x="309" y="203"/>
                      </a:lnTo>
                      <a:lnTo>
                        <a:pt x="309" y="216"/>
                      </a:lnTo>
                      <a:lnTo>
                        <a:pt x="321" y="233"/>
                      </a:lnTo>
                      <a:lnTo>
                        <a:pt x="309" y="233"/>
                      </a:lnTo>
                      <a:lnTo>
                        <a:pt x="321" y="233"/>
                      </a:lnTo>
                      <a:lnTo>
                        <a:pt x="321" y="246"/>
                      </a:lnTo>
                      <a:lnTo>
                        <a:pt x="389" y="246"/>
                      </a:lnTo>
                      <a:lnTo>
                        <a:pt x="389" y="250"/>
                      </a:lnTo>
                      <a:lnTo>
                        <a:pt x="423" y="250"/>
                      </a:lnTo>
                      <a:lnTo>
                        <a:pt x="423" y="246"/>
                      </a:lnTo>
                      <a:lnTo>
                        <a:pt x="452" y="246"/>
                      </a:lnTo>
                      <a:lnTo>
                        <a:pt x="452" y="267"/>
                      </a:lnTo>
                      <a:lnTo>
                        <a:pt x="478" y="267"/>
                      </a:lnTo>
                      <a:lnTo>
                        <a:pt x="478" y="250"/>
                      </a:lnTo>
                      <a:lnTo>
                        <a:pt x="491" y="250"/>
                      </a:lnTo>
                      <a:lnTo>
                        <a:pt x="491" y="267"/>
                      </a:lnTo>
                      <a:lnTo>
                        <a:pt x="512" y="267"/>
                      </a:lnTo>
                      <a:lnTo>
                        <a:pt x="512" y="279"/>
                      </a:lnTo>
                      <a:lnTo>
                        <a:pt x="524" y="279"/>
                      </a:lnTo>
                      <a:lnTo>
                        <a:pt x="524" y="267"/>
                      </a:lnTo>
                      <a:lnTo>
                        <a:pt x="537" y="267"/>
                      </a:lnTo>
                      <a:lnTo>
                        <a:pt x="537" y="279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" name="Google Shape;1179;p19">
                  <a:extLst>
                    <a:ext uri="{FF2B5EF4-FFF2-40B4-BE49-F238E27FC236}">
                      <a16:creationId xmlns:a16="http://schemas.microsoft.com/office/drawing/2014/main" id="{BCC68332-06B4-1B80-B3D2-9353FC767B6F}"/>
                    </a:ext>
                  </a:extLst>
                </p:cNvPr>
                <p:cNvSpPr/>
                <p:nvPr/>
              </p:nvSpPr>
              <p:spPr>
                <a:xfrm>
                  <a:off x="8986042" y="4694715"/>
                  <a:ext cx="698272" cy="1024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6" h="3158" extrusionOk="0">
                      <a:moveTo>
                        <a:pt x="719" y="0"/>
                      </a:moveTo>
                      <a:lnTo>
                        <a:pt x="707" y="12"/>
                      </a:lnTo>
                      <a:lnTo>
                        <a:pt x="719" y="12"/>
                      </a:lnTo>
                      <a:lnTo>
                        <a:pt x="719" y="25"/>
                      </a:lnTo>
                      <a:lnTo>
                        <a:pt x="728" y="25"/>
                      </a:lnTo>
                      <a:lnTo>
                        <a:pt x="728" y="38"/>
                      </a:lnTo>
                      <a:lnTo>
                        <a:pt x="719" y="38"/>
                      </a:lnTo>
                      <a:lnTo>
                        <a:pt x="728" y="50"/>
                      </a:lnTo>
                      <a:lnTo>
                        <a:pt x="740" y="59"/>
                      </a:lnTo>
                      <a:lnTo>
                        <a:pt x="740" y="50"/>
                      </a:lnTo>
                      <a:lnTo>
                        <a:pt x="766" y="50"/>
                      </a:lnTo>
                      <a:lnTo>
                        <a:pt x="766" y="59"/>
                      </a:lnTo>
                      <a:lnTo>
                        <a:pt x="783" y="59"/>
                      </a:lnTo>
                      <a:lnTo>
                        <a:pt x="795" y="72"/>
                      </a:lnTo>
                      <a:lnTo>
                        <a:pt x="808" y="72"/>
                      </a:lnTo>
                      <a:lnTo>
                        <a:pt x="808" y="84"/>
                      </a:lnTo>
                      <a:lnTo>
                        <a:pt x="821" y="84"/>
                      </a:lnTo>
                      <a:lnTo>
                        <a:pt x="821" y="101"/>
                      </a:lnTo>
                      <a:lnTo>
                        <a:pt x="829" y="101"/>
                      </a:lnTo>
                      <a:lnTo>
                        <a:pt x="829" y="114"/>
                      </a:lnTo>
                      <a:lnTo>
                        <a:pt x="821" y="114"/>
                      </a:lnTo>
                      <a:lnTo>
                        <a:pt x="829" y="114"/>
                      </a:lnTo>
                      <a:lnTo>
                        <a:pt x="829" y="127"/>
                      </a:lnTo>
                      <a:lnTo>
                        <a:pt x="829" y="114"/>
                      </a:lnTo>
                      <a:lnTo>
                        <a:pt x="842" y="114"/>
                      </a:lnTo>
                      <a:lnTo>
                        <a:pt x="842" y="127"/>
                      </a:lnTo>
                      <a:lnTo>
                        <a:pt x="855" y="127"/>
                      </a:lnTo>
                      <a:lnTo>
                        <a:pt x="855" y="139"/>
                      </a:lnTo>
                      <a:lnTo>
                        <a:pt x="867" y="139"/>
                      </a:lnTo>
                      <a:lnTo>
                        <a:pt x="867" y="127"/>
                      </a:lnTo>
                      <a:lnTo>
                        <a:pt x="884" y="139"/>
                      </a:lnTo>
                      <a:lnTo>
                        <a:pt x="910" y="139"/>
                      </a:lnTo>
                      <a:lnTo>
                        <a:pt x="910" y="148"/>
                      </a:lnTo>
                      <a:lnTo>
                        <a:pt x="918" y="148"/>
                      </a:lnTo>
                      <a:lnTo>
                        <a:pt x="918" y="139"/>
                      </a:lnTo>
                      <a:lnTo>
                        <a:pt x="931" y="139"/>
                      </a:lnTo>
                      <a:lnTo>
                        <a:pt x="931" y="101"/>
                      </a:lnTo>
                      <a:lnTo>
                        <a:pt x="969" y="101"/>
                      </a:lnTo>
                      <a:lnTo>
                        <a:pt x="969" y="84"/>
                      </a:lnTo>
                      <a:lnTo>
                        <a:pt x="999" y="84"/>
                      </a:lnTo>
                      <a:lnTo>
                        <a:pt x="999" y="101"/>
                      </a:lnTo>
                      <a:lnTo>
                        <a:pt x="1033" y="101"/>
                      </a:lnTo>
                      <a:lnTo>
                        <a:pt x="1033" y="72"/>
                      </a:lnTo>
                      <a:lnTo>
                        <a:pt x="1045" y="72"/>
                      </a:lnTo>
                      <a:lnTo>
                        <a:pt x="1045" y="101"/>
                      </a:lnTo>
                      <a:lnTo>
                        <a:pt x="1058" y="101"/>
                      </a:lnTo>
                      <a:lnTo>
                        <a:pt x="1045" y="114"/>
                      </a:lnTo>
                      <a:lnTo>
                        <a:pt x="1045" y="139"/>
                      </a:lnTo>
                      <a:lnTo>
                        <a:pt x="1058" y="148"/>
                      </a:lnTo>
                      <a:lnTo>
                        <a:pt x="1058" y="161"/>
                      </a:lnTo>
                      <a:lnTo>
                        <a:pt x="1071" y="161"/>
                      </a:lnTo>
                      <a:lnTo>
                        <a:pt x="1071" y="173"/>
                      </a:lnTo>
                      <a:lnTo>
                        <a:pt x="1083" y="173"/>
                      </a:lnTo>
                      <a:lnTo>
                        <a:pt x="1083" y="186"/>
                      </a:lnTo>
                      <a:lnTo>
                        <a:pt x="1100" y="186"/>
                      </a:lnTo>
                      <a:lnTo>
                        <a:pt x="1100" y="203"/>
                      </a:lnTo>
                      <a:lnTo>
                        <a:pt x="1105" y="203"/>
                      </a:lnTo>
                      <a:lnTo>
                        <a:pt x="1105" y="216"/>
                      </a:lnTo>
                      <a:lnTo>
                        <a:pt x="1117" y="216"/>
                      </a:lnTo>
                      <a:lnTo>
                        <a:pt x="1117" y="228"/>
                      </a:lnTo>
                      <a:lnTo>
                        <a:pt x="1134" y="228"/>
                      </a:lnTo>
                      <a:lnTo>
                        <a:pt x="1134" y="262"/>
                      </a:lnTo>
                      <a:lnTo>
                        <a:pt x="1147" y="275"/>
                      </a:lnTo>
                      <a:lnTo>
                        <a:pt x="1147" y="288"/>
                      </a:lnTo>
                      <a:lnTo>
                        <a:pt x="1160" y="288"/>
                      </a:lnTo>
                      <a:lnTo>
                        <a:pt x="1160" y="334"/>
                      </a:lnTo>
                      <a:lnTo>
                        <a:pt x="1172" y="334"/>
                      </a:lnTo>
                      <a:lnTo>
                        <a:pt x="1172" y="330"/>
                      </a:lnTo>
                      <a:lnTo>
                        <a:pt x="1185" y="330"/>
                      </a:lnTo>
                      <a:lnTo>
                        <a:pt x="1185" y="351"/>
                      </a:lnTo>
                      <a:lnTo>
                        <a:pt x="1193" y="351"/>
                      </a:lnTo>
                      <a:lnTo>
                        <a:pt x="1193" y="415"/>
                      </a:lnTo>
                      <a:lnTo>
                        <a:pt x="1219" y="415"/>
                      </a:lnTo>
                      <a:lnTo>
                        <a:pt x="1219" y="423"/>
                      </a:lnTo>
                      <a:lnTo>
                        <a:pt x="1232" y="436"/>
                      </a:lnTo>
                      <a:lnTo>
                        <a:pt x="1261" y="436"/>
                      </a:lnTo>
                      <a:lnTo>
                        <a:pt x="1261" y="423"/>
                      </a:lnTo>
                      <a:lnTo>
                        <a:pt x="1274" y="423"/>
                      </a:lnTo>
                      <a:lnTo>
                        <a:pt x="1274" y="448"/>
                      </a:lnTo>
                      <a:lnTo>
                        <a:pt x="1282" y="448"/>
                      </a:lnTo>
                      <a:lnTo>
                        <a:pt x="1295" y="465"/>
                      </a:lnTo>
                      <a:lnTo>
                        <a:pt x="1295" y="478"/>
                      </a:lnTo>
                      <a:lnTo>
                        <a:pt x="1308" y="478"/>
                      </a:lnTo>
                      <a:lnTo>
                        <a:pt x="1308" y="491"/>
                      </a:lnTo>
                      <a:lnTo>
                        <a:pt x="1320" y="491"/>
                      </a:lnTo>
                      <a:lnTo>
                        <a:pt x="1320" y="503"/>
                      </a:lnTo>
                      <a:lnTo>
                        <a:pt x="1333" y="503"/>
                      </a:lnTo>
                      <a:lnTo>
                        <a:pt x="1333" y="512"/>
                      </a:lnTo>
                      <a:lnTo>
                        <a:pt x="1320" y="512"/>
                      </a:lnTo>
                      <a:lnTo>
                        <a:pt x="1333" y="512"/>
                      </a:lnTo>
                      <a:lnTo>
                        <a:pt x="1333" y="525"/>
                      </a:lnTo>
                      <a:lnTo>
                        <a:pt x="1350" y="525"/>
                      </a:lnTo>
                      <a:lnTo>
                        <a:pt x="1350" y="537"/>
                      </a:lnTo>
                      <a:lnTo>
                        <a:pt x="1363" y="537"/>
                      </a:lnTo>
                      <a:lnTo>
                        <a:pt x="1363" y="580"/>
                      </a:lnTo>
                      <a:lnTo>
                        <a:pt x="1375" y="580"/>
                      </a:lnTo>
                      <a:lnTo>
                        <a:pt x="1375" y="592"/>
                      </a:lnTo>
                      <a:lnTo>
                        <a:pt x="1384" y="592"/>
                      </a:lnTo>
                      <a:lnTo>
                        <a:pt x="1384" y="613"/>
                      </a:lnTo>
                      <a:lnTo>
                        <a:pt x="1397" y="626"/>
                      </a:lnTo>
                      <a:lnTo>
                        <a:pt x="1409" y="626"/>
                      </a:lnTo>
                      <a:lnTo>
                        <a:pt x="1422" y="639"/>
                      </a:lnTo>
                      <a:lnTo>
                        <a:pt x="1422" y="652"/>
                      </a:lnTo>
                      <a:lnTo>
                        <a:pt x="1435" y="652"/>
                      </a:lnTo>
                      <a:lnTo>
                        <a:pt x="1435" y="664"/>
                      </a:lnTo>
                      <a:lnTo>
                        <a:pt x="1447" y="664"/>
                      </a:lnTo>
                      <a:lnTo>
                        <a:pt x="1447" y="681"/>
                      </a:lnTo>
                      <a:lnTo>
                        <a:pt x="1435" y="694"/>
                      </a:lnTo>
                      <a:lnTo>
                        <a:pt x="1447" y="694"/>
                      </a:lnTo>
                      <a:lnTo>
                        <a:pt x="1447" y="698"/>
                      </a:lnTo>
                      <a:lnTo>
                        <a:pt x="1469" y="698"/>
                      </a:lnTo>
                      <a:lnTo>
                        <a:pt x="1469" y="715"/>
                      </a:lnTo>
                      <a:lnTo>
                        <a:pt x="1464" y="715"/>
                      </a:lnTo>
                      <a:lnTo>
                        <a:pt x="1464" y="740"/>
                      </a:lnTo>
                      <a:lnTo>
                        <a:pt x="1447" y="740"/>
                      </a:lnTo>
                      <a:lnTo>
                        <a:pt x="1447" y="766"/>
                      </a:lnTo>
                      <a:lnTo>
                        <a:pt x="1481" y="766"/>
                      </a:lnTo>
                      <a:lnTo>
                        <a:pt x="1481" y="753"/>
                      </a:lnTo>
                      <a:lnTo>
                        <a:pt x="1481" y="800"/>
                      </a:lnTo>
                      <a:lnTo>
                        <a:pt x="1469" y="800"/>
                      </a:lnTo>
                      <a:lnTo>
                        <a:pt x="1469" y="829"/>
                      </a:lnTo>
                      <a:lnTo>
                        <a:pt x="1481" y="829"/>
                      </a:lnTo>
                      <a:lnTo>
                        <a:pt x="1481" y="817"/>
                      </a:lnTo>
                      <a:lnTo>
                        <a:pt x="1498" y="817"/>
                      </a:lnTo>
                      <a:lnTo>
                        <a:pt x="1498" y="829"/>
                      </a:lnTo>
                      <a:lnTo>
                        <a:pt x="1511" y="829"/>
                      </a:lnTo>
                      <a:lnTo>
                        <a:pt x="1511" y="855"/>
                      </a:lnTo>
                      <a:lnTo>
                        <a:pt x="1524" y="855"/>
                      </a:lnTo>
                      <a:lnTo>
                        <a:pt x="1511" y="855"/>
                      </a:lnTo>
                      <a:lnTo>
                        <a:pt x="1511" y="880"/>
                      </a:lnTo>
                      <a:lnTo>
                        <a:pt x="1524" y="880"/>
                      </a:lnTo>
                      <a:lnTo>
                        <a:pt x="1524" y="889"/>
                      </a:lnTo>
                      <a:lnTo>
                        <a:pt x="1536" y="889"/>
                      </a:lnTo>
                      <a:lnTo>
                        <a:pt x="1536" y="880"/>
                      </a:lnTo>
                      <a:lnTo>
                        <a:pt x="1536" y="889"/>
                      </a:lnTo>
                      <a:lnTo>
                        <a:pt x="1549" y="889"/>
                      </a:lnTo>
                      <a:lnTo>
                        <a:pt x="1549" y="931"/>
                      </a:lnTo>
                      <a:lnTo>
                        <a:pt x="1566" y="931"/>
                      </a:lnTo>
                      <a:lnTo>
                        <a:pt x="1549" y="931"/>
                      </a:lnTo>
                      <a:lnTo>
                        <a:pt x="1549" y="956"/>
                      </a:lnTo>
                      <a:lnTo>
                        <a:pt x="1566" y="956"/>
                      </a:lnTo>
                      <a:lnTo>
                        <a:pt x="1570" y="969"/>
                      </a:lnTo>
                      <a:lnTo>
                        <a:pt x="1570" y="978"/>
                      </a:lnTo>
                      <a:lnTo>
                        <a:pt x="1583" y="978"/>
                      </a:lnTo>
                      <a:lnTo>
                        <a:pt x="1583" y="1003"/>
                      </a:lnTo>
                      <a:lnTo>
                        <a:pt x="1600" y="1003"/>
                      </a:lnTo>
                      <a:lnTo>
                        <a:pt x="1600" y="1016"/>
                      </a:lnTo>
                      <a:lnTo>
                        <a:pt x="1612" y="1016"/>
                      </a:lnTo>
                      <a:lnTo>
                        <a:pt x="1600" y="1016"/>
                      </a:lnTo>
                      <a:lnTo>
                        <a:pt x="1600" y="1033"/>
                      </a:lnTo>
                      <a:lnTo>
                        <a:pt x="1612" y="1033"/>
                      </a:lnTo>
                      <a:lnTo>
                        <a:pt x="1600" y="1033"/>
                      </a:lnTo>
                      <a:lnTo>
                        <a:pt x="1600" y="1045"/>
                      </a:lnTo>
                      <a:lnTo>
                        <a:pt x="1625" y="1045"/>
                      </a:lnTo>
                      <a:lnTo>
                        <a:pt x="1625" y="1058"/>
                      </a:lnTo>
                      <a:lnTo>
                        <a:pt x="1638" y="1058"/>
                      </a:lnTo>
                      <a:lnTo>
                        <a:pt x="1638" y="1071"/>
                      </a:lnTo>
                      <a:lnTo>
                        <a:pt x="1651" y="1079"/>
                      </a:lnTo>
                      <a:lnTo>
                        <a:pt x="1638" y="1079"/>
                      </a:lnTo>
                      <a:lnTo>
                        <a:pt x="1651" y="1079"/>
                      </a:lnTo>
                      <a:lnTo>
                        <a:pt x="1659" y="1092"/>
                      </a:lnTo>
                      <a:lnTo>
                        <a:pt x="1651" y="1092"/>
                      </a:lnTo>
                      <a:lnTo>
                        <a:pt x="1659" y="1092"/>
                      </a:lnTo>
                      <a:lnTo>
                        <a:pt x="1659" y="1105"/>
                      </a:lnTo>
                      <a:lnTo>
                        <a:pt x="1672" y="1105"/>
                      </a:lnTo>
                      <a:lnTo>
                        <a:pt x="1685" y="1117"/>
                      </a:lnTo>
                      <a:lnTo>
                        <a:pt x="1685" y="1130"/>
                      </a:lnTo>
                      <a:lnTo>
                        <a:pt x="1714" y="1130"/>
                      </a:lnTo>
                      <a:lnTo>
                        <a:pt x="1714" y="1147"/>
                      </a:lnTo>
                      <a:lnTo>
                        <a:pt x="1727" y="1147"/>
                      </a:lnTo>
                      <a:lnTo>
                        <a:pt x="1727" y="1160"/>
                      </a:lnTo>
                      <a:lnTo>
                        <a:pt x="1714" y="1164"/>
                      </a:lnTo>
                      <a:lnTo>
                        <a:pt x="1714" y="1193"/>
                      </a:lnTo>
                      <a:lnTo>
                        <a:pt x="1697" y="1193"/>
                      </a:lnTo>
                      <a:lnTo>
                        <a:pt x="1697" y="1181"/>
                      </a:lnTo>
                      <a:lnTo>
                        <a:pt x="1685" y="1181"/>
                      </a:lnTo>
                      <a:lnTo>
                        <a:pt x="1685" y="1193"/>
                      </a:lnTo>
                      <a:lnTo>
                        <a:pt x="1672" y="1193"/>
                      </a:lnTo>
                      <a:lnTo>
                        <a:pt x="1672" y="1181"/>
                      </a:lnTo>
                      <a:lnTo>
                        <a:pt x="1651" y="1181"/>
                      </a:lnTo>
                      <a:lnTo>
                        <a:pt x="1651" y="1164"/>
                      </a:lnTo>
                      <a:lnTo>
                        <a:pt x="1638" y="1164"/>
                      </a:lnTo>
                      <a:lnTo>
                        <a:pt x="1638" y="1181"/>
                      </a:lnTo>
                      <a:lnTo>
                        <a:pt x="1612" y="1181"/>
                      </a:lnTo>
                      <a:lnTo>
                        <a:pt x="1612" y="1160"/>
                      </a:lnTo>
                      <a:lnTo>
                        <a:pt x="1583" y="1160"/>
                      </a:lnTo>
                      <a:lnTo>
                        <a:pt x="1583" y="1164"/>
                      </a:lnTo>
                      <a:lnTo>
                        <a:pt x="1549" y="1164"/>
                      </a:lnTo>
                      <a:lnTo>
                        <a:pt x="1549" y="1160"/>
                      </a:lnTo>
                      <a:lnTo>
                        <a:pt x="1481" y="1160"/>
                      </a:lnTo>
                      <a:lnTo>
                        <a:pt x="1481" y="1147"/>
                      </a:lnTo>
                      <a:lnTo>
                        <a:pt x="1469" y="1147"/>
                      </a:lnTo>
                      <a:lnTo>
                        <a:pt x="1481" y="1147"/>
                      </a:lnTo>
                      <a:lnTo>
                        <a:pt x="1469" y="1130"/>
                      </a:lnTo>
                      <a:lnTo>
                        <a:pt x="1469" y="1117"/>
                      </a:lnTo>
                      <a:lnTo>
                        <a:pt x="1464" y="1117"/>
                      </a:lnTo>
                      <a:lnTo>
                        <a:pt x="1464" y="1105"/>
                      </a:lnTo>
                      <a:lnTo>
                        <a:pt x="1447" y="1105"/>
                      </a:lnTo>
                      <a:lnTo>
                        <a:pt x="1447" y="1117"/>
                      </a:lnTo>
                      <a:lnTo>
                        <a:pt x="1447" y="1105"/>
                      </a:lnTo>
                      <a:lnTo>
                        <a:pt x="1435" y="1105"/>
                      </a:lnTo>
                      <a:lnTo>
                        <a:pt x="1435" y="1092"/>
                      </a:lnTo>
                      <a:lnTo>
                        <a:pt x="1397" y="1092"/>
                      </a:lnTo>
                      <a:lnTo>
                        <a:pt x="1397" y="1071"/>
                      </a:lnTo>
                      <a:lnTo>
                        <a:pt x="1384" y="1071"/>
                      </a:lnTo>
                      <a:lnTo>
                        <a:pt x="1384" y="1058"/>
                      </a:lnTo>
                      <a:lnTo>
                        <a:pt x="1375" y="1058"/>
                      </a:lnTo>
                      <a:lnTo>
                        <a:pt x="1375" y="1071"/>
                      </a:lnTo>
                      <a:lnTo>
                        <a:pt x="1375" y="1058"/>
                      </a:lnTo>
                      <a:lnTo>
                        <a:pt x="1363" y="1058"/>
                      </a:lnTo>
                      <a:lnTo>
                        <a:pt x="1363" y="1045"/>
                      </a:lnTo>
                      <a:lnTo>
                        <a:pt x="1350" y="1045"/>
                      </a:lnTo>
                      <a:lnTo>
                        <a:pt x="1350" y="1033"/>
                      </a:lnTo>
                      <a:lnTo>
                        <a:pt x="1320" y="1033"/>
                      </a:lnTo>
                      <a:lnTo>
                        <a:pt x="1320" y="1016"/>
                      </a:lnTo>
                      <a:lnTo>
                        <a:pt x="1295" y="1016"/>
                      </a:lnTo>
                      <a:lnTo>
                        <a:pt x="1295" y="1003"/>
                      </a:lnTo>
                      <a:lnTo>
                        <a:pt x="1261" y="1003"/>
                      </a:lnTo>
                      <a:lnTo>
                        <a:pt x="1261" y="914"/>
                      </a:lnTo>
                      <a:lnTo>
                        <a:pt x="1219" y="914"/>
                      </a:lnTo>
                      <a:lnTo>
                        <a:pt x="1219" y="931"/>
                      </a:lnTo>
                      <a:lnTo>
                        <a:pt x="1206" y="931"/>
                      </a:lnTo>
                      <a:lnTo>
                        <a:pt x="1206" y="944"/>
                      </a:lnTo>
                      <a:lnTo>
                        <a:pt x="1193" y="944"/>
                      </a:lnTo>
                      <a:lnTo>
                        <a:pt x="1193" y="978"/>
                      </a:lnTo>
                      <a:lnTo>
                        <a:pt x="1185" y="978"/>
                      </a:lnTo>
                      <a:lnTo>
                        <a:pt x="1185" y="990"/>
                      </a:lnTo>
                      <a:lnTo>
                        <a:pt x="1172" y="1003"/>
                      </a:lnTo>
                      <a:lnTo>
                        <a:pt x="1185" y="1003"/>
                      </a:lnTo>
                      <a:lnTo>
                        <a:pt x="1185" y="1033"/>
                      </a:lnTo>
                      <a:lnTo>
                        <a:pt x="1193" y="1033"/>
                      </a:lnTo>
                      <a:lnTo>
                        <a:pt x="1193" y="1045"/>
                      </a:lnTo>
                      <a:lnTo>
                        <a:pt x="1185" y="1045"/>
                      </a:lnTo>
                      <a:lnTo>
                        <a:pt x="1185" y="1058"/>
                      </a:lnTo>
                      <a:lnTo>
                        <a:pt x="1172" y="1058"/>
                      </a:lnTo>
                      <a:lnTo>
                        <a:pt x="1172" y="1105"/>
                      </a:lnTo>
                      <a:lnTo>
                        <a:pt x="1160" y="1117"/>
                      </a:lnTo>
                      <a:lnTo>
                        <a:pt x="1160" y="1130"/>
                      </a:lnTo>
                      <a:lnTo>
                        <a:pt x="1172" y="1130"/>
                      </a:lnTo>
                      <a:lnTo>
                        <a:pt x="1172" y="1147"/>
                      </a:lnTo>
                      <a:lnTo>
                        <a:pt x="1160" y="1147"/>
                      </a:lnTo>
                      <a:lnTo>
                        <a:pt x="1172" y="1147"/>
                      </a:lnTo>
                      <a:lnTo>
                        <a:pt x="1172" y="1164"/>
                      </a:lnTo>
                      <a:lnTo>
                        <a:pt x="1160" y="1164"/>
                      </a:lnTo>
                      <a:lnTo>
                        <a:pt x="1160" y="1181"/>
                      </a:lnTo>
                      <a:lnTo>
                        <a:pt x="1172" y="1181"/>
                      </a:lnTo>
                      <a:lnTo>
                        <a:pt x="1172" y="1193"/>
                      </a:lnTo>
                      <a:lnTo>
                        <a:pt x="1185" y="1206"/>
                      </a:lnTo>
                      <a:lnTo>
                        <a:pt x="1185" y="1248"/>
                      </a:lnTo>
                      <a:lnTo>
                        <a:pt x="1193" y="1248"/>
                      </a:lnTo>
                      <a:lnTo>
                        <a:pt x="1193" y="1333"/>
                      </a:lnTo>
                      <a:lnTo>
                        <a:pt x="1206" y="1346"/>
                      </a:lnTo>
                      <a:lnTo>
                        <a:pt x="1219" y="1346"/>
                      </a:lnTo>
                      <a:lnTo>
                        <a:pt x="1232" y="1354"/>
                      </a:lnTo>
                      <a:lnTo>
                        <a:pt x="1232" y="1346"/>
                      </a:lnTo>
                      <a:lnTo>
                        <a:pt x="1232" y="1354"/>
                      </a:lnTo>
                      <a:lnTo>
                        <a:pt x="1261" y="1354"/>
                      </a:lnTo>
                      <a:lnTo>
                        <a:pt x="1261" y="1380"/>
                      </a:lnTo>
                      <a:lnTo>
                        <a:pt x="1274" y="1380"/>
                      </a:lnTo>
                      <a:lnTo>
                        <a:pt x="1274" y="1409"/>
                      </a:lnTo>
                      <a:lnTo>
                        <a:pt x="1295" y="1409"/>
                      </a:lnTo>
                      <a:lnTo>
                        <a:pt x="1295" y="1422"/>
                      </a:lnTo>
                      <a:lnTo>
                        <a:pt x="1308" y="1422"/>
                      </a:lnTo>
                      <a:lnTo>
                        <a:pt x="1308" y="1435"/>
                      </a:lnTo>
                      <a:lnTo>
                        <a:pt x="1295" y="1435"/>
                      </a:lnTo>
                      <a:lnTo>
                        <a:pt x="1295" y="1443"/>
                      </a:lnTo>
                      <a:lnTo>
                        <a:pt x="1248" y="1443"/>
                      </a:lnTo>
                      <a:lnTo>
                        <a:pt x="1248" y="1481"/>
                      </a:lnTo>
                      <a:lnTo>
                        <a:pt x="1261" y="1481"/>
                      </a:lnTo>
                      <a:lnTo>
                        <a:pt x="1261" y="1511"/>
                      </a:lnTo>
                      <a:lnTo>
                        <a:pt x="1274" y="1511"/>
                      </a:lnTo>
                      <a:lnTo>
                        <a:pt x="1274" y="1524"/>
                      </a:lnTo>
                      <a:lnTo>
                        <a:pt x="1282" y="1524"/>
                      </a:lnTo>
                      <a:lnTo>
                        <a:pt x="1282" y="1536"/>
                      </a:lnTo>
                      <a:lnTo>
                        <a:pt x="1295" y="1536"/>
                      </a:lnTo>
                      <a:lnTo>
                        <a:pt x="1295" y="1545"/>
                      </a:lnTo>
                      <a:lnTo>
                        <a:pt x="1282" y="1545"/>
                      </a:lnTo>
                      <a:lnTo>
                        <a:pt x="1295" y="1545"/>
                      </a:lnTo>
                      <a:lnTo>
                        <a:pt x="1295" y="1596"/>
                      </a:lnTo>
                      <a:lnTo>
                        <a:pt x="1308" y="1596"/>
                      </a:lnTo>
                      <a:lnTo>
                        <a:pt x="1320" y="1613"/>
                      </a:lnTo>
                      <a:lnTo>
                        <a:pt x="1320" y="1625"/>
                      </a:lnTo>
                      <a:lnTo>
                        <a:pt x="1333" y="1625"/>
                      </a:lnTo>
                      <a:lnTo>
                        <a:pt x="1333" y="1659"/>
                      </a:lnTo>
                      <a:lnTo>
                        <a:pt x="1350" y="1659"/>
                      </a:lnTo>
                      <a:lnTo>
                        <a:pt x="1350" y="1685"/>
                      </a:lnTo>
                      <a:lnTo>
                        <a:pt x="1363" y="1685"/>
                      </a:lnTo>
                      <a:lnTo>
                        <a:pt x="1363" y="1710"/>
                      </a:lnTo>
                      <a:lnTo>
                        <a:pt x="1350" y="1710"/>
                      </a:lnTo>
                      <a:lnTo>
                        <a:pt x="1350" y="1727"/>
                      </a:lnTo>
                      <a:lnTo>
                        <a:pt x="1363" y="1727"/>
                      </a:lnTo>
                      <a:lnTo>
                        <a:pt x="1363" y="1744"/>
                      </a:lnTo>
                      <a:lnTo>
                        <a:pt x="1375" y="1744"/>
                      </a:lnTo>
                      <a:lnTo>
                        <a:pt x="1363" y="1761"/>
                      </a:lnTo>
                      <a:lnTo>
                        <a:pt x="1375" y="1761"/>
                      </a:lnTo>
                      <a:lnTo>
                        <a:pt x="1375" y="1773"/>
                      </a:lnTo>
                      <a:lnTo>
                        <a:pt x="1384" y="1773"/>
                      </a:lnTo>
                      <a:lnTo>
                        <a:pt x="1384" y="1799"/>
                      </a:lnTo>
                      <a:lnTo>
                        <a:pt x="1397" y="1799"/>
                      </a:lnTo>
                      <a:lnTo>
                        <a:pt x="1397" y="1820"/>
                      </a:lnTo>
                      <a:lnTo>
                        <a:pt x="1409" y="1820"/>
                      </a:lnTo>
                      <a:lnTo>
                        <a:pt x="1409" y="1845"/>
                      </a:lnTo>
                      <a:lnTo>
                        <a:pt x="1422" y="1845"/>
                      </a:lnTo>
                      <a:lnTo>
                        <a:pt x="1422" y="1875"/>
                      </a:lnTo>
                      <a:lnTo>
                        <a:pt x="1435" y="1875"/>
                      </a:lnTo>
                      <a:lnTo>
                        <a:pt x="1435" y="1888"/>
                      </a:lnTo>
                      <a:lnTo>
                        <a:pt x="1447" y="1888"/>
                      </a:lnTo>
                      <a:lnTo>
                        <a:pt x="1447" y="1960"/>
                      </a:lnTo>
                      <a:lnTo>
                        <a:pt x="1435" y="1960"/>
                      </a:lnTo>
                      <a:lnTo>
                        <a:pt x="1435" y="2002"/>
                      </a:lnTo>
                      <a:lnTo>
                        <a:pt x="1422" y="2010"/>
                      </a:lnTo>
                      <a:lnTo>
                        <a:pt x="1409" y="2010"/>
                      </a:lnTo>
                      <a:lnTo>
                        <a:pt x="1409" y="2049"/>
                      </a:lnTo>
                      <a:lnTo>
                        <a:pt x="1384" y="2049"/>
                      </a:lnTo>
                      <a:lnTo>
                        <a:pt x="1384" y="2061"/>
                      </a:lnTo>
                      <a:lnTo>
                        <a:pt x="1397" y="2061"/>
                      </a:lnTo>
                      <a:lnTo>
                        <a:pt x="1397" y="2091"/>
                      </a:lnTo>
                      <a:lnTo>
                        <a:pt x="1409" y="2091"/>
                      </a:lnTo>
                      <a:lnTo>
                        <a:pt x="1409" y="2112"/>
                      </a:lnTo>
                      <a:lnTo>
                        <a:pt x="1422" y="2112"/>
                      </a:lnTo>
                      <a:lnTo>
                        <a:pt x="1422" y="2125"/>
                      </a:lnTo>
                      <a:lnTo>
                        <a:pt x="1435" y="2125"/>
                      </a:lnTo>
                      <a:lnTo>
                        <a:pt x="1422" y="2125"/>
                      </a:lnTo>
                      <a:lnTo>
                        <a:pt x="1435" y="2125"/>
                      </a:lnTo>
                      <a:lnTo>
                        <a:pt x="1435" y="2138"/>
                      </a:lnTo>
                      <a:lnTo>
                        <a:pt x="1447" y="2138"/>
                      </a:lnTo>
                      <a:lnTo>
                        <a:pt x="1447" y="2163"/>
                      </a:lnTo>
                      <a:lnTo>
                        <a:pt x="1464" y="2176"/>
                      </a:lnTo>
                      <a:lnTo>
                        <a:pt x="1447" y="2176"/>
                      </a:lnTo>
                      <a:lnTo>
                        <a:pt x="1447" y="2193"/>
                      </a:lnTo>
                      <a:lnTo>
                        <a:pt x="1435" y="2197"/>
                      </a:lnTo>
                      <a:lnTo>
                        <a:pt x="1435" y="2239"/>
                      </a:lnTo>
                      <a:lnTo>
                        <a:pt x="1447" y="2239"/>
                      </a:lnTo>
                      <a:lnTo>
                        <a:pt x="1447" y="2286"/>
                      </a:lnTo>
                      <a:lnTo>
                        <a:pt x="1409" y="2286"/>
                      </a:lnTo>
                      <a:lnTo>
                        <a:pt x="1409" y="2298"/>
                      </a:lnTo>
                      <a:lnTo>
                        <a:pt x="1397" y="2298"/>
                      </a:lnTo>
                      <a:lnTo>
                        <a:pt x="1397" y="2353"/>
                      </a:lnTo>
                      <a:lnTo>
                        <a:pt x="1409" y="2353"/>
                      </a:lnTo>
                      <a:lnTo>
                        <a:pt x="1397" y="2353"/>
                      </a:lnTo>
                      <a:lnTo>
                        <a:pt x="1397" y="2366"/>
                      </a:lnTo>
                      <a:lnTo>
                        <a:pt x="1409" y="2366"/>
                      </a:lnTo>
                      <a:lnTo>
                        <a:pt x="1397" y="2366"/>
                      </a:lnTo>
                      <a:lnTo>
                        <a:pt x="1397" y="2387"/>
                      </a:lnTo>
                      <a:lnTo>
                        <a:pt x="1409" y="2387"/>
                      </a:lnTo>
                      <a:lnTo>
                        <a:pt x="1409" y="2400"/>
                      </a:lnTo>
                      <a:lnTo>
                        <a:pt x="1435" y="2400"/>
                      </a:lnTo>
                      <a:lnTo>
                        <a:pt x="1435" y="2413"/>
                      </a:lnTo>
                      <a:lnTo>
                        <a:pt x="1447" y="2413"/>
                      </a:lnTo>
                      <a:lnTo>
                        <a:pt x="1447" y="2425"/>
                      </a:lnTo>
                      <a:lnTo>
                        <a:pt x="1464" y="2425"/>
                      </a:lnTo>
                      <a:lnTo>
                        <a:pt x="1464" y="2442"/>
                      </a:lnTo>
                      <a:lnTo>
                        <a:pt x="1498" y="2442"/>
                      </a:lnTo>
                      <a:lnTo>
                        <a:pt x="1498" y="2400"/>
                      </a:lnTo>
                      <a:lnTo>
                        <a:pt x="1511" y="2387"/>
                      </a:lnTo>
                      <a:lnTo>
                        <a:pt x="1524" y="2387"/>
                      </a:lnTo>
                      <a:lnTo>
                        <a:pt x="1536" y="2375"/>
                      </a:lnTo>
                      <a:lnTo>
                        <a:pt x="1549" y="2375"/>
                      </a:lnTo>
                      <a:lnTo>
                        <a:pt x="1549" y="2341"/>
                      </a:lnTo>
                      <a:lnTo>
                        <a:pt x="1566" y="2328"/>
                      </a:lnTo>
                      <a:lnTo>
                        <a:pt x="1566" y="2311"/>
                      </a:lnTo>
                      <a:lnTo>
                        <a:pt x="1570" y="2311"/>
                      </a:lnTo>
                      <a:lnTo>
                        <a:pt x="1570" y="2298"/>
                      </a:lnTo>
                      <a:lnTo>
                        <a:pt x="1583" y="2286"/>
                      </a:lnTo>
                      <a:lnTo>
                        <a:pt x="1583" y="2311"/>
                      </a:lnTo>
                      <a:lnTo>
                        <a:pt x="1600" y="2311"/>
                      </a:lnTo>
                      <a:lnTo>
                        <a:pt x="1600" y="2328"/>
                      </a:lnTo>
                      <a:lnTo>
                        <a:pt x="1638" y="2328"/>
                      </a:lnTo>
                      <a:lnTo>
                        <a:pt x="1638" y="2341"/>
                      </a:lnTo>
                      <a:lnTo>
                        <a:pt x="1651" y="2341"/>
                      </a:lnTo>
                      <a:lnTo>
                        <a:pt x="1651" y="2353"/>
                      </a:lnTo>
                      <a:lnTo>
                        <a:pt x="1659" y="2341"/>
                      </a:lnTo>
                      <a:lnTo>
                        <a:pt x="1659" y="2328"/>
                      </a:lnTo>
                      <a:lnTo>
                        <a:pt x="1697" y="2328"/>
                      </a:lnTo>
                      <a:lnTo>
                        <a:pt x="1714" y="2311"/>
                      </a:lnTo>
                      <a:lnTo>
                        <a:pt x="1727" y="2311"/>
                      </a:lnTo>
                      <a:lnTo>
                        <a:pt x="1727" y="2328"/>
                      </a:lnTo>
                      <a:lnTo>
                        <a:pt x="1727" y="2311"/>
                      </a:lnTo>
                      <a:lnTo>
                        <a:pt x="1740" y="2328"/>
                      </a:lnTo>
                      <a:lnTo>
                        <a:pt x="1740" y="2311"/>
                      </a:lnTo>
                      <a:lnTo>
                        <a:pt x="1748" y="2298"/>
                      </a:lnTo>
                      <a:lnTo>
                        <a:pt x="1761" y="2298"/>
                      </a:lnTo>
                      <a:lnTo>
                        <a:pt x="1761" y="2286"/>
                      </a:lnTo>
                      <a:lnTo>
                        <a:pt x="1773" y="2286"/>
                      </a:lnTo>
                      <a:lnTo>
                        <a:pt x="1773" y="2298"/>
                      </a:lnTo>
                      <a:lnTo>
                        <a:pt x="1799" y="2298"/>
                      </a:lnTo>
                      <a:lnTo>
                        <a:pt x="1799" y="2311"/>
                      </a:lnTo>
                      <a:lnTo>
                        <a:pt x="1816" y="2298"/>
                      </a:lnTo>
                      <a:lnTo>
                        <a:pt x="1816" y="2277"/>
                      </a:lnTo>
                      <a:lnTo>
                        <a:pt x="1841" y="2277"/>
                      </a:lnTo>
                      <a:lnTo>
                        <a:pt x="1850" y="2286"/>
                      </a:lnTo>
                      <a:lnTo>
                        <a:pt x="1850" y="2277"/>
                      </a:lnTo>
                      <a:lnTo>
                        <a:pt x="1875" y="2277"/>
                      </a:lnTo>
                      <a:lnTo>
                        <a:pt x="1875" y="2265"/>
                      </a:lnTo>
                      <a:lnTo>
                        <a:pt x="1862" y="2265"/>
                      </a:lnTo>
                      <a:lnTo>
                        <a:pt x="1862" y="2239"/>
                      </a:lnTo>
                      <a:lnTo>
                        <a:pt x="1875" y="2252"/>
                      </a:lnTo>
                      <a:lnTo>
                        <a:pt x="1888" y="2252"/>
                      </a:lnTo>
                      <a:lnTo>
                        <a:pt x="1900" y="2265"/>
                      </a:lnTo>
                      <a:lnTo>
                        <a:pt x="1913" y="2265"/>
                      </a:lnTo>
                      <a:lnTo>
                        <a:pt x="1913" y="2252"/>
                      </a:lnTo>
                      <a:lnTo>
                        <a:pt x="1930" y="2252"/>
                      </a:lnTo>
                      <a:lnTo>
                        <a:pt x="1930" y="2265"/>
                      </a:lnTo>
                      <a:lnTo>
                        <a:pt x="1934" y="2265"/>
                      </a:lnTo>
                      <a:lnTo>
                        <a:pt x="1934" y="2277"/>
                      </a:lnTo>
                      <a:lnTo>
                        <a:pt x="1930" y="2277"/>
                      </a:lnTo>
                      <a:lnTo>
                        <a:pt x="1934" y="2286"/>
                      </a:lnTo>
                      <a:lnTo>
                        <a:pt x="1934" y="2298"/>
                      </a:lnTo>
                      <a:lnTo>
                        <a:pt x="1947" y="2298"/>
                      </a:lnTo>
                      <a:lnTo>
                        <a:pt x="1964" y="2311"/>
                      </a:lnTo>
                      <a:lnTo>
                        <a:pt x="1964" y="2298"/>
                      </a:lnTo>
                      <a:lnTo>
                        <a:pt x="1977" y="2298"/>
                      </a:lnTo>
                      <a:lnTo>
                        <a:pt x="1977" y="2311"/>
                      </a:lnTo>
                      <a:lnTo>
                        <a:pt x="2002" y="2311"/>
                      </a:lnTo>
                      <a:lnTo>
                        <a:pt x="2002" y="2328"/>
                      </a:lnTo>
                      <a:lnTo>
                        <a:pt x="2023" y="2328"/>
                      </a:lnTo>
                      <a:lnTo>
                        <a:pt x="2023" y="2353"/>
                      </a:lnTo>
                      <a:lnTo>
                        <a:pt x="2036" y="2353"/>
                      </a:lnTo>
                      <a:lnTo>
                        <a:pt x="2036" y="2375"/>
                      </a:lnTo>
                      <a:lnTo>
                        <a:pt x="1977" y="2375"/>
                      </a:lnTo>
                      <a:lnTo>
                        <a:pt x="1977" y="2366"/>
                      </a:lnTo>
                      <a:lnTo>
                        <a:pt x="1964" y="2366"/>
                      </a:lnTo>
                      <a:lnTo>
                        <a:pt x="1964" y="2375"/>
                      </a:lnTo>
                      <a:lnTo>
                        <a:pt x="1947" y="2375"/>
                      </a:lnTo>
                      <a:lnTo>
                        <a:pt x="1947" y="2387"/>
                      </a:lnTo>
                      <a:lnTo>
                        <a:pt x="1934" y="2387"/>
                      </a:lnTo>
                      <a:lnTo>
                        <a:pt x="1934" y="2400"/>
                      </a:lnTo>
                      <a:lnTo>
                        <a:pt x="1930" y="2400"/>
                      </a:lnTo>
                      <a:lnTo>
                        <a:pt x="1930" y="2413"/>
                      </a:lnTo>
                      <a:lnTo>
                        <a:pt x="1900" y="2413"/>
                      </a:lnTo>
                      <a:lnTo>
                        <a:pt x="1900" y="2455"/>
                      </a:lnTo>
                      <a:lnTo>
                        <a:pt x="1888" y="2455"/>
                      </a:lnTo>
                      <a:lnTo>
                        <a:pt x="1888" y="2476"/>
                      </a:lnTo>
                      <a:lnTo>
                        <a:pt x="1875" y="2476"/>
                      </a:lnTo>
                      <a:lnTo>
                        <a:pt x="1875" y="2502"/>
                      </a:lnTo>
                      <a:lnTo>
                        <a:pt x="1888" y="2514"/>
                      </a:lnTo>
                      <a:lnTo>
                        <a:pt x="1900" y="2527"/>
                      </a:lnTo>
                      <a:lnTo>
                        <a:pt x="1900" y="2544"/>
                      </a:lnTo>
                      <a:lnTo>
                        <a:pt x="1913" y="2544"/>
                      </a:lnTo>
                      <a:lnTo>
                        <a:pt x="1913" y="2574"/>
                      </a:lnTo>
                      <a:lnTo>
                        <a:pt x="1900" y="2574"/>
                      </a:lnTo>
                      <a:lnTo>
                        <a:pt x="1900" y="2641"/>
                      </a:lnTo>
                      <a:lnTo>
                        <a:pt x="1888" y="2641"/>
                      </a:lnTo>
                      <a:lnTo>
                        <a:pt x="1900" y="2641"/>
                      </a:lnTo>
                      <a:lnTo>
                        <a:pt x="1900" y="2650"/>
                      </a:lnTo>
                      <a:lnTo>
                        <a:pt x="1888" y="2650"/>
                      </a:lnTo>
                      <a:lnTo>
                        <a:pt x="1888" y="2662"/>
                      </a:lnTo>
                      <a:lnTo>
                        <a:pt x="1875" y="2662"/>
                      </a:lnTo>
                      <a:lnTo>
                        <a:pt x="1875" y="2675"/>
                      </a:lnTo>
                      <a:lnTo>
                        <a:pt x="1888" y="2692"/>
                      </a:lnTo>
                      <a:lnTo>
                        <a:pt x="1888" y="2705"/>
                      </a:lnTo>
                      <a:lnTo>
                        <a:pt x="1875" y="2705"/>
                      </a:lnTo>
                      <a:lnTo>
                        <a:pt x="1875" y="2718"/>
                      </a:lnTo>
                      <a:lnTo>
                        <a:pt x="1850" y="2718"/>
                      </a:lnTo>
                      <a:lnTo>
                        <a:pt x="1850" y="2730"/>
                      </a:lnTo>
                      <a:lnTo>
                        <a:pt x="1841" y="2730"/>
                      </a:lnTo>
                      <a:lnTo>
                        <a:pt x="1841" y="2743"/>
                      </a:lnTo>
                      <a:lnTo>
                        <a:pt x="1828" y="2743"/>
                      </a:lnTo>
                      <a:lnTo>
                        <a:pt x="1816" y="2751"/>
                      </a:lnTo>
                      <a:lnTo>
                        <a:pt x="1799" y="2751"/>
                      </a:lnTo>
                      <a:lnTo>
                        <a:pt x="1799" y="2789"/>
                      </a:lnTo>
                      <a:lnTo>
                        <a:pt x="1786" y="2789"/>
                      </a:lnTo>
                      <a:lnTo>
                        <a:pt x="1786" y="2806"/>
                      </a:lnTo>
                      <a:lnTo>
                        <a:pt x="1773" y="2806"/>
                      </a:lnTo>
                      <a:lnTo>
                        <a:pt x="1773" y="2832"/>
                      </a:lnTo>
                      <a:lnTo>
                        <a:pt x="1761" y="2832"/>
                      </a:lnTo>
                      <a:lnTo>
                        <a:pt x="1761" y="2853"/>
                      </a:lnTo>
                      <a:lnTo>
                        <a:pt x="1748" y="2853"/>
                      </a:lnTo>
                      <a:lnTo>
                        <a:pt x="1748" y="2866"/>
                      </a:lnTo>
                      <a:lnTo>
                        <a:pt x="1727" y="2866"/>
                      </a:lnTo>
                      <a:lnTo>
                        <a:pt x="1714" y="2853"/>
                      </a:lnTo>
                      <a:lnTo>
                        <a:pt x="1651" y="2853"/>
                      </a:lnTo>
                      <a:lnTo>
                        <a:pt x="1651" y="2891"/>
                      </a:lnTo>
                      <a:lnTo>
                        <a:pt x="1638" y="2891"/>
                      </a:lnTo>
                      <a:lnTo>
                        <a:pt x="1638" y="2933"/>
                      </a:lnTo>
                      <a:lnTo>
                        <a:pt x="1651" y="2933"/>
                      </a:lnTo>
                      <a:lnTo>
                        <a:pt x="1651" y="2955"/>
                      </a:lnTo>
                      <a:lnTo>
                        <a:pt x="1638" y="2942"/>
                      </a:lnTo>
                      <a:lnTo>
                        <a:pt x="1625" y="2942"/>
                      </a:lnTo>
                      <a:lnTo>
                        <a:pt x="1625" y="2955"/>
                      </a:lnTo>
                      <a:lnTo>
                        <a:pt x="1600" y="2955"/>
                      </a:lnTo>
                      <a:lnTo>
                        <a:pt x="1600" y="2942"/>
                      </a:lnTo>
                      <a:lnTo>
                        <a:pt x="1566" y="2942"/>
                      </a:lnTo>
                      <a:lnTo>
                        <a:pt x="1566" y="2955"/>
                      </a:lnTo>
                      <a:lnTo>
                        <a:pt x="1549" y="2955"/>
                      </a:lnTo>
                      <a:lnTo>
                        <a:pt x="1549" y="2942"/>
                      </a:lnTo>
                      <a:lnTo>
                        <a:pt x="1536" y="2942"/>
                      </a:lnTo>
                      <a:lnTo>
                        <a:pt x="1536" y="2933"/>
                      </a:lnTo>
                      <a:lnTo>
                        <a:pt x="1511" y="2933"/>
                      </a:lnTo>
                      <a:lnTo>
                        <a:pt x="1524" y="2933"/>
                      </a:lnTo>
                      <a:lnTo>
                        <a:pt x="1524" y="2921"/>
                      </a:lnTo>
                      <a:lnTo>
                        <a:pt x="1511" y="2921"/>
                      </a:lnTo>
                      <a:lnTo>
                        <a:pt x="1511" y="2908"/>
                      </a:lnTo>
                      <a:lnTo>
                        <a:pt x="1498" y="2921"/>
                      </a:lnTo>
                      <a:lnTo>
                        <a:pt x="1481" y="2933"/>
                      </a:lnTo>
                      <a:lnTo>
                        <a:pt x="1447" y="2933"/>
                      </a:lnTo>
                      <a:lnTo>
                        <a:pt x="1447" y="2942"/>
                      </a:lnTo>
                      <a:lnTo>
                        <a:pt x="1422" y="2942"/>
                      </a:lnTo>
                      <a:lnTo>
                        <a:pt x="1409" y="2955"/>
                      </a:lnTo>
                      <a:lnTo>
                        <a:pt x="1363" y="2955"/>
                      </a:lnTo>
                      <a:lnTo>
                        <a:pt x="1363" y="2967"/>
                      </a:lnTo>
                      <a:lnTo>
                        <a:pt x="1308" y="2967"/>
                      </a:lnTo>
                      <a:lnTo>
                        <a:pt x="1308" y="2980"/>
                      </a:lnTo>
                      <a:lnTo>
                        <a:pt x="1274" y="2980"/>
                      </a:lnTo>
                      <a:lnTo>
                        <a:pt x="1274" y="2967"/>
                      </a:lnTo>
                      <a:lnTo>
                        <a:pt x="1261" y="2967"/>
                      </a:lnTo>
                      <a:lnTo>
                        <a:pt x="1261" y="2955"/>
                      </a:lnTo>
                      <a:lnTo>
                        <a:pt x="1248" y="2955"/>
                      </a:lnTo>
                      <a:lnTo>
                        <a:pt x="1232" y="2942"/>
                      </a:lnTo>
                      <a:lnTo>
                        <a:pt x="1219" y="2942"/>
                      </a:lnTo>
                      <a:lnTo>
                        <a:pt x="1219" y="2908"/>
                      </a:lnTo>
                      <a:lnTo>
                        <a:pt x="1206" y="2908"/>
                      </a:lnTo>
                      <a:lnTo>
                        <a:pt x="1206" y="2891"/>
                      </a:lnTo>
                      <a:lnTo>
                        <a:pt x="1193" y="2891"/>
                      </a:lnTo>
                      <a:lnTo>
                        <a:pt x="1185" y="2878"/>
                      </a:lnTo>
                      <a:lnTo>
                        <a:pt x="1134" y="2878"/>
                      </a:lnTo>
                      <a:lnTo>
                        <a:pt x="1117" y="2891"/>
                      </a:lnTo>
                      <a:lnTo>
                        <a:pt x="1117" y="2942"/>
                      </a:lnTo>
                      <a:lnTo>
                        <a:pt x="1134" y="2942"/>
                      </a:lnTo>
                      <a:lnTo>
                        <a:pt x="1134" y="2955"/>
                      </a:lnTo>
                      <a:lnTo>
                        <a:pt x="1117" y="2955"/>
                      </a:lnTo>
                      <a:lnTo>
                        <a:pt x="1134" y="2967"/>
                      </a:lnTo>
                      <a:lnTo>
                        <a:pt x="1134" y="2980"/>
                      </a:lnTo>
                      <a:lnTo>
                        <a:pt x="1105" y="2980"/>
                      </a:lnTo>
                      <a:lnTo>
                        <a:pt x="1105" y="2993"/>
                      </a:lnTo>
                      <a:lnTo>
                        <a:pt x="1100" y="2993"/>
                      </a:lnTo>
                      <a:lnTo>
                        <a:pt x="1100" y="3005"/>
                      </a:lnTo>
                      <a:lnTo>
                        <a:pt x="1083" y="3005"/>
                      </a:lnTo>
                      <a:lnTo>
                        <a:pt x="1083" y="3022"/>
                      </a:lnTo>
                      <a:lnTo>
                        <a:pt x="1071" y="3022"/>
                      </a:lnTo>
                      <a:lnTo>
                        <a:pt x="1071" y="3026"/>
                      </a:lnTo>
                      <a:lnTo>
                        <a:pt x="1058" y="3026"/>
                      </a:lnTo>
                      <a:lnTo>
                        <a:pt x="1058" y="3056"/>
                      </a:lnTo>
                      <a:lnTo>
                        <a:pt x="1045" y="3056"/>
                      </a:lnTo>
                      <a:lnTo>
                        <a:pt x="1045" y="3069"/>
                      </a:lnTo>
                      <a:lnTo>
                        <a:pt x="1033" y="3069"/>
                      </a:lnTo>
                      <a:lnTo>
                        <a:pt x="1033" y="3082"/>
                      </a:lnTo>
                      <a:lnTo>
                        <a:pt x="1016" y="3082"/>
                      </a:lnTo>
                      <a:lnTo>
                        <a:pt x="1016" y="3094"/>
                      </a:lnTo>
                      <a:lnTo>
                        <a:pt x="1003" y="3094"/>
                      </a:lnTo>
                      <a:lnTo>
                        <a:pt x="1003" y="3107"/>
                      </a:lnTo>
                      <a:lnTo>
                        <a:pt x="999" y="3107"/>
                      </a:lnTo>
                      <a:lnTo>
                        <a:pt x="999" y="3128"/>
                      </a:lnTo>
                      <a:lnTo>
                        <a:pt x="982" y="3128"/>
                      </a:lnTo>
                      <a:lnTo>
                        <a:pt x="982" y="3141"/>
                      </a:lnTo>
                      <a:lnTo>
                        <a:pt x="969" y="3141"/>
                      </a:lnTo>
                      <a:lnTo>
                        <a:pt x="969" y="3158"/>
                      </a:lnTo>
                      <a:lnTo>
                        <a:pt x="944" y="3158"/>
                      </a:lnTo>
                      <a:lnTo>
                        <a:pt x="944" y="3141"/>
                      </a:lnTo>
                      <a:lnTo>
                        <a:pt x="931" y="3141"/>
                      </a:lnTo>
                      <a:lnTo>
                        <a:pt x="944" y="3141"/>
                      </a:lnTo>
                      <a:lnTo>
                        <a:pt x="944" y="3128"/>
                      </a:lnTo>
                      <a:lnTo>
                        <a:pt x="931" y="3128"/>
                      </a:lnTo>
                      <a:lnTo>
                        <a:pt x="931" y="3115"/>
                      </a:lnTo>
                      <a:lnTo>
                        <a:pt x="944" y="3115"/>
                      </a:lnTo>
                      <a:lnTo>
                        <a:pt x="944" y="3082"/>
                      </a:lnTo>
                      <a:lnTo>
                        <a:pt x="956" y="3082"/>
                      </a:lnTo>
                      <a:lnTo>
                        <a:pt x="956" y="3069"/>
                      </a:lnTo>
                      <a:lnTo>
                        <a:pt x="944" y="3069"/>
                      </a:lnTo>
                      <a:lnTo>
                        <a:pt x="944" y="3039"/>
                      </a:lnTo>
                      <a:lnTo>
                        <a:pt x="956" y="3039"/>
                      </a:lnTo>
                      <a:lnTo>
                        <a:pt x="956" y="3026"/>
                      </a:lnTo>
                      <a:lnTo>
                        <a:pt x="982" y="3026"/>
                      </a:lnTo>
                      <a:lnTo>
                        <a:pt x="982" y="3022"/>
                      </a:lnTo>
                      <a:lnTo>
                        <a:pt x="969" y="3005"/>
                      </a:lnTo>
                      <a:lnTo>
                        <a:pt x="982" y="3005"/>
                      </a:lnTo>
                      <a:lnTo>
                        <a:pt x="982" y="2993"/>
                      </a:lnTo>
                      <a:lnTo>
                        <a:pt x="969" y="2993"/>
                      </a:lnTo>
                      <a:lnTo>
                        <a:pt x="969" y="2967"/>
                      </a:lnTo>
                      <a:lnTo>
                        <a:pt x="956" y="2955"/>
                      </a:lnTo>
                      <a:lnTo>
                        <a:pt x="944" y="2955"/>
                      </a:lnTo>
                      <a:lnTo>
                        <a:pt x="944" y="2942"/>
                      </a:lnTo>
                      <a:lnTo>
                        <a:pt x="918" y="2942"/>
                      </a:lnTo>
                      <a:lnTo>
                        <a:pt x="918" y="2955"/>
                      </a:lnTo>
                      <a:lnTo>
                        <a:pt x="897" y="2955"/>
                      </a:lnTo>
                      <a:lnTo>
                        <a:pt x="897" y="2967"/>
                      </a:lnTo>
                      <a:lnTo>
                        <a:pt x="884" y="2967"/>
                      </a:lnTo>
                      <a:lnTo>
                        <a:pt x="884" y="3005"/>
                      </a:lnTo>
                      <a:lnTo>
                        <a:pt x="867" y="3005"/>
                      </a:lnTo>
                      <a:lnTo>
                        <a:pt x="867" y="3026"/>
                      </a:lnTo>
                      <a:lnTo>
                        <a:pt x="808" y="3026"/>
                      </a:lnTo>
                      <a:lnTo>
                        <a:pt x="795" y="3022"/>
                      </a:lnTo>
                      <a:lnTo>
                        <a:pt x="740" y="3022"/>
                      </a:lnTo>
                      <a:lnTo>
                        <a:pt x="740" y="3005"/>
                      </a:lnTo>
                      <a:lnTo>
                        <a:pt x="728" y="3005"/>
                      </a:lnTo>
                      <a:lnTo>
                        <a:pt x="740" y="3005"/>
                      </a:lnTo>
                      <a:lnTo>
                        <a:pt x="740" y="2993"/>
                      </a:lnTo>
                      <a:lnTo>
                        <a:pt x="728" y="2993"/>
                      </a:lnTo>
                      <a:lnTo>
                        <a:pt x="728" y="2955"/>
                      </a:lnTo>
                      <a:lnTo>
                        <a:pt x="719" y="2955"/>
                      </a:lnTo>
                      <a:lnTo>
                        <a:pt x="719" y="2933"/>
                      </a:lnTo>
                      <a:lnTo>
                        <a:pt x="728" y="2933"/>
                      </a:lnTo>
                      <a:lnTo>
                        <a:pt x="728" y="2921"/>
                      </a:lnTo>
                      <a:lnTo>
                        <a:pt x="740" y="2921"/>
                      </a:lnTo>
                      <a:lnTo>
                        <a:pt x="740" y="2908"/>
                      </a:lnTo>
                      <a:lnTo>
                        <a:pt x="719" y="2908"/>
                      </a:lnTo>
                      <a:lnTo>
                        <a:pt x="707" y="2891"/>
                      </a:lnTo>
                      <a:lnTo>
                        <a:pt x="694" y="2891"/>
                      </a:lnTo>
                      <a:lnTo>
                        <a:pt x="694" y="2878"/>
                      </a:lnTo>
                      <a:lnTo>
                        <a:pt x="694" y="2891"/>
                      </a:lnTo>
                      <a:lnTo>
                        <a:pt x="681" y="2878"/>
                      </a:lnTo>
                      <a:lnTo>
                        <a:pt x="668" y="2878"/>
                      </a:lnTo>
                      <a:lnTo>
                        <a:pt x="668" y="2866"/>
                      </a:lnTo>
                      <a:lnTo>
                        <a:pt x="651" y="2866"/>
                      </a:lnTo>
                      <a:lnTo>
                        <a:pt x="651" y="2853"/>
                      </a:lnTo>
                      <a:lnTo>
                        <a:pt x="639" y="2853"/>
                      </a:lnTo>
                      <a:lnTo>
                        <a:pt x="651" y="2840"/>
                      </a:lnTo>
                      <a:lnTo>
                        <a:pt x="651" y="2832"/>
                      </a:lnTo>
                      <a:lnTo>
                        <a:pt x="668" y="2819"/>
                      </a:lnTo>
                      <a:lnTo>
                        <a:pt x="668" y="2777"/>
                      </a:lnTo>
                      <a:lnTo>
                        <a:pt x="651" y="2777"/>
                      </a:lnTo>
                      <a:lnTo>
                        <a:pt x="668" y="2777"/>
                      </a:lnTo>
                      <a:lnTo>
                        <a:pt x="668" y="2751"/>
                      </a:lnTo>
                      <a:lnTo>
                        <a:pt x="651" y="2751"/>
                      </a:lnTo>
                      <a:lnTo>
                        <a:pt x="651" y="2743"/>
                      </a:lnTo>
                      <a:lnTo>
                        <a:pt x="635" y="2743"/>
                      </a:lnTo>
                      <a:lnTo>
                        <a:pt x="635" y="2730"/>
                      </a:lnTo>
                      <a:lnTo>
                        <a:pt x="618" y="2730"/>
                      </a:lnTo>
                      <a:lnTo>
                        <a:pt x="618" y="2743"/>
                      </a:lnTo>
                      <a:lnTo>
                        <a:pt x="592" y="2743"/>
                      </a:lnTo>
                      <a:lnTo>
                        <a:pt x="592" y="2730"/>
                      </a:lnTo>
                      <a:lnTo>
                        <a:pt x="567" y="2730"/>
                      </a:lnTo>
                      <a:lnTo>
                        <a:pt x="567" y="2718"/>
                      </a:lnTo>
                      <a:lnTo>
                        <a:pt x="516" y="2718"/>
                      </a:lnTo>
                      <a:lnTo>
                        <a:pt x="516" y="2705"/>
                      </a:lnTo>
                      <a:lnTo>
                        <a:pt x="503" y="2718"/>
                      </a:lnTo>
                      <a:lnTo>
                        <a:pt x="478" y="2718"/>
                      </a:lnTo>
                      <a:lnTo>
                        <a:pt x="465" y="2705"/>
                      </a:lnTo>
                      <a:lnTo>
                        <a:pt x="453" y="2705"/>
                      </a:lnTo>
                      <a:lnTo>
                        <a:pt x="453" y="2692"/>
                      </a:lnTo>
                      <a:lnTo>
                        <a:pt x="453" y="2705"/>
                      </a:lnTo>
                      <a:lnTo>
                        <a:pt x="376" y="2705"/>
                      </a:lnTo>
                      <a:lnTo>
                        <a:pt x="376" y="2692"/>
                      </a:lnTo>
                      <a:lnTo>
                        <a:pt x="355" y="2692"/>
                      </a:lnTo>
                      <a:lnTo>
                        <a:pt x="355" y="2675"/>
                      </a:lnTo>
                      <a:lnTo>
                        <a:pt x="342" y="2675"/>
                      </a:lnTo>
                      <a:lnTo>
                        <a:pt x="342" y="2662"/>
                      </a:lnTo>
                      <a:lnTo>
                        <a:pt x="355" y="2662"/>
                      </a:lnTo>
                      <a:lnTo>
                        <a:pt x="364" y="2650"/>
                      </a:lnTo>
                      <a:lnTo>
                        <a:pt x="364" y="2662"/>
                      </a:lnTo>
                      <a:lnTo>
                        <a:pt x="364" y="2650"/>
                      </a:lnTo>
                      <a:lnTo>
                        <a:pt x="389" y="2650"/>
                      </a:lnTo>
                      <a:lnTo>
                        <a:pt x="389" y="2641"/>
                      </a:lnTo>
                      <a:lnTo>
                        <a:pt x="419" y="2641"/>
                      </a:lnTo>
                      <a:lnTo>
                        <a:pt x="419" y="2629"/>
                      </a:lnTo>
                      <a:lnTo>
                        <a:pt x="431" y="2629"/>
                      </a:lnTo>
                      <a:lnTo>
                        <a:pt x="431" y="2574"/>
                      </a:lnTo>
                      <a:lnTo>
                        <a:pt x="444" y="2561"/>
                      </a:lnTo>
                      <a:lnTo>
                        <a:pt x="431" y="2557"/>
                      </a:lnTo>
                      <a:lnTo>
                        <a:pt x="431" y="2544"/>
                      </a:lnTo>
                      <a:lnTo>
                        <a:pt x="419" y="2544"/>
                      </a:lnTo>
                      <a:lnTo>
                        <a:pt x="419" y="2527"/>
                      </a:lnTo>
                      <a:lnTo>
                        <a:pt x="402" y="2514"/>
                      </a:lnTo>
                      <a:lnTo>
                        <a:pt x="419" y="2514"/>
                      </a:lnTo>
                      <a:lnTo>
                        <a:pt x="419" y="2502"/>
                      </a:lnTo>
                      <a:lnTo>
                        <a:pt x="431" y="2502"/>
                      </a:lnTo>
                      <a:lnTo>
                        <a:pt x="431" y="2476"/>
                      </a:lnTo>
                      <a:lnTo>
                        <a:pt x="419" y="2476"/>
                      </a:lnTo>
                      <a:lnTo>
                        <a:pt x="419" y="2455"/>
                      </a:lnTo>
                      <a:lnTo>
                        <a:pt x="402" y="2455"/>
                      </a:lnTo>
                      <a:lnTo>
                        <a:pt x="402" y="2442"/>
                      </a:lnTo>
                      <a:lnTo>
                        <a:pt x="389" y="2425"/>
                      </a:lnTo>
                      <a:lnTo>
                        <a:pt x="376" y="2425"/>
                      </a:lnTo>
                      <a:lnTo>
                        <a:pt x="376" y="2442"/>
                      </a:lnTo>
                      <a:lnTo>
                        <a:pt x="342" y="2442"/>
                      </a:lnTo>
                      <a:lnTo>
                        <a:pt x="342" y="2425"/>
                      </a:lnTo>
                      <a:lnTo>
                        <a:pt x="364" y="2425"/>
                      </a:lnTo>
                      <a:lnTo>
                        <a:pt x="364" y="2413"/>
                      </a:lnTo>
                      <a:lnTo>
                        <a:pt x="364" y="2425"/>
                      </a:lnTo>
                      <a:lnTo>
                        <a:pt x="376" y="2413"/>
                      </a:lnTo>
                      <a:lnTo>
                        <a:pt x="355" y="2413"/>
                      </a:lnTo>
                      <a:lnTo>
                        <a:pt x="355" y="2400"/>
                      </a:lnTo>
                      <a:lnTo>
                        <a:pt x="342" y="2400"/>
                      </a:lnTo>
                      <a:lnTo>
                        <a:pt x="342" y="2366"/>
                      </a:lnTo>
                      <a:lnTo>
                        <a:pt x="364" y="2366"/>
                      </a:lnTo>
                      <a:lnTo>
                        <a:pt x="364" y="2328"/>
                      </a:lnTo>
                      <a:lnTo>
                        <a:pt x="376" y="2328"/>
                      </a:lnTo>
                      <a:lnTo>
                        <a:pt x="376" y="2311"/>
                      </a:lnTo>
                      <a:lnTo>
                        <a:pt x="364" y="2311"/>
                      </a:lnTo>
                      <a:lnTo>
                        <a:pt x="364" y="2328"/>
                      </a:lnTo>
                      <a:lnTo>
                        <a:pt x="355" y="2328"/>
                      </a:lnTo>
                      <a:lnTo>
                        <a:pt x="355" y="2341"/>
                      </a:lnTo>
                      <a:lnTo>
                        <a:pt x="317" y="2341"/>
                      </a:lnTo>
                      <a:lnTo>
                        <a:pt x="317" y="2353"/>
                      </a:lnTo>
                      <a:lnTo>
                        <a:pt x="287" y="2353"/>
                      </a:lnTo>
                      <a:lnTo>
                        <a:pt x="287" y="2341"/>
                      </a:lnTo>
                      <a:lnTo>
                        <a:pt x="275" y="2341"/>
                      </a:lnTo>
                      <a:lnTo>
                        <a:pt x="275" y="2328"/>
                      </a:lnTo>
                      <a:lnTo>
                        <a:pt x="262" y="2311"/>
                      </a:lnTo>
                      <a:lnTo>
                        <a:pt x="262" y="2298"/>
                      </a:lnTo>
                      <a:lnTo>
                        <a:pt x="275" y="2298"/>
                      </a:lnTo>
                      <a:lnTo>
                        <a:pt x="262" y="2298"/>
                      </a:lnTo>
                      <a:lnTo>
                        <a:pt x="262" y="2277"/>
                      </a:lnTo>
                      <a:lnTo>
                        <a:pt x="275" y="2277"/>
                      </a:lnTo>
                      <a:lnTo>
                        <a:pt x="275" y="2265"/>
                      </a:lnTo>
                      <a:lnTo>
                        <a:pt x="287" y="2265"/>
                      </a:lnTo>
                      <a:lnTo>
                        <a:pt x="287" y="2252"/>
                      </a:lnTo>
                      <a:lnTo>
                        <a:pt x="300" y="2239"/>
                      </a:lnTo>
                      <a:lnTo>
                        <a:pt x="317" y="2239"/>
                      </a:lnTo>
                      <a:lnTo>
                        <a:pt x="317" y="2226"/>
                      </a:lnTo>
                      <a:lnTo>
                        <a:pt x="300" y="2239"/>
                      </a:lnTo>
                      <a:lnTo>
                        <a:pt x="300" y="2226"/>
                      </a:lnTo>
                      <a:lnTo>
                        <a:pt x="254" y="2226"/>
                      </a:lnTo>
                      <a:lnTo>
                        <a:pt x="254" y="2209"/>
                      </a:lnTo>
                      <a:lnTo>
                        <a:pt x="241" y="2209"/>
                      </a:lnTo>
                      <a:lnTo>
                        <a:pt x="241" y="2197"/>
                      </a:lnTo>
                      <a:lnTo>
                        <a:pt x="228" y="2197"/>
                      </a:lnTo>
                      <a:lnTo>
                        <a:pt x="228" y="2193"/>
                      </a:lnTo>
                      <a:lnTo>
                        <a:pt x="241" y="2193"/>
                      </a:lnTo>
                      <a:lnTo>
                        <a:pt x="241" y="2176"/>
                      </a:lnTo>
                      <a:lnTo>
                        <a:pt x="228" y="2163"/>
                      </a:lnTo>
                      <a:lnTo>
                        <a:pt x="215" y="2163"/>
                      </a:lnTo>
                      <a:lnTo>
                        <a:pt x="215" y="2176"/>
                      </a:lnTo>
                      <a:lnTo>
                        <a:pt x="203" y="2193"/>
                      </a:lnTo>
                      <a:lnTo>
                        <a:pt x="186" y="2193"/>
                      </a:lnTo>
                      <a:lnTo>
                        <a:pt x="186" y="2197"/>
                      </a:lnTo>
                      <a:lnTo>
                        <a:pt x="173" y="2197"/>
                      </a:lnTo>
                      <a:lnTo>
                        <a:pt x="173" y="2209"/>
                      </a:lnTo>
                      <a:lnTo>
                        <a:pt x="169" y="2209"/>
                      </a:lnTo>
                      <a:lnTo>
                        <a:pt x="169" y="2226"/>
                      </a:lnTo>
                      <a:lnTo>
                        <a:pt x="152" y="2226"/>
                      </a:lnTo>
                      <a:lnTo>
                        <a:pt x="152" y="2209"/>
                      </a:lnTo>
                      <a:lnTo>
                        <a:pt x="152" y="2226"/>
                      </a:lnTo>
                      <a:lnTo>
                        <a:pt x="152" y="2209"/>
                      </a:lnTo>
                      <a:lnTo>
                        <a:pt x="139" y="2226"/>
                      </a:lnTo>
                      <a:lnTo>
                        <a:pt x="84" y="2226"/>
                      </a:lnTo>
                      <a:lnTo>
                        <a:pt x="84" y="2239"/>
                      </a:lnTo>
                      <a:lnTo>
                        <a:pt x="80" y="2239"/>
                      </a:lnTo>
                      <a:lnTo>
                        <a:pt x="80" y="2197"/>
                      </a:lnTo>
                      <a:lnTo>
                        <a:pt x="67" y="2197"/>
                      </a:lnTo>
                      <a:lnTo>
                        <a:pt x="67" y="2150"/>
                      </a:lnTo>
                      <a:lnTo>
                        <a:pt x="55" y="2150"/>
                      </a:lnTo>
                      <a:lnTo>
                        <a:pt x="55" y="2125"/>
                      </a:lnTo>
                      <a:lnTo>
                        <a:pt x="38" y="2112"/>
                      </a:lnTo>
                      <a:lnTo>
                        <a:pt x="55" y="2095"/>
                      </a:lnTo>
                      <a:lnTo>
                        <a:pt x="67" y="2095"/>
                      </a:lnTo>
                      <a:lnTo>
                        <a:pt x="67" y="2078"/>
                      </a:lnTo>
                      <a:lnTo>
                        <a:pt x="80" y="2078"/>
                      </a:lnTo>
                      <a:lnTo>
                        <a:pt x="80" y="2061"/>
                      </a:lnTo>
                      <a:lnTo>
                        <a:pt x="12" y="2061"/>
                      </a:lnTo>
                      <a:lnTo>
                        <a:pt x="25" y="2061"/>
                      </a:lnTo>
                      <a:lnTo>
                        <a:pt x="25" y="2049"/>
                      </a:lnTo>
                      <a:lnTo>
                        <a:pt x="0" y="2049"/>
                      </a:lnTo>
                      <a:lnTo>
                        <a:pt x="12" y="2049"/>
                      </a:lnTo>
                      <a:lnTo>
                        <a:pt x="12" y="2023"/>
                      </a:lnTo>
                      <a:lnTo>
                        <a:pt x="25" y="2023"/>
                      </a:lnTo>
                      <a:lnTo>
                        <a:pt x="25" y="2002"/>
                      </a:lnTo>
                      <a:lnTo>
                        <a:pt x="38" y="2002"/>
                      </a:lnTo>
                      <a:lnTo>
                        <a:pt x="25" y="1989"/>
                      </a:lnTo>
                      <a:lnTo>
                        <a:pt x="38" y="1989"/>
                      </a:lnTo>
                      <a:lnTo>
                        <a:pt x="38" y="1960"/>
                      </a:lnTo>
                      <a:lnTo>
                        <a:pt x="55" y="1947"/>
                      </a:lnTo>
                      <a:lnTo>
                        <a:pt x="55" y="1934"/>
                      </a:lnTo>
                      <a:lnTo>
                        <a:pt x="67" y="1934"/>
                      </a:lnTo>
                      <a:lnTo>
                        <a:pt x="67" y="1947"/>
                      </a:lnTo>
                      <a:lnTo>
                        <a:pt x="67" y="1934"/>
                      </a:lnTo>
                      <a:lnTo>
                        <a:pt x="84" y="1934"/>
                      </a:lnTo>
                      <a:lnTo>
                        <a:pt x="84" y="1909"/>
                      </a:lnTo>
                      <a:lnTo>
                        <a:pt x="101" y="1909"/>
                      </a:lnTo>
                      <a:lnTo>
                        <a:pt x="101" y="1900"/>
                      </a:lnTo>
                      <a:lnTo>
                        <a:pt x="67" y="1900"/>
                      </a:lnTo>
                      <a:lnTo>
                        <a:pt x="67" y="1888"/>
                      </a:lnTo>
                      <a:lnTo>
                        <a:pt x="55" y="1888"/>
                      </a:lnTo>
                      <a:lnTo>
                        <a:pt x="55" y="1833"/>
                      </a:lnTo>
                      <a:lnTo>
                        <a:pt x="67" y="1833"/>
                      </a:lnTo>
                      <a:lnTo>
                        <a:pt x="67" y="1799"/>
                      </a:lnTo>
                      <a:lnTo>
                        <a:pt x="80" y="1799"/>
                      </a:lnTo>
                      <a:lnTo>
                        <a:pt x="80" y="1773"/>
                      </a:lnTo>
                      <a:lnTo>
                        <a:pt x="84" y="1773"/>
                      </a:lnTo>
                      <a:lnTo>
                        <a:pt x="84" y="1761"/>
                      </a:lnTo>
                      <a:lnTo>
                        <a:pt x="101" y="1761"/>
                      </a:lnTo>
                      <a:lnTo>
                        <a:pt x="101" y="1731"/>
                      </a:lnTo>
                      <a:lnTo>
                        <a:pt x="152" y="1731"/>
                      </a:lnTo>
                      <a:lnTo>
                        <a:pt x="169" y="1744"/>
                      </a:lnTo>
                      <a:lnTo>
                        <a:pt x="173" y="1744"/>
                      </a:lnTo>
                      <a:lnTo>
                        <a:pt x="173" y="1761"/>
                      </a:lnTo>
                      <a:lnTo>
                        <a:pt x="173" y="1744"/>
                      </a:lnTo>
                      <a:lnTo>
                        <a:pt x="186" y="1744"/>
                      </a:lnTo>
                      <a:lnTo>
                        <a:pt x="186" y="1761"/>
                      </a:lnTo>
                      <a:lnTo>
                        <a:pt x="203" y="1761"/>
                      </a:lnTo>
                      <a:lnTo>
                        <a:pt x="203" y="1744"/>
                      </a:lnTo>
                      <a:lnTo>
                        <a:pt x="215" y="1744"/>
                      </a:lnTo>
                      <a:lnTo>
                        <a:pt x="215" y="1761"/>
                      </a:lnTo>
                      <a:lnTo>
                        <a:pt x="228" y="1761"/>
                      </a:lnTo>
                      <a:lnTo>
                        <a:pt x="228" y="1744"/>
                      </a:lnTo>
                      <a:lnTo>
                        <a:pt x="241" y="1744"/>
                      </a:lnTo>
                      <a:lnTo>
                        <a:pt x="241" y="1731"/>
                      </a:lnTo>
                      <a:lnTo>
                        <a:pt x="275" y="1731"/>
                      </a:lnTo>
                      <a:lnTo>
                        <a:pt x="275" y="1744"/>
                      </a:lnTo>
                      <a:lnTo>
                        <a:pt x="342" y="1744"/>
                      </a:lnTo>
                      <a:lnTo>
                        <a:pt x="342" y="1710"/>
                      </a:lnTo>
                      <a:lnTo>
                        <a:pt x="330" y="1710"/>
                      </a:lnTo>
                      <a:lnTo>
                        <a:pt x="330" y="1697"/>
                      </a:lnTo>
                      <a:lnTo>
                        <a:pt x="317" y="1685"/>
                      </a:lnTo>
                      <a:lnTo>
                        <a:pt x="330" y="1685"/>
                      </a:lnTo>
                      <a:lnTo>
                        <a:pt x="330" y="1659"/>
                      </a:lnTo>
                      <a:lnTo>
                        <a:pt x="317" y="1659"/>
                      </a:lnTo>
                      <a:lnTo>
                        <a:pt x="317" y="1646"/>
                      </a:lnTo>
                      <a:lnTo>
                        <a:pt x="330" y="1646"/>
                      </a:lnTo>
                      <a:lnTo>
                        <a:pt x="330" y="1659"/>
                      </a:lnTo>
                      <a:lnTo>
                        <a:pt x="330" y="1625"/>
                      </a:lnTo>
                      <a:lnTo>
                        <a:pt x="317" y="1613"/>
                      </a:lnTo>
                      <a:lnTo>
                        <a:pt x="317" y="1596"/>
                      </a:lnTo>
                      <a:lnTo>
                        <a:pt x="330" y="1583"/>
                      </a:lnTo>
                      <a:lnTo>
                        <a:pt x="330" y="1570"/>
                      </a:lnTo>
                      <a:lnTo>
                        <a:pt x="317" y="1570"/>
                      </a:lnTo>
                      <a:lnTo>
                        <a:pt x="317" y="1558"/>
                      </a:lnTo>
                      <a:lnTo>
                        <a:pt x="330" y="1558"/>
                      </a:lnTo>
                      <a:lnTo>
                        <a:pt x="330" y="1545"/>
                      </a:lnTo>
                      <a:lnTo>
                        <a:pt x="342" y="1545"/>
                      </a:lnTo>
                      <a:lnTo>
                        <a:pt x="342" y="1494"/>
                      </a:lnTo>
                      <a:lnTo>
                        <a:pt x="330" y="1494"/>
                      </a:lnTo>
                      <a:lnTo>
                        <a:pt x="330" y="1469"/>
                      </a:lnTo>
                      <a:lnTo>
                        <a:pt x="342" y="1469"/>
                      </a:lnTo>
                      <a:lnTo>
                        <a:pt x="342" y="1435"/>
                      </a:lnTo>
                      <a:lnTo>
                        <a:pt x="355" y="1435"/>
                      </a:lnTo>
                      <a:lnTo>
                        <a:pt x="342" y="1435"/>
                      </a:lnTo>
                      <a:lnTo>
                        <a:pt x="342" y="1422"/>
                      </a:lnTo>
                      <a:lnTo>
                        <a:pt x="330" y="1422"/>
                      </a:lnTo>
                      <a:lnTo>
                        <a:pt x="330" y="1354"/>
                      </a:lnTo>
                      <a:lnTo>
                        <a:pt x="317" y="1346"/>
                      </a:lnTo>
                      <a:lnTo>
                        <a:pt x="330" y="1346"/>
                      </a:lnTo>
                      <a:lnTo>
                        <a:pt x="330" y="1278"/>
                      </a:lnTo>
                      <a:lnTo>
                        <a:pt x="317" y="1278"/>
                      </a:lnTo>
                      <a:lnTo>
                        <a:pt x="317" y="1261"/>
                      </a:lnTo>
                      <a:lnTo>
                        <a:pt x="300" y="1261"/>
                      </a:lnTo>
                      <a:lnTo>
                        <a:pt x="300" y="1248"/>
                      </a:lnTo>
                      <a:lnTo>
                        <a:pt x="275" y="1248"/>
                      </a:lnTo>
                      <a:lnTo>
                        <a:pt x="275" y="1232"/>
                      </a:lnTo>
                      <a:lnTo>
                        <a:pt x="262" y="1232"/>
                      </a:lnTo>
                      <a:lnTo>
                        <a:pt x="275" y="1232"/>
                      </a:lnTo>
                      <a:lnTo>
                        <a:pt x="262" y="1232"/>
                      </a:lnTo>
                      <a:lnTo>
                        <a:pt x="275" y="1232"/>
                      </a:lnTo>
                      <a:lnTo>
                        <a:pt x="275" y="1219"/>
                      </a:lnTo>
                      <a:lnTo>
                        <a:pt x="262" y="1219"/>
                      </a:lnTo>
                      <a:lnTo>
                        <a:pt x="262" y="1206"/>
                      </a:lnTo>
                      <a:lnTo>
                        <a:pt x="254" y="1206"/>
                      </a:lnTo>
                      <a:lnTo>
                        <a:pt x="254" y="1193"/>
                      </a:lnTo>
                      <a:lnTo>
                        <a:pt x="228" y="1193"/>
                      </a:lnTo>
                      <a:lnTo>
                        <a:pt x="228" y="1181"/>
                      </a:lnTo>
                      <a:lnTo>
                        <a:pt x="215" y="1181"/>
                      </a:lnTo>
                      <a:lnTo>
                        <a:pt x="215" y="1130"/>
                      </a:lnTo>
                      <a:lnTo>
                        <a:pt x="228" y="1130"/>
                      </a:lnTo>
                      <a:lnTo>
                        <a:pt x="228" y="1117"/>
                      </a:lnTo>
                      <a:lnTo>
                        <a:pt x="215" y="1117"/>
                      </a:lnTo>
                      <a:lnTo>
                        <a:pt x="228" y="1117"/>
                      </a:lnTo>
                      <a:lnTo>
                        <a:pt x="228" y="1105"/>
                      </a:lnTo>
                      <a:lnTo>
                        <a:pt x="241" y="1092"/>
                      </a:lnTo>
                      <a:lnTo>
                        <a:pt x="241" y="1079"/>
                      </a:lnTo>
                      <a:lnTo>
                        <a:pt x="330" y="1079"/>
                      </a:lnTo>
                      <a:lnTo>
                        <a:pt x="330" y="1071"/>
                      </a:lnTo>
                      <a:lnTo>
                        <a:pt x="342" y="1071"/>
                      </a:lnTo>
                      <a:lnTo>
                        <a:pt x="342" y="1058"/>
                      </a:lnTo>
                      <a:lnTo>
                        <a:pt x="355" y="1058"/>
                      </a:lnTo>
                      <a:lnTo>
                        <a:pt x="355" y="1071"/>
                      </a:lnTo>
                      <a:lnTo>
                        <a:pt x="364" y="1071"/>
                      </a:lnTo>
                      <a:lnTo>
                        <a:pt x="364" y="1079"/>
                      </a:lnTo>
                      <a:lnTo>
                        <a:pt x="376" y="1079"/>
                      </a:lnTo>
                      <a:lnTo>
                        <a:pt x="376" y="1092"/>
                      </a:lnTo>
                      <a:lnTo>
                        <a:pt x="402" y="1092"/>
                      </a:lnTo>
                      <a:lnTo>
                        <a:pt x="402" y="1079"/>
                      </a:lnTo>
                      <a:lnTo>
                        <a:pt x="453" y="1079"/>
                      </a:lnTo>
                      <a:lnTo>
                        <a:pt x="453" y="1071"/>
                      </a:lnTo>
                      <a:lnTo>
                        <a:pt x="444" y="1071"/>
                      </a:lnTo>
                      <a:lnTo>
                        <a:pt x="444" y="1058"/>
                      </a:lnTo>
                      <a:lnTo>
                        <a:pt x="444" y="1071"/>
                      </a:lnTo>
                      <a:lnTo>
                        <a:pt x="431" y="1058"/>
                      </a:lnTo>
                      <a:lnTo>
                        <a:pt x="431" y="1045"/>
                      </a:lnTo>
                      <a:lnTo>
                        <a:pt x="419" y="1045"/>
                      </a:lnTo>
                      <a:lnTo>
                        <a:pt x="419" y="1016"/>
                      </a:lnTo>
                      <a:lnTo>
                        <a:pt x="402" y="1016"/>
                      </a:lnTo>
                      <a:lnTo>
                        <a:pt x="419" y="1016"/>
                      </a:lnTo>
                      <a:lnTo>
                        <a:pt x="419" y="1003"/>
                      </a:lnTo>
                      <a:lnTo>
                        <a:pt x="453" y="1003"/>
                      </a:lnTo>
                      <a:lnTo>
                        <a:pt x="453" y="990"/>
                      </a:lnTo>
                      <a:lnTo>
                        <a:pt x="465" y="978"/>
                      </a:lnTo>
                      <a:lnTo>
                        <a:pt x="465" y="969"/>
                      </a:lnTo>
                      <a:lnTo>
                        <a:pt x="478" y="969"/>
                      </a:lnTo>
                      <a:lnTo>
                        <a:pt x="478" y="956"/>
                      </a:lnTo>
                      <a:lnTo>
                        <a:pt x="491" y="956"/>
                      </a:lnTo>
                      <a:lnTo>
                        <a:pt x="503" y="944"/>
                      </a:lnTo>
                      <a:lnTo>
                        <a:pt x="503" y="931"/>
                      </a:lnTo>
                      <a:lnTo>
                        <a:pt x="533" y="931"/>
                      </a:lnTo>
                      <a:lnTo>
                        <a:pt x="533" y="944"/>
                      </a:lnTo>
                      <a:lnTo>
                        <a:pt x="546" y="944"/>
                      </a:lnTo>
                      <a:lnTo>
                        <a:pt x="546" y="931"/>
                      </a:lnTo>
                      <a:lnTo>
                        <a:pt x="550" y="931"/>
                      </a:lnTo>
                      <a:lnTo>
                        <a:pt x="550" y="944"/>
                      </a:lnTo>
                      <a:lnTo>
                        <a:pt x="567" y="931"/>
                      </a:lnTo>
                      <a:lnTo>
                        <a:pt x="618" y="931"/>
                      </a:lnTo>
                      <a:lnTo>
                        <a:pt x="618" y="914"/>
                      </a:lnTo>
                      <a:lnTo>
                        <a:pt x="635" y="914"/>
                      </a:lnTo>
                      <a:lnTo>
                        <a:pt x="635" y="901"/>
                      </a:lnTo>
                      <a:lnTo>
                        <a:pt x="668" y="901"/>
                      </a:lnTo>
                      <a:lnTo>
                        <a:pt x="668" y="914"/>
                      </a:lnTo>
                      <a:lnTo>
                        <a:pt x="668" y="880"/>
                      </a:lnTo>
                      <a:lnTo>
                        <a:pt x="681" y="880"/>
                      </a:lnTo>
                      <a:lnTo>
                        <a:pt x="668" y="880"/>
                      </a:lnTo>
                      <a:lnTo>
                        <a:pt x="668" y="868"/>
                      </a:lnTo>
                      <a:lnTo>
                        <a:pt x="651" y="868"/>
                      </a:lnTo>
                      <a:lnTo>
                        <a:pt x="651" y="817"/>
                      </a:lnTo>
                      <a:lnTo>
                        <a:pt x="668" y="817"/>
                      </a:lnTo>
                      <a:lnTo>
                        <a:pt x="668" y="796"/>
                      </a:lnTo>
                      <a:lnTo>
                        <a:pt x="681" y="796"/>
                      </a:lnTo>
                      <a:lnTo>
                        <a:pt x="681" y="783"/>
                      </a:lnTo>
                      <a:lnTo>
                        <a:pt x="719" y="783"/>
                      </a:lnTo>
                      <a:lnTo>
                        <a:pt x="719" y="796"/>
                      </a:lnTo>
                      <a:lnTo>
                        <a:pt x="728" y="796"/>
                      </a:lnTo>
                      <a:lnTo>
                        <a:pt x="728" y="800"/>
                      </a:lnTo>
                      <a:lnTo>
                        <a:pt x="740" y="800"/>
                      </a:lnTo>
                      <a:lnTo>
                        <a:pt x="740" y="817"/>
                      </a:lnTo>
                      <a:lnTo>
                        <a:pt x="766" y="817"/>
                      </a:lnTo>
                      <a:lnTo>
                        <a:pt x="766" y="829"/>
                      </a:lnTo>
                      <a:lnTo>
                        <a:pt x="783" y="829"/>
                      </a:lnTo>
                      <a:lnTo>
                        <a:pt x="783" y="766"/>
                      </a:lnTo>
                      <a:lnTo>
                        <a:pt x="766" y="766"/>
                      </a:lnTo>
                      <a:lnTo>
                        <a:pt x="766" y="740"/>
                      </a:lnTo>
                      <a:lnTo>
                        <a:pt x="753" y="740"/>
                      </a:lnTo>
                      <a:lnTo>
                        <a:pt x="753" y="694"/>
                      </a:lnTo>
                      <a:lnTo>
                        <a:pt x="728" y="694"/>
                      </a:lnTo>
                      <a:lnTo>
                        <a:pt x="728" y="626"/>
                      </a:lnTo>
                      <a:lnTo>
                        <a:pt x="719" y="626"/>
                      </a:lnTo>
                      <a:lnTo>
                        <a:pt x="728" y="613"/>
                      </a:lnTo>
                      <a:lnTo>
                        <a:pt x="728" y="605"/>
                      </a:lnTo>
                      <a:lnTo>
                        <a:pt x="753" y="605"/>
                      </a:lnTo>
                      <a:lnTo>
                        <a:pt x="753" y="580"/>
                      </a:lnTo>
                      <a:lnTo>
                        <a:pt x="766" y="580"/>
                      </a:lnTo>
                      <a:lnTo>
                        <a:pt x="766" y="550"/>
                      </a:lnTo>
                      <a:lnTo>
                        <a:pt x="753" y="537"/>
                      </a:lnTo>
                      <a:lnTo>
                        <a:pt x="766" y="537"/>
                      </a:lnTo>
                      <a:lnTo>
                        <a:pt x="753" y="525"/>
                      </a:lnTo>
                      <a:lnTo>
                        <a:pt x="740" y="525"/>
                      </a:lnTo>
                      <a:lnTo>
                        <a:pt x="740" y="512"/>
                      </a:lnTo>
                      <a:lnTo>
                        <a:pt x="728" y="525"/>
                      </a:lnTo>
                      <a:lnTo>
                        <a:pt x="728" y="512"/>
                      </a:lnTo>
                      <a:lnTo>
                        <a:pt x="719" y="512"/>
                      </a:lnTo>
                      <a:lnTo>
                        <a:pt x="719" y="503"/>
                      </a:lnTo>
                      <a:lnTo>
                        <a:pt x="707" y="503"/>
                      </a:lnTo>
                      <a:lnTo>
                        <a:pt x="707" y="491"/>
                      </a:lnTo>
                      <a:lnTo>
                        <a:pt x="719" y="491"/>
                      </a:lnTo>
                      <a:lnTo>
                        <a:pt x="719" y="478"/>
                      </a:lnTo>
                      <a:lnTo>
                        <a:pt x="728" y="478"/>
                      </a:lnTo>
                      <a:lnTo>
                        <a:pt x="728" y="423"/>
                      </a:lnTo>
                      <a:lnTo>
                        <a:pt x="719" y="423"/>
                      </a:lnTo>
                      <a:lnTo>
                        <a:pt x="719" y="402"/>
                      </a:lnTo>
                      <a:lnTo>
                        <a:pt x="728" y="402"/>
                      </a:lnTo>
                      <a:lnTo>
                        <a:pt x="719" y="402"/>
                      </a:lnTo>
                      <a:lnTo>
                        <a:pt x="719" y="389"/>
                      </a:lnTo>
                      <a:lnTo>
                        <a:pt x="694" y="389"/>
                      </a:lnTo>
                      <a:lnTo>
                        <a:pt x="694" y="364"/>
                      </a:lnTo>
                      <a:lnTo>
                        <a:pt x="681" y="364"/>
                      </a:lnTo>
                      <a:lnTo>
                        <a:pt x="681" y="334"/>
                      </a:lnTo>
                      <a:lnTo>
                        <a:pt x="668" y="334"/>
                      </a:lnTo>
                      <a:lnTo>
                        <a:pt x="668" y="300"/>
                      </a:lnTo>
                      <a:lnTo>
                        <a:pt x="651" y="300"/>
                      </a:lnTo>
                      <a:lnTo>
                        <a:pt x="651" y="275"/>
                      </a:lnTo>
                      <a:lnTo>
                        <a:pt x="668" y="275"/>
                      </a:lnTo>
                      <a:lnTo>
                        <a:pt x="651" y="262"/>
                      </a:lnTo>
                      <a:lnTo>
                        <a:pt x="651" y="249"/>
                      </a:lnTo>
                      <a:lnTo>
                        <a:pt x="550" y="249"/>
                      </a:lnTo>
                      <a:lnTo>
                        <a:pt x="550" y="216"/>
                      </a:lnTo>
                      <a:lnTo>
                        <a:pt x="550" y="228"/>
                      </a:lnTo>
                      <a:lnTo>
                        <a:pt x="546" y="228"/>
                      </a:lnTo>
                      <a:lnTo>
                        <a:pt x="546" y="203"/>
                      </a:lnTo>
                      <a:lnTo>
                        <a:pt x="533" y="203"/>
                      </a:lnTo>
                      <a:lnTo>
                        <a:pt x="533" y="173"/>
                      </a:lnTo>
                      <a:lnTo>
                        <a:pt x="516" y="173"/>
                      </a:lnTo>
                      <a:lnTo>
                        <a:pt x="516" y="186"/>
                      </a:lnTo>
                      <a:lnTo>
                        <a:pt x="503" y="186"/>
                      </a:lnTo>
                      <a:lnTo>
                        <a:pt x="503" y="127"/>
                      </a:lnTo>
                      <a:lnTo>
                        <a:pt x="516" y="127"/>
                      </a:lnTo>
                      <a:lnTo>
                        <a:pt x="516" y="114"/>
                      </a:lnTo>
                      <a:lnTo>
                        <a:pt x="546" y="114"/>
                      </a:lnTo>
                      <a:lnTo>
                        <a:pt x="550" y="127"/>
                      </a:lnTo>
                      <a:lnTo>
                        <a:pt x="567" y="127"/>
                      </a:lnTo>
                      <a:lnTo>
                        <a:pt x="567" y="139"/>
                      </a:lnTo>
                      <a:lnTo>
                        <a:pt x="567" y="127"/>
                      </a:lnTo>
                      <a:lnTo>
                        <a:pt x="567" y="139"/>
                      </a:lnTo>
                      <a:lnTo>
                        <a:pt x="567" y="127"/>
                      </a:lnTo>
                      <a:lnTo>
                        <a:pt x="580" y="127"/>
                      </a:lnTo>
                      <a:lnTo>
                        <a:pt x="580" y="101"/>
                      </a:lnTo>
                      <a:lnTo>
                        <a:pt x="618" y="101"/>
                      </a:lnTo>
                      <a:lnTo>
                        <a:pt x="618" y="84"/>
                      </a:lnTo>
                      <a:lnTo>
                        <a:pt x="635" y="84"/>
                      </a:lnTo>
                      <a:lnTo>
                        <a:pt x="635" y="127"/>
                      </a:lnTo>
                      <a:lnTo>
                        <a:pt x="651" y="127"/>
                      </a:lnTo>
                      <a:lnTo>
                        <a:pt x="651" y="114"/>
                      </a:lnTo>
                      <a:lnTo>
                        <a:pt x="668" y="101"/>
                      </a:lnTo>
                      <a:lnTo>
                        <a:pt x="681" y="101"/>
                      </a:lnTo>
                      <a:lnTo>
                        <a:pt x="681" y="84"/>
                      </a:lnTo>
                      <a:lnTo>
                        <a:pt x="668" y="84"/>
                      </a:lnTo>
                      <a:lnTo>
                        <a:pt x="668" y="72"/>
                      </a:lnTo>
                      <a:lnTo>
                        <a:pt x="681" y="72"/>
                      </a:lnTo>
                      <a:lnTo>
                        <a:pt x="681" y="59"/>
                      </a:lnTo>
                      <a:lnTo>
                        <a:pt x="694" y="50"/>
                      </a:lnTo>
                      <a:lnTo>
                        <a:pt x="681" y="50"/>
                      </a:lnTo>
                      <a:lnTo>
                        <a:pt x="681" y="12"/>
                      </a:lnTo>
                      <a:lnTo>
                        <a:pt x="694" y="12"/>
                      </a:lnTo>
                      <a:lnTo>
                        <a:pt x="694" y="0"/>
                      </a:lnTo>
                      <a:lnTo>
                        <a:pt x="694" y="12"/>
                      </a:lnTo>
                      <a:lnTo>
                        <a:pt x="707" y="0"/>
                      </a:lnTo>
                      <a:lnTo>
                        <a:pt x="719" y="0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" name="Google Shape;1180;p19">
                  <a:extLst>
                    <a:ext uri="{FF2B5EF4-FFF2-40B4-BE49-F238E27FC236}">
                      <a16:creationId xmlns:a16="http://schemas.microsoft.com/office/drawing/2014/main" id="{52604218-B30B-C1E5-AE3F-90E4069D4325}"/>
                    </a:ext>
                  </a:extLst>
                </p:cNvPr>
                <p:cNvSpPr/>
                <p:nvPr/>
              </p:nvSpPr>
              <p:spPr>
                <a:xfrm>
                  <a:off x="8601840" y="4931710"/>
                  <a:ext cx="536664" cy="729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6" h="2252" extrusionOk="0">
                      <a:moveTo>
                        <a:pt x="144" y="330"/>
                      </a:moveTo>
                      <a:lnTo>
                        <a:pt x="144" y="317"/>
                      </a:lnTo>
                      <a:lnTo>
                        <a:pt x="182" y="317"/>
                      </a:lnTo>
                      <a:lnTo>
                        <a:pt x="182" y="275"/>
                      </a:lnTo>
                      <a:lnTo>
                        <a:pt x="190" y="275"/>
                      </a:lnTo>
                      <a:lnTo>
                        <a:pt x="190" y="262"/>
                      </a:lnTo>
                      <a:lnTo>
                        <a:pt x="203" y="250"/>
                      </a:lnTo>
                      <a:lnTo>
                        <a:pt x="203" y="241"/>
                      </a:lnTo>
                      <a:lnTo>
                        <a:pt x="216" y="241"/>
                      </a:lnTo>
                      <a:lnTo>
                        <a:pt x="216" y="203"/>
                      </a:lnTo>
                      <a:lnTo>
                        <a:pt x="228" y="203"/>
                      </a:lnTo>
                      <a:lnTo>
                        <a:pt x="228" y="186"/>
                      </a:lnTo>
                      <a:lnTo>
                        <a:pt x="258" y="186"/>
                      </a:lnTo>
                      <a:lnTo>
                        <a:pt x="258" y="173"/>
                      </a:lnTo>
                      <a:lnTo>
                        <a:pt x="271" y="173"/>
                      </a:lnTo>
                      <a:lnTo>
                        <a:pt x="271" y="161"/>
                      </a:lnTo>
                      <a:lnTo>
                        <a:pt x="275" y="161"/>
                      </a:lnTo>
                      <a:lnTo>
                        <a:pt x="275" y="152"/>
                      </a:lnTo>
                      <a:lnTo>
                        <a:pt x="292" y="152"/>
                      </a:lnTo>
                      <a:lnTo>
                        <a:pt x="292" y="139"/>
                      </a:lnTo>
                      <a:lnTo>
                        <a:pt x="317" y="139"/>
                      </a:lnTo>
                      <a:lnTo>
                        <a:pt x="317" y="127"/>
                      </a:lnTo>
                      <a:lnTo>
                        <a:pt x="330" y="127"/>
                      </a:lnTo>
                      <a:lnTo>
                        <a:pt x="330" y="114"/>
                      </a:lnTo>
                      <a:lnTo>
                        <a:pt x="343" y="114"/>
                      </a:lnTo>
                      <a:lnTo>
                        <a:pt x="343" y="101"/>
                      </a:lnTo>
                      <a:lnTo>
                        <a:pt x="360" y="101"/>
                      </a:lnTo>
                      <a:lnTo>
                        <a:pt x="360" y="89"/>
                      </a:lnTo>
                      <a:lnTo>
                        <a:pt x="364" y="89"/>
                      </a:lnTo>
                      <a:lnTo>
                        <a:pt x="364" y="72"/>
                      </a:lnTo>
                      <a:lnTo>
                        <a:pt x="377" y="72"/>
                      </a:lnTo>
                      <a:lnTo>
                        <a:pt x="377" y="55"/>
                      </a:lnTo>
                      <a:lnTo>
                        <a:pt x="393" y="55"/>
                      </a:lnTo>
                      <a:lnTo>
                        <a:pt x="393" y="25"/>
                      </a:lnTo>
                      <a:lnTo>
                        <a:pt x="419" y="25"/>
                      </a:lnTo>
                      <a:lnTo>
                        <a:pt x="432" y="38"/>
                      </a:lnTo>
                      <a:lnTo>
                        <a:pt x="461" y="38"/>
                      </a:lnTo>
                      <a:lnTo>
                        <a:pt x="461" y="55"/>
                      </a:lnTo>
                      <a:lnTo>
                        <a:pt x="478" y="55"/>
                      </a:lnTo>
                      <a:lnTo>
                        <a:pt x="478" y="68"/>
                      </a:lnTo>
                      <a:lnTo>
                        <a:pt x="491" y="68"/>
                      </a:lnTo>
                      <a:lnTo>
                        <a:pt x="508" y="55"/>
                      </a:lnTo>
                      <a:lnTo>
                        <a:pt x="520" y="68"/>
                      </a:lnTo>
                      <a:lnTo>
                        <a:pt x="520" y="72"/>
                      </a:lnTo>
                      <a:lnTo>
                        <a:pt x="533" y="72"/>
                      </a:lnTo>
                      <a:lnTo>
                        <a:pt x="533" y="89"/>
                      </a:lnTo>
                      <a:lnTo>
                        <a:pt x="546" y="72"/>
                      </a:lnTo>
                      <a:lnTo>
                        <a:pt x="554" y="68"/>
                      </a:lnTo>
                      <a:lnTo>
                        <a:pt x="554" y="55"/>
                      </a:lnTo>
                      <a:lnTo>
                        <a:pt x="580" y="55"/>
                      </a:lnTo>
                      <a:lnTo>
                        <a:pt x="592" y="68"/>
                      </a:lnTo>
                      <a:lnTo>
                        <a:pt x="635" y="68"/>
                      </a:lnTo>
                      <a:lnTo>
                        <a:pt x="635" y="55"/>
                      </a:lnTo>
                      <a:lnTo>
                        <a:pt x="656" y="55"/>
                      </a:lnTo>
                      <a:lnTo>
                        <a:pt x="656" y="38"/>
                      </a:lnTo>
                      <a:lnTo>
                        <a:pt x="647" y="25"/>
                      </a:lnTo>
                      <a:lnTo>
                        <a:pt x="669" y="25"/>
                      </a:lnTo>
                      <a:lnTo>
                        <a:pt x="681" y="12"/>
                      </a:lnTo>
                      <a:lnTo>
                        <a:pt x="681" y="0"/>
                      </a:lnTo>
                      <a:lnTo>
                        <a:pt x="711" y="0"/>
                      </a:lnTo>
                      <a:lnTo>
                        <a:pt x="711" y="38"/>
                      </a:lnTo>
                      <a:lnTo>
                        <a:pt x="694" y="38"/>
                      </a:lnTo>
                      <a:lnTo>
                        <a:pt x="694" y="55"/>
                      </a:lnTo>
                      <a:lnTo>
                        <a:pt x="681" y="55"/>
                      </a:lnTo>
                      <a:lnTo>
                        <a:pt x="681" y="89"/>
                      </a:lnTo>
                      <a:lnTo>
                        <a:pt x="647" y="89"/>
                      </a:lnTo>
                      <a:lnTo>
                        <a:pt x="647" y="68"/>
                      </a:lnTo>
                      <a:lnTo>
                        <a:pt x="635" y="68"/>
                      </a:lnTo>
                      <a:lnTo>
                        <a:pt x="635" y="101"/>
                      </a:lnTo>
                      <a:lnTo>
                        <a:pt x="622" y="101"/>
                      </a:lnTo>
                      <a:lnTo>
                        <a:pt x="622" y="127"/>
                      </a:lnTo>
                      <a:lnTo>
                        <a:pt x="609" y="127"/>
                      </a:lnTo>
                      <a:lnTo>
                        <a:pt x="609" y="139"/>
                      </a:lnTo>
                      <a:lnTo>
                        <a:pt x="622" y="139"/>
                      </a:lnTo>
                      <a:lnTo>
                        <a:pt x="622" y="161"/>
                      </a:lnTo>
                      <a:lnTo>
                        <a:pt x="635" y="161"/>
                      </a:lnTo>
                      <a:lnTo>
                        <a:pt x="635" y="173"/>
                      </a:lnTo>
                      <a:lnTo>
                        <a:pt x="622" y="173"/>
                      </a:lnTo>
                      <a:lnTo>
                        <a:pt x="622" y="216"/>
                      </a:lnTo>
                      <a:lnTo>
                        <a:pt x="635" y="216"/>
                      </a:lnTo>
                      <a:lnTo>
                        <a:pt x="635" y="228"/>
                      </a:lnTo>
                      <a:lnTo>
                        <a:pt x="622" y="241"/>
                      </a:lnTo>
                      <a:lnTo>
                        <a:pt x="622" y="288"/>
                      </a:lnTo>
                      <a:lnTo>
                        <a:pt x="609" y="305"/>
                      </a:lnTo>
                      <a:lnTo>
                        <a:pt x="592" y="305"/>
                      </a:lnTo>
                      <a:lnTo>
                        <a:pt x="592" y="317"/>
                      </a:lnTo>
                      <a:lnTo>
                        <a:pt x="567" y="317"/>
                      </a:lnTo>
                      <a:lnTo>
                        <a:pt x="567" y="330"/>
                      </a:lnTo>
                      <a:lnTo>
                        <a:pt x="546" y="330"/>
                      </a:lnTo>
                      <a:lnTo>
                        <a:pt x="546" y="364"/>
                      </a:lnTo>
                      <a:lnTo>
                        <a:pt x="533" y="364"/>
                      </a:lnTo>
                      <a:lnTo>
                        <a:pt x="533" y="402"/>
                      </a:lnTo>
                      <a:lnTo>
                        <a:pt x="609" y="402"/>
                      </a:lnTo>
                      <a:lnTo>
                        <a:pt x="609" y="419"/>
                      </a:lnTo>
                      <a:lnTo>
                        <a:pt x="622" y="419"/>
                      </a:lnTo>
                      <a:lnTo>
                        <a:pt x="635" y="432"/>
                      </a:lnTo>
                      <a:lnTo>
                        <a:pt x="647" y="432"/>
                      </a:lnTo>
                      <a:lnTo>
                        <a:pt x="647" y="419"/>
                      </a:lnTo>
                      <a:lnTo>
                        <a:pt x="647" y="432"/>
                      </a:lnTo>
                      <a:lnTo>
                        <a:pt x="656" y="432"/>
                      </a:lnTo>
                      <a:lnTo>
                        <a:pt x="656" y="419"/>
                      </a:lnTo>
                      <a:lnTo>
                        <a:pt x="681" y="419"/>
                      </a:lnTo>
                      <a:lnTo>
                        <a:pt x="681" y="402"/>
                      </a:lnTo>
                      <a:lnTo>
                        <a:pt x="694" y="402"/>
                      </a:lnTo>
                      <a:lnTo>
                        <a:pt x="694" y="419"/>
                      </a:lnTo>
                      <a:lnTo>
                        <a:pt x="694" y="402"/>
                      </a:lnTo>
                      <a:lnTo>
                        <a:pt x="711" y="402"/>
                      </a:lnTo>
                      <a:lnTo>
                        <a:pt x="711" y="389"/>
                      </a:lnTo>
                      <a:lnTo>
                        <a:pt x="736" y="389"/>
                      </a:lnTo>
                      <a:lnTo>
                        <a:pt x="736" y="402"/>
                      </a:lnTo>
                      <a:lnTo>
                        <a:pt x="770" y="402"/>
                      </a:lnTo>
                      <a:lnTo>
                        <a:pt x="770" y="389"/>
                      </a:lnTo>
                      <a:lnTo>
                        <a:pt x="783" y="389"/>
                      </a:lnTo>
                      <a:lnTo>
                        <a:pt x="783" y="377"/>
                      </a:lnTo>
                      <a:lnTo>
                        <a:pt x="796" y="377"/>
                      </a:lnTo>
                      <a:lnTo>
                        <a:pt x="796" y="351"/>
                      </a:lnTo>
                      <a:lnTo>
                        <a:pt x="808" y="351"/>
                      </a:lnTo>
                      <a:lnTo>
                        <a:pt x="808" y="402"/>
                      </a:lnTo>
                      <a:lnTo>
                        <a:pt x="825" y="402"/>
                      </a:lnTo>
                      <a:lnTo>
                        <a:pt x="825" y="419"/>
                      </a:lnTo>
                      <a:lnTo>
                        <a:pt x="829" y="419"/>
                      </a:lnTo>
                      <a:lnTo>
                        <a:pt x="829" y="478"/>
                      </a:lnTo>
                      <a:lnTo>
                        <a:pt x="825" y="478"/>
                      </a:lnTo>
                      <a:lnTo>
                        <a:pt x="825" y="504"/>
                      </a:lnTo>
                      <a:lnTo>
                        <a:pt x="808" y="504"/>
                      </a:lnTo>
                      <a:lnTo>
                        <a:pt x="825" y="504"/>
                      </a:lnTo>
                      <a:lnTo>
                        <a:pt x="825" y="520"/>
                      </a:lnTo>
                      <a:lnTo>
                        <a:pt x="808" y="537"/>
                      </a:lnTo>
                      <a:lnTo>
                        <a:pt x="796" y="537"/>
                      </a:lnTo>
                      <a:lnTo>
                        <a:pt x="796" y="567"/>
                      </a:lnTo>
                      <a:lnTo>
                        <a:pt x="783" y="580"/>
                      </a:lnTo>
                      <a:lnTo>
                        <a:pt x="783" y="592"/>
                      </a:lnTo>
                      <a:lnTo>
                        <a:pt x="796" y="592"/>
                      </a:lnTo>
                      <a:lnTo>
                        <a:pt x="796" y="605"/>
                      </a:lnTo>
                      <a:lnTo>
                        <a:pt x="808" y="605"/>
                      </a:lnTo>
                      <a:lnTo>
                        <a:pt x="808" y="618"/>
                      </a:lnTo>
                      <a:lnTo>
                        <a:pt x="825" y="618"/>
                      </a:lnTo>
                      <a:lnTo>
                        <a:pt x="825" y="639"/>
                      </a:lnTo>
                      <a:lnTo>
                        <a:pt x="808" y="639"/>
                      </a:lnTo>
                      <a:lnTo>
                        <a:pt x="808" y="652"/>
                      </a:lnTo>
                      <a:lnTo>
                        <a:pt x="796" y="652"/>
                      </a:lnTo>
                      <a:lnTo>
                        <a:pt x="796" y="669"/>
                      </a:lnTo>
                      <a:lnTo>
                        <a:pt x="783" y="669"/>
                      </a:lnTo>
                      <a:lnTo>
                        <a:pt x="796" y="669"/>
                      </a:lnTo>
                      <a:lnTo>
                        <a:pt x="783" y="669"/>
                      </a:lnTo>
                      <a:lnTo>
                        <a:pt x="796" y="681"/>
                      </a:lnTo>
                      <a:lnTo>
                        <a:pt x="783" y="681"/>
                      </a:lnTo>
                      <a:lnTo>
                        <a:pt x="783" y="707"/>
                      </a:lnTo>
                      <a:lnTo>
                        <a:pt x="758" y="707"/>
                      </a:lnTo>
                      <a:lnTo>
                        <a:pt x="758" y="715"/>
                      </a:lnTo>
                      <a:lnTo>
                        <a:pt x="770" y="715"/>
                      </a:lnTo>
                      <a:lnTo>
                        <a:pt x="770" y="753"/>
                      </a:lnTo>
                      <a:lnTo>
                        <a:pt x="783" y="753"/>
                      </a:lnTo>
                      <a:lnTo>
                        <a:pt x="783" y="783"/>
                      </a:lnTo>
                      <a:lnTo>
                        <a:pt x="770" y="783"/>
                      </a:lnTo>
                      <a:lnTo>
                        <a:pt x="770" y="796"/>
                      </a:lnTo>
                      <a:lnTo>
                        <a:pt x="741" y="796"/>
                      </a:lnTo>
                      <a:lnTo>
                        <a:pt x="741" y="817"/>
                      </a:lnTo>
                      <a:lnTo>
                        <a:pt x="758" y="830"/>
                      </a:lnTo>
                      <a:lnTo>
                        <a:pt x="758" y="842"/>
                      </a:lnTo>
                      <a:lnTo>
                        <a:pt x="770" y="842"/>
                      </a:lnTo>
                      <a:lnTo>
                        <a:pt x="783" y="830"/>
                      </a:lnTo>
                      <a:lnTo>
                        <a:pt x="783" y="842"/>
                      </a:lnTo>
                      <a:lnTo>
                        <a:pt x="796" y="842"/>
                      </a:lnTo>
                      <a:lnTo>
                        <a:pt x="808" y="855"/>
                      </a:lnTo>
                      <a:lnTo>
                        <a:pt x="859" y="855"/>
                      </a:lnTo>
                      <a:lnTo>
                        <a:pt x="859" y="868"/>
                      </a:lnTo>
                      <a:lnTo>
                        <a:pt x="885" y="868"/>
                      </a:lnTo>
                      <a:lnTo>
                        <a:pt x="885" y="897"/>
                      </a:lnTo>
                      <a:lnTo>
                        <a:pt x="910" y="897"/>
                      </a:lnTo>
                      <a:lnTo>
                        <a:pt x="910" y="901"/>
                      </a:lnTo>
                      <a:lnTo>
                        <a:pt x="927" y="901"/>
                      </a:lnTo>
                      <a:lnTo>
                        <a:pt x="927" y="918"/>
                      </a:lnTo>
                      <a:lnTo>
                        <a:pt x="931" y="918"/>
                      </a:lnTo>
                      <a:lnTo>
                        <a:pt x="931" y="944"/>
                      </a:lnTo>
                      <a:lnTo>
                        <a:pt x="944" y="944"/>
                      </a:lnTo>
                      <a:lnTo>
                        <a:pt x="944" y="957"/>
                      </a:lnTo>
                      <a:lnTo>
                        <a:pt x="999" y="957"/>
                      </a:lnTo>
                      <a:lnTo>
                        <a:pt x="999" y="944"/>
                      </a:lnTo>
                      <a:lnTo>
                        <a:pt x="1012" y="944"/>
                      </a:lnTo>
                      <a:lnTo>
                        <a:pt x="1012" y="957"/>
                      </a:lnTo>
                      <a:lnTo>
                        <a:pt x="1012" y="944"/>
                      </a:lnTo>
                      <a:lnTo>
                        <a:pt x="1045" y="944"/>
                      </a:lnTo>
                      <a:lnTo>
                        <a:pt x="1033" y="944"/>
                      </a:lnTo>
                      <a:lnTo>
                        <a:pt x="1033" y="969"/>
                      </a:lnTo>
                      <a:lnTo>
                        <a:pt x="1020" y="969"/>
                      </a:lnTo>
                      <a:lnTo>
                        <a:pt x="1020" y="982"/>
                      </a:lnTo>
                      <a:lnTo>
                        <a:pt x="1058" y="982"/>
                      </a:lnTo>
                      <a:lnTo>
                        <a:pt x="1088" y="999"/>
                      </a:lnTo>
                      <a:lnTo>
                        <a:pt x="1100" y="999"/>
                      </a:lnTo>
                      <a:lnTo>
                        <a:pt x="1100" y="1003"/>
                      </a:lnTo>
                      <a:lnTo>
                        <a:pt x="1134" y="982"/>
                      </a:lnTo>
                      <a:lnTo>
                        <a:pt x="1147" y="982"/>
                      </a:lnTo>
                      <a:lnTo>
                        <a:pt x="1147" y="969"/>
                      </a:lnTo>
                      <a:lnTo>
                        <a:pt x="1147" y="982"/>
                      </a:lnTo>
                      <a:lnTo>
                        <a:pt x="1160" y="982"/>
                      </a:lnTo>
                      <a:lnTo>
                        <a:pt x="1160" y="1003"/>
                      </a:lnTo>
                      <a:lnTo>
                        <a:pt x="1177" y="1003"/>
                      </a:lnTo>
                      <a:lnTo>
                        <a:pt x="1177" y="1016"/>
                      </a:lnTo>
                      <a:lnTo>
                        <a:pt x="1202" y="1016"/>
                      </a:lnTo>
                      <a:lnTo>
                        <a:pt x="1202" y="1071"/>
                      </a:lnTo>
                      <a:lnTo>
                        <a:pt x="1189" y="1071"/>
                      </a:lnTo>
                      <a:lnTo>
                        <a:pt x="1189" y="1105"/>
                      </a:lnTo>
                      <a:lnTo>
                        <a:pt x="1177" y="1105"/>
                      </a:lnTo>
                      <a:lnTo>
                        <a:pt x="1177" y="1160"/>
                      </a:lnTo>
                      <a:lnTo>
                        <a:pt x="1189" y="1160"/>
                      </a:lnTo>
                      <a:lnTo>
                        <a:pt x="1189" y="1172"/>
                      </a:lnTo>
                      <a:lnTo>
                        <a:pt x="1223" y="1172"/>
                      </a:lnTo>
                      <a:lnTo>
                        <a:pt x="1223" y="1181"/>
                      </a:lnTo>
                      <a:lnTo>
                        <a:pt x="1206" y="1181"/>
                      </a:lnTo>
                      <a:lnTo>
                        <a:pt x="1206" y="1206"/>
                      </a:lnTo>
                      <a:lnTo>
                        <a:pt x="1189" y="1206"/>
                      </a:lnTo>
                      <a:lnTo>
                        <a:pt x="1189" y="1219"/>
                      </a:lnTo>
                      <a:lnTo>
                        <a:pt x="1189" y="1206"/>
                      </a:lnTo>
                      <a:lnTo>
                        <a:pt x="1177" y="1206"/>
                      </a:lnTo>
                      <a:lnTo>
                        <a:pt x="1177" y="1219"/>
                      </a:lnTo>
                      <a:lnTo>
                        <a:pt x="1160" y="1232"/>
                      </a:lnTo>
                      <a:lnTo>
                        <a:pt x="1160" y="1261"/>
                      </a:lnTo>
                      <a:lnTo>
                        <a:pt x="1147" y="1261"/>
                      </a:lnTo>
                      <a:lnTo>
                        <a:pt x="1160" y="1274"/>
                      </a:lnTo>
                      <a:lnTo>
                        <a:pt x="1147" y="1274"/>
                      </a:lnTo>
                      <a:lnTo>
                        <a:pt x="1147" y="1295"/>
                      </a:lnTo>
                      <a:lnTo>
                        <a:pt x="1134" y="1295"/>
                      </a:lnTo>
                      <a:lnTo>
                        <a:pt x="1134" y="1321"/>
                      </a:lnTo>
                      <a:lnTo>
                        <a:pt x="1122" y="1321"/>
                      </a:lnTo>
                      <a:lnTo>
                        <a:pt x="1147" y="1321"/>
                      </a:lnTo>
                      <a:lnTo>
                        <a:pt x="1147" y="1333"/>
                      </a:lnTo>
                      <a:lnTo>
                        <a:pt x="1134" y="1333"/>
                      </a:lnTo>
                      <a:lnTo>
                        <a:pt x="1202" y="1333"/>
                      </a:lnTo>
                      <a:lnTo>
                        <a:pt x="1202" y="1350"/>
                      </a:lnTo>
                      <a:lnTo>
                        <a:pt x="1189" y="1350"/>
                      </a:lnTo>
                      <a:lnTo>
                        <a:pt x="1189" y="1367"/>
                      </a:lnTo>
                      <a:lnTo>
                        <a:pt x="1177" y="1367"/>
                      </a:lnTo>
                      <a:lnTo>
                        <a:pt x="1160" y="1384"/>
                      </a:lnTo>
                      <a:lnTo>
                        <a:pt x="1177" y="1397"/>
                      </a:lnTo>
                      <a:lnTo>
                        <a:pt x="1177" y="1422"/>
                      </a:lnTo>
                      <a:lnTo>
                        <a:pt x="1189" y="1422"/>
                      </a:lnTo>
                      <a:lnTo>
                        <a:pt x="1189" y="1469"/>
                      </a:lnTo>
                      <a:lnTo>
                        <a:pt x="1202" y="1469"/>
                      </a:lnTo>
                      <a:lnTo>
                        <a:pt x="1202" y="1511"/>
                      </a:lnTo>
                      <a:lnTo>
                        <a:pt x="1206" y="1511"/>
                      </a:lnTo>
                      <a:lnTo>
                        <a:pt x="1206" y="1498"/>
                      </a:lnTo>
                      <a:lnTo>
                        <a:pt x="1261" y="1498"/>
                      </a:lnTo>
                      <a:lnTo>
                        <a:pt x="1274" y="1481"/>
                      </a:lnTo>
                      <a:lnTo>
                        <a:pt x="1274" y="1498"/>
                      </a:lnTo>
                      <a:lnTo>
                        <a:pt x="1274" y="1481"/>
                      </a:lnTo>
                      <a:lnTo>
                        <a:pt x="1274" y="1498"/>
                      </a:lnTo>
                      <a:lnTo>
                        <a:pt x="1291" y="1498"/>
                      </a:lnTo>
                      <a:lnTo>
                        <a:pt x="1291" y="1481"/>
                      </a:lnTo>
                      <a:lnTo>
                        <a:pt x="1295" y="1481"/>
                      </a:lnTo>
                      <a:lnTo>
                        <a:pt x="1295" y="1469"/>
                      </a:lnTo>
                      <a:lnTo>
                        <a:pt x="1308" y="1469"/>
                      </a:lnTo>
                      <a:lnTo>
                        <a:pt x="1308" y="1465"/>
                      </a:lnTo>
                      <a:lnTo>
                        <a:pt x="1325" y="1465"/>
                      </a:lnTo>
                      <a:lnTo>
                        <a:pt x="1337" y="1448"/>
                      </a:lnTo>
                      <a:lnTo>
                        <a:pt x="1337" y="1435"/>
                      </a:lnTo>
                      <a:lnTo>
                        <a:pt x="1350" y="1435"/>
                      </a:lnTo>
                      <a:lnTo>
                        <a:pt x="1363" y="1448"/>
                      </a:lnTo>
                      <a:lnTo>
                        <a:pt x="1363" y="1465"/>
                      </a:lnTo>
                      <a:lnTo>
                        <a:pt x="1350" y="1465"/>
                      </a:lnTo>
                      <a:lnTo>
                        <a:pt x="1350" y="1469"/>
                      </a:lnTo>
                      <a:lnTo>
                        <a:pt x="1363" y="1469"/>
                      </a:lnTo>
                      <a:lnTo>
                        <a:pt x="1363" y="1481"/>
                      </a:lnTo>
                      <a:lnTo>
                        <a:pt x="1376" y="1481"/>
                      </a:lnTo>
                      <a:lnTo>
                        <a:pt x="1376" y="1498"/>
                      </a:lnTo>
                      <a:lnTo>
                        <a:pt x="1422" y="1498"/>
                      </a:lnTo>
                      <a:lnTo>
                        <a:pt x="1422" y="1511"/>
                      </a:lnTo>
                      <a:lnTo>
                        <a:pt x="1439" y="1498"/>
                      </a:lnTo>
                      <a:lnTo>
                        <a:pt x="1439" y="1511"/>
                      </a:lnTo>
                      <a:lnTo>
                        <a:pt x="1422" y="1511"/>
                      </a:lnTo>
                      <a:lnTo>
                        <a:pt x="1409" y="1524"/>
                      </a:lnTo>
                      <a:lnTo>
                        <a:pt x="1409" y="1536"/>
                      </a:lnTo>
                      <a:lnTo>
                        <a:pt x="1397" y="1536"/>
                      </a:lnTo>
                      <a:lnTo>
                        <a:pt x="1397" y="1549"/>
                      </a:lnTo>
                      <a:lnTo>
                        <a:pt x="1384" y="1549"/>
                      </a:lnTo>
                      <a:lnTo>
                        <a:pt x="1384" y="1570"/>
                      </a:lnTo>
                      <a:lnTo>
                        <a:pt x="1397" y="1570"/>
                      </a:lnTo>
                      <a:lnTo>
                        <a:pt x="1384" y="1570"/>
                      </a:lnTo>
                      <a:lnTo>
                        <a:pt x="1384" y="1583"/>
                      </a:lnTo>
                      <a:lnTo>
                        <a:pt x="1397" y="1600"/>
                      </a:lnTo>
                      <a:lnTo>
                        <a:pt x="1397" y="1613"/>
                      </a:lnTo>
                      <a:lnTo>
                        <a:pt x="1409" y="1613"/>
                      </a:lnTo>
                      <a:lnTo>
                        <a:pt x="1409" y="1625"/>
                      </a:lnTo>
                      <a:lnTo>
                        <a:pt x="1439" y="1625"/>
                      </a:lnTo>
                      <a:lnTo>
                        <a:pt x="1439" y="1613"/>
                      </a:lnTo>
                      <a:lnTo>
                        <a:pt x="1477" y="1613"/>
                      </a:lnTo>
                      <a:lnTo>
                        <a:pt x="1477" y="1600"/>
                      </a:lnTo>
                      <a:lnTo>
                        <a:pt x="1486" y="1600"/>
                      </a:lnTo>
                      <a:lnTo>
                        <a:pt x="1486" y="1583"/>
                      </a:lnTo>
                      <a:lnTo>
                        <a:pt x="1498" y="1583"/>
                      </a:lnTo>
                      <a:lnTo>
                        <a:pt x="1498" y="1600"/>
                      </a:lnTo>
                      <a:lnTo>
                        <a:pt x="1486" y="1600"/>
                      </a:lnTo>
                      <a:lnTo>
                        <a:pt x="1486" y="1638"/>
                      </a:lnTo>
                      <a:lnTo>
                        <a:pt x="1464" y="1638"/>
                      </a:lnTo>
                      <a:lnTo>
                        <a:pt x="1464" y="1672"/>
                      </a:lnTo>
                      <a:lnTo>
                        <a:pt x="1477" y="1672"/>
                      </a:lnTo>
                      <a:lnTo>
                        <a:pt x="1477" y="1685"/>
                      </a:lnTo>
                      <a:lnTo>
                        <a:pt x="1498" y="1685"/>
                      </a:lnTo>
                      <a:lnTo>
                        <a:pt x="1486" y="1697"/>
                      </a:lnTo>
                      <a:lnTo>
                        <a:pt x="1486" y="1685"/>
                      </a:lnTo>
                      <a:lnTo>
                        <a:pt x="1486" y="1697"/>
                      </a:lnTo>
                      <a:lnTo>
                        <a:pt x="1464" y="1697"/>
                      </a:lnTo>
                      <a:lnTo>
                        <a:pt x="1464" y="1714"/>
                      </a:lnTo>
                      <a:lnTo>
                        <a:pt x="1498" y="1714"/>
                      </a:lnTo>
                      <a:lnTo>
                        <a:pt x="1498" y="1697"/>
                      </a:lnTo>
                      <a:lnTo>
                        <a:pt x="1511" y="1697"/>
                      </a:lnTo>
                      <a:lnTo>
                        <a:pt x="1524" y="1714"/>
                      </a:lnTo>
                      <a:lnTo>
                        <a:pt x="1524" y="1727"/>
                      </a:lnTo>
                      <a:lnTo>
                        <a:pt x="1541" y="1727"/>
                      </a:lnTo>
                      <a:lnTo>
                        <a:pt x="1541" y="1748"/>
                      </a:lnTo>
                      <a:lnTo>
                        <a:pt x="1553" y="1748"/>
                      </a:lnTo>
                      <a:lnTo>
                        <a:pt x="1553" y="1774"/>
                      </a:lnTo>
                      <a:lnTo>
                        <a:pt x="1541" y="1774"/>
                      </a:lnTo>
                      <a:lnTo>
                        <a:pt x="1541" y="1786"/>
                      </a:lnTo>
                      <a:lnTo>
                        <a:pt x="1524" y="1786"/>
                      </a:lnTo>
                      <a:lnTo>
                        <a:pt x="1541" y="1799"/>
                      </a:lnTo>
                      <a:lnTo>
                        <a:pt x="1541" y="1816"/>
                      </a:lnTo>
                      <a:lnTo>
                        <a:pt x="1553" y="1816"/>
                      </a:lnTo>
                      <a:lnTo>
                        <a:pt x="1553" y="1829"/>
                      </a:lnTo>
                      <a:lnTo>
                        <a:pt x="1566" y="1833"/>
                      </a:lnTo>
                      <a:lnTo>
                        <a:pt x="1553" y="1846"/>
                      </a:lnTo>
                      <a:lnTo>
                        <a:pt x="1553" y="1901"/>
                      </a:lnTo>
                      <a:lnTo>
                        <a:pt x="1541" y="1901"/>
                      </a:lnTo>
                      <a:lnTo>
                        <a:pt x="1541" y="1913"/>
                      </a:lnTo>
                      <a:lnTo>
                        <a:pt x="1511" y="1913"/>
                      </a:lnTo>
                      <a:lnTo>
                        <a:pt x="1511" y="1922"/>
                      </a:lnTo>
                      <a:lnTo>
                        <a:pt x="1486" y="1922"/>
                      </a:lnTo>
                      <a:lnTo>
                        <a:pt x="1486" y="1934"/>
                      </a:lnTo>
                      <a:lnTo>
                        <a:pt x="1486" y="1922"/>
                      </a:lnTo>
                      <a:lnTo>
                        <a:pt x="1477" y="1934"/>
                      </a:lnTo>
                      <a:lnTo>
                        <a:pt x="1464" y="1934"/>
                      </a:lnTo>
                      <a:lnTo>
                        <a:pt x="1464" y="1947"/>
                      </a:lnTo>
                      <a:lnTo>
                        <a:pt x="1439" y="1947"/>
                      </a:lnTo>
                      <a:lnTo>
                        <a:pt x="1439" y="1964"/>
                      </a:lnTo>
                      <a:lnTo>
                        <a:pt x="1422" y="1977"/>
                      </a:lnTo>
                      <a:lnTo>
                        <a:pt x="1409" y="1977"/>
                      </a:lnTo>
                      <a:lnTo>
                        <a:pt x="1409" y="1989"/>
                      </a:lnTo>
                      <a:lnTo>
                        <a:pt x="1363" y="1989"/>
                      </a:lnTo>
                      <a:lnTo>
                        <a:pt x="1363" y="2002"/>
                      </a:lnTo>
                      <a:lnTo>
                        <a:pt x="1350" y="2002"/>
                      </a:lnTo>
                      <a:lnTo>
                        <a:pt x="1350" y="2015"/>
                      </a:lnTo>
                      <a:lnTo>
                        <a:pt x="1325" y="2015"/>
                      </a:lnTo>
                      <a:lnTo>
                        <a:pt x="1325" y="2023"/>
                      </a:lnTo>
                      <a:lnTo>
                        <a:pt x="1308" y="2023"/>
                      </a:lnTo>
                      <a:lnTo>
                        <a:pt x="1308" y="2036"/>
                      </a:lnTo>
                      <a:lnTo>
                        <a:pt x="1295" y="2036"/>
                      </a:lnTo>
                      <a:lnTo>
                        <a:pt x="1295" y="2061"/>
                      </a:lnTo>
                      <a:lnTo>
                        <a:pt x="1291" y="2078"/>
                      </a:lnTo>
                      <a:lnTo>
                        <a:pt x="1291" y="2112"/>
                      </a:lnTo>
                      <a:lnTo>
                        <a:pt x="1274" y="2125"/>
                      </a:lnTo>
                      <a:lnTo>
                        <a:pt x="1274" y="2138"/>
                      </a:lnTo>
                      <a:lnTo>
                        <a:pt x="1261" y="2138"/>
                      </a:lnTo>
                      <a:lnTo>
                        <a:pt x="1261" y="2150"/>
                      </a:lnTo>
                      <a:lnTo>
                        <a:pt x="1249" y="2150"/>
                      </a:lnTo>
                      <a:lnTo>
                        <a:pt x="1249" y="2163"/>
                      </a:lnTo>
                      <a:lnTo>
                        <a:pt x="1236" y="2163"/>
                      </a:lnTo>
                      <a:lnTo>
                        <a:pt x="1236" y="2214"/>
                      </a:lnTo>
                      <a:lnTo>
                        <a:pt x="1223" y="2214"/>
                      </a:lnTo>
                      <a:lnTo>
                        <a:pt x="1223" y="2227"/>
                      </a:lnTo>
                      <a:lnTo>
                        <a:pt x="1206" y="2227"/>
                      </a:lnTo>
                      <a:lnTo>
                        <a:pt x="1206" y="2252"/>
                      </a:lnTo>
                      <a:lnTo>
                        <a:pt x="1189" y="2252"/>
                      </a:lnTo>
                      <a:lnTo>
                        <a:pt x="1189" y="2239"/>
                      </a:lnTo>
                      <a:lnTo>
                        <a:pt x="1160" y="2239"/>
                      </a:lnTo>
                      <a:lnTo>
                        <a:pt x="1160" y="2227"/>
                      </a:lnTo>
                      <a:lnTo>
                        <a:pt x="1122" y="2227"/>
                      </a:lnTo>
                      <a:lnTo>
                        <a:pt x="1122" y="2214"/>
                      </a:lnTo>
                      <a:lnTo>
                        <a:pt x="1109" y="2214"/>
                      </a:lnTo>
                      <a:lnTo>
                        <a:pt x="1109" y="2205"/>
                      </a:lnTo>
                      <a:lnTo>
                        <a:pt x="1100" y="2205"/>
                      </a:lnTo>
                      <a:lnTo>
                        <a:pt x="1100" y="2193"/>
                      </a:lnTo>
                      <a:lnTo>
                        <a:pt x="1075" y="2193"/>
                      </a:lnTo>
                      <a:lnTo>
                        <a:pt x="1088" y="2193"/>
                      </a:lnTo>
                      <a:lnTo>
                        <a:pt x="1088" y="2180"/>
                      </a:lnTo>
                      <a:lnTo>
                        <a:pt x="1109" y="2180"/>
                      </a:lnTo>
                      <a:lnTo>
                        <a:pt x="1109" y="2138"/>
                      </a:lnTo>
                      <a:lnTo>
                        <a:pt x="1100" y="2138"/>
                      </a:lnTo>
                      <a:lnTo>
                        <a:pt x="1100" y="2125"/>
                      </a:lnTo>
                      <a:lnTo>
                        <a:pt x="1075" y="2125"/>
                      </a:lnTo>
                      <a:lnTo>
                        <a:pt x="1075" y="2112"/>
                      </a:lnTo>
                      <a:lnTo>
                        <a:pt x="1058" y="2112"/>
                      </a:lnTo>
                      <a:lnTo>
                        <a:pt x="1058" y="2125"/>
                      </a:lnTo>
                      <a:lnTo>
                        <a:pt x="1058" y="2112"/>
                      </a:lnTo>
                      <a:lnTo>
                        <a:pt x="1045" y="2112"/>
                      </a:lnTo>
                      <a:lnTo>
                        <a:pt x="1045" y="2104"/>
                      </a:lnTo>
                      <a:lnTo>
                        <a:pt x="1033" y="2104"/>
                      </a:lnTo>
                      <a:lnTo>
                        <a:pt x="1033" y="2091"/>
                      </a:lnTo>
                      <a:lnTo>
                        <a:pt x="1020" y="2091"/>
                      </a:lnTo>
                      <a:lnTo>
                        <a:pt x="1020" y="2078"/>
                      </a:lnTo>
                      <a:lnTo>
                        <a:pt x="1020" y="2091"/>
                      </a:lnTo>
                      <a:lnTo>
                        <a:pt x="1045" y="2091"/>
                      </a:lnTo>
                      <a:lnTo>
                        <a:pt x="1058" y="2078"/>
                      </a:lnTo>
                      <a:lnTo>
                        <a:pt x="1058" y="2061"/>
                      </a:lnTo>
                      <a:lnTo>
                        <a:pt x="1045" y="2049"/>
                      </a:lnTo>
                      <a:lnTo>
                        <a:pt x="1045" y="2036"/>
                      </a:lnTo>
                      <a:lnTo>
                        <a:pt x="1033" y="2036"/>
                      </a:lnTo>
                      <a:lnTo>
                        <a:pt x="1033" y="2023"/>
                      </a:lnTo>
                      <a:lnTo>
                        <a:pt x="1020" y="2023"/>
                      </a:lnTo>
                      <a:lnTo>
                        <a:pt x="1020" y="2015"/>
                      </a:lnTo>
                      <a:lnTo>
                        <a:pt x="1012" y="2015"/>
                      </a:lnTo>
                      <a:lnTo>
                        <a:pt x="1012" y="2002"/>
                      </a:lnTo>
                      <a:lnTo>
                        <a:pt x="986" y="2002"/>
                      </a:lnTo>
                      <a:lnTo>
                        <a:pt x="973" y="1989"/>
                      </a:lnTo>
                      <a:lnTo>
                        <a:pt x="944" y="1989"/>
                      </a:lnTo>
                      <a:lnTo>
                        <a:pt x="944" y="2002"/>
                      </a:lnTo>
                      <a:lnTo>
                        <a:pt x="931" y="2002"/>
                      </a:lnTo>
                      <a:lnTo>
                        <a:pt x="944" y="1989"/>
                      </a:lnTo>
                      <a:lnTo>
                        <a:pt x="927" y="1989"/>
                      </a:lnTo>
                      <a:lnTo>
                        <a:pt x="927" y="1964"/>
                      </a:lnTo>
                      <a:lnTo>
                        <a:pt x="910" y="1964"/>
                      </a:lnTo>
                      <a:lnTo>
                        <a:pt x="910" y="1947"/>
                      </a:lnTo>
                      <a:lnTo>
                        <a:pt x="897" y="1947"/>
                      </a:lnTo>
                      <a:lnTo>
                        <a:pt x="897" y="1934"/>
                      </a:lnTo>
                      <a:lnTo>
                        <a:pt x="910" y="1934"/>
                      </a:lnTo>
                      <a:lnTo>
                        <a:pt x="897" y="1934"/>
                      </a:lnTo>
                      <a:lnTo>
                        <a:pt x="897" y="1913"/>
                      </a:lnTo>
                      <a:lnTo>
                        <a:pt x="885" y="1913"/>
                      </a:lnTo>
                      <a:lnTo>
                        <a:pt x="885" y="1888"/>
                      </a:lnTo>
                      <a:lnTo>
                        <a:pt x="872" y="1888"/>
                      </a:lnTo>
                      <a:lnTo>
                        <a:pt x="872" y="1875"/>
                      </a:lnTo>
                      <a:lnTo>
                        <a:pt x="859" y="1875"/>
                      </a:lnTo>
                      <a:lnTo>
                        <a:pt x="859" y="1846"/>
                      </a:lnTo>
                      <a:lnTo>
                        <a:pt x="829" y="1846"/>
                      </a:lnTo>
                      <a:lnTo>
                        <a:pt x="829" y="1833"/>
                      </a:lnTo>
                      <a:lnTo>
                        <a:pt x="825" y="1833"/>
                      </a:lnTo>
                      <a:lnTo>
                        <a:pt x="808" y="1829"/>
                      </a:lnTo>
                      <a:lnTo>
                        <a:pt x="796" y="1829"/>
                      </a:lnTo>
                      <a:lnTo>
                        <a:pt x="808" y="1816"/>
                      </a:lnTo>
                      <a:lnTo>
                        <a:pt x="796" y="1816"/>
                      </a:lnTo>
                      <a:lnTo>
                        <a:pt x="808" y="1816"/>
                      </a:lnTo>
                      <a:lnTo>
                        <a:pt x="808" y="1786"/>
                      </a:lnTo>
                      <a:lnTo>
                        <a:pt x="796" y="1774"/>
                      </a:lnTo>
                      <a:lnTo>
                        <a:pt x="783" y="1761"/>
                      </a:lnTo>
                      <a:lnTo>
                        <a:pt x="770" y="1761"/>
                      </a:lnTo>
                      <a:lnTo>
                        <a:pt x="770" y="1748"/>
                      </a:lnTo>
                      <a:lnTo>
                        <a:pt x="758" y="1748"/>
                      </a:lnTo>
                      <a:lnTo>
                        <a:pt x="758" y="1740"/>
                      </a:lnTo>
                      <a:lnTo>
                        <a:pt x="736" y="1740"/>
                      </a:lnTo>
                      <a:lnTo>
                        <a:pt x="736" y="1727"/>
                      </a:lnTo>
                      <a:lnTo>
                        <a:pt x="711" y="1727"/>
                      </a:lnTo>
                      <a:lnTo>
                        <a:pt x="711" y="1714"/>
                      </a:lnTo>
                      <a:lnTo>
                        <a:pt x="681" y="1714"/>
                      </a:lnTo>
                      <a:lnTo>
                        <a:pt x="681" y="1697"/>
                      </a:lnTo>
                      <a:lnTo>
                        <a:pt x="656" y="1697"/>
                      </a:lnTo>
                      <a:lnTo>
                        <a:pt x="656" y="1685"/>
                      </a:lnTo>
                      <a:lnTo>
                        <a:pt x="635" y="1685"/>
                      </a:lnTo>
                      <a:lnTo>
                        <a:pt x="635" y="1672"/>
                      </a:lnTo>
                      <a:lnTo>
                        <a:pt x="622" y="1672"/>
                      </a:lnTo>
                      <a:lnTo>
                        <a:pt x="622" y="1659"/>
                      </a:lnTo>
                      <a:lnTo>
                        <a:pt x="592" y="1659"/>
                      </a:lnTo>
                      <a:lnTo>
                        <a:pt x="592" y="1647"/>
                      </a:lnTo>
                      <a:lnTo>
                        <a:pt x="580" y="1647"/>
                      </a:lnTo>
                      <a:lnTo>
                        <a:pt x="580" y="1638"/>
                      </a:lnTo>
                      <a:lnTo>
                        <a:pt x="567" y="1638"/>
                      </a:lnTo>
                      <a:lnTo>
                        <a:pt x="554" y="1625"/>
                      </a:lnTo>
                      <a:lnTo>
                        <a:pt x="533" y="1625"/>
                      </a:lnTo>
                      <a:lnTo>
                        <a:pt x="533" y="1613"/>
                      </a:lnTo>
                      <a:lnTo>
                        <a:pt x="508" y="1613"/>
                      </a:lnTo>
                      <a:lnTo>
                        <a:pt x="508" y="1600"/>
                      </a:lnTo>
                      <a:lnTo>
                        <a:pt x="491" y="1600"/>
                      </a:lnTo>
                      <a:lnTo>
                        <a:pt x="491" y="1570"/>
                      </a:lnTo>
                      <a:lnTo>
                        <a:pt x="478" y="1570"/>
                      </a:lnTo>
                      <a:lnTo>
                        <a:pt x="465" y="1558"/>
                      </a:lnTo>
                      <a:lnTo>
                        <a:pt x="461" y="1558"/>
                      </a:lnTo>
                      <a:lnTo>
                        <a:pt x="461" y="1549"/>
                      </a:lnTo>
                      <a:lnTo>
                        <a:pt x="432" y="1549"/>
                      </a:lnTo>
                      <a:lnTo>
                        <a:pt x="432" y="1511"/>
                      </a:lnTo>
                      <a:lnTo>
                        <a:pt x="419" y="1511"/>
                      </a:lnTo>
                      <a:lnTo>
                        <a:pt x="419" y="1498"/>
                      </a:lnTo>
                      <a:lnTo>
                        <a:pt x="432" y="1498"/>
                      </a:lnTo>
                      <a:lnTo>
                        <a:pt x="432" y="1481"/>
                      </a:lnTo>
                      <a:lnTo>
                        <a:pt x="419" y="1481"/>
                      </a:lnTo>
                      <a:lnTo>
                        <a:pt x="419" y="1465"/>
                      </a:lnTo>
                      <a:lnTo>
                        <a:pt x="406" y="1448"/>
                      </a:lnTo>
                      <a:lnTo>
                        <a:pt x="406" y="1435"/>
                      </a:lnTo>
                      <a:lnTo>
                        <a:pt x="393" y="1435"/>
                      </a:lnTo>
                      <a:lnTo>
                        <a:pt x="406" y="1435"/>
                      </a:lnTo>
                      <a:lnTo>
                        <a:pt x="393" y="1435"/>
                      </a:lnTo>
                      <a:lnTo>
                        <a:pt x="393" y="1422"/>
                      </a:lnTo>
                      <a:lnTo>
                        <a:pt x="377" y="1422"/>
                      </a:lnTo>
                      <a:lnTo>
                        <a:pt x="377" y="1409"/>
                      </a:lnTo>
                      <a:lnTo>
                        <a:pt x="393" y="1409"/>
                      </a:lnTo>
                      <a:lnTo>
                        <a:pt x="393" y="1384"/>
                      </a:lnTo>
                      <a:lnTo>
                        <a:pt x="377" y="1384"/>
                      </a:lnTo>
                      <a:lnTo>
                        <a:pt x="377" y="1363"/>
                      </a:lnTo>
                      <a:lnTo>
                        <a:pt x="360" y="1363"/>
                      </a:lnTo>
                      <a:lnTo>
                        <a:pt x="360" y="1350"/>
                      </a:lnTo>
                      <a:lnTo>
                        <a:pt x="343" y="1350"/>
                      </a:lnTo>
                      <a:lnTo>
                        <a:pt x="343" y="1333"/>
                      </a:lnTo>
                      <a:lnTo>
                        <a:pt x="330" y="1333"/>
                      </a:lnTo>
                      <a:lnTo>
                        <a:pt x="330" y="1321"/>
                      </a:lnTo>
                      <a:lnTo>
                        <a:pt x="317" y="1321"/>
                      </a:lnTo>
                      <a:lnTo>
                        <a:pt x="317" y="1308"/>
                      </a:lnTo>
                      <a:lnTo>
                        <a:pt x="305" y="1308"/>
                      </a:lnTo>
                      <a:lnTo>
                        <a:pt x="305" y="1295"/>
                      </a:lnTo>
                      <a:lnTo>
                        <a:pt x="292" y="1295"/>
                      </a:lnTo>
                      <a:lnTo>
                        <a:pt x="292" y="1282"/>
                      </a:lnTo>
                      <a:lnTo>
                        <a:pt x="271" y="1282"/>
                      </a:lnTo>
                      <a:lnTo>
                        <a:pt x="271" y="1274"/>
                      </a:lnTo>
                      <a:lnTo>
                        <a:pt x="245" y="1274"/>
                      </a:lnTo>
                      <a:lnTo>
                        <a:pt x="245" y="1261"/>
                      </a:lnTo>
                      <a:lnTo>
                        <a:pt x="228" y="1261"/>
                      </a:lnTo>
                      <a:lnTo>
                        <a:pt x="228" y="1249"/>
                      </a:lnTo>
                      <a:lnTo>
                        <a:pt x="271" y="1249"/>
                      </a:lnTo>
                      <a:lnTo>
                        <a:pt x="271" y="1219"/>
                      </a:lnTo>
                      <a:lnTo>
                        <a:pt x="258" y="1206"/>
                      </a:lnTo>
                      <a:lnTo>
                        <a:pt x="258" y="1194"/>
                      </a:lnTo>
                      <a:lnTo>
                        <a:pt x="245" y="1194"/>
                      </a:lnTo>
                      <a:lnTo>
                        <a:pt x="245" y="1160"/>
                      </a:lnTo>
                      <a:lnTo>
                        <a:pt x="228" y="1160"/>
                      </a:lnTo>
                      <a:lnTo>
                        <a:pt x="228" y="1147"/>
                      </a:lnTo>
                      <a:lnTo>
                        <a:pt x="216" y="1147"/>
                      </a:lnTo>
                      <a:lnTo>
                        <a:pt x="203" y="1134"/>
                      </a:lnTo>
                      <a:lnTo>
                        <a:pt x="190" y="1134"/>
                      </a:lnTo>
                      <a:lnTo>
                        <a:pt x="190" y="1105"/>
                      </a:lnTo>
                      <a:lnTo>
                        <a:pt x="182" y="1105"/>
                      </a:lnTo>
                      <a:lnTo>
                        <a:pt x="182" y="1092"/>
                      </a:lnTo>
                      <a:lnTo>
                        <a:pt x="182" y="1105"/>
                      </a:lnTo>
                      <a:lnTo>
                        <a:pt x="182" y="1092"/>
                      </a:lnTo>
                      <a:lnTo>
                        <a:pt x="169" y="1092"/>
                      </a:lnTo>
                      <a:lnTo>
                        <a:pt x="169" y="1084"/>
                      </a:lnTo>
                      <a:lnTo>
                        <a:pt x="127" y="1084"/>
                      </a:lnTo>
                      <a:lnTo>
                        <a:pt x="127" y="1071"/>
                      </a:lnTo>
                      <a:lnTo>
                        <a:pt x="114" y="1071"/>
                      </a:lnTo>
                      <a:lnTo>
                        <a:pt x="114" y="1084"/>
                      </a:lnTo>
                      <a:lnTo>
                        <a:pt x="127" y="1084"/>
                      </a:lnTo>
                      <a:lnTo>
                        <a:pt x="127" y="1092"/>
                      </a:lnTo>
                      <a:lnTo>
                        <a:pt x="127" y="1084"/>
                      </a:lnTo>
                      <a:lnTo>
                        <a:pt x="127" y="1117"/>
                      </a:lnTo>
                      <a:lnTo>
                        <a:pt x="114" y="1117"/>
                      </a:lnTo>
                      <a:lnTo>
                        <a:pt x="114" y="1134"/>
                      </a:lnTo>
                      <a:lnTo>
                        <a:pt x="114" y="1105"/>
                      </a:lnTo>
                      <a:lnTo>
                        <a:pt x="101" y="1105"/>
                      </a:lnTo>
                      <a:lnTo>
                        <a:pt x="101" y="1084"/>
                      </a:lnTo>
                      <a:lnTo>
                        <a:pt x="114" y="1084"/>
                      </a:lnTo>
                      <a:lnTo>
                        <a:pt x="101" y="1084"/>
                      </a:lnTo>
                      <a:lnTo>
                        <a:pt x="101" y="1016"/>
                      </a:lnTo>
                      <a:lnTo>
                        <a:pt x="101" y="1033"/>
                      </a:lnTo>
                      <a:lnTo>
                        <a:pt x="101" y="1016"/>
                      </a:lnTo>
                      <a:lnTo>
                        <a:pt x="114" y="1016"/>
                      </a:lnTo>
                      <a:lnTo>
                        <a:pt x="114" y="999"/>
                      </a:lnTo>
                      <a:lnTo>
                        <a:pt x="114" y="1003"/>
                      </a:lnTo>
                      <a:lnTo>
                        <a:pt x="127" y="999"/>
                      </a:lnTo>
                      <a:lnTo>
                        <a:pt x="127" y="982"/>
                      </a:lnTo>
                      <a:lnTo>
                        <a:pt x="114" y="982"/>
                      </a:lnTo>
                      <a:lnTo>
                        <a:pt x="127" y="982"/>
                      </a:lnTo>
                      <a:lnTo>
                        <a:pt x="114" y="982"/>
                      </a:lnTo>
                      <a:lnTo>
                        <a:pt x="114" y="969"/>
                      </a:lnTo>
                      <a:lnTo>
                        <a:pt x="127" y="969"/>
                      </a:lnTo>
                      <a:lnTo>
                        <a:pt x="127" y="957"/>
                      </a:lnTo>
                      <a:lnTo>
                        <a:pt x="114" y="957"/>
                      </a:lnTo>
                      <a:lnTo>
                        <a:pt x="101" y="944"/>
                      </a:lnTo>
                      <a:lnTo>
                        <a:pt x="114" y="944"/>
                      </a:lnTo>
                      <a:lnTo>
                        <a:pt x="114" y="897"/>
                      </a:lnTo>
                      <a:lnTo>
                        <a:pt x="101" y="897"/>
                      </a:lnTo>
                      <a:lnTo>
                        <a:pt x="101" y="885"/>
                      </a:lnTo>
                      <a:lnTo>
                        <a:pt x="89" y="885"/>
                      </a:lnTo>
                      <a:lnTo>
                        <a:pt x="101" y="885"/>
                      </a:lnTo>
                      <a:lnTo>
                        <a:pt x="101" y="855"/>
                      </a:lnTo>
                      <a:lnTo>
                        <a:pt x="89" y="855"/>
                      </a:lnTo>
                      <a:lnTo>
                        <a:pt x="89" y="842"/>
                      </a:lnTo>
                      <a:lnTo>
                        <a:pt x="80" y="842"/>
                      </a:lnTo>
                      <a:lnTo>
                        <a:pt x="80" y="868"/>
                      </a:lnTo>
                      <a:lnTo>
                        <a:pt x="67" y="868"/>
                      </a:lnTo>
                      <a:lnTo>
                        <a:pt x="67" y="885"/>
                      </a:lnTo>
                      <a:lnTo>
                        <a:pt x="67" y="868"/>
                      </a:lnTo>
                      <a:lnTo>
                        <a:pt x="12" y="868"/>
                      </a:lnTo>
                      <a:lnTo>
                        <a:pt x="12" y="855"/>
                      </a:lnTo>
                      <a:lnTo>
                        <a:pt x="0" y="868"/>
                      </a:lnTo>
                      <a:lnTo>
                        <a:pt x="0" y="830"/>
                      </a:lnTo>
                      <a:lnTo>
                        <a:pt x="12" y="830"/>
                      </a:lnTo>
                      <a:lnTo>
                        <a:pt x="12" y="796"/>
                      </a:lnTo>
                      <a:lnTo>
                        <a:pt x="29" y="796"/>
                      </a:lnTo>
                      <a:lnTo>
                        <a:pt x="29" y="766"/>
                      </a:lnTo>
                      <a:lnTo>
                        <a:pt x="55" y="766"/>
                      </a:lnTo>
                      <a:lnTo>
                        <a:pt x="67" y="753"/>
                      </a:lnTo>
                      <a:lnTo>
                        <a:pt x="101" y="753"/>
                      </a:lnTo>
                      <a:lnTo>
                        <a:pt x="101" y="766"/>
                      </a:lnTo>
                      <a:lnTo>
                        <a:pt x="89" y="766"/>
                      </a:lnTo>
                      <a:lnTo>
                        <a:pt x="89" y="796"/>
                      </a:lnTo>
                      <a:lnTo>
                        <a:pt x="80" y="796"/>
                      </a:lnTo>
                      <a:lnTo>
                        <a:pt x="80" y="808"/>
                      </a:lnTo>
                      <a:lnTo>
                        <a:pt x="89" y="808"/>
                      </a:lnTo>
                      <a:lnTo>
                        <a:pt x="89" y="796"/>
                      </a:lnTo>
                      <a:lnTo>
                        <a:pt x="89" y="808"/>
                      </a:lnTo>
                      <a:lnTo>
                        <a:pt x="114" y="808"/>
                      </a:lnTo>
                      <a:lnTo>
                        <a:pt x="114" y="817"/>
                      </a:lnTo>
                      <a:lnTo>
                        <a:pt x="127" y="817"/>
                      </a:lnTo>
                      <a:lnTo>
                        <a:pt x="127" y="796"/>
                      </a:lnTo>
                      <a:lnTo>
                        <a:pt x="144" y="796"/>
                      </a:lnTo>
                      <a:lnTo>
                        <a:pt x="144" y="783"/>
                      </a:lnTo>
                      <a:lnTo>
                        <a:pt x="127" y="783"/>
                      </a:lnTo>
                      <a:lnTo>
                        <a:pt x="144" y="766"/>
                      </a:lnTo>
                      <a:lnTo>
                        <a:pt x="144" y="728"/>
                      </a:lnTo>
                      <a:lnTo>
                        <a:pt x="156" y="728"/>
                      </a:lnTo>
                      <a:lnTo>
                        <a:pt x="156" y="694"/>
                      </a:lnTo>
                      <a:lnTo>
                        <a:pt x="169" y="694"/>
                      </a:lnTo>
                      <a:lnTo>
                        <a:pt x="169" y="626"/>
                      </a:lnTo>
                      <a:lnTo>
                        <a:pt x="182" y="626"/>
                      </a:lnTo>
                      <a:lnTo>
                        <a:pt x="182" y="580"/>
                      </a:lnTo>
                      <a:lnTo>
                        <a:pt x="190" y="580"/>
                      </a:lnTo>
                      <a:lnTo>
                        <a:pt x="190" y="419"/>
                      </a:lnTo>
                      <a:lnTo>
                        <a:pt x="182" y="419"/>
                      </a:lnTo>
                      <a:lnTo>
                        <a:pt x="182" y="389"/>
                      </a:lnTo>
                      <a:lnTo>
                        <a:pt x="169" y="377"/>
                      </a:lnTo>
                      <a:lnTo>
                        <a:pt x="169" y="364"/>
                      </a:lnTo>
                      <a:lnTo>
                        <a:pt x="156" y="351"/>
                      </a:lnTo>
                      <a:lnTo>
                        <a:pt x="156" y="343"/>
                      </a:lnTo>
                      <a:lnTo>
                        <a:pt x="144" y="343"/>
                      </a:lnTo>
                      <a:lnTo>
                        <a:pt x="144" y="330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" name="Google Shape;1181;p19">
                  <a:extLst>
                    <a:ext uri="{FF2B5EF4-FFF2-40B4-BE49-F238E27FC236}">
                      <a16:creationId xmlns:a16="http://schemas.microsoft.com/office/drawing/2014/main" id="{40860D5B-2727-A342-588A-634E4347B352}"/>
                    </a:ext>
                  </a:extLst>
                </p:cNvPr>
                <p:cNvSpPr/>
                <p:nvPr/>
              </p:nvSpPr>
              <p:spPr>
                <a:xfrm>
                  <a:off x="8783271" y="4641246"/>
                  <a:ext cx="471107" cy="632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2" h="1951" extrusionOk="0">
                      <a:moveTo>
                        <a:pt x="1105" y="0"/>
                      </a:moveTo>
                      <a:lnTo>
                        <a:pt x="1105" y="17"/>
                      </a:lnTo>
                      <a:lnTo>
                        <a:pt x="1135" y="17"/>
                      </a:lnTo>
                      <a:lnTo>
                        <a:pt x="1135" y="29"/>
                      </a:lnTo>
                      <a:lnTo>
                        <a:pt x="1169" y="29"/>
                      </a:lnTo>
                      <a:lnTo>
                        <a:pt x="1169" y="33"/>
                      </a:lnTo>
                      <a:lnTo>
                        <a:pt x="1207" y="33"/>
                      </a:lnTo>
                      <a:lnTo>
                        <a:pt x="1207" y="50"/>
                      </a:lnTo>
                      <a:lnTo>
                        <a:pt x="1224" y="50"/>
                      </a:lnTo>
                      <a:lnTo>
                        <a:pt x="1224" y="76"/>
                      </a:lnTo>
                      <a:lnTo>
                        <a:pt x="1241" y="76"/>
                      </a:lnTo>
                      <a:lnTo>
                        <a:pt x="1241" y="88"/>
                      </a:lnTo>
                      <a:lnTo>
                        <a:pt x="1228" y="88"/>
                      </a:lnTo>
                      <a:lnTo>
                        <a:pt x="1241" y="101"/>
                      </a:lnTo>
                      <a:lnTo>
                        <a:pt x="1241" y="118"/>
                      </a:lnTo>
                      <a:lnTo>
                        <a:pt x="1257" y="101"/>
                      </a:lnTo>
                      <a:lnTo>
                        <a:pt x="1257" y="118"/>
                      </a:lnTo>
                      <a:lnTo>
                        <a:pt x="1270" y="118"/>
                      </a:lnTo>
                      <a:lnTo>
                        <a:pt x="1270" y="122"/>
                      </a:lnTo>
                      <a:lnTo>
                        <a:pt x="1283" y="122"/>
                      </a:lnTo>
                      <a:lnTo>
                        <a:pt x="1283" y="135"/>
                      </a:lnTo>
                      <a:lnTo>
                        <a:pt x="1296" y="135"/>
                      </a:lnTo>
                      <a:lnTo>
                        <a:pt x="1296" y="165"/>
                      </a:lnTo>
                      <a:lnTo>
                        <a:pt x="1308" y="165"/>
                      </a:lnTo>
                      <a:lnTo>
                        <a:pt x="1296" y="165"/>
                      </a:lnTo>
                      <a:lnTo>
                        <a:pt x="1283" y="177"/>
                      </a:lnTo>
                      <a:lnTo>
                        <a:pt x="1283" y="165"/>
                      </a:lnTo>
                      <a:lnTo>
                        <a:pt x="1283" y="177"/>
                      </a:lnTo>
                      <a:lnTo>
                        <a:pt x="1270" y="177"/>
                      </a:lnTo>
                      <a:lnTo>
                        <a:pt x="1270" y="215"/>
                      </a:lnTo>
                      <a:lnTo>
                        <a:pt x="1283" y="215"/>
                      </a:lnTo>
                      <a:lnTo>
                        <a:pt x="1270" y="224"/>
                      </a:lnTo>
                      <a:lnTo>
                        <a:pt x="1270" y="237"/>
                      </a:lnTo>
                      <a:lnTo>
                        <a:pt x="1257" y="237"/>
                      </a:lnTo>
                      <a:lnTo>
                        <a:pt x="1257" y="249"/>
                      </a:lnTo>
                      <a:lnTo>
                        <a:pt x="1270" y="249"/>
                      </a:lnTo>
                      <a:lnTo>
                        <a:pt x="1270" y="266"/>
                      </a:lnTo>
                      <a:lnTo>
                        <a:pt x="1257" y="266"/>
                      </a:lnTo>
                      <a:lnTo>
                        <a:pt x="1241" y="279"/>
                      </a:lnTo>
                      <a:lnTo>
                        <a:pt x="1241" y="292"/>
                      </a:lnTo>
                      <a:lnTo>
                        <a:pt x="1224" y="292"/>
                      </a:lnTo>
                      <a:lnTo>
                        <a:pt x="1224" y="249"/>
                      </a:lnTo>
                      <a:lnTo>
                        <a:pt x="1207" y="249"/>
                      </a:lnTo>
                      <a:lnTo>
                        <a:pt x="1207" y="266"/>
                      </a:lnTo>
                      <a:lnTo>
                        <a:pt x="1169" y="266"/>
                      </a:lnTo>
                      <a:lnTo>
                        <a:pt x="1169" y="292"/>
                      </a:lnTo>
                      <a:lnTo>
                        <a:pt x="1156" y="292"/>
                      </a:lnTo>
                      <a:lnTo>
                        <a:pt x="1156" y="304"/>
                      </a:lnTo>
                      <a:lnTo>
                        <a:pt x="1156" y="292"/>
                      </a:lnTo>
                      <a:lnTo>
                        <a:pt x="1156" y="304"/>
                      </a:lnTo>
                      <a:lnTo>
                        <a:pt x="1156" y="292"/>
                      </a:lnTo>
                      <a:lnTo>
                        <a:pt x="1139" y="292"/>
                      </a:lnTo>
                      <a:lnTo>
                        <a:pt x="1135" y="279"/>
                      </a:lnTo>
                      <a:lnTo>
                        <a:pt x="1105" y="279"/>
                      </a:lnTo>
                      <a:lnTo>
                        <a:pt x="1105" y="292"/>
                      </a:lnTo>
                      <a:lnTo>
                        <a:pt x="1092" y="292"/>
                      </a:lnTo>
                      <a:lnTo>
                        <a:pt x="1092" y="351"/>
                      </a:lnTo>
                      <a:lnTo>
                        <a:pt x="1105" y="351"/>
                      </a:lnTo>
                      <a:lnTo>
                        <a:pt x="1105" y="338"/>
                      </a:lnTo>
                      <a:lnTo>
                        <a:pt x="1122" y="338"/>
                      </a:lnTo>
                      <a:lnTo>
                        <a:pt x="1122" y="368"/>
                      </a:lnTo>
                      <a:lnTo>
                        <a:pt x="1135" y="368"/>
                      </a:lnTo>
                      <a:lnTo>
                        <a:pt x="1135" y="393"/>
                      </a:lnTo>
                      <a:lnTo>
                        <a:pt x="1139" y="393"/>
                      </a:lnTo>
                      <a:lnTo>
                        <a:pt x="1139" y="381"/>
                      </a:lnTo>
                      <a:lnTo>
                        <a:pt x="1139" y="414"/>
                      </a:lnTo>
                      <a:lnTo>
                        <a:pt x="1241" y="414"/>
                      </a:lnTo>
                      <a:lnTo>
                        <a:pt x="1241" y="427"/>
                      </a:lnTo>
                      <a:lnTo>
                        <a:pt x="1257" y="440"/>
                      </a:lnTo>
                      <a:lnTo>
                        <a:pt x="1241" y="440"/>
                      </a:lnTo>
                      <a:lnTo>
                        <a:pt x="1241" y="465"/>
                      </a:lnTo>
                      <a:lnTo>
                        <a:pt x="1257" y="465"/>
                      </a:lnTo>
                      <a:lnTo>
                        <a:pt x="1257" y="499"/>
                      </a:lnTo>
                      <a:lnTo>
                        <a:pt x="1270" y="499"/>
                      </a:lnTo>
                      <a:lnTo>
                        <a:pt x="1270" y="529"/>
                      </a:lnTo>
                      <a:lnTo>
                        <a:pt x="1283" y="529"/>
                      </a:lnTo>
                      <a:lnTo>
                        <a:pt x="1283" y="554"/>
                      </a:lnTo>
                      <a:lnTo>
                        <a:pt x="1308" y="554"/>
                      </a:lnTo>
                      <a:lnTo>
                        <a:pt x="1308" y="567"/>
                      </a:lnTo>
                      <a:lnTo>
                        <a:pt x="1317" y="567"/>
                      </a:lnTo>
                      <a:lnTo>
                        <a:pt x="1308" y="567"/>
                      </a:lnTo>
                      <a:lnTo>
                        <a:pt x="1308" y="588"/>
                      </a:lnTo>
                      <a:lnTo>
                        <a:pt x="1317" y="588"/>
                      </a:lnTo>
                      <a:lnTo>
                        <a:pt x="1317" y="643"/>
                      </a:lnTo>
                      <a:lnTo>
                        <a:pt x="1308" y="643"/>
                      </a:lnTo>
                      <a:lnTo>
                        <a:pt x="1308" y="656"/>
                      </a:lnTo>
                      <a:lnTo>
                        <a:pt x="1296" y="656"/>
                      </a:lnTo>
                      <a:lnTo>
                        <a:pt x="1296" y="668"/>
                      </a:lnTo>
                      <a:lnTo>
                        <a:pt x="1308" y="668"/>
                      </a:lnTo>
                      <a:lnTo>
                        <a:pt x="1308" y="677"/>
                      </a:lnTo>
                      <a:lnTo>
                        <a:pt x="1317" y="677"/>
                      </a:lnTo>
                      <a:lnTo>
                        <a:pt x="1317" y="690"/>
                      </a:lnTo>
                      <a:lnTo>
                        <a:pt x="1329" y="677"/>
                      </a:lnTo>
                      <a:lnTo>
                        <a:pt x="1329" y="690"/>
                      </a:lnTo>
                      <a:lnTo>
                        <a:pt x="1342" y="690"/>
                      </a:lnTo>
                      <a:lnTo>
                        <a:pt x="1355" y="702"/>
                      </a:lnTo>
                      <a:lnTo>
                        <a:pt x="1342" y="702"/>
                      </a:lnTo>
                      <a:lnTo>
                        <a:pt x="1355" y="715"/>
                      </a:lnTo>
                      <a:lnTo>
                        <a:pt x="1355" y="745"/>
                      </a:lnTo>
                      <a:lnTo>
                        <a:pt x="1342" y="745"/>
                      </a:lnTo>
                      <a:lnTo>
                        <a:pt x="1342" y="770"/>
                      </a:lnTo>
                      <a:lnTo>
                        <a:pt x="1317" y="770"/>
                      </a:lnTo>
                      <a:lnTo>
                        <a:pt x="1317" y="778"/>
                      </a:lnTo>
                      <a:lnTo>
                        <a:pt x="1308" y="791"/>
                      </a:lnTo>
                      <a:lnTo>
                        <a:pt x="1317" y="791"/>
                      </a:lnTo>
                      <a:lnTo>
                        <a:pt x="1317" y="859"/>
                      </a:lnTo>
                      <a:lnTo>
                        <a:pt x="1342" y="859"/>
                      </a:lnTo>
                      <a:lnTo>
                        <a:pt x="1342" y="905"/>
                      </a:lnTo>
                      <a:lnTo>
                        <a:pt x="1355" y="905"/>
                      </a:lnTo>
                      <a:lnTo>
                        <a:pt x="1355" y="931"/>
                      </a:lnTo>
                      <a:lnTo>
                        <a:pt x="1372" y="931"/>
                      </a:lnTo>
                      <a:lnTo>
                        <a:pt x="1372" y="994"/>
                      </a:lnTo>
                      <a:lnTo>
                        <a:pt x="1355" y="994"/>
                      </a:lnTo>
                      <a:lnTo>
                        <a:pt x="1355" y="982"/>
                      </a:lnTo>
                      <a:lnTo>
                        <a:pt x="1329" y="982"/>
                      </a:lnTo>
                      <a:lnTo>
                        <a:pt x="1329" y="965"/>
                      </a:lnTo>
                      <a:lnTo>
                        <a:pt x="1317" y="965"/>
                      </a:lnTo>
                      <a:lnTo>
                        <a:pt x="1317" y="961"/>
                      </a:lnTo>
                      <a:lnTo>
                        <a:pt x="1308" y="961"/>
                      </a:lnTo>
                      <a:lnTo>
                        <a:pt x="1308" y="948"/>
                      </a:lnTo>
                      <a:lnTo>
                        <a:pt x="1270" y="948"/>
                      </a:lnTo>
                      <a:lnTo>
                        <a:pt x="1270" y="961"/>
                      </a:lnTo>
                      <a:lnTo>
                        <a:pt x="1257" y="961"/>
                      </a:lnTo>
                      <a:lnTo>
                        <a:pt x="1257" y="982"/>
                      </a:lnTo>
                      <a:lnTo>
                        <a:pt x="1241" y="982"/>
                      </a:lnTo>
                      <a:lnTo>
                        <a:pt x="1241" y="1033"/>
                      </a:lnTo>
                      <a:lnTo>
                        <a:pt x="1257" y="1033"/>
                      </a:lnTo>
                      <a:lnTo>
                        <a:pt x="1257" y="1045"/>
                      </a:lnTo>
                      <a:lnTo>
                        <a:pt x="1270" y="1045"/>
                      </a:lnTo>
                      <a:lnTo>
                        <a:pt x="1257" y="1045"/>
                      </a:lnTo>
                      <a:lnTo>
                        <a:pt x="1257" y="1079"/>
                      </a:lnTo>
                      <a:lnTo>
                        <a:pt x="1257" y="1066"/>
                      </a:lnTo>
                      <a:lnTo>
                        <a:pt x="1224" y="1066"/>
                      </a:lnTo>
                      <a:lnTo>
                        <a:pt x="1224" y="1079"/>
                      </a:lnTo>
                      <a:lnTo>
                        <a:pt x="1207" y="1079"/>
                      </a:lnTo>
                      <a:lnTo>
                        <a:pt x="1207" y="1096"/>
                      </a:lnTo>
                      <a:lnTo>
                        <a:pt x="1156" y="1096"/>
                      </a:lnTo>
                      <a:lnTo>
                        <a:pt x="1139" y="1109"/>
                      </a:lnTo>
                      <a:lnTo>
                        <a:pt x="1139" y="1096"/>
                      </a:lnTo>
                      <a:lnTo>
                        <a:pt x="1135" y="1096"/>
                      </a:lnTo>
                      <a:lnTo>
                        <a:pt x="1135" y="1109"/>
                      </a:lnTo>
                      <a:lnTo>
                        <a:pt x="1122" y="1109"/>
                      </a:lnTo>
                      <a:lnTo>
                        <a:pt x="1122" y="1096"/>
                      </a:lnTo>
                      <a:lnTo>
                        <a:pt x="1092" y="1096"/>
                      </a:lnTo>
                      <a:lnTo>
                        <a:pt x="1092" y="1109"/>
                      </a:lnTo>
                      <a:lnTo>
                        <a:pt x="1080" y="1121"/>
                      </a:lnTo>
                      <a:lnTo>
                        <a:pt x="1067" y="1121"/>
                      </a:lnTo>
                      <a:lnTo>
                        <a:pt x="1067" y="1134"/>
                      </a:lnTo>
                      <a:lnTo>
                        <a:pt x="1054" y="1134"/>
                      </a:lnTo>
                      <a:lnTo>
                        <a:pt x="1054" y="1143"/>
                      </a:lnTo>
                      <a:lnTo>
                        <a:pt x="1042" y="1155"/>
                      </a:lnTo>
                      <a:lnTo>
                        <a:pt x="1042" y="1168"/>
                      </a:lnTo>
                      <a:lnTo>
                        <a:pt x="1008" y="1168"/>
                      </a:lnTo>
                      <a:lnTo>
                        <a:pt x="1008" y="1181"/>
                      </a:lnTo>
                      <a:lnTo>
                        <a:pt x="991" y="1181"/>
                      </a:lnTo>
                      <a:lnTo>
                        <a:pt x="1008" y="1181"/>
                      </a:lnTo>
                      <a:lnTo>
                        <a:pt x="1008" y="1210"/>
                      </a:lnTo>
                      <a:lnTo>
                        <a:pt x="1020" y="1210"/>
                      </a:lnTo>
                      <a:lnTo>
                        <a:pt x="1020" y="1223"/>
                      </a:lnTo>
                      <a:lnTo>
                        <a:pt x="1033" y="1236"/>
                      </a:lnTo>
                      <a:lnTo>
                        <a:pt x="1033" y="1223"/>
                      </a:lnTo>
                      <a:lnTo>
                        <a:pt x="1033" y="1236"/>
                      </a:lnTo>
                      <a:lnTo>
                        <a:pt x="1042" y="1236"/>
                      </a:lnTo>
                      <a:lnTo>
                        <a:pt x="1042" y="1244"/>
                      </a:lnTo>
                      <a:lnTo>
                        <a:pt x="991" y="1244"/>
                      </a:lnTo>
                      <a:lnTo>
                        <a:pt x="991" y="1257"/>
                      </a:lnTo>
                      <a:lnTo>
                        <a:pt x="965" y="1257"/>
                      </a:lnTo>
                      <a:lnTo>
                        <a:pt x="965" y="1244"/>
                      </a:lnTo>
                      <a:lnTo>
                        <a:pt x="953" y="1244"/>
                      </a:lnTo>
                      <a:lnTo>
                        <a:pt x="953" y="1236"/>
                      </a:lnTo>
                      <a:lnTo>
                        <a:pt x="944" y="1236"/>
                      </a:lnTo>
                      <a:lnTo>
                        <a:pt x="944" y="1223"/>
                      </a:lnTo>
                      <a:lnTo>
                        <a:pt x="931" y="1223"/>
                      </a:lnTo>
                      <a:lnTo>
                        <a:pt x="931" y="1236"/>
                      </a:lnTo>
                      <a:lnTo>
                        <a:pt x="919" y="1236"/>
                      </a:lnTo>
                      <a:lnTo>
                        <a:pt x="919" y="1244"/>
                      </a:lnTo>
                      <a:lnTo>
                        <a:pt x="830" y="1244"/>
                      </a:lnTo>
                      <a:lnTo>
                        <a:pt x="830" y="1257"/>
                      </a:lnTo>
                      <a:lnTo>
                        <a:pt x="817" y="1270"/>
                      </a:lnTo>
                      <a:lnTo>
                        <a:pt x="817" y="1282"/>
                      </a:lnTo>
                      <a:lnTo>
                        <a:pt x="804" y="1282"/>
                      </a:lnTo>
                      <a:lnTo>
                        <a:pt x="817" y="1282"/>
                      </a:lnTo>
                      <a:lnTo>
                        <a:pt x="817" y="1295"/>
                      </a:lnTo>
                      <a:lnTo>
                        <a:pt x="804" y="1295"/>
                      </a:lnTo>
                      <a:lnTo>
                        <a:pt x="804" y="1346"/>
                      </a:lnTo>
                      <a:lnTo>
                        <a:pt x="817" y="1346"/>
                      </a:lnTo>
                      <a:lnTo>
                        <a:pt x="817" y="1358"/>
                      </a:lnTo>
                      <a:lnTo>
                        <a:pt x="843" y="1358"/>
                      </a:lnTo>
                      <a:lnTo>
                        <a:pt x="843" y="1371"/>
                      </a:lnTo>
                      <a:lnTo>
                        <a:pt x="851" y="1371"/>
                      </a:lnTo>
                      <a:lnTo>
                        <a:pt x="851" y="1384"/>
                      </a:lnTo>
                      <a:lnTo>
                        <a:pt x="864" y="1384"/>
                      </a:lnTo>
                      <a:lnTo>
                        <a:pt x="864" y="1397"/>
                      </a:lnTo>
                      <a:lnTo>
                        <a:pt x="851" y="1397"/>
                      </a:lnTo>
                      <a:lnTo>
                        <a:pt x="864" y="1397"/>
                      </a:lnTo>
                      <a:lnTo>
                        <a:pt x="851" y="1397"/>
                      </a:lnTo>
                      <a:lnTo>
                        <a:pt x="864" y="1397"/>
                      </a:lnTo>
                      <a:lnTo>
                        <a:pt x="864" y="1413"/>
                      </a:lnTo>
                      <a:lnTo>
                        <a:pt x="889" y="1413"/>
                      </a:lnTo>
                      <a:lnTo>
                        <a:pt x="889" y="1426"/>
                      </a:lnTo>
                      <a:lnTo>
                        <a:pt x="906" y="1426"/>
                      </a:lnTo>
                      <a:lnTo>
                        <a:pt x="906" y="1443"/>
                      </a:lnTo>
                      <a:lnTo>
                        <a:pt x="919" y="1443"/>
                      </a:lnTo>
                      <a:lnTo>
                        <a:pt x="919" y="1511"/>
                      </a:lnTo>
                      <a:lnTo>
                        <a:pt x="906" y="1511"/>
                      </a:lnTo>
                      <a:lnTo>
                        <a:pt x="919" y="1519"/>
                      </a:lnTo>
                      <a:lnTo>
                        <a:pt x="919" y="1587"/>
                      </a:lnTo>
                      <a:lnTo>
                        <a:pt x="931" y="1587"/>
                      </a:lnTo>
                      <a:lnTo>
                        <a:pt x="931" y="1600"/>
                      </a:lnTo>
                      <a:lnTo>
                        <a:pt x="944" y="1600"/>
                      </a:lnTo>
                      <a:lnTo>
                        <a:pt x="931" y="1600"/>
                      </a:lnTo>
                      <a:lnTo>
                        <a:pt x="931" y="1634"/>
                      </a:lnTo>
                      <a:lnTo>
                        <a:pt x="919" y="1634"/>
                      </a:lnTo>
                      <a:lnTo>
                        <a:pt x="919" y="1659"/>
                      </a:lnTo>
                      <a:lnTo>
                        <a:pt x="931" y="1659"/>
                      </a:lnTo>
                      <a:lnTo>
                        <a:pt x="931" y="1710"/>
                      </a:lnTo>
                      <a:lnTo>
                        <a:pt x="919" y="1710"/>
                      </a:lnTo>
                      <a:lnTo>
                        <a:pt x="919" y="1723"/>
                      </a:lnTo>
                      <a:lnTo>
                        <a:pt x="906" y="1723"/>
                      </a:lnTo>
                      <a:lnTo>
                        <a:pt x="906" y="1735"/>
                      </a:lnTo>
                      <a:lnTo>
                        <a:pt x="919" y="1735"/>
                      </a:lnTo>
                      <a:lnTo>
                        <a:pt x="919" y="1748"/>
                      </a:lnTo>
                      <a:lnTo>
                        <a:pt x="906" y="1761"/>
                      </a:lnTo>
                      <a:lnTo>
                        <a:pt x="906" y="1778"/>
                      </a:lnTo>
                      <a:lnTo>
                        <a:pt x="919" y="1790"/>
                      </a:lnTo>
                      <a:lnTo>
                        <a:pt x="919" y="1824"/>
                      </a:lnTo>
                      <a:lnTo>
                        <a:pt x="919" y="1811"/>
                      </a:lnTo>
                      <a:lnTo>
                        <a:pt x="906" y="1811"/>
                      </a:lnTo>
                      <a:lnTo>
                        <a:pt x="906" y="1824"/>
                      </a:lnTo>
                      <a:lnTo>
                        <a:pt x="919" y="1824"/>
                      </a:lnTo>
                      <a:lnTo>
                        <a:pt x="919" y="1850"/>
                      </a:lnTo>
                      <a:lnTo>
                        <a:pt x="906" y="1850"/>
                      </a:lnTo>
                      <a:lnTo>
                        <a:pt x="919" y="1862"/>
                      </a:lnTo>
                      <a:lnTo>
                        <a:pt x="919" y="1875"/>
                      </a:lnTo>
                      <a:lnTo>
                        <a:pt x="931" y="1875"/>
                      </a:lnTo>
                      <a:lnTo>
                        <a:pt x="931" y="1909"/>
                      </a:lnTo>
                      <a:lnTo>
                        <a:pt x="864" y="1909"/>
                      </a:lnTo>
                      <a:lnTo>
                        <a:pt x="864" y="1896"/>
                      </a:lnTo>
                      <a:lnTo>
                        <a:pt x="830" y="1896"/>
                      </a:lnTo>
                      <a:lnTo>
                        <a:pt x="830" y="1909"/>
                      </a:lnTo>
                      <a:lnTo>
                        <a:pt x="817" y="1909"/>
                      </a:lnTo>
                      <a:lnTo>
                        <a:pt x="817" y="1926"/>
                      </a:lnTo>
                      <a:lnTo>
                        <a:pt x="804" y="1926"/>
                      </a:lnTo>
                      <a:lnTo>
                        <a:pt x="804" y="1909"/>
                      </a:lnTo>
                      <a:lnTo>
                        <a:pt x="792" y="1909"/>
                      </a:lnTo>
                      <a:lnTo>
                        <a:pt x="792" y="1926"/>
                      </a:lnTo>
                      <a:lnTo>
                        <a:pt x="775" y="1926"/>
                      </a:lnTo>
                      <a:lnTo>
                        <a:pt x="775" y="1909"/>
                      </a:lnTo>
                      <a:lnTo>
                        <a:pt x="762" y="1909"/>
                      </a:lnTo>
                      <a:lnTo>
                        <a:pt x="762" y="1926"/>
                      </a:lnTo>
                      <a:lnTo>
                        <a:pt x="762" y="1909"/>
                      </a:lnTo>
                      <a:lnTo>
                        <a:pt x="758" y="1909"/>
                      </a:lnTo>
                      <a:lnTo>
                        <a:pt x="741" y="1896"/>
                      </a:lnTo>
                      <a:lnTo>
                        <a:pt x="690" y="1896"/>
                      </a:lnTo>
                      <a:lnTo>
                        <a:pt x="690" y="1926"/>
                      </a:lnTo>
                      <a:lnTo>
                        <a:pt x="673" y="1926"/>
                      </a:lnTo>
                      <a:lnTo>
                        <a:pt x="673" y="1938"/>
                      </a:lnTo>
                      <a:lnTo>
                        <a:pt x="669" y="1938"/>
                      </a:lnTo>
                      <a:lnTo>
                        <a:pt x="669" y="1951"/>
                      </a:lnTo>
                      <a:lnTo>
                        <a:pt x="669" y="1909"/>
                      </a:lnTo>
                      <a:lnTo>
                        <a:pt x="644" y="1909"/>
                      </a:lnTo>
                      <a:lnTo>
                        <a:pt x="644" y="1896"/>
                      </a:lnTo>
                      <a:lnTo>
                        <a:pt x="627" y="1896"/>
                      </a:lnTo>
                      <a:lnTo>
                        <a:pt x="627" y="1875"/>
                      </a:lnTo>
                      <a:lnTo>
                        <a:pt x="614" y="1875"/>
                      </a:lnTo>
                      <a:lnTo>
                        <a:pt x="614" y="1862"/>
                      </a:lnTo>
                      <a:lnTo>
                        <a:pt x="614" y="1875"/>
                      </a:lnTo>
                      <a:lnTo>
                        <a:pt x="601" y="1875"/>
                      </a:lnTo>
                      <a:lnTo>
                        <a:pt x="567" y="1896"/>
                      </a:lnTo>
                      <a:lnTo>
                        <a:pt x="567" y="1892"/>
                      </a:lnTo>
                      <a:lnTo>
                        <a:pt x="555" y="1892"/>
                      </a:lnTo>
                      <a:lnTo>
                        <a:pt x="525" y="1875"/>
                      </a:lnTo>
                      <a:lnTo>
                        <a:pt x="487" y="1875"/>
                      </a:lnTo>
                      <a:lnTo>
                        <a:pt x="487" y="1862"/>
                      </a:lnTo>
                      <a:lnTo>
                        <a:pt x="500" y="1862"/>
                      </a:lnTo>
                      <a:lnTo>
                        <a:pt x="500" y="1837"/>
                      </a:lnTo>
                      <a:lnTo>
                        <a:pt x="512" y="1837"/>
                      </a:lnTo>
                      <a:lnTo>
                        <a:pt x="479" y="1837"/>
                      </a:lnTo>
                      <a:lnTo>
                        <a:pt x="479" y="1850"/>
                      </a:lnTo>
                      <a:lnTo>
                        <a:pt x="479" y="1837"/>
                      </a:lnTo>
                      <a:lnTo>
                        <a:pt x="466" y="1837"/>
                      </a:lnTo>
                      <a:lnTo>
                        <a:pt x="466" y="1850"/>
                      </a:lnTo>
                      <a:lnTo>
                        <a:pt x="411" y="1850"/>
                      </a:lnTo>
                      <a:lnTo>
                        <a:pt x="411" y="1837"/>
                      </a:lnTo>
                      <a:lnTo>
                        <a:pt x="398" y="1837"/>
                      </a:lnTo>
                      <a:lnTo>
                        <a:pt x="398" y="1811"/>
                      </a:lnTo>
                      <a:lnTo>
                        <a:pt x="394" y="1811"/>
                      </a:lnTo>
                      <a:lnTo>
                        <a:pt x="394" y="1795"/>
                      </a:lnTo>
                      <a:lnTo>
                        <a:pt x="377" y="1795"/>
                      </a:lnTo>
                      <a:lnTo>
                        <a:pt x="377" y="1790"/>
                      </a:lnTo>
                      <a:lnTo>
                        <a:pt x="352" y="1790"/>
                      </a:lnTo>
                      <a:lnTo>
                        <a:pt x="352" y="1761"/>
                      </a:lnTo>
                      <a:lnTo>
                        <a:pt x="326" y="1761"/>
                      </a:lnTo>
                      <a:lnTo>
                        <a:pt x="326" y="1748"/>
                      </a:lnTo>
                      <a:lnTo>
                        <a:pt x="275" y="1748"/>
                      </a:lnTo>
                      <a:lnTo>
                        <a:pt x="263" y="1735"/>
                      </a:lnTo>
                      <a:lnTo>
                        <a:pt x="250" y="1735"/>
                      </a:lnTo>
                      <a:lnTo>
                        <a:pt x="250" y="1723"/>
                      </a:lnTo>
                      <a:lnTo>
                        <a:pt x="237" y="1735"/>
                      </a:lnTo>
                      <a:lnTo>
                        <a:pt x="225" y="1735"/>
                      </a:lnTo>
                      <a:lnTo>
                        <a:pt x="225" y="1723"/>
                      </a:lnTo>
                      <a:lnTo>
                        <a:pt x="208" y="1710"/>
                      </a:lnTo>
                      <a:lnTo>
                        <a:pt x="208" y="1689"/>
                      </a:lnTo>
                      <a:lnTo>
                        <a:pt x="237" y="1689"/>
                      </a:lnTo>
                      <a:lnTo>
                        <a:pt x="237" y="1676"/>
                      </a:lnTo>
                      <a:lnTo>
                        <a:pt x="250" y="1676"/>
                      </a:lnTo>
                      <a:lnTo>
                        <a:pt x="250" y="1646"/>
                      </a:lnTo>
                      <a:lnTo>
                        <a:pt x="237" y="1646"/>
                      </a:lnTo>
                      <a:lnTo>
                        <a:pt x="237" y="1608"/>
                      </a:lnTo>
                      <a:lnTo>
                        <a:pt x="225" y="1608"/>
                      </a:lnTo>
                      <a:lnTo>
                        <a:pt x="225" y="1600"/>
                      </a:lnTo>
                      <a:lnTo>
                        <a:pt x="250" y="1600"/>
                      </a:lnTo>
                      <a:lnTo>
                        <a:pt x="250" y="1574"/>
                      </a:lnTo>
                      <a:lnTo>
                        <a:pt x="263" y="1574"/>
                      </a:lnTo>
                      <a:lnTo>
                        <a:pt x="250" y="1562"/>
                      </a:lnTo>
                      <a:lnTo>
                        <a:pt x="263" y="1562"/>
                      </a:lnTo>
                      <a:lnTo>
                        <a:pt x="250" y="1562"/>
                      </a:lnTo>
                      <a:lnTo>
                        <a:pt x="263" y="1562"/>
                      </a:lnTo>
                      <a:lnTo>
                        <a:pt x="263" y="1545"/>
                      </a:lnTo>
                      <a:lnTo>
                        <a:pt x="275" y="1545"/>
                      </a:lnTo>
                      <a:lnTo>
                        <a:pt x="275" y="1532"/>
                      </a:lnTo>
                      <a:lnTo>
                        <a:pt x="292" y="1532"/>
                      </a:lnTo>
                      <a:lnTo>
                        <a:pt x="292" y="1511"/>
                      </a:lnTo>
                      <a:lnTo>
                        <a:pt x="275" y="1511"/>
                      </a:lnTo>
                      <a:lnTo>
                        <a:pt x="275" y="1498"/>
                      </a:lnTo>
                      <a:lnTo>
                        <a:pt x="263" y="1498"/>
                      </a:lnTo>
                      <a:lnTo>
                        <a:pt x="263" y="1485"/>
                      </a:lnTo>
                      <a:lnTo>
                        <a:pt x="250" y="1485"/>
                      </a:lnTo>
                      <a:lnTo>
                        <a:pt x="250" y="1473"/>
                      </a:lnTo>
                      <a:lnTo>
                        <a:pt x="263" y="1460"/>
                      </a:lnTo>
                      <a:lnTo>
                        <a:pt x="263" y="1430"/>
                      </a:lnTo>
                      <a:lnTo>
                        <a:pt x="275" y="1430"/>
                      </a:lnTo>
                      <a:lnTo>
                        <a:pt x="292" y="1413"/>
                      </a:lnTo>
                      <a:lnTo>
                        <a:pt x="292" y="1397"/>
                      </a:lnTo>
                      <a:lnTo>
                        <a:pt x="275" y="1397"/>
                      </a:lnTo>
                      <a:lnTo>
                        <a:pt x="292" y="1397"/>
                      </a:lnTo>
                      <a:lnTo>
                        <a:pt x="292" y="1371"/>
                      </a:lnTo>
                      <a:lnTo>
                        <a:pt x="296" y="1371"/>
                      </a:lnTo>
                      <a:lnTo>
                        <a:pt x="296" y="1312"/>
                      </a:lnTo>
                      <a:lnTo>
                        <a:pt x="292" y="1312"/>
                      </a:lnTo>
                      <a:lnTo>
                        <a:pt x="292" y="1295"/>
                      </a:lnTo>
                      <a:lnTo>
                        <a:pt x="275" y="1295"/>
                      </a:lnTo>
                      <a:lnTo>
                        <a:pt x="275" y="1244"/>
                      </a:lnTo>
                      <a:lnTo>
                        <a:pt x="263" y="1244"/>
                      </a:lnTo>
                      <a:lnTo>
                        <a:pt x="263" y="1270"/>
                      </a:lnTo>
                      <a:lnTo>
                        <a:pt x="250" y="1270"/>
                      </a:lnTo>
                      <a:lnTo>
                        <a:pt x="250" y="1282"/>
                      </a:lnTo>
                      <a:lnTo>
                        <a:pt x="237" y="1282"/>
                      </a:lnTo>
                      <a:lnTo>
                        <a:pt x="237" y="1295"/>
                      </a:lnTo>
                      <a:lnTo>
                        <a:pt x="203" y="1295"/>
                      </a:lnTo>
                      <a:lnTo>
                        <a:pt x="203" y="1282"/>
                      </a:lnTo>
                      <a:lnTo>
                        <a:pt x="178" y="1282"/>
                      </a:lnTo>
                      <a:lnTo>
                        <a:pt x="178" y="1295"/>
                      </a:lnTo>
                      <a:lnTo>
                        <a:pt x="161" y="1295"/>
                      </a:lnTo>
                      <a:lnTo>
                        <a:pt x="161" y="1312"/>
                      </a:lnTo>
                      <a:lnTo>
                        <a:pt x="161" y="1295"/>
                      </a:lnTo>
                      <a:lnTo>
                        <a:pt x="148" y="1295"/>
                      </a:lnTo>
                      <a:lnTo>
                        <a:pt x="148" y="1312"/>
                      </a:lnTo>
                      <a:lnTo>
                        <a:pt x="123" y="1312"/>
                      </a:lnTo>
                      <a:lnTo>
                        <a:pt x="123" y="1325"/>
                      </a:lnTo>
                      <a:lnTo>
                        <a:pt x="114" y="1325"/>
                      </a:lnTo>
                      <a:lnTo>
                        <a:pt x="114" y="1312"/>
                      </a:lnTo>
                      <a:lnTo>
                        <a:pt x="114" y="1325"/>
                      </a:lnTo>
                      <a:lnTo>
                        <a:pt x="102" y="1325"/>
                      </a:lnTo>
                      <a:lnTo>
                        <a:pt x="89" y="1312"/>
                      </a:lnTo>
                      <a:lnTo>
                        <a:pt x="76" y="1312"/>
                      </a:lnTo>
                      <a:lnTo>
                        <a:pt x="76" y="1295"/>
                      </a:lnTo>
                      <a:lnTo>
                        <a:pt x="0" y="1295"/>
                      </a:lnTo>
                      <a:lnTo>
                        <a:pt x="0" y="1257"/>
                      </a:lnTo>
                      <a:lnTo>
                        <a:pt x="13" y="1257"/>
                      </a:lnTo>
                      <a:lnTo>
                        <a:pt x="13" y="1223"/>
                      </a:lnTo>
                      <a:lnTo>
                        <a:pt x="34" y="1223"/>
                      </a:lnTo>
                      <a:lnTo>
                        <a:pt x="34" y="1210"/>
                      </a:lnTo>
                      <a:lnTo>
                        <a:pt x="59" y="1210"/>
                      </a:lnTo>
                      <a:lnTo>
                        <a:pt x="59" y="1198"/>
                      </a:lnTo>
                      <a:lnTo>
                        <a:pt x="76" y="1198"/>
                      </a:lnTo>
                      <a:lnTo>
                        <a:pt x="89" y="1181"/>
                      </a:lnTo>
                      <a:lnTo>
                        <a:pt x="89" y="1134"/>
                      </a:lnTo>
                      <a:lnTo>
                        <a:pt x="102" y="1121"/>
                      </a:lnTo>
                      <a:lnTo>
                        <a:pt x="102" y="1109"/>
                      </a:lnTo>
                      <a:lnTo>
                        <a:pt x="89" y="1109"/>
                      </a:lnTo>
                      <a:lnTo>
                        <a:pt x="89" y="1066"/>
                      </a:lnTo>
                      <a:lnTo>
                        <a:pt x="102" y="1066"/>
                      </a:lnTo>
                      <a:lnTo>
                        <a:pt x="102" y="1054"/>
                      </a:lnTo>
                      <a:lnTo>
                        <a:pt x="89" y="1054"/>
                      </a:lnTo>
                      <a:lnTo>
                        <a:pt x="89" y="1033"/>
                      </a:lnTo>
                      <a:lnTo>
                        <a:pt x="76" y="1033"/>
                      </a:lnTo>
                      <a:lnTo>
                        <a:pt x="76" y="1020"/>
                      </a:lnTo>
                      <a:lnTo>
                        <a:pt x="89" y="1020"/>
                      </a:lnTo>
                      <a:lnTo>
                        <a:pt x="89" y="994"/>
                      </a:lnTo>
                      <a:lnTo>
                        <a:pt x="102" y="994"/>
                      </a:lnTo>
                      <a:lnTo>
                        <a:pt x="102" y="961"/>
                      </a:lnTo>
                      <a:lnTo>
                        <a:pt x="114" y="961"/>
                      </a:lnTo>
                      <a:lnTo>
                        <a:pt x="114" y="982"/>
                      </a:lnTo>
                      <a:lnTo>
                        <a:pt x="148" y="982"/>
                      </a:lnTo>
                      <a:lnTo>
                        <a:pt x="148" y="948"/>
                      </a:lnTo>
                      <a:lnTo>
                        <a:pt x="161" y="948"/>
                      </a:lnTo>
                      <a:lnTo>
                        <a:pt x="161" y="931"/>
                      </a:lnTo>
                      <a:lnTo>
                        <a:pt x="178" y="931"/>
                      </a:lnTo>
                      <a:lnTo>
                        <a:pt x="178" y="893"/>
                      </a:lnTo>
                      <a:lnTo>
                        <a:pt x="161" y="893"/>
                      </a:lnTo>
                      <a:lnTo>
                        <a:pt x="161" y="863"/>
                      </a:lnTo>
                      <a:lnTo>
                        <a:pt x="148" y="863"/>
                      </a:lnTo>
                      <a:lnTo>
                        <a:pt x="148" y="829"/>
                      </a:lnTo>
                      <a:lnTo>
                        <a:pt x="161" y="817"/>
                      </a:lnTo>
                      <a:lnTo>
                        <a:pt x="161" y="804"/>
                      </a:lnTo>
                      <a:lnTo>
                        <a:pt x="178" y="791"/>
                      </a:lnTo>
                      <a:lnTo>
                        <a:pt x="161" y="791"/>
                      </a:lnTo>
                      <a:lnTo>
                        <a:pt x="191" y="791"/>
                      </a:lnTo>
                      <a:lnTo>
                        <a:pt x="191" y="778"/>
                      </a:lnTo>
                      <a:lnTo>
                        <a:pt x="208" y="778"/>
                      </a:lnTo>
                      <a:lnTo>
                        <a:pt x="208" y="757"/>
                      </a:lnTo>
                      <a:lnTo>
                        <a:pt x="225" y="757"/>
                      </a:lnTo>
                      <a:lnTo>
                        <a:pt x="225" y="770"/>
                      </a:lnTo>
                      <a:lnTo>
                        <a:pt x="225" y="757"/>
                      </a:lnTo>
                      <a:lnTo>
                        <a:pt x="250" y="757"/>
                      </a:lnTo>
                      <a:lnTo>
                        <a:pt x="250" y="732"/>
                      </a:lnTo>
                      <a:lnTo>
                        <a:pt x="263" y="732"/>
                      </a:lnTo>
                      <a:lnTo>
                        <a:pt x="263" y="715"/>
                      </a:lnTo>
                      <a:lnTo>
                        <a:pt x="250" y="715"/>
                      </a:lnTo>
                      <a:lnTo>
                        <a:pt x="250" y="702"/>
                      </a:lnTo>
                      <a:lnTo>
                        <a:pt x="237" y="702"/>
                      </a:lnTo>
                      <a:lnTo>
                        <a:pt x="237" y="690"/>
                      </a:lnTo>
                      <a:lnTo>
                        <a:pt x="225" y="690"/>
                      </a:lnTo>
                      <a:lnTo>
                        <a:pt x="225" y="677"/>
                      </a:lnTo>
                      <a:lnTo>
                        <a:pt x="208" y="677"/>
                      </a:lnTo>
                      <a:lnTo>
                        <a:pt x="203" y="668"/>
                      </a:lnTo>
                      <a:lnTo>
                        <a:pt x="203" y="656"/>
                      </a:lnTo>
                      <a:lnTo>
                        <a:pt x="225" y="656"/>
                      </a:lnTo>
                      <a:lnTo>
                        <a:pt x="225" y="643"/>
                      </a:lnTo>
                      <a:lnTo>
                        <a:pt x="208" y="643"/>
                      </a:lnTo>
                      <a:lnTo>
                        <a:pt x="225" y="643"/>
                      </a:lnTo>
                      <a:lnTo>
                        <a:pt x="225" y="630"/>
                      </a:lnTo>
                      <a:lnTo>
                        <a:pt x="208" y="630"/>
                      </a:lnTo>
                      <a:lnTo>
                        <a:pt x="208" y="613"/>
                      </a:lnTo>
                      <a:lnTo>
                        <a:pt x="203" y="613"/>
                      </a:lnTo>
                      <a:lnTo>
                        <a:pt x="203" y="588"/>
                      </a:lnTo>
                      <a:lnTo>
                        <a:pt x="208" y="588"/>
                      </a:lnTo>
                      <a:lnTo>
                        <a:pt x="208" y="580"/>
                      </a:lnTo>
                      <a:lnTo>
                        <a:pt x="250" y="580"/>
                      </a:lnTo>
                      <a:lnTo>
                        <a:pt x="263" y="588"/>
                      </a:lnTo>
                      <a:lnTo>
                        <a:pt x="275" y="588"/>
                      </a:lnTo>
                      <a:lnTo>
                        <a:pt x="275" y="613"/>
                      </a:lnTo>
                      <a:lnTo>
                        <a:pt x="292" y="630"/>
                      </a:lnTo>
                      <a:lnTo>
                        <a:pt x="296" y="630"/>
                      </a:lnTo>
                      <a:lnTo>
                        <a:pt x="296" y="613"/>
                      </a:lnTo>
                      <a:lnTo>
                        <a:pt x="309" y="613"/>
                      </a:lnTo>
                      <a:lnTo>
                        <a:pt x="309" y="601"/>
                      </a:lnTo>
                      <a:lnTo>
                        <a:pt x="296" y="588"/>
                      </a:lnTo>
                      <a:lnTo>
                        <a:pt x="296" y="580"/>
                      </a:lnTo>
                      <a:lnTo>
                        <a:pt x="352" y="580"/>
                      </a:lnTo>
                      <a:lnTo>
                        <a:pt x="352" y="541"/>
                      </a:lnTo>
                      <a:lnTo>
                        <a:pt x="364" y="541"/>
                      </a:lnTo>
                      <a:lnTo>
                        <a:pt x="364" y="529"/>
                      </a:lnTo>
                      <a:lnTo>
                        <a:pt x="377" y="529"/>
                      </a:lnTo>
                      <a:lnTo>
                        <a:pt x="377" y="516"/>
                      </a:lnTo>
                      <a:lnTo>
                        <a:pt x="394" y="516"/>
                      </a:lnTo>
                      <a:lnTo>
                        <a:pt x="394" y="499"/>
                      </a:lnTo>
                      <a:lnTo>
                        <a:pt x="398" y="499"/>
                      </a:lnTo>
                      <a:lnTo>
                        <a:pt x="398" y="495"/>
                      </a:lnTo>
                      <a:lnTo>
                        <a:pt x="411" y="495"/>
                      </a:lnTo>
                      <a:lnTo>
                        <a:pt x="411" y="482"/>
                      </a:lnTo>
                      <a:lnTo>
                        <a:pt x="424" y="482"/>
                      </a:lnTo>
                      <a:lnTo>
                        <a:pt x="424" y="453"/>
                      </a:lnTo>
                      <a:lnTo>
                        <a:pt x="453" y="453"/>
                      </a:lnTo>
                      <a:lnTo>
                        <a:pt x="453" y="440"/>
                      </a:lnTo>
                      <a:lnTo>
                        <a:pt x="479" y="440"/>
                      </a:lnTo>
                      <a:lnTo>
                        <a:pt x="487" y="427"/>
                      </a:lnTo>
                      <a:lnTo>
                        <a:pt x="500" y="427"/>
                      </a:lnTo>
                      <a:lnTo>
                        <a:pt x="500" y="440"/>
                      </a:lnTo>
                      <a:lnTo>
                        <a:pt x="512" y="440"/>
                      </a:lnTo>
                      <a:lnTo>
                        <a:pt x="525" y="427"/>
                      </a:lnTo>
                      <a:lnTo>
                        <a:pt x="525" y="414"/>
                      </a:lnTo>
                      <a:lnTo>
                        <a:pt x="512" y="414"/>
                      </a:lnTo>
                      <a:lnTo>
                        <a:pt x="512" y="398"/>
                      </a:lnTo>
                      <a:lnTo>
                        <a:pt x="525" y="398"/>
                      </a:lnTo>
                      <a:lnTo>
                        <a:pt x="525" y="368"/>
                      </a:lnTo>
                      <a:lnTo>
                        <a:pt x="512" y="368"/>
                      </a:lnTo>
                      <a:lnTo>
                        <a:pt x="525" y="368"/>
                      </a:lnTo>
                      <a:lnTo>
                        <a:pt x="525" y="351"/>
                      </a:lnTo>
                      <a:lnTo>
                        <a:pt x="542" y="351"/>
                      </a:lnTo>
                      <a:lnTo>
                        <a:pt x="542" y="338"/>
                      </a:lnTo>
                      <a:lnTo>
                        <a:pt x="555" y="338"/>
                      </a:lnTo>
                      <a:lnTo>
                        <a:pt x="555" y="351"/>
                      </a:lnTo>
                      <a:lnTo>
                        <a:pt x="567" y="351"/>
                      </a:lnTo>
                      <a:lnTo>
                        <a:pt x="567" y="368"/>
                      </a:lnTo>
                      <a:lnTo>
                        <a:pt x="589" y="368"/>
                      </a:lnTo>
                      <a:lnTo>
                        <a:pt x="589" y="351"/>
                      </a:lnTo>
                      <a:lnTo>
                        <a:pt x="601" y="351"/>
                      </a:lnTo>
                      <a:lnTo>
                        <a:pt x="601" y="338"/>
                      </a:lnTo>
                      <a:lnTo>
                        <a:pt x="589" y="338"/>
                      </a:lnTo>
                      <a:lnTo>
                        <a:pt x="589" y="313"/>
                      </a:lnTo>
                      <a:lnTo>
                        <a:pt x="601" y="313"/>
                      </a:lnTo>
                      <a:lnTo>
                        <a:pt x="601" y="304"/>
                      </a:lnTo>
                      <a:lnTo>
                        <a:pt x="614" y="292"/>
                      </a:lnTo>
                      <a:lnTo>
                        <a:pt x="614" y="279"/>
                      </a:lnTo>
                      <a:lnTo>
                        <a:pt x="627" y="279"/>
                      </a:lnTo>
                      <a:lnTo>
                        <a:pt x="627" y="237"/>
                      </a:lnTo>
                      <a:lnTo>
                        <a:pt x="644" y="237"/>
                      </a:lnTo>
                      <a:lnTo>
                        <a:pt x="627" y="237"/>
                      </a:lnTo>
                      <a:lnTo>
                        <a:pt x="627" y="224"/>
                      </a:lnTo>
                      <a:lnTo>
                        <a:pt x="656" y="224"/>
                      </a:lnTo>
                      <a:lnTo>
                        <a:pt x="656" y="215"/>
                      </a:lnTo>
                      <a:lnTo>
                        <a:pt x="669" y="215"/>
                      </a:lnTo>
                      <a:lnTo>
                        <a:pt x="669" y="203"/>
                      </a:lnTo>
                      <a:lnTo>
                        <a:pt x="673" y="190"/>
                      </a:lnTo>
                      <a:lnTo>
                        <a:pt x="669" y="190"/>
                      </a:lnTo>
                      <a:lnTo>
                        <a:pt x="669" y="152"/>
                      </a:lnTo>
                      <a:lnTo>
                        <a:pt x="656" y="152"/>
                      </a:lnTo>
                      <a:lnTo>
                        <a:pt x="656" y="135"/>
                      </a:lnTo>
                      <a:lnTo>
                        <a:pt x="669" y="135"/>
                      </a:lnTo>
                      <a:lnTo>
                        <a:pt x="669" y="122"/>
                      </a:lnTo>
                      <a:lnTo>
                        <a:pt x="656" y="122"/>
                      </a:lnTo>
                      <a:lnTo>
                        <a:pt x="656" y="63"/>
                      </a:lnTo>
                      <a:lnTo>
                        <a:pt x="644" y="63"/>
                      </a:lnTo>
                      <a:lnTo>
                        <a:pt x="644" y="50"/>
                      </a:lnTo>
                      <a:lnTo>
                        <a:pt x="656" y="50"/>
                      </a:lnTo>
                      <a:lnTo>
                        <a:pt x="656" y="33"/>
                      </a:lnTo>
                      <a:lnTo>
                        <a:pt x="669" y="33"/>
                      </a:lnTo>
                      <a:lnTo>
                        <a:pt x="669" y="29"/>
                      </a:lnTo>
                      <a:lnTo>
                        <a:pt x="673" y="29"/>
                      </a:lnTo>
                      <a:lnTo>
                        <a:pt x="673" y="17"/>
                      </a:lnTo>
                      <a:lnTo>
                        <a:pt x="703" y="17"/>
                      </a:lnTo>
                      <a:lnTo>
                        <a:pt x="690" y="29"/>
                      </a:lnTo>
                      <a:lnTo>
                        <a:pt x="775" y="29"/>
                      </a:lnTo>
                      <a:lnTo>
                        <a:pt x="775" y="33"/>
                      </a:lnTo>
                      <a:lnTo>
                        <a:pt x="804" y="33"/>
                      </a:lnTo>
                      <a:lnTo>
                        <a:pt x="804" y="50"/>
                      </a:lnTo>
                      <a:lnTo>
                        <a:pt x="817" y="50"/>
                      </a:lnTo>
                      <a:lnTo>
                        <a:pt x="817" y="63"/>
                      </a:lnTo>
                      <a:lnTo>
                        <a:pt x="830" y="63"/>
                      </a:lnTo>
                      <a:lnTo>
                        <a:pt x="830" y="76"/>
                      </a:lnTo>
                      <a:lnTo>
                        <a:pt x="864" y="76"/>
                      </a:lnTo>
                      <a:lnTo>
                        <a:pt x="864" y="63"/>
                      </a:lnTo>
                      <a:lnTo>
                        <a:pt x="931" y="63"/>
                      </a:lnTo>
                      <a:lnTo>
                        <a:pt x="931" y="50"/>
                      </a:lnTo>
                      <a:lnTo>
                        <a:pt x="953" y="50"/>
                      </a:lnTo>
                      <a:lnTo>
                        <a:pt x="965" y="63"/>
                      </a:lnTo>
                      <a:lnTo>
                        <a:pt x="978" y="63"/>
                      </a:lnTo>
                      <a:lnTo>
                        <a:pt x="978" y="50"/>
                      </a:lnTo>
                      <a:lnTo>
                        <a:pt x="1008" y="50"/>
                      </a:lnTo>
                      <a:lnTo>
                        <a:pt x="1008" y="29"/>
                      </a:lnTo>
                      <a:lnTo>
                        <a:pt x="1020" y="17"/>
                      </a:lnTo>
                      <a:lnTo>
                        <a:pt x="1020" y="0"/>
                      </a:lnTo>
                      <a:lnTo>
                        <a:pt x="1067" y="0"/>
                      </a:lnTo>
                      <a:lnTo>
                        <a:pt x="1067" y="17"/>
                      </a:lnTo>
                      <a:lnTo>
                        <a:pt x="1080" y="17"/>
                      </a:lnTo>
                      <a:lnTo>
                        <a:pt x="1080" y="0"/>
                      </a:lnTo>
                      <a:lnTo>
                        <a:pt x="1105" y="0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" name="Google Shape;1182;p19">
                  <a:extLst>
                    <a:ext uri="{FF2B5EF4-FFF2-40B4-BE49-F238E27FC236}">
                      <a16:creationId xmlns:a16="http://schemas.microsoft.com/office/drawing/2014/main" id="{C2FF1F73-2EED-1A28-9855-4201D4FE2441}"/>
                    </a:ext>
                  </a:extLst>
                </p:cNvPr>
                <p:cNvSpPr/>
                <p:nvPr/>
              </p:nvSpPr>
              <p:spPr>
                <a:xfrm>
                  <a:off x="8559152" y="4246735"/>
                  <a:ext cx="975757" cy="599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5" h="1850" extrusionOk="0">
                      <a:moveTo>
                        <a:pt x="952" y="225"/>
                      </a:moveTo>
                      <a:lnTo>
                        <a:pt x="965" y="225"/>
                      </a:lnTo>
                      <a:lnTo>
                        <a:pt x="965" y="216"/>
                      </a:lnTo>
                      <a:lnTo>
                        <a:pt x="995" y="216"/>
                      </a:lnTo>
                      <a:lnTo>
                        <a:pt x="1008" y="204"/>
                      </a:lnTo>
                      <a:lnTo>
                        <a:pt x="995" y="204"/>
                      </a:lnTo>
                      <a:lnTo>
                        <a:pt x="1008" y="191"/>
                      </a:lnTo>
                      <a:lnTo>
                        <a:pt x="1033" y="191"/>
                      </a:lnTo>
                      <a:lnTo>
                        <a:pt x="1050" y="174"/>
                      </a:lnTo>
                      <a:lnTo>
                        <a:pt x="1054" y="191"/>
                      </a:lnTo>
                      <a:lnTo>
                        <a:pt x="1054" y="204"/>
                      </a:lnTo>
                      <a:lnTo>
                        <a:pt x="1067" y="204"/>
                      </a:lnTo>
                      <a:lnTo>
                        <a:pt x="1067" y="191"/>
                      </a:lnTo>
                      <a:lnTo>
                        <a:pt x="1096" y="191"/>
                      </a:lnTo>
                      <a:lnTo>
                        <a:pt x="1109" y="174"/>
                      </a:lnTo>
                      <a:lnTo>
                        <a:pt x="1122" y="174"/>
                      </a:lnTo>
                      <a:lnTo>
                        <a:pt x="1122" y="161"/>
                      </a:lnTo>
                      <a:lnTo>
                        <a:pt x="1135" y="161"/>
                      </a:lnTo>
                      <a:lnTo>
                        <a:pt x="1135" y="149"/>
                      </a:lnTo>
                      <a:lnTo>
                        <a:pt x="1143" y="149"/>
                      </a:lnTo>
                      <a:lnTo>
                        <a:pt x="1143" y="127"/>
                      </a:lnTo>
                      <a:lnTo>
                        <a:pt x="1156" y="127"/>
                      </a:lnTo>
                      <a:lnTo>
                        <a:pt x="1156" y="115"/>
                      </a:lnTo>
                      <a:lnTo>
                        <a:pt x="1143" y="115"/>
                      </a:lnTo>
                      <a:lnTo>
                        <a:pt x="1143" y="102"/>
                      </a:lnTo>
                      <a:lnTo>
                        <a:pt x="1168" y="102"/>
                      </a:lnTo>
                      <a:lnTo>
                        <a:pt x="1181" y="115"/>
                      </a:lnTo>
                      <a:lnTo>
                        <a:pt x="1198" y="102"/>
                      </a:lnTo>
                      <a:lnTo>
                        <a:pt x="1181" y="102"/>
                      </a:lnTo>
                      <a:lnTo>
                        <a:pt x="1181" y="77"/>
                      </a:lnTo>
                      <a:lnTo>
                        <a:pt x="1198" y="77"/>
                      </a:lnTo>
                      <a:lnTo>
                        <a:pt x="1198" y="60"/>
                      </a:lnTo>
                      <a:lnTo>
                        <a:pt x="1257" y="60"/>
                      </a:lnTo>
                      <a:lnTo>
                        <a:pt x="1257" y="77"/>
                      </a:lnTo>
                      <a:lnTo>
                        <a:pt x="1270" y="77"/>
                      </a:lnTo>
                      <a:lnTo>
                        <a:pt x="1270" y="60"/>
                      </a:lnTo>
                      <a:lnTo>
                        <a:pt x="1283" y="47"/>
                      </a:lnTo>
                      <a:lnTo>
                        <a:pt x="1283" y="43"/>
                      </a:lnTo>
                      <a:lnTo>
                        <a:pt x="1300" y="43"/>
                      </a:lnTo>
                      <a:lnTo>
                        <a:pt x="1300" y="26"/>
                      </a:lnTo>
                      <a:lnTo>
                        <a:pt x="1312" y="26"/>
                      </a:lnTo>
                      <a:lnTo>
                        <a:pt x="1312" y="0"/>
                      </a:lnTo>
                      <a:lnTo>
                        <a:pt x="1325" y="0"/>
                      </a:lnTo>
                      <a:lnTo>
                        <a:pt x="1325" y="13"/>
                      </a:lnTo>
                      <a:lnTo>
                        <a:pt x="1329" y="13"/>
                      </a:lnTo>
                      <a:lnTo>
                        <a:pt x="1329" y="26"/>
                      </a:lnTo>
                      <a:lnTo>
                        <a:pt x="1359" y="26"/>
                      </a:lnTo>
                      <a:lnTo>
                        <a:pt x="1372" y="43"/>
                      </a:lnTo>
                      <a:lnTo>
                        <a:pt x="1372" y="60"/>
                      </a:lnTo>
                      <a:lnTo>
                        <a:pt x="1384" y="60"/>
                      </a:lnTo>
                      <a:lnTo>
                        <a:pt x="1384" y="89"/>
                      </a:lnTo>
                      <a:lnTo>
                        <a:pt x="1397" y="89"/>
                      </a:lnTo>
                      <a:lnTo>
                        <a:pt x="1414" y="77"/>
                      </a:lnTo>
                      <a:lnTo>
                        <a:pt x="1418" y="77"/>
                      </a:lnTo>
                      <a:lnTo>
                        <a:pt x="1418" y="89"/>
                      </a:lnTo>
                      <a:lnTo>
                        <a:pt x="1431" y="89"/>
                      </a:lnTo>
                      <a:lnTo>
                        <a:pt x="1448" y="102"/>
                      </a:lnTo>
                      <a:lnTo>
                        <a:pt x="1448" y="89"/>
                      </a:lnTo>
                      <a:lnTo>
                        <a:pt x="1460" y="89"/>
                      </a:lnTo>
                      <a:lnTo>
                        <a:pt x="1460" y="102"/>
                      </a:lnTo>
                      <a:lnTo>
                        <a:pt x="1473" y="115"/>
                      </a:lnTo>
                      <a:lnTo>
                        <a:pt x="1473" y="102"/>
                      </a:lnTo>
                      <a:lnTo>
                        <a:pt x="1499" y="102"/>
                      </a:lnTo>
                      <a:lnTo>
                        <a:pt x="1499" y="89"/>
                      </a:lnTo>
                      <a:lnTo>
                        <a:pt x="1486" y="89"/>
                      </a:lnTo>
                      <a:lnTo>
                        <a:pt x="1486" y="60"/>
                      </a:lnTo>
                      <a:lnTo>
                        <a:pt x="1473" y="47"/>
                      </a:lnTo>
                      <a:lnTo>
                        <a:pt x="1499" y="47"/>
                      </a:lnTo>
                      <a:lnTo>
                        <a:pt x="1499" y="77"/>
                      </a:lnTo>
                      <a:lnTo>
                        <a:pt x="1507" y="77"/>
                      </a:lnTo>
                      <a:lnTo>
                        <a:pt x="1507" y="102"/>
                      </a:lnTo>
                      <a:lnTo>
                        <a:pt x="1520" y="102"/>
                      </a:lnTo>
                      <a:lnTo>
                        <a:pt x="1520" y="115"/>
                      </a:lnTo>
                      <a:lnTo>
                        <a:pt x="1532" y="127"/>
                      </a:lnTo>
                      <a:lnTo>
                        <a:pt x="1532" y="136"/>
                      </a:lnTo>
                      <a:lnTo>
                        <a:pt x="1545" y="136"/>
                      </a:lnTo>
                      <a:lnTo>
                        <a:pt x="1545" y="149"/>
                      </a:lnTo>
                      <a:lnTo>
                        <a:pt x="1562" y="161"/>
                      </a:lnTo>
                      <a:lnTo>
                        <a:pt x="1609" y="161"/>
                      </a:lnTo>
                      <a:lnTo>
                        <a:pt x="1609" y="174"/>
                      </a:lnTo>
                      <a:lnTo>
                        <a:pt x="1621" y="174"/>
                      </a:lnTo>
                      <a:lnTo>
                        <a:pt x="1621" y="191"/>
                      </a:lnTo>
                      <a:lnTo>
                        <a:pt x="1634" y="191"/>
                      </a:lnTo>
                      <a:lnTo>
                        <a:pt x="1634" y="204"/>
                      </a:lnTo>
                      <a:lnTo>
                        <a:pt x="1647" y="204"/>
                      </a:lnTo>
                      <a:lnTo>
                        <a:pt x="1647" y="216"/>
                      </a:lnTo>
                      <a:lnTo>
                        <a:pt x="1664" y="216"/>
                      </a:lnTo>
                      <a:lnTo>
                        <a:pt x="1664" y="204"/>
                      </a:lnTo>
                      <a:lnTo>
                        <a:pt x="1698" y="204"/>
                      </a:lnTo>
                      <a:lnTo>
                        <a:pt x="1698" y="216"/>
                      </a:lnTo>
                      <a:lnTo>
                        <a:pt x="1710" y="216"/>
                      </a:lnTo>
                      <a:lnTo>
                        <a:pt x="1710" y="225"/>
                      </a:lnTo>
                      <a:lnTo>
                        <a:pt x="1723" y="225"/>
                      </a:lnTo>
                      <a:lnTo>
                        <a:pt x="1723" y="237"/>
                      </a:lnTo>
                      <a:lnTo>
                        <a:pt x="1778" y="237"/>
                      </a:lnTo>
                      <a:lnTo>
                        <a:pt x="1778" y="250"/>
                      </a:lnTo>
                      <a:lnTo>
                        <a:pt x="1791" y="250"/>
                      </a:lnTo>
                      <a:lnTo>
                        <a:pt x="1795" y="263"/>
                      </a:lnTo>
                      <a:lnTo>
                        <a:pt x="1812" y="263"/>
                      </a:lnTo>
                      <a:lnTo>
                        <a:pt x="1812" y="276"/>
                      </a:lnTo>
                      <a:lnTo>
                        <a:pt x="1825" y="276"/>
                      </a:lnTo>
                      <a:lnTo>
                        <a:pt x="1825" y="318"/>
                      </a:lnTo>
                      <a:lnTo>
                        <a:pt x="1837" y="322"/>
                      </a:lnTo>
                      <a:lnTo>
                        <a:pt x="1837" y="318"/>
                      </a:lnTo>
                      <a:lnTo>
                        <a:pt x="1863" y="318"/>
                      </a:lnTo>
                      <a:lnTo>
                        <a:pt x="1880" y="322"/>
                      </a:lnTo>
                      <a:lnTo>
                        <a:pt x="1884" y="339"/>
                      </a:lnTo>
                      <a:lnTo>
                        <a:pt x="1897" y="339"/>
                      </a:lnTo>
                      <a:lnTo>
                        <a:pt x="1897" y="352"/>
                      </a:lnTo>
                      <a:lnTo>
                        <a:pt x="1913" y="352"/>
                      </a:lnTo>
                      <a:lnTo>
                        <a:pt x="1913" y="364"/>
                      </a:lnTo>
                      <a:lnTo>
                        <a:pt x="1939" y="364"/>
                      </a:lnTo>
                      <a:lnTo>
                        <a:pt x="1952" y="377"/>
                      </a:lnTo>
                      <a:lnTo>
                        <a:pt x="1964" y="364"/>
                      </a:lnTo>
                      <a:lnTo>
                        <a:pt x="1973" y="364"/>
                      </a:lnTo>
                      <a:lnTo>
                        <a:pt x="1973" y="352"/>
                      </a:lnTo>
                      <a:lnTo>
                        <a:pt x="2011" y="352"/>
                      </a:lnTo>
                      <a:lnTo>
                        <a:pt x="2011" y="339"/>
                      </a:lnTo>
                      <a:lnTo>
                        <a:pt x="2087" y="339"/>
                      </a:lnTo>
                      <a:lnTo>
                        <a:pt x="2087" y="318"/>
                      </a:lnTo>
                      <a:lnTo>
                        <a:pt x="2100" y="318"/>
                      </a:lnTo>
                      <a:lnTo>
                        <a:pt x="2100" y="305"/>
                      </a:lnTo>
                      <a:lnTo>
                        <a:pt x="2112" y="305"/>
                      </a:lnTo>
                      <a:lnTo>
                        <a:pt x="2112" y="318"/>
                      </a:lnTo>
                      <a:lnTo>
                        <a:pt x="2155" y="318"/>
                      </a:lnTo>
                      <a:lnTo>
                        <a:pt x="2163" y="305"/>
                      </a:lnTo>
                      <a:lnTo>
                        <a:pt x="2163" y="318"/>
                      </a:lnTo>
                      <a:lnTo>
                        <a:pt x="2176" y="305"/>
                      </a:lnTo>
                      <a:lnTo>
                        <a:pt x="2189" y="305"/>
                      </a:lnTo>
                      <a:lnTo>
                        <a:pt x="2201" y="318"/>
                      </a:lnTo>
                      <a:lnTo>
                        <a:pt x="2278" y="318"/>
                      </a:lnTo>
                      <a:lnTo>
                        <a:pt x="2278" y="352"/>
                      </a:lnTo>
                      <a:lnTo>
                        <a:pt x="2290" y="364"/>
                      </a:lnTo>
                      <a:lnTo>
                        <a:pt x="2290" y="441"/>
                      </a:lnTo>
                      <a:lnTo>
                        <a:pt x="2303" y="441"/>
                      </a:lnTo>
                      <a:lnTo>
                        <a:pt x="2316" y="453"/>
                      </a:lnTo>
                      <a:lnTo>
                        <a:pt x="2316" y="466"/>
                      </a:lnTo>
                      <a:lnTo>
                        <a:pt x="2328" y="466"/>
                      </a:lnTo>
                      <a:lnTo>
                        <a:pt x="2328" y="453"/>
                      </a:lnTo>
                      <a:lnTo>
                        <a:pt x="2349" y="453"/>
                      </a:lnTo>
                      <a:lnTo>
                        <a:pt x="2349" y="466"/>
                      </a:lnTo>
                      <a:lnTo>
                        <a:pt x="2362" y="466"/>
                      </a:lnTo>
                      <a:lnTo>
                        <a:pt x="2362" y="479"/>
                      </a:lnTo>
                      <a:lnTo>
                        <a:pt x="2405" y="479"/>
                      </a:lnTo>
                      <a:lnTo>
                        <a:pt x="2405" y="424"/>
                      </a:lnTo>
                      <a:lnTo>
                        <a:pt x="2392" y="424"/>
                      </a:lnTo>
                      <a:lnTo>
                        <a:pt x="2392" y="318"/>
                      </a:lnTo>
                      <a:lnTo>
                        <a:pt x="2405" y="318"/>
                      </a:lnTo>
                      <a:lnTo>
                        <a:pt x="2405" y="276"/>
                      </a:lnTo>
                      <a:lnTo>
                        <a:pt x="2417" y="276"/>
                      </a:lnTo>
                      <a:lnTo>
                        <a:pt x="2417" y="263"/>
                      </a:lnTo>
                      <a:lnTo>
                        <a:pt x="2430" y="263"/>
                      </a:lnTo>
                      <a:lnTo>
                        <a:pt x="2430" y="237"/>
                      </a:lnTo>
                      <a:lnTo>
                        <a:pt x="2438" y="225"/>
                      </a:lnTo>
                      <a:lnTo>
                        <a:pt x="2438" y="174"/>
                      </a:lnTo>
                      <a:lnTo>
                        <a:pt x="2430" y="174"/>
                      </a:lnTo>
                      <a:lnTo>
                        <a:pt x="2430" y="161"/>
                      </a:lnTo>
                      <a:lnTo>
                        <a:pt x="2438" y="161"/>
                      </a:lnTo>
                      <a:lnTo>
                        <a:pt x="2438" y="136"/>
                      </a:lnTo>
                      <a:lnTo>
                        <a:pt x="2464" y="136"/>
                      </a:lnTo>
                      <a:lnTo>
                        <a:pt x="2464" y="115"/>
                      </a:lnTo>
                      <a:lnTo>
                        <a:pt x="2477" y="115"/>
                      </a:lnTo>
                      <a:lnTo>
                        <a:pt x="2464" y="115"/>
                      </a:lnTo>
                      <a:lnTo>
                        <a:pt x="2464" y="89"/>
                      </a:lnTo>
                      <a:lnTo>
                        <a:pt x="2493" y="89"/>
                      </a:lnTo>
                      <a:lnTo>
                        <a:pt x="2493" y="77"/>
                      </a:lnTo>
                      <a:lnTo>
                        <a:pt x="2519" y="77"/>
                      </a:lnTo>
                      <a:lnTo>
                        <a:pt x="2519" y="102"/>
                      </a:lnTo>
                      <a:lnTo>
                        <a:pt x="2540" y="102"/>
                      </a:lnTo>
                      <a:lnTo>
                        <a:pt x="2540" y="115"/>
                      </a:lnTo>
                      <a:lnTo>
                        <a:pt x="2553" y="115"/>
                      </a:lnTo>
                      <a:lnTo>
                        <a:pt x="2553" y="127"/>
                      </a:lnTo>
                      <a:lnTo>
                        <a:pt x="2578" y="127"/>
                      </a:lnTo>
                      <a:lnTo>
                        <a:pt x="2578" y="149"/>
                      </a:lnTo>
                      <a:lnTo>
                        <a:pt x="2595" y="149"/>
                      </a:lnTo>
                      <a:lnTo>
                        <a:pt x="2608" y="161"/>
                      </a:lnTo>
                      <a:lnTo>
                        <a:pt x="2620" y="174"/>
                      </a:lnTo>
                      <a:lnTo>
                        <a:pt x="2629" y="174"/>
                      </a:lnTo>
                      <a:lnTo>
                        <a:pt x="2629" y="191"/>
                      </a:lnTo>
                      <a:lnTo>
                        <a:pt x="2667" y="191"/>
                      </a:lnTo>
                      <a:lnTo>
                        <a:pt x="2667" y="263"/>
                      </a:lnTo>
                      <a:lnTo>
                        <a:pt x="2654" y="276"/>
                      </a:lnTo>
                      <a:lnTo>
                        <a:pt x="2654" y="292"/>
                      </a:lnTo>
                      <a:lnTo>
                        <a:pt x="2667" y="292"/>
                      </a:lnTo>
                      <a:lnTo>
                        <a:pt x="2667" y="322"/>
                      </a:lnTo>
                      <a:lnTo>
                        <a:pt x="2680" y="322"/>
                      </a:lnTo>
                      <a:lnTo>
                        <a:pt x="2680" y="339"/>
                      </a:lnTo>
                      <a:lnTo>
                        <a:pt x="2692" y="339"/>
                      </a:lnTo>
                      <a:lnTo>
                        <a:pt x="2680" y="339"/>
                      </a:lnTo>
                      <a:lnTo>
                        <a:pt x="2692" y="352"/>
                      </a:lnTo>
                      <a:lnTo>
                        <a:pt x="2680" y="352"/>
                      </a:lnTo>
                      <a:lnTo>
                        <a:pt x="2692" y="352"/>
                      </a:lnTo>
                      <a:lnTo>
                        <a:pt x="2680" y="352"/>
                      </a:lnTo>
                      <a:lnTo>
                        <a:pt x="2680" y="364"/>
                      </a:lnTo>
                      <a:lnTo>
                        <a:pt x="2692" y="364"/>
                      </a:lnTo>
                      <a:lnTo>
                        <a:pt x="2692" y="377"/>
                      </a:lnTo>
                      <a:lnTo>
                        <a:pt x="2743" y="377"/>
                      </a:lnTo>
                      <a:lnTo>
                        <a:pt x="2743" y="407"/>
                      </a:lnTo>
                      <a:lnTo>
                        <a:pt x="2756" y="407"/>
                      </a:lnTo>
                      <a:lnTo>
                        <a:pt x="2756" y="424"/>
                      </a:lnTo>
                      <a:lnTo>
                        <a:pt x="2743" y="441"/>
                      </a:lnTo>
                      <a:lnTo>
                        <a:pt x="2756" y="453"/>
                      </a:lnTo>
                      <a:lnTo>
                        <a:pt x="2756" y="513"/>
                      </a:lnTo>
                      <a:lnTo>
                        <a:pt x="2769" y="513"/>
                      </a:lnTo>
                      <a:lnTo>
                        <a:pt x="2769" y="568"/>
                      </a:lnTo>
                      <a:lnTo>
                        <a:pt x="2756" y="568"/>
                      </a:lnTo>
                      <a:lnTo>
                        <a:pt x="2756" y="602"/>
                      </a:lnTo>
                      <a:lnTo>
                        <a:pt x="2743" y="602"/>
                      </a:lnTo>
                      <a:lnTo>
                        <a:pt x="2743" y="627"/>
                      </a:lnTo>
                      <a:lnTo>
                        <a:pt x="2726" y="627"/>
                      </a:lnTo>
                      <a:lnTo>
                        <a:pt x="2726" y="640"/>
                      </a:lnTo>
                      <a:lnTo>
                        <a:pt x="2743" y="640"/>
                      </a:lnTo>
                      <a:lnTo>
                        <a:pt x="2756" y="627"/>
                      </a:lnTo>
                      <a:lnTo>
                        <a:pt x="2756" y="657"/>
                      </a:lnTo>
                      <a:lnTo>
                        <a:pt x="2769" y="657"/>
                      </a:lnTo>
                      <a:lnTo>
                        <a:pt x="2781" y="669"/>
                      </a:lnTo>
                      <a:lnTo>
                        <a:pt x="2794" y="669"/>
                      </a:lnTo>
                      <a:lnTo>
                        <a:pt x="2794" y="682"/>
                      </a:lnTo>
                      <a:lnTo>
                        <a:pt x="2781" y="690"/>
                      </a:lnTo>
                      <a:lnTo>
                        <a:pt x="2769" y="690"/>
                      </a:lnTo>
                      <a:lnTo>
                        <a:pt x="2769" y="728"/>
                      </a:lnTo>
                      <a:lnTo>
                        <a:pt x="2743" y="728"/>
                      </a:lnTo>
                      <a:lnTo>
                        <a:pt x="2743" y="754"/>
                      </a:lnTo>
                      <a:lnTo>
                        <a:pt x="2756" y="771"/>
                      </a:lnTo>
                      <a:lnTo>
                        <a:pt x="2756" y="784"/>
                      </a:lnTo>
                      <a:lnTo>
                        <a:pt x="2769" y="784"/>
                      </a:lnTo>
                      <a:lnTo>
                        <a:pt x="2769" y="805"/>
                      </a:lnTo>
                      <a:lnTo>
                        <a:pt x="2756" y="805"/>
                      </a:lnTo>
                      <a:lnTo>
                        <a:pt x="2756" y="817"/>
                      </a:lnTo>
                      <a:lnTo>
                        <a:pt x="2743" y="817"/>
                      </a:lnTo>
                      <a:lnTo>
                        <a:pt x="2743" y="805"/>
                      </a:lnTo>
                      <a:lnTo>
                        <a:pt x="2726" y="805"/>
                      </a:lnTo>
                      <a:lnTo>
                        <a:pt x="2726" y="830"/>
                      </a:lnTo>
                      <a:lnTo>
                        <a:pt x="2714" y="830"/>
                      </a:lnTo>
                      <a:lnTo>
                        <a:pt x="2709" y="843"/>
                      </a:lnTo>
                      <a:lnTo>
                        <a:pt x="2692" y="843"/>
                      </a:lnTo>
                      <a:lnTo>
                        <a:pt x="2692" y="855"/>
                      </a:lnTo>
                      <a:lnTo>
                        <a:pt x="2667" y="855"/>
                      </a:lnTo>
                      <a:lnTo>
                        <a:pt x="2667" y="872"/>
                      </a:lnTo>
                      <a:lnTo>
                        <a:pt x="2654" y="872"/>
                      </a:lnTo>
                      <a:lnTo>
                        <a:pt x="2642" y="877"/>
                      </a:lnTo>
                      <a:lnTo>
                        <a:pt x="2642" y="906"/>
                      </a:lnTo>
                      <a:lnTo>
                        <a:pt x="2629" y="906"/>
                      </a:lnTo>
                      <a:lnTo>
                        <a:pt x="2629" y="919"/>
                      </a:lnTo>
                      <a:lnTo>
                        <a:pt x="2620" y="932"/>
                      </a:lnTo>
                      <a:lnTo>
                        <a:pt x="2620" y="944"/>
                      </a:lnTo>
                      <a:lnTo>
                        <a:pt x="2629" y="944"/>
                      </a:lnTo>
                      <a:lnTo>
                        <a:pt x="2629" y="957"/>
                      </a:lnTo>
                      <a:lnTo>
                        <a:pt x="2642" y="970"/>
                      </a:lnTo>
                      <a:lnTo>
                        <a:pt x="2642" y="978"/>
                      </a:lnTo>
                      <a:lnTo>
                        <a:pt x="2654" y="991"/>
                      </a:lnTo>
                      <a:lnTo>
                        <a:pt x="2654" y="1033"/>
                      </a:lnTo>
                      <a:lnTo>
                        <a:pt x="2642" y="1046"/>
                      </a:lnTo>
                      <a:lnTo>
                        <a:pt x="2642" y="1067"/>
                      </a:lnTo>
                      <a:lnTo>
                        <a:pt x="2654" y="1080"/>
                      </a:lnTo>
                      <a:lnTo>
                        <a:pt x="2654" y="1093"/>
                      </a:lnTo>
                      <a:lnTo>
                        <a:pt x="2680" y="1093"/>
                      </a:lnTo>
                      <a:lnTo>
                        <a:pt x="2692" y="1105"/>
                      </a:lnTo>
                      <a:lnTo>
                        <a:pt x="2714" y="1105"/>
                      </a:lnTo>
                      <a:lnTo>
                        <a:pt x="2714" y="1122"/>
                      </a:lnTo>
                      <a:lnTo>
                        <a:pt x="2726" y="1122"/>
                      </a:lnTo>
                      <a:lnTo>
                        <a:pt x="2726" y="1148"/>
                      </a:lnTo>
                      <a:lnTo>
                        <a:pt x="2743" y="1148"/>
                      </a:lnTo>
                      <a:lnTo>
                        <a:pt x="2743" y="1156"/>
                      </a:lnTo>
                      <a:lnTo>
                        <a:pt x="2756" y="1156"/>
                      </a:lnTo>
                      <a:lnTo>
                        <a:pt x="2756" y="1169"/>
                      </a:lnTo>
                      <a:lnTo>
                        <a:pt x="2769" y="1169"/>
                      </a:lnTo>
                      <a:lnTo>
                        <a:pt x="2769" y="1207"/>
                      </a:lnTo>
                      <a:lnTo>
                        <a:pt x="2781" y="1207"/>
                      </a:lnTo>
                      <a:lnTo>
                        <a:pt x="2781" y="1237"/>
                      </a:lnTo>
                      <a:lnTo>
                        <a:pt x="2794" y="1237"/>
                      </a:lnTo>
                      <a:lnTo>
                        <a:pt x="2781" y="1249"/>
                      </a:lnTo>
                      <a:lnTo>
                        <a:pt x="2811" y="1249"/>
                      </a:lnTo>
                      <a:lnTo>
                        <a:pt x="2811" y="1237"/>
                      </a:lnTo>
                      <a:lnTo>
                        <a:pt x="2811" y="1296"/>
                      </a:lnTo>
                      <a:lnTo>
                        <a:pt x="2815" y="1296"/>
                      </a:lnTo>
                      <a:lnTo>
                        <a:pt x="2815" y="1308"/>
                      </a:lnTo>
                      <a:lnTo>
                        <a:pt x="2811" y="1308"/>
                      </a:lnTo>
                      <a:lnTo>
                        <a:pt x="2811" y="1321"/>
                      </a:lnTo>
                      <a:lnTo>
                        <a:pt x="2815" y="1321"/>
                      </a:lnTo>
                      <a:lnTo>
                        <a:pt x="2815" y="1338"/>
                      </a:lnTo>
                      <a:lnTo>
                        <a:pt x="2845" y="1338"/>
                      </a:lnTo>
                      <a:lnTo>
                        <a:pt x="2845" y="1355"/>
                      </a:lnTo>
                      <a:lnTo>
                        <a:pt x="2811" y="1355"/>
                      </a:lnTo>
                      <a:lnTo>
                        <a:pt x="2794" y="1372"/>
                      </a:lnTo>
                      <a:lnTo>
                        <a:pt x="2769" y="1372"/>
                      </a:lnTo>
                      <a:lnTo>
                        <a:pt x="2769" y="1385"/>
                      </a:lnTo>
                      <a:lnTo>
                        <a:pt x="2756" y="1397"/>
                      </a:lnTo>
                      <a:lnTo>
                        <a:pt x="2756" y="1435"/>
                      </a:lnTo>
                      <a:lnTo>
                        <a:pt x="2743" y="1435"/>
                      </a:lnTo>
                      <a:lnTo>
                        <a:pt x="2743" y="1457"/>
                      </a:lnTo>
                      <a:lnTo>
                        <a:pt x="2692" y="1457"/>
                      </a:lnTo>
                      <a:lnTo>
                        <a:pt x="2692" y="1469"/>
                      </a:lnTo>
                      <a:lnTo>
                        <a:pt x="2667" y="1469"/>
                      </a:lnTo>
                      <a:lnTo>
                        <a:pt x="2667" y="1486"/>
                      </a:lnTo>
                      <a:lnTo>
                        <a:pt x="2654" y="1486"/>
                      </a:lnTo>
                      <a:lnTo>
                        <a:pt x="2654" y="1499"/>
                      </a:lnTo>
                      <a:lnTo>
                        <a:pt x="2642" y="1499"/>
                      </a:lnTo>
                      <a:lnTo>
                        <a:pt x="2642" y="1571"/>
                      </a:lnTo>
                      <a:lnTo>
                        <a:pt x="2629" y="1571"/>
                      </a:lnTo>
                      <a:lnTo>
                        <a:pt x="2629" y="1588"/>
                      </a:lnTo>
                      <a:lnTo>
                        <a:pt x="2620" y="1588"/>
                      </a:lnTo>
                      <a:lnTo>
                        <a:pt x="2620" y="1571"/>
                      </a:lnTo>
                      <a:lnTo>
                        <a:pt x="2595" y="1571"/>
                      </a:lnTo>
                      <a:lnTo>
                        <a:pt x="2578" y="1558"/>
                      </a:lnTo>
                      <a:lnTo>
                        <a:pt x="2578" y="1533"/>
                      </a:lnTo>
                      <a:lnTo>
                        <a:pt x="2565" y="1533"/>
                      </a:lnTo>
                      <a:lnTo>
                        <a:pt x="2565" y="1524"/>
                      </a:lnTo>
                      <a:lnTo>
                        <a:pt x="2553" y="1524"/>
                      </a:lnTo>
                      <a:lnTo>
                        <a:pt x="2553" y="1512"/>
                      </a:lnTo>
                      <a:lnTo>
                        <a:pt x="2540" y="1499"/>
                      </a:lnTo>
                      <a:lnTo>
                        <a:pt x="2540" y="1486"/>
                      </a:lnTo>
                      <a:lnTo>
                        <a:pt x="2527" y="1469"/>
                      </a:lnTo>
                      <a:lnTo>
                        <a:pt x="2493" y="1469"/>
                      </a:lnTo>
                      <a:lnTo>
                        <a:pt x="2493" y="1457"/>
                      </a:lnTo>
                      <a:lnTo>
                        <a:pt x="2477" y="1457"/>
                      </a:lnTo>
                      <a:lnTo>
                        <a:pt x="2477" y="1444"/>
                      </a:lnTo>
                      <a:lnTo>
                        <a:pt x="2451" y="1444"/>
                      </a:lnTo>
                      <a:lnTo>
                        <a:pt x="2451" y="1435"/>
                      </a:lnTo>
                      <a:lnTo>
                        <a:pt x="2417" y="1435"/>
                      </a:lnTo>
                      <a:lnTo>
                        <a:pt x="2417" y="1444"/>
                      </a:lnTo>
                      <a:lnTo>
                        <a:pt x="2379" y="1444"/>
                      </a:lnTo>
                      <a:lnTo>
                        <a:pt x="2362" y="1457"/>
                      </a:lnTo>
                      <a:lnTo>
                        <a:pt x="2349" y="1457"/>
                      </a:lnTo>
                      <a:lnTo>
                        <a:pt x="2349" y="1444"/>
                      </a:lnTo>
                      <a:lnTo>
                        <a:pt x="2345" y="1444"/>
                      </a:lnTo>
                      <a:lnTo>
                        <a:pt x="2345" y="1435"/>
                      </a:lnTo>
                      <a:lnTo>
                        <a:pt x="2328" y="1435"/>
                      </a:lnTo>
                      <a:lnTo>
                        <a:pt x="2316" y="1444"/>
                      </a:lnTo>
                      <a:lnTo>
                        <a:pt x="2290" y="1444"/>
                      </a:lnTo>
                      <a:lnTo>
                        <a:pt x="2290" y="1457"/>
                      </a:lnTo>
                      <a:lnTo>
                        <a:pt x="2278" y="1457"/>
                      </a:lnTo>
                      <a:lnTo>
                        <a:pt x="2278" y="1486"/>
                      </a:lnTo>
                      <a:lnTo>
                        <a:pt x="2244" y="1486"/>
                      </a:lnTo>
                      <a:lnTo>
                        <a:pt x="2244" y="1469"/>
                      </a:lnTo>
                      <a:lnTo>
                        <a:pt x="2214" y="1469"/>
                      </a:lnTo>
                      <a:lnTo>
                        <a:pt x="2214" y="1486"/>
                      </a:lnTo>
                      <a:lnTo>
                        <a:pt x="2176" y="1486"/>
                      </a:lnTo>
                      <a:lnTo>
                        <a:pt x="2176" y="1524"/>
                      </a:lnTo>
                      <a:lnTo>
                        <a:pt x="2163" y="1524"/>
                      </a:lnTo>
                      <a:lnTo>
                        <a:pt x="2163" y="1533"/>
                      </a:lnTo>
                      <a:lnTo>
                        <a:pt x="2155" y="1533"/>
                      </a:lnTo>
                      <a:lnTo>
                        <a:pt x="2155" y="1524"/>
                      </a:lnTo>
                      <a:lnTo>
                        <a:pt x="2129" y="1524"/>
                      </a:lnTo>
                      <a:lnTo>
                        <a:pt x="2112" y="1512"/>
                      </a:lnTo>
                      <a:lnTo>
                        <a:pt x="2112" y="1524"/>
                      </a:lnTo>
                      <a:lnTo>
                        <a:pt x="2100" y="1524"/>
                      </a:lnTo>
                      <a:lnTo>
                        <a:pt x="2100" y="1512"/>
                      </a:lnTo>
                      <a:lnTo>
                        <a:pt x="2087" y="1512"/>
                      </a:lnTo>
                      <a:lnTo>
                        <a:pt x="2087" y="1499"/>
                      </a:lnTo>
                      <a:lnTo>
                        <a:pt x="2074" y="1499"/>
                      </a:lnTo>
                      <a:lnTo>
                        <a:pt x="2074" y="1512"/>
                      </a:lnTo>
                      <a:lnTo>
                        <a:pt x="2074" y="1499"/>
                      </a:lnTo>
                      <a:lnTo>
                        <a:pt x="2066" y="1499"/>
                      </a:lnTo>
                      <a:lnTo>
                        <a:pt x="2074" y="1499"/>
                      </a:lnTo>
                      <a:lnTo>
                        <a:pt x="2074" y="1486"/>
                      </a:lnTo>
                      <a:lnTo>
                        <a:pt x="2066" y="1486"/>
                      </a:lnTo>
                      <a:lnTo>
                        <a:pt x="2066" y="1469"/>
                      </a:lnTo>
                      <a:lnTo>
                        <a:pt x="2053" y="1469"/>
                      </a:lnTo>
                      <a:lnTo>
                        <a:pt x="2053" y="1457"/>
                      </a:lnTo>
                      <a:lnTo>
                        <a:pt x="2040" y="1457"/>
                      </a:lnTo>
                      <a:lnTo>
                        <a:pt x="2028" y="1444"/>
                      </a:lnTo>
                      <a:lnTo>
                        <a:pt x="2011" y="1444"/>
                      </a:lnTo>
                      <a:lnTo>
                        <a:pt x="2011" y="1435"/>
                      </a:lnTo>
                      <a:lnTo>
                        <a:pt x="1985" y="1435"/>
                      </a:lnTo>
                      <a:lnTo>
                        <a:pt x="1985" y="1444"/>
                      </a:lnTo>
                      <a:lnTo>
                        <a:pt x="1973" y="1435"/>
                      </a:lnTo>
                      <a:lnTo>
                        <a:pt x="1964" y="1423"/>
                      </a:lnTo>
                      <a:lnTo>
                        <a:pt x="1973" y="1423"/>
                      </a:lnTo>
                      <a:lnTo>
                        <a:pt x="1973" y="1410"/>
                      </a:lnTo>
                      <a:lnTo>
                        <a:pt x="1964" y="1410"/>
                      </a:lnTo>
                      <a:lnTo>
                        <a:pt x="1964" y="1397"/>
                      </a:lnTo>
                      <a:lnTo>
                        <a:pt x="1952" y="1397"/>
                      </a:lnTo>
                      <a:lnTo>
                        <a:pt x="1964" y="1385"/>
                      </a:lnTo>
                      <a:lnTo>
                        <a:pt x="1952" y="1385"/>
                      </a:lnTo>
                      <a:lnTo>
                        <a:pt x="1952" y="1355"/>
                      </a:lnTo>
                      <a:lnTo>
                        <a:pt x="1939" y="1355"/>
                      </a:lnTo>
                      <a:lnTo>
                        <a:pt x="1939" y="1342"/>
                      </a:lnTo>
                      <a:lnTo>
                        <a:pt x="1926" y="1342"/>
                      </a:lnTo>
                      <a:lnTo>
                        <a:pt x="1926" y="1338"/>
                      </a:lnTo>
                      <a:lnTo>
                        <a:pt x="1913" y="1338"/>
                      </a:lnTo>
                      <a:lnTo>
                        <a:pt x="1913" y="1321"/>
                      </a:lnTo>
                      <a:lnTo>
                        <a:pt x="1897" y="1338"/>
                      </a:lnTo>
                      <a:lnTo>
                        <a:pt x="1897" y="1321"/>
                      </a:lnTo>
                      <a:lnTo>
                        <a:pt x="1884" y="1308"/>
                      </a:lnTo>
                      <a:lnTo>
                        <a:pt x="1897" y="1308"/>
                      </a:lnTo>
                      <a:lnTo>
                        <a:pt x="1897" y="1296"/>
                      </a:lnTo>
                      <a:lnTo>
                        <a:pt x="1880" y="1296"/>
                      </a:lnTo>
                      <a:lnTo>
                        <a:pt x="1880" y="1270"/>
                      </a:lnTo>
                      <a:lnTo>
                        <a:pt x="1863" y="1270"/>
                      </a:lnTo>
                      <a:lnTo>
                        <a:pt x="1863" y="1253"/>
                      </a:lnTo>
                      <a:lnTo>
                        <a:pt x="1825" y="1253"/>
                      </a:lnTo>
                      <a:lnTo>
                        <a:pt x="1825" y="1249"/>
                      </a:lnTo>
                      <a:lnTo>
                        <a:pt x="1791" y="1249"/>
                      </a:lnTo>
                      <a:lnTo>
                        <a:pt x="1791" y="1237"/>
                      </a:lnTo>
                      <a:lnTo>
                        <a:pt x="1761" y="1237"/>
                      </a:lnTo>
                      <a:lnTo>
                        <a:pt x="1761" y="1220"/>
                      </a:lnTo>
                      <a:lnTo>
                        <a:pt x="1736" y="1220"/>
                      </a:lnTo>
                      <a:lnTo>
                        <a:pt x="1736" y="1237"/>
                      </a:lnTo>
                      <a:lnTo>
                        <a:pt x="1723" y="1237"/>
                      </a:lnTo>
                      <a:lnTo>
                        <a:pt x="1723" y="1220"/>
                      </a:lnTo>
                      <a:lnTo>
                        <a:pt x="1676" y="1220"/>
                      </a:lnTo>
                      <a:lnTo>
                        <a:pt x="1676" y="1237"/>
                      </a:lnTo>
                      <a:lnTo>
                        <a:pt x="1664" y="1249"/>
                      </a:lnTo>
                      <a:lnTo>
                        <a:pt x="1664" y="1270"/>
                      </a:lnTo>
                      <a:lnTo>
                        <a:pt x="1634" y="1270"/>
                      </a:lnTo>
                      <a:lnTo>
                        <a:pt x="1634" y="1283"/>
                      </a:lnTo>
                      <a:lnTo>
                        <a:pt x="1621" y="1283"/>
                      </a:lnTo>
                      <a:lnTo>
                        <a:pt x="1609" y="1270"/>
                      </a:lnTo>
                      <a:lnTo>
                        <a:pt x="1587" y="1270"/>
                      </a:lnTo>
                      <a:lnTo>
                        <a:pt x="1587" y="1283"/>
                      </a:lnTo>
                      <a:lnTo>
                        <a:pt x="1520" y="1283"/>
                      </a:lnTo>
                      <a:lnTo>
                        <a:pt x="1520" y="1296"/>
                      </a:lnTo>
                      <a:lnTo>
                        <a:pt x="1486" y="1296"/>
                      </a:lnTo>
                      <a:lnTo>
                        <a:pt x="1486" y="1283"/>
                      </a:lnTo>
                      <a:lnTo>
                        <a:pt x="1473" y="1283"/>
                      </a:lnTo>
                      <a:lnTo>
                        <a:pt x="1473" y="1270"/>
                      </a:lnTo>
                      <a:lnTo>
                        <a:pt x="1460" y="1270"/>
                      </a:lnTo>
                      <a:lnTo>
                        <a:pt x="1460" y="1253"/>
                      </a:lnTo>
                      <a:lnTo>
                        <a:pt x="1431" y="1253"/>
                      </a:lnTo>
                      <a:lnTo>
                        <a:pt x="1431" y="1249"/>
                      </a:lnTo>
                      <a:lnTo>
                        <a:pt x="1346" y="1249"/>
                      </a:lnTo>
                      <a:lnTo>
                        <a:pt x="1359" y="1237"/>
                      </a:lnTo>
                      <a:lnTo>
                        <a:pt x="1329" y="1237"/>
                      </a:lnTo>
                      <a:lnTo>
                        <a:pt x="1329" y="1249"/>
                      </a:lnTo>
                      <a:lnTo>
                        <a:pt x="1325" y="1249"/>
                      </a:lnTo>
                      <a:lnTo>
                        <a:pt x="1325" y="1253"/>
                      </a:lnTo>
                      <a:lnTo>
                        <a:pt x="1312" y="1253"/>
                      </a:lnTo>
                      <a:lnTo>
                        <a:pt x="1312" y="1270"/>
                      </a:lnTo>
                      <a:lnTo>
                        <a:pt x="1300" y="1270"/>
                      </a:lnTo>
                      <a:lnTo>
                        <a:pt x="1300" y="1283"/>
                      </a:lnTo>
                      <a:lnTo>
                        <a:pt x="1312" y="1283"/>
                      </a:lnTo>
                      <a:lnTo>
                        <a:pt x="1312" y="1342"/>
                      </a:lnTo>
                      <a:lnTo>
                        <a:pt x="1325" y="1342"/>
                      </a:lnTo>
                      <a:lnTo>
                        <a:pt x="1325" y="1355"/>
                      </a:lnTo>
                      <a:lnTo>
                        <a:pt x="1312" y="1355"/>
                      </a:lnTo>
                      <a:lnTo>
                        <a:pt x="1312" y="1372"/>
                      </a:lnTo>
                      <a:lnTo>
                        <a:pt x="1325" y="1372"/>
                      </a:lnTo>
                      <a:lnTo>
                        <a:pt x="1325" y="1410"/>
                      </a:lnTo>
                      <a:lnTo>
                        <a:pt x="1329" y="1410"/>
                      </a:lnTo>
                      <a:lnTo>
                        <a:pt x="1325" y="1423"/>
                      </a:lnTo>
                      <a:lnTo>
                        <a:pt x="1325" y="1435"/>
                      </a:lnTo>
                      <a:lnTo>
                        <a:pt x="1312" y="1435"/>
                      </a:lnTo>
                      <a:lnTo>
                        <a:pt x="1312" y="1444"/>
                      </a:lnTo>
                      <a:lnTo>
                        <a:pt x="1283" y="1444"/>
                      </a:lnTo>
                      <a:lnTo>
                        <a:pt x="1283" y="1457"/>
                      </a:lnTo>
                      <a:lnTo>
                        <a:pt x="1300" y="1457"/>
                      </a:lnTo>
                      <a:lnTo>
                        <a:pt x="1283" y="1457"/>
                      </a:lnTo>
                      <a:lnTo>
                        <a:pt x="1283" y="1499"/>
                      </a:lnTo>
                      <a:lnTo>
                        <a:pt x="1270" y="1499"/>
                      </a:lnTo>
                      <a:lnTo>
                        <a:pt x="1270" y="1512"/>
                      </a:lnTo>
                      <a:lnTo>
                        <a:pt x="1257" y="1524"/>
                      </a:lnTo>
                      <a:lnTo>
                        <a:pt x="1257" y="1533"/>
                      </a:lnTo>
                      <a:lnTo>
                        <a:pt x="1245" y="1533"/>
                      </a:lnTo>
                      <a:lnTo>
                        <a:pt x="1245" y="1558"/>
                      </a:lnTo>
                      <a:lnTo>
                        <a:pt x="1257" y="1558"/>
                      </a:lnTo>
                      <a:lnTo>
                        <a:pt x="1257" y="1571"/>
                      </a:lnTo>
                      <a:lnTo>
                        <a:pt x="1245" y="1571"/>
                      </a:lnTo>
                      <a:lnTo>
                        <a:pt x="1245" y="1588"/>
                      </a:lnTo>
                      <a:lnTo>
                        <a:pt x="1223" y="1588"/>
                      </a:lnTo>
                      <a:lnTo>
                        <a:pt x="1223" y="1571"/>
                      </a:lnTo>
                      <a:lnTo>
                        <a:pt x="1211" y="1571"/>
                      </a:lnTo>
                      <a:lnTo>
                        <a:pt x="1211" y="1558"/>
                      </a:lnTo>
                      <a:lnTo>
                        <a:pt x="1198" y="1558"/>
                      </a:lnTo>
                      <a:lnTo>
                        <a:pt x="1198" y="1571"/>
                      </a:lnTo>
                      <a:lnTo>
                        <a:pt x="1181" y="1571"/>
                      </a:lnTo>
                      <a:lnTo>
                        <a:pt x="1181" y="1588"/>
                      </a:lnTo>
                      <a:lnTo>
                        <a:pt x="1168" y="1588"/>
                      </a:lnTo>
                      <a:lnTo>
                        <a:pt x="1181" y="1588"/>
                      </a:lnTo>
                      <a:lnTo>
                        <a:pt x="1181" y="1618"/>
                      </a:lnTo>
                      <a:lnTo>
                        <a:pt x="1168" y="1618"/>
                      </a:lnTo>
                      <a:lnTo>
                        <a:pt x="1168" y="1634"/>
                      </a:lnTo>
                      <a:lnTo>
                        <a:pt x="1181" y="1634"/>
                      </a:lnTo>
                      <a:lnTo>
                        <a:pt x="1181" y="1647"/>
                      </a:lnTo>
                      <a:lnTo>
                        <a:pt x="1168" y="1660"/>
                      </a:lnTo>
                      <a:lnTo>
                        <a:pt x="1156" y="1660"/>
                      </a:lnTo>
                      <a:lnTo>
                        <a:pt x="1156" y="1647"/>
                      </a:lnTo>
                      <a:lnTo>
                        <a:pt x="1143" y="1647"/>
                      </a:lnTo>
                      <a:lnTo>
                        <a:pt x="1135" y="1660"/>
                      </a:lnTo>
                      <a:lnTo>
                        <a:pt x="1109" y="1660"/>
                      </a:lnTo>
                      <a:lnTo>
                        <a:pt x="1109" y="1673"/>
                      </a:lnTo>
                      <a:lnTo>
                        <a:pt x="1079" y="1673"/>
                      </a:lnTo>
                      <a:lnTo>
                        <a:pt x="1079" y="1702"/>
                      </a:lnTo>
                      <a:lnTo>
                        <a:pt x="1067" y="1702"/>
                      </a:lnTo>
                      <a:lnTo>
                        <a:pt x="1067" y="1715"/>
                      </a:lnTo>
                      <a:lnTo>
                        <a:pt x="1054" y="1715"/>
                      </a:lnTo>
                      <a:lnTo>
                        <a:pt x="1054" y="1719"/>
                      </a:lnTo>
                      <a:lnTo>
                        <a:pt x="1050" y="1719"/>
                      </a:lnTo>
                      <a:lnTo>
                        <a:pt x="1050" y="1736"/>
                      </a:lnTo>
                      <a:lnTo>
                        <a:pt x="1033" y="1736"/>
                      </a:lnTo>
                      <a:lnTo>
                        <a:pt x="1033" y="1749"/>
                      </a:lnTo>
                      <a:lnTo>
                        <a:pt x="1020" y="1749"/>
                      </a:lnTo>
                      <a:lnTo>
                        <a:pt x="1020" y="1761"/>
                      </a:lnTo>
                      <a:lnTo>
                        <a:pt x="1008" y="1761"/>
                      </a:lnTo>
                      <a:lnTo>
                        <a:pt x="1008" y="1800"/>
                      </a:lnTo>
                      <a:lnTo>
                        <a:pt x="952" y="1800"/>
                      </a:lnTo>
                      <a:lnTo>
                        <a:pt x="952" y="1808"/>
                      </a:lnTo>
                      <a:lnTo>
                        <a:pt x="965" y="1821"/>
                      </a:lnTo>
                      <a:lnTo>
                        <a:pt x="965" y="1833"/>
                      </a:lnTo>
                      <a:lnTo>
                        <a:pt x="952" y="1833"/>
                      </a:lnTo>
                      <a:lnTo>
                        <a:pt x="952" y="1850"/>
                      </a:lnTo>
                      <a:lnTo>
                        <a:pt x="948" y="1850"/>
                      </a:lnTo>
                      <a:lnTo>
                        <a:pt x="931" y="1833"/>
                      </a:lnTo>
                      <a:lnTo>
                        <a:pt x="931" y="1808"/>
                      </a:lnTo>
                      <a:lnTo>
                        <a:pt x="919" y="1808"/>
                      </a:lnTo>
                      <a:lnTo>
                        <a:pt x="906" y="1800"/>
                      </a:lnTo>
                      <a:lnTo>
                        <a:pt x="864" y="1800"/>
                      </a:lnTo>
                      <a:lnTo>
                        <a:pt x="864" y="1808"/>
                      </a:lnTo>
                      <a:lnTo>
                        <a:pt x="859" y="1808"/>
                      </a:lnTo>
                      <a:lnTo>
                        <a:pt x="859" y="1761"/>
                      </a:lnTo>
                      <a:lnTo>
                        <a:pt x="864" y="1761"/>
                      </a:lnTo>
                      <a:lnTo>
                        <a:pt x="864" y="1749"/>
                      </a:lnTo>
                      <a:lnTo>
                        <a:pt x="859" y="1749"/>
                      </a:lnTo>
                      <a:lnTo>
                        <a:pt x="864" y="1736"/>
                      </a:lnTo>
                      <a:lnTo>
                        <a:pt x="864" y="1719"/>
                      </a:lnTo>
                      <a:lnTo>
                        <a:pt x="881" y="1719"/>
                      </a:lnTo>
                      <a:lnTo>
                        <a:pt x="881" y="1715"/>
                      </a:lnTo>
                      <a:lnTo>
                        <a:pt x="893" y="1715"/>
                      </a:lnTo>
                      <a:lnTo>
                        <a:pt x="893" y="1702"/>
                      </a:lnTo>
                      <a:lnTo>
                        <a:pt x="881" y="1685"/>
                      </a:lnTo>
                      <a:lnTo>
                        <a:pt x="893" y="1685"/>
                      </a:lnTo>
                      <a:lnTo>
                        <a:pt x="881" y="1685"/>
                      </a:lnTo>
                      <a:lnTo>
                        <a:pt x="881" y="1660"/>
                      </a:lnTo>
                      <a:lnTo>
                        <a:pt x="864" y="1647"/>
                      </a:lnTo>
                      <a:lnTo>
                        <a:pt x="864" y="1571"/>
                      </a:lnTo>
                      <a:lnTo>
                        <a:pt x="881" y="1571"/>
                      </a:lnTo>
                      <a:lnTo>
                        <a:pt x="881" y="1558"/>
                      </a:lnTo>
                      <a:lnTo>
                        <a:pt x="864" y="1558"/>
                      </a:lnTo>
                      <a:lnTo>
                        <a:pt x="864" y="1533"/>
                      </a:lnTo>
                      <a:lnTo>
                        <a:pt x="847" y="1533"/>
                      </a:lnTo>
                      <a:lnTo>
                        <a:pt x="847" y="1499"/>
                      </a:lnTo>
                      <a:lnTo>
                        <a:pt x="834" y="1499"/>
                      </a:lnTo>
                      <a:lnTo>
                        <a:pt x="834" y="1469"/>
                      </a:lnTo>
                      <a:lnTo>
                        <a:pt x="817" y="1469"/>
                      </a:lnTo>
                      <a:lnTo>
                        <a:pt x="817" y="1457"/>
                      </a:lnTo>
                      <a:lnTo>
                        <a:pt x="804" y="1457"/>
                      </a:lnTo>
                      <a:lnTo>
                        <a:pt x="804" y="1444"/>
                      </a:lnTo>
                      <a:lnTo>
                        <a:pt x="792" y="1444"/>
                      </a:lnTo>
                      <a:lnTo>
                        <a:pt x="792" y="1423"/>
                      </a:lnTo>
                      <a:lnTo>
                        <a:pt x="779" y="1423"/>
                      </a:lnTo>
                      <a:lnTo>
                        <a:pt x="779" y="1385"/>
                      </a:lnTo>
                      <a:lnTo>
                        <a:pt x="779" y="1397"/>
                      </a:lnTo>
                      <a:lnTo>
                        <a:pt x="779" y="1385"/>
                      </a:lnTo>
                      <a:lnTo>
                        <a:pt x="792" y="1385"/>
                      </a:lnTo>
                      <a:lnTo>
                        <a:pt x="792" y="1372"/>
                      </a:lnTo>
                      <a:lnTo>
                        <a:pt x="804" y="1372"/>
                      </a:lnTo>
                      <a:lnTo>
                        <a:pt x="804" y="1342"/>
                      </a:lnTo>
                      <a:lnTo>
                        <a:pt x="792" y="1342"/>
                      </a:lnTo>
                      <a:lnTo>
                        <a:pt x="792" y="1338"/>
                      </a:lnTo>
                      <a:lnTo>
                        <a:pt x="804" y="1338"/>
                      </a:lnTo>
                      <a:lnTo>
                        <a:pt x="792" y="1338"/>
                      </a:lnTo>
                      <a:lnTo>
                        <a:pt x="792" y="1321"/>
                      </a:lnTo>
                      <a:lnTo>
                        <a:pt x="779" y="1321"/>
                      </a:lnTo>
                      <a:lnTo>
                        <a:pt x="779" y="1308"/>
                      </a:lnTo>
                      <a:lnTo>
                        <a:pt x="758" y="1308"/>
                      </a:lnTo>
                      <a:lnTo>
                        <a:pt x="758" y="1296"/>
                      </a:lnTo>
                      <a:lnTo>
                        <a:pt x="770" y="1283"/>
                      </a:lnTo>
                      <a:lnTo>
                        <a:pt x="758" y="1283"/>
                      </a:lnTo>
                      <a:lnTo>
                        <a:pt x="758" y="1270"/>
                      </a:lnTo>
                      <a:lnTo>
                        <a:pt x="703" y="1270"/>
                      </a:lnTo>
                      <a:lnTo>
                        <a:pt x="703" y="1283"/>
                      </a:lnTo>
                      <a:lnTo>
                        <a:pt x="677" y="1283"/>
                      </a:lnTo>
                      <a:lnTo>
                        <a:pt x="677" y="1270"/>
                      </a:lnTo>
                      <a:lnTo>
                        <a:pt x="669" y="1270"/>
                      </a:lnTo>
                      <a:lnTo>
                        <a:pt x="656" y="1253"/>
                      </a:lnTo>
                      <a:lnTo>
                        <a:pt x="643" y="1253"/>
                      </a:lnTo>
                      <a:lnTo>
                        <a:pt x="643" y="1249"/>
                      </a:lnTo>
                      <a:lnTo>
                        <a:pt x="631" y="1249"/>
                      </a:lnTo>
                      <a:lnTo>
                        <a:pt x="631" y="1253"/>
                      </a:lnTo>
                      <a:lnTo>
                        <a:pt x="614" y="1253"/>
                      </a:lnTo>
                      <a:lnTo>
                        <a:pt x="614" y="1237"/>
                      </a:lnTo>
                      <a:lnTo>
                        <a:pt x="584" y="1237"/>
                      </a:lnTo>
                      <a:lnTo>
                        <a:pt x="584" y="1220"/>
                      </a:lnTo>
                      <a:lnTo>
                        <a:pt x="567" y="1220"/>
                      </a:lnTo>
                      <a:lnTo>
                        <a:pt x="567" y="1237"/>
                      </a:lnTo>
                      <a:lnTo>
                        <a:pt x="555" y="1237"/>
                      </a:lnTo>
                      <a:lnTo>
                        <a:pt x="555" y="1220"/>
                      </a:lnTo>
                      <a:lnTo>
                        <a:pt x="466" y="1220"/>
                      </a:lnTo>
                      <a:lnTo>
                        <a:pt x="453" y="1207"/>
                      </a:lnTo>
                      <a:lnTo>
                        <a:pt x="440" y="1194"/>
                      </a:lnTo>
                      <a:lnTo>
                        <a:pt x="428" y="1181"/>
                      </a:lnTo>
                      <a:lnTo>
                        <a:pt x="428" y="1135"/>
                      </a:lnTo>
                      <a:lnTo>
                        <a:pt x="415" y="1122"/>
                      </a:lnTo>
                      <a:lnTo>
                        <a:pt x="398" y="1105"/>
                      </a:lnTo>
                      <a:lnTo>
                        <a:pt x="394" y="1093"/>
                      </a:lnTo>
                      <a:lnTo>
                        <a:pt x="394" y="1080"/>
                      </a:lnTo>
                      <a:lnTo>
                        <a:pt x="381" y="1080"/>
                      </a:lnTo>
                      <a:lnTo>
                        <a:pt x="381" y="1059"/>
                      </a:lnTo>
                      <a:lnTo>
                        <a:pt x="368" y="1059"/>
                      </a:lnTo>
                      <a:lnTo>
                        <a:pt x="368" y="1046"/>
                      </a:lnTo>
                      <a:lnTo>
                        <a:pt x="351" y="1046"/>
                      </a:lnTo>
                      <a:lnTo>
                        <a:pt x="351" y="1033"/>
                      </a:lnTo>
                      <a:lnTo>
                        <a:pt x="326" y="1033"/>
                      </a:lnTo>
                      <a:lnTo>
                        <a:pt x="326" y="1021"/>
                      </a:lnTo>
                      <a:lnTo>
                        <a:pt x="313" y="1021"/>
                      </a:lnTo>
                      <a:lnTo>
                        <a:pt x="313" y="991"/>
                      </a:lnTo>
                      <a:lnTo>
                        <a:pt x="292" y="991"/>
                      </a:lnTo>
                      <a:lnTo>
                        <a:pt x="292" y="957"/>
                      </a:lnTo>
                      <a:lnTo>
                        <a:pt x="305" y="957"/>
                      </a:lnTo>
                      <a:lnTo>
                        <a:pt x="305" y="944"/>
                      </a:lnTo>
                      <a:lnTo>
                        <a:pt x="292" y="932"/>
                      </a:lnTo>
                      <a:lnTo>
                        <a:pt x="292" y="919"/>
                      </a:lnTo>
                      <a:lnTo>
                        <a:pt x="305" y="919"/>
                      </a:lnTo>
                      <a:lnTo>
                        <a:pt x="305" y="889"/>
                      </a:lnTo>
                      <a:lnTo>
                        <a:pt x="292" y="889"/>
                      </a:lnTo>
                      <a:lnTo>
                        <a:pt x="305" y="889"/>
                      </a:lnTo>
                      <a:lnTo>
                        <a:pt x="305" y="877"/>
                      </a:lnTo>
                      <a:lnTo>
                        <a:pt x="313" y="877"/>
                      </a:lnTo>
                      <a:lnTo>
                        <a:pt x="313" y="872"/>
                      </a:lnTo>
                      <a:lnTo>
                        <a:pt x="305" y="872"/>
                      </a:lnTo>
                      <a:lnTo>
                        <a:pt x="305" y="855"/>
                      </a:lnTo>
                      <a:lnTo>
                        <a:pt x="292" y="855"/>
                      </a:lnTo>
                      <a:lnTo>
                        <a:pt x="292" y="843"/>
                      </a:lnTo>
                      <a:lnTo>
                        <a:pt x="279" y="843"/>
                      </a:lnTo>
                      <a:lnTo>
                        <a:pt x="279" y="830"/>
                      </a:lnTo>
                      <a:lnTo>
                        <a:pt x="267" y="830"/>
                      </a:lnTo>
                      <a:lnTo>
                        <a:pt x="267" y="843"/>
                      </a:lnTo>
                      <a:lnTo>
                        <a:pt x="224" y="843"/>
                      </a:lnTo>
                      <a:lnTo>
                        <a:pt x="224" y="855"/>
                      </a:lnTo>
                      <a:lnTo>
                        <a:pt x="203" y="855"/>
                      </a:lnTo>
                      <a:lnTo>
                        <a:pt x="203" y="872"/>
                      </a:lnTo>
                      <a:lnTo>
                        <a:pt x="203" y="830"/>
                      </a:lnTo>
                      <a:lnTo>
                        <a:pt x="178" y="830"/>
                      </a:lnTo>
                      <a:lnTo>
                        <a:pt x="178" y="817"/>
                      </a:lnTo>
                      <a:lnTo>
                        <a:pt x="165" y="817"/>
                      </a:lnTo>
                      <a:lnTo>
                        <a:pt x="165" y="788"/>
                      </a:lnTo>
                      <a:lnTo>
                        <a:pt x="152" y="788"/>
                      </a:lnTo>
                      <a:lnTo>
                        <a:pt x="135" y="784"/>
                      </a:lnTo>
                      <a:lnTo>
                        <a:pt x="135" y="771"/>
                      </a:lnTo>
                      <a:lnTo>
                        <a:pt x="123" y="771"/>
                      </a:lnTo>
                      <a:lnTo>
                        <a:pt x="123" y="754"/>
                      </a:lnTo>
                      <a:lnTo>
                        <a:pt x="135" y="754"/>
                      </a:lnTo>
                      <a:lnTo>
                        <a:pt x="135" y="728"/>
                      </a:lnTo>
                      <a:lnTo>
                        <a:pt x="119" y="728"/>
                      </a:lnTo>
                      <a:lnTo>
                        <a:pt x="119" y="703"/>
                      </a:lnTo>
                      <a:lnTo>
                        <a:pt x="102" y="703"/>
                      </a:lnTo>
                      <a:lnTo>
                        <a:pt x="102" y="690"/>
                      </a:lnTo>
                      <a:lnTo>
                        <a:pt x="119" y="690"/>
                      </a:lnTo>
                      <a:lnTo>
                        <a:pt x="119" y="682"/>
                      </a:lnTo>
                      <a:lnTo>
                        <a:pt x="102" y="682"/>
                      </a:lnTo>
                      <a:lnTo>
                        <a:pt x="102" y="669"/>
                      </a:lnTo>
                      <a:lnTo>
                        <a:pt x="89" y="669"/>
                      </a:lnTo>
                      <a:lnTo>
                        <a:pt x="89" y="640"/>
                      </a:lnTo>
                      <a:lnTo>
                        <a:pt x="64" y="640"/>
                      </a:lnTo>
                      <a:lnTo>
                        <a:pt x="64" y="614"/>
                      </a:lnTo>
                      <a:lnTo>
                        <a:pt x="51" y="614"/>
                      </a:lnTo>
                      <a:lnTo>
                        <a:pt x="51" y="593"/>
                      </a:lnTo>
                      <a:lnTo>
                        <a:pt x="34" y="593"/>
                      </a:lnTo>
                      <a:lnTo>
                        <a:pt x="34" y="580"/>
                      </a:lnTo>
                      <a:lnTo>
                        <a:pt x="51" y="580"/>
                      </a:lnTo>
                      <a:lnTo>
                        <a:pt x="51" y="568"/>
                      </a:lnTo>
                      <a:lnTo>
                        <a:pt x="64" y="568"/>
                      </a:lnTo>
                      <a:lnTo>
                        <a:pt x="34" y="568"/>
                      </a:lnTo>
                      <a:lnTo>
                        <a:pt x="34" y="555"/>
                      </a:lnTo>
                      <a:lnTo>
                        <a:pt x="30" y="555"/>
                      </a:lnTo>
                      <a:lnTo>
                        <a:pt x="30" y="538"/>
                      </a:lnTo>
                      <a:lnTo>
                        <a:pt x="34" y="538"/>
                      </a:lnTo>
                      <a:lnTo>
                        <a:pt x="34" y="525"/>
                      </a:lnTo>
                      <a:lnTo>
                        <a:pt x="30" y="513"/>
                      </a:lnTo>
                      <a:lnTo>
                        <a:pt x="30" y="479"/>
                      </a:lnTo>
                      <a:lnTo>
                        <a:pt x="17" y="479"/>
                      </a:lnTo>
                      <a:lnTo>
                        <a:pt x="17" y="441"/>
                      </a:lnTo>
                      <a:lnTo>
                        <a:pt x="0" y="424"/>
                      </a:lnTo>
                      <a:lnTo>
                        <a:pt x="30" y="424"/>
                      </a:lnTo>
                      <a:lnTo>
                        <a:pt x="30" y="407"/>
                      </a:lnTo>
                      <a:lnTo>
                        <a:pt x="51" y="407"/>
                      </a:lnTo>
                      <a:lnTo>
                        <a:pt x="64" y="390"/>
                      </a:lnTo>
                      <a:lnTo>
                        <a:pt x="135" y="390"/>
                      </a:lnTo>
                      <a:lnTo>
                        <a:pt x="135" y="407"/>
                      </a:lnTo>
                      <a:lnTo>
                        <a:pt x="165" y="407"/>
                      </a:lnTo>
                      <a:lnTo>
                        <a:pt x="165" y="390"/>
                      </a:lnTo>
                      <a:lnTo>
                        <a:pt x="178" y="390"/>
                      </a:lnTo>
                      <a:lnTo>
                        <a:pt x="178" y="407"/>
                      </a:lnTo>
                      <a:lnTo>
                        <a:pt x="190" y="407"/>
                      </a:lnTo>
                      <a:lnTo>
                        <a:pt x="190" y="441"/>
                      </a:lnTo>
                      <a:lnTo>
                        <a:pt x="212" y="441"/>
                      </a:lnTo>
                      <a:lnTo>
                        <a:pt x="224" y="453"/>
                      </a:lnTo>
                      <a:lnTo>
                        <a:pt x="267" y="453"/>
                      </a:lnTo>
                      <a:lnTo>
                        <a:pt x="267" y="466"/>
                      </a:lnTo>
                      <a:lnTo>
                        <a:pt x="279" y="453"/>
                      </a:lnTo>
                      <a:lnTo>
                        <a:pt x="279" y="441"/>
                      </a:lnTo>
                      <a:lnTo>
                        <a:pt x="267" y="441"/>
                      </a:lnTo>
                      <a:lnTo>
                        <a:pt x="267" y="424"/>
                      </a:lnTo>
                      <a:lnTo>
                        <a:pt x="250" y="424"/>
                      </a:lnTo>
                      <a:lnTo>
                        <a:pt x="250" y="411"/>
                      </a:lnTo>
                      <a:lnTo>
                        <a:pt x="237" y="411"/>
                      </a:lnTo>
                      <a:lnTo>
                        <a:pt x="250" y="407"/>
                      </a:lnTo>
                      <a:lnTo>
                        <a:pt x="250" y="352"/>
                      </a:lnTo>
                      <a:lnTo>
                        <a:pt x="237" y="352"/>
                      </a:lnTo>
                      <a:lnTo>
                        <a:pt x="237" y="318"/>
                      </a:lnTo>
                      <a:lnTo>
                        <a:pt x="224" y="318"/>
                      </a:lnTo>
                      <a:lnTo>
                        <a:pt x="224" y="276"/>
                      </a:lnTo>
                      <a:lnTo>
                        <a:pt x="212" y="263"/>
                      </a:lnTo>
                      <a:lnTo>
                        <a:pt x="224" y="263"/>
                      </a:lnTo>
                      <a:lnTo>
                        <a:pt x="212" y="250"/>
                      </a:lnTo>
                      <a:lnTo>
                        <a:pt x="237" y="250"/>
                      </a:lnTo>
                      <a:lnTo>
                        <a:pt x="250" y="263"/>
                      </a:lnTo>
                      <a:lnTo>
                        <a:pt x="250" y="276"/>
                      </a:lnTo>
                      <a:lnTo>
                        <a:pt x="267" y="276"/>
                      </a:lnTo>
                      <a:lnTo>
                        <a:pt x="267" y="292"/>
                      </a:lnTo>
                      <a:lnTo>
                        <a:pt x="279" y="305"/>
                      </a:lnTo>
                      <a:lnTo>
                        <a:pt x="279" y="322"/>
                      </a:lnTo>
                      <a:lnTo>
                        <a:pt x="292" y="322"/>
                      </a:lnTo>
                      <a:lnTo>
                        <a:pt x="292" y="339"/>
                      </a:lnTo>
                      <a:lnTo>
                        <a:pt x="305" y="339"/>
                      </a:lnTo>
                      <a:lnTo>
                        <a:pt x="305" y="352"/>
                      </a:lnTo>
                      <a:lnTo>
                        <a:pt x="313" y="352"/>
                      </a:lnTo>
                      <a:lnTo>
                        <a:pt x="313" y="364"/>
                      </a:lnTo>
                      <a:lnTo>
                        <a:pt x="326" y="364"/>
                      </a:lnTo>
                      <a:lnTo>
                        <a:pt x="339" y="377"/>
                      </a:lnTo>
                      <a:lnTo>
                        <a:pt x="339" y="390"/>
                      </a:lnTo>
                      <a:lnTo>
                        <a:pt x="351" y="390"/>
                      </a:lnTo>
                      <a:lnTo>
                        <a:pt x="351" y="407"/>
                      </a:lnTo>
                      <a:lnTo>
                        <a:pt x="351" y="390"/>
                      </a:lnTo>
                      <a:lnTo>
                        <a:pt x="351" y="407"/>
                      </a:lnTo>
                      <a:lnTo>
                        <a:pt x="351" y="390"/>
                      </a:lnTo>
                      <a:lnTo>
                        <a:pt x="351" y="407"/>
                      </a:lnTo>
                      <a:lnTo>
                        <a:pt x="368" y="407"/>
                      </a:lnTo>
                      <a:lnTo>
                        <a:pt x="368" y="411"/>
                      </a:lnTo>
                      <a:lnTo>
                        <a:pt x="381" y="411"/>
                      </a:lnTo>
                      <a:lnTo>
                        <a:pt x="381" y="424"/>
                      </a:lnTo>
                      <a:lnTo>
                        <a:pt x="394" y="424"/>
                      </a:lnTo>
                      <a:lnTo>
                        <a:pt x="381" y="424"/>
                      </a:lnTo>
                      <a:lnTo>
                        <a:pt x="381" y="411"/>
                      </a:lnTo>
                      <a:lnTo>
                        <a:pt x="398" y="411"/>
                      </a:lnTo>
                      <a:lnTo>
                        <a:pt x="398" y="424"/>
                      </a:lnTo>
                      <a:lnTo>
                        <a:pt x="415" y="424"/>
                      </a:lnTo>
                      <a:lnTo>
                        <a:pt x="415" y="407"/>
                      </a:lnTo>
                      <a:lnTo>
                        <a:pt x="415" y="411"/>
                      </a:lnTo>
                      <a:lnTo>
                        <a:pt x="415" y="407"/>
                      </a:lnTo>
                      <a:lnTo>
                        <a:pt x="440" y="407"/>
                      </a:lnTo>
                      <a:lnTo>
                        <a:pt x="453" y="390"/>
                      </a:lnTo>
                      <a:lnTo>
                        <a:pt x="440" y="390"/>
                      </a:lnTo>
                      <a:lnTo>
                        <a:pt x="440" y="377"/>
                      </a:lnTo>
                      <a:lnTo>
                        <a:pt x="453" y="377"/>
                      </a:lnTo>
                      <a:lnTo>
                        <a:pt x="453" y="364"/>
                      </a:lnTo>
                      <a:lnTo>
                        <a:pt x="466" y="364"/>
                      </a:lnTo>
                      <a:lnTo>
                        <a:pt x="466" y="352"/>
                      </a:lnTo>
                      <a:lnTo>
                        <a:pt x="453" y="352"/>
                      </a:lnTo>
                      <a:lnTo>
                        <a:pt x="466" y="352"/>
                      </a:lnTo>
                      <a:lnTo>
                        <a:pt x="453" y="339"/>
                      </a:lnTo>
                      <a:lnTo>
                        <a:pt x="428" y="339"/>
                      </a:lnTo>
                      <a:lnTo>
                        <a:pt x="440" y="339"/>
                      </a:lnTo>
                      <a:lnTo>
                        <a:pt x="428" y="339"/>
                      </a:lnTo>
                      <a:lnTo>
                        <a:pt x="428" y="318"/>
                      </a:lnTo>
                      <a:lnTo>
                        <a:pt x="415" y="318"/>
                      </a:lnTo>
                      <a:lnTo>
                        <a:pt x="415" y="305"/>
                      </a:lnTo>
                      <a:lnTo>
                        <a:pt x="398" y="305"/>
                      </a:lnTo>
                      <a:lnTo>
                        <a:pt x="398" y="292"/>
                      </a:lnTo>
                      <a:lnTo>
                        <a:pt x="368" y="292"/>
                      </a:lnTo>
                      <a:lnTo>
                        <a:pt x="368" y="276"/>
                      </a:lnTo>
                      <a:lnTo>
                        <a:pt x="381" y="263"/>
                      </a:lnTo>
                      <a:lnTo>
                        <a:pt x="381" y="250"/>
                      </a:lnTo>
                      <a:lnTo>
                        <a:pt x="394" y="250"/>
                      </a:lnTo>
                      <a:lnTo>
                        <a:pt x="394" y="225"/>
                      </a:lnTo>
                      <a:lnTo>
                        <a:pt x="398" y="225"/>
                      </a:lnTo>
                      <a:lnTo>
                        <a:pt x="398" y="216"/>
                      </a:lnTo>
                      <a:lnTo>
                        <a:pt x="428" y="216"/>
                      </a:lnTo>
                      <a:lnTo>
                        <a:pt x="428" y="204"/>
                      </a:lnTo>
                      <a:lnTo>
                        <a:pt x="440" y="204"/>
                      </a:lnTo>
                      <a:lnTo>
                        <a:pt x="440" y="191"/>
                      </a:lnTo>
                      <a:lnTo>
                        <a:pt x="453" y="191"/>
                      </a:lnTo>
                      <a:lnTo>
                        <a:pt x="453" y="174"/>
                      </a:lnTo>
                      <a:lnTo>
                        <a:pt x="466" y="174"/>
                      </a:lnTo>
                      <a:lnTo>
                        <a:pt x="466" y="161"/>
                      </a:lnTo>
                      <a:lnTo>
                        <a:pt x="483" y="161"/>
                      </a:lnTo>
                      <a:lnTo>
                        <a:pt x="483" y="149"/>
                      </a:lnTo>
                      <a:lnTo>
                        <a:pt x="487" y="161"/>
                      </a:lnTo>
                      <a:lnTo>
                        <a:pt x="487" y="174"/>
                      </a:lnTo>
                      <a:lnTo>
                        <a:pt x="500" y="174"/>
                      </a:lnTo>
                      <a:lnTo>
                        <a:pt x="500" y="191"/>
                      </a:lnTo>
                      <a:lnTo>
                        <a:pt x="516" y="191"/>
                      </a:lnTo>
                      <a:lnTo>
                        <a:pt x="516" y="204"/>
                      </a:lnTo>
                      <a:lnTo>
                        <a:pt x="529" y="204"/>
                      </a:lnTo>
                      <a:lnTo>
                        <a:pt x="529" y="216"/>
                      </a:lnTo>
                      <a:lnTo>
                        <a:pt x="542" y="216"/>
                      </a:lnTo>
                      <a:lnTo>
                        <a:pt x="542" y="204"/>
                      </a:lnTo>
                      <a:lnTo>
                        <a:pt x="601" y="204"/>
                      </a:lnTo>
                      <a:lnTo>
                        <a:pt x="601" y="216"/>
                      </a:lnTo>
                      <a:lnTo>
                        <a:pt x="631" y="216"/>
                      </a:lnTo>
                      <a:lnTo>
                        <a:pt x="631" y="204"/>
                      </a:lnTo>
                      <a:lnTo>
                        <a:pt x="643" y="204"/>
                      </a:lnTo>
                      <a:lnTo>
                        <a:pt x="643" y="191"/>
                      </a:lnTo>
                      <a:lnTo>
                        <a:pt x="631" y="191"/>
                      </a:lnTo>
                      <a:lnTo>
                        <a:pt x="643" y="174"/>
                      </a:lnTo>
                      <a:lnTo>
                        <a:pt x="656" y="161"/>
                      </a:lnTo>
                      <a:lnTo>
                        <a:pt x="703" y="161"/>
                      </a:lnTo>
                      <a:lnTo>
                        <a:pt x="703" y="149"/>
                      </a:lnTo>
                      <a:lnTo>
                        <a:pt x="715" y="136"/>
                      </a:lnTo>
                      <a:lnTo>
                        <a:pt x="715" y="149"/>
                      </a:lnTo>
                      <a:lnTo>
                        <a:pt x="758" y="149"/>
                      </a:lnTo>
                      <a:lnTo>
                        <a:pt x="758" y="161"/>
                      </a:lnTo>
                      <a:lnTo>
                        <a:pt x="745" y="161"/>
                      </a:lnTo>
                      <a:lnTo>
                        <a:pt x="758" y="161"/>
                      </a:lnTo>
                      <a:lnTo>
                        <a:pt x="758" y="174"/>
                      </a:lnTo>
                      <a:lnTo>
                        <a:pt x="770" y="174"/>
                      </a:lnTo>
                      <a:lnTo>
                        <a:pt x="770" y="161"/>
                      </a:lnTo>
                      <a:lnTo>
                        <a:pt x="834" y="161"/>
                      </a:lnTo>
                      <a:lnTo>
                        <a:pt x="834" y="149"/>
                      </a:lnTo>
                      <a:lnTo>
                        <a:pt x="847" y="149"/>
                      </a:lnTo>
                      <a:lnTo>
                        <a:pt x="847" y="136"/>
                      </a:lnTo>
                      <a:lnTo>
                        <a:pt x="859" y="127"/>
                      </a:lnTo>
                      <a:lnTo>
                        <a:pt x="859" y="77"/>
                      </a:lnTo>
                      <a:lnTo>
                        <a:pt x="864" y="77"/>
                      </a:lnTo>
                      <a:lnTo>
                        <a:pt x="864" y="89"/>
                      </a:lnTo>
                      <a:lnTo>
                        <a:pt x="881" y="89"/>
                      </a:lnTo>
                      <a:lnTo>
                        <a:pt x="881" y="77"/>
                      </a:lnTo>
                      <a:lnTo>
                        <a:pt x="881" y="89"/>
                      </a:lnTo>
                      <a:lnTo>
                        <a:pt x="906" y="89"/>
                      </a:lnTo>
                      <a:lnTo>
                        <a:pt x="906" y="102"/>
                      </a:lnTo>
                      <a:lnTo>
                        <a:pt x="906" y="89"/>
                      </a:lnTo>
                      <a:lnTo>
                        <a:pt x="906" y="102"/>
                      </a:lnTo>
                      <a:lnTo>
                        <a:pt x="919" y="89"/>
                      </a:lnTo>
                      <a:lnTo>
                        <a:pt x="919" y="102"/>
                      </a:lnTo>
                      <a:lnTo>
                        <a:pt x="931" y="102"/>
                      </a:lnTo>
                      <a:lnTo>
                        <a:pt x="948" y="115"/>
                      </a:lnTo>
                      <a:lnTo>
                        <a:pt x="952" y="115"/>
                      </a:lnTo>
                      <a:lnTo>
                        <a:pt x="952" y="127"/>
                      </a:lnTo>
                      <a:lnTo>
                        <a:pt x="948" y="136"/>
                      </a:lnTo>
                      <a:lnTo>
                        <a:pt x="952" y="136"/>
                      </a:lnTo>
                      <a:lnTo>
                        <a:pt x="948" y="136"/>
                      </a:lnTo>
                      <a:lnTo>
                        <a:pt x="948" y="216"/>
                      </a:lnTo>
                      <a:lnTo>
                        <a:pt x="952" y="216"/>
                      </a:lnTo>
                      <a:lnTo>
                        <a:pt x="952" y="225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" name="Google Shape;1183;p19">
                  <a:extLst>
                    <a:ext uri="{FF2B5EF4-FFF2-40B4-BE49-F238E27FC236}">
                      <a16:creationId xmlns:a16="http://schemas.microsoft.com/office/drawing/2014/main" id="{92BF4562-42EB-C396-1EAE-50EBCDE62E1E}"/>
                    </a:ext>
                  </a:extLst>
                </p:cNvPr>
                <p:cNvSpPr/>
                <p:nvPr/>
              </p:nvSpPr>
              <p:spPr>
                <a:xfrm>
                  <a:off x="10211835" y="4964946"/>
                  <a:ext cx="707423" cy="1268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" h="3912" extrusionOk="0">
                      <a:moveTo>
                        <a:pt x="233" y="695"/>
                      </a:moveTo>
                      <a:lnTo>
                        <a:pt x="250" y="695"/>
                      </a:lnTo>
                      <a:lnTo>
                        <a:pt x="250" y="707"/>
                      </a:lnTo>
                      <a:lnTo>
                        <a:pt x="262" y="707"/>
                      </a:lnTo>
                      <a:lnTo>
                        <a:pt x="262" y="716"/>
                      </a:lnTo>
                      <a:lnTo>
                        <a:pt x="288" y="716"/>
                      </a:lnTo>
                      <a:lnTo>
                        <a:pt x="288" y="707"/>
                      </a:lnTo>
                      <a:lnTo>
                        <a:pt x="300" y="707"/>
                      </a:lnTo>
                      <a:lnTo>
                        <a:pt x="300" y="716"/>
                      </a:lnTo>
                      <a:lnTo>
                        <a:pt x="300" y="707"/>
                      </a:lnTo>
                      <a:lnTo>
                        <a:pt x="351" y="707"/>
                      </a:lnTo>
                      <a:lnTo>
                        <a:pt x="351" y="716"/>
                      </a:lnTo>
                      <a:lnTo>
                        <a:pt x="377" y="716"/>
                      </a:lnTo>
                      <a:lnTo>
                        <a:pt x="377" y="729"/>
                      </a:lnTo>
                      <a:lnTo>
                        <a:pt x="377" y="716"/>
                      </a:lnTo>
                      <a:lnTo>
                        <a:pt x="389" y="716"/>
                      </a:lnTo>
                      <a:lnTo>
                        <a:pt x="389" y="682"/>
                      </a:lnTo>
                      <a:lnTo>
                        <a:pt x="377" y="665"/>
                      </a:lnTo>
                      <a:lnTo>
                        <a:pt x="377" y="652"/>
                      </a:lnTo>
                      <a:lnTo>
                        <a:pt x="364" y="652"/>
                      </a:lnTo>
                      <a:lnTo>
                        <a:pt x="364" y="606"/>
                      </a:lnTo>
                      <a:lnTo>
                        <a:pt x="377" y="606"/>
                      </a:lnTo>
                      <a:lnTo>
                        <a:pt x="377" y="568"/>
                      </a:lnTo>
                      <a:lnTo>
                        <a:pt x="389" y="568"/>
                      </a:lnTo>
                      <a:lnTo>
                        <a:pt x="389" y="551"/>
                      </a:lnTo>
                      <a:lnTo>
                        <a:pt x="398" y="551"/>
                      </a:lnTo>
                      <a:lnTo>
                        <a:pt x="410" y="568"/>
                      </a:lnTo>
                      <a:lnTo>
                        <a:pt x="423" y="568"/>
                      </a:lnTo>
                      <a:lnTo>
                        <a:pt x="423" y="551"/>
                      </a:lnTo>
                      <a:lnTo>
                        <a:pt x="436" y="551"/>
                      </a:lnTo>
                      <a:lnTo>
                        <a:pt x="436" y="538"/>
                      </a:lnTo>
                      <a:lnTo>
                        <a:pt x="449" y="538"/>
                      </a:lnTo>
                      <a:lnTo>
                        <a:pt x="465" y="525"/>
                      </a:lnTo>
                      <a:lnTo>
                        <a:pt x="465" y="517"/>
                      </a:lnTo>
                      <a:lnTo>
                        <a:pt x="478" y="517"/>
                      </a:lnTo>
                      <a:lnTo>
                        <a:pt x="482" y="504"/>
                      </a:lnTo>
                      <a:lnTo>
                        <a:pt x="482" y="517"/>
                      </a:lnTo>
                      <a:lnTo>
                        <a:pt x="482" y="504"/>
                      </a:lnTo>
                      <a:lnTo>
                        <a:pt x="512" y="504"/>
                      </a:lnTo>
                      <a:lnTo>
                        <a:pt x="512" y="491"/>
                      </a:lnTo>
                      <a:lnTo>
                        <a:pt x="537" y="491"/>
                      </a:lnTo>
                      <a:lnTo>
                        <a:pt x="537" y="479"/>
                      </a:lnTo>
                      <a:lnTo>
                        <a:pt x="525" y="466"/>
                      </a:lnTo>
                      <a:lnTo>
                        <a:pt x="537" y="449"/>
                      </a:lnTo>
                      <a:lnTo>
                        <a:pt x="537" y="436"/>
                      </a:lnTo>
                      <a:lnTo>
                        <a:pt x="550" y="436"/>
                      </a:lnTo>
                      <a:lnTo>
                        <a:pt x="550" y="432"/>
                      </a:lnTo>
                      <a:lnTo>
                        <a:pt x="580" y="432"/>
                      </a:lnTo>
                      <a:lnTo>
                        <a:pt x="580" y="419"/>
                      </a:lnTo>
                      <a:lnTo>
                        <a:pt x="584" y="419"/>
                      </a:lnTo>
                      <a:lnTo>
                        <a:pt x="584" y="403"/>
                      </a:lnTo>
                      <a:lnTo>
                        <a:pt x="601" y="403"/>
                      </a:lnTo>
                      <a:lnTo>
                        <a:pt x="601" y="390"/>
                      </a:lnTo>
                      <a:lnTo>
                        <a:pt x="614" y="377"/>
                      </a:lnTo>
                      <a:lnTo>
                        <a:pt x="614" y="364"/>
                      </a:lnTo>
                      <a:lnTo>
                        <a:pt x="601" y="364"/>
                      </a:lnTo>
                      <a:lnTo>
                        <a:pt x="601" y="352"/>
                      </a:lnTo>
                      <a:lnTo>
                        <a:pt x="614" y="352"/>
                      </a:lnTo>
                      <a:lnTo>
                        <a:pt x="614" y="331"/>
                      </a:lnTo>
                      <a:lnTo>
                        <a:pt x="626" y="331"/>
                      </a:lnTo>
                      <a:lnTo>
                        <a:pt x="626" y="301"/>
                      </a:lnTo>
                      <a:lnTo>
                        <a:pt x="614" y="301"/>
                      </a:lnTo>
                      <a:lnTo>
                        <a:pt x="626" y="301"/>
                      </a:lnTo>
                      <a:lnTo>
                        <a:pt x="639" y="288"/>
                      </a:lnTo>
                      <a:lnTo>
                        <a:pt x="652" y="288"/>
                      </a:lnTo>
                      <a:lnTo>
                        <a:pt x="652" y="301"/>
                      </a:lnTo>
                      <a:lnTo>
                        <a:pt x="664" y="301"/>
                      </a:lnTo>
                      <a:lnTo>
                        <a:pt x="664" y="288"/>
                      </a:lnTo>
                      <a:lnTo>
                        <a:pt x="673" y="288"/>
                      </a:lnTo>
                      <a:lnTo>
                        <a:pt x="673" y="276"/>
                      </a:lnTo>
                      <a:lnTo>
                        <a:pt x="664" y="276"/>
                      </a:lnTo>
                      <a:lnTo>
                        <a:pt x="664" y="263"/>
                      </a:lnTo>
                      <a:lnTo>
                        <a:pt x="673" y="250"/>
                      </a:lnTo>
                      <a:lnTo>
                        <a:pt x="664" y="250"/>
                      </a:lnTo>
                      <a:lnTo>
                        <a:pt x="715" y="250"/>
                      </a:lnTo>
                      <a:lnTo>
                        <a:pt x="715" y="242"/>
                      </a:lnTo>
                      <a:lnTo>
                        <a:pt x="698" y="242"/>
                      </a:lnTo>
                      <a:lnTo>
                        <a:pt x="698" y="229"/>
                      </a:lnTo>
                      <a:lnTo>
                        <a:pt x="686" y="229"/>
                      </a:lnTo>
                      <a:lnTo>
                        <a:pt x="686" y="216"/>
                      </a:lnTo>
                      <a:lnTo>
                        <a:pt x="664" y="216"/>
                      </a:lnTo>
                      <a:lnTo>
                        <a:pt x="664" y="204"/>
                      </a:lnTo>
                      <a:lnTo>
                        <a:pt x="639" y="204"/>
                      </a:lnTo>
                      <a:lnTo>
                        <a:pt x="639" y="187"/>
                      </a:lnTo>
                      <a:lnTo>
                        <a:pt x="664" y="187"/>
                      </a:lnTo>
                      <a:lnTo>
                        <a:pt x="664" y="174"/>
                      </a:lnTo>
                      <a:lnTo>
                        <a:pt x="673" y="174"/>
                      </a:lnTo>
                      <a:lnTo>
                        <a:pt x="673" y="115"/>
                      </a:lnTo>
                      <a:lnTo>
                        <a:pt x="664" y="115"/>
                      </a:lnTo>
                      <a:lnTo>
                        <a:pt x="664" y="102"/>
                      </a:lnTo>
                      <a:lnTo>
                        <a:pt x="673" y="85"/>
                      </a:lnTo>
                      <a:lnTo>
                        <a:pt x="652" y="85"/>
                      </a:lnTo>
                      <a:lnTo>
                        <a:pt x="664" y="72"/>
                      </a:lnTo>
                      <a:lnTo>
                        <a:pt x="762" y="102"/>
                      </a:lnTo>
                      <a:lnTo>
                        <a:pt x="775" y="102"/>
                      </a:lnTo>
                      <a:lnTo>
                        <a:pt x="787" y="115"/>
                      </a:lnTo>
                      <a:lnTo>
                        <a:pt x="817" y="115"/>
                      </a:lnTo>
                      <a:lnTo>
                        <a:pt x="842" y="127"/>
                      </a:lnTo>
                      <a:lnTo>
                        <a:pt x="931" y="149"/>
                      </a:lnTo>
                      <a:lnTo>
                        <a:pt x="965" y="161"/>
                      </a:lnTo>
                      <a:lnTo>
                        <a:pt x="978" y="174"/>
                      </a:lnTo>
                      <a:lnTo>
                        <a:pt x="990" y="174"/>
                      </a:lnTo>
                      <a:lnTo>
                        <a:pt x="1033" y="187"/>
                      </a:lnTo>
                      <a:lnTo>
                        <a:pt x="1045" y="204"/>
                      </a:lnTo>
                      <a:lnTo>
                        <a:pt x="1117" y="216"/>
                      </a:lnTo>
                      <a:lnTo>
                        <a:pt x="1130" y="229"/>
                      </a:lnTo>
                      <a:lnTo>
                        <a:pt x="1219" y="250"/>
                      </a:lnTo>
                      <a:lnTo>
                        <a:pt x="1227" y="250"/>
                      </a:lnTo>
                      <a:lnTo>
                        <a:pt x="1253" y="263"/>
                      </a:lnTo>
                      <a:lnTo>
                        <a:pt x="1266" y="263"/>
                      </a:lnTo>
                      <a:lnTo>
                        <a:pt x="1295" y="276"/>
                      </a:lnTo>
                      <a:lnTo>
                        <a:pt x="1329" y="288"/>
                      </a:lnTo>
                      <a:lnTo>
                        <a:pt x="1342" y="288"/>
                      </a:lnTo>
                      <a:lnTo>
                        <a:pt x="1469" y="242"/>
                      </a:lnTo>
                      <a:lnTo>
                        <a:pt x="1503" y="216"/>
                      </a:lnTo>
                      <a:lnTo>
                        <a:pt x="1515" y="216"/>
                      </a:lnTo>
                      <a:cubicBezTo>
                        <a:pt x="1631" y="178"/>
                        <a:pt x="1804" y="74"/>
                        <a:pt x="1922" y="51"/>
                      </a:cubicBezTo>
                      <a:lnTo>
                        <a:pt x="1994" y="26"/>
                      </a:lnTo>
                      <a:lnTo>
                        <a:pt x="2036" y="0"/>
                      </a:lnTo>
                      <a:lnTo>
                        <a:pt x="2049" y="0"/>
                      </a:lnTo>
                      <a:lnTo>
                        <a:pt x="2036" y="0"/>
                      </a:lnTo>
                      <a:lnTo>
                        <a:pt x="2036" y="13"/>
                      </a:lnTo>
                      <a:lnTo>
                        <a:pt x="2061" y="13"/>
                      </a:lnTo>
                      <a:lnTo>
                        <a:pt x="2049" y="13"/>
                      </a:lnTo>
                      <a:lnTo>
                        <a:pt x="2049" y="26"/>
                      </a:lnTo>
                      <a:lnTo>
                        <a:pt x="2061" y="26"/>
                      </a:lnTo>
                      <a:lnTo>
                        <a:pt x="2061" y="39"/>
                      </a:lnTo>
                      <a:lnTo>
                        <a:pt x="2049" y="39"/>
                      </a:lnTo>
                      <a:lnTo>
                        <a:pt x="2049" y="51"/>
                      </a:lnTo>
                      <a:lnTo>
                        <a:pt x="2061" y="51"/>
                      </a:lnTo>
                      <a:lnTo>
                        <a:pt x="2061" y="60"/>
                      </a:lnTo>
                      <a:lnTo>
                        <a:pt x="2049" y="60"/>
                      </a:lnTo>
                      <a:lnTo>
                        <a:pt x="2049" y="102"/>
                      </a:lnTo>
                      <a:lnTo>
                        <a:pt x="2036" y="102"/>
                      </a:lnTo>
                      <a:lnTo>
                        <a:pt x="2049" y="102"/>
                      </a:lnTo>
                      <a:lnTo>
                        <a:pt x="2036" y="115"/>
                      </a:lnTo>
                      <a:lnTo>
                        <a:pt x="2036" y="127"/>
                      </a:lnTo>
                      <a:lnTo>
                        <a:pt x="2036" y="115"/>
                      </a:lnTo>
                      <a:lnTo>
                        <a:pt x="2049" y="115"/>
                      </a:lnTo>
                      <a:lnTo>
                        <a:pt x="2049" y="127"/>
                      </a:lnTo>
                      <a:lnTo>
                        <a:pt x="2036" y="127"/>
                      </a:lnTo>
                      <a:lnTo>
                        <a:pt x="2049" y="127"/>
                      </a:lnTo>
                      <a:lnTo>
                        <a:pt x="2049" y="149"/>
                      </a:lnTo>
                      <a:lnTo>
                        <a:pt x="2036" y="149"/>
                      </a:lnTo>
                      <a:lnTo>
                        <a:pt x="2049" y="149"/>
                      </a:lnTo>
                      <a:lnTo>
                        <a:pt x="2049" y="161"/>
                      </a:lnTo>
                      <a:lnTo>
                        <a:pt x="2036" y="161"/>
                      </a:lnTo>
                      <a:lnTo>
                        <a:pt x="2049" y="161"/>
                      </a:lnTo>
                      <a:lnTo>
                        <a:pt x="2049" y="187"/>
                      </a:lnTo>
                      <a:lnTo>
                        <a:pt x="2061" y="187"/>
                      </a:lnTo>
                      <a:lnTo>
                        <a:pt x="2049" y="187"/>
                      </a:lnTo>
                      <a:lnTo>
                        <a:pt x="2049" y="216"/>
                      </a:lnTo>
                      <a:lnTo>
                        <a:pt x="2061" y="216"/>
                      </a:lnTo>
                      <a:lnTo>
                        <a:pt x="2061" y="229"/>
                      </a:lnTo>
                      <a:lnTo>
                        <a:pt x="2049" y="229"/>
                      </a:lnTo>
                      <a:lnTo>
                        <a:pt x="2049" y="242"/>
                      </a:lnTo>
                      <a:lnTo>
                        <a:pt x="2061" y="242"/>
                      </a:lnTo>
                      <a:lnTo>
                        <a:pt x="2049" y="250"/>
                      </a:lnTo>
                      <a:lnTo>
                        <a:pt x="2049" y="242"/>
                      </a:lnTo>
                      <a:lnTo>
                        <a:pt x="2049" y="263"/>
                      </a:lnTo>
                      <a:lnTo>
                        <a:pt x="2036" y="263"/>
                      </a:lnTo>
                      <a:lnTo>
                        <a:pt x="2036" y="276"/>
                      </a:lnTo>
                      <a:lnTo>
                        <a:pt x="2049" y="276"/>
                      </a:lnTo>
                      <a:lnTo>
                        <a:pt x="2049" y="288"/>
                      </a:lnTo>
                      <a:lnTo>
                        <a:pt x="2036" y="288"/>
                      </a:lnTo>
                      <a:lnTo>
                        <a:pt x="2023" y="301"/>
                      </a:lnTo>
                      <a:lnTo>
                        <a:pt x="2036" y="301"/>
                      </a:lnTo>
                      <a:lnTo>
                        <a:pt x="2023" y="301"/>
                      </a:lnTo>
                      <a:lnTo>
                        <a:pt x="2023" y="318"/>
                      </a:lnTo>
                      <a:lnTo>
                        <a:pt x="2036" y="318"/>
                      </a:lnTo>
                      <a:lnTo>
                        <a:pt x="2036" y="331"/>
                      </a:lnTo>
                      <a:lnTo>
                        <a:pt x="2023" y="331"/>
                      </a:lnTo>
                      <a:lnTo>
                        <a:pt x="2023" y="335"/>
                      </a:lnTo>
                      <a:lnTo>
                        <a:pt x="2011" y="335"/>
                      </a:lnTo>
                      <a:lnTo>
                        <a:pt x="2023" y="352"/>
                      </a:lnTo>
                      <a:lnTo>
                        <a:pt x="2023" y="335"/>
                      </a:lnTo>
                      <a:lnTo>
                        <a:pt x="2023" y="364"/>
                      </a:lnTo>
                      <a:lnTo>
                        <a:pt x="2011" y="364"/>
                      </a:lnTo>
                      <a:lnTo>
                        <a:pt x="2023" y="364"/>
                      </a:lnTo>
                      <a:lnTo>
                        <a:pt x="2011" y="364"/>
                      </a:lnTo>
                      <a:lnTo>
                        <a:pt x="2011" y="390"/>
                      </a:lnTo>
                      <a:lnTo>
                        <a:pt x="2023" y="390"/>
                      </a:lnTo>
                      <a:lnTo>
                        <a:pt x="2011" y="390"/>
                      </a:lnTo>
                      <a:lnTo>
                        <a:pt x="2011" y="403"/>
                      </a:lnTo>
                      <a:lnTo>
                        <a:pt x="1994" y="403"/>
                      </a:lnTo>
                      <a:lnTo>
                        <a:pt x="2011" y="390"/>
                      </a:lnTo>
                      <a:lnTo>
                        <a:pt x="1994" y="390"/>
                      </a:lnTo>
                      <a:lnTo>
                        <a:pt x="1994" y="403"/>
                      </a:lnTo>
                      <a:lnTo>
                        <a:pt x="2011" y="403"/>
                      </a:lnTo>
                      <a:lnTo>
                        <a:pt x="2011" y="419"/>
                      </a:lnTo>
                      <a:lnTo>
                        <a:pt x="1994" y="419"/>
                      </a:lnTo>
                      <a:lnTo>
                        <a:pt x="2011" y="419"/>
                      </a:lnTo>
                      <a:lnTo>
                        <a:pt x="2011" y="432"/>
                      </a:lnTo>
                      <a:lnTo>
                        <a:pt x="1994" y="432"/>
                      </a:lnTo>
                      <a:lnTo>
                        <a:pt x="1994" y="436"/>
                      </a:lnTo>
                      <a:lnTo>
                        <a:pt x="1981" y="436"/>
                      </a:lnTo>
                      <a:lnTo>
                        <a:pt x="1994" y="436"/>
                      </a:lnTo>
                      <a:lnTo>
                        <a:pt x="1994" y="449"/>
                      </a:lnTo>
                      <a:lnTo>
                        <a:pt x="1981" y="449"/>
                      </a:lnTo>
                      <a:lnTo>
                        <a:pt x="1981" y="466"/>
                      </a:lnTo>
                      <a:lnTo>
                        <a:pt x="1994" y="466"/>
                      </a:lnTo>
                      <a:lnTo>
                        <a:pt x="1981" y="466"/>
                      </a:lnTo>
                      <a:lnTo>
                        <a:pt x="1981" y="479"/>
                      </a:lnTo>
                      <a:lnTo>
                        <a:pt x="1981" y="466"/>
                      </a:lnTo>
                      <a:lnTo>
                        <a:pt x="1968" y="466"/>
                      </a:lnTo>
                      <a:lnTo>
                        <a:pt x="1968" y="479"/>
                      </a:lnTo>
                      <a:lnTo>
                        <a:pt x="1968" y="466"/>
                      </a:lnTo>
                      <a:lnTo>
                        <a:pt x="1968" y="491"/>
                      </a:lnTo>
                      <a:lnTo>
                        <a:pt x="1964" y="491"/>
                      </a:lnTo>
                      <a:lnTo>
                        <a:pt x="1964" y="525"/>
                      </a:lnTo>
                      <a:lnTo>
                        <a:pt x="1947" y="525"/>
                      </a:lnTo>
                      <a:lnTo>
                        <a:pt x="1947" y="538"/>
                      </a:lnTo>
                      <a:lnTo>
                        <a:pt x="1964" y="538"/>
                      </a:lnTo>
                      <a:lnTo>
                        <a:pt x="1934" y="538"/>
                      </a:lnTo>
                      <a:lnTo>
                        <a:pt x="1934" y="551"/>
                      </a:lnTo>
                      <a:lnTo>
                        <a:pt x="1909" y="551"/>
                      </a:lnTo>
                      <a:lnTo>
                        <a:pt x="1909" y="568"/>
                      </a:lnTo>
                      <a:lnTo>
                        <a:pt x="1922" y="568"/>
                      </a:lnTo>
                      <a:lnTo>
                        <a:pt x="1922" y="580"/>
                      </a:lnTo>
                      <a:lnTo>
                        <a:pt x="1909" y="580"/>
                      </a:lnTo>
                      <a:lnTo>
                        <a:pt x="1922" y="580"/>
                      </a:lnTo>
                      <a:lnTo>
                        <a:pt x="1922" y="593"/>
                      </a:lnTo>
                      <a:lnTo>
                        <a:pt x="1879" y="593"/>
                      </a:lnTo>
                      <a:lnTo>
                        <a:pt x="1879" y="580"/>
                      </a:lnTo>
                      <a:lnTo>
                        <a:pt x="1875" y="580"/>
                      </a:lnTo>
                      <a:lnTo>
                        <a:pt x="1875" y="593"/>
                      </a:lnTo>
                      <a:lnTo>
                        <a:pt x="1862" y="593"/>
                      </a:lnTo>
                      <a:lnTo>
                        <a:pt x="1862" y="606"/>
                      </a:lnTo>
                      <a:lnTo>
                        <a:pt x="1845" y="606"/>
                      </a:lnTo>
                      <a:lnTo>
                        <a:pt x="1862" y="614"/>
                      </a:lnTo>
                      <a:lnTo>
                        <a:pt x="1845" y="614"/>
                      </a:lnTo>
                      <a:lnTo>
                        <a:pt x="1862" y="614"/>
                      </a:lnTo>
                      <a:lnTo>
                        <a:pt x="1862" y="627"/>
                      </a:lnTo>
                      <a:lnTo>
                        <a:pt x="1875" y="627"/>
                      </a:lnTo>
                      <a:lnTo>
                        <a:pt x="1875" y="652"/>
                      </a:lnTo>
                      <a:lnTo>
                        <a:pt x="1875" y="640"/>
                      </a:lnTo>
                      <a:lnTo>
                        <a:pt x="1879" y="640"/>
                      </a:lnTo>
                      <a:lnTo>
                        <a:pt x="1879" y="665"/>
                      </a:lnTo>
                      <a:lnTo>
                        <a:pt x="1909" y="665"/>
                      </a:lnTo>
                      <a:lnTo>
                        <a:pt x="1909" y="682"/>
                      </a:lnTo>
                      <a:lnTo>
                        <a:pt x="1922" y="682"/>
                      </a:lnTo>
                      <a:lnTo>
                        <a:pt x="1934" y="695"/>
                      </a:lnTo>
                      <a:lnTo>
                        <a:pt x="1922" y="695"/>
                      </a:lnTo>
                      <a:lnTo>
                        <a:pt x="1934" y="707"/>
                      </a:lnTo>
                      <a:lnTo>
                        <a:pt x="1922" y="707"/>
                      </a:lnTo>
                      <a:lnTo>
                        <a:pt x="1922" y="716"/>
                      </a:lnTo>
                      <a:lnTo>
                        <a:pt x="1922" y="707"/>
                      </a:lnTo>
                      <a:lnTo>
                        <a:pt x="1909" y="707"/>
                      </a:lnTo>
                      <a:lnTo>
                        <a:pt x="1909" y="716"/>
                      </a:lnTo>
                      <a:lnTo>
                        <a:pt x="1947" y="716"/>
                      </a:lnTo>
                      <a:lnTo>
                        <a:pt x="1947" y="729"/>
                      </a:lnTo>
                      <a:lnTo>
                        <a:pt x="1968" y="729"/>
                      </a:lnTo>
                      <a:lnTo>
                        <a:pt x="1981" y="741"/>
                      </a:lnTo>
                      <a:lnTo>
                        <a:pt x="1981" y="754"/>
                      </a:lnTo>
                      <a:lnTo>
                        <a:pt x="1964" y="754"/>
                      </a:lnTo>
                      <a:lnTo>
                        <a:pt x="1964" y="796"/>
                      </a:lnTo>
                      <a:lnTo>
                        <a:pt x="1947" y="796"/>
                      </a:lnTo>
                      <a:lnTo>
                        <a:pt x="1947" y="801"/>
                      </a:lnTo>
                      <a:lnTo>
                        <a:pt x="1922" y="801"/>
                      </a:lnTo>
                      <a:lnTo>
                        <a:pt x="1922" y="843"/>
                      </a:lnTo>
                      <a:lnTo>
                        <a:pt x="1934" y="856"/>
                      </a:lnTo>
                      <a:lnTo>
                        <a:pt x="1934" y="868"/>
                      </a:lnTo>
                      <a:lnTo>
                        <a:pt x="1934" y="856"/>
                      </a:lnTo>
                      <a:lnTo>
                        <a:pt x="1934" y="881"/>
                      </a:lnTo>
                      <a:lnTo>
                        <a:pt x="1922" y="881"/>
                      </a:lnTo>
                      <a:lnTo>
                        <a:pt x="1922" y="898"/>
                      </a:lnTo>
                      <a:lnTo>
                        <a:pt x="1934" y="898"/>
                      </a:lnTo>
                      <a:lnTo>
                        <a:pt x="1934" y="902"/>
                      </a:lnTo>
                      <a:lnTo>
                        <a:pt x="1947" y="902"/>
                      </a:lnTo>
                      <a:lnTo>
                        <a:pt x="1947" y="915"/>
                      </a:lnTo>
                      <a:lnTo>
                        <a:pt x="1964" y="915"/>
                      </a:lnTo>
                      <a:lnTo>
                        <a:pt x="1964" y="932"/>
                      </a:lnTo>
                      <a:lnTo>
                        <a:pt x="1968" y="932"/>
                      </a:lnTo>
                      <a:lnTo>
                        <a:pt x="1968" y="944"/>
                      </a:lnTo>
                      <a:lnTo>
                        <a:pt x="1968" y="932"/>
                      </a:lnTo>
                      <a:lnTo>
                        <a:pt x="1968" y="944"/>
                      </a:lnTo>
                      <a:lnTo>
                        <a:pt x="1968" y="932"/>
                      </a:lnTo>
                      <a:lnTo>
                        <a:pt x="1968" y="944"/>
                      </a:lnTo>
                      <a:lnTo>
                        <a:pt x="1994" y="944"/>
                      </a:lnTo>
                      <a:lnTo>
                        <a:pt x="1994" y="957"/>
                      </a:lnTo>
                      <a:lnTo>
                        <a:pt x="2011" y="957"/>
                      </a:lnTo>
                      <a:lnTo>
                        <a:pt x="2011" y="1004"/>
                      </a:lnTo>
                      <a:lnTo>
                        <a:pt x="2023" y="1004"/>
                      </a:lnTo>
                      <a:lnTo>
                        <a:pt x="2023" y="1033"/>
                      </a:lnTo>
                      <a:lnTo>
                        <a:pt x="2036" y="1033"/>
                      </a:lnTo>
                      <a:lnTo>
                        <a:pt x="2036" y="1046"/>
                      </a:lnTo>
                      <a:lnTo>
                        <a:pt x="2049" y="1046"/>
                      </a:lnTo>
                      <a:lnTo>
                        <a:pt x="2049" y="1059"/>
                      </a:lnTo>
                      <a:lnTo>
                        <a:pt x="2036" y="1059"/>
                      </a:lnTo>
                      <a:lnTo>
                        <a:pt x="2036" y="1093"/>
                      </a:lnTo>
                      <a:lnTo>
                        <a:pt x="2049" y="1093"/>
                      </a:lnTo>
                      <a:lnTo>
                        <a:pt x="2049" y="1105"/>
                      </a:lnTo>
                      <a:lnTo>
                        <a:pt x="2061" y="1105"/>
                      </a:lnTo>
                      <a:lnTo>
                        <a:pt x="2049" y="1105"/>
                      </a:lnTo>
                      <a:lnTo>
                        <a:pt x="2049" y="1118"/>
                      </a:lnTo>
                      <a:lnTo>
                        <a:pt x="1934" y="1105"/>
                      </a:lnTo>
                      <a:lnTo>
                        <a:pt x="1922" y="1118"/>
                      </a:lnTo>
                      <a:lnTo>
                        <a:pt x="1909" y="1118"/>
                      </a:lnTo>
                      <a:lnTo>
                        <a:pt x="1909" y="1148"/>
                      </a:lnTo>
                      <a:lnTo>
                        <a:pt x="1922" y="1148"/>
                      </a:lnTo>
                      <a:lnTo>
                        <a:pt x="1922" y="1160"/>
                      </a:lnTo>
                      <a:lnTo>
                        <a:pt x="1909" y="1160"/>
                      </a:lnTo>
                      <a:lnTo>
                        <a:pt x="1909" y="1173"/>
                      </a:lnTo>
                      <a:lnTo>
                        <a:pt x="1896" y="1173"/>
                      </a:lnTo>
                      <a:lnTo>
                        <a:pt x="1896" y="1181"/>
                      </a:lnTo>
                      <a:lnTo>
                        <a:pt x="1879" y="1181"/>
                      </a:lnTo>
                      <a:lnTo>
                        <a:pt x="1879" y="1207"/>
                      </a:lnTo>
                      <a:lnTo>
                        <a:pt x="1896" y="1220"/>
                      </a:lnTo>
                      <a:lnTo>
                        <a:pt x="1896" y="1249"/>
                      </a:lnTo>
                      <a:lnTo>
                        <a:pt x="1909" y="1249"/>
                      </a:lnTo>
                      <a:lnTo>
                        <a:pt x="1909" y="1262"/>
                      </a:lnTo>
                      <a:lnTo>
                        <a:pt x="1896" y="1262"/>
                      </a:lnTo>
                      <a:lnTo>
                        <a:pt x="1896" y="1266"/>
                      </a:lnTo>
                      <a:lnTo>
                        <a:pt x="1879" y="1266"/>
                      </a:lnTo>
                      <a:lnTo>
                        <a:pt x="1879" y="1283"/>
                      </a:lnTo>
                      <a:lnTo>
                        <a:pt x="1879" y="1266"/>
                      </a:lnTo>
                      <a:lnTo>
                        <a:pt x="1879" y="1283"/>
                      </a:lnTo>
                      <a:lnTo>
                        <a:pt x="1875" y="1283"/>
                      </a:lnTo>
                      <a:lnTo>
                        <a:pt x="1875" y="1296"/>
                      </a:lnTo>
                      <a:lnTo>
                        <a:pt x="1845" y="1296"/>
                      </a:lnTo>
                      <a:lnTo>
                        <a:pt x="1845" y="1309"/>
                      </a:lnTo>
                      <a:lnTo>
                        <a:pt x="1833" y="1309"/>
                      </a:lnTo>
                      <a:lnTo>
                        <a:pt x="1833" y="1321"/>
                      </a:lnTo>
                      <a:lnTo>
                        <a:pt x="1820" y="1321"/>
                      </a:lnTo>
                      <a:lnTo>
                        <a:pt x="1820" y="1309"/>
                      </a:lnTo>
                      <a:lnTo>
                        <a:pt x="1820" y="1321"/>
                      </a:lnTo>
                      <a:lnTo>
                        <a:pt x="1807" y="1321"/>
                      </a:lnTo>
                      <a:lnTo>
                        <a:pt x="1807" y="1347"/>
                      </a:lnTo>
                      <a:lnTo>
                        <a:pt x="1795" y="1347"/>
                      </a:lnTo>
                      <a:lnTo>
                        <a:pt x="1795" y="1368"/>
                      </a:lnTo>
                      <a:lnTo>
                        <a:pt x="1761" y="1368"/>
                      </a:lnTo>
                      <a:lnTo>
                        <a:pt x="1761" y="1436"/>
                      </a:lnTo>
                      <a:lnTo>
                        <a:pt x="1748" y="1448"/>
                      </a:lnTo>
                      <a:lnTo>
                        <a:pt x="1719" y="1448"/>
                      </a:lnTo>
                      <a:lnTo>
                        <a:pt x="1706" y="1436"/>
                      </a:lnTo>
                      <a:lnTo>
                        <a:pt x="1693" y="1436"/>
                      </a:lnTo>
                      <a:lnTo>
                        <a:pt x="1693" y="1448"/>
                      </a:lnTo>
                      <a:lnTo>
                        <a:pt x="1685" y="1448"/>
                      </a:lnTo>
                      <a:lnTo>
                        <a:pt x="1685" y="1512"/>
                      </a:lnTo>
                      <a:lnTo>
                        <a:pt x="1672" y="1512"/>
                      </a:lnTo>
                      <a:lnTo>
                        <a:pt x="1672" y="1524"/>
                      </a:lnTo>
                      <a:lnTo>
                        <a:pt x="1659" y="1524"/>
                      </a:lnTo>
                      <a:lnTo>
                        <a:pt x="1659" y="1546"/>
                      </a:lnTo>
                      <a:lnTo>
                        <a:pt x="1672" y="1546"/>
                      </a:lnTo>
                      <a:lnTo>
                        <a:pt x="1672" y="1558"/>
                      </a:lnTo>
                      <a:lnTo>
                        <a:pt x="1685" y="1558"/>
                      </a:lnTo>
                      <a:lnTo>
                        <a:pt x="1685" y="1596"/>
                      </a:lnTo>
                      <a:lnTo>
                        <a:pt x="1659" y="1596"/>
                      </a:lnTo>
                      <a:lnTo>
                        <a:pt x="1647" y="1613"/>
                      </a:lnTo>
                      <a:lnTo>
                        <a:pt x="1630" y="1596"/>
                      </a:lnTo>
                      <a:lnTo>
                        <a:pt x="1617" y="1596"/>
                      </a:lnTo>
                      <a:lnTo>
                        <a:pt x="1604" y="1613"/>
                      </a:lnTo>
                      <a:lnTo>
                        <a:pt x="1596" y="1613"/>
                      </a:lnTo>
                      <a:lnTo>
                        <a:pt x="1596" y="1626"/>
                      </a:lnTo>
                      <a:lnTo>
                        <a:pt x="1583" y="1626"/>
                      </a:lnTo>
                      <a:lnTo>
                        <a:pt x="1583" y="1639"/>
                      </a:lnTo>
                      <a:lnTo>
                        <a:pt x="1583" y="1626"/>
                      </a:lnTo>
                      <a:lnTo>
                        <a:pt x="1570" y="1626"/>
                      </a:lnTo>
                      <a:lnTo>
                        <a:pt x="1570" y="1698"/>
                      </a:lnTo>
                      <a:lnTo>
                        <a:pt x="1583" y="1715"/>
                      </a:lnTo>
                      <a:lnTo>
                        <a:pt x="1570" y="1715"/>
                      </a:lnTo>
                      <a:lnTo>
                        <a:pt x="1570" y="1745"/>
                      </a:lnTo>
                      <a:lnTo>
                        <a:pt x="1558" y="1745"/>
                      </a:lnTo>
                      <a:lnTo>
                        <a:pt x="1558" y="1787"/>
                      </a:lnTo>
                      <a:lnTo>
                        <a:pt x="1570" y="1787"/>
                      </a:lnTo>
                      <a:lnTo>
                        <a:pt x="1570" y="1800"/>
                      </a:lnTo>
                      <a:lnTo>
                        <a:pt x="1583" y="1800"/>
                      </a:lnTo>
                      <a:lnTo>
                        <a:pt x="1583" y="1821"/>
                      </a:lnTo>
                      <a:lnTo>
                        <a:pt x="1596" y="1821"/>
                      </a:lnTo>
                      <a:lnTo>
                        <a:pt x="1596" y="1846"/>
                      </a:lnTo>
                      <a:lnTo>
                        <a:pt x="1596" y="1833"/>
                      </a:lnTo>
                      <a:lnTo>
                        <a:pt x="1596" y="1846"/>
                      </a:lnTo>
                      <a:lnTo>
                        <a:pt x="1604" y="1846"/>
                      </a:lnTo>
                      <a:lnTo>
                        <a:pt x="1604" y="1863"/>
                      </a:lnTo>
                      <a:lnTo>
                        <a:pt x="1604" y="1846"/>
                      </a:lnTo>
                      <a:lnTo>
                        <a:pt x="1604" y="1876"/>
                      </a:lnTo>
                      <a:lnTo>
                        <a:pt x="1617" y="1876"/>
                      </a:lnTo>
                      <a:lnTo>
                        <a:pt x="1604" y="1889"/>
                      </a:lnTo>
                      <a:lnTo>
                        <a:pt x="1617" y="1889"/>
                      </a:lnTo>
                      <a:lnTo>
                        <a:pt x="1617" y="1901"/>
                      </a:lnTo>
                      <a:lnTo>
                        <a:pt x="1617" y="1889"/>
                      </a:lnTo>
                      <a:lnTo>
                        <a:pt x="1617" y="1914"/>
                      </a:lnTo>
                      <a:lnTo>
                        <a:pt x="1630" y="1901"/>
                      </a:lnTo>
                      <a:lnTo>
                        <a:pt x="1630" y="1914"/>
                      </a:lnTo>
                      <a:lnTo>
                        <a:pt x="1617" y="1914"/>
                      </a:lnTo>
                      <a:lnTo>
                        <a:pt x="1630" y="1914"/>
                      </a:lnTo>
                      <a:lnTo>
                        <a:pt x="1630" y="1922"/>
                      </a:lnTo>
                      <a:lnTo>
                        <a:pt x="1630" y="1914"/>
                      </a:lnTo>
                      <a:lnTo>
                        <a:pt x="1630" y="1922"/>
                      </a:lnTo>
                      <a:lnTo>
                        <a:pt x="1647" y="1922"/>
                      </a:lnTo>
                      <a:lnTo>
                        <a:pt x="1630" y="1922"/>
                      </a:lnTo>
                      <a:lnTo>
                        <a:pt x="1659" y="1922"/>
                      </a:lnTo>
                      <a:lnTo>
                        <a:pt x="1659" y="1935"/>
                      </a:lnTo>
                      <a:lnTo>
                        <a:pt x="1672" y="1922"/>
                      </a:lnTo>
                      <a:lnTo>
                        <a:pt x="1672" y="1935"/>
                      </a:lnTo>
                      <a:lnTo>
                        <a:pt x="1685" y="1935"/>
                      </a:lnTo>
                      <a:lnTo>
                        <a:pt x="1685" y="1948"/>
                      </a:lnTo>
                      <a:lnTo>
                        <a:pt x="1693" y="1948"/>
                      </a:lnTo>
                      <a:lnTo>
                        <a:pt x="1693" y="1960"/>
                      </a:lnTo>
                      <a:lnTo>
                        <a:pt x="1706" y="1960"/>
                      </a:lnTo>
                      <a:lnTo>
                        <a:pt x="1706" y="1977"/>
                      </a:lnTo>
                      <a:lnTo>
                        <a:pt x="1719" y="1977"/>
                      </a:lnTo>
                      <a:lnTo>
                        <a:pt x="1719" y="2003"/>
                      </a:lnTo>
                      <a:lnTo>
                        <a:pt x="1731" y="2003"/>
                      </a:lnTo>
                      <a:lnTo>
                        <a:pt x="1731" y="2024"/>
                      </a:lnTo>
                      <a:lnTo>
                        <a:pt x="1748" y="2024"/>
                      </a:lnTo>
                      <a:lnTo>
                        <a:pt x="1761" y="2037"/>
                      </a:lnTo>
                      <a:lnTo>
                        <a:pt x="1761" y="2049"/>
                      </a:lnTo>
                      <a:lnTo>
                        <a:pt x="1774" y="2049"/>
                      </a:lnTo>
                      <a:lnTo>
                        <a:pt x="1774" y="2062"/>
                      </a:lnTo>
                      <a:lnTo>
                        <a:pt x="1761" y="2062"/>
                      </a:lnTo>
                      <a:lnTo>
                        <a:pt x="1761" y="2049"/>
                      </a:lnTo>
                      <a:lnTo>
                        <a:pt x="1748" y="2049"/>
                      </a:lnTo>
                      <a:lnTo>
                        <a:pt x="1748" y="2062"/>
                      </a:lnTo>
                      <a:lnTo>
                        <a:pt x="1719" y="2062"/>
                      </a:lnTo>
                      <a:lnTo>
                        <a:pt x="1719" y="2079"/>
                      </a:lnTo>
                      <a:lnTo>
                        <a:pt x="1706" y="2079"/>
                      </a:lnTo>
                      <a:lnTo>
                        <a:pt x="1706" y="2092"/>
                      </a:lnTo>
                      <a:lnTo>
                        <a:pt x="1693" y="2092"/>
                      </a:lnTo>
                      <a:lnTo>
                        <a:pt x="1693" y="2113"/>
                      </a:lnTo>
                      <a:lnTo>
                        <a:pt x="1685" y="2113"/>
                      </a:lnTo>
                      <a:lnTo>
                        <a:pt x="1672" y="2126"/>
                      </a:lnTo>
                      <a:lnTo>
                        <a:pt x="1659" y="2138"/>
                      </a:lnTo>
                      <a:lnTo>
                        <a:pt x="1647" y="2164"/>
                      </a:lnTo>
                      <a:lnTo>
                        <a:pt x="1647" y="2210"/>
                      </a:lnTo>
                      <a:lnTo>
                        <a:pt x="1659" y="2210"/>
                      </a:lnTo>
                      <a:lnTo>
                        <a:pt x="1659" y="2240"/>
                      </a:lnTo>
                      <a:lnTo>
                        <a:pt x="1647" y="2253"/>
                      </a:lnTo>
                      <a:lnTo>
                        <a:pt x="1604" y="2210"/>
                      </a:lnTo>
                      <a:lnTo>
                        <a:pt x="1604" y="2227"/>
                      </a:lnTo>
                      <a:lnTo>
                        <a:pt x="1596" y="2240"/>
                      </a:lnTo>
                      <a:lnTo>
                        <a:pt x="1596" y="2286"/>
                      </a:lnTo>
                      <a:lnTo>
                        <a:pt x="1583" y="2286"/>
                      </a:lnTo>
                      <a:lnTo>
                        <a:pt x="1583" y="2299"/>
                      </a:lnTo>
                      <a:lnTo>
                        <a:pt x="1570" y="2299"/>
                      </a:lnTo>
                      <a:lnTo>
                        <a:pt x="1570" y="2312"/>
                      </a:lnTo>
                      <a:lnTo>
                        <a:pt x="1570" y="2299"/>
                      </a:lnTo>
                      <a:lnTo>
                        <a:pt x="1545" y="2299"/>
                      </a:lnTo>
                      <a:lnTo>
                        <a:pt x="1545" y="2286"/>
                      </a:lnTo>
                      <a:lnTo>
                        <a:pt x="1515" y="2286"/>
                      </a:lnTo>
                      <a:lnTo>
                        <a:pt x="1515" y="2278"/>
                      </a:lnTo>
                      <a:lnTo>
                        <a:pt x="1528" y="2278"/>
                      </a:lnTo>
                      <a:lnTo>
                        <a:pt x="1528" y="2253"/>
                      </a:lnTo>
                      <a:lnTo>
                        <a:pt x="1528" y="2265"/>
                      </a:lnTo>
                      <a:lnTo>
                        <a:pt x="1545" y="2265"/>
                      </a:lnTo>
                      <a:lnTo>
                        <a:pt x="1528" y="2265"/>
                      </a:lnTo>
                      <a:lnTo>
                        <a:pt x="1545" y="2265"/>
                      </a:lnTo>
                      <a:lnTo>
                        <a:pt x="1545" y="2278"/>
                      </a:lnTo>
                      <a:lnTo>
                        <a:pt x="1528" y="2278"/>
                      </a:lnTo>
                      <a:lnTo>
                        <a:pt x="1545" y="2278"/>
                      </a:lnTo>
                      <a:lnTo>
                        <a:pt x="1545" y="2286"/>
                      </a:lnTo>
                      <a:lnTo>
                        <a:pt x="1558" y="2278"/>
                      </a:lnTo>
                      <a:lnTo>
                        <a:pt x="1558" y="2286"/>
                      </a:lnTo>
                      <a:lnTo>
                        <a:pt x="1558" y="2278"/>
                      </a:lnTo>
                      <a:lnTo>
                        <a:pt x="1545" y="2278"/>
                      </a:lnTo>
                      <a:lnTo>
                        <a:pt x="1558" y="2278"/>
                      </a:lnTo>
                      <a:lnTo>
                        <a:pt x="1558" y="2265"/>
                      </a:lnTo>
                      <a:lnTo>
                        <a:pt x="1545" y="2265"/>
                      </a:lnTo>
                      <a:lnTo>
                        <a:pt x="1558" y="2265"/>
                      </a:lnTo>
                      <a:lnTo>
                        <a:pt x="1545" y="2265"/>
                      </a:lnTo>
                      <a:lnTo>
                        <a:pt x="1545" y="2253"/>
                      </a:lnTo>
                      <a:lnTo>
                        <a:pt x="1481" y="2253"/>
                      </a:lnTo>
                      <a:lnTo>
                        <a:pt x="1481" y="2265"/>
                      </a:lnTo>
                      <a:lnTo>
                        <a:pt x="1498" y="2265"/>
                      </a:lnTo>
                      <a:lnTo>
                        <a:pt x="1498" y="2278"/>
                      </a:lnTo>
                      <a:lnTo>
                        <a:pt x="1481" y="2278"/>
                      </a:lnTo>
                      <a:lnTo>
                        <a:pt x="1481" y="2265"/>
                      </a:lnTo>
                      <a:lnTo>
                        <a:pt x="1469" y="2265"/>
                      </a:lnTo>
                      <a:lnTo>
                        <a:pt x="1481" y="2265"/>
                      </a:lnTo>
                      <a:lnTo>
                        <a:pt x="1481" y="2240"/>
                      </a:lnTo>
                      <a:lnTo>
                        <a:pt x="1469" y="2240"/>
                      </a:lnTo>
                      <a:lnTo>
                        <a:pt x="1469" y="2227"/>
                      </a:lnTo>
                      <a:lnTo>
                        <a:pt x="1456" y="2227"/>
                      </a:lnTo>
                      <a:lnTo>
                        <a:pt x="1456" y="2210"/>
                      </a:lnTo>
                      <a:lnTo>
                        <a:pt x="1443" y="2210"/>
                      </a:lnTo>
                      <a:lnTo>
                        <a:pt x="1443" y="2197"/>
                      </a:lnTo>
                      <a:lnTo>
                        <a:pt x="1431" y="2197"/>
                      </a:lnTo>
                      <a:lnTo>
                        <a:pt x="1431" y="2193"/>
                      </a:lnTo>
                      <a:lnTo>
                        <a:pt x="1431" y="2197"/>
                      </a:lnTo>
                      <a:lnTo>
                        <a:pt x="1431" y="2193"/>
                      </a:lnTo>
                      <a:lnTo>
                        <a:pt x="1414" y="2193"/>
                      </a:lnTo>
                      <a:lnTo>
                        <a:pt x="1414" y="2176"/>
                      </a:lnTo>
                      <a:lnTo>
                        <a:pt x="1410" y="2176"/>
                      </a:lnTo>
                      <a:lnTo>
                        <a:pt x="1397" y="2164"/>
                      </a:lnTo>
                      <a:lnTo>
                        <a:pt x="1414" y="2164"/>
                      </a:lnTo>
                      <a:lnTo>
                        <a:pt x="1410" y="2151"/>
                      </a:lnTo>
                      <a:lnTo>
                        <a:pt x="1410" y="2164"/>
                      </a:lnTo>
                      <a:lnTo>
                        <a:pt x="1410" y="2151"/>
                      </a:lnTo>
                      <a:lnTo>
                        <a:pt x="1397" y="2151"/>
                      </a:lnTo>
                      <a:lnTo>
                        <a:pt x="1397" y="2164"/>
                      </a:lnTo>
                      <a:lnTo>
                        <a:pt x="1380" y="2164"/>
                      </a:lnTo>
                      <a:lnTo>
                        <a:pt x="1380" y="2151"/>
                      </a:lnTo>
                      <a:lnTo>
                        <a:pt x="1367" y="2151"/>
                      </a:lnTo>
                      <a:lnTo>
                        <a:pt x="1380" y="2138"/>
                      </a:lnTo>
                      <a:lnTo>
                        <a:pt x="1367" y="2138"/>
                      </a:lnTo>
                      <a:lnTo>
                        <a:pt x="1367" y="2126"/>
                      </a:lnTo>
                      <a:lnTo>
                        <a:pt x="1367" y="2138"/>
                      </a:lnTo>
                      <a:lnTo>
                        <a:pt x="1354" y="2138"/>
                      </a:lnTo>
                      <a:lnTo>
                        <a:pt x="1367" y="2138"/>
                      </a:lnTo>
                      <a:lnTo>
                        <a:pt x="1354" y="2138"/>
                      </a:lnTo>
                      <a:lnTo>
                        <a:pt x="1354" y="2151"/>
                      </a:lnTo>
                      <a:lnTo>
                        <a:pt x="1342" y="2151"/>
                      </a:lnTo>
                      <a:lnTo>
                        <a:pt x="1342" y="2138"/>
                      </a:lnTo>
                      <a:lnTo>
                        <a:pt x="1321" y="2138"/>
                      </a:lnTo>
                      <a:lnTo>
                        <a:pt x="1321" y="2126"/>
                      </a:lnTo>
                      <a:lnTo>
                        <a:pt x="1321" y="2138"/>
                      </a:lnTo>
                      <a:lnTo>
                        <a:pt x="1308" y="2138"/>
                      </a:lnTo>
                      <a:lnTo>
                        <a:pt x="1308" y="2126"/>
                      </a:lnTo>
                      <a:lnTo>
                        <a:pt x="1321" y="2126"/>
                      </a:lnTo>
                      <a:lnTo>
                        <a:pt x="1308" y="2126"/>
                      </a:lnTo>
                      <a:lnTo>
                        <a:pt x="1308" y="2113"/>
                      </a:lnTo>
                      <a:lnTo>
                        <a:pt x="1321" y="2113"/>
                      </a:lnTo>
                      <a:lnTo>
                        <a:pt x="1308" y="2113"/>
                      </a:lnTo>
                      <a:lnTo>
                        <a:pt x="1308" y="2104"/>
                      </a:lnTo>
                      <a:lnTo>
                        <a:pt x="1295" y="2092"/>
                      </a:lnTo>
                      <a:lnTo>
                        <a:pt x="1308" y="2092"/>
                      </a:lnTo>
                      <a:lnTo>
                        <a:pt x="1308" y="2104"/>
                      </a:lnTo>
                      <a:lnTo>
                        <a:pt x="1308" y="2062"/>
                      </a:lnTo>
                      <a:lnTo>
                        <a:pt x="1308" y="2079"/>
                      </a:lnTo>
                      <a:lnTo>
                        <a:pt x="1295" y="2079"/>
                      </a:lnTo>
                      <a:lnTo>
                        <a:pt x="1295" y="2062"/>
                      </a:lnTo>
                      <a:lnTo>
                        <a:pt x="1282" y="2062"/>
                      </a:lnTo>
                      <a:lnTo>
                        <a:pt x="1282" y="2049"/>
                      </a:lnTo>
                      <a:lnTo>
                        <a:pt x="1282" y="2062"/>
                      </a:lnTo>
                      <a:lnTo>
                        <a:pt x="1295" y="2062"/>
                      </a:lnTo>
                      <a:lnTo>
                        <a:pt x="1295" y="2049"/>
                      </a:lnTo>
                      <a:lnTo>
                        <a:pt x="1282" y="2049"/>
                      </a:lnTo>
                      <a:lnTo>
                        <a:pt x="1282" y="2037"/>
                      </a:lnTo>
                      <a:lnTo>
                        <a:pt x="1253" y="2037"/>
                      </a:lnTo>
                      <a:lnTo>
                        <a:pt x="1266" y="2037"/>
                      </a:lnTo>
                      <a:lnTo>
                        <a:pt x="1266" y="2024"/>
                      </a:lnTo>
                      <a:lnTo>
                        <a:pt x="1240" y="2024"/>
                      </a:lnTo>
                      <a:lnTo>
                        <a:pt x="1240" y="2037"/>
                      </a:lnTo>
                      <a:lnTo>
                        <a:pt x="1227" y="2037"/>
                      </a:lnTo>
                      <a:lnTo>
                        <a:pt x="1227" y="2024"/>
                      </a:lnTo>
                      <a:lnTo>
                        <a:pt x="1227" y="2037"/>
                      </a:lnTo>
                      <a:lnTo>
                        <a:pt x="1219" y="2037"/>
                      </a:lnTo>
                      <a:lnTo>
                        <a:pt x="1227" y="2024"/>
                      </a:lnTo>
                      <a:lnTo>
                        <a:pt x="1219" y="2024"/>
                      </a:lnTo>
                      <a:lnTo>
                        <a:pt x="1219" y="2049"/>
                      </a:lnTo>
                      <a:lnTo>
                        <a:pt x="1219" y="2037"/>
                      </a:lnTo>
                      <a:lnTo>
                        <a:pt x="1206" y="2037"/>
                      </a:lnTo>
                      <a:lnTo>
                        <a:pt x="1206" y="2049"/>
                      </a:lnTo>
                      <a:lnTo>
                        <a:pt x="1206" y="2037"/>
                      </a:lnTo>
                      <a:lnTo>
                        <a:pt x="1206" y="2049"/>
                      </a:lnTo>
                      <a:lnTo>
                        <a:pt x="1219" y="2049"/>
                      </a:lnTo>
                      <a:lnTo>
                        <a:pt x="1206" y="2049"/>
                      </a:lnTo>
                      <a:lnTo>
                        <a:pt x="1206" y="2062"/>
                      </a:lnTo>
                      <a:lnTo>
                        <a:pt x="1219" y="2049"/>
                      </a:lnTo>
                      <a:lnTo>
                        <a:pt x="1219" y="2062"/>
                      </a:lnTo>
                      <a:lnTo>
                        <a:pt x="1240" y="2062"/>
                      </a:lnTo>
                      <a:lnTo>
                        <a:pt x="1240" y="2079"/>
                      </a:lnTo>
                      <a:lnTo>
                        <a:pt x="1253" y="2079"/>
                      </a:lnTo>
                      <a:lnTo>
                        <a:pt x="1240" y="2079"/>
                      </a:lnTo>
                      <a:lnTo>
                        <a:pt x="1240" y="2092"/>
                      </a:lnTo>
                      <a:lnTo>
                        <a:pt x="1253" y="2092"/>
                      </a:lnTo>
                      <a:lnTo>
                        <a:pt x="1227" y="2092"/>
                      </a:lnTo>
                      <a:lnTo>
                        <a:pt x="1240" y="2092"/>
                      </a:lnTo>
                      <a:lnTo>
                        <a:pt x="1227" y="2092"/>
                      </a:lnTo>
                      <a:lnTo>
                        <a:pt x="1227" y="2079"/>
                      </a:lnTo>
                      <a:lnTo>
                        <a:pt x="1219" y="2079"/>
                      </a:lnTo>
                      <a:lnTo>
                        <a:pt x="1206" y="2062"/>
                      </a:lnTo>
                      <a:lnTo>
                        <a:pt x="1206" y="2092"/>
                      </a:lnTo>
                      <a:lnTo>
                        <a:pt x="1181" y="2092"/>
                      </a:lnTo>
                      <a:lnTo>
                        <a:pt x="1194" y="2092"/>
                      </a:lnTo>
                      <a:lnTo>
                        <a:pt x="1181" y="2092"/>
                      </a:lnTo>
                      <a:lnTo>
                        <a:pt x="1181" y="2104"/>
                      </a:lnTo>
                      <a:lnTo>
                        <a:pt x="1181" y="2092"/>
                      </a:lnTo>
                      <a:lnTo>
                        <a:pt x="1164" y="2092"/>
                      </a:lnTo>
                      <a:lnTo>
                        <a:pt x="1164" y="2079"/>
                      </a:lnTo>
                      <a:lnTo>
                        <a:pt x="1151" y="2079"/>
                      </a:lnTo>
                      <a:lnTo>
                        <a:pt x="1151" y="2062"/>
                      </a:lnTo>
                      <a:lnTo>
                        <a:pt x="1151" y="2079"/>
                      </a:lnTo>
                      <a:lnTo>
                        <a:pt x="1139" y="2079"/>
                      </a:lnTo>
                      <a:lnTo>
                        <a:pt x="1151" y="2062"/>
                      </a:lnTo>
                      <a:lnTo>
                        <a:pt x="1130" y="2062"/>
                      </a:lnTo>
                      <a:lnTo>
                        <a:pt x="1139" y="2062"/>
                      </a:lnTo>
                      <a:lnTo>
                        <a:pt x="1139" y="2092"/>
                      </a:lnTo>
                      <a:lnTo>
                        <a:pt x="1139" y="2079"/>
                      </a:lnTo>
                      <a:lnTo>
                        <a:pt x="1130" y="2062"/>
                      </a:lnTo>
                      <a:lnTo>
                        <a:pt x="1117" y="2062"/>
                      </a:lnTo>
                      <a:lnTo>
                        <a:pt x="1130" y="2062"/>
                      </a:lnTo>
                      <a:lnTo>
                        <a:pt x="1130" y="2079"/>
                      </a:lnTo>
                      <a:lnTo>
                        <a:pt x="1117" y="2079"/>
                      </a:lnTo>
                      <a:lnTo>
                        <a:pt x="1117" y="2092"/>
                      </a:lnTo>
                      <a:lnTo>
                        <a:pt x="1117" y="2079"/>
                      </a:lnTo>
                      <a:lnTo>
                        <a:pt x="1105" y="2079"/>
                      </a:lnTo>
                      <a:lnTo>
                        <a:pt x="1105" y="2092"/>
                      </a:lnTo>
                      <a:lnTo>
                        <a:pt x="1105" y="2079"/>
                      </a:lnTo>
                      <a:lnTo>
                        <a:pt x="1079" y="2079"/>
                      </a:lnTo>
                      <a:lnTo>
                        <a:pt x="1079" y="2092"/>
                      </a:lnTo>
                      <a:lnTo>
                        <a:pt x="1092" y="2092"/>
                      </a:lnTo>
                      <a:lnTo>
                        <a:pt x="1079" y="2092"/>
                      </a:lnTo>
                      <a:lnTo>
                        <a:pt x="1079" y="2079"/>
                      </a:lnTo>
                      <a:lnTo>
                        <a:pt x="1079" y="2092"/>
                      </a:lnTo>
                      <a:lnTo>
                        <a:pt x="1079" y="2079"/>
                      </a:lnTo>
                      <a:lnTo>
                        <a:pt x="1079" y="2092"/>
                      </a:lnTo>
                      <a:lnTo>
                        <a:pt x="1079" y="2079"/>
                      </a:lnTo>
                      <a:lnTo>
                        <a:pt x="1062" y="2079"/>
                      </a:lnTo>
                      <a:lnTo>
                        <a:pt x="1062" y="2092"/>
                      </a:lnTo>
                      <a:lnTo>
                        <a:pt x="1079" y="2092"/>
                      </a:lnTo>
                      <a:lnTo>
                        <a:pt x="1062" y="2092"/>
                      </a:lnTo>
                      <a:lnTo>
                        <a:pt x="1079" y="2092"/>
                      </a:lnTo>
                      <a:lnTo>
                        <a:pt x="1079" y="2113"/>
                      </a:lnTo>
                      <a:lnTo>
                        <a:pt x="1092" y="2113"/>
                      </a:lnTo>
                      <a:lnTo>
                        <a:pt x="1079" y="2104"/>
                      </a:lnTo>
                      <a:lnTo>
                        <a:pt x="1092" y="2104"/>
                      </a:lnTo>
                      <a:lnTo>
                        <a:pt x="1092" y="2113"/>
                      </a:lnTo>
                      <a:lnTo>
                        <a:pt x="1105" y="2113"/>
                      </a:lnTo>
                      <a:lnTo>
                        <a:pt x="1105" y="2126"/>
                      </a:lnTo>
                      <a:lnTo>
                        <a:pt x="1105" y="2113"/>
                      </a:lnTo>
                      <a:lnTo>
                        <a:pt x="1105" y="2126"/>
                      </a:lnTo>
                      <a:lnTo>
                        <a:pt x="1105" y="2113"/>
                      </a:lnTo>
                      <a:lnTo>
                        <a:pt x="1105" y="2126"/>
                      </a:lnTo>
                      <a:lnTo>
                        <a:pt x="1092" y="2126"/>
                      </a:lnTo>
                      <a:lnTo>
                        <a:pt x="1092" y="2113"/>
                      </a:lnTo>
                      <a:lnTo>
                        <a:pt x="1092" y="2126"/>
                      </a:lnTo>
                      <a:lnTo>
                        <a:pt x="1092" y="2113"/>
                      </a:lnTo>
                      <a:lnTo>
                        <a:pt x="1092" y="2126"/>
                      </a:lnTo>
                      <a:lnTo>
                        <a:pt x="1092" y="2113"/>
                      </a:lnTo>
                      <a:lnTo>
                        <a:pt x="1079" y="2113"/>
                      </a:lnTo>
                      <a:lnTo>
                        <a:pt x="1079" y="2126"/>
                      </a:lnTo>
                      <a:lnTo>
                        <a:pt x="1092" y="2126"/>
                      </a:lnTo>
                      <a:lnTo>
                        <a:pt x="1092" y="2138"/>
                      </a:lnTo>
                      <a:lnTo>
                        <a:pt x="1092" y="2126"/>
                      </a:lnTo>
                      <a:lnTo>
                        <a:pt x="1092" y="2138"/>
                      </a:lnTo>
                      <a:lnTo>
                        <a:pt x="1092" y="2126"/>
                      </a:lnTo>
                      <a:lnTo>
                        <a:pt x="1092" y="2138"/>
                      </a:lnTo>
                      <a:lnTo>
                        <a:pt x="1105" y="2138"/>
                      </a:lnTo>
                      <a:lnTo>
                        <a:pt x="1092" y="2138"/>
                      </a:lnTo>
                      <a:lnTo>
                        <a:pt x="1105" y="2138"/>
                      </a:lnTo>
                      <a:lnTo>
                        <a:pt x="1117" y="2126"/>
                      </a:lnTo>
                      <a:lnTo>
                        <a:pt x="1117" y="2113"/>
                      </a:lnTo>
                      <a:lnTo>
                        <a:pt x="1130" y="2113"/>
                      </a:lnTo>
                      <a:lnTo>
                        <a:pt x="1117" y="2113"/>
                      </a:lnTo>
                      <a:lnTo>
                        <a:pt x="1130" y="2113"/>
                      </a:lnTo>
                      <a:lnTo>
                        <a:pt x="1117" y="2113"/>
                      </a:lnTo>
                      <a:lnTo>
                        <a:pt x="1117" y="2126"/>
                      </a:lnTo>
                      <a:lnTo>
                        <a:pt x="1164" y="2126"/>
                      </a:lnTo>
                      <a:lnTo>
                        <a:pt x="1164" y="2138"/>
                      </a:lnTo>
                      <a:lnTo>
                        <a:pt x="1151" y="2138"/>
                      </a:lnTo>
                      <a:lnTo>
                        <a:pt x="1151" y="2126"/>
                      </a:lnTo>
                      <a:lnTo>
                        <a:pt x="1139" y="2126"/>
                      </a:lnTo>
                      <a:lnTo>
                        <a:pt x="1139" y="2138"/>
                      </a:lnTo>
                      <a:lnTo>
                        <a:pt x="1105" y="2138"/>
                      </a:lnTo>
                      <a:lnTo>
                        <a:pt x="1105" y="2151"/>
                      </a:lnTo>
                      <a:lnTo>
                        <a:pt x="1105" y="2138"/>
                      </a:lnTo>
                      <a:lnTo>
                        <a:pt x="1092" y="2151"/>
                      </a:lnTo>
                      <a:lnTo>
                        <a:pt x="1092" y="2138"/>
                      </a:lnTo>
                      <a:lnTo>
                        <a:pt x="1092" y="2151"/>
                      </a:lnTo>
                      <a:lnTo>
                        <a:pt x="1092" y="2138"/>
                      </a:lnTo>
                      <a:lnTo>
                        <a:pt x="1079" y="2138"/>
                      </a:lnTo>
                      <a:lnTo>
                        <a:pt x="1079" y="2126"/>
                      </a:lnTo>
                      <a:lnTo>
                        <a:pt x="1079" y="2138"/>
                      </a:lnTo>
                      <a:lnTo>
                        <a:pt x="1079" y="2126"/>
                      </a:lnTo>
                      <a:lnTo>
                        <a:pt x="1079" y="2138"/>
                      </a:lnTo>
                      <a:lnTo>
                        <a:pt x="1062" y="2138"/>
                      </a:lnTo>
                      <a:lnTo>
                        <a:pt x="1062" y="2126"/>
                      </a:lnTo>
                      <a:lnTo>
                        <a:pt x="1062" y="2138"/>
                      </a:lnTo>
                      <a:lnTo>
                        <a:pt x="1050" y="2138"/>
                      </a:lnTo>
                      <a:lnTo>
                        <a:pt x="1050" y="2151"/>
                      </a:lnTo>
                      <a:lnTo>
                        <a:pt x="1045" y="2151"/>
                      </a:lnTo>
                      <a:lnTo>
                        <a:pt x="1050" y="2151"/>
                      </a:lnTo>
                      <a:lnTo>
                        <a:pt x="1050" y="2138"/>
                      </a:lnTo>
                      <a:lnTo>
                        <a:pt x="1050" y="2151"/>
                      </a:lnTo>
                      <a:lnTo>
                        <a:pt x="1050" y="2138"/>
                      </a:lnTo>
                      <a:lnTo>
                        <a:pt x="1045" y="2138"/>
                      </a:lnTo>
                      <a:lnTo>
                        <a:pt x="1050" y="2151"/>
                      </a:lnTo>
                      <a:lnTo>
                        <a:pt x="1045" y="2151"/>
                      </a:lnTo>
                      <a:lnTo>
                        <a:pt x="1045" y="2138"/>
                      </a:lnTo>
                      <a:lnTo>
                        <a:pt x="1045" y="2164"/>
                      </a:lnTo>
                      <a:lnTo>
                        <a:pt x="1033" y="2164"/>
                      </a:lnTo>
                      <a:lnTo>
                        <a:pt x="1033" y="2176"/>
                      </a:lnTo>
                      <a:lnTo>
                        <a:pt x="1045" y="2176"/>
                      </a:lnTo>
                      <a:lnTo>
                        <a:pt x="1045" y="2197"/>
                      </a:lnTo>
                      <a:lnTo>
                        <a:pt x="1050" y="2197"/>
                      </a:lnTo>
                      <a:lnTo>
                        <a:pt x="1050" y="2240"/>
                      </a:lnTo>
                      <a:lnTo>
                        <a:pt x="1062" y="2240"/>
                      </a:lnTo>
                      <a:lnTo>
                        <a:pt x="1062" y="2253"/>
                      </a:lnTo>
                      <a:lnTo>
                        <a:pt x="1079" y="2253"/>
                      </a:lnTo>
                      <a:lnTo>
                        <a:pt x="1079" y="2240"/>
                      </a:lnTo>
                      <a:lnTo>
                        <a:pt x="1079" y="2253"/>
                      </a:lnTo>
                      <a:lnTo>
                        <a:pt x="1062" y="2253"/>
                      </a:lnTo>
                      <a:lnTo>
                        <a:pt x="1062" y="2265"/>
                      </a:lnTo>
                      <a:lnTo>
                        <a:pt x="1079" y="2265"/>
                      </a:lnTo>
                      <a:lnTo>
                        <a:pt x="1079" y="2278"/>
                      </a:lnTo>
                      <a:lnTo>
                        <a:pt x="1092" y="2278"/>
                      </a:lnTo>
                      <a:lnTo>
                        <a:pt x="1092" y="2286"/>
                      </a:lnTo>
                      <a:lnTo>
                        <a:pt x="1105" y="2286"/>
                      </a:lnTo>
                      <a:lnTo>
                        <a:pt x="1105" y="2312"/>
                      </a:lnTo>
                      <a:lnTo>
                        <a:pt x="1117" y="2312"/>
                      </a:lnTo>
                      <a:lnTo>
                        <a:pt x="1117" y="2341"/>
                      </a:lnTo>
                      <a:lnTo>
                        <a:pt x="1130" y="2341"/>
                      </a:lnTo>
                      <a:lnTo>
                        <a:pt x="1130" y="2354"/>
                      </a:lnTo>
                      <a:lnTo>
                        <a:pt x="1139" y="2354"/>
                      </a:lnTo>
                      <a:lnTo>
                        <a:pt x="1130" y="2354"/>
                      </a:lnTo>
                      <a:lnTo>
                        <a:pt x="1139" y="2354"/>
                      </a:lnTo>
                      <a:lnTo>
                        <a:pt x="1139" y="2401"/>
                      </a:lnTo>
                      <a:lnTo>
                        <a:pt x="1151" y="2401"/>
                      </a:lnTo>
                      <a:lnTo>
                        <a:pt x="1151" y="2413"/>
                      </a:lnTo>
                      <a:lnTo>
                        <a:pt x="1164" y="2413"/>
                      </a:lnTo>
                      <a:lnTo>
                        <a:pt x="1164" y="2401"/>
                      </a:lnTo>
                      <a:lnTo>
                        <a:pt x="1181" y="2401"/>
                      </a:lnTo>
                      <a:lnTo>
                        <a:pt x="1181" y="2426"/>
                      </a:lnTo>
                      <a:lnTo>
                        <a:pt x="1194" y="2426"/>
                      </a:lnTo>
                      <a:lnTo>
                        <a:pt x="1181" y="2426"/>
                      </a:lnTo>
                      <a:lnTo>
                        <a:pt x="1181" y="2443"/>
                      </a:lnTo>
                      <a:lnTo>
                        <a:pt x="1181" y="2426"/>
                      </a:lnTo>
                      <a:lnTo>
                        <a:pt x="1164" y="2426"/>
                      </a:lnTo>
                      <a:lnTo>
                        <a:pt x="1151" y="2413"/>
                      </a:lnTo>
                      <a:lnTo>
                        <a:pt x="1151" y="2443"/>
                      </a:lnTo>
                      <a:lnTo>
                        <a:pt x="1164" y="2443"/>
                      </a:lnTo>
                      <a:lnTo>
                        <a:pt x="1181" y="2456"/>
                      </a:lnTo>
                      <a:lnTo>
                        <a:pt x="1194" y="2456"/>
                      </a:lnTo>
                      <a:lnTo>
                        <a:pt x="1194" y="2468"/>
                      </a:lnTo>
                      <a:lnTo>
                        <a:pt x="1206" y="2468"/>
                      </a:lnTo>
                      <a:lnTo>
                        <a:pt x="1206" y="2477"/>
                      </a:lnTo>
                      <a:lnTo>
                        <a:pt x="1164" y="2477"/>
                      </a:lnTo>
                      <a:lnTo>
                        <a:pt x="1151" y="2468"/>
                      </a:lnTo>
                      <a:lnTo>
                        <a:pt x="1139" y="2468"/>
                      </a:lnTo>
                      <a:lnTo>
                        <a:pt x="1139" y="2456"/>
                      </a:lnTo>
                      <a:lnTo>
                        <a:pt x="1130" y="2456"/>
                      </a:lnTo>
                      <a:lnTo>
                        <a:pt x="1130" y="2443"/>
                      </a:lnTo>
                      <a:lnTo>
                        <a:pt x="1117" y="2443"/>
                      </a:lnTo>
                      <a:lnTo>
                        <a:pt x="1117" y="2426"/>
                      </a:lnTo>
                      <a:lnTo>
                        <a:pt x="1105" y="2426"/>
                      </a:lnTo>
                      <a:lnTo>
                        <a:pt x="1105" y="2401"/>
                      </a:lnTo>
                      <a:lnTo>
                        <a:pt x="1117" y="2401"/>
                      </a:lnTo>
                      <a:lnTo>
                        <a:pt x="1117" y="2388"/>
                      </a:lnTo>
                      <a:lnTo>
                        <a:pt x="1105" y="2388"/>
                      </a:lnTo>
                      <a:lnTo>
                        <a:pt x="1105" y="2380"/>
                      </a:lnTo>
                      <a:lnTo>
                        <a:pt x="1092" y="2367"/>
                      </a:lnTo>
                      <a:lnTo>
                        <a:pt x="1079" y="2367"/>
                      </a:lnTo>
                      <a:lnTo>
                        <a:pt x="1079" y="2354"/>
                      </a:lnTo>
                      <a:lnTo>
                        <a:pt x="1062" y="2354"/>
                      </a:lnTo>
                      <a:lnTo>
                        <a:pt x="1079" y="2341"/>
                      </a:lnTo>
                      <a:lnTo>
                        <a:pt x="1062" y="2341"/>
                      </a:lnTo>
                      <a:lnTo>
                        <a:pt x="1062" y="2329"/>
                      </a:lnTo>
                      <a:lnTo>
                        <a:pt x="1050" y="2329"/>
                      </a:lnTo>
                      <a:lnTo>
                        <a:pt x="1050" y="2312"/>
                      </a:lnTo>
                      <a:lnTo>
                        <a:pt x="1050" y="2329"/>
                      </a:lnTo>
                      <a:lnTo>
                        <a:pt x="1050" y="2312"/>
                      </a:lnTo>
                      <a:lnTo>
                        <a:pt x="1033" y="2312"/>
                      </a:lnTo>
                      <a:lnTo>
                        <a:pt x="1033" y="2329"/>
                      </a:lnTo>
                      <a:lnTo>
                        <a:pt x="1033" y="2312"/>
                      </a:lnTo>
                      <a:lnTo>
                        <a:pt x="1045" y="2312"/>
                      </a:lnTo>
                      <a:lnTo>
                        <a:pt x="1045" y="2329"/>
                      </a:lnTo>
                      <a:lnTo>
                        <a:pt x="1050" y="2329"/>
                      </a:lnTo>
                      <a:lnTo>
                        <a:pt x="1045" y="2329"/>
                      </a:lnTo>
                      <a:lnTo>
                        <a:pt x="1050" y="2329"/>
                      </a:lnTo>
                      <a:lnTo>
                        <a:pt x="1045" y="2329"/>
                      </a:lnTo>
                      <a:lnTo>
                        <a:pt x="1045" y="2341"/>
                      </a:lnTo>
                      <a:lnTo>
                        <a:pt x="1050" y="2341"/>
                      </a:lnTo>
                      <a:lnTo>
                        <a:pt x="1050" y="2354"/>
                      </a:lnTo>
                      <a:lnTo>
                        <a:pt x="1045" y="2354"/>
                      </a:lnTo>
                      <a:lnTo>
                        <a:pt x="1045" y="2367"/>
                      </a:lnTo>
                      <a:lnTo>
                        <a:pt x="1045" y="2354"/>
                      </a:lnTo>
                      <a:lnTo>
                        <a:pt x="1045" y="2367"/>
                      </a:lnTo>
                      <a:lnTo>
                        <a:pt x="1045" y="2354"/>
                      </a:lnTo>
                      <a:lnTo>
                        <a:pt x="1045" y="2367"/>
                      </a:lnTo>
                      <a:lnTo>
                        <a:pt x="1050" y="2367"/>
                      </a:lnTo>
                      <a:lnTo>
                        <a:pt x="1050" y="2380"/>
                      </a:lnTo>
                      <a:lnTo>
                        <a:pt x="1045" y="2380"/>
                      </a:lnTo>
                      <a:lnTo>
                        <a:pt x="1045" y="2401"/>
                      </a:lnTo>
                      <a:lnTo>
                        <a:pt x="1033" y="2401"/>
                      </a:lnTo>
                      <a:lnTo>
                        <a:pt x="1033" y="2413"/>
                      </a:lnTo>
                      <a:lnTo>
                        <a:pt x="1016" y="2413"/>
                      </a:lnTo>
                      <a:lnTo>
                        <a:pt x="1016" y="2426"/>
                      </a:lnTo>
                      <a:lnTo>
                        <a:pt x="1016" y="2413"/>
                      </a:lnTo>
                      <a:lnTo>
                        <a:pt x="1003" y="2413"/>
                      </a:lnTo>
                      <a:lnTo>
                        <a:pt x="1016" y="2413"/>
                      </a:lnTo>
                      <a:lnTo>
                        <a:pt x="1003" y="2413"/>
                      </a:lnTo>
                      <a:lnTo>
                        <a:pt x="1016" y="2413"/>
                      </a:lnTo>
                      <a:lnTo>
                        <a:pt x="1003" y="2413"/>
                      </a:lnTo>
                      <a:lnTo>
                        <a:pt x="1003" y="2426"/>
                      </a:lnTo>
                      <a:lnTo>
                        <a:pt x="1016" y="2426"/>
                      </a:lnTo>
                      <a:lnTo>
                        <a:pt x="1003" y="2426"/>
                      </a:lnTo>
                      <a:lnTo>
                        <a:pt x="1016" y="2426"/>
                      </a:lnTo>
                      <a:lnTo>
                        <a:pt x="1003" y="2426"/>
                      </a:lnTo>
                      <a:lnTo>
                        <a:pt x="1016" y="2426"/>
                      </a:lnTo>
                      <a:lnTo>
                        <a:pt x="1016" y="2443"/>
                      </a:lnTo>
                      <a:lnTo>
                        <a:pt x="1003" y="2443"/>
                      </a:lnTo>
                      <a:lnTo>
                        <a:pt x="1003" y="2456"/>
                      </a:lnTo>
                      <a:lnTo>
                        <a:pt x="990" y="2456"/>
                      </a:lnTo>
                      <a:lnTo>
                        <a:pt x="990" y="2443"/>
                      </a:lnTo>
                      <a:lnTo>
                        <a:pt x="978" y="2443"/>
                      </a:lnTo>
                      <a:lnTo>
                        <a:pt x="978" y="2426"/>
                      </a:lnTo>
                      <a:lnTo>
                        <a:pt x="965" y="2426"/>
                      </a:lnTo>
                      <a:lnTo>
                        <a:pt x="965" y="2443"/>
                      </a:lnTo>
                      <a:lnTo>
                        <a:pt x="948" y="2443"/>
                      </a:lnTo>
                      <a:lnTo>
                        <a:pt x="948" y="2456"/>
                      </a:lnTo>
                      <a:lnTo>
                        <a:pt x="944" y="2456"/>
                      </a:lnTo>
                      <a:lnTo>
                        <a:pt x="944" y="2468"/>
                      </a:lnTo>
                      <a:lnTo>
                        <a:pt x="948" y="2468"/>
                      </a:lnTo>
                      <a:lnTo>
                        <a:pt x="948" y="2477"/>
                      </a:lnTo>
                      <a:lnTo>
                        <a:pt x="948" y="2468"/>
                      </a:lnTo>
                      <a:lnTo>
                        <a:pt x="948" y="2490"/>
                      </a:lnTo>
                      <a:lnTo>
                        <a:pt x="944" y="2490"/>
                      </a:lnTo>
                      <a:lnTo>
                        <a:pt x="944" y="2502"/>
                      </a:lnTo>
                      <a:lnTo>
                        <a:pt x="948" y="2502"/>
                      </a:lnTo>
                      <a:lnTo>
                        <a:pt x="948" y="2528"/>
                      </a:lnTo>
                      <a:lnTo>
                        <a:pt x="978" y="2528"/>
                      </a:lnTo>
                      <a:lnTo>
                        <a:pt x="978" y="2557"/>
                      </a:lnTo>
                      <a:lnTo>
                        <a:pt x="965" y="2557"/>
                      </a:lnTo>
                      <a:lnTo>
                        <a:pt x="965" y="2570"/>
                      </a:lnTo>
                      <a:lnTo>
                        <a:pt x="948" y="2570"/>
                      </a:lnTo>
                      <a:lnTo>
                        <a:pt x="965" y="2570"/>
                      </a:lnTo>
                      <a:lnTo>
                        <a:pt x="948" y="2570"/>
                      </a:lnTo>
                      <a:lnTo>
                        <a:pt x="948" y="2579"/>
                      </a:lnTo>
                      <a:lnTo>
                        <a:pt x="965" y="2579"/>
                      </a:lnTo>
                      <a:lnTo>
                        <a:pt x="965" y="2591"/>
                      </a:lnTo>
                      <a:lnTo>
                        <a:pt x="990" y="2591"/>
                      </a:lnTo>
                      <a:lnTo>
                        <a:pt x="990" y="2579"/>
                      </a:lnTo>
                      <a:lnTo>
                        <a:pt x="1003" y="2579"/>
                      </a:lnTo>
                      <a:lnTo>
                        <a:pt x="1003" y="2591"/>
                      </a:lnTo>
                      <a:lnTo>
                        <a:pt x="1033" y="2591"/>
                      </a:lnTo>
                      <a:lnTo>
                        <a:pt x="1033" y="2604"/>
                      </a:lnTo>
                      <a:lnTo>
                        <a:pt x="1045" y="2604"/>
                      </a:lnTo>
                      <a:lnTo>
                        <a:pt x="1045" y="2617"/>
                      </a:lnTo>
                      <a:lnTo>
                        <a:pt x="1079" y="2617"/>
                      </a:lnTo>
                      <a:lnTo>
                        <a:pt x="1079" y="2629"/>
                      </a:lnTo>
                      <a:lnTo>
                        <a:pt x="1062" y="2629"/>
                      </a:lnTo>
                      <a:lnTo>
                        <a:pt x="1079" y="2629"/>
                      </a:lnTo>
                      <a:lnTo>
                        <a:pt x="1079" y="2642"/>
                      </a:lnTo>
                      <a:lnTo>
                        <a:pt x="1092" y="2642"/>
                      </a:lnTo>
                      <a:lnTo>
                        <a:pt x="1092" y="2659"/>
                      </a:lnTo>
                      <a:lnTo>
                        <a:pt x="1105" y="2642"/>
                      </a:lnTo>
                      <a:lnTo>
                        <a:pt x="1105" y="2629"/>
                      </a:lnTo>
                      <a:lnTo>
                        <a:pt x="1117" y="2629"/>
                      </a:lnTo>
                      <a:lnTo>
                        <a:pt x="1117" y="2617"/>
                      </a:lnTo>
                      <a:lnTo>
                        <a:pt x="1130" y="2617"/>
                      </a:lnTo>
                      <a:lnTo>
                        <a:pt x="1130" y="2591"/>
                      </a:lnTo>
                      <a:lnTo>
                        <a:pt x="1117" y="2591"/>
                      </a:lnTo>
                      <a:lnTo>
                        <a:pt x="1117" y="2604"/>
                      </a:lnTo>
                      <a:lnTo>
                        <a:pt x="1105" y="2604"/>
                      </a:lnTo>
                      <a:lnTo>
                        <a:pt x="1105" y="2570"/>
                      </a:lnTo>
                      <a:lnTo>
                        <a:pt x="1117" y="2570"/>
                      </a:lnTo>
                      <a:lnTo>
                        <a:pt x="1105" y="2570"/>
                      </a:lnTo>
                      <a:lnTo>
                        <a:pt x="1117" y="2570"/>
                      </a:lnTo>
                      <a:lnTo>
                        <a:pt x="1117" y="2528"/>
                      </a:lnTo>
                      <a:lnTo>
                        <a:pt x="1151" y="2528"/>
                      </a:lnTo>
                      <a:lnTo>
                        <a:pt x="1139" y="2528"/>
                      </a:lnTo>
                      <a:lnTo>
                        <a:pt x="1151" y="2528"/>
                      </a:lnTo>
                      <a:lnTo>
                        <a:pt x="1151" y="2557"/>
                      </a:lnTo>
                      <a:lnTo>
                        <a:pt x="1164" y="2557"/>
                      </a:lnTo>
                      <a:lnTo>
                        <a:pt x="1164" y="2570"/>
                      </a:lnTo>
                      <a:lnTo>
                        <a:pt x="1181" y="2570"/>
                      </a:lnTo>
                      <a:lnTo>
                        <a:pt x="1164" y="2579"/>
                      </a:lnTo>
                      <a:lnTo>
                        <a:pt x="1164" y="2617"/>
                      </a:lnTo>
                      <a:lnTo>
                        <a:pt x="1181" y="2617"/>
                      </a:lnTo>
                      <a:lnTo>
                        <a:pt x="1164" y="2617"/>
                      </a:lnTo>
                      <a:lnTo>
                        <a:pt x="1181" y="2617"/>
                      </a:lnTo>
                      <a:lnTo>
                        <a:pt x="1181" y="2642"/>
                      </a:lnTo>
                      <a:lnTo>
                        <a:pt x="1181" y="2629"/>
                      </a:lnTo>
                      <a:lnTo>
                        <a:pt x="1194" y="2629"/>
                      </a:lnTo>
                      <a:lnTo>
                        <a:pt x="1194" y="2659"/>
                      </a:lnTo>
                      <a:lnTo>
                        <a:pt x="1206" y="2659"/>
                      </a:lnTo>
                      <a:lnTo>
                        <a:pt x="1206" y="2629"/>
                      </a:lnTo>
                      <a:lnTo>
                        <a:pt x="1206" y="2642"/>
                      </a:lnTo>
                      <a:lnTo>
                        <a:pt x="1206" y="2629"/>
                      </a:lnTo>
                      <a:lnTo>
                        <a:pt x="1206" y="2642"/>
                      </a:lnTo>
                      <a:lnTo>
                        <a:pt x="1206" y="2629"/>
                      </a:lnTo>
                      <a:lnTo>
                        <a:pt x="1206" y="2642"/>
                      </a:lnTo>
                      <a:lnTo>
                        <a:pt x="1219" y="2642"/>
                      </a:lnTo>
                      <a:lnTo>
                        <a:pt x="1219" y="2659"/>
                      </a:lnTo>
                      <a:lnTo>
                        <a:pt x="1227" y="2659"/>
                      </a:lnTo>
                      <a:lnTo>
                        <a:pt x="1227" y="2629"/>
                      </a:lnTo>
                      <a:lnTo>
                        <a:pt x="1240" y="2629"/>
                      </a:lnTo>
                      <a:lnTo>
                        <a:pt x="1227" y="2629"/>
                      </a:lnTo>
                      <a:lnTo>
                        <a:pt x="1253" y="2629"/>
                      </a:lnTo>
                      <a:lnTo>
                        <a:pt x="1253" y="2642"/>
                      </a:lnTo>
                      <a:lnTo>
                        <a:pt x="1266" y="2642"/>
                      </a:lnTo>
                      <a:lnTo>
                        <a:pt x="1240" y="2642"/>
                      </a:lnTo>
                      <a:lnTo>
                        <a:pt x="1240" y="2663"/>
                      </a:lnTo>
                      <a:lnTo>
                        <a:pt x="1253" y="2663"/>
                      </a:lnTo>
                      <a:lnTo>
                        <a:pt x="1253" y="2676"/>
                      </a:lnTo>
                      <a:lnTo>
                        <a:pt x="1266" y="2693"/>
                      </a:lnTo>
                      <a:lnTo>
                        <a:pt x="1266" y="2676"/>
                      </a:lnTo>
                      <a:lnTo>
                        <a:pt x="1282" y="2693"/>
                      </a:lnTo>
                      <a:lnTo>
                        <a:pt x="1295" y="2693"/>
                      </a:lnTo>
                      <a:lnTo>
                        <a:pt x="1295" y="2676"/>
                      </a:lnTo>
                      <a:lnTo>
                        <a:pt x="1308" y="2676"/>
                      </a:lnTo>
                      <a:lnTo>
                        <a:pt x="1308" y="2693"/>
                      </a:lnTo>
                      <a:lnTo>
                        <a:pt x="1380" y="2693"/>
                      </a:lnTo>
                      <a:lnTo>
                        <a:pt x="1380" y="2705"/>
                      </a:lnTo>
                      <a:lnTo>
                        <a:pt x="1410" y="2705"/>
                      </a:lnTo>
                      <a:lnTo>
                        <a:pt x="1410" y="2718"/>
                      </a:lnTo>
                      <a:lnTo>
                        <a:pt x="1414" y="2718"/>
                      </a:lnTo>
                      <a:lnTo>
                        <a:pt x="1431" y="2731"/>
                      </a:lnTo>
                      <a:lnTo>
                        <a:pt x="1443" y="2731"/>
                      </a:lnTo>
                      <a:lnTo>
                        <a:pt x="1443" y="2718"/>
                      </a:lnTo>
                      <a:lnTo>
                        <a:pt x="1456" y="2718"/>
                      </a:lnTo>
                      <a:lnTo>
                        <a:pt x="1456" y="2744"/>
                      </a:lnTo>
                      <a:lnTo>
                        <a:pt x="1469" y="2744"/>
                      </a:lnTo>
                      <a:lnTo>
                        <a:pt x="1469" y="2765"/>
                      </a:lnTo>
                      <a:lnTo>
                        <a:pt x="1481" y="2765"/>
                      </a:lnTo>
                      <a:lnTo>
                        <a:pt x="1481" y="2807"/>
                      </a:lnTo>
                      <a:lnTo>
                        <a:pt x="1469" y="2807"/>
                      </a:lnTo>
                      <a:lnTo>
                        <a:pt x="1469" y="2820"/>
                      </a:lnTo>
                      <a:lnTo>
                        <a:pt x="1456" y="2832"/>
                      </a:lnTo>
                      <a:lnTo>
                        <a:pt x="1456" y="2820"/>
                      </a:lnTo>
                      <a:lnTo>
                        <a:pt x="1469" y="2820"/>
                      </a:lnTo>
                      <a:lnTo>
                        <a:pt x="1469" y="2777"/>
                      </a:lnTo>
                      <a:lnTo>
                        <a:pt x="1456" y="2777"/>
                      </a:lnTo>
                      <a:lnTo>
                        <a:pt x="1456" y="2765"/>
                      </a:lnTo>
                      <a:lnTo>
                        <a:pt x="1443" y="2765"/>
                      </a:lnTo>
                      <a:lnTo>
                        <a:pt x="1456" y="2777"/>
                      </a:lnTo>
                      <a:lnTo>
                        <a:pt x="1469" y="2777"/>
                      </a:lnTo>
                      <a:lnTo>
                        <a:pt x="1456" y="2777"/>
                      </a:lnTo>
                      <a:lnTo>
                        <a:pt x="1456" y="2794"/>
                      </a:lnTo>
                      <a:lnTo>
                        <a:pt x="1443" y="2794"/>
                      </a:lnTo>
                      <a:lnTo>
                        <a:pt x="1443" y="2777"/>
                      </a:lnTo>
                      <a:lnTo>
                        <a:pt x="1443" y="2794"/>
                      </a:lnTo>
                      <a:lnTo>
                        <a:pt x="1456" y="2794"/>
                      </a:lnTo>
                      <a:lnTo>
                        <a:pt x="1456" y="2807"/>
                      </a:lnTo>
                      <a:lnTo>
                        <a:pt x="1443" y="2807"/>
                      </a:lnTo>
                      <a:lnTo>
                        <a:pt x="1443" y="2820"/>
                      </a:lnTo>
                      <a:lnTo>
                        <a:pt x="1431" y="2820"/>
                      </a:lnTo>
                      <a:lnTo>
                        <a:pt x="1443" y="2820"/>
                      </a:lnTo>
                      <a:lnTo>
                        <a:pt x="1431" y="2820"/>
                      </a:lnTo>
                      <a:lnTo>
                        <a:pt x="1431" y="2832"/>
                      </a:lnTo>
                      <a:lnTo>
                        <a:pt x="1443" y="2832"/>
                      </a:lnTo>
                      <a:lnTo>
                        <a:pt x="1431" y="2832"/>
                      </a:lnTo>
                      <a:lnTo>
                        <a:pt x="1443" y="2832"/>
                      </a:lnTo>
                      <a:lnTo>
                        <a:pt x="1431" y="2832"/>
                      </a:lnTo>
                      <a:lnTo>
                        <a:pt x="1431" y="2845"/>
                      </a:lnTo>
                      <a:lnTo>
                        <a:pt x="1414" y="2845"/>
                      </a:lnTo>
                      <a:lnTo>
                        <a:pt x="1414" y="2854"/>
                      </a:lnTo>
                      <a:lnTo>
                        <a:pt x="1414" y="2845"/>
                      </a:lnTo>
                      <a:lnTo>
                        <a:pt x="1414" y="2854"/>
                      </a:lnTo>
                      <a:lnTo>
                        <a:pt x="1414" y="2845"/>
                      </a:lnTo>
                      <a:lnTo>
                        <a:pt x="1414" y="2854"/>
                      </a:lnTo>
                      <a:lnTo>
                        <a:pt x="1410" y="2854"/>
                      </a:lnTo>
                      <a:lnTo>
                        <a:pt x="1410" y="2866"/>
                      </a:lnTo>
                      <a:lnTo>
                        <a:pt x="1414" y="2866"/>
                      </a:lnTo>
                      <a:lnTo>
                        <a:pt x="1414" y="2879"/>
                      </a:lnTo>
                      <a:lnTo>
                        <a:pt x="1410" y="2879"/>
                      </a:lnTo>
                      <a:lnTo>
                        <a:pt x="1410" y="2892"/>
                      </a:lnTo>
                      <a:lnTo>
                        <a:pt x="1410" y="2879"/>
                      </a:lnTo>
                      <a:lnTo>
                        <a:pt x="1397" y="2879"/>
                      </a:lnTo>
                      <a:lnTo>
                        <a:pt x="1410" y="2879"/>
                      </a:lnTo>
                      <a:lnTo>
                        <a:pt x="1397" y="2879"/>
                      </a:lnTo>
                      <a:lnTo>
                        <a:pt x="1397" y="2866"/>
                      </a:lnTo>
                      <a:lnTo>
                        <a:pt x="1397" y="2909"/>
                      </a:lnTo>
                      <a:lnTo>
                        <a:pt x="1410" y="2909"/>
                      </a:lnTo>
                      <a:lnTo>
                        <a:pt x="1410" y="2921"/>
                      </a:lnTo>
                      <a:lnTo>
                        <a:pt x="1431" y="2921"/>
                      </a:lnTo>
                      <a:lnTo>
                        <a:pt x="1431" y="2909"/>
                      </a:lnTo>
                      <a:lnTo>
                        <a:pt x="1431" y="2921"/>
                      </a:lnTo>
                      <a:lnTo>
                        <a:pt x="1443" y="2921"/>
                      </a:lnTo>
                      <a:lnTo>
                        <a:pt x="1443" y="2909"/>
                      </a:lnTo>
                      <a:lnTo>
                        <a:pt x="1456" y="2909"/>
                      </a:lnTo>
                      <a:lnTo>
                        <a:pt x="1456" y="2892"/>
                      </a:lnTo>
                      <a:lnTo>
                        <a:pt x="1481" y="2892"/>
                      </a:lnTo>
                      <a:lnTo>
                        <a:pt x="1481" y="2909"/>
                      </a:lnTo>
                      <a:lnTo>
                        <a:pt x="1498" y="2909"/>
                      </a:lnTo>
                      <a:lnTo>
                        <a:pt x="1498" y="2892"/>
                      </a:lnTo>
                      <a:lnTo>
                        <a:pt x="1503" y="2892"/>
                      </a:lnTo>
                      <a:lnTo>
                        <a:pt x="1503" y="2921"/>
                      </a:lnTo>
                      <a:lnTo>
                        <a:pt x="1498" y="2921"/>
                      </a:lnTo>
                      <a:lnTo>
                        <a:pt x="1498" y="2934"/>
                      </a:lnTo>
                      <a:lnTo>
                        <a:pt x="1503" y="2934"/>
                      </a:lnTo>
                      <a:lnTo>
                        <a:pt x="1503" y="2943"/>
                      </a:lnTo>
                      <a:lnTo>
                        <a:pt x="1515" y="2943"/>
                      </a:lnTo>
                      <a:lnTo>
                        <a:pt x="1515" y="2955"/>
                      </a:lnTo>
                      <a:lnTo>
                        <a:pt x="1528" y="2955"/>
                      </a:lnTo>
                      <a:lnTo>
                        <a:pt x="1528" y="2968"/>
                      </a:lnTo>
                      <a:lnTo>
                        <a:pt x="1596" y="2968"/>
                      </a:lnTo>
                      <a:lnTo>
                        <a:pt x="1596" y="2993"/>
                      </a:lnTo>
                      <a:lnTo>
                        <a:pt x="1604" y="2993"/>
                      </a:lnTo>
                      <a:lnTo>
                        <a:pt x="1604" y="3010"/>
                      </a:lnTo>
                      <a:lnTo>
                        <a:pt x="1617" y="3010"/>
                      </a:lnTo>
                      <a:lnTo>
                        <a:pt x="1617" y="2993"/>
                      </a:lnTo>
                      <a:lnTo>
                        <a:pt x="1630" y="2993"/>
                      </a:lnTo>
                      <a:lnTo>
                        <a:pt x="1630" y="2981"/>
                      </a:lnTo>
                      <a:lnTo>
                        <a:pt x="1685" y="2981"/>
                      </a:lnTo>
                      <a:lnTo>
                        <a:pt x="1685" y="2968"/>
                      </a:lnTo>
                      <a:lnTo>
                        <a:pt x="1731" y="2968"/>
                      </a:lnTo>
                      <a:lnTo>
                        <a:pt x="1731" y="2955"/>
                      </a:lnTo>
                      <a:lnTo>
                        <a:pt x="1761" y="2955"/>
                      </a:lnTo>
                      <a:lnTo>
                        <a:pt x="1761" y="2968"/>
                      </a:lnTo>
                      <a:lnTo>
                        <a:pt x="1761" y="2943"/>
                      </a:lnTo>
                      <a:lnTo>
                        <a:pt x="1778" y="2943"/>
                      </a:lnTo>
                      <a:lnTo>
                        <a:pt x="1778" y="2934"/>
                      </a:lnTo>
                      <a:lnTo>
                        <a:pt x="1795" y="2934"/>
                      </a:lnTo>
                      <a:lnTo>
                        <a:pt x="1795" y="2921"/>
                      </a:lnTo>
                      <a:lnTo>
                        <a:pt x="1807" y="2921"/>
                      </a:lnTo>
                      <a:lnTo>
                        <a:pt x="1807" y="2934"/>
                      </a:lnTo>
                      <a:lnTo>
                        <a:pt x="1820" y="2934"/>
                      </a:lnTo>
                      <a:lnTo>
                        <a:pt x="1833" y="2943"/>
                      </a:lnTo>
                      <a:lnTo>
                        <a:pt x="1845" y="2943"/>
                      </a:lnTo>
                      <a:lnTo>
                        <a:pt x="1845" y="2921"/>
                      </a:lnTo>
                      <a:lnTo>
                        <a:pt x="1879" y="2921"/>
                      </a:lnTo>
                      <a:lnTo>
                        <a:pt x="1879" y="2955"/>
                      </a:lnTo>
                      <a:lnTo>
                        <a:pt x="1879" y="2943"/>
                      </a:lnTo>
                      <a:lnTo>
                        <a:pt x="1875" y="2955"/>
                      </a:lnTo>
                      <a:lnTo>
                        <a:pt x="1879" y="2955"/>
                      </a:lnTo>
                      <a:lnTo>
                        <a:pt x="1875" y="2955"/>
                      </a:lnTo>
                      <a:lnTo>
                        <a:pt x="1879" y="2955"/>
                      </a:lnTo>
                      <a:lnTo>
                        <a:pt x="1875" y="2955"/>
                      </a:lnTo>
                      <a:lnTo>
                        <a:pt x="1875" y="2981"/>
                      </a:lnTo>
                      <a:lnTo>
                        <a:pt x="1862" y="2981"/>
                      </a:lnTo>
                      <a:lnTo>
                        <a:pt x="1862" y="2993"/>
                      </a:lnTo>
                      <a:lnTo>
                        <a:pt x="1845" y="2993"/>
                      </a:lnTo>
                      <a:lnTo>
                        <a:pt x="1845" y="2968"/>
                      </a:lnTo>
                      <a:lnTo>
                        <a:pt x="1862" y="2968"/>
                      </a:lnTo>
                      <a:lnTo>
                        <a:pt x="1862" y="2955"/>
                      </a:lnTo>
                      <a:lnTo>
                        <a:pt x="1845" y="2955"/>
                      </a:lnTo>
                      <a:lnTo>
                        <a:pt x="1845" y="2981"/>
                      </a:lnTo>
                      <a:lnTo>
                        <a:pt x="1820" y="2981"/>
                      </a:lnTo>
                      <a:lnTo>
                        <a:pt x="1820" y="2993"/>
                      </a:lnTo>
                      <a:lnTo>
                        <a:pt x="1820" y="2981"/>
                      </a:lnTo>
                      <a:lnTo>
                        <a:pt x="1820" y="2993"/>
                      </a:lnTo>
                      <a:lnTo>
                        <a:pt x="1807" y="2981"/>
                      </a:lnTo>
                      <a:lnTo>
                        <a:pt x="1795" y="2968"/>
                      </a:lnTo>
                      <a:lnTo>
                        <a:pt x="1778" y="2968"/>
                      </a:lnTo>
                      <a:lnTo>
                        <a:pt x="1778" y="2981"/>
                      </a:lnTo>
                      <a:lnTo>
                        <a:pt x="1778" y="2968"/>
                      </a:lnTo>
                      <a:lnTo>
                        <a:pt x="1778" y="2993"/>
                      </a:lnTo>
                      <a:lnTo>
                        <a:pt x="1807" y="2993"/>
                      </a:lnTo>
                      <a:lnTo>
                        <a:pt x="1807" y="3023"/>
                      </a:lnTo>
                      <a:lnTo>
                        <a:pt x="1820" y="3023"/>
                      </a:lnTo>
                      <a:lnTo>
                        <a:pt x="1807" y="3023"/>
                      </a:lnTo>
                      <a:lnTo>
                        <a:pt x="1820" y="3036"/>
                      </a:lnTo>
                      <a:lnTo>
                        <a:pt x="1820" y="3125"/>
                      </a:lnTo>
                      <a:lnTo>
                        <a:pt x="1807" y="3125"/>
                      </a:lnTo>
                      <a:lnTo>
                        <a:pt x="1807" y="3129"/>
                      </a:lnTo>
                      <a:lnTo>
                        <a:pt x="1795" y="3129"/>
                      </a:lnTo>
                      <a:lnTo>
                        <a:pt x="1795" y="3142"/>
                      </a:lnTo>
                      <a:lnTo>
                        <a:pt x="1795" y="3129"/>
                      </a:lnTo>
                      <a:lnTo>
                        <a:pt x="1795" y="3142"/>
                      </a:lnTo>
                      <a:lnTo>
                        <a:pt x="1778" y="3142"/>
                      </a:lnTo>
                      <a:lnTo>
                        <a:pt x="1778" y="3159"/>
                      </a:lnTo>
                      <a:lnTo>
                        <a:pt x="1774" y="3159"/>
                      </a:lnTo>
                      <a:lnTo>
                        <a:pt x="1774" y="3171"/>
                      </a:lnTo>
                      <a:lnTo>
                        <a:pt x="1761" y="3171"/>
                      </a:lnTo>
                      <a:lnTo>
                        <a:pt x="1761" y="3197"/>
                      </a:lnTo>
                      <a:lnTo>
                        <a:pt x="1774" y="3197"/>
                      </a:lnTo>
                      <a:lnTo>
                        <a:pt x="1774" y="3243"/>
                      </a:lnTo>
                      <a:lnTo>
                        <a:pt x="1778" y="3243"/>
                      </a:lnTo>
                      <a:lnTo>
                        <a:pt x="1778" y="3230"/>
                      </a:lnTo>
                      <a:lnTo>
                        <a:pt x="1795" y="3230"/>
                      </a:lnTo>
                      <a:lnTo>
                        <a:pt x="1795" y="3243"/>
                      </a:lnTo>
                      <a:lnTo>
                        <a:pt x="1807" y="3243"/>
                      </a:lnTo>
                      <a:lnTo>
                        <a:pt x="1807" y="3298"/>
                      </a:lnTo>
                      <a:lnTo>
                        <a:pt x="1820" y="3311"/>
                      </a:lnTo>
                      <a:lnTo>
                        <a:pt x="1820" y="3332"/>
                      </a:lnTo>
                      <a:lnTo>
                        <a:pt x="1833" y="3332"/>
                      </a:lnTo>
                      <a:lnTo>
                        <a:pt x="1833" y="3345"/>
                      </a:lnTo>
                      <a:lnTo>
                        <a:pt x="1845" y="3345"/>
                      </a:lnTo>
                      <a:lnTo>
                        <a:pt x="1833" y="3345"/>
                      </a:lnTo>
                      <a:lnTo>
                        <a:pt x="1820" y="3357"/>
                      </a:lnTo>
                      <a:lnTo>
                        <a:pt x="1807" y="3357"/>
                      </a:lnTo>
                      <a:lnTo>
                        <a:pt x="1807" y="3374"/>
                      </a:lnTo>
                      <a:lnTo>
                        <a:pt x="1774" y="3374"/>
                      </a:lnTo>
                      <a:lnTo>
                        <a:pt x="1774" y="3387"/>
                      </a:lnTo>
                      <a:lnTo>
                        <a:pt x="1748" y="3387"/>
                      </a:lnTo>
                      <a:lnTo>
                        <a:pt x="1748" y="3400"/>
                      </a:lnTo>
                      <a:lnTo>
                        <a:pt x="1693" y="3400"/>
                      </a:lnTo>
                      <a:lnTo>
                        <a:pt x="1685" y="3408"/>
                      </a:lnTo>
                      <a:lnTo>
                        <a:pt x="1672" y="3434"/>
                      </a:lnTo>
                      <a:lnTo>
                        <a:pt x="1672" y="3472"/>
                      </a:lnTo>
                      <a:lnTo>
                        <a:pt x="1659" y="3472"/>
                      </a:lnTo>
                      <a:lnTo>
                        <a:pt x="1647" y="3489"/>
                      </a:lnTo>
                      <a:lnTo>
                        <a:pt x="1630" y="3501"/>
                      </a:lnTo>
                      <a:lnTo>
                        <a:pt x="1604" y="3523"/>
                      </a:lnTo>
                      <a:lnTo>
                        <a:pt x="1604" y="3535"/>
                      </a:lnTo>
                      <a:lnTo>
                        <a:pt x="1596" y="3535"/>
                      </a:lnTo>
                      <a:lnTo>
                        <a:pt x="1558" y="3573"/>
                      </a:lnTo>
                      <a:lnTo>
                        <a:pt x="1545" y="3607"/>
                      </a:lnTo>
                      <a:lnTo>
                        <a:pt x="1545" y="3624"/>
                      </a:lnTo>
                      <a:lnTo>
                        <a:pt x="1528" y="3624"/>
                      </a:lnTo>
                      <a:lnTo>
                        <a:pt x="1528" y="3637"/>
                      </a:lnTo>
                      <a:lnTo>
                        <a:pt x="1498" y="3637"/>
                      </a:lnTo>
                      <a:lnTo>
                        <a:pt x="1498" y="3662"/>
                      </a:lnTo>
                      <a:lnTo>
                        <a:pt x="1481" y="3662"/>
                      </a:lnTo>
                      <a:lnTo>
                        <a:pt x="1481" y="3675"/>
                      </a:lnTo>
                      <a:lnTo>
                        <a:pt x="1498" y="3683"/>
                      </a:lnTo>
                      <a:lnTo>
                        <a:pt x="1498" y="3709"/>
                      </a:lnTo>
                      <a:lnTo>
                        <a:pt x="1469" y="3738"/>
                      </a:lnTo>
                      <a:lnTo>
                        <a:pt x="1443" y="3751"/>
                      </a:lnTo>
                      <a:lnTo>
                        <a:pt x="1431" y="3738"/>
                      </a:lnTo>
                      <a:lnTo>
                        <a:pt x="1410" y="3751"/>
                      </a:lnTo>
                      <a:lnTo>
                        <a:pt x="1367" y="3777"/>
                      </a:lnTo>
                      <a:lnTo>
                        <a:pt x="1342" y="3785"/>
                      </a:lnTo>
                      <a:lnTo>
                        <a:pt x="1329" y="3785"/>
                      </a:lnTo>
                      <a:lnTo>
                        <a:pt x="1329" y="3798"/>
                      </a:lnTo>
                      <a:lnTo>
                        <a:pt x="1321" y="3810"/>
                      </a:lnTo>
                      <a:lnTo>
                        <a:pt x="1321" y="3840"/>
                      </a:lnTo>
                      <a:lnTo>
                        <a:pt x="1295" y="3840"/>
                      </a:lnTo>
                      <a:lnTo>
                        <a:pt x="1295" y="3853"/>
                      </a:lnTo>
                      <a:lnTo>
                        <a:pt x="1282" y="3874"/>
                      </a:lnTo>
                      <a:lnTo>
                        <a:pt x="1282" y="3887"/>
                      </a:lnTo>
                      <a:lnTo>
                        <a:pt x="1253" y="3887"/>
                      </a:lnTo>
                      <a:lnTo>
                        <a:pt x="1253" y="3899"/>
                      </a:lnTo>
                      <a:lnTo>
                        <a:pt x="1240" y="3899"/>
                      </a:lnTo>
                      <a:lnTo>
                        <a:pt x="1240" y="3887"/>
                      </a:lnTo>
                      <a:lnTo>
                        <a:pt x="1227" y="3887"/>
                      </a:lnTo>
                      <a:lnTo>
                        <a:pt x="1227" y="3899"/>
                      </a:lnTo>
                      <a:lnTo>
                        <a:pt x="1219" y="3899"/>
                      </a:lnTo>
                      <a:lnTo>
                        <a:pt x="1219" y="3887"/>
                      </a:lnTo>
                      <a:lnTo>
                        <a:pt x="1219" y="3899"/>
                      </a:lnTo>
                      <a:lnTo>
                        <a:pt x="1206" y="3899"/>
                      </a:lnTo>
                      <a:lnTo>
                        <a:pt x="1206" y="3887"/>
                      </a:lnTo>
                      <a:lnTo>
                        <a:pt x="1206" y="3899"/>
                      </a:lnTo>
                      <a:lnTo>
                        <a:pt x="1194" y="3899"/>
                      </a:lnTo>
                      <a:lnTo>
                        <a:pt x="1194" y="3912"/>
                      </a:lnTo>
                      <a:lnTo>
                        <a:pt x="1164" y="3912"/>
                      </a:lnTo>
                      <a:lnTo>
                        <a:pt x="1164" y="3899"/>
                      </a:lnTo>
                      <a:lnTo>
                        <a:pt x="1151" y="3899"/>
                      </a:lnTo>
                      <a:lnTo>
                        <a:pt x="1139" y="3887"/>
                      </a:lnTo>
                      <a:lnTo>
                        <a:pt x="1139" y="3865"/>
                      </a:lnTo>
                      <a:lnTo>
                        <a:pt x="1130" y="3865"/>
                      </a:lnTo>
                      <a:lnTo>
                        <a:pt x="1130" y="3853"/>
                      </a:lnTo>
                      <a:lnTo>
                        <a:pt x="1105" y="3853"/>
                      </a:lnTo>
                      <a:lnTo>
                        <a:pt x="1105" y="3865"/>
                      </a:lnTo>
                      <a:lnTo>
                        <a:pt x="1062" y="3865"/>
                      </a:lnTo>
                      <a:lnTo>
                        <a:pt x="1062" y="3853"/>
                      </a:lnTo>
                      <a:lnTo>
                        <a:pt x="1050" y="3853"/>
                      </a:lnTo>
                      <a:lnTo>
                        <a:pt x="1050" y="3840"/>
                      </a:lnTo>
                      <a:lnTo>
                        <a:pt x="1016" y="3840"/>
                      </a:lnTo>
                      <a:lnTo>
                        <a:pt x="1016" y="3823"/>
                      </a:lnTo>
                      <a:lnTo>
                        <a:pt x="1003" y="3823"/>
                      </a:lnTo>
                      <a:lnTo>
                        <a:pt x="990" y="3810"/>
                      </a:lnTo>
                      <a:lnTo>
                        <a:pt x="978" y="3810"/>
                      </a:lnTo>
                      <a:lnTo>
                        <a:pt x="978" y="3798"/>
                      </a:lnTo>
                      <a:lnTo>
                        <a:pt x="965" y="3798"/>
                      </a:lnTo>
                      <a:lnTo>
                        <a:pt x="965" y="3785"/>
                      </a:lnTo>
                      <a:lnTo>
                        <a:pt x="948" y="3785"/>
                      </a:lnTo>
                      <a:lnTo>
                        <a:pt x="948" y="3777"/>
                      </a:lnTo>
                      <a:lnTo>
                        <a:pt x="944" y="3777"/>
                      </a:lnTo>
                      <a:lnTo>
                        <a:pt x="944" y="3764"/>
                      </a:lnTo>
                      <a:lnTo>
                        <a:pt x="931" y="3764"/>
                      </a:lnTo>
                      <a:lnTo>
                        <a:pt x="931" y="3751"/>
                      </a:lnTo>
                      <a:lnTo>
                        <a:pt x="901" y="3751"/>
                      </a:lnTo>
                      <a:lnTo>
                        <a:pt x="901" y="3683"/>
                      </a:lnTo>
                      <a:lnTo>
                        <a:pt x="889" y="3675"/>
                      </a:lnTo>
                      <a:lnTo>
                        <a:pt x="889" y="3662"/>
                      </a:lnTo>
                      <a:lnTo>
                        <a:pt x="876" y="3662"/>
                      </a:lnTo>
                      <a:lnTo>
                        <a:pt x="876" y="3650"/>
                      </a:lnTo>
                      <a:lnTo>
                        <a:pt x="863" y="3650"/>
                      </a:lnTo>
                      <a:lnTo>
                        <a:pt x="863" y="3637"/>
                      </a:lnTo>
                      <a:lnTo>
                        <a:pt x="855" y="3637"/>
                      </a:lnTo>
                      <a:lnTo>
                        <a:pt x="863" y="3637"/>
                      </a:lnTo>
                      <a:lnTo>
                        <a:pt x="863" y="3624"/>
                      </a:lnTo>
                      <a:lnTo>
                        <a:pt x="855" y="3624"/>
                      </a:lnTo>
                      <a:lnTo>
                        <a:pt x="863" y="3624"/>
                      </a:lnTo>
                      <a:lnTo>
                        <a:pt x="863" y="3607"/>
                      </a:lnTo>
                      <a:lnTo>
                        <a:pt x="842" y="3607"/>
                      </a:lnTo>
                      <a:lnTo>
                        <a:pt x="842" y="3590"/>
                      </a:lnTo>
                      <a:lnTo>
                        <a:pt x="830" y="3590"/>
                      </a:lnTo>
                      <a:lnTo>
                        <a:pt x="830" y="3573"/>
                      </a:lnTo>
                      <a:lnTo>
                        <a:pt x="817" y="3573"/>
                      </a:lnTo>
                      <a:lnTo>
                        <a:pt x="842" y="3573"/>
                      </a:lnTo>
                      <a:lnTo>
                        <a:pt x="842" y="3561"/>
                      </a:lnTo>
                      <a:lnTo>
                        <a:pt x="855" y="3561"/>
                      </a:lnTo>
                      <a:lnTo>
                        <a:pt x="855" y="3535"/>
                      </a:lnTo>
                      <a:lnTo>
                        <a:pt x="863" y="3535"/>
                      </a:lnTo>
                      <a:lnTo>
                        <a:pt x="863" y="3459"/>
                      </a:lnTo>
                      <a:lnTo>
                        <a:pt x="876" y="3459"/>
                      </a:lnTo>
                      <a:lnTo>
                        <a:pt x="876" y="3446"/>
                      </a:lnTo>
                      <a:lnTo>
                        <a:pt x="889" y="3446"/>
                      </a:lnTo>
                      <a:lnTo>
                        <a:pt x="901" y="3434"/>
                      </a:lnTo>
                      <a:lnTo>
                        <a:pt x="901" y="3421"/>
                      </a:lnTo>
                      <a:lnTo>
                        <a:pt x="914" y="3421"/>
                      </a:lnTo>
                      <a:lnTo>
                        <a:pt x="914" y="3408"/>
                      </a:lnTo>
                      <a:lnTo>
                        <a:pt x="931" y="3408"/>
                      </a:lnTo>
                      <a:lnTo>
                        <a:pt x="914" y="3400"/>
                      </a:lnTo>
                      <a:lnTo>
                        <a:pt x="948" y="3400"/>
                      </a:lnTo>
                      <a:lnTo>
                        <a:pt x="948" y="3357"/>
                      </a:lnTo>
                      <a:lnTo>
                        <a:pt x="944" y="3357"/>
                      </a:lnTo>
                      <a:lnTo>
                        <a:pt x="944" y="3345"/>
                      </a:lnTo>
                      <a:lnTo>
                        <a:pt x="948" y="3332"/>
                      </a:lnTo>
                      <a:lnTo>
                        <a:pt x="948" y="3311"/>
                      </a:lnTo>
                      <a:lnTo>
                        <a:pt x="944" y="3311"/>
                      </a:lnTo>
                      <a:lnTo>
                        <a:pt x="944" y="3298"/>
                      </a:lnTo>
                      <a:lnTo>
                        <a:pt x="889" y="3298"/>
                      </a:lnTo>
                      <a:lnTo>
                        <a:pt x="889" y="3311"/>
                      </a:lnTo>
                      <a:lnTo>
                        <a:pt x="876" y="3311"/>
                      </a:lnTo>
                      <a:lnTo>
                        <a:pt x="876" y="3319"/>
                      </a:lnTo>
                      <a:lnTo>
                        <a:pt x="863" y="3311"/>
                      </a:lnTo>
                      <a:lnTo>
                        <a:pt x="855" y="3311"/>
                      </a:lnTo>
                      <a:lnTo>
                        <a:pt x="855" y="3298"/>
                      </a:lnTo>
                      <a:lnTo>
                        <a:pt x="842" y="3298"/>
                      </a:lnTo>
                      <a:lnTo>
                        <a:pt x="830" y="3285"/>
                      </a:lnTo>
                      <a:lnTo>
                        <a:pt x="817" y="3285"/>
                      </a:lnTo>
                      <a:lnTo>
                        <a:pt x="817" y="3273"/>
                      </a:lnTo>
                      <a:lnTo>
                        <a:pt x="800" y="3273"/>
                      </a:lnTo>
                      <a:lnTo>
                        <a:pt x="800" y="3209"/>
                      </a:lnTo>
                      <a:lnTo>
                        <a:pt x="775" y="3209"/>
                      </a:lnTo>
                      <a:lnTo>
                        <a:pt x="775" y="3197"/>
                      </a:lnTo>
                      <a:lnTo>
                        <a:pt x="762" y="3197"/>
                      </a:lnTo>
                      <a:lnTo>
                        <a:pt x="762" y="3184"/>
                      </a:lnTo>
                      <a:lnTo>
                        <a:pt x="753" y="3184"/>
                      </a:lnTo>
                      <a:lnTo>
                        <a:pt x="753" y="3171"/>
                      </a:lnTo>
                      <a:lnTo>
                        <a:pt x="728" y="3171"/>
                      </a:lnTo>
                      <a:lnTo>
                        <a:pt x="715" y="3159"/>
                      </a:lnTo>
                      <a:lnTo>
                        <a:pt x="698" y="3159"/>
                      </a:lnTo>
                      <a:lnTo>
                        <a:pt x="698" y="3142"/>
                      </a:lnTo>
                      <a:lnTo>
                        <a:pt x="673" y="3142"/>
                      </a:lnTo>
                      <a:lnTo>
                        <a:pt x="673" y="3129"/>
                      </a:lnTo>
                      <a:lnTo>
                        <a:pt x="686" y="3129"/>
                      </a:lnTo>
                      <a:lnTo>
                        <a:pt x="686" y="3125"/>
                      </a:lnTo>
                      <a:lnTo>
                        <a:pt x="673" y="3125"/>
                      </a:lnTo>
                      <a:lnTo>
                        <a:pt x="673" y="3095"/>
                      </a:lnTo>
                      <a:lnTo>
                        <a:pt x="664" y="3095"/>
                      </a:lnTo>
                      <a:lnTo>
                        <a:pt x="664" y="3082"/>
                      </a:lnTo>
                      <a:lnTo>
                        <a:pt x="664" y="3095"/>
                      </a:lnTo>
                      <a:lnTo>
                        <a:pt x="652" y="3095"/>
                      </a:lnTo>
                      <a:lnTo>
                        <a:pt x="639" y="3082"/>
                      </a:lnTo>
                      <a:lnTo>
                        <a:pt x="652" y="3082"/>
                      </a:lnTo>
                      <a:lnTo>
                        <a:pt x="639" y="3082"/>
                      </a:lnTo>
                      <a:lnTo>
                        <a:pt x="639" y="3070"/>
                      </a:lnTo>
                      <a:lnTo>
                        <a:pt x="626" y="3070"/>
                      </a:lnTo>
                      <a:lnTo>
                        <a:pt x="626" y="3040"/>
                      </a:lnTo>
                      <a:lnTo>
                        <a:pt x="652" y="3040"/>
                      </a:lnTo>
                      <a:lnTo>
                        <a:pt x="639" y="3040"/>
                      </a:lnTo>
                      <a:lnTo>
                        <a:pt x="652" y="3040"/>
                      </a:lnTo>
                      <a:lnTo>
                        <a:pt x="652" y="3023"/>
                      </a:lnTo>
                      <a:lnTo>
                        <a:pt x="664" y="3010"/>
                      </a:lnTo>
                      <a:lnTo>
                        <a:pt x="664" y="2993"/>
                      </a:lnTo>
                      <a:lnTo>
                        <a:pt x="652" y="2993"/>
                      </a:lnTo>
                      <a:lnTo>
                        <a:pt x="652" y="2981"/>
                      </a:lnTo>
                      <a:lnTo>
                        <a:pt x="664" y="2981"/>
                      </a:lnTo>
                      <a:lnTo>
                        <a:pt x="652" y="2981"/>
                      </a:lnTo>
                      <a:lnTo>
                        <a:pt x="652" y="2968"/>
                      </a:lnTo>
                      <a:lnTo>
                        <a:pt x="664" y="2968"/>
                      </a:lnTo>
                      <a:lnTo>
                        <a:pt x="664" y="2943"/>
                      </a:lnTo>
                      <a:lnTo>
                        <a:pt x="652" y="2943"/>
                      </a:lnTo>
                      <a:lnTo>
                        <a:pt x="664" y="2943"/>
                      </a:lnTo>
                      <a:lnTo>
                        <a:pt x="664" y="2934"/>
                      </a:lnTo>
                      <a:lnTo>
                        <a:pt x="673" y="2934"/>
                      </a:lnTo>
                      <a:lnTo>
                        <a:pt x="673" y="2892"/>
                      </a:lnTo>
                      <a:lnTo>
                        <a:pt x="652" y="2892"/>
                      </a:lnTo>
                      <a:lnTo>
                        <a:pt x="652" y="2909"/>
                      </a:lnTo>
                      <a:lnTo>
                        <a:pt x="639" y="2909"/>
                      </a:lnTo>
                      <a:lnTo>
                        <a:pt x="639" y="2866"/>
                      </a:lnTo>
                      <a:lnTo>
                        <a:pt x="626" y="2866"/>
                      </a:lnTo>
                      <a:lnTo>
                        <a:pt x="626" y="2854"/>
                      </a:lnTo>
                      <a:lnTo>
                        <a:pt x="614" y="2854"/>
                      </a:lnTo>
                      <a:lnTo>
                        <a:pt x="614" y="2832"/>
                      </a:lnTo>
                      <a:lnTo>
                        <a:pt x="601" y="2832"/>
                      </a:lnTo>
                      <a:lnTo>
                        <a:pt x="601" y="2820"/>
                      </a:lnTo>
                      <a:lnTo>
                        <a:pt x="614" y="2820"/>
                      </a:lnTo>
                      <a:lnTo>
                        <a:pt x="614" y="2807"/>
                      </a:lnTo>
                      <a:lnTo>
                        <a:pt x="601" y="2807"/>
                      </a:lnTo>
                      <a:lnTo>
                        <a:pt x="614" y="2794"/>
                      </a:lnTo>
                      <a:lnTo>
                        <a:pt x="601" y="2777"/>
                      </a:lnTo>
                      <a:lnTo>
                        <a:pt x="584" y="2765"/>
                      </a:lnTo>
                      <a:lnTo>
                        <a:pt x="580" y="2752"/>
                      </a:lnTo>
                      <a:lnTo>
                        <a:pt x="580" y="2744"/>
                      </a:lnTo>
                      <a:lnTo>
                        <a:pt x="567" y="2744"/>
                      </a:lnTo>
                      <a:lnTo>
                        <a:pt x="567" y="2752"/>
                      </a:lnTo>
                      <a:lnTo>
                        <a:pt x="550" y="2752"/>
                      </a:lnTo>
                      <a:lnTo>
                        <a:pt x="550" y="2744"/>
                      </a:lnTo>
                      <a:lnTo>
                        <a:pt x="512" y="2744"/>
                      </a:lnTo>
                      <a:lnTo>
                        <a:pt x="512" y="2731"/>
                      </a:lnTo>
                      <a:lnTo>
                        <a:pt x="512" y="2744"/>
                      </a:lnTo>
                      <a:lnTo>
                        <a:pt x="512" y="2731"/>
                      </a:lnTo>
                      <a:lnTo>
                        <a:pt x="499" y="2731"/>
                      </a:lnTo>
                      <a:lnTo>
                        <a:pt x="499" y="2718"/>
                      </a:lnTo>
                      <a:lnTo>
                        <a:pt x="482" y="2718"/>
                      </a:lnTo>
                      <a:lnTo>
                        <a:pt x="482" y="2705"/>
                      </a:lnTo>
                      <a:lnTo>
                        <a:pt x="478" y="2705"/>
                      </a:lnTo>
                      <a:lnTo>
                        <a:pt x="478" y="2693"/>
                      </a:lnTo>
                      <a:lnTo>
                        <a:pt x="436" y="2693"/>
                      </a:lnTo>
                      <a:lnTo>
                        <a:pt x="436" y="2705"/>
                      </a:lnTo>
                      <a:lnTo>
                        <a:pt x="398" y="2705"/>
                      </a:lnTo>
                      <a:lnTo>
                        <a:pt x="398" y="2693"/>
                      </a:lnTo>
                      <a:lnTo>
                        <a:pt x="398" y="2705"/>
                      </a:lnTo>
                      <a:lnTo>
                        <a:pt x="389" y="2705"/>
                      </a:lnTo>
                      <a:lnTo>
                        <a:pt x="377" y="2718"/>
                      </a:lnTo>
                      <a:lnTo>
                        <a:pt x="364" y="2718"/>
                      </a:lnTo>
                      <a:lnTo>
                        <a:pt x="364" y="2731"/>
                      </a:lnTo>
                      <a:lnTo>
                        <a:pt x="364" y="2718"/>
                      </a:lnTo>
                      <a:lnTo>
                        <a:pt x="364" y="2731"/>
                      </a:lnTo>
                      <a:lnTo>
                        <a:pt x="309" y="2731"/>
                      </a:lnTo>
                      <a:lnTo>
                        <a:pt x="309" y="2718"/>
                      </a:lnTo>
                      <a:lnTo>
                        <a:pt x="275" y="2718"/>
                      </a:lnTo>
                      <a:lnTo>
                        <a:pt x="275" y="2705"/>
                      </a:lnTo>
                      <a:lnTo>
                        <a:pt x="262" y="2693"/>
                      </a:lnTo>
                      <a:lnTo>
                        <a:pt x="262" y="2676"/>
                      </a:lnTo>
                      <a:lnTo>
                        <a:pt x="262" y="2693"/>
                      </a:lnTo>
                      <a:lnTo>
                        <a:pt x="250" y="2693"/>
                      </a:lnTo>
                      <a:lnTo>
                        <a:pt x="250" y="2676"/>
                      </a:lnTo>
                      <a:lnTo>
                        <a:pt x="220" y="2676"/>
                      </a:lnTo>
                      <a:lnTo>
                        <a:pt x="220" y="2663"/>
                      </a:lnTo>
                      <a:lnTo>
                        <a:pt x="233" y="2659"/>
                      </a:lnTo>
                      <a:lnTo>
                        <a:pt x="220" y="2659"/>
                      </a:lnTo>
                      <a:lnTo>
                        <a:pt x="220" y="2629"/>
                      </a:lnTo>
                      <a:lnTo>
                        <a:pt x="207" y="2617"/>
                      </a:lnTo>
                      <a:lnTo>
                        <a:pt x="207" y="2604"/>
                      </a:lnTo>
                      <a:lnTo>
                        <a:pt x="186" y="2604"/>
                      </a:lnTo>
                      <a:lnTo>
                        <a:pt x="186" y="2591"/>
                      </a:lnTo>
                      <a:lnTo>
                        <a:pt x="173" y="2591"/>
                      </a:lnTo>
                      <a:lnTo>
                        <a:pt x="186" y="2579"/>
                      </a:lnTo>
                      <a:lnTo>
                        <a:pt x="173" y="2579"/>
                      </a:lnTo>
                      <a:lnTo>
                        <a:pt x="186" y="2579"/>
                      </a:lnTo>
                      <a:lnTo>
                        <a:pt x="173" y="2570"/>
                      </a:lnTo>
                      <a:lnTo>
                        <a:pt x="186" y="2570"/>
                      </a:lnTo>
                      <a:lnTo>
                        <a:pt x="173" y="2570"/>
                      </a:lnTo>
                      <a:lnTo>
                        <a:pt x="173" y="2545"/>
                      </a:lnTo>
                      <a:lnTo>
                        <a:pt x="161" y="2545"/>
                      </a:lnTo>
                      <a:lnTo>
                        <a:pt x="161" y="2515"/>
                      </a:lnTo>
                      <a:lnTo>
                        <a:pt x="148" y="2515"/>
                      </a:lnTo>
                      <a:lnTo>
                        <a:pt x="148" y="2502"/>
                      </a:lnTo>
                      <a:lnTo>
                        <a:pt x="135" y="2502"/>
                      </a:lnTo>
                      <a:lnTo>
                        <a:pt x="135" y="2490"/>
                      </a:lnTo>
                      <a:lnTo>
                        <a:pt x="148" y="2490"/>
                      </a:lnTo>
                      <a:lnTo>
                        <a:pt x="148" y="2477"/>
                      </a:lnTo>
                      <a:lnTo>
                        <a:pt x="161" y="2468"/>
                      </a:lnTo>
                      <a:lnTo>
                        <a:pt x="173" y="2468"/>
                      </a:lnTo>
                      <a:lnTo>
                        <a:pt x="173" y="2426"/>
                      </a:lnTo>
                      <a:lnTo>
                        <a:pt x="161" y="2426"/>
                      </a:lnTo>
                      <a:lnTo>
                        <a:pt x="161" y="2367"/>
                      </a:lnTo>
                      <a:lnTo>
                        <a:pt x="148" y="2367"/>
                      </a:lnTo>
                      <a:lnTo>
                        <a:pt x="148" y="2354"/>
                      </a:lnTo>
                      <a:lnTo>
                        <a:pt x="135" y="2354"/>
                      </a:lnTo>
                      <a:lnTo>
                        <a:pt x="135" y="2341"/>
                      </a:lnTo>
                      <a:lnTo>
                        <a:pt x="114" y="2341"/>
                      </a:lnTo>
                      <a:lnTo>
                        <a:pt x="114" y="2329"/>
                      </a:lnTo>
                      <a:lnTo>
                        <a:pt x="101" y="2329"/>
                      </a:lnTo>
                      <a:lnTo>
                        <a:pt x="101" y="2312"/>
                      </a:lnTo>
                      <a:lnTo>
                        <a:pt x="84" y="2312"/>
                      </a:lnTo>
                      <a:lnTo>
                        <a:pt x="84" y="2278"/>
                      </a:lnTo>
                      <a:lnTo>
                        <a:pt x="72" y="2265"/>
                      </a:lnTo>
                      <a:lnTo>
                        <a:pt x="84" y="2265"/>
                      </a:lnTo>
                      <a:lnTo>
                        <a:pt x="84" y="2253"/>
                      </a:lnTo>
                      <a:lnTo>
                        <a:pt x="72" y="2240"/>
                      </a:lnTo>
                      <a:lnTo>
                        <a:pt x="72" y="2227"/>
                      </a:lnTo>
                      <a:lnTo>
                        <a:pt x="84" y="2227"/>
                      </a:lnTo>
                      <a:lnTo>
                        <a:pt x="101" y="2210"/>
                      </a:lnTo>
                      <a:lnTo>
                        <a:pt x="101" y="2193"/>
                      </a:lnTo>
                      <a:lnTo>
                        <a:pt x="84" y="2193"/>
                      </a:lnTo>
                      <a:lnTo>
                        <a:pt x="72" y="2176"/>
                      </a:lnTo>
                      <a:lnTo>
                        <a:pt x="72" y="2164"/>
                      </a:lnTo>
                      <a:lnTo>
                        <a:pt x="59" y="2164"/>
                      </a:lnTo>
                      <a:lnTo>
                        <a:pt x="59" y="2138"/>
                      </a:lnTo>
                      <a:lnTo>
                        <a:pt x="72" y="2138"/>
                      </a:lnTo>
                      <a:lnTo>
                        <a:pt x="72" y="2113"/>
                      </a:lnTo>
                      <a:lnTo>
                        <a:pt x="84" y="2113"/>
                      </a:lnTo>
                      <a:lnTo>
                        <a:pt x="84" y="2092"/>
                      </a:lnTo>
                      <a:lnTo>
                        <a:pt x="101" y="2092"/>
                      </a:lnTo>
                      <a:lnTo>
                        <a:pt x="114" y="2079"/>
                      </a:lnTo>
                      <a:lnTo>
                        <a:pt x="135" y="2079"/>
                      </a:lnTo>
                      <a:lnTo>
                        <a:pt x="135" y="2037"/>
                      </a:lnTo>
                      <a:lnTo>
                        <a:pt x="118" y="2037"/>
                      </a:lnTo>
                      <a:lnTo>
                        <a:pt x="118" y="2024"/>
                      </a:lnTo>
                      <a:lnTo>
                        <a:pt x="114" y="2024"/>
                      </a:lnTo>
                      <a:lnTo>
                        <a:pt x="114" y="2011"/>
                      </a:lnTo>
                      <a:lnTo>
                        <a:pt x="118" y="2003"/>
                      </a:lnTo>
                      <a:lnTo>
                        <a:pt x="118" y="1990"/>
                      </a:lnTo>
                      <a:lnTo>
                        <a:pt x="135" y="1990"/>
                      </a:lnTo>
                      <a:lnTo>
                        <a:pt x="118" y="1977"/>
                      </a:lnTo>
                      <a:lnTo>
                        <a:pt x="118" y="1922"/>
                      </a:lnTo>
                      <a:lnTo>
                        <a:pt x="114" y="1922"/>
                      </a:lnTo>
                      <a:lnTo>
                        <a:pt x="118" y="1922"/>
                      </a:lnTo>
                      <a:lnTo>
                        <a:pt x="118" y="1889"/>
                      </a:lnTo>
                      <a:lnTo>
                        <a:pt x="114" y="1889"/>
                      </a:lnTo>
                      <a:lnTo>
                        <a:pt x="114" y="1863"/>
                      </a:lnTo>
                      <a:lnTo>
                        <a:pt x="101" y="1863"/>
                      </a:lnTo>
                      <a:lnTo>
                        <a:pt x="114" y="1846"/>
                      </a:lnTo>
                      <a:lnTo>
                        <a:pt x="101" y="1846"/>
                      </a:lnTo>
                      <a:lnTo>
                        <a:pt x="101" y="1833"/>
                      </a:lnTo>
                      <a:lnTo>
                        <a:pt x="114" y="1821"/>
                      </a:lnTo>
                      <a:lnTo>
                        <a:pt x="114" y="1812"/>
                      </a:lnTo>
                      <a:lnTo>
                        <a:pt x="101" y="1812"/>
                      </a:lnTo>
                      <a:lnTo>
                        <a:pt x="101" y="1745"/>
                      </a:lnTo>
                      <a:lnTo>
                        <a:pt x="114" y="1745"/>
                      </a:lnTo>
                      <a:lnTo>
                        <a:pt x="101" y="1745"/>
                      </a:lnTo>
                      <a:lnTo>
                        <a:pt x="114" y="1745"/>
                      </a:lnTo>
                      <a:lnTo>
                        <a:pt x="114" y="1626"/>
                      </a:lnTo>
                      <a:lnTo>
                        <a:pt x="118" y="1626"/>
                      </a:lnTo>
                      <a:lnTo>
                        <a:pt x="118" y="1558"/>
                      </a:lnTo>
                      <a:lnTo>
                        <a:pt x="114" y="1558"/>
                      </a:lnTo>
                      <a:lnTo>
                        <a:pt x="114" y="1546"/>
                      </a:lnTo>
                      <a:lnTo>
                        <a:pt x="84" y="1546"/>
                      </a:lnTo>
                      <a:lnTo>
                        <a:pt x="84" y="1558"/>
                      </a:lnTo>
                      <a:lnTo>
                        <a:pt x="46" y="1558"/>
                      </a:lnTo>
                      <a:lnTo>
                        <a:pt x="46" y="1537"/>
                      </a:lnTo>
                      <a:lnTo>
                        <a:pt x="34" y="1537"/>
                      </a:lnTo>
                      <a:lnTo>
                        <a:pt x="34" y="1524"/>
                      </a:lnTo>
                      <a:lnTo>
                        <a:pt x="25" y="1524"/>
                      </a:lnTo>
                      <a:lnTo>
                        <a:pt x="25" y="1499"/>
                      </a:lnTo>
                      <a:lnTo>
                        <a:pt x="12" y="1499"/>
                      </a:lnTo>
                      <a:lnTo>
                        <a:pt x="12" y="1469"/>
                      </a:lnTo>
                      <a:lnTo>
                        <a:pt x="0" y="1469"/>
                      </a:lnTo>
                      <a:lnTo>
                        <a:pt x="0" y="1457"/>
                      </a:lnTo>
                      <a:lnTo>
                        <a:pt x="12" y="1457"/>
                      </a:lnTo>
                      <a:lnTo>
                        <a:pt x="12" y="1448"/>
                      </a:lnTo>
                      <a:lnTo>
                        <a:pt x="46" y="1448"/>
                      </a:lnTo>
                      <a:lnTo>
                        <a:pt x="46" y="1436"/>
                      </a:lnTo>
                      <a:lnTo>
                        <a:pt x="59" y="1436"/>
                      </a:lnTo>
                      <a:lnTo>
                        <a:pt x="59" y="1423"/>
                      </a:lnTo>
                      <a:lnTo>
                        <a:pt x="72" y="1423"/>
                      </a:lnTo>
                      <a:lnTo>
                        <a:pt x="72" y="1410"/>
                      </a:lnTo>
                      <a:lnTo>
                        <a:pt x="101" y="1410"/>
                      </a:lnTo>
                      <a:lnTo>
                        <a:pt x="101" y="1423"/>
                      </a:lnTo>
                      <a:lnTo>
                        <a:pt x="101" y="1410"/>
                      </a:lnTo>
                      <a:lnTo>
                        <a:pt x="84" y="1410"/>
                      </a:lnTo>
                      <a:lnTo>
                        <a:pt x="84" y="1397"/>
                      </a:lnTo>
                      <a:lnTo>
                        <a:pt x="118" y="1397"/>
                      </a:lnTo>
                      <a:lnTo>
                        <a:pt x="118" y="1410"/>
                      </a:lnTo>
                      <a:lnTo>
                        <a:pt x="135" y="1397"/>
                      </a:lnTo>
                      <a:lnTo>
                        <a:pt x="135" y="1368"/>
                      </a:lnTo>
                      <a:lnTo>
                        <a:pt x="118" y="1368"/>
                      </a:lnTo>
                      <a:lnTo>
                        <a:pt x="118" y="1347"/>
                      </a:lnTo>
                      <a:lnTo>
                        <a:pt x="114" y="1347"/>
                      </a:lnTo>
                      <a:lnTo>
                        <a:pt x="114" y="1334"/>
                      </a:lnTo>
                      <a:lnTo>
                        <a:pt x="118" y="1334"/>
                      </a:lnTo>
                      <a:lnTo>
                        <a:pt x="118" y="1283"/>
                      </a:lnTo>
                      <a:lnTo>
                        <a:pt x="148" y="1283"/>
                      </a:lnTo>
                      <a:lnTo>
                        <a:pt x="148" y="1266"/>
                      </a:lnTo>
                      <a:lnTo>
                        <a:pt x="135" y="1266"/>
                      </a:lnTo>
                      <a:lnTo>
                        <a:pt x="135" y="1262"/>
                      </a:lnTo>
                      <a:lnTo>
                        <a:pt x="118" y="1249"/>
                      </a:lnTo>
                      <a:lnTo>
                        <a:pt x="118" y="1232"/>
                      </a:lnTo>
                      <a:lnTo>
                        <a:pt x="135" y="1232"/>
                      </a:lnTo>
                      <a:lnTo>
                        <a:pt x="118" y="1232"/>
                      </a:lnTo>
                      <a:lnTo>
                        <a:pt x="118" y="1220"/>
                      </a:lnTo>
                      <a:lnTo>
                        <a:pt x="135" y="1220"/>
                      </a:lnTo>
                      <a:lnTo>
                        <a:pt x="135" y="1207"/>
                      </a:lnTo>
                      <a:lnTo>
                        <a:pt x="148" y="1207"/>
                      </a:lnTo>
                      <a:lnTo>
                        <a:pt x="148" y="1194"/>
                      </a:lnTo>
                      <a:lnTo>
                        <a:pt x="161" y="1194"/>
                      </a:lnTo>
                      <a:lnTo>
                        <a:pt x="173" y="1181"/>
                      </a:lnTo>
                      <a:lnTo>
                        <a:pt x="199" y="1181"/>
                      </a:lnTo>
                      <a:lnTo>
                        <a:pt x="199" y="1173"/>
                      </a:lnTo>
                      <a:lnTo>
                        <a:pt x="186" y="1173"/>
                      </a:lnTo>
                      <a:lnTo>
                        <a:pt x="186" y="1148"/>
                      </a:lnTo>
                      <a:lnTo>
                        <a:pt x="199" y="1148"/>
                      </a:lnTo>
                      <a:lnTo>
                        <a:pt x="207" y="1131"/>
                      </a:lnTo>
                      <a:lnTo>
                        <a:pt x="207" y="1118"/>
                      </a:lnTo>
                      <a:lnTo>
                        <a:pt x="220" y="1118"/>
                      </a:lnTo>
                      <a:lnTo>
                        <a:pt x="220" y="1105"/>
                      </a:lnTo>
                      <a:lnTo>
                        <a:pt x="207" y="1105"/>
                      </a:lnTo>
                      <a:lnTo>
                        <a:pt x="207" y="1080"/>
                      </a:lnTo>
                      <a:lnTo>
                        <a:pt x="199" y="1080"/>
                      </a:lnTo>
                      <a:lnTo>
                        <a:pt x="207" y="1080"/>
                      </a:lnTo>
                      <a:lnTo>
                        <a:pt x="207" y="1059"/>
                      </a:lnTo>
                      <a:lnTo>
                        <a:pt x="220" y="1059"/>
                      </a:lnTo>
                      <a:lnTo>
                        <a:pt x="220" y="1046"/>
                      </a:lnTo>
                      <a:lnTo>
                        <a:pt x="207" y="1046"/>
                      </a:lnTo>
                      <a:lnTo>
                        <a:pt x="207" y="1033"/>
                      </a:lnTo>
                      <a:lnTo>
                        <a:pt x="233" y="1033"/>
                      </a:lnTo>
                      <a:lnTo>
                        <a:pt x="233" y="1016"/>
                      </a:lnTo>
                      <a:lnTo>
                        <a:pt x="250" y="1016"/>
                      </a:lnTo>
                      <a:lnTo>
                        <a:pt x="250" y="1004"/>
                      </a:lnTo>
                      <a:lnTo>
                        <a:pt x="275" y="1004"/>
                      </a:lnTo>
                      <a:lnTo>
                        <a:pt x="275" y="991"/>
                      </a:lnTo>
                      <a:lnTo>
                        <a:pt x="288" y="991"/>
                      </a:lnTo>
                      <a:lnTo>
                        <a:pt x="288" y="957"/>
                      </a:lnTo>
                      <a:lnTo>
                        <a:pt x="300" y="957"/>
                      </a:lnTo>
                      <a:lnTo>
                        <a:pt x="300" y="944"/>
                      </a:lnTo>
                      <a:lnTo>
                        <a:pt x="288" y="932"/>
                      </a:lnTo>
                      <a:lnTo>
                        <a:pt x="275" y="932"/>
                      </a:lnTo>
                      <a:lnTo>
                        <a:pt x="275" y="944"/>
                      </a:lnTo>
                      <a:lnTo>
                        <a:pt x="262" y="944"/>
                      </a:lnTo>
                      <a:lnTo>
                        <a:pt x="262" y="932"/>
                      </a:lnTo>
                      <a:lnTo>
                        <a:pt x="250" y="915"/>
                      </a:lnTo>
                      <a:lnTo>
                        <a:pt x="250" y="902"/>
                      </a:lnTo>
                      <a:lnTo>
                        <a:pt x="233" y="902"/>
                      </a:lnTo>
                      <a:lnTo>
                        <a:pt x="233" y="898"/>
                      </a:lnTo>
                      <a:lnTo>
                        <a:pt x="250" y="898"/>
                      </a:lnTo>
                      <a:lnTo>
                        <a:pt x="250" y="881"/>
                      </a:lnTo>
                      <a:lnTo>
                        <a:pt x="262" y="881"/>
                      </a:lnTo>
                      <a:lnTo>
                        <a:pt x="250" y="881"/>
                      </a:lnTo>
                      <a:lnTo>
                        <a:pt x="250" y="856"/>
                      </a:lnTo>
                      <a:lnTo>
                        <a:pt x="262" y="856"/>
                      </a:lnTo>
                      <a:lnTo>
                        <a:pt x="250" y="843"/>
                      </a:lnTo>
                      <a:lnTo>
                        <a:pt x="262" y="830"/>
                      </a:lnTo>
                      <a:lnTo>
                        <a:pt x="262" y="817"/>
                      </a:lnTo>
                      <a:lnTo>
                        <a:pt x="275" y="817"/>
                      </a:lnTo>
                      <a:lnTo>
                        <a:pt x="275" y="801"/>
                      </a:lnTo>
                      <a:lnTo>
                        <a:pt x="288" y="801"/>
                      </a:lnTo>
                      <a:lnTo>
                        <a:pt x="288" y="784"/>
                      </a:lnTo>
                      <a:lnTo>
                        <a:pt x="275" y="784"/>
                      </a:lnTo>
                      <a:lnTo>
                        <a:pt x="275" y="741"/>
                      </a:lnTo>
                      <a:lnTo>
                        <a:pt x="250" y="741"/>
                      </a:lnTo>
                      <a:lnTo>
                        <a:pt x="250" y="729"/>
                      </a:lnTo>
                      <a:lnTo>
                        <a:pt x="233" y="729"/>
                      </a:lnTo>
                      <a:lnTo>
                        <a:pt x="220" y="716"/>
                      </a:lnTo>
                      <a:lnTo>
                        <a:pt x="220" y="707"/>
                      </a:lnTo>
                      <a:lnTo>
                        <a:pt x="233" y="707"/>
                      </a:lnTo>
                      <a:lnTo>
                        <a:pt x="233" y="695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4" name="Google Shape;1184;p19">
                  <a:extLst>
                    <a:ext uri="{FF2B5EF4-FFF2-40B4-BE49-F238E27FC236}">
                      <a16:creationId xmlns:a16="http://schemas.microsoft.com/office/drawing/2014/main" id="{ABD69D12-0812-F339-63E6-85933872DD57}"/>
                    </a:ext>
                  </a:extLst>
                </p:cNvPr>
                <p:cNvSpPr/>
                <p:nvPr/>
              </p:nvSpPr>
              <p:spPr>
                <a:xfrm>
                  <a:off x="8736007" y="3255399"/>
                  <a:ext cx="1695372" cy="1226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4" h="3784" extrusionOk="0">
                      <a:moveTo>
                        <a:pt x="1786" y="216"/>
                      </a:moveTo>
                      <a:lnTo>
                        <a:pt x="1786" y="237"/>
                      </a:lnTo>
                      <a:lnTo>
                        <a:pt x="1811" y="237"/>
                      </a:lnTo>
                      <a:lnTo>
                        <a:pt x="1811" y="250"/>
                      </a:lnTo>
                      <a:lnTo>
                        <a:pt x="1832" y="250"/>
                      </a:lnTo>
                      <a:lnTo>
                        <a:pt x="1832" y="262"/>
                      </a:lnTo>
                      <a:lnTo>
                        <a:pt x="1845" y="262"/>
                      </a:lnTo>
                      <a:lnTo>
                        <a:pt x="1845" y="275"/>
                      </a:lnTo>
                      <a:lnTo>
                        <a:pt x="1862" y="275"/>
                      </a:lnTo>
                      <a:lnTo>
                        <a:pt x="1862" y="309"/>
                      </a:lnTo>
                      <a:lnTo>
                        <a:pt x="1875" y="326"/>
                      </a:lnTo>
                      <a:lnTo>
                        <a:pt x="1888" y="326"/>
                      </a:lnTo>
                      <a:lnTo>
                        <a:pt x="1888" y="339"/>
                      </a:lnTo>
                      <a:lnTo>
                        <a:pt x="1900" y="339"/>
                      </a:lnTo>
                      <a:lnTo>
                        <a:pt x="1900" y="351"/>
                      </a:lnTo>
                      <a:lnTo>
                        <a:pt x="1900" y="339"/>
                      </a:lnTo>
                      <a:lnTo>
                        <a:pt x="1913" y="339"/>
                      </a:lnTo>
                      <a:lnTo>
                        <a:pt x="1913" y="364"/>
                      </a:lnTo>
                      <a:lnTo>
                        <a:pt x="1921" y="364"/>
                      </a:lnTo>
                      <a:lnTo>
                        <a:pt x="1921" y="377"/>
                      </a:lnTo>
                      <a:lnTo>
                        <a:pt x="1934" y="377"/>
                      </a:lnTo>
                      <a:lnTo>
                        <a:pt x="1934" y="389"/>
                      </a:lnTo>
                      <a:lnTo>
                        <a:pt x="1947" y="377"/>
                      </a:lnTo>
                      <a:lnTo>
                        <a:pt x="1960" y="377"/>
                      </a:lnTo>
                      <a:lnTo>
                        <a:pt x="1960" y="389"/>
                      </a:lnTo>
                      <a:lnTo>
                        <a:pt x="2002" y="389"/>
                      </a:lnTo>
                      <a:lnTo>
                        <a:pt x="2002" y="398"/>
                      </a:lnTo>
                      <a:lnTo>
                        <a:pt x="2023" y="398"/>
                      </a:lnTo>
                      <a:lnTo>
                        <a:pt x="2023" y="423"/>
                      </a:lnTo>
                      <a:lnTo>
                        <a:pt x="2048" y="423"/>
                      </a:lnTo>
                      <a:lnTo>
                        <a:pt x="2048" y="440"/>
                      </a:lnTo>
                      <a:lnTo>
                        <a:pt x="2061" y="440"/>
                      </a:lnTo>
                      <a:lnTo>
                        <a:pt x="2048" y="440"/>
                      </a:lnTo>
                      <a:lnTo>
                        <a:pt x="2048" y="453"/>
                      </a:lnTo>
                      <a:lnTo>
                        <a:pt x="2061" y="453"/>
                      </a:lnTo>
                      <a:lnTo>
                        <a:pt x="2061" y="466"/>
                      </a:lnTo>
                      <a:lnTo>
                        <a:pt x="2048" y="466"/>
                      </a:lnTo>
                      <a:lnTo>
                        <a:pt x="2048" y="491"/>
                      </a:lnTo>
                      <a:lnTo>
                        <a:pt x="2061" y="491"/>
                      </a:lnTo>
                      <a:lnTo>
                        <a:pt x="2061" y="499"/>
                      </a:lnTo>
                      <a:lnTo>
                        <a:pt x="2048" y="499"/>
                      </a:lnTo>
                      <a:lnTo>
                        <a:pt x="2061" y="499"/>
                      </a:lnTo>
                      <a:lnTo>
                        <a:pt x="2061" y="512"/>
                      </a:lnTo>
                      <a:lnTo>
                        <a:pt x="2036" y="512"/>
                      </a:lnTo>
                      <a:lnTo>
                        <a:pt x="2036" y="525"/>
                      </a:lnTo>
                      <a:lnTo>
                        <a:pt x="1989" y="525"/>
                      </a:lnTo>
                      <a:lnTo>
                        <a:pt x="1989" y="512"/>
                      </a:lnTo>
                      <a:lnTo>
                        <a:pt x="1976" y="512"/>
                      </a:lnTo>
                      <a:lnTo>
                        <a:pt x="1976" y="525"/>
                      </a:lnTo>
                      <a:lnTo>
                        <a:pt x="1989" y="525"/>
                      </a:lnTo>
                      <a:lnTo>
                        <a:pt x="1989" y="542"/>
                      </a:lnTo>
                      <a:lnTo>
                        <a:pt x="1976" y="542"/>
                      </a:lnTo>
                      <a:lnTo>
                        <a:pt x="1976" y="567"/>
                      </a:lnTo>
                      <a:lnTo>
                        <a:pt x="1989" y="567"/>
                      </a:lnTo>
                      <a:lnTo>
                        <a:pt x="1989" y="580"/>
                      </a:lnTo>
                      <a:lnTo>
                        <a:pt x="2002" y="580"/>
                      </a:lnTo>
                      <a:lnTo>
                        <a:pt x="2002" y="588"/>
                      </a:lnTo>
                      <a:lnTo>
                        <a:pt x="2010" y="588"/>
                      </a:lnTo>
                      <a:lnTo>
                        <a:pt x="2010" y="601"/>
                      </a:lnTo>
                      <a:lnTo>
                        <a:pt x="2036" y="601"/>
                      </a:lnTo>
                      <a:lnTo>
                        <a:pt x="2036" y="614"/>
                      </a:lnTo>
                      <a:lnTo>
                        <a:pt x="2048" y="614"/>
                      </a:lnTo>
                      <a:lnTo>
                        <a:pt x="2048" y="639"/>
                      </a:lnTo>
                      <a:lnTo>
                        <a:pt x="2061" y="639"/>
                      </a:lnTo>
                      <a:lnTo>
                        <a:pt x="2061" y="656"/>
                      </a:lnTo>
                      <a:lnTo>
                        <a:pt x="2078" y="656"/>
                      </a:lnTo>
                      <a:lnTo>
                        <a:pt x="2078" y="639"/>
                      </a:lnTo>
                      <a:lnTo>
                        <a:pt x="2078" y="656"/>
                      </a:lnTo>
                      <a:lnTo>
                        <a:pt x="2091" y="656"/>
                      </a:lnTo>
                      <a:lnTo>
                        <a:pt x="2091" y="639"/>
                      </a:lnTo>
                      <a:lnTo>
                        <a:pt x="2091" y="656"/>
                      </a:lnTo>
                      <a:lnTo>
                        <a:pt x="2103" y="656"/>
                      </a:lnTo>
                      <a:lnTo>
                        <a:pt x="2103" y="669"/>
                      </a:lnTo>
                      <a:lnTo>
                        <a:pt x="2103" y="656"/>
                      </a:lnTo>
                      <a:lnTo>
                        <a:pt x="2103" y="669"/>
                      </a:lnTo>
                      <a:lnTo>
                        <a:pt x="2112" y="669"/>
                      </a:lnTo>
                      <a:lnTo>
                        <a:pt x="2112" y="681"/>
                      </a:lnTo>
                      <a:lnTo>
                        <a:pt x="2103" y="681"/>
                      </a:lnTo>
                      <a:lnTo>
                        <a:pt x="2103" y="690"/>
                      </a:lnTo>
                      <a:lnTo>
                        <a:pt x="2112" y="690"/>
                      </a:lnTo>
                      <a:lnTo>
                        <a:pt x="2112" y="715"/>
                      </a:lnTo>
                      <a:lnTo>
                        <a:pt x="2125" y="715"/>
                      </a:lnTo>
                      <a:lnTo>
                        <a:pt x="2112" y="728"/>
                      </a:lnTo>
                      <a:lnTo>
                        <a:pt x="2125" y="728"/>
                      </a:lnTo>
                      <a:lnTo>
                        <a:pt x="2125" y="741"/>
                      </a:lnTo>
                      <a:lnTo>
                        <a:pt x="2137" y="741"/>
                      </a:lnTo>
                      <a:lnTo>
                        <a:pt x="2137" y="787"/>
                      </a:lnTo>
                      <a:lnTo>
                        <a:pt x="2125" y="787"/>
                      </a:lnTo>
                      <a:lnTo>
                        <a:pt x="2137" y="787"/>
                      </a:lnTo>
                      <a:lnTo>
                        <a:pt x="2137" y="830"/>
                      </a:lnTo>
                      <a:lnTo>
                        <a:pt x="2150" y="830"/>
                      </a:lnTo>
                      <a:lnTo>
                        <a:pt x="2150" y="855"/>
                      </a:lnTo>
                      <a:lnTo>
                        <a:pt x="2137" y="855"/>
                      </a:lnTo>
                      <a:lnTo>
                        <a:pt x="2150" y="864"/>
                      </a:lnTo>
                      <a:lnTo>
                        <a:pt x="2175" y="864"/>
                      </a:lnTo>
                      <a:lnTo>
                        <a:pt x="2175" y="876"/>
                      </a:lnTo>
                      <a:lnTo>
                        <a:pt x="2197" y="876"/>
                      </a:lnTo>
                      <a:lnTo>
                        <a:pt x="2197" y="889"/>
                      </a:lnTo>
                      <a:lnTo>
                        <a:pt x="2192" y="889"/>
                      </a:lnTo>
                      <a:lnTo>
                        <a:pt x="2192" y="931"/>
                      </a:lnTo>
                      <a:lnTo>
                        <a:pt x="2197" y="931"/>
                      </a:lnTo>
                      <a:lnTo>
                        <a:pt x="2192" y="944"/>
                      </a:lnTo>
                      <a:lnTo>
                        <a:pt x="2192" y="957"/>
                      </a:lnTo>
                      <a:lnTo>
                        <a:pt x="2175" y="957"/>
                      </a:lnTo>
                      <a:lnTo>
                        <a:pt x="2192" y="957"/>
                      </a:lnTo>
                      <a:lnTo>
                        <a:pt x="2192" y="965"/>
                      </a:lnTo>
                      <a:lnTo>
                        <a:pt x="2197" y="965"/>
                      </a:lnTo>
                      <a:lnTo>
                        <a:pt x="2197" y="978"/>
                      </a:lnTo>
                      <a:lnTo>
                        <a:pt x="2226" y="978"/>
                      </a:lnTo>
                      <a:lnTo>
                        <a:pt x="2226" y="991"/>
                      </a:lnTo>
                      <a:lnTo>
                        <a:pt x="2252" y="991"/>
                      </a:lnTo>
                      <a:lnTo>
                        <a:pt x="2252" y="1020"/>
                      </a:lnTo>
                      <a:lnTo>
                        <a:pt x="2264" y="1020"/>
                      </a:lnTo>
                      <a:lnTo>
                        <a:pt x="2264" y="1033"/>
                      </a:lnTo>
                      <a:lnTo>
                        <a:pt x="2294" y="1033"/>
                      </a:lnTo>
                      <a:lnTo>
                        <a:pt x="2294" y="1046"/>
                      </a:lnTo>
                      <a:lnTo>
                        <a:pt x="2294" y="1033"/>
                      </a:lnTo>
                      <a:lnTo>
                        <a:pt x="2298" y="1033"/>
                      </a:lnTo>
                      <a:lnTo>
                        <a:pt x="2298" y="1046"/>
                      </a:lnTo>
                      <a:lnTo>
                        <a:pt x="2311" y="1046"/>
                      </a:lnTo>
                      <a:lnTo>
                        <a:pt x="2311" y="1067"/>
                      </a:lnTo>
                      <a:lnTo>
                        <a:pt x="2353" y="1067"/>
                      </a:lnTo>
                      <a:lnTo>
                        <a:pt x="2353" y="1079"/>
                      </a:lnTo>
                      <a:lnTo>
                        <a:pt x="2366" y="1079"/>
                      </a:lnTo>
                      <a:lnTo>
                        <a:pt x="2366" y="1067"/>
                      </a:lnTo>
                      <a:lnTo>
                        <a:pt x="2379" y="1067"/>
                      </a:lnTo>
                      <a:lnTo>
                        <a:pt x="2379" y="1122"/>
                      </a:lnTo>
                      <a:lnTo>
                        <a:pt x="2366" y="1122"/>
                      </a:lnTo>
                      <a:lnTo>
                        <a:pt x="2366" y="1206"/>
                      </a:lnTo>
                      <a:lnTo>
                        <a:pt x="2379" y="1206"/>
                      </a:lnTo>
                      <a:lnTo>
                        <a:pt x="2379" y="1194"/>
                      </a:lnTo>
                      <a:lnTo>
                        <a:pt x="2379" y="1206"/>
                      </a:lnTo>
                      <a:lnTo>
                        <a:pt x="2387" y="1206"/>
                      </a:lnTo>
                      <a:lnTo>
                        <a:pt x="2387" y="1219"/>
                      </a:lnTo>
                      <a:lnTo>
                        <a:pt x="2400" y="1219"/>
                      </a:lnTo>
                      <a:lnTo>
                        <a:pt x="2400" y="1240"/>
                      </a:lnTo>
                      <a:lnTo>
                        <a:pt x="2425" y="1240"/>
                      </a:lnTo>
                      <a:lnTo>
                        <a:pt x="2425" y="1253"/>
                      </a:lnTo>
                      <a:lnTo>
                        <a:pt x="2442" y="1253"/>
                      </a:lnTo>
                      <a:lnTo>
                        <a:pt x="2442" y="1270"/>
                      </a:lnTo>
                      <a:lnTo>
                        <a:pt x="2514" y="1270"/>
                      </a:lnTo>
                      <a:lnTo>
                        <a:pt x="2514" y="1283"/>
                      </a:lnTo>
                      <a:lnTo>
                        <a:pt x="2527" y="1283"/>
                      </a:lnTo>
                      <a:lnTo>
                        <a:pt x="2527" y="1295"/>
                      </a:lnTo>
                      <a:lnTo>
                        <a:pt x="2544" y="1308"/>
                      </a:lnTo>
                      <a:lnTo>
                        <a:pt x="2556" y="1321"/>
                      </a:lnTo>
                      <a:lnTo>
                        <a:pt x="2544" y="1321"/>
                      </a:lnTo>
                      <a:lnTo>
                        <a:pt x="2544" y="1329"/>
                      </a:lnTo>
                      <a:lnTo>
                        <a:pt x="2556" y="1329"/>
                      </a:lnTo>
                      <a:lnTo>
                        <a:pt x="2556" y="1342"/>
                      </a:lnTo>
                      <a:lnTo>
                        <a:pt x="2569" y="1342"/>
                      </a:lnTo>
                      <a:lnTo>
                        <a:pt x="2569" y="1384"/>
                      </a:lnTo>
                      <a:lnTo>
                        <a:pt x="2578" y="1397"/>
                      </a:lnTo>
                      <a:lnTo>
                        <a:pt x="2578" y="1410"/>
                      </a:lnTo>
                      <a:lnTo>
                        <a:pt x="2603" y="1410"/>
                      </a:lnTo>
                      <a:lnTo>
                        <a:pt x="2603" y="1422"/>
                      </a:lnTo>
                      <a:lnTo>
                        <a:pt x="2590" y="1422"/>
                      </a:lnTo>
                      <a:lnTo>
                        <a:pt x="2603" y="1422"/>
                      </a:lnTo>
                      <a:lnTo>
                        <a:pt x="2603" y="1443"/>
                      </a:lnTo>
                      <a:lnTo>
                        <a:pt x="2616" y="1443"/>
                      </a:lnTo>
                      <a:lnTo>
                        <a:pt x="2616" y="1469"/>
                      </a:lnTo>
                      <a:lnTo>
                        <a:pt x="2628" y="1469"/>
                      </a:lnTo>
                      <a:lnTo>
                        <a:pt x="2641" y="1486"/>
                      </a:lnTo>
                      <a:lnTo>
                        <a:pt x="2658" y="1469"/>
                      </a:lnTo>
                      <a:lnTo>
                        <a:pt x="2658" y="1486"/>
                      </a:lnTo>
                      <a:lnTo>
                        <a:pt x="2675" y="1486"/>
                      </a:lnTo>
                      <a:lnTo>
                        <a:pt x="2675" y="1511"/>
                      </a:lnTo>
                      <a:lnTo>
                        <a:pt x="2692" y="1511"/>
                      </a:lnTo>
                      <a:lnTo>
                        <a:pt x="2692" y="1532"/>
                      </a:lnTo>
                      <a:lnTo>
                        <a:pt x="2717" y="1532"/>
                      </a:lnTo>
                      <a:lnTo>
                        <a:pt x="2717" y="1545"/>
                      </a:lnTo>
                      <a:lnTo>
                        <a:pt x="2730" y="1545"/>
                      </a:lnTo>
                      <a:lnTo>
                        <a:pt x="2717" y="1545"/>
                      </a:lnTo>
                      <a:lnTo>
                        <a:pt x="2705" y="1558"/>
                      </a:lnTo>
                      <a:lnTo>
                        <a:pt x="2705" y="1570"/>
                      </a:lnTo>
                      <a:lnTo>
                        <a:pt x="2717" y="1587"/>
                      </a:lnTo>
                      <a:lnTo>
                        <a:pt x="2717" y="1634"/>
                      </a:lnTo>
                      <a:lnTo>
                        <a:pt x="2730" y="1634"/>
                      </a:lnTo>
                      <a:lnTo>
                        <a:pt x="2730" y="1647"/>
                      </a:lnTo>
                      <a:lnTo>
                        <a:pt x="2717" y="1647"/>
                      </a:lnTo>
                      <a:lnTo>
                        <a:pt x="2717" y="1672"/>
                      </a:lnTo>
                      <a:lnTo>
                        <a:pt x="2705" y="1672"/>
                      </a:lnTo>
                      <a:lnTo>
                        <a:pt x="2705" y="1685"/>
                      </a:lnTo>
                      <a:lnTo>
                        <a:pt x="2692" y="1685"/>
                      </a:lnTo>
                      <a:lnTo>
                        <a:pt x="2692" y="1702"/>
                      </a:lnTo>
                      <a:lnTo>
                        <a:pt x="2662" y="1702"/>
                      </a:lnTo>
                      <a:lnTo>
                        <a:pt x="2662" y="1706"/>
                      </a:lnTo>
                      <a:lnTo>
                        <a:pt x="2641" y="1706"/>
                      </a:lnTo>
                      <a:lnTo>
                        <a:pt x="2641" y="1719"/>
                      </a:lnTo>
                      <a:lnTo>
                        <a:pt x="2658" y="1719"/>
                      </a:lnTo>
                      <a:lnTo>
                        <a:pt x="2658" y="1736"/>
                      </a:lnTo>
                      <a:lnTo>
                        <a:pt x="2662" y="1736"/>
                      </a:lnTo>
                      <a:lnTo>
                        <a:pt x="2662" y="1761"/>
                      </a:lnTo>
                      <a:lnTo>
                        <a:pt x="2658" y="1761"/>
                      </a:lnTo>
                      <a:lnTo>
                        <a:pt x="2662" y="1761"/>
                      </a:lnTo>
                      <a:lnTo>
                        <a:pt x="2641" y="1761"/>
                      </a:lnTo>
                      <a:lnTo>
                        <a:pt x="2641" y="1774"/>
                      </a:lnTo>
                      <a:lnTo>
                        <a:pt x="2628" y="1774"/>
                      </a:lnTo>
                      <a:lnTo>
                        <a:pt x="2628" y="1761"/>
                      </a:lnTo>
                      <a:lnTo>
                        <a:pt x="2603" y="1761"/>
                      </a:lnTo>
                      <a:lnTo>
                        <a:pt x="2603" y="1774"/>
                      </a:lnTo>
                      <a:lnTo>
                        <a:pt x="2590" y="1774"/>
                      </a:lnTo>
                      <a:lnTo>
                        <a:pt x="2590" y="1795"/>
                      </a:lnTo>
                      <a:lnTo>
                        <a:pt x="2569" y="1795"/>
                      </a:lnTo>
                      <a:lnTo>
                        <a:pt x="2569" y="1820"/>
                      </a:lnTo>
                      <a:lnTo>
                        <a:pt x="2578" y="1820"/>
                      </a:lnTo>
                      <a:lnTo>
                        <a:pt x="2578" y="1837"/>
                      </a:lnTo>
                      <a:lnTo>
                        <a:pt x="2569" y="1837"/>
                      </a:lnTo>
                      <a:lnTo>
                        <a:pt x="2569" y="1850"/>
                      </a:lnTo>
                      <a:lnTo>
                        <a:pt x="2556" y="1837"/>
                      </a:lnTo>
                      <a:lnTo>
                        <a:pt x="2556" y="1850"/>
                      </a:lnTo>
                      <a:lnTo>
                        <a:pt x="2544" y="1850"/>
                      </a:lnTo>
                      <a:lnTo>
                        <a:pt x="2556" y="1850"/>
                      </a:lnTo>
                      <a:lnTo>
                        <a:pt x="2544" y="1863"/>
                      </a:lnTo>
                      <a:lnTo>
                        <a:pt x="2527" y="1863"/>
                      </a:lnTo>
                      <a:lnTo>
                        <a:pt x="2527" y="1875"/>
                      </a:lnTo>
                      <a:lnTo>
                        <a:pt x="2514" y="1875"/>
                      </a:lnTo>
                      <a:lnTo>
                        <a:pt x="2514" y="1888"/>
                      </a:lnTo>
                      <a:lnTo>
                        <a:pt x="2514" y="1875"/>
                      </a:lnTo>
                      <a:lnTo>
                        <a:pt x="2501" y="1875"/>
                      </a:lnTo>
                      <a:lnTo>
                        <a:pt x="2501" y="1888"/>
                      </a:lnTo>
                      <a:lnTo>
                        <a:pt x="2489" y="1888"/>
                      </a:lnTo>
                      <a:lnTo>
                        <a:pt x="2501" y="1888"/>
                      </a:lnTo>
                      <a:lnTo>
                        <a:pt x="2489" y="1888"/>
                      </a:lnTo>
                      <a:lnTo>
                        <a:pt x="2501" y="1888"/>
                      </a:lnTo>
                      <a:lnTo>
                        <a:pt x="2501" y="1896"/>
                      </a:lnTo>
                      <a:lnTo>
                        <a:pt x="2489" y="1896"/>
                      </a:lnTo>
                      <a:lnTo>
                        <a:pt x="2489" y="1922"/>
                      </a:lnTo>
                      <a:lnTo>
                        <a:pt x="2476" y="1922"/>
                      </a:lnTo>
                      <a:lnTo>
                        <a:pt x="2556" y="1922"/>
                      </a:lnTo>
                      <a:lnTo>
                        <a:pt x="2603" y="1935"/>
                      </a:lnTo>
                      <a:lnTo>
                        <a:pt x="2933" y="1935"/>
                      </a:lnTo>
                      <a:lnTo>
                        <a:pt x="2920" y="1935"/>
                      </a:lnTo>
                      <a:lnTo>
                        <a:pt x="2933" y="1951"/>
                      </a:lnTo>
                      <a:lnTo>
                        <a:pt x="2933" y="1935"/>
                      </a:lnTo>
                      <a:lnTo>
                        <a:pt x="2933" y="1951"/>
                      </a:lnTo>
                      <a:lnTo>
                        <a:pt x="2942" y="1951"/>
                      </a:lnTo>
                      <a:lnTo>
                        <a:pt x="2942" y="1964"/>
                      </a:lnTo>
                      <a:lnTo>
                        <a:pt x="2942" y="1951"/>
                      </a:lnTo>
                      <a:lnTo>
                        <a:pt x="2954" y="1964"/>
                      </a:lnTo>
                      <a:lnTo>
                        <a:pt x="2954" y="1951"/>
                      </a:lnTo>
                      <a:lnTo>
                        <a:pt x="2954" y="1964"/>
                      </a:lnTo>
                      <a:lnTo>
                        <a:pt x="2980" y="1964"/>
                      </a:lnTo>
                      <a:lnTo>
                        <a:pt x="2980" y="1977"/>
                      </a:lnTo>
                      <a:lnTo>
                        <a:pt x="2980" y="1964"/>
                      </a:lnTo>
                      <a:lnTo>
                        <a:pt x="3009" y="1964"/>
                      </a:lnTo>
                      <a:lnTo>
                        <a:pt x="3009" y="1977"/>
                      </a:lnTo>
                      <a:lnTo>
                        <a:pt x="3022" y="1977"/>
                      </a:lnTo>
                      <a:lnTo>
                        <a:pt x="3022" y="1964"/>
                      </a:lnTo>
                      <a:lnTo>
                        <a:pt x="3022" y="1977"/>
                      </a:lnTo>
                      <a:lnTo>
                        <a:pt x="3056" y="1977"/>
                      </a:lnTo>
                      <a:lnTo>
                        <a:pt x="3043" y="1977"/>
                      </a:lnTo>
                      <a:lnTo>
                        <a:pt x="3043" y="1985"/>
                      </a:lnTo>
                      <a:lnTo>
                        <a:pt x="3056" y="1977"/>
                      </a:lnTo>
                      <a:lnTo>
                        <a:pt x="3056" y="1985"/>
                      </a:lnTo>
                      <a:lnTo>
                        <a:pt x="3056" y="1977"/>
                      </a:lnTo>
                      <a:lnTo>
                        <a:pt x="3056" y="1985"/>
                      </a:lnTo>
                      <a:lnTo>
                        <a:pt x="3056" y="1977"/>
                      </a:lnTo>
                      <a:lnTo>
                        <a:pt x="3056" y="1985"/>
                      </a:lnTo>
                      <a:lnTo>
                        <a:pt x="3056" y="1977"/>
                      </a:lnTo>
                      <a:lnTo>
                        <a:pt x="3069" y="1977"/>
                      </a:lnTo>
                      <a:lnTo>
                        <a:pt x="3069" y="1985"/>
                      </a:lnTo>
                      <a:lnTo>
                        <a:pt x="3094" y="1985"/>
                      </a:lnTo>
                      <a:lnTo>
                        <a:pt x="3094" y="1998"/>
                      </a:lnTo>
                      <a:lnTo>
                        <a:pt x="3107" y="2011"/>
                      </a:lnTo>
                      <a:lnTo>
                        <a:pt x="3107" y="1998"/>
                      </a:lnTo>
                      <a:lnTo>
                        <a:pt x="3170" y="1998"/>
                      </a:lnTo>
                      <a:lnTo>
                        <a:pt x="3158" y="1998"/>
                      </a:lnTo>
                      <a:lnTo>
                        <a:pt x="3217" y="1998"/>
                      </a:lnTo>
                      <a:lnTo>
                        <a:pt x="3217" y="2011"/>
                      </a:lnTo>
                      <a:lnTo>
                        <a:pt x="3230" y="2011"/>
                      </a:lnTo>
                      <a:lnTo>
                        <a:pt x="3230" y="1998"/>
                      </a:lnTo>
                      <a:lnTo>
                        <a:pt x="3242" y="1998"/>
                      </a:lnTo>
                      <a:lnTo>
                        <a:pt x="3242" y="2011"/>
                      </a:lnTo>
                      <a:lnTo>
                        <a:pt x="3259" y="2011"/>
                      </a:lnTo>
                      <a:lnTo>
                        <a:pt x="3259" y="2023"/>
                      </a:lnTo>
                      <a:lnTo>
                        <a:pt x="3259" y="2011"/>
                      </a:lnTo>
                      <a:lnTo>
                        <a:pt x="3259" y="2023"/>
                      </a:lnTo>
                      <a:lnTo>
                        <a:pt x="3272" y="2023"/>
                      </a:lnTo>
                      <a:lnTo>
                        <a:pt x="3259" y="2023"/>
                      </a:lnTo>
                      <a:lnTo>
                        <a:pt x="3272" y="2023"/>
                      </a:lnTo>
                      <a:lnTo>
                        <a:pt x="3259" y="2023"/>
                      </a:lnTo>
                      <a:lnTo>
                        <a:pt x="3272" y="2023"/>
                      </a:lnTo>
                      <a:lnTo>
                        <a:pt x="3272" y="2036"/>
                      </a:lnTo>
                      <a:lnTo>
                        <a:pt x="3259" y="2036"/>
                      </a:lnTo>
                      <a:lnTo>
                        <a:pt x="3272" y="2036"/>
                      </a:lnTo>
                      <a:lnTo>
                        <a:pt x="3272" y="2053"/>
                      </a:lnTo>
                      <a:lnTo>
                        <a:pt x="3285" y="2053"/>
                      </a:lnTo>
                      <a:lnTo>
                        <a:pt x="3285" y="2066"/>
                      </a:lnTo>
                      <a:lnTo>
                        <a:pt x="3297" y="2066"/>
                      </a:lnTo>
                      <a:lnTo>
                        <a:pt x="3297" y="2053"/>
                      </a:lnTo>
                      <a:lnTo>
                        <a:pt x="3318" y="2053"/>
                      </a:lnTo>
                      <a:lnTo>
                        <a:pt x="3318" y="2070"/>
                      </a:lnTo>
                      <a:lnTo>
                        <a:pt x="3310" y="2070"/>
                      </a:lnTo>
                      <a:lnTo>
                        <a:pt x="3318" y="2070"/>
                      </a:lnTo>
                      <a:lnTo>
                        <a:pt x="3310" y="2070"/>
                      </a:lnTo>
                      <a:lnTo>
                        <a:pt x="3318" y="2070"/>
                      </a:lnTo>
                      <a:lnTo>
                        <a:pt x="3318" y="2083"/>
                      </a:lnTo>
                      <a:lnTo>
                        <a:pt x="3310" y="2083"/>
                      </a:lnTo>
                      <a:lnTo>
                        <a:pt x="3318" y="2083"/>
                      </a:lnTo>
                      <a:lnTo>
                        <a:pt x="3310" y="2083"/>
                      </a:lnTo>
                      <a:lnTo>
                        <a:pt x="3318" y="2083"/>
                      </a:lnTo>
                      <a:lnTo>
                        <a:pt x="3310" y="2083"/>
                      </a:lnTo>
                      <a:lnTo>
                        <a:pt x="3310" y="2100"/>
                      </a:lnTo>
                      <a:lnTo>
                        <a:pt x="3318" y="2100"/>
                      </a:lnTo>
                      <a:lnTo>
                        <a:pt x="3310" y="2100"/>
                      </a:lnTo>
                      <a:lnTo>
                        <a:pt x="3318" y="2100"/>
                      </a:lnTo>
                      <a:lnTo>
                        <a:pt x="3310" y="2100"/>
                      </a:lnTo>
                      <a:lnTo>
                        <a:pt x="3310" y="2112"/>
                      </a:lnTo>
                      <a:lnTo>
                        <a:pt x="3318" y="2112"/>
                      </a:lnTo>
                      <a:lnTo>
                        <a:pt x="3318" y="2125"/>
                      </a:lnTo>
                      <a:lnTo>
                        <a:pt x="3344" y="2125"/>
                      </a:lnTo>
                      <a:lnTo>
                        <a:pt x="3344" y="2138"/>
                      </a:lnTo>
                      <a:lnTo>
                        <a:pt x="3331" y="2138"/>
                      </a:lnTo>
                      <a:lnTo>
                        <a:pt x="3344" y="2138"/>
                      </a:lnTo>
                      <a:lnTo>
                        <a:pt x="3331" y="2138"/>
                      </a:lnTo>
                      <a:lnTo>
                        <a:pt x="3331" y="2150"/>
                      </a:lnTo>
                      <a:lnTo>
                        <a:pt x="3344" y="2150"/>
                      </a:lnTo>
                      <a:lnTo>
                        <a:pt x="3344" y="2201"/>
                      </a:lnTo>
                      <a:lnTo>
                        <a:pt x="3331" y="2201"/>
                      </a:lnTo>
                      <a:lnTo>
                        <a:pt x="3331" y="2227"/>
                      </a:lnTo>
                      <a:lnTo>
                        <a:pt x="3344" y="2227"/>
                      </a:lnTo>
                      <a:lnTo>
                        <a:pt x="3331" y="2239"/>
                      </a:lnTo>
                      <a:lnTo>
                        <a:pt x="3331" y="2252"/>
                      </a:lnTo>
                      <a:lnTo>
                        <a:pt x="3344" y="2239"/>
                      </a:lnTo>
                      <a:lnTo>
                        <a:pt x="3344" y="2252"/>
                      </a:lnTo>
                      <a:lnTo>
                        <a:pt x="3344" y="2239"/>
                      </a:lnTo>
                      <a:lnTo>
                        <a:pt x="3344" y="2252"/>
                      </a:lnTo>
                      <a:lnTo>
                        <a:pt x="3357" y="2252"/>
                      </a:lnTo>
                      <a:lnTo>
                        <a:pt x="3357" y="2261"/>
                      </a:lnTo>
                      <a:lnTo>
                        <a:pt x="3399" y="2261"/>
                      </a:lnTo>
                      <a:lnTo>
                        <a:pt x="3399" y="2273"/>
                      </a:lnTo>
                      <a:lnTo>
                        <a:pt x="3420" y="2273"/>
                      </a:lnTo>
                      <a:lnTo>
                        <a:pt x="3420" y="2286"/>
                      </a:lnTo>
                      <a:lnTo>
                        <a:pt x="3433" y="2286"/>
                      </a:lnTo>
                      <a:lnTo>
                        <a:pt x="3433" y="2299"/>
                      </a:lnTo>
                      <a:lnTo>
                        <a:pt x="3420" y="2299"/>
                      </a:lnTo>
                      <a:lnTo>
                        <a:pt x="3420" y="2316"/>
                      </a:lnTo>
                      <a:lnTo>
                        <a:pt x="3433" y="2316"/>
                      </a:lnTo>
                      <a:lnTo>
                        <a:pt x="3433" y="2362"/>
                      </a:lnTo>
                      <a:lnTo>
                        <a:pt x="3445" y="2362"/>
                      </a:lnTo>
                      <a:lnTo>
                        <a:pt x="3445" y="2354"/>
                      </a:lnTo>
                      <a:lnTo>
                        <a:pt x="3445" y="2362"/>
                      </a:lnTo>
                      <a:lnTo>
                        <a:pt x="3433" y="2362"/>
                      </a:lnTo>
                      <a:lnTo>
                        <a:pt x="3433" y="2388"/>
                      </a:lnTo>
                      <a:lnTo>
                        <a:pt x="3420" y="2388"/>
                      </a:lnTo>
                      <a:lnTo>
                        <a:pt x="3420" y="2400"/>
                      </a:lnTo>
                      <a:lnTo>
                        <a:pt x="3407" y="2400"/>
                      </a:lnTo>
                      <a:lnTo>
                        <a:pt x="3407" y="2417"/>
                      </a:lnTo>
                      <a:lnTo>
                        <a:pt x="3433" y="2417"/>
                      </a:lnTo>
                      <a:lnTo>
                        <a:pt x="3433" y="2430"/>
                      </a:lnTo>
                      <a:lnTo>
                        <a:pt x="3420" y="2430"/>
                      </a:lnTo>
                      <a:lnTo>
                        <a:pt x="3433" y="2443"/>
                      </a:lnTo>
                      <a:lnTo>
                        <a:pt x="3433" y="2451"/>
                      </a:lnTo>
                      <a:lnTo>
                        <a:pt x="3407" y="2451"/>
                      </a:lnTo>
                      <a:lnTo>
                        <a:pt x="3407" y="2476"/>
                      </a:lnTo>
                      <a:lnTo>
                        <a:pt x="4140" y="2476"/>
                      </a:lnTo>
                      <a:lnTo>
                        <a:pt x="4148" y="2464"/>
                      </a:lnTo>
                      <a:lnTo>
                        <a:pt x="4161" y="2464"/>
                      </a:lnTo>
                      <a:lnTo>
                        <a:pt x="4148" y="2464"/>
                      </a:lnTo>
                      <a:lnTo>
                        <a:pt x="4161" y="2464"/>
                      </a:lnTo>
                      <a:lnTo>
                        <a:pt x="4148" y="2464"/>
                      </a:lnTo>
                      <a:lnTo>
                        <a:pt x="4161" y="2451"/>
                      </a:lnTo>
                      <a:lnTo>
                        <a:pt x="4174" y="2451"/>
                      </a:lnTo>
                      <a:lnTo>
                        <a:pt x="4174" y="2464"/>
                      </a:lnTo>
                      <a:lnTo>
                        <a:pt x="4190" y="2464"/>
                      </a:lnTo>
                      <a:lnTo>
                        <a:pt x="4190" y="2476"/>
                      </a:lnTo>
                      <a:lnTo>
                        <a:pt x="4203" y="2464"/>
                      </a:lnTo>
                      <a:lnTo>
                        <a:pt x="4203" y="2476"/>
                      </a:lnTo>
                      <a:lnTo>
                        <a:pt x="4203" y="2464"/>
                      </a:lnTo>
                      <a:lnTo>
                        <a:pt x="4216" y="2464"/>
                      </a:lnTo>
                      <a:lnTo>
                        <a:pt x="4203" y="2464"/>
                      </a:lnTo>
                      <a:lnTo>
                        <a:pt x="4237" y="2464"/>
                      </a:lnTo>
                      <a:lnTo>
                        <a:pt x="4250" y="2451"/>
                      </a:lnTo>
                      <a:lnTo>
                        <a:pt x="4237" y="2451"/>
                      </a:lnTo>
                      <a:lnTo>
                        <a:pt x="4288" y="2451"/>
                      </a:lnTo>
                      <a:lnTo>
                        <a:pt x="4288" y="2430"/>
                      </a:lnTo>
                      <a:lnTo>
                        <a:pt x="4305" y="2430"/>
                      </a:lnTo>
                      <a:lnTo>
                        <a:pt x="4305" y="2417"/>
                      </a:lnTo>
                      <a:lnTo>
                        <a:pt x="4317" y="2417"/>
                      </a:lnTo>
                      <a:lnTo>
                        <a:pt x="4317" y="2375"/>
                      </a:lnTo>
                      <a:lnTo>
                        <a:pt x="4330" y="2375"/>
                      </a:lnTo>
                      <a:lnTo>
                        <a:pt x="4330" y="2362"/>
                      </a:lnTo>
                      <a:lnTo>
                        <a:pt x="4339" y="2362"/>
                      </a:lnTo>
                      <a:lnTo>
                        <a:pt x="4339" y="2354"/>
                      </a:lnTo>
                      <a:lnTo>
                        <a:pt x="4389" y="2354"/>
                      </a:lnTo>
                      <a:lnTo>
                        <a:pt x="4389" y="2341"/>
                      </a:lnTo>
                      <a:lnTo>
                        <a:pt x="4406" y="2341"/>
                      </a:lnTo>
                      <a:lnTo>
                        <a:pt x="4406" y="2328"/>
                      </a:lnTo>
                      <a:lnTo>
                        <a:pt x="4423" y="2328"/>
                      </a:lnTo>
                      <a:lnTo>
                        <a:pt x="4423" y="2316"/>
                      </a:lnTo>
                      <a:lnTo>
                        <a:pt x="4491" y="2316"/>
                      </a:lnTo>
                      <a:lnTo>
                        <a:pt x="4478" y="2316"/>
                      </a:lnTo>
                      <a:lnTo>
                        <a:pt x="4478" y="2299"/>
                      </a:lnTo>
                      <a:lnTo>
                        <a:pt x="4491" y="2299"/>
                      </a:lnTo>
                      <a:lnTo>
                        <a:pt x="4478" y="2299"/>
                      </a:lnTo>
                      <a:lnTo>
                        <a:pt x="4491" y="2299"/>
                      </a:lnTo>
                      <a:lnTo>
                        <a:pt x="4478" y="2299"/>
                      </a:lnTo>
                      <a:lnTo>
                        <a:pt x="4491" y="2299"/>
                      </a:lnTo>
                      <a:lnTo>
                        <a:pt x="4491" y="2273"/>
                      </a:lnTo>
                      <a:lnTo>
                        <a:pt x="4504" y="2273"/>
                      </a:lnTo>
                      <a:lnTo>
                        <a:pt x="4504" y="2261"/>
                      </a:lnTo>
                      <a:lnTo>
                        <a:pt x="4512" y="2261"/>
                      </a:lnTo>
                      <a:lnTo>
                        <a:pt x="4512" y="2252"/>
                      </a:lnTo>
                      <a:lnTo>
                        <a:pt x="4512" y="2261"/>
                      </a:lnTo>
                      <a:lnTo>
                        <a:pt x="4512" y="2252"/>
                      </a:lnTo>
                      <a:lnTo>
                        <a:pt x="4555" y="2252"/>
                      </a:lnTo>
                      <a:lnTo>
                        <a:pt x="4538" y="2252"/>
                      </a:lnTo>
                      <a:lnTo>
                        <a:pt x="4555" y="2252"/>
                      </a:lnTo>
                      <a:lnTo>
                        <a:pt x="4555" y="2239"/>
                      </a:lnTo>
                      <a:lnTo>
                        <a:pt x="4567" y="2239"/>
                      </a:lnTo>
                      <a:lnTo>
                        <a:pt x="4567" y="2214"/>
                      </a:lnTo>
                      <a:lnTo>
                        <a:pt x="4580" y="2214"/>
                      </a:lnTo>
                      <a:lnTo>
                        <a:pt x="4580" y="2201"/>
                      </a:lnTo>
                      <a:lnTo>
                        <a:pt x="4593" y="2201"/>
                      </a:lnTo>
                      <a:lnTo>
                        <a:pt x="4593" y="2184"/>
                      </a:lnTo>
                      <a:lnTo>
                        <a:pt x="4605" y="2184"/>
                      </a:lnTo>
                      <a:lnTo>
                        <a:pt x="4593" y="2184"/>
                      </a:lnTo>
                      <a:lnTo>
                        <a:pt x="4593" y="2172"/>
                      </a:lnTo>
                      <a:lnTo>
                        <a:pt x="4627" y="2172"/>
                      </a:lnTo>
                      <a:lnTo>
                        <a:pt x="4627" y="2167"/>
                      </a:lnTo>
                      <a:lnTo>
                        <a:pt x="4639" y="2167"/>
                      </a:lnTo>
                      <a:lnTo>
                        <a:pt x="4656" y="2150"/>
                      </a:lnTo>
                      <a:lnTo>
                        <a:pt x="4656" y="2167"/>
                      </a:lnTo>
                      <a:lnTo>
                        <a:pt x="4669" y="2167"/>
                      </a:lnTo>
                      <a:lnTo>
                        <a:pt x="4669" y="2138"/>
                      </a:lnTo>
                      <a:lnTo>
                        <a:pt x="4682" y="2138"/>
                      </a:lnTo>
                      <a:lnTo>
                        <a:pt x="4669" y="2138"/>
                      </a:lnTo>
                      <a:lnTo>
                        <a:pt x="4682" y="2138"/>
                      </a:lnTo>
                      <a:lnTo>
                        <a:pt x="4682" y="2125"/>
                      </a:lnTo>
                      <a:lnTo>
                        <a:pt x="4682" y="2138"/>
                      </a:lnTo>
                      <a:lnTo>
                        <a:pt x="4682" y="2125"/>
                      </a:lnTo>
                      <a:lnTo>
                        <a:pt x="4703" y="2125"/>
                      </a:lnTo>
                      <a:lnTo>
                        <a:pt x="4694" y="2125"/>
                      </a:lnTo>
                      <a:lnTo>
                        <a:pt x="4703" y="2125"/>
                      </a:lnTo>
                      <a:lnTo>
                        <a:pt x="4703" y="2112"/>
                      </a:lnTo>
                      <a:lnTo>
                        <a:pt x="4694" y="2112"/>
                      </a:lnTo>
                      <a:lnTo>
                        <a:pt x="4703" y="2112"/>
                      </a:lnTo>
                      <a:lnTo>
                        <a:pt x="4694" y="2112"/>
                      </a:lnTo>
                      <a:lnTo>
                        <a:pt x="4694" y="2100"/>
                      </a:lnTo>
                      <a:lnTo>
                        <a:pt x="4703" y="2100"/>
                      </a:lnTo>
                      <a:lnTo>
                        <a:pt x="4703" y="2083"/>
                      </a:lnTo>
                      <a:lnTo>
                        <a:pt x="4728" y="2083"/>
                      </a:lnTo>
                      <a:lnTo>
                        <a:pt x="4728" y="2070"/>
                      </a:lnTo>
                      <a:lnTo>
                        <a:pt x="4728" y="2083"/>
                      </a:lnTo>
                      <a:lnTo>
                        <a:pt x="4728" y="2070"/>
                      </a:lnTo>
                      <a:lnTo>
                        <a:pt x="4754" y="2070"/>
                      </a:lnTo>
                      <a:lnTo>
                        <a:pt x="4754" y="2066"/>
                      </a:lnTo>
                      <a:lnTo>
                        <a:pt x="4783" y="2066"/>
                      </a:lnTo>
                      <a:lnTo>
                        <a:pt x="4783" y="2053"/>
                      </a:lnTo>
                      <a:lnTo>
                        <a:pt x="4783" y="2066"/>
                      </a:lnTo>
                      <a:lnTo>
                        <a:pt x="4783" y="2053"/>
                      </a:lnTo>
                      <a:lnTo>
                        <a:pt x="4787" y="2053"/>
                      </a:lnTo>
                      <a:lnTo>
                        <a:pt x="4787" y="2036"/>
                      </a:lnTo>
                      <a:lnTo>
                        <a:pt x="4787" y="2053"/>
                      </a:lnTo>
                      <a:lnTo>
                        <a:pt x="4787" y="2023"/>
                      </a:lnTo>
                      <a:lnTo>
                        <a:pt x="4787" y="2036"/>
                      </a:lnTo>
                      <a:lnTo>
                        <a:pt x="4787" y="2023"/>
                      </a:lnTo>
                      <a:lnTo>
                        <a:pt x="4804" y="2023"/>
                      </a:lnTo>
                      <a:lnTo>
                        <a:pt x="4804" y="2036"/>
                      </a:lnTo>
                      <a:lnTo>
                        <a:pt x="4804" y="2023"/>
                      </a:lnTo>
                      <a:lnTo>
                        <a:pt x="4804" y="2036"/>
                      </a:lnTo>
                      <a:lnTo>
                        <a:pt x="4804" y="2023"/>
                      </a:lnTo>
                      <a:lnTo>
                        <a:pt x="4817" y="2023"/>
                      </a:lnTo>
                      <a:lnTo>
                        <a:pt x="4804" y="2023"/>
                      </a:lnTo>
                      <a:lnTo>
                        <a:pt x="4804" y="2011"/>
                      </a:lnTo>
                      <a:lnTo>
                        <a:pt x="4817" y="2011"/>
                      </a:lnTo>
                      <a:lnTo>
                        <a:pt x="4817" y="1998"/>
                      </a:lnTo>
                      <a:lnTo>
                        <a:pt x="4830" y="1998"/>
                      </a:lnTo>
                      <a:lnTo>
                        <a:pt x="4830" y="2011"/>
                      </a:lnTo>
                      <a:lnTo>
                        <a:pt x="4830" y="1985"/>
                      </a:lnTo>
                      <a:lnTo>
                        <a:pt x="4842" y="1998"/>
                      </a:lnTo>
                      <a:lnTo>
                        <a:pt x="4842" y="1985"/>
                      </a:lnTo>
                      <a:lnTo>
                        <a:pt x="4842" y="1998"/>
                      </a:lnTo>
                      <a:lnTo>
                        <a:pt x="4842" y="1985"/>
                      </a:lnTo>
                      <a:lnTo>
                        <a:pt x="4842" y="1998"/>
                      </a:lnTo>
                      <a:lnTo>
                        <a:pt x="4842" y="1985"/>
                      </a:lnTo>
                      <a:lnTo>
                        <a:pt x="4855" y="1985"/>
                      </a:lnTo>
                      <a:lnTo>
                        <a:pt x="4842" y="1985"/>
                      </a:lnTo>
                      <a:lnTo>
                        <a:pt x="4842" y="1977"/>
                      </a:lnTo>
                      <a:lnTo>
                        <a:pt x="4855" y="1977"/>
                      </a:lnTo>
                      <a:lnTo>
                        <a:pt x="4855" y="1985"/>
                      </a:lnTo>
                      <a:lnTo>
                        <a:pt x="4855" y="1977"/>
                      </a:lnTo>
                      <a:lnTo>
                        <a:pt x="4885" y="1977"/>
                      </a:lnTo>
                      <a:lnTo>
                        <a:pt x="4885" y="1964"/>
                      </a:lnTo>
                      <a:lnTo>
                        <a:pt x="4885" y="1977"/>
                      </a:lnTo>
                      <a:lnTo>
                        <a:pt x="4889" y="1977"/>
                      </a:lnTo>
                      <a:lnTo>
                        <a:pt x="4889" y="1964"/>
                      </a:lnTo>
                      <a:lnTo>
                        <a:pt x="4889" y="1977"/>
                      </a:lnTo>
                      <a:lnTo>
                        <a:pt x="4906" y="1977"/>
                      </a:lnTo>
                      <a:lnTo>
                        <a:pt x="4889" y="1977"/>
                      </a:lnTo>
                      <a:lnTo>
                        <a:pt x="4906" y="1977"/>
                      </a:lnTo>
                      <a:lnTo>
                        <a:pt x="4906" y="1964"/>
                      </a:lnTo>
                      <a:lnTo>
                        <a:pt x="4906" y="1977"/>
                      </a:lnTo>
                      <a:lnTo>
                        <a:pt x="4919" y="1977"/>
                      </a:lnTo>
                      <a:lnTo>
                        <a:pt x="4919" y="1964"/>
                      </a:lnTo>
                      <a:lnTo>
                        <a:pt x="4944" y="1964"/>
                      </a:lnTo>
                      <a:lnTo>
                        <a:pt x="4944" y="1977"/>
                      </a:lnTo>
                      <a:lnTo>
                        <a:pt x="4931" y="1977"/>
                      </a:lnTo>
                      <a:lnTo>
                        <a:pt x="4931" y="1985"/>
                      </a:lnTo>
                      <a:lnTo>
                        <a:pt x="4919" y="1985"/>
                      </a:lnTo>
                      <a:lnTo>
                        <a:pt x="4931" y="1985"/>
                      </a:lnTo>
                      <a:lnTo>
                        <a:pt x="4931" y="1998"/>
                      </a:lnTo>
                      <a:lnTo>
                        <a:pt x="4919" y="1998"/>
                      </a:lnTo>
                      <a:lnTo>
                        <a:pt x="4919" y="1985"/>
                      </a:lnTo>
                      <a:lnTo>
                        <a:pt x="4919" y="1998"/>
                      </a:lnTo>
                      <a:lnTo>
                        <a:pt x="4906" y="1998"/>
                      </a:lnTo>
                      <a:lnTo>
                        <a:pt x="4919" y="1998"/>
                      </a:lnTo>
                      <a:lnTo>
                        <a:pt x="4919" y="2023"/>
                      </a:lnTo>
                      <a:lnTo>
                        <a:pt x="4931" y="2023"/>
                      </a:lnTo>
                      <a:lnTo>
                        <a:pt x="4931" y="2036"/>
                      </a:lnTo>
                      <a:lnTo>
                        <a:pt x="4919" y="2036"/>
                      </a:lnTo>
                      <a:lnTo>
                        <a:pt x="4919" y="2023"/>
                      </a:lnTo>
                      <a:lnTo>
                        <a:pt x="4919" y="2036"/>
                      </a:lnTo>
                      <a:lnTo>
                        <a:pt x="4906" y="2036"/>
                      </a:lnTo>
                      <a:lnTo>
                        <a:pt x="4906" y="2053"/>
                      </a:lnTo>
                      <a:lnTo>
                        <a:pt x="4889" y="2053"/>
                      </a:lnTo>
                      <a:lnTo>
                        <a:pt x="4889" y="2066"/>
                      </a:lnTo>
                      <a:lnTo>
                        <a:pt x="4872" y="2066"/>
                      </a:lnTo>
                      <a:lnTo>
                        <a:pt x="4885" y="2066"/>
                      </a:lnTo>
                      <a:lnTo>
                        <a:pt x="4885" y="2070"/>
                      </a:lnTo>
                      <a:lnTo>
                        <a:pt x="4872" y="2070"/>
                      </a:lnTo>
                      <a:lnTo>
                        <a:pt x="4872" y="2083"/>
                      </a:lnTo>
                      <a:lnTo>
                        <a:pt x="4885" y="2083"/>
                      </a:lnTo>
                      <a:lnTo>
                        <a:pt x="4885" y="2100"/>
                      </a:lnTo>
                      <a:lnTo>
                        <a:pt x="4872" y="2100"/>
                      </a:lnTo>
                      <a:lnTo>
                        <a:pt x="4872" y="2083"/>
                      </a:lnTo>
                      <a:lnTo>
                        <a:pt x="4855" y="2083"/>
                      </a:lnTo>
                      <a:lnTo>
                        <a:pt x="4855" y="2070"/>
                      </a:lnTo>
                      <a:lnTo>
                        <a:pt x="4842" y="2070"/>
                      </a:lnTo>
                      <a:lnTo>
                        <a:pt x="4842" y="2083"/>
                      </a:lnTo>
                      <a:lnTo>
                        <a:pt x="4855" y="2100"/>
                      </a:lnTo>
                      <a:lnTo>
                        <a:pt x="4855" y="2125"/>
                      </a:lnTo>
                      <a:lnTo>
                        <a:pt x="4842" y="2125"/>
                      </a:lnTo>
                      <a:lnTo>
                        <a:pt x="4842" y="2138"/>
                      </a:lnTo>
                      <a:lnTo>
                        <a:pt x="4855" y="2138"/>
                      </a:lnTo>
                      <a:lnTo>
                        <a:pt x="4842" y="2150"/>
                      </a:lnTo>
                      <a:lnTo>
                        <a:pt x="4855" y="2150"/>
                      </a:lnTo>
                      <a:lnTo>
                        <a:pt x="4855" y="2167"/>
                      </a:lnTo>
                      <a:lnTo>
                        <a:pt x="4872" y="2167"/>
                      </a:lnTo>
                      <a:lnTo>
                        <a:pt x="4872" y="2184"/>
                      </a:lnTo>
                      <a:lnTo>
                        <a:pt x="4885" y="2184"/>
                      </a:lnTo>
                      <a:lnTo>
                        <a:pt x="4889" y="2201"/>
                      </a:lnTo>
                      <a:lnTo>
                        <a:pt x="4889" y="2214"/>
                      </a:lnTo>
                      <a:lnTo>
                        <a:pt x="4906" y="2214"/>
                      </a:lnTo>
                      <a:lnTo>
                        <a:pt x="4906" y="2239"/>
                      </a:lnTo>
                      <a:lnTo>
                        <a:pt x="4889" y="2252"/>
                      </a:lnTo>
                      <a:lnTo>
                        <a:pt x="4906" y="2252"/>
                      </a:lnTo>
                      <a:lnTo>
                        <a:pt x="4889" y="2261"/>
                      </a:lnTo>
                      <a:lnTo>
                        <a:pt x="4889" y="2286"/>
                      </a:lnTo>
                      <a:lnTo>
                        <a:pt x="4885" y="2286"/>
                      </a:lnTo>
                      <a:lnTo>
                        <a:pt x="4885" y="2299"/>
                      </a:lnTo>
                      <a:lnTo>
                        <a:pt x="4872" y="2299"/>
                      </a:lnTo>
                      <a:lnTo>
                        <a:pt x="4872" y="2286"/>
                      </a:lnTo>
                      <a:lnTo>
                        <a:pt x="4855" y="2286"/>
                      </a:lnTo>
                      <a:lnTo>
                        <a:pt x="4855" y="2299"/>
                      </a:lnTo>
                      <a:lnTo>
                        <a:pt x="4842" y="2299"/>
                      </a:lnTo>
                      <a:lnTo>
                        <a:pt x="4842" y="2316"/>
                      </a:lnTo>
                      <a:lnTo>
                        <a:pt x="4842" y="2299"/>
                      </a:lnTo>
                      <a:lnTo>
                        <a:pt x="4830" y="2299"/>
                      </a:lnTo>
                      <a:lnTo>
                        <a:pt x="4830" y="2316"/>
                      </a:lnTo>
                      <a:lnTo>
                        <a:pt x="4817" y="2328"/>
                      </a:lnTo>
                      <a:lnTo>
                        <a:pt x="4817" y="2362"/>
                      </a:lnTo>
                      <a:lnTo>
                        <a:pt x="4830" y="2362"/>
                      </a:lnTo>
                      <a:lnTo>
                        <a:pt x="4830" y="2417"/>
                      </a:lnTo>
                      <a:lnTo>
                        <a:pt x="4817" y="2400"/>
                      </a:lnTo>
                      <a:lnTo>
                        <a:pt x="4804" y="2400"/>
                      </a:lnTo>
                      <a:lnTo>
                        <a:pt x="4804" y="2417"/>
                      </a:lnTo>
                      <a:lnTo>
                        <a:pt x="4787" y="2417"/>
                      </a:lnTo>
                      <a:lnTo>
                        <a:pt x="4787" y="2451"/>
                      </a:lnTo>
                      <a:lnTo>
                        <a:pt x="4783" y="2451"/>
                      </a:lnTo>
                      <a:lnTo>
                        <a:pt x="4783" y="2502"/>
                      </a:lnTo>
                      <a:lnTo>
                        <a:pt x="4770" y="2502"/>
                      </a:lnTo>
                      <a:lnTo>
                        <a:pt x="4770" y="2514"/>
                      </a:lnTo>
                      <a:lnTo>
                        <a:pt x="4783" y="2531"/>
                      </a:lnTo>
                      <a:lnTo>
                        <a:pt x="4783" y="2548"/>
                      </a:lnTo>
                      <a:lnTo>
                        <a:pt x="4787" y="2548"/>
                      </a:lnTo>
                      <a:lnTo>
                        <a:pt x="4787" y="2565"/>
                      </a:lnTo>
                      <a:lnTo>
                        <a:pt x="4783" y="2565"/>
                      </a:lnTo>
                      <a:lnTo>
                        <a:pt x="4783" y="2578"/>
                      </a:lnTo>
                      <a:lnTo>
                        <a:pt x="4770" y="2578"/>
                      </a:lnTo>
                      <a:lnTo>
                        <a:pt x="4754" y="2591"/>
                      </a:lnTo>
                      <a:lnTo>
                        <a:pt x="4741" y="2591"/>
                      </a:lnTo>
                      <a:lnTo>
                        <a:pt x="4741" y="2637"/>
                      </a:lnTo>
                      <a:lnTo>
                        <a:pt x="4728" y="2637"/>
                      </a:lnTo>
                      <a:lnTo>
                        <a:pt x="4715" y="2650"/>
                      </a:lnTo>
                      <a:lnTo>
                        <a:pt x="4703" y="2650"/>
                      </a:lnTo>
                      <a:lnTo>
                        <a:pt x="4703" y="2667"/>
                      </a:lnTo>
                      <a:lnTo>
                        <a:pt x="4694" y="2667"/>
                      </a:lnTo>
                      <a:lnTo>
                        <a:pt x="4694" y="2680"/>
                      </a:lnTo>
                      <a:lnTo>
                        <a:pt x="4682" y="2680"/>
                      </a:lnTo>
                      <a:lnTo>
                        <a:pt x="4682" y="2692"/>
                      </a:lnTo>
                      <a:lnTo>
                        <a:pt x="4669" y="2692"/>
                      </a:lnTo>
                      <a:lnTo>
                        <a:pt x="4656" y="2705"/>
                      </a:lnTo>
                      <a:lnTo>
                        <a:pt x="4639" y="2718"/>
                      </a:lnTo>
                      <a:lnTo>
                        <a:pt x="4627" y="2726"/>
                      </a:lnTo>
                      <a:lnTo>
                        <a:pt x="4593" y="2726"/>
                      </a:lnTo>
                      <a:lnTo>
                        <a:pt x="4593" y="2739"/>
                      </a:lnTo>
                      <a:lnTo>
                        <a:pt x="4580" y="2739"/>
                      </a:lnTo>
                      <a:lnTo>
                        <a:pt x="4567" y="2752"/>
                      </a:lnTo>
                      <a:lnTo>
                        <a:pt x="4555" y="2764"/>
                      </a:lnTo>
                      <a:lnTo>
                        <a:pt x="4555" y="2781"/>
                      </a:lnTo>
                      <a:lnTo>
                        <a:pt x="4538" y="2781"/>
                      </a:lnTo>
                      <a:lnTo>
                        <a:pt x="4538" y="2794"/>
                      </a:lnTo>
                      <a:lnTo>
                        <a:pt x="4504" y="2794"/>
                      </a:lnTo>
                      <a:lnTo>
                        <a:pt x="4504" y="2828"/>
                      </a:lnTo>
                      <a:lnTo>
                        <a:pt x="4491" y="2840"/>
                      </a:lnTo>
                      <a:lnTo>
                        <a:pt x="4491" y="2853"/>
                      </a:lnTo>
                      <a:lnTo>
                        <a:pt x="4478" y="2853"/>
                      </a:lnTo>
                      <a:lnTo>
                        <a:pt x="4478" y="2866"/>
                      </a:lnTo>
                      <a:lnTo>
                        <a:pt x="4466" y="2883"/>
                      </a:lnTo>
                      <a:lnTo>
                        <a:pt x="4466" y="2908"/>
                      </a:lnTo>
                      <a:lnTo>
                        <a:pt x="4453" y="2908"/>
                      </a:lnTo>
                      <a:lnTo>
                        <a:pt x="4453" y="2917"/>
                      </a:lnTo>
                      <a:lnTo>
                        <a:pt x="4440" y="2917"/>
                      </a:lnTo>
                      <a:lnTo>
                        <a:pt x="4440" y="2929"/>
                      </a:lnTo>
                      <a:lnTo>
                        <a:pt x="4419" y="2929"/>
                      </a:lnTo>
                      <a:lnTo>
                        <a:pt x="4406" y="2942"/>
                      </a:lnTo>
                      <a:lnTo>
                        <a:pt x="4351" y="2942"/>
                      </a:lnTo>
                      <a:lnTo>
                        <a:pt x="4351" y="2955"/>
                      </a:lnTo>
                      <a:lnTo>
                        <a:pt x="4339" y="2955"/>
                      </a:lnTo>
                      <a:lnTo>
                        <a:pt x="4339" y="2967"/>
                      </a:lnTo>
                      <a:lnTo>
                        <a:pt x="4317" y="2967"/>
                      </a:lnTo>
                      <a:lnTo>
                        <a:pt x="4317" y="3001"/>
                      </a:lnTo>
                      <a:lnTo>
                        <a:pt x="4288" y="3001"/>
                      </a:lnTo>
                      <a:lnTo>
                        <a:pt x="4288" y="3014"/>
                      </a:lnTo>
                      <a:lnTo>
                        <a:pt x="4275" y="3014"/>
                      </a:lnTo>
                      <a:lnTo>
                        <a:pt x="4275" y="3044"/>
                      </a:lnTo>
                      <a:lnTo>
                        <a:pt x="4262" y="3056"/>
                      </a:lnTo>
                      <a:lnTo>
                        <a:pt x="4262" y="3069"/>
                      </a:lnTo>
                      <a:lnTo>
                        <a:pt x="4275" y="3069"/>
                      </a:lnTo>
                      <a:lnTo>
                        <a:pt x="4275" y="3099"/>
                      </a:lnTo>
                      <a:lnTo>
                        <a:pt x="4262" y="3099"/>
                      </a:lnTo>
                      <a:lnTo>
                        <a:pt x="4262" y="3133"/>
                      </a:lnTo>
                      <a:lnTo>
                        <a:pt x="4275" y="3133"/>
                      </a:lnTo>
                      <a:lnTo>
                        <a:pt x="4262" y="3145"/>
                      </a:lnTo>
                      <a:lnTo>
                        <a:pt x="4262" y="3183"/>
                      </a:lnTo>
                      <a:lnTo>
                        <a:pt x="4250" y="3192"/>
                      </a:lnTo>
                      <a:lnTo>
                        <a:pt x="4229" y="3192"/>
                      </a:lnTo>
                      <a:lnTo>
                        <a:pt x="4229" y="3217"/>
                      </a:lnTo>
                      <a:lnTo>
                        <a:pt x="4216" y="3230"/>
                      </a:lnTo>
                      <a:lnTo>
                        <a:pt x="4216" y="3272"/>
                      </a:lnTo>
                      <a:lnTo>
                        <a:pt x="4203" y="3272"/>
                      </a:lnTo>
                      <a:lnTo>
                        <a:pt x="4203" y="3281"/>
                      </a:lnTo>
                      <a:lnTo>
                        <a:pt x="4190" y="3281"/>
                      </a:lnTo>
                      <a:lnTo>
                        <a:pt x="4174" y="3293"/>
                      </a:lnTo>
                      <a:lnTo>
                        <a:pt x="4174" y="3306"/>
                      </a:lnTo>
                      <a:lnTo>
                        <a:pt x="4161" y="3306"/>
                      </a:lnTo>
                      <a:lnTo>
                        <a:pt x="4161" y="3319"/>
                      </a:lnTo>
                      <a:lnTo>
                        <a:pt x="4148" y="3332"/>
                      </a:lnTo>
                      <a:lnTo>
                        <a:pt x="4148" y="3348"/>
                      </a:lnTo>
                      <a:lnTo>
                        <a:pt x="4102" y="3348"/>
                      </a:lnTo>
                      <a:lnTo>
                        <a:pt x="4102" y="3361"/>
                      </a:lnTo>
                      <a:lnTo>
                        <a:pt x="4038" y="3361"/>
                      </a:lnTo>
                      <a:lnTo>
                        <a:pt x="4038" y="3348"/>
                      </a:lnTo>
                      <a:lnTo>
                        <a:pt x="4038" y="3361"/>
                      </a:lnTo>
                      <a:lnTo>
                        <a:pt x="4038" y="3348"/>
                      </a:lnTo>
                      <a:lnTo>
                        <a:pt x="4038" y="3361"/>
                      </a:lnTo>
                      <a:lnTo>
                        <a:pt x="3987" y="3361"/>
                      </a:lnTo>
                      <a:lnTo>
                        <a:pt x="3987" y="3348"/>
                      </a:lnTo>
                      <a:lnTo>
                        <a:pt x="3975" y="3348"/>
                      </a:lnTo>
                      <a:lnTo>
                        <a:pt x="3958" y="3361"/>
                      </a:lnTo>
                      <a:lnTo>
                        <a:pt x="3953" y="3361"/>
                      </a:lnTo>
                      <a:lnTo>
                        <a:pt x="3924" y="3374"/>
                      </a:lnTo>
                      <a:lnTo>
                        <a:pt x="3911" y="3361"/>
                      </a:lnTo>
                      <a:lnTo>
                        <a:pt x="3911" y="3374"/>
                      </a:lnTo>
                      <a:lnTo>
                        <a:pt x="3852" y="3374"/>
                      </a:lnTo>
                      <a:lnTo>
                        <a:pt x="3852" y="3361"/>
                      </a:lnTo>
                      <a:lnTo>
                        <a:pt x="3852" y="3374"/>
                      </a:lnTo>
                      <a:lnTo>
                        <a:pt x="3822" y="3374"/>
                      </a:lnTo>
                      <a:lnTo>
                        <a:pt x="3822" y="3378"/>
                      </a:lnTo>
                      <a:lnTo>
                        <a:pt x="3810" y="3378"/>
                      </a:lnTo>
                      <a:lnTo>
                        <a:pt x="3810" y="3374"/>
                      </a:lnTo>
                      <a:lnTo>
                        <a:pt x="3797" y="3374"/>
                      </a:lnTo>
                      <a:lnTo>
                        <a:pt x="3797" y="3378"/>
                      </a:lnTo>
                      <a:lnTo>
                        <a:pt x="3522" y="3378"/>
                      </a:lnTo>
                      <a:lnTo>
                        <a:pt x="3522" y="3395"/>
                      </a:lnTo>
                      <a:lnTo>
                        <a:pt x="3488" y="3395"/>
                      </a:lnTo>
                      <a:lnTo>
                        <a:pt x="3475" y="3378"/>
                      </a:lnTo>
                      <a:lnTo>
                        <a:pt x="3445" y="3378"/>
                      </a:lnTo>
                      <a:lnTo>
                        <a:pt x="3433" y="3374"/>
                      </a:lnTo>
                      <a:lnTo>
                        <a:pt x="3420" y="3378"/>
                      </a:lnTo>
                      <a:lnTo>
                        <a:pt x="3420" y="3395"/>
                      </a:lnTo>
                      <a:lnTo>
                        <a:pt x="3399" y="3395"/>
                      </a:lnTo>
                      <a:lnTo>
                        <a:pt x="3399" y="3408"/>
                      </a:lnTo>
                      <a:lnTo>
                        <a:pt x="3407" y="3408"/>
                      </a:lnTo>
                      <a:lnTo>
                        <a:pt x="3407" y="3420"/>
                      </a:lnTo>
                      <a:lnTo>
                        <a:pt x="3399" y="3420"/>
                      </a:lnTo>
                      <a:lnTo>
                        <a:pt x="3399" y="3446"/>
                      </a:lnTo>
                      <a:lnTo>
                        <a:pt x="3407" y="3446"/>
                      </a:lnTo>
                      <a:lnTo>
                        <a:pt x="3407" y="3467"/>
                      </a:lnTo>
                      <a:lnTo>
                        <a:pt x="3445" y="3467"/>
                      </a:lnTo>
                      <a:lnTo>
                        <a:pt x="3445" y="3509"/>
                      </a:lnTo>
                      <a:lnTo>
                        <a:pt x="3433" y="3509"/>
                      </a:lnTo>
                      <a:lnTo>
                        <a:pt x="3433" y="3522"/>
                      </a:lnTo>
                      <a:lnTo>
                        <a:pt x="3420" y="3522"/>
                      </a:lnTo>
                      <a:lnTo>
                        <a:pt x="3420" y="3535"/>
                      </a:lnTo>
                      <a:lnTo>
                        <a:pt x="3399" y="3535"/>
                      </a:lnTo>
                      <a:lnTo>
                        <a:pt x="3399" y="3564"/>
                      </a:lnTo>
                      <a:lnTo>
                        <a:pt x="3386" y="3564"/>
                      </a:lnTo>
                      <a:lnTo>
                        <a:pt x="3373" y="3569"/>
                      </a:lnTo>
                      <a:lnTo>
                        <a:pt x="3386" y="3569"/>
                      </a:lnTo>
                      <a:lnTo>
                        <a:pt x="3386" y="3624"/>
                      </a:lnTo>
                      <a:lnTo>
                        <a:pt x="3373" y="3624"/>
                      </a:lnTo>
                      <a:lnTo>
                        <a:pt x="3373" y="3649"/>
                      </a:lnTo>
                      <a:lnTo>
                        <a:pt x="3357" y="3649"/>
                      </a:lnTo>
                      <a:lnTo>
                        <a:pt x="3357" y="3670"/>
                      </a:lnTo>
                      <a:lnTo>
                        <a:pt x="3373" y="3670"/>
                      </a:lnTo>
                      <a:lnTo>
                        <a:pt x="3357" y="3670"/>
                      </a:lnTo>
                      <a:lnTo>
                        <a:pt x="3373" y="3683"/>
                      </a:lnTo>
                      <a:lnTo>
                        <a:pt x="3373" y="3696"/>
                      </a:lnTo>
                      <a:lnTo>
                        <a:pt x="3331" y="3696"/>
                      </a:lnTo>
                      <a:lnTo>
                        <a:pt x="3331" y="3683"/>
                      </a:lnTo>
                      <a:lnTo>
                        <a:pt x="3318" y="3683"/>
                      </a:lnTo>
                      <a:lnTo>
                        <a:pt x="3318" y="3696"/>
                      </a:lnTo>
                      <a:lnTo>
                        <a:pt x="3310" y="3696"/>
                      </a:lnTo>
                      <a:lnTo>
                        <a:pt x="3310" y="3683"/>
                      </a:lnTo>
                      <a:lnTo>
                        <a:pt x="3297" y="3683"/>
                      </a:lnTo>
                      <a:lnTo>
                        <a:pt x="3310" y="3683"/>
                      </a:lnTo>
                      <a:lnTo>
                        <a:pt x="3297" y="3670"/>
                      </a:lnTo>
                      <a:lnTo>
                        <a:pt x="3285" y="3670"/>
                      </a:lnTo>
                      <a:lnTo>
                        <a:pt x="3285" y="3658"/>
                      </a:lnTo>
                      <a:lnTo>
                        <a:pt x="3285" y="3670"/>
                      </a:lnTo>
                      <a:lnTo>
                        <a:pt x="3272" y="3670"/>
                      </a:lnTo>
                      <a:lnTo>
                        <a:pt x="3272" y="3683"/>
                      </a:lnTo>
                      <a:lnTo>
                        <a:pt x="3272" y="3670"/>
                      </a:lnTo>
                      <a:lnTo>
                        <a:pt x="3259" y="3670"/>
                      </a:lnTo>
                      <a:lnTo>
                        <a:pt x="3259" y="3683"/>
                      </a:lnTo>
                      <a:lnTo>
                        <a:pt x="3242" y="3683"/>
                      </a:lnTo>
                      <a:lnTo>
                        <a:pt x="3242" y="3670"/>
                      </a:lnTo>
                      <a:lnTo>
                        <a:pt x="3242" y="3683"/>
                      </a:lnTo>
                      <a:lnTo>
                        <a:pt x="3208" y="3683"/>
                      </a:lnTo>
                      <a:lnTo>
                        <a:pt x="3217" y="3696"/>
                      </a:lnTo>
                      <a:lnTo>
                        <a:pt x="3196" y="3696"/>
                      </a:lnTo>
                      <a:lnTo>
                        <a:pt x="3208" y="3696"/>
                      </a:lnTo>
                      <a:lnTo>
                        <a:pt x="3196" y="3696"/>
                      </a:lnTo>
                      <a:lnTo>
                        <a:pt x="3196" y="3713"/>
                      </a:lnTo>
                      <a:lnTo>
                        <a:pt x="3170" y="3713"/>
                      </a:lnTo>
                      <a:lnTo>
                        <a:pt x="3170" y="3725"/>
                      </a:lnTo>
                      <a:lnTo>
                        <a:pt x="3141" y="3725"/>
                      </a:lnTo>
                      <a:lnTo>
                        <a:pt x="3158" y="3725"/>
                      </a:lnTo>
                      <a:lnTo>
                        <a:pt x="3158" y="3738"/>
                      </a:lnTo>
                      <a:lnTo>
                        <a:pt x="3124" y="3738"/>
                      </a:lnTo>
                      <a:lnTo>
                        <a:pt x="3124" y="3746"/>
                      </a:lnTo>
                      <a:lnTo>
                        <a:pt x="3107" y="3746"/>
                      </a:lnTo>
                      <a:lnTo>
                        <a:pt x="3107" y="3759"/>
                      </a:lnTo>
                      <a:lnTo>
                        <a:pt x="3094" y="3746"/>
                      </a:lnTo>
                      <a:lnTo>
                        <a:pt x="3094" y="3772"/>
                      </a:lnTo>
                      <a:lnTo>
                        <a:pt x="3094" y="3759"/>
                      </a:lnTo>
                      <a:lnTo>
                        <a:pt x="3094" y="3772"/>
                      </a:lnTo>
                      <a:lnTo>
                        <a:pt x="3081" y="3772"/>
                      </a:lnTo>
                      <a:lnTo>
                        <a:pt x="3081" y="3784"/>
                      </a:lnTo>
                      <a:lnTo>
                        <a:pt x="3069" y="3784"/>
                      </a:lnTo>
                      <a:lnTo>
                        <a:pt x="3081" y="3772"/>
                      </a:lnTo>
                      <a:lnTo>
                        <a:pt x="3069" y="3772"/>
                      </a:lnTo>
                      <a:lnTo>
                        <a:pt x="3069" y="3784"/>
                      </a:lnTo>
                      <a:lnTo>
                        <a:pt x="3069" y="3772"/>
                      </a:lnTo>
                      <a:lnTo>
                        <a:pt x="3056" y="3784"/>
                      </a:lnTo>
                      <a:lnTo>
                        <a:pt x="3069" y="3784"/>
                      </a:lnTo>
                      <a:lnTo>
                        <a:pt x="3056" y="3784"/>
                      </a:lnTo>
                      <a:lnTo>
                        <a:pt x="3056" y="3772"/>
                      </a:lnTo>
                      <a:lnTo>
                        <a:pt x="3056" y="3784"/>
                      </a:lnTo>
                      <a:lnTo>
                        <a:pt x="3043" y="3772"/>
                      </a:lnTo>
                      <a:lnTo>
                        <a:pt x="3043" y="3784"/>
                      </a:lnTo>
                      <a:lnTo>
                        <a:pt x="3026" y="3784"/>
                      </a:lnTo>
                      <a:lnTo>
                        <a:pt x="3026" y="3772"/>
                      </a:lnTo>
                      <a:lnTo>
                        <a:pt x="3022" y="3772"/>
                      </a:lnTo>
                      <a:lnTo>
                        <a:pt x="3022" y="3784"/>
                      </a:lnTo>
                      <a:lnTo>
                        <a:pt x="3022" y="3759"/>
                      </a:lnTo>
                      <a:lnTo>
                        <a:pt x="3009" y="3772"/>
                      </a:lnTo>
                      <a:lnTo>
                        <a:pt x="3022" y="3772"/>
                      </a:lnTo>
                      <a:lnTo>
                        <a:pt x="3009" y="3772"/>
                      </a:lnTo>
                      <a:lnTo>
                        <a:pt x="3009" y="3784"/>
                      </a:lnTo>
                      <a:lnTo>
                        <a:pt x="3009" y="3772"/>
                      </a:lnTo>
                      <a:lnTo>
                        <a:pt x="2992" y="3772"/>
                      </a:lnTo>
                      <a:lnTo>
                        <a:pt x="2992" y="3759"/>
                      </a:lnTo>
                      <a:lnTo>
                        <a:pt x="3009" y="3759"/>
                      </a:lnTo>
                      <a:lnTo>
                        <a:pt x="2980" y="3759"/>
                      </a:lnTo>
                      <a:lnTo>
                        <a:pt x="2980" y="3746"/>
                      </a:lnTo>
                      <a:lnTo>
                        <a:pt x="2980" y="3759"/>
                      </a:lnTo>
                      <a:lnTo>
                        <a:pt x="2967" y="3759"/>
                      </a:lnTo>
                      <a:lnTo>
                        <a:pt x="2967" y="3746"/>
                      </a:lnTo>
                      <a:lnTo>
                        <a:pt x="2954" y="3746"/>
                      </a:lnTo>
                      <a:lnTo>
                        <a:pt x="2954" y="3738"/>
                      </a:lnTo>
                      <a:lnTo>
                        <a:pt x="2942" y="3738"/>
                      </a:lnTo>
                      <a:lnTo>
                        <a:pt x="2933" y="3746"/>
                      </a:lnTo>
                      <a:lnTo>
                        <a:pt x="2933" y="3725"/>
                      </a:lnTo>
                      <a:lnTo>
                        <a:pt x="2920" y="3738"/>
                      </a:lnTo>
                      <a:lnTo>
                        <a:pt x="2920" y="3696"/>
                      </a:lnTo>
                      <a:lnTo>
                        <a:pt x="2908" y="3696"/>
                      </a:lnTo>
                      <a:lnTo>
                        <a:pt x="2908" y="3713"/>
                      </a:lnTo>
                      <a:lnTo>
                        <a:pt x="2908" y="3696"/>
                      </a:lnTo>
                      <a:lnTo>
                        <a:pt x="2891" y="3696"/>
                      </a:lnTo>
                      <a:lnTo>
                        <a:pt x="2878" y="3713"/>
                      </a:lnTo>
                      <a:lnTo>
                        <a:pt x="2865" y="3713"/>
                      </a:lnTo>
                      <a:lnTo>
                        <a:pt x="2865" y="3725"/>
                      </a:lnTo>
                      <a:lnTo>
                        <a:pt x="2844" y="3725"/>
                      </a:lnTo>
                      <a:lnTo>
                        <a:pt x="2844" y="3738"/>
                      </a:lnTo>
                      <a:lnTo>
                        <a:pt x="2844" y="3713"/>
                      </a:lnTo>
                      <a:lnTo>
                        <a:pt x="2832" y="3713"/>
                      </a:lnTo>
                      <a:lnTo>
                        <a:pt x="2832" y="3725"/>
                      </a:lnTo>
                      <a:lnTo>
                        <a:pt x="2844" y="3725"/>
                      </a:lnTo>
                      <a:lnTo>
                        <a:pt x="2844" y="3738"/>
                      </a:lnTo>
                      <a:lnTo>
                        <a:pt x="2832" y="3738"/>
                      </a:lnTo>
                      <a:lnTo>
                        <a:pt x="2832" y="3725"/>
                      </a:lnTo>
                      <a:lnTo>
                        <a:pt x="2819" y="3725"/>
                      </a:lnTo>
                      <a:lnTo>
                        <a:pt x="2819" y="3738"/>
                      </a:lnTo>
                      <a:lnTo>
                        <a:pt x="2793" y="3738"/>
                      </a:lnTo>
                      <a:lnTo>
                        <a:pt x="2793" y="3725"/>
                      </a:lnTo>
                      <a:lnTo>
                        <a:pt x="2806" y="3725"/>
                      </a:lnTo>
                      <a:lnTo>
                        <a:pt x="2793" y="3725"/>
                      </a:lnTo>
                      <a:lnTo>
                        <a:pt x="2793" y="3713"/>
                      </a:lnTo>
                      <a:lnTo>
                        <a:pt x="2764" y="3713"/>
                      </a:lnTo>
                      <a:lnTo>
                        <a:pt x="2764" y="3696"/>
                      </a:lnTo>
                      <a:lnTo>
                        <a:pt x="2764" y="3713"/>
                      </a:lnTo>
                      <a:lnTo>
                        <a:pt x="2751" y="3713"/>
                      </a:lnTo>
                      <a:lnTo>
                        <a:pt x="2751" y="3696"/>
                      </a:lnTo>
                      <a:lnTo>
                        <a:pt x="2751" y="3713"/>
                      </a:lnTo>
                      <a:lnTo>
                        <a:pt x="2743" y="3713"/>
                      </a:lnTo>
                      <a:lnTo>
                        <a:pt x="2743" y="3696"/>
                      </a:lnTo>
                      <a:lnTo>
                        <a:pt x="2717" y="3696"/>
                      </a:lnTo>
                      <a:lnTo>
                        <a:pt x="2730" y="3696"/>
                      </a:lnTo>
                      <a:lnTo>
                        <a:pt x="2730" y="3713"/>
                      </a:lnTo>
                      <a:lnTo>
                        <a:pt x="2730" y="3696"/>
                      </a:lnTo>
                      <a:lnTo>
                        <a:pt x="2717" y="3696"/>
                      </a:lnTo>
                      <a:lnTo>
                        <a:pt x="2717" y="3683"/>
                      </a:lnTo>
                      <a:lnTo>
                        <a:pt x="2730" y="3683"/>
                      </a:lnTo>
                      <a:lnTo>
                        <a:pt x="2692" y="3683"/>
                      </a:lnTo>
                      <a:lnTo>
                        <a:pt x="2705" y="3683"/>
                      </a:lnTo>
                      <a:lnTo>
                        <a:pt x="2705" y="3670"/>
                      </a:lnTo>
                      <a:lnTo>
                        <a:pt x="2692" y="3670"/>
                      </a:lnTo>
                      <a:lnTo>
                        <a:pt x="2692" y="3658"/>
                      </a:lnTo>
                      <a:lnTo>
                        <a:pt x="2705" y="3670"/>
                      </a:lnTo>
                      <a:lnTo>
                        <a:pt x="2705" y="3658"/>
                      </a:lnTo>
                      <a:lnTo>
                        <a:pt x="2705" y="3670"/>
                      </a:lnTo>
                      <a:lnTo>
                        <a:pt x="2717" y="3670"/>
                      </a:lnTo>
                      <a:lnTo>
                        <a:pt x="2717" y="3658"/>
                      </a:lnTo>
                      <a:lnTo>
                        <a:pt x="2692" y="3658"/>
                      </a:lnTo>
                      <a:lnTo>
                        <a:pt x="2705" y="3658"/>
                      </a:lnTo>
                      <a:lnTo>
                        <a:pt x="2705" y="3649"/>
                      </a:lnTo>
                      <a:lnTo>
                        <a:pt x="2717" y="3649"/>
                      </a:lnTo>
                      <a:lnTo>
                        <a:pt x="2717" y="3636"/>
                      </a:lnTo>
                      <a:lnTo>
                        <a:pt x="2692" y="3636"/>
                      </a:lnTo>
                      <a:lnTo>
                        <a:pt x="2692" y="3624"/>
                      </a:lnTo>
                      <a:lnTo>
                        <a:pt x="2675" y="3624"/>
                      </a:lnTo>
                      <a:lnTo>
                        <a:pt x="2692" y="3611"/>
                      </a:lnTo>
                      <a:lnTo>
                        <a:pt x="2675" y="3611"/>
                      </a:lnTo>
                      <a:lnTo>
                        <a:pt x="2675" y="3581"/>
                      </a:lnTo>
                      <a:lnTo>
                        <a:pt x="2692" y="3581"/>
                      </a:lnTo>
                      <a:lnTo>
                        <a:pt x="2692" y="3569"/>
                      </a:lnTo>
                      <a:lnTo>
                        <a:pt x="2675" y="3569"/>
                      </a:lnTo>
                      <a:lnTo>
                        <a:pt x="2675" y="3564"/>
                      </a:lnTo>
                      <a:lnTo>
                        <a:pt x="2662" y="3564"/>
                      </a:lnTo>
                      <a:lnTo>
                        <a:pt x="2662" y="3569"/>
                      </a:lnTo>
                      <a:lnTo>
                        <a:pt x="2658" y="3569"/>
                      </a:lnTo>
                      <a:lnTo>
                        <a:pt x="2658" y="3594"/>
                      </a:lnTo>
                      <a:lnTo>
                        <a:pt x="2641" y="3594"/>
                      </a:lnTo>
                      <a:lnTo>
                        <a:pt x="2641" y="3611"/>
                      </a:lnTo>
                      <a:lnTo>
                        <a:pt x="2628" y="3611"/>
                      </a:lnTo>
                      <a:lnTo>
                        <a:pt x="2628" y="3624"/>
                      </a:lnTo>
                      <a:lnTo>
                        <a:pt x="2616" y="3624"/>
                      </a:lnTo>
                      <a:lnTo>
                        <a:pt x="2616" y="3636"/>
                      </a:lnTo>
                      <a:lnTo>
                        <a:pt x="2556" y="3636"/>
                      </a:lnTo>
                      <a:lnTo>
                        <a:pt x="2556" y="3649"/>
                      </a:lnTo>
                      <a:lnTo>
                        <a:pt x="2442" y="3649"/>
                      </a:lnTo>
                      <a:lnTo>
                        <a:pt x="2442" y="3658"/>
                      </a:lnTo>
                      <a:lnTo>
                        <a:pt x="2353" y="3658"/>
                      </a:lnTo>
                      <a:lnTo>
                        <a:pt x="2353" y="3670"/>
                      </a:lnTo>
                      <a:lnTo>
                        <a:pt x="2340" y="3670"/>
                      </a:lnTo>
                      <a:lnTo>
                        <a:pt x="2340" y="3683"/>
                      </a:lnTo>
                      <a:lnTo>
                        <a:pt x="2328" y="3683"/>
                      </a:lnTo>
                      <a:lnTo>
                        <a:pt x="2328" y="3696"/>
                      </a:lnTo>
                      <a:lnTo>
                        <a:pt x="2311" y="3696"/>
                      </a:lnTo>
                      <a:lnTo>
                        <a:pt x="2311" y="3713"/>
                      </a:lnTo>
                      <a:lnTo>
                        <a:pt x="2298" y="3725"/>
                      </a:lnTo>
                      <a:lnTo>
                        <a:pt x="2294" y="3738"/>
                      </a:lnTo>
                      <a:lnTo>
                        <a:pt x="2277" y="3738"/>
                      </a:lnTo>
                      <a:lnTo>
                        <a:pt x="2277" y="3725"/>
                      </a:lnTo>
                      <a:lnTo>
                        <a:pt x="2264" y="3725"/>
                      </a:lnTo>
                      <a:lnTo>
                        <a:pt x="2252" y="3713"/>
                      </a:lnTo>
                      <a:lnTo>
                        <a:pt x="2239" y="3713"/>
                      </a:lnTo>
                      <a:lnTo>
                        <a:pt x="2239" y="3683"/>
                      </a:lnTo>
                      <a:lnTo>
                        <a:pt x="2226" y="3696"/>
                      </a:lnTo>
                      <a:lnTo>
                        <a:pt x="2209" y="3696"/>
                      </a:lnTo>
                      <a:lnTo>
                        <a:pt x="2209" y="3683"/>
                      </a:lnTo>
                      <a:lnTo>
                        <a:pt x="2226" y="3683"/>
                      </a:lnTo>
                      <a:lnTo>
                        <a:pt x="2226" y="3658"/>
                      </a:lnTo>
                      <a:lnTo>
                        <a:pt x="2239" y="3658"/>
                      </a:lnTo>
                      <a:lnTo>
                        <a:pt x="2239" y="3624"/>
                      </a:lnTo>
                      <a:lnTo>
                        <a:pt x="2252" y="3624"/>
                      </a:lnTo>
                      <a:lnTo>
                        <a:pt x="2252" y="3569"/>
                      </a:lnTo>
                      <a:lnTo>
                        <a:pt x="2239" y="3569"/>
                      </a:lnTo>
                      <a:lnTo>
                        <a:pt x="2239" y="3509"/>
                      </a:lnTo>
                      <a:lnTo>
                        <a:pt x="2226" y="3497"/>
                      </a:lnTo>
                      <a:lnTo>
                        <a:pt x="2239" y="3480"/>
                      </a:lnTo>
                      <a:lnTo>
                        <a:pt x="2239" y="3463"/>
                      </a:lnTo>
                      <a:lnTo>
                        <a:pt x="2226" y="3463"/>
                      </a:lnTo>
                      <a:lnTo>
                        <a:pt x="2226" y="3433"/>
                      </a:lnTo>
                      <a:lnTo>
                        <a:pt x="2175" y="3433"/>
                      </a:lnTo>
                      <a:lnTo>
                        <a:pt x="2175" y="3420"/>
                      </a:lnTo>
                      <a:lnTo>
                        <a:pt x="2163" y="3420"/>
                      </a:lnTo>
                      <a:lnTo>
                        <a:pt x="2163" y="3408"/>
                      </a:lnTo>
                      <a:lnTo>
                        <a:pt x="2175" y="3408"/>
                      </a:lnTo>
                      <a:lnTo>
                        <a:pt x="2163" y="3408"/>
                      </a:lnTo>
                      <a:lnTo>
                        <a:pt x="2175" y="3408"/>
                      </a:lnTo>
                      <a:lnTo>
                        <a:pt x="2163" y="3395"/>
                      </a:lnTo>
                      <a:lnTo>
                        <a:pt x="2175" y="3395"/>
                      </a:lnTo>
                      <a:lnTo>
                        <a:pt x="2163" y="3395"/>
                      </a:lnTo>
                      <a:lnTo>
                        <a:pt x="2163" y="3378"/>
                      </a:lnTo>
                      <a:lnTo>
                        <a:pt x="2150" y="3378"/>
                      </a:lnTo>
                      <a:lnTo>
                        <a:pt x="2150" y="3348"/>
                      </a:lnTo>
                      <a:lnTo>
                        <a:pt x="2137" y="3348"/>
                      </a:lnTo>
                      <a:lnTo>
                        <a:pt x="2137" y="3332"/>
                      </a:lnTo>
                      <a:lnTo>
                        <a:pt x="2150" y="3319"/>
                      </a:lnTo>
                      <a:lnTo>
                        <a:pt x="2150" y="3247"/>
                      </a:lnTo>
                      <a:lnTo>
                        <a:pt x="2112" y="3247"/>
                      </a:lnTo>
                      <a:lnTo>
                        <a:pt x="2112" y="3230"/>
                      </a:lnTo>
                      <a:lnTo>
                        <a:pt x="2103" y="3230"/>
                      </a:lnTo>
                      <a:lnTo>
                        <a:pt x="2091" y="3217"/>
                      </a:lnTo>
                      <a:lnTo>
                        <a:pt x="2078" y="3205"/>
                      </a:lnTo>
                      <a:lnTo>
                        <a:pt x="2061" y="3205"/>
                      </a:lnTo>
                      <a:lnTo>
                        <a:pt x="2061" y="3183"/>
                      </a:lnTo>
                      <a:lnTo>
                        <a:pt x="2036" y="3183"/>
                      </a:lnTo>
                      <a:lnTo>
                        <a:pt x="2036" y="3171"/>
                      </a:lnTo>
                      <a:lnTo>
                        <a:pt x="2023" y="3171"/>
                      </a:lnTo>
                      <a:lnTo>
                        <a:pt x="2023" y="3158"/>
                      </a:lnTo>
                      <a:lnTo>
                        <a:pt x="2002" y="3158"/>
                      </a:lnTo>
                      <a:lnTo>
                        <a:pt x="2002" y="3133"/>
                      </a:lnTo>
                      <a:lnTo>
                        <a:pt x="1976" y="3133"/>
                      </a:lnTo>
                      <a:lnTo>
                        <a:pt x="1976" y="3145"/>
                      </a:lnTo>
                      <a:lnTo>
                        <a:pt x="1947" y="3145"/>
                      </a:lnTo>
                      <a:lnTo>
                        <a:pt x="1947" y="3171"/>
                      </a:lnTo>
                      <a:lnTo>
                        <a:pt x="1960" y="3171"/>
                      </a:lnTo>
                      <a:lnTo>
                        <a:pt x="1947" y="3171"/>
                      </a:lnTo>
                      <a:lnTo>
                        <a:pt x="1947" y="3192"/>
                      </a:lnTo>
                      <a:lnTo>
                        <a:pt x="1921" y="3192"/>
                      </a:lnTo>
                      <a:lnTo>
                        <a:pt x="1921" y="3217"/>
                      </a:lnTo>
                      <a:lnTo>
                        <a:pt x="1913" y="3217"/>
                      </a:lnTo>
                      <a:lnTo>
                        <a:pt x="1913" y="3230"/>
                      </a:lnTo>
                      <a:lnTo>
                        <a:pt x="1921" y="3230"/>
                      </a:lnTo>
                      <a:lnTo>
                        <a:pt x="1921" y="3281"/>
                      </a:lnTo>
                      <a:lnTo>
                        <a:pt x="1913" y="3293"/>
                      </a:lnTo>
                      <a:lnTo>
                        <a:pt x="1913" y="3319"/>
                      </a:lnTo>
                      <a:lnTo>
                        <a:pt x="1900" y="3319"/>
                      </a:lnTo>
                      <a:lnTo>
                        <a:pt x="1900" y="3332"/>
                      </a:lnTo>
                      <a:lnTo>
                        <a:pt x="1888" y="3332"/>
                      </a:lnTo>
                      <a:lnTo>
                        <a:pt x="1888" y="3374"/>
                      </a:lnTo>
                      <a:lnTo>
                        <a:pt x="1875" y="3374"/>
                      </a:lnTo>
                      <a:lnTo>
                        <a:pt x="1875" y="3480"/>
                      </a:lnTo>
                      <a:lnTo>
                        <a:pt x="1888" y="3480"/>
                      </a:lnTo>
                      <a:lnTo>
                        <a:pt x="1888" y="3535"/>
                      </a:lnTo>
                      <a:lnTo>
                        <a:pt x="1845" y="3535"/>
                      </a:lnTo>
                      <a:lnTo>
                        <a:pt x="1845" y="3522"/>
                      </a:lnTo>
                      <a:lnTo>
                        <a:pt x="1832" y="3522"/>
                      </a:lnTo>
                      <a:lnTo>
                        <a:pt x="1832" y="3509"/>
                      </a:lnTo>
                      <a:lnTo>
                        <a:pt x="1811" y="3509"/>
                      </a:lnTo>
                      <a:lnTo>
                        <a:pt x="1811" y="3522"/>
                      </a:lnTo>
                      <a:lnTo>
                        <a:pt x="1799" y="3522"/>
                      </a:lnTo>
                      <a:lnTo>
                        <a:pt x="1799" y="3509"/>
                      </a:lnTo>
                      <a:lnTo>
                        <a:pt x="1786" y="3497"/>
                      </a:lnTo>
                      <a:lnTo>
                        <a:pt x="1773" y="3497"/>
                      </a:lnTo>
                      <a:lnTo>
                        <a:pt x="1773" y="3420"/>
                      </a:lnTo>
                      <a:lnTo>
                        <a:pt x="1761" y="3408"/>
                      </a:lnTo>
                      <a:lnTo>
                        <a:pt x="1761" y="3374"/>
                      </a:lnTo>
                      <a:lnTo>
                        <a:pt x="1684" y="3374"/>
                      </a:lnTo>
                      <a:lnTo>
                        <a:pt x="1672" y="3361"/>
                      </a:lnTo>
                      <a:lnTo>
                        <a:pt x="1659" y="3361"/>
                      </a:lnTo>
                      <a:lnTo>
                        <a:pt x="1646" y="3374"/>
                      </a:lnTo>
                      <a:lnTo>
                        <a:pt x="1646" y="3361"/>
                      </a:lnTo>
                      <a:lnTo>
                        <a:pt x="1638" y="3374"/>
                      </a:lnTo>
                      <a:lnTo>
                        <a:pt x="1595" y="3374"/>
                      </a:lnTo>
                      <a:lnTo>
                        <a:pt x="1595" y="3361"/>
                      </a:lnTo>
                      <a:lnTo>
                        <a:pt x="1583" y="3361"/>
                      </a:lnTo>
                      <a:lnTo>
                        <a:pt x="1583" y="3374"/>
                      </a:lnTo>
                      <a:lnTo>
                        <a:pt x="1570" y="3374"/>
                      </a:lnTo>
                      <a:lnTo>
                        <a:pt x="1570" y="3395"/>
                      </a:lnTo>
                      <a:lnTo>
                        <a:pt x="1494" y="3395"/>
                      </a:lnTo>
                      <a:lnTo>
                        <a:pt x="1494" y="3408"/>
                      </a:lnTo>
                      <a:lnTo>
                        <a:pt x="1456" y="3408"/>
                      </a:lnTo>
                      <a:lnTo>
                        <a:pt x="1456" y="3420"/>
                      </a:lnTo>
                      <a:lnTo>
                        <a:pt x="1447" y="3420"/>
                      </a:lnTo>
                      <a:lnTo>
                        <a:pt x="1435" y="3433"/>
                      </a:lnTo>
                      <a:lnTo>
                        <a:pt x="1422" y="3420"/>
                      </a:lnTo>
                      <a:lnTo>
                        <a:pt x="1396" y="3420"/>
                      </a:lnTo>
                      <a:lnTo>
                        <a:pt x="1396" y="3408"/>
                      </a:lnTo>
                      <a:lnTo>
                        <a:pt x="1380" y="3408"/>
                      </a:lnTo>
                      <a:lnTo>
                        <a:pt x="1380" y="3395"/>
                      </a:lnTo>
                      <a:lnTo>
                        <a:pt x="1367" y="3395"/>
                      </a:lnTo>
                      <a:lnTo>
                        <a:pt x="1363" y="3378"/>
                      </a:lnTo>
                      <a:lnTo>
                        <a:pt x="1346" y="3374"/>
                      </a:lnTo>
                      <a:lnTo>
                        <a:pt x="1320" y="3374"/>
                      </a:lnTo>
                      <a:lnTo>
                        <a:pt x="1320" y="3378"/>
                      </a:lnTo>
                      <a:lnTo>
                        <a:pt x="1308" y="3374"/>
                      </a:lnTo>
                      <a:lnTo>
                        <a:pt x="1308" y="3332"/>
                      </a:lnTo>
                      <a:lnTo>
                        <a:pt x="1295" y="3332"/>
                      </a:lnTo>
                      <a:lnTo>
                        <a:pt x="1295" y="3319"/>
                      </a:lnTo>
                      <a:lnTo>
                        <a:pt x="1278" y="3319"/>
                      </a:lnTo>
                      <a:lnTo>
                        <a:pt x="1274" y="3306"/>
                      </a:lnTo>
                      <a:lnTo>
                        <a:pt x="1261" y="3306"/>
                      </a:lnTo>
                      <a:lnTo>
                        <a:pt x="1261" y="3293"/>
                      </a:lnTo>
                      <a:lnTo>
                        <a:pt x="1244" y="3293"/>
                      </a:lnTo>
                      <a:lnTo>
                        <a:pt x="1244" y="3281"/>
                      </a:lnTo>
                      <a:lnTo>
                        <a:pt x="1261" y="3281"/>
                      </a:lnTo>
                      <a:lnTo>
                        <a:pt x="1261" y="3272"/>
                      </a:lnTo>
                      <a:lnTo>
                        <a:pt x="1295" y="3272"/>
                      </a:lnTo>
                      <a:lnTo>
                        <a:pt x="1295" y="3260"/>
                      </a:lnTo>
                      <a:lnTo>
                        <a:pt x="1308" y="3260"/>
                      </a:lnTo>
                      <a:lnTo>
                        <a:pt x="1308" y="3230"/>
                      </a:lnTo>
                      <a:lnTo>
                        <a:pt x="1320" y="3230"/>
                      </a:lnTo>
                      <a:lnTo>
                        <a:pt x="1320" y="3217"/>
                      </a:lnTo>
                      <a:lnTo>
                        <a:pt x="1346" y="3217"/>
                      </a:lnTo>
                      <a:lnTo>
                        <a:pt x="1363" y="3205"/>
                      </a:lnTo>
                      <a:lnTo>
                        <a:pt x="1409" y="3205"/>
                      </a:lnTo>
                      <a:lnTo>
                        <a:pt x="1409" y="3192"/>
                      </a:lnTo>
                      <a:lnTo>
                        <a:pt x="1422" y="3192"/>
                      </a:lnTo>
                      <a:lnTo>
                        <a:pt x="1422" y="3171"/>
                      </a:lnTo>
                      <a:lnTo>
                        <a:pt x="1409" y="3171"/>
                      </a:lnTo>
                      <a:lnTo>
                        <a:pt x="1409" y="3158"/>
                      </a:lnTo>
                      <a:lnTo>
                        <a:pt x="1447" y="3158"/>
                      </a:lnTo>
                      <a:lnTo>
                        <a:pt x="1447" y="3133"/>
                      </a:lnTo>
                      <a:lnTo>
                        <a:pt x="1468" y="3133"/>
                      </a:lnTo>
                      <a:lnTo>
                        <a:pt x="1468" y="3116"/>
                      </a:lnTo>
                      <a:lnTo>
                        <a:pt x="1481" y="3116"/>
                      </a:lnTo>
                      <a:lnTo>
                        <a:pt x="1481" y="3099"/>
                      </a:lnTo>
                      <a:lnTo>
                        <a:pt x="1494" y="3099"/>
                      </a:lnTo>
                      <a:lnTo>
                        <a:pt x="1494" y="3082"/>
                      </a:lnTo>
                      <a:lnTo>
                        <a:pt x="1523" y="3082"/>
                      </a:lnTo>
                      <a:lnTo>
                        <a:pt x="1523" y="3069"/>
                      </a:lnTo>
                      <a:lnTo>
                        <a:pt x="1536" y="3069"/>
                      </a:lnTo>
                      <a:lnTo>
                        <a:pt x="1536" y="3056"/>
                      </a:lnTo>
                      <a:lnTo>
                        <a:pt x="1549" y="3056"/>
                      </a:lnTo>
                      <a:lnTo>
                        <a:pt x="1549" y="3044"/>
                      </a:lnTo>
                      <a:lnTo>
                        <a:pt x="1612" y="3044"/>
                      </a:lnTo>
                      <a:lnTo>
                        <a:pt x="1612" y="3056"/>
                      </a:lnTo>
                      <a:lnTo>
                        <a:pt x="1638" y="3056"/>
                      </a:lnTo>
                      <a:lnTo>
                        <a:pt x="1638" y="3069"/>
                      </a:lnTo>
                      <a:lnTo>
                        <a:pt x="1638" y="2997"/>
                      </a:lnTo>
                      <a:lnTo>
                        <a:pt x="1625" y="2997"/>
                      </a:lnTo>
                      <a:lnTo>
                        <a:pt x="1625" y="2967"/>
                      </a:lnTo>
                      <a:lnTo>
                        <a:pt x="1612" y="2967"/>
                      </a:lnTo>
                      <a:lnTo>
                        <a:pt x="1612" y="2942"/>
                      </a:lnTo>
                      <a:lnTo>
                        <a:pt x="1595" y="2942"/>
                      </a:lnTo>
                      <a:lnTo>
                        <a:pt x="1595" y="2908"/>
                      </a:lnTo>
                      <a:lnTo>
                        <a:pt x="1583" y="2908"/>
                      </a:lnTo>
                      <a:lnTo>
                        <a:pt x="1583" y="2896"/>
                      </a:lnTo>
                      <a:lnTo>
                        <a:pt x="1570" y="2883"/>
                      </a:lnTo>
                      <a:lnTo>
                        <a:pt x="1536" y="2883"/>
                      </a:lnTo>
                      <a:lnTo>
                        <a:pt x="1523" y="2866"/>
                      </a:lnTo>
                      <a:lnTo>
                        <a:pt x="1523" y="2853"/>
                      </a:lnTo>
                      <a:lnTo>
                        <a:pt x="1511" y="2840"/>
                      </a:lnTo>
                      <a:lnTo>
                        <a:pt x="1511" y="2794"/>
                      </a:lnTo>
                      <a:lnTo>
                        <a:pt x="1523" y="2794"/>
                      </a:lnTo>
                      <a:lnTo>
                        <a:pt x="1523" y="2781"/>
                      </a:lnTo>
                      <a:lnTo>
                        <a:pt x="1536" y="2781"/>
                      </a:lnTo>
                      <a:lnTo>
                        <a:pt x="1536" y="2726"/>
                      </a:lnTo>
                      <a:lnTo>
                        <a:pt x="1549" y="2726"/>
                      </a:lnTo>
                      <a:lnTo>
                        <a:pt x="1549" y="2718"/>
                      </a:lnTo>
                      <a:lnTo>
                        <a:pt x="1557" y="2718"/>
                      </a:lnTo>
                      <a:lnTo>
                        <a:pt x="1557" y="2680"/>
                      </a:lnTo>
                      <a:lnTo>
                        <a:pt x="1549" y="2667"/>
                      </a:lnTo>
                      <a:lnTo>
                        <a:pt x="1549" y="2650"/>
                      </a:lnTo>
                      <a:lnTo>
                        <a:pt x="1557" y="2637"/>
                      </a:lnTo>
                      <a:lnTo>
                        <a:pt x="1549" y="2637"/>
                      </a:lnTo>
                      <a:lnTo>
                        <a:pt x="1549" y="2633"/>
                      </a:lnTo>
                      <a:lnTo>
                        <a:pt x="1536" y="2633"/>
                      </a:lnTo>
                      <a:lnTo>
                        <a:pt x="1536" y="2616"/>
                      </a:lnTo>
                      <a:lnTo>
                        <a:pt x="1481" y="2616"/>
                      </a:lnTo>
                      <a:lnTo>
                        <a:pt x="1481" y="2578"/>
                      </a:lnTo>
                      <a:lnTo>
                        <a:pt x="1468" y="2578"/>
                      </a:lnTo>
                      <a:lnTo>
                        <a:pt x="1468" y="2565"/>
                      </a:lnTo>
                      <a:lnTo>
                        <a:pt x="1422" y="2565"/>
                      </a:lnTo>
                      <a:lnTo>
                        <a:pt x="1422" y="2536"/>
                      </a:lnTo>
                      <a:lnTo>
                        <a:pt x="1409" y="2536"/>
                      </a:lnTo>
                      <a:lnTo>
                        <a:pt x="1396" y="2531"/>
                      </a:lnTo>
                      <a:lnTo>
                        <a:pt x="1396" y="2514"/>
                      </a:lnTo>
                      <a:lnTo>
                        <a:pt x="1380" y="2502"/>
                      </a:lnTo>
                      <a:lnTo>
                        <a:pt x="1380" y="2451"/>
                      </a:lnTo>
                      <a:lnTo>
                        <a:pt x="1367" y="2451"/>
                      </a:lnTo>
                      <a:lnTo>
                        <a:pt x="1380" y="2443"/>
                      </a:lnTo>
                      <a:lnTo>
                        <a:pt x="1380" y="2362"/>
                      </a:lnTo>
                      <a:lnTo>
                        <a:pt x="1367" y="2362"/>
                      </a:lnTo>
                      <a:lnTo>
                        <a:pt x="1367" y="2341"/>
                      </a:lnTo>
                      <a:lnTo>
                        <a:pt x="1346" y="2341"/>
                      </a:lnTo>
                      <a:lnTo>
                        <a:pt x="1363" y="2328"/>
                      </a:lnTo>
                      <a:lnTo>
                        <a:pt x="1363" y="2252"/>
                      </a:lnTo>
                      <a:lnTo>
                        <a:pt x="1346" y="2252"/>
                      </a:lnTo>
                      <a:lnTo>
                        <a:pt x="1346" y="2214"/>
                      </a:lnTo>
                      <a:lnTo>
                        <a:pt x="1333" y="2214"/>
                      </a:lnTo>
                      <a:lnTo>
                        <a:pt x="1333" y="2184"/>
                      </a:lnTo>
                      <a:lnTo>
                        <a:pt x="1320" y="2184"/>
                      </a:lnTo>
                      <a:lnTo>
                        <a:pt x="1320" y="2125"/>
                      </a:lnTo>
                      <a:lnTo>
                        <a:pt x="1308" y="2125"/>
                      </a:lnTo>
                      <a:lnTo>
                        <a:pt x="1308" y="2100"/>
                      </a:lnTo>
                      <a:lnTo>
                        <a:pt x="1320" y="2100"/>
                      </a:lnTo>
                      <a:lnTo>
                        <a:pt x="1320" y="2083"/>
                      </a:lnTo>
                      <a:lnTo>
                        <a:pt x="1295" y="2083"/>
                      </a:lnTo>
                      <a:lnTo>
                        <a:pt x="1295" y="2100"/>
                      </a:lnTo>
                      <a:lnTo>
                        <a:pt x="1295" y="2083"/>
                      </a:lnTo>
                      <a:lnTo>
                        <a:pt x="1278" y="2100"/>
                      </a:lnTo>
                      <a:lnTo>
                        <a:pt x="1278" y="2083"/>
                      </a:lnTo>
                      <a:lnTo>
                        <a:pt x="1278" y="2100"/>
                      </a:lnTo>
                      <a:lnTo>
                        <a:pt x="1278" y="2083"/>
                      </a:lnTo>
                      <a:lnTo>
                        <a:pt x="1261" y="2083"/>
                      </a:lnTo>
                      <a:lnTo>
                        <a:pt x="1261" y="2070"/>
                      </a:lnTo>
                      <a:lnTo>
                        <a:pt x="1231" y="2070"/>
                      </a:lnTo>
                      <a:lnTo>
                        <a:pt x="1244" y="2066"/>
                      </a:lnTo>
                      <a:lnTo>
                        <a:pt x="1244" y="2053"/>
                      </a:lnTo>
                      <a:lnTo>
                        <a:pt x="1231" y="2053"/>
                      </a:lnTo>
                      <a:lnTo>
                        <a:pt x="1231" y="2023"/>
                      </a:lnTo>
                      <a:lnTo>
                        <a:pt x="1219" y="2023"/>
                      </a:lnTo>
                      <a:lnTo>
                        <a:pt x="1219" y="2011"/>
                      </a:lnTo>
                      <a:lnTo>
                        <a:pt x="1231" y="2011"/>
                      </a:lnTo>
                      <a:lnTo>
                        <a:pt x="1231" y="1998"/>
                      </a:lnTo>
                      <a:lnTo>
                        <a:pt x="1219" y="1998"/>
                      </a:lnTo>
                      <a:lnTo>
                        <a:pt x="1219" y="1985"/>
                      </a:lnTo>
                      <a:lnTo>
                        <a:pt x="1193" y="1985"/>
                      </a:lnTo>
                      <a:lnTo>
                        <a:pt x="1193" y="1977"/>
                      </a:lnTo>
                      <a:lnTo>
                        <a:pt x="1181" y="1977"/>
                      </a:lnTo>
                      <a:lnTo>
                        <a:pt x="1181" y="1964"/>
                      </a:lnTo>
                      <a:lnTo>
                        <a:pt x="1172" y="1964"/>
                      </a:lnTo>
                      <a:lnTo>
                        <a:pt x="1172" y="1951"/>
                      </a:lnTo>
                      <a:lnTo>
                        <a:pt x="1159" y="1951"/>
                      </a:lnTo>
                      <a:lnTo>
                        <a:pt x="1147" y="1935"/>
                      </a:lnTo>
                      <a:lnTo>
                        <a:pt x="1159" y="1935"/>
                      </a:lnTo>
                      <a:lnTo>
                        <a:pt x="1159" y="1896"/>
                      </a:lnTo>
                      <a:lnTo>
                        <a:pt x="1172" y="1896"/>
                      </a:lnTo>
                      <a:lnTo>
                        <a:pt x="1172" y="1888"/>
                      </a:lnTo>
                      <a:lnTo>
                        <a:pt x="1181" y="1888"/>
                      </a:lnTo>
                      <a:lnTo>
                        <a:pt x="1181" y="1875"/>
                      </a:lnTo>
                      <a:lnTo>
                        <a:pt x="1193" y="1875"/>
                      </a:lnTo>
                      <a:lnTo>
                        <a:pt x="1193" y="1863"/>
                      </a:lnTo>
                      <a:lnTo>
                        <a:pt x="1206" y="1863"/>
                      </a:lnTo>
                      <a:lnTo>
                        <a:pt x="1206" y="1850"/>
                      </a:lnTo>
                      <a:lnTo>
                        <a:pt x="1219" y="1837"/>
                      </a:lnTo>
                      <a:lnTo>
                        <a:pt x="1231" y="1820"/>
                      </a:lnTo>
                      <a:lnTo>
                        <a:pt x="1231" y="1808"/>
                      </a:lnTo>
                      <a:lnTo>
                        <a:pt x="1219" y="1808"/>
                      </a:lnTo>
                      <a:lnTo>
                        <a:pt x="1231" y="1808"/>
                      </a:lnTo>
                      <a:lnTo>
                        <a:pt x="1231" y="1795"/>
                      </a:lnTo>
                      <a:lnTo>
                        <a:pt x="1219" y="1786"/>
                      </a:lnTo>
                      <a:lnTo>
                        <a:pt x="1219" y="1774"/>
                      </a:lnTo>
                      <a:lnTo>
                        <a:pt x="1206" y="1774"/>
                      </a:lnTo>
                      <a:lnTo>
                        <a:pt x="1206" y="1761"/>
                      </a:lnTo>
                      <a:lnTo>
                        <a:pt x="1193" y="1761"/>
                      </a:lnTo>
                      <a:lnTo>
                        <a:pt x="1193" y="1719"/>
                      </a:lnTo>
                      <a:lnTo>
                        <a:pt x="1181" y="1719"/>
                      </a:lnTo>
                      <a:lnTo>
                        <a:pt x="1181" y="1647"/>
                      </a:lnTo>
                      <a:lnTo>
                        <a:pt x="1172" y="1647"/>
                      </a:lnTo>
                      <a:lnTo>
                        <a:pt x="1172" y="1634"/>
                      </a:lnTo>
                      <a:lnTo>
                        <a:pt x="1159" y="1621"/>
                      </a:lnTo>
                      <a:lnTo>
                        <a:pt x="1172" y="1621"/>
                      </a:lnTo>
                      <a:lnTo>
                        <a:pt x="1172" y="1570"/>
                      </a:lnTo>
                      <a:lnTo>
                        <a:pt x="1181" y="1570"/>
                      </a:lnTo>
                      <a:lnTo>
                        <a:pt x="1181" y="1545"/>
                      </a:lnTo>
                      <a:lnTo>
                        <a:pt x="1172" y="1545"/>
                      </a:lnTo>
                      <a:lnTo>
                        <a:pt x="1172" y="1499"/>
                      </a:lnTo>
                      <a:lnTo>
                        <a:pt x="1181" y="1486"/>
                      </a:lnTo>
                      <a:lnTo>
                        <a:pt x="1181" y="1469"/>
                      </a:lnTo>
                      <a:lnTo>
                        <a:pt x="1193" y="1456"/>
                      </a:lnTo>
                      <a:lnTo>
                        <a:pt x="1193" y="1410"/>
                      </a:lnTo>
                      <a:lnTo>
                        <a:pt x="1206" y="1397"/>
                      </a:lnTo>
                      <a:lnTo>
                        <a:pt x="1206" y="1384"/>
                      </a:lnTo>
                      <a:lnTo>
                        <a:pt x="1231" y="1384"/>
                      </a:lnTo>
                      <a:lnTo>
                        <a:pt x="1244" y="1371"/>
                      </a:lnTo>
                      <a:lnTo>
                        <a:pt x="1261" y="1355"/>
                      </a:lnTo>
                      <a:lnTo>
                        <a:pt x="1274" y="1355"/>
                      </a:lnTo>
                      <a:lnTo>
                        <a:pt x="1274" y="1342"/>
                      </a:lnTo>
                      <a:lnTo>
                        <a:pt x="1295" y="1342"/>
                      </a:lnTo>
                      <a:lnTo>
                        <a:pt x="1295" y="1219"/>
                      </a:lnTo>
                      <a:lnTo>
                        <a:pt x="1244" y="1219"/>
                      </a:lnTo>
                      <a:lnTo>
                        <a:pt x="1244" y="1206"/>
                      </a:lnTo>
                      <a:lnTo>
                        <a:pt x="1045" y="1206"/>
                      </a:lnTo>
                      <a:lnTo>
                        <a:pt x="1028" y="1219"/>
                      </a:lnTo>
                      <a:lnTo>
                        <a:pt x="1015" y="1219"/>
                      </a:lnTo>
                      <a:lnTo>
                        <a:pt x="1015" y="1236"/>
                      </a:lnTo>
                      <a:lnTo>
                        <a:pt x="1003" y="1236"/>
                      </a:lnTo>
                      <a:lnTo>
                        <a:pt x="1003" y="1253"/>
                      </a:lnTo>
                      <a:lnTo>
                        <a:pt x="990" y="1253"/>
                      </a:lnTo>
                      <a:lnTo>
                        <a:pt x="990" y="1329"/>
                      </a:lnTo>
                      <a:lnTo>
                        <a:pt x="982" y="1329"/>
                      </a:lnTo>
                      <a:lnTo>
                        <a:pt x="982" y="1342"/>
                      </a:lnTo>
                      <a:lnTo>
                        <a:pt x="969" y="1355"/>
                      </a:lnTo>
                      <a:lnTo>
                        <a:pt x="956" y="1371"/>
                      </a:lnTo>
                      <a:lnTo>
                        <a:pt x="943" y="1371"/>
                      </a:lnTo>
                      <a:lnTo>
                        <a:pt x="943" y="1384"/>
                      </a:lnTo>
                      <a:lnTo>
                        <a:pt x="931" y="1384"/>
                      </a:lnTo>
                      <a:lnTo>
                        <a:pt x="931" y="1456"/>
                      </a:lnTo>
                      <a:lnTo>
                        <a:pt x="914" y="1456"/>
                      </a:lnTo>
                      <a:lnTo>
                        <a:pt x="914" y="1486"/>
                      </a:lnTo>
                      <a:lnTo>
                        <a:pt x="901" y="1486"/>
                      </a:lnTo>
                      <a:lnTo>
                        <a:pt x="901" y="1499"/>
                      </a:lnTo>
                      <a:lnTo>
                        <a:pt x="880" y="1499"/>
                      </a:lnTo>
                      <a:lnTo>
                        <a:pt x="880" y="1511"/>
                      </a:lnTo>
                      <a:lnTo>
                        <a:pt x="867" y="1511"/>
                      </a:lnTo>
                      <a:lnTo>
                        <a:pt x="867" y="1486"/>
                      </a:lnTo>
                      <a:lnTo>
                        <a:pt x="855" y="1486"/>
                      </a:lnTo>
                      <a:lnTo>
                        <a:pt x="842" y="1469"/>
                      </a:lnTo>
                      <a:lnTo>
                        <a:pt x="812" y="1469"/>
                      </a:lnTo>
                      <a:lnTo>
                        <a:pt x="812" y="1456"/>
                      </a:lnTo>
                      <a:lnTo>
                        <a:pt x="808" y="1456"/>
                      </a:lnTo>
                      <a:lnTo>
                        <a:pt x="795" y="1469"/>
                      </a:lnTo>
                      <a:lnTo>
                        <a:pt x="783" y="1469"/>
                      </a:lnTo>
                      <a:lnTo>
                        <a:pt x="783" y="1486"/>
                      </a:lnTo>
                      <a:lnTo>
                        <a:pt x="753" y="1486"/>
                      </a:lnTo>
                      <a:lnTo>
                        <a:pt x="753" y="1499"/>
                      </a:lnTo>
                      <a:lnTo>
                        <a:pt x="740" y="1499"/>
                      </a:lnTo>
                      <a:lnTo>
                        <a:pt x="740" y="1511"/>
                      </a:lnTo>
                      <a:lnTo>
                        <a:pt x="728" y="1511"/>
                      </a:lnTo>
                      <a:lnTo>
                        <a:pt x="728" y="1545"/>
                      </a:lnTo>
                      <a:lnTo>
                        <a:pt x="715" y="1545"/>
                      </a:lnTo>
                      <a:lnTo>
                        <a:pt x="715" y="1600"/>
                      </a:lnTo>
                      <a:lnTo>
                        <a:pt x="706" y="1600"/>
                      </a:lnTo>
                      <a:lnTo>
                        <a:pt x="706" y="1621"/>
                      </a:lnTo>
                      <a:lnTo>
                        <a:pt x="694" y="1621"/>
                      </a:lnTo>
                      <a:lnTo>
                        <a:pt x="694" y="1634"/>
                      </a:lnTo>
                      <a:lnTo>
                        <a:pt x="664" y="1634"/>
                      </a:lnTo>
                      <a:lnTo>
                        <a:pt x="664" y="1647"/>
                      </a:lnTo>
                      <a:lnTo>
                        <a:pt x="639" y="1647"/>
                      </a:lnTo>
                      <a:lnTo>
                        <a:pt x="639" y="1672"/>
                      </a:lnTo>
                      <a:lnTo>
                        <a:pt x="651" y="1672"/>
                      </a:lnTo>
                      <a:lnTo>
                        <a:pt x="651" y="1685"/>
                      </a:lnTo>
                      <a:lnTo>
                        <a:pt x="664" y="1685"/>
                      </a:lnTo>
                      <a:lnTo>
                        <a:pt x="664" y="1736"/>
                      </a:lnTo>
                      <a:lnTo>
                        <a:pt x="681" y="1736"/>
                      </a:lnTo>
                      <a:lnTo>
                        <a:pt x="681" y="1748"/>
                      </a:lnTo>
                      <a:lnTo>
                        <a:pt x="664" y="1748"/>
                      </a:lnTo>
                      <a:lnTo>
                        <a:pt x="664" y="1761"/>
                      </a:lnTo>
                      <a:lnTo>
                        <a:pt x="651" y="1761"/>
                      </a:lnTo>
                      <a:lnTo>
                        <a:pt x="651" y="1774"/>
                      </a:lnTo>
                      <a:lnTo>
                        <a:pt x="639" y="1774"/>
                      </a:lnTo>
                      <a:lnTo>
                        <a:pt x="639" y="1786"/>
                      </a:lnTo>
                      <a:lnTo>
                        <a:pt x="626" y="1786"/>
                      </a:lnTo>
                      <a:lnTo>
                        <a:pt x="626" y="1795"/>
                      </a:lnTo>
                      <a:lnTo>
                        <a:pt x="618" y="1795"/>
                      </a:lnTo>
                      <a:lnTo>
                        <a:pt x="618" y="1808"/>
                      </a:lnTo>
                      <a:lnTo>
                        <a:pt x="605" y="1808"/>
                      </a:lnTo>
                      <a:lnTo>
                        <a:pt x="605" y="1837"/>
                      </a:lnTo>
                      <a:lnTo>
                        <a:pt x="579" y="1837"/>
                      </a:lnTo>
                      <a:lnTo>
                        <a:pt x="579" y="1820"/>
                      </a:lnTo>
                      <a:lnTo>
                        <a:pt x="537" y="1820"/>
                      </a:lnTo>
                      <a:lnTo>
                        <a:pt x="533" y="1837"/>
                      </a:lnTo>
                      <a:lnTo>
                        <a:pt x="533" y="1820"/>
                      </a:lnTo>
                      <a:lnTo>
                        <a:pt x="533" y="1837"/>
                      </a:lnTo>
                      <a:lnTo>
                        <a:pt x="516" y="1837"/>
                      </a:lnTo>
                      <a:lnTo>
                        <a:pt x="516" y="1820"/>
                      </a:lnTo>
                      <a:lnTo>
                        <a:pt x="435" y="1820"/>
                      </a:lnTo>
                      <a:lnTo>
                        <a:pt x="435" y="1863"/>
                      </a:lnTo>
                      <a:lnTo>
                        <a:pt x="431" y="1863"/>
                      </a:lnTo>
                      <a:lnTo>
                        <a:pt x="431" y="1875"/>
                      </a:lnTo>
                      <a:lnTo>
                        <a:pt x="414" y="1875"/>
                      </a:lnTo>
                      <a:lnTo>
                        <a:pt x="414" y="1896"/>
                      </a:lnTo>
                      <a:lnTo>
                        <a:pt x="376" y="1896"/>
                      </a:lnTo>
                      <a:lnTo>
                        <a:pt x="376" y="1909"/>
                      </a:lnTo>
                      <a:lnTo>
                        <a:pt x="253" y="1909"/>
                      </a:lnTo>
                      <a:lnTo>
                        <a:pt x="253" y="1896"/>
                      </a:lnTo>
                      <a:lnTo>
                        <a:pt x="241" y="1896"/>
                      </a:lnTo>
                      <a:lnTo>
                        <a:pt x="241" y="1888"/>
                      </a:lnTo>
                      <a:lnTo>
                        <a:pt x="228" y="1875"/>
                      </a:lnTo>
                      <a:lnTo>
                        <a:pt x="228" y="1863"/>
                      </a:lnTo>
                      <a:lnTo>
                        <a:pt x="215" y="1863"/>
                      </a:lnTo>
                      <a:lnTo>
                        <a:pt x="215" y="1837"/>
                      </a:lnTo>
                      <a:lnTo>
                        <a:pt x="198" y="1837"/>
                      </a:lnTo>
                      <a:lnTo>
                        <a:pt x="198" y="1808"/>
                      </a:lnTo>
                      <a:lnTo>
                        <a:pt x="186" y="1795"/>
                      </a:lnTo>
                      <a:lnTo>
                        <a:pt x="186" y="1786"/>
                      </a:lnTo>
                      <a:lnTo>
                        <a:pt x="173" y="1786"/>
                      </a:lnTo>
                      <a:lnTo>
                        <a:pt x="160" y="1774"/>
                      </a:lnTo>
                      <a:lnTo>
                        <a:pt x="160" y="1748"/>
                      </a:lnTo>
                      <a:lnTo>
                        <a:pt x="152" y="1748"/>
                      </a:lnTo>
                      <a:lnTo>
                        <a:pt x="152" y="1719"/>
                      </a:lnTo>
                      <a:lnTo>
                        <a:pt x="139" y="1719"/>
                      </a:lnTo>
                      <a:lnTo>
                        <a:pt x="139" y="1706"/>
                      </a:lnTo>
                      <a:lnTo>
                        <a:pt x="126" y="1706"/>
                      </a:lnTo>
                      <a:lnTo>
                        <a:pt x="126" y="1647"/>
                      </a:lnTo>
                      <a:lnTo>
                        <a:pt x="114" y="1647"/>
                      </a:lnTo>
                      <a:lnTo>
                        <a:pt x="114" y="1634"/>
                      </a:lnTo>
                      <a:lnTo>
                        <a:pt x="97" y="1634"/>
                      </a:lnTo>
                      <a:lnTo>
                        <a:pt x="97" y="1604"/>
                      </a:lnTo>
                      <a:lnTo>
                        <a:pt x="84" y="1604"/>
                      </a:lnTo>
                      <a:lnTo>
                        <a:pt x="84" y="1600"/>
                      </a:lnTo>
                      <a:lnTo>
                        <a:pt x="71" y="1587"/>
                      </a:lnTo>
                      <a:lnTo>
                        <a:pt x="67" y="1570"/>
                      </a:lnTo>
                      <a:lnTo>
                        <a:pt x="67" y="1511"/>
                      </a:lnTo>
                      <a:lnTo>
                        <a:pt x="50" y="1511"/>
                      </a:lnTo>
                      <a:lnTo>
                        <a:pt x="50" y="1469"/>
                      </a:lnTo>
                      <a:lnTo>
                        <a:pt x="38" y="1469"/>
                      </a:lnTo>
                      <a:lnTo>
                        <a:pt x="38" y="1456"/>
                      </a:lnTo>
                      <a:lnTo>
                        <a:pt x="25" y="1456"/>
                      </a:lnTo>
                      <a:lnTo>
                        <a:pt x="25" y="1422"/>
                      </a:lnTo>
                      <a:lnTo>
                        <a:pt x="12" y="1422"/>
                      </a:lnTo>
                      <a:lnTo>
                        <a:pt x="12" y="1355"/>
                      </a:lnTo>
                      <a:lnTo>
                        <a:pt x="25" y="1355"/>
                      </a:lnTo>
                      <a:lnTo>
                        <a:pt x="25" y="1342"/>
                      </a:lnTo>
                      <a:lnTo>
                        <a:pt x="12" y="1342"/>
                      </a:lnTo>
                      <a:lnTo>
                        <a:pt x="12" y="1329"/>
                      </a:lnTo>
                      <a:lnTo>
                        <a:pt x="0" y="1329"/>
                      </a:lnTo>
                      <a:lnTo>
                        <a:pt x="0" y="1283"/>
                      </a:lnTo>
                      <a:lnTo>
                        <a:pt x="12" y="1283"/>
                      </a:lnTo>
                      <a:lnTo>
                        <a:pt x="12" y="1270"/>
                      </a:lnTo>
                      <a:lnTo>
                        <a:pt x="12" y="1283"/>
                      </a:lnTo>
                      <a:lnTo>
                        <a:pt x="12" y="1270"/>
                      </a:lnTo>
                      <a:lnTo>
                        <a:pt x="25" y="1270"/>
                      </a:lnTo>
                      <a:lnTo>
                        <a:pt x="25" y="1253"/>
                      </a:lnTo>
                      <a:lnTo>
                        <a:pt x="38" y="1253"/>
                      </a:lnTo>
                      <a:lnTo>
                        <a:pt x="38" y="1240"/>
                      </a:lnTo>
                      <a:lnTo>
                        <a:pt x="67" y="1240"/>
                      </a:lnTo>
                      <a:lnTo>
                        <a:pt x="67" y="1236"/>
                      </a:lnTo>
                      <a:lnTo>
                        <a:pt x="97" y="1236"/>
                      </a:lnTo>
                      <a:lnTo>
                        <a:pt x="97" y="1219"/>
                      </a:lnTo>
                      <a:lnTo>
                        <a:pt x="114" y="1219"/>
                      </a:lnTo>
                      <a:lnTo>
                        <a:pt x="114" y="1194"/>
                      </a:lnTo>
                      <a:lnTo>
                        <a:pt x="126" y="1194"/>
                      </a:lnTo>
                      <a:lnTo>
                        <a:pt x="126" y="1181"/>
                      </a:lnTo>
                      <a:lnTo>
                        <a:pt x="139" y="1181"/>
                      </a:lnTo>
                      <a:lnTo>
                        <a:pt x="139" y="1139"/>
                      </a:lnTo>
                      <a:lnTo>
                        <a:pt x="152" y="1139"/>
                      </a:lnTo>
                      <a:lnTo>
                        <a:pt x="152" y="1122"/>
                      </a:lnTo>
                      <a:lnTo>
                        <a:pt x="139" y="1122"/>
                      </a:lnTo>
                      <a:lnTo>
                        <a:pt x="139" y="1092"/>
                      </a:lnTo>
                      <a:lnTo>
                        <a:pt x="186" y="1092"/>
                      </a:lnTo>
                      <a:lnTo>
                        <a:pt x="186" y="1079"/>
                      </a:lnTo>
                      <a:lnTo>
                        <a:pt x="198" y="1079"/>
                      </a:lnTo>
                      <a:lnTo>
                        <a:pt x="198" y="1067"/>
                      </a:lnTo>
                      <a:lnTo>
                        <a:pt x="215" y="1067"/>
                      </a:lnTo>
                      <a:lnTo>
                        <a:pt x="198" y="1067"/>
                      </a:lnTo>
                      <a:lnTo>
                        <a:pt x="215" y="1067"/>
                      </a:lnTo>
                      <a:lnTo>
                        <a:pt x="215" y="1046"/>
                      </a:lnTo>
                      <a:lnTo>
                        <a:pt x="228" y="1033"/>
                      </a:lnTo>
                      <a:lnTo>
                        <a:pt x="228" y="1020"/>
                      </a:lnTo>
                      <a:lnTo>
                        <a:pt x="262" y="1020"/>
                      </a:lnTo>
                      <a:lnTo>
                        <a:pt x="262" y="1003"/>
                      </a:lnTo>
                      <a:lnTo>
                        <a:pt x="300" y="1003"/>
                      </a:lnTo>
                      <a:lnTo>
                        <a:pt x="300" y="1020"/>
                      </a:lnTo>
                      <a:lnTo>
                        <a:pt x="330" y="1020"/>
                      </a:lnTo>
                      <a:lnTo>
                        <a:pt x="330" y="1046"/>
                      </a:lnTo>
                      <a:lnTo>
                        <a:pt x="342" y="1046"/>
                      </a:lnTo>
                      <a:lnTo>
                        <a:pt x="342" y="1054"/>
                      </a:lnTo>
                      <a:lnTo>
                        <a:pt x="347" y="1054"/>
                      </a:lnTo>
                      <a:lnTo>
                        <a:pt x="347" y="1067"/>
                      </a:lnTo>
                      <a:lnTo>
                        <a:pt x="364" y="1067"/>
                      </a:lnTo>
                      <a:lnTo>
                        <a:pt x="364" y="1054"/>
                      </a:lnTo>
                      <a:lnTo>
                        <a:pt x="389" y="1054"/>
                      </a:lnTo>
                      <a:lnTo>
                        <a:pt x="389" y="1046"/>
                      </a:lnTo>
                      <a:lnTo>
                        <a:pt x="435" y="1046"/>
                      </a:lnTo>
                      <a:lnTo>
                        <a:pt x="448" y="1033"/>
                      </a:lnTo>
                      <a:lnTo>
                        <a:pt x="448" y="1046"/>
                      </a:lnTo>
                      <a:lnTo>
                        <a:pt x="448" y="1033"/>
                      </a:lnTo>
                      <a:lnTo>
                        <a:pt x="465" y="1033"/>
                      </a:lnTo>
                      <a:lnTo>
                        <a:pt x="465" y="991"/>
                      </a:lnTo>
                      <a:lnTo>
                        <a:pt x="431" y="991"/>
                      </a:lnTo>
                      <a:lnTo>
                        <a:pt x="431" y="978"/>
                      </a:lnTo>
                      <a:lnTo>
                        <a:pt x="414" y="978"/>
                      </a:lnTo>
                      <a:lnTo>
                        <a:pt x="414" y="965"/>
                      </a:lnTo>
                      <a:lnTo>
                        <a:pt x="402" y="965"/>
                      </a:lnTo>
                      <a:lnTo>
                        <a:pt x="402" y="931"/>
                      </a:lnTo>
                      <a:lnTo>
                        <a:pt x="414" y="931"/>
                      </a:lnTo>
                      <a:lnTo>
                        <a:pt x="414" y="919"/>
                      </a:lnTo>
                      <a:lnTo>
                        <a:pt x="402" y="919"/>
                      </a:lnTo>
                      <a:lnTo>
                        <a:pt x="402" y="876"/>
                      </a:lnTo>
                      <a:lnTo>
                        <a:pt x="414" y="876"/>
                      </a:lnTo>
                      <a:lnTo>
                        <a:pt x="431" y="864"/>
                      </a:lnTo>
                      <a:lnTo>
                        <a:pt x="431" y="855"/>
                      </a:lnTo>
                      <a:lnTo>
                        <a:pt x="435" y="855"/>
                      </a:lnTo>
                      <a:lnTo>
                        <a:pt x="435" y="842"/>
                      </a:lnTo>
                      <a:lnTo>
                        <a:pt x="448" y="842"/>
                      </a:lnTo>
                      <a:lnTo>
                        <a:pt x="448" y="817"/>
                      </a:lnTo>
                      <a:lnTo>
                        <a:pt x="465" y="817"/>
                      </a:lnTo>
                      <a:lnTo>
                        <a:pt x="465" y="804"/>
                      </a:lnTo>
                      <a:lnTo>
                        <a:pt x="448" y="804"/>
                      </a:lnTo>
                      <a:lnTo>
                        <a:pt x="465" y="804"/>
                      </a:lnTo>
                      <a:lnTo>
                        <a:pt x="448" y="804"/>
                      </a:lnTo>
                      <a:lnTo>
                        <a:pt x="448" y="787"/>
                      </a:lnTo>
                      <a:lnTo>
                        <a:pt x="503" y="787"/>
                      </a:lnTo>
                      <a:lnTo>
                        <a:pt x="503" y="770"/>
                      </a:lnTo>
                      <a:lnTo>
                        <a:pt x="533" y="770"/>
                      </a:lnTo>
                      <a:lnTo>
                        <a:pt x="533" y="758"/>
                      </a:lnTo>
                      <a:lnTo>
                        <a:pt x="550" y="758"/>
                      </a:lnTo>
                      <a:lnTo>
                        <a:pt x="550" y="770"/>
                      </a:lnTo>
                      <a:lnTo>
                        <a:pt x="579" y="770"/>
                      </a:lnTo>
                      <a:lnTo>
                        <a:pt x="579" y="758"/>
                      </a:lnTo>
                      <a:lnTo>
                        <a:pt x="605" y="758"/>
                      </a:lnTo>
                      <a:lnTo>
                        <a:pt x="605" y="770"/>
                      </a:lnTo>
                      <a:lnTo>
                        <a:pt x="618" y="770"/>
                      </a:lnTo>
                      <a:lnTo>
                        <a:pt x="618" y="775"/>
                      </a:lnTo>
                      <a:lnTo>
                        <a:pt x="639" y="775"/>
                      </a:lnTo>
                      <a:lnTo>
                        <a:pt x="639" y="770"/>
                      </a:lnTo>
                      <a:lnTo>
                        <a:pt x="651" y="770"/>
                      </a:lnTo>
                      <a:lnTo>
                        <a:pt x="651" y="758"/>
                      </a:lnTo>
                      <a:lnTo>
                        <a:pt x="664" y="758"/>
                      </a:lnTo>
                      <a:lnTo>
                        <a:pt x="664" y="715"/>
                      </a:lnTo>
                      <a:lnTo>
                        <a:pt x="681" y="715"/>
                      </a:lnTo>
                      <a:lnTo>
                        <a:pt x="681" y="681"/>
                      </a:lnTo>
                      <a:lnTo>
                        <a:pt x="694" y="669"/>
                      </a:lnTo>
                      <a:lnTo>
                        <a:pt x="694" y="656"/>
                      </a:lnTo>
                      <a:lnTo>
                        <a:pt x="706" y="656"/>
                      </a:lnTo>
                      <a:lnTo>
                        <a:pt x="706" y="639"/>
                      </a:lnTo>
                      <a:lnTo>
                        <a:pt x="728" y="639"/>
                      </a:lnTo>
                      <a:lnTo>
                        <a:pt x="728" y="626"/>
                      </a:lnTo>
                      <a:lnTo>
                        <a:pt x="753" y="626"/>
                      </a:lnTo>
                      <a:lnTo>
                        <a:pt x="753" y="614"/>
                      </a:lnTo>
                      <a:lnTo>
                        <a:pt x="783" y="614"/>
                      </a:lnTo>
                      <a:lnTo>
                        <a:pt x="795" y="626"/>
                      </a:lnTo>
                      <a:lnTo>
                        <a:pt x="808" y="626"/>
                      </a:lnTo>
                      <a:lnTo>
                        <a:pt x="808" y="639"/>
                      </a:lnTo>
                      <a:lnTo>
                        <a:pt x="808" y="626"/>
                      </a:lnTo>
                      <a:lnTo>
                        <a:pt x="812" y="626"/>
                      </a:lnTo>
                      <a:lnTo>
                        <a:pt x="812" y="639"/>
                      </a:lnTo>
                      <a:cubicBezTo>
                        <a:pt x="830" y="664"/>
                        <a:pt x="861" y="660"/>
                        <a:pt x="880" y="681"/>
                      </a:cubicBezTo>
                      <a:lnTo>
                        <a:pt x="897" y="681"/>
                      </a:lnTo>
                      <a:lnTo>
                        <a:pt x="897" y="690"/>
                      </a:lnTo>
                      <a:lnTo>
                        <a:pt x="914" y="690"/>
                      </a:lnTo>
                      <a:lnTo>
                        <a:pt x="914" y="681"/>
                      </a:lnTo>
                      <a:lnTo>
                        <a:pt x="943" y="681"/>
                      </a:lnTo>
                      <a:lnTo>
                        <a:pt x="956" y="690"/>
                      </a:lnTo>
                      <a:lnTo>
                        <a:pt x="969" y="703"/>
                      </a:lnTo>
                      <a:lnTo>
                        <a:pt x="982" y="703"/>
                      </a:lnTo>
                      <a:lnTo>
                        <a:pt x="982" y="690"/>
                      </a:lnTo>
                      <a:lnTo>
                        <a:pt x="1028" y="690"/>
                      </a:lnTo>
                      <a:lnTo>
                        <a:pt x="1028" y="681"/>
                      </a:lnTo>
                      <a:lnTo>
                        <a:pt x="1083" y="681"/>
                      </a:lnTo>
                      <a:lnTo>
                        <a:pt x="1083" y="690"/>
                      </a:lnTo>
                      <a:lnTo>
                        <a:pt x="1172" y="690"/>
                      </a:lnTo>
                      <a:lnTo>
                        <a:pt x="1159" y="681"/>
                      </a:lnTo>
                      <a:lnTo>
                        <a:pt x="1147" y="681"/>
                      </a:lnTo>
                      <a:lnTo>
                        <a:pt x="1130" y="669"/>
                      </a:lnTo>
                      <a:lnTo>
                        <a:pt x="1130" y="626"/>
                      </a:lnTo>
                      <a:lnTo>
                        <a:pt x="1117" y="639"/>
                      </a:lnTo>
                      <a:lnTo>
                        <a:pt x="1117" y="656"/>
                      </a:lnTo>
                      <a:lnTo>
                        <a:pt x="1104" y="656"/>
                      </a:lnTo>
                      <a:lnTo>
                        <a:pt x="1104" y="639"/>
                      </a:lnTo>
                      <a:lnTo>
                        <a:pt x="1092" y="656"/>
                      </a:lnTo>
                      <a:lnTo>
                        <a:pt x="1058" y="656"/>
                      </a:lnTo>
                      <a:lnTo>
                        <a:pt x="1058" y="639"/>
                      </a:lnTo>
                      <a:lnTo>
                        <a:pt x="1083" y="639"/>
                      </a:lnTo>
                      <a:lnTo>
                        <a:pt x="1083" y="626"/>
                      </a:lnTo>
                      <a:lnTo>
                        <a:pt x="1092" y="626"/>
                      </a:lnTo>
                      <a:lnTo>
                        <a:pt x="1104" y="614"/>
                      </a:lnTo>
                      <a:lnTo>
                        <a:pt x="1117" y="614"/>
                      </a:lnTo>
                      <a:lnTo>
                        <a:pt x="1130" y="601"/>
                      </a:lnTo>
                      <a:lnTo>
                        <a:pt x="1147" y="601"/>
                      </a:lnTo>
                      <a:lnTo>
                        <a:pt x="1147" y="588"/>
                      </a:lnTo>
                      <a:lnTo>
                        <a:pt x="1193" y="588"/>
                      </a:lnTo>
                      <a:lnTo>
                        <a:pt x="1193" y="580"/>
                      </a:lnTo>
                      <a:lnTo>
                        <a:pt x="1206" y="567"/>
                      </a:lnTo>
                      <a:lnTo>
                        <a:pt x="1206" y="554"/>
                      </a:lnTo>
                      <a:lnTo>
                        <a:pt x="1219" y="554"/>
                      </a:lnTo>
                      <a:lnTo>
                        <a:pt x="1219" y="512"/>
                      </a:lnTo>
                      <a:lnTo>
                        <a:pt x="1231" y="499"/>
                      </a:lnTo>
                      <a:lnTo>
                        <a:pt x="1231" y="491"/>
                      </a:lnTo>
                      <a:lnTo>
                        <a:pt x="1244" y="478"/>
                      </a:lnTo>
                      <a:lnTo>
                        <a:pt x="1244" y="466"/>
                      </a:lnTo>
                      <a:lnTo>
                        <a:pt x="1261" y="466"/>
                      </a:lnTo>
                      <a:lnTo>
                        <a:pt x="1261" y="453"/>
                      </a:lnTo>
                      <a:lnTo>
                        <a:pt x="1274" y="453"/>
                      </a:lnTo>
                      <a:lnTo>
                        <a:pt x="1278" y="440"/>
                      </a:lnTo>
                      <a:lnTo>
                        <a:pt x="1295" y="440"/>
                      </a:lnTo>
                      <a:lnTo>
                        <a:pt x="1295" y="411"/>
                      </a:lnTo>
                      <a:lnTo>
                        <a:pt x="1274" y="411"/>
                      </a:lnTo>
                      <a:lnTo>
                        <a:pt x="1261" y="398"/>
                      </a:lnTo>
                      <a:lnTo>
                        <a:pt x="1261" y="411"/>
                      </a:lnTo>
                      <a:lnTo>
                        <a:pt x="1261" y="398"/>
                      </a:lnTo>
                      <a:lnTo>
                        <a:pt x="1244" y="389"/>
                      </a:lnTo>
                      <a:lnTo>
                        <a:pt x="1244" y="377"/>
                      </a:lnTo>
                      <a:lnTo>
                        <a:pt x="1231" y="377"/>
                      </a:lnTo>
                      <a:lnTo>
                        <a:pt x="1231" y="351"/>
                      </a:lnTo>
                      <a:lnTo>
                        <a:pt x="1244" y="351"/>
                      </a:lnTo>
                      <a:lnTo>
                        <a:pt x="1244" y="305"/>
                      </a:lnTo>
                      <a:lnTo>
                        <a:pt x="1231" y="305"/>
                      </a:lnTo>
                      <a:lnTo>
                        <a:pt x="1219" y="292"/>
                      </a:lnTo>
                      <a:lnTo>
                        <a:pt x="1206" y="275"/>
                      </a:lnTo>
                      <a:lnTo>
                        <a:pt x="1193" y="262"/>
                      </a:lnTo>
                      <a:lnTo>
                        <a:pt x="1193" y="250"/>
                      </a:lnTo>
                      <a:lnTo>
                        <a:pt x="1181" y="250"/>
                      </a:lnTo>
                      <a:lnTo>
                        <a:pt x="1181" y="173"/>
                      </a:lnTo>
                      <a:lnTo>
                        <a:pt x="1193" y="173"/>
                      </a:lnTo>
                      <a:lnTo>
                        <a:pt x="1193" y="123"/>
                      </a:lnTo>
                      <a:lnTo>
                        <a:pt x="1206" y="123"/>
                      </a:lnTo>
                      <a:lnTo>
                        <a:pt x="1206" y="114"/>
                      </a:lnTo>
                      <a:lnTo>
                        <a:pt x="1244" y="114"/>
                      </a:lnTo>
                      <a:lnTo>
                        <a:pt x="1244" y="89"/>
                      </a:lnTo>
                      <a:lnTo>
                        <a:pt x="1261" y="89"/>
                      </a:lnTo>
                      <a:lnTo>
                        <a:pt x="1261" y="34"/>
                      </a:lnTo>
                      <a:lnTo>
                        <a:pt x="1274" y="34"/>
                      </a:lnTo>
                      <a:lnTo>
                        <a:pt x="1274" y="25"/>
                      </a:lnTo>
                      <a:lnTo>
                        <a:pt x="1278" y="13"/>
                      </a:lnTo>
                      <a:lnTo>
                        <a:pt x="1295" y="0"/>
                      </a:lnTo>
                      <a:lnTo>
                        <a:pt x="1363" y="0"/>
                      </a:lnTo>
                      <a:lnTo>
                        <a:pt x="1363" y="13"/>
                      </a:lnTo>
                      <a:lnTo>
                        <a:pt x="1367" y="13"/>
                      </a:lnTo>
                      <a:lnTo>
                        <a:pt x="1367" y="0"/>
                      </a:lnTo>
                      <a:lnTo>
                        <a:pt x="1380" y="13"/>
                      </a:lnTo>
                      <a:lnTo>
                        <a:pt x="1396" y="13"/>
                      </a:lnTo>
                      <a:lnTo>
                        <a:pt x="1396" y="25"/>
                      </a:lnTo>
                      <a:lnTo>
                        <a:pt x="1422" y="25"/>
                      </a:lnTo>
                      <a:lnTo>
                        <a:pt x="1422" y="34"/>
                      </a:lnTo>
                      <a:lnTo>
                        <a:pt x="1456" y="34"/>
                      </a:lnTo>
                      <a:lnTo>
                        <a:pt x="1468" y="46"/>
                      </a:lnTo>
                      <a:lnTo>
                        <a:pt x="1523" y="46"/>
                      </a:lnTo>
                      <a:lnTo>
                        <a:pt x="1536" y="34"/>
                      </a:lnTo>
                      <a:lnTo>
                        <a:pt x="1549" y="34"/>
                      </a:lnTo>
                      <a:lnTo>
                        <a:pt x="1549" y="46"/>
                      </a:lnTo>
                      <a:lnTo>
                        <a:pt x="1612" y="46"/>
                      </a:lnTo>
                      <a:lnTo>
                        <a:pt x="1612" y="59"/>
                      </a:lnTo>
                      <a:lnTo>
                        <a:pt x="1625" y="59"/>
                      </a:lnTo>
                      <a:lnTo>
                        <a:pt x="1638" y="76"/>
                      </a:lnTo>
                      <a:lnTo>
                        <a:pt x="1638" y="89"/>
                      </a:lnTo>
                      <a:lnTo>
                        <a:pt x="1646" y="89"/>
                      </a:lnTo>
                      <a:lnTo>
                        <a:pt x="1659" y="101"/>
                      </a:lnTo>
                      <a:lnTo>
                        <a:pt x="1672" y="101"/>
                      </a:lnTo>
                      <a:lnTo>
                        <a:pt x="1684" y="114"/>
                      </a:lnTo>
                      <a:lnTo>
                        <a:pt x="1697" y="123"/>
                      </a:lnTo>
                      <a:lnTo>
                        <a:pt x="1710" y="123"/>
                      </a:lnTo>
                      <a:lnTo>
                        <a:pt x="1710" y="135"/>
                      </a:lnTo>
                      <a:lnTo>
                        <a:pt x="1731" y="135"/>
                      </a:lnTo>
                      <a:lnTo>
                        <a:pt x="1731" y="161"/>
                      </a:lnTo>
                      <a:lnTo>
                        <a:pt x="1727" y="173"/>
                      </a:lnTo>
                      <a:lnTo>
                        <a:pt x="1731" y="190"/>
                      </a:lnTo>
                      <a:lnTo>
                        <a:pt x="1744" y="190"/>
                      </a:lnTo>
                      <a:lnTo>
                        <a:pt x="1744" y="203"/>
                      </a:lnTo>
                      <a:lnTo>
                        <a:pt x="1773" y="203"/>
                      </a:lnTo>
                      <a:lnTo>
                        <a:pt x="1773" y="216"/>
                      </a:lnTo>
                      <a:lnTo>
                        <a:pt x="1786" y="216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" name="Google Shape;1185;p19">
                  <a:extLst>
                    <a:ext uri="{FF2B5EF4-FFF2-40B4-BE49-F238E27FC236}">
                      <a16:creationId xmlns:a16="http://schemas.microsoft.com/office/drawing/2014/main" id="{BE11AA6A-59CA-07DC-6087-F67AE7BC5876}"/>
                    </a:ext>
                  </a:extLst>
                </p:cNvPr>
                <p:cNvSpPr/>
                <p:nvPr/>
              </p:nvSpPr>
              <p:spPr>
                <a:xfrm>
                  <a:off x="8495116" y="3882570"/>
                  <a:ext cx="801951" cy="514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1" h="1587" extrusionOk="0">
                      <a:moveTo>
                        <a:pt x="1850" y="0"/>
                      </a:moveTo>
                      <a:lnTo>
                        <a:pt x="1862" y="16"/>
                      </a:lnTo>
                      <a:lnTo>
                        <a:pt x="1875" y="16"/>
                      </a:lnTo>
                      <a:lnTo>
                        <a:pt x="1875" y="29"/>
                      </a:lnTo>
                      <a:lnTo>
                        <a:pt x="1884" y="29"/>
                      </a:lnTo>
                      <a:lnTo>
                        <a:pt x="1884" y="42"/>
                      </a:lnTo>
                      <a:lnTo>
                        <a:pt x="1896" y="42"/>
                      </a:lnTo>
                      <a:lnTo>
                        <a:pt x="1896" y="50"/>
                      </a:lnTo>
                      <a:lnTo>
                        <a:pt x="1922" y="50"/>
                      </a:lnTo>
                      <a:lnTo>
                        <a:pt x="1922" y="63"/>
                      </a:lnTo>
                      <a:lnTo>
                        <a:pt x="1934" y="63"/>
                      </a:lnTo>
                      <a:lnTo>
                        <a:pt x="1934" y="76"/>
                      </a:lnTo>
                      <a:lnTo>
                        <a:pt x="1922" y="76"/>
                      </a:lnTo>
                      <a:lnTo>
                        <a:pt x="1922" y="88"/>
                      </a:lnTo>
                      <a:lnTo>
                        <a:pt x="1934" y="88"/>
                      </a:lnTo>
                      <a:lnTo>
                        <a:pt x="1934" y="118"/>
                      </a:lnTo>
                      <a:lnTo>
                        <a:pt x="1947" y="118"/>
                      </a:lnTo>
                      <a:lnTo>
                        <a:pt x="1947" y="131"/>
                      </a:lnTo>
                      <a:lnTo>
                        <a:pt x="1934" y="135"/>
                      </a:lnTo>
                      <a:lnTo>
                        <a:pt x="1964" y="135"/>
                      </a:lnTo>
                      <a:lnTo>
                        <a:pt x="1964" y="148"/>
                      </a:lnTo>
                      <a:lnTo>
                        <a:pt x="1981" y="148"/>
                      </a:lnTo>
                      <a:lnTo>
                        <a:pt x="1981" y="165"/>
                      </a:lnTo>
                      <a:lnTo>
                        <a:pt x="1981" y="148"/>
                      </a:lnTo>
                      <a:lnTo>
                        <a:pt x="1981" y="165"/>
                      </a:lnTo>
                      <a:lnTo>
                        <a:pt x="1998" y="148"/>
                      </a:lnTo>
                      <a:lnTo>
                        <a:pt x="1998" y="165"/>
                      </a:lnTo>
                      <a:lnTo>
                        <a:pt x="1998" y="148"/>
                      </a:lnTo>
                      <a:lnTo>
                        <a:pt x="2023" y="148"/>
                      </a:lnTo>
                      <a:lnTo>
                        <a:pt x="2023" y="165"/>
                      </a:lnTo>
                      <a:lnTo>
                        <a:pt x="2011" y="165"/>
                      </a:lnTo>
                      <a:lnTo>
                        <a:pt x="2011" y="190"/>
                      </a:lnTo>
                      <a:lnTo>
                        <a:pt x="2023" y="190"/>
                      </a:lnTo>
                      <a:lnTo>
                        <a:pt x="2023" y="249"/>
                      </a:lnTo>
                      <a:lnTo>
                        <a:pt x="2036" y="249"/>
                      </a:lnTo>
                      <a:lnTo>
                        <a:pt x="2036" y="279"/>
                      </a:lnTo>
                      <a:lnTo>
                        <a:pt x="2049" y="279"/>
                      </a:lnTo>
                      <a:lnTo>
                        <a:pt x="2049" y="317"/>
                      </a:lnTo>
                      <a:lnTo>
                        <a:pt x="2066" y="317"/>
                      </a:lnTo>
                      <a:lnTo>
                        <a:pt x="2066" y="393"/>
                      </a:lnTo>
                      <a:lnTo>
                        <a:pt x="2049" y="406"/>
                      </a:lnTo>
                      <a:lnTo>
                        <a:pt x="2070" y="406"/>
                      </a:lnTo>
                      <a:lnTo>
                        <a:pt x="2070" y="427"/>
                      </a:lnTo>
                      <a:lnTo>
                        <a:pt x="2082" y="427"/>
                      </a:lnTo>
                      <a:lnTo>
                        <a:pt x="2082" y="508"/>
                      </a:lnTo>
                      <a:lnTo>
                        <a:pt x="2070" y="516"/>
                      </a:lnTo>
                      <a:lnTo>
                        <a:pt x="2082" y="516"/>
                      </a:lnTo>
                      <a:lnTo>
                        <a:pt x="2082" y="567"/>
                      </a:lnTo>
                      <a:lnTo>
                        <a:pt x="2099" y="580"/>
                      </a:lnTo>
                      <a:lnTo>
                        <a:pt x="2099" y="596"/>
                      </a:lnTo>
                      <a:lnTo>
                        <a:pt x="2112" y="601"/>
                      </a:lnTo>
                      <a:lnTo>
                        <a:pt x="2125" y="601"/>
                      </a:lnTo>
                      <a:lnTo>
                        <a:pt x="2125" y="630"/>
                      </a:lnTo>
                      <a:lnTo>
                        <a:pt x="2171" y="630"/>
                      </a:lnTo>
                      <a:lnTo>
                        <a:pt x="2171" y="643"/>
                      </a:lnTo>
                      <a:lnTo>
                        <a:pt x="2184" y="643"/>
                      </a:lnTo>
                      <a:lnTo>
                        <a:pt x="2184" y="681"/>
                      </a:lnTo>
                      <a:lnTo>
                        <a:pt x="2239" y="681"/>
                      </a:lnTo>
                      <a:lnTo>
                        <a:pt x="2239" y="698"/>
                      </a:lnTo>
                      <a:lnTo>
                        <a:pt x="2252" y="698"/>
                      </a:lnTo>
                      <a:lnTo>
                        <a:pt x="2252" y="702"/>
                      </a:lnTo>
                      <a:lnTo>
                        <a:pt x="2260" y="702"/>
                      </a:lnTo>
                      <a:lnTo>
                        <a:pt x="2252" y="715"/>
                      </a:lnTo>
                      <a:lnTo>
                        <a:pt x="2252" y="732"/>
                      </a:lnTo>
                      <a:lnTo>
                        <a:pt x="2260" y="745"/>
                      </a:lnTo>
                      <a:lnTo>
                        <a:pt x="2260" y="783"/>
                      </a:lnTo>
                      <a:lnTo>
                        <a:pt x="2252" y="783"/>
                      </a:lnTo>
                      <a:lnTo>
                        <a:pt x="2252" y="791"/>
                      </a:lnTo>
                      <a:lnTo>
                        <a:pt x="2239" y="791"/>
                      </a:lnTo>
                      <a:lnTo>
                        <a:pt x="2239" y="846"/>
                      </a:lnTo>
                      <a:lnTo>
                        <a:pt x="2226" y="846"/>
                      </a:lnTo>
                      <a:lnTo>
                        <a:pt x="2226" y="859"/>
                      </a:lnTo>
                      <a:lnTo>
                        <a:pt x="2214" y="859"/>
                      </a:lnTo>
                      <a:lnTo>
                        <a:pt x="2214" y="906"/>
                      </a:lnTo>
                      <a:lnTo>
                        <a:pt x="2226" y="918"/>
                      </a:lnTo>
                      <a:lnTo>
                        <a:pt x="2226" y="931"/>
                      </a:lnTo>
                      <a:lnTo>
                        <a:pt x="2239" y="948"/>
                      </a:lnTo>
                      <a:lnTo>
                        <a:pt x="2273" y="948"/>
                      </a:lnTo>
                      <a:lnTo>
                        <a:pt x="2286" y="961"/>
                      </a:lnTo>
                      <a:lnTo>
                        <a:pt x="2286" y="973"/>
                      </a:lnTo>
                      <a:lnTo>
                        <a:pt x="2298" y="973"/>
                      </a:lnTo>
                      <a:lnTo>
                        <a:pt x="2298" y="1007"/>
                      </a:lnTo>
                      <a:lnTo>
                        <a:pt x="2315" y="1007"/>
                      </a:lnTo>
                      <a:lnTo>
                        <a:pt x="2315" y="1033"/>
                      </a:lnTo>
                      <a:lnTo>
                        <a:pt x="2328" y="1033"/>
                      </a:lnTo>
                      <a:lnTo>
                        <a:pt x="2328" y="1062"/>
                      </a:lnTo>
                      <a:lnTo>
                        <a:pt x="2341" y="1062"/>
                      </a:lnTo>
                      <a:lnTo>
                        <a:pt x="2341" y="1134"/>
                      </a:lnTo>
                      <a:lnTo>
                        <a:pt x="2341" y="1121"/>
                      </a:lnTo>
                      <a:lnTo>
                        <a:pt x="2315" y="1121"/>
                      </a:lnTo>
                      <a:lnTo>
                        <a:pt x="2315" y="1109"/>
                      </a:lnTo>
                      <a:lnTo>
                        <a:pt x="2252" y="1109"/>
                      </a:lnTo>
                      <a:lnTo>
                        <a:pt x="2252" y="1121"/>
                      </a:lnTo>
                      <a:lnTo>
                        <a:pt x="2239" y="1121"/>
                      </a:lnTo>
                      <a:lnTo>
                        <a:pt x="2239" y="1134"/>
                      </a:lnTo>
                      <a:lnTo>
                        <a:pt x="2226" y="1134"/>
                      </a:lnTo>
                      <a:lnTo>
                        <a:pt x="2226" y="1147"/>
                      </a:lnTo>
                      <a:lnTo>
                        <a:pt x="2197" y="1147"/>
                      </a:lnTo>
                      <a:lnTo>
                        <a:pt x="2197" y="1164"/>
                      </a:lnTo>
                      <a:lnTo>
                        <a:pt x="2184" y="1164"/>
                      </a:lnTo>
                      <a:lnTo>
                        <a:pt x="2184" y="1181"/>
                      </a:lnTo>
                      <a:lnTo>
                        <a:pt x="2171" y="1181"/>
                      </a:lnTo>
                      <a:lnTo>
                        <a:pt x="2171" y="1198"/>
                      </a:lnTo>
                      <a:lnTo>
                        <a:pt x="2150" y="1198"/>
                      </a:lnTo>
                      <a:lnTo>
                        <a:pt x="2150" y="1223"/>
                      </a:lnTo>
                      <a:lnTo>
                        <a:pt x="2112" y="1223"/>
                      </a:lnTo>
                      <a:lnTo>
                        <a:pt x="2112" y="1236"/>
                      </a:lnTo>
                      <a:lnTo>
                        <a:pt x="2125" y="1236"/>
                      </a:lnTo>
                      <a:lnTo>
                        <a:pt x="2125" y="1257"/>
                      </a:lnTo>
                      <a:lnTo>
                        <a:pt x="2112" y="1257"/>
                      </a:lnTo>
                      <a:lnTo>
                        <a:pt x="2112" y="1270"/>
                      </a:lnTo>
                      <a:lnTo>
                        <a:pt x="2066" y="1270"/>
                      </a:lnTo>
                      <a:lnTo>
                        <a:pt x="2049" y="1282"/>
                      </a:lnTo>
                      <a:lnTo>
                        <a:pt x="2023" y="1282"/>
                      </a:lnTo>
                      <a:lnTo>
                        <a:pt x="2023" y="1295"/>
                      </a:lnTo>
                      <a:lnTo>
                        <a:pt x="2011" y="1295"/>
                      </a:lnTo>
                      <a:lnTo>
                        <a:pt x="2011" y="1325"/>
                      </a:lnTo>
                      <a:lnTo>
                        <a:pt x="1998" y="1325"/>
                      </a:lnTo>
                      <a:lnTo>
                        <a:pt x="1998" y="1337"/>
                      </a:lnTo>
                      <a:lnTo>
                        <a:pt x="1964" y="1337"/>
                      </a:lnTo>
                      <a:lnTo>
                        <a:pt x="1964" y="1346"/>
                      </a:lnTo>
                      <a:lnTo>
                        <a:pt x="1947" y="1346"/>
                      </a:lnTo>
                      <a:lnTo>
                        <a:pt x="1947" y="1358"/>
                      </a:lnTo>
                      <a:lnTo>
                        <a:pt x="1909" y="1358"/>
                      </a:lnTo>
                      <a:lnTo>
                        <a:pt x="1909" y="1346"/>
                      </a:lnTo>
                      <a:lnTo>
                        <a:pt x="1896" y="1346"/>
                      </a:lnTo>
                      <a:lnTo>
                        <a:pt x="1896" y="1337"/>
                      </a:lnTo>
                      <a:lnTo>
                        <a:pt x="1884" y="1337"/>
                      </a:lnTo>
                      <a:lnTo>
                        <a:pt x="1884" y="1325"/>
                      </a:lnTo>
                      <a:lnTo>
                        <a:pt x="1850" y="1325"/>
                      </a:lnTo>
                      <a:lnTo>
                        <a:pt x="1850" y="1337"/>
                      </a:lnTo>
                      <a:lnTo>
                        <a:pt x="1833" y="1337"/>
                      </a:lnTo>
                      <a:lnTo>
                        <a:pt x="1833" y="1325"/>
                      </a:lnTo>
                      <a:lnTo>
                        <a:pt x="1820" y="1325"/>
                      </a:lnTo>
                      <a:lnTo>
                        <a:pt x="1820" y="1312"/>
                      </a:lnTo>
                      <a:lnTo>
                        <a:pt x="1807" y="1312"/>
                      </a:lnTo>
                      <a:lnTo>
                        <a:pt x="1807" y="1295"/>
                      </a:lnTo>
                      <a:lnTo>
                        <a:pt x="1795" y="1295"/>
                      </a:lnTo>
                      <a:lnTo>
                        <a:pt x="1795" y="1282"/>
                      </a:lnTo>
                      <a:lnTo>
                        <a:pt x="1748" y="1282"/>
                      </a:lnTo>
                      <a:lnTo>
                        <a:pt x="1731" y="1270"/>
                      </a:lnTo>
                      <a:lnTo>
                        <a:pt x="1731" y="1257"/>
                      </a:lnTo>
                      <a:lnTo>
                        <a:pt x="1718" y="1257"/>
                      </a:lnTo>
                      <a:lnTo>
                        <a:pt x="1718" y="1248"/>
                      </a:lnTo>
                      <a:lnTo>
                        <a:pt x="1706" y="1236"/>
                      </a:lnTo>
                      <a:lnTo>
                        <a:pt x="1706" y="1223"/>
                      </a:lnTo>
                      <a:lnTo>
                        <a:pt x="1693" y="1223"/>
                      </a:lnTo>
                      <a:lnTo>
                        <a:pt x="1693" y="1198"/>
                      </a:lnTo>
                      <a:lnTo>
                        <a:pt x="1685" y="1198"/>
                      </a:lnTo>
                      <a:lnTo>
                        <a:pt x="1685" y="1168"/>
                      </a:lnTo>
                      <a:lnTo>
                        <a:pt x="1659" y="1168"/>
                      </a:lnTo>
                      <a:lnTo>
                        <a:pt x="1672" y="1181"/>
                      </a:lnTo>
                      <a:lnTo>
                        <a:pt x="1672" y="1210"/>
                      </a:lnTo>
                      <a:lnTo>
                        <a:pt x="1685" y="1210"/>
                      </a:lnTo>
                      <a:lnTo>
                        <a:pt x="1685" y="1223"/>
                      </a:lnTo>
                      <a:lnTo>
                        <a:pt x="1659" y="1223"/>
                      </a:lnTo>
                      <a:lnTo>
                        <a:pt x="1659" y="1236"/>
                      </a:lnTo>
                      <a:lnTo>
                        <a:pt x="1646" y="1223"/>
                      </a:lnTo>
                      <a:lnTo>
                        <a:pt x="1646" y="1210"/>
                      </a:lnTo>
                      <a:lnTo>
                        <a:pt x="1634" y="1210"/>
                      </a:lnTo>
                      <a:lnTo>
                        <a:pt x="1634" y="1223"/>
                      </a:lnTo>
                      <a:lnTo>
                        <a:pt x="1617" y="1210"/>
                      </a:lnTo>
                      <a:lnTo>
                        <a:pt x="1604" y="1210"/>
                      </a:lnTo>
                      <a:lnTo>
                        <a:pt x="1604" y="1198"/>
                      </a:lnTo>
                      <a:lnTo>
                        <a:pt x="1600" y="1198"/>
                      </a:lnTo>
                      <a:lnTo>
                        <a:pt x="1583" y="1210"/>
                      </a:lnTo>
                      <a:lnTo>
                        <a:pt x="1570" y="1210"/>
                      </a:lnTo>
                      <a:lnTo>
                        <a:pt x="1570" y="1181"/>
                      </a:lnTo>
                      <a:lnTo>
                        <a:pt x="1558" y="1181"/>
                      </a:lnTo>
                      <a:lnTo>
                        <a:pt x="1558" y="1164"/>
                      </a:lnTo>
                      <a:lnTo>
                        <a:pt x="1545" y="1147"/>
                      </a:lnTo>
                      <a:lnTo>
                        <a:pt x="1515" y="1147"/>
                      </a:lnTo>
                      <a:lnTo>
                        <a:pt x="1515" y="1134"/>
                      </a:lnTo>
                      <a:lnTo>
                        <a:pt x="1511" y="1134"/>
                      </a:lnTo>
                      <a:lnTo>
                        <a:pt x="1511" y="1121"/>
                      </a:lnTo>
                      <a:lnTo>
                        <a:pt x="1498" y="1121"/>
                      </a:lnTo>
                      <a:lnTo>
                        <a:pt x="1498" y="1147"/>
                      </a:lnTo>
                      <a:lnTo>
                        <a:pt x="1486" y="1147"/>
                      </a:lnTo>
                      <a:lnTo>
                        <a:pt x="1486" y="1164"/>
                      </a:lnTo>
                      <a:lnTo>
                        <a:pt x="1469" y="1164"/>
                      </a:lnTo>
                      <a:lnTo>
                        <a:pt x="1469" y="1168"/>
                      </a:lnTo>
                      <a:lnTo>
                        <a:pt x="1456" y="1181"/>
                      </a:lnTo>
                      <a:lnTo>
                        <a:pt x="1456" y="1198"/>
                      </a:lnTo>
                      <a:lnTo>
                        <a:pt x="1443" y="1198"/>
                      </a:lnTo>
                      <a:lnTo>
                        <a:pt x="1443" y="1181"/>
                      </a:lnTo>
                      <a:lnTo>
                        <a:pt x="1384" y="1181"/>
                      </a:lnTo>
                      <a:lnTo>
                        <a:pt x="1384" y="1198"/>
                      </a:lnTo>
                      <a:lnTo>
                        <a:pt x="1367" y="1198"/>
                      </a:lnTo>
                      <a:lnTo>
                        <a:pt x="1367" y="1223"/>
                      </a:lnTo>
                      <a:lnTo>
                        <a:pt x="1384" y="1223"/>
                      </a:lnTo>
                      <a:lnTo>
                        <a:pt x="1367" y="1236"/>
                      </a:lnTo>
                      <a:lnTo>
                        <a:pt x="1354" y="1223"/>
                      </a:lnTo>
                      <a:lnTo>
                        <a:pt x="1329" y="1223"/>
                      </a:lnTo>
                      <a:lnTo>
                        <a:pt x="1329" y="1236"/>
                      </a:lnTo>
                      <a:lnTo>
                        <a:pt x="1342" y="1236"/>
                      </a:lnTo>
                      <a:lnTo>
                        <a:pt x="1342" y="1248"/>
                      </a:lnTo>
                      <a:lnTo>
                        <a:pt x="1329" y="1248"/>
                      </a:lnTo>
                      <a:lnTo>
                        <a:pt x="1329" y="1270"/>
                      </a:lnTo>
                      <a:lnTo>
                        <a:pt x="1321" y="1270"/>
                      </a:lnTo>
                      <a:lnTo>
                        <a:pt x="1321" y="1282"/>
                      </a:lnTo>
                      <a:lnTo>
                        <a:pt x="1308" y="1282"/>
                      </a:lnTo>
                      <a:lnTo>
                        <a:pt x="1308" y="1295"/>
                      </a:lnTo>
                      <a:lnTo>
                        <a:pt x="1295" y="1295"/>
                      </a:lnTo>
                      <a:lnTo>
                        <a:pt x="1282" y="1312"/>
                      </a:lnTo>
                      <a:lnTo>
                        <a:pt x="1253" y="1312"/>
                      </a:lnTo>
                      <a:lnTo>
                        <a:pt x="1253" y="1325"/>
                      </a:lnTo>
                      <a:lnTo>
                        <a:pt x="1240" y="1325"/>
                      </a:lnTo>
                      <a:lnTo>
                        <a:pt x="1240" y="1312"/>
                      </a:lnTo>
                      <a:lnTo>
                        <a:pt x="1236" y="1295"/>
                      </a:lnTo>
                      <a:lnTo>
                        <a:pt x="1219" y="1312"/>
                      </a:lnTo>
                      <a:lnTo>
                        <a:pt x="1194" y="1312"/>
                      </a:lnTo>
                      <a:lnTo>
                        <a:pt x="1181" y="1325"/>
                      </a:lnTo>
                      <a:lnTo>
                        <a:pt x="1194" y="1325"/>
                      </a:lnTo>
                      <a:lnTo>
                        <a:pt x="1181" y="1337"/>
                      </a:lnTo>
                      <a:lnTo>
                        <a:pt x="1151" y="1337"/>
                      </a:lnTo>
                      <a:lnTo>
                        <a:pt x="1151" y="1346"/>
                      </a:lnTo>
                      <a:lnTo>
                        <a:pt x="1138" y="1346"/>
                      </a:lnTo>
                      <a:lnTo>
                        <a:pt x="1138" y="1337"/>
                      </a:lnTo>
                      <a:lnTo>
                        <a:pt x="1134" y="1337"/>
                      </a:lnTo>
                      <a:lnTo>
                        <a:pt x="1134" y="1257"/>
                      </a:lnTo>
                      <a:lnTo>
                        <a:pt x="1138" y="1257"/>
                      </a:lnTo>
                      <a:lnTo>
                        <a:pt x="1134" y="1257"/>
                      </a:lnTo>
                      <a:lnTo>
                        <a:pt x="1138" y="1248"/>
                      </a:lnTo>
                      <a:lnTo>
                        <a:pt x="1138" y="1236"/>
                      </a:lnTo>
                      <a:lnTo>
                        <a:pt x="1134" y="1236"/>
                      </a:lnTo>
                      <a:lnTo>
                        <a:pt x="1117" y="1223"/>
                      </a:lnTo>
                      <a:lnTo>
                        <a:pt x="1105" y="1223"/>
                      </a:lnTo>
                      <a:lnTo>
                        <a:pt x="1105" y="1210"/>
                      </a:lnTo>
                      <a:lnTo>
                        <a:pt x="1092" y="1223"/>
                      </a:lnTo>
                      <a:lnTo>
                        <a:pt x="1092" y="1210"/>
                      </a:lnTo>
                      <a:lnTo>
                        <a:pt x="1092" y="1223"/>
                      </a:lnTo>
                      <a:lnTo>
                        <a:pt x="1092" y="1210"/>
                      </a:lnTo>
                      <a:lnTo>
                        <a:pt x="1067" y="1210"/>
                      </a:lnTo>
                      <a:lnTo>
                        <a:pt x="1067" y="1198"/>
                      </a:lnTo>
                      <a:lnTo>
                        <a:pt x="1067" y="1210"/>
                      </a:lnTo>
                      <a:lnTo>
                        <a:pt x="1050" y="1210"/>
                      </a:lnTo>
                      <a:lnTo>
                        <a:pt x="1050" y="1198"/>
                      </a:lnTo>
                      <a:lnTo>
                        <a:pt x="1045" y="1198"/>
                      </a:lnTo>
                      <a:lnTo>
                        <a:pt x="1045" y="1248"/>
                      </a:lnTo>
                      <a:lnTo>
                        <a:pt x="1033" y="1257"/>
                      </a:lnTo>
                      <a:lnTo>
                        <a:pt x="1033" y="1270"/>
                      </a:lnTo>
                      <a:lnTo>
                        <a:pt x="1020" y="1270"/>
                      </a:lnTo>
                      <a:lnTo>
                        <a:pt x="1020" y="1282"/>
                      </a:lnTo>
                      <a:lnTo>
                        <a:pt x="956" y="1282"/>
                      </a:lnTo>
                      <a:lnTo>
                        <a:pt x="956" y="1295"/>
                      </a:lnTo>
                      <a:lnTo>
                        <a:pt x="944" y="1295"/>
                      </a:lnTo>
                      <a:lnTo>
                        <a:pt x="944" y="1282"/>
                      </a:lnTo>
                      <a:lnTo>
                        <a:pt x="931" y="1282"/>
                      </a:lnTo>
                      <a:lnTo>
                        <a:pt x="944" y="1282"/>
                      </a:lnTo>
                      <a:lnTo>
                        <a:pt x="944" y="1270"/>
                      </a:lnTo>
                      <a:lnTo>
                        <a:pt x="901" y="1270"/>
                      </a:lnTo>
                      <a:lnTo>
                        <a:pt x="901" y="1257"/>
                      </a:lnTo>
                      <a:lnTo>
                        <a:pt x="889" y="1270"/>
                      </a:lnTo>
                      <a:lnTo>
                        <a:pt x="889" y="1282"/>
                      </a:lnTo>
                      <a:lnTo>
                        <a:pt x="842" y="1282"/>
                      </a:lnTo>
                      <a:lnTo>
                        <a:pt x="829" y="1295"/>
                      </a:lnTo>
                      <a:lnTo>
                        <a:pt x="817" y="1312"/>
                      </a:lnTo>
                      <a:lnTo>
                        <a:pt x="829" y="1312"/>
                      </a:lnTo>
                      <a:lnTo>
                        <a:pt x="829" y="1325"/>
                      </a:lnTo>
                      <a:lnTo>
                        <a:pt x="817" y="1325"/>
                      </a:lnTo>
                      <a:lnTo>
                        <a:pt x="817" y="1337"/>
                      </a:lnTo>
                      <a:lnTo>
                        <a:pt x="787" y="1337"/>
                      </a:lnTo>
                      <a:lnTo>
                        <a:pt x="787" y="1325"/>
                      </a:lnTo>
                      <a:lnTo>
                        <a:pt x="728" y="1325"/>
                      </a:lnTo>
                      <a:lnTo>
                        <a:pt x="728" y="1337"/>
                      </a:lnTo>
                      <a:lnTo>
                        <a:pt x="715" y="1337"/>
                      </a:lnTo>
                      <a:lnTo>
                        <a:pt x="715" y="1325"/>
                      </a:lnTo>
                      <a:lnTo>
                        <a:pt x="703" y="1325"/>
                      </a:lnTo>
                      <a:lnTo>
                        <a:pt x="703" y="1312"/>
                      </a:lnTo>
                      <a:lnTo>
                        <a:pt x="686" y="1312"/>
                      </a:lnTo>
                      <a:lnTo>
                        <a:pt x="686" y="1295"/>
                      </a:lnTo>
                      <a:lnTo>
                        <a:pt x="673" y="1295"/>
                      </a:lnTo>
                      <a:lnTo>
                        <a:pt x="673" y="1282"/>
                      </a:lnTo>
                      <a:lnTo>
                        <a:pt x="669" y="1270"/>
                      </a:lnTo>
                      <a:lnTo>
                        <a:pt x="669" y="1282"/>
                      </a:lnTo>
                      <a:lnTo>
                        <a:pt x="652" y="1282"/>
                      </a:lnTo>
                      <a:lnTo>
                        <a:pt x="652" y="1295"/>
                      </a:lnTo>
                      <a:lnTo>
                        <a:pt x="639" y="1295"/>
                      </a:lnTo>
                      <a:lnTo>
                        <a:pt x="639" y="1312"/>
                      </a:lnTo>
                      <a:lnTo>
                        <a:pt x="626" y="1312"/>
                      </a:lnTo>
                      <a:lnTo>
                        <a:pt x="626" y="1325"/>
                      </a:lnTo>
                      <a:lnTo>
                        <a:pt x="614" y="1325"/>
                      </a:lnTo>
                      <a:lnTo>
                        <a:pt x="614" y="1337"/>
                      </a:lnTo>
                      <a:lnTo>
                        <a:pt x="584" y="1337"/>
                      </a:lnTo>
                      <a:lnTo>
                        <a:pt x="584" y="1346"/>
                      </a:lnTo>
                      <a:lnTo>
                        <a:pt x="580" y="1346"/>
                      </a:lnTo>
                      <a:lnTo>
                        <a:pt x="580" y="1371"/>
                      </a:lnTo>
                      <a:lnTo>
                        <a:pt x="567" y="1371"/>
                      </a:lnTo>
                      <a:lnTo>
                        <a:pt x="567" y="1384"/>
                      </a:lnTo>
                      <a:lnTo>
                        <a:pt x="554" y="1397"/>
                      </a:lnTo>
                      <a:lnTo>
                        <a:pt x="554" y="1413"/>
                      </a:lnTo>
                      <a:lnTo>
                        <a:pt x="554" y="1397"/>
                      </a:lnTo>
                      <a:lnTo>
                        <a:pt x="537" y="1397"/>
                      </a:lnTo>
                      <a:lnTo>
                        <a:pt x="537" y="1384"/>
                      </a:lnTo>
                      <a:lnTo>
                        <a:pt x="537" y="1397"/>
                      </a:lnTo>
                      <a:lnTo>
                        <a:pt x="525" y="1397"/>
                      </a:lnTo>
                      <a:lnTo>
                        <a:pt x="525" y="1384"/>
                      </a:lnTo>
                      <a:lnTo>
                        <a:pt x="525" y="1397"/>
                      </a:lnTo>
                      <a:lnTo>
                        <a:pt x="491" y="1397"/>
                      </a:lnTo>
                      <a:lnTo>
                        <a:pt x="491" y="1413"/>
                      </a:lnTo>
                      <a:lnTo>
                        <a:pt x="491" y="1397"/>
                      </a:lnTo>
                      <a:lnTo>
                        <a:pt x="478" y="1397"/>
                      </a:lnTo>
                      <a:lnTo>
                        <a:pt x="478" y="1384"/>
                      </a:lnTo>
                      <a:lnTo>
                        <a:pt x="465" y="1384"/>
                      </a:lnTo>
                      <a:lnTo>
                        <a:pt x="478" y="1384"/>
                      </a:lnTo>
                      <a:lnTo>
                        <a:pt x="465" y="1384"/>
                      </a:lnTo>
                      <a:lnTo>
                        <a:pt x="465" y="1371"/>
                      </a:lnTo>
                      <a:lnTo>
                        <a:pt x="478" y="1371"/>
                      </a:lnTo>
                      <a:lnTo>
                        <a:pt x="465" y="1371"/>
                      </a:lnTo>
                      <a:lnTo>
                        <a:pt x="465" y="1358"/>
                      </a:lnTo>
                      <a:lnTo>
                        <a:pt x="453" y="1358"/>
                      </a:lnTo>
                      <a:lnTo>
                        <a:pt x="453" y="1371"/>
                      </a:lnTo>
                      <a:lnTo>
                        <a:pt x="453" y="1358"/>
                      </a:lnTo>
                      <a:lnTo>
                        <a:pt x="453" y="1371"/>
                      </a:lnTo>
                      <a:lnTo>
                        <a:pt x="398" y="1371"/>
                      </a:lnTo>
                      <a:lnTo>
                        <a:pt x="410" y="1384"/>
                      </a:lnTo>
                      <a:lnTo>
                        <a:pt x="398" y="1384"/>
                      </a:lnTo>
                      <a:lnTo>
                        <a:pt x="410" y="1397"/>
                      </a:lnTo>
                      <a:lnTo>
                        <a:pt x="410" y="1439"/>
                      </a:lnTo>
                      <a:lnTo>
                        <a:pt x="423" y="1439"/>
                      </a:lnTo>
                      <a:lnTo>
                        <a:pt x="423" y="1473"/>
                      </a:lnTo>
                      <a:lnTo>
                        <a:pt x="436" y="1473"/>
                      </a:lnTo>
                      <a:lnTo>
                        <a:pt x="436" y="1528"/>
                      </a:lnTo>
                      <a:lnTo>
                        <a:pt x="423" y="1532"/>
                      </a:lnTo>
                      <a:lnTo>
                        <a:pt x="436" y="1532"/>
                      </a:lnTo>
                      <a:lnTo>
                        <a:pt x="436" y="1545"/>
                      </a:lnTo>
                      <a:lnTo>
                        <a:pt x="453" y="1545"/>
                      </a:lnTo>
                      <a:lnTo>
                        <a:pt x="453" y="1562"/>
                      </a:lnTo>
                      <a:lnTo>
                        <a:pt x="465" y="1562"/>
                      </a:lnTo>
                      <a:lnTo>
                        <a:pt x="465" y="1574"/>
                      </a:lnTo>
                      <a:lnTo>
                        <a:pt x="453" y="1587"/>
                      </a:lnTo>
                      <a:lnTo>
                        <a:pt x="453" y="1574"/>
                      </a:lnTo>
                      <a:lnTo>
                        <a:pt x="410" y="1574"/>
                      </a:lnTo>
                      <a:lnTo>
                        <a:pt x="398" y="1562"/>
                      </a:lnTo>
                      <a:lnTo>
                        <a:pt x="376" y="1562"/>
                      </a:lnTo>
                      <a:lnTo>
                        <a:pt x="376" y="1528"/>
                      </a:lnTo>
                      <a:lnTo>
                        <a:pt x="364" y="1528"/>
                      </a:lnTo>
                      <a:lnTo>
                        <a:pt x="364" y="1511"/>
                      </a:lnTo>
                      <a:lnTo>
                        <a:pt x="351" y="1511"/>
                      </a:lnTo>
                      <a:lnTo>
                        <a:pt x="351" y="1528"/>
                      </a:lnTo>
                      <a:lnTo>
                        <a:pt x="321" y="1528"/>
                      </a:lnTo>
                      <a:lnTo>
                        <a:pt x="321" y="1511"/>
                      </a:lnTo>
                      <a:lnTo>
                        <a:pt x="250" y="1511"/>
                      </a:lnTo>
                      <a:lnTo>
                        <a:pt x="237" y="1528"/>
                      </a:lnTo>
                      <a:lnTo>
                        <a:pt x="216" y="1528"/>
                      </a:lnTo>
                      <a:lnTo>
                        <a:pt x="216" y="1511"/>
                      </a:lnTo>
                      <a:lnTo>
                        <a:pt x="203" y="1511"/>
                      </a:lnTo>
                      <a:lnTo>
                        <a:pt x="186" y="1498"/>
                      </a:lnTo>
                      <a:lnTo>
                        <a:pt x="186" y="1485"/>
                      </a:lnTo>
                      <a:lnTo>
                        <a:pt x="173" y="1473"/>
                      </a:lnTo>
                      <a:lnTo>
                        <a:pt x="161" y="1473"/>
                      </a:lnTo>
                      <a:lnTo>
                        <a:pt x="161" y="1460"/>
                      </a:lnTo>
                      <a:lnTo>
                        <a:pt x="135" y="1460"/>
                      </a:lnTo>
                      <a:lnTo>
                        <a:pt x="135" y="1426"/>
                      </a:lnTo>
                      <a:lnTo>
                        <a:pt x="148" y="1426"/>
                      </a:lnTo>
                      <a:lnTo>
                        <a:pt x="148" y="1371"/>
                      </a:lnTo>
                      <a:lnTo>
                        <a:pt x="135" y="1371"/>
                      </a:lnTo>
                      <a:lnTo>
                        <a:pt x="135" y="1312"/>
                      </a:lnTo>
                      <a:lnTo>
                        <a:pt x="118" y="1312"/>
                      </a:lnTo>
                      <a:lnTo>
                        <a:pt x="118" y="1282"/>
                      </a:lnTo>
                      <a:lnTo>
                        <a:pt x="114" y="1282"/>
                      </a:lnTo>
                      <a:lnTo>
                        <a:pt x="114" y="1270"/>
                      </a:lnTo>
                      <a:lnTo>
                        <a:pt x="101" y="1270"/>
                      </a:lnTo>
                      <a:lnTo>
                        <a:pt x="101" y="1257"/>
                      </a:lnTo>
                      <a:lnTo>
                        <a:pt x="89" y="1257"/>
                      </a:lnTo>
                      <a:lnTo>
                        <a:pt x="101" y="1257"/>
                      </a:lnTo>
                      <a:lnTo>
                        <a:pt x="101" y="1248"/>
                      </a:lnTo>
                      <a:lnTo>
                        <a:pt x="89" y="1248"/>
                      </a:lnTo>
                      <a:lnTo>
                        <a:pt x="89" y="1210"/>
                      </a:lnTo>
                      <a:lnTo>
                        <a:pt x="72" y="1210"/>
                      </a:lnTo>
                      <a:lnTo>
                        <a:pt x="72" y="1181"/>
                      </a:lnTo>
                      <a:lnTo>
                        <a:pt x="59" y="1181"/>
                      </a:lnTo>
                      <a:lnTo>
                        <a:pt x="72" y="1168"/>
                      </a:lnTo>
                      <a:lnTo>
                        <a:pt x="59" y="1168"/>
                      </a:lnTo>
                      <a:lnTo>
                        <a:pt x="59" y="1164"/>
                      </a:lnTo>
                      <a:lnTo>
                        <a:pt x="46" y="1164"/>
                      </a:lnTo>
                      <a:lnTo>
                        <a:pt x="46" y="1147"/>
                      </a:lnTo>
                      <a:lnTo>
                        <a:pt x="59" y="1147"/>
                      </a:lnTo>
                      <a:lnTo>
                        <a:pt x="59" y="1109"/>
                      </a:lnTo>
                      <a:lnTo>
                        <a:pt x="46" y="1109"/>
                      </a:lnTo>
                      <a:lnTo>
                        <a:pt x="46" y="1079"/>
                      </a:lnTo>
                      <a:lnTo>
                        <a:pt x="34" y="1066"/>
                      </a:lnTo>
                      <a:lnTo>
                        <a:pt x="25" y="1066"/>
                      </a:lnTo>
                      <a:lnTo>
                        <a:pt x="25" y="1045"/>
                      </a:lnTo>
                      <a:lnTo>
                        <a:pt x="12" y="1045"/>
                      </a:lnTo>
                      <a:lnTo>
                        <a:pt x="12" y="1007"/>
                      </a:lnTo>
                      <a:lnTo>
                        <a:pt x="0" y="1007"/>
                      </a:lnTo>
                      <a:lnTo>
                        <a:pt x="0" y="961"/>
                      </a:lnTo>
                      <a:lnTo>
                        <a:pt x="12" y="961"/>
                      </a:lnTo>
                      <a:lnTo>
                        <a:pt x="25" y="948"/>
                      </a:lnTo>
                      <a:lnTo>
                        <a:pt x="25" y="961"/>
                      </a:lnTo>
                      <a:lnTo>
                        <a:pt x="25" y="931"/>
                      </a:lnTo>
                      <a:lnTo>
                        <a:pt x="59" y="931"/>
                      </a:lnTo>
                      <a:lnTo>
                        <a:pt x="59" y="918"/>
                      </a:lnTo>
                      <a:lnTo>
                        <a:pt x="72" y="906"/>
                      </a:lnTo>
                      <a:lnTo>
                        <a:pt x="114" y="906"/>
                      </a:lnTo>
                      <a:lnTo>
                        <a:pt x="114" y="893"/>
                      </a:lnTo>
                      <a:lnTo>
                        <a:pt x="118" y="893"/>
                      </a:lnTo>
                      <a:lnTo>
                        <a:pt x="118" y="880"/>
                      </a:lnTo>
                      <a:lnTo>
                        <a:pt x="135" y="872"/>
                      </a:lnTo>
                      <a:lnTo>
                        <a:pt x="135" y="880"/>
                      </a:lnTo>
                      <a:lnTo>
                        <a:pt x="186" y="880"/>
                      </a:lnTo>
                      <a:lnTo>
                        <a:pt x="186" y="872"/>
                      </a:lnTo>
                      <a:lnTo>
                        <a:pt x="186" y="880"/>
                      </a:lnTo>
                      <a:lnTo>
                        <a:pt x="216" y="880"/>
                      </a:lnTo>
                      <a:lnTo>
                        <a:pt x="216" y="846"/>
                      </a:lnTo>
                      <a:lnTo>
                        <a:pt x="220" y="846"/>
                      </a:lnTo>
                      <a:lnTo>
                        <a:pt x="220" y="817"/>
                      </a:lnTo>
                      <a:lnTo>
                        <a:pt x="216" y="817"/>
                      </a:lnTo>
                      <a:lnTo>
                        <a:pt x="288" y="817"/>
                      </a:lnTo>
                      <a:lnTo>
                        <a:pt x="288" y="804"/>
                      </a:lnTo>
                      <a:lnTo>
                        <a:pt x="305" y="804"/>
                      </a:lnTo>
                      <a:lnTo>
                        <a:pt x="305" y="791"/>
                      </a:lnTo>
                      <a:lnTo>
                        <a:pt x="321" y="791"/>
                      </a:lnTo>
                      <a:lnTo>
                        <a:pt x="321" y="804"/>
                      </a:lnTo>
                      <a:lnTo>
                        <a:pt x="338" y="804"/>
                      </a:lnTo>
                      <a:lnTo>
                        <a:pt x="338" y="791"/>
                      </a:lnTo>
                      <a:lnTo>
                        <a:pt x="351" y="791"/>
                      </a:lnTo>
                      <a:lnTo>
                        <a:pt x="364" y="804"/>
                      </a:lnTo>
                      <a:lnTo>
                        <a:pt x="364" y="829"/>
                      </a:lnTo>
                      <a:lnTo>
                        <a:pt x="376" y="846"/>
                      </a:lnTo>
                      <a:lnTo>
                        <a:pt x="364" y="846"/>
                      </a:lnTo>
                      <a:lnTo>
                        <a:pt x="364" y="872"/>
                      </a:lnTo>
                      <a:lnTo>
                        <a:pt x="376" y="872"/>
                      </a:lnTo>
                      <a:lnTo>
                        <a:pt x="376" y="906"/>
                      </a:lnTo>
                      <a:lnTo>
                        <a:pt x="398" y="906"/>
                      </a:lnTo>
                      <a:lnTo>
                        <a:pt x="398" y="880"/>
                      </a:lnTo>
                      <a:lnTo>
                        <a:pt x="410" y="880"/>
                      </a:lnTo>
                      <a:lnTo>
                        <a:pt x="410" y="872"/>
                      </a:lnTo>
                      <a:lnTo>
                        <a:pt x="423" y="872"/>
                      </a:lnTo>
                      <a:lnTo>
                        <a:pt x="436" y="880"/>
                      </a:lnTo>
                      <a:lnTo>
                        <a:pt x="453" y="880"/>
                      </a:lnTo>
                      <a:lnTo>
                        <a:pt x="453" y="893"/>
                      </a:lnTo>
                      <a:lnTo>
                        <a:pt x="453" y="872"/>
                      </a:lnTo>
                      <a:lnTo>
                        <a:pt x="478" y="872"/>
                      </a:lnTo>
                      <a:lnTo>
                        <a:pt x="478" y="880"/>
                      </a:lnTo>
                      <a:lnTo>
                        <a:pt x="465" y="880"/>
                      </a:lnTo>
                      <a:lnTo>
                        <a:pt x="478" y="880"/>
                      </a:lnTo>
                      <a:lnTo>
                        <a:pt x="491" y="893"/>
                      </a:lnTo>
                      <a:lnTo>
                        <a:pt x="499" y="906"/>
                      </a:lnTo>
                      <a:lnTo>
                        <a:pt x="537" y="906"/>
                      </a:lnTo>
                      <a:lnTo>
                        <a:pt x="537" y="918"/>
                      </a:lnTo>
                      <a:lnTo>
                        <a:pt x="584" y="918"/>
                      </a:lnTo>
                      <a:lnTo>
                        <a:pt x="584" y="948"/>
                      </a:lnTo>
                      <a:lnTo>
                        <a:pt x="601" y="948"/>
                      </a:lnTo>
                      <a:lnTo>
                        <a:pt x="601" y="961"/>
                      </a:lnTo>
                      <a:lnTo>
                        <a:pt x="614" y="961"/>
                      </a:lnTo>
                      <a:lnTo>
                        <a:pt x="614" y="948"/>
                      </a:lnTo>
                      <a:lnTo>
                        <a:pt x="626" y="948"/>
                      </a:lnTo>
                      <a:lnTo>
                        <a:pt x="626" y="961"/>
                      </a:lnTo>
                      <a:lnTo>
                        <a:pt x="639" y="961"/>
                      </a:lnTo>
                      <a:lnTo>
                        <a:pt x="639" y="948"/>
                      </a:lnTo>
                      <a:lnTo>
                        <a:pt x="652" y="948"/>
                      </a:lnTo>
                      <a:lnTo>
                        <a:pt x="652" y="973"/>
                      </a:lnTo>
                      <a:lnTo>
                        <a:pt x="673" y="973"/>
                      </a:lnTo>
                      <a:lnTo>
                        <a:pt x="673" y="961"/>
                      </a:lnTo>
                      <a:lnTo>
                        <a:pt x="686" y="961"/>
                      </a:lnTo>
                      <a:lnTo>
                        <a:pt x="686" y="931"/>
                      </a:lnTo>
                      <a:lnTo>
                        <a:pt x="703" y="931"/>
                      </a:lnTo>
                      <a:lnTo>
                        <a:pt x="703" y="918"/>
                      </a:lnTo>
                      <a:lnTo>
                        <a:pt x="715" y="918"/>
                      </a:lnTo>
                      <a:lnTo>
                        <a:pt x="715" y="893"/>
                      </a:lnTo>
                      <a:lnTo>
                        <a:pt x="728" y="893"/>
                      </a:lnTo>
                      <a:lnTo>
                        <a:pt x="715" y="893"/>
                      </a:lnTo>
                      <a:lnTo>
                        <a:pt x="715" y="859"/>
                      </a:lnTo>
                      <a:lnTo>
                        <a:pt x="728" y="859"/>
                      </a:lnTo>
                      <a:lnTo>
                        <a:pt x="728" y="846"/>
                      </a:lnTo>
                      <a:lnTo>
                        <a:pt x="741" y="846"/>
                      </a:lnTo>
                      <a:lnTo>
                        <a:pt x="741" y="829"/>
                      </a:lnTo>
                      <a:lnTo>
                        <a:pt x="753" y="829"/>
                      </a:lnTo>
                      <a:lnTo>
                        <a:pt x="753" y="817"/>
                      </a:lnTo>
                      <a:lnTo>
                        <a:pt x="770" y="817"/>
                      </a:lnTo>
                      <a:lnTo>
                        <a:pt x="770" y="804"/>
                      </a:lnTo>
                      <a:lnTo>
                        <a:pt x="787" y="804"/>
                      </a:lnTo>
                      <a:lnTo>
                        <a:pt x="787" y="770"/>
                      </a:lnTo>
                      <a:lnTo>
                        <a:pt x="800" y="770"/>
                      </a:lnTo>
                      <a:lnTo>
                        <a:pt x="800" y="757"/>
                      </a:lnTo>
                      <a:lnTo>
                        <a:pt x="863" y="757"/>
                      </a:lnTo>
                      <a:lnTo>
                        <a:pt x="863" y="745"/>
                      </a:lnTo>
                      <a:lnTo>
                        <a:pt x="901" y="745"/>
                      </a:lnTo>
                      <a:lnTo>
                        <a:pt x="901" y="732"/>
                      </a:lnTo>
                      <a:lnTo>
                        <a:pt x="918" y="732"/>
                      </a:lnTo>
                      <a:lnTo>
                        <a:pt x="918" y="715"/>
                      </a:lnTo>
                      <a:lnTo>
                        <a:pt x="931" y="715"/>
                      </a:lnTo>
                      <a:lnTo>
                        <a:pt x="931" y="681"/>
                      </a:lnTo>
                      <a:lnTo>
                        <a:pt x="918" y="668"/>
                      </a:lnTo>
                      <a:lnTo>
                        <a:pt x="931" y="668"/>
                      </a:lnTo>
                      <a:lnTo>
                        <a:pt x="918" y="656"/>
                      </a:lnTo>
                      <a:lnTo>
                        <a:pt x="931" y="643"/>
                      </a:lnTo>
                      <a:lnTo>
                        <a:pt x="931" y="613"/>
                      </a:lnTo>
                      <a:lnTo>
                        <a:pt x="944" y="601"/>
                      </a:lnTo>
                      <a:lnTo>
                        <a:pt x="944" y="580"/>
                      </a:lnTo>
                      <a:lnTo>
                        <a:pt x="956" y="567"/>
                      </a:lnTo>
                      <a:lnTo>
                        <a:pt x="965" y="567"/>
                      </a:lnTo>
                      <a:lnTo>
                        <a:pt x="965" y="554"/>
                      </a:lnTo>
                      <a:lnTo>
                        <a:pt x="1003" y="554"/>
                      </a:lnTo>
                      <a:lnTo>
                        <a:pt x="1003" y="541"/>
                      </a:lnTo>
                      <a:lnTo>
                        <a:pt x="1020" y="541"/>
                      </a:lnTo>
                      <a:lnTo>
                        <a:pt x="1020" y="482"/>
                      </a:lnTo>
                      <a:lnTo>
                        <a:pt x="1033" y="482"/>
                      </a:lnTo>
                      <a:lnTo>
                        <a:pt x="1033" y="495"/>
                      </a:lnTo>
                      <a:lnTo>
                        <a:pt x="1045" y="495"/>
                      </a:lnTo>
                      <a:lnTo>
                        <a:pt x="1050" y="508"/>
                      </a:lnTo>
                      <a:lnTo>
                        <a:pt x="1067" y="516"/>
                      </a:lnTo>
                      <a:lnTo>
                        <a:pt x="1067" y="508"/>
                      </a:lnTo>
                      <a:lnTo>
                        <a:pt x="1079" y="516"/>
                      </a:lnTo>
                      <a:lnTo>
                        <a:pt x="1079" y="508"/>
                      </a:lnTo>
                      <a:lnTo>
                        <a:pt x="1079" y="516"/>
                      </a:lnTo>
                      <a:lnTo>
                        <a:pt x="1092" y="516"/>
                      </a:lnTo>
                      <a:lnTo>
                        <a:pt x="1092" y="508"/>
                      </a:lnTo>
                      <a:lnTo>
                        <a:pt x="1105" y="508"/>
                      </a:lnTo>
                      <a:lnTo>
                        <a:pt x="1105" y="516"/>
                      </a:lnTo>
                      <a:lnTo>
                        <a:pt x="1134" y="516"/>
                      </a:lnTo>
                      <a:lnTo>
                        <a:pt x="1134" y="529"/>
                      </a:lnTo>
                      <a:lnTo>
                        <a:pt x="1138" y="516"/>
                      </a:lnTo>
                      <a:lnTo>
                        <a:pt x="1134" y="516"/>
                      </a:lnTo>
                      <a:lnTo>
                        <a:pt x="1134" y="495"/>
                      </a:lnTo>
                      <a:lnTo>
                        <a:pt x="1138" y="495"/>
                      </a:lnTo>
                      <a:lnTo>
                        <a:pt x="1138" y="482"/>
                      </a:lnTo>
                      <a:lnTo>
                        <a:pt x="1151" y="482"/>
                      </a:lnTo>
                      <a:lnTo>
                        <a:pt x="1151" y="465"/>
                      </a:lnTo>
                      <a:lnTo>
                        <a:pt x="1168" y="465"/>
                      </a:lnTo>
                      <a:lnTo>
                        <a:pt x="1168" y="482"/>
                      </a:lnTo>
                      <a:lnTo>
                        <a:pt x="1181" y="482"/>
                      </a:lnTo>
                      <a:lnTo>
                        <a:pt x="1181" y="465"/>
                      </a:lnTo>
                      <a:lnTo>
                        <a:pt x="1194" y="465"/>
                      </a:lnTo>
                      <a:lnTo>
                        <a:pt x="1194" y="453"/>
                      </a:lnTo>
                      <a:lnTo>
                        <a:pt x="1206" y="453"/>
                      </a:lnTo>
                      <a:lnTo>
                        <a:pt x="1206" y="440"/>
                      </a:lnTo>
                      <a:lnTo>
                        <a:pt x="1194" y="440"/>
                      </a:lnTo>
                      <a:lnTo>
                        <a:pt x="1194" y="427"/>
                      </a:lnTo>
                      <a:lnTo>
                        <a:pt x="1181" y="427"/>
                      </a:lnTo>
                      <a:lnTo>
                        <a:pt x="1194" y="427"/>
                      </a:lnTo>
                      <a:lnTo>
                        <a:pt x="1194" y="419"/>
                      </a:lnTo>
                      <a:lnTo>
                        <a:pt x="1219" y="419"/>
                      </a:lnTo>
                      <a:lnTo>
                        <a:pt x="1236" y="406"/>
                      </a:lnTo>
                      <a:lnTo>
                        <a:pt x="1240" y="419"/>
                      </a:lnTo>
                      <a:lnTo>
                        <a:pt x="1253" y="406"/>
                      </a:lnTo>
                      <a:lnTo>
                        <a:pt x="1253" y="419"/>
                      </a:lnTo>
                      <a:lnTo>
                        <a:pt x="1282" y="419"/>
                      </a:lnTo>
                      <a:lnTo>
                        <a:pt x="1282" y="406"/>
                      </a:lnTo>
                      <a:lnTo>
                        <a:pt x="1308" y="406"/>
                      </a:lnTo>
                      <a:lnTo>
                        <a:pt x="1308" y="381"/>
                      </a:lnTo>
                      <a:lnTo>
                        <a:pt x="1295" y="364"/>
                      </a:lnTo>
                      <a:lnTo>
                        <a:pt x="1295" y="338"/>
                      </a:lnTo>
                      <a:lnTo>
                        <a:pt x="1282" y="326"/>
                      </a:lnTo>
                      <a:lnTo>
                        <a:pt x="1282" y="317"/>
                      </a:lnTo>
                      <a:lnTo>
                        <a:pt x="1282" y="326"/>
                      </a:lnTo>
                      <a:lnTo>
                        <a:pt x="1342" y="326"/>
                      </a:lnTo>
                      <a:lnTo>
                        <a:pt x="1342" y="338"/>
                      </a:lnTo>
                      <a:lnTo>
                        <a:pt x="1367" y="351"/>
                      </a:lnTo>
                      <a:lnTo>
                        <a:pt x="1384" y="351"/>
                      </a:lnTo>
                      <a:lnTo>
                        <a:pt x="1384" y="364"/>
                      </a:lnTo>
                      <a:lnTo>
                        <a:pt x="1397" y="364"/>
                      </a:lnTo>
                      <a:lnTo>
                        <a:pt x="1397" y="381"/>
                      </a:lnTo>
                      <a:lnTo>
                        <a:pt x="1443" y="381"/>
                      </a:lnTo>
                      <a:lnTo>
                        <a:pt x="1456" y="393"/>
                      </a:lnTo>
                      <a:lnTo>
                        <a:pt x="1469" y="393"/>
                      </a:lnTo>
                      <a:lnTo>
                        <a:pt x="1469" y="381"/>
                      </a:lnTo>
                      <a:lnTo>
                        <a:pt x="1498" y="381"/>
                      </a:lnTo>
                      <a:lnTo>
                        <a:pt x="1498" y="364"/>
                      </a:lnTo>
                      <a:lnTo>
                        <a:pt x="1532" y="364"/>
                      </a:lnTo>
                      <a:lnTo>
                        <a:pt x="1532" y="381"/>
                      </a:lnTo>
                      <a:lnTo>
                        <a:pt x="1570" y="381"/>
                      </a:lnTo>
                      <a:lnTo>
                        <a:pt x="1570" y="351"/>
                      </a:lnTo>
                      <a:lnTo>
                        <a:pt x="1583" y="351"/>
                      </a:lnTo>
                      <a:lnTo>
                        <a:pt x="1583" y="338"/>
                      </a:lnTo>
                      <a:lnTo>
                        <a:pt x="1600" y="338"/>
                      </a:lnTo>
                      <a:lnTo>
                        <a:pt x="1600" y="326"/>
                      </a:lnTo>
                      <a:lnTo>
                        <a:pt x="1604" y="326"/>
                      </a:lnTo>
                      <a:lnTo>
                        <a:pt x="1604" y="317"/>
                      </a:lnTo>
                      <a:lnTo>
                        <a:pt x="1617" y="304"/>
                      </a:lnTo>
                      <a:lnTo>
                        <a:pt x="1634" y="304"/>
                      </a:lnTo>
                      <a:lnTo>
                        <a:pt x="1646" y="292"/>
                      </a:lnTo>
                      <a:lnTo>
                        <a:pt x="1685" y="292"/>
                      </a:lnTo>
                      <a:lnTo>
                        <a:pt x="1693" y="304"/>
                      </a:lnTo>
                      <a:lnTo>
                        <a:pt x="1706" y="304"/>
                      </a:lnTo>
                      <a:lnTo>
                        <a:pt x="1706" y="292"/>
                      </a:lnTo>
                      <a:lnTo>
                        <a:pt x="1731" y="292"/>
                      </a:lnTo>
                      <a:lnTo>
                        <a:pt x="1731" y="237"/>
                      </a:lnTo>
                      <a:lnTo>
                        <a:pt x="1748" y="232"/>
                      </a:lnTo>
                      <a:lnTo>
                        <a:pt x="1748" y="215"/>
                      </a:lnTo>
                      <a:lnTo>
                        <a:pt x="1761" y="215"/>
                      </a:lnTo>
                      <a:lnTo>
                        <a:pt x="1761" y="203"/>
                      </a:lnTo>
                      <a:lnTo>
                        <a:pt x="1773" y="190"/>
                      </a:lnTo>
                      <a:lnTo>
                        <a:pt x="1773" y="177"/>
                      </a:lnTo>
                      <a:lnTo>
                        <a:pt x="1761" y="177"/>
                      </a:lnTo>
                      <a:lnTo>
                        <a:pt x="1773" y="177"/>
                      </a:lnTo>
                      <a:lnTo>
                        <a:pt x="1773" y="165"/>
                      </a:lnTo>
                      <a:lnTo>
                        <a:pt x="1786" y="165"/>
                      </a:lnTo>
                      <a:lnTo>
                        <a:pt x="1786" y="148"/>
                      </a:lnTo>
                      <a:lnTo>
                        <a:pt x="1773" y="148"/>
                      </a:lnTo>
                      <a:lnTo>
                        <a:pt x="1786" y="148"/>
                      </a:lnTo>
                      <a:lnTo>
                        <a:pt x="1786" y="135"/>
                      </a:lnTo>
                      <a:lnTo>
                        <a:pt x="1795" y="135"/>
                      </a:lnTo>
                      <a:lnTo>
                        <a:pt x="1795" y="131"/>
                      </a:lnTo>
                      <a:lnTo>
                        <a:pt x="1786" y="131"/>
                      </a:lnTo>
                      <a:lnTo>
                        <a:pt x="1786" y="88"/>
                      </a:lnTo>
                      <a:lnTo>
                        <a:pt x="1795" y="88"/>
                      </a:lnTo>
                      <a:lnTo>
                        <a:pt x="1795" y="50"/>
                      </a:lnTo>
                      <a:lnTo>
                        <a:pt x="1807" y="50"/>
                      </a:lnTo>
                      <a:lnTo>
                        <a:pt x="1807" y="42"/>
                      </a:lnTo>
                      <a:lnTo>
                        <a:pt x="1820" y="29"/>
                      </a:lnTo>
                      <a:lnTo>
                        <a:pt x="1833" y="29"/>
                      </a:lnTo>
                      <a:lnTo>
                        <a:pt x="1850" y="16"/>
                      </a:lnTo>
                      <a:lnTo>
                        <a:pt x="1850" y="0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" name="Google Shape;1186;p19">
                  <a:extLst>
                    <a:ext uri="{FF2B5EF4-FFF2-40B4-BE49-F238E27FC236}">
                      <a16:creationId xmlns:a16="http://schemas.microsoft.com/office/drawing/2014/main" id="{7E69F263-9211-E8BA-C2E1-05DD010E19D9}"/>
                    </a:ext>
                  </a:extLst>
                </p:cNvPr>
                <p:cNvSpPr/>
                <p:nvPr/>
              </p:nvSpPr>
              <p:spPr>
                <a:xfrm>
                  <a:off x="8309115" y="3557423"/>
                  <a:ext cx="870560" cy="640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" h="1977" extrusionOk="0">
                      <a:moveTo>
                        <a:pt x="0" y="203"/>
                      </a:moveTo>
                      <a:lnTo>
                        <a:pt x="0" y="191"/>
                      </a:lnTo>
                      <a:lnTo>
                        <a:pt x="21" y="191"/>
                      </a:lnTo>
                      <a:lnTo>
                        <a:pt x="21" y="161"/>
                      </a:lnTo>
                      <a:lnTo>
                        <a:pt x="34" y="161"/>
                      </a:lnTo>
                      <a:lnTo>
                        <a:pt x="34" y="136"/>
                      </a:lnTo>
                      <a:lnTo>
                        <a:pt x="63" y="136"/>
                      </a:lnTo>
                      <a:lnTo>
                        <a:pt x="63" y="148"/>
                      </a:lnTo>
                      <a:lnTo>
                        <a:pt x="123" y="148"/>
                      </a:lnTo>
                      <a:lnTo>
                        <a:pt x="123" y="136"/>
                      </a:lnTo>
                      <a:lnTo>
                        <a:pt x="135" y="136"/>
                      </a:lnTo>
                      <a:lnTo>
                        <a:pt x="148" y="123"/>
                      </a:lnTo>
                      <a:lnTo>
                        <a:pt x="165" y="123"/>
                      </a:lnTo>
                      <a:lnTo>
                        <a:pt x="165" y="115"/>
                      </a:lnTo>
                      <a:lnTo>
                        <a:pt x="165" y="148"/>
                      </a:lnTo>
                      <a:lnTo>
                        <a:pt x="148" y="148"/>
                      </a:lnTo>
                      <a:lnTo>
                        <a:pt x="190" y="148"/>
                      </a:lnTo>
                      <a:lnTo>
                        <a:pt x="190" y="161"/>
                      </a:lnTo>
                      <a:lnTo>
                        <a:pt x="195" y="148"/>
                      </a:lnTo>
                      <a:lnTo>
                        <a:pt x="212" y="148"/>
                      </a:lnTo>
                      <a:lnTo>
                        <a:pt x="212" y="174"/>
                      </a:lnTo>
                      <a:lnTo>
                        <a:pt x="195" y="174"/>
                      </a:lnTo>
                      <a:lnTo>
                        <a:pt x="195" y="191"/>
                      </a:lnTo>
                      <a:lnTo>
                        <a:pt x="212" y="191"/>
                      </a:lnTo>
                      <a:lnTo>
                        <a:pt x="212" y="203"/>
                      </a:lnTo>
                      <a:lnTo>
                        <a:pt x="224" y="203"/>
                      </a:lnTo>
                      <a:lnTo>
                        <a:pt x="224" y="208"/>
                      </a:lnTo>
                      <a:lnTo>
                        <a:pt x="250" y="208"/>
                      </a:lnTo>
                      <a:lnTo>
                        <a:pt x="250" y="203"/>
                      </a:lnTo>
                      <a:lnTo>
                        <a:pt x="279" y="203"/>
                      </a:lnTo>
                      <a:lnTo>
                        <a:pt x="279" y="208"/>
                      </a:lnTo>
                      <a:lnTo>
                        <a:pt x="292" y="208"/>
                      </a:lnTo>
                      <a:lnTo>
                        <a:pt x="292" y="225"/>
                      </a:lnTo>
                      <a:lnTo>
                        <a:pt x="313" y="225"/>
                      </a:lnTo>
                      <a:lnTo>
                        <a:pt x="313" y="208"/>
                      </a:lnTo>
                      <a:lnTo>
                        <a:pt x="339" y="208"/>
                      </a:lnTo>
                      <a:lnTo>
                        <a:pt x="339" y="225"/>
                      </a:lnTo>
                      <a:lnTo>
                        <a:pt x="385" y="225"/>
                      </a:lnTo>
                      <a:lnTo>
                        <a:pt x="385" y="208"/>
                      </a:lnTo>
                      <a:lnTo>
                        <a:pt x="385" y="225"/>
                      </a:lnTo>
                      <a:lnTo>
                        <a:pt x="415" y="225"/>
                      </a:lnTo>
                      <a:lnTo>
                        <a:pt x="415" y="208"/>
                      </a:lnTo>
                      <a:lnTo>
                        <a:pt x="427" y="208"/>
                      </a:lnTo>
                      <a:lnTo>
                        <a:pt x="427" y="191"/>
                      </a:lnTo>
                      <a:lnTo>
                        <a:pt x="453" y="191"/>
                      </a:lnTo>
                      <a:lnTo>
                        <a:pt x="453" y="174"/>
                      </a:lnTo>
                      <a:lnTo>
                        <a:pt x="478" y="174"/>
                      </a:lnTo>
                      <a:lnTo>
                        <a:pt x="478" y="191"/>
                      </a:lnTo>
                      <a:lnTo>
                        <a:pt x="529" y="191"/>
                      </a:lnTo>
                      <a:lnTo>
                        <a:pt x="529" y="174"/>
                      </a:lnTo>
                      <a:lnTo>
                        <a:pt x="542" y="174"/>
                      </a:lnTo>
                      <a:lnTo>
                        <a:pt x="542" y="191"/>
                      </a:lnTo>
                      <a:lnTo>
                        <a:pt x="554" y="191"/>
                      </a:lnTo>
                      <a:lnTo>
                        <a:pt x="554" y="203"/>
                      </a:lnTo>
                      <a:lnTo>
                        <a:pt x="567" y="203"/>
                      </a:lnTo>
                      <a:lnTo>
                        <a:pt x="567" y="191"/>
                      </a:lnTo>
                      <a:lnTo>
                        <a:pt x="567" y="203"/>
                      </a:lnTo>
                      <a:lnTo>
                        <a:pt x="567" y="191"/>
                      </a:lnTo>
                      <a:lnTo>
                        <a:pt x="567" y="203"/>
                      </a:lnTo>
                      <a:lnTo>
                        <a:pt x="567" y="191"/>
                      </a:lnTo>
                      <a:lnTo>
                        <a:pt x="614" y="191"/>
                      </a:lnTo>
                      <a:lnTo>
                        <a:pt x="614" y="174"/>
                      </a:lnTo>
                      <a:lnTo>
                        <a:pt x="690" y="174"/>
                      </a:lnTo>
                      <a:lnTo>
                        <a:pt x="690" y="161"/>
                      </a:lnTo>
                      <a:lnTo>
                        <a:pt x="703" y="161"/>
                      </a:lnTo>
                      <a:lnTo>
                        <a:pt x="690" y="161"/>
                      </a:lnTo>
                      <a:lnTo>
                        <a:pt x="703" y="161"/>
                      </a:lnTo>
                      <a:lnTo>
                        <a:pt x="703" y="191"/>
                      </a:lnTo>
                      <a:lnTo>
                        <a:pt x="728" y="191"/>
                      </a:lnTo>
                      <a:lnTo>
                        <a:pt x="728" y="203"/>
                      </a:lnTo>
                      <a:lnTo>
                        <a:pt x="745" y="203"/>
                      </a:lnTo>
                      <a:lnTo>
                        <a:pt x="745" y="237"/>
                      </a:lnTo>
                      <a:lnTo>
                        <a:pt x="758" y="237"/>
                      </a:lnTo>
                      <a:lnTo>
                        <a:pt x="758" y="225"/>
                      </a:lnTo>
                      <a:lnTo>
                        <a:pt x="762" y="225"/>
                      </a:lnTo>
                      <a:lnTo>
                        <a:pt x="762" y="208"/>
                      </a:lnTo>
                      <a:lnTo>
                        <a:pt x="779" y="208"/>
                      </a:lnTo>
                      <a:lnTo>
                        <a:pt x="779" y="174"/>
                      </a:lnTo>
                      <a:lnTo>
                        <a:pt x="792" y="174"/>
                      </a:lnTo>
                      <a:lnTo>
                        <a:pt x="792" y="136"/>
                      </a:lnTo>
                      <a:lnTo>
                        <a:pt x="804" y="136"/>
                      </a:lnTo>
                      <a:lnTo>
                        <a:pt x="804" y="123"/>
                      </a:lnTo>
                      <a:lnTo>
                        <a:pt x="817" y="123"/>
                      </a:lnTo>
                      <a:lnTo>
                        <a:pt x="817" y="115"/>
                      </a:lnTo>
                      <a:lnTo>
                        <a:pt x="830" y="115"/>
                      </a:lnTo>
                      <a:lnTo>
                        <a:pt x="830" y="102"/>
                      </a:lnTo>
                      <a:lnTo>
                        <a:pt x="851" y="102"/>
                      </a:lnTo>
                      <a:lnTo>
                        <a:pt x="851" y="89"/>
                      </a:lnTo>
                      <a:lnTo>
                        <a:pt x="863" y="89"/>
                      </a:lnTo>
                      <a:lnTo>
                        <a:pt x="863" y="102"/>
                      </a:lnTo>
                      <a:lnTo>
                        <a:pt x="893" y="102"/>
                      </a:lnTo>
                      <a:lnTo>
                        <a:pt x="893" y="136"/>
                      </a:lnTo>
                      <a:lnTo>
                        <a:pt x="906" y="136"/>
                      </a:lnTo>
                      <a:lnTo>
                        <a:pt x="893" y="136"/>
                      </a:lnTo>
                      <a:lnTo>
                        <a:pt x="893" y="148"/>
                      </a:lnTo>
                      <a:lnTo>
                        <a:pt x="906" y="161"/>
                      </a:lnTo>
                      <a:lnTo>
                        <a:pt x="906" y="191"/>
                      </a:lnTo>
                      <a:lnTo>
                        <a:pt x="893" y="191"/>
                      </a:lnTo>
                      <a:lnTo>
                        <a:pt x="906" y="191"/>
                      </a:lnTo>
                      <a:lnTo>
                        <a:pt x="906" y="208"/>
                      </a:lnTo>
                      <a:lnTo>
                        <a:pt x="918" y="208"/>
                      </a:lnTo>
                      <a:lnTo>
                        <a:pt x="918" y="237"/>
                      </a:lnTo>
                      <a:lnTo>
                        <a:pt x="931" y="225"/>
                      </a:lnTo>
                      <a:lnTo>
                        <a:pt x="940" y="237"/>
                      </a:lnTo>
                      <a:lnTo>
                        <a:pt x="931" y="237"/>
                      </a:lnTo>
                      <a:lnTo>
                        <a:pt x="931" y="250"/>
                      </a:lnTo>
                      <a:lnTo>
                        <a:pt x="940" y="250"/>
                      </a:lnTo>
                      <a:lnTo>
                        <a:pt x="940" y="263"/>
                      </a:lnTo>
                      <a:lnTo>
                        <a:pt x="952" y="263"/>
                      </a:lnTo>
                      <a:lnTo>
                        <a:pt x="952" y="275"/>
                      </a:lnTo>
                      <a:lnTo>
                        <a:pt x="940" y="275"/>
                      </a:lnTo>
                      <a:lnTo>
                        <a:pt x="940" y="288"/>
                      </a:lnTo>
                      <a:lnTo>
                        <a:pt x="952" y="288"/>
                      </a:lnTo>
                      <a:lnTo>
                        <a:pt x="952" y="309"/>
                      </a:lnTo>
                      <a:lnTo>
                        <a:pt x="965" y="309"/>
                      </a:lnTo>
                      <a:lnTo>
                        <a:pt x="965" y="339"/>
                      </a:lnTo>
                      <a:lnTo>
                        <a:pt x="952" y="339"/>
                      </a:lnTo>
                      <a:lnTo>
                        <a:pt x="952" y="322"/>
                      </a:lnTo>
                      <a:lnTo>
                        <a:pt x="952" y="339"/>
                      </a:lnTo>
                      <a:lnTo>
                        <a:pt x="965" y="339"/>
                      </a:lnTo>
                      <a:lnTo>
                        <a:pt x="965" y="352"/>
                      </a:lnTo>
                      <a:lnTo>
                        <a:pt x="952" y="352"/>
                      </a:lnTo>
                      <a:lnTo>
                        <a:pt x="965" y="352"/>
                      </a:lnTo>
                      <a:lnTo>
                        <a:pt x="965" y="364"/>
                      </a:lnTo>
                      <a:lnTo>
                        <a:pt x="978" y="364"/>
                      </a:lnTo>
                      <a:lnTo>
                        <a:pt x="978" y="377"/>
                      </a:lnTo>
                      <a:lnTo>
                        <a:pt x="965" y="377"/>
                      </a:lnTo>
                      <a:lnTo>
                        <a:pt x="978" y="377"/>
                      </a:lnTo>
                      <a:lnTo>
                        <a:pt x="978" y="390"/>
                      </a:lnTo>
                      <a:lnTo>
                        <a:pt x="965" y="390"/>
                      </a:lnTo>
                      <a:lnTo>
                        <a:pt x="965" y="398"/>
                      </a:lnTo>
                      <a:lnTo>
                        <a:pt x="978" y="398"/>
                      </a:lnTo>
                      <a:lnTo>
                        <a:pt x="978" y="440"/>
                      </a:lnTo>
                      <a:lnTo>
                        <a:pt x="995" y="424"/>
                      </a:lnTo>
                      <a:lnTo>
                        <a:pt x="995" y="411"/>
                      </a:lnTo>
                      <a:lnTo>
                        <a:pt x="1020" y="411"/>
                      </a:lnTo>
                      <a:lnTo>
                        <a:pt x="1020" y="398"/>
                      </a:lnTo>
                      <a:lnTo>
                        <a:pt x="1041" y="398"/>
                      </a:lnTo>
                      <a:lnTo>
                        <a:pt x="1041" y="377"/>
                      </a:lnTo>
                      <a:lnTo>
                        <a:pt x="1054" y="377"/>
                      </a:lnTo>
                      <a:lnTo>
                        <a:pt x="1054" y="339"/>
                      </a:lnTo>
                      <a:lnTo>
                        <a:pt x="1067" y="339"/>
                      </a:lnTo>
                      <a:lnTo>
                        <a:pt x="1067" y="305"/>
                      </a:lnTo>
                      <a:lnTo>
                        <a:pt x="1079" y="305"/>
                      </a:lnTo>
                      <a:lnTo>
                        <a:pt x="1096" y="309"/>
                      </a:lnTo>
                      <a:lnTo>
                        <a:pt x="1096" y="288"/>
                      </a:lnTo>
                      <a:lnTo>
                        <a:pt x="1079" y="288"/>
                      </a:lnTo>
                      <a:lnTo>
                        <a:pt x="1079" y="237"/>
                      </a:lnTo>
                      <a:lnTo>
                        <a:pt x="1067" y="237"/>
                      </a:lnTo>
                      <a:lnTo>
                        <a:pt x="1067" y="208"/>
                      </a:lnTo>
                      <a:lnTo>
                        <a:pt x="1079" y="208"/>
                      </a:lnTo>
                      <a:lnTo>
                        <a:pt x="1079" y="191"/>
                      </a:lnTo>
                      <a:lnTo>
                        <a:pt x="1067" y="191"/>
                      </a:lnTo>
                      <a:lnTo>
                        <a:pt x="1079" y="191"/>
                      </a:lnTo>
                      <a:lnTo>
                        <a:pt x="1079" y="148"/>
                      </a:lnTo>
                      <a:lnTo>
                        <a:pt x="1067" y="148"/>
                      </a:lnTo>
                      <a:lnTo>
                        <a:pt x="1067" y="136"/>
                      </a:lnTo>
                      <a:lnTo>
                        <a:pt x="1079" y="123"/>
                      </a:lnTo>
                      <a:lnTo>
                        <a:pt x="1079" y="102"/>
                      </a:lnTo>
                      <a:lnTo>
                        <a:pt x="1096" y="102"/>
                      </a:lnTo>
                      <a:lnTo>
                        <a:pt x="1096" y="47"/>
                      </a:lnTo>
                      <a:lnTo>
                        <a:pt x="1109" y="47"/>
                      </a:lnTo>
                      <a:lnTo>
                        <a:pt x="1109" y="26"/>
                      </a:lnTo>
                      <a:lnTo>
                        <a:pt x="1122" y="13"/>
                      </a:lnTo>
                      <a:lnTo>
                        <a:pt x="1143" y="13"/>
                      </a:lnTo>
                      <a:lnTo>
                        <a:pt x="1143" y="26"/>
                      </a:lnTo>
                      <a:lnTo>
                        <a:pt x="1156" y="26"/>
                      </a:lnTo>
                      <a:lnTo>
                        <a:pt x="1156" y="13"/>
                      </a:lnTo>
                      <a:lnTo>
                        <a:pt x="1168" y="13"/>
                      </a:lnTo>
                      <a:lnTo>
                        <a:pt x="1168" y="0"/>
                      </a:lnTo>
                      <a:lnTo>
                        <a:pt x="1211" y="0"/>
                      </a:lnTo>
                      <a:lnTo>
                        <a:pt x="1211" y="13"/>
                      </a:lnTo>
                      <a:lnTo>
                        <a:pt x="1215" y="13"/>
                      </a:lnTo>
                      <a:lnTo>
                        <a:pt x="1215" y="34"/>
                      </a:lnTo>
                      <a:lnTo>
                        <a:pt x="1228" y="47"/>
                      </a:lnTo>
                      <a:lnTo>
                        <a:pt x="1228" y="60"/>
                      </a:lnTo>
                      <a:lnTo>
                        <a:pt x="1244" y="60"/>
                      </a:lnTo>
                      <a:lnTo>
                        <a:pt x="1244" y="102"/>
                      </a:lnTo>
                      <a:lnTo>
                        <a:pt x="1228" y="102"/>
                      </a:lnTo>
                      <a:lnTo>
                        <a:pt x="1228" y="115"/>
                      </a:lnTo>
                      <a:lnTo>
                        <a:pt x="1215" y="123"/>
                      </a:lnTo>
                      <a:lnTo>
                        <a:pt x="1228" y="136"/>
                      </a:lnTo>
                      <a:lnTo>
                        <a:pt x="1228" y="161"/>
                      </a:lnTo>
                      <a:lnTo>
                        <a:pt x="1215" y="161"/>
                      </a:lnTo>
                      <a:lnTo>
                        <a:pt x="1215" y="275"/>
                      </a:lnTo>
                      <a:lnTo>
                        <a:pt x="1211" y="275"/>
                      </a:lnTo>
                      <a:lnTo>
                        <a:pt x="1211" y="288"/>
                      </a:lnTo>
                      <a:lnTo>
                        <a:pt x="1215" y="288"/>
                      </a:lnTo>
                      <a:lnTo>
                        <a:pt x="1215" y="305"/>
                      </a:lnTo>
                      <a:lnTo>
                        <a:pt x="1211" y="305"/>
                      </a:lnTo>
                      <a:lnTo>
                        <a:pt x="1215" y="305"/>
                      </a:lnTo>
                      <a:lnTo>
                        <a:pt x="1215" y="339"/>
                      </a:lnTo>
                      <a:lnTo>
                        <a:pt x="1228" y="339"/>
                      </a:lnTo>
                      <a:lnTo>
                        <a:pt x="1228" y="352"/>
                      </a:lnTo>
                      <a:lnTo>
                        <a:pt x="1244" y="352"/>
                      </a:lnTo>
                      <a:lnTo>
                        <a:pt x="1244" y="398"/>
                      </a:lnTo>
                      <a:lnTo>
                        <a:pt x="1257" y="398"/>
                      </a:lnTo>
                      <a:lnTo>
                        <a:pt x="1257" y="411"/>
                      </a:lnTo>
                      <a:lnTo>
                        <a:pt x="1270" y="411"/>
                      </a:lnTo>
                      <a:lnTo>
                        <a:pt x="1270" y="424"/>
                      </a:lnTo>
                      <a:lnTo>
                        <a:pt x="1257" y="424"/>
                      </a:lnTo>
                      <a:lnTo>
                        <a:pt x="1257" y="491"/>
                      </a:lnTo>
                      <a:lnTo>
                        <a:pt x="1270" y="491"/>
                      </a:lnTo>
                      <a:lnTo>
                        <a:pt x="1270" y="525"/>
                      </a:lnTo>
                      <a:lnTo>
                        <a:pt x="1283" y="525"/>
                      </a:lnTo>
                      <a:lnTo>
                        <a:pt x="1283" y="538"/>
                      </a:lnTo>
                      <a:lnTo>
                        <a:pt x="1295" y="538"/>
                      </a:lnTo>
                      <a:lnTo>
                        <a:pt x="1295" y="580"/>
                      </a:lnTo>
                      <a:lnTo>
                        <a:pt x="1312" y="580"/>
                      </a:lnTo>
                      <a:lnTo>
                        <a:pt x="1312" y="639"/>
                      </a:lnTo>
                      <a:lnTo>
                        <a:pt x="1316" y="656"/>
                      </a:lnTo>
                      <a:lnTo>
                        <a:pt x="1329" y="669"/>
                      </a:lnTo>
                      <a:lnTo>
                        <a:pt x="1329" y="673"/>
                      </a:lnTo>
                      <a:lnTo>
                        <a:pt x="1342" y="673"/>
                      </a:lnTo>
                      <a:lnTo>
                        <a:pt x="1342" y="703"/>
                      </a:lnTo>
                      <a:lnTo>
                        <a:pt x="1359" y="703"/>
                      </a:lnTo>
                      <a:lnTo>
                        <a:pt x="1359" y="716"/>
                      </a:lnTo>
                      <a:lnTo>
                        <a:pt x="1371" y="716"/>
                      </a:lnTo>
                      <a:lnTo>
                        <a:pt x="1371" y="775"/>
                      </a:lnTo>
                      <a:lnTo>
                        <a:pt x="1384" y="775"/>
                      </a:lnTo>
                      <a:lnTo>
                        <a:pt x="1384" y="788"/>
                      </a:lnTo>
                      <a:lnTo>
                        <a:pt x="1397" y="788"/>
                      </a:lnTo>
                      <a:lnTo>
                        <a:pt x="1397" y="817"/>
                      </a:lnTo>
                      <a:lnTo>
                        <a:pt x="1405" y="817"/>
                      </a:lnTo>
                      <a:lnTo>
                        <a:pt x="1405" y="843"/>
                      </a:lnTo>
                      <a:lnTo>
                        <a:pt x="1418" y="855"/>
                      </a:lnTo>
                      <a:lnTo>
                        <a:pt x="1431" y="855"/>
                      </a:lnTo>
                      <a:lnTo>
                        <a:pt x="1431" y="864"/>
                      </a:lnTo>
                      <a:lnTo>
                        <a:pt x="1443" y="877"/>
                      </a:lnTo>
                      <a:lnTo>
                        <a:pt x="1443" y="906"/>
                      </a:lnTo>
                      <a:lnTo>
                        <a:pt x="1460" y="906"/>
                      </a:lnTo>
                      <a:lnTo>
                        <a:pt x="1460" y="932"/>
                      </a:lnTo>
                      <a:lnTo>
                        <a:pt x="1473" y="932"/>
                      </a:lnTo>
                      <a:lnTo>
                        <a:pt x="1473" y="944"/>
                      </a:lnTo>
                      <a:lnTo>
                        <a:pt x="1486" y="957"/>
                      </a:lnTo>
                      <a:lnTo>
                        <a:pt x="1486" y="965"/>
                      </a:lnTo>
                      <a:lnTo>
                        <a:pt x="1498" y="965"/>
                      </a:lnTo>
                      <a:lnTo>
                        <a:pt x="1498" y="978"/>
                      </a:lnTo>
                      <a:lnTo>
                        <a:pt x="1621" y="978"/>
                      </a:lnTo>
                      <a:lnTo>
                        <a:pt x="1621" y="965"/>
                      </a:lnTo>
                      <a:lnTo>
                        <a:pt x="1659" y="965"/>
                      </a:lnTo>
                      <a:lnTo>
                        <a:pt x="1659" y="944"/>
                      </a:lnTo>
                      <a:lnTo>
                        <a:pt x="1676" y="944"/>
                      </a:lnTo>
                      <a:lnTo>
                        <a:pt x="1676" y="932"/>
                      </a:lnTo>
                      <a:lnTo>
                        <a:pt x="1680" y="932"/>
                      </a:lnTo>
                      <a:lnTo>
                        <a:pt x="1680" y="889"/>
                      </a:lnTo>
                      <a:lnTo>
                        <a:pt x="1761" y="889"/>
                      </a:lnTo>
                      <a:lnTo>
                        <a:pt x="1761" y="906"/>
                      </a:lnTo>
                      <a:lnTo>
                        <a:pt x="1778" y="906"/>
                      </a:lnTo>
                      <a:lnTo>
                        <a:pt x="1778" y="889"/>
                      </a:lnTo>
                      <a:lnTo>
                        <a:pt x="1778" y="906"/>
                      </a:lnTo>
                      <a:lnTo>
                        <a:pt x="1782" y="889"/>
                      </a:lnTo>
                      <a:lnTo>
                        <a:pt x="1824" y="889"/>
                      </a:lnTo>
                      <a:lnTo>
                        <a:pt x="1824" y="906"/>
                      </a:lnTo>
                      <a:lnTo>
                        <a:pt x="1850" y="906"/>
                      </a:lnTo>
                      <a:lnTo>
                        <a:pt x="1850" y="877"/>
                      </a:lnTo>
                      <a:lnTo>
                        <a:pt x="1863" y="877"/>
                      </a:lnTo>
                      <a:lnTo>
                        <a:pt x="1863" y="864"/>
                      </a:lnTo>
                      <a:lnTo>
                        <a:pt x="1871" y="864"/>
                      </a:lnTo>
                      <a:lnTo>
                        <a:pt x="1871" y="855"/>
                      </a:lnTo>
                      <a:lnTo>
                        <a:pt x="1884" y="855"/>
                      </a:lnTo>
                      <a:lnTo>
                        <a:pt x="1884" y="843"/>
                      </a:lnTo>
                      <a:lnTo>
                        <a:pt x="1896" y="843"/>
                      </a:lnTo>
                      <a:lnTo>
                        <a:pt x="1896" y="830"/>
                      </a:lnTo>
                      <a:lnTo>
                        <a:pt x="1909" y="830"/>
                      </a:lnTo>
                      <a:lnTo>
                        <a:pt x="1909" y="817"/>
                      </a:lnTo>
                      <a:lnTo>
                        <a:pt x="1926" y="817"/>
                      </a:lnTo>
                      <a:lnTo>
                        <a:pt x="1926" y="805"/>
                      </a:lnTo>
                      <a:lnTo>
                        <a:pt x="1909" y="805"/>
                      </a:lnTo>
                      <a:lnTo>
                        <a:pt x="1909" y="754"/>
                      </a:lnTo>
                      <a:lnTo>
                        <a:pt x="1896" y="754"/>
                      </a:lnTo>
                      <a:lnTo>
                        <a:pt x="1896" y="741"/>
                      </a:lnTo>
                      <a:lnTo>
                        <a:pt x="1884" y="741"/>
                      </a:lnTo>
                      <a:lnTo>
                        <a:pt x="1884" y="716"/>
                      </a:lnTo>
                      <a:lnTo>
                        <a:pt x="1909" y="716"/>
                      </a:lnTo>
                      <a:lnTo>
                        <a:pt x="1909" y="703"/>
                      </a:lnTo>
                      <a:lnTo>
                        <a:pt x="1939" y="703"/>
                      </a:lnTo>
                      <a:lnTo>
                        <a:pt x="1939" y="690"/>
                      </a:lnTo>
                      <a:lnTo>
                        <a:pt x="1951" y="690"/>
                      </a:lnTo>
                      <a:lnTo>
                        <a:pt x="1951" y="669"/>
                      </a:lnTo>
                      <a:lnTo>
                        <a:pt x="1960" y="669"/>
                      </a:lnTo>
                      <a:lnTo>
                        <a:pt x="1960" y="614"/>
                      </a:lnTo>
                      <a:lnTo>
                        <a:pt x="1973" y="614"/>
                      </a:lnTo>
                      <a:lnTo>
                        <a:pt x="1973" y="580"/>
                      </a:lnTo>
                      <a:lnTo>
                        <a:pt x="1985" y="580"/>
                      </a:lnTo>
                      <a:lnTo>
                        <a:pt x="1985" y="568"/>
                      </a:lnTo>
                      <a:lnTo>
                        <a:pt x="1998" y="568"/>
                      </a:lnTo>
                      <a:lnTo>
                        <a:pt x="1998" y="555"/>
                      </a:lnTo>
                      <a:lnTo>
                        <a:pt x="2028" y="555"/>
                      </a:lnTo>
                      <a:lnTo>
                        <a:pt x="2028" y="538"/>
                      </a:lnTo>
                      <a:lnTo>
                        <a:pt x="2040" y="538"/>
                      </a:lnTo>
                      <a:lnTo>
                        <a:pt x="2053" y="525"/>
                      </a:lnTo>
                      <a:lnTo>
                        <a:pt x="2057" y="525"/>
                      </a:lnTo>
                      <a:lnTo>
                        <a:pt x="2057" y="538"/>
                      </a:lnTo>
                      <a:lnTo>
                        <a:pt x="2087" y="538"/>
                      </a:lnTo>
                      <a:lnTo>
                        <a:pt x="2100" y="555"/>
                      </a:lnTo>
                      <a:lnTo>
                        <a:pt x="2112" y="555"/>
                      </a:lnTo>
                      <a:lnTo>
                        <a:pt x="2112" y="580"/>
                      </a:lnTo>
                      <a:lnTo>
                        <a:pt x="2125" y="580"/>
                      </a:lnTo>
                      <a:lnTo>
                        <a:pt x="2125" y="568"/>
                      </a:lnTo>
                      <a:lnTo>
                        <a:pt x="2146" y="568"/>
                      </a:lnTo>
                      <a:lnTo>
                        <a:pt x="2146" y="555"/>
                      </a:lnTo>
                      <a:lnTo>
                        <a:pt x="2159" y="555"/>
                      </a:lnTo>
                      <a:lnTo>
                        <a:pt x="2159" y="525"/>
                      </a:lnTo>
                      <a:lnTo>
                        <a:pt x="2176" y="525"/>
                      </a:lnTo>
                      <a:lnTo>
                        <a:pt x="2176" y="453"/>
                      </a:lnTo>
                      <a:lnTo>
                        <a:pt x="2188" y="453"/>
                      </a:lnTo>
                      <a:lnTo>
                        <a:pt x="2188" y="440"/>
                      </a:lnTo>
                      <a:lnTo>
                        <a:pt x="2201" y="440"/>
                      </a:lnTo>
                      <a:lnTo>
                        <a:pt x="2214" y="424"/>
                      </a:lnTo>
                      <a:lnTo>
                        <a:pt x="2227" y="411"/>
                      </a:lnTo>
                      <a:lnTo>
                        <a:pt x="2227" y="398"/>
                      </a:lnTo>
                      <a:lnTo>
                        <a:pt x="2235" y="398"/>
                      </a:lnTo>
                      <a:lnTo>
                        <a:pt x="2235" y="322"/>
                      </a:lnTo>
                      <a:lnTo>
                        <a:pt x="2248" y="322"/>
                      </a:lnTo>
                      <a:lnTo>
                        <a:pt x="2248" y="305"/>
                      </a:lnTo>
                      <a:lnTo>
                        <a:pt x="2260" y="305"/>
                      </a:lnTo>
                      <a:lnTo>
                        <a:pt x="2260" y="288"/>
                      </a:lnTo>
                      <a:lnTo>
                        <a:pt x="2273" y="288"/>
                      </a:lnTo>
                      <a:lnTo>
                        <a:pt x="2290" y="275"/>
                      </a:lnTo>
                      <a:lnTo>
                        <a:pt x="2489" y="275"/>
                      </a:lnTo>
                      <a:lnTo>
                        <a:pt x="2489" y="288"/>
                      </a:lnTo>
                      <a:lnTo>
                        <a:pt x="2540" y="288"/>
                      </a:lnTo>
                      <a:lnTo>
                        <a:pt x="2540" y="411"/>
                      </a:lnTo>
                      <a:lnTo>
                        <a:pt x="2519" y="411"/>
                      </a:lnTo>
                      <a:lnTo>
                        <a:pt x="2519" y="424"/>
                      </a:lnTo>
                      <a:lnTo>
                        <a:pt x="2506" y="424"/>
                      </a:lnTo>
                      <a:lnTo>
                        <a:pt x="2489" y="440"/>
                      </a:lnTo>
                      <a:lnTo>
                        <a:pt x="2476" y="453"/>
                      </a:lnTo>
                      <a:lnTo>
                        <a:pt x="2451" y="453"/>
                      </a:lnTo>
                      <a:lnTo>
                        <a:pt x="2451" y="466"/>
                      </a:lnTo>
                      <a:lnTo>
                        <a:pt x="2438" y="479"/>
                      </a:lnTo>
                      <a:lnTo>
                        <a:pt x="2438" y="525"/>
                      </a:lnTo>
                      <a:lnTo>
                        <a:pt x="2426" y="538"/>
                      </a:lnTo>
                      <a:lnTo>
                        <a:pt x="2426" y="555"/>
                      </a:lnTo>
                      <a:lnTo>
                        <a:pt x="2417" y="568"/>
                      </a:lnTo>
                      <a:lnTo>
                        <a:pt x="2417" y="614"/>
                      </a:lnTo>
                      <a:lnTo>
                        <a:pt x="2426" y="614"/>
                      </a:lnTo>
                      <a:lnTo>
                        <a:pt x="2426" y="639"/>
                      </a:lnTo>
                      <a:lnTo>
                        <a:pt x="2417" y="639"/>
                      </a:lnTo>
                      <a:lnTo>
                        <a:pt x="2417" y="690"/>
                      </a:lnTo>
                      <a:lnTo>
                        <a:pt x="2404" y="690"/>
                      </a:lnTo>
                      <a:lnTo>
                        <a:pt x="2417" y="703"/>
                      </a:lnTo>
                      <a:lnTo>
                        <a:pt x="2417" y="716"/>
                      </a:lnTo>
                      <a:lnTo>
                        <a:pt x="2426" y="716"/>
                      </a:lnTo>
                      <a:lnTo>
                        <a:pt x="2426" y="788"/>
                      </a:lnTo>
                      <a:lnTo>
                        <a:pt x="2438" y="788"/>
                      </a:lnTo>
                      <a:lnTo>
                        <a:pt x="2438" y="830"/>
                      </a:lnTo>
                      <a:lnTo>
                        <a:pt x="2451" y="830"/>
                      </a:lnTo>
                      <a:lnTo>
                        <a:pt x="2451" y="843"/>
                      </a:lnTo>
                      <a:lnTo>
                        <a:pt x="2464" y="843"/>
                      </a:lnTo>
                      <a:lnTo>
                        <a:pt x="2464" y="855"/>
                      </a:lnTo>
                      <a:lnTo>
                        <a:pt x="2476" y="864"/>
                      </a:lnTo>
                      <a:lnTo>
                        <a:pt x="2476" y="877"/>
                      </a:lnTo>
                      <a:lnTo>
                        <a:pt x="2464" y="877"/>
                      </a:lnTo>
                      <a:lnTo>
                        <a:pt x="2476" y="877"/>
                      </a:lnTo>
                      <a:lnTo>
                        <a:pt x="2476" y="889"/>
                      </a:lnTo>
                      <a:lnTo>
                        <a:pt x="2464" y="906"/>
                      </a:lnTo>
                      <a:lnTo>
                        <a:pt x="2451" y="919"/>
                      </a:lnTo>
                      <a:lnTo>
                        <a:pt x="2451" y="932"/>
                      </a:lnTo>
                      <a:lnTo>
                        <a:pt x="2438" y="932"/>
                      </a:lnTo>
                      <a:lnTo>
                        <a:pt x="2438" y="944"/>
                      </a:lnTo>
                      <a:lnTo>
                        <a:pt x="2426" y="944"/>
                      </a:lnTo>
                      <a:lnTo>
                        <a:pt x="2426" y="957"/>
                      </a:lnTo>
                      <a:lnTo>
                        <a:pt x="2417" y="957"/>
                      </a:lnTo>
                      <a:lnTo>
                        <a:pt x="2417" y="965"/>
                      </a:lnTo>
                      <a:lnTo>
                        <a:pt x="2404" y="965"/>
                      </a:lnTo>
                      <a:lnTo>
                        <a:pt x="2404" y="1004"/>
                      </a:lnTo>
                      <a:lnTo>
                        <a:pt x="2392" y="1004"/>
                      </a:lnTo>
                      <a:lnTo>
                        <a:pt x="2392" y="1020"/>
                      </a:lnTo>
                      <a:lnTo>
                        <a:pt x="2375" y="1033"/>
                      </a:lnTo>
                      <a:lnTo>
                        <a:pt x="2362" y="1033"/>
                      </a:lnTo>
                      <a:lnTo>
                        <a:pt x="2349" y="1046"/>
                      </a:lnTo>
                      <a:lnTo>
                        <a:pt x="2349" y="1054"/>
                      </a:lnTo>
                      <a:lnTo>
                        <a:pt x="2337" y="1054"/>
                      </a:lnTo>
                      <a:lnTo>
                        <a:pt x="2337" y="1092"/>
                      </a:lnTo>
                      <a:lnTo>
                        <a:pt x="2328" y="1092"/>
                      </a:lnTo>
                      <a:lnTo>
                        <a:pt x="2328" y="1135"/>
                      </a:lnTo>
                      <a:lnTo>
                        <a:pt x="2337" y="1135"/>
                      </a:lnTo>
                      <a:lnTo>
                        <a:pt x="2337" y="1139"/>
                      </a:lnTo>
                      <a:lnTo>
                        <a:pt x="2328" y="1139"/>
                      </a:lnTo>
                      <a:lnTo>
                        <a:pt x="2328" y="1152"/>
                      </a:lnTo>
                      <a:lnTo>
                        <a:pt x="2315" y="1152"/>
                      </a:lnTo>
                      <a:lnTo>
                        <a:pt x="2328" y="1152"/>
                      </a:lnTo>
                      <a:lnTo>
                        <a:pt x="2328" y="1169"/>
                      </a:lnTo>
                      <a:lnTo>
                        <a:pt x="2315" y="1169"/>
                      </a:lnTo>
                      <a:lnTo>
                        <a:pt x="2315" y="1181"/>
                      </a:lnTo>
                      <a:lnTo>
                        <a:pt x="2303" y="1181"/>
                      </a:lnTo>
                      <a:lnTo>
                        <a:pt x="2315" y="1181"/>
                      </a:lnTo>
                      <a:lnTo>
                        <a:pt x="2315" y="1194"/>
                      </a:lnTo>
                      <a:lnTo>
                        <a:pt x="2303" y="1207"/>
                      </a:lnTo>
                      <a:lnTo>
                        <a:pt x="2303" y="1219"/>
                      </a:lnTo>
                      <a:lnTo>
                        <a:pt x="2290" y="1219"/>
                      </a:lnTo>
                      <a:lnTo>
                        <a:pt x="2290" y="1236"/>
                      </a:lnTo>
                      <a:lnTo>
                        <a:pt x="2273" y="1241"/>
                      </a:lnTo>
                      <a:lnTo>
                        <a:pt x="2273" y="1296"/>
                      </a:lnTo>
                      <a:lnTo>
                        <a:pt x="2248" y="1296"/>
                      </a:lnTo>
                      <a:lnTo>
                        <a:pt x="2248" y="1308"/>
                      </a:lnTo>
                      <a:lnTo>
                        <a:pt x="2235" y="1308"/>
                      </a:lnTo>
                      <a:lnTo>
                        <a:pt x="2227" y="1296"/>
                      </a:lnTo>
                      <a:lnTo>
                        <a:pt x="2188" y="1296"/>
                      </a:lnTo>
                      <a:lnTo>
                        <a:pt x="2176" y="1308"/>
                      </a:lnTo>
                      <a:lnTo>
                        <a:pt x="2159" y="1308"/>
                      </a:lnTo>
                      <a:lnTo>
                        <a:pt x="2146" y="1321"/>
                      </a:lnTo>
                      <a:lnTo>
                        <a:pt x="2146" y="1330"/>
                      </a:lnTo>
                      <a:lnTo>
                        <a:pt x="2142" y="1330"/>
                      </a:lnTo>
                      <a:lnTo>
                        <a:pt x="2142" y="1342"/>
                      </a:lnTo>
                      <a:lnTo>
                        <a:pt x="2125" y="1342"/>
                      </a:lnTo>
                      <a:lnTo>
                        <a:pt x="2125" y="1355"/>
                      </a:lnTo>
                      <a:lnTo>
                        <a:pt x="2112" y="1355"/>
                      </a:lnTo>
                      <a:lnTo>
                        <a:pt x="2112" y="1385"/>
                      </a:lnTo>
                      <a:lnTo>
                        <a:pt x="2074" y="1385"/>
                      </a:lnTo>
                      <a:lnTo>
                        <a:pt x="2074" y="1368"/>
                      </a:lnTo>
                      <a:lnTo>
                        <a:pt x="2040" y="1368"/>
                      </a:lnTo>
                      <a:lnTo>
                        <a:pt x="2040" y="1385"/>
                      </a:lnTo>
                      <a:lnTo>
                        <a:pt x="2011" y="1385"/>
                      </a:lnTo>
                      <a:lnTo>
                        <a:pt x="2011" y="1397"/>
                      </a:lnTo>
                      <a:lnTo>
                        <a:pt x="1998" y="1397"/>
                      </a:lnTo>
                      <a:lnTo>
                        <a:pt x="1985" y="1385"/>
                      </a:lnTo>
                      <a:lnTo>
                        <a:pt x="1939" y="1385"/>
                      </a:lnTo>
                      <a:lnTo>
                        <a:pt x="1939" y="1368"/>
                      </a:lnTo>
                      <a:lnTo>
                        <a:pt x="1926" y="1368"/>
                      </a:lnTo>
                      <a:lnTo>
                        <a:pt x="1926" y="1355"/>
                      </a:lnTo>
                      <a:lnTo>
                        <a:pt x="1909" y="1355"/>
                      </a:lnTo>
                      <a:lnTo>
                        <a:pt x="1884" y="1342"/>
                      </a:lnTo>
                      <a:lnTo>
                        <a:pt x="1884" y="1330"/>
                      </a:lnTo>
                      <a:lnTo>
                        <a:pt x="1824" y="1330"/>
                      </a:lnTo>
                      <a:lnTo>
                        <a:pt x="1824" y="1321"/>
                      </a:lnTo>
                      <a:lnTo>
                        <a:pt x="1824" y="1330"/>
                      </a:lnTo>
                      <a:lnTo>
                        <a:pt x="1837" y="1342"/>
                      </a:lnTo>
                      <a:lnTo>
                        <a:pt x="1837" y="1368"/>
                      </a:lnTo>
                      <a:lnTo>
                        <a:pt x="1850" y="1385"/>
                      </a:lnTo>
                      <a:lnTo>
                        <a:pt x="1850" y="1410"/>
                      </a:lnTo>
                      <a:lnTo>
                        <a:pt x="1824" y="1410"/>
                      </a:lnTo>
                      <a:lnTo>
                        <a:pt x="1824" y="1423"/>
                      </a:lnTo>
                      <a:lnTo>
                        <a:pt x="1795" y="1423"/>
                      </a:lnTo>
                      <a:lnTo>
                        <a:pt x="1795" y="1410"/>
                      </a:lnTo>
                      <a:lnTo>
                        <a:pt x="1782" y="1423"/>
                      </a:lnTo>
                      <a:lnTo>
                        <a:pt x="1778" y="1410"/>
                      </a:lnTo>
                      <a:lnTo>
                        <a:pt x="1761" y="1423"/>
                      </a:lnTo>
                      <a:lnTo>
                        <a:pt x="1736" y="1423"/>
                      </a:lnTo>
                      <a:lnTo>
                        <a:pt x="1736" y="1431"/>
                      </a:lnTo>
                      <a:lnTo>
                        <a:pt x="1723" y="1431"/>
                      </a:lnTo>
                      <a:lnTo>
                        <a:pt x="1736" y="1431"/>
                      </a:lnTo>
                      <a:lnTo>
                        <a:pt x="1736" y="1444"/>
                      </a:lnTo>
                      <a:lnTo>
                        <a:pt x="1748" y="1444"/>
                      </a:lnTo>
                      <a:lnTo>
                        <a:pt x="1748" y="1456"/>
                      </a:lnTo>
                      <a:lnTo>
                        <a:pt x="1736" y="1456"/>
                      </a:lnTo>
                      <a:lnTo>
                        <a:pt x="1736" y="1469"/>
                      </a:lnTo>
                      <a:lnTo>
                        <a:pt x="1723" y="1469"/>
                      </a:lnTo>
                      <a:lnTo>
                        <a:pt x="1723" y="1486"/>
                      </a:lnTo>
                      <a:lnTo>
                        <a:pt x="1710" y="1486"/>
                      </a:lnTo>
                      <a:lnTo>
                        <a:pt x="1710" y="1469"/>
                      </a:lnTo>
                      <a:lnTo>
                        <a:pt x="1693" y="1469"/>
                      </a:lnTo>
                      <a:lnTo>
                        <a:pt x="1693" y="1486"/>
                      </a:lnTo>
                      <a:lnTo>
                        <a:pt x="1680" y="1486"/>
                      </a:lnTo>
                      <a:lnTo>
                        <a:pt x="1680" y="1499"/>
                      </a:lnTo>
                      <a:lnTo>
                        <a:pt x="1676" y="1499"/>
                      </a:lnTo>
                      <a:lnTo>
                        <a:pt x="1676" y="1520"/>
                      </a:lnTo>
                      <a:lnTo>
                        <a:pt x="1680" y="1520"/>
                      </a:lnTo>
                      <a:lnTo>
                        <a:pt x="1676" y="1533"/>
                      </a:lnTo>
                      <a:lnTo>
                        <a:pt x="1676" y="1520"/>
                      </a:lnTo>
                      <a:lnTo>
                        <a:pt x="1647" y="1520"/>
                      </a:lnTo>
                      <a:lnTo>
                        <a:pt x="1647" y="1512"/>
                      </a:lnTo>
                      <a:lnTo>
                        <a:pt x="1634" y="1512"/>
                      </a:lnTo>
                      <a:lnTo>
                        <a:pt x="1634" y="1520"/>
                      </a:lnTo>
                      <a:lnTo>
                        <a:pt x="1621" y="1520"/>
                      </a:lnTo>
                      <a:lnTo>
                        <a:pt x="1621" y="1512"/>
                      </a:lnTo>
                      <a:lnTo>
                        <a:pt x="1621" y="1520"/>
                      </a:lnTo>
                      <a:lnTo>
                        <a:pt x="1609" y="1512"/>
                      </a:lnTo>
                      <a:lnTo>
                        <a:pt x="1609" y="1520"/>
                      </a:lnTo>
                      <a:lnTo>
                        <a:pt x="1592" y="1512"/>
                      </a:lnTo>
                      <a:lnTo>
                        <a:pt x="1587" y="1499"/>
                      </a:lnTo>
                      <a:lnTo>
                        <a:pt x="1575" y="1499"/>
                      </a:lnTo>
                      <a:lnTo>
                        <a:pt x="1575" y="1486"/>
                      </a:lnTo>
                      <a:lnTo>
                        <a:pt x="1562" y="1486"/>
                      </a:lnTo>
                      <a:lnTo>
                        <a:pt x="1562" y="1545"/>
                      </a:lnTo>
                      <a:lnTo>
                        <a:pt x="1545" y="1545"/>
                      </a:lnTo>
                      <a:lnTo>
                        <a:pt x="1545" y="1558"/>
                      </a:lnTo>
                      <a:lnTo>
                        <a:pt x="1507" y="1558"/>
                      </a:lnTo>
                      <a:lnTo>
                        <a:pt x="1507" y="1571"/>
                      </a:lnTo>
                      <a:lnTo>
                        <a:pt x="1498" y="1571"/>
                      </a:lnTo>
                      <a:lnTo>
                        <a:pt x="1486" y="1583"/>
                      </a:lnTo>
                      <a:lnTo>
                        <a:pt x="1486" y="1605"/>
                      </a:lnTo>
                      <a:lnTo>
                        <a:pt x="1473" y="1617"/>
                      </a:lnTo>
                      <a:lnTo>
                        <a:pt x="1473" y="1647"/>
                      </a:lnTo>
                      <a:lnTo>
                        <a:pt x="1460" y="1660"/>
                      </a:lnTo>
                      <a:lnTo>
                        <a:pt x="1473" y="1672"/>
                      </a:lnTo>
                      <a:lnTo>
                        <a:pt x="1460" y="1672"/>
                      </a:lnTo>
                      <a:lnTo>
                        <a:pt x="1473" y="1685"/>
                      </a:lnTo>
                      <a:lnTo>
                        <a:pt x="1473" y="1719"/>
                      </a:lnTo>
                      <a:lnTo>
                        <a:pt x="1460" y="1719"/>
                      </a:lnTo>
                      <a:lnTo>
                        <a:pt x="1460" y="1736"/>
                      </a:lnTo>
                      <a:lnTo>
                        <a:pt x="1443" y="1736"/>
                      </a:lnTo>
                      <a:lnTo>
                        <a:pt x="1443" y="1749"/>
                      </a:lnTo>
                      <a:lnTo>
                        <a:pt x="1405" y="1749"/>
                      </a:lnTo>
                      <a:lnTo>
                        <a:pt x="1405" y="1761"/>
                      </a:lnTo>
                      <a:lnTo>
                        <a:pt x="1342" y="1761"/>
                      </a:lnTo>
                      <a:lnTo>
                        <a:pt x="1342" y="1774"/>
                      </a:lnTo>
                      <a:lnTo>
                        <a:pt x="1329" y="1774"/>
                      </a:lnTo>
                      <a:lnTo>
                        <a:pt x="1329" y="1808"/>
                      </a:lnTo>
                      <a:lnTo>
                        <a:pt x="1312" y="1808"/>
                      </a:lnTo>
                      <a:lnTo>
                        <a:pt x="1312" y="1821"/>
                      </a:lnTo>
                      <a:lnTo>
                        <a:pt x="1295" y="1821"/>
                      </a:lnTo>
                      <a:lnTo>
                        <a:pt x="1295" y="1833"/>
                      </a:lnTo>
                      <a:lnTo>
                        <a:pt x="1283" y="1833"/>
                      </a:lnTo>
                      <a:lnTo>
                        <a:pt x="1283" y="1850"/>
                      </a:lnTo>
                      <a:lnTo>
                        <a:pt x="1270" y="1850"/>
                      </a:lnTo>
                      <a:lnTo>
                        <a:pt x="1270" y="1863"/>
                      </a:lnTo>
                      <a:lnTo>
                        <a:pt x="1257" y="1863"/>
                      </a:lnTo>
                      <a:lnTo>
                        <a:pt x="1257" y="1897"/>
                      </a:lnTo>
                      <a:lnTo>
                        <a:pt x="1270" y="1897"/>
                      </a:lnTo>
                      <a:lnTo>
                        <a:pt x="1257" y="1897"/>
                      </a:lnTo>
                      <a:lnTo>
                        <a:pt x="1257" y="1922"/>
                      </a:lnTo>
                      <a:lnTo>
                        <a:pt x="1244" y="1922"/>
                      </a:lnTo>
                      <a:lnTo>
                        <a:pt x="1244" y="1935"/>
                      </a:lnTo>
                      <a:lnTo>
                        <a:pt x="1228" y="1935"/>
                      </a:lnTo>
                      <a:lnTo>
                        <a:pt x="1228" y="1965"/>
                      </a:lnTo>
                      <a:lnTo>
                        <a:pt x="1215" y="1965"/>
                      </a:lnTo>
                      <a:lnTo>
                        <a:pt x="1215" y="1977"/>
                      </a:lnTo>
                      <a:lnTo>
                        <a:pt x="1194" y="1977"/>
                      </a:lnTo>
                      <a:lnTo>
                        <a:pt x="1194" y="1952"/>
                      </a:lnTo>
                      <a:lnTo>
                        <a:pt x="1181" y="1952"/>
                      </a:lnTo>
                      <a:lnTo>
                        <a:pt x="1181" y="1965"/>
                      </a:lnTo>
                      <a:lnTo>
                        <a:pt x="1168" y="1965"/>
                      </a:lnTo>
                      <a:lnTo>
                        <a:pt x="1168" y="1952"/>
                      </a:lnTo>
                      <a:lnTo>
                        <a:pt x="1156" y="1952"/>
                      </a:lnTo>
                      <a:lnTo>
                        <a:pt x="1156" y="1965"/>
                      </a:lnTo>
                      <a:lnTo>
                        <a:pt x="1143" y="1965"/>
                      </a:lnTo>
                      <a:lnTo>
                        <a:pt x="1143" y="1952"/>
                      </a:lnTo>
                      <a:lnTo>
                        <a:pt x="1126" y="1952"/>
                      </a:lnTo>
                      <a:lnTo>
                        <a:pt x="1126" y="1922"/>
                      </a:lnTo>
                      <a:lnTo>
                        <a:pt x="1079" y="1922"/>
                      </a:lnTo>
                      <a:lnTo>
                        <a:pt x="1079" y="1909"/>
                      </a:lnTo>
                      <a:lnTo>
                        <a:pt x="1041" y="1909"/>
                      </a:lnTo>
                      <a:lnTo>
                        <a:pt x="1033" y="1897"/>
                      </a:lnTo>
                      <a:lnTo>
                        <a:pt x="1020" y="1884"/>
                      </a:lnTo>
                      <a:lnTo>
                        <a:pt x="1007" y="1884"/>
                      </a:lnTo>
                      <a:lnTo>
                        <a:pt x="1020" y="1884"/>
                      </a:lnTo>
                      <a:lnTo>
                        <a:pt x="1020" y="1876"/>
                      </a:lnTo>
                      <a:lnTo>
                        <a:pt x="995" y="1876"/>
                      </a:lnTo>
                      <a:lnTo>
                        <a:pt x="995" y="1897"/>
                      </a:lnTo>
                      <a:lnTo>
                        <a:pt x="995" y="1884"/>
                      </a:lnTo>
                      <a:lnTo>
                        <a:pt x="978" y="1884"/>
                      </a:lnTo>
                      <a:lnTo>
                        <a:pt x="965" y="1876"/>
                      </a:lnTo>
                      <a:lnTo>
                        <a:pt x="952" y="1876"/>
                      </a:lnTo>
                      <a:lnTo>
                        <a:pt x="952" y="1884"/>
                      </a:lnTo>
                      <a:lnTo>
                        <a:pt x="940" y="1884"/>
                      </a:lnTo>
                      <a:lnTo>
                        <a:pt x="940" y="1909"/>
                      </a:lnTo>
                      <a:lnTo>
                        <a:pt x="918" y="1909"/>
                      </a:lnTo>
                      <a:lnTo>
                        <a:pt x="918" y="1876"/>
                      </a:lnTo>
                      <a:lnTo>
                        <a:pt x="906" y="1876"/>
                      </a:lnTo>
                      <a:lnTo>
                        <a:pt x="906" y="1850"/>
                      </a:lnTo>
                      <a:lnTo>
                        <a:pt x="918" y="1850"/>
                      </a:lnTo>
                      <a:lnTo>
                        <a:pt x="906" y="1833"/>
                      </a:lnTo>
                      <a:lnTo>
                        <a:pt x="906" y="1808"/>
                      </a:lnTo>
                      <a:lnTo>
                        <a:pt x="893" y="1795"/>
                      </a:lnTo>
                      <a:lnTo>
                        <a:pt x="880" y="1795"/>
                      </a:lnTo>
                      <a:lnTo>
                        <a:pt x="880" y="1808"/>
                      </a:lnTo>
                      <a:lnTo>
                        <a:pt x="863" y="1808"/>
                      </a:lnTo>
                      <a:lnTo>
                        <a:pt x="863" y="1795"/>
                      </a:lnTo>
                      <a:lnTo>
                        <a:pt x="847" y="1795"/>
                      </a:lnTo>
                      <a:lnTo>
                        <a:pt x="847" y="1808"/>
                      </a:lnTo>
                      <a:lnTo>
                        <a:pt x="830" y="1808"/>
                      </a:lnTo>
                      <a:lnTo>
                        <a:pt x="830" y="1821"/>
                      </a:lnTo>
                      <a:lnTo>
                        <a:pt x="758" y="1821"/>
                      </a:lnTo>
                      <a:lnTo>
                        <a:pt x="762" y="1821"/>
                      </a:lnTo>
                      <a:lnTo>
                        <a:pt x="762" y="1850"/>
                      </a:lnTo>
                      <a:lnTo>
                        <a:pt x="758" y="1850"/>
                      </a:lnTo>
                      <a:lnTo>
                        <a:pt x="758" y="1884"/>
                      </a:lnTo>
                      <a:lnTo>
                        <a:pt x="728" y="1884"/>
                      </a:lnTo>
                      <a:lnTo>
                        <a:pt x="728" y="1876"/>
                      </a:lnTo>
                      <a:lnTo>
                        <a:pt x="728" y="1884"/>
                      </a:lnTo>
                      <a:lnTo>
                        <a:pt x="677" y="1884"/>
                      </a:lnTo>
                      <a:lnTo>
                        <a:pt x="677" y="1876"/>
                      </a:lnTo>
                      <a:lnTo>
                        <a:pt x="660" y="1884"/>
                      </a:lnTo>
                      <a:lnTo>
                        <a:pt x="660" y="1897"/>
                      </a:lnTo>
                      <a:lnTo>
                        <a:pt x="656" y="1897"/>
                      </a:lnTo>
                      <a:lnTo>
                        <a:pt x="656" y="1909"/>
                      </a:lnTo>
                      <a:lnTo>
                        <a:pt x="614" y="1909"/>
                      </a:lnTo>
                      <a:lnTo>
                        <a:pt x="601" y="1922"/>
                      </a:lnTo>
                      <a:lnTo>
                        <a:pt x="601" y="1935"/>
                      </a:lnTo>
                      <a:lnTo>
                        <a:pt x="567" y="1935"/>
                      </a:lnTo>
                      <a:lnTo>
                        <a:pt x="567" y="1965"/>
                      </a:lnTo>
                      <a:lnTo>
                        <a:pt x="567" y="1952"/>
                      </a:lnTo>
                      <a:lnTo>
                        <a:pt x="554" y="1965"/>
                      </a:lnTo>
                      <a:lnTo>
                        <a:pt x="542" y="1965"/>
                      </a:lnTo>
                      <a:lnTo>
                        <a:pt x="542" y="1977"/>
                      </a:lnTo>
                      <a:lnTo>
                        <a:pt x="542" y="1965"/>
                      </a:lnTo>
                      <a:lnTo>
                        <a:pt x="499" y="1965"/>
                      </a:lnTo>
                      <a:lnTo>
                        <a:pt x="499" y="1952"/>
                      </a:lnTo>
                      <a:lnTo>
                        <a:pt x="487" y="1952"/>
                      </a:lnTo>
                      <a:lnTo>
                        <a:pt x="487" y="1935"/>
                      </a:lnTo>
                      <a:lnTo>
                        <a:pt x="478" y="1935"/>
                      </a:lnTo>
                      <a:lnTo>
                        <a:pt x="478" y="1909"/>
                      </a:lnTo>
                      <a:lnTo>
                        <a:pt x="466" y="1897"/>
                      </a:lnTo>
                      <a:lnTo>
                        <a:pt x="453" y="1897"/>
                      </a:lnTo>
                      <a:lnTo>
                        <a:pt x="453" y="1884"/>
                      </a:lnTo>
                      <a:lnTo>
                        <a:pt x="453" y="1897"/>
                      </a:lnTo>
                      <a:lnTo>
                        <a:pt x="440" y="1897"/>
                      </a:lnTo>
                      <a:lnTo>
                        <a:pt x="440" y="1863"/>
                      </a:lnTo>
                      <a:lnTo>
                        <a:pt x="440" y="1876"/>
                      </a:lnTo>
                      <a:lnTo>
                        <a:pt x="427" y="1876"/>
                      </a:lnTo>
                      <a:lnTo>
                        <a:pt x="427" y="1884"/>
                      </a:lnTo>
                      <a:lnTo>
                        <a:pt x="427" y="1876"/>
                      </a:lnTo>
                      <a:lnTo>
                        <a:pt x="415" y="1876"/>
                      </a:lnTo>
                      <a:lnTo>
                        <a:pt x="415" y="1850"/>
                      </a:lnTo>
                      <a:lnTo>
                        <a:pt x="398" y="1850"/>
                      </a:lnTo>
                      <a:lnTo>
                        <a:pt x="415" y="1850"/>
                      </a:lnTo>
                      <a:lnTo>
                        <a:pt x="415" y="1833"/>
                      </a:lnTo>
                      <a:lnTo>
                        <a:pt x="398" y="1833"/>
                      </a:lnTo>
                      <a:lnTo>
                        <a:pt x="398" y="1808"/>
                      </a:lnTo>
                      <a:lnTo>
                        <a:pt x="385" y="1808"/>
                      </a:lnTo>
                      <a:lnTo>
                        <a:pt x="385" y="1795"/>
                      </a:lnTo>
                      <a:lnTo>
                        <a:pt x="381" y="1795"/>
                      </a:lnTo>
                      <a:lnTo>
                        <a:pt x="381" y="1749"/>
                      </a:lnTo>
                      <a:lnTo>
                        <a:pt x="364" y="1736"/>
                      </a:lnTo>
                      <a:lnTo>
                        <a:pt x="381" y="1736"/>
                      </a:lnTo>
                      <a:lnTo>
                        <a:pt x="381" y="1647"/>
                      </a:lnTo>
                      <a:lnTo>
                        <a:pt x="364" y="1647"/>
                      </a:lnTo>
                      <a:lnTo>
                        <a:pt x="381" y="1647"/>
                      </a:lnTo>
                      <a:lnTo>
                        <a:pt x="381" y="1634"/>
                      </a:lnTo>
                      <a:lnTo>
                        <a:pt x="398" y="1634"/>
                      </a:lnTo>
                      <a:lnTo>
                        <a:pt x="398" y="1617"/>
                      </a:lnTo>
                      <a:lnTo>
                        <a:pt x="415" y="1617"/>
                      </a:lnTo>
                      <a:lnTo>
                        <a:pt x="415" y="1605"/>
                      </a:lnTo>
                      <a:lnTo>
                        <a:pt x="427" y="1617"/>
                      </a:lnTo>
                      <a:lnTo>
                        <a:pt x="440" y="1605"/>
                      </a:lnTo>
                      <a:lnTo>
                        <a:pt x="466" y="1605"/>
                      </a:lnTo>
                      <a:lnTo>
                        <a:pt x="466" y="1558"/>
                      </a:lnTo>
                      <a:lnTo>
                        <a:pt x="453" y="1558"/>
                      </a:lnTo>
                      <a:lnTo>
                        <a:pt x="453" y="1512"/>
                      </a:lnTo>
                      <a:lnTo>
                        <a:pt x="466" y="1512"/>
                      </a:lnTo>
                      <a:lnTo>
                        <a:pt x="466" y="1499"/>
                      </a:lnTo>
                      <a:lnTo>
                        <a:pt x="453" y="1499"/>
                      </a:lnTo>
                      <a:lnTo>
                        <a:pt x="453" y="1486"/>
                      </a:lnTo>
                      <a:lnTo>
                        <a:pt x="440" y="1486"/>
                      </a:lnTo>
                      <a:lnTo>
                        <a:pt x="440" y="1469"/>
                      </a:lnTo>
                      <a:lnTo>
                        <a:pt x="427" y="1469"/>
                      </a:lnTo>
                      <a:lnTo>
                        <a:pt x="440" y="1456"/>
                      </a:lnTo>
                      <a:lnTo>
                        <a:pt x="427" y="1456"/>
                      </a:lnTo>
                      <a:lnTo>
                        <a:pt x="427" y="1431"/>
                      </a:lnTo>
                      <a:lnTo>
                        <a:pt x="415" y="1431"/>
                      </a:lnTo>
                      <a:lnTo>
                        <a:pt x="415" y="1410"/>
                      </a:lnTo>
                      <a:lnTo>
                        <a:pt x="398" y="1410"/>
                      </a:lnTo>
                      <a:lnTo>
                        <a:pt x="398" y="1385"/>
                      </a:lnTo>
                      <a:lnTo>
                        <a:pt x="385" y="1368"/>
                      </a:lnTo>
                      <a:lnTo>
                        <a:pt x="381" y="1355"/>
                      </a:lnTo>
                      <a:lnTo>
                        <a:pt x="381" y="1308"/>
                      </a:lnTo>
                      <a:lnTo>
                        <a:pt x="364" y="1308"/>
                      </a:lnTo>
                      <a:lnTo>
                        <a:pt x="364" y="1296"/>
                      </a:lnTo>
                      <a:lnTo>
                        <a:pt x="351" y="1296"/>
                      </a:lnTo>
                      <a:lnTo>
                        <a:pt x="351" y="1270"/>
                      </a:lnTo>
                      <a:lnTo>
                        <a:pt x="313" y="1270"/>
                      </a:lnTo>
                      <a:lnTo>
                        <a:pt x="313" y="1321"/>
                      </a:lnTo>
                      <a:lnTo>
                        <a:pt x="313" y="1308"/>
                      </a:lnTo>
                      <a:lnTo>
                        <a:pt x="296" y="1308"/>
                      </a:lnTo>
                      <a:lnTo>
                        <a:pt x="296" y="1296"/>
                      </a:lnTo>
                      <a:lnTo>
                        <a:pt x="292" y="1296"/>
                      </a:lnTo>
                      <a:lnTo>
                        <a:pt x="292" y="1283"/>
                      </a:lnTo>
                      <a:lnTo>
                        <a:pt x="279" y="1283"/>
                      </a:lnTo>
                      <a:lnTo>
                        <a:pt x="279" y="1270"/>
                      </a:lnTo>
                      <a:lnTo>
                        <a:pt x="262" y="1270"/>
                      </a:lnTo>
                      <a:lnTo>
                        <a:pt x="279" y="1270"/>
                      </a:lnTo>
                      <a:lnTo>
                        <a:pt x="262" y="1253"/>
                      </a:lnTo>
                      <a:lnTo>
                        <a:pt x="262" y="1241"/>
                      </a:lnTo>
                      <a:lnTo>
                        <a:pt x="250" y="1236"/>
                      </a:lnTo>
                      <a:lnTo>
                        <a:pt x="250" y="1194"/>
                      </a:lnTo>
                      <a:lnTo>
                        <a:pt x="262" y="1194"/>
                      </a:lnTo>
                      <a:lnTo>
                        <a:pt x="262" y="1181"/>
                      </a:lnTo>
                      <a:lnTo>
                        <a:pt x="292" y="1181"/>
                      </a:lnTo>
                      <a:lnTo>
                        <a:pt x="292" y="1169"/>
                      </a:lnTo>
                      <a:lnTo>
                        <a:pt x="296" y="1169"/>
                      </a:lnTo>
                      <a:lnTo>
                        <a:pt x="296" y="1139"/>
                      </a:lnTo>
                      <a:lnTo>
                        <a:pt x="313" y="1139"/>
                      </a:lnTo>
                      <a:lnTo>
                        <a:pt x="313" y="1135"/>
                      </a:lnTo>
                      <a:lnTo>
                        <a:pt x="313" y="1139"/>
                      </a:lnTo>
                      <a:lnTo>
                        <a:pt x="313" y="1135"/>
                      </a:lnTo>
                      <a:lnTo>
                        <a:pt x="326" y="1135"/>
                      </a:lnTo>
                      <a:lnTo>
                        <a:pt x="326" y="1122"/>
                      </a:lnTo>
                      <a:lnTo>
                        <a:pt x="339" y="1122"/>
                      </a:lnTo>
                      <a:lnTo>
                        <a:pt x="326" y="1122"/>
                      </a:lnTo>
                      <a:lnTo>
                        <a:pt x="339" y="1122"/>
                      </a:lnTo>
                      <a:lnTo>
                        <a:pt x="339" y="1105"/>
                      </a:lnTo>
                      <a:lnTo>
                        <a:pt x="351" y="1105"/>
                      </a:lnTo>
                      <a:lnTo>
                        <a:pt x="351" y="1092"/>
                      </a:lnTo>
                      <a:lnTo>
                        <a:pt x="339" y="1092"/>
                      </a:lnTo>
                      <a:lnTo>
                        <a:pt x="339" y="1080"/>
                      </a:lnTo>
                      <a:lnTo>
                        <a:pt x="351" y="1080"/>
                      </a:lnTo>
                      <a:lnTo>
                        <a:pt x="339" y="1067"/>
                      </a:lnTo>
                      <a:lnTo>
                        <a:pt x="339" y="1054"/>
                      </a:lnTo>
                      <a:lnTo>
                        <a:pt x="326" y="1054"/>
                      </a:lnTo>
                      <a:lnTo>
                        <a:pt x="326" y="1046"/>
                      </a:lnTo>
                      <a:lnTo>
                        <a:pt x="339" y="1046"/>
                      </a:lnTo>
                      <a:lnTo>
                        <a:pt x="339" y="1033"/>
                      </a:lnTo>
                      <a:lnTo>
                        <a:pt x="351" y="1033"/>
                      </a:lnTo>
                      <a:lnTo>
                        <a:pt x="351" y="978"/>
                      </a:lnTo>
                      <a:lnTo>
                        <a:pt x="364" y="978"/>
                      </a:lnTo>
                      <a:lnTo>
                        <a:pt x="364" y="957"/>
                      </a:lnTo>
                      <a:lnTo>
                        <a:pt x="381" y="957"/>
                      </a:lnTo>
                      <a:lnTo>
                        <a:pt x="381" y="944"/>
                      </a:lnTo>
                      <a:lnTo>
                        <a:pt x="385" y="932"/>
                      </a:lnTo>
                      <a:lnTo>
                        <a:pt x="385" y="919"/>
                      </a:lnTo>
                      <a:lnTo>
                        <a:pt x="398" y="919"/>
                      </a:lnTo>
                      <a:lnTo>
                        <a:pt x="398" y="906"/>
                      </a:lnTo>
                      <a:lnTo>
                        <a:pt x="415" y="906"/>
                      </a:lnTo>
                      <a:lnTo>
                        <a:pt x="398" y="906"/>
                      </a:lnTo>
                      <a:lnTo>
                        <a:pt x="398" y="889"/>
                      </a:lnTo>
                      <a:lnTo>
                        <a:pt x="415" y="889"/>
                      </a:lnTo>
                      <a:lnTo>
                        <a:pt x="415" y="877"/>
                      </a:lnTo>
                      <a:lnTo>
                        <a:pt x="427" y="877"/>
                      </a:lnTo>
                      <a:lnTo>
                        <a:pt x="415" y="877"/>
                      </a:lnTo>
                      <a:lnTo>
                        <a:pt x="427" y="877"/>
                      </a:lnTo>
                      <a:lnTo>
                        <a:pt x="427" y="864"/>
                      </a:lnTo>
                      <a:lnTo>
                        <a:pt x="440" y="864"/>
                      </a:lnTo>
                      <a:lnTo>
                        <a:pt x="440" y="889"/>
                      </a:lnTo>
                      <a:lnTo>
                        <a:pt x="453" y="889"/>
                      </a:lnTo>
                      <a:lnTo>
                        <a:pt x="453" y="919"/>
                      </a:lnTo>
                      <a:lnTo>
                        <a:pt x="466" y="919"/>
                      </a:lnTo>
                      <a:lnTo>
                        <a:pt x="466" y="932"/>
                      </a:lnTo>
                      <a:lnTo>
                        <a:pt x="487" y="932"/>
                      </a:lnTo>
                      <a:lnTo>
                        <a:pt x="487" y="957"/>
                      </a:lnTo>
                      <a:lnTo>
                        <a:pt x="512" y="957"/>
                      </a:lnTo>
                      <a:lnTo>
                        <a:pt x="512" y="932"/>
                      </a:lnTo>
                      <a:lnTo>
                        <a:pt x="529" y="932"/>
                      </a:lnTo>
                      <a:lnTo>
                        <a:pt x="529" y="906"/>
                      </a:lnTo>
                      <a:lnTo>
                        <a:pt x="512" y="906"/>
                      </a:lnTo>
                      <a:lnTo>
                        <a:pt x="529" y="889"/>
                      </a:lnTo>
                      <a:lnTo>
                        <a:pt x="512" y="889"/>
                      </a:lnTo>
                      <a:lnTo>
                        <a:pt x="529" y="889"/>
                      </a:lnTo>
                      <a:lnTo>
                        <a:pt x="529" y="855"/>
                      </a:lnTo>
                      <a:lnTo>
                        <a:pt x="542" y="855"/>
                      </a:lnTo>
                      <a:lnTo>
                        <a:pt x="529" y="855"/>
                      </a:lnTo>
                      <a:lnTo>
                        <a:pt x="529" y="843"/>
                      </a:lnTo>
                      <a:lnTo>
                        <a:pt x="542" y="843"/>
                      </a:lnTo>
                      <a:lnTo>
                        <a:pt x="542" y="830"/>
                      </a:lnTo>
                      <a:lnTo>
                        <a:pt x="529" y="830"/>
                      </a:lnTo>
                      <a:lnTo>
                        <a:pt x="529" y="805"/>
                      </a:lnTo>
                      <a:lnTo>
                        <a:pt x="512" y="805"/>
                      </a:lnTo>
                      <a:lnTo>
                        <a:pt x="512" y="788"/>
                      </a:lnTo>
                      <a:lnTo>
                        <a:pt x="499" y="788"/>
                      </a:lnTo>
                      <a:lnTo>
                        <a:pt x="499" y="771"/>
                      </a:lnTo>
                      <a:lnTo>
                        <a:pt x="487" y="771"/>
                      </a:lnTo>
                      <a:lnTo>
                        <a:pt x="487" y="754"/>
                      </a:lnTo>
                      <a:lnTo>
                        <a:pt x="478" y="754"/>
                      </a:lnTo>
                      <a:lnTo>
                        <a:pt x="478" y="741"/>
                      </a:lnTo>
                      <a:lnTo>
                        <a:pt x="440" y="741"/>
                      </a:lnTo>
                      <a:lnTo>
                        <a:pt x="440" y="728"/>
                      </a:lnTo>
                      <a:lnTo>
                        <a:pt x="398" y="728"/>
                      </a:lnTo>
                      <a:lnTo>
                        <a:pt x="398" y="716"/>
                      </a:lnTo>
                      <a:lnTo>
                        <a:pt x="381" y="716"/>
                      </a:lnTo>
                      <a:lnTo>
                        <a:pt x="381" y="703"/>
                      </a:lnTo>
                      <a:lnTo>
                        <a:pt x="364" y="703"/>
                      </a:lnTo>
                      <a:lnTo>
                        <a:pt x="364" y="690"/>
                      </a:lnTo>
                      <a:lnTo>
                        <a:pt x="326" y="690"/>
                      </a:lnTo>
                      <a:lnTo>
                        <a:pt x="326" y="673"/>
                      </a:lnTo>
                      <a:lnTo>
                        <a:pt x="326" y="690"/>
                      </a:lnTo>
                      <a:lnTo>
                        <a:pt x="326" y="673"/>
                      </a:lnTo>
                      <a:lnTo>
                        <a:pt x="296" y="673"/>
                      </a:lnTo>
                      <a:lnTo>
                        <a:pt x="296" y="669"/>
                      </a:lnTo>
                      <a:lnTo>
                        <a:pt x="292" y="669"/>
                      </a:lnTo>
                      <a:lnTo>
                        <a:pt x="292" y="656"/>
                      </a:lnTo>
                      <a:lnTo>
                        <a:pt x="279" y="656"/>
                      </a:lnTo>
                      <a:lnTo>
                        <a:pt x="279" y="639"/>
                      </a:lnTo>
                      <a:lnTo>
                        <a:pt x="250" y="639"/>
                      </a:lnTo>
                      <a:lnTo>
                        <a:pt x="250" y="627"/>
                      </a:lnTo>
                      <a:lnTo>
                        <a:pt x="262" y="627"/>
                      </a:lnTo>
                      <a:lnTo>
                        <a:pt x="250" y="627"/>
                      </a:lnTo>
                      <a:lnTo>
                        <a:pt x="250" y="614"/>
                      </a:lnTo>
                      <a:lnTo>
                        <a:pt x="212" y="614"/>
                      </a:lnTo>
                      <a:lnTo>
                        <a:pt x="212" y="601"/>
                      </a:lnTo>
                      <a:lnTo>
                        <a:pt x="190" y="601"/>
                      </a:lnTo>
                      <a:lnTo>
                        <a:pt x="190" y="580"/>
                      </a:lnTo>
                      <a:lnTo>
                        <a:pt x="178" y="580"/>
                      </a:lnTo>
                      <a:lnTo>
                        <a:pt x="178" y="568"/>
                      </a:lnTo>
                      <a:lnTo>
                        <a:pt x="165" y="568"/>
                      </a:lnTo>
                      <a:lnTo>
                        <a:pt x="165" y="538"/>
                      </a:lnTo>
                      <a:lnTo>
                        <a:pt x="148" y="538"/>
                      </a:lnTo>
                      <a:lnTo>
                        <a:pt x="148" y="525"/>
                      </a:lnTo>
                      <a:lnTo>
                        <a:pt x="148" y="538"/>
                      </a:lnTo>
                      <a:lnTo>
                        <a:pt x="135" y="525"/>
                      </a:lnTo>
                      <a:lnTo>
                        <a:pt x="135" y="512"/>
                      </a:lnTo>
                      <a:lnTo>
                        <a:pt x="123" y="512"/>
                      </a:lnTo>
                      <a:lnTo>
                        <a:pt x="135" y="500"/>
                      </a:lnTo>
                      <a:lnTo>
                        <a:pt x="123" y="500"/>
                      </a:lnTo>
                      <a:lnTo>
                        <a:pt x="135" y="500"/>
                      </a:lnTo>
                      <a:lnTo>
                        <a:pt x="135" y="491"/>
                      </a:lnTo>
                      <a:lnTo>
                        <a:pt x="123" y="491"/>
                      </a:lnTo>
                      <a:lnTo>
                        <a:pt x="123" y="466"/>
                      </a:lnTo>
                      <a:lnTo>
                        <a:pt x="110" y="466"/>
                      </a:lnTo>
                      <a:lnTo>
                        <a:pt x="110" y="453"/>
                      </a:lnTo>
                      <a:lnTo>
                        <a:pt x="101" y="453"/>
                      </a:lnTo>
                      <a:lnTo>
                        <a:pt x="101" y="424"/>
                      </a:lnTo>
                      <a:lnTo>
                        <a:pt x="89" y="424"/>
                      </a:lnTo>
                      <a:lnTo>
                        <a:pt x="89" y="411"/>
                      </a:lnTo>
                      <a:lnTo>
                        <a:pt x="76" y="411"/>
                      </a:lnTo>
                      <a:lnTo>
                        <a:pt x="89" y="411"/>
                      </a:lnTo>
                      <a:lnTo>
                        <a:pt x="89" y="398"/>
                      </a:lnTo>
                      <a:lnTo>
                        <a:pt x="76" y="398"/>
                      </a:lnTo>
                      <a:lnTo>
                        <a:pt x="76" y="390"/>
                      </a:lnTo>
                      <a:lnTo>
                        <a:pt x="63" y="390"/>
                      </a:lnTo>
                      <a:lnTo>
                        <a:pt x="63" y="339"/>
                      </a:lnTo>
                      <a:lnTo>
                        <a:pt x="46" y="339"/>
                      </a:lnTo>
                      <a:lnTo>
                        <a:pt x="46" y="305"/>
                      </a:lnTo>
                      <a:lnTo>
                        <a:pt x="21" y="305"/>
                      </a:lnTo>
                      <a:lnTo>
                        <a:pt x="21" y="288"/>
                      </a:lnTo>
                      <a:lnTo>
                        <a:pt x="13" y="288"/>
                      </a:lnTo>
                      <a:lnTo>
                        <a:pt x="21" y="288"/>
                      </a:lnTo>
                      <a:lnTo>
                        <a:pt x="13" y="288"/>
                      </a:lnTo>
                      <a:lnTo>
                        <a:pt x="21" y="288"/>
                      </a:lnTo>
                      <a:lnTo>
                        <a:pt x="21" y="250"/>
                      </a:lnTo>
                      <a:lnTo>
                        <a:pt x="13" y="250"/>
                      </a:lnTo>
                      <a:lnTo>
                        <a:pt x="13" y="225"/>
                      </a:lnTo>
                      <a:lnTo>
                        <a:pt x="0" y="225"/>
                      </a:lnTo>
                      <a:lnTo>
                        <a:pt x="0" y="203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" name="Google Shape;1187;p19">
                  <a:extLst>
                    <a:ext uri="{FF2B5EF4-FFF2-40B4-BE49-F238E27FC236}">
                      <a16:creationId xmlns:a16="http://schemas.microsoft.com/office/drawing/2014/main" id="{CEFA7BF3-8492-1E5C-DE3C-A44A59923275}"/>
                    </a:ext>
                  </a:extLst>
                </p:cNvPr>
                <p:cNvSpPr/>
                <p:nvPr/>
              </p:nvSpPr>
              <p:spPr>
                <a:xfrm>
                  <a:off x="8156653" y="2694704"/>
                  <a:ext cx="721141" cy="1004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" h="3098" extrusionOk="0">
                      <a:moveTo>
                        <a:pt x="479" y="190"/>
                      </a:moveTo>
                      <a:lnTo>
                        <a:pt x="479" y="173"/>
                      </a:lnTo>
                      <a:lnTo>
                        <a:pt x="508" y="173"/>
                      </a:lnTo>
                      <a:lnTo>
                        <a:pt x="508" y="190"/>
                      </a:lnTo>
                      <a:lnTo>
                        <a:pt x="521" y="190"/>
                      </a:lnTo>
                      <a:lnTo>
                        <a:pt x="521" y="203"/>
                      </a:lnTo>
                      <a:lnTo>
                        <a:pt x="534" y="203"/>
                      </a:lnTo>
                      <a:lnTo>
                        <a:pt x="534" y="216"/>
                      </a:lnTo>
                      <a:lnTo>
                        <a:pt x="546" y="216"/>
                      </a:lnTo>
                      <a:lnTo>
                        <a:pt x="546" y="203"/>
                      </a:lnTo>
                      <a:lnTo>
                        <a:pt x="546" y="216"/>
                      </a:lnTo>
                      <a:lnTo>
                        <a:pt x="568" y="216"/>
                      </a:lnTo>
                      <a:lnTo>
                        <a:pt x="568" y="228"/>
                      </a:lnTo>
                      <a:lnTo>
                        <a:pt x="580" y="228"/>
                      </a:lnTo>
                      <a:lnTo>
                        <a:pt x="580" y="241"/>
                      </a:lnTo>
                      <a:lnTo>
                        <a:pt x="623" y="241"/>
                      </a:lnTo>
                      <a:lnTo>
                        <a:pt x="623" y="228"/>
                      </a:lnTo>
                      <a:lnTo>
                        <a:pt x="640" y="228"/>
                      </a:lnTo>
                      <a:lnTo>
                        <a:pt x="640" y="241"/>
                      </a:lnTo>
                      <a:lnTo>
                        <a:pt x="669" y="241"/>
                      </a:lnTo>
                      <a:lnTo>
                        <a:pt x="669" y="258"/>
                      </a:lnTo>
                      <a:lnTo>
                        <a:pt x="682" y="258"/>
                      </a:lnTo>
                      <a:lnTo>
                        <a:pt x="682" y="241"/>
                      </a:lnTo>
                      <a:lnTo>
                        <a:pt x="695" y="241"/>
                      </a:lnTo>
                      <a:lnTo>
                        <a:pt x="695" y="228"/>
                      </a:lnTo>
                      <a:lnTo>
                        <a:pt x="707" y="228"/>
                      </a:lnTo>
                      <a:lnTo>
                        <a:pt x="707" y="241"/>
                      </a:lnTo>
                      <a:lnTo>
                        <a:pt x="724" y="241"/>
                      </a:lnTo>
                      <a:lnTo>
                        <a:pt x="724" y="258"/>
                      </a:lnTo>
                      <a:lnTo>
                        <a:pt x="737" y="258"/>
                      </a:lnTo>
                      <a:lnTo>
                        <a:pt x="737" y="271"/>
                      </a:lnTo>
                      <a:lnTo>
                        <a:pt x="741" y="271"/>
                      </a:lnTo>
                      <a:lnTo>
                        <a:pt x="741" y="275"/>
                      </a:lnTo>
                      <a:lnTo>
                        <a:pt x="784" y="275"/>
                      </a:lnTo>
                      <a:lnTo>
                        <a:pt x="784" y="292"/>
                      </a:lnTo>
                      <a:lnTo>
                        <a:pt x="796" y="292"/>
                      </a:lnTo>
                      <a:lnTo>
                        <a:pt x="796" y="305"/>
                      </a:lnTo>
                      <a:lnTo>
                        <a:pt x="826" y="305"/>
                      </a:lnTo>
                      <a:lnTo>
                        <a:pt x="826" y="317"/>
                      </a:lnTo>
                      <a:lnTo>
                        <a:pt x="830" y="305"/>
                      </a:lnTo>
                      <a:lnTo>
                        <a:pt x="872" y="305"/>
                      </a:lnTo>
                      <a:lnTo>
                        <a:pt x="872" y="330"/>
                      </a:lnTo>
                      <a:lnTo>
                        <a:pt x="885" y="330"/>
                      </a:lnTo>
                      <a:lnTo>
                        <a:pt x="872" y="330"/>
                      </a:lnTo>
                      <a:lnTo>
                        <a:pt x="872" y="343"/>
                      </a:lnTo>
                      <a:lnTo>
                        <a:pt x="885" y="343"/>
                      </a:lnTo>
                      <a:lnTo>
                        <a:pt x="885" y="419"/>
                      </a:lnTo>
                      <a:lnTo>
                        <a:pt x="898" y="419"/>
                      </a:lnTo>
                      <a:lnTo>
                        <a:pt x="898" y="431"/>
                      </a:lnTo>
                      <a:lnTo>
                        <a:pt x="911" y="431"/>
                      </a:lnTo>
                      <a:lnTo>
                        <a:pt x="911" y="444"/>
                      </a:lnTo>
                      <a:lnTo>
                        <a:pt x="923" y="453"/>
                      </a:lnTo>
                      <a:lnTo>
                        <a:pt x="923" y="465"/>
                      </a:lnTo>
                      <a:lnTo>
                        <a:pt x="932" y="478"/>
                      </a:lnTo>
                      <a:lnTo>
                        <a:pt x="932" y="491"/>
                      </a:lnTo>
                      <a:lnTo>
                        <a:pt x="944" y="491"/>
                      </a:lnTo>
                      <a:lnTo>
                        <a:pt x="944" y="533"/>
                      </a:lnTo>
                      <a:lnTo>
                        <a:pt x="932" y="533"/>
                      </a:lnTo>
                      <a:lnTo>
                        <a:pt x="932" y="546"/>
                      </a:lnTo>
                      <a:lnTo>
                        <a:pt x="974" y="546"/>
                      </a:lnTo>
                      <a:lnTo>
                        <a:pt x="974" y="554"/>
                      </a:lnTo>
                      <a:lnTo>
                        <a:pt x="1021" y="554"/>
                      </a:lnTo>
                      <a:lnTo>
                        <a:pt x="1021" y="546"/>
                      </a:lnTo>
                      <a:lnTo>
                        <a:pt x="1059" y="546"/>
                      </a:lnTo>
                      <a:lnTo>
                        <a:pt x="1059" y="554"/>
                      </a:lnTo>
                      <a:lnTo>
                        <a:pt x="1105" y="554"/>
                      </a:lnTo>
                      <a:lnTo>
                        <a:pt x="1105" y="567"/>
                      </a:lnTo>
                      <a:lnTo>
                        <a:pt x="1135" y="567"/>
                      </a:lnTo>
                      <a:lnTo>
                        <a:pt x="1135" y="554"/>
                      </a:lnTo>
                      <a:lnTo>
                        <a:pt x="1148" y="554"/>
                      </a:lnTo>
                      <a:lnTo>
                        <a:pt x="1160" y="546"/>
                      </a:lnTo>
                      <a:lnTo>
                        <a:pt x="1190" y="546"/>
                      </a:lnTo>
                      <a:lnTo>
                        <a:pt x="1190" y="533"/>
                      </a:lnTo>
                      <a:lnTo>
                        <a:pt x="1203" y="533"/>
                      </a:lnTo>
                      <a:lnTo>
                        <a:pt x="1203" y="520"/>
                      </a:lnTo>
                      <a:lnTo>
                        <a:pt x="1224" y="520"/>
                      </a:lnTo>
                      <a:lnTo>
                        <a:pt x="1224" y="508"/>
                      </a:lnTo>
                      <a:lnTo>
                        <a:pt x="1249" y="508"/>
                      </a:lnTo>
                      <a:lnTo>
                        <a:pt x="1249" y="491"/>
                      </a:lnTo>
                      <a:lnTo>
                        <a:pt x="1262" y="491"/>
                      </a:lnTo>
                      <a:lnTo>
                        <a:pt x="1262" y="508"/>
                      </a:lnTo>
                      <a:lnTo>
                        <a:pt x="1292" y="508"/>
                      </a:lnTo>
                      <a:lnTo>
                        <a:pt x="1292" y="520"/>
                      </a:lnTo>
                      <a:lnTo>
                        <a:pt x="1296" y="520"/>
                      </a:lnTo>
                      <a:lnTo>
                        <a:pt x="1296" y="546"/>
                      </a:lnTo>
                      <a:lnTo>
                        <a:pt x="1308" y="546"/>
                      </a:lnTo>
                      <a:lnTo>
                        <a:pt x="1308" y="567"/>
                      </a:lnTo>
                      <a:lnTo>
                        <a:pt x="1325" y="567"/>
                      </a:lnTo>
                      <a:lnTo>
                        <a:pt x="1325" y="580"/>
                      </a:lnTo>
                      <a:lnTo>
                        <a:pt x="1338" y="580"/>
                      </a:lnTo>
                      <a:lnTo>
                        <a:pt x="1338" y="592"/>
                      </a:lnTo>
                      <a:lnTo>
                        <a:pt x="1351" y="592"/>
                      </a:lnTo>
                      <a:lnTo>
                        <a:pt x="1351" y="605"/>
                      </a:lnTo>
                      <a:lnTo>
                        <a:pt x="1338" y="605"/>
                      </a:lnTo>
                      <a:lnTo>
                        <a:pt x="1338" y="622"/>
                      </a:lnTo>
                      <a:lnTo>
                        <a:pt x="1351" y="622"/>
                      </a:lnTo>
                      <a:lnTo>
                        <a:pt x="1351" y="635"/>
                      </a:lnTo>
                      <a:lnTo>
                        <a:pt x="1385" y="635"/>
                      </a:lnTo>
                      <a:lnTo>
                        <a:pt x="1385" y="639"/>
                      </a:lnTo>
                      <a:lnTo>
                        <a:pt x="1397" y="656"/>
                      </a:lnTo>
                      <a:lnTo>
                        <a:pt x="1397" y="669"/>
                      </a:lnTo>
                      <a:lnTo>
                        <a:pt x="1410" y="681"/>
                      </a:lnTo>
                      <a:lnTo>
                        <a:pt x="1423" y="694"/>
                      </a:lnTo>
                      <a:lnTo>
                        <a:pt x="1478" y="694"/>
                      </a:lnTo>
                      <a:lnTo>
                        <a:pt x="1478" y="707"/>
                      </a:lnTo>
                      <a:lnTo>
                        <a:pt x="1524" y="707"/>
                      </a:lnTo>
                      <a:lnTo>
                        <a:pt x="1524" y="694"/>
                      </a:lnTo>
                      <a:lnTo>
                        <a:pt x="1541" y="694"/>
                      </a:lnTo>
                      <a:lnTo>
                        <a:pt x="1554" y="681"/>
                      </a:lnTo>
                      <a:lnTo>
                        <a:pt x="1567" y="681"/>
                      </a:lnTo>
                      <a:lnTo>
                        <a:pt x="1567" y="669"/>
                      </a:lnTo>
                      <a:lnTo>
                        <a:pt x="1571" y="669"/>
                      </a:lnTo>
                      <a:lnTo>
                        <a:pt x="1571" y="656"/>
                      </a:lnTo>
                      <a:lnTo>
                        <a:pt x="1588" y="656"/>
                      </a:lnTo>
                      <a:lnTo>
                        <a:pt x="1588" y="639"/>
                      </a:lnTo>
                      <a:lnTo>
                        <a:pt x="1601" y="639"/>
                      </a:lnTo>
                      <a:lnTo>
                        <a:pt x="1601" y="635"/>
                      </a:lnTo>
                      <a:lnTo>
                        <a:pt x="1639" y="635"/>
                      </a:lnTo>
                      <a:lnTo>
                        <a:pt x="1639" y="622"/>
                      </a:lnTo>
                      <a:lnTo>
                        <a:pt x="1656" y="622"/>
                      </a:lnTo>
                      <a:lnTo>
                        <a:pt x="1656" y="635"/>
                      </a:lnTo>
                      <a:lnTo>
                        <a:pt x="1673" y="635"/>
                      </a:lnTo>
                      <a:lnTo>
                        <a:pt x="1673" y="639"/>
                      </a:lnTo>
                      <a:lnTo>
                        <a:pt x="1690" y="639"/>
                      </a:lnTo>
                      <a:lnTo>
                        <a:pt x="1690" y="669"/>
                      </a:lnTo>
                      <a:lnTo>
                        <a:pt x="1787" y="669"/>
                      </a:lnTo>
                      <a:lnTo>
                        <a:pt x="1787" y="656"/>
                      </a:lnTo>
                      <a:lnTo>
                        <a:pt x="1804" y="656"/>
                      </a:lnTo>
                      <a:lnTo>
                        <a:pt x="1804" y="635"/>
                      </a:lnTo>
                      <a:lnTo>
                        <a:pt x="1816" y="635"/>
                      </a:lnTo>
                      <a:lnTo>
                        <a:pt x="1816" y="639"/>
                      </a:lnTo>
                      <a:lnTo>
                        <a:pt x="1816" y="635"/>
                      </a:lnTo>
                      <a:lnTo>
                        <a:pt x="1816" y="639"/>
                      </a:lnTo>
                      <a:lnTo>
                        <a:pt x="1829" y="639"/>
                      </a:lnTo>
                      <a:lnTo>
                        <a:pt x="1829" y="656"/>
                      </a:lnTo>
                      <a:lnTo>
                        <a:pt x="1829" y="639"/>
                      </a:lnTo>
                      <a:lnTo>
                        <a:pt x="1829" y="656"/>
                      </a:lnTo>
                      <a:lnTo>
                        <a:pt x="1829" y="639"/>
                      </a:lnTo>
                      <a:lnTo>
                        <a:pt x="1842" y="639"/>
                      </a:lnTo>
                      <a:lnTo>
                        <a:pt x="1842" y="656"/>
                      </a:lnTo>
                      <a:lnTo>
                        <a:pt x="1842" y="639"/>
                      </a:lnTo>
                      <a:lnTo>
                        <a:pt x="1842" y="681"/>
                      </a:lnTo>
                      <a:lnTo>
                        <a:pt x="1842" y="669"/>
                      </a:lnTo>
                      <a:lnTo>
                        <a:pt x="1888" y="669"/>
                      </a:lnTo>
                      <a:lnTo>
                        <a:pt x="1888" y="656"/>
                      </a:lnTo>
                      <a:lnTo>
                        <a:pt x="1905" y="656"/>
                      </a:lnTo>
                      <a:lnTo>
                        <a:pt x="1905" y="639"/>
                      </a:lnTo>
                      <a:lnTo>
                        <a:pt x="1918" y="639"/>
                      </a:lnTo>
                      <a:lnTo>
                        <a:pt x="1918" y="635"/>
                      </a:lnTo>
                      <a:lnTo>
                        <a:pt x="1952" y="635"/>
                      </a:lnTo>
                      <a:lnTo>
                        <a:pt x="1952" y="622"/>
                      </a:lnTo>
                      <a:lnTo>
                        <a:pt x="1965" y="622"/>
                      </a:lnTo>
                      <a:lnTo>
                        <a:pt x="1965" y="605"/>
                      </a:lnTo>
                      <a:lnTo>
                        <a:pt x="1977" y="605"/>
                      </a:lnTo>
                      <a:lnTo>
                        <a:pt x="1977" y="567"/>
                      </a:lnTo>
                      <a:lnTo>
                        <a:pt x="1990" y="567"/>
                      </a:lnTo>
                      <a:lnTo>
                        <a:pt x="1990" y="554"/>
                      </a:lnTo>
                      <a:lnTo>
                        <a:pt x="2020" y="554"/>
                      </a:lnTo>
                      <a:lnTo>
                        <a:pt x="2020" y="546"/>
                      </a:lnTo>
                      <a:lnTo>
                        <a:pt x="2032" y="546"/>
                      </a:lnTo>
                      <a:lnTo>
                        <a:pt x="2032" y="567"/>
                      </a:lnTo>
                      <a:lnTo>
                        <a:pt x="2037" y="580"/>
                      </a:lnTo>
                      <a:lnTo>
                        <a:pt x="2037" y="592"/>
                      </a:lnTo>
                      <a:lnTo>
                        <a:pt x="2054" y="592"/>
                      </a:lnTo>
                      <a:lnTo>
                        <a:pt x="2054" y="635"/>
                      </a:lnTo>
                      <a:lnTo>
                        <a:pt x="2066" y="635"/>
                      </a:lnTo>
                      <a:lnTo>
                        <a:pt x="2066" y="694"/>
                      </a:lnTo>
                      <a:lnTo>
                        <a:pt x="2079" y="694"/>
                      </a:lnTo>
                      <a:lnTo>
                        <a:pt x="2079" y="707"/>
                      </a:lnTo>
                      <a:lnTo>
                        <a:pt x="2092" y="707"/>
                      </a:lnTo>
                      <a:lnTo>
                        <a:pt x="2092" y="724"/>
                      </a:lnTo>
                      <a:lnTo>
                        <a:pt x="2104" y="724"/>
                      </a:lnTo>
                      <a:lnTo>
                        <a:pt x="2104" y="783"/>
                      </a:lnTo>
                      <a:lnTo>
                        <a:pt x="2092" y="783"/>
                      </a:lnTo>
                      <a:lnTo>
                        <a:pt x="2092" y="808"/>
                      </a:lnTo>
                      <a:lnTo>
                        <a:pt x="2079" y="808"/>
                      </a:lnTo>
                      <a:lnTo>
                        <a:pt x="2079" y="821"/>
                      </a:lnTo>
                      <a:lnTo>
                        <a:pt x="2066" y="821"/>
                      </a:lnTo>
                      <a:lnTo>
                        <a:pt x="2066" y="829"/>
                      </a:lnTo>
                      <a:lnTo>
                        <a:pt x="2054" y="829"/>
                      </a:lnTo>
                      <a:lnTo>
                        <a:pt x="2054" y="855"/>
                      </a:lnTo>
                      <a:lnTo>
                        <a:pt x="2037" y="855"/>
                      </a:lnTo>
                      <a:lnTo>
                        <a:pt x="2037" y="872"/>
                      </a:lnTo>
                      <a:lnTo>
                        <a:pt x="2054" y="872"/>
                      </a:lnTo>
                      <a:lnTo>
                        <a:pt x="2054" y="944"/>
                      </a:lnTo>
                      <a:lnTo>
                        <a:pt x="2066" y="944"/>
                      </a:lnTo>
                      <a:lnTo>
                        <a:pt x="2066" y="986"/>
                      </a:lnTo>
                      <a:lnTo>
                        <a:pt x="2079" y="986"/>
                      </a:lnTo>
                      <a:lnTo>
                        <a:pt x="2079" y="1033"/>
                      </a:lnTo>
                      <a:lnTo>
                        <a:pt x="2092" y="1033"/>
                      </a:lnTo>
                      <a:lnTo>
                        <a:pt x="2092" y="1058"/>
                      </a:lnTo>
                      <a:lnTo>
                        <a:pt x="2079" y="1058"/>
                      </a:lnTo>
                      <a:lnTo>
                        <a:pt x="2079" y="1100"/>
                      </a:lnTo>
                      <a:lnTo>
                        <a:pt x="2092" y="1100"/>
                      </a:lnTo>
                      <a:lnTo>
                        <a:pt x="2092" y="1172"/>
                      </a:lnTo>
                      <a:lnTo>
                        <a:pt x="2079" y="1172"/>
                      </a:lnTo>
                      <a:lnTo>
                        <a:pt x="2079" y="1193"/>
                      </a:lnTo>
                      <a:lnTo>
                        <a:pt x="2092" y="1206"/>
                      </a:lnTo>
                      <a:lnTo>
                        <a:pt x="2092" y="1249"/>
                      </a:lnTo>
                      <a:lnTo>
                        <a:pt x="2079" y="1249"/>
                      </a:lnTo>
                      <a:lnTo>
                        <a:pt x="2079" y="1261"/>
                      </a:lnTo>
                      <a:lnTo>
                        <a:pt x="2054" y="1261"/>
                      </a:lnTo>
                      <a:lnTo>
                        <a:pt x="2054" y="1274"/>
                      </a:lnTo>
                      <a:lnTo>
                        <a:pt x="2032" y="1274"/>
                      </a:lnTo>
                      <a:lnTo>
                        <a:pt x="2020" y="1287"/>
                      </a:lnTo>
                      <a:lnTo>
                        <a:pt x="2032" y="1287"/>
                      </a:lnTo>
                      <a:lnTo>
                        <a:pt x="2020" y="1287"/>
                      </a:lnTo>
                      <a:lnTo>
                        <a:pt x="2007" y="1295"/>
                      </a:lnTo>
                      <a:lnTo>
                        <a:pt x="1990" y="1295"/>
                      </a:lnTo>
                      <a:lnTo>
                        <a:pt x="1990" y="1308"/>
                      </a:lnTo>
                      <a:lnTo>
                        <a:pt x="1965" y="1308"/>
                      </a:lnTo>
                      <a:lnTo>
                        <a:pt x="1965" y="1287"/>
                      </a:lnTo>
                      <a:lnTo>
                        <a:pt x="1943" y="1287"/>
                      </a:lnTo>
                      <a:lnTo>
                        <a:pt x="1943" y="1295"/>
                      </a:lnTo>
                      <a:lnTo>
                        <a:pt x="1931" y="1295"/>
                      </a:lnTo>
                      <a:lnTo>
                        <a:pt x="1931" y="1308"/>
                      </a:lnTo>
                      <a:lnTo>
                        <a:pt x="1918" y="1308"/>
                      </a:lnTo>
                      <a:lnTo>
                        <a:pt x="1918" y="1337"/>
                      </a:lnTo>
                      <a:lnTo>
                        <a:pt x="1905" y="1337"/>
                      </a:lnTo>
                      <a:lnTo>
                        <a:pt x="1905" y="1321"/>
                      </a:lnTo>
                      <a:lnTo>
                        <a:pt x="1888" y="1321"/>
                      </a:lnTo>
                      <a:lnTo>
                        <a:pt x="1888" y="1308"/>
                      </a:lnTo>
                      <a:lnTo>
                        <a:pt x="1876" y="1308"/>
                      </a:lnTo>
                      <a:lnTo>
                        <a:pt x="1876" y="1321"/>
                      </a:lnTo>
                      <a:lnTo>
                        <a:pt x="1876" y="1308"/>
                      </a:lnTo>
                      <a:lnTo>
                        <a:pt x="1863" y="1321"/>
                      </a:lnTo>
                      <a:lnTo>
                        <a:pt x="1842" y="1321"/>
                      </a:lnTo>
                      <a:lnTo>
                        <a:pt x="1842" y="1308"/>
                      </a:lnTo>
                      <a:lnTo>
                        <a:pt x="1829" y="1308"/>
                      </a:lnTo>
                      <a:lnTo>
                        <a:pt x="1829" y="1295"/>
                      </a:lnTo>
                      <a:lnTo>
                        <a:pt x="1816" y="1295"/>
                      </a:lnTo>
                      <a:lnTo>
                        <a:pt x="1829" y="1295"/>
                      </a:lnTo>
                      <a:lnTo>
                        <a:pt x="1816" y="1287"/>
                      </a:lnTo>
                      <a:lnTo>
                        <a:pt x="1816" y="1295"/>
                      </a:lnTo>
                      <a:lnTo>
                        <a:pt x="1816" y="1287"/>
                      </a:lnTo>
                      <a:lnTo>
                        <a:pt x="1816" y="1295"/>
                      </a:lnTo>
                      <a:lnTo>
                        <a:pt x="1804" y="1295"/>
                      </a:lnTo>
                      <a:lnTo>
                        <a:pt x="1804" y="1287"/>
                      </a:lnTo>
                      <a:lnTo>
                        <a:pt x="1787" y="1287"/>
                      </a:lnTo>
                      <a:lnTo>
                        <a:pt x="1787" y="1274"/>
                      </a:lnTo>
                      <a:lnTo>
                        <a:pt x="1740" y="1274"/>
                      </a:lnTo>
                      <a:lnTo>
                        <a:pt x="1740" y="1261"/>
                      </a:lnTo>
                      <a:lnTo>
                        <a:pt x="1690" y="1261"/>
                      </a:lnTo>
                      <a:lnTo>
                        <a:pt x="1690" y="1274"/>
                      </a:lnTo>
                      <a:lnTo>
                        <a:pt x="1690" y="1261"/>
                      </a:lnTo>
                      <a:lnTo>
                        <a:pt x="1660" y="1261"/>
                      </a:lnTo>
                      <a:lnTo>
                        <a:pt x="1656" y="1274"/>
                      </a:lnTo>
                      <a:lnTo>
                        <a:pt x="1656" y="1261"/>
                      </a:lnTo>
                      <a:lnTo>
                        <a:pt x="1656" y="1274"/>
                      </a:lnTo>
                      <a:lnTo>
                        <a:pt x="1588" y="1274"/>
                      </a:lnTo>
                      <a:lnTo>
                        <a:pt x="1588" y="1308"/>
                      </a:lnTo>
                      <a:lnTo>
                        <a:pt x="1601" y="1308"/>
                      </a:lnTo>
                      <a:lnTo>
                        <a:pt x="1601" y="1337"/>
                      </a:lnTo>
                      <a:lnTo>
                        <a:pt x="1613" y="1337"/>
                      </a:lnTo>
                      <a:lnTo>
                        <a:pt x="1613" y="1350"/>
                      </a:lnTo>
                      <a:lnTo>
                        <a:pt x="1626" y="1350"/>
                      </a:lnTo>
                      <a:lnTo>
                        <a:pt x="1626" y="1363"/>
                      </a:lnTo>
                      <a:lnTo>
                        <a:pt x="1613" y="1363"/>
                      </a:lnTo>
                      <a:lnTo>
                        <a:pt x="1613" y="1376"/>
                      </a:lnTo>
                      <a:lnTo>
                        <a:pt x="1626" y="1376"/>
                      </a:lnTo>
                      <a:lnTo>
                        <a:pt x="1613" y="1376"/>
                      </a:lnTo>
                      <a:lnTo>
                        <a:pt x="1601" y="1384"/>
                      </a:lnTo>
                      <a:lnTo>
                        <a:pt x="1588" y="1384"/>
                      </a:lnTo>
                      <a:lnTo>
                        <a:pt x="1588" y="1422"/>
                      </a:lnTo>
                      <a:lnTo>
                        <a:pt x="1601" y="1422"/>
                      </a:lnTo>
                      <a:lnTo>
                        <a:pt x="1601" y="1452"/>
                      </a:lnTo>
                      <a:lnTo>
                        <a:pt x="1626" y="1452"/>
                      </a:lnTo>
                      <a:lnTo>
                        <a:pt x="1626" y="1536"/>
                      </a:lnTo>
                      <a:lnTo>
                        <a:pt x="1613" y="1536"/>
                      </a:lnTo>
                      <a:lnTo>
                        <a:pt x="1613" y="1566"/>
                      </a:lnTo>
                      <a:lnTo>
                        <a:pt x="1588" y="1566"/>
                      </a:lnTo>
                      <a:lnTo>
                        <a:pt x="1588" y="1600"/>
                      </a:lnTo>
                      <a:lnTo>
                        <a:pt x="1571" y="1600"/>
                      </a:lnTo>
                      <a:lnTo>
                        <a:pt x="1571" y="1613"/>
                      </a:lnTo>
                      <a:lnTo>
                        <a:pt x="1554" y="1613"/>
                      </a:lnTo>
                      <a:lnTo>
                        <a:pt x="1554" y="1625"/>
                      </a:lnTo>
                      <a:lnTo>
                        <a:pt x="1512" y="1625"/>
                      </a:lnTo>
                      <a:lnTo>
                        <a:pt x="1512" y="1638"/>
                      </a:lnTo>
                      <a:lnTo>
                        <a:pt x="1499" y="1638"/>
                      </a:lnTo>
                      <a:lnTo>
                        <a:pt x="1499" y="1659"/>
                      </a:lnTo>
                      <a:lnTo>
                        <a:pt x="1486" y="1659"/>
                      </a:lnTo>
                      <a:lnTo>
                        <a:pt x="1486" y="1701"/>
                      </a:lnTo>
                      <a:lnTo>
                        <a:pt x="1478" y="1701"/>
                      </a:lnTo>
                      <a:lnTo>
                        <a:pt x="1478" y="1714"/>
                      </a:lnTo>
                      <a:lnTo>
                        <a:pt x="1465" y="1714"/>
                      </a:lnTo>
                      <a:lnTo>
                        <a:pt x="1465" y="1727"/>
                      </a:lnTo>
                      <a:lnTo>
                        <a:pt x="1452" y="1727"/>
                      </a:lnTo>
                      <a:lnTo>
                        <a:pt x="1452" y="1740"/>
                      </a:lnTo>
                      <a:lnTo>
                        <a:pt x="1440" y="1740"/>
                      </a:lnTo>
                      <a:lnTo>
                        <a:pt x="1452" y="1740"/>
                      </a:lnTo>
                      <a:lnTo>
                        <a:pt x="1452" y="1803"/>
                      </a:lnTo>
                      <a:lnTo>
                        <a:pt x="1440" y="1803"/>
                      </a:lnTo>
                      <a:lnTo>
                        <a:pt x="1440" y="1828"/>
                      </a:lnTo>
                      <a:lnTo>
                        <a:pt x="1452" y="1841"/>
                      </a:lnTo>
                      <a:lnTo>
                        <a:pt x="1452" y="1850"/>
                      </a:lnTo>
                      <a:lnTo>
                        <a:pt x="1465" y="1850"/>
                      </a:lnTo>
                      <a:lnTo>
                        <a:pt x="1465" y="1875"/>
                      </a:lnTo>
                      <a:lnTo>
                        <a:pt x="1478" y="1888"/>
                      </a:lnTo>
                      <a:lnTo>
                        <a:pt x="1478" y="1900"/>
                      </a:lnTo>
                      <a:lnTo>
                        <a:pt x="1486" y="1900"/>
                      </a:lnTo>
                      <a:lnTo>
                        <a:pt x="1486" y="1917"/>
                      </a:lnTo>
                      <a:lnTo>
                        <a:pt x="1512" y="1917"/>
                      </a:lnTo>
                      <a:lnTo>
                        <a:pt x="1512" y="1930"/>
                      </a:lnTo>
                      <a:lnTo>
                        <a:pt x="1524" y="1930"/>
                      </a:lnTo>
                      <a:lnTo>
                        <a:pt x="1524" y="1964"/>
                      </a:lnTo>
                      <a:lnTo>
                        <a:pt x="1554" y="1964"/>
                      </a:lnTo>
                      <a:lnTo>
                        <a:pt x="1554" y="1989"/>
                      </a:lnTo>
                      <a:lnTo>
                        <a:pt x="1567" y="1989"/>
                      </a:lnTo>
                      <a:lnTo>
                        <a:pt x="1567" y="1977"/>
                      </a:lnTo>
                      <a:lnTo>
                        <a:pt x="1567" y="2002"/>
                      </a:lnTo>
                      <a:lnTo>
                        <a:pt x="1554" y="2002"/>
                      </a:lnTo>
                      <a:lnTo>
                        <a:pt x="1554" y="2019"/>
                      </a:lnTo>
                      <a:lnTo>
                        <a:pt x="1567" y="2019"/>
                      </a:lnTo>
                      <a:lnTo>
                        <a:pt x="1567" y="2032"/>
                      </a:lnTo>
                      <a:lnTo>
                        <a:pt x="1554" y="2032"/>
                      </a:lnTo>
                      <a:lnTo>
                        <a:pt x="1554" y="2036"/>
                      </a:lnTo>
                      <a:lnTo>
                        <a:pt x="1541" y="2053"/>
                      </a:lnTo>
                      <a:lnTo>
                        <a:pt x="1554" y="2053"/>
                      </a:lnTo>
                      <a:lnTo>
                        <a:pt x="1554" y="2091"/>
                      </a:lnTo>
                      <a:lnTo>
                        <a:pt x="1541" y="2091"/>
                      </a:lnTo>
                      <a:lnTo>
                        <a:pt x="1541" y="2116"/>
                      </a:lnTo>
                      <a:lnTo>
                        <a:pt x="1567" y="2116"/>
                      </a:lnTo>
                      <a:lnTo>
                        <a:pt x="1554" y="2116"/>
                      </a:lnTo>
                      <a:lnTo>
                        <a:pt x="1554" y="2125"/>
                      </a:lnTo>
                      <a:lnTo>
                        <a:pt x="1567" y="2125"/>
                      </a:lnTo>
                      <a:lnTo>
                        <a:pt x="1567" y="2150"/>
                      </a:lnTo>
                      <a:lnTo>
                        <a:pt x="1571" y="2150"/>
                      </a:lnTo>
                      <a:lnTo>
                        <a:pt x="1571" y="2180"/>
                      </a:lnTo>
                      <a:lnTo>
                        <a:pt x="1588" y="2180"/>
                      </a:lnTo>
                      <a:lnTo>
                        <a:pt x="1588" y="2167"/>
                      </a:lnTo>
                      <a:lnTo>
                        <a:pt x="1588" y="2180"/>
                      </a:lnTo>
                      <a:lnTo>
                        <a:pt x="1601" y="2180"/>
                      </a:lnTo>
                      <a:lnTo>
                        <a:pt x="1601" y="2205"/>
                      </a:lnTo>
                      <a:lnTo>
                        <a:pt x="1613" y="2205"/>
                      </a:lnTo>
                      <a:lnTo>
                        <a:pt x="1613" y="2226"/>
                      </a:lnTo>
                      <a:lnTo>
                        <a:pt x="1626" y="2226"/>
                      </a:lnTo>
                      <a:lnTo>
                        <a:pt x="1626" y="2239"/>
                      </a:lnTo>
                      <a:lnTo>
                        <a:pt x="1639" y="2252"/>
                      </a:lnTo>
                      <a:lnTo>
                        <a:pt x="1626" y="2252"/>
                      </a:lnTo>
                      <a:lnTo>
                        <a:pt x="1626" y="2269"/>
                      </a:lnTo>
                      <a:lnTo>
                        <a:pt x="1656" y="2269"/>
                      </a:lnTo>
                      <a:lnTo>
                        <a:pt x="1656" y="2307"/>
                      </a:lnTo>
                      <a:lnTo>
                        <a:pt x="1639" y="2315"/>
                      </a:lnTo>
                      <a:lnTo>
                        <a:pt x="1639" y="2328"/>
                      </a:lnTo>
                      <a:lnTo>
                        <a:pt x="1673" y="2328"/>
                      </a:lnTo>
                      <a:lnTo>
                        <a:pt x="1673" y="2315"/>
                      </a:lnTo>
                      <a:lnTo>
                        <a:pt x="1702" y="2315"/>
                      </a:lnTo>
                      <a:lnTo>
                        <a:pt x="1702" y="2328"/>
                      </a:lnTo>
                      <a:lnTo>
                        <a:pt x="1702" y="2315"/>
                      </a:lnTo>
                      <a:lnTo>
                        <a:pt x="1728" y="2315"/>
                      </a:lnTo>
                      <a:lnTo>
                        <a:pt x="1728" y="2307"/>
                      </a:lnTo>
                      <a:lnTo>
                        <a:pt x="1757" y="2307"/>
                      </a:lnTo>
                      <a:lnTo>
                        <a:pt x="1757" y="2294"/>
                      </a:lnTo>
                      <a:lnTo>
                        <a:pt x="1761" y="2294"/>
                      </a:lnTo>
                      <a:lnTo>
                        <a:pt x="1761" y="2307"/>
                      </a:lnTo>
                      <a:lnTo>
                        <a:pt x="1774" y="2307"/>
                      </a:lnTo>
                      <a:lnTo>
                        <a:pt x="1774" y="2328"/>
                      </a:lnTo>
                      <a:lnTo>
                        <a:pt x="1787" y="2328"/>
                      </a:lnTo>
                      <a:lnTo>
                        <a:pt x="1787" y="2366"/>
                      </a:lnTo>
                      <a:lnTo>
                        <a:pt x="1774" y="2366"/>
                      </a:lnTo>
                      <a:lnTo>
                        <a:pt x="1774" y="2417"/>
                      </a:lnTo>
                      <a:lnTo>
                        <a:pt x="1761" y="2417"/>
                      </a:lnTo>
                      <a:lnTo>
                        <a:pt x="1761" y="2430"/>
                      </a:lnTo>
                      <a:lnTo>
                        <a:pt x="1702" y="2430"/>
                      </a:lnTo>
                      <a:lnTo>
                        <a:pt x="1702" y="2455"/>
                      </a:lnTo>
                      <a:lnTo>
                        <a:pt x="1673" y="2455"/>
                      </a:lnTo>
                      <a:lnTo>
                        <a:pt x="1690" y="2468"/>
                      </a:lnTo>
                      <a:lnTo>
                        <a:pt x="1690" y="2485"/>
                      </a:lnTo>
                      <a:lnTo>
                        <a:pt x="1702" y="2485"/>
                      </a:lnTo>
                      <a:lnTo>
                        <a:pt x="1702" y="2497"/>
                      </a:lnTo>
                      <a:lnTo>
                        <a:pt x="1690" y="2497"/>
                      </a:lnTo>
                      <a:lnTo>
                        <a:pt x="1702" y="2497"/>
                      </a:lnTo>
                      <a:lnTo>
                        <a:pt x="1702" y="2514"/>
                      </a:lnTo>
                      <a:lnTo>
                        <a:pt x="1690" y="2514"/>
                      </a:lnTo>
                      <a:lnTo>
                        <a:pt x="1690" y="2544"/>
                      </a:lnTo>
                      <a:lnTo>
                        <a:pt x="1702" y="2544"/>
                      </a:lnTo>
                      <a:lnTo>
                        <a:pt x="1702" y="2582"/>
                      </a:lnTo>
                      <a:lnTo>
                        <a:pt x="1715" y="2582"/>
                      </a:lnTo>
                      <a:lnTo>
                        <a:pt x="1715" y="2646"/>
                      </a:lnTo>
                      <a:lnTo>
                        <a:pt x="1690" y="2646"/>
                      </a:lnTo>
                      <a:lnTo>
                        <a:pt x="1690" y="2658"/>
                      </a:lnTo>
                      <a:lnTo>
                        <a:pt x="1690" y="2646"/>
                      </a:lnTo>
                      <a:lnTo>
                        <a:pt x="1690" y="2658"/>
                      </a:lnTo>
                      <a:lnTo>
                        <a:pt x="1613" y="2658"/>
                      </a:lnTo>
                      <a:lnTo>
                        <a:pt x="1613" y="2671"/>
                      </a:lnTo>
                      <a:lnTo>
                        <a:pt x="1601" y="2671"/>
                      </a:lnTo>
                      <a:lnTo>
                        <a:pt x="1601" y="2684"/>
                      </a:lnTo>
                      <a:lnTo>
                        <a:pt x="1588" y="2684"/>
                      </a:lnTo>
                      <a:lnTo>
                        <a:pt x="1588" y="2671"/>
                      </a:lnTo>
                      <a:lnTo>
                        <a:pt x="1567" y="2671"/>
                      </a:lnTo>
                      <a:lnTo>
                        <a:pt x="1554" y="2684"/>
                      </a:lnTo>
                      <a:lnTo>
                        <a:pt x="1554" y="2705"/>
                      </a:lnTo>
                      <a:lnTo>
                        <a:pt x="1541" y="2705"/>
                      </a:lnTo>
                      <a:lnTo>
                        <a:pt x="1541" y="2760"/>
                      </a:lnTo>
                      <a:lnTo>
                        <a:pt x="1524" y="2760"/>
                      </a:lnTo>
                      <a:lnTo>
                        <a:pt x="1524" y="2781"/>
                      </a:lnTo>
                      <a:lnTo>
                        <a:pt x="1512" y="2794"/>
                      </a:lnTo>
                      <a:lnTo>
                        <a:pt x="1512" y="2806"/>
                      </a:lnTo>
                      <a:lnTo>
                        <a:pt x="1524" y="2806"/>
                      </a:lnTo>
                      <a:lnTo>
                        <a:pt x="1524" y="2849"/>
                      </a:lnTo>
                      <a:lnTo>
                        <a:pt x="1512" y="2849"/>
                      </a:lnTo>
                      <a:lnTo>
                        <a:pt x="1524" y="2849"/>
                      </a:lnTo>
                      <a:lnTo>
                        <a:pt x="1524" y="2866"/>
                      </a:lnTo>
                      <a:lnTo>
                        <a:pt x="1512" y="2866"/>
                      </a:lnTo>
                      <a:lnTo>
                        <a:pt x="1512" y="2895"/>
                      </a:lnTo>
                      <a:lnTo>
                        <a:pt x="1524" y="2895"/>
                      </a:lnTo>
                      <a:lnTo>
                        <a:pt x="1524" y="2946"/>
                      </a:lnTo>
                      <a:lnTo>
                        <a:pt x="1541" y="2946"/>
                      </a:lnTo>
                      <a:lnTo>
                        <a:pt x="1541" y="2967"/>
                      </a:lnTo>
                      <a:lnTo>
                        <a:pt x="1524" y="2963"/>
                      </a:lnTo>
                      <a:lnTo>
                        <a:pt x="1512" y="2963"/>
                      </a:lnTo>
                      <a:lnTo>
                        <a:pt x="1512" y="2997"/>
                      </a:lnTo>
                      <a:lnTo>
                        <a:pt x="1499" y="2997"/>
                      </a:lnTo>
                      <a:lnTo>
                        <a:pt x="1499" y="3035"/>
                      </a:lnTo>
                      <a:lnTo>
                        <a:pt x="1486" y="3035"/>
                      </a:lnTo>
                      <a:lnTo>
                        <a:pt x="1486" y="3056"/>
                      </a:lnTo>
                      <a:lnTo>
                        <a:pt x="1465" y="3056"/>
                      </a:lnTo>
                      <a:lnTo>
                        <a:pt x="1465" y="3069"/>
                      </a:lnTo>
                      <a:lnTo>
                        <a:pt x="1440" y="3069"/>
                      </a:lnTo>
                      <a:lnTo>
                        <a:pt x="1440" y="3082"/>
                      </a:lnTo>
                      <a:lnTo>
                        <a:pt x="1423" y="3098"/>
                      </a:lnTo>
                      <a:lnTo>
                        <a:pt x="1423" y="3056"/>
                      </a:lnTo>
                      <a:lnTo>
                        <a:pt x="1410" y="3056"/>
                      </a:lnTo>
                      <a:lnTo>
                        <a:pt x="1410" y="3048"/>
                      </a:lnTo>
                      <a:lnTo>
                        <a:pt x="1423" y="3048"/>
                      </a:lnTo>
                      <a:lnTo>
                        <a:pt x="1423" y="3035"/>
                      </a:lnTo>
                      <a:lnTo>
                        <a:pt x="1410" y="3035"/>
                      </a:lnTo>
                      <a:lnTo>
                        <a:pt x="1423" y="3035"/>
                      </a:lnTo>
                      <a:lnTo>
                        <a:pt x="1423" y="3022"/>
                      </a:lnTo>
                      <a:lnTo>
                        <a:pt x="1410" y="3022"/>
                      </a:lnTo>
                      <a:lnTo>
                        <a:pt x="1410" y="3010"/>
                      </a:lnTo>
                      <a:lnTo>
                        <a:pt x="1397" y="3010"/>
                      </a:lnTo>
                      <a:lnTo>
                        <a:pt x="1410" y="3010"/>
                      </a:lnTo>
                      <a:lnTo>
                        <a:pt x="1410" y="2997"/>
                      </a:lnTo>
                      <a:lnTo>
                        <a:pt x="1397" y="2997"/>
                      </a:lnTo>
                      <a:lnTo>
                        <a:pt x="1397" y="2980"/>
                      </a:lnTo>
                      <a:lnTo>
                        <a:pt x="1397" y="2997"/>
                      </a:lnTo>
                      <a:lnTo>
                        <a:pt x="1410" y="2997"/>
                      </a:lnTo>
                      <a:lnTo>
                        <a:pt x="1410" y="2967"/>
                      </a:lnTo>
                      <a:lnTo>
                        <a:pt x="1397" y="2967"/>
                      </a:lnTo>
                      <a:lnTo>
                        <a:pt x="1397" y="2946"/>
                      </a:lnTo>
                      <a:lnTo>
                        <a:pt x="1385" y="2946"/>
                      </a:lnTo>
                      <a:lnTo>
                        <a:pt x="1385" y="2933"/>
                      </a:lnTo>
                      <a:lnTo>
                        <a:pt x="1397" y="2933"/>
                      </a:lnTo>
                      <a:lnTo>
                        <a:pt x="1397" y="2921"/>
                      </a:lnTo>
                      <a:lnTo>
                        <a:pt x="1385" y="2921"/>
                      </a:lnTo>
                      <a:lnTo>
                        <a:pt x="1385" y="2908"/>
                      </a:lnTo>
                      <a:lnTo>
                        <a:pt x="1376" y="2908"/>
                      </a:lnTo>
                      <a:lnTo>
                        <a:pt x="1376" y="2895"/>
                      </a:lnTo>
                      <a:lnTo>
                        <a:pt x="1385" y="2895"/>
                      </a:lnTo>
                      <a:lnTo>
                        <a:pt x="1376" y="2883"/>
                      </a:lnTo>
                      <a:lnTo>
                        <a:pt x="1363" y="2895"/>
                      </a:lnTo>
                      <a:lnTo>
                        <a:pt x="1363" y="2866"/>
                      </a:lnTo>
                      <a:lnTo>
                        <a:pt x="1351" y="2866"/>
                      </a:lnTo>
                      <a:lnTo>
                        <a:pt x="1351" y="2849"/>
                      </a:lnTo>
                      <a:lnTo>
                        <a:pt x="1338" y="2849"/>
                      </a:lnTo>
                      <a:lnTo>
                        <a:pt x="1351" y="2849"/>
                      </a:lnTo>
                      <a:lnTo>
                        <a:pt x="1351" y="2819"/>
                      </a:lnTo>
                      <a:lnTo>
                        <a:pt x="1338" y="2806"/>
                      </a:lnTo>
                      <a:lnTo>
                        <a:pt x="1338" y="2794"/>
                      </a:lnTo>
                      <a:lnTo>
                        <a:pt x="1351" y="2794"/>
                      </a:lnTo>
                      <a:lnTo>
                        <a:pt x="1338" y="2794"/>
                      </a:lnTo>
                      <a:lnTo>
                        <a:pt x="1338" y="2760"/>
                      </a:lnTo>
                      <a:lnTo>
                        <a:pt x="1308" y="2760"/>
                      </a:lnTo>
                      <a:lnTo>
                        <a:pt x="1308" y="2747"/>
                      </a:lnTo>
                      <a:lnTo>
                        <a:pt x="1296" y="2747"/>
                      </a:lnTo>
                      <a:lnTo>
                        <a:pt x="1296" y="2760"/>
                      </a:lnTo>
                      <a:lnTo>
                        <a:pt x="1275" y="2760"/>
                      </a:lnTo>
                      <a:lnTo>
                        <a:pt x="1275" y="2773"/>
                      </a:lnTo>
                      <a:lnTo>
                        <a:pt x="1262" y="2773"/>
                      </a:lnTo>
                      <a:lnTo>
                        <a:pt x="1262" y="2781"/>
                      </a:lnTo>
                      <a:lnTo>
                        <a:pt x="1249" y="2781"/>
                      </a:lnTo>
                      <a:lnTo>
                        <a:pt x="1249" y="2794"/>
                      </a:lnTo>
                      <a:lnTo>
                        <a:pt x="1237" y="2794"/>
                      </a:lnTo>
                      <a:lnTo>
                        <a:pt x="1237" y="2832"/>
                      </a:lnTo>
                      <a:lnTo>
                        <a:pt x="1224" y="2832"/>
                      </a:lnTo>
                      <a:lnTo>
                        <a:pt x="1224" y="2866"/>
                      </a:lnTo>
                      <a:lnTo>
                        <a:pt x="1207" y="2866"/>
                      </a:lnTo>
                      <a:lnTo>
                        <a:pt x="1207" y="2883"/>
                      </a:lnTo>
                      <a:lnTo>
                        <a:pt x="1203" y="2883"/>
                      </a:lnTo>
                      <a:lnTo>
                        <a:pt x="1203" y="2895"/>
                      </a:lnTo>
                      <a:lnTo>
                        <a:pt x="1190" y="2895"/>
                      </a:lnTo>
                      <a:lnTo>
                        <a:pt x="1190" y="2861"/>
                      </a:lnTo>
                      <a:lnTo>
                        <a:pt x="1173" y="2861"/>
                      </a:lnTo>
                      <a:lnTo>
                        <a:pt x="1173" y="2849"/>
                      </a:lnTo>
                      <a:lnTo>
                        <a:pt x="1148" y="2849"/>
                      </a:lnTo>
                      <a:lnTo>
                        <a:pt x="1148" y="2819"/>
                      </a:lnTo>
                      <a:lnTo>
                        <a:pt x="1135" y="2819"/>
                      </a:lnTo>
                      <a:lnTo>
                        <a:pt x="1148" y="2819"/>
                      </a:lnTo>
                      <a:lnTo>
                        <a:pt x="1135" y="2819"/>
                      </a:lnTo>
                      <a:lnTo>
                        <a:pt x="1135" y="2832"/>
                      </a:lnTo>
                      <a:lnTo>
                        <a:pt x="1059" y="2832"/>
                      </a:lnTo>
                      <a:lnTo>
                        <a:pt x="1059" y="2849"/>
                      </a:lnTo>
                      <a:lnTo>
                        <a:pt x="1012" y="2849"/>
                      </a:lnTo>
                      <a:lnTo>
                        <a:pt x="1012" y="2861"/>
                      </a:lnTo>
                      <a:lnTo>
                        <a:pt x="1012" y="2849"/>
                      </a:lnTo>
                      <a:lnTo>
                        <a:pt x="1012" y="2861"/>
                      </a:lnTo>
                      <a:lnTo>
                        <a:pt x="1012" y="2849"/>
                      </a:lnTo>
                      <a:lnTo>
                        <a:pt x="1012" y="2861"/>
                      </a:lnTo>
                      <a:lnTo>
                        <a:pt x="999" y="2861"/>
                      </a:lnTo>
                      <a:lnTo>
                        <a:pt x="999" y="2849"/>
                      </a:lnTo>
                      <a:lnTo>
                        <a:pt x="987" y="2849"/>
                      </a:lnTo>
                      <a:lnTo>
                        <a:pt x="987" y="2832"/>
                      </a:lnTo>
                      <a:lnTo>
                        <a:pt x="974" y="2832"/>
                      </a:lnTo>
                      <a:lnTo>
                        <a:pt x="974" y="2849"/>
                      </a:lnTo>
                      <a:lnTo>
                        <a:pt x="923" y="2849"/>
                      </a:lnTo>
                      <a:lnTo>
                        <a:pt x="923" y="2832"/>
                      </a:lnTo>
                      <a:lnTo>
                        <a:pt x="898" y="2832"/>
                      </a:lnTo>
                      <a:lnTo>
                        <a:pt x="898" y="2849"/>
                      </a:lnTo>
                      <a:lnTo>
                        <a:pt x="872" y="2849"/>
                      </a:lnTo>
                      <a:lnTo>
                        <a:pt x="872" y="2866"/>
                      </a:lnTo>
                      <a:lnTo>
                        <a:pt x="860" y="2866"/>
                      </a:lnTo>
                      <a:lnTo>
                        <a:pt x="860" y="2883"/>
                      </a:lnTo>
                      <a:lnTo>
                        <a:pt x="830" y="2883"/>
                      </a:lnTo>
                      <a:lnTo>
                        <a:pt x="830" y="2866"/>
                      </a:lnTo>
                      <a:lnTo>
                        <a:pt x="830" y="2883"/>
                      </a:lnTo>
                      <a:lnTo>
                        <a:pt x="784" y="2883"/>
                      </a:lnTo>
                      <a:lnTo>
                        <a:pt x="784" y="2866"/>
                      </a:lnTo>
                      <a:lnTo>
                        <a:pt x="758" y="2866"/>
                      </a:lnTo>
                      <a:lnTo>
                        <a:pt x="758" y="2883"/>
                      </a:lnTo>
                      <a:lnTo>
                        <a:pt x="737" y="2883"/>
                      </a:lnTo>
                      <a:lnTo>
                        <a:pt x="737" y="2866"/>
                      </a:lnTo>
                      <a:lnTo>
                        <a:pt x="724" y="2866"/>
                      </a:lnTo>
                      <a:lnTo>
                        <a:pt x="724" y="2861"/>
                      </a:lnTo>
                      <a:lnTo>
                        <a:pt x="695" y="2861"/>
                      </a:lnTo>
                      <a:lnTo>
                        <a:pt x="695" y="2866"/>
                      </a:lnTo>
                      <a:lnTo>
                        <a:pt x="669" y="2866"/>
                      </a:lnTo>
                      <a:lnTo>
                        <a:pt x="669" y="2861"/>
                      </a:lnTo>
                      <a:lnTo>
                        <a:pt x="657" y="2861"/>
                      </a:lnTo>
                      <a:lnTo>
                        <a:pt x="657" y="2849"/>
                      </a:lnTo>
                      <a:lnTo>
                        <a:pt x="640" y="2849"/>
                      </a:lnTo>
                      <a:lnTo>
                        <a:pt x="640" y="2832"/>
                      </a:lnTo>
                      <a:lnTo>
                        <a:pt x="657" y="2832"/>
                      </a:lnTo>
                      <a:lnTo>
                        <a:pt x="657" y="2806"/>
                      </a:lnTo>
                      <a:lnTo>
                        <a:pt x="640" y="2806"/>
                      </a:lnTo>
                      <a:lnTo>
                        <a:pt x="635" y="2819"/>
                      </a:lnTo>
                      <a:lnTo>
                        <a:pt x="635" y="2806"/>
                      </a:lnTo>
                      <a:lnTo>
                        <a:pt x="593" y="2806"/>
                      </a:lnTo>
                      <a:lnTo>
                        <a:pt x="610" y="2806"/>
                      </a:lnTo>
                      <a:lnTo>
                        <a:pt x="610" y="2773"/>
                      </a:lnTo>
                      <a:lnTo>
                        <a:pt x="623" y="2773"/>
                      </a:lnTo>
                      <a:lnTo>
                        <a:pt x="623" y="2781"/>
                      </a:lnTo>
                      <a:lnTo>
                        <a:pt x="635" y="2781"/>
                      </a:lnTo>
                      <a:lnTo>
                        <a:pt x="635" y="2773"/>
                      </a:lnTo>
                      <a:lnTo>
                        <a:pt x="640" y="2773"/>
                      </a:lnTo>
                      <a:lnTo>
                        <a:pt x="640" y="2747"/>
                      </a:lnTo>
                      <a:lnTo>
                        <a:pt x="657" y="2747"/>
                      </a:lnTo>
                      <a:lnTo>
                        <a:pt x="657" y="2730"/>
                      </a:lnTo>
                      <a:lnTo>
                        <a:pt x="695" y="2730"/>
                      </a:lnTo>
                      <a:lnTo>
                        <a:pt x="695" y="2747"/>
                      </a:lnTo>
                      <a:lnTo>
                        <a:pt x="695" y="2730"/>
                      </a:lnTo>
                      <a:lnTo>
                        <a:pt x="724" y="2730"/>
                      </a:lnTo>
                      <a:lnTo>
                        <a:pt x="724" y="2718"/>
                      </a:lnTo>
                      <a:lnTo>
                        <a:pt x="737" y="2718"/>
                      </a:lnTo>
                      <a:lnTo>
                        <a:pt x="737" y="2730"/>
                      </a:lnTo>
                      <a:lnTo>
                        <a:pt x="758" y="2730"/>
                      </a:lnTo>
                      <a:lnTo>
                        <a:pt x="758" y="2718"/>
                      </a:lnTo>
                      <a:lnTo>
                        <a:pt x="741" y="2718"/>
                      </a:lnTo>
                      <a:lnTo>
                        <a:pt x="758" y="2705"/>
                      </a:lnTo>
                      <a:lnTo>
                        <a:pt x="784" y="2705"/>
                      </a:lnTo>
                      <a:lnTo>
                        <a:pt x="784" y="2692"/>
                      </a:lnTo>
                      <a:lnTo>
                        <a:pt x="796" y="2692"/>
                      </a:lnTo>
                      <a:lnTo>
                        <a:pt x="796" y="2671"/>
                      </a:lnTo>
                      <a:lnTo>
                        <a:pt x="809" y="2671"/>
                      </a:lnTo>
                      <a:lnTo>
                        <a:pt x="809" y="2633"/>
                      </a:lnTo>
                      <a:lnTo>
                        <a:pt x="826" y="2633"/>
                      </a:lnTo>
                      <a:lnTo>
                        <a:pt x="826" y="2603"/>
                      </a:lnTo>
                      <a:lnTo>
                        <a:pt x="809" y="2603"/>
                      </a:lnTo>
                      <a:lnTo>
                        <a:pt x="809" y="2582"/>
                      </a:lnTo>
                      <a:lnTo>
                        <a:pt x="796" y="2569"/>
                      </a:lnTo>
                      <a:lnTo>
                        <a:pt x="796" y="2544"/>
                      </a:lnTo>
                      <a:lnTo>
                        <a:pt x="809" y="2544"/>
                      </a:lnTo>
                      <a:lnTo>
                        <a:pt x="809" y="2502"/>
                      </a:lnTo>
                      <a:lnTo>
                        <a:pt x="796" y="2502"/>
                      </a:lnTo>
                      <a:lnTo>
                        <a:pt x="796" y="2497"/>
                      </a:lnTo>
                      <a:lnTo>
                        <a:pt x="758" y="2497"/>
                      </a:lnTo>
                      <a:lnTo>
                        <a:pt x="758" y="2485"/>
                      </a:lnTo>
                      <a:lnTo>
                        <a:pt x="741" y="2485"/>
                      </a:lnTo>
                      <a:lnTo>
                        <a:pt x="741" y="2468"/>
                      </a:lnTo>
                      <a:lnTo>
                        <a:pt x="737" y="2468"/>
                      </a:lnTo>
                      <a:lnTo>
                        <a:pt x="737" y="2442"/>
                      </a:lnTo>
                      <a:lnTo>
                        <a:pt x="724" y="2442"/>
                      </a:lnTo>
                      <a:lnTo>
                        <a:pt x="724" y="2430"/>
                      </a:lnTo>
                      <a:lnTo>
                        <a:pt x="707" y="2417"/>
                      </a:lnTo>
                      <a:lnTo>
                        <a:pt x="695" y="2417"/>
                      </a:lnTo>
                      <a:lnTo>
                        <a:pt x="695" y="2408"/>
                      </a:lnTo>
                      <a:lnTo>
                        <a:pt x="640" y="2408"/>
                      </a:lnTo>
                      <a:lnTo>
                        <a:pt x="640" y="2396"/>
                      </a:lnTo>
                      <a:lnTo>
                        <a:pt x="610" y="2396"/>
                      </a:lnTo>
                      <a:lnTo>
                        <a:pt x="610" y="2408"/>
                      </a:lnTo>
                      <a:lnTo>
                        <a:pt x="593" y="2408"/>
                      </a:lnTo>
                      <a:lnTo>
                        <a:pt x="593" y="2396"/>
                      </a:lnTo>
                      <a:lnTo>
                        <a:pt x="593" y="2408"/>
                      </a:lnTo>
                      <a:lnTo>
                        <a:pt x="593" y="2396"/>
                      </a:lnTo>
                      <a:lnTo>
                        <a:pt x="555" y="2396"/>
                      </a:lnTo>
                      <a:lnTo>
                        <a:pt x="555" y="2383"/>
                      </a:lnTo>
                      <a:lnTo>
                        <a:pt x="508" y="2383"/>
                      </a:lnTo>
                      <a:lnTo>
                        <a:pt x="508" y="2396"/>
                      </a:lnTo>
                      <a:lnTo>
                        <a:pt x="491" y="2396"/>
                      </a:lnTo>
                      <a:lnTo>
                        <a:pt x="491" y="2417"/>
                      </a:lnTo>
                      <a:lnTo>
                        <a:pt x="466" y="2417"/>
                      </a:lnTo>
                      <a:lnTo>
                        <a:pt x="466" y="2430"/>
                      </a:lnTo>
                      <a:lnTo>
                        <a:pt x="445" y="2430"/>
                      </a:lnTo>
                      <a:lnTo>
                        <a:pt x="445" y="2417"/>
                      </a:lnTo>
                      <a:lnTo>
                        <a:pt x="394" y="2417"/>
                      </a:lnTo>
                      <a:lnTo>
                        <a:pt x="394" y="2430"/>
                      </a:lnTo>
                      <a:lnTo>
                        <a:pt x="377" y="2430"/>
                      </a:lnTo>
                      <a:lnTo>
                        <a:pt x="377" y="2396"/>
                      </a:lnTo>
                      <a:lnTo>
                        <a:pt x="364" y="2396"/>
                      </a:lnTo>
                      <a:lnTo>
                        <a:pt x="364" y="2383"/>
                      </a:lnTo>
                      <a:lnTo>
                        <a:pt x="360" y="2383"/>
                      </a:lnTo>
                      <a:lnTo>
                        <a:pt x="360" y="2353"/>
                      </a:lnTo>
                      <a:lnTo>
                        <a:pt x="364" y="2353"/>
                      </a:lnTo>
                      <a:lnTo>
                        <a:pt x="364" y="2315"/>
                      </a:lnTo>
                      <a:lnTo>
                        <a:pt x="377" y="2315"/>
                      </a:lnTo>
                      <a:lnTo>
                        <a:pt x="377" y="2294"/>
                      </a:lnTo>
                      <a:lnTo>
                        <a:pt x="364" y="2294"/>
                      </a:lnTo>
                      <a:lnTo>
                        <a:pt x="364" y="2281"/>
                      </a:lnTo>
                      <a:lnTo>
                        <a:pt x="360" y="2281"/>
                      </a:lnTo>
                      <a:lnTo>
                        <a:pt x="343" y="2269"/>
                      </a:lnTo>
                      <a:lnTo>
                        <a:pt x="343" y="2252"/>
                      </a:lnTo>
                      <a:lnTo>
                        <a:pt x="331" y="2252"/>
                      </a:lnTo>
                      <a:lnTo>
                        <a:pt x="331" y="2218"/>
                      </a:lnTo>
                      <a:lnTo>
                        <a:pt x="318" y="2218"/>
                      </a:lnTo>
                      <a:lnTo>
                        <a:pt x="318" y="2193"/>
                      </a:lnTo>
                      <a:lnTo>
                        <a:pt x="318" y="2205"/>
                      </a:lnTo>
                      <a:lnTo>
                        <a:pt x="305" y="2205"/>
                      </a:lnTo>
                      <a:lnTo>
                        <a:pt x="305" y="2193"/>
                      </a:lnTo>
                      <a:lnTo>
                        <a:pt x="276" y="2193"/>
                      </a:lnTo>
                      <a:lnTo>
                        <a:pt x="276" y="2167"/>
                      </a:lnTo>
                      <a:lnTo>
                        <a:pt x="242" y="2167"/>
                      </a:lnTo>
                      <a:lnTo>
                        <a:pt x="242" y="2150"/>
                      </a:lnTo>
                      <a:lnTo>
                        <a:pt x="259" y="2150"/>
                      </a:lnTo>
                      <a:lnTo>
                        <a:pt x="259" y="2138"/>
                      </a:lnTo>
                      <a:lnTo>
                        <a:pt x="271" y="2138"/>
                      </a:lnTo>
                      <a:lnTo>
                        <a:pt x="271" y="2125"/>
                      </a:lnTo>
                      <a:lnTo>
                        <a:pt x="276" y="2125"/>
                      </a:lnTo>
                      <a:lnTo>
                        <a:pt x="276" y="2091"/>
                      </a:lnTo>
                      <a:lnTo>
                        <a:pt x="305" y="2091"/>
                      </a:lnTo>
                      <a:lnTo>
                        <a:pt x="305" y="2078"/>
                      </a:lnTo>
                      <a:lnTo>
                        <a:pt x="276" y="2078"/>
                      </a:lnTo>
                      <a:lnTo>
                        <a:pt x="276" y="2091"/>
                      </a:lnTo>
                      <a:lnTo>
                        <a:pt x="271" y="2091"/>
                      </a:lnTo>
                      <a:lnTo>
                        <a:pt x="271" y="2066"/>
                      </a:lnTo>
                      <a:lnTo>
                        <a:pt x="259" y="2066"/>
                      </a:lnTo>
                      <a:lnTo>
                        <a:pt x="259" y="2053"/>
                      </a:lnTo>
                      <a:lnTo>
                        <a:pt x="229" y="2053"/>
                      </a:lnTo>
                      <a:lnTo>
                        <a:pt x="242" y="2053"/>
                      </a:lnTo>
                      <a:lnTo>
                        <a:pt x="242" y="2036"/>
                      </a:lnTo>
                      <a:lnTo>
                        <a:pt x="259" y="2036"/>
                      </a:lnTo>
                      <a:lnTo>
                        <a:pt x="242" y="2036"/>
                      </a:lnTo>
                      <a:lnTo>
                        <a:pt x="242" y="2019"/>
                      </a:lnTo>
                      <a:lnTo>
                        <a:pt x="276" y="2019"/>
                      </a:lnTo>
                      <a:lnTo>
                        <a:pt x="276" y="1989"/>
                      </a:lnTo>
                      <a:lnTo>
                        <a:pt x="229" y="1989"/>
                      </a:lnTo>
                      <a:lnTo>
                        <a:pt x="229" y="1964"/>
                      </a:lnTo>
                      <a:lnTo>
                        <a:pt x="242" y="1964"/>
                      </a:lnTo>
                      <a:lnTo>
                        <a:pt x="242" y="1930"/>
                      </a:lnTo>
                      <a:lnTo>
                        <a:pt x="259" y="1930"/>
                      </a:lnTo>
                      <a:lnTo>
                        <a:pt x="242" y="1917"/>
                      </a:lnTo>
                      <a:lnTo>
                        <a:pt x="242" y="1930"/>
                      </a:lnTo>
                      <a:lnTo>
                        <a:pt x="229" y="1930"/>
                      </a:lnTo>
                      <a:lnTo>
                        <a:pt x="229" y="1917"/>
                      </a:lnTo>
                      <a:lnTo>
                        <a:pt x="216" y="1900"/>
                      </a:lnTo>
                      <a:lnTo>
                        <a:pt x="229" y="1900"/>
                      </a:lnTo>
                      <a:lnTo>
                        <a:pt x="216" y="1900"/>
                      </a:lnTo>
                      <a:lnTo>
                        <a:pt x="216" y="1875"/>
                      </a:lnTo>
                      <a:lnTo>
                        <a:pt x="191" y="1875"/>
                      </a:lnTo>
                      <a:lnTo>
                        <a:pt x="191" y="1862"/>
                      </a:lnTo>
                      <a:lnTo>
                        <a:pt x="182" y="1862"/>
                      </a:lnTo>
                      <a:lnTo>
                        <a:pt x="170" y="1850"/>
                      </a:lnTo>
                      <a:lnTo>
                        <a:pt x="170" y="1841"/>
                      </a:lnTo>
                      <a:lnTo>
                        <a:pt x="157" y="1841"/>
                      </a:lnTo>
                      <a:lnTo>
                        <a:pt x="157" y="1803"/>
                      </a:lnTo>
                      <a:lnTo>
                        <a:pt x="144" y="1803"/>
                      </a:lnTo>
                      <a:lnTo>
                        <a:pt x="144" y="1752"/>
                      </a:lnTo>
                      <a:lnTo>
                        <a:pt x="157" y="1752"/>
                      </a:lnTo>
                      <a:lnTo>
                        <a:pt x="144" y="1740"/>
                      </a:lnTo>
                      <a:lnTo>
                        <a:pt x="144" y="1714"/>
                      </a:lnTo>
                      <a:lnTo>
                        <a:pt x="127" y="1714"/>
                      </a:lnTo>
                      <a:lnTo>
                        <a:pt x="127" y="1701"/>
                      </a:lnTo>
                      <a:lnTo>
                        <a:pt x="144" y="1701"/>
                      </a:lnTo>
                      <a:lnTo>
                        <a:pt x="144" y="1685"/>
                      </a:lnTo>
                      <a:lnTo>
                        <a:pt x="127" y="1685"/>
                      </a:lnTo>
                      <a:lnTo>
                        <a:pt x="127" y="1672"/>
                      </a:lnTo>
                      <a:lnTo>
                        <a:pt x="144" y="1672"/>
                      </a:lnTo>
                      <a:lnTo>
                        <a:pt x="144" y="1685"/>
                      </a:lnTo>
                      <a:lnTo>
                        <a:pt x="144" y="1672"/>
                      </a:lnTo>
                      <a:lnTo>
                        <a:pt x="157" y="1672"/>
                      </a:lnTo>
                      <a:lnTo>
                        <a:pt x="157" y="1659"/>
                      </a:lnTo>
                      <a:lnTo>
                        <a:pt x="170" y="1659"/>
                      </a:lnTo>
                      <a:lnTo>
                        <a:pt x="170" y="1638"/>
                      </a:lnTo>
                      <a:lnTo>
                        <a:pt x="157" y="1638"/>
                      </a:lnTo>
                      <a:lnTo>
                        <a:pt x="157" y="1625"/>
                      </a:lnTo>
                      <a:lnTo>
                        <a:pt x="170" y="1625"/>
                      </a:lnTo>
                      <a:lnTo>
                        <a:pt x="157" y="1625"/>
                      </a:lnTo>
                      <a:lnTo>
                        <a:pt x="157" y="1613"/>
                      </a:lnTo>
                      <a:lnTo>
                        <a:pt x="144" y="1613"/>
                      </a:lnTo>
                      <a:lnTo>
                        <a:pt x="144" y="1600"/>
                      </a:lnTo>
                      <a:lnTo>
                        <a:pt x="127" y="1600"/>
                      </a:lnTo>
                      <a:lnTo>
                        <a:pt x="127" y="1587"/>
                      </a:lnTo>
                      <a:lnTo>
                        <a:pt x="102" y="1587"/>
                      </a:lnTo>
                      <a:lnTo>
                        <a:pt x="102" y="1570"/>
                      </a:lnTo>
                      <a:lnTo>
                        <a:pt x="89" y="1570"/>
                      </a:lnTo>
                      <a:lnTo>
                        <a:pt x="89" y="1566"/>
                      </a:lnTo>
                      <a:lnTo>
                        <a:pt x="68" y="1566"/>
                      </a:lnTo>
                      <a:lnTo>
                        <a:pt x="68" y="1536"/>
                      </a:lnTo>
                      <a:lnTo>
                        <a:pt x="81" y="1536"/>
                      </a:lnTo>
                      <a:lnTo>
                        <a:pt x="81" y="1524"/>
                      </a:lnTo>
                      <a:lnTo>
                        <a:pt x="68" y="1524"/>
                      </a:lnTo>
                      <a:lnTo>
                        <a:pt x="68" y="1511"/>
                      </a:lnTo>
                      <a:lnTo>
                        <a:pt x="55" y="1511"/>
                      </a:lnTo>
                      <a:lnTo>
                        <a:pt x="55" y="1486"/>
                      </a:lnTo>
                      <a:lnTo>
                        <a:pt x="43" y="1486"/>
                      </a:lnTo>
                      <a:lnTo>
                        <a:pt x="43" y="1435"/>
                      </a:lnTo>
                      <a:lnTo>
                        <a:pt x="26" y="1435"/>
                      </a:lnTo>
                      <a:lnTo>
                        <a:pt x="26" y="1422"/>
                      </a:lnTo>
                      <a:lnTo>
                        <a:pt x="43" y="1422"/>
                      </a:lnTo>
                      <a:lnTo>
                        <a:pt x="43" y="1409"/>
                      </a:lnTo>
                      <a:lnTo>
                        <a:pt x="55" y="1409"/>
                      </a:lnTo>
                      <a:lnTo>
                        <a:pt x="43" y="1409"/>
                      </a:lnTo>
                      <a:lnTo>
                        <a:pt x="43" y="1397"/>
                      </a:lnTo>
                      <a:lnTo>
                        <a:pt x="55" y="1397"/>
                      </a:lnTo>
                      <a:lnTo>
                        <a:pt x="55" y="1384"/>
                      </a:lnTo>
                      <a:lnTo>
                        <a:pt x="81" y="1384"/>
                      </a:lnTo>
                      <a:lnTo>
                        <a:pt x="81" y="1376"/>
                      </a:lnTo>
                      <a:lnTo>
                        <a:pt x="68" y="1376"/>
                      </a:lnTo>
                      <a:lnTo>
                        <a:pt x="68" y="1363"/>
                      </a:lnTo>
                      <a:lnTo>
                        <a:pt x="55" y="1363"/>
                      </a:lnTo>
                      <a:lnTo>
                        <a:pt x="55" y="1321"/>
                      </a:lnTo>
                      <a:lnTo>
                        <a:pt x="43" y="1321"/>
                      </a:lnTo>
                      <a:lnTo>
                        <a:pt x="43" y="1295"/>
                      </a:lnTo>
                      <a:lnTo>
                        <a:pt x="26" y="1295"/>
                      </a:lnTo>
                      <a:lnTo>
                        <a:pt x="26" y="1274"/>
                      </a:lnTo>
                      <a:lnTo>
                        <a:pt x="55" y="1274"/>
                      </a:lnTo>
                      <a:lnTo>
                        <a:pt x="55" y="1236"/>
                      </a:lnTo>
                      <a:lnTo>
                        <a:pt x="43" y="1236"/>
                      </a:lnTo>
                      <a:lnTo>
                        <a:pt x="43" y="1134"/>
                      </a:lnTo>
                      <a:lnTo>
                        <a:pt x="55" y="1134"/>
                      </a:lnTo>
                      <a:lnTo>
                        <a:pt x="55" y="1147"/>
                      </a:lnTo>
                      <a:lnTo>
                        <a:pt x="68" y="1147"/>
                      </a:lnTo>
                      <a:lnTo>
                        <a:pt x="68" y="1160"/>
                      </a:lnTo>
                      <a:lnTo>
                        <a:pt x="102" y="1160"/>
                      </a:lnTo>
                      <a:lnTo>
                        <a:pt x="102" y="1147"/>
                      </a:lnTo>
                      <a:lnTo>
                        <a:pt x="115" y="1147"/>
                      </a:lnTo>
                      <a:lnTo>
                        <a:pt x="115" y="1134"/>
                      </a:lnTo>
                      <a:lnTo>
                        <a:pt x="127" y="1134"/>
                      </a:lnTo>
                      <a:lnTo>
                        <a:pt x="127" y="1105"/>
                      </a:lnTo>
                      <a:lnTo>
                        <a:pt x="182" y="1105"/>
                      </a:lnTo>
                      <a:lnTo>
                        <a:pt x="182" y="1122"/>
                      </a:lnTo>
                      <a:lnTo>
                        <a:pt x="204" y="1122"/>
                      </a:lnTo>
                      <a:lnTo>
                        <a:pt x="204" y="1147"/>
                      </a:lnTo>
                      <a:lnTo>
                        <a:pt x="216" y="1147"/>
                      </a:lnTo>
                      <a:lnTo>
                        <a:pt x="216" y="1160"/>
                      </a:lnTo>
                      <a:lnTo>
                        <a:pt x="242" y="1160"/>
                      </a:lnTo>
                      <a:lnTo>
                        <a:pt x="242" y="1172"/>
                      </a:lnTo>
                      <a:lnTo>
                        <a:pt x="259" y="1160"/>
                      </a:lnTo>
                      <a:lnTo>
                        <a:pt x="276" y="1160"/>
                      </a:lnTo>
                      <a:lnTo>
                        <a:pt x="276" y="1172"/>
                      </a:lnTo>
                      <a:lnTo>
                        <a:pt x="292" y="1172"/>
                      </a:lnTo>
                      <a:lnTo>
                        <a:pt x="292" y="1160"/>
                      </a:lnTo>
                      <a:lnTo>
                        <a:pt x="305" y="1160"/>
                      </a:lnTo>
                      <a:lnTo>
                        <a:pt x="305" y="1172"/>
                      </a:lnTo>
                      <a:lnTo>
                        <a:pt x="318" y="1172"/>
                      </a:lnTo>
                      <a:lnTo>
                        <a:pt x="318" y="1189"/>
                      </a:lnTo>
                      <a:lnTo>
                        <a:pt x="343" y="1189"/>
                      </a:lnTo>
                      <a:lnTo>
                        <a:pt x="343" y="1206"/>
                      </a:lnTo>
                      <a:lnTo>
                        <a:pt x="360" y="1206"/>
                      </a:lnTo>
                      <a:lnTo>
                        <a:pt x="360" y="1189"/>
                      </a:lnTo>
                      <a:lnTo>
                        <a:pt x="364" y="1189"/>
                      </a:lnTo>
                      <a:lnTo>
                        <a:pt x="364" y="1160"/>
                      </a:lnTo>
                      <a:lnTo>
                        <a:pt x="360" y="1160"/>
                      </a:lnTo>
                      <a:lnTo>
                        <a:pt x="360" y="1134"/>
                      </a:lnTo>
                      <a:lnTo>
                        <a:pt x="331" y="1134"/>
                      </a:lnTo>
                      <a:lnTo>
                        <a:pt x="331" y="1105"/>
                      </a:lnTo>
                      <a:lnTo>
                        <a:pt x="318" y="1105"/>
                      </a:lnTo>
                      <a:lnTo>
                        <a:pt x="318" y="1100"/>
                      </a:lnTo>
                      <a:lnTo>
                        <a:pt x="364" y="1100"/>
                      </a:lnTo>
                      <a:lnTo>
                        <a:pt x="364" y="1071"/>
                      </a:lnTo>
                      <a:lnTo>
                        <a:pt x="377" y="1058"/>
                      </a:lnTo>
                      <a:lnTo>
                        <a:pt x="407" y="1058"/>
                      </a:lnTo>
                      <a:lnTo>
                        <a:pt x="407" y="1033"/>
                      </a:lnTo>
                      <a:lnTo>
                        <a:pt x="419" y="1020"/>
                      </a:lnTo>
                      <a:lnTo>
                        <a:pt x="419" y="973"/>
                      </a:lnTo>
                      <a:lnTo>
                        <a:pt x="432" y="973"/>
                      </a:lnTo>
                      <a:lnTo>
                        <a:pt x="432" y="956"/>
                      </a:lnTo>
                      <a:lnTo>
                        <a:pt x="445" y="956"/>
                      </a:lnTo>
                      <a:lnTo>
                        <a:pt x="445" y="931"/>
                      </a:lnTo>
                      <a:lnTo>
                        <a:pt x="458" y="931"/>
                      </a:lnTo>
                      <a:lnTo>
                        <a:pt x="458" y="918"/>
                      </a:lnTo>
                      <a:lnTo>
                        <a:pt x="466" y="918"/>
                      </a:lnTo>
                      <a:lnTo>
                        <a:pt x="466" y="872"/>
                      </a:lnTo>
                      <a:lnTo>
                        <a:pt x="458" y="872"/>
                      </a:lnTo>
                      <a:lnTo>
                        <a:pt x="458" y="842"/>
                      </a:lnTo>
                      <a:lnTo>
                        <a:pt x="479" y="842"/>
                      </a:lnTo>
                      <a:lnTo>
                        <a:pt x="479" y="855"/>
                      </a:lnTo>
                      <a:lnTo>
                        <a:pt x="491" y="855"/>
                      </a:lnTo>
                      <a:lnTo>
                        <a:pt x="491" y="872"/>
                      </a:lnTo>
                      <a:lnTo>
                        <a:pt x="508" y="872"/>
                      </a:lnTo>
                      <a:lnTo>
                        <a:pt x="508" y="884"/>
                      </a:lnTo>
                      <a:lnTo>
                        <a:pt x="521" y="884"/>
                      </a:lnTo>
                      <a:lnTo>
                        <a:pt x="521" y="897"/>
                      </a:lnTo>
                      <a:lnTo>
                        <a:pt x="534" y="897"/>
                      </a:lnTo>
                      <a:lnTo>
                        <a:pt x="534" y="884"/>
                      </a:lnTo>
                      <a:lnTo>
                        <a:pt x="534" y="897"/>
                      </a:lnTo>
                      <a:lnTo>
                        <a:pt x="534" y="884"/>
                      </a:lnTo>
                      <a:lnTo>
                        <a:pt x="534" y="897"/>
                      </a:lnTo>
                      <a:lnTo>
                        <a:pt x="568" y="897"/>
                      </a:lnTo>
                      <a:lnTo>
                        <a:pt x="568" y="884"/>
                      </a:lnTo>
                      <a:lnTo>
                        <a:pt x="580" y="884"/>
                      </a:lnTo>
                      <a:lnTo>
                        <a:pt x="580" y="855"/>
                      </a:lnTo>
                      <a:lnTo>
                        <a:pt x="593" y="855"/>
                      </a:lnTo>
                      <a:lnTo>
                        <a:pt x="593" y="808"/>
                      </a:lnTo>
                      <a:lnTo>
                        <a:pt x="580" y="808"/>
                      </a:lnTo>
                      <a:lnTo>
                        <a:pt x="580" y="796"/>
                      </a:lnTo>
                      <a:lnTo>
                        <a:pt x="568" y="796"/>
                      </a:lnTo>
                      <a:lnTo>
                        <a:pt x="568" y="770"/>
                      </a:lnTo>
                      <a:lnTo>
                        <a:pt x="546" y="770"/>
                      </a:lnTo>
                      <a:lnTo>
                        <a:pt x="546" y="758"/>
                      </a:lnTo>
                      <a:lnTo>
                        <a:pt x="534" y="758"/>
                      </a:lnTo>
                      <a:lnTo>
                        <a:pt x="534" y="728"/>
                      </a:lnTo>
                      <a:lnTo>
                        <a:pt x="521" y="728"/>
                      </a:lnTo>
                      <a:lnTo>
                        <a:pt x="521" y="724"/>
                      </a:lnTo>
                      <a:lnTo>
                        <a:pt x="534" y="724"/>
                      </a:lnTo>
                      <a:lnTo>
                        <a:pt x="534" y="694"/>
                      </a:lnTo>
                      <a:lnTo>
                        <a:pt x="521" y="694"/>
                      </a:lnTo>
                      <a:lnTo>
                        <a:pt x="521" y="681"/>
                      </a:lnTo>
                      <a:lnTo>
                        <a:pt x="508" y="681"/>
                      </a:lnTo>
                      <a:lnTo>
                        <a:pt x="508" y="669"/>
                      </a:lnTo>
                      <a:lnTo>
                        <a:pt x="508" y="681"/>
                      </a:lnTo>
                      <a:lnTo>
                        <a:pt x="491" y="681"/>
                      </a:lnTo>
                      <a:lnTo>
                        <a:pt x="491" y="669"/>
                      </a:lnTo>
                      <a:lnTo>
                        <a:pt x="445" y="669"/>
                      </a:lnTo>
                      <a:lnTo>
                        <a:pt x="432" y="656"/>
                      </a:lnTo>
                      <a:lnTo>
                        <a:pt x="419" y="656"/>
                      </a:lnTo>
                      <a:lnTo>
                        <a:pt x="419" y="639"/>
                      </a:lnTo>
                      <a:lnTo>
                        <a:pt x="407" y="639"/>
                      </a:lnTo>
                      <a:lnTo>
                        <a:pt x="407" y="635"/>
                      </a:lnTo>
                      <a:lnTo>
                        <a:pt x="394" y="635"/>
                      </a:lnTo>
                      <a:lnTo>
                        <a:pt x="394" y="605"/>
                      </a:lnTo>
                      <a:lnTo>
                        <a:pt x="377" y="605"/>
                      </a:lnTo>
                      <a:lnTo>
                        <a:pt x="377" y="622"/>
                      </a:lnTo>
                      <a:lnTo>
                        <a:pt x="364" y="622"/>
                      </a:lnTo>
                      <a:lnTo>
                        <a:pt x="364" y="592"/>
                      </a:lnTo>
                      <a:lnTo>
                        <a:pt x="360" y="592"/>
                      </a:lnTo>
                      <a:lnTo>
                        <a:pt x="360" y="580"/>
                      </a:lnTo>
                      <a:lnTo>
                        <a:pt x="331" y="580"/>
                      </a:lnTo>
                      <a:lnTo>
                        <a:pt x="331" y="605"/>
                      </a:lnTo>
                      <a:lnTo>
                        <a:pt x="318" y="605"/>
                      </a:lnTo>
                      <a:lnTo>
                        <a:pt x="318" y="592"/>
                      </a:lnTo>
                      <a:lnTo>
                        <a:pt x="305" y="580"/>
                      </a:lnTo>
                      <a:lnTo>
                        <a:pt x="305" y="567"/>
                      </a:lnTo>
                      <a:lnTo>
                        <a:pt x="292" y="567"/>
                      </a:lnTo>
                      <a:lnTo>
                        <a:pt x="292" y="546"/>
                      </a:lnTo>
                      <a:lnTo>
                        <a:pt x="276" y="546"/>
                      </a:lnTo>
                      <a:lnTo>
                        <a:pt x="276" y="567"/>
                      </a:lnTo>
                      <a:lnTo>
                        <a:pt x="259" y="567"/>
                      </a:lnTo>
                      <a:lnTo>
                        <a:pt x="259" y="592"/>
                      </a:lnTo>
                      <a:lnTo>
                        <a:pt x="242" y="592"/>
                      </a:lnTo>
                      <a:lnTo>
                        <a:pt x="242" y="605"/>
                      </a:lnTo>
                      <a:lnTo>
                        <a:pt x="229" y="605"/>
                      </a:lnTo>
                      <a:lnTo>
                        <a:pt x="229" y="592"/>
                      </a:lnTo>
                      <a:lnTo>
                        <a:pt x="204" y="592"/>
                      </a:lnTo>
                      <a:lnTo>
                        <a:pt x="204" y="567"/>
                      </a:lnTo>
                      <a:lnTo>
                        <a:pt x="204" y="580"/>
                      </a:lnTo>
                      <a:lnTo>
                        <a:pt x="170" y="580"/>
                      </a:lnTo>
                      <a:lnTo>
                        <a:pt x="170" y="567"/>
                      </a:lnTo>
                      <a:lnTo>
                        <a:pt x="182" y="567"/>
                      </a:lnTo>
                      <a:lnTo>
                        <a:pt x="182" y="554"/>
                      </a:lnTo>
                      <a:lnTo>
                        <a:pt x="170" y="554"/>
                      </a:lnTo>
                      <a:lnTo>
                        <a:pt x="170" y="546"/>
                      </a:lnTo>
                      <a:lnTo>
                        <a:pt x="157" y="546"/>
                      </a:lnTo>
                      <a:lnTo>
                        <a:pt x="157" y="554"/>
                      </a:lnTo>
                      <a:lnTo>
                        <a:pt x="144" y="554"/>
                      </a:lnTo>
                      <a:lnTo>
                        <a:pt x="144" y="546"/>
                      </a:lnTo>
                      <a:lnTo>
                        <a:pt x="115" y="546"/>
                      </a:lnTo>
                      <a:lnTo>
                        <a:pt x="115" y="533"/>
                      </a:lnTo>
                      <a:lnTo>
                        <a:pt x="102" y="533"/>
                      </a:lnTo>
                      <a:lnTo>
                        <a:pt x="102" y="520"/>
                      </a:lnTo>
                      <a:lnTo>
                        <a:pt x="115" y="508"/>
                      </a:lnTo>
                      <a:lnTo>
                        <a:pt x="115" y="491"/>
                      </a:lnTo>
                      <a:lnTo>
                        <a:pt x="127" y="491"/>
                      </a:lnTo>
                      <a:lnTo>
                        <a:pt x="115" y="478"/>
                      </a:lnTo>
                      <a:lnTo>
                        <a:pt x="115" y="465"/>
                      </a:lnTo>
                      <a:lnTo>
                        <a:pt x="102" y="465"/>
                      </a:lnTo>
                      <a:lnTo>
                        <a:pt x="102" y="453"/>
                      </a:lnTo>
                      <a:lnTo>
                        <a:pt x="115" y="453"/>
                      </a:lnTo>
                      <a:lnTo>
                        <a:pt x="102" y="444"/>
                      </a:lnTo>
                      <a:lnTo>
                        <a:pt x="89" y="444"/>
                      </a:lnTo>
                      <a:lnTo>
                        <a:pt x="89" y="431"/>
                      </a:lnTo>
                      <a:lnTo>
                        <a:pt x="102" y="419"/>
                      </a:lnTo>
                      <a:lnTo>
                        <a:pt x="89" y="419"/>
                      </a:lnTo>
                      <a:lnTo>
                        <a:pt x="89" y="406"/>
                      </a:lnTo>
                      <a:lnTo>
                        <a:pt x="43" y="406"/>
                      </a:lnTo>
                      <a:lnTo>
                        <a:pt x="43" y="389"/>
                      </a:lnTo>
                      <a:lnTo>
                        <a:pt x="26" y="389"/>
                      </a:lnTo>
                      <a:lnTo>
                        <a:pt x="26" y="376"/>
                      </a:lnTo>
                      <a:lnTo>
                        <a:pt x="13" y="376"/>
                      </a:lnTo>
                      <a:lnTo>
                        <a:pt x="13" y="343"/>
                      </a:lnTo>
                      <a:lnTo>
                        <a:pt x="26" y="343"/>
                      </a:lnTo>
                      <a:lnTo>
                        <a:pt x="13" y="330"/>
                      </a:lnTo>
                      <a:lnTo>
                        <a:pt x="13" y="317"/>
                      </a:lnTo>
                      <a:lnTo>
                        <a:pt x="26" y="317"/>
                      </a:lnTo>
                      <a:lnTo>
                        <a:pt x="26" y="305"/>
                      </a:lnTo>
                      <a:lnTo>
                        <a:pt x="13" y="305"/>
                      </a:lnTo>
                      <a:lnTo>
                        <a:pt x="26" y="305"/>
                      </a:lnTo>
                      <a:lnTo>
                        <a:pt x="13" y="292"/>
                      </a:lnTo>
                      <a:lnTo>
                        <a:pt x="13" y="275"/>
                      </a:lnTo>
                      <a:lnTo>
                        <a:pt x="0" y="275"/>
                      </a:lnTo>
                      <a:lnTo>
                        <a:pt x="13" y="275"/>
                      </a:lnTo>
                      <a:lnTo>
                        <a:pt x="13" y="241"/>
                      </a:lnTo>
                      <a:lnTo>
                        <a:pt x="26" y="241"/>
                      </a:lnTo>
                      <a:lnTo>
                        <a:pt x="26" y="216"/>
                      </a:lnTo>
                      <a:lnTo>
                        <a:pt x="43" y="216"/>
                      </a:lnTo>
                      <a:lnTo>
                        <a:pt x="43" y="169"/>
                      </a:lnTo>
                      <a:lnTo>
                        <a:pt x="26" y="169"/>
                      </a:lnTo>
                      <a:lnTo>
                        <a:pt x="26" y="127"/>
                      </a:lnTo>
                      <a:lnTo>
                        <a:pt x="13" y="127"/>
                      </a:lnTo>
                      <a:lnTo>
                        <a:pt x="13" y="114"/>
                      </a:lnTo>
                      <a:lnTo>
                        <a:pt x="26" y="114"/>
                      </a:lnTo>
                      <a:lnTo>
                        <a:pt x="26" y="89"/>
                      </a:lnTo>
                      <a:lnTo>
                        <a:pt x="13" y="89"/>
                      </a:lnTo>
                      <a:lnTo>
                        <a:pt x="13" y="67"/>
                      </a:lnTo>
                      <a:lnTo>
                        <a:pt x="26" y="67"/>
                      </a:lnTo>
                      <a:lnTo>
                        <a:pt x="26" y="42"/>
                      </a:lnTo>
                      <a:lnTo>
                        <a:pt x="13" y="42"/>
                      </a:lnTo>
                      <a:lnTo>
                        <a:pt x="13" y="25"/>
                      </a:lnTo>
                      <a:lnTo>
                        <a:pt x="26" y="25"/>
                      </a:lnTo>
                      <a:lnTo>
                        <a:pt x="26" y="0"/>
                      </a:lnTo>
                      <a:lnTo>
                        <a:pt x="43" y="0"/>
                      </a:lnTo>
                      <a:lnTo>
                        <a:pt x="55" y="12"/>
                      </a:lnTo>
                      <a:lnTo>
                        <a:pt x="81" y="12"/>
                      </a:lnTo>
                      <a:lnTo>
                        <a:pt x="81" y="0"/>
                      </a:lnTo>
                      <a:lnTo>
                        <a:pt x="81" y="12"/>
                      </a:lnTo>
                      <a:lnTo>
                        <a:pt x="89" y="12"/>
                      </a:lnTo>
                      <a:lnTo>
                        <a:pt x="89" y="25"/>
                      </a:lnTo>
                      <a:lnTo>
                        <a:pt x="144" y="25"/>
                      </a:lnTo>
                      <a:lnTo>
                        <a:pt x="144" y="42"/>
                      </a:lnTo>
                      <a:lnTo>
                        <a:pt x="170" y="42"/>
                      </a:lnTo>
                      <a:lnTo>
                        <a:pt x="170" y="55"/>
                      </a:lnTo>
                      <a:lnTo>
                        <a:pt x="191" y="55"/>
                      </a:lnTo>
                      <a:lnTo>
                        <a:pt x="191" y="25"/>
                      </a:lnTo>
                      <a:lnTo>
                        <a:pt x="216" y="25"/>
                      </a:lnTo>
                      <a:lnTo>
                        <a:pt x="216" y="42"/>
                      </a:lnTo>
                      <a:lnTo>
                        <a:pt x="229" y="42"/>
                      </a:lnTo>
                      <a:lnTo>
                        <a:pt x="229" y="55"/>
                      </a:lnTo>
                      <a:lnTo>
                        <a:pt x="242" y="55"/>
                      </a:lnTo>
                      <a:lnTo>
                        <a:pt x="242" y="67"/>
                      </a:lnTo>
                      <a:lnTo>
                        <a:pt x="259" y="80"/>
                      </a:lnTo>
                      <a:lnTo>
                        <a:pt x="259" y="101"/>
                      </a:lnTo>
                      <a:lnTo>
                        <a:pt x="271" y="101"/>
                      </a:lnTo>
                      <a:lnTo>
                        <a:pt x="271" y="114"/>
                      </a:lnTo>
                      <a:lnTo>
                        <a:pt x="259" y="127"/>
                      </a:lnTo>
                      <a:lnTo>
                        <a:pt x="259" y="144"/>
                      </a:lnTo>
                      <a:lnTo>
                        <a:pt x="292" y="144"/>
                      </a:lnTo>
                      <a:lnTo>
                        <a:pt x="292" y="169"/>
                      </a:lnTo>
                      <a:lnTo>
                        <a:pt x="318" y="169"/>
                      </a:lnTo>
                      <a:lnTo>
                        <a:pt x="318" y="173"/>
                      </a:lnTo>
                      <a:lnTo>
                        <a:pt x="331" y="173"/>
                      </a:lnTo>
                      <a:lnTo>
                        <a:pt x="318" y="173"/>
                      </a:lnTo>
                      <a:lnTo>
                        <a:pt x="318" y="169"/>
                      </a:lnTo>
                      <a:lnTo>
                        <a:pt x="364" y="169"/>
                      </a:lnTo>
                      <a:lnTo>
                        <a:pt x="360" y="169"/>
                      </a:lnTo>
                      <a:lnTo>
                        <a:pt x="360" y="173"/>
                      </a:lnTo>
                      <a:lnTo>
                        <a:pt x="394" y="173"/>
                      </a:lnTo>
                      <a:lnTo>
                        <a:pt x="407" y="190"/>
                      </a:lnTo>
                      <a:lnTo>
                        <a:pt x="407" y="173"/>
                      </a:lnTo>
                      <a:lnTo>
                        <a:pt x="445" y="173"/>
                      </a:lnTo>
                      <a:lnTo>
                        <a:pt x="445" y="190"/>
                      </a:lnTo>
                      <a:lnTo>
                        <a:pt x="445" y="173"/>
                      </a:lnTo>
                      <a:lnTo>
                        <a:pt x="458" y="190"/>
                      </a:lnTo>
                      <a:lnTo>
                        <a:pt x="458" y="173"/>
                      </a:lnTo>
                      <a:lnTo>
                        <a:pt x="466" y="173"/>
                      </a:lnTo>
                      <a:lnTo>
                        <a:pt x="466" y="190"/>
                      </a:lnTo>
                      <a:lnTo>
                        <a:pt x="479" y="190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" name="Google Shape;1188;p19">
                  <a:extLst>
                    <a:ext uri="{FF2B5EF4-FFF2-40B4-BE49-F238E27FC236}">
                      <a16:creationId xmlns:a16="http://schemas.microsoft.com/office/drawing/2014/main" id="{CDF46E32-6792-9D46-FDC7-16932134B1AB}"/>
                    </a:ext>
                  </a:extLst>
                </p:cNvPr>
                <p:cNvSpPr/>
                <p:nvPr/>
              </p:nvSpPr>
              <p:spPr>
                <a:xfrm>
                  <a:off x="7562052" y="3151353"/>
                  <a:ext cx="878180" cy="601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1" h="1850" extrusionOk="0">
                      <a:moveTo>
                        <a:pt x="1761" y="13"/>
                      </a:moveTo>
                      <a:lnTo>
                        <a:pt x="1761" y="26"/>
                      </a:lnTo>
                      <a:lnTo>
                        <a:pt x="1778" y="26"/>
                      </a:lnTo>
                      <a:lnTo>
                        <a:pt x="1778" y="77"/>
                      </a:lnTo>
                      <a:lnTo>
                        <a:pt x="1790" y="77"/>
                      </a:lnTo>
                      <a:lnTo>
                        <a:pt x="1790" y="102"/>
                      </a:lnTo>
                      <a:lnTo>
                        <a:pt x="1803" y="102"/>
                      </a:lnTo>
                      <a:lnTo>
                        <a:pt x="1803" y="115"/>
                      </a:lnTo>
                      <a:lnTo>
                        <a:pt x="1816" y="115"/>
                      </a:lnTo>
                      <a:lnTo>
                        <a:pt x="1816" y="127"/>
                      </a:lnTo>
                      <a:lnTo>
                        <a:pt x="1803" y="127"/>
                      </a:lnTo>
                      <a:lnTo>
                        <a:pt x="1803" y="157"/>
                      </a:lnTo>
                      <a:lnTo>
                        <a:pt x="1824" y="157"/>
                      </a:lnTo>
                      <a:lnTo>
                        <a:pt x="1824" y="161"/>
                      </a:lnTo>
                      <a:lnTo>
                        <a:pt x="1837" y="161"/>
                      </a:lnTo>
                      <a:lnTo>
                        <a:pt x="1837" y="178"/>
                      </a:lnTo>
                      <a:lnTo>
                        <a:pt x="1862" y="178"/>
                      </a:lnTo>
                      <a:lnTo>
                        <a:pt x="1862" y="191"/>
                      </a:lnTo>
                      <a:lnTo>
                        <a:pt x="1879" y="191"/>
                      </a:lnTo>
                      <a:lnTo>
                        <a:pt x="1879" y="204"/>
                      </a:lnTo>
                      <a:lnTo>
                        <a:pt x="1892" y="204"/>
                      </a:lnTo>
                      <a:lnTo>
                        <a:pt x="1892" y="216"/>
                      </a:lnTo>
                      <a:lnTo>
                        <a:pt x="1905" y="216"/>
                      </a:lnTo>
                      <a:lnTo>
                        <a:pt x="1892" y="216"/>
                      </a:lnTo>
                      <a:lnTo>
                        <a:pt x="1892" y="229"/>
                      </a:lnTo>
                      <a:lnTo>
                        <a:pt x="1905" y="229"/>
                      </a:lnTo>
                      <a:lnTo>
                        <a:pt x="1905" y="250"/>
                      </a:lnTo>
                      <a:lnTo>
                        <a:pt x="1892" y="250"/>
                      </a:lnTo>
                      <a:lnTo>
                        <a:pt x="1892" y="263"/>
                      </a:lnTo>
                      <a:lnTo>
                        <a:pt x="1879" y="263"/>
                      </a:lnTo>
                      <a:lnTo>
                        <a:pt x="1879" y="276"/>
                      </a:lnTo>
                      <a:lnTo>
                        <a:pt x="1879" y="263"/>
                      </a:lnTo>
                      <a:lnTo>
                        <a:pt x="1862" y="263"/>
                      </a:lnTo>
                      <a:lnTo>
                        <a:pt x="1862" y="276"/>
                      </a:lnTo>
                      <a:lnTo>
                        <a:pt x="1879" y="276"/>
                      </a:lnTo>
                      <a:lnTo>
                        <a:pt x="1879" y="292"/>
                      </a:lnTo>
                      <a:lnTo>
                        <a:pt x="1862" y="292"/>
                      </a:lnTo>
                      <a:lnTo>
                        <a:pt x="1862" y="305"/>
                      </a:lnTo>
                      <a:lnTo>
                        <a:pt x="1879" y="305"/>
                      </a:lnTo>
                      <a:lnTo>
                        <a:pt x="1879" y="331"/>
                      </a:lnTo>
                      <a:lnTo>
                        <a:pt x="1892" y="343"/>
                      </a:lnTo>
                      <a:lnTo>
                        <a:pt x="1879" y="343"/>
                      </a:lnTo>
                      <a:lnTo>
                        <a:pt x="1879" y="394"/>
                      </a:lnTo>
                      <a:lnTo>
                        <a:pt x="1892" y="394"/>
                      </a:lnTo>
                      <a:lnTo>
                        <a:pt x="1892" y="432"/>
                      </a:lnTo>
                      <a:lnTo>
                        <a:pt x="1905" y="432"/>
                      </a:lnTo>
                      <a:lnTo>
                        <a:pt x="1905" y="441"/>
                      </a:lnTo>
                      <a:lnTo>
                        <a:pt x="1917" y="453"/>
                      </a:lnTo>
                      <a:lnTo>
                        <a:pt x="1926" y="453"/>
                      </a:lnTo>
                      <a:lnTo>
                        <a:pt x="1926" y="466"/>
                      </a:lnTo>
                      <a:lnTo>
                        <a:pt x="1951" y="466"/>
                      </a:lnTo>
                      <a:lnTo>
                        <a:pt x="1951" y="491"/>
                      </a:lnTo>
                      <a:lnTo>
                        <a:pt x="1964" y="491"/>
                      </a:lnTo>
                      <a:lnTo>
                        <a:pt x="1951" y="491"/>
                      </a:lnTo>
                      <a:lnTo>
                        <a:pt x="1964" y="508"/>
                      </a:lnTo>
                      <a:lnTo>
                        <a:pt x="1964" y="521"/>
                      </a:lnTo>
                      <a:lnTo>
                        <a:pt x="1977" y="521"/>
                      </a:lnTo>
                      <a:lnTo>
                        <a:pt x="1977" y="508"/>
                      </a:lnTo>
                      <a:lnTo>
                        <a:pt x="1994" y="521"/>
                      </a:lnTo>
                      <a:lnTo>
                        <a:pt x="1977" y="521"/>
                      </a:lnTo>
                      <a:lnTo>
                        <a:pt x="1977" y="555"/>
                      </a:lnTo>
                      <a:lnTo>
                        <a:pt x="1964" y="555"/>
                      </a:lnTo>
                      <a:lnTo>
                        <a:pt x="1964" y="580"/>
                      </a:lnTo>
                      <a:lnTo>
                        <a:pt x="2011" y="580"/>
                      </a:lnTo>
                      <a:lnTo>
                        <a:pt x="2011" y="610"/>
                      </a:lnTo>
                      <a:lnTo>
                        <a:pt x="1977" y="610"/>
                      </a:lnTo>
                      <a:lnTo>
                        <a:pt x="1977" y="627"/>
                      </a:lnTo>
                      <a:lnTo>
                        <a:pt x="1994" y="627"/>
                      </a:lnTo>
                      <a:lnTo>
                        <a:pt x="1977" y="627"/>
                      </a:lnTo>
                      <a:lnTo>
                        <a:pt x="1977" y="644"/>
                      </a:lnTo>
                      <a:lnTo>
                        <a:pt x="1964" y="644"/>
                      </a:lnTo>
                      <a:lnTo>
                        <a:pt x="1994" y="644"/>
                      </a:lnTo>
                      <a:lnTo>
                        <a:pt x="1994" y="657"/>
                      </a:lnTo>
                      <a:lnTo>
                        <a:pt x="2006" y="657"/>
                      </a:lnTo>
                      <a:lnTo>
                        <a:pt x="2006" y="682"/>
                      </a:lnTo>
                      <a:lnTo>
                        <a:pt x="2011" y="682"/>
                      </a:lnTo>
                      <a:lnTo>
                        <a:pt x="2011" y="669"/>
                      </a:lnTo>
                      <a:lnTo>
                        <a:pt x="2040" y="669"/>
                      </a:lnTo>
                      <a:lnTo>
                        <a:pt x="2040" y="682"/>
                      </a:lnTo>
                      <a:lnTo>
                        <a:pt x="2011" y="682"/>
                      </a:lnTo>
                      <a:lnTo>
                        <a:pt x="2011" y="716"/>
                      </a:lnTo>
                      <a:lnTo>
                        <a:pt x="2006" y="716"/>
                      </a:lnTo>
                      <a:lnTo>
                        <a:pt x="2006" y="729"/>
                      </a:lnTo>
                      <a:lnTo>
                        <a:pt x="1994" y="729"/>
                      </a:lnTo>
                      <a:lnTo>
                        <a:pt x="1994" y="741"/>
                      </a:lnTo>
                      <a:lnTo>
                        <a:pt x="1977" y="741"/>
                      </a:lnTo>
                      <a:lnTo>
                        <a:pt x="1977" y="758"/>
                      </a:lnTo>
                      <a:lnTo>
                        <a:pt x="2011" y="758"/>
                      </a:lnTo>
                      <a:lnTo>
                        <a:pt x="2011" y="784"/>
                      </a:lnTo>
                      <a:lnTo>
                        <a:pt x="2040" y="784"/>
                      </a:lnTo>
                      <a:lnTo>
                        <a:pt x="2040" y="796"/>
                      </a:lnTo>
                      <a:lnTo>
                        <a:pt x="2053" y="796"/>
                      </a:lnTo>
                      <a:lnTo>
                        <a:pt x="2053" y="784"/>
                      </a:lnTo>
                      <a:lnTo>
                        <a:pt x="2053" y="809"/>
                      </a:lnTo>
                      <a:lnTo>
                        <a:pt x="2066" y="809"/>
                      </a:lnTo>
                      <a:lnTo>
                        <a:pt x="2066" y="843"/>
                      </a:lnTo>
                      <a:lnTo>
                        <a:pt x="2078" y="843"/>
                      </a:lnTo>
                      <a:lnTo>
                        <a:pt x="2078" y="860"/>
                      </a:lnTo>
                      <a:lnTo>
                        <a:pt x="2095" y="872"/>
                      </a:lnTo>
                      <a:lnTo>
                        <a:pt x="2099" y="872"/>
                      </a:lnTo>
                      <a:lnTo>
                        <a:pt x="2099" y="885"/>
                      </a:lnTo>
                      <a:lnTo>
                        <a:pt x="2112" y="885"/>
                      </a:lnTo>
                      <a:lnTo>
                        <a:pt x="2112" y="906"/>
                      </a:lnTo>
                      <a:lnTo>
                        <a:pt x="2099" y="906"/>
                      </a:lnTo>
                      <a:lnTo>
                        <a:pt x="2099" y="944"/>
                      </a:lnTo>
                      <a:lnTo>
                        <a:pt x="2095" y="944"/>
                      </a:lnTo>
                      <a:lnTo>
                        <a:pt x="2095" y="974"/>
                      </a:lnTo>
                      <a:lnTo>
                        <a:pt x="2099" y="974"/>
                      </a:lnTo>
                      <a:lnTo>
                        <a:pt x="2099" y="987"/>
                      </a:lnTo>
                      <a:lnTo>
                        <a:pt x="2112" y="987"/>
                      </a:lnTo>
                      <a:lnTo>
                        <a:pt x="2112" y="1021"/>
                      </a:lnTo>
                      <a:lnTo>
                        <a:pt x="2129" y="1021"/>
                      </a:lnTo>
                      <a:lnTo>
                        <a:pt x="2129" y="1008"/>
                      </a:lnTo>
                      <a:lnTo>
                        <a:pt x="2180" y="1008"/>
                      </a:lnTo>
                      <a:lnTo>
                        <a:pt x="2180" y="1021"/>
                      </a:lnTo>
                      <a:lnTo>
                        <a:pt x="2201" y="1021"/>
                      </a:lnTo>
                      <a:lnTo>
                        <a:pt x="2201" y="1008"/>
                      </a:lnTo>
                      <a:lnTo>
                        <a:pt x="2226" y="1008"/>
                      </a:lnTo>
                      <a:lnTo>
                        <a:pt x="2226" y="987"/>
                      </a:lnTo>
                      <a:lnTo>
                        <a:pt x="2243" y="987"/>
                      </a:lnTo>
                      <a:lnTo>
                        <a:pt x="2243" y="974"/>
                      </a:lnTo>
                      <a:lnTo>
                        <a:pt x="2290" y="974"/>
                      </a:lnTo>
                      <a:lnTo>
                        <a:pt x="2290" y="987"/>
                      </a:lnTo>
                      <a:lnTo>
                        <a:pt x="2328" y="987"/>
                      </a:lnTo>
                      <a:lnTo>
                        <a:pt x="2328" y="999"/>
                      </a:lnTo>
                      <a:lnTo>
                        <a:pt x="2328" y="987"/>
                      </a:lnTo>
                      <a:lnTo>
                        <a:pt x="2328" y="999"/>
                      </a:lnTo>
                      <a:lnTo>
                        <a:pt x="2345" y="999"/>
                      </a:lnTo>
                      <a:lnTo>
                        <a:pt x="2345" y="987"/>
                      </a:lnTo>
                      <a:lnTo>
                        <a:pt x="2375" y="987"/>
                      </a:lnTo>
                      <a:lnTo>
                        <a:pt x="2375" y="999"/>
                      </a:lnTo>
                      <a:lnTo>
                        <a:pt x="2430" y="999"/>
                      </a:lnTo>
                      <a:lnTo>
                        <a:pt x="2430" y="1008"/>
                      </a:lnTo>
                      <a:lnTo>
                        <a:pt x="2442" y="1008"/>
                      </a:lnTo>
                      <a:lnTo>
                        <a:pt x="2459" y="1021"/>
                      </a:lnTo>
                      <a:lnTo>
                        <a:pt x="2459" y="1033"/>
                      </a:lnTo>
                      <a:lnTo>
                        <a:pt x="2472" y="1033"/>
                      </a:lnTo>
                      <a:lnTo>
                        <a:pt x="2472" y="1059"/>
                      </a:lnTo>
                      <a:lnTo>
                        <a:pt x="2476" y="1059"/>
                      </a:lnTo>
                      <a:lnTo>
                        <a:pt x="2476" y="1076"/>
                      </a:lnTo>
                      <a:lnTo>
                        <a:pt x="2493" y="1076"/>
                      </a:lnTo>
                      <a:lnTo>
                        <a:pt x="2493" y="1088"/>
                      </a:lnTo>
                      <a:lnTo>
                        <a:pt x="2531" y="1088"/>
                      </a:lnTo>
                      <a:lnTo>
                        <a:pt x="2531" y="1093"/>
                      </a:lnTo>
                      <a:lnTo>
                        <a:pt x="2544" y="1093"/>
                      </a:lnTo>
                      <a:lnTo>
                        <a:pt x="2544" y="1135"/>
                      </a:lnTo>
                      <a:lnTo>
                        <a:pt x="2531" y="1135"/>
                      </a:lnTo>
                      <a:lnTo>
                        <a:pt x="2531" y="1160"/>
                      </a:lnTo>
                      <a:lnTo>
                        <a:pt x="2544" y="1173"/>
                      </a:lnTo>
                      <a:lnTo>
                        <a:pt x="2544" y="1194"/>
                      </a:lnTo>
                      <a:lnTo>
                        <a:pt x="2561" y="1194"/>
                      </a:lnTo>
                      <a:lnTo>
                        <a:pt x="2561" y="1224"/>
                      </a:lnTo>
                      <a:lnTo>
                        <a:pt x="2544" y="1224"/>
                      </a:lnTo>
                      <a:lnTo>
                        <a:pt x="2544" y="1262"/>
                      </a:lnTo>
                      <a:lnTo>
                        <a:pt x="2531" y="1262"/>
                      </a:lnTo>
                      <a:lnTo>
                        <a:pt x="2531" y="1283"/>
                      </a:lnTo>
                      <a:lnTo>
                        <a:pt x="2519" y="1283"/>
                      </a:lnTo>
                      <a:lnTo>
                        <a:pt x="2519" y="1296"/>
                      </a:lnTo>
                      <a:lnTo>
                        <a:pt x="2493" y="1296"/>
                      </a:lnTo>
                      <a:lnTo>
                        <a:pt x="2476" y="1309"/>
                      </a:lnTo>
                      <a:lnTo>
                        <a:pt x="2493" y="1309"/>
                      </a:lnTo>
                      <a:lnTo>
                        <a:pt x="2493" y="1321"/>
                      </a:lnTo>
                      <a:lnTo>
                        <a:pt x="2472" y="1321"/>
                      </a:lnTo>
                      <a:lnTo>
                        <a:pt x="2472" y="1309"/>
                      </a:lnTo>
                      <a:lnTo>
                        <a:pt x="2459" y="1309"/>
                      </a:lnTo>
                      <a:lnTo>
                        <a:pt x="2459" y="1321"/>
                      </a:lnTo>
                      <a:lnTo>
                        <a:pt x="2430" y="1321"/>
                      </a:lnTo>
                      <a:lnTo>
                        <a:pt x="2430" y="1338"/>
                      </a:lnTo>
                      <a:lnTo>
                        <a:pt x="2430" y="1321"/>
                      </a:lnTo>
                      <a:lnTo>
                        <a:pt x="2392" y="1321"/>
                      </a:lnTo>
                      <a:lnTo>
                        <a:pt x="2392" y="1338"/>
                      </a:lnTo>
                      <a:lnTo>
                        <a:pt x="2375" y="1338"/>
                      </a:lnTo>
                      <a:lnTo>
                        <a:pt x="2375" y="1364"/>
                      </a:lnTo>
                      <a:lnTo>
                        <a:pt x="2370" y="1364"/>
                      </a:lnTo>
                      <a:lnTo>
                        <a:pt x="2370" y="1372"/>
                      </a:lnTo>
                      <a:lnTo>
                        <a:pt x="2358" y="1372"/>
                      </a:lnTo>
                      <a:lnTo>
                        <a:pt x="2358" y="1364"/>
                      </a:lnTo>
                      <a:lnTo>
                        <a:pt x="2345" y="1364"/>
                      </a:lnTo>
                      <a:lnTo>
                        <a:pt x="2345" y="1372"/>
                      </a:lnTo>
                      <a:lnTo>
                        <a:pt x="2328" y="1372"/>
                      </a:lnTo>
                      <a:lnTo>
                        <a:pt x="2315" y="1385"/>
                      </a:lnTo>
                      <a:lnTo>
                        <a:pt x="2303" y="1385"/>
                      </a:lnTo>
                      <a:lnTo>
                        <a:pt x="2303" y="1397"/>
                      </a:lnTo>
                      <a:lnTo>
                        <a:pt x="2243" y="1397"/>
                      </a:lnTo>
                      <a:lnTo>
                        <a:pt x="2243" y="1385"/>
                      </a:lnTo>
                      <a:lnTo>
                        <a:pt x="2214" y="1385"/>
                      </a:lnTo>
                      <a:lnTo>
                        <a:pt x="2214" y="1410"/>
                      </a:lnTo>
                      <a:lnTo>
                        <a:pt x="2201" y="1410"/>
                      </a:lnTo>
                      <a:lnTo>
                        <a:pt x="2201" y="1440"/>
                      </a:lnTo>
                      <a:lnTo>
                        <a:pt x="2180" y="1440"/>
                      </a:lnTo>
                      <a:lnTo>
                        <a:pt x="2180" y="1452"/>
                      </a:lnTo>
                      <a:lnTo>
                        <a:pt x="2154" y="1452"/>
                      </a:lnTo>
                      <a:lnTo>
                        <a:pt x="2154" y="1440"/>
                      </a:lnTo>
                      <a:lnTo>
                        <a:pt x="2142" y="1440"/>
                      </a:lnTo>
                      <a:lnTo>
                        <a:pt x="2142" y="1423"/>
                      </a:lnTo>
                      <a:lnTo>
                        <a:pt x="2129" y="1423"/>
                      </a:lnTo>
                      <a:lnTo>
                        <a:pt x="2129" y="1410"/>
                      </a:lnTo>
                      <a:lnTo>
                        <a:pt x="2099" y="1410"/>
                      </a:lnTo>
                      <a:lnTo>
                        <a:pt x="2099" y="1372"/>
                      </a:lnTo>
                      <a:lnTo>
                        <a:pt x="2095" y="1372"/>
                      </a:lnTo>
                      <a:lnTo>
                        <a:pt x="2095" y="1364"/>
                      </a:lnTo>
                      <a:lnTo>
                        <a:pt x="2078" y="1364"/>
                      </a:lnTo>
                      <a:lnTo>
                        <a:pt x="2078" y="1351"/>
                      </a:lnTo>
                      <a:lnTo>
                        <a:pt x="2066" y="1351"/>
                      </a:lnTo>
                      <a:lnTo>
                        <a:pt x="2066" y="1309"/>
                      </a:lnTo>
                      <a:lnTo>
                        <a:pt x="2053" y="1309"/>
                      </a:lnTo>
                      <a:lnTo>
                        <a:pt x="2053" y="1283"/>
                      </a:lnTo>
                      <a:lnTo>
                        <a:pt x="2040" y="1283"/>
                      </a:lnTo>
                      <a:lnTo>
                        <a:pt x="2053" y="1283"/>
                      </a:lnTo>
                      <a:lnTo>
                        <a:pt x="2053" y="1275"/>
                      </a:lnTo>
                      <a:lnTo>
                        <a:pt x="2040" y="1275"/>
                      </a:lnTo>
                      <a:lnTo>
                        <a:pt x="2040" y="1262"/>
                      </a:lnTo>
                      <a:lnTo>
                        <a:pt x="2027" y="1262"/>
                      </a:lnTo>
                      <a:lnTo>
                        <a:pt x="2027" y="1237"/>
                      </a:lnTo>
                      <a:lnTo>
                        <a:pt x="2011" y="1237"/>
                      </a:lnTo>
                      <a:lnTo>
                        <a:pt x="2011" y="1224"/>
                      </a:lnTo>
                      <a:lnTo>
                        <a:pt x="2006" y="1224"/>
                      </a:lnTo>
                      <a:lnTo>
                        <a:pt x="2006" y="1207"/>
                      </a:lnTo>
                      <a:lnTo>
                        <a:pt x="1977" y="1207"/>
                      </a:lnTo>
                      <a:lnTo>
                        <a:pt x="1977" y="1194"/>
                      </a:lnTo>
                      <a:lnTo>
                        <a:pt x="1994" y="1194"/>
                      </a:lnTo>
                      <a:lnTo>
                        <a:pt x="1977" y="1182"/>
                      </a:lnTo>
                      <a:lnTo>
                        <a:pt x="1951" y="1182"/>
                      </a:lnTo>
                      <a:lnTo>
                        <a:pt x="1939" y="1173"/>
                      </a:lnTo>
                      <a:lnTo>
                        <a:pt x="1939" y="1148"/>
                      </a:lnTo>
                      <a:lnTo>
                        <a:pt x="1951" y="1148"/>
                      </a:lnTo>
                      <a:lnTo>
                        <a:pt x="1951" y="1135"/>
                      </a:lnTo>
                      <a:lnTo>
                        <a:pt x="1939" y="1122"/>
                      </a:lnTo>
                      <a:lnTo>
                        <a:pt x="1939" y="1105"/>
                      </a:lnTo>
                      <a:lnTo>
                        <a:pt x="1917" y="1105"/>
                      </a:lnTo>
                      <a:lnTo>
                        <a:pt x="1917" y="1088"/>
                      </a:lnTo>
                      <a:lnTo>
                        <a:pt x="1905" y="1088"/>
                      </a:lnTo>
                      <a:lnTo>
                        <a:pt x="1905" y="1076"/>
                      </a:lnTo>
                      <a:lnTo>
                        <a:pt x="1892" y="1076"/>
                      </a:lnTo>
                      <a:lnTo>
                        <a:pt x="1892" y="1059"/>
                      </a:lnTo>
                      <a:lnTo>
                        <a:pt x="1879" y="1059"/>
                      </a:lnTo>
                      <a:lnTo>
                        <a:pt x="1892" y="1059"/>
                      </a:lnTo>
                      <a:lnTo>
                        <a:pt x="1892" y="1046"/>
                      </a:lnTo>
                      <a:lnTo>
                        <a:pt x="1905" y="1046"/>
                      </a:lnTo>
                      <a:lnTo>
                        <a:pt x="1905" y="1033"/>
                      </a:lnTo>
                      <a:lnTo>
                        <a:pt x="1892" y="1033"/>
                      </a:lnTo>
                      <a:lnTo>
                        <a:pt x="1892" y="1021"/>
                      </a:lnTo>
                      <a:lnTo>
                        <a:pt x="1879" y="1021"/>
                      </a:lnTo>
                      <a:lnTo>
                        <a:pt x="1879" y="1008"/>
                      </a:lnTo>
                      <a:lnTo>
                        <a:pt x="1862" y="1008"/>
                      </a:lnTo>
                      <a:lnTo>
                        <a:pt x="1862" y="1021"/>
                      </a:lnTo>
                      <a:lnTo>
                        <a:pt x="1816" y="1021"/>
                      </a:lnTo>
                      <a:lnTo>
                        <a:pt x="1816" y="1033"/>
                      </a:lnTo>
                      <a:lnTo>
                        <a:pt x="1727" y="1033"/>
                      </a:lnTo>
                      <a:lnTo>
                        <a:pt x="1727" y="1021"/>
                      </a:lnTo>
                      <a:lnTo>
                        <a:pt x="1714" y="1033"/>
                      </a:lnTo>
                      <a:lnTo>
                        <a:pt x="1714" y="1046"/>
                      </a:lnTo>
                      <a:lnTo>
                        <a:pt x="1701" y="1046"/>
                      </a:lnTo>
                      <a:lnTo>
                        <a:pt x="1701" y="1033"/>
                      </a:lnTo>
                      <a:lnTo>
                        <a:pt x="1689" y="1033"/>
                      </a:lnTo>
                      <a:lnTo>
                        <a:pt x="1676" y="1021"/>
                      </a:lnTo>
                      <a:lnTo>
                        <a:pt x="1646" y="1021"/>
                      </a:lnTo>
                      <a:lnTo>
                        <a:pt x="1646" y="1033"/>
                      </a:lnTo>
                      <a:lnTo>
                        <a:pt x="1642" y="1033"/>
                      </a:lnTo>
                      <a:lnTo>
                        <a:pt x="1642" y="1076"/>
                      </a:lnTo>
                      <a:lnTo>
                        <a:pt x="1630" y="1088"/>
                      </a:lnTo>
                      <a:lnTo>
                        <a:pt x="1630" y="1105"/>
                      </a:lnTo>
                      <a:lnTo>
                        <a:pt x="1613" y="1122"/>
                      </a:lnTo>
                      <a:lnTo>
                        <a:pt x="1613" y="1148"/>
                      </a:lnTo>
                      <a:lnTo>
                        <a:pt x="1600" y="1148"/>
                      </a:lnTo>
                      <a:lnTo>
                        <a:pt x="1600" y="1160"/>
                      </a:lnTo>
                      <a:lnTo>
                        <a:pt x="1545" y="1160"/>
                      </a:lnTo>
                      <a:lnTo>
                        <a:pt x="1545" y="1173"/>
                      </a:lnTo>
                      <a:lnTo>
                        <a:pt x="1541" y="1173"/>
                      </a:lnTo>
                      <a:lnTo>
                        <a:pt x="1541" y="1182"/>
                      </a:lnTo>
                      <a:lnTo>
                        <a:pt x="1528" y="1182"/>
                      </a:lnTo>
                      <a:lnTo>
                        <a:pt x="1528" y="1194"/>
                      </a:lnTo>
                      <a:lnTo>
                        <a:pt x="1511" y="1194"/>
                      </a:lnTo>
                      <a:lnTo>
                        <a:pt x="1511" y="1207"/>
                      </a:lnTo>
                      <a:lnTo>
                        <a:pt x="1498" y="1207"/>
                      </a:lnTo>
                      <a:lnTo>
                        <a:pt x="1498" y="1224"/>
                      </a:lnTo>
                      <a:lnTo>
                        <a:pt x="1473" y="1224"/>
                      </a:lnTo>
                      <a:lnTo>
                        <a:pt x="1473" y="1237"/>
                      </a:lnTo>
                      <a:lnTo>
                        <a:pt x="1460" y="1237"/>
                      </a:lnTo>
                      <a:lnTo>
                        <a:pt x="1460" y="1249"/>
                      </a:lnTo>
                      <a:lnTo>
                        <a:pt x="1452" y="1249"/>
                      </a:lnTo>
                      <a:lnTo>
                        <a:pt x="1452" y="1275"/>
                      </a:lnTo>
                      <a:lnTo>
                        <a:pt x="1460" y="1275"/>
                      </a:lnTo>
                      <a:lnTo>
                        <a:pt x="1452" y="1275"/>
                      </a:lnTo>
                      <a:lnTo>
                        <a:pt x="1452" y="1296"/>
                      </a:lnTo>
                      <a:lnTo>
                        <a:pt x="1426" y="1296"/>
                      </a:lnTo>
                      <a:lnTo>
                        <a:pt x="1426" y="1309"/>
                      </a:lnTo>
                      <a:lnTo>
                        <a:pt x="1439" y="1309"/>
                      </a:lnTo>
                      <a:lnTo>
                        <a:pt x="1426" y="1309"/>
                      </a:lnTo>
                      <a:lnTo>
                        <a:pt x="1426" y="1321"/>
                      </a:lnTo>
                      <a:lnTo>
                        <a:pt x="1439" y="1321"/>
                      </a:lnTo>
                      <a:lnTo>
                        <a:pt x="1439" y="1338"/>
                      </a:lnTo>
                      <a:lnTo>
                        <a:pt x="1426" y="1338"/>
                      </a:lnTo>
                      <a:lnTo>
                        <a:pt x="1426" y="1385"/>
                      </a:lnTo>
                      <a:lnTo>
                        <a:pt x="1414" y="1385"/>
                      </a:lnTo>
                      <a:lnTo>
                        <a:pt x="1414" y="1410"/>
                      </a:lnTo>
                      <a:lnTo>
                        <a:pt x="1397" y="1410"/>
                      </a:lnTo>
                      <a:lnTo>
                        <a:pt x="1397" y="1440"/>
                      </a:lnTo>
                      <a:lnTo>
                        <a:pt x="1371" y="1440"/>
                      </a:lnTo>
                      <a:lnTo>
                        <a:pt x="1371" y="1457"/>
                      </a:lnTo>
                      <a:lnTo>
                        <a:pt x="1359" y="1457"/>
                      </a:lnTo>
                      <a:lnTo>
                        <a:pt x="1359" y="1486"/>
                      </a:lnTo>
                      <a:lnTo>
                        <a:pt x="1371" y="1486"/>
                      </a:lnTo>
                      <a:lnTo>
                        <a:pt x="1371" y="1512"/>
                      </a:lnTo>
                      <a:lnTo>
                        <a:pt x="1384" y="1512"/>
                      </a:lnTo>
                      <a:lnTo>
                        <a:pt x="1371" y="1524"/>
                      </a:lnTo>
                      <a:lnTo>
                        <a:pt x="1371" y="1554"/>
                      </a:lnTo>
                      <a:lnTo>
                        <a:pt x="1350" y="1554"/>
                      </a:lnTo>
                      <a:lnTo>
                        <a:pt x="1350" y="1558"/>
                      </a:lnTo>
                      <a:lnTo>
                        <a:pt x="1337" y="1558"/>
                      </a:lnTo>
                      <a:lnTo>
                        <a:pt x="1337" y="1571"/>
                      </a:lnTo>
                      <a:lnTo>
                        <a:pt x="1325" y="1558"/>
                      </a:lnTo>
                      <a:lnTo>
                        <a:pt x="1295" y="1558"/>
                      </a:lnTo>
                      <a:lnTo>
                        <a:pt x="1295" y="1571"/>
                      </a:lnTo>
                      <a:lnTo>
                        <a:pt x="1249" y="1571"/>
                      </a:lnTo>
                      <a:lnTo>
                        <a:pt x="1249" y="1588"/>
                      </a:lnTo>
                      <a:lnTo>
                        <a:pt x="1223" y="1588"/>
                      </a:lnTo>
                      <a:lnTo>
                        <a:pt x="1223" y="1601"/>
                      </a:lnTo>
                      <a:lnTo>
                        <a:pt x="1210" y="1601"/>
                      </a:lnTo>
                      <a:lnTo>
                        <a:pt x="1210" y="1613"/>
                      </a:lnTo>
                      <a:lnTo>
                        <a:pt x="1210" y="1601"/>
                      </a:lnTo>
                      <a:lnTo>
                        <a:pt x="1210" y="1613"/>
                      </a:lnTo>
                      <a:lnTo>
                        <a:pt x="1181" y="1613"/>
                      </a:lnTo>
                      <a:lnTo>
                        <a:pt x="1181" y="1626"/>
                      </a:lnTo>
                      <a:lnTo>
                        <a:pt x="1177" y="1626"/>
                      </a:lnTo>
                      <a:lnTo>
                        <a:pt x="1164" y="1639"/>
                      </a:lnTo>
                      <a:lnTo>
                        <a:pt x="1134" y="1639"/>
                      </a:lnTo>
                      <a:lnTo>
                        <a:pt x="1134" y="1647"/>
                      </a:lnTo>
                      <a:lnTo>
                        <a:pt x="1079" y="1647"/>
                      </a:lnTo>
                      <a:lnTo>
                        <a:pt x="1079" y="1660"/>
                      </a:lnTo>
                      <a:lnTo>
                        <a:pt x="1075" y="1660"/>
                      </a:lnTo>
                      <a:lnTo>
                        <a:pt x="1075" y="1673"/>
                      </a:lnTo>
                      <a:lnTo>
                        <a:pt x="1062" y="1673"/>
                      </a:lnTo>
                      <a:lnTo>
                        <a:pt x="1062" y="1689"/>
                      </a:lnTo>
                      <a:lnTo>
                        <a:pt x="1045" y="1689"/>
                      </a:lnTo>
                      <a:lnTo>
                        <a:pt x="1045" y="1702"/>
                      </a:lnTo>
                      <a:lnTo>
                        <a:pt x="1033" y="1715"/>
                      </a:lnTo>
                      <a:lnTo>
                        <a:pt x="1033" y="1740"/>
                      </a:lnTo>
                      <a:lnTo>
                        <a:pt x="1020" y="1749"/>
                      </a:lnTo>
                      <a:lnTo>
                        <a:pt x="1033" y="1761"/>
                      </a:lnTo>
                      <a:lnTo>
                        <a:pt x="1033" y="1804"/>
                      </a:lnTo>
                      <a:lnTo>
                        <a:pt x="1020" y="1817"/>
                      </a:lnTo>
                      <a:lnTo>
                        <a:pt x="1020" y="1838"/>
                      </a:lnTo>
                      <a:lnTo>
                        <a:pt x="1007" y="1838"/>
                      </a:lnTo>
                      <a:lnTo>
                        <a:pt x="1007" y="1850"/>
                      </a:lnTo>
                      <a:lnTo>
                        <a:pt x="973" y="1850"/>
                      </a:lnTo>
                      <a:lnTo>
                        <a:pt x="973" y="1804"/>
                      </a:lnTo>
                      <a:lnTo>
                        <a:pt x="961" y="1804"/>
                      </a:lnTo>
                      <a:lnTo>
                        <a:pt x="961" y="1787"/>
                      </a:lnTo>
                      <a:lnTo>
                        <a:pt x="948" y="1774"/>
                      </a:lnTo>
                      <a:lnTo>
                        <a:pt x="931" y="1761"/>
                      </a:lnTo>
                      <a:lnTo>
                        <a:pt x="918" y="1749"/>
                      </a:lnTo>
                      <a:lnTo>
                        <a:pt x="918" y="1740"/>
                      </a:lnTo>
                      <a:lnTo>
                        <a:pt x="906" y="1740"/>
                      </a:lnTo>
                      <a:lnTo>
                        <a:pt x="906" y="1728"/>
                      </a:lnTo>
                      <a:lnTo>
                        <a:pt x="897" y="1728"/>
                      </a:lnTo>
                      <a:lnTo>
                        <a:pt x="897" y="1715"/>
                      </a:lnTo>
                      <a:lnTo>
                        <a:pt x="884" y="1702"/>
                      </a:lnTo>
                      <a:lnTo>
                        <a:pt x="872" y="1689"/>
                      </a:lnTo>
                      <a:lnTo>
                        <a:pt x="872" y="1647"/>
                      </a:lnTo>
                      <a:lnTo>
                        <a:pt x="884" y="1647"/>
                      </a:lnTo>
                      <a:lnTo>
                        <a:pt x="884" y="1554"/>
                      </a:lnTo>
                      <a:lnTo>
                        <a:pt x="872" y="1537"/>
                      </a:lnTo>
                      <a:lnTo>
                        <a:pt x="872" y="1512"/>
                      </a:lnTo>
                      <a:lnTo>
                        <a:pt x="859" y="1512"/>
                      </a:lnTo>
                      <a:lnTo>
                        <a:pt x="859" y="1499"/>
                      </a:lnTo>
                      <a:lnTo>
                        <a:pt x="846" y="1486"/>
                      </a:lnTo>
                      <a:lnTo>
                        <a:pt x="829" y="1474"/>
                      </a:lnTo>
                      <a:lnTo>
                        <a:pt x="817" y="1457"/>
                      </a:lnTo>
                      <a:lnTo>
                        <a:pt x="804" y="1452"/>
                      </a:lnTo>
                      <a:lnTo>
                        <a:pt x="796" y="1452"/>
                      </a:lnTo>
                      <a:lnTo>
                        <a:pt x="796" y="1440"/>
                      </a:lnTo>
                      <a:lnTo>
                        <a:pt x="783" y="1440"/>
                      </a:lnTo>
                      <a:lnTo>
                        <a:pt x="783" y="1423"/>
                      </a:lnTo>
                      <a:lnTo>
                        <a:pt x="770" y="1423"/>
                      </a:lnTo>
                      <a:lnTo>
                        <a:pt x="757" y="1410"/>
                      </a:lnTo>
                      <a:lnTo>
                        <a:pt x="745" y="1410"/>
                      </a:lnTo>
                      <a:lnTo>
                        <a:pt x="732" y="1397"/>
                      </a:lnTo>
                      <a:lnTo>
                        <a:pt x="715" y="1397"/>
                      </a:lnTo>
                      <a:lnTo>
                        <a:pt x="715" y="1385"/>
                      </a:lnTo>
                      <a:lnTo>
                        <a:pt x="711" y="1372"/>
                      </a:lnTo>
                      <a:lnTo>
                        <a:pt x="711" y="1364"/>
                      </a:lnTo>
                      <a:lnTo>
                        <a:pt x="732" y="1364"/>
                      </a:lnTo>
                      <a:lnTo>
                        <a:pt x="732" y="1351"/>
                      </a:lnTo>
                      <a:lnTo>
                        <a:pt x="745" y="1338"/>
                      </a:lnTo>
                      <a:lnTo>
                        <a:pt x="745" y="1321"/>
                      </a:lnTo>
                      <a:lnTo>
                        <a:pt x="732" y="1309"/>
                      </a:lnTo>
                      <a:lnTo>
                        <a:pt x="732" y="1296"/>
                      </a:lnTo>
                      <a:lnTo>
                        <a:pt x="715" y="1296"/>
                      </a:lnTo>
                      <a:lnTo>
                        <a:pt x="715" y="1283"/>
                      </a:lnTo>
                      <a:lnTo>
                        <a:pt x="711" y="1283"/>
                      </a:lnTo>
                      <a:lnTo>
                        <a:pt x="711" y="1275"/>
                      </a:lnTo>
                      <a:lnTo>
                        <a:pt x="698" y="1262"/>
                      </a:lnTo>
                      <a:lnTo>
                        <a:pt x="698" y="1249"/>
                      </a:lnTo>
                      <a:lnTo>
                        <a:pt x="681" y="1249"/>
                      </a:lnTo>
                      <a:lnTo>
                        <a:pt x="681" y="1194"/>
                      </a:lnTo>
                      <a:lnTo>
                        <a:pt x="669" y="1194"/>
                      </a:lnTo>
                      <a:lnTo>
                        <a:pt x="656" y="1182"/>
                      </a:lnTo>
                      <a:lnTo>
                        <a:pt x="656" y="1160"/>
                      </a:lnTo>
                      <a:lnTo>
                        <a:pt x="643" y="1160"/>
                      </a:lnTo>
                      <a:lnTo>
                        <a:pt x="643" y="1148"/>
                      </a:lnTo>
                      <a:lnTo>
                        <a:pt x="630" y="1148"/>
                      </a:lnTo>
                      <a:lnTo>
                        <a:pt x="630" y="1135"/>
                      </a:lnTo>
                      <a:lnTo>
                        <a:pt x="622" y="1135"/>
                      </a:lnTo>
                      <a:lnTo>
                        <a:pt x="622" y="1122"/>
                      </a:lnTo>
                      <a:lnTo>
                        <a:pt x="609" y="1122"/>
                      </a:lnTo>
                      <a:lnTo>
                        <a:pt x="597" y="1105"/>
                      </a:lnTo>
                      <a:lnTo>
                        <a:pt x="597" y="1093"/>
                      </a:lnTo>
                      <a:lnTo>
                        <a:pt x="567" y="1093"/>
                      </a:lnTo>
                      <a:lnTo>
                        <a:pt x="567" y="1088"/>
                      </a:lnTo>
                      <a:lnTo>
                        <a:pt x="554" y="1088"/>
                      </a:lnTo>
                      <a:lnTo>
                        <a:pt x="554" y="1076"/>
                      </a:lnTo>
                      <a:lnTo>
                        <a:pt x="542" y="1076"/>
                      </a:lnTo>
                      <a:lnTo>
                        <a:pt x="542" y="1059"/>
                      </a:lnTo>
                      <a:lnTo>
                        <a:pt x="529" y="1059"/>
                      </a:lnTo>
                      <a:lnTo>
                        <a:pt x="529" y="1033"/>
                      </a:lnTo>
                      <a:lnTo>
                        <a:pt x="520" y="1033"/>
                      </a:lnTo>
                      <a:lnTo>
                        <a:pt x="520" y="1021"/>
                      </a:lnTo>
                      <a:lnTo>
                        <a:pt x="508" y="1008"/>
                      </a:lnTo>
                      <a:lnTo>
                        <a:pt x="495" y="1008"/>
                      </a:lnTo>
                      <a:lnTo>
                        <a:pt x="495" y="999"/>
                      </a:lnTo>
                      <a:lnTo>
                        <a:pt x="482" y="999"/>
                      </a:lnTo>
                      <a:lnTo>
                        <a:pt x="465" y="987"/>
                      </a:lnTo>
                      <a:lnTo>
                        <a:pt x="453" y="987"/>
                      </a:lnTo>
                      <a:lnTo>
                        <a:pt x="453" y="974"/>
                      </a:lnTo>
                      <a:lnTo>
                        <a:pt x="440" y="974"/>
                      </a:lnTo>
                      <a:lnTo>
                        <a:pt x="440" y="957"/>
                      </a:lnTo>
                      <a:lnTo>
                        <a:pt x="419" y="957"/>
                      </a:lnTo>
                      <a:lnTo>
                        <a:pt x="419" y="944"/>
                      </a:lnTo>
                      <a:lnTo>
                        <a:pt x="406" y="944"/>
                      </a:lnTo>
                      <a:lnTo>
                        <a:pt x="406" y="932"/>
                      </a:lnTo>
                      <a:lnTo>
                        <a:pt x="381" y="932"/>
                      </a:lnTo>
                      <a:lnTo>
                        <a:pt x="381" y="919"/>
                      </a:lnTo>
                      <a:lnTo>
                        <a:pt x="364" y="919"/>
                      </a:lnTo>
                      <a:lnTo>
                        <a:pt x="364" y="906"/>
                      </a:lnTo>
                      <a:lnTo>
                        <a:pt x="351" y="906"/>
                      </a:lnTo>
                      <a:lnTo>
                        <a:pt x="351" y="898"/>
                      </a:lnTo>
                      <a:lnTo>
                        <a:pt x="338" y="885"/>
                      </a:lnTo>
                      <a:lnTo>
                        <a:pt x="338" y="872"/>
                      </a:lnTo>
                      <a:lnTo>
                        <a:pt x="330" y="872"/>
                      </a:lnTo>
                      <a:lnTo>
                        <a:pt x="330" y="860"/>
                      </a:lnTo>
                      <a:lnTo>
                        <a:pt x="317" y="860"/>
                      </a:lnTo>
                      <a:lnTo>
                        <a:pt x="304" y="843"/>
                      </a:lnTo>
                      <a:lnTo>
                        <a:pt x="304" y="830"/>
                      </a:lnTo>
                      <a:lnTo>
                        <a:pt x="292" y="830"/>
                      </a:lnTo>
                      <a:lnTo>
                        <a:pt x="292" y="784"/>
                      </a:lnTo>
                      <a:lnTo>
                        <a:pt x="279" y="784"/>
                      </a:lnTo>
                      <a:lnTo>
                        <a:pt x="279" y="771"/>
                      </a:lnTo>
                      <a:lnTo>
                        <a:pt x="266" y="771"/>
                      </a:lnTo>
                      <a:lnTo>
                        <a:pt x="249" y="758"/>
                      </a:lnTo>
                      <a:lnTo>
                        <a:pt x="245" y="758"/>
                      </a:lnTo>
                      <a:lnTo>
                        <a:pt x="245" y="741"/>
                      </a:lnTo>
                      <a:lnTo>
                        <a:pt x="233" y="729"/>
                      </a:lnTo>
                      <a:lnTo>
                        <a:pt x="216" y="729"/>
                      </a:lnTo>
                      <a:lnTo>
                        <a:pt x="216" y="707"/>
                      </a:lnTo>
                      <a:lnTo>
                        <a:pt x="245" y="707"/>
                      </a:lnTo>
                      <a:lnTo>
                        <a:pt x="245" y="669"/>
                      </a:lnTo>
                      <a:lnTo>
                        <a:pt x="233" y="669"/>
                      </a:lnTo>
                      <a:lnTo>
                        <a:pt x="233" y="644"/>
                      </a:lnTo>
                      <a:lnTo>
                        <a:pt x="216" y="644"/>
                      </a:lnTo>
                      <a:lnTo>
                        <a:pt x="216" y="627"/>
                      </a:lnTo>
                      <a:lnTo>
                        <a:pt x="203" y="623"/>
                      </a:lnTo>
                      <a:lnTo>
                        <a:pt x="203" y="610"/>
                      </a:lnTo>
                      <a:lnTo>
                        <a:pt x="190" y="610"/>
                      </a:lnTo>
                      <a:lnTo>
                        <a:pt x="190" y="593"/>
                      </a:lnTo>
                      <a:lnTo>
                        <a:pt x="177" y="580"/>
                      </a:lnTo>
                      <a:lnTo>
                        <a:pt x="177" y="568"/>
                      </a:lnTo>
                      <a:lnTo>
                        <a:pt x="165" y="568"/>
                      </a:lnTo>
                      <a:lnTo>
                        <a:pt x="165" y="555"/>
                      </a:lnTo>
                      <a:lnTo>
                        <a:pt x="156" y="555"/>
                      </a:lnTo>
                      <a:lnTo>
                        <a:pt x="156" y="542"/>
                      </a:lnTo>
                      <a:lnTo>
                        <a:pt x="144" y="542"/>
                      </a:lnTo>
                      <a:lnTo>
                        <a:pt x="144" y="521"/>
                      </a:lnTo>
                      <a:lnTo>
                        <a:pt x="131" y="521"/>
                      </a:lnTo>
                      <a:lnTo>
                        <a:pt x="131" y="508"/>
                      </a:lnTo>
                      <a:lnTo>
                        <a:pt x="114" y="508"/>
                      </a:lnTo>
                      <a:lnTo>
                        <a:pt x="114" y="466"/>
                      </a:lnTo>
                      <a:lnTo>
                        <a:pt x="101" y="466"/>
                      </a:lnTo>
                      <a:lnTo>
                        <a:pt x="101" y="441"/>
                      </a:lnTo>
                      <a:lnTo>
                        <a:pt x="114" y="441"/>
                      </a:lnTo>
                      <a:lnTo>
                        <a:pt x="114" y="407"/>
                      </a:lnTo>
                      <a:lnTo>
                        <a:pt x="101" y="407"/>
                      </a:lnTo>
                      <a:lnTo>
                        <a:pt x="101" y="352"/>
                      </a:lnTo>
                      <a:lnTo>
                        <a:pt x="89" y="343"/>
                      </a:lnTo>
                      <a:lnTo>
                        <a:pt x="89" y="318"/>
                      </a:lnTo>
                      <a:lnTo>
                        <a:pt x="76" y="318"/>
                      </a:lnTo>
                      <a:lnTo>
                        <a:pt x="76" y="305"/>
                      </a:lnTo>
                      <a:lnTo>
                        <a:pt x="63" y="292"/>
                      </a:lnTo>
                      <a:lnTo>
                        <a:pt x="63" y="276"/>
                      </a:lnTo>
                      <a:lnTo>
                        <a:pt x="55" y="276"/>
                      </a:lnTo>
                      <a:lnTo>
                        <a:pt x="55" y="263"/>
                      </a:lnTo>
                      <a:lnTo>
                        <a:pt x="42" y="263"/>
                      </a:lnTo>
                      <a:lnTo>
                        <a:pt x="42" y="250"/>
                      </a:lnTo>
                      <a:lnTo>
                        <a:pt x="29" y="250"/>
                      </a:lnTo>
                      <a:lnTo>
                        <a:pt x="29" y="242"/>
                      </a:lnTo>
                      <a:lnTo>
                        <a:pt x="17" y="242"/>
                      </a:lnTo>
                      <a:lnTo>
                        <a:pt x="17" y="229"/>
                      </a:lnTo>
                      <a:lnTo>
                        <a:pt x="0" y="229"/>
                      </a:lnTo>
                      <a:lnTo>
                        <a:pt x="42" y="191"/>
                      </a:lnTo>
                      <a:lnTo>
                        <a:pt x="55" y="178"/>
                      </a:lnTo>
                      <a:lnTo>
                        <a:pt x="63" y="157"/>
                      </a:lnTo>
                      <a:lnTo>
                        <a:pt x="76" y="144"/>
                      </a:lnTo>
                      <a:lnTo>
                        <a:pt x="89" y="127"/>
                      </a:lnTo>
                      <a:lnTo>
                        <a:pt x="144" y="77"/>
                      </a:lnTo>
                      <a:lnTo>
                        <a:pt x="156" y="68"/>
                      </a:lnTo>
                      <a:lnTo>
                        <a:pt x="156" y="55"/>
                      </a:lnTo>
                      <a:lnTo>
                        <a:pt x="165" y="55"/>
                      </a:lnTo>
                      <a:lnTo>
                        <a:pt x="165" y="43"/>
                      </a:lnTo>
                      <a:lnTo>
                        <a:pt x="177" y="26"/>
                      </a:lnTo>
                      <a:lnTo>
                        <a:pt x="177" y="43"/>
                      </a:lnTo>
                      <a:lnTo>
                        <a:pt x="190" y="43"/>
                      </a:lnTo>
                      <a:lnTo>
                        <a:pt x="190" y="26"/>
                      </a:lnTo>
                      <a:lnTo>
                        <a:pt x="190" y="43"/>
                      </a:lnTo>
                      <a:lnTo>
                        <a:pt x="203" y="43"/>
                      </a:lnTo>
                      <a:lnTo>
                        <a:pt x="203" y="26"/>
                      </a:lnTo>
                      <a:lnTo>
                        <a:pt x="216" y="26"/>
                      </a:lnTo>
                      <a:lnTo>
                        <a:pt x="216" y="13"/>
                      </a:lnTo>
                      <a:lnTo>
                        <a:pt x="249" y="13"/>
                      </a:lnTo>
                      <a:lnTo>
                        <a:pt x="249" y="26"/>
                      </a:lnTo>
                      <a:lnTo>
                        <a:pt x="279" y="26"/>
                      </a:lnTo>
                      <a:lnTo>
                        <a:pt x="279" y="43"/>
                      </a:lnTo>
                      <a:lnTo>
                        <a:pt x="292" y="55"/>
                      </a:lnTo>
                      <a:lnTo>
                        <a:pt x="304" y="55"/>
                      </a:lnTo>
                      <a:lnTo>
                        <a:pt x="304" y="68"/>
                      </a:lnTo>
                      <a:lnTo>
                        <a:pt x="317" y="68"/>
                      </a:lnTo>
                      <a:lnTo>
                        <a:pt x="317" y="77"/>
                      </a:lnTo>
                      <a:lnTo>
                        <a:pt x="330" y="77"/>
                      </a:lnTo>
                      <a:lnTo>
                        <a:pt x="330" y="89"/>
                      </a:lnTo>
                      <a:lnTo>
                        <a:pt x="338" y="89"/>
                      </a:lnTo>
                      <a:lnTo>
                        <a:pt x="330" y="89"/>
                      </a:lnTo>
                      <a:lnTo>
                        <a:pt x="330" y="144"/>
                      </a:lnTo>
                      <a:lnTo>
                        <a:pt x="338" y="144"/>
                      </a:lnTo>
                      <a:lnTo>
                        <a:pt x="351" y="157"/>
                      </a:lnTo>
                      <a:lnTo>
                        <a:pt x="351" y="178"/>
                      </a:lnTo>
                      <a:lnTo>
                        <a:pt x="364" y="178"/>
                      </a:lnTo>
                      <a:lnTo>
                        <a:pt x="351" y="178"/>
                      </a:lnTo>
                      <a:lnTo>
                        <a:pt x="351" y="204"/>
                      </a:lnTo>
                      <a:lnTo>
                        <a:pt x="381" y="204"/>
                      </a:lnTo>
                      <a:lnTo>
                        <a:pt x="381" y="229"/>
                      </a:lnTo>
                      <a:lnTo>
                        <a:pt x="393" y="229"/>
                      </a:lnTo>
                      <a:lnTo>
                        <a:pt x="393" y="242"/>
                      </a:lnTo>
                      <a:lnTo>
                        <a:pt x="406" y="242"/>
                      </a:lnTo>
                      <a:lnTo>
                        <a:pt x="393" y="242"/>
                      </a:lnTo>
                      <a:lnTo>
                        <a:pt x="393" y="250"/>
                      </a:lnTo>
                      <a:lnTo>
                        <a:pt x="381" y="250"/>
                      </a:lnTo>
                      <a:lnTo>
                        <a:pt x="381" y="263"/>
                      </a:lnTo>
                      <a:lnTo>
                        <a:pt x="393" y="263"/>
                      </a:lnTo>
                      <a:lnTo>
                        <a:pt x="381" y="276"/>
                      </a:lnTo>
                      <a:lnTo>
                        <a:pt x="381" y="292"/>
                      </a:lnTo>
                      <a:lnTo>
                        <a:pt x="393" y="292"/>
                      </a:lnTo>
                      <a:lnTo>
                        <a:pt x="393" y="318"/>
                      </a:lnTo>
                      <a:lnTo>
                        <a:pt x="351" y="318"/>
                      </a:lnTo>
                      <a:lnTo>
                        <a:pt x="351" y="331"/>
                      </a:lnTo>
                      <a:lnTo>
                        <a:pt x="338" y="331"/>
                      </a:lnTo>
                      <a:lnTo>
                        <a:pt x="351" y="331"/>
                      </a:lnTo>
                      <a:lnTo>
                        <a:pt x="338" y="331"/>
                      </a:lnTo>
                      <a:lnTo>
                        <a:pt x="338" y="343"/>
                      </a:lnTo>
                      <a:lnTo>
                        <a:pt x="330" y="343"/>
                      </a:lnTo>
                      <a:lnTo>
                        <a:pt x="330" y="352"/>
                      </a:lnTo>
                      <a:lnTo>
                        <a:pt x="304" y="352"/>
                      </a:lnTo>
                      <a:lnTo>
                        <a:pt x="304" y="364"/>
                      </a:lnTo>
                      <a:lnTo>
                        <a:pt x="317" y="364"/>
                      </a:lnTo>
                      <a:lnTo>
                        <a:pt x="317" y="377"/>
                      </a:lnTo>
                      <a:lnTo>
                        <a:pt x="330" y="377"/>
                      </a:lnTo>
                      <a:lnTo>
                        <a:pt x="330" y="394"/>
                      </a:lnTo>
                      <a:lnTo>
                        <a:pt x="338" y="394"/>
                      </a:lnTo>
                      <a:lnTo>
                        <a:pt x="338" y="377"/>
                      </a:lnTo>
                      <a:lnTo>
                        <a:pt x="338" y="394"/>
                      </a:lnTo>
                      <a:lnTo>
                        <a:pt x="351" y="394"/>
                      </a:lnTo>
                      <a:lnTo>
                        <a:pt x="351" y="377"/>
                      </a:lnTo>
                      <a:lnTo>
                        <a:pt x="381" y="377"/>
                      </a:lnTo>
                      <a:lnTo>
                        <a:pt x="381" y="394"/>
                      </a:lnTo>
                      <a:lnTo>
                        <a:pt x="393" y="394"/>
                      </a:lnTo>
                      <a:lnTo>
                        <a:pt x="393" y="407"/>
                      </a:lnTo>
                      <a:lnTo>
                        <a:pt x="406" y="407"/>
                      </a:lnTo>
                      <a:lnTo>
                        <a:pt x="406" y="419"/>
                      </a:lnTo>
                      <a:lnTo>
                        <a:pt x="440" y="419"/>
                      </a:lnTo>
                      <a:lnTo>
                        <a:pt x="440" y="407"/>
                      </a:lnTo>
                      <a:lnTo>
                        <a:pt x="465" y="407"/>
                      </a:lnTo>
                      <a:lnTo>
                        <a:pt x="465" y="432"/>
                      </a:lnTo>
                      <a:lnTo>
                        <a:pt x="482" y="432"/>
                      </a:lnTo>
                      <a:lnTo>
                        <a:pt x="482" y="441"/>
                      </a:lnTo>
                      <a:lnTo>
                        <a:pt x="495" y="441"/>
                      </a:lnTo>
                      <a:lnTo>
                        <a:pt x="495" y="453"/>
                      </a:lnTo>
                      <a:lnTo>
                        <a:pt x="520" y="453"/>
                      </a:lnTo>
                      <a:lnTo>
                        <a:pt x="520" y="466"/>
                      </a:lnTo>
                      <a:lnTo>
                        <a:pt x="542" y="466"/>
                      </a:lnTo>
                      <a:lnTo>
                        <a:pt x="580" y="491"/>
                      </a:lnTo>
                      <a:lnTo>
                        <a:pt x="567" y="491"/>
                      </a:lnTo>
                      <a:lnTo>
                        <a:pt x="567" y="534"/>
                      </a:lnTo>
                      <a:lnTo>
                        <a:pt x="580" y="534"/>
                      </a:lnTo>
                      <a:lnTo>
                        <a:pt x="580" y="555"/>
                      </a:lnTo>
                      <a:lnTo>
                        <a:pt x="597" y="568"/>
                      </a:lnTo>
                      <a:lnTo>
                        <a:pt x="609" y="568"/>
                      </a:lnTo>
                      <a:lnTo>
                        <a:pt x="609" y="593"/>
                      </a:lnTo>
                      <a:lnTo>
                        <a:pt x="597" y="593"/>
                      </a:lnTo>
                      <a:lnTo>
                        <a:pt x="609" y="610"/>
                      </a:lnTo>
                      <a:lnTo>
                        <a:pt x="609" y="627"/>
                      </a:lnTo>
                      <a:lnTo>
                        <a:pt x="622" y="627"/>
                      </a:lnTo>
                      <a:lnTo>
                        <a:pt x="630" y="644"/>
                      </a:lnTo>
                      <a:lnTo>
                        <a:pt x="630" y="657"/>
                      </a:lnTo>
                      <a:lnTo>
                        <a:pt x="643" y="657"/>
                      </a:lnTo>
                      <a:lnTo>
                        <a:pt x="643" y="669"/>
                      </a:lnTo>
                      <a:lnTo>
                        <a:pt x="643" y="657"/>
                      </a:lnTo>
                      <a:lnTo>
                        <a:pt x="656" y="657"/>
                      </a:lnTo>
                      <a:lnTo>
                        <a:pt x="656" y="669"/>
                      </a:lnTo>
                      <a:lnTo>
                        <a:pt x="669" y="657"/>
                      </a:lnTo>
                      <a:lnTo>
                        <a:pt x="681" y="657"/>
                      </a:lnTo>
                      <a:lnTo>
                        <a:pt x="681" y="644"/>
                      </a:lnTo>
                      <a:lnTo>
                        <a:pt x="698" y="644"/>
                      </a:lnTo>
                      <a:lnTo>
                        <a:pt x="698" y="580"/>
                      </a:lnTo>
                      <a:lnTo>
                        <a:pt x="711" y="580"/>
                      </a:lnTo>
                      <a:lnTo>
                        <a:pt x="711" y="568"/>
                      </a:lnTo>
                      <a:lnTo>
                        <a:pt x="715" y="568"/>
                      </a:lnTo>
                      <a:lnTo>
                        <a:pt x="715" y="555"/>
                      </a:lnTo>
                      <a:lnTo>
                        <a:pt x="732" y="555"/>
                      </a:lnTo>
                      <a:lnTo>
                        <a:pt x="745" y="542"/>
                      </a:lnTo>
                      <a:lnTo>
                        <a:pt x="770" y="542"/>
                      </a:lnTo>
                      <a:lnTo>
                        <a:pt x="770" y="521"/>
                      </a:lnTo>
                      <a:lnTo>
                        <a:pt x="757" y="508"/>
                      </a:lnTo>
                      <a:lnTo>
                        <a:pt x="745" y="508"/>
                      </a:lnTo>
                      <a:lnTo>
                        <a:pt x="745" y="491"/>
                      </a:lnTo>
                      <a:lnTo>
                        <a:pt x="757" y="479"/>
                      </a:lnTo>
                      <a:lnTo>
                        <a:pt x="770" y="479"/>
                      </a:lnTo>
                      <a:lnTo>
                        <a:pt x="770" y="466"/>
                      </a:lnTo>
                      <a:lnTo>
                        <a:pt x="783" y="466"/>
                      </a:lnTo>
                      <a:lnTo>
                        <a:pt x="783" y="453"/>
                      </a:lnTo>
                      <a:lnTo>
                        <a:pt x="796" y="453"/>
                      </a:lnTo>
                      <a:lnTo>
                        <a:pt x="796" y="441"/>
                      </a:lnTo>
                      <a:lnTo>
                        <a:pt x="817" y="441"/>
                      </a:lnTo>
                      <a:lnTo>
                        <a:pt x="817" y="419"/>
                      </a:lnTo>
                      <a:lnTo>
                        <a:pt x="829" y="419"/>
                      </a:lnTo>
                      <a:lnTo>
                        <a:pt x="829" y="441"/>
                      </a:lnTo>
                      <a:lnTo>
                        <a:pt x="846" y="441"/>
                      </a:lnTo>
                      <a:lnTo>
                        <a:pt x="846" y="432"/>
                      </a:lnTo>
                      <a:lnTo>
                        <a:pt x="872" y="432"/>
                      </a:lnTo>
                      <a:lnTo>
                        <a:pt x="872" y="441"/>
                      </a:lnTo>
                      <a:lnTo>
                        <a:pt x="884" y="441"/>
                      </a:lnTo>
                      <a:lnTo>
                        <a:pt x="897" y="432"/>
                      </a:lnTo>
                      <a:lnTo>
                        <a:pt x="918" y="432"/>
                      </a:lnTo>
                      <a:lnTo>
                        <a:pt x="918" y="419"/>
                      </a:lnTo>
                      <a:lnTo>
                        <a:pt x="931" y="419"/>
                      </a:lnTo>
                      <a:lnTo>
                        <a:pt x="918" y="419"/>
                      </a:lnTo>
                      <a:lnTo>
                        <a:pt x="931" y="419"/>
                      </a:lnTo>
                      <a:lnTo>
                        <a:pt x="931" y="432"/>
                      </a:lnTo>
                      <a:lnTo>
                        <a:pt x="948" y="432"/>
                      </a:lnTo>
                      <a:lnTo>
                        <a:pt x="948" y="441"/>
                      </a:lnTo>
                      <a:lnTo>
                        <a:pt x="961" y="441"/>
                      </a:lnTo>
                      <a:lnTo>
                        <a:pt x="961" y="453"/>
                      </a:lnTo>
                      <a:lnTo>
                        <a:pt x="973" y="453"/>
                      </a:lnTo>
                      <a:lnTo>
                        <a:pt x="973" y="521"/>
                      </a:lnTo>
                      <a:lnTo>
                        <a:pt x="961" y="534"/>
                      </a:lnTo>
                      <a:lnTo>
                        <a:pt x="961" y="542"/>
                      </a:lnTo>
                      <a:lnTo>
                        <a:pt x="973" y="555"/>
                      </a:lnTo>
                      <a:lnTo>
                        <a:pt x="1075" y="555"/>
                      </a:lnTo>
                      <a:lnTo>
                        <a:pt x="1075" y="568"/>
                      </a:lnTo>
                      <a:lnTo>
                        <a:pt x="1079" y="568"/>
                      </a:lnTo>
                      <a:lnTo>
                        <a:pt x="1096" y="555"/>
                      </a:lnTo>
                      <a:lnTo>
                        <a:pt x="1096" y="568"/>
                      </a:lnTo>
                      <a:lnTo>
                        <a:pt x="1109" y="555"/>
                      </a:lnTo>
                      <a:lnTo>
                        <a:pt x="1122" y="542"/>
                      </a:lnTo>
                      <a:lnTo>
                        <a:pt x="1134" y="542"/>
                      </a:lnTo>
                      <a:lnTo>
                        <a:pt x="1134" y="521"/>
                      </a:lnTo>
                      <a:lnTo>
                        <a:pt x="1147" y="521"/>
                      </a:lnTo>
                      <a:lnTo>
                        <a:pt x="1147" y="508"/>
                      </a:lnTo>
                      <a:lnTo>
                        <a:pt x="1177" y="508"/>
                      </a:lnTo>
                      <a:lnTo>
                        <a:pt x="1177" y="491"/>
                      </a:lnTo>
                      <a:lnTo>
                        <a:pt x="1181" y="491"/>
                      </a:lnTo>
                      <a:lnTo>
                        <a:pt x="1181" y="508"/>
                      </a:lnTo>
                      <a:lnTo>
                        <a:pt x="1249" y="508"/>
                      </a:lnTo>
                      <a:lnTo>
                        <a:pt x="1249" y="521"/>
                      </a:lnTo>
                      <a:lnTo>
                        <a:pt x="1236" y="521"/>
                      </a:lnTo>
                      <a:lnTo>
                        <a:pt x="1236" y="534"/>
                      </a:lnTo>
                      <a:lnTo>
                        <a:pt x="1223" y="534"/>
                      </a:lnTo>
                      <a:lnTo>
                        <a:pt x="1223" y="593"/>
                      </a:lnTo>
                      <a:lnTo>
                        <a:pt x="1210" y="593"/>
                      </a:lnTo>
                      <a:lnTo>
                        <a:pt x="1210" y="627"/>
                      </a:lnTo>
                      <a:lnTo>
                        <a:pt x="1198" y="627"/>
                      </a:lnTo>
                      <a:lnTo>
                        <a:pt x="1210" y="627"/>
                      </a:lnTo>
                      <a:lnTo>
                        <a:pt x="1210" y="644"/>
                      </a:lnTo>
                      <a:lnTo>
                        <a:pt x="1223" y="644"/>
                      </a:lnTo>
                      <a:lnTo>
                        <a:pt x="1223" y="669"/>
                      </a:lnTo>
                      <a:lnTo>
                        <a:pt x="1236" y="669"/>
                      </a:lnTo>
                      <a:lnTo>
                        <a:pt x="1236" y="682"/>
                      </a:lnTo>
                      <a:lnTo>
                        <a:pt x="1249" y="682"/>
                      </a:lnTo>
                      <a:lnTo>
                        <a:pt x="1249" y="695"/>
                      </a:lnTo>
                      <a:lnTo>
                        <a:pt x="1282" y="695"/>
                      </a:lnTo>
                      <a:lnTo>
                        <a:pt x="1282" y="707"/>
                      </a:lnTo>
                      <a:lnTo>
                        <a:pt x="1295" y="707"/>
                      </a:lnTo>
                      <a:lnTo>
                        <a:pt x="1295" y="741"/>
                      </a:lnTo>
                      <a:lnTo>
                        <a:pt x="1359" y="741"/>
                      </a:lnTo>
                      <a:lnTo>
                        <a:pt x="1350" y="741"/>
                      </a:lnTo>
                      <a:lnTo>
                        <a:pt x="1350" y="729"/>
                      </a:lnTo>
                      <a:lnTo>
                        <a:pt x="1359" y="729"/>
                      </a:lnTo>
                      <a:lnTo>
                        <a:pt x="1350" y="729"/>
                      </a:lnTo>
                      <a:lnTo>
                        <a:pt x="1350" y="716"/>
                      </a:lnTo>
                      <a:lnTo>
                        <a:pt x="1371" y="716"/>
                      </a:lnTo>
                      <a:lnTo>
                        <a:pt x="1371" y="707"/>
                      </a:lnTo>
                      <a:lnTo>
                        <a:pt x="1397" y="707"/>
                      </a:lnTo>
                      <a:lnTo>
                        <a:pt x="1397" y="682"/>
                      </a:lnTo>
                      <a:lnTo>
                        <a:pt x="1426" y="682"/>
                      </a:lnTo>
                      <a:lnTo>
                        <a:pt x="1426" y="657"/>
                      </a:lnTo>
                      <a:lnTo>
                        <a:pt x="1439" y="657"/>
                      </a:lnTo>
                      <a:lnTo>
                        <a:pt x="1439" y="644"/>
                      </a:lnTo>
                      <a:lnTo>
                        <a:pt x="1439" y="657"/>
                      </a:lnTo>
                      <a:lnTo>
                        <a:pt x="1439" y="644"/>
                      </a:lnTo>
                      <a:lnTo>
                        <a:pt x="1452" y="644"/>
                      </a:lnTo>
                      <a:lnTo>
                        <a:pt x="1452" y="657"/>
                      </a:lnTo>
                      <a:lnTo>
                        <a:pt x="1460" y="657"/>
                      </a:lnTo>
                      <a:lnTo>
                        <a:pt x="1460" y="682"/>
                      </a:lnTo>
                      <a:lnTo>
                        <a:pt x="1473" y="682"/>
                      </a:lnTo>
                      <a:lnTo>
                        <a:pt x="1473" y="695"/>
                      </a:lnTo>
                      <a:lnTo>
                        <a:pt x="1473" y="682"/>
                      </a:lnTo>
                      <a:lnTo>
                        <a:pt x="1498" y="682"/>
                      </a:lnTo>
                      <a:lnTo>
                        <a:pt x="1498" y="669"/>
                      </a:lnTo>
                      <a:lnTo>
                        <a:pt x="1528" y="669"/>
                      </a:lnTo>
                      <a:lnTo>
                        <a:pt x="1528" y="682"/>
                      </a:lnTo>
                      <a:lnTo>
                        <a:pt x="1528" y="669"/>
                      </a:lnTo>
                      <a:lnTo>
                        <a:pt x="1574" y="669"/>
                      </a:lnTo>
                      <a:lnTo>
                        <a:pt x="1574" y="657"/>
                      </a:lnTo>
                      <a:lnTo>
                        <a:pt x="1574" y="669"/>
                      </a:lnTo>
                      <a:lnTo>
                        <a:pt x="1587" y="669"/>
                      </a:lnTo>
                      <a:lnTo>
                        <a:pt x="1587" y="644"/>
                      </a:lnTo>
                      <a:lnTo>
                        <a:pt x="1587" y="657"/>
                      </a:lnTo>
                      <a:lnTo>
                        <a:pt x="1613" y="657"/>
                      </a:lnTo>
                      <a:lnTo>
                        <a:pt x="1613" y="644"/>
                      </a:lnTo>
                      <a:lnTo>
                        <a:pt x="1600" y="644"/>
                      </a:lnTo>
                      <a:lnTo>
                        <a:pt x="1600" y="627"/>
                      </a:lnTo>
                      <a:lnTo>
                        <a:pt x="1630" y="627"/>
                      </a:lnTo>
                      <a:lnTo>
                        <a:pt x="1630" y="593"/>
                      </a:lnTo>
                      <a:lnTo>
                        <a:pt x="1663" y="593"/>
                      </a:lnTo>
                      <a:lnTo>
                        <a:pt x="1663" y="580"/>
                      </a:lnTo>
                      <a:lnTo>
                        <a:pt x="1676" y="580"/>
                      </a:lnTo>
                      <a:lnTo>
                        <a:pt x="1676" y="534"/>
                      </a:lnTo>
                      <a:lnTo>
                        <a:pt x="1689" y="534"/>
                      </a:lnTo>
                      <a:lnTo>
                        <a:pt x="1689" y="521"/>
                      </a:lnTo>
                      <a:lnTo>
                        <a:pt x="1714" y="521"/>
                      </a:lnTo>
                      <a:lnTo>
                        <a:pt x="1727" y="508"/>
                      </a:lnTo>
                      <a:lnTo>
                        <a:pt x="1748" y="508"/>
                      </a:lnTo>
                      <a:lnTo>
                        <a:pt x="1748" y="491"/>
                      </a:lnTo>
                      <a:lnTo>
                        <a:pt x="1778" y="491"/>
                      </a:lnTo>
                      <a:lnTo>
                        <a:pt x="1778" y="479"/>
                      </a:lnTo>
                      <a:lnTo>
                        <a:pt x="1790" y="479"/>
                      </a:lnTo>
                      <a:lnTo>
                        <a:pt x="1778" y="479"/>
                      </a:lnTo>
                      <a:lnTo>
                        <a:pt x="1778" y="453"/>
                      </a:lnTo>
                      <a:lnTo>
                        <a:pt x="1761" y="453"/>
                      </a:lnTo>
                      <a:lnTo>
                        <a:pt x="1761" y="441"/>
                      </a:lnTo>
                      <a:lnTo>
                        <a:pt x="1748" y="441"/>
                      </a:lnTo>
                      <a:lnTo>
                        <a:pt x="1748" y="432"/>
                      </a:lnTo>
                      <a:lnTo>
                        <a:pt x="1735" y="432"/>
                      </a:lnTo>
                      <a:lnTo>
                        <a:pt x="1735" y="419"/>
                      </a:lnTo>
                      <a:lnTo>
                        <a:pt x="1727" y="419"/>
                      </a:lnTo>
                      <a:lnTo>
                        <a:pt x="1727" y="407"/>
                      </a:lnTo>
                      <a:lnTo>
                        <a:pt x="1714" y="407"/>
                      </a:lnTo>
                      <a:lnTo>
                        <a:pt x="1714" y="377"/>
                      </a:lnTo>
                      <a:lnTo>
                        <a:pt x="1701" y="377"/>
                      </a:lnTo>
                      <a:lnTo>
                        <a:pt x="1701" y="318"/>
                      </a:lnTo>
                      <a:lnTo>
                        <a:pt x="1689" y="318"/>
                      </a:lnTo>
                      <a:lnTo>
                        <a:pt x="1701" y="318"/>
                      </a:lnTo>
                      <a:lnTo>
                        <a:pt x="1676" y="318"/>
                      </a:lnTo>
                      <a:lnTo>
                        <a:pt x="1676" y="263"/>
                      </a:lnTo>
                      <a:lnTo>
                        <a:pt x="1689" y="263"/>
                      </a:lnTo>
                      <a:lnTo>
                        <a:pt x="1676" y="263"/>
                      </a:lnTo>
                      <a:lnTo>
                        <a:pt x="1676" y="250"/>
                      </a:lnTo>
                      <a:lnTo>
                        <a:pt x="1663" y="250"/>
                      </a:lnTo>
                      <a:lnTo>
                        <a:pt x="1663" y="263"/>
                      </a:lnTo>
                      <a:lnTo>
                        <a:pt x="1663" y="250"/>
                      </a:lnTo>
                      <a:lnTo>
                        <a:pt x="1646" y="250"/>
                      </a:lnTo>
                      <a:lnTo>
                        <a:pt x="1646" y="216"/>
                      </a:lnTo>
                      <a:lnTo>
                        <a:pt x="1642" y="216"/>
                      </a:lnTo>
                      <a:lnTo>
                        <a:pt x="1642" y="204"/>
                      </a:lnTo>
                      <a:lnTo>
                        <a:pt x="1630" y="204"/>
                      </a:lnTo>
                      <a:lnTo>
                        <a:pt x="1630" y="191"/>
                      </a:lnTo>
                      <a:lnTo>
                        <a:pt x="1613" y="191"/>
                      </a:lnTo>
                      <a:lnTo>
                        <a:pt x="1613" y="144"/>
                      </a:lnTo>
                      <a:lnTo>
                        <a:pt x="1600" y="144"/>
                      </a:lnTo>
                      <a:lnTo>
                        <a:pt x="1600" y="127"/>
                      </a:lnTo>
                      <a:lnTo>
                        <a:pt x="1587" y="127"/>
                      </a:lnTo>
                      <a:lnTo>
                        <a:pt x="1587" y="115"/>
                      </a:lnTo>
                      <a:lnTo>
                        <a:pt x="1600" y="115"/>
                      </a:lnTo>
                      <a:lnTo>
                        <a:pt x="1587" y="115"/>
                      </a:lnTo>
                      <a:lnTo>
                        <a:pt x="1587" y="102"/>
                      </a:lnTo>
                      <a:lnTo>
                        <a:pt x="1574" y="102"/>
                      </a:lnTo>
                      <a:lnTo>
                        <a:pt x="1574" y="77"/>
                      </a:lnTo>
                      <a:lnTo>
                        <a:pt x="1562" y="77"/>
                      </a:lnTo>
                      <a:lnTo>
                        <a:pt x="1562" y="55"/>
                      </a:lnTo>
                      <a:lnTo>
                        <a:pt x="1545" y="55"/>
                      </a:lnTo>
                      <a:lnTo>
                        <a:pt x="1545" y="43"/>
                      </a:lnTo>
                      <a:lnTo>
                        <a:pt x="1541" y="43"/>
                      </a:lnTo>
                      <a:lnTo>
                        <a:pt x="1545" y="43"/>
                      </a:lnTo>
                      <a:lnTo>
                        <a:pt x="1545" y="26"/>
                      </a:lnTo>
                      <a:lnTo>
                        <a:pt x="1562" y="26"/>
                      </a:lnTo>
                      <a:lnTo>
                        <a:pt x="1545" y="26"/>
                      </a:lnTo>
                      <a:lnTo>
                        <a:pt x="1545" y="13"/>
                      </a:lnTo>
                      <a:lnTo>
                        <a:pt x="1562" y="13"/>
                      </a:lnTo>
                      <a:lnTo>
                        <a:pt x="1562" y="26"/>
                      </a:lnTo>
                      <a:lnTo>
                        <a:pt x="1600" y="26"/>
                      </a:lnTo>
                      <a:lnTo>
                        <a:pt x="1600" y="43"/>
                      </a:lnTo>
                      <a:lnTo>
                        <a:pt x="1642" y="43"/>
                      </a:lnTo>
                      <a:lnTo>
                        <a:pt x="1642" y="26"/>
                      </a:lnTo>
                      <a:lnTo>
                        <a:pt x="1646" y="26"/>
                      </a:lnTo>
                      <a:lnTo>
                        <a:pt x="1646" y="13"/>
                      </a:lnTo>
                      <a:lnTo>
                        <a:pt x="1663" y="13"/>
                      </a:lnTo>
                      <a:lnTo>
                        <a:pt x="1663" y="26"/>
                      </a:lnTo>
                      <a:lnTo>
                        <a:pt x="1689" y="26"/>
                      </a:lnTo>
                      <a:lnTo>
                        <a:pt x="1689" y="13"/>
                      </a:lnTo>
                      <a:lnTo>
                        <a:pt x="1735" y="13"/>
                      </a:lnTo>
                      <a:lnTo>
                        <a:pt x="1735" y="0"/>
                      </a:lnTo>
                      <a:lnTo>
                        <a:pt x="1748" y="0"/>
                      </a:lnTo>
                      <a:lnTo>
                        <a:pt x="1748" y="13"/>
                      </a:lnTo>
                      <a:lnTo>
                        <a:pt x="1761" y="13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1189;p19">
                  <a:extLst>
                    <a:ext uri="{FF2B5EF4-FFF2-40B4-BE49-F238E27FC236}">
                      <a16:creationId xmlns:a16="http://schemas.microsoft.com/office/drawing/2014/main" id="{3159E2D0-C2E7-2BAB-D1F1-17AA91F9B3E4}"/>
                    </a:ext>
                  </a:extLst>
                </p:cNvPr>
                <p:cNvSpPr/>
                <p:nvPr/>
              </p:nvSpPr>
              <p:spPr>
                <a:xfrm>
                  <a:off x="7891368" y="3479388"/>
                  <a:ext cx="603750" cy="810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1" h="2502" extrusionOk="0">
                      <a:moveTo>
                        <a:pt x="499" y="267"/>
                      </a:moveTo>
                      <a:lnTo>
                        <a:pt x="491" y="267"/>
                      </a:lnTo>
                      <a:lnTo>
                        <a:pt x="491" y="241"/>
                      </a:lnTo>
                      <a:lnTo>
                        <a:pt x="499" y="241"/>
                      </a:lnTo>
                      <a:lnTo>
                        <a:pt x="499" y="229"/>
                      </a:lnTo>
                      <a:lnTo>
                        <a:pt x="512" y="229"/>
                      </a:lnTo>
                      <a:lnTo>
                        <a:pt x="512" y="216"/>
                      </a:lnTo>
                      <a:lnTo>
                        <a:pt x="537" y="216"/>
                      </a:lnTo>
                      <a:lnTo>
                        <a:pt x="537" y="199"/>
                      </a:lnTo>
                      <a:lnTo>
                        <a:pt x="550" y="199"/>
                      </a:lnTo>
                      <a:lnTo>
                        <a:pt x="550" y="186"/>
                      </a:lnTo>
                      <a:lnTo>
                        <a:pt x="567" y="186"/>
                      </a:lnTo>
                      <a:lnTo>
                        <a:pt x="567" y="174"/>
                      </a:lnTo>
                      <a:lnTo>
                        <a:pt x="580" y="174"/>
                      </a:lnTo>
                      <a:lnTo>
                        <a:pt x="580" y="165"/>
                      </a:lnTo>
                      <a:lnTo>
                        <a:pt x="584" y="165"/>
                      </a:lnTo>
                      <a:lnTo>
                        <a:pt x="584" y="152"/>
                      </a:lnTo>
                      <a:lnTo>
                        <a:pt x="639" y="152"/>
                      </a:lnTo>
                      <a:lnTo>
                        <a:pt x="639" y="140"/>
                      </a:lnTo>
                      <a:lnTo>
                        <a:pt x="652" y="140"/>
                      </a:lnTo>
                      <a:lnTo>
                        <a:pt x="652" y="114"/>
                      </a:lnTo>
                      <a:lnTo>
                        <a:pt x="669" y="97"/>
                      </a:lnTo>
                      <a:lnTo>
                        <a:pt x="669" y="80"/>
                      </a:lnTo>
                      <a:lnTo>
                        <a:pt x="681" y="68"/>
                      </a:lnTo>
                      <a:lnTo>
                        <a:pt x="681" y="25"/>
                      </a:lnTo>
                      <a:lnTo>
                        <a:pt x="685" y="25"/>
                      </a:lnTo>
                      <a:lnTo>
                        <a:pt x="685" y="13"/>
                      </a:lnTo>
                      <a:lnTo>
                        <a:pt x="715" y="13"/>
                      </a:lnTo>
                      <a:lnTo>
                        <a:pt x="728" y="25"/>
                      </a:lnTo>
                      <a:lnTo>
                        <a:pt x="740" y="25"/>
                      </a:lnTo>
                      <a:lnTo>
                        <a:pt x="740" y="38"/>
                      </a:lnTo>
                      <a:lnTo>
                        <a:pt x="753" y="38"/>
                      </a:lnTo>
                      <a:lnTo>
                        <a:pt x="753" y="25"/>
                      </a:lnTo>
                      <a:lnTo>
                        <a:pt x="766" y="13"/>
                      </a:lnTo>
                      <a:lnTo>
                        <a:pt x="766" y="25"/>
                      </a:lnTo>
                      <a:lnTo>
                        <a:pt x="855" y="25"/>
                      </a:lnTo>
                      <a:lnTo>
                        <a:pt x="855" y="13"/>
                      </a:lnTo>
                      <a:lnTo>
                        <a:pt x="901" y="13"/>
                      </a:lnTo>
                      <a:lnTo>
                        <a:pt x="901" y="0"/>
                      </a:lnTo>
                      <a:lnTo>
                        <a:pt x="918" y="0"/>
                      </a:lnTo>
                      <a:lnTo>
                        <a:pt x="918" y="13"/>
                      </a:lnTo>
                      <a:lnTo>
                        <a:pt x="931" y="13"/>
                      </a:lnTo>
                      <a:lnTo>
                        <a:pt x="931" y="25"/>
                      </a:lnTo>
                      <a:lnTo>
                        <a:pt x="944" y="25"/>
                      </a:lnTo>
                      <a:lnTo>
                        <a:pt x="944" y="38"/>
                      </a:lnTo>
                      <a:lnTo>
                        <a:pt x="931" y="38"/>
                      </a:lnTo>
                      <a:lnTo>
                        <a:pt x="931" y="51"/>
                      </a:lnTo>
                      <a:lnTo>
                        <a:pt x="918" y="51"/>
                      </a:lnTo>
                      <a:lnTo>
                        <a:pt x="931" y="51"/>
                      </a:lnTo>
                      <a:lnTo>
                        <a:pt x="931" y="68"/>
                      </a:lnTo>
                      <a:lnTo>
                        <a:pt x="944" y="68"/>
                      </a:lnTo>
                      <a:lnTo>
                        <a:pt x="944" y="80"/>
                      </a:lnTo>
                      <a:lnTo>
                        <a:pt x="956" y="80"/>
                      </a:lnTo>
                      <a:lnTo>
                        <a:pt x="956" y="97"/>
                      </a:lnTo>
                      <a:lnTo>
                        <a:pt x="978" y="97"/>
                      </a:lnTo>
                      <a:lnTo>
                        <a:pt x="978" y="114"/>
                      </a:lnTo>
                      <a:lnTo>
                        <a:pt x="990" y="127"/>
                      </a:lnTo>
                      <a:lnTo>
                        <a:pt x="990" y="140"/>
                      </a:lnTo>
                      <a:lnTo>
                        <a:pt x="978" y="140"/>
                      </a:lnTo>
                      <a:lnTo>
                        <a:pt x="978" y="165"/>
                      </a:lnTo>
                      <a:lnTo>
                        <a:pt x="990" y="174"/>
                      </a:lnTo>
                      <a:lnTo>
                        <a:pt x="1016" y="174"/>
                      </a:lnTo>
                      <a:lnTo>
                        <a:pt x="1033" y="186"/>
                      </a:lnTo>
                      <a:lnTo>
                        <a:pt x="1016" y="186"/>
                      </a:lnTo>
                      <a:lnTo>
                        <a:pt x="1016" y="199"/>
                      </a:lnTo>
                      <a:lnTo>
                        <a:pt x="1045" y="199"/>
                      </a:lnTo>
                      <a:lnTo>
                        <a:pt x="1045" y="216"/>
                      </a:lnTo>
                      <a:lnTo>
                        <a:pt x="1050" y="216"/>
                      </a:lnTo>
                      <a:lnTo>
                        <a:pt x="1050" y="229"/>
                      </a:lnTo>
                      <a:lnTo>
                        <a:pt x="1066" y="229"/>
                      </a:lnTo>
                      <a:lnTo>
                        <a:pt x="1066" y="254"/>
                      </a:lnTo>
                      <a:lnTo>
                        <a:pt x="1079" y="254"/>
                      </a:lnTo>
                      <a:lnTo>
                        <a:pt x="1079" y="267"/>
                      </a:lnTo>
                      <a:lnTo>
                        <a:pt x="1092" y="267"/>
                      </a:lnTo>
                      <a:lnTo>
                        <a:pt x="1092" y="275"/>
                      </a:lnTo>
                      <a:lnTo>
                        <a:pt x="1079" y="275"/>
                      </a:lnTo>
                      <a:lnTo>
                        <a:pt x="1092" y="275"/>
                      </a:lnTo>
                      <a:lnTo>
                        <a:pt x="1092" y="301"/>
                      </a:lnTo>
                      <a:lnTo>
                        <a:pt x="1105" y="301"/>
                      </a:lnTo>
                      <a:lnTo>
                        <a:pt x="1105" y="343"/>
                      </a:lnTo>
                      <a:lnTo>
                        <a:pt x="1117" y="343"/>
                      </a:lnTo>
                      <a:lnTo>
                        <a:pt x="1117" y="356"/>
                      </a:lnTo>
                      <a:lnTo>
                        <a:pt x="1134" y="356"/>
                      </a:lnTo>
                      <a:lnTo>
                        <a:pt x="1134" y="364"/>
                      </a:lnTo>
                      <a:lnTo>
                        <a:pt x="1138" y="364"/>
                      </a:lnTo>
                      <a:lnTo>
                        <a:pt x="1138" y="402"/>
                      </a:lnTo>
                      <a:lnTo>
                        <a:pt x="1168" y="402"/>
                      </a:lnTo>
                      <a:lnTo>
                        <a:pt x="1168" y="415"/>
                      </a:lnTo>
                      <a:lnTo>
                        <a:pt x="1181" y="415"/>
                      </a:lnTo>
                      <a:lnTo>
                        <a:pt x="1181" y="432"/>
                      </a:lnTo>
                      <a:lnTo>
                        <a:pt x="1193" y="432"/>
                      </a:lnTo>
                      <a:lnTo>
                        <a:pt x="1193" y="444"/>
                      </a:lnTo>
                      <a:lnTo>
                        <a:pt x="1219" y="444"/>
                      </a:lnTo>
                      <a:lnTo>
                        <a:pt x="1219" y="466"/>
                      </a:lnTo>
                      <a:lnTo>
                        <a:pt x="1232" y="466"/>
                      </a:lnTo>
                      <a:lnTo>
                        <a:pt x="1232" y="491"/>
                      </a:lnTo>
                      <a:lnTo>
                        <a:pt x="1240" y="491"/>
                      </a:lnTo>
                      <a:lnTo>
                        <a:pt x="1240" y="529"/>
                      </a:lnTo>
                      <a:lnTo>
                        <a:pt x="1232" y="529"/>
                      </a:lnTo>
                      <a:lnTo>
                        <a:pt x="1240" y="529"/>
                      </a:lnTo>
                      <a:lnTo>
                        <a:pt x="1232" y="529"/>
                      </a:lnTo>
                      <a:lnTo>
                        <a:pt x="1240" y="529"/>
                      </a:lnTo>
                      <a:lnTo>
                        <a:pt x="1240" y="546"/>
                      </a:lnTo>
                      <a:lnTo>
                        <a:pt x="1265" y="546"/>
                      </a:lnTo>
                      <a:lnTo>
                        <a:pt x="1265" y="580"/>
                      </a:lnTo>
                      <a:lnTo>
                        <a:pt x="1282" y="580"/>
                      </a:lnTo>
                      <a:lnTo>
                        <a:pt x="1282" y="631"/>
                      </a:lnTo>
                      <a:lnTo>
                        <a:pt x="1295" y="631"/>
                      </a:lnTo>
                      <a:lnTo>
                        <a:pt x="1295" y="639"/>
                      </a:lnTo>
                      <a:lnTo>
                        <a:pt x="1308" y="639"/>
                      </a:lnTo>
                      <a:lnTo>
                        <a:pt x="1308" y="652"/>
                      </a:lnTo>
                      <a:lnTo>
                        <a:pt x="1295" y="652"/>
                      </a:lnTo>
                      <a:lnTo>
                        <a:pt x="1308" y="652"/>
                      </a:lnTo>
                      <a:lnTo>
                        <a:pt x="1308" y="665"/>
                      </a:lnTo>
                      <a:lnTo>
                        <a:pt x="1320" y="665"/>
                      </a:lnTo>
                      <a:lnTo>
                        <a:pt x="1320" y="694"/>
                      </a:lnTo>
                      <a:lnTo>
                        <a:pt x="1329" y="694"/>
                      </a:lnTo>
                      <a:lnTo>
                        <a:pt x="1329" y="707"/>
                      </a:lnTo>
                      <a:lnTo>
                        <a:pt x="1342" y="707"/>
                      </a:lnTo>
                      <a:lnTo>
                        <a:pt x="1342" y="732"/>
                      </a:lnTo>
                      <a:lnTo>
                        <a:pt x="1354" y="732"/>
                      </a:lnTo>
                      <a:lnTo>
                        <a:pt x="1354" y="741"/>
                      </a:lnTo>
                      <a:lnTo>
                        <a:pt x="1342" y="741"/>
                      </a:lnTo>
                      <a:lnTo>
                        <a:pt x="1354" y="741"/>
                      </a:lnTo>
                      <a:lnTo>
                        <a:pt x="1342" y="753"/>
                      </a:lnTo>
                      <a:lnTo>
                        <a:pt x="1354" y="753"/>
                      </a:lnTo>
                      <a:lnTo>
                        <a:pt x="1354" y="766"/>
                      </a:lnTo>
                      <a:lnTo>
                        <a:pt x="1367" y="779"/>
                      </a:lnTo>
                      <a:lnTo>
                        <a:pt x="1367" y="766"/>
                      </a:lnTo>
                      <a:lnTo>
                        <a:pt x="1367" y="779"/>
                      </a:lnTo>
                      <a:lnTo>
                        <a:pt x="1384" y="779"/>
                      </a:lnTo>
                      <a:lnTo>
                        <a:pt x="1384" y="809"/>
                      </a:lnTo>
                      <a:lnTo>
                        <a:pt x="1397" y="809"/>
                      </a:lnTo>
                      <a:lnTo>
                        <a:pt x="1397" y="821"/>
                      </a:lnTo>
                      <a:lnTo>
                        <a:pt x="1409" y="821"/>
                      </a:lnTo>
                      <a:lnTo>
                        <a:pt x="1409" y="842"/>
                      </a:lnTo>
                      <a:lnTo>
                        <a:pt x="1431" y="842"/>
                      </a:lnTo>
                      <a:lnTo>
                        <a:pt x="1431" y="855"/>
                      </a:lnTo>
                      <a:lnTo>
                        <a:pt x="1469" y="855"/>
                      </a:lnTo>
                      <a:lnTo>
                        <a:pt x="1469" y="868"/>
                      </a:lnTo>
                      <a:lnTo>
                        <a:pt x="1481" y="868"/>
                      </a:lnTo>
                      <a:lnTo>
                        <a:pt x="1469" y="868"/>
                      </a:lnTo>
                      <a:lnTo>
                        <a:pt x="1469" y="881"/>
                      </a:lnTo>
                      <a:lnTo>
                        <a:pt x="1498" y="881"/>
                      </a:lnTo>
                      <a:lnTo>
                        <a:pt x="1498" y="897"/>
                      </a:lnTo>
                      <a:lnTo>
                        <a:pt x="1511" y="897"/>
                      </a:lnTo>
                      <a:lnTo>
                        <a:pt x="1511" y="910"/>
                      </a:lnTo>
                      <a:lnTo>
                        <a:pt x="1515" y="910"/>
                      </a:lnTo>
                      <a:lnTo>
                        <a:pt x="1515" y="914"/>
                      </a:lnTo>
                      <a:lnTo>
                        <a:pt x="1545" y="914"/>
                      </a:lnTo>
                      <a:lnTo>
                        <a:pt x="1545" y="931"/>
                      </a:lnTo>
                      <a:lnTo>
                        <a:pt x="1545" y="914"/>
                      </a:lnTo>
                      <a:lnTo>
                        <a:pt x="1545" y="931"/>
                      </a:lnTo>
                      <a:lnTo>
                        <a:pt x="1583" y="931"/>
                      </a:lnTo>
                      <a:lnTo>
                        <a:pt x="1583" y="944"/>
                      </a:lnTo>
                      <a:lnTo>
                        <a:pt x="1600" y="944"/>
                      </a:lnTo>
                      <a:lnTo>
                        <a:pt x="1600" y="957"/>
                      </a:lnTo>
                      <a:lnTo>
                        <a:pt x="1617" y="957"/>
                      </a:lnTo>
                      <a:lnTo>
                        <a:pt x="1617" y="969"/>
                      </a:lnTo>
                      <a:lnTo>
                        <a:pt x="1659" y="969"/>
                      </a:lnTo>
                      <a:lnTo>
                        <a:pt x="1659" y="982"/>
                      </a:lnTo>
                      <a:lnTo>
                        <a:pt x="1697" y="982"/>
                      </a:lnTo>
                      <a:lnTo>
                        <a:pt x="1697" y="995"/>
                      </a:lnTo>
                      <a:lnTo>
                        <a:pt x="1706" y="995"/>
                      </a:lnTo>
                      <a:lnTo>
                        <a:pt x="1706" y="1012"/>
                      </a:lnTo>
                      <a:lnTo>
                        <a:pt x="1718" y="1012"/>
                      </a:lnTo>
                      <a:lnTo>
                        <a:pt x="1718" y="1029"/>
                      </a:lnTo>
                      <a:lnTo>
                        <a:pt x="1731" y="1029"/>
                      </a:lnTo>
                      <a:lnTo>
                        <a:pt x="1731" y="1046"/>
                      </a:lnTo>
                      <a:lnTo>
                        <a:pt x="1748" y="1046"/>
                      </a:lnTo>
                      <a:lnTo>
                        <a:pt x="1748" y="1071"/>
                      </a:lnTo>
                      <a:lnTo>
                        <a:pt x="1761" y="1071"/>
                      </a:lnTo>
                      <a:lnTo>
                        <a:pt x="1761" y="1084"/>
                      </a:lnTo>
                      <a:lnTo>
                        <a:pt x="1748" y="1084"/>
                      </a:lnTo>
                      <a:lnTo>
                        <a:pt x="1748" y="1096"/>
                      </a:lnTo>
                      <a:lnTo>
                        <a:pt x="1761" y="1096"/>
                      </a:lnTo>
                      <a:lnTo>
                        <a:pt x="1748" y="1096"/>
                      </a:lnTo>
                      <a:lnTo>
                        <a:pt x="1748" y="1130"/>
                      </a:lnTo>
                      <a:lnTo>
                        <a:pt x="1731" y="1130"/>
                      </a:lnTo>
                      <a:lnTo>
                        <a:pt x="1748" y="1130"/>
                      </a:lnTo>
                      <a:lnTo>
                        <a:pt x="1731" y="1147"/>
                      </a:lnTo>
                      <a:lnTo>
                        <a:pt x="1748" y="1147"/>
                      </a:lnTo>
                      <a:lnTo>
                        <a:pt x="1748" y="1173"/>
                      </a:lnTo>
                      <a:lnTo>
                        <a:pt x="1731" y="1173"/>
                      </a:lnTo>
                      <a:lnTo>
                        <a:pt x="1731" y="1198"/>
                      </a:lnTo>
                      <a:lnTo>
                        <a:pt x="1706" y="1198"/>
                      </a:lnTo>
                      <a:lnTo>
                        <a:pt x="1706" y="1173"/>
                      </a:lnTo>
                      <a:lnTo>
                        <a:pt x="1685" y="1173"/>
                      </a:lnTo>
                      <a:lnTo>
                        <a:pt x="1685" y="1160"/>
                      </a:lnTo>
                      <a:lnTo>
                        <a:pt x="1672" y="1160"/>
                      </a:lnTo>
                      <a:lnTo>
                        <a:pt x="1672" y="1130"/>
                      </a:lnTo>
                      <a:lnTo>
                        <a:pt x="1659" y="1130"/>
                      </a:lnTo>
                      <a:lnTo>
                        <a:pt x="1659" y="1105"/>
                      </a:lnTo>
                      <a:lnTo>
                        <a:pt x="1646" y="1105"/>
                      </a:lnTo>
                      <a:lnTo>
                        <a:pt x="1646" y="1118"/>
                      </a:lnTo>
                      <a:lnTo>
                        <a:pt x="1634" y="1118"/>
                      </a:lnTo>
                      <a:lnTo>
                        <a:pt x="1646" y="1118"/>
                      </a:lnTo>
                      <a:lnTo>
                        <a:pt x="1634" y="1118"/>
                      </a:lnTo>
                      <a:lnTo>
                        <a:pt x="1634" y="1130"/>
                      </a:lnTo>
                      <a:lnTo>
                        <a:pt x="1617" y="1130"/>
                      </a:lnTo>
                      <a:lnTo>
                        <a:pt x="1617" y="1147"/>
                      </a:lnTo>
                      <a:lnTo>
                        <a:pt x="1634" y="1147"/>
                      </a:lnTo>
                      <a:lnTo>
                        <a:pt x="1617" y="1147"/>
                      </a:lnTo>
                      <a:lnTo>
                        <a:pt x="1617" y="1160"/>
                      </a:lnTo>
                      <a:lnTo>
                        <a:pt x="1604" y="1160"/>
                      </a:lnTo>
                      <a:lnTo>
                        <a:pt x="1604" y="1173"/>
                      </a:lnTo>
                      <a:lnTo>
                        <a:pt x="1600" y="1185"/>
                      </a:lnTo>
                      <a:lnTo>
                        <a:pt x="1600" y="1198"/>
                      </a:lnTo>
                      <a:lnTo>
                        <a:pt x="1583" y="1198"/>
                      </a:lnTo>
                      <a:lnTo>
                        <a:pt x="1583" y="1219"/>
                      </a:lnTo>
                      <a:lnTo>
                        <a:pt x="1570" y="1219"/>
                      </a:lnTo>
                      <a:lnTo>
                        <a:pt x="1570" y="1274"/>
                      </a:lnTo>
                      <a:lnTo>
                        <a:pt x="1558" y="1274"/>
                      </a:lnTo>
                      <a:lnTo>
                        <a:pt x="1558" y="1287"/>
                      </a:lnTo>
                      <a:lnTo>
                        <a:pt x="1545" y="1287"/>
                      </a:lnTo>
                      <a:lnTo>
                        <a:pt x="1545" y="1295"/>
                      </a:lnTo>
                      <a:lnTo>
                        <a:pt x="1558" y="1295"/>
                      </a:lnTo>
                      <a:lnTo>
                        <a:pt x="1558" y="1308"/>
                      </a:lnTo>
                      <a:lnTo>
                        <a:pt x="1570" y="1321"/>
                      </a:lnTo>
                      <a:lnTo>
                        <a:pt x="1558" y="1321"/>
                      </a:lnTo>
                      <a:lnTo>
                        <a:pt x="1558" y="1333"/>
                      </a:lnTo>
                      <a:lnTo>
                        <a:pt x="1570" y="1333"/>
                      </a:lnTo>
                      <a:lnTo>
                        <a:pt x="1570" y="1346"/>
                      </a:lnTo>
                      <a:lnTo>
                        <a:pt x="1558" y="1346"/>
                      </a:lnTo>
                      <a:lnTo>
                        <a:pt x="1558" y="1363"/>
                      </a:lnTo>
                      <a:lnTo>
                        <a:pt x="1545" y="1363"/>
                      </a:lnTo>
                      <a:lnTo>
                        <a:pt x="1558" y="1363"/>
                      </a:lnTo>
                      <a:lnTo>
                        <a:pt x="1545" y="1363"/>
                      </a:lnTo>
                      <a:lnTo>
                        <a:pt x="1545" y="1376"/>
                      </a:lnTo>
                      <a:lnTo>
                        <a:pt x="1532" y="1376"/>
                      </a:lnTo>
                      <a:lnTo>
                        <a:pt x="1532" y="1380"/>
                      </a:lnTo>
                      <a:lnTo>
                        <a:pt x="1532" y="1376"/>
                      </a:lnTo>
                      <a:lnTo>
                        <a:pt x="1532" y="1380"/>
                      </a:lnTo>
                      <a:lnTo>
                        <a:pt x="1515" y="1380"/>
                      </a:lnTo>
                      <a:lnTo>
                        <a:pt x="1515" y="1410"/>
                      </a:lnTo>
                      <a:lnTo>
                        <a:pt x="1511" y="1410"/>
                      </a:lnTo>
                      <a:lnTo>
                        <a:pt x="1511" y="1422"/>
                      </a:lnTo>
                      <a:lnTo>
                        <a:pt x="1481" y="1422"/>
                      </a:lnTo>
                      <a:lnTo>
                        <a:pt x="1481" y="1435"/>
                      </a:lnTo>
                      <a:lnTo>
                        <a:pt x="1469" y="1435"/>
                      </a:lnTo>
                      <a:lnTo>
                        <a:pt x="1469" y="1477"/>
                      </a:lnTo>
                      <a:lnTo>
                        <a:pt x="1481" y="1482"/>
                      </a:lnTo>
                      <a:lnTo>
                        <a:pt x="1481" y="1494"/>
                      </a:lnTo>
                      <a:lnTo>
                        <a:pt x="1498" y="1511"/>
                      </a:lnTo>
                      <a:lnTo>
                        <a:pt x="1481" y="1511"/>
                      </a:lnTo>
                      <a:lnTo>
                        <a:pt x="1498" y="1511"/>
                      </a:lnTo>
                      <a:lnTo>
                        <a:pt x="1498" y="1524"/>
                      </a:lnTo>
                      <a:lnTo>
                        <a:pt x="1511" y="1524"/>
                      </a:lnTo>
                      <a:lnTo>
                        <a:pt x="1511" y="1537"/>
                      </a:lnTo>
                      <a:lnTo>
                        <a:pt x="1515" y="1537"/>
                      </a:lnTo>
                      <a:lnTo>
                        <a:pt x="1515" y="1549"/>
                      </a:lnTo>
                      <a:lnTo>
                        <a:pt x="1532" y="1549"/>
                      </a:lnTo>
                      <a:lnTo>
                        <a:pt x="1532" y="1562"/>
                      </a:lnTo>
                      <a:lnTo>
                        <a:pt x="1532" y="1511"/>
                      </a:lnTo>
                      <a:lnTo>
                        <a:pt x="1570" y="1511"/>
                      </a:lnTo>
                      <a:lnTo>
                        <a:pt x="1570" y="1537"/>
                      </a:lnTo>
                      <a:lnTo>
                        <a:pt x="1583" y="1537"/>
                      </a:lnTo>
                      <a:lnTo>
                        <a:pt x="1583" y="1549"/>
                      </a:lnTo>
                      <a:lnTo>
                        <a:pt x="1600" y="1549"/>
                      </a:lnTo>
                      <a:lnTo>
                        <a:pt x="1600" y="1596"/>
                      </a:lnTo>
                      <a:lnTo>
                        <a:pt x="1604" y="1609"/>
                      </a:lnTo>
                      <a:lnTo>
                        <a:pt x="1617" y="1626"/>
                      </a:lnTo>
                      <a:lnTo>
                        <a:pt x="1617" y="1651"/>
                      </a:lnTo>
                      <a:lnTo>
                        <a:pt x="1634" y="1651"/>
                      </a:lnTo>
                      <a:lnTo>
                        <a:pt x="1634" y="1672"/>
                      </a:lnTo>
                      <a:lnTo>
                        <a:pt x="1646" y="1672"/>
                      </a:lnTo>
                      <a:lnTo>
                        <a:pt x="1646" y="1698"/>
                      </a:lnTo>
                      <a:lnTo>
                        <a:pt x="1659" y="1698"/>
                      </a:lnTo>
                      <a:lnTo>
                        <a:pt x="1646" y="1710"/>
                      </a:lnTo>
                      <a:lnTo>
                        <a:pt x="1659" y="1710"/>
                      </a:lnTo>
                      <a:lnTo>
                        <a:pt x="1659" y="1727"/>
                      </a:lnTo>
                      <a:lnTo>
                        <a:pt x="1672" y="1727"/>
                      </a:lnTo>
                      <a:lnTo>
                        <a:pt x="1672" y="1740"/>
                      </a:lnTo>
                      <a:lnTo>
                        <a:pt x="1685" y="1740"/>
                      </a:lnTo>
                      <a:lnTo>
                        <a:pt x="1685" y="1753"/>
                      </a:lnTo>
                      <a:lnTo>
                        <a:pt x="1672" y="1753"/>
                      </a:lnTo>
                      <a:lnTo>
                        <a:pt x="1672" y="1799"/>
                      </a:lnTo>
                      <a:lnTo>
                        <a:pt x="1685" y="1799"/>
                      </a:lnTo>
                      <a:lnTo>
                        <a:pt x="1685" y="1846"/>
                      </a:lnTo>
                      <a:lnTo>
                        <a:pt x="1659" y="1846"/>
                      </a:lnTo>
                      <a:lnTo>
                        <a:pt x="1646" y="1858"/>
                      </a:lnTo>
                      <a:lnTo>
                        <a:pt x="1634" y="1846"/>
                      </a:lnTo>
                      <a:lnTo>
                        <a:pt x="1634" y="1858"/>
                      </a:lnTo>
                      <a:lnTo>
                        <a:pt x="1617" y="1858"/>
                      </a:lnTo>
                      <a:lnTo>
                        <a:pt x="1617" y="1875"/>
                      </a:lnTo>
                      <a:lnTo>
                        <a:pt x="1600" y="1875"/>
                      </a:lnTo>
                      <a:lnTo>
                        <a:pt x="1600" y="1888"/>
                      </a:lnTo>
                      <a:lnTo>
                        <a:pt x="1583" y="1888"/>
                      </a:lnTo>
                      <a:lnTo>
                        <a:pt x="1600" y="1888"/>
                      </a:lnTo>
                      <a:lnTo>
                        <a:pt x="1600" y="1977"/>
                      </a:lnTo>
                      <a:lnTo>
                        <a:pt x="1583" y="1977"/>
                      </a:lnTo>
                      <a:lnTo>
                        <a:pt x="1600" y="1990"/>
                      </a:lnTo>
                      <a:lnTo>
                        <a:pt x="1600" y="2028"/>
                      </a:lnTo>
                      <a:lnTo>
                        <a:pt x="1570" y="2028"/>
                      </a:lnTo>
                      <a:lnTo>
                        <a:pt x="1570" y="2036"/>
                      </a:lnTo>
                      <a:lnTo>
                        <a:pt x="1558" y="2036"/>
                      </a:lnTo>
                      <a:lnTo>
                        <a:pt x="1558" y="2049"/>
                      </a:lnTo>
                      <a:lnTo>
                        <a:pt x="1515" y="2049"/>
                      </a:lnTo>
                      <a:lnTo>
                        <a:pt x="1515" y="2036"/>
                      </a:lnTo>
                      <a:lnTo>
                        <a:pt x="1511" y="2036"/>
                      </a:lnTo>
                      <a:lnTo>
                        <a:pt x="1511" y="2062"/>
                      </a:lnTo>
                      <a:lnTo>
                        <a:pt x="1498" y="2062"/>
                      </a:lnTo>
                      <a:lnTo>
                        <a:pt x="1498" y="2074"/>
                      </a:lnTo>
                      <a:lnTo>
                        <a:pt x="1481" y="2074"/>
                      </a:lnTo>
                      <a:lnTo>
                        <a:pt x="1481" y="2091"/>
                      </a:lnTo>
                      <a:lnTo>
                        <a:pt x="1443" y="2091"/>
                      </a:lnTo>
                      <a:lnTo>
                        <a:pt x="1443" y="2104"/>
                      </a:lnTo>
                      <a:lnTo>
                        <a:pt x="1431" y="2104"/>
                      </a:lnTo>
                      <a:lnTo>
                        <a:pt x="1431" y="2125"/>
                      </a:lnTo>
                      <a:lnTo>
                        <a:pt x="1414" y="2125"/>
                      </a:lnTo>
                      <a:lnTo>
                        <a:pt x="1414" y="2138"/>
                      </a:lnTo>
                      <a:lnTo>
                        <a:pt x="1409" y="2151"/>
                      </a:lnTo>
                      <a:lnTo>
                        <a:pt x="1397" y="2163"/>
                      </a:lnTo>
                      <a:lnTo>
                        <a:pt x="1384" y="2163"/>
                      </a:lnTo>
                      <a:lnTo>
                        <a:pt x="1384" y="2193"/>
                      </a:lnTo>
                      <a:lnTo>
                        <a:pt x="1367" y="2193"/>
                      </a:lnTo>
                      <a:lnTo>
                        <a:pt x="1354" y="2206"/>
                      </a:lnTo>
                      <a:lnTo>
                        <a:pt x="1354" y="2265"/>
                      </a:lnTo>
                      <a:lnTo>
                        <a:pt x="1342" y="2265"/>
                      </a:lnTo>
                      <a:lnTo>
                        <a:pt x="1342" y="2278"/>
                      </a:lnTo>
                      <a:lnTo>
                        <a:pt x="1329" y="2278"/>
                      </a:lnTo>
                      <a:lnTo>
                        <a:pt x="1329" y="2290"/>
                      </a:lnTo>
                      <a:lnTo>
                        <a:pt x="1329" y="2278"/>
                      </a:lnTo>
                      <a:lnTo>
                        <a:pt x="1329" y="2290"/>
                      </a:lnTo>
                      <a:lnTo>
                        <a:pt x="1320" y="2278"/>
                      </a:lnTo>
                      <a:lnTo>
                        <a:pt x="1265" y="2278"/>
                      </a:lnTo>
                      <a:lnTo>
                        <a:pt x="1265" y="2290"/>
                      </a:lnTo>
                      <a:lnTo>
                        <a:pt x="1240" y="2290"/>
                      </a:lnTo>
                      <a:lnTo>
                        <a:pt x="1232" y="2307"/>
                      </a:lnTo>
                      <a:lnTo>
                        <a:pt x="1232" y="2311"/>
                      </a:lnTo>
                      <a:lnTo>
                        <a:pt x="1219" y="2311"/>
                      </a:lnTo>
                      <a:lnTo>
                        <a:pt x="1219" y="2324"/>
                      </a:lnTo>
                      <a:lnTo>
                        <a:pt x="1206" y="2324"/>
                      </a:lnTo>
                      <a:lnTo>
                        <a:pt x="1193" y="2341"/>
                      </a:lnTo>
                      <a:lnTo>
                        <a:pt x="1193" y="2354"/>
                      </a:lnTo>
                      <a:lnTo>
                        <a:pt x="1181" y="2354"/>
                      </a:lnTo>
                      <a:lnTo>
                        <a:pt x="1181" y="2366"/>
                      </a:lnTo>
                      <a:lnTo>
                        <a:pt x="1168" y="2366"/>
                      </a:lnTo>
                      <a:lnTo>
                        <a:pt x="1168" y="2379"/>
                      </a:lnTo>
                      <a:lnTo>
                        <a:pt x="1151" y="2379"/>
                      </a:lnTo>
                      <a:lnTo>
                        <a:pt x="1151" y="2413"/>
                      </a:lnTo>
                      <a:lnTo>
                        <a:pt x="1168" y="2413"/>
                      </a:lnTo>
                      <a:lnTo>
                        <a:pt x="1168" y="2426"/>
                      </a:lnTo>
                      <a:lnTo>
                        <a:pt x="1151" y="2426"/>
                      </a:lnTo>
                      <a:lnTo>
                        <a:pt x="1151" y="2443"/>
                      </a:lnTo>
                      <a:lnTo>
                        <a:pt x="1105" y="2443"/>
                      </a:lnTo>
                      <a:lnTo>
                        <a:pt x="1105" y="2455"/>
                      </a:lnTo>
                      <a:lnTo>
                        <a:pt x="1079" y="2455"/>
                      </a:lnTo>
                      <a:lnTo>
                        <a:pt x="1079" y="2468"/>
                      </a:lnTo>
                      <a:lnTo>
                        <a:pt x="1066" y="2468"/>
                      </a:lnTo>
                      <a:lnTo>
                        <a:pt x="1066" y="2455"/>
                      </a:lnTo>
                      <a:lnTo>
                        <a:pt x="1033" y="2455"/>
                      </a:lnTo>
                      <a:lnTo>
                        <a:pt x="1033" y="2468"/>
                      </a:lnTo>
                      <a:lnTo>
                        <a:pt x="1003" y="2468"/>
                      </a:lnTo>
                      <a:lnTo>
                        <a:pt x="1003" y="2481"/>
                      </a:lnTo>
                      <a:lnTo>
                        <a:pt x="990" y="2481"/>
                      </a:lnTo>
                      <a:lnTo>
                        <a:pt x="990" y="2493"/>
                      </a:lnTo>
                      <a:lnTo>
                        <a:pt x="978" y="2502"/>
                      </a:lnTo>
                      <a:lnTo>
                        <a:pt x="978" y="2493"/>
                      </a:lnTo>
                      <a:lnTo>
                        <a:pt x="965" y="2493"/>
                      </a:lnTo>
                      <a:lnTo>
                        <a:pt x="965" y="2481"/>
                      </a:lnTo>
                      <a:lnTo>
                        <a:pt x="978" y="2481"/>
                      </a:lnTo>
                      <a:lnTo>
                        <a:pt x="978" y="2468"/>
                      </a:lnTo>
                      <a:lnTo>
                        <a:pt x="990" y="2468"/>
                      </a:lnTo>
                      <a:lnTo>
                        <a:pt x="990" y="2341"/>
                      </a:lnTo>
                      <a:lnTo>
                        <a:pt x="1003" y="2341"/>
                      </a:lnTo>
                      <a:lnTo>
                        <a:pt x="1003" y="2324"/>
                      </a:lnTo>
                      <a:lnTo>
                        <a:pt x="990" y="2311"/>
                      </a:lnTo>
                      <a:lnTo>
                        <a:pt x="965" y="2311"/>
                      </a:lnTo>
                      <a:lnTo>
                        <a:pt x="965" y="2324"/>
                      </a:lnTo>
                      <a:lnTo>
                        <a:pt x="944" y="2324"/>
                      </a:lnTo>
                      <a:lnTo>
                        <a:pt x="944" y="2290"/>
                      </a:lnTo>
                      <a:lnTo>
                        <a:pt x="931" y="2290"/>
                      </a:lnTo>
                      <a:lnTo>
                        <a:pt x="931" y="2252"/>
                      </a:lnTo>
                      <a:lnTo>
                        <a:pt x="931" y="2265"/>
                      </a:lnTo>
                      <a:lnTo>
                        <a:pt x="918" y="2265"/>
                      </a:lnTo>
                      <a:lnTo>
                        <a:pt x="901" y="2278"/>
                      </a:lnTo>
                      <a:lnTo>
                        <a:pt x="901" y="2265"/>
                      </a:lnTo>
                      <a:lnTo>
                        <a:pt x="901" y="2278"/>
                      </a:lnTo>
                      <a:lnTo>
                        <a:pt x="889" y="2278"/>
                      </a:lnTo>
                      <a:lnTo>
                        <a:pt x="889" y="2265"/>
                      </a:lnTo>
                      <a:lnTo>
                        <a:pt x="889" y="2278"/>
                      </a:lnTo>
                      <a:lnTo>
                        <a:pt x="876" y="2278"/>
                      </a:lnTo>
                      <a:lnTo>
                        <a:pt x="876" y="2290"/>
                      </a:lnTo>
                      <a:lnTo>
                        <a:pt x="855" y="2290"/>
                      </a:lnTo>
                      <a:lnTo>
                        <a:pt x="855" y="2307"/>
                      </a:lnTo>
                      <a:lnTo>
                        <a:pt x="855" y="2290"/>
                      </a:lnTo>
                      <a:lnTo>
                        <a:pt x="842" y="2290"/>
                      </a:lnTo>
                      <a:lnTo>
                        <a:pt x="842" y="2265"/>
                      </a:lnTo>
                      <a:lnTo>
                        <a:pt x="855" y="2252"/>
                      </a:lnTo>
                      <a:lnTo>
                        <a:pt x="863" y="2252"/>
                      </a:lnTo>
                      <a:lnTo>
                        <a:pt x="863" y="2239"/>
                      </a:lnTo>
                      <a:lnTo>
                        <a:pt x="876" y="2239"/>
                      </a:lnTo>
                      <a:lnTo>
                        <a:pt x="876" y="2206"/>
                      </a:lnTo>
                      <a:lnTo>
                        <a:pt x="889" y="2206"/>
                      </a:lnTo>
                      <a:lnTo>
                        <a:pt x="889" y="2176"/>
                      </a:lnTo>
                      <a:lnTo>
                        <a:pt x="901" y="2176"/>
                      </a:lnTo>
                      <a:lnTo>
                        <a:pt x="918" y="2163"/>
                      </a:lnTo>
                      <a:lnTo>
                        <a:pt x="931" y="2163"/>
                      </a:lnTo>
                      <a:lnTo>
                        <a:pt x="931" y="2151"/>
                      </a:lnTo>
                      <a:lnTo>
                        <a:pt x="956" y="2151"/>
                      </a:lnTo>
                      <a:lnTo>
                        <a:pt x="956" y="2138"/>
                      </a:lnTo>
                      <a:lnTo>
                        <a:pt x="965" y="2138"/>
                      </a:lnTo>
                      <a:lnTo>
                        <a:pt x="965" y="2125"/>
                      </a:lnTo>
                      <a:lnTo>
                        <a:pt x="978" y="2125"/>
                      </a:lnTo>
                      <a:lnTo>
                        <a:pt x="965" y="2125"/>
                      </a:lnTo>
                      <a:lnTo>
                        <a:pt x="978" y="2117"/>
                      </a:lnTo>
                      <a:lnTo>
                        <a:pt x="965" y="2117"/>
                      </a:lnTo>
                      <a:lnTo>
                        <a:pt x="965" y="2091"/>
                      </a:lnTo>
                      <a:lnTo>
                        <a:pt x="956" y="2091"/>
                      </a:lnTo>
                      <a:lnTo>
                        <a:pt x="956" y="2074"/>
                      </a:lnTo>
                      <a:lnTo>
                        <a:pt x="944" y="2074"/>
                      </a:lnTo>
                      <a:lnTo>
                        <a:pt x="944" y="2091"/>
                      </a:lnTo>
                      <a:lnTo>
                        <a:pt x="931" y="2091"/>
                      </a:lnTo>
                      <a:lnTo>
                        <a:pt x="931" y="2104"/>
                      </a:lnTo>
                      <a:lnTo>
                        <a:pt x="931" y="2091"/>
                      </a:lnTo>
                      <a:lnTo>
                        <a:pt x="901" y="2091"/>
                      </a:lnTo>
                      <a:lnTo>
                        <a:pt x="901" y="2074"/>
                      </a:lnTo>
                      <a:lnTo>
                        <a:pt x="829" y="2074"/>
                      </a:lnTo>
                      <a:lnTo>
                        <a:pt x="829" y="2151"/>
                      </a:lnTo>
                      <a:lnTo>
                        <a:pt x="842" y="2151"/>
                      </a:lnTo>
                      <a:lnTo>
                        <a:pt x="829" y="2151"/>
                      </a:lnTo>
                      <a:lnTo>
                        <a:pt x="829" y="2176"/>
                      </a:lnTo>
                      <a:lnTo>
                        <a:pt x="817" y="2176"/>
                      </a:lnTo>
                      <a:lnTo>
                        <a:pt x="829" y="2176"/>
                      </a:lnTo>
                      <a:lnTo>
                        <a:pt x="817" y="2193"/>
                      </a:lnTo>
                      <a:lnTo>
                        <a:pt x="800" y="2206"/>
                      </a:lnTo>
                      <a:lnTo>
                        <a:pt x="800" y="2218"/>
                      </a:lnTo>
                      <a:lnTo>
                        <a:pt x="787" y="2218"/>
                      </a:lnTo>
                      <a:lnTo>
                        <a:pt x="787" y="2227"/>
                      </a:lnTo>
                      <a:lnTo>
                        <a:pt x="800" y="2227"/>
                      </a:lnTo>
                      <a:lnTo>
                        <a:pt x="800" y="2239"/>
                      </a:lnTo>
                      <a:lnTo>
                        <a:pt x="817" y="2252"/>
                      </a:lnTo>
                      <a:lnTo>
                        <a:pt x="817" y="2307"/>
                      </a:lnTo>
                      <a:lnTo>
                        <a:pt x="800" y="2307"/>
                      </a:lnTo>
                      <a:lnTo>
                        <a:pt x="800" y="2311"/>
                      </a:lnTo>
                      <a:lnTo>
                        <a:pt x="774" y="2311"/>
                      </a:lnTo>
                      <a:lnTo>
                        <a:pt x="766" y="2307"/>
                      </a:lnTo>
                      <a:lnTo>
                        <a:pt x="740" y="2307"/>
                      </a:lnTo>
                      <a:lnTo>
                        <a:pt x="740" y="2324"/>
                      </a:lnTo>
                      <a:lnTo>
                        <a:pt x="728" y="2324"/>
                      </a:lnTo>
                      <a:lnTo>
                        <a:pt x="728" y="2341"/>
                      </a:lnTo>
                      <a:lnTo>
                        <a:pt x="715" y="2341"/>
                      </a:lnTo>
                      <a:lnTo>
                        <a:pt x="715" y="2324"/>
                      </a:lnTo>
                      <a:lnTo>
                        <a:pt x="702" y="2324"/>
                      </a:lnTo>
                      <a:lnTo>
                        <a:pt x="702" y="2311"/>
                      </a:lnTo>
                      <a:lnTo>
                        <a:pt x="685" y="2307"/>
                      </a:lnTo>
                      <a:lnTo>
                        <a:pt x="702" y="2307"/>
                      </a:lnTo>
                      <a:lnTo>
                        <a:pt x="702" y="2290"/>
                      </a:lnTo>
                      <a:lnTo>
                        <a:pt x="685" y="2278"/>
                      </a:lnTo>
                      <a:lnTo>
                        <a:pt x="685" y="2265"/>
                      </a:lnTo>
                      <a:lnTo>
                        <a:pt x="681" y="2265"/>
                      </a:lnTo>
                      <a:lnTo>
                        <a:pt x="681" y="2252"/>
                      </a:lnTo>
                      <a:lnTo>
                        <a:pt x="669" y="2252"/>
                      </a:lnTo>
                      <a:lnTo>
                        <a:pt x="669" y="2239"/>
                      </a:lnTo>
                      <a:lnTo>
                        <a:pt x="652" y="2239"/>
                      </a:lnTo>
                      <a:lnTo>
                        <a:pt x="652" y="2227"/>
                      </a:lnTo>
                      <a:lnTo>
                        <a:pt x="639" y="2239"/>
                      </a:lnTo>
                      <a:lnTo>
                        <a:pt x="639" y="2206"/>
                      </a:lnTo>
                      <a:lnTo>
                        <a:pt x="626" y="2206"/>
                      </a:lnTo>
                      <a:lnTo>
                        <a:pt x="626" y="2176"/>
                      </a:lnTo>
                      <a:lnTo>
                        <a:pt x="613" y="2176"/>
                      </a:lnTo>
                      <a:lnTo>
                        <a:pt x="613" y="2163"/>
                      </a:lnTo>
                      <a:lnTo>
                        <a:pt x="601" y="2163"/>
                      </a:lnTo>
                      <a:lnTo>
                        <a:pt x="601" y="2151"/>
                      </a:lnTo>
                      <a:lnTo>
                        <a:pt x="613" y="2151"/>
                      </a:lnTo>
                      <a:lnTo>
                        <a:pt x="613" y="2138"/>
                      </a:lnTo>
                      <a:lnTo>
                        <a:pt x="601" y="2138"/>
                      </a:lnTo>
                      <a:lnTo>
                        <a:pt x="601" y="2125"/>
                      </a:lnTo>
                      <a:lnTo>
                        <a:pt x="584" y="2125"/>
                      </a:lnTo>
                      <a:lnTo>
                        <a:pt x="584" y="2117"/>
                      </a:lnTo>
                      <a:lnTo>
                        <a:pt x="580" y="2117"/>
                      </a:lnTo>
                      <a:lnTo>
                        <a:pt x="580" y="2104"/>
                      </a:lnTo>
                      <a:lnTo>
                        <a:pt x="567" y="2104"/>
                      </a:lnTo>
                      <a:lnTo>
                        <a:pt x="567" y="2074"/>
                      </a:lnTo>
                      <a:lnTo>
                        <a:pt x="550" y="2074"/>
                      </a:lnTo>
                      <a:lnTo>
                        <a:pt x="550" y="2062"/>
                      </a:lnTo>
                      <a:lnTo>
                        <a:pt x="567" y="2062"/>
                      </a:lnTo>
                      <a:lnTo>
                        <a:pt x="550" y="2062"/>
                      </a:lnTo>
                      <a:lnTo>
                        <a:pt x="550" y="2049"/>
                      </a:lnTo>
                      <a:lnTo>
                        <a:pt x="537" y="2049"/>
                      </a:lnTo>
                      <a:lnTo>
                        <a:pt x="537" y="2036"/>
                      </a:lnTo>
                      <a:lnTo>
                        <a:pt x="525" y="2036"/>
                      </a:lnTo>
                      <a:lnTo>
                        <a:pt x="537" y="2036"/>
                      </a:lnTo>
                      <a:lnTo>
                        <a:pt x="525" y="2036"/>
                      </a:lnTo>
                      <a:lnTo>
                        <a:pt x="525" y="2015"/>
                      </a:lnTo>
                      <a:lnTo>
                        <a:pt x="537" y="2015"/>
                      </a:lnTo>
                      <a:lnTo>
                        <a:pt x="525" y="2015"/>
                      </a:lnTo>
                      <a:lnTo>
                        <a:pt x="525" y="1977"/>
                      </a:lnTo>
                      <a:lnTo>
                        <a:pt x="512" y="1977"/>
                      </a:lnTo>
                      <a:lnTo>
                        <a:pt x="512" y="1960"/>
                      </a:lnTo>
                      <a:lnTo>
                        <a:pt x="499" y="1960"/>
                      </a:lnTo>
                      <a:lnTo>
                        <a:pt x="499" y="1947"/>
                      </a:lnTo>
                      <a:lnTo>
                        <a:pt x="491" y="1947"/>
                      </a:lnTo>
                      <a:lnTo>
                        <a:pt x="491" y="1943"/>
                      </a:lnTo>
                      <a:lnTo>
                        <a:pt x="478" y="1943"/>
                      </a:lnTo>
                      <a:lnTo>
                        <a:pt x="478" y="1926"/>
                      </a:lnTo>
                      <a:lnTo>
                        <a:pt x="465" y="1926"/>
                      </a:lnTo>
                      <a:lnTo>
                        <a:pt x="465" y="1913"/>
                      </a:lnTo>
                      <a:lnTo>
                        <a:pt x="453" y="1913"/>
                      </a:lnTo>
                      <a:lnTo>
                        <a:pt x="453" y="1888"/>
                      </a:lnTo>
                      <a:lnTo>
                        <a:pt x="436" y="1888"/>
                      </a:lnTo>
                      <a:lnTo>
                        <a:pt x="453" y="1888"/>
                      </a:lnTo>
                      <a:lnTo>
                        <a:pt x="436" y="1888"/>
                      </a:lnTo>
                      <a:lnTo>
                        <a:pt x="436" y="1875"/>
                      </a:lnTo>
                      <a:lnTo>
                        <a:pt x="465" y="1875"/>
                      </a:lnTo>
                      <a:lnTo>
                        <a:pt x="465" y="1858"/>
                      </a:lnTo>
                      <a:lnTo>
                        <a:pt x="453" y="1858"/>
                      </a:lnTo>
                      <a:lnTo>
                        <a:pt x="453" y="1825"/>
                      </a:lnTo>
                      <a:lnTo>
                        <a:pt x="436" y="1825"/>
                      </a:lnTo>
                      <a:lnTo>
                        <a:pt x="436" y="1812"/>
                      </a:lnTo>
                      <a:lnTo>
                        <a:pt x="436" y="1825"/>
                      </a:lnTo>
                      <a:lnTo>
                        <a:pt x="436" y="1799"/>
                      </a:lnTo>
                      <a:lnTo>
                        <a:pt x="423" y="1799"/>
                      </a:lnTo>
                      <a:lnTo>
                        <a:pt x="423" y="1761"/>
                      </a:lnTo>
                      <a:lnTo>
                        <a:pt x="410" y="1761"/>
                      </a:lnTo>
                      <a:lnTo>
                        <a:pt x="410" y="1753"/>
                      </a:lnTo>
                      <a:lnTo>
                        <a:pt x="398" y="1753"/>
                      </a:lnTo>
                      <a:lnTo>
                        <a:pt x="398" y="1685"/>
                      </a:lnTo>
                      <a:lnTo>
                        <a:pt x="389" y="1685"/>
                      </a:lnTo>
                      <a:lnTo>
                        <a:pt x="398" y="1685"/>
                      </a:lnTo>
                      <a:lnTo>
                        <a:pt x="389" y="1685"/>
                      </a:lnTo>
                      <a:lnTo>
                        <a:pt x="389" y="1638"/>
                      </a:lnTo>
                      <a:lnTo>
                        <a:pt x="398" y="1638"/>
                      </a:lnTo>
                      <a:lnTo>
                        <a:pt x="389" y="1638"/>
                      </a:lnTo>
                      <a:lnTo>
                        <a:pt x="398" y="1638"/>
                      </a:lnTo>
                      <a:lnTo>
                        <a:pt x="398" y="1596"/>
                      </a:lnTo>
                      <a:lnTo>
                        <a:pt x="389" y="1583"/>
                      </a:lnTo>
                      <a:lnTo>
                        <a:pt x="389" y="1571"/>
                      </a:lnTo>
                      <a:lnTo>
                        <a:pt x="376" y="1571"/>
                      </a:lnTo>
                      <a:lnTo>
                        <a:pt x="364" y="1562"/>
                      </a:lnTo>
                      <a:lnTo>
                        <a:pt x="364" y="1571"/>
                      </a:lnTo>
                      <a:lnTo>
                        <a:pt x="364" y="1562"/>
                      </a:lnTo>
                      <a:lnTo>
                        <a:pt x="351" y="1562"/>
                      </a:lnTo>
                      <a:lnTo>
                        <a:pt x="351" y="1537"/>
                      </a:lnTo>
                      <a:lnTo>
                        <a:pt x="334" y="1537"/>
                      </a:lnTo>
                      <a:lnTo>
                        <a:pt x="334" y="1511"/>
                      </a:lnTo>
                      <a:lnTo>
                        <a:pt x="321" y="1511"/>
                      </a:lnTo>
                      <a:lnTo>
                        <a:pt x="321" y="1494"/>
                      </a:lnTo>
                      <a:lnTo>
                        <a:pt x="309" y="1494"/>
                      </a:lnTo>
                      <a:lnTo>
                        <a:pt x="309" y="1477"/>
                      </a:lnTo>
                      <a:lnTo>
                        <a:pt x="300" y="1477"/>
                      </a:lnTo>
                      <a:lnTo>
                        <a:pt x="300" y="1460"/>
                      </a:lnTo>
                      <a:lnTo>
                        <a:pt x="288" y="1460"/>
                      </a:lnTo>
                      <a:lnTo>
                        <a:pt x="288" y="1448"/>
                      </a:lnTo>
                      <a:lnTo>
                        <a:pt x="275" y="1448"/>
                      </a:lnTo>
                      <a:lnTo>
                        <a:pt x="275" y="1410"/>
                      </a:lnTo>
                      <a:lnTo>
                        <a:pt x="262" y="1410"/>
                      </a:lnTo>
                      <a:lnTo>
                        <a:pt x="275" y="1410"/>
                      </a:lnTo>
                      <a:lnTo>
                        <a:pt x="275" y="1393"/>
                      </a:lnTo>
                      <a:lnTo>
                        <a:pt x="262" y="1393"/>
                      </a:lnTo>
                      <a:lnTo>
                        <a:pt x="262" y="1380"/>
                      </a:lnTo>
                      <a:lnTo>
                        <a:pt x="275" y="1380"/>
                      </a:lnTo>
                      <a:lnTo>
                        <a:pt x="262" y="1380"/>
                      </a:lnTo>
                      <a:lnTo>
                        <a:pt x="262" y="1376"/>
                      </a:lnTo>
                      <a:lnTo>
                        <a:pt x="249" y="1376"/>
                      </a:lnTo>
                      <a:lnTo>
                        <a:pt x="262" y="1376"/>
                      </a:lnTo>
                      <a:lnTo>
                        <a:pt x="262" y="1363"/>
                      </a:lnTo>
                      <a:lnTo>
                        <a:pt x="249" y="1363"/>
                      </a:lnTo>
                      <a:lnTo>
                        <a:pt x="249" y="1333"/>
                      </a:lnTo>
                      <a:lnTo>
                        <a:pt x="237" y="1333"/>
                      </a:lnTo>
                      <a:lnTo>
                        <a:pt x="249" y="1333"/>
                      </a:lnTo>
                      <a:lnTo>
                        <a:pt x="249" y="1321"/>
                      </a:lnTo>
                      <a:lnTo>
                        <a:pt x="237" y="1321"/>
                      </a:lnTo>
                      <a:lnTo>
                        <a:pt x="237" y="1308"/>
                      </a:lnTo>
                      <a:lnTo>
                        <a:pt x="249" y="1308"/>
                      </a:lnTo>
                      <a:lnTo>
                        <a:pt x="237" y="1308"/>
                      </a:lnTo>
                      <a:lnTo>
                        <a:pt x="249" y="1308"/>
                      </a:lnTo>
                      <a:lnTo>
                        <a:pt x="237" y="1308"/>
                      </a:lnTo>
                      <a:lnTo>
                        <a:pt x="237" y="1295"/>
                      </a:lnTo>
                      <a:lnTo>
                        <a:pt x="249" y="1295"/>
                      </a:lnTo>
                      <a:lnTo>
                        <a:pt x="249" y="1287"/>
                      </a:lnTo>
                      <a:lnTo>
                        <a:pt x="249" y="1295"/>
                      </a:lnTo>
                      <a:lnTo>
                        <a:pt x="262" y="1295"/>
                      </a:lnTo>
                      <a:lnTo>
                        <a:pt x="262" y="1274"/>
                      </a:lnTo>
                      <a:lnTo>
                        <a:pt x="249" y="1274"/>
                      </a:lnTo>
                      <a:lnTo>
                        <a:pt x="249" y="1261"/>
                      </a:lnTo>
                      <a:lnTo>
                        <a:pt x="237" y="1261"/>
                      </a:lnTo>
                      <a:lnTo>
                        <a:pt x="237" y="1274"/>
                      </a:lnTo>
                      <a:lnTo>
                        <a:pt x="237" y="1261"/>
                      </a:lnTo>
                      <a:lnTo>
                        <a:pt x="216" y="1261"/>
                      </a:lnTo>
                      <a:lnTo>
                        <a:pt x="220" y="1261"/>
                      </a:lnTo>
                      <a:lnTo>
                        <a:pt x="216" y="1245"/>
                      </a:lnTo>
                      <a:lnTo>
                        <a:pt x="216" y="1206"/>
                      </a:lnTo>
                      <a:lnTo>
                        <a:pt x="237" y="1206"/>
                      </a:lnTo>
                      <a:lnTo>
                        <a:pt x="216" y="1206"/>
                      </a:lnTo>
                      <a:lnTo>
                        <a:pt x="220" y="1198"/>
                      </a:lnTo>
                      <a:lnTo>
                        <a:pt x="216" y="1198"/>
                      </a:lnTo>
                      <a:lnTo>
                        <a:pt x="216" y="1206"/>
                      </a:lnTo>
                      <a:lnTo>
                        <a:pt x="216" y="1185"/>
                      </a:lnTo>
                      <a:lnTo>
                        <a:pt x="203" y="1185"/>
                      </a:lnTo>
                      <a:lnTo>
                        <a:pt x="203" y="1173"/>
                      </a:lnTo>
                      <a:lnTo>
                        <a:pt x="186" y="1173"/>
                      </a:lnTo>
                      <a:lnTo>
                        <a:pt x="186" y="1160"/>
                      </a:lnTo>
                      <a:lnTo>
                        <a:pt x="173" y="1160"/>
                      </a:lnTo>
                      <a:lnTo>
                        <a:pt x="173" y="1185"/>
                      </a:lnTo>
                      <a:lnTo>
                        <a:pt x="173" y="1173"/>
                      </a:lnTo>
                      <a:lnTo>
                        <a:pt x="173" y="1185"/>
                      </a:lnTo>
                      <a:lnTo>
                        <a:pt x="173" y="1173"/>
                      </a:lnTo>
                      <a:lnTo>
                        <a:pt x="173" y="1185"/>
                      </a:lnTo>
                      <a:lnTo>
                        <a:pt x="161" y="1185"/>
                      </a:lnTo>
                      <a:lnTo>
                        <a:pt x="161" y="1160"/>
                      </a:lnTo>
                      <a:lnTo>
                        <a:pt x="148" y="1160"/>
                      </a:lnTo>
                      <a:lnTo>
                        <a:pt x="148" y="1130"/>
                      </a:lnTo>
                      <a:lnTo>
                        <a:pt x="118" y="1130"/>
                      </a:lnTo>
                      <a:lnTo>
                        <a:pt x="118" y="1118"/>
                      </a:lnTo>
                      <a:lnTo>
                        <a:pt x="135" y="1118"/>
                      </a:lnTo>
                      <a:lnTo>
                        <a:pt x="135" y="1105"/>
                      </a:lnTo>
                      <a:lnTo>
                        <a:pt x="161" y="1105"/>
                      </a:lnTo>
                      <a:lnTo>
                        <a:pt x="161" y="1058"/>
                      </a:lnTo>
                      <a:lnTo>
                        <a:pt x="148" y="1058"/>
                      </a:lnTo>
                      <a:lnTo>
                        <a:pt x="148" y="1046"/>
                      </a:lnTo>
                      <a:lnTo>
                        <a:pt x="135" y="1046"/>
                      </a:lnTo>
                      <a:lnTo>
                        <a:pt x="135" y="1029"/>
                      </a:lnTo>
                      <a:lnTo>
                        <a:pt x="101" y="1029"/>
                      </a:lnTo>
                      <a:lnTo>
                        <a:pt x="84" y="1046"/>
                      </a:lnTo>
                      <a:lnTo>
                        <a:pt x="84" y="1058"/>
                      </a:lnTo>
                      <a:lnTo>
                        <a:pt x="101" y="1058"/>
                      </a:lnTo>
                      <a:lnTo>
                        <a:pt x="84" y="1058"/>
                      </a:lnTo>
                      <a:lnTo>
                        <a:pt x="101" y="1058"/>
                      </a:lnTo>
                      <a:lnTo>
                        <a:pt x="101" y="1071"/>
                      </a:lnTo>
                      <a:lnTo>
                        <a:pt x="84" y="1071"/>
                      </a:lnTo>
                      <a:lnTo>
                        <a:pt x="101" y="1071"/>
                      </a:lnTo>
                      <a:lnTo>
                        <a:pt x="101" y="1096"/>
                      </a:lnTo>
                      <a:lnTo>
                        <a:pt x="101" y="1084"/>
                      </a:lnTo>
                      <a:lnTo>
                        <a:pt x="84" y="1084"/>
                      </a:lnTo>
                      <a:lnTo>
                        <a:pt x="84" y="1071"/>
                      </a:lnTo>
                      <a:lnTo>
                        <a:pt x="72" y="1071"/>
                      </a:lnTo>
                      <a:lnTo>
                        <a:pt x="72" y="1058"/>
                      </a:lnTo>
                      <a:lnTo>
                        <a:pt x="72" y="1071"/>
                      </a:lnTo>
                      <a:lnTo>
                        <a:pt x="72" y="1058"/>
                      </a:lnTo>
                      <a:lnTo>
                        <a:pt x="59" y="1058"/>
                      </a:lnTo>
                      <a:lnTo>
                        <a:pt x="59" y="1046"/>
                      </a:lnTo>
                      <a:lnTo>
                        <a:pt x="46" y="1046"/>
                      </a:lnTo>
                      <a:lnTo>
                        <a:pt x="59" y="1046"/>
                      </a:lnTo>
                      <a:lnTo>
                        <a:pt x="46" y="1046"/>
                      </a:lnTo>
                      <a:lnTo>
                        <a:pt x="46" y="1016"/>
                      </a:lnTo>
                      <a:lnTo>
                        <a:pt x="46" y="1029"/>
                      </a:lnTo>
                      <a:lnTo>
                        <a:pt x="46" y="1016"/>
                      </a:lnTo>
                      <a:lnTo>
                        <a:pt x="59" y="1016"/>
                      </a:lnTo>
                      <a:lnTo>
                        <a:pt x="59" y="1029"/>
                      </a:lnTo>
                      <a:lnTo>
                        <a:pt x="59" y="1016"/>
                      </a:lnTo>
                      <a:lnTo>
                        <a:pt x="72" y="1016"/>
                      </a:lnTo>
                      <a:lnTo>
                        <a:pt x="72" y="1029"/>
                      </a:lnTo>
                      <a:lnTo>
                        <a:pt x="84" y="1029"/>
                      </a:lnTo>
                      <a:lnTo>
                        <a:pt x="84" y="1016"/>
                      </a:lnTo>
                      <a:lnTo>
                        <a:pt x="101" y="1012"/>
                      </a:lnTo>
                      <a:lnTo>
                        <a:pt x="101" y="995"/>
                      </a:lnTo>
                      <a:lnTo>
                        <a:pt x="84" y="982"/>
                      </a:lnTo>
                      <a:lnTo>
                        <a:pt x="84" y="969"/>
                      </a:lnTo>
                      <a:lnTo>
                        <a:pt x="72" y="957"/>
                      </a:lnTo>
                      <a:lnTo>
                        <a:pt x="59" y="944"/>
                      </a:lnTo>
                      <a:lnTo>
                        <a:pt x="34" y="944"/>
                      </a:lnTo>
                      <a:lnTo>
                        <a:pt x="46" y="944"/>
                      </a:lnTo>
                      <a:lnTo>
                        <a:pt x="25" y="944"/>
                      </a:lnTo>
                      <a:lnTo>
                        <a:pt x="25" y="897"/>
                      </a:lnTo>
                      <a:lnTo>
                        <a:pt x="34" y="897"/>
                      </a:lnTo>
                      <a:lnTo>
                        <a:pt x="34" y="881"/>
                      </a:lnTo>
                      <a:lnTo>
                        <a:pt x="12" y="881"/>
                      </a:lnTo>
                      <a:lnTo>
                        <a:pt x="12" y="868"/>
                      </a:lnTo>
                      <a:lnTo>
                        <a:pt x="0" y="868"/>
                      </a:lnTo>
                      <a:lnTo>
                        <a:pt x="12" y="868"/>
                      </a:lnTo>
                      <a:lnTo>
                        <a:pt x="12" y="842"/>
                      </a:lnTo>
                      <a:lnTo>
                        <a:pt x="46" y="842"/>
                      </a:lnTo>
                      <a:lnTo>
                        <a:pt x="46" y="830"/>
                      </a:lnTo>
                      <a:lnTo>
                        <a:pt x="59" y="830"/>
                      </a:lnTo>
                      <a:lnTo>
                        <a:pt x="59" y="809"/>
                      </a:lnTo>
                      <a:lnTo>
                        <a:pt x="72" y="796"/>
                      </a:lnTo>
                      <a:lnTo>
                        <a:pt x="72" y="753"/>
                      </a:lnTo>
                      <a:lnTo>
                        <a:pt x="59" y="741"/>
                      </a:lnTo>
                      <a:lnTo>
                        <a:pt x="72" y="732"/>
                      </a:lnTo>
                      <a:lnTo>
                        <a:pt x="72" y="707"/>
                      </a:lnTo>
                      <a:lnTo>
                        <a:pt x="84" y="694"/>
                      </a:lnTo>
                      <a:lnTo>
                        <a:pt x="84" y="681"/>
                      </a:lnTo>
                      <a:lnTo>
                        <a:pt x="101" y="681"/>
                      </a:lnTo>
                      <a:lnTo>
                        <a:pt x="101" y="665"/>
                      </a:lnTo>
                      <a:lnTo>
                        <a:pt x="114" y="665"/>
                      </a:lnTo>
                      <a:lnTo>
                        <a:pt x="114" y="652"/>
                      </a:lnTo>
                      <a:lnTo>
                        <a:pt x="118" y="652"/>
                      </a:lnTo>
                      <a:lnTo>
                        <a:pt x="118" y="639"/>
                      </a:lnTo>
                      <a:lnTo>
                        <a:pt x="173" y="639"/>
                      </a:lnTo>
                      <a:lnTo>
                        <a:pt x="173" y="631"/>
                      </a:lnTo>
                      <a:lnTo>
                        <a:pt x="203" y="631"/>
                      </a:lnTo>
                      <a:lnTo>
                        <a:pt x="216" y="618"/>
                      </a:lnTo>
                      <a:lnTo>
                        <a:pt x="220" y="618"/>
                      </a:lnTo>
                      <a:lnTo>
                        <a:pt x="220" y="605"/>
                      </a:lnTo>
                      <a:lnTo>
                        <a:pt x="249" y="605"/>
                      </a:lnTo>
                      <a:lnTo>
                        <a:pt x="249" y="593"/>
                      </a:lnTo>
                      <a:lnTo>
                        <a:pt x="249" y="605"/>
                      </a:lnTo>
                      <a:lnTo>
                        <a:pt x="249" y="593"/>
                      </a:lnTo>
                      <a:lnTo>
                        <a:pt x="262" y="593"/>
                      </a:lnTo>
                      <a:lnTo>
                        <a:pt x="262" y="580"/>
                      </a:lnTo>
                      <a:lnTo>
                        <a:pt x="288" y="580"/>
                      </a:lnTo>
                      <a:lnTo>
                        <a:pt x="288" y="563"/>
                      </a:lnTo>
                      <a:lnTo>
                        <a:pt x="334" y="563"/>
                      </a:lnTo>
                      <a:lnTo>
                        <a:pt x="334" y="550"/>
                      </a:lnTo>
                      <a:lnTo>
                        <a:pt x="364" y="550"/>
                      </a:lnTo>
                      <a:lnTo>
                        <a:pt x="376" y="563"/>
                      </a:lnTo>
                      <a:lnTo>
                        <a:pt x="376" y="550"/>
                      </a:lnTo>
                      <a:lnTo>
                        <a:pt x="389" y="550"/>
                      </a:lnTo>
                      <a:lnTo>
                        <a:pt x="389" y="546"/>
                      </a:lnTo>
                      <a:lnTo>
                        <a:pt x="410" y="546"/>
                      </a:lnTo>
                      <a:lnTo>
                        <a:pt x="410" y="516"/>
                      </a:lnTo>
                      <a:lnTo>
                        <a:pt x="423" y="504"/>
                      </a:lnTo>
                      <a:lnTo>
                        <a:pt x="410" y="504"/>
                      </a:lnTo>
                      <a:lnTo>
                        <a:pt x="410" y="478"/>
                      </a:lnTo>
                      <a:lnTo>
                        <a:pt x="398" y="478"/>
                      </a:lnTo>
                      <a:lnTo>
                        <a:pt x="398" y="449"/>
                      </a:lnTo>
                      <a:lnTo>
                        <a:pt x="410" y="449"/>
                      </a:lnTo>
                      <a:lnTo>
                        <a:pt x="410" y="432"/>
                      </a:lnTo>
                      <a:lnTo>
                        <a:pt x="436" y="432"/>
                      </a:lnTo>
                      <a:lnTo>
                        <a:pt x="436" y="402"/>
                      </a:lnTo>
                      <a:lnTo>
                        <a:pt x="453" y="402"/>
                      </a:lnTo>
                      <a:lnTo>
                        <a:pt x="453" y="377"/>
                      </a:lnTo>
                      <a:lnTo>
                        <a:pt x="465" y="377"/>
                      </a:lnTo>
                      <a:lnTo>
                        <a:pt x="465" y="330"/>
                      </a:lnTo>
                      <a:lnTo>
                        <a:pt x="478" y="330"/>
                      </a:lnTo>
                      <a:lnTo>
                        <a:pt x="478" y="313"/>
                      </a:lnTo>
                      <a:lnTo>
                        <a:pt x="465" y="313"/>
                      </a:lnTo>
                      <a:lnTo>
                        <a:pt x="465" y="301"/>
                      </a:lnTo>
                      <a:lnTo>
                        <a:pt x="478" y="301"/>
                      </a:lnTo>
                      <a:lnTo>
                        <a:pt x="465" y="301"/>
                      </a:lnTo>
                      <a:lnTo>
                        <a:pt x="465" y="288"/>
                      </a:lnTo>
                      <a:lnTo>
                        <a:pt x="491" y="288"/>
                      </a:lnTo>
                      <a:lnTo>
                        <a:pt x="491" y="267"/>
                      </a:lnTo>
                      <a:lnTo>
                        <a:pt x="499" y="267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1190;p19">
                  <a:extLst>
                    <a:ext uri="{FF2B5EF4-FFF2-40B4-BE49-F238E27FC236}">
                      <a16:creationId xmlns:a16="http://schemas.microsoft.com/office/drawing/2014/main" id="{7B99466C-8FF4-41B6-F955-EFE3EA82372E}"/>
                    </a:ext>
                  </a:extLst>
                </p:cNvPr>
                <p:cNvSpPr/>
                <p:nvPr/>
              </p:nvSpPr>
              <p:spPr>
                <a:xfrm>
                  <a:off x="10535055" y="5621022"/>
                  <a:ext cx="286629" cy="319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" h="986" extrusionOk="0">
                      <a:moveTo>
                        <a:pt x="237" y="80"/>
                      </a:moveTo>
                      <a:lnTo>
                        <a:pt x="237" y="68"/>
                      </a:lnTo>
                      <a:lnTo>
                        <a:pt x="250" y="68"/>
                      </a:lnTo>
                      <a:lnTo>
                        <a:pt x="237" y="68"/>
                      </a:lnTo>
                      <a:lnTo>
                        <a:pt x="262" y="68"/>
                      </a:lnTo>
                      <a:lnTo>
                        <a:pt x="262" y="38"/>
                      </a:lnTo>
                      <a:lnTo>
                        <a:pt x="275" y="55"/>
                      </a:lnTo>
                      <a:lnTo>
                        <a:pt x="283" y="55"/>
                      </a:lnTo>
                      <a:lnTo>
                        <a:pt x="283" y="68"/>
                      </a:lnTo>
                      <a:lnTo>
                        <a:pt x="296" y="68"/>
                      </a:lnTo>
                      <a:lnTo>
                        <a:pt x="283" y="68"/>
                      </a:lnTo>
                      <a:lnTo>
                        <a:pt x="309" y="68"/>
                      </a:lnTo>
                      <a:lnTo>
                        <a:pt x="296" y="68"/>
                      </a:lnTo>
                      <a:lnTo>
                        <a:pt x="296" y="55"/>
                      </a:lnTo>
                      <a:lnTo>
                        <a:pt x="309" y="55"/>
                      </a:lnTo>
                      <a:lnTo>
                        <a:pt x="296" y="55"/>
                      </a:lnTo>
                      <a:lnTo>
                        <a:pt x="296" y="38"/>
                      </a:lnTo>
                      <a:lnTo>
                        <a:pt x="275" y="38"/>
                      </a:lnTo>
                      <a:lnTo>
                        <a:pt x="275" y="25"/>
                      </a:lnTo>
                      <a:lnTo>
                        <a:pt x="262" y="38"/>
                      </a:lnTo>
                      <a:lnTo>
                        <a:pt x="262" y="25"/>
                      </a:lnTo>
                      <a:lnTo>
                        <a:pt x="275" y="25"/>
                      </a:lnTo>
                      <a:lnTo>
                        <a:pt x="262" y="25"/>
                      </a:lnTo>
                      <a:lnTo>
                        <a:pt x="262" y="13"/>
                      </a:lnTo>
                      <a:lnTo>
                        <a:pt x="262" y="25"/>
                      </a:lnTo>
                      <a:lnTo>
                        <a:pt x="262" y="13"/>
                      </a:lnTo>
                      <a:lnTo>
                        <a:pt x="275" y="13"/>
                      </a:lnTo>
                      <a:lnTo>
                        <a:pt x="275" y="25"/>
                      </a:lnTo>
                      <a:lnTo>
                        <a:pt x="275" y="0"/>
                      </a:lnTo>
                      <a:lnTo>
                        <a:pt x="283" y="0"/>
                      </a:lnTo>
                      <a:lnTo>
                        <a:pt x="275" y="13"/>
                      </a:lnTo>
                      <a:lnTo>
                        <a:pt x="283" y="13"/>
                      </a:lnTo>
                      <a:lnTo>
                        <a:pt x="283" y="0"/>
                      </a:lnTo>
                      <a:lnTo>
                        <a:pt x="283" y="13"/>
                      </a:lnTo>
                      <a:lnTo>
                        <a:pt x="296" y="13"/>
                      </a:lnTo>
                      <a:lnTo>
                        <a:pt x="296" y="0"/>
                      </a:lnTo>
                      <a:lnTo>
                        <a:pt x="322" y="0"/>
                      </a:lnTo>
                      <a:lnTo>
                        <a:pt x="322" y="13"/>
                      </a:lnTo>
                      <a:lnTo>
                        <a:pt x="309" y="13"/>
                      </a:lnTo>
                      <a:lnTo>
                        <a:pt x="338" y="13"/>
                      </a:lnTo>
                      <a:lnTo>
                        <a:pt x="338" y="25"/>
                      </a:lnTo>
                      <a:lnTo>
                        <a:pt x="351" y="25"/>
                      </a:lnTo>
                      <a:lnTo>
                        <a:pt x="351" y="38"/>
                      </a:lnTo>
                      <a:lnTo>
                        <a:pt x="338" y="38"/>
                      </a:lnTo>
                      <a:lnTo>
                        <a:pt x="338" y="25"/>
                      </a:lnTo>
                      <a:lnTo>
                        <a:pt x="338" y="38"/>
                      </a:lnTo>
                      <a:lnTo>
                        <a:pt x="351" y="38"/>
                      </a:lnTo>
                      <a:lnTo>
                        <a:pt x="351" y="55"/>
                      </a:lnTo>
                      <a:lnTo>
                        <a:pt x="364" y="55"/>
                      </a:lnTo>
                      <a:lnTo>
                        <a:pt x="364" y="38"/>
                      </a:lnTo>
                      <a:lnTo>
                        <a:pt x="364" y="80"/>
                      </a:lnTo>
                      <a:lnTo>
                        <a:pt x="364" y="68"/>
                      </a:lnTo>
                      <a:lnTo>
                        <a:pt x="351" y="68"/>
                      </a:lnTo>
                      <a:lnTo>
                        <a:pt x="364" y="80"/>
                      </a:lnTo>
                      <a:lnTo>
                        <a:pt x="364" y="89"/>
                      </a:lnTo>
                      <a:lnTo>
                        <a:pt x="377" y="89"/>
                      </a:lnTo>
                      <a:lnTo>
                        <a:pt x="364" y="89"/>
                      </a:lnTo>
                      <a:lnTo>
                        <a:pt x="364" y="102"/>
                      </a:lnTo>
                      <a:lnTo>
                        <a:pt x="377" y="102"/>
                      </a:lnTo>
                      <a:lnTo>
                        <a:pt x="364" y="102"/>
                      </a:lnTo>
                      <a:lnTo>
                        <a:pt x="364" y="114"/>
                      </a:lnTo>
                      <a:lnTo>
                        <a:pt x="377" y="114"/>
                      </a:lnTo>
                      <a:lnTo>
                        <a:pt x="377" y="102"/>
                      </a:lnTo>
                      <a:lnTo>
                        <a:pt x="377" y="114"/>
                      </a:lnTo>
                      <a:lnTo>
                        <a:pt x="398" y="114"/>
                      </a:lnTo>
                      <a:lnTo>
                        <a:pt x="398" y="127"/>
                      </a:lnTo>
                      <a:lnTo>
                        <a:pt x="410" y="127"/>
                      </a:lnTo>
                      <a:lnTo>
                        <a:pt x="410" y="114"/>
                      </a:lnTo>
                      <a:lnTo>
                        <a:pt x="423" y="114"/>
                      </a:lnTo>
                      <a:lnTo>
                        <a:pt x="410" y="114"/>
                      </a:lnTo>
                      <a:lnTo>
                        <a:pt x="423" y="114"/>
                      </a:lnTo>
                      <a:lnTo>
                        <a:pt x="423" y="102"/>
                      </a:lnTo>
                      <a:lnTo>
                        <a:pt x="423" y="114"/>
                      </a:lnTo>
                      <a:lnTo>
                        <a:pt x="436" y="114"/>
                      </a:lnTo>
                      <a:lnTo>
                        <a:pt x="423" y="127"/>
                      </a:lnTo>
                      <a:lnTo>
                        <a:pt x="436" y="127"/>
                      </a:lnTo>
                      <a:lnTo>
                        <a:pt x="436" y="140"/>
                      </a:lnTo>
                      <a:lnTo>
                        <a:pt x="453" y="140"/>
                      </a:lnTo>
                      <a:lnTo>
                        <a:pt x="453" y="127"/>
                      </a:lnTo>
                      <a:lnTo>
                        <a:pt x="465" y="127"/>
                      </a:lnTo>
                      <a:lnTo>
                        <a:pt x="465" y="140"/>
                      </a:lnTo>
                      <a:lnTo>
                        <a:pt x="465" y="127"/>
                      </a:lnTo>
                      <a:lnTo>
                        <a:pt x="470" y="140"/>
                      </a:lnTo>
                      <a:lnTo>
                        <a:pt x="453" y="140"/>
                      </a:lnTo>
                      <a:lnTo>
                        <a:pt x="465" y="152"/>
                      </a:lnTo>
                      <a:lnTo>
                        <a:pt x="470" y="152"/>
                      </a:lnTo>
                      <a:lnTo>
                        <a:pt x="470" y="169"/>
                      </a:lnTo>
                      <a:lnTo>
                        <a:pt x="487" y="169"/>
                      </a:lnTo>
                      <a:lnTo>
                        <a:pt x="487" y="173"/>
                      </a:lnTo>
                      <a:lnTo>
                        <a:pt x="487" y="169"/>
                      </a:lnTo>
                      <a:lnTo>
                        <a:pt x="487" y="173"/>
                      </a:lnTo>
                      <a:lnTo>
                        <a:pt x="499" y="173"/>
                      </a:lnTo>
                      <a:lnTo>
                        <a:pt x="499" y="186"/>
                      </a:lnTo>
                      <a:lnTo>
                        <a:pt x="512" y="186"/>
                      </a:lnTo>
                      <a:lnTo>
                        <a:pt x="512" y="203"/>
                      </a:lnTo>
                      <a:lnTo>
                        <a:pt x="525" y="203"/>
                      </a:lnTo>
                      <a:lnTo>
                        <a:pt x="525" y="216"/>
                      </a:lnTo>
                      <a:lnTo>
                        <a:pt x="537" y="216"/>
                      </a:lnTo>
                      <a:lnTo>
                        <a:pt x="537" y="241"/>
                      </a:lnTo>
                      <a:lnTo>
                        <a:pt x="525" y="241"/>
                      </a:lnTo>
                      <a:lnTo>
                        <a:pt x="537" y="241"/>
                      </a:lnTo>
                      <a:lnTo>
                        <a:pt x="537" y="254"/>
                      </a:lnTo>
                      <a:lnTo>
                        <a:pt x="554" y="254"/>
                      </a:lnTo>
                      <a:lnTo>
                        <a:pt x="554" y="241"/>
                      </a:lnTo>
                      <a:lnTo>
                        <a:pt x="537" y="241"/>
                      </a:lnTo>
                      <a:lnTo>
                        <a:pt x="537" y="229"/>
                      </a:lnTo>
                      <a:lnTo>
                        <a:pt x="601" y="229"/>
                      </a:lnTo>
                      <a:lnTo>
                        <a:pt x="601" y="241"/>
                      </a:lnTo>
                      <a:lnTo>
                        <a:pt x="614" y="241"/>
                      </a:lnTo>
                      <a:lnTo>
                        <a:pt x="601" y="241"/>
                      </a:lnTo>
                      <a:lnTo>
                        <a:pt x="614" y="241"/>
                      </a:lnTo>
                      <a:lnTo>
                        <a:pt x="614" y="254"/>
                      </a:lnTo>
                      <a:lnTo>
                        <a:pt x="601" y="254"/>
                      </a:lnTo>
                      <a:lnTo>
                        <a:pt x="614" y="254"/>
                      </a:lnTo>
                      <a:lnTo>
                        <a:pt x="614" y="262"/>
                      </a:lnTo>
                      <a:lnTo>
                        <a:pt x="614" y="254"/>
                      </a:lnTo>
                      <a:lnTo>
                        <a:pt x="601" y="262"/>
                      </a:lnTo>
                      <a:lnTo>
                        <a:pt x="601" y="254"/>
                      </a:lnTo>
                      <a:lnTo>
                        <a:pt x="584" y="254"/>
                      </a:lnTo>
                      <a:lnTo>
                        <a:pt x="601" y="254"/>
                      </a:lnTo>
                      <a:lnTo>
                        <a:pt x="601" y="241"/>
                      </a:lnTo>
                      <a:lnTo>
                        <a:pt x="584" y="241"/>
                      </a:lnTo>
                      <a:lnTo>
                        <a:pt x="601" y="241"/>
                      </a:lnTo>
                      <a:lnTo>
                        <a:pt x="584" y="241"/>
                      </a:lnTo>
                      <a:lnTo>
                        <a:pt x="584" y="229"/>
                      </a:lnTo>
                      <a:lnTo>
                        <a:pt x="584" y="254"/>
                      </a:lnTo>
                      <a:lnTo>
                        <a:pt x="571" y="254"/>
                      </a:lnTo>
                      <a:lnTo>
                        <a:pt x="571" y="262"/>
                      </a:lnTo>
                      <a:lnTo>
                        <a:pt x="601" y="262"/>
                      </a:lnTo>
                      <a:lnTo>
                        <a:pt x="601" y="275"/>
                      </a:lnTo>
                      <a:lnTo>
                        <a:pt x="626" y="275"/>
                      </a:lnTo>
                      <a:lnTo>
                        <a:pt x="626" y="288"/>
                      </a:lnTo>
                      <a:lnTo>
                        <a:pt x="571" y="432"/>
                      </a:lnTo>
                      <a:lnTo>
                        <a:pt x="660" y="707"/>
                      </a:lnTo>
                      <a:lnTo>
                        <a:pt x="703" y="830"/>
                      </a:lnTo>
                      <a:lnTo>
                        <a:pt x="741" y="855"/>
                      </a:lnTo>
                      <a:lnTo>
                        <a:pt x="749" y="868"/>
                      </a:lnTo>
                      <a:lnTo>
                        <a:pt x="830" y="910"/>
                      </a:lnTo>
                      <a:lnTo>
                        <a:pt x="834" y="919"/>
                      </a:lnTo>
                      <a:lnTo>
                        <a:pt x="817" y="919"/>
                      </a:lnTo>
                      <a:lnTo>
                        <a:pt x="817" y="944"/>
                      </a:lnTo>
                      <a:lnTo>
                        <a:pt x="817" y="931"/>
                      </a:lnTo>
                      <a:lnTo>
                        <a:pt x="787" y="931"/>
                      </a:lnTo>
                      <a:lnTo>
                        <a:pt x="787" y="944"/>
                      </a:lnTo>
                      <a:lnTo>
                        <a:pt x="741" y="944"/>
                      </a:lnTo>
                      <a:lnTo>
                        <a:pt x="741" y="957"/>
                      </a:lnTo>
                      <a:lnTo>
                        <a:pt x="686" y="957"/>
                      </a:lnTo>
                      <a:lnTo>
                        <a:pt x="686" y="969"/>
                      </a:lnTo>
                      <a:lnTo>
                        <a:pt x="673" y="969"/>
                      </a:lnTo>
                      <a:lnTo>
                        <a:pt x="673" y="986"/>
                      </a:lnTo>
                      <a:lnTo>
                        <a:pt x="660" y="986"/>
                      </a:lnTo>
                      <a:lnTo>
                        <a:pt x="660" y="969"/>
                      </a:lnTo>
                      <a:lnTo>
                        <a:pt x="652" y="969"/>
                      </a:lnTo>
                      <a:lnTo>
                        <a:pt x="652" y="944"/>
                      </a:lnTo>
                      <a:lnTo>
                        <a:pt x="584" y="944"/>
                      </a:lnTo>
                      <a:lnTo>
                        <a:pt x="584" y="931"/>
                      </a:lnTo>
                      <a:lnTo>
                        <a:pt x="571" y="931"/>
                      </a:lnTo>
                      <a:lnTo>
                        <a:pt x="571" y="919"/>
                      </a:lnTo>
                      <a:lnTo>
                        <a:pt x="559" y="919"/>
                      </a:lnTo>
                      <a:lnTo>
                        <a:pt x="559" y="910"/>
                      </a:lnTo>
                      <a:lnTo>
                        <a:pt x="554" y="910"/>
                      </a:lnTo>
                      <a:lnTo>
                        <a:pt x="554" y="897"/>
                      </a:lnTo>
                      <a:lnTo>
                        <a:pt x="559" y="897"/>
                      </a:lnTo>
                      <a:lnTo>
                        <a:pt x="559" y="868"/>
                      </a:lnTo>
                      <a:lnTo>
                        <a:pt x="554" y="868"/>
                      </a:lnTo>
                      <a:lnTo>
                        <a:pt x="554" y="885"/>
                      </a:lnTo>
                      <a:lnTo>
                        <a:pt x="537" y="885"/>
                      </a:lnTo>
                      <a:lnTo>
                        <a:pt x="537" y="868"/>
                      </a:lnTo>
                      <a:lnTo>
                        <a:pt x="512" y="868"/>
                      </a:lnTo>
                      <a:lnTo>
                        <a:pt x="512" y="885"/>
                      </a:lnTo>
                      <a:lnTo>
                        <a:pt x="499" y="885"/>
                      </a:lnTo>
                      <a:lnTo>
                        <a:pt x="499" y="897"/>
                      </a:lnTo>
                      <a:lnTo>
                        <a:pt x="487" y="897"/>
                      </a:lnTo>
                      <a:lnTo>
                        <a:pt x="487" y="885"/>
                      </a:lnTo>
                      <a:lnTo>
                        <a:pt x="487" y="897"/>
                      </a:lnTo>
                      <a:lnTo>
                        <a:pt x="465" y="897"/>
                      </a:lnTo>
                      <a:lnTo>
                        <a:pt x="465" y="885"/>
                      </a:lnTo>
                      <a:lnTo>
                        <a:pt x="453" y="885"/>
                      </a:lnTo>
                      <a:lnTo>
                        <a:pt x="453" y="842"/>
                      </a:lnTo>
                      <a:lnTo>
                        <a:pt x="453" y="855"/>
                      </a:lnTo>
                      <a:lnTo>
                        <a:pt x="465" y="855"/>
                      </a:lnTo>
                      <a:lnTo>
                        <a:pt x="453" y="855"/>
                      </a:lnTo>
                      <a:lnTo>
                        <a:pt x="465" y="855"/>
                      </a:lnTo>
                      <a:lnTo>
                        <a:pt x="465" y="868"/>
                      </a:lnTo>
                      <a:lnTo>
                        <a:pt x="465" y="855"/>
                      </a:lnTo>
                      <a:lnTo>
                        <a:pt x="470" y="855"/>
                      </a:lnTo>
                      <a:lnTo>
                        <a:pt x="470" y="842"/>
                      </a:lnTo>
                      <a:lnTo>
                        <a:pt x="465" y="842"/>
                      </a:lnTo>
                      <a:lnTo>
                        <a:pt x="465" y="830"/>
                      </a:lnTo>
                      <a:lnTo>
                        <a:pt x="470" y="830"/>
                      </a:lnTo>
                      <a:lnTo>
                        <a:pt x="470" y="821"/>
                      </a:lnTo>
                      <a:lnTo>
                        <a:pt x="470" y="830"/>
                      </a:lnTo>
                      <a:lnTo>
                        <a:pt x="470" y="821"/>
                      </a:lnTo>
                      <a:lnTo>
                        <a:pt x="470" y="830"/>
                      </a:lnTo>
                      <a:lnTo>
                        <a:pt x="470" y="821"/>
                      </a:lnTo>
                      <a:lnTo>
                        <a:pt x="487" y="821"/>
                      </a:lnTo>
                      <a:lnTo>
                        <a:pt x="487" y="808"/>
                      </a:lnTo>
                      <a:lnTo>
                        <a:pt x="499" y="808"/>
                      </a:lnTo>
                      <a:lnTo>
                        <a:pt x="487" y="808"/>
                      </a:lnTo>
                      <a:lnTo>
                        <a:pt x="499" y="808"/>
                      </a:lnTo>
                      <a:lnTo>
                        <a:pt x="487" y="808"/>
                      </a:lnTo>
                      <a:lnTo>
                        <a:pt x="487" y="796"/>
                      </a:lnTo>
                      <a:lnTo>
                        <a:pt x="499" y="796"/>
                      </a:lnTo>
                      <a:lnTo>
                        <a:pt x="487" y="796"/>
                      </a:lnTo>
                      <a:lnTo>
                        <a:pt x="499" y="796"/>
                      </a:lnTo>
                      <a:lnTo>
                        <a:pt x="499" y="783"/>
                      </a:lnTo>
                      <a:lnTo>
                        <a:pt x="512" y="783"/>
                      </a:lnTo>
                      <a:lnTo>
                        <a:pt x="512" y="770"/>
                      </a:lnTo>
                      <a:lnTo>
                        <a:pt x="499" y="770"/>
                      </a:lnTo>
                      <a:lnTo>
                        <a:pt x="499" y="753"/>
                      </a:lnTo>
                      <a:lnTo>
                        <a:pt x="499" y="770"/>
                      </a:lnTo>
                      <a:lnTo>
                        <a:pt x="512" y="770"/>
                      </a:lnTo>
                      <a:lnTo>
                        <a:pt x="512" y="753"/>
                      </a:lnTo>
                      <a:lnTo>
                        <a:pt x="525" y="753"/>
                      </a:lnTo>
                      <a:lnTo>
                        <a:pt x="512" y="753"/>
                      </a:lnTo>
                      <a:lnTo>
                        <a:pt x="499" y="741"/>
                      </a:lnTo>
                      <a:lnTo>
                        <a:pt x="512" y="741"/>
                      </a:lnTo>
                      <a:lnTo>
                        <a:pt x="512" y="753"/>
                      </a:lnTo>
                      <a:lnTo>
                        <a:pt x="525" y="753"/>
                      </a:lnTo>
                      <a:lnTo>
                        <a:pt x="525" y="796"/>
                      </a:lnTo>
                      <a:lnTo>
                        <a:pt x="512" y="796"/>
                      </a:lnTo>
                      <a:lnTo>
                        <a:pt x="512" y="808"/>
                      </a:lnTo>
                      <a:lnTo>
                        <a:pt x="525" y="796"/>
                      </a:lnTo>
                      <a:lnTo>
                        <a:pt x="525" y="783"/>
                      </a:lnTo>
                      <a:lnTo>
                        <a:pt x="537" y="783"/>
                      </a:lnTo>
                      <a:lnTo>
                        <a:pt x="537" y="741"/>
                      </a:lnTo>
                      <a:lnTo>
                        <a:pt x="525" y="741"/>
                      </a:lnTo>
                      <a:lnTo>
                        <a:pt x="525" y="720"/>
                      </a:lnTo>
                      <a:lnTo>
                        <a:pt x="512" y="720"/>
                      </a:lnTo>
                      <a:lnTo>
                        <a:pt x="512" y="694"/>
                      </a:lnTo>
                      <a:lnTo>
                        <a:pt x="499" y="694"/>
                      </a:lnTo>
                      <a:lnTo>
                        <a:pt x="499" y="707"/>
                      </a:lnTo>
                      <a:lnTo>
                        <a:pt x="487" y="707"/>
                      </a:lnTo>
                      <a:lnTo>
                        <a:pt x="470" y="694"/>
                      </a:lnTo>
                      <a:lnTo>
                        <a:pt x="465" y="694"/>
                      </a:lnTo>
                      <a:lnTo>
                        <a:pt x="465" y="681"/>
                      </a:lnTo>
                      <a:lnTo>
                        <a:pt x="436" y="681"/>
                      </a:lnTo>
                      <a:lnTo>
                        <a:pt x="436" y="669"/>
                      </a:lnTo>
                      <a:lnTo>
                        <a:pt x="364" y="669"/>
                      </a:lnTo>
                      <a:lnTo>
                        <a:pt x="364" y="652"/>
                      </a:lnTo>
                      <a:lnTo>
                        <a:pt x="351" y="652"/>
                      </a:lnTo>
                      <a:lnTo>
                        <a:pt x="351" y="669"/>
                      </a:lnTo>
                      <a:lnTo>
                        <a:pt x="338" y="669"/>
                      </a:lnTo>
                      <a:lnTo>
                        <a:pt x="322" y="652"/>
                      </a:lnTo>
                      <a:lnTo>
                        <a:pt x="322" y="669"/>
                      </a:lnTo>
                      <a:lnTo>
                        <a:pt x="309" y="652"/>
                      </a:lnTo>
                      <a:lnTo>
                        <a:pt x="309" y="639"/>
                      </a:lnTo>
                      <a:lnTo>
                        <a:pt x="296" y="639"/>
                      </a:lnTo>
                      <a:lnTo>
                        <a:pt x="296" y="618"/>
                      </a:lnTo>
                      <a:lnTo>
                        <a:pt x="322" y="618"/>
                      </a:lnTo>
                      <a:lnTo>
                        <a:pt x="309" y="618"/>
                      </a:lnTo>
                      <a:lnTo>
                        <a:pt x="309" y="605"/>
                      </a:lnTo>
                      <a:lnTo>
                        <a:pt x="283" y="605"/>
                      </a:lnTo>
                      <a:lnTo>
                        <a:pt x="296" y="605"/>
                      </a:lnTo>
                      <a:lnTo>
                        <a:pt x="283" y="605"/>
                      </a:lnTo>
                      <a:lnTo>
                        <a:pt x="283" y="635"/>
                      </a:lnTo>
                      <a:lnTo>
                        <a:pt x="275" y="635"/>
                      </a:lnTo>
                      <a:lnTo>
                        <a:pt x="275" y="618"/>
                      </a:lnTo>
                      <a:lnTo>
                        <a:pt x="262" y="618"/>
                      </a:lnTo>
                      <a:lnTo>
                        <a:pt x="262" y="605"/>
                      </a:lnTo>
                      <a:lnTo>
                        <a:pt x="262" y="618"/>
                      </a:lnTo>
                      <a:lnTo>
                        <a:pt x="262" y="605"/>
                      </a:lnTo>
                      <a:lnTo>
                        <a:pt x="262" y="618"/>
                      </a:lnTo>
                      <a:lnTo>
                        <a:pt x="262" y="605"/>
                      </a:lnTo>
                      <a:lnTo>
                        <a:pt x="262" y="635"/>
                      </a:lnTo>
                      <a:lnTo>
                        <a:pt x="250" y="635"/>
                      </a:lnTo>
                      <a:lnTo>
                        <a:pt x="250" y="605"/>
                      </a:lnTo>
                      <a:lnTo>
                        <a:pt x="237" y="605"/>
                      </a:lnTo>
                      <a:lnTo>
                        <a:pt x="237" y="618"/>
                      </a:lnTo>
                      <a:lnTo>
                        <a:pt x="237" y="593"/>
                      </a:lnTo>
                      <a:lnTo>
                        <a:pt x="220" y="593"/>
                      </a:lnTo>
                      <a:lnTo>
                        <a:pt x="237" y="593"/>
                      </a:lnTo>
                      <a:lnTo>
                        <a:pt x="220" y="593"/>
                      </a:lnTo>
                      <a:lnTo>
                        <a:pt x="220" y="555"/>
                      </a:lnTo>
                      <a:lnTo>
                        <a:pt x="237" y="546"/>
                      </a:lnTo>
                      <a:lnTo>
                        <a:pt x="220" y="546"/>
                      </a:lnTo>
                      <a:lnTo>
                        <a:pt x="220" y="533"/>
                      </a:lnTo>
                      <a:lnTo>
                        <a:pt x="207" y="533"/>
                      </a:lnTo>
                      <a:lnTo>
                        <a:pt x="207" y="504"/>
                      </a:lnTo>
                      <a:lnTo>
                        <a:pt x="195" y="504"/>
                      </a:lnTo>
                      <a:lnTo>
                        <a:pt x="207" y="504"/>
                      </a:lnTo>
                      <a:lnTo>
                        <a:pt x="173" y="504"/>
                      </a:lnTo>
                      <a:lnTo>
                        <a:pt x="173" y="546"/>
                      </a:lnTo>
                      <a:lnTo>
                        <a:pt x="161" y="546"/>
                      </a:lnTo>
                      <a:lnTo>
                        <a:pt x="173" y="546"/>
                      </a:lnTo>
                      <a:lnTo>
                        <a:pt x="161" y="546"/>
                      </a:lnTo>
                      <a:lnTo>
                        <a:pt x="161" y="580"/>
                      </a:lnTo>
                      <a:lnTo>
                        <a:pt x="173" y="580"/>
                      </a:lnTo>
                      <a:lnTo>
                        <a:pt x="173" y="567"/>
                      </a:lnTo>
                      <a:lnTo>
                        <a:pt x="186" y="567"/>
                      </a:lnTo>
                      <a:lnTo>
                        <a:pt x="186" y="593"/>
                      </a:lnTo>
                      <a:lnTo>
                        <a:pt x="173" y="593"/>
                      </a:lnTo>
                      <a:lnTo>
                        <a:pt x="173" y="605"/>
                      </a:lnTo>
                      <a:lnTo>
                        <a:pt x="161" y="605"/>
                      </a:lnTo>
                      <a:lnTo>
                        <a:pt x="161" y="618"/>
                      </a:lnTo>
                      <a:lnTo>
                        <a:pt x="148" y="635"/>
                      </a:lnTo>
                      <a:lnTo>
                        <a:pt x="148" y="618"/>
                      </a:lnTo>
                      <a:lnTo>
                        <a:pt x="135" y="618"/>
                      </a:lnTo>
                      <a:lnTo>
                        <a:pt x="135" y="605"/>
                      </a:lnTo>
                      <a:lnTo>
                        <a:pt x="118" y="605"/>
                      </a:lnTo>
                      <a:lnTo>
                        <a:pt x="135" y="605"/>
                      </a:lnTo>
                      <a:lnTo>
                        <a:pt x="135" y="593"/>
                      </a:lnTo>
                      <a:lnTo>
                        <a:pt x="101" y="593"/>
                      </a:lnTo>
                      <a:lnTo>
                        <a:pt x="101" y="580"/>
                      </a:lnTo>
                      <a:lnTo>
                        <a:pt x="89" y="580"/>
                      </a:lnTo>
                      <a:lnTo>
                        <a:pt x="89" y="567"/>
                      </a:lnTo>
                      <a:lnTo>
                        <a:pt x="59" y="567"/>
                      </a:lnTo>
                      <a:lnTo>
                        <a:pt x="59" y="555"/>
                      </a:lnTo>
                      <a:lnTo>
                        <a:pt x="46" y="555"/>
                      </a:lnTo>
                      <a:lnTo>
                        <a:pt x="46" y="567"/>
                      </a:lnTo>
                      <a:lnTo>
                        <a:pt x="21" y="567"/>
                      </a:lnTo>
                      <a:lnTo>
                        <a:pt x="21" y="555"/>
                      </a:lnTo>
                      <a:lnTo>
                        <a:pt x="4" y="555"/>
                      </a:lnTo>
                      <a:lnTo>
                        <a:pt x="4" y="546"/>
                      </a:lnTo>
                      <a:lnTo>
                        <a:pt x="21" y="546"/>
                      </a:lnTo>
                      <a:lnTo>
                        <a:pt x="4" y="546"/>
                      </a:lnTo>
                      <a:lnTo>
                        <a:pt x="21" y="546"/>
                      </a:lnTo>
                      <a:lnTo>
                        <a:pt x="21" y="533"/>
                      </a:lnTo>
                      <a:lnTo>
                        <a:pt x="34" y="533"/>
                      </a:lnTo>
                      <a:lnTo>
                        <a:pt x="34" y="504"/>
                      </a:lnTo>
                      <a:lnTo>
                        <a:pt x="4" y="504"/>
                      </a:lnTo>
                      <a:lnTo>
                        <a:pt x="4" y="478"/>
                      </a:lnTo>
                      <a:lnTo>
                        <a:pt x="0" y="478"/>
                      </a:lnTo>
                      <a:lnTo>
                        <a:pt x="0" y="466"/>
                      </a:lnTo>
                      <a:lnTo>
                        <a:pt x="4" y="466"/>
                      </a:lnTo>
                      <a:lnTo>
                        <a:pt x="4" y="444"/>
                      </a:lnTo>
                      <a:lnTo>
                        <a:pt x="4" y="453"/>
                      </a:lnTo>
                      <a:lnTo>
                        <a:pt x="4" y="444"/>
                      </a:lnTo>
                      <a:lnTo>
                        <a:pt x="0" y="444"/>
                      </a:lnTo>
                      <a:lnTo>
                        <a:pt x="0" y="432"/>
                      </a:lnTo>
                      <a:lnTo>
                        <a:pt x="4" y="432"/>
                      </a:lnTo>
                      <a:lnTo>
                        <a:pt x="4" y="419"/>
                      </a:lnTo>
                      <a:lnTo>
                        <a:pt x="21" y="419"/>
                      </a:lnTo>
                      <a:lnTo>
                        <a:pt x="21" y="402"/>
                      </a:lnTo>
                      <a:lnTo>
                        <a:pt x="34" y="402"/>
                      </a:lnTo>
                      <a:lnTo>
                        <a:pt x="34" y="419"/>
                      </a:lnTo>
                      <a:lnTo>
                        <a:pt x="46" y="419"/>
                      </a:lnTo>
                      <a:lnTo>
                        <a:pt x="46" y="432"/>
                      </a:lnTo>
                      <a:lnTo>
                        <a:pt x="59" y="432"/>
                      </a:lnTo>
                      <a:lnTo>
                        <a:pt x="59" y="419"/>
                      </a:lnTo>
                      <a:lnTo>
                        <a:pt x="72" y="419"/>
                      </a:lnTo>
                      <a:lnTo>
                        <a:pt x="72" y="402"/>
                      </a:lnTo>
                      <a:lnTo>
                        <a:pt x="59" y="402"/>
                      </a:lnTo>
                      <a:lnTo>
                        <a:pt x="72" y="402"/>
                      </a:lnTo>
                      <a:lnTo>
                        <a:pt x="59" y="402"/>
                      </a:lnTo>
                      <a:lnTo>
                        <a:pt x="72" y="402"/>
                      </a:lnTo>
                      <a:lnTo>
                        <a:pt x="59" y="402"/>
                      </a:lnTo>
                      <a:lnTo>
                        <a:pt x="59" y="389"/>
                      </a:lnTo>
                      <a:lnTo>
                        <a:pt x="72" y="389"/>
                      </a:lnTo>
                      <a:lnTo>
                        <a:pt x="59" y="389"/>
                      </a:lnTo>
                      <a:lnTo>
                        <a:pt x="72" y="389"/>
                      </a:lnTo>
                      <a:lnTo>
                        <a:pt x="59" y="389"/>
                      </a:lnTo>
                      <a:lnTo>
                        <a:pt x="72" y="389"/>
                      </a:lnTo>
                      <a:lnTo>
                        <a:pt x="72" y="402"/>
                      </a:lnTo>
                      <a:lnTo>
                        <a:pt x="72" y="389"/>
                      </a:lnTo>
                      <a:lnTo>
                        <a:pt x="89" y="389"/>
                      </a:lnTo>
                      <a:lnTo>
                        <a:pt x="89" y="377"/>
                      </a:lnTo>
                      <a:lnTo>
                        <a:pt x="101" y="377"/>
                      </a:lnTo>
                      <a:lnTo>
                        <a:pt x="101" y="356"/>
                      </a:lnTo>
                      <a:lnTo>
                        <a:pt x="106" y="356"/>
                      </a:lnTo>
                      <a:lnTo>
                        <a:pt x="106" y="343"/>
                      </a:lnTo>
                      <a:lnTo>
                        <a:pt x="101" y="343"/>
                      </a:lnTo>
                      <a:lnTo>
                        <a:pt x="101" y="330"/>
                      </a:lnTo>
                      <a:lnTo>
                        <a:pt x="101" y="343"/>
                      </a:lnTo>
                      <a:lnTo>
                        <a:pt x="101" y="330"/>
                      </a:lnTo>
                      <a:lnTo>
                        <a:pt x="101" y="343"/>
                      </a:lnTo>
                      <a:lnTo>
                        <a:pt x="101" y="330"/>
                      </a:lnTo>
                      <a:lnTo>
                        <a:pt x="106" y="330"/>
                      </a:lnTo>
                      <a:lnTo>
                        <a:pt x="106" y="317"/>
                      </a:lnTo>
                      <a:lnTo>
                        <a:pt x="101" y="317"/>
                      </a:lnTo>
                      <a:lnTo>
                        <a:pt x="101" y="305"/>
                      </a:lnTo>
                      <a:lnTo>
                        <a:pt x="106" y="305"/>
                      </a:lnTo>
                      <a:lnTo>
                        <a:pt x="101" y="305"/>
                      </a:lnTo>
                      <a:lnTo>
                        <a:pt x="106" y="305"/>
                      </a:lnTo>
                      <a:lnTo>
                        <a:pt x="101" y="305"/>
                      </a:lnTo>
                      <a:lnTo>
                        <a:pt x="101" y="288"/>
                      </a:lnTo>
                      <a:lnTo>
                        <a:pt x="89" y="288"/>
                      </a:lnTo>
                      <a:lnTo>
                        <a:pt x="89" y="305"/>
                      </a:lnTo>
                      <a:lnTo>
                        <a:pt x="89" y="288"/>
                      </a:lnTo>
                      <a:lnTo>
                        <a:pt x="106" y="288"/>
                      </a:lnTo>
                      <a:lnTo>
                        <a:pt x="106" y="305"/>
                      </a:lnTo>
                      <a:lnTo>
                        <a:pt x="106" y="288"/>
                      </a:lnTo>
                      <a:lnTo>
                        <a:pt x="106" y="305"/>
                      </a:lnTo>
                      <a:lnTo>
                        <a:pt x="118" y="305"/>
                      </a:lnTo>
                      <a:lnTo>
                        <a:pt x="118" y="317"/>
                      </a:lnTo>
                      <a:lnTo>
                        <a:pt x="135" y="317"/>
                      </a:lnTo>
                      <a:lnTo>
                        <a:pt x="118" y="330"/>
                      </a:lnTo>
                      <a:lnTo>
                        <a:pt x="135" y="330"/>
                      </a:lnTo>
                      <a:lnTo>
                        <a:pt x="135" y="343"/>
                      </a:lnTo>
                      <a:lnTo>
                        <a:pt x="148" y="343"/>
                      </a:lnTo>
                      <a:lnTo>
                        <a:pt x="161" y="356"/>
                      </a:lnTo>
                      <a:lnTo>
                        <a:pt x="161" y="364"/>
                      </a:lnTo>
                      <a:lnTo>
                        <a:pt x="173" y="364"/>
                      </a:lnTo>
                      <a:lnTo>
                        <a:pt x="173" y="377"/>
                      </a:lnTo>
                      <a:lnTo>
                        <a:pt x="161" y="377"/>
                      </a:lnTo>
                      <a:lnTo>
                        <a:pt x="161" y="402"/>
                      </a:lnTo>
                      <a:lnTo>
                        <a:pt x="173" y="402"/>
                      </a:lnTo>
                      <a:lnTo>
                        <a:pt x="173" y="419"/>
                      </a:lnTo>
                      <a:lnTo>
                        <a:pt x="186" y="419"/>
                      </a:lnTo>
                      <a:lnTo>
                        <a:pt x="186" y="432"/>
                      </a:lnTo>
                      <a:lnTo>
                        <a:pt x="195" y="432"/>
                      </a:lnTo>
                      <a:lnTo>
                        <a:pt x="195" y="444"/>
                      </a:lnTo>
                      <a:lnTo>
                        <a:pt x="207" y="444"/>
                      </a:lnTo>
                      <a:lnTo>
                        <a:pt x="220" y="453"/>
                      </a:lnTo>
                      <a:lnTo>
                        <a:pt x="262" y="453"/>
                      </a:lnTo>
                      <a:lnTo>
                        <a:pt x="262" y="444"/>
                      </a:lnTo>
                      <a:lnTo>
                        <a:pt x="250" y="444"/>
                      </a:lnTo>
                      <a:lnTo>
                        <a:pt x="250" y="432"/>
                      </a:lnTo>
                      <a:lnTo>
                        <a:pt x="237" y="432"/>
                      </a:lnTo>
                      <a:lnTo>
                        <a:pt x="220" y="419"/>
                      </a:lnTo>
                      <a:lnTo>
                        <a:pt x="207" y="419"/>
                      </a:lnTo>
                      <a:lnTo>
                        <a:pt x="207" y="389"/>
                      </a:lnTo>
                      <a:lnTo>
                        <a:pt x="220" y="402"/>
                      </a:lnTo>
                      <a:lnTo>
                        <a:pt x="237" y="402"/>
                      </a:lnTo>
                      <a:lnTo>
                        <a:pt x="237" y="419"/>
                      </a:lnTo>
                      <a:lnTo>
                        <a:pt x="237" y="402"/>
                      </a:lnTo>
                      <a:lnTo>
                        <a:pt x="250" y="402"/>
                      </a:lnTo>
                      <a:lnTo>
                        <a:pt x="237" y="402"/>
                      </a:lnTo>
                      <a:lnTo>
                        <a:pt x="237" y="377"/>
                      </a:lnTo>
                      <a:lnTo>
                        <a:pt x="220" y="377"/>
                      </a:lnTo>
                      <a:lnTo>
                        <a:pt x="220" y="389"/>
                      </a:lnTo>
                      <a:lnTo>
                        <a:pt x="207" y="389"/>
                      </a:lnTo>
                      <a:lnTo>
                        <a:pt x="207" y="377"/>
                      </a:lnTo>
                      <a:lnTo>
                        <a:pt x="195" y="377"/>
                      </a:lnTo>
                      <a:lnTo>
                        <a:pt x="195" y="330"/>
                      </a:lnTo>
                      <a:lnTo>
                        <a:pt x="186" y="330"/>
                      </a:lnTo>
                      <a:lnTo>
                        <a:pt x="195" y="330"/>
                      </a:lnTo>
                      <a:lnTo>
                        <a:pt x="186" y="330"/>
                      </a:lnTo>
                      <a:lnTo>
                        <a:pt x="186" y="317"/>
                      </a:lnTo>
                      <a:lnTo>
                        <a:pt x="173" y="317"/>
                      </a:lnTo>
                      <a:lnTo>
                        <a:pt x="173" y="288"/>
                      </a:lnTo>
                      <a:lnTo>
                        <a:pt x="161" y="288"/>
                      </a:lnTo>
                      <a:lnTo>
                        <a:pt x="161" y="262"/>
                      </a:lnTo>
                      <a:lnTo>
                        <a:pt x="148" y="262"/>
                      </a:lnTo>
                      <a:lnTo>
                        <a:pt x="148" y="254"/>
                      </a:lnTo>
                      <a:lnTo>
                        <a:pt x="135" y="254"/>
                      </a:lnTo>
                      <a:lnTo>
                        <a:pt x="135" y="241"/>
                      </a:lnTo>
                      <a:lnTo>
                        <a:pt x="118" y="241"/>
                      </a:lnTo>
                      <a:lnTo>
                        <a:pt x="118" y="229"/>
                      </a:lnTo>
                      <a:lnTo>
                        <a:pt x="135" y="229"/>
                      </a:lnTo>
                      <a:lnTo>
                        <a:pt x="135" y="216"/>
                      </a:lnTo>
                      <a:lnTo>
                        <a:pt x="135" y="229"/>
                      </a:lnTo>
                      <a:lnTo>
                        <a:pt x="118" y="229"/>
                      </a:lnTo>
                      <a:lnTo>
                        <a:pt x="118" y="216"/>
                      </a:lnTo>
                      <a:lnTo>
                        <a:pt x="106" y="216"/>
                      </a:lnTo>
                      <a:lnTo>
                        <a:pt x="106" y="173"/>
                      </a:lnTo>
                      <a:lnTo>
                        <a:pt x="101" y="173"/>
                      </a:lnTo>
                      <a:lnTo>
                        <a:pt x="101" y="152"/>
                      </a:lnTo>
                      <a:lnTo>
                        <a:pt x="89" y="152"/>
                      </a:lnTo>
                      <a:lnTo>
                        <a:pt x="89" y="140"/>
                      </a:lnTo>
                      <a:lnTo>
                        <a:pt x="101" y="140"/>
                      </a:lnTo>
                      <a:lnTo>
                        <a:pt x="101" y="114"/>
                      </a:lnTo>
                      <a:lnTo>
                        <a:pt x="101" y="127"/>
                      </a:lnTo>
                      <a:lnTo>
                        <a:pt x="106" y="127"/>
                      </a:lnTo>
                      <a:lnTo>
                        <a:pt x="101" y="114"/>
                      </a:lnTo>
                      <a:lnTo>
                        <a:pt x="106" y="114"/>
                      </a:lnTo>
                      <a:lnTo>
                        <a:pt x="106" y="127"/>
                      </a:lnTo>
                      <a:lnTo>
                        <a:pt x="106" y="114"/>
                      </a:lnTo>
                      <a:lnTo>
                        <a:pt x="106" y="127"/>
                      </a:lnTo>
                      <a:lnTo>
                        <a:pt x="101" y="127"/>
                      </a:lnTo>
                      <a:lnTo>
                        <a:pt x="106" y="127"/>
                      </a:lnTo>
                      <a:lnTo>
                        <a:pt x="106" y="114"/>
                      </a:lnTo>
                      <a:lnTo>
                        <a:pt x="118" y="114"/>
                      </a:lnTo>
                      <a:lnTo>
                        <a:pt x="118" y="102"/>
                      </a:lnTo>
                      <a:lnTo>
                        <a:pt x="118" y="114"/>
                      </a:lnTo>
                      <a:lnTo>
                        <a:pt x="135" y="114"/>
                      </a:lnTo>
                      <a:lnTo>
                        <a:pt x="135" y="102"/>
                      </a:lnTo>
                      <a:lnTo>
                        <a:pt x="135" y="114"/>
                      </a:lnTo>
                      <a:lnTo>
                        <a:pt x="135" y="102"/>
                      </a:lnTo>
                      <a:lnTo>
                        <a:pt x="135" y="114"/>
                      </a:lnTo>
                      <a:lnTo>
                        <a:pt x="148" y="114"/>
                      </a:lnTo>
                      <a:lnTo>
                        <a:pt x="148" y="127"/>
                      </a:lnTo>
                      <a:lnTo>
                        <a:pt x="148" y="114"/>
                      </a:lnTo>
                      <a:lnTo>
                        <a:pt x="148" y="127"/>
                      </a:lnTo>
                      <a:lnTo>
                        <a:pt x="161" y="114"/>
                      </a:lnTo>
                      <a:lnTo>
                        <a:pt x="161" y="127"/>
                      </a:lnTo>
                      <a:lnTo>
                        <a:pt x="161" y="114"/>
                      </a:lnTo>
                      <a:lnTo>
                        <a:pt x="195" y="114"/>
                      </a:lnTo>
                      <a:lnTo>
                        <a:pt x="195" y="102"/>
                      </a:lnTo>
                      <a:lnTo>
                        <a:pt x="207" y="102"/>
                      </a:lnTo>
                      <a:lnTo>
                        <a:pt x="207" y="114"/>
                      </a:lnTo>
                      <a:lnTo>
                        <a:pt x="220" y="114"/>
                      </a:lnTo>
                      <a:lnTo>
                        <a:pt x="220" y="102"/>
                      </a:lnTo>
                      <a:lnTo>
                        <a:pt x="173" y="102"/>
                      </a:lnTo>
                      <a:lnTo>
                        <a:pt x="173" y="89"/>
                      </a:lnTo>
                      <a:lnTo>
                        <a:pt x="186" y="89"/>
                      </a:lnTo>
                      <a:lnTo>
                        <a:pt x="173" y="89"/>
                      </a:lnTo>
                      <a:lnTo>
                        <a:pt x="186" y="89"/>
                      </a:lnTo>
                      <a:lnTo>
                        <a:pt x="173" y="89"/>
                      </a:lnTo>
                      <a:lnTo>
                        <a:pt x="173" y="102"/>
                      </a:lnTo>
                      <a:lnTo>
                        <a:pt x="161" y="114"/>
                      </a:lnTo>
                      <a:lnTo>
                        <a:pt x="148" y="114"/>
                      </a:lnTo>
                      <a:lnTo>
                        <a:pt x="161" y="114"/>
                      </a:lnTo>
                      <a:lnTo>
                        <a:pt x="148" y="114"/>
                      </a:lnTo>
                      <a:lnTo>
                        <a:pt x="148" y="102"/>
                      </a:lnTo>
                      <a:lnTo>
                        <a:pt x="148" y="114"/>
                      </a:lnTo>
                      <a:lnTo>
                        <a:pt x="148" y="102"/>
                      </a:lnTo>
                      <a:lnTo>
                        <a:pt x="148" y="114"/>
                      </a:lnTo>
                      <a:lnTo>
                        <a:pt x="148" y="102"/>
                      </a:lnTo>
                      <a:lnTo>
                        <a:pt x="135" y="102"/>
                      </a:lnTo>
                      <a:lnTo>
                        <a:pt x="135" y="89"/>
                      </a:lnTo>
                      <a:lnTo>
                        <a:pt x="148" y="89"/>
                      </a:lnTo>
                      <a:lnTo>
                        <a:pt x="148" y="102"/>
                      </a:lnTo>
                      <a:lnTo>
                        <a:pt x="148" y="89"/>
                      </a:lnTo>
                      <a:lnTo>
                        <a:pt x="148" y="102"/>
                      </a:lnTo>
                      <a:lnTo>
                        <a:pt x="148" y="89"/>
                      </a:lnTo>
                      <a:lnTo>
                        <a:pt x="148" y="102"/>
                      </a:lnTo>
                      <a:lnTo>
                        <a:pt x="161" y="102"/>
                      </a:lnTo>
                      <a:lnTo>
                        <a:pt x="161" y="89"/>
                      </a:lnTo>
                      <a:lnTo>
                        <a:pt x="161" y="102"/>
                      </a:lnTo>
                      <a:lnTo>
                        <a:pt x="161" y="89"/>
                      </a:lnTo>
                      <a:lnTo>
                        <a:pt x="161" y="102"/>
                      </a:lnTo>
                      <a:lnTo>
                        <a:pt x="161" y="89"/>
                      </a:lnTo>
                      <a:lnTo>
                        <a:pt x="148" y="89"/>
                      </a:lnTo>
                      <a:lnTo>
                        <a:pt x="148" y="80"/>
                      </a:lnTo>
                      <a:lnTo>
                        <a:pt x="135" y="80"/>
                      </a:lnTo>
                      <a:lnTo>
                        <a:pt x="148" y="89"/>
                      </a:lnTo>
                      <a:lnTo>
                        <a:pt x="135" y="89"/>
                      </a:lnTo>
                      <a:lnTo>
                        <a:pt x="135" y="68"/>
                      </a:lnTo>
                      <a:lnTo>
                        <a:pt x="118" y="68"/>
                      </a:lnTo>
                      <a:lnTo>
                        <a:pt x="135" y="68"/>
                      </a:lnTo>
                      <a:lnTo>
                        <a:pt x="118" y="68"/>
                      </a:lnTo>
                      <a:lnTo>
                        <a:pt x="118" y="55"/>
                      </a:lnTo>
                      <a:lnTo>
                        <a:pt x="135" y="55"/>
                      </a:lnTo>
                      <a:lnTo>
                        <a:pt x="135" y="68"/>
                      </a:lnTo>
                      <a:lnTo>
                        <a:pt x="135" y="55"/>
                      </a:lnTo>
                      <a:lnTo>
                        <a:pt x="135" y="68"/>
                      </a:lnTo>
                      <a:lnTo>
                        <a:pt x="135" y="55"/>
                      </a:lnTo>
                      <a:lnTo>
                        <a:pt x="135" y="68"/>
                      </a:lnTo>
                      <a:lnTo>
                        <a:pt x="148" y="68"/>
                      </a:lnTo>
                      <a:lnTo>
                        <a:pt x="135" y="68"/>
                      </a:lnTo>
                      <a:lnTo>
                        <a:pt x="135" y="55"/>
                      </a:lnTo>
                      <a:lnTo>
                        <a:pt x="161" y="55"/>
                      </a:lnTo>
                      <a:lnTo>
                        <a:pt x="161" y="68"/>
                      </a:lnTo>
                      <a:lnTo>
                        <a:pt x="161" y="55"/>
                      </a:lnTo>
                      <a:lnTo>
                        <a:pt x="173" y="55"/>
                      </a:lnTo>
                      <a:lnTo>
                        <a:pt x="173" y="68"/>
                      </a:lnTo>
                      <a:lnTo>
                        <a:pt x="173" y="55"/>
                      </a:lnTo>
                      <a:lnTo>
                        <a:pt x="186" y="55"/>
                      </a:lnTo>
                      <a:lnTo>
                        <a:pt x="186" y="38"/>
                      </a:lnTo>
                      <a:lnTo>
                        <a:pt x="173" y="38"/>
                      </a:lnTo>
                      <a:lnTo>
                        <a:pt x="186" y="38"/>
                      </a:lnTo>
                      <a:lnTo>
                        <a:pt x="195" y="55"/>
                      </a:lnTo>
                      <a:lnTo>
                        <a:pt x="195" y="68"/>
                      </a:lnTo>
                      <a:lnTo>
                        <a:pt x="195" y="38"/>
                      </a:lnTo>
                      <a:lnTo>
                        <a:pt x="186" y="38"/>
                      </a:lnTo>
                      <a:lnTo>
                        <a:pt x="207" y="38"/>
                      </a:lnTo>
                      <a:lnTo>
                        <a:pt x="195" y="55"/>
                      </a:lnTo>
                      <a:lnTo>
                        <a:pt x="207" y="55"/>
                      </a:lnTo>
                      <a:lnTo>
                        <a:pt x="207" y="38"/>
                      </a:lnTo>
                      <a:lnTo>
                        <a:pt x="207" y="55"/>
                      </a:lnTo>
                      <a:lnTo>
                        <a:pt x="220" y="55"/>
                      </a:lnTo>
                      <a:lnTo>
                        <a:pt x="220" y="68"/>
                      </a:lnTo>
                      <a:lnTo>
                        <a:pt x="237" y="68"/>
                      </a:lnTo>
                      <a:lnTo>
                        <a:pt x="237" y="80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1191;p19">
                  <a:extLst>
                    <a:ext uri="{FF2B5EF4-FFF2-40B4-BE49-F238E27FC236}">
                      <a16:creationId xmlns:a16="http://schemas.microsoft.com/office/drawing/2014/main" id="{C0D5D594-8F90-6D58-1DE3-BF8039B5C956}"/>
                    </a:ext>
                  </a:extLst>
                </p:cNvPr>
                <p:cNvSpPr/>
                <p:nvPr/>
              </p:nvSpPr>
              <p:spPr>
                <a:xfrm>
                  <a:off x="8133783" y="4135461"/>
                  <a:ext cx="740963" cy="904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9" h="2790" extrusionOk="0">
                      <a:moveTo>
                        <a:pt x="169" y="47"/>
                      </a:moveTo>
                      <a:lnTo>
                        <a:pt x="122" y="47"/>
                      </a:lnTo>
                      <a:lnTo>
                        <a:pt x="114" y="60"/>
                      </a:lnTo>
                      <a:lnTo>
                        <a:pt x="114" y="140"/>
                      </a:lnTo>
                      <a:lnTo>
                        <a:pt x="110" y="153"/>
                      </a:lnTo>
                      <a:lnTo>
                        <a:pt x="93" y="170"/>
                      </a:lnTo>
                      <a:lnTo>
                        <a:pt x="80" y="183"/>
                      </a:lnTo>
                      <a:lnTo>
                        <a:pt x="76" y="195"/>
                      </a:lnTo>
                      <a:lnTo>
                        <a:pt x="89" y="216"/>
                      </a:lnTo>
                      <a:lnTo>
                        <a:pt x="101" y="263"/>
                      </a:lnTo>
                      <a:lnTo>
                        <a:pt x="89" y="284"/>
                      </a:lnTo>
                      <a:lnTo>
                        <a:pt x="67" y="288"/>
                      </a:lnTo>
                      <a:lnTo>
                        <a:pt x="46" y="276"/>
                      </a:lnTo>
                      <a:lnTo>
                        <a:pt x="25" y="276"/>
                      </a:lnTo>
                      <a:lnTo>
                        <a:pt x="21" y="288"/>
                      </a:lnTo>
                      <a:lnTo>
                        <a:pt x="0" y="310"/>
                      </a:lnTo>
                      <a:lnTo>
                        <a:pt x="12" y="331"/>
                      </a:lnTo>
                      <a:lnTo>
                        <a:pt x="67" y="390"/>
                      </a:lnTo>
                      <a:lnTo>
                        <a:pt x="76" y="411"/>
                      </a:lnTo>
                      <a:lnTo>
                        <a:pt x="80" y="424"/>
                      </a:lnTo>
                      <a:lnTo>
                        <a:pt x="101" y="436"/>
                      </a:lnTo>
                      <a:lnTo>
                        <a:pt x="114" y="449"/>
                      </a:lnTo>
                      <a:lnTo>
                        <a:pt x="122" y="466"/>
                      </a:lnTo>
                      <a:lnTo>
                        <a:pt x="122" y="492"/>
                      </a:lnTo>
                      <a:lnTo>
                        <a:pt x="127" y="504"/>
                      </a:lnTo>
                      <a:lnTo>
                        <a:pt x="148" y="517"/>
                      </a:lnTo>
                      <a:lnTo>
                        <a:pt x="156" y="534"/>
                      </a:lnTo>
                      <a:lnTo>
                        <a:pt x="160" y="559"/>
                      </a:lnTo>
                      <a:lnTo>
                        <a:pt x="169" y="559"/>
                      </a:lnTo>
                      <a:lnTo>
                        <a:pt x="177" y="572"/>
                      </a:lnTo>
                      <a:lnTo>
                        <a:pt x="190" y="580"/>
                      </a:lnTo>
                      <a:lnTo>
                        <a:pt x="203" y="593"/>
                      </a:lnTo>
                      <a:lnTo>
                        <a:pt x="211" y="614"/>
                      </a:lnTo>
                      <a:lnTo>
                        <a:pt x="216" y="635"/>
                      </a:lnTo>
                      <a:lnTo>
                        <a:pt x="216" y="682"/>
                      </a:lnTo>
                      <a:lnTo>
                        <a:pt x="224" y="699"/>
                      </a:lnTo>
                      <a:lnTo>
                        <a:pt x="237" y="733"/>
                      </a:lnTo>
                      <a:lnTo>
                        <a:pt x="245" y="754"/>
                      </a:lnTo>
                      <a:lnTo>
                        <a:pt x="245" y="767"/>
                      </a:lnTo>
                      <a:lnTo>
                        <a:pt x="249" y="784"/>
                      </a:lnTo>
                      <a:lnTo>
                        <a:pt x="258" y="796"/>
                      </a:lnTo>
                      <a:lnTo>
                        <a:pt x="262" y="809"/>
                      </a:lnTo>
                      <a:lnTo>
                        <a:pt x="262" y="856"/>
                      </a:lnTo>
                      <a:lnTo>
                        <a:pt x="237" y="864"/>
                      </a:lnTo>
                      <a:lnTo>
                        <a:pt x="216" y="881"/>
                      </a:lnTo>
                      <a:lnTo>
                        <a:pt x="216" y="902"/>
                      </a:lnTo>
                      <a:lnTo>
                        <a:pt x="224" y="932"/>
                      </a:lnTo>
                      <a:lnTo>
                        <a:pt x="262" y="966"/>
                      </a:lnTo>
                      <a:lnTo>
                        <a:pt x="317" y="991"/>
                      </a:lnTo>
                      <a:lnTo>
                        <a:pt x="364" y="1016"/>
                      </a:lnTo>
                      <a:lnTo>
                        <a:pt x="410" y="1046"/>
                      </a:lnTo>
                      <a:lnTo>
                        <a:pt x="453" y="1071"/>
                      </a:lnTo>
                      <a:lnTo>
                        <a:pt x="512" y="1118"/>
                      </a:lnTo>
                      <a:lnTo>
                        <a:pt x="525" y="1127"/>
                      </a:lnTo>
                      <a:lnTo>
                        <a:pt x="533" y="1127"/>
                      </a:lnTo>
                      <a:lnTo>
                        <a:pt x="533" y="1139"/>
                      </a:lnTo>
                      <a:lnTo>
                        <a:pt x="541" y="1148"/>
                      </a:lnTo>
                      <a:lnTo>
                        <a:pt x="546" y="1165"/>
                      </a:lnTo>
                      <a:lnTo>
                        <a:pt x="558" y="1182"/>
                      </a:lnTo>
                      <a:lnTo>
                        <a:pt x="567" y="1194"/>
                      </a:lnTo>
                      <a:lnTo>
                        <a:pt x="567" y="1215"/>
                      </a:lnTo>
                      <a:lnTo>
                        <a:pt x="575" y="1228"/>
                      </a:lnTo>
                      <a:lnTo>
                        <a:pt x="580" y="1232"/>
                      </a:lnTo>
                      <a:lnTo>
                        <a:pt x="592" y="1241"/>
                      </a:lnTo>
                      <a:lnTo>
                        <a:pt x="609" y="1249"/>
                      </a:lnTo>
                      <a:lnTo>
                        <a:pt x="622" y="1262"/>
                      </a:lnTo>
                      <a:lnTo>
                        <a:pt x="626" y="1266"/>
                      </a:lnTo>
                      <a:lnTo>
                        <a:pt x="626" y="1283"/>
                      </a:lnTo>
                      <a:lnTo>
                        <a:pt x="635" y="1296"/>
                      </a:lnTo>
                      <a:lnTo>
                        <a:pt x="643" y="1313"/>
                      </a:lnTo>
                      <a:lnTo>
                        <a:pt x="643" y="1321"/>
                      </a:lnTo>
                      <a:lnTo>
                        <a:pt x="656" y="1347"/>
                      </a:lnTo>
                      <a:lnTo>
                        <a:pt x="660" y="1368"/>
                      </a:lnTo>
                      <a:lnTo>
                        <a:pt x="643" y="1376"/>
                      </a:lnTo>
                      <a:lnTo>
                        <a:pt x="643" y="1402"/>
                      </a:lnTo>
                      <a:lnTo>
                        <a:pt x="656" y="1414"/>
                      </a:lnTo>
                      <a:lnTo>
                        <a:pt x="660" y="1423"/>
                      </a:lnTo>
                      <a:lnTo>
                        <a:pt x="668" y="1431"/>
                      </a:lnTo>
                      <a:lnTo>
                        <a:pt x="681" y="1414"/>
                      </a:lnTo>
                      <a:lnTo>
                        <a:pt x="694" y="1414"/>
                      </a:lnTo>
                      <a:lnTo>
                        <a:pt x="707" y="1436"/>
                      </a:lnTo>
                      <a:lnTo>
                        <a:pt x="724" y="1457"/>
                      </a:lnTo>
                      <a:lnTo>
                        <a:pt x="728" y="1469"/>
                      </a:lnTo>
                      <a:lnTo>
                        <a:pt x="736" y="1482"/>
                      </a:lnTo>
                      <a:lnTo>
                        <a:pt x="736" y="1499"/>
                      </a:lnTo>
                      <a:lnTo>
                        <a:pt x="728" y="1512"/>
                      </a:lnTo>
                      <a:lnTo>
                        <a:pt x="724" y="1512"/>
                      </a:lnTo>
                      <a:lnTo>
                        <a:pt x="724" y="1524"/>
                      </a:lnTo>
                      <a:lnTo>
                        <a:pt x="715" y="1529"/>
                      </a:lnTo>
                      <a:lnTo>
                        <a:pt x="707" y="1537"/>
                      </a:lnTo>
                      <a:lnTo>
                        <a:pt x="707" y="1558"/>
                      </a:lnTo>
                      <a:lnTo>
                        <a:pt x="715" y="1580"/>
                      </a:lnTo>
                      <a:lnTo>
                        <a:pt x="724" y="1592"/>
                      </a:lnTo>
                      <a:lnTo>
                        <a:pt x="728" y="1596"/>
                      </a:lnTo>
                      <a:lnTo>
                        <a:pt x="728" y="1613"/>
                      </a:lnTo>
                      <a:lnTo>
                        <a:pt x="736" y="1626"/>
                      </a:lnTo>
                      <a:lnTo>
                        <a:pt x="728" y="1647"/>
                      </a:lnTo>
                      <a:lnTo>
                        <a:pt x="715" y="1651"/>
                      </a:lnTo>
                      <a:lnTo>
                        <a:pt x="749" y="1673"/>
                      </a:lnTo>
                      <a:lnTo>
                        <a:pt x="762" y="1694"/>
                      </a:lnTo>
                      <a:lnTo>
                        <a:pt x="783" y="1698"/>
                      </a:lnTo>
                      <a:lnTo>
                        <a:pt x="783" y="1715"/>
                      </a:lnTo>
                      <a:lnTo>
                        <a:pt x="795" y="1728"/>
                      </a:lnTo>
                      <a:lnTo>
                        <a:pt x="783" y="1732"/>
                      </a:lnTo>
                      <a:lnTo>
                        <a:pt x="791" y="1745"/>
                      </a:lnTo>
                      <a:lnTo>
                        <a:pt x="791" y="1778"/>
                      </a:lnTo>
                      <a:lnTo>
                        <a:pt x="817" y="1787"/>
                      </a:lnTo>
                      <a:lnTo>
                        <a:pt x="829" y="1795"/>
                      </a:lnTo>
                      <a:lnTo>
                        <a:pt x="859" y="1808"/>
                      </a:lnTo>
                      <a:lnTo>
                        <a:pt x="876" y="1812"/>
                      </a:lnTo>
                      <a:lnTo>
                        <a:pt x="897" y="1829"/>
                      </a:lnTo>
                      <a:lnTo>
                        <a:pt x="931" y="1855"/>
                      </a:lnTo>
                      <a:lnTo>
                        <a:pt x="973" y="1889"/>
                      </a:lnTo>
                      <a:lnTo>
                        <a:pt x="1007" y="1922"/>
                      </a:lnTo>
                      <a:lnTo>
                        <a:pt x="1011" y="1944"/>
                      </a:lnTo>
                      <a:lnTo>
                        <a:pt x="1020" y="1982"/>
                      </a:lnTo>
                      <a:lnTo>
                        <a:pt x="1020" y="2003"/>
                      </a:lnTo>
                      <a:lnTo>
                        <a:pt x="999" y="2024"/>
                      </a:lnTo>
                      <a:lnTo>
                        <a:pt x="999" y="2037"/>
                      </a:lnTo>
                      <a:lnTo>
                        <a:pt x="1024" y="2062"/>
                      </a:lnTo>
                      <a:lnTo>
                        <a:pt x="1058" y="2083"/>
                      </a:lnTo>
                      <a:lnTo>
                        <a:pt x="1079" y="2113"/>
                      </a:lnTo>
                      <a:lnTo>
                        <a:pt x="1088" y="2130"/>
                      </a:lnTo>
                      <a:lnTo>
                        <a:pt x="1100" y="2138"/>
                      </a:lnTo>
                      <a:lnTo>
                        <a:pt x="1113" y="2151"/>
                      </a:lnTo>
                      <a:lnTo>
                        <a:pt x="1113" y="2185"/>
                      </a:lnTo>
                      <a:lnTo>
                        <a:pt x="1121" y="2193"/>
                      </a:lnTo>
                      <a:lnTo>
                        <a:pt x="1134" y="2227"/>
                      </a:lnTo>
                      <a:lnTo>
                        <a:pt x="1143" y="2227"/>
                      </a:lnTo>
                      <a:lnTo>
                        <a:pt x="1147" y="2231"/>
                      </a:lnTo>
                      <a:lnTo>
                        <a:pt x="1147" y="2253"/>
                      </a:lnTo>
                      <a:lnTo>
                        <a:pt x="1155" y="2265"/>
                      </a:lnTo>
                      <a:lnTo>
                        <a:pt x="1168" y="2278"/>
                      </a:lnTo>
                      <a:lnTo>
                        <a:pt x="1181" y="2299"/>
                      </a:lnTo>
                      <a:lnTo>
                        <a:pt x="1202" y="2312"/>
                      </a:lnTo>
                      <a:lnTo>
                        <a:pt x="1215" y="2312"/>
                      </a:lnTo>
                      <a:lnTo>
                        <a:pt x="1215" y="2320"/>
                      </a:lnTo>
                      <a:lnTo>
                        <a:pt x="1223" y="2329"/>
                      </a:lnTo>
                      <a:lnTo>
                        <a:pt x="1227" y="2341"/>
                      </a:lnTo>
                      <a:lnTo>
                        <a:pt x="1236" y="2346"/>
                      </a:lnTo>
                      <a:lnTo>
                        <a:pt x="1248" y="2354"/>
                      </a:lnTo>
                      <a:lnTo>
                        <a:pt x="1257" y="2358"/>
                      </a:lnTo>
                      <a:lnTo>
                        <a:pt x="1257" y="2401"/>
                      </a:lnTo>
                      <a:lnTo>
                        <a:pt x="1270" y="2435"/>
                      </a:lnTo>
                      <a:lnTo>
                        <a:pt x="1261" y="2460"/>
                      </a:lnTo>
                      <a:lnTo>
                        <a:pt x="1270" y="2490"/>
                      </a:lnTo>
                      <a:lnTo>
                        <a:pt x="1282" y="2502"/>
                      </a:lnTo>
                      <a:lnTo>
                        <a:pt x="1291" y="2524"/>
                      </a:lnTo>
                      <a:lnTo>
                        <a:pt x="1295" y="2545"/>
                      </a:lnTo>
                      <a:lnTo>
                        <a:pt x="1329" y="2583"/>
                      </a:lnTo>
                      <a:lnTo>
                        <a:pt x="1363" y="2617"/>
                      </a:lnTo>
                      <a:lnTo>
                        <a:pt x="1397" y="2659"/>
                      </a:lnTo>
                      <a:lnTo>
                        <a:pt x="1422" y="2693"/>
                      </a:lnTo>
                      <a:lnTo>
                        <a:pt x="1439" y="2731"/>
                      </a:lnTo>
                      <a:lnTo>
                        <a:pt x="1452" y="2739"/>
                      </a:lnTo>
                      <a:lnTo>
                        <a:pt x="1464" y="2744"/>
                      </a:lnTo>
                      <a:lnTo>
                        <a:pt x="1477" y="2761"/>
                      </a:lnTo>
                      <a:lnTo>
                        <a:pt x="1486" y="2765"/>
                      </a:lnTo>
                      <a:lnTo>
                        <a:pt x="1490" y="2773"/>
                      </a:lnTo>
                      <a:lnTo>
                        <a:pt x="1498" y="2786"/>
                      </a:lnTo>
                      <a:lnTo>
                        <a:pt x="1507" y="2790"/>
                      </a:lnTo>
                      <a:lnTo>
                        <a:pt x="1511" y="2786"/>
                      </a:lnTo>
                      <a:lnTo>
                        <a:pt x="1541" y="2786"/>
                      </a:lnTo>
                      <a:lnTo>
                        <a:pt x="1545" y="2778"/>
                      </a:lnTo>
                      <a:lnTo>
                        <a:pt x="1545" y="2752"/>
                      </a:lnTo>
                      <a:cubicBezTo>
                        <a:pt x="1560" y="2737"/>
                        <a:pt x="1577" y="2697"/>
                        <a:pt x="1587" y="2676"/>
                      </a:cubicBezTo>
                      <a:lnTo>
                        <a:pt x="1591" y="2663"/>
                      </a:lnTo>
                      <a:lnTo>
                        <a:pt x="1621" y="2642"/>
                      </a:lnTo>
                      <a:lnTo>
                        <a:pt x="1646" y="2629"/>
                      </a:lnTo>
                      <a:lnTo>
                        <a:pt x="1668" y="2604"/>
                      </a:lnTo>
                      <a:lnTo>
                        <a:pt x="1689" y="2596"/>
                      </a:lnTo>
                      <a:lnTo>
                        <a:pt x="1723" y="2562"/>
                      </a:lnTo>
                      <a:lnTo>
                        <a:pt x="1740" y="2545"/>
                      </a:lnTo>
                      <a:lnTo>
                        <a:pt x="1748" y="2524"/>
                      </a:lnTo>
                      <a:lnTo>
                        <a:pt x="1756" y="2515"/>
                      </a:lnTo>
                      <a:lnTo>
                        <a:pt x="1761" y="2511"/>
                      </a:lnTo>
                      <a:lnTo>
                        <a:pt x="1761" y="2494"/>
                      </a:lnTo>
                      <a:lnTo>
                        <a:pt x="1795" y="2494"/>
                      </a:lnTo>
                      <a:lnTo>
                        <a:pt x="1807" y="2502"/>
                      </a:lnTo>
                      <a:lnTo>
                        <a:pt x="1816" y="2511"/>
                      </a:lnTo>
                      <a:lnTo>
                        <a:pt x="1828" y="2511"/>
                      </a:lnTo>
                      <a:lnTo>
                        <a:pt x="1841" y="2515"/>
                      </a:lnTo>
                      <a:lnTo>
                        <a:pt x="1850" y="2515"/>
                      </a:lnTo>
                      <a:lnTo>
                        <a:pt x="1850" y="2524"/>
                      </a:lnTo>
                      <a:lnTo>
                        <a:pt x="1854" y="2528"/>
                      </a:lnTo>
                      <a:lnTo>
                        <a:pt x="1871" y="2524"/>
                      </a:lnTo>
                      <a:lnTo>
                        <a:pt x="1875" y="2524"/>
                      </a:lnTo>
                      <a:lnTo>
                        <a:pt x="1888" y="2545"/>
                      </a:lnTo>
                      <a:lnTo>
                        <a:pt x="1896" y="2549"/>
                      </a:lnTo>
                      <a:lnTo>
                        <a:pt x="1917" y="2536"/>
                      </a:lnTo>
                      <a:lnTo>
                        <a:pt x="1922" y="2515"/>
                      </a:lnTo>
                      <a:lnTo>
                        <a:pt x="1939" y="2511"/>
                      </a:lnTo>
                      <a:lnTo>
                        <a:pt x="1955" y="2524"/>
                      </a:lnTo>
                      <a:lnTo>
                        <a:pt x="1964" y="2524"/>
                      </a:lnTo>
                      <a:lnTo>
                        <a:pt x="1977" y="2528"/>
                      </a:lnTo>
                      <a:lnTo>
                        <a:pt x="1998" y="2515"/>
                      </a:lnTo>
                      <a:lnTo>
                        <a:pt x="2006" y="2515"/>
                      </a:lnTo>
                      <a:lnTo>
                        <a:pt x="2023" y="2511"/>
                      </a:lnTo>
                      <a:lnTo>
                        <a:pt x="2023" y="2494"/>
                      </a:lnTo>
                      <a:lnTo>
                        <a:pt x="2032" y="2490"/>
                      </a:lnTo>
                      <a:lnTo>
                        <a:pt x="2044" y="2490"/>
                      </a:lnTo>
                      <a:lnTo>
                        <a:pt x="2053" y="2468"/>
                      </a:lnTo>
                      <a:lnTo>
                        <a:pt x="2057" y="2468"/>
                      </a:lnTo>
                      <a:lnTo>
                        <a:pt x="2065" y="2456"/>
                      </a:lnTo>
                      <a:lnTo>
                        <a:pt x="2065" y="2435"/>
                      </a:lnTo>
                      <a:lnTo>
                        <a:pt x="2057" y="2426"/>
                      </a:lnTo>
                      <a:lnTo>
                        <a:pt x="2057" y="2401"/>
                      </a:lnTo>
                      <a:lnTo>
                        <a:pt x="2065" y="2388"/>
                      </a:lnTo>
                      <a:lnTo>
                        <a:pt x="2065" y="2388"/>
                      </a:lnTo>
                      <a:lnTo>
                        <a:pt x="2087" y="2367"/>
                      </a:lnTo>
                      <a:lnTo>
                        <a:pt x="2104" y="2354"/>
                      </a:lnTo>
                      <a:lnTo>
                        <a:pt x="2121" y="2341"/>
                      </a:lnTo>
                      <a:lnTo>
                        <a:pt x="2146" y="2329"/>
                      </a:lnTo>
                      <a:lnTo>
                        <a:pt x="2154" y="2308"/>
                      </a:lnTo>
                      <a:lnTo>
                        <a:pt x="2159" y="2278"/>
                      </a:lnTo>
                      <a:lnTo>
                        <a:pt x="2125" y="2244"/>
                      </a:lnTo>
                      <a:lnTo>
                        <a:pt x="2112" y="2227"/>
                      </a:lnTo>
                      <a:lnTo>
                        <a:pt x="2125" y="2210"/>
                      </a:lnTo>
                      <a:lnTo>
                        <a:pt x="2104" y="2185"/>
                      </a:lnTo>
                      <a:lnTo>
                        <a:pt x="2104" y="2117"/>
                      </a:lnTo>
                      <a:lnTo>
                        <a:pt x="2121" y="2104"/>
                      </a:lnTo>
                      <a:lnTo>
                        <a:pt x="2112" y="2083"/>
                      </a:lnTo>
                      <a:lnTo>
                        <a:pt x="2137" y="2045"/>
                      </a:lnTo>
                      <a:lnTo>
                        <a:pt x="2125" y="2011"/>
                      </a:lnTo>
                      <a:lnTo>
                        <a:pt x="2121" y="1977"/>
                      </a:lnTo>
                      <a:lnTo>
                        <a:pt x="2112" y="1935"/>
                      </a:lnTo>
                      <a:lnTo>
                        <a:pt x="2125" y="1910"/>
                      </a:lnTo>
                      <a:lnTo>
                        <a:pt x="2121" y="1901"/>
                      </a:lnTo>
                      <a:lnTo>
                        <a:pt x="2112" y="1889"/>
                      </a:lnTo>
                      <a:cubicBezTo>
                        <a:pt x="2079" y="1860"/>
                        <a:pt x="2088" y="1834"/>
                        <a:pt x="2053" y="1795"/>
                      </a:cubicBezTo>
                      <a:lnTo>
                        <a:pt x="2044" y="1787"/>
                      </a:lnTo>
                      <a:lnTo>
                        <a:pt x="2032" y="1774"/>
                      </a:lnTo>
                      <a:lnTo>
                        <a:pt x="2023" y="1745"/>
                      </a:lnTo>
                      <a:lnTo>
                        <a:pt x="2023" y="1732"/>
                      </a:lnTo>
                      <a:lnTo>
                        <a:pt x="2053" y="1706"/>
                      </a:lnTo>
                      <a:lnTo>
                        <a:pt x="2053" y="1694"/>
                      </a:lnTo>
                      <a:lnTo>
                        <a:pt x="2044" y="1681"/>
                      </a:lnTo>
                      <a:lnTo>
                        <a:pt x="2032" y="1673"/>
                      </a:lnTo>
                      <a:lnTo>
                        <a:pt x="2023" y="1660"/>
                      </a:lnTo>
                      <a:lnTo>
                        <a:pt x="2019" y="1651"/>
                      </a:lnTo>
                      <a:lnTo>
                        <a:pt x="2010" y="1647"/>
                      </a:lnTo>
                      <a:lnTo>
                        <a:pt x="2010" y="1618"/>
                      </a:lnTo>
                      <a:lnTo>
                        <a:pt x="1998" y="1613"/>
                      </a:lnTo>
                      <a:lnTo>
                        <a:pt x="1985" y="1605"/>
                      </a:lnTo>
                      <a:lnTo>
                        <a:pt x="1943" y="1618"/>
                      </a:lnTo>
                      <a:lnTo>
                        <a:pt x="1917" y="1618"/>
                      </a:lnTo>
                      <a:lnTo>
                        <a:pt x="1905" y="1605"/>
                      </a:lnTo>
                      <a:lnTo>
                        <a:pt x="1883" y="1592"/>
                      </a:lnTo>
                      <a:lnTo>
                        <a:pt x="1850" y="1592"/>
                      </a:lnTo>
                      <a:lnTo>
                        <a:pt x="1837" y="1571"/>
                      </a:lnTo>
                      <a:lnTo>
                        <a:pt x="1824" y="1563"/>
                      </a:lnTo>
                      <a:cubicBezTo>
                        <a:pt x="1766" y="1558"/>
                        <a:pt x="1733" y="1606"/>
                        <a:pt x="1672" y="1524"/>
                      </a:cubicBezTo>
                      <a:lnTo>
                        <a:pt x="1668" y="1478"/>
                      </a:lnTo>
                      <a:lnTo>
                        <a:pt x="1646" y="1448"/>
                      </a:lnTo>
                      <a:lnTo>
                        <a:pt x="1621" y="1414"/>
                      </a:lnTo>
                      <a:lnTo>
                        <a:pt x="1621" y="1410"/>
                      </a:lnTo>
                      <a:lnTo>
                        <a:pt x="1608" y="1389"/>
                      </a:lnTo>
                      <a:lnTo>
                        <a:pt x="1587" y="1376"/>
                      </a:lnTo>
                      <a:lnTo>
                        <a:pt x="1574" y="1355"/>
                      </a:lnTo>
                      <a:lnTo>
                        <a:pt x="1553" y="1342"/>
                      </a:lnTo>
                      <a:lnTo>
                        <a:pt x="1541" y="1334"/>
                      </a:lnTo>
                      <a:lnTo>
                        <a:pt x="1532" y="1309"/>
                      </a:lnTo>
                      <a:lnTo>
                        <a:pt x="1541" y="1300"/>
                      </a:lnTo>
                      <a:lnTo>
                        <a:pt x="1545" y="1287"/>
                      </a:lnTo>
                      <a:lnTo>
                        <a:pt x="1541" y="1283"/>
                      </a:lnTo>
                      <a:lnTo>
                        <a:pt x="1532" y="1275"/>
                      </a:lnTo>
                      <a:lnTo>
                        <a:pt x="1545" y="1262"/>
                      </a:lnTo>
                      <a:lnTo>
                        <a:pt x="1545" y="1249"/>
                      </a:lnTo>
                      <a:lnTo>
                        <a:pt x="1541" y="1232"/>
                      </a:lnTo>
                      <a:lnTo>
                        <a:pt x="1557" y="1220"/>
                      </a:lnTo>
                      <a:lnTo>
                        <a:pt x="1545" y="1207"/>
                      </a:lnTo>
                      <a:lnTo>
                        <a:pt x="1532" y="1194"/>
                      </a:lnTo>
                      <a:lnTo>
                        <a:pt x="1519" y="1186"/>
                      </a:lnTo>
                      <a:lnTo>
                        <a:pt x="1511" y="1182"/>
                      </a:lnTo>
                      <a:lnTo>
                        <a:pt x="1477" y="1186"/>
                      </a:lnTo>
                      <a:lnTo>
                        <a:pt x="1464" y="1194"/>
                      </a:lnTo>
                      <a:lnTo>
                        <a:pt x="1443" y="1198"/>
                      </a:lnTo>
                      <a:lnTo>
                        <a:pt x="1443" y="1173"/>
                      </a:lnTo>
                      <a:lnTo>
                        <a:pt x="1430" y="1173"/>
                      </a:lnTo>
                      <a:lnTo>
                        <a:pt x="1422" y="1160"/>
                      </a:lnTo>
                      <a:lnTo>
                        <a:pt x="1409" y="1148"/>
                      </a:lnTo>
                      <a:lnTo>
                        <a:pt x="1392" y="1127"/>
                      </a:lnTo>
                      <a:lnTo>
                        <a:pt x="1384" y="1114"/>
                      </a:lnTo>
                      <a:lnTo>
                        <a:pt x="1375" y="1093"/>
                      </a:lnTo>
                      <a:lnTo>
                        <a:pt x="1375" y="1071"/>
                      </a:lnTo>
                      <a:lnTo>
                        <a:pt x="1350" y="1067"/>
                      </a:lnTo>
                      <a:lnTo>
                        <a:pt x="1337" y="1025"/>
                      </a:lnTo>
                      <a:lnTo>
                        <a:pt x="1325" y="991"/>
                      </a:lnTo>
                      <a:lnTo>
                        <a:pt x="1308" y="978"/>
                      </a:lnTo>
                      <a:lnTo>
                        <a:pt x="1295" y="957"/>
                      </a:lnTo>
                      <a:lnTo>
                        <a:pt x="1291" y="945"/>
                      </a:lnTo>
                      <a:lnTo>
                        <a:pt x="1282" y="915"/>
                      </a:lnTo>
                      <a:lnTo>
                        <a:pt x="1282" y="902"/>
                      </a:lnTo>
                      <a:lnTo>
                        <a:pt x="1274" y="881"/>
                      </a:lnTo>
                      <a:lnTo>
                        <a:pt x="1274" y="864"/>
                      </a:lnTo>
                      <a:lnTo>
                        <a:pt x="1270" y="843"/>
                      </a:lnTo>
                      <a:lnTo>
                        <a:pt x="1261" y="818"/>
                      </a:lnTo>
                      <a:lnTo>
                        <a:pt x="1248" y="796"/>
                      </a:lnTo>
                      <a:lnTo>
                        <a:pt x="1248" y="767"/>
                      </a:lnTo>
                      <a:lnTo>
                        <a:pt x="1270" y="762"/>
                      </a:lnTo>
                      <a:lnTo>
                        <a:pt x="1261" y="733"/>
                      </a:lnTo>
                      <a:lnTo>
                        <a:pt x="1236" y="707"/>
                      </a:lnTo>
                      <a:lnTo>
                        <a:pt x="1227" y="686"/>
                      </a:lnTo>
                      <a:lnTo>
                        <a:pt x="1202" y="682"/>
                      </a:lnTo>
                      <a:lnTo>
                        <a:pt x="1193" y="661"/>
                      </a:lnTo>
                      <a:lnTo>
                        <a:pt x="1193" y="640"/>
                      </a:lnTo>
                      <a:lnTo>
                        <a:pt x="1206" y="614"/>
                      </a:lnTo>
                      <a:lnTo>
                        <a:pt x="1202" y="593"/>
                      </a:lnTo>
                      <a:lnTo>
                        <a:pt x="1189" y="572"/>
                      </a:lnTo>
                      <a:lnTo>
                        <a:pt x="1189" y="547"/>
                      </a:lnTo>
                      <a:lnTo>
                        <a:pt x="1181" y="513"/>
                      </a:lnTo>
                      <a:lnTo>
                        <a:pt x="1172" y="504"/>
                      </a:lnTo>
                      <a:lnTo>
                        <a:pt x="1168" y="483"/>
                      </a:lnTo>
                      <a:lnTo>
                        <a:pt x="1155" y="470"/>
                      </a:lnTo>
                      <a:lnTo>
                        <a:pt x="1143" y="458"/>
                      </a:lnTo>
                      <a:lnTo>
                        <a:pt x="1134" y="411"/>
                      </a:lnTo>
                      <a:lnTo>
                        <a:pt x="1113" y="377"/>
                      </a:lnTo>
                      <a:lnTo>
                        <a:pt x="1109" y="365"/>
                      </a:lnTo>
                      <a:lnTo>
                        <a:pt x="1113" y="331"/>
                      </a:lnTo>
                      <a:lnTo>
                        <a:pt x="1109" y="310"/>
                      </a:lnTo>
                      <a:lnTo>
                        <a:pt x="1092" y="288"/>
                      </a:lnTo>
                      <a:lnTo>
                        <a:pt x="1079" y="267"/>
                      </a:lnTo>
                      <a:lnTo>
                        <a:pt x="1066" y="250"/>
                      </a:lnTo>
                      <a:lnTo>
                        <a:pt x="1066" y="233"/>
                      </a:lnTo>
                      <a:lnTo>
                        <a:pt x="1058" y="221"/>
                      </a:lnTo>
                      <a:lnTo>
                        <a:pt x="1045" y="208"/>
                      </a:lnTo>
                      <a:lnTo>
                        <a:pt x="1045" y="187"/>
                      </a:lnTo>
                      <a:lnTo>
                        <a:pt x="1033" y="170"/>
                      </a:lnTo>
                      <a:lnTo>
                        <a:pt x="1020" y="161"/>
                      </a:lnTo>
                      <a:lnTo>
                        <a:pt x="999" y="149"/>
                      </a:lnTo>
                      <a:lnTo>
                        <a:pt x="990" y="136"/>
                      </a:lnTo>
                      <a:lnTo>
                        <a:pt x="978" y="119"/>
                      </a:lnTo>
                      <a:lnTo>
                        <a:pt x="965" y="106"/>
                      </a:lnTo>
                      <a:lnTo>
                        <a:pt x="944" y="81"/>
                      </a:lnTo>
                      <a:lnTo>
                        <a:pt x="910" y="47"/>
                      </a:lnTo>
                      <a:lnTo>
                        <a:pt x="897" y="13"/>
                      </a:lnTo>
                      <a:lnTo>
                        <a:pt x="876" y="0"/>
                      </a:lnTo>
                      <a:lnTo>
                        <a:pt x="863" y="0"/>
                      </a:lnTo>
                      <a:lnTo>
                        <a:pt x="851" y="5"/>
                      </a:lnTo>
                      <a:lnTo>
                        <a:pt x="842" y="13"/>
                      </a:lnTo>
                      <a:lnTo>
                        <a:pt x="829" y="17"/>
                      </a:lnTo>
                      <a:lnTo>
                        <a:pt x="808" y="5"/>
                      </a:lnTo>
                      <a:lnTo>
                        <a:pt x="795" y="17"/>
                      </a:lnTo>
                      <a:lnTo>
                        <a:pt x="783" y="47"/>
                      </a:lnTo>
                      <a:lnTo>
                        <a:pt x="757" y="60"/>
                      </a:lnTo>
                      <a:lnTo>
                        <a:pt x="736" y="60"/>
                      </a:lnTo>
                      <a:lnTo>
                        <a:pt x="728" y="68"/>
                      </a:lnTo>
                      <a:lnTo>
                        <a:pt x="724" y="81"/>
                      </a:lnTo>
                      <a:lnTo>
                        <a:pt x="715" y="94"/>
                      </a:lnTo>
                      <a:lnTo>
                        <a:pt x="707" y="106"/>
                      </a:lnTo>
                      <a:lnTo>
                        <a:pt x="677" y="140"/>
                      </a:lnTo>
                      <a:lnTo>
                        <a:pt x="677" y="149"/>
                      </a:lnTo>
                      <a:lnTo>
                        <a:pt x="660" y="161"/>
                      </a:lnTo>
                      <a:lnTo>
                        <a:pt x="656" y="161"/>
                      </a:lnTo>
                      <a:lnTo>
                        <a:pt x="647" y="170"/>
                      </a:lnTo>
                      <a:lnTo>
                        <a:pt x="647" y="221"/>
                      </a:lnTo>
                      <a:lnTo>
                        <a:pt x="635" y="233"/>
                      </a:lnTo>
                      <a:lnTo>
                        <a:pt x="622" y="242"/>
                      </a:lnTo>
                      <a:lnTo>
                        <a:pt x="601" y="250"/>
                      </a:lnTo>
                      <a:lnTo>
                        <a:pt x="558" y="250"/>
                      </a:lnTo>
                      <a:lnTo>
                        <a:pt x="541" y="254"/>
                      </a:lnTo>
                      <a:lnTo>
                        <a:pt x="525" y="263"/>
                      </a:lnTo>
                      <a:lnTo>
                        <a:pt x="486" y="301"/>
                      </a:lnTo>
                      <a:lnTo>
                        <a:pt x="440" y="352"/>
                      </a:lnTo>
                      <a:lnTo>
                        <a:pt x="440" y="369"/>
                      </a:lnTo>
                      <a:lnTo>
                        <a:pt x="444" y="386"/>
                      </a:lnTo>
                      <a:lnTo>
                        <a:pt x="431" y="403"/>
                      </a:lnTo>
                      <a:lnTo>
                        <a:pt x="419" y="411"/>
                      </a:lnTo>
                      <a:lnTo>
                        <a:pt x="393" y="420"/>
                      </a:lnTo>
                      <a:lnTo>
                        <a:pt x="376" y="432"/>
                      </a:lnTo>
                      <a:lnTo>
                        <a:pt x="364" y="436"/>
                      </a:lnTo>
                      <a:lnTo>
                        <a:pt x="372" y="436"/>
                      </a:lnTo>
                      <a:lnTo>
                        <a:pt x="304" y="436"/>
                      </a:lnTo>
                      <a:lnTo>
                        <a:pt x="292" y="445"/>
                      </a:lnTo>
                      <a:lnTo>
                        <a:pt x="283" y="449"/>
                      </a:lnTo>
                      <a:lnTo>
                        <a:pt x="271" y="458"/>
                      </a:lnTo>
                      <a:lnTo>
                        <a:pt x="258" y="466"/>
                      </a:lnTo>
                      <a:lnTo>
                        <a:pt x="249" y="470"/>
                      </a:lnTo>
                      <a:lnTo>
                        <a:pt x="249" y="449"/>
                      </a:lnTo>
                      <a:lnTo>
                        <a:pt x="262" y="445"/>
                      </a:lnTo>
                      <a:lnTo>
                        <a:pt x="275" y="432"/>
                      </a:lnTo>
                      <a:lnTo>
                        <a:pt x="275" y="424"/>
                      </a:lnTo>
                      <a:lnTo>
                        <a:pt x="283" y="411"/>
                      </a:lnTo>
                      <a:lnTo>
                        <a:pt x="283" y="390"/>
                      </a:lnTo>
                      <a:lnTo>
                        <a:pt x="275" y="365"/>
                      </a:lnTo>
                      <a:lnTo>
                        <a:pt x="275" y="322"/>
                      </a:lnTo>
                      <a:lnTo>
                        <a:pt x="283" y="318"/>
                      </a:lnTo>
                      <a:lnTo>
                        <a:pt x="292" y="310"/>
                      </a:lnTo>
                      <a:lnTo>
                        <a:pt x="292" y="301"/>
                      </a:lnTo>
                      <a:lnTo>
                        <a:pt x="283" y="288"/>
                      </a:lnTo>
                      <a:lnTo>
                        <a:pt x="275" y="284"/>
                      </a:lnTo>
                      <a:lnTo>
                        <a:pt x="262" y="284"/>
                      </a:lnTo>
                      <a:lnTo>
                        <a:pt x="249" y="288"/>
                      </a:lnTo>
                      <a:lnTo>
                        <a:pt x="237" y="297"/>
                      </a:lnTo>
                      <a:lnTo>
                        <a:pt x="228" y="288"/>
                      </a:lnTo>
                      <a:lnTo>
                        <a:pt x="224" y="284"/>
                      </a:lnTo>
                      <a:lnTo>
                        <a:pt x="224" y="263"/>
                      </a:lnTo>
                      <a:lnTo>
                        <a:pt x="216" y="254"/>
                      </a:lnTo>
                      <a:lnTo>
                        <a:pt x="216" y="229"/>
                      </a:lnTo>
                      <a:lnTo>
                        <a:pt x="203" y="229"/>
                      </a:lnTo>
                      <a:lnTo>
                        <a:pt x="190" y="233"/>
                      </a:lnTo>
                      <a:lnTo>
                        <a:pt x="177" y="242"/>
                      </a:lnTo>
                      <a:lnTo>
                        <a:pt x="169" y="250"/>
                      </a:lnTo>
                      <a:lnTo>
                        <a:pt x="160" y="263"/>
                      </a:lnTo>
                      <a:lnTo>
                        <a:pt x="144" y="254"/>
                      </a:lnTo>
                      <a:lnTo>
                        <a:pt x="135" y="233"/>
                      </a:lnTo>
                      <a:lnTo>
                        <a:pt x="135" y="229"/>
                      </a:lnTo>
                      <a:lnTo>
                        <a:pt x="148" y="216"/>
                      </a:lnTo>
                      <a:lnTo>
                        <a:pt x="160" y="204"/>
                      </a:lnTo>
                      <a:lnTo>
                        <a:pt x="160" y="204"/>
                      </a:lnTo>
                      <a:lnTo>
                        <a:pt x="169" y="183"/>
                      </a:lnTo>
                      <a:lnTo>
                        <a:pt x="169" y="174"/>
                      </a:lnTo>
                      <a:lnTo>
                        <a:pt x="177" y="161"/>
                      </a:lnTo>
                      <a:lnTo>
                        <a:pt x="182" y="153"/>
                      </a:lnTo>
                      <a:lnTo>
                        <a:pt x="182" y="149"/>
                      </a:lnTo>
                      <a:lnTo>
                        <a:pt x="203" y="136"/>
                      </a:lnTo>
                      <a:lnTo>
                        <a:pt x="211" y="127"/>
                      </a:lnTo>
                      <a:lnTo>
                        <a:pt x="216" y="119"/>
                      </a:lnTo>
                      <a:lnTo>
                        <a:pt x="228" y="119"/>
                      </a:lnTo>
                      <a:lnTo>
                        <a:pt x="237" y="115"/>
                      </a:lnTo>
                      <a:lnTo>
                        <a:pt x="245" y="106"/>
                      </a:lnTo>
                      <a:lnTo>
                        <a:pt x="258" y="85"/>
                      </a:lnTo>
                      <a:lnTo>
                        <a:pt x="258" y="72"/>
                      </a:lnTo>
                      <a:lnTo>
                        <a:pt x="249" y="60"/>
                      </a:lnTo>
                      <a:lnTo>
                        <a:pt x="245" y="51"/>
                      </a:lnTo>
                      <a:lnTo>
                        <a:pt x="237" y="47"/>
                      </a:lnTo>
                      <a:lnTo>
                        <a:pt x="237" y="51"/>
                      </a:lnTo>
                      <a:lnTo>
                        <a:pt x="224" y="51"/>
                      </a:lnTo>
                      <a:lnTo>
                        <a:pt x="216" y="60"/>
                      </a:lnTo>
                      <a:lnTo>
                        <a:pt x="211" y="60"/>
                      </a:lnTo>
                      <a:lnTo>
                        <a:pt x="203" y="51"/>
                      </a:lnTo>
                      <a:lnTo>
                        <a:pt x="194" y="47"/>
                      </a:lnTo>
                      <a:lnTo>
                        <a:pt x="182" y="39"/>
                      </a:lnTo>
                      <a:lnTo>
                        <a:pt x="169" y="47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87" name="Google Shape;1192;p19">
              <a:extLst>
                <a:ext uri="{FF2B5EF4-FFF2-40B4-BE49-F238E27FC236}">
                  <a16:creationId xmlns:a16="http://schemas.microsoft.com/office/drawing/2014/main" id="{838086F1-08A5-2BFE-0323-C713A79E5F7F}"/>
                </a:ext>
              </a:extLst>
            </p:cNvPr>
            <p:cNvSpPr txBox="1"/>
            <p:nvPr/>
          </p:nvSpPr>
          <p:spPr>
            <a:xfrm>
              <a:off x="4857041" y="4661767"/>
              <a:ext cx="1440000" cy="4705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5D88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P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D5D88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Áncash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S/ 17.7 millones de inversión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7.5 mil habitantes beneficiados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193;p19">
              <a:extLst>
                <a:ext uri="{FF2B5EF4-FFF2-40B4-BE49-F238E27FC236}">
                  <a16:creationId xmlns:a16="http://schemas.microsoft.com/office/drawing/2014/main" id="{A0A584CE-7498-A8F3-3729-BCA0A6A46848}"/>
                </a:ext>
              </a:extLst>
            </p:cNvPr>
            <p:cNvSpPr txBox="1"/>
            <p:nvPr/>
          </p:nvSpPr>
          <p:spPr>
            <a:xfrm>
              <a:off x="5899327" y="2051355"/>
              <a:ext cx="1440000" cy="4705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5D88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P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D5D88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Cajamarca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S/ 369.4 millones de inversión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250.3 mil habitantes beneficiados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194;p19">
              <a:extLst>
                <a:ext uri="{FF2B5EF4-FFF2-40B4-BE49-F238E27FC236}">
                  <a16:creationId xmlns:a16="http://schemas.microsoft.com/office/drawing/2014/main" id="{56F60593-F0FA-5997-5013-215713003DB1}"/>
                </a:ext>
              </a:extLst>
            </p:cNvPr>
            <p:cNvSpPr txBox="1"/>
            <p:nvPr/>
          </p:nvSpPr>
          <p:spPr>
            <a:xfrm>
              <a:off x="10297085" y="3157046"/>
              <a:ext cx="1440000" cy="4705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5D88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P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D5D88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Huánuco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S/ 113.2 millones de inversión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54.2 mil habitantes beneficiados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195;p19">
              <a:extLst>
                <a:ext uri="{FF2B5EF4-FFF2-40B4-BE49-F238E27FC236}">
                  <a16:creationId xmlns:a16="http://schemas.microsoft.com/office/drawing/2014/main" id="{DFA64E1C-F1BB-0A3E-F279-8733607788A0}"/>
                </a:ext>
              </a:extLst>
            </p:cNvPr>
            <p:cNvSpPr txBox="1"/>
            <p:nvPr/>
          </p:nvSpPr>
          <p:spPr>
            <a:xfrm>
              <a:off x="10277358" y="4173002"/>
              <a:ext cx="1459722" cy="4705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5D88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P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D5D88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Junín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S/ 95.3 millones de inversión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45.1 mil habitantes beneficiados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196;p19">
              <a:extLst>
                <a:ext uri="{FF2B5EF4-FFF2-40B4-BE49-F238E27FC236}">
                  <a16:creationId xmlns:a16="http://schemas.microsoft.com/office/drawing/2014/main" id="{A43663B0-2F83-1AB4-E2B3-068CB97212E9}"/>
                </a:ext>
              </a:extLst>
            </p:cNvPr>
            <p:cNvSpPr txBox="1"/>
            <p:nvPr/>
          </p:nvSpPr>
          <p:spPr>
            <a:xfrm>
              <a:off x="4857041" y="4132007"/>
              <a:ext cx="1440000" cy="4705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5D88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P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D5D88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La Libertad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S/ 95.9 millones de inversión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48.6 mil habitantes beneficiados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197;p19">
              <a:extLst>
                <a:ext uri="{FF2B5EF4-FFF2-40B4-BE49-F238E27FC236}">
                  <a16:creationId xmlns:a16="http://schemas.microsoft.com/office/drawing/2014/main" id="{CB174C1C-0FBE-364C-3D54-27E0557ED9CA}"/>
                </a:ext>
              </a:extLst>
            </p:cNvPr>
            <p:cNvSpPr txBox="1"/>
            <p:nvPr/>
          </p:nvSpPr>
          <p:spPr>
            <a:xfrm>
              <a:off x="4843892" y="3617211"/>
              <a:ext cx="1440000" cy="4705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5D88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P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D5D88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Lambayeque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S/ 14.9 millones de inversión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6.8 mil habitantes beneficiados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199;p19">
              <a:extLst>
                <a:ext uri="{FF2B5EF4-FFF2-40B4-BE49-F238E27FC236}">
                  <a16:creationId xmlns:a16="http://schemas.microsoft.com/office/drawing/2014/main" id="{2EA676F4-2356-BD9B-EEF2-B32C462F6D4D}"/>
                </a:ext>
              </a:extLst>
            </p:cNvPr>
            <p:cNvSpPr txBox="1"/>
            <p:nvPr/>
          </p:nvSpPr>
          <p:spPr>
            <a:xfrm>
              <a:off x="9081779" y="2117299"/>
              <a:ext cx="1440000" cy="4705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5D88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P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D5D88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Loreto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S/ 553.9  millones de inversión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lang="es-PE" sz="700" kern="0" dirty="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73.4</a:t>
              </a: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 mil habitantes beneficiados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200;p19">
              <a:extLst>
                <a:ext uri="{FF2B5EF4-FFF2-40B4-BE49-F238E27FC236}">
                  <a16:creationId xmlns:a16="http://schemas.microsoft.com/office/drawing/2014/main" id="{C7DB6B27-4FF4-FA0A-0E03-123E38246C4C}"/>
                </a:ext>
              </a:extLst>
            </p:cNvPr>
            <p:cNvSpPr txBox="1"/>
            <p:nvPr/>
          </p:nvSpPr>
          <p:spPr>
            <a:xfrm>
              <a:off x="8717337" y="6822352"/>
              <a:ext cx="1479798" cy="48039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5D88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P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D5D88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Tacna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S/ 12.6 millones de inversión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12.4 mil habitantes beneficiados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201;p19">
              <a:extLst>
                <a:ext uri="{FF2B5EF4-FFF2-40B4-BE49-F238E27FC236}">
                  <a16:creationId xmlns:a16="http://schemas.microsoft.com/office/drawing/2014/main" id="{0971FBD9-56BA-3240-94A6-01672A338763}"/>
                </a:ext>
              </a:extLst>
            </p:cNvPr>
            <p:cNvSpPr txBox="1"/>
            <p:nvPr/>
          </p:nvSpPr>
          <p:spPr>
            <a:xfrm>
              <a:off x="10297072" y="2622073"/>
              <a:ext cx="1434168" cy="4705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5D88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P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D5D88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San Martín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S/ 34.2 millones de inversión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14.4 mil habitantes beneficiados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96" name="Google Shape;1202;p19">
              <a:extLst>
                <a:ext uri="{FF2B5EF4-FFF2-40B4-BE49-F238E27FC236}">
                  <a16:creationId xmlns:a16="http://schemas.microsoft.com/office/drawing/2014/main" id="{7D624091-F8DE-565B-AEDE-824369A880D9}"/>
                </a:ext>
              </a:extLst>
            </p:cNvPr>
            <p:cNvCxnSpPr>
              <a:cxnSpLocks/>
              <a:stCxn id="92" idx="3"/>
            </p:cNvCxnSpPr>
            <p:nvPr/>
          </p:nvCxnSpPr>
          <p:spPr>
            <a:xfrm>
              <a:off x="6283892" y="3852492"/>
              <a:ext cx="1222390" cy="111435"/>
            </a:xfrm>
            <a:prstGeom prst="straightConnector1">
              <a:avLst/>
            </a:prstGeom>
            <a:noFill/>
            <a:ln w="19050" cap="flat" cmpd="sng">
              <a:solidFill>
                <a:srgbClr val="D53836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97" name="Google Shape;1203;p19">
              <a:extLst>
                <a:ext uri="{FF2B5EF4-FFF2-40B4-BE49-F238E27FC236}">
                  <a16:creationId xmlns:a16="http://schemas.microsoft.com/office/drawing/2014/main" id="{7BAC131E-95D9-FF28-CCA2-3534172FEED8}"/>
                </a:ext>
              </a:extLst>
            </p:cNvPr>
            <p:cNvCxnSpPr>
              <a:cxnSpLocks/>
              <a:stCxn id="91" idx="3"/>
            </p:cNvCxnSpPr>
            <p:nvPr/>
          </p:nvCxnSpPr>
          <p:spPr>
            <a:xfrm flipV="1">
              <a:off x="6297041" y="4284502"/>
              <a:ext cx="1437824" cy="82786"/>
            </a:xfrm>
            <a:prstGeom prst="straightConnector1">
              <a:avLst/>
            </a:prstGeom>
            <a:noFill/>
            <a:ln w="19050" cap="flat" cmpd="sng">
              <a:solidFill>
                <a:srgbClr val="D53836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98" name="Google Shape;1204;p19">
              <a:extLst>
                <a:ext uri="{FF2B5EF4-FFF2-40B4-BE49-F238E27FC236}">
                  <a16:creationId xmlns:a16="http://schemas.microsoft.com/office/drawing/2014/main" id="{DE4B1F32-6B1E-A39C-E4BB-D8C49C4F4881}"/>
                </a:ext>
              </a:extLst>
            </p:cNvPr>
            <p:cNvCxnSpPr>
              <a:cxnSpLocks/>
              <a:stCxn id="87" idx="3"/>
            </p:cNvCxnSpPr>
            <p:nvPr/>
          </p:nvCxnSpPr>
          <p:spPr>
            <a:xfrm flipV="1">
              <a:off x="6297041" y="4618240"/>
              <a:ext cx="1660990" cy="278809"/>
            </a:xfrm>
            <a:prstGeom prst="straightConnector1">
              <a:avLst/>
            </a:prstGeom>
            <a:noFill/>
            <a:ln w="19050" cap="flat" cmpd="sng">
              <a:solidFill>
                <a:srgbClr val="D53836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99" name="Google Shape;1205;p19">
              <a:extLst>
                <a:ext uri="{FF2B5EF4-FFF2-40B4-BE49-F238E27FC236}">
                  <a16:creationId xmlns:a16="http://schemas.microsoft.com/office/drawing/2014/main" id="{79653230-1A34-F409-46CA-31A3017B43E8}"/>
                </a:ext>
              </a:extLst>
            </p:cNvPr>
            <p:cNvCxnSpPr>
              <a:stCxn id="89" idx="1"/>
            </p:cNvCxnSpPr>
            <p:nvPr/>
          </p:nvCxnSpPr>
          <p:spPr>
            <a:xfrm flipH="1">
              <a:off x="8432565" y="3392327"/>
              <a:ext cx="1864516" cy="1194820"/>
            </a:xfrm>
            <a:prstGeom prst="straightConnector1">
              <a:avLst/>
            </a:prstGeom>
            <a:noFill/>
            <a:ln w="19050" cap="flat" cmpd="sng">
              <a:solidFill>
                <a:srgbClr val="D53836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00" name="Google Shape;1207;p19">
              <a:extLst>
                <a:ext uri="{FF2B5EF4-FFF2-40B4-BE49-F238E27FC236}">
                  <a16:creationId xmlns:a16="http://schemas.microsoft.com/office/drawing/2014/main" id="{1C56098D-E077-710F-B120-206A4DA6C75E}"/>
                </a:ext>
              </a:extLst>
            </p:cNvPr>
            <p:cNvCxnSpPr>
              <a:cxnSpLocks/>
              <a:stCxn id="128" idx="1"/>
            </p:cNvCxnSpPr>
            <p:nvPr/>
          </p:nvCxnSpPr>
          <p:spPr>
            <a:xfrm flipH="1" flipV="1">
              <a:off x="9119922" y="5658927"/>
              <a:ext cx="1134323" cy="320716"/>
            </a:xfrm>
            <a:prstGeom prst="straightConnector1">
              <a:avLst/>
            </a:prstGeom>
            <a:noFill/>
            <a:ln w="19050" cap="flat" cmpd="sng">
              <a:solidFill>
                <a:srgbClr val="D53836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01" name="Google Shape;1208;p19">
              <a:extLst>
                <a:ext uri="{FF2B5EF4-FFF2-40B4-BE49-F238E27FC236}">
                  <a16:creationId xmlns:a16="http://schemas.microsoft.com/office/drawing/2014/main" id="{9C4CEA60-6C43-400B-35E6-6F36DF9A0527}"/>
                </a:ext>
              </a:extLst>
            </p:cNvPr>
            <p:cNvCxnSpPr>
              <a:cxnSpLocks/>
            </p:cNvCxnSpPr>
            <p:nvPr/>
          </p:nvCxnSpPr>
          <p:spPr>
            <a:xfrm>
              <a:off x="6886557" y="2523821"/>
              <a:ext cx="796020" cy="1079927"/>
            </a:xfrm>
            <a:prstGeom prst="straightConnector1">
              <a:avLst/>
            </a:prstGeom>
            <a:noFill/>
            <a:ln w="19050" cap="flat" cmpd="sng">
              <a:solidFill>
                <a:srgbClr val="D53836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02" name="Google Shape;1209;p19">
              <a:extLst>
                <a:ext uri="{FF2B5EF4-FFF2-40B4-BE49-F238E27FC236}">
                  <a16:creationId xmlns:a16="http://schemas.microsoft.com/office/drawing/2014/main" id="{B5E67AEA-7BD6-E85C-A71B-6720E90B75F0}"/>
                </a:ext>
              </a:extLst>
            </p:cNvPr>
            <p:cNvCxnSpPr>
              <a:cxnSpLocks/>
              <a:stCxn id="93" idx="2"/>
            </p:cNvCxnSpPr>
            <p:nvPr/>
          </p:nvCxnSpPr>
          <p:spPr>
            <a:xfrm flipH="1">
              <a:off x="8858470" y="2587861"/>
              <a:ext cx="943309" cy="772527"/>
            </a:xfrm>
            <a:prstGeom prst="straightConnector1">
              <a:avLst/>
            </a:prstGeom>
            <a:noFill/>
            <a:ln w="19050" cap="flat" cmpd="sng">
              <a:solidFill>
                <a:srgbClr val="D53836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03" name="Google Shape;1210;p19">
              <a:extLst>
                <a:ext uri="{FF2B5EF4-FFF2-40B4-BE49-F238E27FC236}">
                  <a16:creationId xmlns:a16="http://schemas.microsoft.com/office/drawing/2014/main" id="{C687590A-BBC3-4242-F609-06F7EF08D4C7}"/>
                </a:ext>
              </a:extLst>
            </p:cNvPr>
            <p:cNvCxnSpPr>
              <a:cxnSpLocks/>
              <a:stCxn id="95" idx="1"/>
            </p:cNvCxnSpPr>
            <p:nvPr/>
          </p:nvCxnSpPr>
          <p:spPr>
            <a:xfrm flipH="1">
              <a:off x="8297341" y="2857354"/>
              <a:ext cx="1999732" cy="1118312"/>
            </a:xfrm>
            <a:prstGeom prst="straightConnector1">
              <a:avLst/>
            </a:prstGeom>
            <a:noFill/>
            <a:ln w="19050" cap="flat" cmpd="sng">
              <a:solidFill>
                <a:srgbClr val="D53836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04" name="Google Shape;1211;p19">
              <a:extLst>
                <a:ext uri="{FF2B5EF4-FFF2-40B4-BE49-F238E27FC236}">
                  <a16:creationId xmlns:a16="http://schemas.microsoft.com/office/drawing/2014/main" id="{5432E54E-1F66-B201-FE75-F5F53238E6A0}"/>
                </a:ext>
              </a:extLst>
            </p:cNvPr>
            <p:cNvCxnSpPr>
              <a:cxnSpLocks/>
              <a:stCxn id="90" idx="1"/>
            </p:cNvCxnSpPr>
            <p:nvPr/>
          </p:nvCxnSpPr>
          <p:spPr>
            <a:xfrm flipH="1">
              <a:off x="8773051" y="4408284"/>
              <a:ext cx="1504308" cy="573769"/>
            </a:xfrm>
            <a:prstGeom prst="straightConnector1">
              <a:avLst/>
            </a:prstGeom>
            <a:noFill/>
            <a:ln w="19050" cap="flat" cmpd="sng">
              <a:solidFill>
                <a:srgbClr val="D53836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05" name="Google Shape;1212;p19">
              <a:extLst>
                <a:ext uri="{FF2B5EF4-FFF2-40B4-BE49-F238E27FC236}">
                  <a16:creationId xmlns:a16="http://schemas.microsoft.com/office/drawing/2014/main" id="{6F64503E-E6A0-96CA-82C0-85CB8D51BA33}"/>
                </a:ext>
              </a:extLst>
            </p:cNvPr>
            <p:cNvCxnSpPr>
              <a:cxnSpLocks/>
              <a:stCxn id="94" idx="0"/>
            </p:cNvCxnSpPr>
            <p:nvPr/>
          </p:nvCxnSpPr>
          <p:spPr>
            <a:xfrm flipV="1">
              <a:off x="9457236" y="6507089"/>
              <a:ext cx="256581" cy="315263"/>
            </a:xfrm>
            <a:prstGeom prst="straightConnector1">
              <a:avLst/>
            </a:prstGeom>
            <a:noFill/>
            <a:ln w="19050" cap="flat" cmpd="sng">
              <a:solidFill>
                <a:srgbClr val="D53836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sp>
          <p:nvSpPr>
            <p:cNvPr id="106" name="Google Shape;1220;p19">
              <a:extLst>
                <a:ext uri="{FF2B5EF4-FFF2-40B4-BE49-F238E27FC236}">
                  <a16:creationId xmlns:a16="http://schemas.microsoft.com/office/drawing/2014/main" id="{544DA7D4-274C-CA5D-06CB-58DA0A4DA234}"/>
                </a:ext>
              </a:extLst>
            </p:cNvPr>
            <p:cNvSpPr txBox="1"/>
            <p:nvPr/>
          </p:nvSpPr>
          <p:spPr>
            <a:xfrm>
              <a:off x="4843892" y="3102414"/>
              <a:ext cx="1440000" cy="4705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5D88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P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D5D88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Piura</a:t>
              </a:r>
              <a:endPara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1D5D88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S/ 115.2 millones de inversión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16.8 mil habitantes beneficiados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221;p19">
              <a:extLst>
                <a:ext uri="{FF2B5EF4-FFF2-40B4-BE49-F238E27FC236}">
                  <a16:creationId xmlns:a16="http://schemas.microsoft.com/office/drawing/2014/main" id="{340C2D1F-78AD-2C60-7F49-5CA9AD35F7DD}"/>
                </a:ext>
              </a:extLst>
            </p:cNvPr>
            <p:cNvSpPr txBox="1"/>
            <p:nvPr/>
          </p:nvSpPr>
          <p:spPr>
            <a:xfrm>
              <a:off x="4850959" y="2592639"/>
              <a:ext cx="1440000" cy="4705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5D88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P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D5D88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Tumbes</a:t>
              </a:r>
              <a:endPara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1D5D88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S/ 8.4 millones de inversión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1.8 mil habitantes beneficiados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222;p19">
              <a:extLst>
                <a:ext uri="{FF2B5EF4-FFF2-40B4-BE49-F238E27FC236}">
                  <a16:creationId xmlns:a16="http://schemas.microsoft.com/office/drawing/2014/main" id="{45D72BE4-D4F6-6A9D-E384-D2C15E6B331D}"/>
                </a:ext>
              </a:extLst>
            </p:cNvPr>
            <p:cNvSpPr txBox="1"/>
            <p:nvPr/>
          </p:nvSpPr>
          <p:spPr>
            <a:xfrm>
              <a:off x="7542330" y="2091528"/>
              <a:ext cx="1440000" cy="4705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5D88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P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D5D88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Amazonas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S/ 209.8 millones de inversión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lang="es-PE" sz="700" kern="0" dirty="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54.3</a:t>
              </a: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 mil habitantes beneficiados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223;p19">
              <a:extLst>
                <a:ext uri="{FF2B5EF4-FFF2-40B4-BE49-F238E27FC236}">
                  <a16:creationId xmlns:a16="http://schemas.microsoft.com/office/drawing/2014/main" id="{C9E1A143-4488-4287-A88D-2B8A7CBDA5F0}"/>
                </a:ext>
              </a:extLst>
            </p:cNvPr>
            <p:cNvSpPr txBox="1"/>
            <p:nvPr/>
          </p:nvSpPr>
          <p:spPr>
            <a:xfrm>
              <a:off x="4863749" y="5174689"/>
              <a:ext cx="1440000" cy="4705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5D88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P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D5D88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Pasco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S/ 6.7 millones de inversión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0.4 mil habitantes beneficiados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224;p19">
              <a:extLst>
                <a:ext uri="{FF2B5EF4-FFF2-40B4-BE49-F238E27FC236}">
                  <a16:creationId xmlns:a16="http://schemas.microsoft.com/office/drawing/2014/main" id="{A8AF8130-EDD8-1835-CC99-DF6B7E8E97A1}"/>
                </a:ext>
              </a:extLst>
            </p:cNvPr>
            <p:cNvSpPr txBox="1"/>
            <p:nvPr/>
          </p:nvSpPr>
          <p:spPr>
            <a:xfrm>
              <a:off x="4860949" y="5696948"/>
              <a:ext cx="1465703" cy="4705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5D88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MX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D5D88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Huancavelica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S/ 26.3 millones de inversión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7.9 mil habitantes beneficiados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225;p19">
              <a:extLst>
                <a:ext uri="{FF2B5EF4-FFF2-40B4-BE49-F238E27FC236}">
                  <a16:creationId xmlns:a16="http://schemas.microsoft.com/office/drawing/2014/main" id="{8CB5FE0D-3FC3-2383-177C-4044574F333C}"/>
                </a:ext>
              </a:extLst>
            </p:cNvPr>
            <p:cNvSpPr txBox="1"/>
            <p:nvPr/>
          </p:nvSpPr>
          <p:spPr>
            <a:xfrm>
              <a:off x="10277358" y="3660658"/>
              <a:ext cx="1459721" cy="4705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5D88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P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D5D88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Ucayali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S/ 62.2 millones de inversión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16.5 mil habitantes beneficiados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226;p19">
              <a:extLst>
                <a:ext uri="{FF2B5EF4-FFF2-40B4-BE49-F238E27FC236}">
                  <a16:creationId xmlns:a16="http://schemas.microsoft.com/office/drawing/2014/main" id="{1CB8CC75-2108-F8CB-3D11-B7CE324AC8D4}"/>
                </a:ext>
              </a:extLst>
            </p:cNvPr>
            <p:cNvSpPr txBox="1"/>
            <p:nvPr/>
          </p:nvSpPr>
          <p:spPr>
            <a:xfrm>
              <a:off x="4834620" y="6215049"/>
              <a:ext cx="1465703" cy="4705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5D88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P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D5D88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Ica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S/ 8.2 millones de inversión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8.1 mil habitantes beneficiados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227;p19">
              <a:extLst>
                <a:ext uri="{FF2B5EF4-FFF2-40B4-BE49-F238E27FC236}">
                  <a16:creationId xmlns:a16="http://schemas.microsoft.com/office/drawing/2014/main" id="{1A4D7A74-9BA4-7BCA-17AD-6B1BA1B6ECA8}"/>
                </a:ext>
              </a:extLst>
            </p:cNvPr>
            <p:cNvSpPr txBox="1"/>
            <p:nvPr/>
          </p:nvSpPr>
          <p:spPr>
            <a:xfrm>
              <a:off x="10244053" y="6286401"/>
              <a:ext cx="1489740" cy="48039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5D88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P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D5D88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Puno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S/ 326 millones de inversión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185 mil habitantes beneficiados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228;p19">
              <a:extLst>
                <a:ext uri="{FF2B5EF4-FFF2-40B4-BE49-F238E27FC236}">
                  <a16:creationId xmlns:a16="http://schemas.microsoft.com/office/drawing/2014/main" id="{1BE75DAC-9CBB-71D1-0423-AFFC251AA205}"/>
                </a:ext>
              </a:extLst>
            </p:cNvPr>
            <p:cNvSpPr txBox="1"/>
            <p:nvPr/>
          </p:nvSpPr>
          <p:spPr>
            <a:xfrm>
              <a:off x="6962577" y="6807710"/>
              <a:ext cx="1440000" cy="4705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5D88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P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D5D88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Moquegua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S/ 14.2 millones de inversión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3.5 mil habitantes beneficiados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1229;p19">
              <a:extLst>
                <a:ext uri="{FF2B5EF4-FFF2-40B4-BE49-F238E27FC236}">
                  <a16:creationId xmlns:a16="http://schemas.microsoft.com/office/drawing/2014/main" id="{990FA103-4B9C-7B1C-7EC1-944F95D1EA46}"/>
                </a:ext>
              </a:extLst>
            </p:cNvPr>
            <p:cNvSpPr txBox="1"/>
            <p:nvPr/>
          </p:nvSpPr>
          <p:spPr>
            <a:xfrm>
              <a:off x="10267139" y="5222791"/>
              <a:ext cx="1466903" cy="4705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5D88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P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D5D88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Cusco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S/ 105.2 millones de inversión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54 mil habitantes beneficiados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1230;p19">
              <a:extLst>
                <a:ext uri="{FF2B5EF4-FFF2-40B4-BE49-F238E27FC236}">
                  <a16:creationId xmlns:a16="http://schemas.microsoft.com/office/drawing/2014/main" id="{639826E3-4D04-C4FE-C2BA-0B04A4502EF1}"/>
                </a:ext>
              </a:extLst>
            </p:cNvPr>
            <p:cNvSpPr txBox="1"/>
            <p:nvPr/>
          </p:nvSpPr>
          <p:spPr>
            <a:xfrm>
              <a:off x="10267139" y="4697088"/>
              <a:ext cx="1459721" cy="4705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5D88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P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D5D88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Madre de Dios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S/ 18.8 millones de inversión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16.7 mil habitantes beneficiados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117" name="Google Shape;1231;p19">
              <a:extLst>
                <a:ext uri="{FF2B5EF4-FFF2-40B4-BE49-F238E27FC236}">
                  <a16:creationId xmlns:a16="http://schemas.microsoft.com/office/drawing/2014/main" id="{D9216C1A-0F57-6449-7DCD-6B16310D83EF}"/>
                </a:ext>
              </a:extLst>
            </p:cNvPr>
            <p:cNvCxnSpPr>
              <a:cxnSpLocks/>
              <a:stCxn id="106" idx="3"/>
              <a:endCxn id="156" idx="54"/>
            </p:cNvCxnSpPr>
            <p:nvPr/>
          </p:nvCxnSpPr>
          <p:spPr>
            <a:xfrm>
              <a:off x="6283892" y="3337696"/>
              <a:ext cx="849521" cy="291784"/>
            </a:xfrm>
            <a:prstGeom prst="straightConnector1">
              <a:avLst/>
            </a:prstGeom>
            <a:noFill/>
            <a:ln w="19050" cap="flat" cmpd="sng">
              <a:solidFill>
                <a:srgbClr val="D53836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18" name="Google Shape;1232;p19">
              <a:extLst>
                <a:ext uri="{FF2B5EF4-FFF2-40B4-BE49-F238E27FC236}">
                  <a16:creationId xmlns:a16="http://schemas.microsoft.com/office/drawing/2014/main" id="{6A63EB2E-6FAA-8656-73A7-441A7A5B36F7}"/>
                </a:ext>
              </a:extLst>
            </p:cNvPr>
            <p:cNvCxnSpPr>
              <a:cxnSpLocks/>
              <a:stCxn id="107" idx="3"/>
              <a:endCxn id="157" idx="45"/>
            </p:cNvCxnSpPr>
            <p:nvPr/>
          </p:nvCxnSpPr>
          <p:spPr>
            <a:xfrm>
              <a:off x="6290959" y="2812818"/>
              <a:ext cx="912693" cy="536338"/>
            </a:xfrm>
            <a:prstGeom prst="straightConnector1">
              <a:avLst/>
            </a:prstGeom>
            <a:noFill/>
            <a:ln w="19050" cap="flat" cmpd="sng">
              <a:solidFill>
                <a:srgbClr val="D53836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19" name="Google Shape;1233;p19">
              <a:extLst>
                <a:ext uri="{FF2B5EF4-FFF2-40B4-BE49-F238E27FC236}">
                  <a16:creationId xmlns:a16="http://schemas.microsoft.com/office/drawing/2014/main" id="{81E748CA-FF7F-B6E0-4F25-042A57CFA471}"/>
                </a:ext>
              </a:extLst>
            </p:cNvPr>
            <p:cNvCxnSpPr>
              <a:cxnSpLocks/>
              <a:stCxn id="109" idx="3"/>
            </p:cNvCxnSpPr>
            <p:nvPr/>
          </p:nvCxnSpPr>
          <p:spPr>
            <a:xfrm flipV="1">
              <a:off x="6303749" y="4888263"/>
              <a:ext cx="2069066" cy="521708"/>
            </a:xfrm>
            <a:prstGeom prst="straightConnector1">
              <a:avLst/>
            </a:prstGeom>
            <a:noFill/>
            <a:ln w="19050" cap="flat" cmpd="sng">
              <a:solidFill>
                <a:srgbClr val="D53836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20" name="Google Shape;1234;p19">
              <a:extLst>
                <a:ext uri="{FF2B5EF4-FFF2-40B4-BE49-F238E27FC236}">
                  <a16:creationId xmlns:a16="http://schemas.microsoft.com/office/drawing/2014/main" id="{11FDF5E1-97C5-7575-7D7B-D70D2C9862E4}"/>
                </a:ext>
              </a:extLst>
            </p:cNvPr>
            <p:cNvCxnSpPr>
              <a:cxnSpLocks/>
              <a:stCxn id="112" idx="3"/>
            </p:cNvCxnSpPr>
            <p:nvPr/>
          </p:nvCxnSpPr>
          <p:spPr>
            <a:xfrm flipV="1">
              <a:off x="6300323" y="5726431"/>
              <a:ext cx="2102815" cy="723899"/>
            </a:xfrm>
            <a:prstGeom prst="straightConnector1">
              <a:avLst/>
            </a:prstGeom>
            <a:noFill/>
            <a:ln w="19050" cap="flat" cmpd="sng">
              <a:solidFill>
                <a:srgbClr val="D53836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21" name="Google Shape;1235;p19">
              <a:extLst>
                <a:ext uri="{FF2B5EF4-FFF2-40B4-BE49-F238E27FC236}">
                  <a16:creationId xmlns:a16="http://schemas.microsoft.com/office/drawing/2014/main" id="{0B34F91A-520A-944C-48CF-CA16D97F619F}"/>
                </a:ext>
              </a:extLst>
            </p:cNvPr>
            <p:cNvCxnSpPr>
              <a:cxnSpLocks/>
              <a:stCxn id="127" idx="3"/>
            </p:cNvCxnSpPr>
            <p:nvPr/>
          </p:nvCxnSpPr>
          <p:spPr>
            <a:xfrm flipV="1">
              <a:off x="6303749" y="5696730"/>
              <a:ext cx="2532101" cy="1305343"/>
            </a:xfrm>
            <a:prstGeom prst="straightConnector1">
              <a:avLst/>
            </a:prstGeom>
            <a:noFill/>
            <a:ln w="19050" cap="flat" cmpd="sng">
              <a:solidFill>
                <a:srgbClr val="D53836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22" name="Google Shape;1236;p19">
              <a:extLst>
                <a:ext uri="{FF2B5EF4-FFF2-40B4-BE49-F238E27FC236}">
                  <a16:creationId xmlns:a16="http://schemas.microsoft.com/office/drawing/2014/main" id="{D5D731B5-64C4-9F60-BC61-40CE9C1F0278}"/>
                </a:ext>
              </a:extLst>
            </p:cNvPr>
            <p:cNvCxnSpPr>
              <a:cxnSpLocks/>
              <a:stCxn id="114" idx="0"/>
            </p:cNvCxnSpPr>
            <p:nvPr/>
          </p:nvCxnSpPr>
          <p:spPr>
            <a:xfrm flipV="1">
              <a:off x="7682577" y="6215049"/>
              <a:ext cx="1949979" cy="592661"/>
            </a:xfrm>
            <a:prstGeom prst="straightConnector1">
              <a:avLst/>
            </a:prstGeom>
            <a:noFill/>
            <a:ln w="19050" cap="flat" cmpd="sng">
              <a:solidFill>
                <a:srgbClr val="D53836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23" name="Google Shape;1237;p19">
              <a:extLst>
                <a:ext uri="{FF2B5EF4-FFF2-40B4-BE49-F238E27FC236}">
                  <a16:creationId xmlns:a16="http://schemas.microsoft.com/office/drawing/2014/main" id="{F057EE73-3281-FDA8-0F16-56294E1ABBAC}"/>
                </a:ext>
              </a:extLst>
            </p:cNvPr>
            <p:cNvCxnSpPr>
              <a:cxnSpLocks/>
              <a:stCxn id="113" idx="1"/>
            </p:cNvCxnSpPr>
            <p:nvPr/>
          </p:nvCxnSpPr>
          <p:spPr>
            <a:xfrm flipH="1" flipV="1">
              <a:off x="9855243" y="6136499"/>
              <a:ext cx="388810" cy="390097"/>
            </a:xfrm>
            <a:prstGeom prst="straightConnector1">
              <a:avLst/>
            </a:prstGeom>
            <a:noFill/>
            <a:ln w="19050" cap="flat" cmpd="sng">
              <a:solidFill>
                <a:srgbClr val="D53836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24" name="Google Shape;1238;p19">
              <a:extLst>
                <a:ext uri="{FF2B5EF4-FFF2-40B4-BE49-F238E27FC236}">
                  <a16:creationId xmlns:a16="http://schemas.microsoft.com/office/drawing/2014/main" id="{367434C3-63F6-2FEB-1EE9-E3028925F725}"/>
                </a:ext>
              </a:extLst>
            </p:cNvPr>
            <p:cNvCxnSpPr>
              <a:cxnSpLocks/>
              <a:stCxn id="115" idx="1"/>
            </p:cNvCxnSpPr>
            <p:nvPr/>
          </p:nvCxnSpPr>
          <p:spPr>
            <a:xfrm flipH="1">
              <a:off x="9270310" y="5458072"/>
              <a:ext cx="996829" cy="1"/>
            </a:xfrm>
            <a:prstGeom prst="straightConnector1">
              <a:avLst/>
            </a:prstGeom>
            <a:noFill/>
            <a:ln w="19050" cap="flat" cmpd="sng">
              <a:solidFill>
                <a:srgbClr val="D53836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25" name="Google Shape;1239;p19">
              <a:extLst>
                <a:ext uri="{FF2B5EF4-FFF2-40B4-BE49-F238E27FC236}">
                  <a16:creationId xmlns:a16="http://schemas.microsoft.com/office/drawing/2014/main" id="{69AD5E43-E491-52E2-E71A-34C0CD6C8399}"/>
                </a:ext>
              </a:extLst>
            </p:cNvPr>
            <p:cNvCxnSpPr>
              <a:cxnSpLocks/>
              <a:stCxn id="111" idx="1"/>
            </p:cNvCxnSpPr>
            <p:nvPr/>
          </p:nvCxnSpPr>
          <p:spPr>
            <a:xfrm flipH="1">
              <a:off x="9083863" y="3895940"/>
              <a:ext cx="1193497" cy="779494"/>
            </a:xfrm>
            <a:prstGeom prst="straightConnector1">
              <a:avLst/>
            </a:prstGeom>
            <a:noFill/>
            <a:ln w="19050" cap="flat" cmpd="sng">
              <a:solidFill>
                <a:srgbClr val="D53836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26" name="Google Shape;1240;p19">
              <a:extLst>
                <a:ext uri="{FF2B5EF4-FFF2-40B4-BE49-F238E27FC236}">
                  <a16:creationId xmlns:a16="http://schemas.microsoft.com/office/drawing/2014/main" id="{288A0B80-9B8E-66E9-68D3-65B83C57955C}"/>
                </a:ext>
              </a:extLst>
            </p:cNvPr>
            <p:cNvCxnSpPr>
              <a:cxnSpLocks/>
              <a:stCxn id="108" idx="2"/>
            </p:cNvCxnSpPr>
            <p:nvPr/>
          </p:nvCxnSpPr>
          <p:spPr>
            <a:xfrm flipH="1">
              <a:off x="7877014" y="2562090"/>
              <a:ext cx="385316" cy="829341"/>
            </a:xfrm>
            <a:prstGeom prst="straightConnector1">
              <a:avLst/>
            </a:prstGeom>
            <a:noFill/>
            <a:ln w="19050" cap="flat" cmpd="sng">
              <a:solidFill>
                <a:srgbClr val="D53836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sp>
          <p:nvSpPr>
            <p:cNvPr id="127" name="Google Shape;1241;p19">
              <a:extLst>
                <a:ext uri="{FF2B5EF4-FFF2-40B4-BE49-F238E27FC236}">
                  <a16:creationId xmlns:a16="http://schemas.microsoft.com/office/drawing/2014/main" id="{524A2010-4AE3-BE63-ECEE-2971D000D158}"/>
                </a:ext>
              </a:extLst>
            </p:cNvPr>
            <p:cNvSpPr txBox="1"/>
            <p:nvPr/>
          </p:nvSpPr>
          <p:spPr>
            <a:xfrm>
              <a:off x="4863748" y="6766791"/>
              <a:ext cx="1440000" cy="4705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5D88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P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D5D88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Ayacucho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S/ 61 millones de inversión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21.4 mil habitantes beneficiados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1242;p19">
              <a:extLst>
                <a:ext uri="{FF2B5EF4-FFF2-40B4-BE49-F238E27FC236}">
                  <a16:creationId xmlns:a16="http://schemas.microsoft.com/office/drawing/2014/main" id="{55B2AC1A-3F56-7605-FE7B-43295BE29C3B}"/>
                </a:ext>
              </a:extLst>
            </p:cNvPr>
            <p:cNvSpPr txBox="1"/>
            <p:nvPr/>
          </p:nvSpPr>
          <p:spPr>
            <a:xfrm>
              <a:off x="10254244" y="5744362"/>
              <a:ext cx="1479799" cy="4705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5D88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P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D5D88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Apurímac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S/ 19.9 millones de inversión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5.1 mil habitantes beneficiados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129" name="Google Shape;1243;p19">
              <a:extLst>
                <a:ext uri="{FF2B5EF4-FFF2-40B4-BE49-F238E27FC236}">
                  <a16:creationId xmlns:a16="http://schemas.microsoft.com/office/drawing/2014/main" id="{65D0E152-0925-16ED-ECC0-526A64BF3909}"/>
                </a:ext>
              </a:extLst>
            </p:cNvPr>
            <p:cNvCxnSpPr>
              <a:cxnSpLocks/>
              <a:stCxn id="110" idx="3"/>
            </p:cNvCxnSpPr>
            <p:nvPr/>
          </p:nvCxnSpPr>
          <p:spPr>
            <a:xfrm flipV="1">
              <a:off x="6326652" y="5303712"/>
              <a:ext cx="2236189" cy="628518"/>
            </a:xfrm>
            <a:prstGeom prst="straightConnector1">
              <a:avLst/>
            </a:prstGeom>
            <a:noFill/>
            <a:ln w="19050" cap="flat" cmpd="sng">
              <a:solidFill>
                <a:srgbClr val="D53836"/>
              </a:solidFill>
              <a:prstDash val="solid"/>
              <a:round/>
              <a:headEnd type="none" w="sm" len="sm"/>
              <a:tailEnd type="stealth" w="med" len="med"/>
            </a:ln>
          </p:spPr>
        </p:cxnSp>
      </p:grpSp>
      <p:sp>
        <p:nvSpPr>
          <p:cNvPr id="161" name="Flecha: a la derecha 160">
            <a:hlinkClick r:id="" action="ppaction://noaction"/>
            <a:extLst>
              <a:ext uri="{FF2B5EF4-FFF2-40B4-BE49-F238E27FC236}">
                <a16:creationId xmlns:a16="http://schemas.microsoft.com/office/drawing/2014/main" id="{8D27FEB4-922A-EFE4-6733-4F84D646BC92}"/>
              </a:ext>
            </a:extLst>
          </p:cNvPr>
          <p:cNvSpPr/>
          <p:nvPr/>
        </p:nvSpPr>
        <p:spPr>
          <a:xfrm>
            <a:off x="2924788" y="6323885"/>
            <a:ext cx="828714" cy="495308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es-MX" sz="1200" b="1" dirty="0">
                <a:solidFill>
                  <a:schemeClr val="bg1"/>
                </a:solidFill>
              </a:rPr>
              <a:t>Detalle</a:t>
            </a:r>
            <a:endParaRPr lang="es-PE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54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27">
            <a:extLst>
              <a:ext uri="{FF2B5EF4-FFF2-40B4-BE49-F238E27FC236}">
                <a16:creationId xmlns:a16="http://schemas.microsoft.com/office/drawing/2014/main" id="{DD880996-7D82-794B-DCFF-6AC670183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411" y="584595"/>
            <a:ext cx="81618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rtl="0">
              <a:defRPr sz="8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s-PE" sz="1800" baseline="0" dirty="0">
                <a:solidFill>
                  <a:srgbClr val="C00000"/>
                </a:solidFill>
              </a:rPr>
              <a:t>ASIGNACIÓN DE PRESUPUESTO 2023 </a:t>
            </a:r>
            <a:r>
              <a:rPr lang="es-PE" sz="1800" dirty="0">
                <a:solidFill>
                  <a:srgbClr val="C00000"/>
                </a:solidFill>
              </a:rPr>
              <a:t>POR PLIEGOS: IPEN – INGEMMET  </a:t>
            </a:r>
          </a:p>
          <a:p>
            <a:pPr algn="ctr" rtl="0">
              <a:defRPr sz="8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s-PE" sz="1800" dirty="0">
                <a:solidFill>
                  <a:srgbClr val="C00000"/>
                </a:solidFill>
              </a:rPr>
              <a:t>POR DEPARTAMENTO</a:t>
            </a:r>
            <a:r>
              <a:rPr lang="es-PE" sz="1800" baseline="0" dirty="0">
                <a:solidFill>
                  <a:srgbClr val="C00000"/>
                </a:solidFill>
              </a:rPr>
              <a:t> </a:t>
            </a:r>
            <a:r>
              <a:rPr lang="es-E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(En millones de soles S/)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1D81B83-0C4E-F53C-F6F8-F0EDEFDB8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7027" y="1230926"/>
            <a:ext cx="4056027" cy="5365808"/>
          </a:xfrm>
          <a:prstGeom prst="rect">
            <a:avLst/>
          </a:prstGeom>
        </p:spPr>
      </p:pic>
      <p:sp>
        <p:nvSpPr>
          <p:cNvPr id="6" name="Text Box 1027">
            <a:extLst>
              <a:ext uri="{FF2B5EF4-FFF2-40B4-BE49-F238E27FC236}">
                <a16:creationId xmlns:a16="http://schemas.microsoft.com/office/drawing/2014/main" id="{6B60B79C-FFCC-D01F-5C4C-156B7368E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374" y="1219906"/>
            <a:ext cx="367682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rtl="0">
              <a:defRPr sz="8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s-PE" sz="1400" baseline="0" dirty="0">
                <a:solidFill>
                  <a:srgbClr val="C00000"/>
                </a:solidFill>
              </a:rPr>
              <a:t>Pliego 220: IPEN</a:t>
            </a:r>
          </a:p>
          <a:p>
            <a:pPr rtl="0">
              <a:defRPr sz="8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s-PE" sz="1400" baseline="0" dirty="0">
                <a:solidFill>
                  <a:srgbClr val="C00000"/>
                </a:solidFill>
              </a:rPr>
              <a:t>INSTITUTO PERUANO DE ENERGIA NUCLEAR</a:t>
            </a:r>
            <a:endParaRPr lang="es-ES" sz="14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7" name="Text Box 1027">
            <a:extLst>
              <a:ext uri="{FF2B5EF4-FFF2-40B4-BE49-F238E27FC236}">
                <a16:creationId xmlns:a16="http://schemas.microsoft.com/office/drawing/2014/main" id="{9F1AA65E-1496-B10F-C6C4-0393A9884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1039" y="1219906"/>
            <a:ext cx="38004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16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rtl="0">
              <a:defRPr sz="8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s-PE" sz="1400" baseline="0" dirty="0">
                <a:solidFill>
                  <a:srgbClr val="C00000"/>
                </a:solidFill>
              </a:rPr>
              <a:t>Pliego 221: INGEMMET</a:t>
            </a:r>
          </a:p>
          <a:p>
            <a:pPr rtl="0">
              <a:defRPr sz="8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s-PE" sz="1400" baseline="0" dirty="0">
                <a:solidFill>
                  <a:srgbClr val="C00000"/>
                </a:solidFill>
              </a:rPr>
              <a:t>INSTITUTO GEOLOGICO MINERO Y METALURGICO</a:t>
            </a:r>
            <a:endParaRPr lang="es-ES" sz="14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D9A9B1E-F1F5-8035-820A-E644F9DF0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373" y="1841520"/>
            <a:ext cx="3637653" cy="382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None/>
              <a:tabLst/>
              <a:defRPr/>
            </a:pPr>
            <a:r>
              <a:rPr kumimoji="0" lang="es-ES" alt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cs typeface="Arial" panose="020B0604020202020204" pitchFamily="34" charset="0"/>
              </a:rPr>
              <a:t>Sus recursos están </a:t>
            </a:r>
            <a:r>
              <a:rPr lang="es-ES" altLang="es-PE" sz="1800" dirty="0">
                <a:solidFill>
                  <a:srgbClr val="002060"/>
                </a:solidFill>
                <a:latin typeface="Calibri Light"/>
                <a:cs typeface="Arial" panose="020B0604020202020204" pitchFamily="34" charset="0"/>
              </a:rPr>
              <a:t>localizados </a:t>
            </a:r>
            <a:r>
              <a:rPr kumimoji="0" lang="es-ES" alt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cs typeface="Arial" panose="020B0604020202020204" pitchFamily="34" charset="0"/>
              </a:rPr>
              <a:t>en los departamentos de </a:t>
            </a:r>
            <a:r>
              <a:rPr kumimoji="0" lang="es-ES" alt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/>
                <a:cs typeface="Arial" panose="020B0604020202020204" pitchFamily="34" charset="0"/>
              </a:rPr>
              <a:t>Lima y Piura con S/9.5 millones y S/0.4 millones </a:t>
            </a:r>
            <a:r>
              <a:rPr kumimoji="0" lang="es-ES" alt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cs typeface="Arial" panose="020B0604020202020204" pitchFamily="34" charset="0"/>
              </a:rPr>
              <a:t>respectivamente.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None/>
              <a:tabLst/>
              <a:defRPr/>
            </a:pPr>
            <a:r>
              <a:rPr lang="es-ES" altLang="es-PE" sz="1800" dirty="0">
                <a:solidFill>
                  <a:srgbClr val="002060"/>
                </a:solidFill>
                <a:latin typeface="Calibri Light"/>
                <a:cs typeface="Arial" panose="020B0604020202020204" pitchFamily="34" charset="0"/>
              </a:rPr>
              <a:t>Entre sus inversiones resaltan: </a:t>
            </a:r>
          </a:p>
          <a:p>
            <a:pPr marL="171450" marR="0" lvl="0" indent="-171450" algn="just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s-ES" alt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cs typeface="Arial" panose="020B0604020202020204" pitchFamily="34" charset="0"/>
              </a:rPr>
              <a:t>“</a:t>
            </a:r>
            <a:r>
              <a:rPr kumimoji="0" lang="es-ES" altLang="es-PE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cs typeface="Arial" panose="020B0604020202020204" pitchFamily="34" charset="0"/>
              </a:rPr>
              <a:t>Línea de transmisión - Centro Nuclear </a:t>
            </a:r>
            <a:r>
              <a:rPr kumimoji="0" lang="es-ES" altLang="es-P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cs typeface="Arial" panose="020B0604020202020204" pitchFamily="34" charset="0"/>
              </a:rPr>
              <a:t>Racso</a:t>
            </a:r>
            <a:r>
              <a:rPr kumimoji="0" lang="es-ES" altLang="es-PE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cs typeface="Arial" panose="020B0604020202020204" pitchFamily="34" charset="0"/>
              </a:rPr>
              <a:t> </a:t>
            </a:r>
            <a:r>
              <a:rPr kumimoji="0" lang="es-ES" alt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cs typeface="Arial" panose="020B0604020202020204" pitchFamily="34" charset="0"/>
              </a:rPr>
              <a:t>– </a:t>
            </a:r>
            <a:r>
              <a:rPr kumimoji="0" lang="es-ES" alt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/>
                <a:cs typeface="Arial" panose="020B0604020202020204" pitchFamily="34" charset="0"/>
              </a:rPr>
              <a:t>Lima</a:t>
            </a:r>
            <a:r>
              <a:rPr kumimoji="0" lang="es-ES" alt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cs typeface="Arial" panose="020B0604020202020204" pitchFamily="34" charset="0"/>
              </a:rPr>
              <a:t>” </a:t>
            </a:r>
            <a:r>
              <a:rPr kumimoji="0" lang="es-ES" altLang="es-PE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cs typeface="Arial" panose="020B0604020202020204" pitchFamily="34" charset="0"/>
              </a:rPr>
              <a:t>S/3.3 millones</a:t>
            </a:r>
            <a:r>
              <a:rPr kumimoji="0" lang="es-ES" alt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cs typeface="Arial" panose="020B0604020202020204" pitchFamily="34" charset="0"/>
              </a:rPr>
              <a:t>.</a:t>
            </a:r>
          </a:p>
          <a:p>
            <a:pPr marL="171450" marR="0" lvl="0" indent="-171450" algn="just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s-PE" sz="1800" dirty="0">
                <a:solidFill>
                  <a:srgbClr val="002060"/>
                </a:solidFill>
                <a:latin typeface="Calibri Light"/>
                <a:cs typeface="Arial" panose="020B0604020202020204" pitchFamily="34" charset="0"/>
              </a:rPr>
              <a:t>“Adquisición de </a:t>
            </a:r>
            <a:r>
              <a:rPr lang="es-PE" sz="1800" b="1" dirty="0">
                <a:solidFill>
                  <a:srgbClr val="002060"/>
                </a:solidFill>
                <a:latin typeface="Calibri Light"/>
                <a:cs typeface="Arial" panose="020B0604020202020204" pitchFamily="34" charset="0"/>
              </a:rPr>
              <a:t>espectrometría de masas </a:t>
            </a:r>
            <a:r>
              <a:rPr lang="es-PE" sz="1800" dirty="0">
                <a:solidFill>
                  <a:srgbClr val="002060"/>
                </a:solidFill>
                <a:latin typeface="Calibri Light"/>
                <a:cs typeface="Arial" panose="020B0604020202020204" pitchFamily="34" charset="0"/>
              </a:rPr>
              <a:t>– </a:t>
            </a:r>
            <a:r>
              <a:rPr lang="es-PE" sz="1800" dirty="0">
                <a:solidFill>
                  <a:srgbClr val="C00000"/>
                </a:solidFill>
                <a:latin typeface="Calibri Light"/>
                <a:cs typeface="Arial" panose="020B0604020202020204" pitchFamily="34" charset="0"/>
              </a:rPr>
              <a:t>Lima</a:t>
            </a:r>
            <a:r>
              <a:rPr lang="es-PE" sz="1800" dirty="0">
                <a:solidFill>
                  <a:srgbClr val="002060"/>
                </a:solidFill>
                <a:latin typeface="Calibri Light"/>
                <a:cs typeface="Arial" panose="020B0604020202020204" pitchFamily="34" charset="0"/>
              </a:rPr>
              <a:t>” </a:t>
            </a:r>
            <a:r>
              <a:rPr lang="es-PE" sz="1800" b="1" dirty="0">
                <a:solidFill>
                  <a:srgbClr val="002060"/>
                </a:solidFill>
                <a:latin typeface="Calibri Light"/>
                <a:cs typeface="Arial" panose="020B0604020202020204" pitchFamily="34" charset="0"/>
              </a:rPr>
              <a:t>S/ 3.1 millones</a:t>
            </a:r>
            <a:r>
              <a:rPr lang="es-PE" sz="1800" dirty="0">
                <a:solidFill>
                  <a:srgbClr val="002060"/>
                </a:solidFill>
                <a:latin typeface="Calibri Light"/>
                <a:cs typeface="Arial" panose="020B0604020202020204" pitchFamily="34" charset="0"/>
              </a:rPr>
              <a:t>.</a:t>
            </a:r>
          </a:p>
          <a:p>
            <a:pPr marL="171450" marR="0" lvl="0" indent="-171450" algn="just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s-ES" altLang="es-PE" sz="1800" b="1" dirty="0">
                <a:solidFill>
                  <a:srgbClr val="002060"/>
                </a:solidFill>
                <a:latin typeface="Calibri Light"/>
                <a:cs typeface="Arial" panose="020B0604020202020204" pitchFamily="34" charset="0"/>
              </a:rPr>
              <a:t>Irradiación post cosecha</a:t>
            </a:r>
            <a:r>
              <a:rPr lang="es-ES" altLang="es-PE" sz="1800" dirty="0">
                <a:solidFill>
                  <a:srgbClr val="002060"/>
                </a:solidFill>
                <a:latin typeface="Calibri Light"/>
                <a:cs typeface="Arial" panose="020B0604020202020204" pitchFamily="34" charset="0"/>
              </a:rPr>
              <a:t> en </a:t>
            </a:r>
            <a:r>
              <a:rPr lang="es-ES" altLang="es-PE" sz="1800" dirty="0">
                <a:solidFill>
                  <a:srgbClr val="C00000"/>
                </a:solidFill>
                <a:latin typeface="Calibri Light"/>
                <a:cs typeface="Arial" panose="020B0604020202020204" pitchFamily="34" charset="0"/>
              </a:rPr>
              <a:t>Piura y Lima </a:t>
            </a:r>
            <a:r>
              <a:rPr lang="es-ES" altLang="es-PE" sz="1800" dirty="0">
                <a:solidFill>
                  <a:srgbClr val="002060"/>
                </a:solidFill>
                <a:latin typeface="Calibri Light"/>
                <a:cs typeface="Arial" panose="020B0604020202020204" pitchFamily="34" charset="0"/>
              </a:rPr>
              <a:t>(</a:t>
            </a:r>
            <a:r>
              <a:rPr lang="es-ES" altLang="es-PE" sz="1800" dirty="0" err="1">
                <a:solidFill>
                  <a:srgbClr val="002060"/>
                </a:solidFill>
                <a:latin typeface="Calibri Light"/>
                <a:cs typeface="Arial" panose="020B0604020202020204" pitchFamily="34" charset="0"/>
              </a:rPr>
              <a:t>Carabayllo</a:t>
            </a:r>
            <a:r>
              <a:rPr lang="es-ES" altLang="es-PE" sz="1800" dirty="0">
                <a:solidFill>
                  <a:srgbClr val="002060"/>
                </a:solidFill>
                <a:latin typeface="Calibri Light"/>
                <a:cs typeface="Arial" panose="020B0604020202020204" pitchFamily="34" charset="0"/>
              </a:rPr>
              <a:t>) </a:t>
            </a:r>
            <a:r>
              <a:rPr lang="es-ES" altLang="es-PE" sz="1800" b="1" dirty="0">
                <a:solidFill>
                  <a:srgbClr val="002060"/>
                </a:solidFill>
                <a:latin typeface="Calibri Light"/>
                <a:cs typeface="Arial" panose="020B0604020202020204" pitchFamily="34" charset="0"/>
              </a:rPr>
              <a:t>S/0.61 millones.</a:t>
            </a:r>
          </a:p>
          <a:p>
            <a:pPr marL="171450" marR="0" lvl="0" indent="-171450" algn="just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s-ES" altLang="es-PE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/>
              <a:cs typeface="Arial" panose="020B0604020202020204" pitchFamily="34" charset="0"/>
            </a:endParaRPr>
          </a:p>
        </p:txBody>
      </p:sp>
      <p:sp>
        <p:nvSpPr>
          <p:cNvPr id="9" name="CuadroTexto 7">
            <a:extLst>
              <a:ext uri="{FF2B5EF4-FFF2-40B4-BE49-F238E27FC236}">
                <a16:creationId xmlns:a16="http://schemas.microsoft.com/office/drawing/2014/main" id="{6902BA0B-6B48-C7DC-7158-8E4C693E4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3783" y="1874224"/>
            <a:ext cx="3677732" cy="339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None/>
              <a:tabLst/>
              <a:defRPr/>
            </a:pPr>
            <a:r>
              <a:rPr kumimoji="0" lang="es-ES" alt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cs typeface="Arial" panose="020B0604020202020204" pitchFamily="34" charset="0"/>
              </a:rPr>
              <a:t>Sus recursos se localizan en los departamentos de </a:t>
            </a:r>
            <a:r>
              <a:rPr kumimoji="0" lang="es-ES" alt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/>
                <a:cs typeface="Arial" panose="020B0604020202020204" pitchFamily="34" charset="0"/>
              </a:rPr>
              <a:t>Lima y Arequipa con S/2.55 millones y S/1.3 millones</a:t>
            </a:r>
            <a:r>
              <a:rPr kumimoji="0" lang="es-ES" alt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cs typeface="Arial" panose="020B0604020202020204" pitchFamily="34" charset="0"/>
              </a:rPr>
              <a:t> respectivamente.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None/>
              <a:tabLst/>
              <a:defRPr/>
            </a:pPr>
            <a:r>
              <a:rPr lang="es-ES" altLang="es-PE" sz="1800" dirty="0">
                <a:solidFill>
                  <a:srgbClr val="002060"/>
                </a:solidFill>
                <a:latin typeface="Calibri Light"/>
                <a:cs typeface="Arial" panose="020B0604020202020204" pitchFamily="34" charset="0"/>
              </a:rPr>
              <a:t>Entre sus inversiones resaltan: </a:t>
            </a:r>
          </a:p>
          <a:p>
            <a:pPr marL="171450" marR="0" lvl="0" indent="-171450" algn="just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s-ES" alt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cs typeface="Arial" panose="020B0604020202020204" pitchFamily="34" charset="0"/>
              </a:rPr>
              <a:t>“</a:t>
            </a:r>
            <a:r>
              <a:rPr kumimoji="0" lang="es-ES" altLang="es-PE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cs typeface="Arial" panose="020B0604020202020204" pitchFamily="34" charset="0"/>
              </a:rPr>
              <a:t>Monitoreo de Volcanes</a:t>
            </a:r>
            <a:r>
              <a:rPr kumimoji="0" lang="es-ES" alt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cs typeface="Arial" panose="020B0604020202020204" pitchFamily="34" charset="0"/>
              </a:rPr>
              <a:t> – Yanahuara - </a:t>
            </a:r>
            <a:r>
              <a:rPr kumimoji="0" lang="es-ES" alt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/>
                <a:cs typeface="Arial" panose="020B0604020202020204" pitchFamily="34" charset="0"/>
              </a:rPr>
              <a:t>Arequipa</a:t>
            </a:r>
            <a:r>
              <a:rPr kumimoji="0" lang="es-ES" altLang="es-PE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cs typeface="Arial" panose="020B0604020202020204" pitchFamily="34" charset="0"/>
              </a:rPr>
              <a:t>” </a:t>
            </a:r>
            <a:r>
              <a:rPr kumimoji="0" lang="es-ES" altLang="es-PE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/>
                <a:cs typeface="Arial" panose="020B0604020202020204" pitchFamily="34" charset="0"/>
              </a:rPr>
              <a:t>S/1.3 millones.</a:t>
            </a:r>
          </a:p>
          <a:p>
            <a:pPr marL="171450" marR="0" lvl="0" indent="-171450" algn="just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s-PE" sz="1800" dirty="0">
                <a:solidFill>
                  <a:srgbClr val="002060"/>
                </a:solidFill>
                <a:latin typeface="Calibri Light"/>
                <a:cs typeface="Arial" panose="020B0604020202020204" pitchFamily="34" charset="0"/>
              </a:rPr>
              <a:t>“Adquisición de central telefónica – INGEMMET - </a:t>
            </a:r>
            <a:r>
              <a:rPr lang="es-PE" sz="1800" dirty="0">
                <a:solidFill>
                  <a:srgbClr val="C00000"/>
                </a:solidFill>
                <a:latin typeface="Calibri Light"/>
                <a:cs typeface="Arial" panose="020B0604020202020204" pitchFamily="34" charset="0"/>
              </a:rPr>
              <a:t>LIMA</a:t>
            </a:r>
            <a:r>
              <a:rPr lang="es-PE" sz="1800" dirty="0">
                <a:solidFill>
                  <a:srgbClr val="002060"/>
                </a:solidFill>
                <a:latin typeface="Calibri Light"/>
                <a:cs typeface="Arial" panose="020B0604020202020204" pitchFamily="34" charset="0"/>
              </a:rPr>
              <a:t>” </a:t>
            </a:r>
            <a:r>
              <a:rPr lang="es-PE" sz="1800" b="1" dirty="0">
                <a:solidFill>
                  <a:srgbClr val="002060"/>
                </a:solidFill>
                <a:latin typeface="Calibri Light"/>
                <a:cs typeface="Arial" panose="020B0604020202020204" pitchFamily="34" charset="0"/>
              </a:rPr>
              <a:t>S/1.2 millones.</a:t>
            </a:r>
          </a:p>
          <a:p>
            <a:pPr marL="171450" marR="0" lvl="0" indent="-171450" algn="just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s-ES" altLang="es-PE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E_HUANCAVELICA">
            <a:extLst>
              <a:ext uri="{FF2B5EF4-FFF2-40B4-BE49-F238E27FC236}">
                <a16:creationId xmlns:a16="http://schemas.microsoft.com/office/drawing/2014/main" id="{B3A60BA6-3709-4C4B-9BA6-5B20BF7693A1}"/>
              </a:ext>
            </a:extLst>
          </p:cNvPr>
          <p:cNvSpPr/>
          <p:nvPr/>
        </p:nvSpPr>
        <p:spPr>
          <a:xfrm>
            <a:off x="6507045" y="5669011"/>
            <a:ext cx="465256" cy="354561"/>
          </a:xfrm>
          <a:prstGeom prst="ellipse">
            <a:avLst/>
          </a:prstGeom>
          <a:noFill/>
          <a:ln w="1905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PE" sz="1200" b="1" dirty="0">
                <a:solidFill>
                  <a:schemeClr val="tx1"/>
                </a:solidFill>
              </a:rPr>
              <a:t>2°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416BA1E-44E1-EDA4-4712-324BD8ACEE68}"/>
              </a:ext>
            </a:extLst>
          </p:cNvPr>
          <p:cNvSpPr txBox="1"/>
          <p:nvPr/>
        </p:nvSpPr>
        <p:spPr>
          <a:xfrm>
            <a:off x="217879" y="5437493"/>
            <a:ext cx="3753139" cy="1133644"/>
          </a:xfrm>
          <a:prstGeom prst="rect">
            <a:avLst/>
          </a:prstGeom>
          <a:solidFill>
            <a:srgbClr val="F5F9FD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171450" marR="0" lvl="0" indent="-171450" algn="just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s-ES" altLang="es-PE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“CICLOTRON” </a:t>
            </a:r>
            <a:r>
              <a:rPr lang="es-ES" altLang="es-PE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costo de inversión de </a:t>
            </a:r>
            <a:r>
              <a:rPr lang="es-ES" altLang="es-PE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S/71.4 millones</a:t>
            </a:r>
            <a:r>
              <a:rPr lang="es-ES" altLang="es-PE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altLang="es-PE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requiere financiamiento para su ejecución.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tabLst/>
              <a:defRPr/>
            </a:pPr>
            <a:r>
              <a:rPr lang="es-ES" altLang="es-PE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s-ES" altLang="es-PE" sz="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CUI:</a:t>
            </a:r>
            <a:r>
              <a:rPr lang="es-PE" sz="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2321377</a:t>
            </a:r>
            <a:endParaRPr kumimoji="0" lang="es-ES" altLang="es-PE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84B20DF-F82E-961B-FB9C-7F5B913A983E}"/>
              </a:ext>
            </a:extLst>
          </p:cNvPr>
          <p:cNvSpPr txBox="1"/>
          <p:nvPr/>
        </p:nvSpPr>
        <p:spPr>
          <a:xfrm>
            <a:off x="8273783" y="4832745"/>
            <a:ext cx="3715017" cy="1610697"/>
          </a:xfrm>
          <a:prstGeom prst="rect">
            <a:avLst/>
          </a:prstGeom>
          <a:solidFill>
            <a:srgbClr val="FFFBEF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171450" marR="0" lvl="0" indent="-171450" algn="just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s-ES" altLang="es-PE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“INFRAESTRUCTURA Y EQUIPAMIENTO DE INGEMMET” </a:t>
            </a:r>
            <a:r>
              <a:rPr lang="es-ES" altLang="es-PE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costo de inversión de </a:t>
            </a:r>
            <a:r>
              <a:rPr lang="es-ES" altLang="es-PE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S/81.2 millones </a:t>
            </a:r>
            <a:r>
              <a:rPr lang="es-ES" altLang="es-PE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requiere financiamiento para su ejecución.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tabLst/>
              <a:defRPr/>
            </a:pPr>
            <a:r>
              <a:rPr lang="es-ES" altLang="es-PE" sz="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CUI:</a:t>
            </a:r>
            <a:r>
              <a:rPr lang="es-PE" sz="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2131851.</a:t>
            </a:r>
            <a:endParaRPr lang="es-ES" altLang="es-PE" sz="9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906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359535A-34CD-4216-8B3D-6D8AD2DE2E5F}"/>
              </a:ext>
            </a:extLst>
          </p:cNvPr>
          <p:cNvSpPr txBox="1"/>
          <p:nvPr/>
        </p:nvSpPr>
        <p:spPr>
          <a:xfrm>
            <a:off x="7061601" y="948247"/>
            <a:ext cx="5130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C00000"/>
                </a:solidFill>
              </a:rPr>
              <a:t>Recursos asignados 2023 a los Gobiernos Regionales – para Formalización Minera </a:t>
            </a:r>
            <a:endParaRPr lang="es-MX" sz="2000" dirty="0">
              <a:solidFill>
                <a:srgbClr val="C0000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C22BB6F-1F33-4D00-83D7-BC9D5BB361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79" t="16656" r="57578" b="10625"/>
          <a:stretch/>
        </p:blipFill>
        <p:spPr>
          <a:xfrm>
            <a:off x="7422935" y="2077832"/>
            <a:ext cx="3443287" cy="4291693"/>
          </a:xfrm>
          <a:prstGeom prst="rect">
            <a:avLst/>
          </a:prstGeom>
        </p:spPr>
      </p:pic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B5814A4B-09C7-49DC-BE02-DA30F4F6BB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8258479"/>
              </p:ext>
            </p:extLst>
          </p:nvPr>
        </p:nvGraphicFramePr>
        <p:xfrm>
          <a:off x="1229466" y="948247"/>
          <a:ext cx="4866533" cy="5436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124310" imgH="5724593" progId="Excel.Sheet.12">
                  <p:embed/>
                </p:oleObj>
              </mc:Choice>
              <mc:Fallback>
                <p:oleObj name="Worksheet" r:id="rId4" imgW="5124310" imgH="572459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29466" y="948247"/>
                        <a:ext cx="4866533" cy="54364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0463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394788AC-8998-4D94-BED4-EB72711180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57268"/>
              </p:ext>
            </p:extLst>
          </p:nvPr>
        </p:nvGraphicFramePr>
        <p:xfrm>
          <a:off x="5379823" y="929139"/>
          <a:ext cx="5483795" cy="5567186"/>
        </p:xfrm>
        <a:graphic>
          <a:graphicData uri="http://schemas.openxmlformats.org/drawingml/2006/table">
            <a:tbl>
              <a:tblPr/>
              <a:tblGrid>
                <a:gridCol w="354134">
                  <a:extLst>
                    <a:ext uri="{9D8B030D-6E8A-4147-A177-3AD203B41FA5}">
                      <a16:colId xmlns:a16="http://schemas.microsoft.com/office/drawing/2014/main" val="2870099627"/>
                    </a:ext>
                  </a:extLst>
                </a:gridCol>
                <a:gridCol w="1376527">
                  <a:extLst>
                    <a:ext uri="{9D8B030D-6E8A-4147-A177-3AD203B41FA5}">
                      <a16:colId xmlns:a16="http://schemas.microsoft.com/office/drawing/2014/main" val="4003753251"/>
                    </a:ext>
                  </a:extLst>
                </a:gridCol>
                <a:gridCol w="1351128">
                  <a:extLst>
                    <a:ext uri="{9D8B030D-6E8A-4147-A177-3AD203B41FA5}">
                      <a16:colId xmlns:a16="http://schemas.microsoft.com/office/drawing/2014/main" val="2917535855"/>
                    </a:ext>
                  </a:extLst>
                </a:gridCol>
                <a:gridCol w="1160060">
                  <a:extLst>
                    <a:ext uri="{9D8B030D-6E8A-4147-A177-3AD203B41FA5}">
                      <a16:colId xmlns:a16="http://schemas.microsoft.com/office/drawing/2014/main" val="3013368530"/>
                    </a:ext>
                  </a:extLst>
                </a:gridCol>
                <a:gridCol w="1241946">
                  <a:extLst>
                    <a:ext uri="{9D8B030D-6E8A-4147-A177-3AD203B41FA5}">
                      <a16:colId xmlns:a16="http://schemas.microsoft.com/office/drawing/2014/main" val="3338467194"/>
                    </a:ext>
                  </a:extLst>
                </a:gridCol>
              </a:tblGrid>
              <a:tr h="368661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No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Región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  <a:br>
                        <a:rPr lang="es-PE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PE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Ley  31084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  <a:br>
                        <a:rPr lang="es-PE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PE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Ley 31365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2023</a:t>
                      </a:r>
                      <a:br>
                        <a:rPr lang="es-PE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s-PE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Ley 313638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991330"/>
                  </a:ext>
                </a:extLst>
              </a:tr>
              <a:tr h="19280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Amazonas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8412083"/>
                  </a:ext>
                </a:extLst>
              </a:tr>
              <a:tr h="19280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Ancash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7003109"/>
                  </a:ext>
                </a:extLst>
              </a:tr>
              <a:tr h="19280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Apurimac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7035411"/>
                  </a:ext>
                </a:extLst>
              </a:tr>
              <a:tr h="19280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Arequipa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4756074"/>
                  </a:ext>
                </a:extLst>
              </a:tr>
              <a:tr h="19280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Ayacucho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9653550"/>
                  </a:ext>
                </a:extLst>
              </a:tr>
              <a:tr h="19280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Cajamarca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693169"/>
                  </a:ext>
                </a:extLst>
              </a:tr>
              <a:tr h="19280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Callao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8860986"/>
                  </a:ext>
                </a:extLst>
              </a:tr>
              <a:tr h="19280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Cusco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028481"/>
                  </a:ext>
                </a:extLst>
              </a:tr>
              <a:tr h="19280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Huancavelica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078414"/>
                  </a:ext>
                </a:extLst>
              </a:tr>
              <a:tr h="19280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Huanuco 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954115"/>
                  </a:ext>
                </a:extLst>
              </a:tr>
              <a:tr h="19280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Ica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463992"/>
                  </a:ext>
                </a:extLst>
              </a:tr>
              <a:tr h="19280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Junín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619972"/>
                  </a:ext>
                </a:extLst>
              </a:tr>
              <a:tr h="19280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 Libertad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2136209"/>
                  </a:ext>
                </a:extLst>
              </a:tr>
              <a:tr h="19280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Lambayeque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804248"/>
                  </a:ext>
                </a:extLst>
              </a:tr>
              <a:tr h="19280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Lima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454218"/>
                  </a:ext>
                </a:extLst>
              </a:tr>
              <a:tr h="19280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Loreto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4933802"/>
                  </a:ext>
                </a:extLst>
              </a:tr>
              <a:tr h="19280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Madre de Dios 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410515"/>
                  </a:ext>
                </a:extLst>
              </a:tr>
              <a:tr h="19280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Moquegua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8369588"/>
                  </a:ext>
                </a:extLst>
              </a:tr>
              <a:tr h="19280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Pasco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725344"/>
                  </a:ext>
                </a:extLst>
              </a:tr>
              <a:tr h="19280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Piura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509514"/>
                  </a:ext>
                </a:extLst>
              </a:tr>
              <a:tr h="19280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Puno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429698"/>
                  </a:ext>
                </a:extLst>
              </a:tr>
              <a:tr h="19280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San Martin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8915948"/>
                  </a:ext>
                </a:extLst>
              </a:tr>
              <a:tr h="192809">
                <a:tc>
                  <a:txBody>
                    <a:bodyPr/>
                    <a:lstStyle/>
                    <a:p>
                      <a:pPr algn="ctr" fontAlgn="t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2455" marR="2455" marT="24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Tacna</a:t>
                      </a:r>
                    </a:p>
                  </a:txBody>
                  <a:tcPr marL="2455" marR="2455" marT="24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720354"/>
                  </a:ext>
                </a:extLst>
              </a:tr>
              <a:tr h="19280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Tumbes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967407"/>
                  </a:ext>
                </a:extLst>
              </a:tr>
              <a:tr h="202448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Ucayali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200,000.00</a:t>
                      </a:r>
                    </a:p>
                  </a:txBody>
                  <a:tcPr marL="2455" marR="2455" marT="24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3165280"/>
                  </a:ext>
                </a:extLst>
              </a:tr>
              <a:tr h="368661"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455" marR="2455" marT="24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anual</a:t>
                      </a:r>
                    </a:p>
                  </a:txBody>
                  <a:tcPr marL="2455" marR="2455" marT="24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5,000,000.00</a:t>
                      </a:r>
                    </a:p>
                  </a:txBody>
                  <a:tcPr marL="2455" marR="2455" marT="24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5,000,000.00</a:t>
                      </a:r>
                    </a:p>
                  </a:txBody>
                  <a:tcPr marL="2455" marR="2455" marT="24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5,000,000.00</a:t>
                      </a:r>
                    </a:p>
                  </a:txBody>
                  <a:tcPr marL="2455" marR="2455" marT="24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98140"/>
                  </a:ext>
                </a:extLst>
              </a:tr>
            </a:tbl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4CDF35EA-41FF-407F-AA52-EA3129174250}"/>
              </a:ext>
            </a:extLst>
          </p:cNvPr>
          <p:cNvSpPr/>
          <p:nvPr/>
        </p:nvSpPr>
        <p:spPr>
          <a:xfrm>
            <a:off x="324932" y="2374709"/>
            <a:ext cx="4328953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PE" sz="1400" dirty="0">
                <a:solidFill>
                  <a:schemeClr val="tx1"/>
                </a:solidFill>
              </a:rPr>
              <a:t>En virtud al Convenio de Cooperación y Gestión suscrito entre el MINEM y los Gobiernos Regionales, para fortalecer la capacidad de gestión de las </a:t>
            </a:r>
            <a:r>
              <a:rPr lang="es-PE" sz="1400" dirty="0" err="1">
                <a:solidFill>
                  <a:schemeClr val="tx1"/>
                </a:solidFill>
              </a:rPr>
              <a:t>DREMs</a:t>
            </a:r>
            <a:r>
              <a:rPr lang="es-PE" sz="1400" dirty="0">
                <a:solidFill>
                  <a:schemeClr val="tx1"/>
                </a:solidFill>
              </a:rPr>
              <a:t> en las funciones que les ha sido transferida.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FF8965-F22B-4FE6-AC9E-269D04174144}"/>
              </a:ext>
            </a:extLst>
          </p:cNvPr>
          <p:cNvSpPr txBox="1"/>
          <p:nvPr/>
        </p:nvSpPr>
        <p:spPr>
          <a:xfrm>
            <a:off x="545183" y="719961"/>
            <a:ext cx="38884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C00000"/>
                </a:solidFill>
              </a:rPr>
              <a:t>Recursos asignados a los Gobiernos Regionales – Para fortalecer la capacidad de gestión de las </a:t>
            </a:r>
            <a:r>
              <a:rPr lang="es-MX" b="1" dirty="0" err="1">
                <a:solidFill>
                  <a:srgbClr val="C00000"/>
                </a:solidFill>
              </a:rPr>
              <a:t>DREMs</a:t>
            </a:r>
            <a:r>
              <a:rPr lang="es-MX" b="1" dirty="0">
                <a:solidFill>
                  <a:srgbClr val="C00000"/>
                </a:solidFill>
              </a:rPr>
              <a:t> en las funciones que les ha sido transferida</a:t>
            </a:r>
            <a:endParaRPr lang="es-MX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622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47482" y="79785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PE" sz="4000" dirty="0"/>
              <a:t>Invitación de la Comisión de Presupuesto y Cuenta General de la República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38200" y="2308302"/>
            <a:ext cx="10824882" cy="3931134"/>
          </a:xfrm>
        </p:spPr>
        <p:txBody>
          <a:bodyPr>
            <a:normAutofit/>
          </a:bodyPr>
          <a:lstStyle/>
          <a:p>
            <a:pPr algn="just"/>
            <a:r>
              <a:rPr lang="es-PE" sz="2400" dirty="0"/>
              <a:t>Con Oficio No. 2776-2022-2023-CPCGR/JLL-CR el Presidente de la Comisión de Presupuesto y Cuenta General de la República,  invita a la Trigésima Segunda Sesión Extraordinaria, para sustentar lo siguiente:</a:t>
            </a:r>
          </a:p>
          <a:p>
            <a:pPr marL="693738" indent="-514350" algn="just">
              <a:buFont typeface="+mj-lt"/>
              <a:buAutoNum type="alphaLcParenR"/>
            </a:pPr>
            <a:r>
              <a:rPr lang="es-PE" sz="2400" dirty="0"/>
              <a:t>Sustentar sobre las modificaciones presupuestales aprobadas por Decreto Supremo, en cumplimiento del artículo 66 de la Ley de Presupuesto del Sector Público para el Año Fiscal 2023.</a:t>
            </a:r>
          </a:p>
          <a:p>
            <a:pPr marL="693738" indent="-514350" algn="just">
              <a:buFont typeface="+mj-lt"/>
              <a:buAutoNum type="alphaLcParenR"/>
            </a:pPr>
            <a:r>
              <a:rPr lang="es-PE" sz="2400" dirty="0"/>
              <a:t>Sustentar la ejecución presupuestal del año fiscal 2023, a cargo del Sector.</a:t>
            </a:r>
          </a:p>
          <a:p>
            <a:pPr marL="693738" indent="-514350" algn="just">
              <a:buFont typeface="+mj-lt"/>
              <a:buAutoNum type="alphaLcParenR"/>
            </a:pPr>
            <a:r>
              <a:rPr lang="es-PE" sz="2400" dirty="0"/>
              <a:t>Sustentar el Plan de Intervención para prevenir y enfrentar el Fenómeno “El Niño”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619" y="127426"/>
            <a:ext cx="2104762" cy="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314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359535A-34CD-4216-8B3D-6D8AD2DE2E5F}"/>
              </a:ext>
            </a:extLst>
          </p:cNvPr>
          <p:cNvSpPr txBox="1"/>
          <p:nvPr/>
        </p:nvSpPr>
        <p:spPr>
          <a:xfrm>
            <a:off x="560717" y="617312"/>
            <a:ext cx="10187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C00000"/>
                </a:solidFill>
              </a:rPr>
              <a:t>Recursos asignados 2023 para Remediación de Pasivos Ambientales Mineros </a:t>
            </a:r>
            <a:endParaRPr lang="es-MX" dirty="0">
              <a:solidFill>
                <a:srgbClr val="C00000"/>
              </a:solidFill>
            </a:endParaRPr>
          </a:p>
        </p:txBody>
      </p: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4062197D-B040-4AAA-BB30-FCADF6ED5D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4696715"/>
              </p:ext>
            </p:extLst>
          </p:nvPr>
        </p:nvGraphicFramePr>
        <p:xfrm>
          <a:off x="982495" y="1139544"/>
          <a:ext cx="4763211" cy="5080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4438663" imgH="4733857" progId="Excel.Sheet.12">
                  <p:embed/>
                </p:oleObj>
              </mc:Choice>
              <mc:Fallback>
                <p:oleObj name="Worksheet" r:id="rId3" imgW="4438663" imgH="4733857" progId="Excel.Sheet.12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4062197D-B040-4AAA-BB30-FCADF6ED5D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2495" y="1139544"/>
                        <a:ext cx="4763211" cy="50800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9BA8F008-5945-5FF8-DAC9-6309D53F31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0969" y="1139544"/>
            <a:ext cx="3940533" cy="262702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D915328-D877-9C41-4987-F51C9958B1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0969" y="3766565"/>
            <a:ext cx="3940533" cy="221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66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9E9734-E951-4458-8C3B-3C33734ED88D}"/>
              </a:ext>
            </a:extLst>
          </p:cNvPr>
          <p:cNvSpPr txBox="1">
            <a:spLocks/>
          </p:cNvSpPr>
          <p:nvPr/>
        </p:nvSpPr>
        <p:spPr>
          <a:xfrm>
            <a:off x="147017" y="3056850"/>
            <a:ext cx="11534700" cy="7443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Principales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Logros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28454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>
            <a:extLst>
              <a:ext uri="{FF2B5EF4-FFF2-40B4-BE49-F238E27FC236}">
                <a16:creationId xmlns:a16="http://schemas.microsoft.com/office/drawing/2014/main" id="{61DC98B2-C821-45FF-893A-941690FE9B62}"/>
              </a:ext>
            </a:extLst>
          </p:cNvPr>
          <p:cNvSpPr txBox="1">
            <a:spLocks/>
          </p:cNvSpPr>
          <p:nvPr/>
        </p:nvSpPr>
        <p:spPr>
          <a:xfrm>
            <a:off x="551838" y="774921"/>
            <a:ext cx="8692830" cy="4890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s-PE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02060"/>
                </a:solidFill>
                <a:latin typeface="Calibri Light" panose="020F0302020204030204"/>
                <a:ea typeface="+mj-ea"/>
                <a:cs typeface="+mj-cs"/>
              </a:defRPr>
            </a:lvl1pPr>
          </a:lstStyle>
          <a:p>
            <a:r>
              <a:rPr lang="es-EC" sz="2800">
                <a:latin typeface="Arial" panose="020B0604020202020204" pitchFamily="34" charset="0"/>
                <a:cs typeface="Arial" panose="020B0604020202020204" pitchFamily="34" charset="0"/>
              </a:rPr>
              <a:t>Logros en la Masificación del Gas Natural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320105"/>
              </p:ext>
            </p:extLst>
          </p:nvPr>
        </p:nvGraphicFramePr>
        <p:xfrm>
          <a:off x="1391110" y="2404410"/>
          <a:ext cx="7125093" cy="2533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3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09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77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52591">
                  <a:extLst>
                    <a:ext uri="{9D8B030D-6E8A-4147-A177-3AD203B41FA5}">
                      <a16:colId xmlns:a16="http://schemas.microsoft.com/office/drawing/2014/main" val="4006127469"/>
                    </a:ext>
                  </a:extLst>
                </a:gridCol>
              </a:tblGrid>
              <a:tr h="544115"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Distribuidor de GN </a:t>
                      </a:r>
                      <a:endParaRPr lang="es-PE" sz="1100" dirty="0"/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Numero</a:t>
                      </a:r>
                      <a:r>
                        <a:rPr lang="es-ES" sz="1100" baseline="0" dirty="0"/>
                        <a:t> de Hogares Conectados</a:t>
                      </a:r>
                      <a:endParaRPr lang="es-PE" sz="1100" dirty="0"/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Inversiones</a:t>
                      </a:r>
                      <a:r>
                        <a:rPr lang="es-ES" sz="1100" baseline="0" dirty="0"/>
                        <a:t> </a:t>
                      </a:r>
                    </a:p>
                    <a:p>
                      <a:pPr algn="ctr"/>
                      <a:r>
                        <a:rPr lang="es-ES" sz="1100" baseline="0" dirty="0"/>
                        <a:t>En millones de dólares </a:t>
                      </a:r>
                      <a:endParaRPr lang="es-PE" sz="1100" dirty="0"/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100" dirty="0"/>
                        <a:t>Regiones </a:t>
                      </a:r>
                      <a:endParaRPr lang="es-PE" sz="1100" dirty="0"/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66">
                <a:tc>
                  <a:txBody>
                    <a:bodyPr/>
                    <a:lstStyle/>
                    <a:p>
                      <a:r>
                        <a:rPr lang="es-ES" sz="1200" b="1" dirty="0">
                          <a:solidFill>
                            <a:srgbClr val="0070C0"/>
                          </a:solidFill>
                        </a:rPr>
                        <a:t>CÁLIDDA</a:t>
                      </a:r>
                      <a:endParaRPr lang="es-PE" sz="12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1,629,286</a:t>
                      </a:r>
                      <a:endParaRPr lang="es-PE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1 665</a:t>
                      </a:r>
                      <a:endParaRPr lang="es-PE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Lima y</a:t>
                      </a:r>
                      <a:r>
                        <a:rPr lang="es-MX" sz="1400" b="1" baseline="0" dirty="0"/>
                        <a:t> Callao</a:t>
                      </a:r>
                      <a:endParaRPr lang="es-PE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476">
                <a:tc>
                  <a:txBody>
                    <a:bodyPr/>
                    <a:lstStyle/>
                    <a:p>
                      <a:r>
                        <a:rPr lang="es-ES" sz="1200" b="1" dirty="0">
                          <a:solidFill>
                            <a:srgbClr val="05BEE5"/>
                          </a:solidFill>
                        </a:rPr>
                        <a:t>CONTUGAS</a:t>
                      </a:r>
                      <a:endParaRPr lang="es-PE" sz="1200" b="1" dirty="0">
                        <a:solidFill>
                          <a:srgbClr val="05BEE5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78,001</a:t>
                      </a:r>
                      <a:endParaRPr lang="es-PE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429</a:t>
                      </a:r>
                      <a:endParaRPr lang="es-PE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Ica </a:t>
                      </a:r>
                      <a:endParaRPr lang="es-PE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186">
                <a:tc>
                  <a:txBody>
                    <a:bodyPr/>
                    <a:lstStyle/>
                    <a:p>
                      <a:r>
                        <a:rPr lang="es-ES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QUAVII</a:t>
                      </a:r>
                      <a:endParaRPr lang="es-PE" sz="12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221,238</a:t>
                      </a:r>
                      <a:endParaRPr lang="es-PE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240</a:t>
                      </a:r>
                      <a:endParaRPr lang="es-PE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b="1" dirty="0"/>
                        <a:t>Ancash,</a:t>
                      </a:r>
                      <a:r>
                        <a:rPr lang="es-MX" sz="1400" b="1" baseline="0" dirty="0"/>
                        <a:t> La Libertad, Lambayeque y Cajamarca</a:t>
                      </a:r>
                      <a:endParaRPr lang="es-PE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255">
                <a:tc>
                  <a:txBody>
                    <a:bodyPr/>
                    <a:lstStyle/>
                    <a:p>
                      <a:r>
                        <a:rPr lang="es-ES" sz="1200" b="1" dirty="0">
                          <a:solidFill>
                            <a:srgbClr val="FF0000"/>
                          </a:solidFill>
                        </a:rPr>
                        <a:t>PETROPERU</a:t>
                      </a:r>
                      <a:endParaRPr lang="es-PE" sz="1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12,846</a:t>
                      </a:r>
                      <a:endParaRPr lang="es-PE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67</a:t>
                      </a:r>
                      <a:endParaRPr lang="es-PE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dirty="0"/>
                        <a:t>Arequipa, Moquegua</a:t>
                      </a:r>
                      <a:r>
                        <a:rPr lang="es-MX" sz="1400" b="1" baseline="0" dirty="0"/>
                        <a:t> y Tacna</a:t>
                      </a:r>
                      <a:endParaRPr lang="es-PE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066">
                <a:tc>
                  <a:txBody>
                    <a:bodyPr/>
                    <a:lstStyle/>
                    <a:p>
                      <a:r>
                        <a:rPr lang="es-ES" sz="1200" b="1" dirty="0">
                          <a:solidFill>
                            <a:srgbClr val="00B050"/>
                          </a:solidFill>
                        </a:rPr>
                        <a:t>GASNORP</a:t>
                      </a:r>
                      <a:endParaRPr lang="es-PE" sz="12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/>
                        <a:t>14,839</a:t>
                      </a:r>
                      <a:endParaRPr lang="es-PE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/>
                        <a:t>163</a:t>
                      </a:r>
                      <a:endParaRPr lang="es-PE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dirty="0"/>
                        <a:t>Piura</a:t>
                      </a:r>
                      <a:endParaRPr lang="es-PE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088" y="1658580"/>
            <a:ext cx="3665862" cy="4477661"/>
          </a:xfrm>
          <a:prstGeom prst="rect">
            <a:avLst/>
          </a:prstGeom>
        </p:spPr>
      </p:pic>
      <p:sp>
        <p:nvSpPr>
          <p:cNvPr id="2" name="1 Rectángulo">
            <a:extLst>
              <a:ext uri="{FF2B5EF4-FFF2-40B4-BE49-F238E27FC236}">
                <a16:creationId xmlns:a16="http://schemas.microsoft.com/office/drawing/2014/main" id="{EA998E8B-CD52-9190-86BF-A55F81F17F89}"/>
              </a:ext>
            </a:extLst>
          </p:cNvPr>
          <p:cNvSpPr/>
          <p:nvPr/>
        </p:nvSpPr>
        <p:spPr>
          <a:xfrm>
            <a:off x="551836" y="1299896"/>
            <a:ext cx="90703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s-MX" sz="1600" b="1" dirty="0">
                <a:solidFill>
                  <a:srgbClr val="C00000"/>
                </a:solidFill>
                <a:latin typeface="Calibri" panose="020F0502020204030204"/>
              </a:rPr>
              <a:t>1.- INCREMENTO DE LAS INVERSIONES DE INFRAESTRUCTURA DE MASIFICACIÓN DE GAS NATURAL</a:t>
            </a:r>
          </a:p>
          <a:p>
            <a:pPr lvl="0" algn="just">
              <a:defRPr/>
            </a:pPr>
            <a:r>
              <a:rPr lang="es-MX" sz="1600" b="1" dirty="0">
                <a:solidFill>
                  <a:prstClr val="black"/>
                </a:solidFill>
                <a:latin typeface="Calibri" panose="020F0502020204030204"/>
              </a:rPr>
              <a:t>A junio de 2023 se ha logrado inversiones acumuladas por mas de $ 2,564 millones de dólares; en las regiones de  Lima, Ica, Ancash, La Libertad, Lambayeque, Cajamarca, Arequipa, Moquegua, Tacna, Piura y la Provincia Constitucional del Callao para el desarrollo de infraestructura de masificación de gas natural.</a:t>
            </a:r>
          </a:p>
        </p:txBody>
      </p:sp>
      <p:sp>
        <p:nvSpPr>
          <p:cNvPr id="3" name="1 Rectángulo">
            <a:extLst>
              <a:ext uri="{FF2B5EF4-FFF2-40B4-BE49-F238E27FC236}">
                <a16:creationId xmlns:a16="http://schemas.microsoft.com/office/drawing/2014/main" id="{C31E02B4-2F80-CE43-C0C6-2DD8730A7AA2}"/>
              </a:ext>
            </a:extLst>
          </p:cNvPr>
          <p:cNvSpPr/>
          <p:nvPr/>
        </p:nvSpPr>
        <p:spPr>
          <a:xfrm>
            <a:off x="551836" y="4981456"/>
            <a:ext cx="88438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s-MX" sz="1600" b="1" dirty="0">
                <a:solidFill>
                  <a:srgbClr val="C00000"/>
                </a:solidFill>
                <a:latin typeface="Calibri" panose="020F0502020204030204"/>
              </a:rPr>
              <a:t>2.- INCREMENTO DEL ACCESO DE LOS HOGARES AL GAS NATURAL</a:t>
            </a:r>
          </a:p>
          <a:p>
            <a:pPr lvl="0" algn="just">
              <a:defRPr/>
            </a:pPr>
            <a:r>
              <a:rPr lang="es-MX" sz="1600" b="1" dirty="0">
                <a:solidFill>
                  <a:prstClr val="black"/>
                </a:solidFill>
                <a:latin typeface="Calibri" panose="020F0502020204030204"/>
              </a:rPr>
              <a:t>Se ha logrado que 1,955,760 hogares accedan al servicio publico de gas natural en las regiones de  Lima, Ica, Ancash, La Libertad, Lambayeque, Cajamarca, Arequipa, Moquegua, Tacna, Piura y la Provincia Constitucional del Callao.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6855BEDE-ABDC-DFAD-771A-6E6C1F4FFD63}"/>
              </a:ext>
            </a:extLst>
          </p:cNvPr>
          <p:cNvGrpSpPr/>
          <p:nvPr/>
        </p:nvGrpSpPr>
        <p:grpSpPr>
          <a:xfrm>
            <a:off x="3810999" y="5856892"/>
            <a:ext cx="4570001" cy="858341"/>
            <a:chOff x="1696575" y="5821979"/>
            <a:chExt cx="4807122" cy="926666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7F1E2451-4DD3-6EEC-AC9E-3E324637C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64579" y="5821979"/>
              <a:ext cx="1539118" cy="926666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575E66A3-57A8-54C0-B63D-7F3373EFE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30577" y="5821979"/>
              <a:ext cx="1634002" cy="926666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B481BCC5-9203-7751-7C93-36188EC3E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96575" y="5822877"/>
              <a:ext cx="1647646" cy="9257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4558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4F92754-8F8B-87F8-4C49-E7FAA17A0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714" y="1252647"/>
            <a:ext cx="2200132" cy="1949030"/>
          </a:xfrm>
          <a:prstGeom prst="rect">
            <a:avLst/>
          </a:prstGeom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id="{61DC98B2-C821-45FF-893A-941690FE9B62}"/>
              </a:ext>
            </a:extLst>
          </p:cNvPr>
          <p:cNvSpPr txBox="1">
            <a:spLocks/>
          </p:cNvSpPr>
          <p:nvPr/>
        </p:nvSpPr>
        <p:spPr>
          <a:xfrm>
            <a:off x="280017" y="905906"/>
            <a:ext cx="3989773" cy="26425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s-PE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1">
                <a:solidFill>
                  <a:srgbClr val="002060"/>
                </a:solidFill>
                <a:latin typeface="Calibri Light" panose="020F0302020204030204"/>
                <a:ea typeface="+mj-ea"/>
                <a:cs typeface="+mj-cs"/>
              </a:defRPr>
            </a:lvl1pPr>
          </a:lstStyle>
          <a:p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Logros en la inclusión social y acceso a la energía </a:t>
            </a:r>
          </a:p>
          <a:p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FISE – Fondo de Inclusión Social Energética – Nivel Nacional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E7FB118F-4CC5-0D3C-F5A3-55BA595F72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316375"/>
              </p:ext>
            </p:extLst>
          </p:nvPr>
        </p:nvGraphicFramePr>
        <p:xfrm>
          <a:off x="280017" y="3498713"/>
          <a:ext cx="5188111" cy="22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88111">
                  <a:extLst>
                    <a:ext uri="{9D8B030D-6E8A-4147-A177-3AD203B41FA5}">
                      <a16:colId xmlns:a16="http://schemas.microsoft.com/office/drawing/2014/main" val="1632035829"/>
                    </a:ext>
                  </a:extLst>
                </a:gridCol>
              </a:tblGrid>
              <a:tr h="1001209">
                <a:tc>
                  <a:txBody>
                    <a:bodyPr/>
                    <a:lstStyle/>
                    <a:p>
                      <a:pPr algn="just"/>
                      <a:r>
                        <a:rPr lang="es-ES" sz="2000" b="1" u="sng" dirty="0"/>
                        <a:t>Vale GLP</a:t>
                      </a:r>
                    </a:p>
                    <a:p>
                      <a:pPr algn="just"/>
                      <a:r>
                        <a:rPr lang="es-ES" sz="2000" b="1" dirty="0"/>
                        <a:t>A mayo 2023, se ha logrado </a:t>
                      </a:r>
                      <a:r>
                        <a:rPr lang="es-ES" sz="2000" b="1" baseline="0" dirty="0"/>
                        <a:t>994,795 beneficiarios con la entrega de vale de descuento para la adquisición de balón de GLP</a:t>
                      </a:r>
                    </a:p>
                    <a:p>
                      <a:pPr algn="just"/>
                      <a:r>
                        <a:rPr lang="es-ES" sz="2000" b="1" baseline="0" dirty="0"/>
                        <a:t> </a:t>
                      </a:r>
                    </a:p>
                    <a:p>
                      <a:pPr algn="just"/>
                      <a:r>
                        <a:rPr lang="es-ES" sz="2000" b="1" baseline="0" dirty="0"/>
                        <a:t>Beneficiarios: viviendas, comedores populares, Ollas Comunes y </a:t>
                      </a:r>
                      <a:r>
                        <a:rPr lang="es-ES" sz="2000" b="1" baseline="0" dirty="0" err="1"/>
                        <a:t>Qali</a:t>
                      </a:r>
                      <a:r>
                        <a:rPr lang="es-ES" sz="2000" b="1" baseline="0" dirty="0"/>
                        <a:t> Warma.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2535901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47CF47E4-3B43-CE93-6A6E-A5EB8E0A43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386719"/>
              </p:ext>
            </p:extLst>
          </p:nvPr>
        </p:nvGraphicFramePr>
        <p:xfrm>
          <a:off x="5923128" y="796721"/>
          <a:ext cx="5727585" cy="5974348"/>
        </p:xfrm>
        <a:graphic>
          <a:graphicData uri="http://schemas.openxmlformats.org/drawingml/2006/table">
            <a:tbl>
              <a:tblPr/>
              <a:tblGrid>
                <a:gridCol w="1145517">
                  <a:extLst>
                    <a:ext uri="{9D8B030D-6E8A-4147-A177-3AD203B41FA5}">
                      <a16:colId xmlns:a16="http://schemas.microsoft.com/office/drawing/2014/main" val="463059940"/>
                    </a:ext>
                  </a:extLst>
                </a:gridCol>
                <a:gridCol w="1145517">
                  <a:extLst>
                    <a:ext uri="{9D8B030D-6E8A-4147-A177-3AD203B41FA5}">
                      <a16:colId xmlns:a16="http://schemas.microsoft.com/office/drawing/2014/main" val="4189717263"/>
                    </a:ext>
                  </a:extLst>
                </a:gridCol>
                <a:gridCol w="1145517">
                  <a:extLst>
                    <a:ext uri="{9D8B030D-6E8A-4147-A177-3AD203B41FA5}">
                      <a16:colId xmlns:a16="http://schemas.microsoft.com/office/drawing/2014/main" val="1856855460"/>
                    </a:ext>
                  </a:extLst>
                </a:gridCol>
                <a:gridCol w="1145517">
                  <a:extLst>
                    <a:ext uri="{9D8B030D-6E8A-4147-A177-3AD203B41FA5}">
                      <a16:colId xmlns:a16="http://schemas.microsoft.com/office/drawing/2014/main" val="259678557"/>
                    </a:ext>
                  </a:extLst>
                </a:gridCol>
                <a:gridCol w="1145517">
                  <a:extLst>
                    <a:ext uri="{9D8B030D-6E8A-4147-A177-3AD203B41FA5}">
                      <a16:colId xmlns:a16="http://schemas.microsoft.com/office/drawing/2014/main" val="1966560854"/>
                    </a:ext>
                  </a:extLst>
                </a:gridCol>
              </a:tblGrid>
              <a:tr h="336185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Departamento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MX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Viviendas beneficiadas</a:t>
                      </a:r>
                      <a:endParaRPr lang="es-PE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endParaRPr lang="es-PE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C9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s-PE" sz="9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C9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s-PE" sz="9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C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867791"/>
                  </a:ext>
                </a:extLst>
              </a:tr>
              <a:tr h="669428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es-PE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Comedores Populares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Ollas comunes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Qali</a:t>
                      </a:r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Warma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6009151"/>
                  </a:ext>
                </a:extLst>
              </a:tr>
              <a:tr h="1726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Amazonas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40,436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8255845"/>
                  </a:ext>
                </a:extLst>
              </a:tr>
              <a:tr h="1726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Ancash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36,542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421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1593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5121373"/>
                  </a:ext>
                </a:extLst>
              </a:tr>
              <a:tr h="1726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Apurímac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43,455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779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1,906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3870010"/>
                  </a:ext>
                </a:extLst>
              </a:tr>
              <a:tr h="1726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Arequipa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14,572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382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1118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2943613"/>
                  </a:ext>
                </a:extLst>
              </a:tr>
              <a:tr h="1726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Ayacucho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47,567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636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1,863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7649179"/>
                  </a:ext>
                </a:extLst>
              </a:tr>
              <a:tr h="1726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Cajamarca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131,992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859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2,425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7343884"/>
                  </a:ext>
                </a:extLst>
              </a:tr>
              <a:tr h="1726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Cusco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93,877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524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3,203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0493595"/>
                  </a:ext>
                </a:extLst>
              </a:tr>
              <a:tr h="1726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Huancavelica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32,775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639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1,856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0921827"/>
                  </a:ext>
                </a:extLst>
              </a:tr>
              <a:tr h="1726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Huánuco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44,706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235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2,233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1392259"/>
                  </a:ext>
                </a:extLst>
              </a:tr>
              <a:tr h="1726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Ica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673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6706151"/>
                  </a:ext>
                </a:extLst>
              </a:tr>
              <a:tr h="1726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Junín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50,643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229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2,977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1965920"/>
                  </a:ext>
                </a:extLst>
              </a:tr>
              <a:tr h="1726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Libertad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64,870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744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862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2,329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9235147"/>
                  </a:ext>
                </a:extLst>
              </a:tr>
              <a:tr h="1726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39,761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416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7643867"/>
                  </a:ext>
                </a:extLst>
              </a:tr>
              <a:tr h="1726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Lima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11,858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2,135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2,129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365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6098927"/>
                  </a:ext>
                </a:extLst>
              </a:tr>
              <a:tr h="1726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Loreto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33,986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396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4321158"/>
                  </a:ext>
                </a:extLst>
              </a:tr>
              <a:tr h="336185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Madre De Dios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927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3641915"/>
                  </a:ext>
                </a:extLst>
              </a:tr>
              <a:tr h="1726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Moquegua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3,789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5022136"/>
                  </a:ext>
                </a:extLst>
              </a:tr>
              <a:tr h="1726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Pasco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12,318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4283585"/>
                  </a:ext>
                </a:extLst>
              </a:tr>
              <a:tr h="1726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69,617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749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143103"/>
                  </a:ext>
                </a:extLst>
              </a:tr>
              <a:tr h="1726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Prov. Callao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176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0880867"/>
                  </a:ext>
                </a:extLst>
              </a:tr>
              <a:tr h="1726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Puno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94,574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452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284187"/>
                  </a:ext>
                </a:extLst>
              </a:tr>
              <a:tr h="1726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Martin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61,921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1,733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6163769"/>
                  </a:ext>
                </a:extLst>
              </a:tr>
              <a:tr h="1726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Tacna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3,141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167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2819588"/>
                  </a:ext>
                </a:extLst>
              </a:tr>
              <a:tr h="1726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Tumbes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2,018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068686"/>
                  </a:ext>
                </a:extLst>
              </a:tr>
              <a:tr h="1726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Ucayali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18,805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604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846317"/>
                  </a:ext>
                </a:extLst>
              </a:tr>
              <a:tr h="1726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954,934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10,531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3,634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25,696</a:t>
                      </a:r>
                    </a:p>
                  </a:txBody>
                  <a:tcPr marL="2422" marR="2422" marT="2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2278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60167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>
            <a:extLst>
              <a:ext uri="{FF2B5EF4-FFF2-40B4-BE49-F238E27FC236}">
                <a16:creationId xmlns:a16="http://schemas.microsoft.com/office/drawing/2014/main" id="{61DC98B2-C821-45FF-893A-941690FE9B62}"/>
              </a:ext>
            </a:extLst>
          </p:cNvPr>
          <p:cNvSpPr txBox="1">
            <a:spLocks/>
          </p:cNvSpPr>
          <p:nvPr/>
        </p:nvSpPr>
        <p:spPr>
          <a:xfrm>
            <a:off x="541284" y="905906"/>
            <a:ext cx="10582518" cy="7417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s-PE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1">
                <a:solidFill>
                  <a:srgbClr val="002060"/>
                </a:solidFill>
                <a:latin typeface="Calibri Light" panose="020F0302020204030204"/>
                <a:ea typeface="+mj-ea"/>
                <a:cs typeface="+mj-cs"/>
              </a:defRPr>
            </a:lvl1pPr>
          </a:lstStyle>
          <a:p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Logros en la inclusión social y acceso a la energía </a:t>
            </a:r>
          </a:p>
          <a:p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FISE – Fondo de Inclusión Social Energética – Nivel Nacional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87D94234-585F-9F8A-F4D3-123A8A56ACC2}"/>
              </a:ext>
            </a:extLst>
          </p:cNvPr>
          <p:cNvGrpSpPr/>
          <p:nvPr/>
        </p:nvGrpSpPr>
        <p:grpSpPr>
          <a:xfrm>
            <a:off x="6532311" y="1764392"/>
            <a:ext cx="4997042" cy="4731942"/>
            <a:chOff x="4824629" y="836455"/>
            <a:chExt cx="4813905" cy="5443448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5B0345E5-1FB7-F5DE-2267-7BDAD65B8F7E}"/>
                </a:ext>
              </a:extLst>
            </p:cNvPr>
            <p:cNvGrpSpPr/>
            <p:nvPr/>
          </p:nvGrpSpPr>
          <p:grpSpPr>
            <a:xfrm>
              <a:off x="6096000" y="836455"/>
              <a:ext cx="3542534" cy="5443448"/>
              <a:chOff x="6687923" y="962964"/>
              <a:chExt cx="3542534" cy="5443448"/>
            </a:xfrm>
          </p:grpSpPr>
          <p:sp>
            <p:nvSpPr>
              <p:cNvPr id="28" name="Freeform 113">
                <a:extLst>
                  <a:ext uri="{FF2B5EF4-FFF2-40B4-BE49-F238E27FC236}">
                    <a16:creationId xmlns:a16="http://schemas.microsoft.com/office/drawing/2014/main" id="{A43B57B5-B4EE-D9DF-3C53-65D251C784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44239" y="3456053"/>
                <a:ext cx="776134" cy="602686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90" y="347"/>
                  </a:cxn>
                  <a:cxn ang="0">
                    <a:pos x="248" y="529"/>
                  </a:cxn>
                  <a:cxn ang="0">
                    <a:pos x="429" y="644"/>
                  </a:cxn>
                  <a:cxn ang="0">
                    <a:pos x="508" y="753"/>
                  </a:cxn>
                  <a:cxn ang="0">
                    <a:pos x="374" y="899"/>
                  </a:cxn>
                  <a:cxn ang="0">
                    <a:pos x="338" y="1168"/>
                  </a:cxn>
                  <a:cxn ang="0">
                    <a:pos x="233" y="1280"/>
                  </a:cxn>
                  <a:cxn ang="0">
                    <a:pos x="225" y="1398"/>
                  </a:cxn>
                  <a:cxn ang="0">
                    <a:pos x="308" y="1460"/>
                  </a:cxn>
                  <a:cxn ang="0">
                    <a:pos x="308" y="1570"/>
                  </a:cxn>
                  <a:cxn ang="0">
                    <a:pos x="384" y="1653"/>
                  </a:cxn>
                  <a:cxn ang="0">
                    <a:pos x="369" y="1802"/>
                  </a:cxn>
                  <a:cxn ang="0">
                    <a:pos x="580" y="1951"/>
                  </a:cxn>
                  <a:cxn ang="0">
                    <a:pos x="643" y="1853"/>
                  </a:cxn>
                  <a:cxn ang="0">
                    <a:pos x="770" y="1773"/>
                  </a:cxn>
                  <a:cxn ang="0">
                    <a:pos x="930" y="1786"/>
                  </a:cxn>
                  <a:cxn ang="0">
                    <a:pos x="1072" y="1878"/>
                  </a:cxn>
                  <a:cxn ang="0">
                    <a:pos x="1382" y="1901"/>
                  </a:cxn>
                  <a:cxn ang="0">
                    <a:pos x="1496" y="1787"/>
                  </a:cxn>
                  <a:cxn ang="0">
                    <a:pos x="1422" y="1683"/>
                  </a:cxn>
                  <a:cxn ang="0">
                    <a:pos x="1402" y="1588"/>
                  </a:cxn>
                  <a:cxn ang="0">
                    <a:pos x="1419" y="1483"/>
                  </a:cxn>
                  <a:cxn ang="0">
                    <a:pos x="1537" y="1393"/>
                  </a:cxn>
                  <a:cxn ang="0">
                    <a:pos x="1764" y="1405"/>
                  </a:cxn>
                  <a:cxn ang="0">
                    <a:pos x="1977" y="1363"/>
                  </a:cxn>
                  <a:cxn ang="0">
                    <a:pos x="2141" y="1275"/>
                  </a:cxn>
                  <a:cxn ang="0">
                    <a:pos x="2420" y="1263"/>
                  </a:cxn>
                  <a:cxn ang="0">
                    <a:pos x="2634" y="1160"/>
                  </a:cxn>
                  <a:cxn ang="0">
                    <a:pos x="2587" y="1024"/>
                  </a:cxn>
                  <a:cxn ang="0">
                    <a:pos x="2435" y="884"/>
                  </a:cxn>
                  <a:cxn ang="0">
                    <a:pos x="2494" y="720"/>
                  </a:cxn>
                  <a:cxn ang="0">
                    <a:pos x="2631" y="165"/>
                  </a:cxn>
                  <a:cxn ang="0">
                    <a:pos x="2509" y="150"/>
                  </a:cxn>
                  <a:cxn ang="0">
                    <a:pos x="2365" y="210"/>
                  </a:cxn>
                  <a:cxn ang="0">
                    <a:pos x="2159" y="344"/>
                  </a:cxn>
                  <a:cxn ang="0">
                    <a:pos x="2036" y="514"/>
                  </a:cxn>
                  <a:cxn ang="0">
                    <a:pos x="1938" y="680"/>
                  </a:cxn>
                  <a:cxn ang="0">
                    <a:pos x="1820" y="783"/>
                  </a:cxn>
                  <a:cxn ang="0">
                    <a:pos x="1643" y="853"/>
                  </a:cxn>
                  <a:cxn ang="0">
                    <a:pos x="1481" y="793"/>
                  </a:cxn>
                  <a:cxn ang="0">
                    <a:pos x="1372" y="660"/>
                  </a:cxn>
                  <a:cxn ang="0">
                    <a:pos x="1377" y="349"/>
                  </a:cxn>
                  <a:cxn ang="0">
                    <a:pos x="1240" y="210"/>
                  </a:cxn>
                  <a:cxn ang="0">
                    <a:pos x="1156" y="284"/>
                  </a:cxn>
                  <a:cxn ang="0">
                    <a:pos x="1082" y="215"/>
                  </a:cxn>
                  <a:cxn ang="0">
                    <a:pos x="993" y="0"/>
                  </a:cxn>
                  <a:cxn ang="0">
                    <a:pos x="905" y="6"/>
                  </a:cxn>
                  <a:cxn ang="0">
                    <a:pos x="902" y="176"/>
                  </a:cxn>
                  <a:cxn ang="0">
                    <a:pos x="679" y="165"/>
                  </a:cxn>
                  <a:cxn ang="0">
                    <a:pos x="478" y="81"/>
                  </a:cxn>
                  <a:cxn ang="0">
                    <a:pos x="370" y="154"/>
                  </a:cxn>
                  <a:cxn ang="0">
                    <a:pos x="218" y="66"/>
                  </a:cxn>
                  <a:cxn ang="0">
                    <a:pos x="0" y="38"/>
                  </a:cxn>
                </a:cxnLst>
                <a:rect l="0" t="0" r="r" b="b"/>
                <a:pathLst>
                  <a:path w="2634" h="1951">
                    <a:moveTo>
                      <a:pt x="0" y="38"/>
                    </a:moveTo>
                    <a:lnTo>
                      <a:pt x="90" y="347"/>
                    </a:lnTo>
                    <a:lnTo>
                      <a:pt x="248" y="529"/>
                    </a:lnTo>
                    <a:lnTo>
                      <a:pt x="429" y="644"/>
                    </a:lnTo>
                    <a:lnTo>
                      <a:pt x="508" y="753"/>
                    </a:lnTo>
                    <a:lnTo>
                      <a:pt x="374" y="899"/>
                    </a:lnTo>
                    <a:lnTo>
                      <a:pt x="338" y="1168"/>
                    </a:lnTo>
                    <a:lnTo>
                      <a:pt x="233" y="1280"/>
                    </a:lnTo>
                    <a:lnTo>
                      <a:pt x="225" y="1398"/>
                    </a:lnTo>
                    <a:lnTo>
                      <a:pt x="308" y="1460"/>
                    </a:lnTo>
                    <a:lnTo>
                      <a:pt x="308" y="1570"/>
                    </a:lnTo>
                    <a:lnTo>
                      <a:pt x="384" y="1653"/>
                    </a:lnTo>
                    <a:lnTo>
                      <a:pt x="369" y="1802"/>
                    </a:lnTo>
                    <a:lnTo>
                      <a:pt x="580" y="1951"/>
                    </a:lnTo>
                    <a:lnTo>
                      <a:pt x="643" y="1853"/>
                    </a:lnTo>
                    <a:lnTo>
                      <a:pt x="770" y="1773"/>
                    </a:lnTo>
                    <a:lnTo>
                      <a:pt x="930" y="1786"/>
                    </a:lnTo>
                    <a:lnTo>
                      <a:pt x="1072" y="1878"/>
                    </a:lnTo>
                    <a:lnTo>
                      <a:pt x="1382" y="1901"/>
                    </a:lnTo>
                    <a:lnTo>
                      <a:pt x="1496" y="1787"/>
                    </a:lnTo>
                    <a:lnTo>
                      <a:pt x="1422" y="1683"/>
                    </a:lnTo>
                    <a:lnTo>
                      <a:pt x="1402" y="1588"/>
                    </a:lnTo>
                    <a:lnTo>
                      <a:pt x="1419" y="1483"/>
                    </a:lnTo>
                    <a:lnTo>
                      <a:pt x="1537" y="1393"/>
                    </a:lnTo>
                    <a:lnTo>
                      <a:pt x="1764" y="1405"/>
                    </a:lnTo>
                    <a:lnTo>
                      <a:pt x="1977" y="1363"/>
                    </a:lnTo>
                    <a:lnTo>
                      <a:pt x="2141" y="1275"/>
                    </a:lnTo>
                    <a:lnTo>
                      <a:pt x="2420" y="1263"/>
                    </a:lnTo>
                    <a:lnTo>
                      <a:pt x="2634" y="1160"/>
                    </a:lnTo>
                    <a:lnTo>
                      <a:pt x="2587" y="1024"/>
                    </a:lnTo>
                    <a:lnTo>
                      <a:pt x="2435" y="884"/>
                    </a:lnTo>
                    <a:lnTo>
                      <a:pt x="2494" y="720"/>
                    </a:lnTo>
                    <a:lnTo>
                      <a:pt x="2631" y="165"/>
                    </a:lnTo>
                    <a:lnTo>
                      <a:pt x="2509" y="150"/>
                    </a:lnTo>
                    <a:lnTo>
                      <a:pt x="2365" y="210"/>
                    </a:lnTo>
                    <a:lnTo>
                      <a:pt x="2159" y="344"/>
                    </a:lnTo>
                    <a:lnTo>
                      <a:pt x="2036" y="514"/>
                    </a:lnTo>
                    <a:lnTo>
                      <a:pt x="1938" y="680"/>
                    </a:lnTo>
                    <a:lnTo>
                      <a:pt x="1820" y="783"/>
                    </a:lnTo>
                    <a:lnTo>
                      <a:pt x="1643" y="853"/>
                    </a:lnTo>
                    <a:lnTo>
                      <a:pt x="1481" y="793"/>
                    </a:lnTo>
                    <a:lnTo>
                      <a:pt x="1372" y="660"/>
                    </a:lnTo>
                    <a:lnTo>
                      <a:pt x="1377" y="349"/>
                    </a:lnTo>
                    <a:lnTo>
                      <a:pt x="1240" y="210"/>
                    </a:lnTo>
                    <a:lnTo>
                      <a:pt x="1156" y="284"/>
                    </a:lnTo>
                    <a:lnTo>
                      <a:pt x="1082" y="215"/>
                    </a:lnTo>
                    <a:lnTo>
                      <a:pt x="993" y="0"/>
                    </a:lnTo>
                    <a:lnTo>
                      <a:pt x="905" y="6"/>
                    </a:lnTo>
                    <a:lnTo>
                      <a:pt x="902" y="176"/>
                    </a:lnTo>
                    <a:lnTo>
                      <a:pt x="679" y="165"/>
                    </a:lnTo>
                    <a:lnTo>
                      <a:pt x="478" y="81"/>
                    </a:lnTo>
                    <a:lnTo>
                      <a:pt x="370" y="154"/>
                    </a:lnTo>
                    <a:lnTo>
                      <a:pt x="218" y="66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" name="Freeform 114">
                <a:hlinkClick r:id="" action="ppaction://noaction"/>
                <a:extLst>
                  <a:ext uri="{FF2B5EF4-FFF2-40B4-BE49-F238E27FC236}">
                    <a16:creationId xmlns:a16="http://schemas.microsoft.com/office/drawing/2014/main" id="{4D5F6C1A-21BF-80DD-1F9E-976C3E8F4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4183" y="3815212"/>
                <a:ext cx="713062" cy="441502"/>
              </a:xfrm>
              <a:custGeom>
                <a:avLst/>
                <a:gdLst/>
                <a:ahLst/>
                <a:cxnLst>
                  <a:cxn ang="0">
                    <a:pos x="214" y="1427"/>
                  </a:cxn>
                  <a:cxn ang="0">
                    <a:pos x="412" y="1402"/>
                  </a:cxn>
                  <a:cxn ang="0">
                    <a:pos x="407" y="1292"/>
                  </a:cxn>
                  <a:cxn ang="0">
                    <a:pos x="569" y="1202"/>
                  </a:cxn>
                  <a:cxn ang="0">
                    <a:pos x="702" y="1173"/>
                  </a:cxn>
                  <a:cxn ang="0">
                    <a:pos x="834" y="1262"/>
                  </a:cxn>
                  <a:cxn ang="0">
                    <a:pos x="968" y="1163"/>
                  </a:cxn>
                  <a:cxn ang="0">
                    <a:pos x="1278" y="1088"/>
                  </a:cxn>
                  <a:cxn ang="0">
                    <a:pos x="1543" y="968"/>
                  </a:cxn>
                  <a:cxn ang="0">
                    <a:pos x="1680" y="1028"/>
                  </a:cxn>
                  <a:cxn ang="0">
                    <a:pos x="2035" y="1173"/>
                  </a:cxn>
                  <a:cxn ang="0">
                    <a:pos x="2163" y="1118"/>
                  </a:cxn>
                  <a:cxn ang="0">
                    <a:pos x="2287" y="968"/>
                  </a:cxn>
                  <a:cxn ang="0">
                    <a:pos x="2419" y="873"/>
                  </a:cxn>
                  <a:cxn ang="0">
                    <a:pos x="2257" y="669"/>
                  </a:cxn>
                  <a:cxn ang="0">
                    <a:pos x="2242" y="484"/>
                  </a:cxn>
                  <a:cxn ang="0">
                    <a:pos x="2163" y="339"/>
                  </a:cxn>
                  <a:cxn ang="0">
                    <a:pos x="2119" y="156"/>
                  </a:cxn>
                  <a:cxn ang="0">
                    <a:pos x="2053" y="0"/>
                  </a:cxn>
                  <a:cxn ang="0">
                    <a:pos x="1837" y="100"/>
                  </a:cxn>
                  <a:cxn ang="0">
                    <a:pos x="1559" y="111"/>
                  </a:cxn>
                  <a:cxn ang="0">
                    <a:pos x="1395" y="200"/>
                  </a:cxn>
                  <a:cxn ang="0">
                    <a:pos x="1179" y="244"/>
                  </a:cxn>
                  <a:cxn ang="0">
                    <a:pos x="953" y="230"/>
                  </a:cxn>
                  <a:cxn ang="0">
                    <a:pos x="838" y="321"/>
                  </a:cxn>
                  <a:cxn ang="0">
                    <a:pos x="819" y="424"/>
                  </a:cxn>
                  <a:cxn ang="0">
                    <a:pos x="839" y="519"/>
                  </a:cxn>
                  <a:cxn ang="0">
                    <a:pos x="915" y="627"/>
                  </a:cxn>
                  <a:cxn ang="0">
                    <a:pos x="802" y="739"/>
                  </a:cxn>
                  <a:cxn ang="0">
                    <a:pos x="492" y="715"/>
                  </a:cxn>
                  <a:cxn ang="0">
                    <a:pos x="352" y="624"/>
                  </a:cxn>
                  <a:cxn ang="0">
                    <a:pos x="190" y="610"/>
                  </a:cxn>
                  <a:cxn ang="0">
                    <a:pos x="57" y="694"/>
                  </a:cxn>
                  <a:cxn ang="0">
                    <a:pos x="0" y="790"/>
                  </a:cxn>
                  <a:cxn ang="0">
                    <a:pos x="97" y="1128"/>
                  </a:cxn>
                  <a:cxn ang="0">
                    <a:pos x="204" y="1427"/>
                  </a:cxn>
                  <a:cxn ang="0">
                    <a:pos x="214" y="1427"/>
                  </a:cxn>
                </a:cxnLst>
                <a:rect l="0" t="0" r="r" b="b"/>
                <a:pathLst>
                  <a:path w="2419" h="1427">
                    <a:moveTo>
                      <a:pt x="214" y="1427"/>
                    </a:moveTo>
                    <a:lnTo>
                      <a:pt x="412" y="1402"/>
                    </a:lnTo>
                    <a:lnTo>
                      <a:pt x="407" y="1292"/>
                    </a:lnTo>
                    <a:lnTo>
                      <a:pt x="569" y="1202"/>
                    </a:lnTo>
                    <a:lnTo>
                      <a:pt x="702" y="1173"/>
                    </a:lnTo>
                    <a:lnTo>
                      <a:pt x="834" y="1262"/>
                    </a:lnTo>
                    <a:lnTo>
                      <a:pt x="968" y="1163"/>
                    </a:lnTo>
                    <a:lnTo>
                      <a:pt x="1278" y="1088"/>
                    </a:lnTo>
                    <a:lnTo>
                      <a:pt x="1543" y="968"/>
                    </a:lnTo>
                    <a:lnTo>
                      <a:pt x="1680" y="1028"/>
                    </a:lnTo>
                    <a:lnTo>
                      <a:pt x="2035" y="1173"/>
                    </a:lnTo>
                    <a:lnTo>
                      <a:pt x="2163" y="1118"/>
                    </a:lnTo>
                    <a:lnTo>
                      <a:pt x="2287" y="968"/>
                    </a:lnTo>
                    <a:lnTo>
                      <a:pt x="2419" y="873"/>
                    </a:lnTo>
                    <a:lnTo>
                      <a:pt x="2257" y="669"/>
                    </a:lnTo>
                    <a:lnTo>
                      <a:pt x="2242" y="484"/>
                    </a:lnTo>
                    <a:lnTo>
                      <a:pt x="2163" y="339"/>
                    </a:lnTo>
                    <a:lnTo>
                      <a:pt x="2119" y="156"/>
                    </a:lnTo>
                    <a:lnTo>
                      <a:pt x="2053" y="0"/>
                    </a:lnTo>
                    <a:lnTo>
                      <a:pt x="1837" y="100"/>
                    </a:lnTo>
                    <a:lnTo>
                      <a:pt x="1559" y="111"/>
                    </a:lnTo>
                    <a:lnTo>
                      <a:pt x="1395" y="200"/>
                    </a:lnTo>
                    <a:lnTo>
                      <a:pt x="1179" y="244"/>
                    </a:lnTo>
                    <a:lnTo>
                      <a:pt x="953" y="230"/>
                    </a:lnTo>
                    <a:lnTo>
                      <a:pt x="838" y="321"/>
                    </a:lnTo>
                    <a:lnTo>
                      <a:pt x="819" y="424"/>
                    </a:lnTo>
                    <a:lnTo>
                      <a:pt x="839" y="519"/>
                    </a:lnTo>
                    <a:lnTo>
                      <a:pt x="915" y="627"/>
                    </a:lnTo>
                    <a:lnTo>
                      <a:pt x="802" y="739"/>
                    </a:lnTo>
                    <a:lnTo>
                      <a:pt x="492" y="715"/>
                    </a:lnTo>
                    <a:lnTo>
                      <a:pt x="352" y="624"/>
                    </a:lnTo>
                    <a:lnTo>
                      <a:pt x="190" y="610"/>
                    </a:lnTo>
                    <a:lnTo>
                      <a:pt x="57" y="694"/>
                    </a:lnTo>
                    <a:lnTo>
                      <a:pt x="0" y="790"/>
                    </a:lnTo>
                    <a:lnTo>
                      <a:pt x="97" y="1128"/>
                    </a:lnTo>
                    <a:lnTo>
                      <a:pt x="204" y="1427"/>
                    </a:lnTo>
                    <a:lnTo>
                      <a:pt x="214" y="1427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0" name="Freeform 115">
                <a:hlinkClick r:id="" action="ppaction://noaction"/>
                <a:extLst>
                  <a:ext uri="{FF2B5EF4-FFF2-40B4-BE49-F238E27FC236}">
                    <a16:creationId xmlns:a16="http://schemas.microsoft.com/office/drawing/2014/main" id="{A9D35457-F198-E5BE-FD6A-B3D97C70A7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8654" y="3116166"/>
                <a:ext cx="1529492" cy="1222893"/>
              </a:xfrm>
              <a:custGeom>
                <a:avLst/>
                <a:gdLst/>
                <a:ahLst/>
                <a:cxnLst>
                  <a:cxn ang="0">
                    <a:pos x="5068" y="2531"/>
                  </a:cxn>
                  <a:cxn ang="0">
                    <a:pos x="4893" y="2808"/>
                  </a:cxn>
                  <a:cxn ang="0">
                    <a:pos x="4553" y="3247"/>
                  </a:cxn>
                  <a:cxn ang="0">
                    <a:pos x="3986" y="3512"/>
                  </a:cxn>
                  <a:cxn ang="0">
                    <a:pos x="3637" y="3502"/>
                  </a:cxn>
                  <a:cxn ang="0">
                    <a:pos x="3607" y="3841"/>
                  </a:cxn>
                  <a:cxn ang="0">
                    <a:pos x="3381" y="3961"/>
                  </a:cxn>
                  <a:cxn ang="0">
                    <a:pos x="2943" y="3871"/>
                  </a:cxn>
                  <a:cxn ang="0">
                    <a:pos x="2677" y="3891"/>
                  </a:cxn>
                  <a:cxn ang="0">
                    <a:pos x="2352" y="3412"/>
                  </a:cxn>
                  <a:cxn ang="0">
                    <a:pos x="2101" y="3362"/>
                  </a:cxn>
                  <a:cxn ang="0">
                    <a:pos x="1712" y="3572"/>
                  </a:cxn>
                  <a:cxn ang="0">
                    <a:pos x="1374" y="3437"/>
                  </a:cxn>
                  <a:cxn ang="0">
                    <a:pos x="1624" y="3237"/>
                  </a:cxn>
                  <a:cxn ang="0">
                    <a:pos x="1599" y="2932"/>
                  </a:cxn>
                  <a:cxn ang="0">
                    <a:pos x="1506" y="2604"/>
                  </a:cxn>
                  <a:cxn ang="0">
                    <a:pos x="1395" y="2259"/>
                  </a:cxn>
                  <a:cxn ang="0">
                    <a:pos x="1197" y="1988"/>
                  </a:cxn>
                  <a:cxn ang="0">
                    <a:pos x="1392" y="1268"/>
                  </a:cxn>
                  <a:cxn ang="0">
                    <a:pos x="1122" y="1317"/>
                  </a:cxn>
                  <a:cxn ang="0">
                    <a:pos x="786" y="1635"/>
                  </a:cxn>
                  <a:cxn ang="0">
                    <a:pos x="576" y="1889"/>
                  </a:cxn>
                  <a:cxn ang="0">
                    <a:pos x="240" y="1895"/>
                  </a:cxn>
                  <a:cxn ang="0">
                    <a:pos x="139" y="1452"/>
                  </a:cxn>
                  <a:cxn ang="0">
                    <a:pos x="205" y="1213"/>
                  </a:cxn>
                  <a:cxn ang="0">
                    <a:pos x="486" y="1153"/>
                  </a:cxn>
                  <a:cxn ang="0">
                    <a:pos x="459" y="998"/>
                  </a:cxn>
                  <a:cxn ang="0">
                    <a:pos x="693" y="763"/>
                  </a:cxn>
                  <a:cxn ang="0">
                    <a:pos x="1033" y="644"/>
                  </a:cxn>
                  <a:cxn ang="0">
                    <a:pos x="1313" y="524"/>
                  </a:cxn>
                  <a:cxn ang="0">
                    <a:pos x="1343" y="284"/>
                  </a:cxn>
                  <a:cxn ang="0">
                    <a:pos x="1289" y="10"/>
                  </a:cxn>
                  <a:cxn ang="0">
                    <a:pos x="1599" y="85"/>
                  </a:cxn>
                  <a:cxn ang="0">
                    <a:pos x="1926" y="193"/>
                  </a:cxn>
                  <a:cxn ang="0">
                    <a:pos x="2176" y="493"/>
                  </a:cxn>
                  <a:cxn ang="0">
                    <a:pos x="2347" y="983"/>
                  </a:cxn>
                  <a:cxn ang="0">
                    <a:pos x="2860" y="1697"/>
                  </a:cxn>
                  <a:cxn ang="0">
                    <a:pos x="2672" y="2002"/>
                  </a:cxn>
                  <a:cxn ang="0">
                    <a:pos x="3462" y="2114"/>
                  </a:cxn>
                  <a:cxn ang="0">
                    <a:pos x="3605" y="2449"/>
                  </a:cxn>
                  <a:cxn ang="0">
                    <a:pos x="4006" y="2604"/>
                  </a:cxn>
                  <a:cxn ang="0">
                    <a:pos x="4784" y="2374"/>
                  </a:cxn>
                  <a:cxn ang="0">
                    <a:pos x="5198" y="2166"/>
                  </a:cxn>
                  <a:cxn ang="0">
                    <a:pos x="5188" y="2349"/>
                  </a:cxn>
                </a:cxnLst>
                <a:rect l="0" t="0" r="r" b="b"/>
                <a:pathLst>
                  <a:path w="5198" h="3961">
                    <a:moveTo>
                      <a:pt x="5188" y="2349"/>
                    </a:moveTo>
                    <a:lnTo>
                      <a:pt x="5068" y="2531"/>
                    </a:lnTo>
                    <a:lnTo>
                      <a:pt x="4908" y="2649"/>
                    </a:lnTo>
                    <a:lnTo>
                      <a:pt x="4893" y="2808"/>
                    </a:lnTo>
                    <a:lnTo>
                      <a:pt x="4819" y="3023"/>
                    </a:lnTo>
                    <a:lnTo>
                      <a:pt x="4553" y="3247"/>
                    </a:lnTo>
                    <a:lnTo>
                      <a:pt x="4214" y="3412"/>
                    </a:lnTo>
                    <a:lnTo>
                      <a:pt x="3986" y="3512"/>
                    </a:lnTo>
                    <a:lnTo>
                      <a:pt x="3815" y="3547"/>
                    </a:lnTo>
                    <a:lnTo>
                      <a:pt x="3637" y="3502"/>
                    </a:lnTo>
                    <a:lnTo>
                      <a:pt x="3681" y="3667"/>
                    </a:lnTo>
                    <a:lnTo>
                      <a:pt x="3607" y="3841"/>
                    </a:lnTo>
                    <a:lnTo>
                      <a:pt x="3470" y="3841"/>
                    </a:lnTo>
                    <a:lnTo>
                      <a:pt x="3381" y="3961"/>
                    </a:lnTo>
                    <a:lnTo>
                      <a:pt x="3150" y="3951"/>
                    </a:lnTo>
                    <a:lnTo>
                      <a:pt x="2943" y="3871"/>
                    </a:lnTo>
                    <a:lnTo>
                      <a:pt x="2850" y="3786"/>
                    </a:lnTo>
                    <a:lnTo>
                      <a:pt x="2677" y="3891"/>
                    </a:lnTo>
                    <a:lnTo>
                      <a:pt x="2421" y="3846"/>
                    </a:lnTo>
                    <a:lnTo>
                      <a:pt x="2352" y="3412"/>
                    </a:lnTo>
                    <a:lnTo>
                      <a:pt x="2245" y="3332"/>
                    </a:lnTo>
                    <a:lnTo>
                      <a:pt x="2101" y="3362"/>
                    </a:lnTo>
                    <a:lnTo>
                      <a:pt x="1968" y="3532"/>
                    </a:lnTo>
                    <a:lnTo>
                      <a:pt x="1712" y="3572"/>
                    </a:lnTo>
                    <a:lnTo>
                      <a:pt x="1511" y="3602"/>
                    </a:lnTo>
                    <a:lnTo>
                      <a:pt x="1374" y="3437"/>
                    </a:lnTo>
                    <a:lnTo>
                      <a:pt x="1509" y="3382"/>
                    </a:lnTo>
                    <a:lnTo>
                      <a:pt x="1624" y="3237"/>
                    </a:lnTo>
                    <a:lnTo>
                      <a:pt x="1762" y="3137"/>
                    </a:lnTo>
                    <a:lnTo>
                      <a:pt x="1599" y="2932"/>
                    </a:lnTo>
                    <a:lnTo>
                      <a:pt x="1587" y="2752"/>
                    </a:lnTo>
                    <a:lnTo>
                      <a:pt x="1506" y="2604"/>
                    </a:lnTo>
                    <a:lnTo>
                      <a:pt x="1465" y="2434"/>
                    </a:lnTo>
                    <a:lnTo>
                      <a:pt x="1395" y="2259"/>
                    </a:lnTo>
                    <a:lnTo>
                      <a:pt x="1350" y="2127"/>
                    </a:lnTo>
                    <a:lnTo>
                      <a:pt x="1197" y="1988"/>
                    </a:lnTo>
                    <a:lnTo>
                      <a:pt x="1259" y="1810"/>
                    </a:lnTo>
                    <a:lnTo>
                      <a:pt x="1392" y="1268"/>
                    </a:lnTo>
                    <a:lnTo>
                      <a:pt x="1274" y="1252"/>
                    </a:lnTo>
                    <a:lnTo>
                      <a:pt x="1122" y="1317"/>
                    </a:lnTo>
                    <a:lnTo>
                      <a:pt x="919" y="1447"/>
                    </a:lnTo>
                    <a:lnTo>
                      <a:pt x="786" y="1635"/>
                    </a:lnTo>
                    <a:lnTo>
                      <a:pt x="699" y="1784"/>
                    </a:lnTo>
                    <a:lnTo>
                      <a:pt x="576" y="1889"/>
                    </a:lnTo>
                    <a:lnTo>
                      <a:pt x="401" y="1954"/>
                    </a:lnTo>
                    <a:lnTo>
                      <a:pt x="240" y="1895"/>
                    </a:lnTo>
                    <a:lnTo>
                      <a:pt x="135" y="1760"/>
                    </a:lnTo>
                    <a:lnTo>
                      <a:pt x="139" y="1452"/>
                    </a:lnTo>
                    <a:lnTo>
                      <a:pt x="0" y="1314"/>
                    </a:lnTo>
                    <a:lnTo>
                      <a:pt x="205" y="1213"/>
                    </a:lnTo>
                    <a:lnTo>
                      <a:pt x="339" y="1058"/>
                    </a:lnTo>
                    <a:lnTo>
                      <a:pt x="486" y="1153"/>
                    </a:lnTo>
                    <a:lnTo>
                      <a:pt x="580" y="1088"/>
                    </a:lnTo>
                    <a:lnTo>
                      <a:pt x="459" y="998"/>
                    </a:lnTo>
                    <a:lnTo>
                      <a:pt x="459" y="879"/>
                    </a:lnTo>
                    <a:lnTo>
                      <a:pt x="693" y="763"/>
                    </a:lnTo>
                    <a:lnTo>
                      <a:pt x="845" y="743"/>
                    </a:lnTo>
                    <a:lnTo>
                      <a:pt x="1033" y="644"/>
                    </a:lnTo>
                    <a:lnTo>
                      <a:pt x="1239" y="609"/>
                    </a:lnTo>
                    <a:lnTo>
                      <a:pt x="1313" y="524"/>
                    </a:lnTo>
                    <a:lnTo>
                      <a:pt x="1348" y="389"/>
                    </a:lnTo>
                    <a:lnTo>
                      <a:pt x="1343" y="284"/>
                    </a:lnTo>
                    <a:lnTo>
                      <a:pt x="1313" y="135"/>
                    </a:lnTo>
                    <a:lnTo>
                      <a:pt x="1289" y="10"/>
                    </a:lnTo>
                    <a:lnTo>
                      <a:pt x="1422" y="0"/>
                    </a:lnTo>
                    <a:lnTo>
                      <a:pt x="1599" y="85"/>
                    </a:lnTo>
                    <a:lnTo>
                      <a:pt x="1762" y="115"/>
                    </a:lnTo>
                    <a:lnTo>
                      <a:pt x="1926" y="193"/>
                    </a:lnTo>
                    <a:lnTo>
                      <a:pt x="1954" y="311"/>
                    </a:lnTo>
                    <a:lnTo>
                      <a:pt x="2176" y="493"/>
                    </a:lnTo>
                    <a:lnTo>
                      <a:pt x="2116" y="614"/>
                    </a:lnTo>
                    <a:lnTo>
                      <a:pt x="2347" y="983"/>
                    </a:lnTo>
                    <a:lnTo>
                      <a:pt x="2532" y="1152"/>
                    </a:lnTo>
                    <a:lnTo>
                      <a:pt x="2860" y="1697"/>
                    </a:lnTo>
                    <a:lnTo>
                      <a:pt x="2737" y="1849"/>
                    </a:lnTo>
                    <a:lnTo>
                      <a:pt x="2672" y="2002"/>
                    </a:lnTo>
                    <a:lnTo>
                      <a:pt x="3061" y="2021"/>
                    </a:lnTo>
                    <a:lnTo>
                      <a:pt x="3462" y="2114"/>
                    </a:lnTo>
                    <a:lnTo>
                      <a:pt x="3544" y="2226"/>
                    </a:lnTo>
                    <a:lnTo>
                      <a:pt x="3605" y="2449"/>
                    </a:lnTo>
                    <a:lnTo>
                      <a:pt x="3617" y="2614"/>
                    </a:lnTo>
                    <a:lnTo>
                      <a:pt x="4006" y="2604"/>
                    </a:lnTo>
                    <a:lnTo>
                      <a:pt x="4390" y="2589"/>
                    </a:lnTo>
                    <a:lnTo>
                      <a:pt x="4784" y="2374"/>
                    </a:lnTo>
                    <a:lnTo>
                      <a:pt x="5144" y="2066"/>
                    </a:lnTo>
                    <a:lnTo>
                      <a:pt x="5198" y="2166"/>
                    </a:lnTo>
                    <a:lnTo>
                      <a:pt x="5144" y="2259"/>
                    </a:lnTo>
                    <a:lnTo>
                      <a:pt x="5188" y="2349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1" name="Freeform 116">
                <a:hlinkClick r:id="" action="ppaction://noaction"/>
                <a:extLst>
                  <a:ext uri="{FF2B5EF4-FFF2-40B4-BE49-F238E27FC236}">
                    <a16:creationId xmlns:a16="http://schemas.microsoft.com/office/drawing/2014/main" id="{8492BE74-07FA-333E-96A4-756A2B82A6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79551" y="4013187"/>
                <a:ext cx="693790" cy="898774"/>
              </a:xfrm>
              <a:custGeom>
                <a:avLst/>
                <a:gdLst/>
                <a:ahLst/>
                <a:cxnLst>
                  <a:cxn ang="0">
                    <a:pos x="0" y="279"/>
                  </a:cxn>
                  <a:cxn ang="0">
                    <a:pos x="280" y="778"/>
                  </a:cxn>
                  <a:cxn ang="0">
                    <a:pos x="290" y="1001"/>
                  </a:cxn>
                  <a:cxn ang="0">
                    <a:pos x="511" y="1136"/>
                  </a:cxn>
                  <a:cxn ang="0">
                    <a:pos x="734" y="1490"/>
                  </a:cxn>
                  <a:cxn ang="0">
                    <a:pos x="841" y="1825"/>
                  </a:cxn>
                  <a:cxn ang="0">
                    <a:pos x="1044" y="2005"/>
                  </a:cxn>
                  <a:cxn ang="0">
                    <a:pos x="1132" y="2199"/>
                  </a:cxn>
                  <a:cxn ang="0">
                    <a:pos x="1328" y="2454"/>
                  </a:cxn>
                  <a:cxn ang="0">
                    <a:pos x="1412" y="2693"/>
                  </a:cxn>
                  <a:cxn ang="0">
                    <a:pos x="1595" y="2913"/>
                  </a:cxn>
                  <a:cxn ang="0">
                    <a:pos x="1737" y="2693"/>
                  </a:cxn>
                  <a:cxn ang="0">
                    <a:pos x="1928" y="2589"/>
                  </a:cxn>
                  <a:cxn ang="0">
                    <a:pos x="2046" y="2593"/>
                  </a:cxn>
                  <a:cxn ang="0">
                    <a:pos x="2230" y="2494"/>
                  </a:cxn>
                  <a:cxn ang="0">
                    <a:pos x="2357" y="2304"/>
                  </a:cxn>
                  <a:cxn ang="0">
                    <a:pos x="2226" y="2200"/>
                  </a:cxn>
                  <a:cxn ang="0">
                    <a:pos x="2258" y="2059"/>
                  </a:cxn>
                  <a:cxn ang="0">
                    <a:pos x="2168" y="1898"/>
                  </a:cxn>
                  <a:cxn ang="0">
                    <a:pos x="2195" y="1745"/>
                  </a:cxn>
                  <a:cxn ang="0">
                    <a:pos x="1978" y="1640"/>
                  </a:cxn>
                  <a:cxn ang="0">
                    <a:pos x="1783" y="1618"/>
                  </a:cxn>
                  <a:cxn ang="0">
                    <a:pos x="1653" y="1431"/>
                  </a:cxn>
                  <a:cxn ang="0">
                    <a:pos x="1496" y="1175"/>
                  </a:cxn>
                  <a:cxn ang="0">
                    <a:pos x="1346" y="785"/>
                  </a:cxn>
                  <a:cxn ang="0">
                    <a:pos x="1235" y="493"/>
                  </a:cxn>
                  <a:cxn ang="0">
                    <a:pos x="1137" y="149"/>
                  </a:cxn>
                  <a:cxn ang="0">
                    <a:pos x="926" y="0"/>
                  </a:cxn>
                  <a:cxn ang="0">
                    <a:pos x="789" y="58"/>
                  </a:cxn>
                  <a:cxn ang="0">
                    <a:pos x="729" y="220"/>
                  </a:cxn>
                  <a:cxn ang="0">
                    <a:pos x="456" y="450"/>
                  </a:cxn>
                  <a:cxn ang="0">
                    <a:pos x="310" y="433"/>
                  </a:cxn>
                  <a:cxn ang="0">
                    <a:pos x="296" y="297"/>
                  </a:cxn>
                  <a:cxn ang="0">
                    <a:pos x="177" y="239"/>
                  </a:cxn>
                  <a:cxn ang="0">
                    <a:pos x="0" y="279"/>
                  </a:cxn>
                </a:cxnLst>
                <a:rect l="0" t="0" r="r" b="b"/>
                <a:pathLst>
                  <a:path w="2357" h="2913">
                    <a:moveTo>
                      <a:pt x="0" y="279"/>
                    </a:moveTo>
                    <a:lnTo>
                      <a:pt x="280" y="778"/>
                    </a:lnTo>
                    <a:lnTo>
                      <a:pt x="290" y="1001"/>
                    </a:lnTo>
                    <a:lnTo>
                      <a:pt x="511" y="1136"/>
                    </a:lnTo>
                    <a:lnTo>
                      <a:pt x="734" y="1490"/>
                    </a:lnTo>
                    <a:lnTo>
                      <a:pt x="841" y="1825"/>
                    </a:lnTo>
                    <a:lnTo>
                      <a:pt x="1044" y="2005"/>
                    </a:lnTo>
                    <a:lnTo>
                      <a:pt x="1132" y="2199"/>
                    </a:lnTo>
                    <a:lnTo>
                      <a:pt x="1328" y="2454"/>
                    </a:lnTo>
                    <a:lnTo>
                      <a:pt x="1412" y="2693"/>
                    </a:lnTo>
                    <a:lnTo>
                      <a:pt x="1595" y="2913"/>
                    </a:lnTo>
                    <a:lnTo>
                      <a:pt x="1737" y="2693"/>
                    </a:lnTo>
                    <a:lnTo>
                      <a:pt x="1928" y="2589"/>
                    </a:lnTo>
                    <a:lnTo>
                      <a:pt x="2046" y="2593"/>
                    </a:lnTo>
                    <a:lnTo>
                      <a:pt x="2230" y="2494"/>
                    </a:lnTo>
                    <a:lnTo>
                      <a:pt x="2357" y="2304"/>
                    </a:lnTo>
                    <a:lnTo>
                      <a:pt x="2226" y="2200"/>
                    </a:lnTo>
                    <a:lnTo>
                      <a:pt x="2258" y="2059"/>
                    </a:lnTo>
                    <a:lnTo>
                      <a:pt x="2168" y="1898"/>
                    </a:lnTo>
                    <a:lnTo>
                      <a:pt x="2195" y="1745"/>
                    </a:lnTo>
                    <a:lnTo>
                      <a:pt x="1978" y="1640"/>
                    </a:lnTo>
                    <a:lnTo>
                      <a:pt x="1783" y="1618"/>
                    </a:lnTo>
                    <a:lnTo>
                      <a:pt x="1653" y="1431"/>
                    </a:lnTo>
                    <a:lnTo>
                      <a:pt x="1496" y="1175"/>
                    </a:lnTo>
                    <a:lnTo>
                      <a:pt x="1346" y="785"/>
                    </a:lnTo>
                    <a:lnTo>
                      <a:pt x="1235" y="493"/>
                    </a:lnTo>
                    <a:lnTo>
                      <a:pt x="1137" y="149"/>
                    </a:lnTo>
                    <a:lnTo>
                      <a:pt x="926" y="0"/>
                    </a:lnTo>
                    <a:lnTo>
                      <a:pt x="789" y="58"/>
                    </a:lnTo>
                    <a:lnTo>
                      <a:pt x="729" y="220"/>
                    </a:lnTo>
                    <a:lnTo>
                      <a:pt x="456" y="450"/>
                    </a:lnTo>
                    <a:lnTo>
                      <a:pt x="310" y="433"/>
                    </a:lnTo>
                    <a:lnTo>
                      <a:pt x="296" y="297"/>
                    </a:lnTo>
                    <a:lnTo>
                      <a:pt x="177" y="239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2" name="Freeform 117">
                <a:extLst>
                  <a:ext uri="{FF2B5EF4-FFF2-40B4-BE49-F238E27FC236}">
                    <a16:creationId xmlns:a16="http://schemas.microsoft.com/office/drawing/2014/main" id="{2FC9F33A-1AED-1EB6-5784-A3FE0645F2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7256" y="4114803"/>
                <a:ext cx="847966" cy="609694"/>
              </a:xfrm>
              <a:custGeom>
                <a:avLst/>
                <a:gdLst/>
                <a:ahLst/>
                <a:cxnLst>
                  <a:cxn ang="0">
                    <a:pos x="808" y="1581"/>
                  </a:cxn>
                  <a:cxn ang="0">
                    <a:pos x="890" y="1408"/>
                  </a:cxn>
                  <a:cxn ang="0">
                    <a:pos x="1012" y="1325"/>
                  </a:cxn>
                  <a:cxn ang="0">
                    <a:pos x="1102" y="1181"/>
                  </a:cxn>
                  <a:cxn ang="0">
                    <a:pos x="1043" y="1053"/>
                  </a:cxn>
                  <a:cxn ang="0">
                    <a:pos x="1114" y="1037"/>
                  </a:cxn>
                  <a:cxn ang="0">
                    <a:pos x="1236" y="1073"/>
                  </a:cxn>
                  <a:cxn ang="0">
                    <a:pos x="1461" y="1049"/>
                  </a:cxn>
                  <a:cxn ang="0">
                    <a:pos x="1576" y="1127"/>
                  </a:cxn>
                  <a:cxn ang="0">
                    <a:pos x="1669" y="1229"/>
                  </a:cxn>
                  <a:cxn ang="0">
                    <a:pos x="1803" y="1265"/>
                  </a:cxn>
                  <a:cxn ang="0">
                    <a:pos x="1945" y="1253"/>
                  </a:cxn>
                  <a:cxn ang="0">
                    <a:pos x="2087" y="1241"/>
                  </a:cxn>
                  <a:cxn ang="0">
                    <a:pos x="2181" y="1161"/>
                  </a:cxn>
                  <a:cxn ang="0">
                    <a:pos x="2240" y="982"/>
                  </a:cxn>
                  <a:cxn ang="0">
                    <a:pos x="2307" y="838"/>
                  </a:cxn>
                  <a:cxn ang="0">
                    <a:pos x="2252" y="778"/>
                  </a:cxn>
                  <a:cxn ang="0">
                    <a:pos x="2153" y="742"/>
                  </a:cxn>
                  <a:cxn ang="0">
                    <a:pos x="2252" y="670"/>
                  </a:cxn>
                  <a:cxn ang="0">
                    <a:pos x="2296" y="495"/>
                  </a:cxn>
                  <a:cxn ang="0">
                    <a:pos x="2238" y="143"/>
                  </a:cxn>
                  <a:cxn ang="0">
                    <a:pos x="2154" y="77"/>
                  </a:cxn>
                  <a:cxn ang="0">
                    <a:pos x="2040" y="101"/>
                  </a:cxn>
                  <a:cxn ang="0">
                    <a:pos x="1936" y="239"/>
                  </a:cxn>
                  <a:cxn ang="0">
                    <a:pos x="1570" y="295"/>
                  </a:cxn>
                  <a:cxn ang="0">
                    <a:pos x="1461" y="164"/>
                  </a:cxn>
                  <a:cxn ang="0">
                    <a:pos x="1067" y="0"/>
                  </a:cxn>
                  <a:cxn ang="0">
                    <a:pos x="858" y="95"/>
                  </a:cxn>
                  <a:cxn ang="0">
                    <a:pos x="606" y="156"/>
                  </a:cxn>
                  <a:cxn ang="0">
                    <a:pos x="498" y="235"/>
                  </a:cxn>
                  <a:cxn ang="0">
                    <a:pos x="394" y="163"/>
                  </a:cxn>
                  <a:cxn ang="0">
                    <a:pos x="291" y="188"/>
                  </a:cxn>
                  <a:cxn ang="0">
                    <a:pos x="156" y="259"/>
                  </a:cxn>
                  <a:cxn ang="0">
                    <a:pos x="162" y="349"/>
                  </a:cxn>
                  <a:cxn ang="0">
                    <a:pos x="0" y="369"/>
                  </a:cxn>
                  <a:cxn ang="0">
                    <a:pos x="114" y="670"/>
                  </a:cxn>
                  <a:cxn ang="0">
                    <a:pos x="228" y="858"/>
                  </a:cxn>
                  <a:cxn ang="0">
                    <a:pos x="346" y="1029"/>
                  </a:cxn>
                  <a:cxn ang="0">
                    <a:pos x="500" y="1049"/>
                  </a:cxn>
                  <a:cxn ang="0">
                    <a:pos x="676" y="1131"/>
                  </a:cxn>
                  <a:cxn ang="0">
                    <a:pos x="658" y="1253"/>
                  </a:cxn>
                  <a:cxn ang="0">
                    <a:pos x="726" y="1383"/>
                  </a:cxn>
                  <a:cxn ang="0">
                    <a:pos x="704" y="1499"/>
                  </a:cxn>
                  <a:cxn ang="0">
                    <a:pos x="808" y="1581"/>
                  </a:cxn>
                </a:cxnLst>
                <a:rect l="0" t="0" r="r" b="b"/>
                <a:pathLst>
                  <a:path w="2307" h="1581">
                    <a:moveTo>
                      <a:pt x="808" y="1581"/>
                    </a:moveTo>
                    <a:lnTo>
                      <a:pt x="890" y="1408"/>
                    </a:lnTo>
                    <a:lnTo>
                      <a:pt x="1012" y="1325"/>
                    </a:lnTo>
                    <a:lnTo>
                      <a:pt x="1102" y="1181"/>
                    </a:lnTo>
                    <a:lnTo>
                      <a:pt x="1043" y="1053"/>
                    </a:lnTo>
                    <a:lnTo>
                      <a:pt x="1114" y="1037"/>
                    </a:lnTo>
                    <a:lnTo>
                      <a:pt x="1236" y="1073"/>
                    </a:lnTo>
                    <a:lnTo>
                      <a:pt x="1461" y="1049"/>
                    </a:lnTo>
                    <a:lnTo>
                      <a:pt x="1576" y="1127"/>
                    </a:lnTo>
                    <a:lnTo>
                      <a:pt x="1669" y="1229"/>
                    </a:lnTo>
                    <a:lnTo>
                      <a:pt x="1803" y="1265"/>
                    </a:lnTo>
                    <a:lnTo>
                      <a:pt x="1945" y="1253"/>
                    </a:lnTo>
                    <a:lnTo>
                      <a:pt x="2087" y="1241"/>
                    </a:lnTo>
                    <a:lnTo>
                      <a:pt x="2181" y="1161"/>
                    </a:lnTo>
                    <a:lnTo>
                      <a:pt x="2240" y="982"/>
                    </a:lnTo>
                    <a:lnTo>
                      <a:pt x="2307" y="838"/>
                    </a:lnTo>
                    <a:lnTo>
                      <a:pt x="2252" y="778"/>
                    </a:lnTo>
                    <a:lnTo>
                      <a:pt x="2153" y="742"/>
                    </a:lnTo>
                    <a:lnTo>
                      <a:pt x="2252" y="670"/>
                    </a:lnTo>
                    <a:lnTo>
                      <a:pt x="2296" y="495"/>
                    </a:lnTo>
                    <a:lnTo>
                      <a:pt x="2238" y="143"/>
                    </a:lnTo>
                    <a:lnTo>
                      <a:pt x="2154" y="77"/>
                    </a:lnTo>
                    <a:lnTo>
                      <a:pt x="2040" y="101"/>
                    </a:lnTo>
                    <a:lnTo>
                      <a:pt x="1936" y="239"/>
                    </a:lnTo>
                    <a:lnTo>
                      <a:pt x="1570" y="295"/>
                    </a:lnTo>
                    <a:lnTo>
                      <a:pt x="1461" y="164"/>
                    </a:lnTo>
                    <a:lnTo>
                      <a:pt x="1067" y="0"/>
                    </a:lnTo>
                    <a:lnTo>
                      <a:pt x="858" y="95"/>
                    </a:lnTo>
                    <a:lnTo>
                      <a:pt x="606" y="156"/>
                    </a:lnTo>
                    <a:lnTo>
                      <a:pt x="498" y="235"/>
                    </a:lnTo>
                    <a:lnTo>
                      <a:pt x="394" y="163"/>
                    </a:lnTo>
                    <a:lnTo>
                      <a:pt x="291" y="188"/>
                    </a:lnTo>
                    <a:lnTo>
                      <a:pt x="156" y="259"/>
                    </a:lnTo>
                    <a:lnTo>
                      <a:pt x="162" y="349"/>
                    </a:lnTo>
                    <a:lnTo>
                      <a:pt x="0" y="369"/>
                    </a:lnTo>
                    <a:lnTo>
                      <a:pt x="114" y="670"/>
                    </a:lnTo>
                    <a:lnTo>
                      <a:pt x="228" y="858"/>
                    </a:lnTo>
                    <a:lnTo>
                      <a:pt x="346" y="1029"/>
                    </a:lnTo>
                    <a:lnTo>
                      <a:pt x="500" y="1049"/>
                    </a:lnTo>
                    <a:lnTo>
                      <a:pt x="676" y="1131"/>
                    </a:lnTo>
                    <a:lnTo>
                      <a:pt x="658" y="1253"/>
                    </a:lnTo>
                    <a:lnTo>
                      <a:pt x="726" y="1383"/>
                    </a:lnTo>
                    <a:lnTo>
                      <a:pt x="704" y="1499"/>
                    </a:lnTo>
                    <a:lnTo>
                      <a:pt x="808" y="1581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3" name="Freeform 118">
                <a:hlinkClick r:id="" action="ppaction://noaction"/>
                <a:extLst>
                  <a:ext uri="{FF2B5EF4-FFF2-40B4-BE49-F238E27FC236}">
                    <a16:creationId xmlns:a16="http://schemas.microsoft.com/office/drawing/2014/main" id="{5C0D7A4A-2B1F-AADD-57A2-757E3EE9F9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4046" y="4812097"/>
                <a:ext cx="483550" cy="723575"/>
              </a:xfrm>
              <a:custGeom>
                <a:avLst/>
                <a:gdLst/>
                <a:ahLst/>
                <a:cxnLst>
                  <a:cxn ang="0">
                    <a:pos x="1020" y="1876"/>
                  </a:cxn>
                  <a:cxn ang="0">
                    <a:pos x="1122" y="1712"/>
                  </a:cxn>
                  <a:cxn ang="0">
                    <a:pos x="1291" y="1617"/>
                  </a:cxn>
                  <a:cxn ang="0">
                    <a:pos x="1316" y="1492"/>
                  </a:cxn>
                  <a:cxn ang="0">
                    <a:pos x="1256" y="1329"/>
                  </a:cxn>
                  <a:cxn ang="0">
                    <a:pos x="1180" y="1242"/>
                  </a:cxn>
                  <a:cxn ang="0">
                    <a:pos x="1043" y="1241"/>
                  </a:cxn>
                  <a:cxn ang="0">
                    <a:pos x="988" y="1188"/>
                  </a:cxn>
                  <a:cxn ang="0">
                    <a:pos x="962" y="1094"/>
                  </a:cxn>
                  <a:cxn ang="0">
                    <a:pos x="1014" y="1008"/>
                  </a:cxn>
                  <a:cxn ang="0">
                    <a:pos x="1008" y="894"/>
                  </a:cxn>
                  <a:cxn ang="0">
                    <a:pos x="862" y="778"/>
                  </a:cxn>
                  <a:cxn ang="0">
                    <a:pos x="732" y="738"/>
                  </a:cxn>
                  <a:cxn ang="0">
                    <a:pos x="665" y="667"/>
                  </a:cxn>
                  <a:cxn ang="0">
                    <a:pos x="673" y="379"/>
                  </a:cxn>
                  <a:cxn ang="0">
                    <a:pos x="535" y="271"/>
                  </a:cxn>
                  <a:cxn ang="0">
                    <a:pos x="547" y="144"/>
                  </a:cxn>
                  <a:cxn ang="0">
                    <a:pos x="464" y="2"/>
                  </a:cxn>
                  <a:cxn ang="0">
                    <a:pos x="366" y="0"/>
                  </a:cxn>
                  <a:cxn ang="0">
                    <a:pos x="212" y="82"/>
                  </a:cxn>
                  <a:cxn ang="0">
                    <a:pos x="100" y="260"/>
                  </a:cxn>
                  <a:cxn ang="0">
                    <a:pos x="193" y="379"/>
                  </a:cxn>
                  <a:cxn ang="0">
                    <a:pos x="142" y="659"/>
                  </a:cxn>
                  <a:cxn ang="0">
                    <a:pos x="47" y="655"/>
                  </a:cxn>
                  <a:cxn ang="0">
                    <a:pos x="0" y="718"/>
                  </a:cxn>
                  <a:cxn ang="0">
                    <a:pos x="110" y="742"/>
                  </a:cxn>
                  <a:cxn ang="0">
                    <a:pos x="118" y="886"/>
                  </a:cxn>
                  <a:cxn ang="0">
                    <a:pos x="287" y="1102"/>
                  </a:cxn>
                  <a:cxn ang="0">
                    <a:pos x="394" y="1293"/>
                  </a:cxn>
                  <a:cxn ang="0">
                    <a:pos x="618" y="1469"/>
                  </a:cxn>
                  <a:cxn ang="0">
                    <a:pos x="831" y="1700"/>
                  </a:cxn>
                  <a:cxn ang="0">
                    <a:pos x="909" y="1712"/>
                  </a:cxn>
                  <a:cxn ang="0">
                    <a:pos x="909" y="1804"/>
                  </a:cxn>
                  <a:cxn ang="0">
                    <a:pos x="1020" y="1876"/>
                  </a:cxn>
                </a:cxnLst>
                <a:rect l="0" t="0" r="r" b="b"/>
                <a:pathLst>
                  <a:path w="1316" h="1876">
                    <a:moveTo>
                      <a:pt x="1020" y="1876"/>
                    </a:moveTo>
                    <a:lnTo>
                      <a:pt x="1122" y="1712"/>
                    </a:lnTo>
                    <a:lnTo>
                      <a:pt x="1291" y="1617"/>
                    </a:lnTo>
                    <a:lnTo>
                      <a:pt x="1316" y="1492"/>
                    </a:lnTo>
                    <a:lnTo>
                      <a:pt x="1256" y="1329"/>
                    </a:lnTo>
                    <a:lnTo>
                      <a:pt x="1180" y="1242"/>
                    </a:lnTo>
                    <a:lnTo>
                      <a:pt x="1043" y="1241"/>
                    </a:lnTo>
                    <a:lnTo>
                      <a:pt x="988" y="1188"/>
                    </a:lnTo>
                    <a:lnTo>
                      <a:pt x="962" y="1094"/>
                    </a:lnTo>
                    <a:lnTo>
                      <a:pt x="1014" y="1008"/>
                    </a:lnTo>
                    <a:lnTo>
                      <a:pt x="1008" y="894"/>
                    </a:lnTo>
                    <a:lnTo>
                      <a:pt x="862" y="778"/>
                    </a:lnTo>
                    <a:lnTo>
                      <a:pt x="732" y="738"/>
                    </a:lnTo>
                    <a:lnTo>
                      <a:pt x="665" y="667"/>
                    </a:lnTo>
                    <a:lnTo>
                      <a:pt x="673" y="379"/>
                    </a:lnTo>
                    <a:lnTo>
                      <a:pt x="535" y="271"/>
                    </a:lnTo>
                    <a:lnTo>
                      <a:pt x="547" y="144"/>
                    </a:lnTo>
                    <a:lnTo>
                      <a:pt x="464" y="2"/>
                    </a:lnTo>
                    <a:lnTo>
                      <a:pt x="366" y="0"/>
                    </a:lnTo>
                    <a:lnTo>
                      <a:pt x="212" y="82"/>
                    </a:lnTo>
                    <a:lnTo>
                      <a:pt x="100" y="260"/>
                    </a:lnTo>
                    <a:lnTo>
                      <a:pt x="193" y="379"/>
                    </a:lnTo>
                    <a:lnTo>
                      <a:pt x="142" y="659"/>
                    </a:lnTo>
                    <a:lnTo>
                      <a:pt x="47" y="655"/>
                    </a:lnTo>
                    <a:lnTo>
                      <a:pt x="0" y="718"/>
                    </a:lnTo>
                    <a:lnTo>
                      <a:pt x="110" y="742"/>
                    </a:lnTo>
                    <a:lnTo>
                      <a:pt x="118" y="886"/>
                    </a:lnTo>
                    <a:lnTo>
                      <a:pt x="287" y="1102"/>
                    </a:lnTo>
                    <a:lnTo>
                      <a:pt x="394" y="1293"/>
                    </a:lnTo>
                    <a:lnTo>
                      <a:pt x="618" y="1469"/>
                    </a:lnTo>
                    <a:lnTo>
                      <a:pt x="831" y="1700"/>
                    </a:lnTo>
                    <a:lnTo>
                      <a:pt x="909" y="1712"/>
                    </a:lnTo>
                    <a:lnTo>
                      <a:pt x="909" y="1804"/>
                    </a:lnTo>
                    <a:lnTo>
                      <a:pt x="1020" y="1876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4" name="Freeform 119">
                <a:extLst>
                  <a:ext uri="{FF2B5EF4-FFF2-40B4-BE49-F238E27FC236}">
                    <a16:creationId xmlns:a16="http://schemas.microsoft.com/office/drawing/2014/main" id="{89E0E024-9D57-1C2B-551B-712FDE1990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3990" y="4514257"/>
                <a:ext cx="406462" cy="644734"/>
              </a:xfrm>
              <a:custGeom>
                <a:avLst/>
                <a:gdLst/>
                <a:ahLst/>
                <a:cxnLst>
                  <a:cxn ang="0">
                    <a:pos x="1011" y="88"/>
                  </a:cxn>
                  <a:cxn ang="0">
                    <a:pos x="942" y="196"/>
                  </a:cxn>
                  <a:cxn ang="0">
                    <a:pos x="920" y="299"/>
                  </a:cxn>
                  <a:cxn ang="0">
                    <a:pos x="1105" y="603"/>
                  </a:cxn>
                  <a:cxn ang="0">
                    <a:pos x="1086" y="746"/>
                  </a:cxn>
                  <a:cxn ang="0">
                    <a:pos x="1026" y="854"/>
                  </a:cxn>
                  <a:cxn ang="0">
                    <a:pos x="936" y="916"/>
                  </a:cxn>
                  <a:cxn ang="0">
                    <a:pos x="837" y="1042"/>
                  </a:cxn>
                  <a:cxn ang="0">
                    <a:pos x="744" y="1030"/>
                  </a:cxn>
                  <a:cxn ang="0">
                    <a:pos x="668" y="1092"/>
                  </a:cxn>
                  <a:cxn ang="0">
                    <a:pos x="740" y="1170"/>
                  </a:cxn>
                  <a:cxn ang="0">
                    <a:pos x="774" y="1285"/>
                  </a:cxn>
                  <a:cxn ang="0">
                    <a:pos x="812" y="1422"/>
                  </a:cxn>
                  <a:cxn ang="0">
                    <a:pos x="790" y="1558"/>
                  </a:cxn>
                  <a:cxn ang="0">
                    <a:pos x="644" y="1592"/>
                  </a:cxn>
                  <a:cxn ang="0">
                    <a:pos x="544" y="1666"/>
                  </a:cxn>
                  <a:cxn ang="0">
                    <a:pos x="402" y="1550"/>
                  </a:cxn>
                  <a:cxn ang="0">
                    <a:pos x="268" y="1508"/>
                  </a:cxn>
                  <a:cxn ang="0">
                    <a:pos x="200" y="1437"/>
                  </a:cxn>
                  <a:cxn ang="0">
                    <a:pos x="206" y="1148"/>
                  </a:cxn>
                  <a:cxn ang="0">
                    <a:pos x="70" y="1042"/>
                  </a:cxn>
                  <a:cxn ang="0">
                    <a:pos x="82" y="914"/>
                  </a:cxn>
                  <a:cxn ang="0">
                    <a:pos x="0" y="772"/>
                  </a:cxn>
                  <a:cxn ang="0">
                    <a:pos x="137" y="698"/>
                  </a:cxn>
                  <a:cxn ang="0">
                    <a:pos x="244" y="544"/>
                  </a:cxn>
                  <a:cxn ang="0">
                    <a:pos x="322" y="376"/>
                  </a:cxn>
                  <a:cxn ang="0">
                    <a:pos x="446" y="292"/>
                  </a:cxn>
                  <a:cxn ang="0">
                    <a:pos x="538" y="144"/>
                  </a:cxn>
                  <a:cxn ang="0">
                    <a:pos x="480" y="18"/>
                  </a:cxn>
                  <a:cxn ang="0">
                    <a:pos x="548" y="0"/>
                  </a:cxn>
                  <a:cxn ang="0">
                    <a:pos x="672" y="36"/>
                  </a:cxn>
                  <a:cxn ang="0">
                    <a:pos x="896" y="12"/>
                  </a:cxn>
                  <a:cxn ang="0">
                    <a:pos x="1011" y="88"/>
                  </a:cxn>
                </a:cxnLst>
                <a:rect l="0" t="0" r="r" b="b"/>
                <a:pathLst>
                  <a:path w="1105" h="1666">
                    <a:moveTo>
                      <a:pt x="1011" y="88"/>
                    </a:moveTo>
                    <a:lnTo>
                      <a:pt x="942" y="196"/>
                    </a:lnTo>
                    <a:lnTo>
                      <a:pt x="920" y="299"/>
                    </a:lnTo>
                    <a:lnTo>
                      <a:pt x="1105" y="603"/>
                    </a:lnTo>
                    <a:lnTo>
                      <a:pt x="1086" y="746"/>
                    </a:lnTo>
                    <a:lnTo>
                      <a:pt x="1026" y="854"/>
                    </a:lnTo>
                    <a:lnTo>
                      <a:pt x="936" y="916"/>
                    </a:lnTo>
                    <a:lnTo>
                      <a:pt x="837" y="1042"/>
                    </a:lnTo>
                    <a:lnTo>
                      <a:pt x="744" y="1030"/>
                    </a:lnTo>
                    <a:lnTo>
                      <a:pt x="668" y="1092"/>
                    </a:lnTo>
                    <a:lnTo>
                      <a:pt x="740" y="1170"/>
                    </a:lnTo>
                    <a:lnTo>
                      <a:pt x="774" y="1285"/>
                    </a:lnTo>
                    <a:lnTo>
                      <a:pt x="812" y="1422"/>
                    </a:lnTo>
                    <a:lnTo>
                      <a:pt x="790" y="1558"/>
                    </a:lnTo>
                    <a:lnTo>
                      <a:pt x="644" y="1592"/>
                    </a:lnTo>
                    <a:lnTo>
                      <a:pt x="544" y="1666"/>
                    </a:lnTo>
                    <a:lnTo>
                      <a:pt x="402" y="1550"/>
                    </a:lnTo>
                    <a:lnTo>
                      <a:pt x="268" y="1508"/>
                    </a:lnTo>
                    <a:lnTo>
                      <a:pt x="200" y="1437"/>
                    </a:lnTo>
                    <a:lnTo>
                      <a:pt x="206" y="1148"/>
                    </a:lnTo>
                    <a:lnTo>
                      <a:pt x="70" y="1042"/>
                    </a:lnTo>
                    <a:lnTo>
                      <a:pt x="82" y="914"/>
                    </a:lnTo>
                    <a:lnTo>
                      <a:pt x="0" y="772"/>
                    </a:lnTo>
                    <a:lnTo>
                      <a:pt x="137" y="698"/>
                    </a:lnTo>
                    <a:lnTo>
                      <a:pt x="244" y="544"/>
                    </a:lnTo>
                    <a:lnTo>
                      <a:pt x="322" y="376"/>
                    </a:lnTo>
                    <a:lnTo>
                      <a:pt x="446" y="292"/>
                    </a:lnTo>
                    <a:lnTo>
                      <a:pt x="538" y="144"/>
                    </a:lnTo>
                    <a:lnTo>
                      <a:pt x="480" y="18"/>
                    </a:lnTo>
                    <a:lnTo>
                      <a:pt x="548" y="0"/>
                    </a:lnTo>
                    <a:lnTo>
                      <a:pt x="672" y="36"/>
                    </a:lnTo>
                    <a:lnTo>
                      <a:pt x="896" y="12"/>
                    </a:lnTo>
                    <a:lnTo>
                      <a:pt x="1011" y="88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" name="Freeform 120">
                <a:hlinkClick r:id="" action="ppaction://noaction"/>
                <a:extLst>
                  <a:ext uri="{FF2B5EF4-FFF2-40B4-BE49-F238E27FC236}">
                    <a16:creationId xmlns:a16="http://schemas.microsoft.com/office/drawing/2014/main" id="{EE6B9F19-83ED-5826-5E52-0CB69448BE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66198" y="4551049"/>
                <a:ext cx="616703" cy="1042437"/>
              </a:xfrm>
              <a:custGeom>
                <a:avLst/>
                <a:gdLst/>
                <a:ahLst/>
                <a:cxnLst>
                  <a:cxn ang="0">
                    <a:pos x="957" y="285"/>
                  </a:cxn>
                  <a:cxn ang="0">
                    <a:pos x="1224" y="728"/>
                  </a:cxn>
                  <a:cxn ang="0">
                    <a:pos x="1445" y="998"/>
                  </a:cxn>
                  <a:cxn ang="0">
                    <a:pos x="1271" y="1018"/>
                  </a:cxn>
                  <a:cxn ang="0">
                    <a:pos x="1001" y="824"/>
                  </a:cxn>
                  <a:cxn ang="0">
                    <a:pos x="975" y="1006"/>
                  </a:cxn>
                  <a:cxn ang="0">
                    <a:pos x="1059" y="1219"/>
                  </a:cxn>
                  <a:cxn ang="0">
                    <a:pos x="1079" y="1448"/>
                  </a:cxn>
                  <a:cxn ang="0">
                    <a:pos x="1190" y="1679"/>
                  </a:cxn>
                  <a:cxn ang="0">
                    <a:pos x="1201" y="1912"/>
                  </a:cxn>
                  <a:cxn ang="0">
                    <a:pos x="1228" y="2101"/>
                  </a:cxn>
                  <a:cxn ang="0">
                    <a:pos x="1479" y="1957"/>
                  </a:cxn>
                  <a:cxn ang="0">
                    <a:pos x="1673" y="2032"/>
                  </a:cxn>
                  <a:cxn ang="0">
                    <a:pos x="1523" y="2388"/>
                  </a:cxn>
                  <a:cxn ang="0">
                    <a:pos x="1394" y="2531"/>
                  </a:cxn>
                  <a:cxn ang="0">
                    <a:pos x="964" y="2579"/>
                  </a:cxn>
                  <a:cxn ang="0">
                    <a:pos x="799" y="2703"/>
                  </a:cxn>
                  <a:cxn ang="0">
                    <a:pos x="661" y="2627"/>
                  </a:cxn>
                  <a:cxn ang="0">
                    <a:pos x="496" y="2388"/>
                  </a:cxn>
                  <a:cxn ang="0">
                    <a:pos x="329" y="2298"/>
                  </a:cxn>
                  <a:cxn ang="0">
                    <a:pos x="297" y="2014"/>
                  </a:cxn>
                  <a:cxn ang="0">
                    <a:pos x="83" y="1921"/>
                  </a:cxn>
                  <a:cxn ang="0">
                    <a:pos x="0" y="1777"/>
                  </a:cxn>
                  <a:cxn ang="0">
                    <a:pos x="49" y="1574"/>
                  </a:cxn>
                  <a:cxn ang="0">
                    <a:pos x="295" y="1470"/>
                  </a:cxn>
                  <a:cxn ang="0">
                    <a:pos x="248" y="1083"/>
                  </a:cxn>
                  <a:cxn ang="0">
                    <a:pos x="248" y="940"/>
                  </a:cxn>
                  <a:cxn ang="0">
                    <a:pos x="441" y="826"/>
                  </a:cxn>
                  <a:cxn ang="0">
                    <a:pos x="593" y="650"/>
                  </a:cxn>
                  <a:cxn ang="0">
                    <a:pos x="425" y="213"/>
                  </a:cxn>
                  <a:cxn ang="0">
                    <a:pos x="517" y="0"/>
                  </a:cxn>
                  <a:cxn ang="0">
                    <a:pos x="737" y="138"/>
                  </a:cxn>
                </a:cxnLst>
                <a:rect l="0" t="0" r="r" b="b"/>
                <a:pathLst>
                  <a:path w="1673" h="2703">
                    <a:moveTo>
                      <a:pt x="882" y="126"/>
                    </a:moveTo>
                    <a:lnTo>
                      <a:pt x="957" y="285"/>
                    </a:lnTo>
                    <a:lnTo>
                      <a:pt x="1122" y="497"/>
                    </a:lnTo>
                    <a:lnTo>
                      <a:pt x="1224" y="728"/>
                    </a:lnTo>
                    <a:lnTo>
                      <a:pt x="1311" y="880"/>
                    </a:lnTo>
                    <a:lnTo>
                      <a:pt x="1445" y="998"/>
                    </a:lnTo>
                    <a:lnTo>
                      <a:pt x="1382" y="1027"/>
                    </a:lnTo>
                    <a:lnTo>
                      <a:pt x="1271" y="1018"/>
                    </a:lnTo>
                    <a:lnTo>
                      <a:pt x="1153" y="952"/>
                    </a:lnTo>
                    <a:lnTo>
                      <a:pt x="1001" y="824"/>
                    </a:lnTo>
                    <a:lnTo>
                      <a:pt x="921" y="920"/>
                    </a:lnTo>
                    <a:lnTo>
                      <a:pt x="975" y="1006"/>
                    </a:lnTo>
                    <a:lnTo>
                      <a:pt x="981" y="1130"/>
                    </a:lnTo>
                    <a:lnTo>
                      <a:pt x="1059" y="1219"/>
                    </a:lnTo>
                    <a:lnTo>
                      <a:pt x="1023" y="1351"/>
                    </a:lnTo>
                    <a:lnTo>
                      <a:pt x="1079" y="1448"/>
                    </a:lnTo>
                    <a:lnTo>
                      <a:pt x="1157" y="1542"/>
                    </a:lnTo>
                    <a:lnTo>
                      <a:pt x="1190" y="1679"/>
                    </a:lnTo>
                    <a:lnTo>
                      <a:pt x="1129" y="1862"/>
                    </a:lnTo>
                    <a:lnTo>
                      <a:pt x="1201" y="1912"/>
                    </a:lnTo>
                    <a:lnTo>
                      <a:pt x="1157" y="1997"/>
                    </a:lnTo>
                    <a:lnTo>
                      <a:pt x="1228" y="2101"/>
                    </a:lnTo>
                    <a:lnTo>
                      <a:pt x="1320" y="2014"/>
                    </a:lnTo>
                    <a:lnTo>
                      <a:pt x="1479" y="1957"/>
                    </a:lnTo>
                    <a:lnTo>
                      <a:pt x="1607" y="1948"/>
                    </a:lnTo>
                    <a:lnTo>
                      <a:pt x="1673" y="2032"/>
                    </a:lnTo>
                    <a:lnTo>
                      <a:pt x="1559" y="2113"/>
                    </a:lnTo>
                    <a:lnTo>
                      <a:pt x="1523" y="2388"/>
                    </a:lnTo>
                    <a:lnTo>
                      <a:pt x="1437" y="2452"/>
                    </a:lnTo>
                    <a:lnTo>
                      <a:pt x="1394" y="2531"/>
                    </a:lnTo>
                    <a:lnTo>
                      <a:pt x="1181" y="2531"/>
                    </a:lnTo>
                    <a:lnTo>
                      <a:pt x="964" y="2579"/>
                    </a:lnTo>
                    <a:lnTo>
                      <a:pt x="898" y="2699"/>
                    </a:lnTo>
                    <a:lnTo>
                      <a:pt x="799" y="2703"/>
                    </a:lnTo>
                    <a:lnTo>
                      <a:pt x="775" y="2631"/>
                    </a:lnTo>
                    <a:lnTo>
                      <a:pt x="661" y="2627"/>
                    </a:lnTo>
                    <a:lnTo>
                      <a:pt x="567" y="2543"/>
                    </a:lnTo>
                    <a:lnTo>
                      <a:pt x="496" y="2388"/>
                    </a:lnTo>
                    <a:lnTo>
                      <a:pt x="390" y="2376"/>
                    </a:lnTo>
                    <a:lnTo>
                      <a:pt x="329" y="2298"/>
                    </a:lnTo>
                    <a:lnTo>
                      <a:pt x="355" y="2168"/>
                    </a:lnTo>
                    <a:lnTo>
                      <a:pt x="297" y="2014"/>
                    </a:lnTo>
                    <a:lnTo>
                      <a:pt x="220" y="1921"/>
                    </a:lnTo>
                    <a:lnTo>
                      <a:pt x="83" y="1921"/>
                    </a:lnTo>
                    <a:lnTo>
                      <a:pt x="31" y="1873"/>
                    </a:lnTo>
                    <a:lnTo>
                      <a:pt x="0" y="1777"/>
                    </a:lnTo>
                    <a:lnTo>
                      <a:pt x="54" y="1684"/>
                    </a:lnTo>
                    <a:lnTo>
                      <a:pt x="49" y="1574"/>
                    </a:lnTo>
                    <a:lnTo>
                      <a:pt x="149" y="1502"/>
                    </a:lnTo>
                    <a:lnTo>
                      <a:pt x="295" y="1470"/>
                    </a:lnTo>
                    <a:lnTo>
                      <a:pt x="319" y="1335"/>
                    </a:lnTo>
                    <a:lnTo>
                      <a:pt x="248" y="1083"/>
                    </a:lnTo>
                    <a:lnTo>
                      <a:pt x="173" y="1003"/>
                    </a:lnTo>
                    <a:lnTo>
                      <a:pt x="248" y="940"/>
                    </a:lnTo>
                    <a:lnTo>
                      <a:pt x="342" y="953"/>
                    </a:lnTo>
                    <a:lnTo>
                      <a:pt x="441" y="826"/>
                    </a:lnTo>
                    <a:lnTo>
                      <a:pt x="531" y="764"/>
                    </a:lnTo>
                    <a:lnTo>
                      <a:pt x="593" y="650"/>
                    </a:lnTo>
                    <a:lnTo>
                      <a:pt x="610" y="513"/>
                    </a:lnTo>
                    <a:lnTo>
                      <a:pt x="425" y="213"/>
                    </a:lnTo>
                    <a:lnTo>
                      <a:pt x="445" y="106"/>
                    </a:lnTo>
                    <a:lnTo>
                      <a:pt x="517" y="0"/>
                    </a:lnTo>
                    <a:lnTo>
                      <a:pt x="611" y="102"/>
                    </a:lnTo>
                    <a:lnTo>
                      <a:pt x="737" y="138"/>
                    </a:lnTo>
                    <a:lnTo>
                      <a:pt x="882" y="126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" name="Freeform 121">
                <a:extLst>
                  <a:ext uri="{FF2B5EF4-FFF2-40B4-BE49-F238E27FC236}">
                    <a16:creationId xmlns:a16="http://schemas.microsoft.com/office/drawing/2014/main" id="{6EBA1817-2EFA-9261-AB61-0D90889713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6084" y="4868160"/>
                <a:ext cx="506327" cy="492311"/>
              </a:xfrm>
              <a:custGeom>
                <a:avLst/>
                <a:gdLst/>
                <a:ahLst/>
                <a:cxnLst>
                  <a:cxn ang="0">
                    <a:pos x="528" y="174"/>
                  </a:cxn>
                  <a:cxn ang="0">
                    <a:pos x="859" y="168"/>
                  </a:cxn>
                  <a:cxn ang="0">
                    <a:pos x="953" y="275"/>
                  </a:cxn>
                  <a:cxn ang="0">
                    <a:pos x="1202" y="323"/>
                  </a:cxn>
                  <a:cxn ang="0">
                    <a:pos x="1320" y="443"/>
                  </a:cxn>
                  <a:cxn ang="0">
                    <a:pos x="1379" y="595"/>
                  </a:cxn>
                  <a:cxn ang="0">
                    <a:pos x="1347" y="694"/>
                  </a:cxn>
                  <a:cxn ang="0">
                    <a:pos x="1300" y="870"/>
                  </a:cxn>
                  <a:cxn ang="0">
                    <a:pos x="1131" y="958"/>
                  </a:cxn>
                  <a:cxn ang="0">
                    <a:pos x="1048" y="1042"/>
                  </a:cxn>
                  <a:cxn ang="0">
                    <a:pos x="1046" y="1156"/>
                  </a:cxn>
                  <a:cxn ang="0">
                    <a:pos x="953" y="1149"/>
                  </a:cxn>
                  <a:cxn ang="0">
                    <a:pos x="894" y="1109"/>
                  </a:cxn>
                  <a:cxn ang="0">
                    <a:pos x="812" y="1137"/>
                  </a:cxn>
                  <a:cxn ang="0">
                    <a:pos x="750" y="1206"/>
                  </a:cxn>
                  <a:cxn ang="0">
                    <a:pos x="686" y="1124"/>
                  </a:cxn>
                  <a:cxn ang="0">
                    <a:pos x="556" y="1133"/>
                  </a:cxn>
                  <a:cxn ang="0">
                    <a:pos x="400" y="1190"/>
                  </a:cxn>
                  <a:cxn ang="0">
                    <a:pos x="306" y="1276"/>
                  </a:cxn>
                  <a:cxn ang="0">
                    <a:pos x="236" y="1173"/>
                  </a:cxn>
                  <a:cxn ang="0">
                    <a:pos x="280" y="1089"/>
                  </a:cxn>
                  <a:cxn ang="0">
                    <a:pos x="209" y="1038"/>
                  </a:cxn>
                  <a:cxn ang="0">
                    <a:pos x="268" y="858"/>
                  </a:cxn>
                  <a:cxn ang="0">
                    <a:pos x="236" y="718"/>
                  </a:cxn>
                  <a:cxn ang="0">
                    <a:pos x="154" y="619"/>
                  </a:cxn>
                  <a:cxn ang="0">
                    <a:pos x="102" y="527"/>
                  </a:cxn>
                  <a:cxn ang="0">
                    <a:pos x="138" y="395"/>
                  </a:cxn>
                  <a:cxn ang="0">
                    <a:pos x="59" y="307"/>
                  </a:cxn>
                  <a:cxn ang="0">
                    <a:pos x="55" y="188"/>
                  </a:cxn>
                  <a:cxn ang="0">
                    <a:pos x="0" y="96"/>
                  </a:cxn>
                  <a:cxn ang="0">
                    <a:pos x="79" y="0"/>
                  </a:cxn>
                  <a:cxn ang="0">
                    <a:pos x="232" y="128"/>
                  </a:cxn>
                  <a:cxn ang="0">
                    <a:pos x="343" y="192"/>
                  </a:cxn>
                  <a:cxn ang="0">
                    <a:pos x="457" y="204"/>
                  </a:cxn>
                  <a:cxn ang="0">
                    <a:pos x="528" y="174"/>
                  </a:cxn>
                </a:cxnLst>
                <a:rect l="0" t="0" r="r" b="b"/>
                <a:pathLst>
                  <a:path w="1379" h="1276">
                    <a:moveTo>
                      <a:pt x="528" y="174"/>
                    </a:moveTo>
                    <a:lnTo>
                      <a:pt x="859" y="168"/>
                    </a:lnTo>
                    <a:lnTo>
                      <a:pt x="953" y="275"/>
                    </a:lnTo>
                    <a:lnTo>
                      <a:pt x="1202" y="323"/>
                    </a:lnTo>
                    <a:lnTo>
                      <a:pt x="1320" y="443"/>
                    </a:lnTo>
                    <a:lnTo>
                      <a:pt x="1379" y="595"/>
                    </a:lnTo>
                    <a:lnTo>
                      <a:pt x="1347" y="694"/>
                    </a:lnTo>
                    <a:lnTo>
                      <a:pt x="1300" y="870"/>
                    </a:lnTo>
                    <a:lnTo>
                      <a:pt x="1131" y="958"/>
                    </a:lnTo>
                    <a:lnTo>
                      <a:pt x="1048" y="1042"/>
                    </a:lnTo>
                    <a:lnTo>
                      <a:pt x="1046" y="1156"/>
                    </a:lnTo>
                    <a:lnTo>
                      <a:pt x="953" y="1149"/>
                    </a:lnTo>
                    <a:lnTo>
                      <a:pt x="894" y="1109"/>
                    </a:lnTo>
                    <a:lnTo>
                      <a:pt x="812" y="1137"/>
                    </a:lnTo>
                    <a:lnTo>
                      <a:pt x="750" y="1206"/>
                    </a:lnTo>
                    <a:lnTo>
                      <a:pt x="686" y="1124"/>
                    </a:lnTo>
                    <a:lnTo>
                      <a:pt x="556" y="1133"/>
                    </a:lnTo>
                    <a:lnTo>
                      <a:pt x="400" y="1190"/>
                    </a:lnTo>
                    <a:lnTo>
                      <a:pt x="306" y="1276"/>
                    </a:lnTo>
                    <a:lnTo>
                      <a:pt x="236" y="1173"/>
                    </a:lnTo>
                    <a:lnTo>
                      <a:pt x="280" y="1089"/>
                    </a:lnTo>
                    <a:lnTo>
                      <a:pt x="209" y="1038"/>
                    </a:lnTo>
                    <a:lnTo>
                      <a:pt x="268" y="858"/>
                    </a:lnTo>
                    <a:lnTo>
                      <a:pt x="236" y="718"/>
                    </a:lnTo>
                    <a:lnTo>
                      <a:pt x="154" y="619"/>
                    </a:lnTo>
                    <a:lnTo>
                      <a:pt x="102" y="527"/>
                    </a:lnTo>
                    <a:lnTo>
                      <a:pt x="138" y="395"/>
                    </a:lnTo>
                    <a:lnTo>
                      <a:pt x="59" y="307"/>
                    </a:lnTo>
                    <a:lnTo>
                      <a:pt x="55" y="188"/>
                    </a:lnTo>
                    <a:lnTo>
                      <a:pt x="0" y="96"/>
                    </a:lnTo>
                    <a:lnTo>
                      <a:pt x="79" y="0"/>
                    </a:lnTo>
                    <a:lnTo>
                      <a:pt x="232" y="128"/>
                    </a:lnTo>
                    <a:lnTo>
                      <a:pt x="343" y="192"/>
                    </a:lnTo>
                    <a:lnTo>
                      <a:pt x="457" y="204"/>
                    </a:lnTo>
                    <a:lnTo>
                      <a:pt x="528" y="174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" name="Freeform 122">
                <a:hlinkClick r:id="" action="ppaction://noaction"/>
                <a:extLst>
                  <a:ext uri="{FF2B5EF4-FFF2-40B4-BE49-F238E27FC236}">
                    <a16:creationId xmlns:a16="http://schemas.microsoft.com/office/drawing/2014/main" id="{040EEDEC-D5AB-BEB4-9220-F2D3A622EE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92069" y="4284746"/>
                <a:ext cx="1000389" cy="1219388"/>
              </a:xfrm>
              <a:custGeom>
                <a:avLst/>
                <a:gdLst/>
                <a:ahLst/>
                <a:cxnLst>
                  <a:cxn ang="0">
                    <a:pos x="2595" y="3848"/>
                  </a:cxn>
                  <a:cxn ang="0">
                    <a:pos x="2447" y="3708"/>
                  </a:cxn>
                  <a:cxn ang="0">
                    <a:pos x="2112" y="3713"/>
                  </a:cxn>
                  <a:cxn ang="0">
                    <a:pos x="1980" y="3549"/>
                  </a:cxn>
                  <a:cxn ang="0">
                    <a:pos x="1787" y="3274"/>
                  </a:cxn>
                  <a:cxn ang="0">
                    <a:pos x="1517" y="3459"/>
                  </a:cxn>
                  <a:cxn ang="0">
                    <a:pos x="1355" y="3334"/>
                  </a:cxn>
                  <a:cxn ang="0">
                    <a:pos x="1462" y="3080"/>
                  </a:cxn>
                  <a:cxn ang="0">
                    <a:pos x="1717" y="2798"/>
                  </a:cxn>
                  <a:cxn ang="0">
                    <a:pos x="1697" y="2440"/>
                  </a:cxn>
                  <a:cxn ang="0">
                    <a:pos x="1236" y="2229"/>
                  </a:cxn>
                  <a:cxn ang="0">
                    <a:pos x="700" y="2105"/>
                  </a:cxn>
                  <a:cxn ang="0">
                    <a:pos x="415" y="1753"/>
                  </a:cxn>
                  <a:cxn ang="0">
                    <a:pos x="87" y="1215"/>
                  </a:cxn>
                  <a:cxn ang="0">
                    <a:pos x="185" y="998"/>
                  </a:cxn>
                  <a:cxn ang="0">
                    <a:pos x="365" y="691"/>
                  </a:cxn>
                  <a:cxn ang="0">
                    <a:pos x="385" y="425"/>
                  </a:cxn>
                  <a:cxn ang="0">
                    <a:pos x="385" y="290"/>
                  </a:cxn>
                  <a:cxn ang="0">
                    <a:pos x="697" y="105"/>
                  </a:cxn>
                  <a:cxn ang="0">
                    <a:pos x="962" y="85"/>
                  </a:cxn>
                  <a:cxn ang="0">
                    <a:pos x="1400" y="178"/>
                  </a:cxn>
                  <a:cxn ang="0">
                    <a:pos x="1620" y="58"/>
                  </a:cxn>
                  <a:cxn ang="0">
                    <a:pos x="1522" y="296"/>
                  </a:cxn>
                  <a:cxn ang="0">
                    <a:pos x="1507" y="780"/>
                  </a:cxn>
                  <a:cxn ang="0">
                    <a:pos x="1741" y="1002"/>
                  </a:cxn>
                  <a:cxn ang="0">
                    <a:pos x="1937" y="1468"/>
                  </a:cxn>
                  <a:cxn ang="0">
                    <a:pos x="2242" y="1544"/>
                  </a:cxn>
                  <a:cxn ang="0">
                    <a:pos x="2653" y="1694"/>
                  </a:cxn>
                  <a:cxn ang="0">
                    <a:pos x="3016" y="1841"/>
                  </a:cxn>
                  <a:cxn ang="0">
                    <a:pos x="3205" y="1695"/>
                  </a:cxn>
                  <a:cxn ang="0">
                    <a:pos x="3397" y="1724"/>
                  </a:cxn>
                  <a:cxn ang="0">
                    <a:pos x="3272" y="2048"/>
                  </a:cxn>
                  <a:cxn ang="0">
                    <a:pos x="3117" y="2336"/>
                  </a:cxn>
                  <a:cxn ang="0">
                    <a:pos x="2895" y="2765"/>
                  </a:cxn>
                  <a:cxn ang="0">
                    <a:pos x="2750" y="3075"/>
                  </a:cxn>
                  <a:cxn ang="0">
                    <a:pos x="2652" y="3368"/>
                  </a:cxn>
                  <a:cxn ang="0">
                    <a:pos x="2742" y="3843"/>
                  </a:cxn>
                </a:cxnLst>
                <a:rect l="0" t="0" r="r" b="b"/>
                <a:pathLst>
                  <a:path w="3397" h="3945">
                    <a:moveTo>
                      <a:pt x="2657" y="3945"/>
                    </a:moveTo>
                    <a:lnTo>
                      <a:pt x="2595" y="3848"/>
                    </a:lnTo>
                    <a:lnTo>
                      <a:pt x="2595" y="3723"/>
                    </a:lnTo>
                    <a:lnTo>
                      <a:pt x="2447" y="3708"/>
                    </a:lnTo>
                    <a:lnTo>
                      <a:pt x="2330" y="3639"/>
                    </a:lnTo>
                    <a:lnTo>
                      <a:pt x="2112" y="3713"/>
                    </a:lnTo>
                    <a:lnTo>
                      <a:pt x="1960" y="3708"/>
                    </a:lnTo>
                    <a:lnTo>
                      <a:pt x="1980" y="3549"/>
                    </a:lnTo>
                    <a:lnTo>
                      <a:pt x="1921" y="3369"/>
                    </a:lnTo>
                    <a:lnTo>
                      <a:pt x="1787" y="3274"/>
                    </a:lnTo>
                    <a:lnTo>
                      <a:pt x="1670" y="3414"/>
                    </a:lnTo>
                    <a:lnTo>
                      <a:pt x="1517" y="3459"/>
                    </a:lnTo>
                    <a:lnTo>
                      <a:pt x="1370" y="3414"/>
                    </a:lnTo>
                    <a:lnTo>
                      <a:pt x="1355" y="3334"/>
                    </a:lnTo>
                    <a:lnTo>
                      <a:pt x="1357" y="3185"/>
                    </a:lnTo>
                    <a:lnTo>
                      <a:pt x="1462" y="3080"/>
                    </a:lnTo>
                    <a:lnTo>
                      <a:pt x="1672" y="2975"/>
                    </a:lnTo>
                    <a:lnTo>
                      <a:pt x="1717" y="2798"/>
                    </a:lnTo>
                    <a:lnTo>
                      <a:pt x="1770" y="2628"/>
                    </a:lnTo>
                    <a:lnTo>
                      <a:pt x="1697" y="2440"/>
                    </a:lnTo>
                    <a:lnTo>
                      <a:pt x="1546" y="2291"/>
                    </a:lnTo>
                    <a:lnTo>
                      <a:pt x="1236" y="2229"/>
                    </a:lnTo>
                    <a:lnTo>
                      <a:pt x="1120" y="2095"/>
                    </a:lnTo>
                    <a:lnTo>
                      <a:pt x="700" y="2105"/>
                    </a:lnTo>
                    <a:lnTo>
                      <a:pt x="537" y="1963"/>
                    </a:lnTo>
                    <a:lnTo>
                      <a:pt x="415" y="1753"/>
                    </a:lnTo>
                    <a:lnTo>
                      <a:pt x="295" y="1478"/>
                    </a:lnTo>
                    <a:lnTo>
                      <a:pt x="87" y="1215"/>
                    </a:lnTo>
                    <a:lnTo>
                      <a:pt x="0" y="1015"/>
                    </a:lnTo>
                    <a:lnTo>
                      <a:pt x="185" y="998"/>
                    </a:lnTo>
                    <a:lnTo>
                      <a:pt x="295" y="903"/>
                    </a:lnTo>
                    <a:lnTo>
                      <a:pt x="365" y="691"/>
                    </a:lnTo>
                    <a:lnTo>
                      <a:pt x="455" y="498"/>
                    </a:lnTo>
                    <a:lnTo>
                      <a:pt x="385" y="425"/>
                    </a:lnTo>
                    <a:lnTo>
                      <a:pt x="262" y="375"/>
                    </a:lnTo>
                    <a:lnTo>
                      <a:pt x="385" y="290"/>
                    </a:lnTo>
                    <a:lnTo>
                      <a:pt x="442" y="63"/>
                    </a:lnTo>
                    <a:lnTo>
                      <a:pt x="697" y="105"/>
                    </a:lnTo>
                    <a:lnTo>
                      <a:pt x="865" y="0"/>
                    </a:lnTo>
                    <a:lnTo>
                      <a:pt x="962" y="85"/>
                    </a:lnTo>
                    <a:lnTo>
                      <a:pt x="1177" y="168"/>
                    </a:lnTo>
                    <a:lnTo>
                      <a:pt x="1400" y="178"/>
                    </a:lnTo>
                    <a:lnTo>
                      <a:pt x="1487" y="58"/>
                    </a:lnTo>
                    <a:lnTo>
                      <a:pt x="1620" y="58"/>
                    </a:lnTo>
                    <a:lnTo>
                      <a:pt x="1625" y="183"/>
                    </a:lnTo>
                    <a:lnTo>
                      <a:pt x="1522" y="296"/>
                    </a:lnTo>
                    <a:lnTo>
                      <a:pt x="1404" y="646"/>
                    </a:lnTo>
                    <a:lnTo>
                      <a:pt x="1507" y="780"/>
                    </a:lnTo>
                    <a:lnTo>
                      <a:pt x="1606" y="850"/>
                    </a:lnTo>
                    <a:lnTo>
                      <a:pt x="1741" y="1002"/>
                    </a:lnTo>
                    <a:lnTo>
                      <a:pt x="1890" y="1077"/>
                    </a:lnTo>
                    <a:lnTo>
                      <a:pt x="1937" y="1468"/>
                    </a:lnTo>
                    <a:lnTo>
                      <a:pt x="2097" y="1539"/>
                    </a:lnTo>
                    <a:lnTo>
                      <a:pt x="2242" y="1544"/>
                    </a:lnTo>
                    <a:lnTo>
                      <a:pt x="2416" y="1659"/>
                    </a:lnTo>
                    <a:lnTo>
                      <a:pt x="2653" y="1694"/>
                    </a:lnTo>
                    <a:lnTo>
                      <a:pt x="2823" y="1806"/>
                    </a:lnTo>
                    <a:lnTo>
                      <a:pt x="3016" y="1841"/>
                    </a:lnTo>
                    <a:lnTo>
                      <a:pt x="3199" y="1833"/>
                    </a:lnTo>
                    <a:lnTo>
                      <a:pt x="3205" y="1695"/>
                    </a:lnTo>
                    <a:lnTo>
                      <a:pt x="3308" y="1689"/>
                    </a:lnTo>
                    <a:lnTo>
                      <a:pt x="3397" y="1724"/>
                    </a:lnTo>
                    <a:lnTo>
                      <a:pt x="3288" y="1881"/>
                    </a:lnTo>
                    <a:lnTo>
                      <a:pt x="3272" y="2048"/>
                    </a:lnTo>
                    <a:lnTo>
                      <a:pt x="3170" y="2170"/>
                    </a:lnTo>
                    <a:lnTo>
                      <a:pt x="3117" y="2336"/>
                    </a:lnTo>
                    <a:lnTo>
                      <a:pt x="2925" y="2480"/>
                    </a:lnTo>
                    <a:lnTo>
                      <a:pt x="2895" y="2765"/>
                    </a:lnTo>
                    <a:lnTo>
                      <a:pt x="2925" y="2973"/>
                    </a:lnTo>
                    <a:lnTo>
                      <a:pt x="2750" y="3075"/>
                    </a:lnTo>
                    <a:lnTo>
                      <a:pt x="2757" y="3234"/>
                    </a:lnTo>
                    <a:lnTo>
                      <a:pt x="2652" y="3368"/>
                    </a:lnTo>
                    <a:lnTo>
                      <a:pt x="2777" y="3514"/>
                    </a:lnTo>
                    <a:lnTo>
                      <a:pt x="2742" y="3843"/>
                    </a:lnTo>
                    <a:lnTo>
                      <a:pt x="2657" y="3945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" name="Freeform 123">
                <a:extLst>
                  <a:ext uri="{FF2B5EF4-FFF2-40B4-BE49-F238E27FC236}">
                    <a16:creationId xmlns:a16="http://schemas.microsoft.com/office/drawing/2014/main" id="{1C1E671D-005F-72A5-F070-0305D6A198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05540" y="3899307"/>
                <a:ext cx="1024917" cy="1014406"/>
              </a:xfrm>
              <a:custGeom>
                <a:avLst/>
                <a:gdLst/>
                <a:ahLst/>
                <a:cxnLst>
                  <a:cxn ang="0">
                    <a:pos x="3169" y="3014"/>
                  </a:cxn>
                  <a:cxn ang="0">
                    <a:pos x="2583" y="3289"/>
                  </a:cxn>
                  <a:cxn ang="0">
                    <a:pos x="1993" y="2977"/>
                  </a:cxn>
                  <a:cxn ang="0">
                    <a:pos x="1905" y="2942"/>
                  </a:cxn>
                  <a:cxn ang="0">
                    <a:pos x="1800" y="2947"/>
                  </a:cxn>
                  <a:cxn ang="0">
                    <a:pos x="1795" y="3089"/>
                  </a:cxn>
                  <a:cxn ang="0">
                    <a:pos x="1609" y="3094"/>
                  </a:cxn>
                  <a:cxn ang="0">
                    <a:pos x="1420" y="3062"/>
                  </a:cxn>
                  <a:cxn ang="0">
                    <a:pos x="1250" y="2947"/>
                  </a:cxn>
                  <a:cxn ang="0">
                    <a:pos x="1010" y="2914"/>
                  </a:cxn>
                  <a:cxn ang="0">
                    <a:pos x="840" y="2797"/>
                  </a:cxn>
                  <a:cxn ang="0">
                    <a:pos x="693" y="2794"/>
                  </a:cxn>
                  <a:cxn ang="0">
                    <a:pos x="535" y="2722"/>
                  </a:cxn>
                  <a:cxn ang="0">
                    <a:pos x="485" y="2329"/>
                  </a:cxn>
                  <a:cxn ang="0">
                    <a:pos x="335" y="2254"/>
                  </a:cxn>
                  <a:cxn ang="0">
                    <a:pos x="203" y="2102"/>
                  </a:cxn>
                  <a:cxn ang="0">
                    <a:pos x="103" y="2032"/>
                  </a:cxn>
                  <a:cxn ang="0">
                    <a:pos x="0" y="1894"/>
                  </a:cxn>
                  <a:cxn ang="0">
                    <a:pos x="113" y="1553"/>
                  </a:cxn>
                  <a:cxn ang="0">
                    <a:pos x="220" y="1433"/>
                  </a:cxn>
                  <a:cxn ang="0">
                    <a:pos x="215" y="1314"/>
                  </a:cxn>
                  <a:cxn ang="0">
                    <a:pos x="293" y="1134"/>
                  </a:cxn>
                  <a:cxn ang="0">
                    <a:pos x="253" y="969"/>
                  </a:cxn>
                  <a:cxn ang="0">
                    <a:pos x="428" y="1014"/>
                  </a:cxn>
                  <a:cxn ang="0">
                    <a:pos x="604" y="979"/>
                  </a:cxn>
                  <a:cxn ang="0">
                    <a:pos x="825" y="879"/>
                  </a:cxn>
                  <a:cxn ang="0">
                    <a:pos x="1165" y="716"/>
                  </a:cxn>
                  <a:cxn ang="0">
                    <a:pos x="1430" y="494"/>
                  </a:cxn>
                  <a:cxn ang="0">
                    <a:pos x="1505" y="281"/>
                  </a:cxn>
                  <a:cxn ang="0">
                    <a:pos x="1520" y="117"/>
                  </a:cxn>
                  <a:cxn ang="0">
                    <a:pos x="1681" y="0"/>
                  </a:cxn>
                  <a:cxn ang="0">
                    <a:pos x="1678" y="1039"/>
                  </a:cxn>
                  <a:cxn ang="0">
                    <a:pos x="1810" y="979"/>
                  </a:cxn>
                  <a:cxn ang="0">
                    <a:pos x="2051" y="1104"/>
                  </a:cxn>
                  <a:cxn ang="0">
                    <a:pos x="2229" y="984"/>
                  </a:cxn>
                  <a:cxn ang="0">
                    <a:pos x="2430" y="964"/>
                  </a:cxn>
                  <a:cxn ang="0">
                    <a:pos x="2656" y="999"/>
                  </a:cxn>
                  <a:cxn ang="0">
                    <a:pos x="2981" y="1473"/>
                  </a:cxn>
                  <a:cxn ang="0">
                    <a:pos x="3480" y="2482"/>
                  </a:cxn>
                  <a:cxn ang="0">
                    <a:pos x="3484" y="2645"/>
                  </a:cxn>
                  <a:cxn ang="0">
                    <a:pos x="3351" y="2745"/>
                  </a:cxn>
                  <a:cxn ang="0">
                    <a:pos x="3243" y="2802"/>
                  </a:cxn>
                  <a:cxn ang="0">
                    <a:pos x="3235" y="2987"/>
                  </a:cxn>
                  <a:cxn ang="0">
                    <a:pos x="3169" y="3014"/>
                  </a:cxn>
                </a:cxnLst>
                <a:rect l="0" t="0" r="r" b="b"/>
                <a:pathLst>
                  <a:path w="3484" h="3289">
                    <a:moveTo>
                      <a:pt x="3169" y="3014"/>
                    </a:moveTo>
                    <a:lnTo>
                      <a:pt x="2583" y="3289"/>
                    </a:lnTo>
                    <a:lnTo>
                      <a:pt x="1993" y="2977"/>
                    </a:lnTo>
                    <a:lnTo>
                      <a:pt x="1905" y="2942"/>
                    </a:lnTo>
                    <a:lnTo>
                      <a:pt x="1800" y="2947"/>
                    </a:lnTo>
                    <a:lnTo>
                      <a:pt x="1795" y="3089"/>
                    </a:lnTo>
                    <a:lnTo>
                      <a:pt x="1609" y="3094"/>
                    </a:lnTo>
                    <a:lnTo>
                      <a:pt x="1420" y="3062"/>
                    </a:lnTo>
                    <a:lnTo>
                      <a:pt x="1250" y="2947"/>
                    </a:lnTo>
                    <a:lnTo>
                      <a:pt x="1010" y="2914"/>
                    </a:lnTo>
                    <a:lnTo>
                      <a:pt x="840" y="2797"/>
                    </a:lnTo>
                    <a:lnTo>
                      <a:pt x="693" y="2794"/>
                    </a:lnTo>
                    <a:lnTo>
                      <a:pt x="535" y="2722"/>
                    </a:lnTo>
                    <a:lnTo>
                      <a:pt x="485" y="2329"/>
                    </a:lnTo>
                    <a:lnTo>
                      <a:pt x="335" y="2254"/>
                    </a:lnTo>
                    <a:lnTo>
                      <a:pt x="203" y="2102"/>
                    </a:lnTo>
                    <a:lnTo>
                      <a:pt x="103" y="2032"/>
                    </a:lnTo>
                    <a:lnTo>
                      <a:pt x="0" y="1894"/>
                    </a:lnTo>
                    <a:lnTo>
                      <a:pt x="113" y="1553"/>
                    </a:lnTo>
                    <a:lnTo>
                      <a:pt x="220" y="1433"/>
                    </a:lnTo>
                    <a:lnTo>
                      <a:pt x="215" y="1314"/>
                    </a:lnTo>
                    <a:lnTo>
                      <a:pt x="293" y="1134"/>
                    </a:lnTo>
                    <a:lnTo>
                      <a:pt x="253" y="969"/>
                    </a:lnTo>
                    <a:lnTo>
                      <a:pt x="428" y="1014"/>
                    </a:lnTo>
                    <a:lnTo>
                      <a:pt x="604" y="979"/>
                    </a:lnTo>
                    <a:lnTo>
                      <a:pt x="825" y="879"/>
                    </a:lnTo>
                    <a:lnTo>
                      <a:pt x="1165" y="716"/>
                    </a:lnTo>
                    <a:lnTo>
                      <a:pt x="1430" y="494"/>
                    </a:lnTo>
                    <a:lnTo>
                      <a:pt x="1505" y="281"/>
                    </a:lnTo>
                    <a:lnTo>
                      <a:pt x="1520" y="117"/>
                    </a:lnTo>
                    <a:lnTo>
                      <a:pt x="1681" y="0"/>
                    </a:lnTo>
                    <a:lnTo>
                      <a:pt x="1678" y="1039"/>
                    </a:lnTo>
                    <a:lnTo>
                      <a:pt x="1810" y="979"/>
                    </a:lnTo>
                    <a:lnTo>
                      <a:pt x="2051" y="1104"/>
                    </a:lnTo>
                    <a:lnTo>
                      <a:pt x="2229" y="984"/>
                    </a:lnTo>
                    <a:lnTo>
                      <a:pt x="2430" y="964"/>
                    </a:lnTo>
                    <a:lnTo>
                      <a:pt x="2656" y="999"/>
                    </a:lnTo>
                    <a:lnTo>
                      <a:pt x="2981" y="1473"/>
                    </a:lnTo>
                    <a:lnTo>
                      <a:pt x="3480" y="2482"/>
                    </a:lnTo>
                    <a:lnTo>
                      <a:pt x="3484" y="2645"/>
                    </a:lnTo>
                    <a:lnTo>
                      <a:pt x="3351" y="2745"/>
                    </a:lnTo>
                    <a:lnTo>
                      <a:pt x="3243" y="2802"/>
                    </a:lnTo>
                    <a:lnTo>
                      <a:pt x="3235" y="2987"/>
                    </a:lnTo>
                    <a:lnTo>
                      <a:pt x="3169" y="3014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0" name="Freeform 125">
                <a:extLst>
                  <a:ext uri="{FF2B5EF4-FFF2-40B4-BE49-F238E27FC236}">
                    <a16:creationId xmlns:a16="http://schemas.microsoft.com/office/drawing/2014/main" id="{A6B463A5-325A-7472-D6BB-AFE04FE7C2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3458" y="4817353"/>
                <a:ext cx="616703" cy="1264941"/>
              </a:xfrm>
              <a:custGeom>
                <a:avLst/>
                <a:gdLst/>
                <a:ahLst/>
                <a:cxnLst>
                  <a:cxn ang="0">
                    <a:pos x="1064" y="3280"/>
                  </a:cxn>
                  <a:cxn ang="0">
                    <a:pos x="897" y="3280"/>
                  </a:cxn>
                  <a:cxn ang="0">
                    <a:pos x="748" y="3100"/>
                  </a:cxn>
                  <a:cxn ang="0">
                    <a:pos x="662" y="2993"/>
                  </a:cxn>
                  <a:cxn ang="0">
                    <a:pos x="756" y="2825"/>
                  </a:cxn>
                  <a:cxn ang="0">
                    <a:pos x="571" y="2644"/>
                  </a:cxn>
                  <a:cxn ang="0">
                    <a:pos x="561" y="2456"/>
                  </a:cxn>
                  <a:cxn ang="0">
                    <a:pos x="414" y="2294"/>
                  </a:cxn>
                  <a:cxn ang="0">
                    <a:pos x="284" y="2346"/>
                  </a:cxn>
                  <a:cxn ang="0">
                    <a:pos x="165" y="2247"/>
                  </a:cxn>
                  <a:cxn ang="0">
                    <a:pos x="119" y="2140"/>
                  </a:cxn>
                  <a:cxn ang="0">
                    <a:pos x="118" y="2011"/>
                  </a:cxn>
                  <a:cxn ang="0">
                    <a:pos x="39" y="1892"/>
                  </a:cxn>
                  <a:cxn ang="0">
                    <a:pos x="3" y="1778"/>
                  </a:cxn>
                  <a:cxn ang="0">
                    <a:pos x="71" y="1700"/>
                  </a:cxn>
                  <a:cxn ang="0">
                    <a:pos x="98" y="1433"/>
                  </a:cxn>
                  <a:cxn ang="0">
                    <a:pos x="0" y="1317"/>
                  </a:cxn>
                  <a:cxn ang="0">
                    <a:pos x="83" y="1209"/>
                  </a:cxn>
                  <a:cxn ang="0">
                    <a:pos x="75" y="1085"/>
                  </a:cxn>
                  <a:cxn ang="0">
                    <a:pos x="217" y="1002"/>
                  </a:cxn>
                  <a:cxn ang="0">
                    <a:pos x="191" y="832"/>
                  </a:cxn>
                  <a:cxn ang="0">
                    <a:pos x="217" y="607"/>
                  </a:cxn>
                  <a:cxn ang="0">
                    <a:pos x="370" y="491"/>
                  </a:cxn>
                  <a:cxn ang="0">
                    <a:pos x="414" y="355"/>
                  </a:cxn>
                  <a:cxn ang="0">
                    <a:pos x="496" y="259"/>
                  </a:cxn>
                  <a:cxn ang="0">
                    <a:pos x="508" y="128"/>
                  </a:cxn>
                  <a:cxn ang="0">
                    <a:pos x="595" y="0"/>
                  </a:cxn>
                  <a:cxn ang="0">
                    <a:pos x="1067" y="251"/>
                  </a:cxn>
                  <a:cxn ang="0">
                    <a:pos x="1587" y="8"/>
                  </a:cxn>
                  <a:cxn ang="0">
                    <a:pos x="1589" y="142"/>
                  </a:cxn>
                  <a:cxn ang="0">
                    <a:pos x="1623" y="284"/>
                  </a:cxn>
                  <a:cxn ang="0">
                    <a:pos x="1597" y="418"/>
                  </a:cxn>
                  <a:cxn ang="0">
                    <a:pos x="1513" y="522"/>
                  </a:cxn>
                  <a:cxn ang="0">
                    <a:pos x="1587" y="654"/>
                  </a:cxn>
                  <a:cxn ang="0">
                    <a:pos x="1653" y="862"/>
                  </a:cxn>
                  <a:cxn ang="0">
                    <a:pos x="1585" y="932"/>
                  </a:cxn>
                  <a:cxn ang="0">
                    <a:pos x="1572" y="1049"/>
                  </a:cxn>
                  <a:cxn ang="0">
                    <a:pos x="1406" y="1181"/>
                  </a:cxn>
                  <a:cxn ang="0">
                    <a:pos x="1375" y="1305"/>
                  </a:cxn>
                  <a:cxn ang="0">
                    <a:pos x="1289" y="1388"/>
                  </a:cxn>
                  <a:cxn ang="0">
                    <a:pos x="1291" y="1504"/>
                  </a:cxn>
                  <a:cxn ang="0">
                    <a:pos x="1339" y="1608"/>
                  </a:cxn>
                  <a:cxn ang="0">
                    <a:pos x="1421" y="1660"/>
                  </a:cxn>
                  <a:cxn ang="0">
                    <a:pos x="1387" y="1748"/>
                  </a:cxn>
                  <a:cxn ang="0">
                    <a:pos x="1293" y="1812"/>
                  </a:cxn>
                  <a:cxn ang="0">
                    <a:pos x="1253" y="2084"/>
                  </a:cxn>
                  <a:cxn ang="0">
                    <a:pos x="1335" y="2312"/>
                  </a:cxn>
                  <a:cxn ang="0">
                    <a:pos x="1435" y="2442"/>
                  </a:cxn>
                  <a:cxn ang="0">
                    <a:pos x="1576" y="2498"/>
                  </a:cxn>
                  <a:cxn ang="0">
                    <a:pos x="1678" y="2570"/>
                  </a:cxn>
                  <a:cxn ang="0">
                    <a:pos x="1559" y="2658"/>
                  </a:cxn>
                  <a:cxn ang="0">
                    <a:pos x="1505" y="2806"/>
                  </a:cxn>
                  <a:cxn ang="0">
                    <a:pos x="1469" y="2965"/>
                  </a:cxn>
                  <a:cxn ang="0">
                    <a:pos x="1373" y="2882"/>
                  </a:cxn>
                  <a:cxn ang="0">
                    <a:pos x="1280" y="3061"/>
                  </a:cxn>
                  <a:cxn ang="0">
                    <a:pos x="1133" y="3174"/>
                  </a:cxn>
                  <a:cxn ang="0">
                    <a:pos x="1064" y="3280"/>
                  </a:cxn>
                </a:cxnLst>
                <a:rect l="0" t="0" r="r" b="b"/>
                <a:pathLst>
                  <a:path w="1678" h="3280">
                    <a:moveTo>
                      <a:pt x="1064" y="3280"/>
                    </a:moveTo>
                    <a:lnTo>
                      <a:pt x="897" y="3280"/>
                    </a:lnTo>
                    <a:lnTo>
                      <a:pt x="748" y="3100"/>
                    </a:lnTo>
                    <a:lnTo>
                      <a:pt x="662" y="2993"/>
                    </a:lnTo>
                    <a:lnTo>
                      <a:pt x="756" y="2825"/>
                    </a:lnTo>
                    <a:lnTo>
                      <a:pt x="571" y="2644"/>
                    </a:lnTo>
                    <a:lnTo>
                      <a:pt x="561" y="2456"/>
                    </a:lnTo>
                    <a:lnTo>
                      <a:pt x="414" y="2294"/>
                    </a:lnTo>
                    <a:lnTo>
                      <a:pt x="284" y="2346"/>
                    </a:lnTo>
                    <a:lnTo>
                      <a:pt x="165" y="2247"/>
                    </a:lnTo>
                    <a:lnTo>
                      <a:pt x="119" y="2140"/>
                    </a:lnTo>
                    <a:lnTo>
                      <a:pt x="118" y="2011"/>
                    </a:lnTo>
                    <a:lnTo>
                      <a:pt x="39" y="1892"/>
                    </a:lnTo>
                    <a:lnTo>
                      <a:pt x="3" y="1778"/>
                    </a:lnTo>
                    <a:lnTo>
                      <a:pt x="71" y="1700"/>
                    </a:lnTo>
                    <a:lnTo>
                      <a:pt x="98" y="1433"/>
                    </a:lnTo>
                    <a:lnTo>
                      <a:pt x="0" y="1317"/>
                    </a:lnTo>
                    <a:lnTo>
                      <a:pt x="83" y="1209"/>
                    </a:lnTo>
                    <a:lnTo>
                      <a:pt x="75" y="1085"/>
                    </a:lnTo>
                    <a:lnTo>
                      <a:pt x="217" y="1002"/>
                    </a:lnTo>
                    <a:lnTo>
                      <a:pt x="191" y="832"/>
                    </a:lnTo>
                    <a:lnTo>
                      <a:pt x="217" y="607"/>
                    </a:lnTo>
                    <a:lnTo>
                      <a:pt x="370" y="491"/>
                    </a:lnTo>
                    <a:lnTo>
                      <a:pt x="414" y="355"/>
                    </a:lnTo>
                    <a:lnTo>
                      <a:pt x="496" y="259"/>
                    </a:lnTo>
                    <a:lnTo>
                      <a:pt x="508" y="128"/>
                    </a:lnTo>
                    <a:lnTo>
                      <a:pt x="595" y="0"/>
                    </a:lnTo>
                    <a:lnTo>
                      <a:pt x="1067" y="251"/>
                    </a:lnTo>
                    <a:lnTo>
                      <a:pt x="1587" y="8"/>
                    </a:lnTo>
                    <a:lnTo>
                      <a:pt x="1589" y="142"/>
                    </a:lnTo>
                    <a:lnTo>
                      <a:pt x="1623" y="284"/>
                    </a:lnTo>
                    <a:lnTo>
                      <a:pt x="1597" y="418"/>
                    </a:lnTo>
                    <a:lnTo>
                      <a:pt x="1513" y="522"/>
                    </a:lnTo>
                    <a:lnTo>
                      <a:pt x="1587" y="654"/>
                    </a:lnTo>
                    <a:lnTo>
                      <a:pt x="1653" y="862"/>
                    </a:lnTo>
                    <a:lnTo>
                      <a:pt x="1585" y="932"/>
                    </a:lnTo>
                    <a:lnTo>
                      <a:pt x="1572" y="1049"/>
                    </a:lnTo>
                    <a:lnTo>
                      <a:pt x="1406" y="1181"/>
                    </a:lnTo>
                    <a:lnTo>
                      <a:pt x="1375" y="1305"/>
                    </a:lnTo>
                    <a:lnTo>
                      <a:pt x="1289" y="1388"/>
                    </a:lnTo>
                    <a:lnTo>
                      <a:pt x="1291" y="1504"/>
                    </a:lnTo>
                    <a:lnTo>
                      <a:pt x="1339" y="1608"/>
                    </a:lnTo>
                    <a:lnTo>
                      <a:pt x="1421" y="1660"/>
                    </a:lnTo>
                    <a:lnTo>
                      <a:pt x="1387" y="1748"/>
                    </a:lnTo>
                    <a:lnTo>
                      <a:pt x="1293" y="1812"/>
                    </a:lnTo>
                    <a:lnTo>
                      <a:pt x="1253" y="2084"/>
                    </a:lnTo>
                    <a:lnTo>
                      <a:pt x="1335" y="2312"/>
                    </a:lnTo>
                    <a:lnTo>
                      <a:pt x="1435" y="2442"/>
                    </a:lnTo>
                    <a:lnTo>
                      <a:pt x="1576" y="2498"/>
                    </a:lnTo>
                    <a:lnTo>
                      <a:pt x="1678" y="2570"/>
                    </a:lnTo>
                    <a:lnTo>
                      <a:pt x="1559" y="2658"/>
                    </a:lnTo>
                    <a:lnTo>
                      <a:pt x="1505" y="2806"/>
                    </a:lnTo>
                    <a:lnTo>
                      <a:pt x="1469" y="2965"/>
                    </a:lnTo>
                    <a:lnTo>
                      <a:pt x="1373" y="2882"/>
                    </a:lnTo>
                    <a:lnTo>
                      <a:pt x="1280" y="3061"/>
                    </a:lnTo>
                    <a:lnTo>
                      <a:pt x="1133" y="3174"/>
                    </a:lnTo>
                    <a:lnTo>
                      <a:pt x="1064" y="328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41" name="Grupo 40">
                <a:extLst>
                  <a:ext uri="{FF2B5EF4-FFF2-40B4-BE49-F238E27FC236}">
                    <a16:creationId xmlns:a16="http://schemas.microsoft.com/office/drawing/2014/main" id="{1E8AA318-6AC6-B2EE-81D7-4D5C8F164B50}"/>
                  </a:ext>
                </a:extLst>
              </p:cNvPr>
              <p:cNvGrpSpPr/>
              <p:nvPr/>
            </p:nvGrpSpPr>
            <p:grpSpPr>
              <a:xfrm>
                <a:off x="8488973" y="5295648"/>
                <a:ext cx="1511973" cy="1110764"/>
                <a:chOff x="5909404" y="5745545"/>
                <a:chExt cx="1278027" cy="938897"/>
              </a:xfrm>
              <a:solidFill>
                <a:srgbClr val="C4B798"/>
              </a:solidFill>
            </p:grpSpPr>
            <p:sp>
              <p:nvSpPr>
                <p:cNvPr id="54" name="Freeform 124">
                  <a:extLst>
                    <a:ext uri="{FF2B5EF4-FFF2-40B4-BE49-F238E27FC236}">
                      <a16:creationId xmlns:a16="http://schemas.microsoft.com/office/drawing/2014/main" id="{621F7FDE-B0D4-27BD-90FE-6CEF370A05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09404" y="5745545"/>
                  <a:ext cx="971477" cy="667891"/>
                </a:xfrm>
                <a:custGeom>
                  <a:avLst/>
                  <a:gdLst/>
                  <a:ahLst/>
                  <a:cxnLst>
                    <a:cxn ang="0">
                      <a:pos x="0" y="778"/>
                    </a:cxn>
                    <a:cxn ang="0">
                      <a:pos x="983" y="1347"/>
                    </a:cxn>
                    <a:cxn ang="0">
                      <a:pos x="1254" y="1557"/>
                    </a:cxn>
                    <a:cxn ang="0">
                      <a:pos x="1549" y="1602"/>
                    </a:cxn>
                    <a:cxn ang="0">
                      <a:pos x="1905" y="1767"/>
                    </a:cxn>
                    <a:cxn ang="0">
                      <a:pos x="2141" y="1936"/>
                    </a:cxn>
                    <a:cxn ang="0">
                      <a:pos x="2609" y="2096"/>
                    </a:cxn>
                    <a:cxn ang="0">
                      <a:pos x="2726" y="2291"/>
                    </a:cxn>
                    <a:cxn ang="0">
                      <a:pos x="2894" y="2335"/>
                    </a:cxn>
                    <a:cxn ang="0">
                      <a:pos x="3071" y="2460"/>
                    </a:cxn>
                    <a:cxn ang="0">
                      <a:pos x="3362" y="2560"/>
                    </a:cxn>
                    <a:cxn ang="0">
                      <a:pos x="3425" y="2355"/>
                    </a:cxn>
                    <a:cxn ang="0">
                      <a:pos x="3367" y="2186"/>
                    </a:cxn>
                    <a:cxn ang="0">
                      <a:pos x="3524" y="1816"/>
                    </a:cxn>
                    <a:cxn ang="0">
                      <a:pos x="3662" y="1767"/>
                    </a:cxn>
                    <a:cxn ang="0">
                      <a:pos x="3804" y="1772"/>
                    </a:cxn>
                    <a:cxn ang="0">
                      <a:pos x="3824" y="1617"/>
                    </a:cxn>
                    <a:cxn ang="0">
                      <a:pos x="3908" y="1502"/>
                    </a:cxn>
                    <a:cxn ang="0">
                      <a:pos x="3893" y="1258"/>
                    </a:cxn>
                    <a:cxn ang="0">
                      <a:pos x="3834" y="1123"/>
                    </a:cxn>
                    <a:cxn ang="0">
                      <a:pos x="3834" y="963"/>
                    </a:cxn>
                    <a:cxn ang="0">
                      <a:pos x="3735" y="808"/>
                    </a:cxn>
                    <a:cxn ang="0">
                      <a:pos x="3690" y="669"/>
                    </a:cxn>
                    <a:cxn ang="0">
                      <a:pos x="3630" y="582"/>
                    </a:cxn>
                    <a:cxn ang="0">
                      <a:pos x="3625" y="446"/>
                    </a:cxn>
                    <a:cxn ang="0">
                      <a:pos x="3479" y="434"/>
                    </a:cxn>
                    <a:cxn ang="0">
                      <a:pos x="3362" y="364"/>
                    </a:cxn>
                    <a:cxn ang="0">
                      <a:pos x="3143" y="439"/>
                    </a:cxn>
                    <a:cxn ang="0">
                      <a:pos x="2993" y="431"/>
                    </a:cxn>
                    <a:cxn ang="0">
                      <a:pos x="3010" y="271"/>
                    </a:cxn>
                    <a:cxn ang="0">
                      <a:pos x="2953" y="90"/>
                    </a:cxn>
                    <a:cxn ang="0">
                      <a:pos x="2818" y="1"/>
                    </a:cxn>
                    <a:cxn ang="0">
                      <a:pos x="2707" y="136"/>
                    </a:cxn>
                    <a:cxn ang="0">
                      <a:pos x="2547" y="186"/>
                    </a:cxn>
                    <a:cxn ang="0">
                      <a:pos x="2400" y="141"/>
                    </a:cxn>
                    <a:cxn ang="0">
                      <a:pos x="2386" y="60"/>
                    </a:cxn>
                    <a:cxn ang="0">
                      <a:pos x="2269" y="50"/>
                    </a:cxn>
                    <a:cxn ang="0">
                      <a:pos x="2195" y="0"/>
                    </a:cxn>
                    <a:cxn ang="0">
                      <a:pos x="2092" y="36"/>
                    </a:cxn>
                    <a:cxn ang="0">
                      <a:pos x="2017" y="121"/>
                    </a:cxn>
                    <a:cxn ang="0">
                      <a:pos x="1877" y="221"/>
                    </a:cxn>
                    <a:cxn ang="0">
                      <a:pos x="1827" y="572"/>
                    </a:cxn>
                    <a:cxn ang="0">
                      <a:pos x="1722" y="649"/>
                    </a:cxn>
                    <a:cxn ang="0">
                      <a:pos x="1668" y="747"/>
                    </a:cxn>
                    <a:cxn ang="0">
                      <a:pos x="1403" y="748"/>
                    </a:cxn>
                    <a:cxn ang="0">
                      <a:pos x="1129" y="808"/>
                    </a:cxn>
                    <a:cxn ang="0">
                      <a:pos x="1049" y="960"/>
                    </a:cxn>
                    <a:cxn ang="0">
                      <a:pos x="923" y="962"/>
                    </a:cxn>
                    <a:cxn ang="0">
                      <a:pos x="896" y="872"/>
                    </a:cxn>
                    <a:cxn ang="0">
                      <a:pos x="753" y="870"/>
                    </a:cxn>
                    <a:cxn ang="0">
                      <a:pos x="633" y="759"/>
                    </a:cxn>
                    <a:cxn ang="0">
                      <a:pos x="548" y="570"/>
                    </a:cxn>
                    <a:cxn ang="0">
                      <a:pos x="411" y="553"/>
                    </a:cxn>
                    <a:cxn ang="0">
                      <a:pos x="338" y="455"/>
                    </a:cxn>
                    <a:cxn ang="0">
                      <a:pos x="126" y="574"/>
                    </a:cxn>
                    <a:cxn ang="0">
                      <a:pos x="0" y="778"/>
                    </a:cxn>
                  </a:cxnLst>
                  <a:rect l="0" t="0" r="r" b="b"/>
                  <a:pathLst>
                    <a:path w="3908" h="2560">
                      <a:moveTo>
                        <a:pt x="0" y="778"/>
                      </a:moveTo>
                      <a:lnTo>
                        <a:pt x="983" y="1347"/>
                      </a:lnTo>
                      <a:lnTo>
                        <a:pt x="1254" y="1557"/>
                      </a:lnTo>
                      <a:lnTo>
                        <a:pt x="1549" y="1602"/>
                      </a:lnTo>
                      <a:lnTo>
                        <a:pt x="1905" y="1767"/>
                      </a:lnTo>
                      <a:lnTo>
                        <a:pt x="2141" y="1936"/>
                      </a:lnTo>
                      <a:lnTo>
                        <a:pt x="2609" y="2096"/>
                      </a:lnTo>
                      <a:lnTo>
                        <a:pt x="2726" y="2291"/>
                      </a:lnTo>
                      <a:lnTo>
                        <a:pt x="2894" y="2335"/>
                      </a:lnTo>
                      <a:lnTo>
                        <a:pt x="3071" y="2460"/>
                      </a:lnTo>
                      <a:lnTo>
                        <a:pt x="3362" y="2560"/>
                      </a:lnTo>
                      <a:lnTo>
                        <a:pt x="3425" y="2355"/>
                      </a:lnTo>
                      <a:lnTo>
                        <a:pt x="3367" y="2186"/>
                      </a:lnTo>
                      <a:lnTo>
                        <a:pt x="3524" y="1816"/>
                      </a:lnTo>
                      <a:lnTo>
                        <a:pt x="3662" y="1767"/>
                      </a:lnTo>
                      <a:lnTo>
                        <a:pt x="3804" y="1772"/>
                      </a:lnTo>
                      <a:lnTo>
                        <a:pt x="3824" y="1617"/>
                      </a:lnTo>
                      <a:lnTo>
                        <a:pt x="3908" y="1502"/>
                      </a:lnTo>
                      <a:lnTo>
                        <a:pt x="3893" y="1258"/>
                      </a:lnTo>
                      <a:lnTo>
                        <a:pt x="3834" y="1123"/>
                      </a:lnTo>
                      <a:lnTo>
                        <a:pt x="3834" y="963"/>
                      </a:lnTo>
                      <a:lnTo>
                        <a:pt x="3735" y="808"/>
                      </a:lnTo>
                      <a:lnTo>
                        <a:pt x="3690" y="669"/>
                      </a:lnTo>
                      <a:lnTo>
                        <a:pt x="3630" y="582"/>
                      </a:lnTo>
                      <a:lnTo>
                        <a:pt x="3625" y="446"/>
                      </a:lnTo>
                      <a:lnTo>
                        <a:pt x="3479" y="434"/>
                      </a:lnTo>
                      <a:lnTo>
                        <a:pt x="3362" y="364"/>
                      </a:lnTo>
                      <a:lnTo>
                        <a:pt x="3143" y="439"/>
                      </a:lnTo>
                      <a:lnTo>
                        <a:pt x="2993" y="431"/>
                      </a:lnTo>
                      <a:lnTo>
                        <a:pt x="3010" y="271"/>
                      </a:lnTo>
                      <a:lnTo>
                        <a:pt x="2953" y="90"/>
                      </a:lnTo>
                      <a:lnTo>
                        <a:pt x="2818" y="1"/>
                      </a:lnTo>
                      <a:lnTo>
                        <a:pt x="2707" y="136"/>
                      </a:lnTo>
                      <a:lnTo>
                        <a:pt x="2547" y="186"/>
                      </a:lnTo>
                      <a:lnTo>
                        <a:pt x="2400" y="141"/>
                      </a:lnTo>
                      <a:lnTo>
                        <a:pt x="2386" y="60"/>
                      </a:lnTo>
                      <a:lnTo>
                        <a:pt x="2269" y="50"/>
                      </a:lnTo>
                      <a:lnTo>
                        <a:pt x="2195" y="0"/>
                      </a:lnTo>
                      <a:lnTo>
                        <a:pt x="2092" y="36"/>
                      </a:lnTo>
                      <a:lnTo>
                        <a:pt x="2017" y="121"/>
                      </a:lnTo>
                      <a:lnTo>
                        <a:pt x="1877" y="221"/>
                      </a:lnTo>
                      <a:lnTo>
                        <a:pt x="1827" y="572"/>
                      </a:lnTo>
                      <a:lnTo>
                        <a:pt x="1722" y="649"/>
                      </a:lnTo>
                      <a:lnTo>
                        <a:pt x="1668" y="747"/>
                      </a:lnTo>
                      <a:lnTo>
                        <a:pt x="1403" y="748"/>
                      </a:lnTo>
                      <a:lnTo>
                        <a:pt x="1129" y="808"/>
                      </a:lnTo>
                      <a:lnTo>
                        <a:pt x="1049" y="960"/>
                      </a:lnTo>
                      <a:lnTo>
                        <a:pt x="923" y="962"/>
                      </a:lnTo>
                      <a:lnTo>
                        <a:pt x="896" y="872"/>
                      </a:lnTo>
                      <a:lnTo>
                        <a:pt x="753" y="870"/>
                      </a:lnTo>
                      <a:lnTo>
                        <a:pt x="633" y="759"/>
                      </a:lnTo>
                      <a:lnTo>
                        <a:pt x="548" y="570"/>
                      </a:lnTo>
                      <a:lnTo>
                        <a:pt x="411" y="553"/>
                      </a:lnTo>
                      <a:lnTo>
                        <a:pt x="338" y="455"/>
                      </a:lnTo>
                      <a:lnTo>
                        <a:pt x="126" y="574"/>
                      </a:lnTo>
                      <a:lnTo>
                        <a:pt x="0" y="778"/>
                      </a:lnTo>
                      <a:close/>
                    </a:path>
                  </a:pathLst>
                </a:custGeom>
                <a:grpFill/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5" name="Freeform 126">
                  <a:extLst>
                    <a:ext uri="{FF2B5EF4-FFF2-40B4-BE49-F238E27FC236}">
                      <a16:creationId xmlns:a16="http://schemas.microsoft.com/office/drawing/2014/main" id="{4897A9E4-1292-BCB6-967F-C7AEB32A77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44638" y="6075787"/>
                  <a:ext cx="315434" cy="460564"/>
                </a:xfrm>
                <a:custGeom>
                  <a:avLst/>
                  <a:gdLst/>
                  <a:ahLst/>
                  <a:cxnLst>
                    <a:cxn ang="0">
                      <a:pos x="173" y="1412"/>
                    </a:cxn>
                    <a:cxn ang="0">
                      <a:pos x="98" y="1361"/>
                    </a:cxn>
                    <a:cxn ang="0">
                      <a:pos x="28" y="1222"/>
                    </a:cxn>
                    <a:cxn ang="0">
                      <a:pos x="0" y="1038"/>
                    </a:cxn>
                    <a:cxn ang="0">
                      <a:pos x="51" y="875"/>
                    </a:cxn>
                    <a:cxn ang="0">
                      <a:pos x="3" y="737"/>
                    </a:cxn>
                    <a:cxn ang="0">
                      <a:pos x="132" y="443"/>
                    </a:cxn>
                    <a:cxn ang="0">
                      <a:pos x="243" y="404"/>
                    </a:cxn>
                    <a:cxn ang="0">
                      <a:pos x="356" y="408"/>
                    </a:cxn>
                    <a:cxn ang="0">
                      <a:pos x="370" y="288"/>
                    </a:cxn>
                    <a:cxn ang="0">
                      <a:pos x="437" y="189"/>
                    </a:cxn>
                    <a:cxn ang="0">
                      <a:pos x="426" y="0"/>
                    </a:cxn>
                    <a:cxn ang="0">
                      <a:pos x="543" y="95"/>
                    </a:cxn>
                    <a:cxn ang="0">
                      <a:pos x="674" y="44"/>
                    </a:cxn>
                    <a:cxn ang="0">
                      <a:pos x="819" y="204"/>
                    </a:cxn>
                    <a:cxn ang="0">
                      <a:pos x="831" y="392"/>
                    </a:cxn>
                    <a:cxn ang="0">
                      <a:pos x="1016" y="575"/>
                    </a:cxn>
                    <a:cxn ang="0">
                      <a:pos x="923" y="742"/>
                    </a:cxn>
                    <a:cxn ang="0">
                      <a:pos x="855" y="799"/>
                    </a:cxn>
                    <a:cxn ang="0">
                      <a:pos x="819" y="679"/>
                    </a:cxn>
                    <a:cxn ang="0">
                      <a:pos x="725" y="691"/>
                    </a:cxn>
                    <a:cxn ang="0">
                      <a:pos x="701" y="767"/>
                    </a:cxn>
                    <a:cxn ang="0">
                      <a:pos x="689" y="859"/>
                    </a:cxn>
                    <a:cxn ang="0">
                      <a:pos x="547" y="1018"/>
                    </a:cxn>
                    <a:cxn ang="0">
                      <a:pos x="323" y="1350"/>
                    </a:cxn>
                    <a:cxn ang="0">
                      <a:pos x="173" y="1412"/>
                    </a:cxn>
                  </a:cxnLst>
                  <a:rect l="0" t="0" r="r" b="b"/>
                  <a:pathLst>
                    <a:path w="1016" h="1412">
                      <a:moveTo>
                        <a:pt x="173" y="1412"/>
                      </a:moveTo>
                      <a:lnTo>
                        <a:pt x="98" y="1361"/>
                      </a:lnTo>
                      <a:lnTo>
                        <a:pt x="28" y="1222"/>
                      </a:lnTo>
                      <a:lnTo>
                        <a:pt x="0" y="1038"/>
                      </a:lnTo>
                      <a:lnTo>
                        <a:pt x="51" y="875"/>
                      </a:lnTo>
                      <a:lnTo>
                        <a:pt x="3" y="737"/>
                      </a:lnTo>
                      <a:lnTo>
                        <a:pt x="132" y="443"/>
                      </a:lnTo>
                      <a:lnTo>
                        <a:pt x="243" y="404"/>
                      </a:lnTo>
                      <a:lnTo>
                        <a:pt x="356" y="408"/>
                      </a:lnTo>
                      <a:lnTo>
                        <a:pt x="370" y="288"/>
                      </a:lnTo>
                      <a:lnTo>
                        <a:pt x="437" y="189"/>
                      </a:lnTo>
                      <a:lnTo>
                        <a:pt x="426" y="0"/>
                      </a:lnTo>
                      <a:lnTo>
                        <a:pt x="543" y="95"/>
                      </a:lnTo>
                      <a:lnTo>
                        <a:pt x="674" y="44"/>
                      </a:lnTo>
                      <a:lnTo>
                        <a:pt x="819" y="204"/>
                      </a:lnTo>
                      <a:lnTo>
                        <a:pt x="831" y="392"/>
                      </a:lnTo>
                      <a:lnTo>
                        <a:pt x="1016" y="575"/>
                      </a:lnTo>
                      <a:lnTo>
                        <a:pt x="923" y="742"/>
                      </a:lnTo>
                      <a:lnTo>
                        <a:pt x="855" y="799"/>
                      </a:lnTo>
                      <a:lnTo>
                        <a:pt x="819" y="679"/>
                      </a:lnTo>
                      <a:lnTo>
                        <a:pt x="725" y="691"/>
                      </a:lnTo>
                      <a:lnTo>
                        <a:pt x="701" y="767"/>
                      </a:lnTo>
                      <a:lnTo>
                        <a:pt x="689" y="859"/>
                      </a:lnTo>
                      <a:lnTo>
                        <a:pt x="547" y="1018"/>
                      </a:lnTo>
                      <a:lnTo>
                        <a:pt x="323" y="1350"/>
                      </a:lnTo>
                      <a:lnTo>
                        <a:pt x="173" y="1412"/>
                      </a:lnTo>
                      <a:close/>
                    </a:path>
                  </a:pathLst>
                </a:custGeom>
                <a:grpFill/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6" name="Freeform 127">
                  <a:extLst>
                    <a:ext uri="{FF2B5EF4-FFF2-40B4-BE49-F238E27FC236}">
                      <a16:creationId xmlns:a16="http://schemas.microsoft.com/office/drawing/2014/main" id="{42DE5E0F-7EF2-B39C-540F-BEDA94F685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99432" y="6296443"/>
                  <a:ext cx="387999" cy="387999"/>
                </a:xfrm>
                <a:custGeom>
                  <a:avLst/>
                  <a:gdLst/>
                  <a:ahLst/>
                  <a:cxnLst>
                    <a:cxn ang="0">
                      <a:pos x="1438" y="438"/>
                    </a:cxn>
                    <a:cxn ang="0">
                      <a:pos x="1559" y="601"/>
                    </a:cxn>
                    <a:cxn ang="0">
                      <a:pos x="1559" y="736"/>
                    </a:cxn>
                    <a:cxn ang="0">
                      <a:pos x="1438" y="777"/>
                    </a:cxn>
                    <a:cxn ang="0">
                      <a:pos x="1318" y="747"/>
                    </a:cxn>
                    <a:cxn ang="0">
                      <a:pos x="1244" y="896"/>
                    </a:cxn>
                    <a:cxn ang="0">
                      <a:pos x="1303" y="1202"/>
                    </a:cxn>
                    <a:cxn ang="0">
                      <a:pos x="1190" y="1346"/>
                    </a:cxn>
                    <a:cxn ang="0">
                      <a:pos x="1012" y="1426"/>
                    </a:cxn>
                    <a:cxn ang="0">
                      <a:pos x="761" y="1486"/>
                    </a:cxn>
                    <a:cxn ang="0">
                      <a:pos x="343" y="1212"/>
                    </a:cxn>
                    <a:cxn ang="0">
                      <a:pos x="283" y="1062"/>
                    </a:cxn>
                    <a:cxn ang="0">
                      <a:pos x="112" y="1047"/>
                    </a:cxn>
                    <a:cxn ang="0">
                      <a:pos x="0" y="918"/>
                    </a:cxn>
                    <a:cxn ang="0">
                      <a:pos x="186" y="840"/>
                    </a:cxn>
                    <a:cxn ang="0">
                      <a:pos x="472" y="417"/>
                    </a:cxn>
                    <a:cxn ang="0">
                      <a:pos x="643" y="228"/>
                    </a:cxn>
                    <a:cxn ang="0">
                      <a:pos x="657" y="117"/>
                    </a:cxn>
                    <a:cxn ang="0">
                      <a:pos x="687" y="14"/>
                    </a:cxn>
                    <a:cxn ang="0">
                      <a:pos x="803" y="0"/>
                    </a:cxn>
                    <a:cxn ang="0">
                      <a:pos x="852" y="152"/>
                    </a:cxn>
                    <a:cxn ang="0">
                      <a:pos x="934" y="78"/>
                    </a:cxn>
                    <a:cxn ang="0">
                      <a:pos x="1077" y="255"/>
                    </a:cxn>
                    <a:cxn ang="0">
                      <a:pos x="1230" y="440"/>
                    </a:cxn>
                    <a:cxn ang="0">
                      <a:pos x="1438" y="438"/>
                    </a:cxn>
                  </a:cxnLst>
                  <a:rect l="0" t="0" r="r" b="b"/>
                  <a:pathLst>
                    <a:path w="1559" h="1486">
                      <a:moveTo>
                        <a:pt x="1438" y="438"/>
                      </a:moveTo>
                      <a:lnTo>
                        <a:pt x="1559" y="601"/>
                      </a:lnTo>
                      <a:lnTo>
                        <a:pt x="1559" y="736"/>
                      </a:lnTo>
                      <a:lnTo>
                        <a:pt x="1438" y="777"/>
                      </a:lnTo>
                      <a:lnTo>
                        <a:pt x="1318" y="747"/>
                      </a:lnTo>
                      <a:lnTo>
                        <a:pt x="1244" y="896"/>
                      </a:lnTo>
                      <a:lnTo>
                        <a:pt x="1303" y="1202"/>
                      </a:lnTo>
                      <a:lnTo>
                        <a:pt x="1190" y="1346"/>
                      </a:lnTo>
                      <a:lnTo>
                        <a:pt x="1012" y="1426"/>
                      </a:lnTo>
                      <a:lnTo>
                        <a:pt x="761" y="1486"/>
                      </a:lnTo>
                      <a:lnTo>
                        <a:pt x="343" y="1212"/>
                      </a:lnTo>
                      <a:lnTo>
                        <a:pt x="283" y="1062"/>
                      </a:lnTo>
                      <a:lnTo>
                        <a:pt x="112" y="1047"/>
                      </a:lnTo>
                      <a:lnTo>
                        <a:pt x="0" y="918"/>
                      </a:lnTo>
                      <a:lnTo>
                        <a:pt x="186" y="840"/>
                      </a:lnTo>
                      <a:lnTo>
                        <a:pt x="472" y="417"/>
                      </a:lnTo>
                      <a:lnTo>
                        <a:pt x="643" y="228"/>
                      </a:lnTo>
                      <a:lnTo>
                        <a:pt x="657" y="117"/>
                      </a:lnTo>
                      <a:lnTo>
                        <a:pt x="687" y="14"/>
                      </a:lnTo>
                      <a:lnTo>
                        <a:pt x="803" y="0"/>
                      </a:lnTo>
                      <a:lnTo>
                        <a:pt x="852" y="152"/>
                      </a:lnTo>
                      <a:lnTo>
                        <a:pt x="934" y="78"/>
                      </a:lnTo>
                      <a:lnTo>
                        <a:pt x="1077" y="255"/>
                      </a:lnTo>
                      <a:lnTo>
                        <a:pt x="1230" y="440"/>
                      </a:lnTo>
                      <a:lnTo>
                        <a:pt x="1438" y="438"/>
                      </a:lnTo>
                      <a:close/>
                    </a:path>
                  </a:pathLst>
                </a:custGeom>
                <a:grpFill/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42" name="Freeform 129">
                <a:extLst>
                  <a:ext uri="{FF2B5EF4-FFF2-40B4-BE49-F238E27FC236}">
                    <a16:creationId xmlns:a16="http://schemas.microsoft.com/office/drawing/2014/main" id="{65155472-DE32-16D1-D8AF-135EE5B92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07584" y="2534503"/>
                <a:ext cx="649990" cy="1010902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18" y="150"/>
                  </a:cxn>
                  <a:cxn ang="0">
                    <a:pos x="121" y="548"/>
                  </a:cxn>
                  <a:cxn ang="0">
                    <a:pos x="226" y="641"/>
                  </a:cxn>
                  <a:cxn ang="0">
                    <a:pos x="451" y="720"/>
                  </a:cxn>
                  <a:cxn ang="0">
                    <a:pos x="594" y="961"/>
                  </a:cxn>
                  <a:cxn ang="0">
                    <a:pos x="291" y="1214"/>
                  </a:cxn>
                  <a:cxn ang="0">
                    <a:pos x="73" y="1237"/>
                  </a:cxn>
                  <a:cxn ang="0">
                    <a:pos x="0" y="1470"/>
                  </a:cxn>
                  <a:cxn ang="0">
                    <a:pos x="52" y="1602"/>
                  </a:cxn>
                  <a:cxn ang="0">
                    <a:pos x="141" y="1825"/>
                  </a:cxn>
                  <a:cxn ang="0">
                    <a:pos x="186" y="2022"/>
                  </a:cxn>
                  <a:cxn ang="0">
                    <a:pos x="288" y="2113"/>
                  </a:cxn>
                  <a:cxn ang="0">
                    <a:pos x="271" y="2288"/>
                  </a:cxn>
                  <a:cxn ang="0">
                    <a:pos x="343" y="2455"/>
                  </a:cxn>
                  <a:cxn ang="0">
                    <a:pos x="446" y="2635"/>
                  </a:cxn>
                  <a:cxn ang="0">
                    <a:pos x="675" y="2643"/>
                  </a:cxn>
                  <a:cxn ang="0">
                    <a:pos x="879" y="2768"/>
                  </a:cxn>
                  <a:cxn ang="0">
                    <a:pos x="858" y="2940"/>
                  </a:cxn>
                  <a:cxn ang="0">
                    <a:pos x="938" y="3068"/>
                  </a:cxn>
                  <a:cxn ang="0">
                    <a:pos x="1139" y="3153"/>
                  </a:cxn>
                  <a:cxn ang="0">
                    <a:pos x="1365" y="3164"/>
                  </a:cxn>
                  <a:cxn ang="0">
                    <a:pos x="1367" y="2994"/>
                  </a:cxn>
                  <a:cxn ang="0">
                    <a:pos x="1454" y="2989"/>
                  </a:cxn>
                  <a:cxn ang="0">
                    <a:pos x="1546" y="3203"/>
                  </a:cxn>
                  <a:cxn ang="0">
                    <a:pos x="1618" y="3272"/>
                  </a:cxn>
                  <a:cxn ang="0">
                    <a:pos x="1703" y="3199"/>
                  </a:cxn>
                  <a:cxn ang="0">
                    <a:pos x="1883" y="2829"/>
                  </a:cxn>
                  <a:cxn ang="0">
                    <a:pos x="1923" y="2604"/>
                  </a:cxn>
                  <a:cxn ang="0">
                    <a:pos x="1642" y="2046"/>
                  </a:cxn>
                  <a:cxn ang="0">
                    <a:pos x="1588" y="1781"/>
                  </a:cxn>
                  <a:cxn ang="0">
                    <a:pos x="1583" y="1542"/>
                  </a:cxn>
                  <a:cxn ang="0">
                    <a:pos x="1702" y="1343"/>
                  </a:cxn>
                  <a:cxn ang="0">
                    <a:pos x="1879" y="1358"/>
                  </a:cxn>
                  <a:cxn ang="0">
                    <a:pos x="2031" y="1542"/>
                  </a:cxn>
                  <a:cxn ang="0">
                    <a:pos x="2144" y="1403"/>
                  </a:cxn>
                  <a:cxn ang="0">
                    <a:pos x="2159" y="1297"/>
                  </a:cxn>
                  <a:cxn ang="0">
                    <a:pos x="2208" y="900"/>
                  </a:cxn>
                  <a:cxn ang="0">
                    <a:pos x="2047" y="790"/>
                  </a:cxn>
                  <a:cxn ang="0">
                    <a:pos x="1861" y="745"/>
                  </a:cxn>
                  <a:cxn ang="0">
                    <a:pos x="1568" y="728"/>
                  </a:cxn>
                  <a:cxn ang="0">
                    <a:pos x="1429" y="570"/>
                  </a:cxn>
                  <a:cxn ang="0">
                    <a:pos x="1307" y="539"/>
                  </a:cxn>
                  <a:cxn ang="0">
                    <a:pos x="1154" y="674"/>
                  </a:cxn>
                  <a:cxn ang="0">
                    <a:pos x="1009" y="596"/>
                  </a:cxn>
                  <a:cxn ang="0">
                    <a:pos x="941" y="420"/>
                  </a:cxn>
                  <a:cxn ang="0">
                    <a:pos x="791" y="314"/>
                  </a:cxn>
                  <a:cxn ang="0">
                    <a:pos x="569" y="329"/>
                  </a:cxn>
                  <a:cxn ang="0">
                    <a:pos x="436" y="234"/>
                  </a:cxn>
                  <a:cxn ang="0">
                    <a:pos x="343" y="120"/>
                  </a:cxn>
                  <a:cxn ang="0">
                    <a:pos x="186" y="105"/>
                  </a:cxn>
                  <a:cxn ang="0">
                    <a:pos x="67" y="0"/>
                  </a:cxn>
                </a:cxnLst>
                <a:rect l="0" t="0" r="r" b="b"/>
                <a:pathLst>
                  <a:path w="2208" h="3272">
                    <a:moveTo>
                      <a:pt x="67" y="0"/>
                    </a:moveTo>
                    <a:lnTo>
                      <a:pt x="18" y="150"/>
                    </a:lnTo>
                    <a:lnTo>
                      <a:pt x="121" y="548"/>
                    </a:lnTo>
                    <a:lnTo>
                      <a:pt x="226" y="641"/>
                    </a:lnTo>
                    <a:lnTo>
                      <a:pt x="451" y="720"/>
                    </a:lnTo>
                    <a:lnTo>
                      <a:pt x="594" y="961"/>
                    </a:lnTo>
                    <a:lnTo>
                      <a:pt x="291" y="1214"/>
                    </a:lnTo>
                    <a:lnTo>
                      <a:pt x="73" y="1237"/>
                    </a:lnTo>
                    <a:lnTo>
                      <a:pt x="0" y="1470"/>
                    </a:lnTo>
                    <a:lnTo>
                      <a:pt x="52" y="1602"/>
                    </a:lnTo>
                    <a:lnTo>
                      <a:pt x="141" y="1825"/>
                    </a:lnTo>
                    <a:lnTo>
                      <a:pt x="186" y="2022"/>
                    </a:lnTo>
                    <a:lnTo>
                      <a:pt x="288" y="2113"/>
                    </a:lnTo>
                    <a:lnTo>
                      <a:pt x="271" y="2288"/>
                    </a:lnTo>
                    <a:lnTo>
                      <a:pt x="343" y="2455"/>
                    </a:lnTo>
                    <a:lnTo>
                      <a:pt x="446" y="2635"/>
                    </a:lnTo>
                    <a:lnTo>
                      <a:pt x="675" y="2643"/>
                    </a:lnTo>
                    <a:lnTo>
                      <a:pt x="879" y="2768"/>
                    </a:lnTo>
                    <a:lnTo>
                      <a:pt x="858" y="2940"/>
                    </a:lnTo>
                    <a:lnTo>
                      <a:pt x="938" y="3068"/>
                    </a:lnTo>
                    <a:lnTo>
                      <a:pt x="1139" y="3153"/>
                    </a:lnTo>
                    <a:lnTo>
                      <a:pt x="1365" y="3164"/>
                    </a:lnTo>
                    <a:lnTo>
                      <a:pt x="1367" y="2994"/>
                    </a:lnTo>
                    <a:lnTo>
                      <a:pt x="1454" y="2989"/>
                    </a:lnTo>
                    <a:lnTo>
                      <a:pt x="1546" y="3203"/>
                    </a:lnTo>
                    <a:lnTo>
                      <a:pt x="1618" y="3272"/>
                    </a:lnTo>
                    <a:lnTo>
                      <a:pt x="1703" y="3199"/>
                    </a:lnTo>
                    <a:lnTo>
                      <a:pt x="1883" y="2829"/>
                    </a:lnTo>
                    <a:lnTo>
                      <a:pt x="1923" y="2604"/>
                    </a:lnTo>
                    <a:lnTo>
                      <a:pt x="1642" y="2046"/>
                    </a:lnTo>
                    <a:lnTo>
                      <a:pt x="1588" y="1781"/>
                    </a:lnTo>
                    <a:lnTo>
                      <a:pt x="1583" y="1542"/>
                    </a:lnTo>
                    <a:lnTo>
                      <a:pt x="1702" y="1343"/>
                    </a:lnTo>
                    <a:lnTo>
                      <a:pt x="1879" y="1358"/>
                    </a:lnTo>
                    <a:lnTo>
                      <a:pt x="2031" y="1542"/>
                    </a:lnTo>
                    <a:lnTo>
                      <a:pt x="2144" y="1403"/>
                    </a:lnTo>
                    <a:lnTo>
                      <a:pt x="2159" y="1297"/>
                    </a:lnTo>
                    <a:lnTo>
                      <a:pt x="2208" y="900"/>
                    </a:lnTo>
                    <a:lnTo>
                      <a:pt x="2047" y="790"/>
                    </a:lnTo>
                    <a:lnTo>
                      <a:pt x="1861" y="745"/>
                    </a:lnTo>
                    <a:lnTo>
                      <a:pt x="1568" y="728"/>
                    </a:lnTo>
                    <a:lnTo>
                      <a:pt x="1429" y="570"/>
                    </a:lnTo>
                    <a:lnTo>
                      <a:pt x="1307" y="539"/>
                    </a:lnTo>
                    <a:lnTo>
                      <a:pt x="1154" y="674"/>
                    </a:lnTo>
                    <a:lnTo>
                      <a:pt x="1009" y="596"/>
                    </a:lnTo>
                    <a:lnTo>
                      <a:pt x="941" y="420"/>
                    </a:lnTo>
                    <a:lnTo>
                      <a:pt x="791" y="314"/>
                    </a:lnTo>
                    <a:lnTo>
                      <a:pt x="569" y="329"/>
                    </a:lnTo>
                    <a:lnTo>
                      <a:pt x="436" y="234"/>
                    </a:lnTo>
                    <a:lnTo>
                      <a:pt x="343" y="120"/>
                    </a:lnTo>
                    <a:lnTo>
                      <a:pt x="186" y="105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3" name="Freeform 130">
                <a:extLst>
                  <a:ext uri="{FF2B5EF4-FFF2-40B4-BE49-F238E27FC236}">
                    <a16:creationId xmlns:a16="http://schemas.microsoft.com/office/drawing/2014/main" id="{BD7475CD-A87A-8389-4C71-BA5A58956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8505" y="1830202"/>
                <a:ext cx="464279" cy="1201869"/>
              </a:xfrm>
              <a:custGeom>
                <a:avLst/>
                <a:gdLst/>
                <a:ahLst/>
                <a:cxnLst>
                  <a:cxn ang="0">
                    <a:pos x="923" y="0"/>
                  </a:cxn>
                  <a:cxn ang="0">
                    <a:pos x="716" y="109"/>
                  </a:cxn>
                  <a:cxn ang="0">
                    <a:pos x="714" y="110"/>
                  </a:cxn>
                  <a:cxn ang="0">
                    <a:pos x="559" y="376"/>
                  </a:cxn>
                  <a:cxn ang="0">
                    <a:pos x="388" y="459"/>
                  </a:cxn>
                  <a:cxn ang="0">
                    <a:pos x="369" y="651"/>
                  </a:cxn>
                  <a:cxn ang="0">
                    <a:pos x="153" y="1020"/>
                  </a:cxn>
                  <a:cxn ang="0">
                    <a:pos x="59" y="1544"/>
                  </a:cxn>
                  <a:cxn ang="0">
                    <a:pos x="193" y="1863"/>
                  </a:cxn>
                  <a:cxn ang="0">
                    <a:pos x="140" y="2042"/>
                  </a:cxn>
                  <a:cxn ang="0">
                    <a:pos x="163" y="2355"/>
                  </a:cxn>
                  <a:cxn ang="0">
                    <a:pos x="104" y="2576"/>
                  </a:cxn>
                  <a:cxn ang="0">
                    <a:pos x="0" y="2740"/>
                  </a:cxn>
                  <a:cxn ang="0">
                    <a:pos x="236" y="2995"/>
                  </a:cxn>
                  <a:cxn ang="0">
                    <a:pos x="440" y="3258"/>
                  </a:cxn>
                  <a:cxn ang="0">
                    <a:pos x="693" y="3548"/>
                  </a:cxn>
                  <a:cxn ang="0">
                    <a:pos x="840" y="3890"/>
                  </a:cxn>
                  <a:cxn ang="0">
                    <a:pos x="1038" y="3878"/>
                  </a:cxn>
                  <a:cxn ang="0">
                    <a:pos x="988" y="3748"/>
                  </a:cxn>
                  <a:cxn ang="0">
                    <a:pos x="1058" y="3518"/>
                  </a:cxn>
                  <a:cxn ang="0">
                    <a:pos x="1275" y="3494"/>
                  </a:cxn>
                  <a:cxn ang="0">
                    <a:pos x="1580" y="3239"/>
                  </a:cxn>
                  <a:cxn ang="0">
                    <a:pos x="1438" y="3000"/>
                  </a:cxn>
                  <a:cxn ang="0">
                    <a:pos x="1216" y="2925"/>
                  </a:cxn>
                  <a:cxn ang="0">
                    <a:pos x="1108" y="2830"/>
                  </a:cxn>
                  <a:cxn ang="0">
                    <a:pos x="1004" y="2431"/>
                  </a:cxn>
                  <a:cxn ang="0">
                    <a:pos x="1054" y="2281"/>
                  </a:cxn>
                  <a:cxn ang="0">
                    <a:pos x="989" y="2128"/>
                  </a:cxn>
                  <a:cxn ang="0">
                    <a:pos x="975" y="1848"/>
                  </a:cxn>
                  <a:cxn ang="0">
                    <a:pos x="964" y="1673"/>
                  </a:cxn>
                  <a:cxn ang="0">
                    <a:pos x="1123" y="1364"/>
                  </a:cxn>
                  <a:cxn ang="0">
                    <a:pos x="1213" y="983"/>
                  </a:cxn>
                  <a:cxn ang="0">
                    <a:pos x="1085" y="754"/>
                  </a:cxn>
                  <a:cxn ang="0">
                    <a:pos x="1108" y="586"/>
                  </a:cxn>
                  <a:cxn ang="0">
                    <a:pos x="961" y="290"/>
                  </a:cxn>
                  <a:cxn ang="0">
                    <a:pos x="923" y="0"/>
                  </a:cxn>
                </a:cxnLst>
                <a:rect l="0" t="0" r="r" b="b"/>
                <a:pathLst>
                  <a:path w="1580" h="3890">
                    <a:moveTo>
                      <a:pt x="923" y="0"/>
                    </a:moveTo>
                    <a:lnTo>
                      <a:pt x="716" y="109"/>
                    </a:lnTo>
                    <a:lnTo>
                      <a:pt x="714" y="110"/>
                    </a:lnTo>
                    <a:lnTo>
                      <a:pt x="559" y="376"/>
                    </a:lnTo>
                    <a:lnTo>
                      <a:pt x="388" y="459"/>
                    </a:lnTo>
                    <a:lnTo>
                      <a:pt x="369" y="651"/>
                    </a:lnTo>
                    <a:lnTo>
                      <a:pt x="153" y="1020"/>
                    </a:lnTo>
                    <a:lnTo>
                      <a:pt x="59" y="1544"/>
                    </a:lnTo>
                    <a:lnTo>
                      <a:pt x="193" y="1863"/>
                    </a:lnTo>
                    <a:lnTo>
                      <a:pt x="140" y="2042"/>
                    </a:lnTo>
                    <a:lnTo>
                      <a:pt x="163" y="2355"/>
                    </a:lnTo>
                    <a:lnTo>
                      <a:pt x="104" y="2576"/>
                    </a:lnTo>
                    <a:lnTo>
                      <a:pt x="0" y="2740"/>
                    </a:lnTo>
                    <a:lnTo>
                      <a:pt x="236" y="2995"/>
                    </a:lnTo>
                    <a:lnTo>
                      <a:pt x="440" y="3258"/>
                    </a:lnTo>
                    <a:lnTo>
                      <a:pt x="693" y="3548"/>
                    </a:lnTo>
                    <a:lnTo>
                      <a:pt x="840" y="3890"/>
                    </a:lnTo>
                    <a:lnTo>
                      <a:pt x="1038" y="3878"/>
                    </a:lnTo>
                    <a:lnTo>
                      <a:pt x="988" y="3748"/>
                    </a:lnTo>
                    <a:lnTo>
                      <a:pt x="1058" y="3518"/>
                    </a:lnTo>
                    <a:lnTo>
                      <a:pt x="1275" y="3494"/>
                    </a:lnTo>
                    <a:lnTo>
                      <a:pt x="1580" y="3239"/>
                    </a:lnTo>
                    <a:lnTo>
                      <a:pt x="1438" y="3000"/>
                    </a:lnTo>
                    <a:lnTo>
                      <a:pt x="1216" y="2925"/>
                    </a:lnTo>
                    <a:lnTo>
                      <a:pt x="1108" y="2830"/>
                    </a:lnTo>
                    <a:lnTo>
                      <a:pt x="1004" y="2431"/>
                    </a:lnTo>
                    <a:lnTo>
                      <a:pt x="1054" y="2281"/>
                    </a:lnTo>
                    <a:lnTo>
                      <a:pt x="989" y="2128"/>
                    </a:lnTo>
                    <a:lnTo>
                      <a:pt x="975" y="1848"/>
                    </a:lnTo>
                    <a:lnTo>
                      <a:pt x="964" y="1673"/>
                    </a:lnTo>
                    <a:lnTo>
                      <a:pt x="1123" y="1364"/>
                    </a:lnTo>
                    <a:lnTo>
                      <a:pt x="1213" y="983"/>
                    </a:lnTo>
                    <a:lnTo>
                      <a:pt x="1085" y="754"/>
                    </a:lnTo>
                    <a:lnTo>
                      <a:pt x="1108" y="586"/>
                    </a:lnTo>
                    <a:lnTo>
                      <a:pt x="961" y="290"/>
                    </a:lnTo>
                    <a:lnTo>
                      <a:pt x="923" y="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4" name="Freeform 131">
                <a:extLst>
                  <a:ext uri="{FF2B5EF4-FFF2-40B4-BE49-F238E27FC236}">
                    <a16:creationId xmlns:a16="http://schemas.microsoft.com/office/drawing/2014/main" id="{8422C41C-1FCE-E55B-2092-7F1C2BB8E5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87923" y="2122785"/>
                <a:ext cx="602686" cy="730582"/>
              </a:xfrm>
              <a:custGeom>
                <a:avLst/>
                <a:gdLst/>
                <a:ahLst/>
                <a:cxnLst>
                  <a:cxn ang="0">
                    <a:pos x="300" y="41"/>
                  </a:cxn>
                  <a:cxn ang="0">
                    <a:pos x="30" y="525"/>
                  </a:cxn>
                  <a:cxn ang="0">
                    <a:pos x="0" y="793"/>
                  </a:cxn>
                  <a:cxn ang="0">
                    <a:pos x="325" y="1058"/>
                  </a:cxn>
                  <a:cxn ang="0">
                    <a:pos x="271" y="1148"/>
                  </a:cxn>
                  <a:cxn ang="0">
                    <a:pos x="148" y="1133"/>
                  </a:cxn>
                  <a:cxn ang="0">
                    <a:pos x="183" y="1301"/>
                  </a:cxn>
                  <a:cxn ang="0">
                    <a:pos x="419" y="1506"/>
                  </a:cxn>
                  <a:cxn ang="0">
                    <a:pos x="488" y="1685"/>
                  </a:cxn>
                  <a:cxn ang="0">
                    <a:pos x="448" y="1850"/>
                  </a:cxn>
                  <a:cxn ang="0">
                    <a:pos x="355" y="1895"/>
                  </a:cxn>
                  <a:cxn ang="0">
                    <a:pos x="236" y="1885"/>
                  </a:cxn>
                  <a:cxn ang="0">
                    <a:pos x="153" y="2005"/>
                  </a:cxn>
                  <a:cxn ang="0">
                    <a:pos x="193" y="2138"/>
                  </a:cxn>
                  <a:cxn ang="0">
                    <a:pos x="709" y="2363"/>
                  </a:cxn>
                  <a:cxn ang="0">
                    <a:pos x="920" y="1970"/>
                  </a:cxn>
                  <a:cxn ang="0">
                    <a:pos x="1113" y="1865"/>
                  </a:cxn>
                  <a:cxn ang="0">
                    <a:pos x="1352" y="1869"/>
                  </a:cxn>
                  <a:cxn ang="0">
                    <a:pos x="1329" y="1700"/>
                  </a:cxn>
                  <a:cxn ang="0">
                    <a:pos x="1408" y="1625"/>
                  </a:cxn>
                  <a:cxn ang="0">
                    <a:pos x="1508" y="1670"/>
                  </a:cxn>
                  <a:cxn ang="0">
                    <a:pos x="1585" y="1790"/>
                  </a:cxn>
                  <a:cxn ang="0">
                    <a:pos x="1670" y="1878"/>
                  </a:cxn>
                  <a:cxn ang="0">
                    <a:pos x="1890" y="1885"/>
                  </a:cxn>
                  <a:cxn ang="0">
                    <a:pos x="1875" y="1685"/>
                  </a:cxn>
                  <a:cxn ang="0">
                    <a:pos x="1935" y="1440"/>
                  </a:cxn>
                  <a:cxn ang="0">
                    <a:pos x="1895" y="1271"/>
                  </a:cxn>
                  <a:cxn ang="0">
                    <a:pos x="1911" y="1136"/>
                  </a:cxn>
                  <a:cxn ang="0">
                    <a:pos x="2046" y="999"/>
                  </a:cxn>
                  <a:cxn ang="0">
                    <a:pos x="1895" y="913"/>
                  </a:cxn>
                  <a:cxn ang="0">
                    <a:pos x="1764" y="751"/>
                  </a:cxn>
                  <a:cxn ang="0">
                    <a:pos x="1747" y="581"/>
                  </a:cxn>
                  <a:cxn ang="0">
                    <a:pos x="1630" y="506"/>
                  </a:cxn>
                  <a:cxn ang="0">
                    <a:pos x="1492" y="503"/>
                  </a:cxn>
                  <a:cxn ang="0">
                    <a:pos x="1138" y="355"/>
                  </a:cxn>
                  <a:cxn ang="0">
                    <a:pos x="943" y="510"/>
                  </a:cxn>
                  <a:cxn ang="0">
                    <a:pos x="828" y="466"/>
                  </a:cxn>
                  <a:cxn ang="0">
                    <a:pos x="886" y="330"/>
                  </a:cxn>
                  <a:cxn ang="0">
                    <a:pos x="813" y="264"/>
                  </a:cxn>
                  <a:cxn ang="0">
                    <a:pos x="849" y="0"/>
                  </a:cxn>
                  <a:cxn ang="0">
                    <a:pos x="635" y="61"/>
                  </a:cxn>
                  <a:cxn ang="0">
                    <a:pos x="300" y="41"/>
                  </a:cxn>
                </a:cxnLst>
                <a:rect l="0" t="0" r="r" b="b"/>
                <a:pathLst>
                  <a:path w="2046" h="2363">
                    <a:moveTo>
                      <a:pt x="300" y="41"/>
                    </a:moveTo>
                    <a:lnTo>
                      <a:pt x="30" y="525"/>
                    </a:lnTo>
                    <a:lnTo>
                      <a:pt x="0" y="793"/>
                    </a:lnTo>
                    <a:lnTo>
                      <a:pt x="325" y="1058"/>
                    </a:lnTo>
                    <a:lnTo>
                      <a:pt x="271" y="1148"/>
                    </a:lnTo>
                    <a:lnTo>
                      <a:pt x="148" y="1133"/>
                    </a:lnTo>
                    <a:lnTo>
                      <a:pt x="183" y="1301"/>
                    </a:lnTo>
                    <a:lnTo>
                      <a:pt x="419" y="1506"/>
                    </a:lnTo>
                    <a:lnTo>
                      <a:pt x="488" y="1685"/>
                    </a:lnTo>
                    <a:lnTo>
                      <a:pt x="448" y="1850"/>
                    </a:lnTo>
                    <a:lnTo>
                      <a:pt x="355" y="1895"/>
                    </a:lnTo>
                    <a:lnTo>
                      <a:pt x="236" y="1885"/>
                    </a:lnTo>
                    <a:lnTo>
                      <a:pt x="153" y="2005"/>
                    </a:lnTo>
                    <a:lnTo>
                      <a:pt x="193" y="2138"/>
                    </a:lnTo>
                    <a:lnTo>
                      <a:pt x="709" y="2363"/>
                    </a:lnTo>
                    <a:lnTo>
                      <a:pt x="920" y="1970"/>
                    </a:lnTo>
                    <a:lnTo>
                      <a:pt x="1113" y="1865"/>
                    </a:lnTo>
                    <a:lnTo>
                      <a:pt x="1352" y="1869"/>
                    </a:lnTo>
                    <a:lnTo>
                      <a:pt x="1329" y="1700"/>
                    </a:lnTo>
                    <a:lnTo>
                      <a:pt x="1408" y="1625"/>
                    </a:lnTo>
                    <a:lnTo>
                      <a:pt x="1508" y="1670"/>
                    </a:lnTo>
                    <a:lnTo>
                      <a:pt x="1585" y="1790"/>
                    </a:lnTo>
                    <a:lnTo>
                      <a:pt x="1670" y="1878"/>
                    </a:lnTo>
                    <a:lnTo>
                      <a:pt x="1890" y="1885"/>
                    </a:lnTo>
                    <a:lnTo>
                      <a:pt x="1875" y="1685"/>
                    </a:lnTo>
                    <a:lnTo>
                      <a:pt x="1935" y="1440"/>
                    </a:lnTo>
                    <a:lnTo>
                      <a:pt x="1895" y="1271"/>
                    </a:lnTo>
                    <a:lnTo>
                      <a:pt x="1911" y="1136"/>
                    </a:lnTo>
                    <a:lnTo>
                      <a:pt x="2046" y="999"/>
                    </a:lnTo>
                    <a:lnTo>
                      <a:pt x="1895" y="913"/>
                    </a:lnTo>
                    <a:lnTo>
                      <a:pt x="1764" y="751"/>
                    </a:lnTo>
                    <a:lnTo>
                      <a:pt x="1747" y="581"/>
                    </a:lnTo>
                    <a:lnTo>
                      <a:pt x="1630" y="506"/>
                    </a:lnTo>
                    <a:lnTo>
                      <a:pt x="1492" y="503"/>
                    </a:lnTo>
                    <a:lnTo>
                      <a:pt x="1138" y="355"/>
                    </a:lnTo>
                    <a:lnTo>
                      <a:pt x="943" y="510"/>
                    </a:lnTo>
                    <a:lnTo>
                      <a:pt x="828" y="466"/>
                    </a:lnTo>
                    <a:lnTo>
                      <a:pt x="886" y="330"/>
                    </a:lnTo>
                    <a:lnTo>
                      <a:pt x="813" y="264"/>
                    </a:lnTo>
                    <a:lnTo>
                      <a:pt x="849" y="0"/>
                    </a:lnTo>
                    <a:lnTo>
                      <a:pt x="635" y="61"/>
                    </a:lnTo>
                    <a:lnTo>
                      <a:pt x="300" y="41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5" name="Freeform 132">
                <a:extLst>
                  <a:ext uri="{FF2B5EF4-FFF2-40B4-BE49-F238E27FC236}">
                    <a16:creationId xmlns:a16="http://schemas.microsoft.com/office/drawing/2014/main" id="{DEBC0A2F-2385-1E45-BE9F-5A1EB922BE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77275" y="1973866"/>
                <a:ext cx="250536" cy="169944"/>
              </a:xfrm>
              <a:custGeom>
                <a:avLst/>
                <a:gdLst/>
                <a:ahLst/>
                <a:cxnLst>
                  <a:cxn ang="0">
                    <a:pos x="672" y="0"/>
                  </a:cxn>
                  <a:cxn ang="0">
                    <a:pos x="379" y="151"/>
                  </a:cxn>
                  <a:cxn ang="0">
                    <a:pos x="147" y="374"/>
                  </a:cxn>
                  <a:cxn ang="0">
                    <a:pos x="0" y="523"/>
                  </a:cxn>
                  <a:cxn ang="0">
                    <a:pos x="330" y="546"/>
                  </a:cxn>
                  <a:cxn ang="0">
                    <a:pos x="551" y="481"/>
                  </a:cxn>
                  <a:cxn ang="0">
                    <a:pos x="680" y="501"/>
                  </a:cxn>
                  <a:cxn ang="0">
                    <a:pos x="852" y="412"/>
                  </a:cxn>
                  <a:cxn ang="0">
                    <a:pos x="782" y="275"/>
                  </a:cxn>
                  <a:cxn ang="0">
                    <a:pos x="752" y="111"/>
                  </a:cxn>
                  <a:cxn ang="0">
                    <a:pos x="672" y="0"/>
                  </a:cxn>
                </a:cxnLst>
                <a:rect l="0" t="0" r="r" b="b"/>
                <a:pathLst>
                  <a:path w="852" h="546">
                    <a:moveTo>
                      <a:pt x="672" y="0"/>
                    </a:moveTo>
                    <a:lnTo>
                      <a:pt x="379" y="151"/>
                    </a:lnTo>
                    <a:lnTo>
                      <a:pt x="147" y="374"/>
                    </a:lnTo>
                    <a:lnTo>
                      <a:pt x="0" y="523"/>
                    </a:lnTo>
                    <a:lnTo>
                      <a:pt x="330" y="546"/>
                    </a:lnTo>
                    <a:lnTo>
                      <a:pt x="551" y="481"/>
                    </a:lnTo>
                    <a:lnTo>
                      <a:pt x="680" y="501"/>
                    </a:lnTo>
                    <a:lnTo>
                      <a:pt x="852" y="412"/>
                    </a:lnTo>
                    <a:lnTo>
                      <a:pt x="782" y="275"/>
                    </a:lnTo>
                    <a:lnTo>
                      <a:pt x="752" y="111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6" name="Freeform 133">
                <a:extLst>
                  <a:ext uri="{FF2B5EF4-FFF2-40B4-BE49-F238E27FC236}">
                    <a16:creationId xmlns:a16="http://schemas.microsoft.com/office/drawing/2014/main" id="{9AA5A414-5B50-76AB-CF86-068ADFA1C0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90064" y="962964"/>
                <a:ext cx="2209266" cy="2557913"/>
              </a:xfrm>
              <a:custGeom>
                <a:avLst/>
                <a:gdLst/>
                <a:ahLst/>
                <a:cxnLst>
                  <a:cxn ang="0">
                    <a:pos x="2344" y="15"/>
                  </a:cxn>
                  <a:cxn ang="0">
                    <a:pos x="2920" y="145"/>
                  </a:cxn>
                  <a:cxn ang="0">
                    <a:pos x="3363" y="832"/>
                  </a:cxn>
                  <a:cxn ang="0">
                    <a:pos x="4155" y="1416"/>
                  </a:cxn>
                  <a:cxn ang="0">
                    <a:pos x="4259" y="1671"/>
                  </a:cxn>
                  <a:cxn ang="0">
                    <a:pos x="4559" y="1940"/>
                  </a:cxn>
                  <a:cxn ang="0">
                    <a:pos x="4750" y="2343"/>
                  </a:cxn>
                  <a:cxn ang="0">
                    <a:pos x="5444" y="2285"/>
                  </a:cxn>
                  <a:cxn ang="0">
                    <a:pos x="5784" y="2020"/>
                  </a:cxn>
                  <a:cxn ang="0">
                    <a:pos x="6153" y="2215"/>
                  </a:cxn>
                  <a:cxn ang="0">
                    <a:pos x="6582" y="2065"/>
                  </a:cxn>
                  <a:cxn ang="0">
                    <a:pos x="7054" y="2333"/>
                  </a:cxn>
                  <a:cxn ang="0">
                    <a:pos x="7417" y="2560"/>
                  </a:cxn>
                  <a:cxn ang="0">
                    <a:pos x="6962" y="3635"/>
                  </a:cxn>
                  <a:cxn ang="0">
                    <a:pos x="7203" y="3588"/>
                  </a:cxn>
                  <a:cxn ang="0">
                    <a:pos x="7468" y="4096"/>
                  </a:cxn>
                  <a:cxn ang="0">
                    <a:pos x="7109" y="3931"/>
                  </a:cxn>
                  <a:cxn ang="0">
                    <a:pos x="6857" y="3901"/>
                  </a:cxn>
                  <a:cxn ang="0">
                    <a:pos x="6568" y="4138"/>
                  </a:cxn>
                  <a:cxn ang="0">
                    <a:pos x="6134" y="4229"/>
                  </a:cxn>
                  <a:cxn ang="0">
                    <a:pos x="5543" y="4359"/>
                  </a:cxn>
                  <a:cxn ang="0">
                    <a:pos x="4958" y="4783"/>
                  </a:cxn>
                  <a:cxn ang="0">
                    <a:pos x="4657" y="5127"/>
                  </a:cxn>
                  <a:cxn ang="0">
                    <a:pos x="4573" y="5491"/>
                  </a:cxn>
                  <a:cxn ang="0">
                    <a:pos x="4412" y="5851"/>
                  </a:cxn>
                  <a:cxn ang="0">
                    <a:pos x="4455" y="6239"/>
                  </a:cxn>
                  <a:cxn ang="0">
                    <a:pos x="3909" y="6518"/>
                  </a:cxn>
                  <a:cxn ang="0">
                    <a:pos x="3860" y="6793"/>
                  </a:cxn>
                  <a:cxn ang="0">
                    <a:pos x="3904" y="6988"/>
                  </a:cxn>
                  <a:cxn ang="0">
                    <a:pos x="3689" y="7164"/>
                  </a:cxn>
                  <a:cxn ang="0">
                    <a:pos x="3363" y="7055"/>
                  </a:cxn>
                  <a:cxn ang="0">
                    <a:pos x="3051" y="6980"/>
                  </a:cxn>
                  <a:cxn ang="0">
                    <a:pos x="3111" y="7362"/>
                  </a:cxn>
                  <a:cxn ang="0">
                    <a:pos x="3004" y="7580"/>
                  </a:cxn>
                  <a:cxn ang="0">
                    <a:pos x="2605" y="7715"/>
                  </a:cxn>
                  <a:cxn ang="0">
                    <a:pos x="2221" y="7850"/>
                  </a:cxn>
                  <a:cxn ang="0">
                    <a:pos x="2343" y="8060"/>
                  </a:cxn>
                  <a:cxn ang="0">
                    <a:pos x="2101" y="8030"/>
                  </a:cxn>
                  <a:cxn ang="0">
                    <a:pos x="1767" y="8284"/>
                  </a:cxn>
                  <a:cxn ang="0">
                    <a:pos x="1985" y="7685"/>
                  </a:cxn>
                  <a:cxn ang="0">
                    <a:pos x="1651" y="6870"/>
                  </a:cxn>
                  <a:cxn ang="0">
                    <a:pos x="1762" y="6429"/>
                  </a:cxn>
                  <a:cxn ang="0">
                    <a:pos x="2093" y="6628"/>
                  </a:cxn>
                  <a:cxn ang="0">
                    <a:pos x="2270" y="5984"/>
                  </a:cxn>
                  <a:cxn ang="0">
                    <a:pos x="1925" y="5831"/>
                  </a:cxn>
                  <a:cxn ang="0">
                    <a:pos x="1487" y="5656"/>
                  </a:cxn>
                  <a:cxn ang="0">
                    <a:pos x="1216" y="5761"/>
                  </a:cxn>
                  <a:cxn ang="0">
                    <a:pos x="1000" y="5506"/>
                  </a:cxn>
                  <a:cxn ang="0">
                    <a:pos x="631" y="5417"/>
                  </a:cxn>
                  <a:cxn ang="0">
                    <a:pos x="407" y="5207"/>
                  </a:cxn>
                  <a:cxn ang="0">
                    <a:pos x="129" y="5086"/>
                  </a:cxn>
                  <a:cxn ang="0">
                    <a:pos x="40" y="4473"/>
                  </a:cxn>
                  <a:cxn ang="0">
                    <a:pos x="290" y="3797"/>
                  </a:cxn>
                  <a:cxn ang="0">
                    <a:pos x="184" y="3396"/>
                  </a:cxn>
                  <a:cxn ang="0">
                    <a:pos x="0" y="2808"/>
                  </a:cxn>
                  <a:cxn ang="0">
                    <a:pos x="735" y="2508"/>
                  </a:cxn>
                  <a:cxn ang="0">
                    <a:pos x="1369" y="2200"/>
                  </a:cxn>
                  <a:cxn ang="0">
                    <a:pos x="2206" y="1207"/>
                  </a:cxn>
                  <a:cxn ang="0">
                    <a:pos x="2344" y="852"/>
                  </a:cxn>
                  <a:cxn ang="0">
                    <a:pos x="2418" y="669"/>
                  </a:cxn>
                  <a:cxn ang="0">
                    <a:pos x="2280" y="284"/>
                  </a:cxn>
                </a:cxnLst>
                <a:rect l="0" t="0" r="r" b="b"/>
                <a:pathLst>
                  <a:path w="7507" h="8284">
                    <a:moveTo>
                      <a:pt x="2103" y="55"/>
                    </a:moveTo>
                    <a:lnTo>
                      <a:pt x="2344" y="15"/>
                    </a:lnTo>
                    <a:lnTo>
                      <a:pt x="2624" y="0"/>
                    </a:lnTo>
                    <a:lnTo>
                      <a:pt x="2920" y="145"/>
                    </a:lnTo>
                    <a:lnTo>
                      <a:pt x="3284" y="464"/>
                    </a:lnTo>
                    <a:lnTo>
                      <a:pt x="3363" y="832"/>
                    </a:lnTo>
                    <a:lnTo>
                      <a:pt x="4008" y="1177"/>
                    </a:lnTo>
                    <a:lnTo>
                      <a:pt x="4155" y="1416"/>
                    </a:lnTo>
                    <a:lnTo>
                      <a:pt x="4140" y="1586"/>
                    </a:lnTo>
                    <a:lnTo>
                      <a:pt x="4259" y="1671"/>
                    </a:lnTo>
                    <a:lnTo>
                      <a:pt x="4440" y="1686"/>
                    </a:lnTo>
                    <a:lnTo>
                      <a:pt x="4559" y="1940"/>
                    </a:lnTo>
                    <a:lnTo>
                      <a:pt x="4499" y="2090"/>
                    </a:lnTo>
                    <a:lnTo>
                      <a:pt x="4750" y="2343"/>
                    </a:lnTo>
                    <a:lnTo>
                      <a:pt x="4982" y="2275"/>
                    </a:lnTo>
                    <a:lnTo>
                      <a:pt x="5444" y="2285"/>
                    </a:lnTo>
                    <a:lnTo>
                      <a:pt x="5637" y="2180"/>
                    </a:lnTo>
                    <a:lnTo>
                      <a:pt x="5784" y="2020"/>
                    </a:lnTo>
                    <a:lnTo>
                      <a:pt x="5991" y="2060"/>
                    </a:lnTo>
                    <a:lnTo>
                      <a:pt x="6153" y="2215"/>
                    </a:lnTo>
                    <a:lnTo>
                      <a:pt x="6371" y="2200"/>
                    </a:lnTo>
                    <a:lnTo>
                      <a:pt x="6582" y="2065"/>
                    </a:lnTo>
                    <a:lnTo>
                      <a:pt x="6754" y="2110"/>
                    </a:lnTo>
                    <a:lnTo>
                      <a:pt x="7054" y="2333"/>
                    </a:lnTo>
                    <a:lnTo>
                      <a:pt x="7276" y="2408"/>
                    </a:lnTo>
                    <a:lnTo>
                      <a:pt x="7417" y="2560"/>
                    </a:lnTo>
                    <a:lnTo>
                      <a:pt x="6828" y="3496"/>
                    </a:lnTo>
                    <a:lnTo>
                      <a:pt x="6962" y="3635"/>
                    </a:lnTo>
                    <a:lnTo>
                      <a:pt x="7083" y="3591"/>
                    </a:lnTo>
                    <a:lnTo>
                      <a:pt x="7203" y="3588"/>
                    </a:lnTo>
                    <a:lnTo>
                      <a:pt x="7507" y="3975"/>
                    </a:lnTo>
                    <a:lnTo>
                      <a:pt x="7468" y="4096"/>
                    </a:lnTo>
                    <a:lnTo>
                      <a:pt x="7239" y="4052"/>
                    </a:lnTo>
                    <a:lnTo>
                      <a:pt x="7109" y="3931"/>
                    </a:lnTo>
                    <a:lnTo>
                      <a:pt x="6932" y="3961"/>
                    </a:lnTo>
                    <a:lnTo>
                      <a:pt x="6857" y="3901"/>
                    </a:lnTo>
                    <a:lnTo>
                      <a:pt x="6711" y="3987"/>
                    </a:lnTo>
                    <a:lnTo>
                      <a:pt x="6568" y="4138"/>
                    </a:lnTo>
                    <a:lnTo>
                      <a:pt x="6252" y="4140"/>
                    </a:lnTo>
                    <a:lnTo>
                      <a:pt x="6134" y="4229"/>
                    </a:lnTo>
                    <a:lnTo>
                      <a:pt x="5799" y="4244"/>
                    </a:lnTo>
                    <a:lnTo>
                      <a:pt x="5543" y="4359"/>
                    </a:lnTo>
                    <a:lnTo>
                      <a:pt x="5203" y="4573"/>
                    </a:lnTo>
                    <a:lnTo>
                      <a:pt x="4958" y="4783"/>
                    </a:lnTo>
                    <a:lnTo>
                      <a:pt x="4730" y="4828"/>
                    </a:lnTo>
                    <a:lnTo>
                      <a:pt x="4657" y="5127"/>
                    </a:lnTo>
                    <a:lnTo>
                      <a:pt x="4662" y="5252"/>
                    </a:lnTo>
                    <a:lnTo>
                      <a:pt x="4573" y="5491"/>
                    </a:lnTo>
                    <a:lnTo>
                      <a:pt x="4420" y="5681"/>
                    </a:lnTo>
                    <a:lnTo>
                      <a:pt x="4412" y="5851"/>
                    </a:lnTo>
                    <a:lnTo>
                      <a:pt x="4495" y="6084"/>
                    </a:lnTo>
                    <a:lnTo>
                      <a:pt x="4455" y="6239"/>
                    </a:lnTo>
                    <a:lnTo>
                      <a:pt x="4184" y="6309"/>
                    </a:lnTo>
                    <a:lnTo>
                      <a:pt x="3909" y="6518"/>
                    </a:lnTo>
                    <a:lnTo>
                      <a:pt x="3860" y="6638"/>
                    </a:lnTo>
                    <a:lnTo>
                      <a:pt x="3860" y="6793"/>
                    </a:lnTo>
                    <a:lnTo>
                      <a:pt x="3948" y="6923"/>
                    </a:lnTo>
                    <a:lnTo>
                      <a:pt x="3904" y="6988"/>
                    </a:lnTo>
                    <a:lnTo>
                      <a:pt x="3698" y="7012"/>
                    </a:lnTo>
                    <a:lnTo>
                      <a:pt x="3689" y="7164"/>
                    </a:lnTo>
                    <a:lnTo>
                      <a:pt x="3520" y="7087"/>
                    </a:lnTo>
                    <a:lnTo>
                      <a:pt x="3363" y="7055"/>
                    </a:lnTo>
                    <a:lnTo>
                      <a:pt x="3185" y="6973"/>
                    </a:lnTo>
                    <a:lnTo>
                      <a:pt x="3051" y="6980"/>
                    </a:lnTo>
                    <a:lnTo>
                      <a:pt x="3106" y="7257"/>
                    </a:lnTo>
                    <a:lnTo>
                      <a:pt x="3111" y="7362"/>
                    </a:lnTo>
                    <a:lnTo>
                      <a:pt x="3078" y="7494"/>
                    </a:lnTo>
                    <a:lnTo>
                      <a:pt x="3004" y="7580"/>
                    </a:lnTo>
                    <a:lnTo>
                      <a:pt x="2795" y="7617"/>
                    </a:lnTo>
                    <a:lnTo>
                      <a:pt x="2605" y="7715"/>
                    </a:lnTo>
                    <a:lnTo>
                      <a:pt x="2458" y="7735"/>
                    </a:lnTo>
                    <a:lnTo>
                      <a:pt x="2221" y="7850"/>
                    </a:lnTo>
                    <a:lnTo>
                      <a:pt x="2221" y="7970"/>
                    </a:lnTo>
                    <a:lnTo>
                      <a:pt x="2343" y="8060"/>
                    </a:lnTo>
                    <a:lnTo>
                      <a:pt x="2250" y="8124"/>
                    </a:lnTo>
                    <a:lnTo>
                      <a:pt x="2101" y="8030"/>
                    </a:lnTo>
                    <a:lnTo>
                      <a:pt x="1970" y="8184"/>
                    </a:lnTo>
                    <a:lnTo>
                      <a:pt x="1767" y="8284"/>
                    </a:lnTo>
                    <a:lnTo>
                      <a:pt x="1945" y="7915"/>
                    </a:lnTo>
                    <a:lnTo>
                      <a:pt x="1985" y="7685"/>
                    </a:lnTo>
                    <a:lnTo>
                      <a:pt x="1704" y="7132"/>
                    </a:lnTo>
                    <a:lnTo>
                      <a:pt x="1651" y="6870"/>
                    </a:lnTo>
                    <a:lnTo>
                      <a:pt x="1645" y="6624"/>
                    </a:lnTo>
                    <a:lnTo>
                      <a:pt x="1762" y="6429"/>
                    </a:lnTo>
                    <a:lnTo>
                      <a:pt x="1940" y="6444"/>
                    </a:lnTo>
                    <a:lnTo>
                      <a:pt x="2093" y="6628"/>
                    </a:lnTo>
                    <a:lnTo>
                      <a:pt x="2206" y="6488"/>
                    </a:lnTo>
                    <a:lnTo>
                      <a:pt x="2270" y="5984"/>
                    </a:lnTo>
                    <a:lnTo>
                      <a:pt x="2103" y="5876"/>
                    </a:lnTo>
                    <a:lnTo>
                      <a:pt x="1925" y="5831"/>
                    </a:lnTo>
                    <a:lnTo>
                      <a:pt x="1630" y="5816"/>
                    </a:lnTo>
                    <a:lnTo>
                      <a:pt x="1487" y="5656"/>
                    </a:lnTo>
                    <a:lnTo>
                      <a:pt x="1369" y="5626"/>
                    </a:lnTo>
                    <a:lnTo>
                      <a:pt x="1216" y="5761"/>
                    </a:lnTo>
                    <a:lnTo>
                      <a:pt x="1069" y="5681"/>
                    </a:lnTo>
                    <a:lnTo>
                      <a:pt x="1000" y="5506"/>
                    </a:lnTo>
                    <a:lnTo>
                      <a:pt x="852" y="5402"/>
                    </a:lnTo>
                    <a:lnTo>
                      <a:pt x="631" y="5417"/>
                    </a:lnTo>
                    <a:lnTo>
                      <a:pt x="504" y="5327"/>
                    </a:lnTo>
                    <a:lnTo>
                      <a:pt x="407" y="5207"/>
                    </a:lnTo>
                    <a:lnTo>
                      <a:pt x="247" y="5192"/>
                    </a:lnTo>
                    <a:lnTo>
                      <a:pt x="129" y="5086"/>
                    </a:lnTo>
                    <a:lnTo>
                      <a:pt x="62" y="4929"/>
                    </a:lnTo>
                    <a:lnTo>
                      <a:pt x="40" y="4473"/>
                    </a:lnTo>
                    <a:lnTo>
                      <a:pt x="201" y="4161"/>
                    </a:lnTo>
                    <a:lnTo>
                      <a:pt x="290" y="3797"/>
                    </a:lnTo>
                    <a:lnTo>
                      <a:pt x="162" y="3560"/>
                    </a:lnTo>
                    <a:lnTo>
                      <a:pt x="184" y="3396"/>
                    </a:lnTo>
                    <a:lnTo>
                      <a:pt x="35" y="3092"/>
                    </a:lnTo>
                    <a:lnTo>
                      <a:pt x="0" y="2808"/>
                    </a:lnTo>
                    <a:lnTo>
                      <a:pt x="365" y="2658"/>
                    </a:lnTo>
                    <a:lnTo>
                      <a:pt x="735" y="2508"/>
                    </a:lnTo>
                    <a:lnTo>
                      <a:pt x="1114" y="2408"/>
                    </a:lnTo>
                    <a:lnTo>
                      <a:pt x="1369" y="2200"/>
                    </a:lnTo>
                    <a:lnTo>
                      <a:pt x="2161" y="1401"/>
                    </a:lnTo>
                    <a:lnTo>
                      <a:pt x="2206" y="1207"/>
                    </a:lnTo>
                    <a:lnTo>
                      <a:pt x="2265" y="952"/>
                    </a:lnTo>
                    <a:lnTo>
                      <a:pt x="2344" y="852"/>
                    </a:lnTo>
                    <a:lnTo>
                      <a:pt x="2471" y="897"/>
                    </a:lnTo>
                    <a:lnTo>
                      <a:pt x="2418" y="669"/>
                    </a:lnTo>
                    <a:lnTo>
                      <a:pt x="2433" y="419"/>
                    </a:lnTo>
                    <a:lnTo>
                      <a:pt x="2280" y="284"/>
                    </a:lnTo>
                    <a:lnTo>
                      <a:pt x="2103" y="55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47" name="Grupo 46">
                <a:extLst>
                  <a:ext uri="{FF2B5EF4-FFF2-40B4-BE49-F238E27FC236}">
                    <a16:creationId xmlns:a16="http://schemas.microsoft.com/office/drawing/2014/main" id="{B7CE1F07-8AA8-E869-AA28-67D83A0388BA}"/>
                  </a:ext>
                </a:extLst>
              </p:cNvPr>
              <p:cNvGrpSpPr/>
              <p:nvPr/>
            </p:nvGrpSpPr>
            <p:grpSpPr>
              <a:xfrm>
                <a:off x="6896411" y="2306745"/>
                <a:ext cx="1096749" cy="1844850"/>
                <a:chOff x="4563257" y="3219111"/>
                <a:chExt cx="927050" cy="1559399"/>
              </a:xfrm>
              <a:solidFill>
                <a:srgbClr val="C4B798"/>
              </a:solidFill>
            </p:grpSpPr>
            <p:sp>
              <p:nvSpPr>
                <p:cNvPr id="50" name="Freeform 112">
                  <a:extLst>
                    <a:ext uri="{FF2B5EF4-FFF2-40B4-BE49-F238E27FC236}">
                      <a16:creationId xmlns:a16="http://schemas.microsoft.com/office/drawing/2014/main" id="{79087DAD-60C1-1AB0-63BE-2B680AF45B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44552" y="4091367"/>
                  <a:ext cx="445755" cy="687143"/>
                </a:xfrm>
                <a:custGeom>
                  <a:avLst/>
                  <a:gdLst/>
                  <a:ahLst/>
                  <a:cxnLst>
                    <a:cxn ang="0">
                      <a:pos x="0" y="742"/>
                    </a:cxn>
                    <a:cxn ang="0">
                      <a:pos x="272" y="1305"/>
                    </a:cxn>
                    <a:cxn ang="0">
                      <a:pos x="319" y="1492"/>
                    </a:cxn>
                    <a:cxn ang="0">
                      <a:pos x="583" y="1971"/>
                    </a:cxn>
                    <a:cxn ang="0">
                      <a:pos x="724" y="1938"/>
                    </a:cxn>
                    <a:cxn ang="0">
                      <a:pos x="818" y="1986"/>
                    </a:cxn>
                    <a:cxn ang="0">
                      <a:pos x="831" y="2095"/>
                    </a:cxn>
                    <a:cxn ang="0">
                      <a:pos x="949" y="2107"/>
                    </a:cxn>
                    <a:cxn ang="0">
                      <a:pos x="1168" y="1922"/>
                    </a:cxn>
                    <a:cxn ang="0">
                      <a:pos x="1216" y="1792"/>
                    </a:cxn>
                    <a:cxn ang="0">
                      <a:pos x="1323" y="1748"/>
                    </a:cxn>
                    <a:cxn ang="0">
                      <a:pos x="1335" y="1628"/>
                    </a:cxn>
                    <a:cxn ang="0">
                      <a:pos x="1276" y="1564"/>
                    </a:cxn>
                    <a:cxn ang="0">
                      <a:pos x="1276" y="1473"/>
                    </a:cxn>
                    <a:cxn ang="0">
                      <a:pos x="1209" y="1425"/>
                    </a:cxn>
                    <a:cxn ang="0">
                      <a:pos x="1216" y="1329"/>
                    </a:cxn>
                    <a:cxn ang="0">
                      <a:pos x="1299" y="1241"/>
                    </a:cxn>
                    <a:cxn ang="0">
                      <a:pos x="1327" y="1026"/>
                    </a:cxn>
                    <a:cxn ang="0">
                      <a:pos x="1433" y="910"/>
                    </a:cxn>
                    <a:cxn ang="0">
                      <a:pos x="1370" y="822"/>
                    </a:cxn>
                    <a:cxn ang="0">
                      <a:pos x="1228" y="730"/>
                    </a:cxn>
                    <a:cxn ang="0">
                      <a:pos x="1102" y="587"/>
                    </a:cxn>
                    <a:cxn ang="0">
                      <a:pos x="1028" y="335"/>
                    </a:cxn>
                    <a:cxn ang="0">
                      <a:pos x="760" y="0"/>
                    </a:cxn>
                    <a:cxn ang="0">
                      <a:pos x="579" y="12"/>
                    </a:cxn>
                    <a:cxn ang="0">
                      <a:pos x="534" y="142"/>
                    </a:cxn>
                    <a:cxn ang="0">
                      <a:pos x="370" y="239"/>
                    </a:cxn>
                    <a:cxn ang="0">
                      <a:pos x="335" y="347"/>
                    </a:cxn>
                    <a:cxn ang="0">
                      <a:pos x="272" y="499"/>
                    </a:cxn>
                    <a:cxn ang="0">
                      <a:pos x="142" y="515"/>
                    </a:cxn>
                    <a:cxn ang="0">
                      <a:pos x="0" y="742"/>
                    </a:cxn>
                  </a:cxnLst>
                  <a:rect l="0" t="0" r="r" b="b"/>
                  <a:pathLst>
                    <a:path w="1433" h="2107">
                      <a:moveTo>
                        <a:pt x="0" y="742"/>
                      </a:moveTo>
                      <a:lnTo>
                        <a:pt x="272" y="1305"/>
                      </a:lnTo>
                      <a:lnTo>
                        <a:pt x="319" y="1492"/>
                      </a:lnTo>
                      <a:lnTo>
                        <a:pt x="583" y="1971"/>
                      </a:lnTo>
                      <a:lnTo>
                        <a:pt x="724" y="1938"/>
                      </a:lnTo>
                      <a:lnTo>
                        <a:pt x="818" y="1986"/>
                      </a:lnTo>
                      <a:lnTo>
                        <a:pt x="831" y="2095"/>
                      </a:lnTo>
                      <a:lnTo>
                        <a:pt x="949" y="2107"/>
                      </a:lnTo>
                      <a:lnTo>
                        <a:pt x="1168" y="1922"/>
                      </a:lnTo>
                      <a:lnTo>
                        <a:pt x="1216" y="1792"/>
                      </a:lnTo>
                      <a:lnTo>
                        <a:pt x="1323" y="1748"/>
                      </a:lnTo>
                      <a:lnTo>
                        <a:pt x="1335" y="1628"/>
                      </a:lnTo>
                      <a:lnTo>
                        <a:pt x="1276" y="1564"/>
                      </a:lnTo>
                      <a:lnTo>
                        <a:pt x="1276" y="1473"/>
                      </a:lnTo>
                      <a:lnTo>
                        <a:pt x="1209" y="1425"/>
                      </a:lnTo>
                      <a:lnTo>
                        <a:pt x="1216" y="1329"/>
                      </a:lnTo>
                      <a:lnTo>
                        <a:pt x="1299" y="1241"/>
                      </a:lnTo>
                      <a:lnTo>
                        <a:pt x="1327" y="1026"/>
                      </a:lnTo>
                      <a:lnTo>
                        <a:pt x="1433" y="910"/>
                      </a:lnTo>
                      <a:lnTo>
                        <a:pt x="1370" y="822"/>
                      </a:lnTo>
                      <a:lnTo>
                        <a:pt x="1228" y="730"/>
                      </a:lnTo>
                      <a:lnTo>
                        <a:pt x="1102" y="587"/>
                      </a:lnTo>
                      <a:lnTo>
                        <a:pt x="1028" y="335"/>
                      </a:lnTo>
                      <a:lnTo>
                        <a:pt x="760" y="0"/>
                      </a:lnTo>
                      <a:lnTo>
                        <a:pt x="579" y="12"/>
                      </a:lnTo>
                      <a:lnTo>
                        <a:pt x="534" y="142"/>
                      </a:lnTo>
                      <a:lnTo>
                        <a:pt x="370" y="239"/>
                      </a:lnTo>
                      <a:lnTo>
                        <a:pt x="335" y="347"/>
                      </a:lnTo>
                      <a:lnTo>
                        <a:pt x="272" y="499"/>
                      </a:lnTo>
                      <a:lnTo>
                        <a:pt x="142" y="515"/>
                      </a:lnTo>
                      <a:lnTo>
                        <a:pt x="0" y="742"/>
                      </a:lnTo>
                      <a:close/>
                    </a:path>
                  </a:pathLst>
                </a:custGeom>
                <a:grpFill/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1" name="Freeform 128">
                  <a:extLst>
                    <a:ext uri="{FF2B5EF4-FFF2-40B4-BE49-F238E27FC236}">
                      <a16:creationId xmlns:a16="http://schemas.microsoft.com/office/drawing/2014/main" id="{C38F82C7-4ACD-A413-D4E9-46EA83B710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0553" y="3219111"/>
                  <a:ext cx="395404" cy="799692"/>
                </a:xfrm>
                <a:custGeom>
                  <a:avLst/>
                  <a:gdLst/>
                  <a:ahLst/>
                  <a:cxnLst>
                    <a:cxn ang="0">
                      <a:pos x="187" y="409"/>
                    </a:cxn>
                    <a:cxn ang="0">
                      <a:pos x="51" y="544"/>
                    </a:cxn>
                    <a:cxn ang="0">
                      <a:pos x="37" y="689"/>
                    </a:cxn>
                    <a:cxn ang="0">
                      <a:pos x="76" y="842"/>
                    </a:cxn>
                    <a:cxn ang="0">
                      <a:pos x="17" y="1092"/>
                    </a:cxn>
                    <a:cxn ang="0">
                      <a:pos x="29" y="1292"/>
                    </a:cxn>
                    <a:cxn ang="0">
                      <a:pos x="163" y="1482"/>
                    </a:cxn>
                    <a:cxn ang="0">
                      <a:pos x="154" y="1633"/>
                    </a:cxn>
                    <a:cxn ang="0">
                      <a:pos x="0" y="1741"/>
                    </a:cxn>
                    <a:cxn ang="0">
                      <a:pos x="45" y="1906"/>
                    </a:cxn>
                    <a:cxn ang="0">
                      <a:pos x="134" y="2035"/>
                    </a:cxn>
                    <a:cxn ang="0">
                      <a:pos x="223" y="2070"/>
                    </a:cxn>
                    <a:cxn ang="0">
                      <a:pos x="120" y="2280"/>
                    </a:cxn>
                    <a:cxn ang="0">
                      <a:pos x="91" y="2683"/>
                    </a:cxn>
                    <a:cxn ang="0">
                      <a:pos x="313" y="2830"/>
                    </a:cxn>
                    <a:cxn ang="0">
                      <a:pos x="434" y="3027"/>
                    </a:cxn>
                    <a:cxn ang="0">
                      <a:pos x="606" y="2902"/>
                    </a:cxn>
                    <a:cxn ang="0">
                      <a:pos x="878" y="2919"/>
                    </a:cxn>
                    <a:cxn ang="0">
                      <a:pos x="1187" y="3067"/>
                    </a:cxn>
                    <a:cxn ang="0">
                      <a:pos x="1288" y="2955"/>
                    </a:cxn>
                    <a:cxn ang="0">
                      <a:pos x="1462" y="2962"/>
                    </a:cxn>
                    <a:cxn ang="0">
                      <a:pos x="1594" y="2770"/>
                    </a:cxn>
                    <a:cxn ang="0">
                      <a:pos x="1452" y="2480"/>
                    </a:cxn>
                    <a:cxn ang="0">
                      <a:pos x="1462" y="2348"/>
                    </a:cxn>
                    <a:cxn ang="0">
                      <a:pos x="1314" y="2005"/>
                    </a:cxn>
                    <a:cxn ang="0">
                      <a:pos x="1034" y="1681"/>
                    </a:cxn>
                    <a:cxn ang="0">
                      <a:pos x="847" y="1441"/>
                    </a:cxn>
                    <a:cxn ang="0">
                      <a:pos x="621" y="1202"/>
                    </a:cxn>
                    <a:cxn ang="0">
                      <a:pos x="724" y="1032"/>
                    </a:cxn>
                    <a:cxn ang="0">
                      <a:pos x="783" y="812"/>
                    </a:cxn>
                    <a:cxn ang="0">
                      <a:pos x="759" y="499"/>
                    </a:cxn>
                    <a:cxn ang="0">
                      <a:pos x="813" y="319"/>
                    </a:cxn>
                    <a:cxn ang="0">
                      <a:pos x="681" y="0"/>
                    </a:cxn>
                    <a:cxn ang="0">
                      <a:pos x="508" y="120"/>
                    </a:cxn>
                    <a:cxn ang="0">
                      <a:pos x="448" y="299"/>
                    </a:cxn>
                    <a:cxn ang="0">
                      <a:pos x="342" y="419"/>
                    </a:cxn>
                    <a:cxn ang="0">
                      <a:pos x="187" y="409"/>
                    </a:cxn>
                  </a:cxnLst>
                  <a:rect l="0" t="0" r="r" b="b"/>
                  <a:pathLst>
                    <a:path w="1594" h="3067">
                      <a:moveTo>
                        <a:pt x="187" y="409"/>
                      </a:moveTo>
                      <a:lnTo>
                        <a:pt x="51" y="544"/>
                      </a:lnTo>
                      <a:lnTo>
                        <a:pt x="37" y="689"/>
                      </a:lnTo>
                      <a:lnTo>
                        <a:pt x="76" y="842"/>
                      </a:lnTo>
                      <a:lnTo>
                        <a:pt x="17" y="1092"/>
                      </a:lnTo>
                      <a:lnTo>
                        <a:pt x="29" y="1292"/>
                      </a:lnTo>
                      <a:lnTo>
                        <a:pt x="163" y="1482"/>
                      </a:lnTo>
                      <a:lnTo>
                        <a:pt x="154" y="1633"/>
                      </a:lnTo>
                      <a:lnTo>
                        <a:pt x="0" y="1741"/>
                      </a:lnTo>
                      <a:lnTo>
                        <a:pt x="45" y="1906"/>
                      </a:lnTo>
                      <a:lnTo>
                        <a:pt x="134" y="2035"/>
                      </a:lnTo>
                      <a:lnTo>
                        <a:pt x="223" y="2070"/>
                      </a:lnTo>
                      <a:lnTo>
                        <a:pt x="120" y="2280"/>
                      </a:lnTo>
                      <a:lnTo>
                        <a:pt x="91" y="2683"/>
                      </a:lnTo>
                      <a:lnTo>
                        <a:pt x="313" y="2830"/>
                      </a:lnTo>
                      <a:lnTo>
                        <a:pt x="434" y="3027"/>
                      </a:lnTo>
                      <a:lnTo>
                        <a:pt x="606" y="2902"/>
                      </a:lnTo>
                      <a:lnTo>
                        <a:pt x="878" y="2919"/>
                      </a:lnTo>
                      <a:lnTo>
                        <a:pt x="1187" y="3067"/>
                      </a:lnTo>
                      <a:lnTo>
                        <a:pt x="1288" y="2955"/>
                      </a:lnTo>
                      <a:lnTo>
                        <a:pt x="1462" y="2962"/>
                      </a:lnTo>
                      <a:lnTo>
                        <a:pt x="1594" y="2770"/>
                      </a:lnTo>
                      <a:lnTo>
                        <a:pt x="1452" y="2480"/>
                      </a:lnTo>
                      <a:lnTo>
                        <a:pt x="1462" y="2348"/>
                      </a:lnTo>
                      <a:lnTo>
                        <a:pt x="1314" y="2005"/>
                      </a:lnTo>
                      <a:lnTo>
                        <a:pt x="1034" y="1681"/>
                      </a:lnTo>
                      <a:lnTo>
                        <a:pt x="847" y="1441"/>
                      </a:lnTo>
                      <a:lnTo>
                        <a:pt x="621" y="1202"/>
                      </a:lnTo>
                      <a:lnTo>
                        <a:pt x="724" y="1032"/>
                      </a:lnTo>
                      <a:lnTo>
                        <a:pt x="783" y="812"/>
                      </a:lnTo>
                      <a:lnTo>
                        <a:pt x="759" y="499"/>
                      </a:lnTo>
                      <a:lnTo>
                        <a:pt x="813" y="319"/>
                      </a:lnTo>
                      <a:lnTo>
                        <a:pt x="681" y="0"/>
                      </a:lnTo>
                      <a:lnTo>
                        <a:pt x="508" y="120"/>
                      </a:lnTo>
                      <a:lnTo>
                        <a:pt x="448" y="299"/>
                      </a:lnTo>
                      <a:lnTo>
                        <a:pt x="342" y="419"/>
                      </a:lnTo>
                      <a:lnTo>
                        <a:pt x="187" y="409"/>
                      </a:lnTo>
                      <a:close/>
                    </a:path>
                  </a:pathLst>
                </a:custGeom>
                <a:grpFill/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2" name="Freeform 134">
                  <a:extLst>
                    <a:ext uri="{FF2B5EF4-FFF2-40B4-BE49-F238E27FC236}">
                      <a16:creationId xmlns:a16="http://schemas.microsoft.com/office/drawing/2014/main" id="{4613DC6C-11ED-FBBC-6CD2-64C4610F26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88355" y="3829246"/>
                  <a:ext cx="694547" cy="502029"/>
                </a:xfrm>
                <a:custGeom>
                  <a:avLst/>
                  <a:gdLst/>
                  <a:ahLst/>
                  <a:cxnLst>
                    <a:cxn ang="0">
                      <a:pos x="1032" y="1929"/>
                    </a:cxn>
                    <a:cxn ang="0">
                      <a:pos x="1210" y="1651"/>
                    </a:cxn>
                    <a:cxn ang="0">
                      <a:pos x="1375" y="1626"/>
                    </a:cxn>
                    <a:cxn ang="0">
                      <a:pos x="1446" y="1456"/>
                    </a:cxn>
                    <a:cxn ang="0">
                      <a:pos x="1495" y="1300"/>
                    </a:cxn>
                    <a:cxn ang="0">
                      <a:pos x="1704" y="1183"/>
                    </a:cxn>
                    <a:cxn ang="0">
                      <a:pos x="1755" y="1023"/>
                    </a:cxn>
                    <a:cxn ang="0">
                      <a:pos x="1984" y="1005"/>
                    </a:cxn>
                    <a:cxn ang="0">
                      <a:pos x="2319" y="1428"/>
                    </a:cxn>
                    <a:cxn ang="0">
                      <a:pos x="2542" y="1455"/>
                    </a:cxn>
                    <a:cxn ang="0">
                      <a:pos x="2692" y="1543"/>
                    </a:cxn>
                    <a:cxn ang="0">
                      <a:pos x="2796" y="1465"/>
                    </a:cxn>
                    <a:cxn ang="0">
                      <a:pos x="2715" y="1341"/>
                    </a:cxn>
                    <a:cxn ang="0">
                      <a:pos x="2737" y="1170"/>
                    </a:cxn>
                    <a:cxn ang="0">
                      <a:pos x="2532" y="1042"/>
                    </a:cxn>
                    <a:cxn ang="0">
                      <a:pos x="2301" y="1033"/>
                    </a:cxn>
                    <a:cxn ang="0">
                      <a:pos x="2200" y="859"/>
                    </a:cxn>
                    <a:cxn ang="0">
                      <a:pos x="2125" y="682"/>
                    </a:cxn>
                    <a:cxn ang="0">
                      <a:pos x="2145" y="513"/>
                    </a:cxn>
                    <a:cxn ang="0">
                      <a:pos x="2044" y="420"/>
                    </a:cxn>
                    <a:cxn ang="0">
                      <a:pos x="1996" y="217"/>
                    </a:cxn>
                    <a:cxn ang="0">
                      <a:pos x="1906" y="0"/>
                    </a:cxn>
                    <a:cxn ang="0">
                      <a:pos x="1713" y="12"/>
                    </a:cxn>
                    <a:cxn ang="0">
                      <a:pos x="1704" y="142"/>
                    </a:cxn>
                    <a:cxn ang="0">
                      <a:pos x="1845" y="429"/>
                    </a:cxn>
                    <a:cxn ang="0">
                      <a:pos x="1716" y="625"/>
                    </a:cxn>
                    <a:cxn ang="0">
                      <a:pos x="1542" y="615"/>
                    </a:cxn>
                    <a:cxn ang="0">
                      <a:pos x="1441" y="730"/>
                    </a:cxn>
                    <a:cxn ang="0">
                      <a:pos x="1131" y="582"/>
                    </a:cxn>
                    <a:cxn ang="0">
                      <a:pos x="858" y="565"/>
                    </a:cxn>
                    <a:cxn ang="0">
                      <a:pos x="688" y="690"/>
                    </a:cxn>
                    <a:cxn ang="0">
                      <a:pos x="564" y="495"/>
                    </a:cxn>
                    <a:cxn ang="0">
                      <a:pos x="340" y="343"/>
                    </a:cxn>
                    <a:cxn ang="0">
                      <a:pos x="355" y="154"/>
                    </a:cxn>
                    <a:cxn ang="0">
                      <a:pos x="160" y="82"/>
                    </a:cxn>
                    <a:cxn ang="0">
                      <a:pos x="0" y="181"/>
                    </a:cxn>
                    <a:cxn ang="0">
                      <a:pos x="192" y="579"/>
                    </a:cxn>
                    <a:cxn ang="0">
                      <a:pos x="376" y="909"/>
                    </a:cxn>
                    <a:cxn ang="0">
                      <a:pos x="597" y="1089"/>
                    </a:cxn>
                    <a:cxn ang="0">
                      <a:pos x="685" y="1315"/>
                    </a:cxn>
                    <a:cxn ang="0">
                      <a:pos x="909" y="1548"/>
                    </a:cxn>
                    <a:cxn ang="0">
                      <a:pos x="921" y="1758"/>
                    </a:cxn>
                    <a:cxn ang="0">
                      <a:pos x="1032" y="1929"/>
                    </a:cxn>
                  </a:cxnLst>
                  <a:rect l="0" t="0" r="r" b="b"/>
                  <a:pathLst>
                    <a:path w="2796" h="1929">
                      <a:moveTo>
                        <a:pt x="1032" y="1929"/>
                      </a:moveTo>
                      <a:lnTo>
                        <a:pt x="1210" y="1651"/>
                      </a:lnTo>
                      <a:lnTo>
                        <a:pt x="1375" y="1626"/>
                      </a:lnTo>
                      <a:lnTo>
                        <a:pt x="1446" y="1456"/>
                      </a:lnTo>
                      <a:lnTo>
                        <a:pt x="1495" y="1300"/>
                      </a:lnTo>
                      <a:lnTo>
                        <a:pt x="1704" y="1183"/>
                      </a:lnTo>
                      <a:lnTo>
                        <a:pt x="1755" y="1023"/>
                      </a:lnTo>
                      <a:lnTo>
                        <a:pt x="1984" y="1005"/>
                      </a:lnTo>
                      <a:lnTo>
                        <a:pt x="2319" y="1428"/>
                      </a:lnTo>
                      <a:lnTo>
                        <a:pt x="2542" y="1455"/>
                      </a:lnTo>
                      <a:lnTo>
                        <a:pt x="2692" y="1543"/>
                      </a:lnTo>
                      <a:lnTo>
                        <a:pt x="2796" y="1465"/>
                      </a:lnTo>
                      <a:lnTo>
                        <a:pt x="2715" y="1341"/>
                      </a:lnTo>
                      <a:lnTo>
                        <a:pt x="2737" y="1170"/>
                      </a:lnTo>
                      <a:lnTo>
                        <a:pt x="2532" y="1042"/>
                      </a:lnTo>
                      <a:lnTo>
                        <a:pt x="2301" y="1033"/>
                      </a:lnTo>
                      <a:lnTo>
                        <a:pt x="2200" y="859"/>
                      </a:lnTo>
                      <a:lnTo>
                        <a:pt x="2125" y="682"/>
                      </a:lnTo>
                      <a:lnTo>
                        <a:pt x="2145" y="513"/>
                      </a:lnTo>
                      <a:lnTo>
                        <a:pt x="2044" y="420"/>
                      </a:lnTo>
                      <a:lnTo>
                        <a:pt x="1996" y="217"/>
                      </a:lnTo>
                      <a:lnTo>
                        <a:pt x="1906" y="0"/>
                      </a:lnTo>
                      <a:lnTo>
                        <a:pt x="1713" y="12"/>
                      </a:lnTo>
                      <a:lnTo>
                        <a:pt x="1704" y="142"/>
                      </a:lnTo>
                      <a:lnTo>
                        <a:pt x="1845" y="429"/>
                      </a:lnTo>
                      <a:lnTo>
                        <a:pt x="1716" y="625"/>
                      </a:lnTo>
                      <a:lnTo>
                        <a:pt x="1542" y="615"/>
                      </a:lnTo>
                      <a:lnTo>
                        <a:pt x="1441" y="730"/>
                      </a:lnTo>
                      <a:lnTo>
                        <a:pt x="1131" y="582"/>
                      </a:lnTo>
                      <a:lnTo>
                        <a:pt x="858" y="565"/>
                      </a:lnTo>
                      <a:lnTo>
                        <a:pt x="688" y="690"/>
                      </a:lnTo>
                      <a:lnTo>
                        <a:pt x="564" y="495"/>
                      </a:lnTo>
                      <a:lnTo>
                        <a:pt x="340" y="343"/>
                      </a:lnTo>
                      <a:lnTo>
                        <a:pt x="355" y="154"/>
                      </a:lnTo>
                      <a:lnTo>
                        <a:pt x="160" y="82"/>
                      </a:lnTo>
                      <a:lnTo>
                        <a:pt x="0" y="181"/>
                      </a:lnTo>
                      <a:lnTo>
                        <a:pt x="192" y="579"/>
                      </a:lnTo>
                      <a:lnTo>
                        <a:pt x="376" y="909"/>
                      </a:lnTo>
                      <a:lnTo>
                        <a:pt x="597" y="1089"/>
                      </a:lnTo>
                      <a:lnTo>
                        <a:pt x="685" y="1315"/>
                      </a:lnTo>
                      <a:lnTo>
                        <a:pt x="909" y="1548"/>
                      </a:lnTo>
                      <a:lnTo>
                        <a:pt x="921" y="1758"/>
                      </a:lnTo>
                      <a:lnTo>
                        <a:pt x="1032" y="1929"/>
                      </a:lnTo>
                      <a:close/>
                    </a:path>
                  </a:pathLst>
                </a:custGeom>
                <a:grpFill/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3" name="Freeform 135">
                  <a:extLst>
                    <a:ext uri="{FF2B5EF4-FFF2-40B4-BE49-F238E27FC236}">
                      <a16:creationId xmlns:a16="http://schemas.microsoft.com/office/drawing/2014/main" id="{74FDC2C3-3F32-E451-84AA-FD9071FC37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63257" y="3488637"/>
                  <a:ext cx="342091" cy="387999"/>
                </a:xfrm>
                <a:custGeom>
                  <a:avLst/>
                  <a:gdLst/>
                  <a:ahLst/>
                  <a:cxnLst>
                    <a:cxn ang="0">
                      <a:pos x="0" y="736"/>
                    </a:cxn>
                    <a:cxn ang="0">
                      <a:pos x="211" y="345"/>
                    </a:cxn>
                    <a:cxn ang="0">
                      <a:pos x="405" y="241"/>
                    </a:cxn>
                    <a:cxn ang="0">
                      <a:pos x="645" y="243"/>
                    </a:cxn>
                    <a:cxn ang="0">
                      <a:pos x="619" y="76"/>
                    </a:cxn>
                    <a:cxn ang="0">
                      <a:pos x="699" y="0"/>
                    </a:cxn>
                    <a:cxn ang="0">
                      <a:pos x="801" y="48"/>
                    </a:cxn>
                    <a:cxn ang="0">
                      <a:pos x="873" y="163"/>
                    </a:cxn>
                    <a:cxn ang="0">
                      <a:pos x="961" y="255"/>
                    </a:cxn>
                    <a:cxn ang="0">
                      <a:pos x="1179" y="259"/>
                    </a:cxn>
                    <a:cxn ang="0">
                      <a:pos x="1314" y="450"/>
                    </a:cxn>
                    <a:cxn ang="0">
                      <a:pos x="1305" y="600"/>
                    </a:cxn>
                    <a:cxn ang="0">
                      <a:pos x="1150" y="711"/>
                    </a:cxn>
                    <a:cxn ang="0">
                      <a:pos x="1197" y="873"/>
                    </a:cxn>
                    <a:cxn ang="0">
                      <a:pos x="1282" y="1003"/>
                    </a:cxn>
                    <a:cxn ang="0">
                      <a:pos x="1374" y="1039"/>
                    </a:cxn>
                    <a:cxn ang="0">
                      <a:pos x="1272" y="1252"/>
                    </a:cxn>
                    <a:cxn ang="0">
                      <a:pos x="1258" y="1461"/>
                    </a:cxn>
                    <a:cxn ang="0">
                      <a:pos x="1059" y="1386"/>
                    </a:cxn>
                    <a:cxn ang="0">
                      <a:pos x="903" y="1486"/>
                    </a:cxn>
                    <a:cxn ang="0">
                      <a:pos x="534" y="1024"/>
                    </a:cxn>
                    <a:cxn ang="0">
                      <a:pos x="0" y="736"/>
                    </a:cxn>
                  </a:cxnLst>
                  <a:rect l="0" t="0" r="r" b="b"/>
                  <a:pathLst>
                    <a:path w="1374" h="1486">
                      <a:moveTo>
                        <a:pt x="0" y="736"/>
                      </a:moveTo>
                      <a:lnTo>
                        <a:pt x="211" y="345"/>
                      </a:lnTo>
                      <a:lnTo>
                        <a:pt x="405" y="241"/>
                      </a:lnTo>
                      <a:lnTo>
                        <a:pt x="645" y="243"/>
                      </a:lnTo>
                      <a:lnTo>
                        <a:pt x="619" y="76"/>
                      </a:lnTo>
                      <a:lnTo>
                        <a:pt x="699" y="0"/>
                      </a:lnTo>
                      <a:lnTo>
                        <a:pt x="801" y="48"/>
                      </a:lnTo>
                      <a:lnTo>
                        <a:pt x="873" y="163"/>
                      </a:lnTo>
                      <a:lnTo>
                        <a:pt x="961" y="255"/>
                      </a:lnTo>
                      <a:lnTo>
                        <a:pt x="1179" y="259"/>
                      </a:lnTo>
                      <a:lnTo>
                        <a:pt x="1314" y="450"/>
                      </a:lnTo>
                      <a:lnTo>
                        <a:pt x="1305" y="600"/>
                      </a:lnTo>
                      <a:lnTo>
                        <a:pt x="1150" y="711"/>
                      </a:lnTo>
                      <a:lnTo>
                        <a:pt x="1197" y="873"/>
                      </a:lnTo>
                      <a:lnTo>
                        <a:pt x="1282" y="1003"/>
                      </a:lnTo>
                      <a:lnTo>
                        <a:pt x="1374" y="1039"/>
                      </a:lnTo>
                      <a:lnTo>
                        <a:pt x="1272" y="1252"/>
                      </a:lnTo>
                      <a:lnTo>
                        <a:pt x="1258" y="1461"/>
                      </a:lnTo>
                      <a:lnTo>
                        <a:pt x="1059" y="1386"/>
                      </a:lnTo>
                      <a:lnTo>
                        <a:pt x="903" y="1486"/>
                      </a:lnTo>
                      <a:lnTo>
                        <a:pt x="534" y="1024"/>
                      </a:lnTo>
                      <a:lnTo>
                        <a:pt x="0" y="736"/>
                      </a:lnTo>
                      <a:close/>
                    </a:path>
                  </a:pathLst>
                </a:custGeom>
                <a:grpFill/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48" name="Freeform 136">
                <a:extLst>
                  <a:ext uri="{FF2B5EF4-FFF2-40B4-BE49-F238E27FC236}">
                    <a16:creationId xmlns:a16="http://schemas.microsoft.com/office/drawing/2014/main" id="{E8C7D517-9F22-F9FD-D485-CFE472D56B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98552" y="4482722"/>
                <a:ext cx="52559" cy="823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52" y="0"/>
                  </a:cxn>
                  <a:cxn ang="0">
                    <a:pos x="83" y="1"/>
                  </a:cxn>
                  <a:cxn ang="0">
                    <a:pos x="102" y="35"/>
                  </a:cxn>
                  <a:cxn ang="0">
                    <a:pos x="80" y="78"/>
                  </a:cxn>
                  <a:cxn ang="0">
                    <a:pos x="67" y="133"/>
                  </a:cxn>
                  <a:cxn ang="0">
                    <a:pos x="114" y="151"/>
                  </a:cxn>
                  <a:cxn ang="0">
                    <a:pos x="111" y="196"/>
                  </a:cxn>
                  <a:cxn ang="0">
                    <a:pos x="178" y="222"/>
                  </a:cxn>
                  <a:cxn ang="0">
                    <a:pos x="123" y="259"/>
                  </a:cxn>
                  <a:cxn ang="0">
                    <a:pos x="85" y="267"/>
                  </a:cxn>
                  <a:cxn ang="0">
                    <a:pos x="55" y="175"/>
                  </a:cxn>
                  <a:cxn ang="0">
                    <a:pos x="18" y="59"/>
                  </a:cxn>
                  <a:cxn ang="0">
                    <a:pos x="0" y="4"/>
                  </a:cxn>
                </a:cxnLst>
                <a:rect l="0" t="0" r="r" b="b"/>
                <a:pathLst>
                  <a:path w="178" h="267">
                    <a:moveTo>
                      <a:pt x="0" y="4"/>
                    </a:moveTo>
                    <a:lnTo>
                      <a:pt x="52" y="0"/>
                    </a:lnTo>
                    <a:lnTo>
                      <a:pt x="83" y="1"/>
                    </a:lnTo>
                    <a:lnTo>
                      <a:pt x="102" y="35"/>
                    </a:lnTo>
                    <a:lnTo>
                      <a:pt x="80" y="78"/>
                    </a:lnTo>
                    <a:lnTo>
                      <a:pt x="67" y="133"/>
                    </a:lnTo>
                    <a:lnTo>
                      <a:pt x="114" y="151"/>
                    </a:lnTo>
                    <a:lnTo>
                      <a:pt x="111" y="196"/>
                    </a:lnTo>
                    <a:lnTo>
                      <a:pt x="178" y="222"/>
                    </a:lnTo>
                    <a:lnTo>
                      <a:pt x="123" y="259"/>
                    </a:lnTo>
                    <a:lnTo>
                      <a:pt x="85" y="267"/>
                    </a:lnTo>
                    <a:lnTo>
                      <a:pt x="55" y="175"/>
                    </a:lnTo>
                    <a:lnTo>
                      <a:pt x="18" y="59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9" name="Freeform 137">
                <a:extLst>
                  <a:ext uri="{FF2B5EF4-FFF2-40B4-BE49-F238E27FC236}">
                    <a16:creationId xmlns:a16="http://schemas.microsoft.com/office/drawing/2014/main" id="{C32668AD-F780-DD79-27DE-1AD856058D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96799" y="4424906"/>
                <a:ext cx="147167" cy="238271"/>
              </a:xfrm>
              <a:custGeom>
                <a:avLst/>
                <a:gdLst/>
                <a:ahLst/>
                <a:cxnLst>
                  <a:cxn ang="0">
                    <a:pos x="33" y="89"/>
                  </a:cxn>
                  <a:cxn ang="0">
                    <a:pos x="88" y="55"/>
                  </a:cxn>
                  <a:cxn ang="0">
                    <a:pos x="122" y="0"/>
                  </a:cxn>
                  <a:cxn ang="0">
                    <a:pos x="184" y="34"/>
                  </a:cxn>
                  <a:cxn ang="0">
                    <a:pos x="177" y="83"/>
                  </a:cxn>
                  <a:cxn ang="0">
                    <a:pos x="219" y="124"/>
                  </a:cxn>
                  <a:cxn ang="0">
                    <a:pos x="274" y="117"/>
                  </a:cxn>
                  <a:cxn ang="0">
                    <a:pos x="336" y="131"/>
                  </a:cxn>
                  <a:cxn ang="0">
                    <a:pos x="315" y="193"/>
                  </a:cxn>
                  <a:cxn ang="0">
                    <a:pos x="246" y="220"/>
                  </a:cxn>
                  <a:cxn ang="0">
                    <a:pos x="260" y="275"/>
                  </a:cxn>
                  <a:cxn ang="0">
                    <a:pos x="281" y="310"/>
                  </a:cxn>
                  <a:cxn ang="0">
                    <a:pos x="356" y="289"/>
                  </a:cxn>
                  <a:cxn ang="0">
                    <a:pos x="432" y="255"/>
                  </a:cxn>
                  <a:cxn ang="0">
                    <a:pos x="460" y="337"/>
                  </a:cxn>
                  <a:cxn ang="0">
                    <a:pos x="418" y="379"/>
                  </a:cxn>
                  <a:cxn ang="0">
                    <a:pos x="487" y="434"/>
                  </a:cxn>
                  <a:cxn ang="0">
                    <a:pos x="432" y="434"/>
                  </a:cxn>
                  <a:cxn ang="0">
                    <a:pos x="467" y="503"/>
                  </a:cxn>
                  <a:cxn ang="0">
                    <a:pos x="501" y="558"/>
                  </a:cxn>
                  <a:cxn ang="0">
                    <a:pos x="453" y="654"/>
                  </a:cxn>
                  <a:cxn ang="0">
                    <a:pos x="398" y="737"/>
                  </a:cxn>
                  <a:cxn ang="0">
                    <a:pos x="356" y="771"/>
                  </a:cxn>
                  <a:cxn ang="0">
                    <a:pos x="309" y="670"/>
                  </a:cxn>
                  <a:cxn ang="0">
                    <a:pos x="184" y="559"/>
                  </a:cxn>
                  <a:cxn ang="0">
                    <a:pos x="109" y="498"/>
                  </a:cxn>
                  <a:cxn ang="0">
                    <a:pos x="130" y="448"/>
                  </a:cxn>
                  <a:cxn ang="0">
                    <a:pos x="121" y="385"/>
                  </a:cxn>
                  <a:cxn ang="0">
                    <a:pos x="78" y="322"/>
                  </a:cxn>
                  <a:cxn ang="0">
                    <a:pos x="112" y="223"/>
                  </a:cxn>
                  <a:cxn ang="0">
                    <a:pos x="51" y="189"/>
                  </a:cxn>
                  <a:cxn ang="0">
                    <a:pos x="0" y="163"/>
                  </a:cxn>
                  <a:cxn ang="0">
                    <a:pos x="54" y="158"/>
                  </a:cxn>
                </a:cxnLst>
                <a:rect l="0" t="0" r="r" b="b"/>
                <a:pathLst>
                  <a:path w="501" h="771">
                    <a:moveTo>
                      <a:pt x="47" y="131"/>
                    </a:moveTo>
                    <a:lnTo>
                      <a:pt x="33" y="89"/>
                    </a:lnTo>
                    <a:lnTo>
                      <a:pt x="60" y="69"/>
                    </a:lnTo>
                    <a:lnTo>
                      <a:pt x="88" y="55"/>
                    </a:lnTo>
                    <a:lnTo>
                      <a:pt x="88" y="34"/>
                    </a:lnTo>
                    <a:lnTo>
                      <a:pt x="122" y="0"/>
                    </a:lnTo>
                    <a:lnTo>
                      <a:pt x="171" y="0"/>
                    </a:lnTo>
                    <a:lnTo>
                      <a:pt x="184" y="34"/>
                    </a:lnTo>
                    <a:lnTo>
                      <a:pt x="157" y="69"/>
                    </a:lnTo>
                    <a:lnTo>
                      <a:pt x="177" y="83"/>
                    </a:lnTo>
                    <a:lnTo>
                      <a:pt x="205" y="76"/>
                    </a:lnTo>
                    <a:lnTo>
                      <a:pt x="219" y="124"/>
                    </a:lnTo>
                    <a:lnTo>
                      <a:pt x="239" y="138"/>
                    </a:lnTo>
                    <a:lnTo>
                      <a:pt x="274" y="117"/>
                    </a:lnTo>
                    <a:lnTo>
                      <a:pt x="301" y="138"/>
                    </a:lnTo>
                    <a:lnTo>
                      <a:pt x="336" y="131"/>
                    </a:lnTo>
                    <a:lnTo>
                      <a:pt x="350" y="151"/>
                    </a:lnTo>
                    <a:lnTo>
                      <a:pt x="315" y="193"/>
                    </a:lnTo>
                    <a:lnTo>
                      <a:pt x="267" y="193"/>
                    </a:lnTo>
                    <a:lnTo>
                      <a:pt x="246" y="220"/>
                    </a:lnTo>
                    <a:lnTo>
                      <a:pt x="260" y="241"/>
                    </a:lnTo>
                    <a:lnTo>
                      <a:pt x="260" y="275"/>
                    </a:lnTo>
                    <a:lnTo>
                      <a:pt x="246" y="303"/>
                    </a:lnTo>
                    <a:lnTo>
                      <a:pt x="281" y="310"/>
                    </a:lnTo>
                    <a:lnTo>
                      <a:pt x="329" y="296"/>
                    </a:lnTo>
                    <a:lnTo>
                      <a:pt x="356" y="289"/>
                    </a:lnTo>
                    <a:lnTo>
                      <a:pt x="384" y="268"/>
                    </a:lnTo>
                    <a:lnTo>
                      <a:pt x="432" y="255"/>
                    </a:lnTo>
                    <a:lnTo>
                      <a:pt x="480" y="310"/>
                    </a:lnTo>
                    <a:lnTo>
                      <a:pt x="460" y="337"/>
                    </a:lnTo>
                    <a:lnTo>
                      <a:pt x="425" y="351"/>
                    </a:lnTo>
                    <a:lnTo>
                      <a:pt x="418" y="379"/>
                    </a:lnTo>
                    <a:lnTo>
                      <a:pt x="446" y="386"/>
                    </a:lnTo>
                    <a:lnTo>
                      <a:pt x="487" y="434"/>
                    </a:lnTo>
                    <a:lnTo>
                      <a:pt x="460" y="427"/>
                    </a:lnTo>
                    <a:lnTo>
                      <a:pt x="432" y="434"/>
                    </a:lnTo>
                    <a:lnTo>
                      <a:pt x="453" y="468"/>
                    </a:lnTo>
                    <a:lnTo>
                      <a:pt x="467" y="503"/>
                    </a:lnTo>
                    <a:lnTo>
                      <a:pt x="487" y="516"/>
                    </a:lnTo>
                    <a:lnTo>
                      <a:pt x="501" y="558"/>
                    </a:lnTo>
                    <a:lnTo>
                      <a:pt x="467" y="620"/>
                    </a:lnTo>
                    <a:lnTo>
                      <a:pt x="453" y="654"/>
                    </a:lnTo>
                    <a:lnTo>
                      <a:pt x="405" y="695"/>
                    </a:lnTo>
                    <a:lnTo>
                      <a:pt x="398" y="737"/>
                    </a:lnTo>
                    <a:lnTo>
                      <a:pt x="377" y="771"/>
                    </a:lnTo>
                    <a:lnTo>
                      <a:pt x="356" y="771"/>
                    </a:lnTo>
                    <a:lnTo>
                      <a:pt x="327" y="714"/>
                    </a:lnTo>
                    <a:lnTo>
                      <a:pt x="309" y="670"/>
                    </a:lnTo>
                    <a:lnTo>
                      <a:pt x="235" y="606"/>
                    </a:lnTo>
                    <a:lnTo>
                      <a:pt x="184" y="559"/>
                    </a:lnTo>
                    <a:lnTo>
                      <a:pt x="141" y="522"/>
                    </a:lnTo>
                    <a:lnTo>
                      <a:pt x="109" y="498"/>
                    </a:lnTo>
                    <a:lnTo>
                      <a:pt x="96" y="451"/>
                    </a:lnTo>
                    <a:lnTo>
                      <a:pt x="130" y="448"/>
                    </a:lnTo>
                    <a:lnTo>
                      <a:pt x="187" y="408"/>
                    </a:lnTo>
                    <a:lnTo>
                      <a:pt x="121" y="385"/>
                    </a:lnTo>
                    <a:lnTo>
                      <a:pt x="123" y="337"/>
                    </a:lnTo>
                    <a:lnTo>
                      <a:pt x="78" y="322"/>
                    </a:lnTo>
                    <a:lnTo>
                      <a:pt x="88" y="265"/>
                    </a:lnTo>
                    <a:lnTo>
                      <a:pt x="112" y="223"/>
                    </a:lnTo>
                    <a:lnTo>
                      <a:pt x="94" y="189"/>
                    </a:lnTo>
                    <a:lnTo>
                      <a:pt x="51" y="189"/>
                    </a:lnTo>
                    <a:lnTo>
                      <a:pt x="12" y="193"/>
                    </a:lnTo>
                    <a:lnTo>
                      <a:pt x="0" y="163"/>
                    </a:lnTo>
                    <a:lnTo>
                      <a:pt x="26" y="151"/>
                    </a:lnTo>
                    <a:lnTo>
                      <a:pt x="54" y="158"/>
                    </a:lnTo>
                    <a:lnTo>
                      <a:pt x="47" y="131"/>
                    </a:lnTo>
                    <a:close/>
                  </a:path>
                </a:pathLst>
              </a:custGeom>
              <a:solidFill>
                <a:srgbClr val="F5B90F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b="1" ker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C941CCA6-4EE6-E5D1-86F3-53A97C7D07EF}"/>
                </a:ext>
              </a:extLst>
            </p:cNvPr>
            <p:cNvSpPr/>
            <p:nvPr/>
          </p:nvSpPr>
          <p:spPr>
            <a:xfrm>
              <a:off x="7483994" y="4426366"/>
              <a:ext cx="120581" cy="120581"/>
            </a:xfrm>
            <a:prstGeom prst="ellipse">
              <a:avLst/>
            </a:prstGeom>
            <a:solidFill>
              <a:srgbClr val="3AB38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2800"/>
            </a:p>
          </p:txBody>
        </p:sp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DE4B588F-A043-BC08-90BE-CAB222AAAC2A}"/>
                </a:ext>
              </a:extLst>
            </p:cNvPr>
            <p:cNvSpPr/>
            <p:nvPr/>
          </p:nvSpPr>
          <p:spPr>
            <a:xfrm>
              <a:off x="7641410" y="4913951"/>
              <a:ext cx="120581" cy="120581"/>
            </a:xfrm>
            <a:prstGeom prst="ellipse">
              <a:avLst/>
            </a:prstGeom>
            <a:solidFill>
              <a:srgbClr val="3AB38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2800"/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FC6F3C00-67BB-DFCB-771C-13283E62D07B}"/>
                </a:ext>
              </a:extLst>
            </p:cNvPr>
            <p:cNvSpPr/>
            <p:nvPr/>
          </p:nvSpPr>
          <p:spPr>
            <a:xfrm>
              <a:off x="7736969" y="4144321"/>
              <a:ext cx="120581" cy="120581"/>
            </a:xfrm>
            <a:prstGeom prst="ellipse">
              <a:avLst/>
            </a:prstGeom>
            <a:solidFill>
              <a:srgbClr val="3AB38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2800"/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A55E674A-F19D-B468-17F4-410203DC18BB}"/>
                </a:ext>
              </a:extLst>
            </p:cNvPr>
            <p:cNvSpPr/>
            <p:nvPr/>
          </p:nvSpPr>
          <p:spPr>
            <a:xfrm>
              <a:off x="8524665" y="4625297"/>
              <a:ext cx="120581" cy="120581"/>
            </a:xfrm>
            <a:prstGeom prst="ellipse">
              <a:avLst/>
            </a:prstGeom>
            <a:solidFill>
              <a:srgbClr val="3AB38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2800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EBDA5FBE-2A61-B427-77F0-2EC58D20D62A}"/>
                </a:ext>
              </a:extLst>
            </p:cNvPr>
            <p:cNvSpPr/>
            <p:nvPr/>
          </p:nvSpPr>
          <p:spPr>
            <a:xfrm>
              <a:off x="7015179" y="3494953"/>
              <a:ext cx="120581" cy="120581"/>
            </a:xfrm>
            <a:prstGeom prst="ellipse">
              <a:avLst/>
            </a:prstGeom>
            <a:solidFill>
              <a:srgbClr val="3AB38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2800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B197C5DF-5FBB-E34F-E7B0-9D4B04A5FDAD}"/>
                </a:ext>
              </a:extLst>
            </p:cNvPr>
            <p:cNvSpPr/>
            <p:nvPr/>
          </p:nvSpPr>
          <p:spPr>
            <a:xfrm>
              <a:off x="6552494" y="2758351"/>
              <a:ext cx="120581" cy="120581"/>
            </a:xfrm>
            <a:prstGeom prst="ellipse">
              <a:avLst/>
            </a:prstGeom>
            <a:solidFill>
              <a:srgbClr val="3AB38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2800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B23A5005-F098-E9F6-B7A0-A756D21C107D}"/>
                </a:ext>
              </a:extLst>
            </p:cNvPr>
            <p:cNvSpPr/>
            <p:nvPr/>
          </p:nvSpPr>
          <p:spPr>
            <a:xfrm>
              <a:off x="6952566" y="3140727"/>
              <a:ext cx="120581" cy="120581"/>
            </a:xfrm>
            <a:prstGeom prst="ellipse">
              <a:avLst/>
            </a:prstGeom>
            <a:solidFill>
              <a:srgbClr val="3AB38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2800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08C80B7E-4802-7D3F-5FEC-51C18713EDA0}"/>
                </a:ext>
              </a:extLst>
            </p:cNvPr>
            <p:cNvSpPr/>
            <p:nvPr/>
          </p:nvSpPr>
          <p:spPr>
            <a:xfrm>
              <a:off x="6325789" y="2278753"/>
              <a:ext cx="120581" cy="120581"/>
            </a:xfrm>
            <a:prstGeom prst="ellipse">
              <a:avLst/>
            </a:prstGeom>
            <a:solidFill>
              <a:srgbClr val="3AB38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2800"/>
            </a:p>
          </p:txBody>
        </p:sp>
        <p:sp>
          <p:nvSpPr>
            <p:cNvPr id="15" name="99 Rectángulo">
              <a:extLst>
                <a:ext uri="{FF2B5EF4-FFF2-40B4-BE49-F238E27FC236}">
                  <a16:creationId xmlns:a16="http://schemas.microsoft.com/office/drawing/2014/main" id="{B2ED07FD-CD76-B133-56A1-766FB0DEC5D9}"/>
                </a:ext>
              </a:extLst>
            </p:cNvPr>
            <p:cNvSpPr/>
            <p:nvPr/>
          </p:nvSpPr>
          <p:spPr>
            <a:xfrm>
              <a:off x="5415183" y="2210359"/>
              <a:ext cx="864663" cy="4529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fontAlgn="b"/>
              <a:r>
                <a:rPr lang="es-E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Piura</a:t>
              </a:r>
            </a:p>
          </p:txBody>
        </p:sp>
        <p:sp>
          <p:nvSpPr>
            <p:cNvPr id="16" name="99 Rectángulo">
              <a:extLst>
                <a:ext uri="{FF2B5EF4-FFF2-40B4-BE49-F238E27FC236}">
                  <a16:creationId xmlns:a16="http://schemas.microsoft.com/office/drawing/2014/main" id="{6804196A-EA71-4BAA-7B0B-3BDDFBF9B08E}"/>
                </a:ext>
              </a:extLst>
            </p:cNvPr>
            <p:cNvSpPr/>
            <p:nvPr/>
          </p:nvSpPr>
          <p:spPr>
            <a:xfrm>
              <a:off x="4824629" y="2730199"/>
              <a:ext cx="1641045" cy="4529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fontAlgn="b"/>
              <a:r>
                <a:rPr lang="es-E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Lambayeque</a:t>
              </a:r>
            </a:p>
          </p:txBody>
        </p:sp>
        <p:sp>
          <p:nvSpPr>
            <p:cNvPr id="22" name="99 Rectángulo">
              <a:extLst>
                <a:ext uri="{FF2B5EF4-FFF2-40B4-BE49-F238E27FC236}">
                  <a16:creationId xmlns:a16="http://schemas.microsoft.com/office/drawing/2014/main" id="{03C408BF-CBAF-F295-7DFA-779C791AD03C}"/>
                </a:ext>
              </a:extLst>
            </p:cNvPr>
            <p:cNvSpPr/>
            <p:nvPr/>
          </p:nvSpPr>
          <p:spPr>
            <a:xfrm>
              <a:off x="5199557" y="3159852"/>
              <a:ext cx="1586175" cy="4529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fontAlgn="b"/>
              <a:r>
                <a:rPr lang="es-E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La Libertad</a:t>
              </a:r>
            </a:p>
          </p:txBody>
        </p:sp>
        <p:sp>
          <p:nvSpPr>
            <p:cNvPr id="23" name="99 Rectángulo">
              <a:extLst>
                <a:ext uri="{FF2B5EF4-FFF2-40B4-BE49-F238E27FC236}">
                  <a16:creationId xmlns:a16="http://schemas.microsoft.com/office/drawing/2014/main" id="{9101199E-3511-F13A-DBC6-26EB93233C52}"/>
                </a:ext>
              </a:extLst>
            </p:cNvPr>
            <p:cNvSpPr/>
            <p:nvPr/>
          </p:nvSpPr>
          <p:spPr>
            <a:xfrm>
              <a:off x="5806268" y="3668297"/>
              <a:ext cx="1183703" cy="4529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fontAlgn="b"/>
              <a:r>
                <a:rPr lang="es-E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Ancash</a:t>
              </a:r>
            </a:p>
          </p:txBody>
        </p:sp>
        <p:sp>
          <p:nvSpPr>
            <p:cNvPr id="24" name="99 Rectángulo">
              <a:extLst>
                <a:ext uri="{FF2B5EF4-FFF2-40B4-BE49-F238E27FC236}">
                  <a16:creationId xmlns:a16="http://schemas.microsoft.com/office/drawing/2014/main" id="{6DC9C253-61E7-3FC9-44F6-00FBFFF2AF29}"/>
                </a:ext>
              </a:extLst>
            </p:cNvPr>
            <p:cNvSpPr/>
            <p:nvPr/>
          </p:nvSpPr>
          <p:spPr>
            <a:xfrm>
              <a:off x="6185353" y="4308766"/>
              <a:ext cx="1127633" cy="7548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fontAlgn="b"/>
              <a:r>
                <a:rPr lang="es-E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Lima y Callao</a:t>
              </a:r>
            </a:p>
          </p:txBody>
        </p:sp>
        <p:sp>
          <p:nvSpPr>
            <p:cNvPr id="25" name="99 Rectángulo">
              <a:extLst>
                <a:ext uri="{FF2B5EF4-FFF2-40B4-BE49-F238E27FC236}">
                  <a16:creationId xmlns:a16="http://schemas.microsoft.com/office/drawing/2014/main" id="{167A6537-908C-AD21-CDCC-C4BA8AC14294}"/>
                </a:ext>
              </a:extLst>
            </p:cNvPr>
            <p:cNvSpPr/>
            <p:nvPr/>
          </p:nvSpPr>
          <p:spPr>
            <a:xfrm>
              <a:off x="6644373" y="5053178"/>
              <a:ext cx="1028111" cy="4529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fontAlgn="b"/>
              <a:r>
                <a:rPr lang="es-E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Ica</a:t>
              </a:r>
            </a:p>
          </p:txBody>
        </p:sp>
        <p:sp>
          <p:nvSpPr>
            <p:cNvPr id="26" name="99 Rectángulo">
              <a:extLst>
                <a:ext uri="{FF2B5EF4-FFF2-40B4-BE49-F238E27FC236}">
                  <a16:creationId xmlns:a16="http://schemas.microsoft.com/office/drawing/2014/main" id="{F211B071-6312-34FE-96C4-68BC2BD130AF}"/>
                </a:ext>
              </a:extLst>
            </p:cNvPr>
            <p:cNvSpPr/>
            <p:nvPr/>
          </p:nvSpPr>
          <p:spPr>
            <a:xfrm>
              <a:off x="7814707" y="4108709"/>
              <a:ext cx="956270" cy="4529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"/>
              <a:r>
                <a:rPr lang="es-E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Junín</a:t>
              </a:r>
            </a:p>
          </p:txBody>
        </p:sp>
        <p:sp>
          <p:nvSpPr>
            <p:cNvPr id="27" name="99 Rectángulo">
              <a:extLst>
                <a:ext uri="{FF2B5EF4-FFF2-40B4-BE49-F238E27FC236}">
                  <a16:creationId xmlns:a16="http://schemas.microsoft.com/office/drawing/2014/main" id="{EED9915B-B9C9-059A-86B5-203A0DAAE843}"/>
                </a:ext>
              </a:extLst>
            </p:cNvPr>
            <p:cNvSpPr/>
            <p:nvPr/>
          </p:nvSpPr>
          <p:spPr>
            <a:xfrm>
              <a:off x="8561471" y="4662340"/>
              <a:ext cx="981661" cy="4529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"/>
              <a:r>
                <a:rPr lang="es-E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Cusco</a:t>
              </a:r>
            </a:p>
          </p:txBody>
        </p:sp>
      </p:grpSp>
      <p:grpSp>
        <p:nvGrpSpPr>
          <p:cNvPr id="57" name="Grupo 56">
            <a:extLst>
              <a:ext uri="{FF2B5EF4-FFF2-40B4-BE49-F238E27FC236}">
                <a16:creationId xmlns:a16="http://schemas.microsoft.com/office/drawing/2014/main" id="{080AFD8E-AB9E-A247-2D90-2B7FD147C4D3}"/>
              </a:ext>
            </a:extLst>
          </p:cNvPr>
          <p:cNvGrpSpPr/>
          <p:nvPr/>
        </p:nvGrpSpPr>
        <p:grpSpPr>
          <a:xfrm>
            <a:off x="7963715" y="5872540"/>
            <a:ext cx="2958934" cy="306219"/>
            <a:chOff x="8788091" y="2898876"/>
            <a:chExt cx="2501617" cy="309149"/>
          </a:xfrm>
        </p:grpSpPr>
        <p:sp>
          <p:nvSpPr>
            <p:cNvPr id="58" name="Elipse 57">
              <a:extLst>
                <a:ext uri="{FF2B5EF4-FFF2-40B4-BE49-F238E27FC236}">
                  <a16:creationId xmlns:a16="http://schemas.microsoft.com/office/drawing/2014/main" id="{19485048-B800-5442-E5AB-A32DB4AD5A77}"/>
                </a:ext>
              </a:extLst>
            </p:cNvPr>
            <p:cNvSpPr/>
            <p:nvPr/>
          </p:nvSpPr>
          <p:spPr>
            <a:xfrm>
              <a:off x="8788091" y="2898876"/>
              <a:ext cx="220118" cy="237645"/>
            </a:xfrm>
            <a:prstGeom prst="ellipse">
              <a:avLst/>
            </a:prstGeom>
            <a:solidFill>
              <a:srgbClr val="3AB38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1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9" name="99 Rectángulo">
              <a:extLst>
                <a:ext uri="{FF2B5EF4-FFF2-40B4-BE49-F238E27FC236}">
                  <a16:creationId xmlns:a16="http://schemas.microsoft.com/office/drawing/2014/main" id="{B10C0333-1470-63D9-1909-2490593497FA}"/>
                </a:ext>
              </a:extLst>
            </p:cNvPr>
            <p:cNvSpPr/>
            <p:nvPr/>
          </p:nvSpPr>
          <p:spPr>
            <a:xfrm>
              <a:off x="8970344" y="2898876"/>
              <a:ext cx="2319364" cy="3091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fontAlgn="b"/>
              <a:r>
                <a:rPr lang="es-E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Región con Ahorro GNV</a:t>
              </a:r>
            </a:p>
          </p:txBody>
        </p:sp>
      </p:grpSp>
      <p:sp>
        <p:nvSpPr>
          <p:cNvPr id="60" name="Elipse 59">
            <a:extLst>
              <a:ext uri="{FF2B5EF4-FFF2-40B4-BE49-F238E27FC236}">
                <a16:creationId xmlns:a16="http://schemas.microsoft.com/office/drawing/2014/main" id="{EC491A9E-44F1-DEF2-7EA0-7C68F78AAB5D}"/>
              </a:ext>
            </a:extLst>
          </p:cNvPr>
          <p:cNvSpPr/>
          <p:nvPr/>
        </p:nvSpPr>
        <p:spPr>
          <a:xfrm>
            <a:off x="8870651" y="4264519"/>
            <a:ext cx="125168" cy="10482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800"/>
          </a:p>
        </p:txBody>
      </p:sp>
      <p:sp>
        <p:nvSpPr>
          <p:cNvPr id="61" name="Elipse 60">
            <a:extLst>
              <a:ext uri="{FF2B5EF4-FFF2-40B4-BE49-F238E27FC236}">
                <a16:creationId xmlns:a16="http://schemas.microsoft.com/office/drawing/2014/main" id="{61B0A0F0-E925-A77B-B609-0F71E1D5951F}"/>
              </a:ext>
            </a:extLst>
          </p:cNvPr>
          <p:cNvSpPr/>
          <p:nvPr/>
        </p:nvSpPr>
        <p:spPr>
          <a:xfrm>
            <a:off x="8576883" y="3406905"/>
            <a:ext cx="125168" cy="10482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800"/>
          </a:p>
        </p:txBody>
      </p:sp>
      <p:sp>
        <p:nvSpPr>
          <p:cNvPr id="62" name="Elipse 61">
            <a:extLst>
              <a:ext uri="{FF2B5EF4-FFF2-40B4-BE49-F238E27FC236}">
                <a16:creationId xmlns:a16="http://schemas.microsoft.com/office/drawing/2014/main" id="{B195374C-90BE-623B-3648-7FEBD0E22E38}"/>
              </a:ext>
            </a:extLst>
          </p:cNvPr>
          <p:cNvSpPr/>
          <p:nvPr/>
        </p:nvSpPr>
        <p:spPr>
          <a:xfrm>
            <a:off x="9133556" y="4624251"/>
            <a:ext cx="125168" cy="10482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800"/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id="{04C47598-7F59-7426-F1E5-0C1D696BDFB2}"/>
              </a:ext>
            </a:extLst>
          </p:cNvPr>
          <p:cNvSpPr/>
          <p:nvPr/>
        </p:nvSpPr>
        <p:spPr>
          <a:xfrm>
            <a:off x="9517250" y="5431501"/>
            <a:ext cx="125168" cy="10482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800"/>
          </a:p>
        </p:txBody>
      </p:sp>
      <p:sp>
        <p:nvSpPr>
          <p:cNvPr id="1024" name="Elipse 1023">
            <a:extLst>
              <a:ext uri="{FF2B5EF4-FFF2-40B4-BE49-F238E27FC236}">
                <a16:creationId xmlns:a16="http://schemas.microsoft.com/office/drawing/2014/main" id="{F3913A68-C5BA-4E3E-91BF-D257D336D12B}"/>
              </a:ext>
            </a:extLst>
          </p:cNvPr>
          <p:cNvSpPr/>
          <p:nvPr/>
        </p:nvSpPr>
        <p:spPr>
          <a:xfrm>
            <a:off x="8591070" y="3792877"/>
            <a:ext cx="125168" cy="10482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800"/>
          </a:p>
        </p:txBody>
      </p:sp>
      <p:sp>
        <p:nvSpPr>
          <p:cNvPr id="1025" name="Elipse 1024">
            <a:extLst>
              <a:ext uri="{FF2B5EF4-FFF2-40B4-BE49-F238E27FC236}">
                <a16:creationId xmlns:a16="http://schemas.microsoft.com/office/drawing/2014/main" id="{2A34C8DF-965F-51D1-2A39-65CB34F85537}"/>
              </a:ext>
            </a:extLst>
          </p:cNvPr>
          <p:cNvSpPr/>
          <p:nvPr/>
        </p:nvSpPr>
        <p:spPr>
          <a:xfrm>
            <a:off x="8198782" y="3325752"/>
            <a:ext cx="125168" cy="10482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800"/>
          </a:p>
        </p:txBody>
      </p:sp>
      <p:sp>
        <p:nvSpPr>
          <p:cNvPr id="1027" name="Elipse 1026">
            <a:extLst>
              <a:ext uri="{FF2B5EF4-FFF2-40B4-BE49-F238E27FC236}">
                <a16:creationId xmlns:a16="http://schemas.microsoft.com/office/drawing/2014/main" id="{FCE4ADD5-B32F-050B-D7AB-EAE4AD213E32}"/>
              </a:ext>
            </a:extLst>
          </p:cNvPr>
          <p:cNvSpPr/>
          <p:nvPr/>
        </p:nvSpPr>
        <p:spPr>
          <a:xfrm>
            <a:off x="7978227" y="6196831"/>
            <a:ext cx="215572" cy="235392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800"/>
          </a:p>
        </p:txBody>
      </p:sp>
      <p:sp>
        <p:nvSpPr>
          <p:cNvPr id="1028" name="99 Rectángulo">
            <a:extLst>
              <a:ext uri="{FF2B5EF4-FFF2-40B4-BE49-F238E27FC236}">
                <a16:creationId xmlns:a16="http://schemas.microsoft.com/office/drawing/2014/main" id="{7E9A45E9-B8C2-D1BC-E566-2B0C78120848}"/>
              </a:ext>
            </a:extLst>
          </p:cNvPr>
          <p:cNvSpPr/>
          <p:nvPr/>
        </p:nvSpPr>
        <p:spPr>
          <a:xfrm>
            <a:off x="8149534" y="6225066"/>
            <a:ext cx="274336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"/>
            <a:r>
              <a:rPr lang="es-E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Región con </a:t>
            </a:r>
            <a:r>
              <a:rPr lang="es-ES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Bonogas</a:t>
            </a:r>
            <a:endParaRPr lang="es-ES" sz="8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76C22DE-60A1-C6BB-C35A-44CE4E91A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31" y="5234567"/>
            <a:ext cx="2743364" cy="154394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B7D0EE9-4A24-0BB3-45B2-CFC34E7F8635}"/>
              </a:ext>
            </a:extLst>
          </p:cNvPr>
          <p:cNvSpPr txBox="1"/>
          <p:nvPr/>
        </p:nvSpPr>
        <p:spPr>
          <a:xfrm>
            <a:off x="436769" y="1921303"/>
            <a:ext cx="6630459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800" b="1" dirty="0">
                <a:solidFill>
                  <a:schemeClr val="accent6">
                    <a:lumMod val="50000"/>
                  </a:schemeClr>
                </a:solidFill>
              </a:rPr>
              <a:t>MASIFICACIÓN DE GAS NATURAL</a:t>
            </a:r>
          </a:p>
          <a:p>
            <a:pPr algn="just"/>
            <a:r>
              <a:rPr lang="es-ES" sz="2000" b="1" dirty="0"/>
              <a:t>A la fecha, se ha logrado </a:t>
            </a:r>
            <a:r>
              <a:rPr lang="es-ES" sz="2000" b="1" u="sng" dirty="0">
                <a:solidFill>
                  <a:schemeClr val="accent6">
                    <a:lumMod val="50000"/>
                  </a:schemeClr>
                </a:solidFill>
              </a:rPr>
              <a:t>conectar a </a:t>
            </a:r>
            <a:r>
              <a:rPr lang="es-ES" sz="2000" b="1" u="sng" baseline="0" dirty="0">
                <a:solidFill>
                  <a:schemeClr val="accent6">
                    <a:lumMod val="50000"/>
                  </a:schemeClr>
                </a:solidFill>
              </a:rPr>
              <a:t>1,236,739 domicilios a nivel nacional a la red de gas natural </a:t>
            </a:r>
            <a:r>
              <a:rPr lang="es-ES" sz="2000" b="1" baseline="0" dirty="0"/>
              <a:t>a través del programa de financiamiento BONOGAS</a:t>
            </a:r>
          </a:p>
          <a:p>
            <a:pPr algn="just"/>
            <a:r>
              <a:rPr lang="es-ES" sz="2000" b="1" dirty="0"/>
              <a:t>Se ha logrado que </a:t>
            </a:r>
            <a:r>
              <a:rPr lang="es-ES" sz="2000" b="1" u="sng" baseline="0" dirty="0">
                <a:solidFill>
                  <a:schemeClr val="accent6">
                    <a:lumMod val="50000"/>
                  </a:schemeClr>
                </a:solidFill>
              </a:rPr>
              <a:t>89,661 transportistas conviertan  sus vehículos a gas natural </a:t>
            </a:r>
            <a:r>
              <a:rPr lang="es-ES" sz="2000" b="1" baseline="0" dirty="0"/>
              <a:t>(GNV - gas natural vehicular), representándoles un ahorro de más del 70% con respecto a la gasolina.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baseline="0" dirty="0"/>
              <a:t>Se destinó recursos por S/ 1,512</a:t>
            </a:r>
            <a:r>
              <a:rPr lang="es-ES" sz="2000" b="1" dirty="0"/>
              <a:t> millones</a:t>
            </a:r>
            <a:r>
              <a:rPr lang="es-ES" sz="2000" b="1" baseline="0" dirty="0"/>
              <a:t> de soles para el acceso al gas natural.</a:t>
            </a:r>
            <a:endParaRPr lang="es-PE" sz="2000" b="1" dirty="0"/>
          </a:p>
        </p:txBody>
      </p:sp>
      <p:pic>
        <p:nvPicPr>
          <p:cNvPr id="11266" name="Picture 2" descr="Ministro Oscar Vera inaugura primer proyecto de redes de Gas Natural del  Plan “Con Punche Perú” en Ventanilla - Noticias - Ministerio de Energía y  Minas - Plataforma del Estado Peruano">
            <a:extLst>
              <a:ext uri="{FF2B5EF4-FFF2-40B4-BE49-F238E27FC236}">
                <a16:creationId xmlns:a16="http://schemas.microsoft.com/office/drawing/2014/main" id="{827E9830-A4F9-9EE3-2117-55456AE086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9" r="5459"/>
          <a:stretch/>
        </p:blipFill>
        <p:spPr bwMode="auto">
          <a:xfrm>
            <a:off x="3260109" y="5234567"/>
            <a:ext cx="2164582" cy="153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80350B2-4444-B308-D222-DFE70EA4A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9421" y="5228657"/>
            <a:ext cx="2323287" cy="154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321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DE5EF27-A397-184A-BE9A-DD3B71CB1994}"/>
              </a:ext>
            </a:extLst>
          </p:cNvPr>
          <p:cNvSpPr/>
          <p:nvPr/>
        </p:nvSpPr>
        <p:spPr>
          <a:xfrm>
            <a:off x="-16460" y="114055"/>
            <a:ext cx="12199938" cy="6850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374" name="Rectángulo 373">
            <a:extLst>
              <a:ext uri="{FF2B5EF4-FFF2-40B4-BE49-F238E27FC236}">
                <a16:creationId xmlns:a16="http://schemas.microsoft.com/office/drawing/2014/main" id="{EAAFAE14-8198-D535-A8E9-29F4A34CFCCC}"/>
              </a:ext>
            </a:extLst>
          </p:cNvPr>
          <p:cNvSpPr/>
          <p:nvPr/>
        </p:nvSpPr>
        <p:spPr>
          <a:xfrm>
            <a:off x="11712" y="-9525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375" name="44 CuadroTexto">
            <a:extLst>
              <a:ext uri="{FF2B5EF4-FFF2-40B4-BE49-F238E27FC236}">
                <a16:creationId xmlns:a16="http://schemas.microsoft.com/office/drawing/2014/main" id="{2FB9F032-4136-4007-AD9C-63380D1E5D74}"/>
              </a:ext>
            </a:extLst>
          </p:cNvPr>
          <p:cNvSpPr txBox="1"/>
          <p:nvPr/>
        </p:nvSpPr>
        <p:spPr>
          <a:xfrm>
            <a:off x="115665" y="6052221"/>
            <a:ext cx="8400538" cy="86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841" tIns="46420" rIns="92841" bIns="46420" rtlCol="0" anchor="ctr">
            <a:spAutoFit/>
          </a:bodyPr>
          <a:lstStyle>
            <a:defPPr>
              <a:defRPr lang="es-PE"/>
            </a:defPPr>
            <a:lvl1pPr algn="just">
              <a:defRPr sz="800" i="1">
                <a:solidFill>
                  <a:prstClr val="black">
                    <a:lumMod val="65000"/>
                    <a:lumOff val="35000"/>
                  </a:prstClr>
                </a:solidFill>
                <a:latin typeface="Calibri   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r>
              <a:rPr lang="es-ES" sz="1000" dirty="0">
                <a:solidFill>
                  <a:prstClr val="black"/>
                </a:solidFill>
                <a:latin typeface="Gadugi" panose="020B0502040204020203" pitchFamily="34" charset="0"/>
                <a:ea typeface="Gadugi" panose="020B0502040204020203" pitchFamily="34" charset="0"/>
                <a:sym typeface="Arial"/>
              </a:rPr>
              <a:t>*Se considera las transferencias a los gobiernos locales, regionales y nacionales (universidades públicas).</a:t>
            </a:r>
          </a:p>
          <a:p>
            <a:pPr>
              <a:defRPr/>
            </a:pPr>
            <a:r>
              <a:rPr kumimoji="0" lang="es-PE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sym typeface="Arial"/>
              </a:rPr>
              <a:t>Fuente: MEF, Portal de Transparencia Económica</a:t>
            </a:r>
            <a:r>
              <a:rPr lang="es-PE" sz="1000" dirty="0">
                <a:solidFill>
                  <a:prstClr val="black"/>
                </a:solidFill>
                <a:latin typeface="Gadugi" panose="020B0502040204020203" pitchFamily="34" charset="0"/>
                <a:ea typeface="Gadugi" panose="020B0502040204020203" pitchFamily="34" charset="0"/>
                <a:sym typeface="Arial"/>
              </a:rPr>
              <a:t>.</a:t>
            </a:r>
            <a:endParaRPr kumimoji="0" lang="es-PE" sz="1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dugi" panose="020B0502040204020203" pitchFamily="34" charset="0"/>
              <a:ea typeface="Gadugi" panose="020B0502040204020203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sym typeface="Arial"/>
              </a:rPr>
              <a:t>Canon Minero </a:t>
            </a:r>
            <a:r>
              <a:rPr lang="es-PE" sz="1000" dirty="0">
                <a:solidFill>
                  <a:prstClr val="black"/>
                </a:solidFill>
                <a:latin typeface="Gadugi" panose="020B0502040204020203" pitchFamily="34" charset="0"/>
                <a:ea typeface="Gadugi" panose="020B0502040204020203" pitchFamily="34" charset="0"/>
                <a:sym typeface="Arial"/>
              </a:rPr>
              <a:t>Adelanto enero 2023</a:t>
            </a:r>
            <a:r>
              <a:rPr kumimoji="0" lang="es-PE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sym typeface="Arial"/>
              </a:rPr>
              <a:t>, Regalías Mineras Legales y Contractuales, </a:t>
            </a:r>
            <a:r>
              <a:rPr kumimoji="0" lang="es-PE" sz="1000" b="0" i="1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sym typeface="Arial"/>
              </a:rPr>
              <a:t>Junio </a:t>
            </a:r>
            <a:r>
              <a:rPr kumimoji="0" lang="es-PE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sym typeface="Arial"/>
              </a:rPr>
              <a:t>2023. Derecho de Vigencia y Penalidad, </a:t>
            </a:r>
            <a:r>
              <a:rPr lang="es-PE" sz="1000" dirty="0">
                <a:solidFill>
                  <a:prstClr val="black"/>
                </a:solidFill>
                <a:latin typeface="Gadugi" panose="020B0502040204020203" pitchFamily="34" charset="0"/>
                <a:ea typeface="Gadugi" panose="020B0502040204020203" pitchFamily="34" charset="0"/>
                <a:sym typeface="Arial"/>
              </a:rPr>
              <a:t>Abril </a:t>
            </a:r>
            <a:r>
              <a:rPr kumimoji="0" lang="es-PE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sym typeface="Arial"/>
              </a:rPr>
              <a:t>2023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Elaboración: Estudios Económicos- Dirección General de Promoción y Sostenibilidad Minera.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sym typeface="Arial"/>
              </a:rPr>
              <a:t>Fecha de consulta: </a:t>
            </a:r>
            <a:r>
              <a:rPr kumimoji="0" lang="es-ES" sz="1000" b="0" i="1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sym typeface="Arial"/>
              </a:rPr>
              <a:t>26</a:t>
            </a:r>
            <a:r>
              <a:rPr lang="es-ES" sz="1000" noProof="0" dirty="0">
                <a:solidFill>
                  <a:prstClr val="black"/>
                </a:solidFill>
                <a:latin typeface="Gadugi" panose="020B0502040204020203" pitchFamily="34" charset="0"/>
                <a:ea typeface="Gadugi" panose="020B0502040204020203" pitchFamily="34" charset="0"/>
                <a:sym typeface="Arial"/>
              </a:rPr>
              <a:t> de junio</a:t>
            </a:r>
            <a:r>
              <a:rPr lang="es-ES" sz="1000" dirty="0">
                <a:solidFill>
                  <a:prstClr val="black"/>
                </a:solidFill>
                <a:latin typeface="Gadugi" panose="020B0502040204020203" pitchFamily="34" charset="0"/>
                <a:ea typeface="Gadugi" panose="020B0502040204020203" pitchFamily="34" charset="0"/>
                <a:sym typeface="Arial"/>
              </a:rPr>
              <a:t> de 2023</a:t>
            </a:r>
            <a:r>
              <a:rPr kumimoji="0" lang="es-E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sym typeface="Arial"/>
              </a:rPr>
              <a:t>.</a:t>
            </a:r>
            <a:endParaRPr kumimoji="0" lang="es-ES" sz="1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376" name="CuadroTexto 375"/>
          <p:cNvSpPr txBox="1"/>
          <p:nvPr/>
        </p:nvSpPr>
        <p:spPr>
          <a:xfrm>
            <a:off x="8304883" y="1706397"/>
            <a:ext cx="353644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Departamentos más beneficiadas por conceptos mineros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(millones de soles)</a:t>
            </a:r>
          </a:p>
        </p:txBody>
      </p:sp>
      <p:sp>
        <p:nvSpPr>
          <p:cNvPr id="549" name="CuadroTexto 548">
            <a:extLst>
              <a:ext uri="{FF2B5EF4-FFF2-40B4-BE49-F238E27FC236}">
                <a16:creationId xmlns:a16="http://schemas.microsoft.com/office/drawing/2014/main" id="{35A98513-0D4A-C335-726A-DED116979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33" y="896562"/>
            <a:ext cx="10503017" cy="105662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defPPr>
              <a:defRPr lang="es-PE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1">
                <a:solidFill>
                  <a:srgbClr val="002060"/>
                </a:solidFill>
                <a:latin typeface="Calibri Light" panose="020F0302020204030204"/>
                <a:ea typeface="+mj-ea"/>
                <a:cs typeface="+mj-cs"/>
              </a:defRPr>
            </a:lvl1pPr>
          </a:lstStyle>
          <a:p>
            <a:r>
              <a:rPr lang="es-PE" altLang="es-PE" sz="2800" dirty="0">
                <a:latin typeface="Arial" panose="020B0604020202020204" pitchFamily="34" charset="0"/>
                <a:cs typeface="Arial" panose="020B0604020202020204" pitchFamily="34" charset="0"/>
              </a:rPr>
              <a:t>Logros de la contribución de la minería para la transferencia de recursos a los Gobiernos Regionales, Gobiernos Locales, Universidades e Institutos</a:t>
            </a:r>
          </a:p>
        </p:txBody>
      </p:sp>
      <p:sp>
        <p:nvSpPr>
          <p:cNvPr id="2" name="1 Rectángulo">
            <a:extLst>
              <a:ext uri="{FF2B5EF4-FFF2-40B4-BE49-F238E27FC236}">
                <a16:creationId xmlns:a16="http://schemas.microsoft.com/office/drawing/2014/main" id="{6AA64C72-6F93-3F02-E3DD-96C6F203A2E0}"/>
              </a:ext>
            </a:extLst>
          </p:cNvPr>
          <p:cNvSpPr/>
          <p:nvPr/>
        </p:nvSpPr>
        <p:spPr>
          <a:xfrm>
            <a:off x="155111" y="2152113"/>
            <a:ext cx="430674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s-MX" sz="2200" b="1" dirty="0">
                <a:solidFill>
                  <a:prstClr val="black"/>
                </a:solidFill>
                <a:latin typeface="Calibri" panose="020F0502020204030204"/>
              </a:rPr>
              <a:t>En lo que va del año 2023 se ha transferido más de S/ 3 134 millones de soles a los </a:t>
            </a:r>
            <a:r>
              <a:rPr lang="es-MX" sz="2200" b="1" dirty="0" err="1">
                <a:solidFill>
                  <a:prstClr val="black"/>
                </a:solidFill>
                <a:latin typeface="Calibri" panose="020F0502020204030204"/>
              </a:rPr>
              <a:t>GOREs</a:t>
            </a:r>
            <a:r>
              <a:rPr lang="es-MX" sz="2200" b="1" dirty="0">
                <a:solidFill>
                  <a:prstClr val="black"/>
                </a:solidFill>
                <a:latin typeface="Calibri" panose="020F0502020204030204"/>
              </a:rPr>
              <a:t>, los Gobiernos Locales, Universidades e Institutos  producto de la contribución de la minería. 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E18F35C-EB0A-201D-0E4F-EB138E1F7AE9}"/>
              </a:ext>
            </a:extLst>
          </p:cNvPr>
          <p:cNvGrpSpPr/>
          <p:nvPr/>
        </p:nvGrpSpPr>
        <p:grpSpPr>
          <a:xfrm>
            <a:off x="5192746" y="2490216"/>
            <a:ext cx="936905" cy="839929"/>
            <a:chOff x="1998028" y="1265209"/>
            <a:chExt cx="608226" cy="62994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5" name="íṩľíḍè-Freeform: Shape 38">
              <a:extLst>
                <a:ext uri="{FF2B5EF4-FFF2-40B4-BE49-F238E27FC236}">
                  <a16:creationId xmlns:a16="http://schemas.microsoft.com/office/drawing/2014/main" id="{FEB50463-149F-9379-C892-5BCD1D5B393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998028" y="1265210"/>
              <a:ext cx="275707" cy="511310"/>
            </a:xfrm>
            <a:custGeom>
              <a:avLst/>
              <a:gdLst>
                <a:gd name="T0" fmla="*/ 0 w 165"/>
                <a:gd name="T1" fmla="*/ 306 h 306"/>
                <a:gd name="T2" fmla="*/ 0 w 165"/>
                <a:gd name="T3" fmla="*/ 306 h 306"/>
                <a:gd name="T4" fmla="*/ 165 w 165"/>
                <a:gd name="T5" fmla="*/ 0 h 306"/>
                <a:gd name="T6" fmla="*/ 83 w 165"/>
                <a:gd name="T7" fmla="*/ 21 h 306"/>
                <a:gd name="T8" fmla="*/ 0 w 165"/>
                <a:gd name="T9" fmla="*/ 306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306">
                  <a:moveTo>
                    <a:pt x="0" y="306"/>
                  </a:moveTo>
                  <a:lnTo>
                    <a:pt x="0" y="306"/>
                  </a:lnTo>
                  <a:lnTo>
                    <a:pt x="165" y="0"/>
                  </a:lnTo>
                  <a:lnTo>
                    <a:pt x="83" y="21"/>
                  </a:lnTo>
                  <a:lnTo>
                    <a:pt x="0" y="30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íṩľíḍè-Freeform: Shape 39">
              <a:extLst>
                <a:ext uri="{FF2B5EF4-FFF2-40B4-BE49-F238E27FC236}">
                  <a16:creationId xmlns:a16="http://schemas.microsoft.com/office/drawing/2014/main" id="{26E6D3C1-AF8A-DC8F-ACDE-2E0467C7ABA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135046" y="1265209"/>
              <a:ext cx="471208" cy="616581"/>
            </a:xfrm>
            <a:custGeom>
              <a:avLst/>
              <a:gdLst>
                <a:gd name="T0" fmla="*/ 339 w 340"/>
                <a:gd name="T1" fmla="*/ 102 h 446"/>
                <a:gd name="T2" fmla="*/ 0 w 340"/>
                <a:gd name="T3" fmla="*/ 21 h 446"/>
                <a:gd name="T4" fmla="*/ 240 w 340"/>
                <a:gd name="T5" fmla="*/ 446 h 446"/>
                <a:gd name="T6" fmla="*/ 340 w 340"/>
                <a:gd name="T7" fmla="*/ 102 h 446"/>
                <a:gd name="T8" fmla="*/ 339 w 340"/>
                <a:gd name="T9" fmla="*/ 102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0" h="446">
                  <a:moveTo>
                    <a:pt x="339" y="102"/>
                  </a:moveTo>
                  <a:cubicBezTo>
                    <a:pt x="222" y="22"/>
                    <a:pt x="108" y="0"/>
                    <a:pt x="0" y="21"/>
                  </a:cubicBezTo>
                  <a:cubicBezTo>
                    <a:pt x="240" y="446"/>
                    <a:pt x="240" y="446"/>
                    <a:pt x="240" y="446"/>
                  </a:cubicBezTo>
                  <a:cubicBezTo>
                    <a:pt x="340" y="102"/>
                    <a:pt x="340" y="102"/>
                    <a:pt x="340" y="102"/>
                  </a:cubicBezTo>
                  <a:lnTo>
                    <a:pt x="339" y="102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ïṧḷïḓê-Freeform: Shape 40">
              <a:extLst>
                <a:ext uri="{FF2B5EF4-FFF2-40B4-BE49-F238E27FC236}">
                  <a16:creationId xmlns:a16="http://schemas.microsoft.com/office/drawing/2014/main" id="{BB73F762-A054-7792-1960-9F7D490F44A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123350" y="1741430"/>
              <a:ext cx="467866" cy="153727"/>
            </a:xfrm>
            <a:custGeom>
              <a:avLst/>
              <a:gdLst>
                <a:gd name="T0" fmla="*/ 339 w 339"/>
                <a:gd name="T1" fmla="*/ 78 h 111"/>
                <a:gd name="T2" fmla="*/ 175 w 339"/>
                <a:gd name="T3" fmla="*/ 1 h 111"/>
                <a:gd name="T4" fmla="*/ 0 w 339"/>
                <a:gd name="T5" fmla="*/ 28 h 111"/>
                <a:gd name="T6" fmla="*/ 329 w 339"/>
                <a:gd name="T7" fmla="*/ 111 h 111"/>
                <a:gd name="T8" fmla="*/ 330 w 339"/>
                <a:gd name="T9" fmla="*/ 111 h 111"/>
                <a:gd name="T10" fmla="*/ 339 w 339"/>
                <a:gd name="T1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9" h="111">
                  <a:moveTo>
                    <a:pt x="339" y="78"/>
                  </a:moveTo>
                  <a:cubicBezTo>
                    <a:pt x="283" y="41"/>
                    <a:pt x="228" y="15"/>
                    <a:pt x="175" y="1"/>
                  </a:cubicBezTo>
                  <a:cubicBezTo>
                    <a:pt x="95" y="0"/>
                    <a:pt x="38" y="14"/>
                    <a:pt x="0" y="28"/>
                  </a:cubicBezTo>
                  <a:cubicBezTo>
                    <a:pt x="105" y="10"/>
                    <a:pt x="216" y="34"/>
                    <a:pt x="329" y="111"/>
                  </a:cubicBezTo>
                  <a:cubicBezTo>
                    <a:pt x="330" y="111"/>
                    <a:pt x="330" y="111"/>
                    <a:pt x="330" y="111"/>
                  </a:cubicBezTo>
                  <a:cubicBezTo>
                    <a:pt x="339" y="78"/>
                    <a:pt x="339" y="78"/>
                    <a:pt x="339" y="78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ïṧḷïḓê-Freeform: Shape 41">
              <a:extLst>
                <a:ext uri="{FF2B5EF4-FFF2-40B4-BE49-F238E27FC236}">
                  <a16:creationId xmlns:a16="http://schemas.microsoft.com/office/drawing/2014/main" id="{94924A48-64C4-1CAD-CE3D-18578E430A8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999698" y="1741430"/>
              <a:ext cx="135347" cy="63496"/>
            </a:xfrm>
            <a:custGeom>
              <a:avLst/>
              <a:gdLst>
                <a:gd name="T0" fmla="*/ 9 w 98"/>
                <a:gd name="T1" fmla="*/ 13 h 46"/>
                <a:gd name="T2" fmla="*/ 0 w 98"/>
                <a:gd name="T3" fmla="*/ 46 h 46"/>
                <a:gd name="T4" fmla="*/ 98 w 98"/>
                <a:gd name="T5" fmla="*/ 20 h 46"/>
                <a:gd name="T6" fmla="*/ 53 w 98"/>
                <a:gd name="T7" fmla="*/ 0 h 46"/>
                <a:gd name="T8" fmla="*/ 9 w 98"/>
                <a:gd name="T9" fmla="*/ 1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46">
                  <a:moveTo>
                    <a:pt x="9" y="13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86" y="14"/>
                    <a:pt x="62" y="4"/>
                    <a:pt x="53" y="0"/>
                  </a:cubicBezTo>
                  <a:lnTo>
                    <a:pt x="9" y="13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" name="Group 5">
            <a:extLst>
              <a:ext uri="{FF2B5EF4-FFF2-40B4-BE49-F238E27FC236}">
                <a16:creationId xmlns:a16="http://schemas.microsoft.com/office/drawing/2014/main" id="{9E4C8B8A-B6DB-6CD6-96A6-BEECA4AECADB}"/>
              </a:ext>
            </a:extLst>
          </p:cNvPr>
          <p:cNvGrpSpPr/>
          <p:nvPr/>
        </p:nvGrpSpPr>
        <p:grpSpPr>
          <a:xfrm>
            <a:off x="4721822" y="3184155"/>
            <a:ext cx="1924907" cy="1005676"/>
            <a:chOff x="1697257" y="1785884"/>
            <a:chExt cx="1249621" cy="754259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0" name="ïṧḷïḓê-Freeform: Shape 30">
              <a:extLst>
                <a:ext uri="{FF2B5EF4-FFF2-40B4-BE49-F238E27FC236}">
                  <a16:creationId xmlns:a16="http://schemas.microsoft.com/office/drawing/2014/main" id="{6B5EB03D-D969-8F73-A668-3B291C2B4AA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697257" y="1786546"/>
              <a:ext cx="426092" cy="551413"/>
            </a:xfrm>
            <a:custGeom>
              <a:avLst/>
              <a:gdLst>
                <a:gd name="T0" fmla="*/ 0 w 255"/>
                <a:gd name="T1" fmla="*/ 330 h 330"/>
                <a:gd name="T2" fmla="*/ 92 w 255"/>
                <a:gd name="T3" fmla="*/ 302 h 330"/>
                <a:gd name="T4" fmla="*/ 255 w 255"/>
                <a:gd name="T5" fmla="*/ 0 h 330"/>
                <a:gd name="T6" fmla="*/ 83 w 255"/>
                <a:gd name="T7" fmla="*/ 46 h 330"/>
                <a:gd name="T8" fmla="*/ 0 w 255"/>
                <a:gd name="T9" fmla="*/ 33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330">
                  <a:moveTo>
                    <a:pt x="0" y="330"/>
                  </a:moveTo>
                  <a:lnTo>
                    <a:pt x="92" y="302"/>
                  </a:lnTo>
                  <a:lnTo>
                    <a:pt x="255" y="0"/>
                  </a:lnTo>
                  <a:lnTo>
                    <a:pt x="83" y="46"/>
                  </a:lnTo>
                  <a:lnTo>
                    <a:pt x="0" y="33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ïṧḷïḓê-Freeform: Shape 31">
              <a:extLst>
                <a:ext uri="{FF2B5EF4-FFF2-40B4-BE49-F238E27FC236}">
                  <a16:creationId xmlns:a16="http://schemas.microsoft.com/office/drawing/2014/main" id="{C0877780-8B80-B4C6-5535-65670C84B7F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994437" y="1785884"/>
              <a:ext cx="952441" cy="736889"/>
            </a:xfrm>
            <a:custGeom>
              <a:avLst/>
              <a:gdLst>
                <a:gd name="T0" fmla="*/ 588 w 688"/>
                <a:gd name="T1" fmla="*/ 532 h 532"/>
                <a:gd name="T2" fmla="*/ 588 w 688"/>
                <a:gd name="T3" fmla="*/ 532 h 532"/>
                <a:gd name="T4" fmla="*/ 688 w 688"/>
                <a:gd name="T5" fmla="*/ 189 h 532"/>
                <a:gd name="T6" fmla="*/ 688 w 688"/>
                <a:gd name="T7" fmla="*/ 189 h 532"/>
                <a:gd name="T8" fmla="*/ 0 w 688"/>
                <a:gd name="T9" fmla="*/ 58 h 532"/>
                <a:gd name="T10" fmla="*/ 220 w 688"/>
                <a:gd name="T11" fmla="*/ 450 h 532"/>
                <a:gd name="T12" fmla="*/ 588 w 688"/>
                <a:gd name="T13" fmla="*/ 532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8" h="532">
                  <a:moveTo>
                    <a:pt x="588" y="532"/>
                  </a:moveTo>
                  <a:cubicBezTo>
                    <a:pt x="588" y="532"/>
                    <a:pt x="588" y="532"/>
                    <a:pt x="588" y="532"/>
                  </a:cubicBezTo>
                  <a:cubicBezTo>
                    <a:pt x="688" y="189"/>
                    <a:pt x="688" y="189"/>
                    <a:pt x="688" y="189"/>
                  </a:cubicBezTo>
                  <a:cubicBezTo>
                    <a:pt x="688" y="189"/>
                    <a:pt x="688" y="189"/>
                    <a:pt x="688" y="189"/>
                  </a:cubicBezTo>
                  <a:cubicBezTo>
                    <a:pt x="435" y="16"/>
                    <a:pt x="201" y="0"/>
                    <a:pt x="0" y="58"/>
                  </a:cubicBezTo>
                  <a:cubicBezTo>
                    <a:pt x="220" y="450"/>
                    <a:pt x="220" y="450"/>
                    <a:pt x="220" y="450"/>
                  </a:cubicBezTo>
                  <a:cubicBezTo>
                    <a:pt x="336" y="424"/>
                    <a:pt x="459" y="445"/>
                    <a:pt x="588" y="53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ïṧḷïḓê-Freeform: Shape 32">
              <a:extLst>
                <a:ext uri="{FF2B5EF4-FFF2-40B4-BE49-F238E27FC236}">
                  <a16:creationId xmlns:a16="http://schemas.microsoft.com/office/drawing/2014/main" id="{E4E63691-082C-AA3B-63F0-8A04D5EB3C5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971293" y="2261094"/>
              <a:ext cx="932389" cy="279049"/>
            </a:xfrm>
            <a:custGeom>
              <a:avLst/>
              <a:gdLst>
                <a:gd name="T0" fmla="*/ 191 w 674"/>
                <a:gd name="T1" fmla="*/ 0 h 201"/>
                <a:gd name="T2" fmla="*/ 0 w 674"/>
                <a:gd name="T3" fmla="*/ 63 h 201"/>
                <a:gd name="T4" fmla="*/ 664 w 674"/>
                <a:gd name="T5" fmla="*/ 201 h 201"/>
                <a:gd name="T6" fmla="*/ 664 w 674"/>
                <a:gd name="T7" fmla="*/ 201 h 201"/>
                <a:gd name="T8" fmla="*/ 674 w 674"/>
                <a:gd name="T9" fmla="*/ 168 h 201"/>
                <a:gd name="T10" fmla="*/ 191 w 674"/>
                <a:gd name="T11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4" h="201">
                  <a:moveTo>
                    <a:pt x="191" y="0"/>
                  </a:moveTo>
                  <a:cubicBezTo>
                    <a:pt x="86" y="21"/>
                    <a:pt x="26" y="49"/>
                    <a:pt x="0" y="63"/>
                  </a:cubicBezTo>
                  <a:cubicBezTo>
                    <a:pt x="196" y="13"/>
                    <a:pt x="421" y="35"/>
                    <a:pt x="664" y="201"/>
                  </a:cubicBezTo>
                  <a:cubicBezTo>
                    <a:pt x="664" y="201"/>
                    <a:pt x="664" y="201"/>
                    <a:pt x="664" y="201"/>
                  </a:cubicBezTo>
                  <a:cubicBezTo>
                    <a:pt x="674" y="168"/>
                    <a:pt x="674" y="168"/>
                    <a:pt x="674" y="168"/>
                  </a:cubicBezTo>
                  <a:cubicBezTo>
                    <a:pt x="501" y="52"/>
                    <a:pt x="339" y="3"/>
                    <a:pt x="191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ïṧḷïḓê-Freeform: Shape 33">
              <a:extLst>
                <a:ext uri="{FF2B5EF4-FFF2-40B4-BE49-F238E27FC236}">
                  <a16:creationId xmlns:a16="http://schemas.microsoft.com/office/drawing/2014/main" id="{18067685-7419-98D0-03C0-4F3B4D1F64A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697257" y="2261096"/>
              <a:ext cx="287403" cy="106941"/>
            </a:xfrm>
            <a:custGeom>
              <a:avLst/>
              <a:gdLst>
                <a:gd name="T0" fmla="*/ 10 w 207"/>
                <a:gd name="T1" fmla="*/ 44 h 77"/>
                <a:gd name="T2" fmla="*/ 10 w 207"/>
                <a:gd name="T3" fmla="*/ 44 h 77"/>
                <a:gd name="T4" fmla="*/ 0 w 207"/>
                <a:gd name="T5" fmla="*/ 77 h 77"/>
                <a:gd name="T6" fmla="*/ 207 w 207"/>
                <a:gd name="T7" fmla="*/ 22 h 77"/>
                <a:gd name="T8" fmla="*/ 159 w 207"/>
                <a:gd name="T9" fmla="*/ 0 h 77"/>
                <a:gd name="T10" fmla="*/ 10 w 207"/>
                <a:gd name="T11" fmla="*/ 4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77">
                  <a:moveTo>
                    <a:pt x="10" y="44"/>
                  </a:moveTo>
                  <a:cubicBezTo>
                    <a:pt x="10" y="44"/>
                    <a:pt x="10" y="44"/>
                    <a:pt x="10" y="44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207" y="22"/>
                    <a:pt x="207" y="22"/>
                    <a:pt x="207" y="22"/>
                  </a:cubicBezTo>
                  <a:cubicBezTo>
                    <a:pt x="159" y="0"/>
                    <a:pt x="159" y="0"/>
                    <a:pt x="159" y="0"/>
                  </a:cubicBezTo>
                  <a:lnTo>
                    <a:pt x="10" y="44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" name="Group 6">
            <a:extLst>
              <a:ext uri="{FF2B5EF4-FFF2-40B4-BE49-F238E27FC236}">
                <a16:creationId xmlns:a16="http://schemas.microsoft.com/office/drawing/2014/main" id="{F2D97BD6-0760-102A-7E55-F19A5FC3F9AF}"/>
              </a:ext>
            </a:extLst>
          </p:cNvPr>
          <p:cNvGrpSpPr/>
          <p:nvPr/>
        </p:nvGrpSpPr>
        <p:grpSpPr>
          <a:xfrm>
            <a:off x="4225615" y="3871897"/>
            <a:ext cx="2888379" cy="1158793"/>
            <a:chOff x="1389803" y="2295981"/>
            <a:chExt cx="1875093" cy="869097"/>
          </a:xfrm>
          <a:solidFill>
            <a:srgbClr val="BBC0C3"/>
          </a:solidFill>
        </p:grpSpPr>
        <p:sp>
          <p:nvSpPr>
            <p:cNvPr id="15" name="ïṧḷïḓê-Freeform: Shape 26">
              <a:extLst>
                <a:ext uri="{FF2B5EF4-FFF2-40B4-BE49-F238E27FC236}">
                  <a16:creationId xmlns:a16="http://schemas.microsoft.com/office/drawing/2014/main" id="{AFCE7E35-F3CB-7E44-4F13-3C9A49F1A68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389803" y="2307882"/>
              <a:ext cx="581490" cy="601542"/>
            </a:xfrm>
            <a:custGeom>
              <a:avLst/>
              <a:gdLst>
                <a:gd name="T0" fmla="*/ 102 w 420"/>
                <a:gd name="T1" fmla="*/ 84 h 435"/>
                <a:gd name="T2" fmla="*/ 0 w 420"/>
                <a:gd name="T3" fmla="*/ 435 h 435"/>
                <a:gd name="T4" fmla="*/ 0 w 420"/>
                <a:gd name="T5" fmla="*/ 435 h 435"/>
                <a:gd name="T6" fmla="*/ 222 w 420"/>
                <a:gd name="T7" fmla="*/ 369 h 435"/>
                <a:gd name="T8" fmla="*/ 420 w 420"/>
                <a:gd name="T9" fmla="*/ 0 h 435"/>
                <a:gd name="T10" fmla="*/ 102 w 420"/>
                <a:gd name="T11" fmla="*/ 84 h 435"/>
                <a:gd name="T12" fmla="*/ 102 w 420"/>
                <a:gd name="T13" fmla="*/ 84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0" h="435">
                  <a:moveTo>
                    <a:pt x="102" y="84"/>
                  </a:moveTo>
                  <a:cubicBezTo>
                    <a:pt x="0" y="435"/>
                    <a:pt x="0" y="435"/>
                    <a:pt x="0" y="435"/>
                  </a:cubicBezTo>
                  <a:cubicBezTo>
                    <a:pt x="0" y="435"/>
                    <a:pt x="0" y="435"/>
                    <a:pt x="0" y="435"/>
                  </a:cubicBezTo>
                  <a:cubicBezTo>
                    <a:pt x="222" y="369"/>
                    <a:pt x="222" y="369"/>
                    <a:pt x="222" y="369"/>
                  </a:cubicBezTo>
                  <a:cubicBezTo>
                    <a:pt x="420" y="0"/>
                    <a:pt x="420" y="0"/>
                    <a:pt x="420" y="0"/>
                  </a:cubicBezTo>
                  <a:cubicBezTo>
                    <a:pt x="102" y="84"/>
                    <a:pt x="102" y="84"/>
                    <a:pt x="102" y="84"/>
                  </a:cubicBezTo>
                  <a:cubicBezTo>
                    <a:pt x="102" y="84"/>
                    <a:pt x="102" y="84"/>
                    <a:pt x="102" y="84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ïṧḷïḓê-Freeform: Shape 27">
              <a:extLst>
                <a:ext uri="{FF2B5EF4-FFF2-40B4-BE49-F238E27FC236}">
                  <a16:creationId xmlns:a16="http://schemas.microsoft.com/office/drawing/2014/main" id="{A067711C-D7F9-25A8-52D2-88AB62A2AE8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829551" y="2295981"/>
              <a:ext cx="1435345" cy="845500"/>
            </a:xfrm>
            <a:custGeom>
              <a:avLst/>
              <a:gdLst>
                <a:gd name="T0" fmla="*/ 935 w 1037"/>
                <a:gd name="T1" fmla="*/ 612 h 612"/>
                <a:gd name="T2" fmla="*/ 1037 w 1037"/>
                <a:gd name="T3" fmla="*/ 261 h 612"/>
                <a:gd name="T4" fmla="*/ 0 w 1037"/>
                <a:gd name="T5" fmla="*/ 94 h 612"/>
                <a:gd name="T6" fmla="*/ 215 w 1037"/>
                <a:gd name="T7" fmla="*/ 476 h 612"/>
                <a:gd name="T8" fmla="*/ 935 w 1037"/>
                <a:gd name="T9" fmla="*/ 612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7" h="612">
                  <a:moveTo>
                    <a:pt x="935" y="612"/>
                  </a:moveTo>
                  <a:cubicBezTo>
                    <a:pt x="1037" y="261"/>
                    <a:pt x="1037" y="261"/>
                    <a:pt x="1037" y="261"/>
                  </a:cubicBezTo>
                  <a:cubicBezTo>
                    <a:pt x="594" y="0"/>
                    <a:pt x="242" y="13"/>
                    <a:pt x="0" y="94"/>
                  </a:cubicBezTo>
                  <a:cubicBezTo>
                    <a:pt x="215" y="476"/>
                    <a:pt x="215" y="476"/>
                    <a:pt x="215" y="476"/>
                  </a:cubicBezTo>
                  <a:cubicBezTo>
                    <a:pt x="421" y="414"/>
                    <a:pt x="665" y="430"/>
                    <a:pt x="935" y="612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ïṧḷïḓê-Freeform: Shape 28">
              <a:extLst>
                <a:ext uri="{FF2B5EF4-FFF2-40B4-BE49-F238E27FC236}">
                  <a16:creationId xmlns:a16="http://schemas.microsoft.com/office/drawing/2014/main" id="{D7B81447-5B96-AA93-25A8-C56799647B4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815895" y="2792456"/>
              <a:ext cx="1413623" cy="372622"/>
            </a:xfrm>
            <a:custGeom>
              <a:avLst/>
              <a:gdLst>
                <a:gd name="T0" fmla="*/ 222 w 1022"/>
                <a:gd name="T1" fmla="*/ 15 h 269"/>
                <a:gd name="T2" fmla="*/ 0 w 1022"/>
                <a:gd name="T3" fmla="*/ 94 h 269"/>
                <a:gd name="T4" fmla="*/ 1012 w 1022"/>
                <a:gd name="T5" fmla="*/ 269 h 269"/>
                <a:gd name="T6" fmla="*/ 1022 w 1022"/>
                <a:gd name="T7" fmla="*/ 236 h 269"/>
                <a:gd name="T8" fmla="*/ 222 w 1022"/>
                <a:gd name="T9" fmla="*/ 1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2" h="269">
                  <a:moveTo>
                    <a:pt x="222" y="15"/>
                  </a:moveTo>
                  <a:cubicBezTo>
                    <a:pt x="119" y="42"/>
                    <a:pt x="41" y="75"/>
                    <a:pt x="0" y="94"/>
                  </a:cubicBezTo>
                  <a:cubicBezTo>
                    <a:pt x="241" y="21"/>
                    <a:pt x="584" y="17"/>
                    <a:pt x="1012" y="269"/>
                  </a:cubicBezTo>
                  <a:cubicBezTo>
                    <a:pt x="1022" y="236"/>
                    <a:pt x="1022" y="236"/>
                    <a:pt x="1022" y="236"/>
                  </a:cubicBezTo>
                  <a:cubicBezTo>
                    <a:pt x="708" y="49"/>
                    <a:pt x="438" y="0"/>
                    <a:pt x="222" y="15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ïṧḷïḓê-Freeform: Shape 29">
              <a:extLst>
                <a:ext uri="{FF2B5EF4-FFF2-40B4-BE49-F238E27FC236}">
                  <a16:creationId xmlns:a16="http://schemas.microsoft.com/office/drawing/2014/main" id="{CA026D5A-DC32-1D97-DB0C-3B2B11CEE1B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389803" y="2792456"/>
              <a:ext cx="439460" cy="152057"/>
            </a:xfrm>
            <a:custGeom>
              <a:avLst/>
              <a:gdLst>
                <a:gd name="T0" fmla="*/ 10 w 318"/>
                <a:gd name="T1" fmla="*/ 77 h 110"/>
                <a:gd name="T2" fmla="*/ 10 w 318"/>
                <a:gd name="T3" fmla="*/ 77 h 110"/>
                <a:gd name="T4" fmla="*/ 0 w 318"/>
                <a:gd name="T5" fmla="*/ 110 h 110"/>
                <a:gd name="T6" fmla="*/ 0 w 318"/>
                <a:gd name="T7" fmla="*/ 110 h 110"/>
                <a:gd name="T8" fmla="*/ 318 w 318"/>
                <a:gd name="T9" fmla="*/ 26 h 110"/>
                <a:gd name="T10" fmla="*/ 268 w 318"/>
                <a:gd name="T11" fmla="*/ 0 h 110"/>
                <a:gd name="T12" fmla="*/ 10 w 318"/>
                <a:gd name="T13" fmla="*/ 7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8" h="110">
                  <a:moveTo>
                    <a:pt x="10" y="77"/>
                  </a:moveTo>
                  <a:cubicBezTo>
                    <a:pt x="10" y="77"/>
                    <a:pt x="10" y="77"/>
                    <a:pt x="10" y="77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318" y="26"/>
                    <a:pt x="318" y="26"/>
                    <a:pt x="318" y="26"/>
                  </a:cubicBezTo>
                  <a:cubicBezTo>
                    <a:pt x="268" y="0"/>
                    <a:pt x="268" y="0"/>
                    <a:pt x="268" y="0"/>
                  </a:cubicBezTo>
                  <a:lnTo>
                    <a:pt x="10" y="77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9" name="ïṧḷïḓê-Freeform: Shape 35">
            <a:extLst>
              <a:ext uri="{FF2B5EF4-FFF2-40B4-BE49-F238E27FC236}">
                <a16:creationId xmlns:a16="http://schemas.microsoft.com/office/drawing/2014/main" id="{9F05B25B-F4BD-5722-ECFB-E38E78B2F6D2}"/>
              </a:ext>
            </a:extLst>
          </p:cNvPr>
          <p:cNvSpPr>
            <a:spLocks/>
          </p:cNvSpPr>
          <p:nvPr/>
        </p:nvSpPr>
        <p:spPr bwMode="auto">
          <a:xfrm rot="10961328">
            <a:off x="4244919" y="4614012"/>
            <a:ext cx="2795112" cy="807184"/>
          </a:xfrm>
          <a:custGeom>
            <a:avLst/>
            <a:gdLst>
              <a:gd name="T0" fmla="*/ 1710 w 2255"/>
              <a:gd name="T1" fmla="*/ 722 h 722"/>
              <a:gd name="T2" fmla="*/ 1711 w 2255"/>
              <a:gd name="T3" fmla="*/ 722 h 722"/>
              <a:gd name="T4" fmla="*/ 2255 w 2255"/>
              <a:gd name="T5" fmla="*/ 571 h 722"/>
              <a:gd name="T6" fmla="*/ 2255 w 2255"/>
              <a:gd name="T7" fmla="*/ 571 h 722"/>
              <a:gd name="T8" fmla="*/ 0 w 2255"/>
              <a:gd name="T9" fmla="*/ 526 h 722"/>
              <a:gd name="T10" fmla="*/ 2 w 2255"/>
              <a:gd name="T11" fmla="*/ 530 h 722"/>
              <a:gd name="T12" fmla="*/ 1710 w 2255"/>
              <a:gd name="T13" fmla="*/ 722 h 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55" h="722">
                <a:moveTo>
                  <a:pt x="1710" y="722"/>
                </a:moveTo>
                <a:cubicBezTo>
                  <a:pt x="1711" y="722"/>
                  <a:pt x="1711" y="722"/>
                  <a:pt x="1711" y="722"/>
                </a:cubicBezTo>
                <a:cubicBezTo>
                  <a:pt x="2255" y="571"/>
                  <a:pt x="2255" y="571"/>
                  <a:pt x="2255" y="571"/>
                </a:cubicBezTo>
                <a:cubicBezTo>
                  <a:pt x="2255" y="571"/>
                  <a:pt x="2255" y="571"/>
                  <a:pt x="2255" y="571"/>
                </a:cubicBezTo>
                <a:cubicBezTo>
                  <a:pt x="1140" y="0"/>
                  <a:pt x="0" y="526"/>
                  <a:pt x="0" y="526"/>
                </a:cubicBezTo>
                <a:cubicBezTo>
                  <a:pt x="2" y="530"/>
                  <a:pt x="2" y="530"/>
                  <a:pt x="2" y="530"/>
                </a:cubicBezTo>
                <a:cubicBezTo>
                  <a:pt x="799" y="190"/>
                  <a:pt x="1646" y="683"/>
                  <a:pt x="1710" y="72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92">
            <a:extLst>
              <a:ext uri="{FF2B5EF4-FFF2-40B4-BE49-F238E27FC236}">
                <a16:creationId xmlns:a16="http://schemas.microsoft.com/office/drawing/2014/main" id="{70653714-A661-FF11-9E40-67A9F68297CB}"/>
              </a:ext>
            </a:extLst>
          </p:cNvPr>
          <p:cNvSpPr/>
          <p:nvPr/>
        </p:nvSpPr>
        <p:spPr>
          <a:xfrm>
            <a:off x="6806339" y="4101895"/>
            <a:ext cx="1541357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PE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Tahoma" panose="020B0604030504040204" pitchFamily="34" charset="0"/>
                <a:sym typeface="Arial"/>
              </a:rPr>
              <a:t>Canon Minero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PE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Tahoma" panose="020B0604030504040204" pitchFamily="34" charset="0"/>
                <a:sym typeface="Arial"/>
              </a:rPr>
              <a:t>Adelanto enero 2023</a:t>
            </a:r>
          </a:p>
        </p:txBody>
      </p:sp>
      <p:sp>
        <p:nvSpPr>
          <p:cNvPr id="21" name="Rectangle 93">
            <a:extLst>
              <a:ext uri="{FF2B5EF4-FFF2-40B4-BE49-F238E27FC236}">
                <a16:creationId xmlns:a16="http://schemas.microsoft.com/office/drawing/2014/main" id="{B2D7BB02-B5E6-06E3-A831-8843150B18E1}"/>
              </a:ext>
            </a:extLst>
          </p:cNvPr>
          <p:cNvSpPr/>
          <p:nvPr/>
        </p:nvSpPr>
        <p:spPr>
          <a:xfrm>
            <a:off x="6553698" y="3306761"/>
            <a:ext cx="1486779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PE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Tahoma" panose="020B0604030504040204" pitchFamily="34" charset="0"/>
                <a:sym typeface="Arial"/>
              </a:rPr>
              <a:t>Regalías Mineras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PE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Tahoma" panose="020B0604030504040204" pitchFamily="34" charset="0"/>
                <a:sym typeface="Arial"/>
              </a:rPr>
              <a:t>Junio </a:t>
            </a:r>
            <a:r>
              <a:rPr kumimoji="0" lang="es-PE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Tahoma" panose="020B0604030504040204" pitchFamily="34" charset="0"/>
                <a:sym typeface="Arial"/>
              </a:rPr>
              <a:t>2023</a:t>
            </a:r>
          </a:p>
        </p:txBody>
      </p:sp>
      <p:sp>
        <p:nvSpPr>
          <p:cNvPr id="22" name="Rectangle 94">
            <a:extLst>
              <a:ext uri="{FF2B5EF4-FFF2-40B4-BE49-F238E27FC236}">
                <a16:creationId xmlns:a16="http://schemas.microsoft.com/office/drawing/2014/main" id="{CF88732E-3B4F-4D73-2D8F-A2ADE4101AC7}"/>
              </a:ext>
            </a:extLst>
          </p:cNvPr>
          <p:cNvSpPr/>
          <p:nvPr/>
        </p:nvSpPr>
        <p:spPr>
          <a:xfrm>
            <a:off x="5926222" y="2503084"/>
            <a:ext cx="1689663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PE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Tahoma" panose="020B0604030504040204" pitchFamily="34" charset="0"/>
                <a:sym typeface="Arial"/>
              </a:rPr>
              <a:t>Derecho de Vigencia y Penalidad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PE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Tahoma" panose="020B0604030504040204" pitchFamily="34" charset="0"/>
                <a:sym typeface="Arial"/>
              </a:rPr>
              <a:t>Abril 2023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A7391DAD-95B2-5103-6118-DA8904DF48F1}"/>
              </a:ext>
            </a:extLst>
          </p:cNvPr>
          <p:cNvSpPr txBox="1"/>
          <p:nvPr/>
        </p:nvSpPr>
        <p:spPr>
          <a:xfrm>
            <a:off x="5328691" y="3582671"/>
            <a:ext cx="918461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Tahoma" panose="020B0604030504040204" pitchFamily="34" charset="0"/>
                <a:sym typeface="Arial"/>
              </a:rPr>
              <a:t>S/ 770 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adugi" panose="020B0502040204020203" pitchFamily="34" charset="0"/>
              <a:ea typeface="Gadugi" panose="020B0502040204020203" pitchFamily="34" charset="0"/>
              <a:cs typeface="Tahoma" panose="020B060403050404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600889B6-A5C5-3FD2-FC09-16AB1A9825CF}"/>
              </a:ext>
            </a:extLst>
          </p:cNvPr>
          <p:cNvSpPr txBox="1"/>
          <p:nvPr/>
        </p:nvSpPr>
        <p:spPr>
          <a:xfrm>
            <a:off x="5370034" y="4357248"/>
            <a:ext cx="1016833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Tahoma" panose="020B0604030504040204" pitchFamily="34" charset="0"/>
                <a:sym typeface="Arial"/>
              </a:rPr>
              <a:t>S/ 2349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adugi" panose="020B0502040204020203" pitchFamily="34" charset="0"/>
              <a:ea typeface="Gadugi" panose="020B0502040204020203" pitchFamily="34" charset="0"/>
              <a:cs typeface="Tahoma" panose="020B0604030504040204" pitchFamily="34" charset="0"/>
            </a:endParaRP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2530A93C-2D37-FC20-3639-40E626363CB5}"/>
              </a:ext>
            </a:extLst>
          </p:cNvPr>
          <p:cNvGrpSpPr/>
          <p:nvPr/>
        </p:nvGrpSpPr>
        <p:grpSpPr>
          <a:xfrm>
            <a:off x="4974802" y="5160151"/>
            <a:ext cx="718359" cy="753235"/>
            <a:chOff x="246916" y="1878111"/>
            <a:chExt cx="1562323" cy="1775641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8CF75E3-3292-1FD7-010F-0317BF4B28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916" y="1878111"/>
              <a:ext cx="1562323" cy="1775641"/>
            </a:xfrm>
            <a:custGeom>
              <a:avLst/>
              <a:gdLst>
                <a:gd name="T0" fmla="*/ 1612 w 4240"/>
                <a:gd name="T1" fmla="*/ 257 h 5241"/>
                <a:gd name="T2" fmla="*/ 1327 w 4240"/>
                <a:gd name="T3" fmla="*/ 198 h 5241"/>
                <a:gd name="T4" fmla="*/ 1072 w 4240"/>
                <a:gd name="T5" fmla="*/ 306 h 5241"/>
                <a:gd name="T6" fmla="*/ 931 w 4240"/>
                <a:gd name="T7" fmla="*/ 790 h 5241"/>
                <a:gd name="T8" fmla="*/ 1094 w 4240"/>
                <a:gd name="T9" fmla="*/ 1304 h 5241"/>
                <a:gd name="T10" fmla="*/ 1162 w 4240"/>
                <a:gd name="T11" fmla="*/ 1560 h 5241"/>
                <a:gd name="T12" fmla="*/ 942 w 4240"/>
                <a:gd name="T13" fmla="*/ 1727 h 5241"/>
                <a:gd name="T14" fmla="*/ 429 w 4240"/>
                <a:gd name="T15" fmla="*/ 2325 h 5241"/>
                <a:gd name="T16" fmla="*/ 115 w 4240"/>
                <a:gd name="T17" fmla="*/ 2990 h 5241"/>
                <a:gd name="T18" fmla="*/ 15 w 4240"/>
                <a:gd name="T19" fmla="*/ 3431 h 5241"/>
                <a:gd name="T20" fmla="*/ 39 w 4240"/>
                <a:gd name="T21" fmla="*/ 4092 h 5241"/>
                <a:gd name="T22" fmla="*/ 192 w 4240"/>
                <a:gd name="T23" fmla="*/ 4493 h 5241"/>
                <a:gd name="T24" fmla="*/ 634 w 4240"/>
                <a:gd name="T25" fmla="*/ 4929 h 5241"/>
                <a:gd name="T26" fmla="*/ 1430 w 4240"/>
                <a:gd name="T27" fmla="*/ 5193 h 5241"/>
                <a:gd name="T28" fmla="*/ 1871 w 4240"/>
                <a:gd name="T29" fmla="*/ 5234 h 5241"/>
                <a:gd name="T30" fmla="*/ 2715 w 4240"/>
                <a:gd name="T31" fmla="*/ 5206 h 5241"/>
                <a:gd name="T32" fmla="*/ 3350 w 4240"/>
                <a:gd name="T33" fmla="*/ 5055 h 5241"/>
                <a:gd name="T34" fmla="*/ 3732 w 4240"/>
                <a:gd name="T35" fmla="*/ 4842 h 5241"/>
                <a:gd name="T36" fmla="*/ 4048 w 4240"/>
                <a:gd name="T37" fmla="*/ 4490 h 5241"/>
                <a:gd name="T38" fmla="*/ 4193 w 4240"/>
                <a:gd name="T39" fmla="*/ 4123 h 5241"/>
                <a:gd name="T40" fmla="*/ 4240 w 4240"/>
                <a:gd name="T41" fmla="*/ 3654 h 5241"/>
                <a:gd name="T42" fmla="*/ 4208 w 4240"/>
                <a:gd name="T43" fmla="*/ 3330 h 5241"/>
                <a:gd name="T44" fmla="*/ 4009 w 4240"/>
                <a:gd name="T45" fmla="*/ 2693 h 5241"/>
                <a:gd name="T46" fmla="*/ 3642 w 4240"/>
                <a:gd name="T47" fmla="*/ 2089 h 5241"/>
                <a:gd name="T48" fmla="*/ 3489 w 4240"/>
                <a:gd name="T49" fmla="*/ 1908 h 5241"/>
                <a:gd name="T50" fmla="*/ 3122 w 4240"/>
                <a:gd name="T51" fmla="*/ 1591 h 5241"/>
                <a:gd name="T52" fmla="*/ 3037 w 4240"/>
                <a:gd name="T53" fmla="*/ 1487 h 5241"/>
                <a:gd name="T54" fmla="*/ 3244 w 4240"/>
                <a:gd name="T55" fmla="*/ 1072 h 5241"/>
                <a:gd name="T56" fmla="*/ 3309 w 4240"/>
                <a:gd name="T57" fmla="*/ 614 h 5241"/>
                <a:gd name="T58" fmla="*/ 3212 w 4240"/>
                <a:gd name="T59" fmla="*/ 352 h 5241"/>
                <a:gd name="T60" fmla="*/ 3068 w 4240"/>
                <a:gd name="T61" fmla="*/ 238 h 5241"/>
                <a:gd name="T62" fmla="*/ 2742 w 4240"/>
                <a:gd name="T63" fmla="*/ 215 h 5241"/>
                <a:gd name="T64" fmla="*/ 2430 w 4240"/>
                <a:gd name="T65" fmla="*/ 130 h 5241"/>
                <a:gd name="T66" fmla="*/ 2178 w 4240"/>
                <a:gd name="T67" fmla="*/ 4 h 5241"/>
                <a:gd name="T68" fmla="*/ 1861 w 4240"/>
                <a:gd name="T69" fmla="*/ 89 h 5241"/>
                <a:gd name="T70" fmla="*/ 1371 w 4240"/>
                <a:gd name="T71" fmla="*/ 3909 h 5241"/>
                <a:gd name="T72" fmla="*/ 1641 w 4240"/>
                <a:gd name="T73" fmla="*/ 4105 h 5241"/>
                <a:gd name="T74" fmla="*/ 2016 w 4240"/>
                <a:gd name="T75" fmla="*/ 4087 h 5241"/>
                <a:gd name="T76" fmla="*/ 2194 w 4240"/>
                <a:gd name="T77" fmla="*/ 3903 h 5241"/>
                <a:gd name="T78" fmla="*/ 2132 w 4240"/>
                <a:gd name="T79" fmla="*/ 3690 h 5241"/>
                <a:gd name="T80" fmla="*/ 1779 w 4240"/>
                <a:gd name="T81" fmla="*/ 3558 h 5241"/>
                <a:gd name="T82" fmla="*/ 1316 w 4240"/>
                <a:gd name="T83" fmla="*/ 3377 h 5241"/>
                <a:gd name="T84" fmla="*/ 1190 w 4240"/>
                <a:gd name="T85" fmla="*/ 3064 h 5241"/>
                <a:gd name="T86" fmla="*/ 1398 w 4240"/>
                <a:gd name="T87" fmla="*/ 2737 h 5241"/>
                <a:gd name="T88" fmla="*/ 1883 w 4240"/>
                <a:gd name="T89" fmla="*/ 2659 h 5241"/>
                <a:gd name="T90" fmla="*/ 2238 w 4240"/>
                <a:gd name="T91" fmla="*/ 2825 h 5241"/>
                <a:gd name="T92" fmla="*/ 2153 w 4240"/>
                <a:gd name="T93" fmla="*/ 3148 h 5241"/>
                <a:gd name="T94" fmla="*/ 2075 w 4240"/>
                <a:gd name="T95" fmla="*/ 2949 h 5241"/>
                <a:gd name="T96" fmla="*/ 1889 w 4240"/>
                <a:gd name="T97" fmla="*/ 2851 h 5241"/>
                <a:gd name="T98" fmla="*/ 1579 w 4240"/>
                <a:gd name="T99" fmla="*/ 2861 h 5241"/>
                <a:gd name="T100" fmla="*/ 1416 w 4240"/>
                <a:gd name="T101" fmla="*/ 2988 h 5241"/>
                <a:gd name="T102" fmla="*/ 1417 w 4240"/>
                <a:gd name="T103" fmla="*/ 3177 h 5241"/>
                <a:gd name="T104" fmla="*/ 1776 w 4240"/>
                <a:gd name="T105" fmla="*/ 3337 h 5241"/>
                <a:gd name="T106" fmla="*/ 2278 w 4240"/>
                <a:gd name="T107" fmla="*/ 3534 h 5241"/>
                <a:gd name="T108" fmla="*/ 2400 w 4240"/>
                <a:gd name="T109" fmla="*/ 3894 h 5241"/>
                <a:gd name="T110" fmla="*/ 2155 w 4240"/>
                <a:gd name="T111" fmla="*/ 4232 h 5241"/>
                <a:gd name="T112" fmla="*/ 1612 w 4240"/>
                <a:gd name="T113" fmla="*/ 4296 h 5241"/>
                <a:gd name="T114" fmla="*/ 1331 w 4240"/>
                <a:gd name="T115" fmla="*/ 4181 h 5241"/>
                <a:gd name="T116" fmla="*/ 1180 w 4240"/>
                <a:gd name="T117" fmla="*/ 3991 h 5241"/>
                <a:gd name="T118" fmla="*/ 3146 w 4240"/>
                <a:gd name="T119" fmla="*/ 2651 h 5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240" h="5241">
                  <a:moveTo>
                    <a:pt x="1750" y="194"/>
                  </a:moveTo>
                  <a:lnTo>
                    <a:pt x="1744" y="203"/>
                  </a:lnTo>
                  <a:lnTo>
                    <a:pt x="1742" y="208"/>
                  </a:lnTo>
                  <a:lnTo>
                    <a:pt x="1738" y="212"/>
                  </a:lnTo>
                  <a:lnTo>
                    <a:pt x="1726" y="217"/>
                  </a:lnTo>
                  <a:lnTo>
                    <a:pt x="1725" y="226"/>
                  </a:lnTo>
                  <a:lnTo>
                    <a:pt x="1720" y="235"/>
                  </a:lnTo>
                  <a:lnTo>
                    <a:pt x="1715" y="244"/>
                  </a:lnTo>
                  <a:lnTo>
                    <a:pt x="1708" y="255"/>
                  </a:lnTo>
                  <a:lnTo>
                    <a:pt x="1694" y="274"/>
                  </a:lnTo>
                  <a:lnTo>
                    <a:pt x="1681" y="290"/>
                  </a:lnTo>
                  <a:lnTo>
                    <a:pt x="1639" y="269"/>
                  </a:lnTo>
                  <a:lnTo>
                    <a:pt x="1612" y="257"/>
                  </a:lnTo>
                  <a:lnTo>
                    <a:pt x="1586" y="246"/>
                  </a:lnTo>
                  <a:lnTo>
                    <a:pt x="1561" y="235"/>
                  </a:lnTo>
                  <a:lnTo>
                    <a:pt x="1531" y="225"/>
                  </a:lnTo>
                  <a:lnTo>
                    <a:pt x="1504" y="219"/>
                  </a:lnTo>
                  <a:lnTo>
                    <a:pt x="1469" y="212"/>
                  </a:lnTo>
                  <a:lnTo>
                    <a:pt x="1453" y="208"/>
                  </a:lnTo>
                  <a:lnTo>
                    <a:pt x="1437" y="204"/>
                  </a:lnTo>
                  <a:lnTo>
                    <a:pt x="1425" y="199"/>
                  </a:lnTo>
                  <a:lnTo>
                    <a:pt x="1416" y="196"/>
                  </a:lnTo>
                  <a:lnTo>
                    <a:pt x="1393" y="197"/>
                  </a:lnTo>
                  <a:lnTo>
                    <a:pt x="1371" y="197"/>
                  </a:lnTo>
                  <a:lnTo>
                    <a:pt x="1349" y="197"/>
                  </a:lnTo>
                  <a:lnTo>
                    <a:pt x="1327" y="198"/>
                  </a:lnTo>
                  <a:lnTo>
                    <a:pt x="1307" y="199"/>
                  </a:lnTo>
                  <a:lnTo>
                    <a:pt x="1286" y="202"/>
                  </a:lnTo>
                  <a:lnTo>
                    <a:pt x="1265" y="206"/>
                  </a:lnTo>
                  <a:lnTo>
                    <a:pt x="1245" y="210"/>
                  </a:lnTo>
                  <a:lnTo>
                    <a:pt x="1224" y="216"/>
                  </a:lnTo>
                  <a:lnTo>
                    <a:pt x="1204" y="224"/>
                  </a:lnTo>
                  <a:lnTo>
                    <a:pt x="1186" y="231"/>
                  </a:lnTo>
                  <a:lnTo>
                    <a:pt x="1171" y="239"/>
                  </a:lnTo>
                  <a:lnTo>
                    <a:pt x="1156" y="248"/>
                  </a:lnTo>
                  <a:lnTo>
                    <a:pt x="1128" y="264"/>
                  </a:lnTo>
                  <a:lnTo>
                    <a:pt x="1099" y="279"/>
                  </a:lnTo>
                  <a:lnTo>
                    <a:pt x="1091" y="288"/>
                  </a:lnTo>
                  <a:lnTo>
                    <a:pt x="1072" y="306"/>
                  </a:lnTo>
                  <a:lnTo>
                    <a:pt x="1051" y="326"/>
                  </a:lnTo>
                  <a:lnTo>
                    <a:pt x="1033" y="346"/>
                  </a:lnTo>
                  <a:lnTo>
                    <a:pt x="982" y="423"/>
                  </a:lnTo>
                  <a:lnTo>
                    <a:pt x="937" y="546"/>
                  </a:lnTo>
                  <a:lnTo>
                    <a:pt x="938" y="560"/>
                  </a:lnTo>
                  <a:lnTo>
                    <a:pt x="937" y="574"/>
                  </a:lnTo>
                  <a:lnTo>
                    <a:pt x="936" y="590"/>
                  </a:lnTo>
                  <a:lnTo>
                    <a:pt x="933" y="605"/>
                  </a:lnTo>
                  <a:lnTo>
                    <a:pt x="929" y="638"/>
                  </a:lnTo>
                  <a:lnTo>
                    <a:pt x="927" y="668"/>
                  </a:lnTo>
                  <a:lnTo>
                    <a:pt x="925" y="709"/>
                  </a:lnTo>
                  <a:lnTo>
                    <a:pt x="927" y="749"/>
                  </a:lnTo>
                  <a:lnTo>
                    <a:pt x="931" y="790"/>
                  </a:lnTo>
                  <a:lnTo>
                    <a:pt x="936" y="832"/>
                  </a:lnTo>
                  <a:lnTo>
                    <a:pt x="942" y="873"/>
                  </a:lnTo>
                  <a:lnTo>
                    <a:pt x="950" y="914"/>
                  </a:lnTo>
                  <a:lnTo>
                    <a:pt x="960" y="955"/>
                  </a:lnTo>
                  <a:lnTo>
                    <a:pt x="970" y="996"/>
                  </a:lnTo>
                  <a:lnTo>
                    <a:pt x="983" y="1037"/>
                  </a:lnTo>
                  <a:lnTo>
                    <a:pt x="996" y="1079"/>
                  </a:lnTo>
                  <a:lnTo>
                    <a:pt x="1010" y="1118"/>
                  </a:lnTo>
                  <a:lnTo>
                    <a:pt x="1026" y="1157"/>
                  </a:lnTo>
                  <a:lnTo>
                    <a:pt x="1042" y="1195"/>
                  </a:lnTo>
                  <a:lnTo>
                    <a:pt x="1059" y="1233"/>
                  </a:lnTo>
                  <a:lnTo>
                    <a:pt x="1077" y="1268"/>
                  </a:lnTo>
                  <a:lnTo>
                    <a:pt x="1094" y="1304"/>
                  </a:lnTo>
                  <a:lnTo>
                    <a:pt x="1106" y="1326"/>
                  </a:lnTo>
                  <a:lnTo>
                    <a:pt x="1119" y="1349"/>
                  </a:lnTo>
                  <a:lnTo>
                    <a:pt x="1132" y="1374"/>
                  </a:lnTo>
                  <a:lnTo>
                    <a:pt x="1141" y="1396"/>
                  </a:lnTo>
                  <a:lnTo>
                    <a:pt x="1208" y="1496"/>
                  </a:lnTo>
                  <a:lnTo>
                    <a:pt x="1213" y="1502"/>
                  </a:lnTo>
                  <a:lnTo>
                    <a:pt x="1217" y="1506"/>
                  </a:lnTo>
                  <a:lnTo>
                    <a:pt x="1219" y="1510"/>
                  </a:lnTo>
                  <a:lnTo>
                    <a:pt x="1222" y="1519"/>
                  </a:lnTo>
                  <a:lnTo>
                    <a:pt x="1209" y="1529"/>
                  </a:lnTo>
                  <a:lnTo>
                    <a:pt x="1194" y="1539"/>
                  </a:lnTo>
                  <a:lnTo>
                    <a:pt x="1177" y="1550"/>
                  </a:lnTo>
                  <a:lnTo>
                    <a:pt x="1162" y="1560"/>
                  </a:lnTo>
                  <a:lnTo>
                    <a:pt x="1146" y="1571"/>
                  </a:lnTo>
                  <a:lnTo>
                    <a:pt x="1131" y="1582"/>
                  </a:lnTo>
                  <a:lnTo>
                    <a:pt x="1117" y="1592"/>
                  </a:lnTo>
                  <a:lnTo>
                    <a:pt x="1099" y="1600"/>
                  </a:lnTo>
                  <a:lnTo>
                    <a:pt x="1097" y="1605"/>
                  </a:lnTo>
                  <a:lnTo>
                    <a:pt x="1096" y="1607"/>
                  </a:lnTo>
                  <a:lnTo>
                    <a:pt x="1090" y="1610"/>
                  </a:lnTo>
                  <a:lnTo>
                    <a:pt x="1077" y="1619"/>
                  </a:lnTo>
                  <a:lnTo>
                    <a:pt x="1046" y="1643"/>
                  </a:lnTo>
                  <a:lnTo>
                    <a:pt x="1018" y="1665"/>
                  </a:lnTo>
                  <a:lnTo>
                    <a:pt x="992" y="1686"/>
                  </a:lnTo>
                  <a:lnTo>
                    <a:pt x="967" y="1706"/>
                  </a:lnTo>
                  <a:lnTo>
                    <a:pt x="942" y="1727"/>
                  </a:lnTo>
                  <a:lnTo>
                    <a:pt x="918" y="1749"/>
                  </a:lnTo>
                  <a:lnTo>
                    <a:pt x="892" y="1772"/>
                  </a:lnTo>
                  <a:lnTo>
                    <a:pt x="864" y="1796"/>
                  </a:lnTo>
                  <a:lnTo>
                    <a:pt x="734" y="1927"/>
                  </a:lnTo>
                  <a:lnTo>
                    <a:pt x="698" y="1968"/>
                  </a:lnTo>
                  <a:lnTo>
                    <a:pt x="662" y="2009"/>
                  </a:lnTo>
                  <a:lnTo>
                    <a:pt x="627" y="2051"/>
                  </a:lnTo>
                  <a:lnTo>
                    <a:pt x="591" y="2096"/>
                  </a:lnTo>
                  <a:lnTo>
                    <a:pt x="559" y="2137"/>
                  </a:lnTo>
                  <a:lnTo>
                    <a:pt x="526" y="2182"/>
                  </a:lnTo>
                  <a:lnTo>
                    <a:pt x="493" y="2229"/>
                  </a:lnTo>
                  <a:lnTo>
                    <a:pt x="461" y="2276"/>
                  </a:lnTo>
                  <a:lnTo>
                    <a:pt x="429" y="2325"/>
                  </a:lnTo>
                  <a:lnTo>
                    <a:pt x="398" y="2372"/>
                  </a:lnTo>
                  <a:lnTo>
                    <a:pt x="370" y="2421"/>
                  </a:lnTo>
                  <a:lnTo>
                    <a:pt x="343" y="2469"/>
                  </a:lnTo>
                  <a:lnTo>
                    <a:pt x="334" y="2483"/>
                  </a:lnTo>
                  <a:lnTo>
                    <a:pt x="321" y="2508"/>
                  </a:lnTo>
                  <a:lnTo>
                    <a:pt x="304" y="2540"/>
                  </a:lnTo>
                  <a:lnTo>
                    <a:pt x="288" y="2575"/>
                  </a:lnTo>
                  <a:lnTo>
                    <a:pt x="270" y="2610"/>
                  </a:lnTo>
                  <a:lnTo>
                    <a:pt x="254" y="2639"/>
                  </a:lnTo>
                  <a:lnTo>
                    <a:pt x="243" y="2660"/>
                  </a:lnTo>
                  <a:lnTo>
                    <a:pt x="238" y="2669"/>
                  </a:lnTo>
                  <a:lnTo>
                    <a:pt x="190" y="2780"/>
                  </a:lnTo>
                  <a:lnTo>
                    <a:pt x="115" y="2990"/>
                  </a:lnTo>
                  <a:lnTo>
                    <a:pt x="108" y="3018"/>
                  </a:lnTo>
                  <a:lnTo>
                    <a:pt x="99" y="3054"/>
                  </a:lnTo>
                  <a:lnTo>
                    <a:pt x="94" y="3072"/>
                  </a:lnTo>
                  <a:lnTo>
                    <a:pt x="89" y="3087"/>
                  </a:lnTo>
                  <a:lnTo>
                    <a:pt x="83" y="3101"/>
                  </a:lnTo>
                  <a:lnTo>
                    <a:pt x="76" y="3112"/>
                  </a:lnTo>
                  <a:lnTo>
                    <a:pt x="35" y="3311"/>
                  </a:lnTo>
                  <a:lnTo>
                    <a:pt x="32" y="3327"/>
                  </a:lnTo>
                  <a:lnTo>
                    <a:pt x="30" y="3343"/>
                  </a:lnTo>
                  <a:lnTo>
                    <a:pt x="27" y="3358"/>
                  </a:lnTo>
                  <a:lnTo>
                    <a:pt x="25" y="3375"/>
                  </a:lnTo>
                  <a:lnTo>
                    <a:pt x="17" y="3421"/>
                  </a:lnTo>
                  <a:lnTo>
                    <a:pt x="15" y="3431"/>
                  </a:lnTo>
                  <a:lnTo>
                    <a:pt x="12" y="3434"/>
                  </a:lnTo>
                  <a:lnTo>
                    <a:pt x="13" y="3445"/>
                  </a:lnTo>
                  <a:lnTo>
                    <a:pt x="15" y="3457"/>
                  </a:lnTo>
                  <a:lnTo>
                    <a:pt x="13" y="3470"/>
                  </a:lnTo>
                  <a:lnTo>
                    <a:pt x="12" y="3482"/>
                  </a:lnTo>
                  <a:lnTo>
                    <a:pt x="9" y="3508"/>
                  </a:lnTo>
                  <a:lnTo>
                    <a:pt x="7" y="3530"/>
                  </a:lnTo>
                  <a:lnTo>
                    <a:pt x="0" y="3637"/>
                  </a:lnTo>
                  <a:lnTo>
                    <a:pt x="0" y="3744"/>
                  </a:lnTo>
                  <a:lnTo>
                    <a:pt x="4" y="3851"/>
                  </a:lnTo>
                  <a:lnTo>
                    <a:pt x="15" y="3959"/>
                  </a:lnTo>
                  <a:lnTo>
                    <a:pt x="32" y="4066"/>
                  </a:lnTo>
                  <a:lnTo>
                    <a:pt x="39" y="4092"/>
                  </a:lnTo>
                  <a:lnTo>
                    <a:pt x="45" y="4120"/>
                  </a:lnTo>
                  <a:lnTo>
                    <a:pt x="52" y="4149"/>
                  </a:lnTo>
                  <a:lnTo>
                    <a:pt x="58" y="4176"/>
                  </a:lnTo>
                  <a:lnTo>
                    <a:pt x="66" y="4201"/>
                  </a:lnTo>
                  <a:lnTo>
                    <a:pt x="74" y="4227"/>
                  </a:lnTo>
                  <a:lnTo>
                    <a:pt x="81" y="4253"/>
                  </a:lnTo>
                  <a:lnTo>
                    <a:pt x="90" y="4278"/>
                  </a:lnTo>
                  <a:lnTo>
                    <a:pt x="134" y="4385"/>
                  </a:lnTo>
                  <a:lnTo>
                    <a:pt x="145" y="4405"/>
                  </a:lnTo>
                  <a:lnTo>
                    <a:pt x="157" y="4427"/>
                  </a:lnTo>
                  <a:lnTo>
                    <a:pt x="167" y="4450"/>
                  </a:lnTo>
                  <a:lnTo>
                    <a:pt x="179" y="4471"/>
                  </a:lnTo>
                  <a:lnTo>
                    <a:pt x="192" y="4493"/>
                  </a:lnTo>
                  <a:lnTo>
                    <a:pt x="204" y="4513"/>
                  </a:lnTo>
                  <a:lnTo>
                    <a:pt x="217" y="4534"/>
                  </a:lnTo>
                  <a:lnTo>
                    <a:pt x="230" y="4553"/>
                  </a:lnTo>
                  <a:lnTo>
                    <a:pt x="344" y="4699"/>
                  </a:lnTo>
                  <a:lnTo>
                    <a:pt x="362" y="4718"/>
                  </a:lnTo>
                  <a:lnTo>
                    <a:pt x="471" y="4815"/>
                  </a:lnTo>
                  <a:lnTo>
                    <a:pt x="480" y="4822"/>
                  </a:lnTo>
                  <a:lnTo>
                    <a:pt x="491" y="4830"/>
                  </a:lnTo>
                  <a:lnTo>
                    <a:pt x="501" y="4838"/>
                  </a:lnTo>
                  <a:lnTo>
                    <a:pt x="511" y="4846"/>
                  </a:lnTo>
                  <a:lnTo>
                    <a:pt x="552" y="4874"/>
                  </a:lnTo>
                  <a:lnTo>
                    <a:pt x="593" y="4902"/>
                  </a:lnTo>
                  <a:lnTo>
                    <a:pt x="634" y="4929"/>
                  </a:lnTo>
                  <a:lnTo>
                    <a:pt x="678" y="4955"/>
                  </a:lnTo>
                  <a:lnTo>
                    <a:pt x="896" y="5061"/>
                  </a:lnTo>
                  <a:lnTo>
                    <a:pt x="1123" y="5130"/>
                  </a:lnTo>
                  <a:lnTo>
                    <a:pt x="1153" y="5138"/>
                  </a:lnTo>
                  <a:lnTo>
                    <a:pt x="1183" y="5146"/>
                  </a:lnTo>
                  <a:lnTo>
                    <a:pt x="1213" y="5152"/>
                  </a:lnTo>
                  <a:lnTo>
                    <a:pt x="1242" y="5159"/>
                  </a:lnTo>
                  <a:lnTo>
                    <a:pt x="1273" y="5165"/>
                  </a:lnTo>
                  <a:lnTo>
                    <a:pt x="1304" y="5172"/>
                  </a:lnTo>
                  <a:lnTo>
                    <a:pt x="1335" y="5178"/>
                  </a:lnTo>
                  <a:lnTo>
                    <a:pt x="1366" y="5183"/>
                  </a:lnTo>
                  <a:lnTo>
                    <a:pt x="1396" y="5188"/>
                  </a:lnTo>
                  <a:lnTo>
                    <a:pt x="1430" y="5193"/>
                  </a:lnTo>
                  <a:lnTo>
                    <a:pt x="1463" y="5199"/>
                  </a:lnTo>
                  <a:lnTo>
                    <a:pt x="1496" y="5204"/>
                  </a:lnTo>
                  <a:lnTo>
                    <a:pt x="1530" y="5207"/>
                  </a:lnTo>
                  <a:lnTo>
                    <a:pt x="1563" y="5211"/>
                  </a:lnTo>
                  <a:lnTo>
                    <a:pt x="1595" y="5215"/>
                  </a:lnTo>
                  <a:lnTo>
                    <a:pt x="1629" y="5219"/>
                  </a:lnTo>
                  <a:lnTo>
                    <a:pt x="1654" y="5220"/>
                  </a:lnTo>
                  <a:lnTo>
                    <a:pt x="1690" y="5222"/>
                  </a:lnTo>
                  <a:lnTo>
                    <a:pt x="1731" y="5224"/>
                  </a:lnTo>
                  <a:lnTo>
                    <a:pt x="1775" y="5227"/>
                  </a:lnTo>
                  <a:lnTo>
                    <a:pt x="1817" y="5229"/>
                  </a:lnTo>
                  <a:lnTo>
                    <a:pt x="1854" y="5232"/>
                  </a:lnTo>
                  <a:lnTo>
                    <a:pt x="1871" y="5234"/>
                  </a:lnTo>
                  <a:lnTo>
                    <a:pt x="1885" y="5236"/>
                  </a:lnTo>
                  <a:lnTo>
                    <a:pt x="1895" y="5238"/>
                  </a:lnTo>
                  <a:lnTo>
                    <a:pt x="1903" y="5241"/>
                  </a:lnTo>
                  <a:lnTo>
                    <a:pt x="2311" y="5241"/>
                  </a:lnTo>
                  <a:lnTo>
                    <a:pt x="2329" y="5237"/>
                  </a:lnTo>
                  <a:lnTo>
                    <a:pt x="2366" y="5234"/>
                  </a:lnTo>
                  <a:lnTo>
                    <a:pt x="2418" y="5231"/>
                  </a:lnTo>
                  <a:lnTo>
                    <a:pt x="2477" y="5225"/>
                  </a:lnTo>
                  <a:lnTo>
                    <a:pt x="2537" y="5222"/>
                  </a:lnTo>
                  <a:lnTo>
                    <a:pt x="2592" y="5218"/>
                  </a:lnTo>
                  <a:lnTo>
                    <a:pt x="2638" y="5215"/>
                  </a:lnTo>
                  <a:lnTo>
                    <a:pt x="2669" y="5213"/>
                  </a:lnTo>
                  <a:lnTo>
                    <a:pt x="2715" y="5206"/>
                  </a:lnTo>
                  <a:lnTo>
                    <a:pt x="2763" y="5200"/>
                  </a:lnTo>
                  <a:lnTo>
                    <a:pt x="2812" y="5193"/>
                  </a:lnTo>
                  <a:lnTo>
                    <a:pt x="2860" y="5184"/>
                  </a:lnTo>
                  <a:lnTo>
                    <a:pt x="2910" y="5175"/>
                  </a:lnTo>
                  <a:lnTo>
                    <a:pt x="2960" y="5166"/>
                  </a:lnTo>
                  <a:lnTo>
                    <a:pt x="3012" y="5155"/>
                  </a:lnTo>
                  <a:lnTo>
                    <a:pt x="3062" y="5143"/>
                  </a:lnTo>
                  <a:lnTo>
                    <a:pt x="3112" y="5132"/>
                  </a:lnTo>
                  <a:lnTo>
                    <a:pt x="3162" y="5118"/>
                  </a:lnTo>
                  <a:lnTo>
                    <a:pt x="3211" y="5104"/>
                  </a:lnTo>
                  <a:lnTo>
                    <a:pt x="3258" y="5088"/>
                  </a:lnTo>
                  <a:lnTo>
                    <a:pt x="3306" y="5071"/>
                  </a:lnTo>
                  <a:lnTo>
                    <a:pt x="3350" y="5055"/>
                  </a:lnTo>
                  <a:lnTo>
                    <a:pt x="3394" y="5037"/>
                  </a:lnTo>
                  <a:lnTo>
                    <a:pt x="3436" y="5018"/>
                  </a:lnTo>
                  <a:lnTo>
                    <a:pt x="3470" y="5000"/>
                  </a:lnTo>
                  <a:lnTo>
                    <a:pt x="3503" y="4983"/>
                  </a:lnTo>
                  <a:lnTo>
                    <a:pt x="3538" y="4966"/>
                  </a:lnTo>
                  <a:lnTo>
                    <a:pt x="3569" y="4952"/>
                  </a:lnTo>
                  <a:lnTo>
                    <a:pt x="3584" y="4941"/>
                  </a:lnTo>
                  <a:lnTo>
                    <a:pt x="3612" y="4923"/>
                  </a:lnTo>
                  <a:lnTo>
                    <a:pt x="3643" y="4905"/>
                  </a:lnTo>
                  <a:lnTo>
                    <a:pt x="3663" y="4892"/>
                  </a:lnTo>
                  <a:lnTo>
                    <a:pt x="3687" y="4875"/>
                  </a:lnTo>
                  <a:lnTo>
                    <a:pt x="3710" y="4858"/>
                  </a:lnTo>
                  <a:lnTo>
                    <a:pt x="3732" y="4842"/>
                  </a:lnTo>
                  <a:lnTo>
                    <a:pt x="3753" y="4826"/>
                  </a:lnTo>
                  <a:lnTo>
                    <a:pt x="3791" y="4794"/>
                  </a:lnTo>
                  <a:lnTo>
                    <a:pt x="3838" y="4752"/>
                  </a:lnTo>
                  <a:lnTo>
                    <a:pt x="3862" y="4729"/>
                  </a:lnTo>
                  <a:lnTo>
                    <a:pt x="3884" y="4708"/>
                  </a:lnTo>
                  <a:lnTo>
                    <a:pt x="3902" y="4689"/>
                  </a:lnTo>
                  <a:lnTo>
                    <a:pt x="3915" y="4674"/>
                  </a:lnTo>
                  <a:lnTo>
                    <a:pt x="3953" y="4626"/>
                  </a:lnTo>
                  <a:lnTo>
                    <a:pt x="3984" y="4588"/>
                  </a:lnTo>
                  <a:lnTo>
                    <a:pt x="3998" y="4568"/>
                  </a:lnTo>
                  <a:lnTo>
                    <a:pt x="4014" y="4547"/>
                  </a:lnTo>
                  <a:lnTo>
                    <a:pt x="4029" y="4521"/>
                  </a:lnTo>
                  <a:lnTo>
                    <a:pt x="4048" y="4490"/>
                  </a:lnTo>
                  <a:lnTo>
                    <a:pt x="4066" y="4457"/>
                  </a:lnTo>
                  <a:lnTo>
                    <a:pt x="4084" y="4423"/>
                  </a:lnTo>
                  <a:lnTo>
                    <a:pt x="4100" y="4391"/>
                  </a:lnTo>
                  <a:lnTo>
                    <a:pt x="4113" y="4360"/>
                  </a:lnTo>
                  <a:lnTo>
                    <a:pt x="4125" y="4333"/>
                  </a:lnTo>
                  <a:lnTo>
                    <a:pt x="4134" y="4310"/>
                  </a:lnTo>
                  <a:lnTo>
                    <a:pt x="4143" y="4292"/>
                  </a:lnTo>
                  <a:lnTo>
                    <a:pt x="4148" y="4280"/>
                  </a:lnTo>
                  <a:lnTo>
                    <a:pt x="4154" y="4264"/>
                  </a:lnTo>
                  <a:lnTo>
                    <a:pt x="4161" y="4237"/>
                  </a:lnTo>
                  <a:lnTo>
                    <a:pt x="4170" y="4201"/>
                  </a:lnTo>
                  <a:lnTo>
                    <a:pt x="4182" y="4161"/>
                  </a:lnTo>
                  <a:lnTo>
                    <a:pt x="4193" y="4123"/>
                  </a:lnTo>
                  <a:lnTo>
                    <a:pt x="4202" y="4090"/>
                  </a:lnTo>
                  <a:lnTo>
                    <a:pt x="4210" y="4065"/>
                  </a:lnTo>
                  <a:lnTo>
                    <a:pt x="4213" y="4056"/>
                  </a:lnTo>
                  <a:lnTo>
                    <a:pt x="4213" y="4036"/>
                  </a:lnTo>
                  <a:lnTo>
                    <a:pt x="4215" y="4009"/>
                  </a:lnTo>
                  <a:lnTo>
                    <a:pt x="4220" y="3982"/>
                  </a:lnTo>
                  <a:lnTo>
                    <a:pt x="4224" y="3963"/>
                  </a:lnTo>
                  <a:lnTo>
                    <a:pt x="4236" y="3856"/>
                  </a:lnTo>
                  <a:lnTo>
                    <a:pt x="4237" y="3815"/>
                  </a:lnTo>
                  <a:lnTo>
                    <a:pt x="4238" y="3775"/>
                  </a:lnTo>
                  <a:lnTo>
                    <a:pt x="4240" y="3735"/>
                  </a:lnTo>
                  <a:lnTo>
                    <a:pt x="4240" y="3694"/>
                  </a:lnTo>
                  <a:lnTo>
                    <a:pt x="4240" y="3654"/>
                  </a:lnTo>
                  <a:lnTo>
                    <a:pt x="4238" y="3613"/>
                  </a:lnTo>
                  <a:lnTo>
                    <a:pt x="4237" y="3574"/>
                  </a:lnTo>
                  <a:lnTo>
                    <a:pt x="4233" y="3534"/>
                  </a:lnTo>
                  <a:lnTo>
                    <a:pt x="4231" y="3509"/>
                  </a:lnTo>
                  <a:lnTo>
                    <a:pt x="4227" y="3484"/>
                  </a:lnTo>
                  <a:lnTo>
                    <a:pt x="4225" y="3470"/>
                  </a:lnTo>
                  <a:lnTo>
                    <a:pt x="4225" y="3458"/>
                  </a:lnTo>
                  <a:lnTo>
                    <a:pt x="4225" y="3447"/>
                  </a:lnTo>
                  <a:lnTo>
                    <a:pt x="4228" y="3435"/>
                  </a:lnTo>
                  <a:lnTo>
                    <a:pt x="4214" y="3375"/>
                  </a:lnTo>
                  <a:lnTo>
                    <a:pt x="4213" y="3359"/>
                  </a:lnTo>
                  <a:lnTo>
                    <a:pt x="4210" y="3345"/>
                  </a:lnTo>
                  <a:lnTo>
                    <a:pt x="4208" y="3330"/>
                  </a:lnTo>
                  <a:lnTo>
                    <a:pt x="4205" y="3314"/>
                  </a:lnTo>
                  <a:lnTo>
                    <a:pt x="4163" y="3109"/>
                  </a:lnTo>
                  <a:lnTo>
                    <a:pt x="4154" y="3088"/>
                  </a:lnTo>
                  <a:lnTo>
                    <a:pt x="4150" y="3078"/>
                  </a:lnTo>
                  <a:lnTo>
                    <a:pt x="4147" y="3068"/>
                  </a:lnTo>
                  <a:lnTo>
                    <a:pt x="4145" y="3058"/>
                  </a:lnTo>
                  <a:lnTo>
                    <a:pt x="4141" y="3047"/>
                  </a:lnTo>
                  <a:lnTo>
                    <a:pt x="4138" y="3037"/>
                  </a:lnTo>
                  <a:lnTo>
                    <a:pt x="4136" y="3027"/>
                  </a:lnTo>
                  <a:lnTo>
                    <a:pt x="4056" y="2802"/>
                  </a:lnTo>
                  <a:lnTo>
                    <a:pt x="4041" y="2764"/>
                  </a:lnTo>
                  <a:lnTo>
                    <a:pt x="4024" y="2728"/>
                  </a:lnTo>
                  <a:lnTo>
                    <a:pt x="4009" y="2693"/>
                  </a:lnTo>
                  <a:lnTo>
                    <a:pt x="3993" y="2659"/>
                  </a:lnTo>
                  <a:lnTo>
                    <a:pt x="3977" y="2625"/>
                  </a:lnTo>
                  <a:lnTo>
                    <a:pt x="3960" y="2590"/>
                  </a:lnTo>
                  <a:lnTo>
                    <a:pt x="3942" y="2556"/>
                  </a:lnTo>
                  <a:lnTo>
                    <a:pt x="3924" y="2521"/>
                  </a:lnTo>
                  <a:lnTo>
                    <a:pt x="3897" y="2470"/>
                  </a:lnTo>
                  <a:lnTo>
                    <a:pt x="3865" y="2415"/>
                  </a:lnTo>
                  <a:lnTo>
                    <a:pt x="3830" y="2358"/>
                  </a:lnTo>
                  <a:lnTo>
                    <a:pt x="3793" y="2299"/>
                  </a:lnTo>
                  <a:lnTo>
                    <a:pt x="3755" y="2243"/>
                  </a:lnTo>
                  <a:lnTo>
                    <a:pt x="3716" y="2187"/>
                  </a:lnTo>
                  <a:lnTo>
                    <a:pt x="3678" y="2135"/>
                  </a:lnTo>
                  <a:lnTo>
                    <a:pt x="3642" y="2089"/>
                  </a:lnTo>
                  <a:lnTo>
                    <a:pt x="3630" y="2075"/>
                  </a:lnTo>
                  <a:lnTo>
                    <a:pt x="3617" y="2058"/>
                  </a:lnTo>
                  <a:lnTo>
                    <a:pt x="3611" y="2050"/>
                  </a:lnTo>
                  <a:lnTo>
                    <a:pt x="3607" y="2044"/>
                  </a:lnTo>
                  <a:lnTo>
                    <a:pt x="3606" y="2041"/>
                  </a:lnTo>
                  <a:lnTo>
                    <a:pt x="3603" y="2040"/>
                  </a:lnTo>
                  <a:lnTo>
                    <a:pt x="3599" y="2039"/>
                  </a:lnTo>
                  <a:lnTo>
                    <a:pt x="3595" y="2037"/>
                  </a:lnTo>
                  <a:lnTo>
                    <a:pt x="3584" y="2019"/>
                  </a:lnTo>
                  <a:lnTo>
                    <a:pt x="3570" y="1999"/>
                  </a:lnTo>
                  <a:lnTo>
                    <a:pt x="3553" y="1978"/>
                  </a:lnTo>
                  <a:lnTo>
                    <a:pt x="3533" y="1955"/>
                  </a:lnTo>
                  <a:lnTo>
                    <a:pt x="3489" y="1908"/>
                  </a:lnTo>
                  <a:lnTo>
                    <a:pt x="3440" y="1859"/>
                  </a:lnTo>
                  <a:lnTo>
                    <a:pt x="3389" y="1811"/>
                  </a:lnTo>
                  <a:lnTo>
                    <a:pt x="3340" y="1766"/>
                  </a:lnTo>
                  <a:lnTo>
                    <a:pt x="3295" y="1727"/>
                  </a:lnTo>
                  <a:lnTo>
                    <a:pt x="3259" y="1695"/>
                  </a:lnTo>
                  <a:lnTo>
                    <a:pt x="3234" y="1674"/>
                  </a:lnTo>
                  <a:lnTo>
                    <a:pt x="3195" y="1645"/>
                  </a:lnTo>
                  <a:lnTo>
                    <a:pt x="3175" y="1629"/>
                  </a:lnTo>
                  <a:lnTo>
                    <a:pt x="3158" y="1615"/>
                  </a:lnTo>
                  <a:lnTo>
                    <a:pt x="3145" y="1605"/>
                  </a:lnTo>
                  <a:lnTo>
                    <a:pt x="3140" y="1598"/>
                  </a:lnTo>
                  <a:lnTo>
                    <a:pt x="3131" y="1594"/>
                  </a:lnTo>
                  <a:lnTo>
                    <a:pt x="3122" y="1591"/>
                  </a:lnTo>
                  <a:lnTo>
                    <a:pt x="3114" y="1586"/>
                  </a:lnTo>
                  <a:lnTo>
                    <a:pt x="3107" y="1580"/>
                  </a:lnTo>
                  <a:lnTo>
                    <a:pt x="3091" y="1569"/>
                  </a:lnTo>
                  <a:lnTo>
                    <a:pt x="3076" y="1557"/>
                  </a:lnTo>
                  <a:lnTo>
                    <a:pt x="3060" y="1548"/>
                  </a:lnTo>
                  <a:lnTo>
                    <a:pt x="3045" y="1539"/>
                  </a:lnTo>
                  <a:lnTo>
                    <a:pt x="3030" y="1529"/>
                  </a:lnTo>
                  <a:lnTo>
                    <a:pt x="3017" y="1519"/>
                  </a:lnTo>
                  <a:lnTo>
                    <a:pt x="3021" y="1507"/>
                  </a:lnTo>
                  <a:lnTo>
                    <a:pt x="3023" y="1502"/>
                  </a:lnTo>
                  <a:lnTo>
                    <a:pt x="3028" y="1498"/>
                  </a:lnTo>
                  <a:lnTo>
                    <a:pt x="3037" y="1493"/>
                  </a:lnTo>
                  <a:lnTo>
                    <a:pt x="3037" y="1487"/>
                  </a:lnTo>
                  <a:lnTo>
                    <a:pt x="3037" y="1484"/>
                  </a:lnTo>
                  <a:lnTo>
                    <a:pt x="3039" y="1483"/>
                  </a:lnTo>
                  <a:lnTo>
                    <a:pt x="3044" y="1475"/>
                  </a:lnTo>
                  <a:lnTo>
                    <a:pt x="3111" y="1370"/>
                  </a:lnTo>
                  <a:lnTo>
                    <a:pt x="3127" y="1339"/>
                  </a:lnTo>
                  <a:lnTo>
                    <a:pt x="3144" y="1308"/>
                  </a:lnTo>
                  <a:lnTo>
                    <a:pt x="3161" y="1276"/>
                  </a:lnTo>
                  <a:lnTo>
                    <a:pt x="3176" y="1244"/>
                  </a:lnTo>
                  <a:lnTo>
                    <a:pt x="3191" y="1209"/>
                  </a:lnTo>
                  <a:lnTo>
                    <a:pt x="3205" y="1176"/>
                  </a:lnTo>
                  <a:lnTo>
                    <a:pt x="3220" y="1141"/>
                  </a:lnTo>
                  <a:lnTo>
                    <a:pt x="3231" y="1107"/>
                  </a:lnTo>
                  <a:lnTo>
                    <a:pt x="3244" y="1072"/>
                  </a:lnTo>
                  <a:lnTo>
                    <a:pt x="3255" y="1037"/>
                  </a:lnTo>
                  <a:lnTo>
                    <a:pt x="3267" y="1000"/>
                  </a:lnTo>
                  <a:lnTo>
                    <a:pt x="3279" y="962"/>
                  </a:lnTo>
                  <a:lnTo>
                    <a:pt x="3285" y="926"/>
                  </a:lnTo>
                  <a:lnTo>
                    <a:pt x="3291" y="892"/>
                  </a:lnTo>
                  <a:lnTo>
                    <a:pt x="3298" y="859"/>
                  </a:lnTo>
                  <a:lnTo>
                    <a:pt x="3303" y="827"/>
                  </a:lnTo>
                  <a:lnTo>
                    <a:pt x="3308" y="795"/>
                  </a:lnTo>
                  <a:lnTo>
                    <a:pt x="3312" y="760"/>
                  </a:lnTo>
                  <a:lnTo>
                    <a:pt x="3313" y="724"/>
                  </a:lnTo>
                  <a:lnTo>
                    <a:pt x="3313" y="685"/>
                  </a:lnTo>
                  <a:lnTo>
                    <a:pt x="3312" y="649"/>
                  </a:lnTo>
                  <a:lnTo>
                    <a:pt x="3309" y="614"/>
                  </a:lnTo>
                  <a:lnTo>
                    <a:pt x="3304" y="579"/>
                  </a:lnTo>
                  <a:lnTo>
                    <a:pt x="3298" y="543"/>
                  </a:lnTo>
                  <a:lnTo>
                    <a:pt x="3288" y="510"/>
                  </a:lnTo>
                  <a:lnTo>
                    <a:pt x="3279" y="480"/>
                  </a:lnTo>
                  <a:lnTo>
                    <a:pt x="3267" y="452"/>
                  </a:lnTo>
                  <a:lnTo>
                    <a:pt x="3258" y="423"/>
                  </a:lnTo>
                  <a:lnTo>
                    <a:pt x="3252" y="416"/>
                  </a:lnTo>
                  <a:lnTo>
                    <a:pt x="3247" y="406"/>
                  </a:lnTo>
                  <a:lnTo>
                    <a:pt x="3240" y="394"/>
                  </a:lnTo>
                  <a:lnTo>
                    <a:pt x="3234" y="383"/>
                  </a:lnTo>
                  <a:lnTo>
                    <a:pt x="3226" y="373"/>
                  </a:lnTo>
                  <a:lnTo>
                    <a:pt x="3218" y="362"/>
                  </a:lnTo>
                  <a:lnTo>
                    <a:pt x="3212" y="352"/>
                  </a:lnTo>
                  <a:lnTo>
                    <a:pt x="3204" y="343"/>
                  </a:lnTo>
                  <a:lnTo>
                    <a:pt x="3187" y="324"/>
                  </a:lnTo>
                  <a:lnTo>
                    <a:pt x="3170" y="307"/>
                  </a:lnTo>
                  <a:lnTo>
                    <a:pt x="3162" y="299"/>
                  </a:lnTo>
                  <a:lnTo>
                    <a:pt x="3153" y="292"/>
                  </a:lnTo>
                  <a:lnTo>
                    <a:pt x="3146" y="287"/>
                  </a:lnTo>
                  <a:lnTo>
                    <a:pt x="3144" y="285"/>
                  </a:lnTo>
                  <a:lnTo>
                    <a:pt x="3143" y="284"/>
                  </a:lnTo>
                  <a:lnTo>
                    <a:pt x="3141" y="279"/>
                  </a:lnTo>
                  <a:lnTo>
                    <a:pt x="3117" y="266"/>
                  </a:lnTo>
                  <a:lnTo>
                    <a:pt x="3094" y="252"/>
                  </a:lnTo>
                  <a:lnTo>
                    <a:pt x="3081" y="246"/>
                  </a:lnTo>
                  <a:lnTo>
                    <a:pt x="3068" y="238"/>
                  </a:lnTo>
                  <a:lnTo>
                    <a:pt x="3054" y="231"/>
                  </a:lnTo>
                  <a:lnTo>
                    <a:pt x="3039" y="225"/>
                  </a:lnTo>
                  <a:lnTo>
                    <a:pt x="3012" y="215"/>
                  </a:lnTo>
                  <a:lnTo>
                    <a:pt x="2983" y="208"/>
                  </a:lnTo>
                  <a:lnTo>
                    <a:pt x="2954" y="202"/>
                  </a:lnTo>
                  <a:lnTo>
                    <a:pt x="2923" y="198"/>
                  </a:lnTo>
                  <a:lnTo>
                    <a:pt x="2895" y="197"/>
                  </a:lnTo>
                  <a:lnTo>
                    <a:pt x="2868" y="197"/>
                  </a:lnTo>
                  <a:lnTo>
                    <a:pt x="2842" y="198"/>
                  </a:lnTo>
                  <a:lnTo>
                    <a:pt x="2817" y="201"/>
                  </a:lnTo>
                  <a:lnTo>
                    <a:pt x="2792" y="204"/>
                  </a:lnTo>
                  <a:lnTo>
                    <a:pt x="2767" y="210"/>
                  </a:lnTo>
                  <a:lnTo>
                    <a:pt x="2742" y="215"/>
                  </a:lnTo>
                  <a:lnTo>
                    <a:pt x="2717" y="222"/>
                  </a:lnTo>
                  <a:lnTo>
                    <a:pt x="2686" y="233"/>
                  </a:lnTo>
                  <a:lnTo>
                    <a:pt x="2660" y="243"/>
                  </a:lnTo>
                  <a:lnTo>
                    <a:pt x="2640" y="252"/>
                  </a:lnTo>
                  <a:lnTo>
                    <a:pt x="2622" y="260"/>
                  </a:lnTo>
                  <a:lnTo>
                    <a:pt x="2591" y="275"/>
                  </a:lnTo>
                  <a:lnTo>
                    <a:pt x="2559" y="289"/>
                  </a:lnTo>
                  <a:lnTo>
                    <a:pt x="2527" y="248"/>
                  </a:lnTo>
                  <a:lnTo>
                    <a:pt x="2496" y="204"/>
                  </a:lnTo>
                  <a:lnTo>
                    <a:pt x="2478" y="181"/>
                  </a:lnTo>
                  <a:lnTo>
                    <a:pt x="2456" y="156"/>
                  </a:lnTo>
                  <a:lnTo>
                    <a:pt x="2443" y="143"/>
                  </a:lnTo>
                  <a:lnTo>
                    <a:pt x="2430" y="130"/>
                  </a:lnTo>
                  <a:lnTo>
                    <a:pt x="2415" y="116"/>
                  </a:lnTo>
                  <a:lnTo>
                    <a:pt x="2397" y="102"/>
                  </a:lnTo>
                  <a:lnTo>
                    <a:pt x="2374" y="85"/>
                  </a:lnTo>
                  <a:lnTo>
                    <a:pt x="2348" y="67"/>
                  </a:lnTo>
                  <a:lnTo>
                    <a:pt x="2334" y="58"/>
                  </a:lnTo>
                  <a:lnTo>
                    <a:pt x="2320" y="50"/>
                  </a:lnTo>
                  <a:lnTo>
                    <a:pt x="2306" y="43"/>
                  </a:lnTo>
                  <a:lnTo>
                    <a:pt x="2292" y="36"/>
                  </a:lnTo>
                  <a:lnTo>
                    <a:pt x="2265" y="26"/>
                  </a:lnTo>
                  <a:lnTo>
                    <a:pt x="2242" y="18"/>
                  </a:lnTo>
                  <a:lnTo>
                    <a:pt x="2223" y="13"/>
                  </a:lnTo>
                  <a:lnTo>
                    <a:pt x="2205" y="9"/>
                  </a:lnTo>
                  <a:lnTo>
                    <a:pt x="2178" y="4"/>
                  </a:lnTo>
                  <a:lnTo>
                    <a:pt x="2158" y="0"/>
                  </a:lnTo>
                  <a:lnTo>
                    <a:pt x="2082" y="0"/>
                  </a:lnTo>
                  <a:lnTo>
                    <a:pt x="2062" y="6"/>
                  </a:lnTo>
                  <a:lnTo>
                    <a:pt x="2043" y="11"/>
                  </a:lnTo>
                  <a:lnTo>
                    <a:pt x="2025" y="13"/>
                  </a:lnTo>
                  <a:lnTo>
                    <a:pt x="2005" y="17"/>
                  </a:lnTo>
                  <a:lnTo>
                    <a:pt x="1983" y="24"/>
                  </a:lnTo>
                  <a:lnTo>
                    <a:pt x="1957" y="34"/>
                  </a:lnTo>
                  <a:lnTo>
                    <a:pt x="1942" y="40"/>
                  </a:lnTo>
                  <a:lnTo>
                    <a:pt x="1926" y="48"/>
                  </a:lnTo>
                  <a:lnTo>
                    <a:pt x="1908" y="58"/>
                  </a:lnTo>
                  <a:lnTo>
                    <a:pt x="1890" y="70"/>
                  </a:lnTo>
                  <a:lnTo>
                    <a:pt x="1861" y="89"/>
                  </a:lnTo>
                  <a:lnTo>
                    <a:pt x="1838" y="106"/>
                  </a:lnTo>
                  <a:lnTo>
                    <a:pt x="1821" y="121"/>
                  </a:lnTo>
                  <a:lnTo>
                    <a:pt x="1807" y="134"/>
                  </a:lnTo>
                  <a:lnTo>
                    <a:pt x="1783" y="161"/>
                  </a:lnTo>
                  <a:lnTo>
                    <a:pt x="1750" y="194"/>
                  </a:lnTo>
                  <a:close/>
                  <a:moveTo>
                    <a:pt x="1128" y="3769"/>
                  </a:moveTo>
                  <a:lnTo>
                    <a:pt x="1328" y="3751"/>
                  </a:lnTo>
                  <a:lnTo>
                    <a:pt x="1332" y="3780"/>
                  </a:lnTo>
                  <a:lnTo>
                    <a:pt x="1337" y="3809"/>
                  </a:lnTo>
                  <a:lnTo>
                    <a:pt x="1344" y="3835"/>
                  </a:lnTo>
                  <a:lnTo>
                    <a:pt x="1351" y="3861"/>
                  </a:lnTo>
                  <a:lnTo>
                    <a:pt x="1360" y="3886"/>
                  </a:lnTo>
                  <a:lnTo>
                    <a:pt x="1371" y="3909"/>
                  </a:lnTo>
                  <a:lnTo>
                    <a:pt x="1382" y="3929"/>
                  </a:lnTo>
                  <a:lnTo>
                    <a:pt x="1394" y="3950"/>
                  </a:lnTo>
                  <a:lnTo>
                    <a:pt x="1408" y="3969"/>
                  </a:lnTo>
                  <a:lnTo>
                    <a:pt x="1423" y="3987"/>
                  </a:lnTo>
                  <a:lnTo>
                    <a:pt x="1441" y="4004"/>
                  </a:lnTo>
                  <a:lnTo>
                    <a:pt x="1461" y="4020"/>
                  </a:lnTo>
                  <a:lnTo>
                    <a:pt x="1481" y="4034"/>
                  </a:lnTo>
                  <a:lnTo>
                    <a:pt x="1504" y="4050"/>
                  </a:lnTo>
                  <a:lnTo>
                    <a:pt x="1530" y="4063"/>
                  </a:lnTo>
                  <a:lnTo>
                    <a:pt x="1555" y="4075"/>
                  </a:lnTo>
                  <a:lnTo>
                    <a:pt x="1584" y="4087"/>
                  </a:lnTo>
                  <a:lnTo>
                    <a:pt x="1612" y="4096"/>
                  </a:lnTo>
                  <a:lnTo>
                    <a:pt x="1641" y="4105"/>
                  </a:lnTo>
                  <a:lnTo>
                    <a:pt x="1672" y="4111"/>
                  </a:lnTo>
                  <a:lnTo>
                    <a:pt x="1703" y="4117"/>
                  </a:lnTo>
                  <a:lnTo>
                    <a:pt x="1735" y="4120"/>
                  </a:lnTo>
                  <a:lnTo>
                    <a:pt x="1768" y="4123"/>
                  </a:lnTo>
                  <a:lnTo>
                    <a:pt x="1802" y="4123"/>
                  </a:lnTo>
                  <a:lnTo>
                    <a:pt x="1833" y="4123"/>
                  </a:lnTo>
                  <a:lnTo>
                    <a:pt x="1861" y="4120"/>
                  </a:lnTo>
                  <a:lnTo>
                    <a:pt x="1889" y="4118"/>
                  </a:lnTo>
                  <a:lnTo>
                    <a:pt x="1916" y="4114"/>
                  </a:lnTo>
                  <a:lnTo>
                    <a:pt x="1943" y="4109"/>
                  </a:lnTo>
                  <a:lnTo>
                    <a:pt x="1969" y="4102"/>
                  </a:lnTo>
                  <a:lnTo>
                    <a:pt x="1993" y="4096"/>
                  </a:lnTo>
                  <a:lnTo>
                    <a:pt x="2016" y="4087"/>
                  </a:lnTo>
                  <a:lnTo>
                    <a:pt x="2039" y="4077"/>
                  </a:lnTo>
                  <a:lnTo>
                    <a:pt x="2060" y="4066"/>
                  </a:lnTo>
                  <a:lnTo>
                    <a:pt x="2080" y="4056"/>
                  </a:lnTo>
                  <a:lnTo>
                    <a:pt x="2098" y="4043"/>
                  </a:lnTo>
                  <a:lnTo>
                    <a:pt x="2115" y="4031"/>
                  </a:lnTo>
                  <a:lnTo>
                    <a:pt x="2129" y="4016"/>
                  </a:lnTo>
                  <a:lnTo>
                    <a:pt x="2143" y="4002"/>
                  </a:lnTo>
                  <a:lnTo>
                    <a:pt x="2155" y="3987"/>
                  </a:lnTo>
                  <a:lnTo>
                    <a:pt x="2166" y="3972"/>
                  </a:lnTo>
                  <a:lnTo>
                    <a:pt x="2175" y="3955"/>
                  </a:lnTo>
                  <a:lnTo>
                    <a:pt x="2183" y="3938"/>
                  </a:lnTo>
                  <a:lnTo>
                    <a:pt x="2189" y="3921"/>
                  </a:lnTo>
                  <a:lnTo>
                    <a:pt x="2194" y="3903"/>
                  </a:lnTo>
                  <a:lnTo>
                    <a:pt x="2198" y="3886"/>
                  </a:lnTo>
                  <a:lnTo>
                    <a:pt x="2200" y="3868"/>
                  </a:lnTo>
                  <a:lnTo>
                    <a:pt x="2201" y="3850"/>
                  </a:lnTo>
                  <a:lnTo>
                    <a:pt x="2200" y="3830"/>
                  </a:lnTo>
                  <a:lnTo>
                    <a:pt x="2198" y="3812"/>
                  </a:lnTo>
                  <a:lnTo>
                    <a:pt x="2194" y="3796"/>
                  </a:lnTo>
                  <a:lnTo>
                    <a:pt x="2189" y="3779"/>
                  </a:lnTo>
                  <a:lnTo>
                    <a:pt x="2184" y="3762"/>
                  </a:lnTo>
                  <a:lnTo>
                    <a:pt x="2176" y="3747"/>
                  </a:lnTo>
                  <a:lnTo>
                    <a:pt x="2167" y="3733"/>
                  </a:lnTo>
                  <a:lnTo>
                    <a:pt x="2157" y="3717"/>
                  </a:lnTo>
                  <a:lnTo>
                    <a:pt x="2146" y="3705"/>
                  </a:lnTo>
                  <a:lnTo>
                    <a:pt x="2132" y="3690"/>
                  </a:lnTo>
                  <a:lnTo>
                    <a:pt x="2116" y="3678"/>
                  </a:lnTo>
                  <a:lnTo>
                    <a:pt x="2098" y="3666"/>
                  </a:lnTo>
                  <a:lnTo>
                    <a:pt x="2080" y="3654"/>
                  </a:lnTo>
                  <a:lnTo>
                    <a:pt x="2060" y="3643"/>
                  </a:lnTo>
                  <a:lnTo>
                    <a:pt x="2037" y="3633"/>
                  </a:lnTo>
                  <a:lnTo>
                    <a:pt x="2012" y="3624"/>
                  </a:lnTo>
                  <a:lnTo>
                    <a:pt x="1993" y="3616"/>
                  </a:lnTo>
                  <a:lnTo>
                    <a:pt x="1970" y="3610"/>
                  </a:lnTo>
                  <a:lnTo>
                    <a:pt x="1942" y="3601"/>
                  </a:lnTo>
                  <a:lnTo>
                    <a:pt x="1908" y="3592"/>
                  </a:lnTo>
                  <a:lnTo>
                    <a:pt x="1870" y="3581"/>
                  </a:lnTo>
                  <a:lnTo>
                    <a:pt x="1827" y="3570"/>
                  </a:lnTo>
                  <a:lnTo>
                    <a:pt x="1779" y="3558"/>
                  </a:lnTo>
                  <a:lnTo>
                    <a:pt x="1726" y="3545"/>
                  </a:lnTo>
                  <a:lnTo>
                    <a:pt x="1672" y="3531"/>
                  </a:lnTo>
                  <a:lnTo>
                    <a:pt x="1623" y="3518"/>
                  </a:lnTo>
                  <a:lnTo>
                    <a:pt x="1579" y="3506"/>
                  </a:lnTo>
                  <a:lnTo>
                    <a:pt x="1537" y="3493"/>
                  </a:lnTo>
                  <a:lnTo>
                    <a:pt x="1502" y="3481"/>
                  </a:lnTo>
                  <a:lnTo>
                    <a:pt x="1468" y="3468"/>
                  </a:lnTo>
                  <a:lnTo>
                    <a:pt x="1440" y="3457"/>
                  </a:lnTo>
                  <a:lnTo>
                    <a:pt x="1416" y="3445"/>
                  </a:lnTo>
                  <a:lnTo>
                    <a:pt x="1389" y="3429"/>
                  </a:lnTo>
                  <a:lnTo>
                    <a:pt x="1363" y="3413"/>
                  </a:lnTo>
                  <a:lnTo>
                    <a:pt x="1339" y="3395"/>
                  </a:lnTo>
                  <a:lnTo>
                    <a:pt x="1316" y="3377"/>
                  </a:lnTo>
                  <a:lnTo>
                    <a:pt x="1295" y="3358"/>
                  </a:lnTo>
                  <a:lnTo>
                    <a:pt x="1277" y="3337"/>
                  </a:lnTo>
                  <a:lnTo>
                    <a:pt x="1260" y="3317"/>
                  </a:lnTo>
                  <a:lnTo>
                    <a:pt x="1245" y="3295"/>
                  </a:lnTo>
                  <a:lnTo>
                    <a:pt x="1232" y="3272"/>
                  </a:lnTo>
                  <a:lnTo>
                    <a:pt x="1221" y="3249"/>
                  </a:lnTo>
                  <a:lnTo>
                    <a:pt x="1210" y="3225"/>
                  </a:lnTo>
                  <a:lnTo>
                    <a:pt x="1203" y="3200"/>
                  </a:lnTo>
                  <a:lnTo>
                    <a:pt x="1196" y="3174"/>
                  </a:lnTo>
                  <a:lnTo>
                    <a:pt x="1192" y="3149"/>
                  </a:lnTo>
                  <a:lnTo>
                    <a:pt x="1190" y="3122"/>
                  </a:lnTo>
                  <a:lnTo>
                    <a:pt x="1189" y="3095"/>
                  </a:lnTo>
                  <a:lnTo>
                    <a:pt x="1190" y="3064"/>
                  </a:lnTo>
                  <a:lnTo>
                    <a:pt x="1194" y="3035"/>
                  </a:lnTo>
                  <a:lnTo>
                    <a:pt x="1199" y="3005"/>
                  </a:lnTo>
                  <a:lnTo>
                    <a:pt x="1206" y="2977"/>
                  </a:lnTo>
                  <a:lnTo>
                    <a:pt x="1215" y="2949"/>
                  </a:lnTo>
                  <a:lnTo>
                    <a:pt x="1228" y="2920"/>
                  </a:lnTo>
                  <a:lnTo>
                    <a:pt x="1242" y="2893"/>
                  </a:lnTo>
                  <a:lnTo>
                    <a:pt x="1258" y="2866"/>
                  </a:lnTo>
                  <a:lnTo>
                    <a:pt x="1276" y="2841"/>
                  </a:lnTo>
                  <a:lnTo>
                    <a:pt x="1296" y="2816"/>
                  </a:lnTo>
                  <a:lnTo>
                    <a:pt x="1318" y="2795"/>
                  </a:lnTo>
                  <a:lnTo>
                    <a:pt x="1342" y="2774"/>
                  </a:lnTo>
                  <a:lnTo>
                    <a:pt x="1369" y="2755"/>
                  </a:lnTo>
                  <a:lnTo>
                    <a:pt x="1398" y="2737"/>
                  </a:lnTo>
                  <a:lnTo>
                    <a:pt x="1427" y="2720"/>
                  </a:lnTo>
                  <a:lnTo>
                    <a:pt x="1459" y="2706"/>
                  </a:lnTo>
                  <a:lnTo>
                    <a:pt x="1493" y="2693"/>
                  </a:lnTo>
                  <a:lnTo>
                    <a:pt x="1527" y="2682"/>
                  </a:lnTo>
                  <a:lnTo>
                    <a:pt x="1563" y="2673"/>
                  </a:lnTo>
                  <a:lnTo>
                    <a:pt x="1599" y="2665"/>
                  </a:lnTo>
                  <a:lnTo>
                    <a:pt x="1636" y="2659"/>
                  </a:lnTo>
                  <a:lnTo>
                    <a:pt x="1675" y="2655"/>
                  </a:lnTo>
                  <a:lnTo>
                    <a:pt x="1715" y="2652"/>
                  </a:lnTo>
                  <a:lnTo>
                    <a:pt x="1754" y="2651"/>
                  </a:lnTo>
                  <a:lnTo>
                    <a:pt x="1798" y="2652"/>
                  </a:lnTo>
                  <a:lnTo>
                    <a:pt x="1840" y="2655"/>
                  </a:lnTo>
                  <a:lnTo>
                    <a:pt x="1883" y="2659"/>
                  </a:lnTo>
                  <a:lnTo>
                    <a:pt x="1922" y="2665"/>
                  </a:lnTo>
                  <a:lnTo>
                    <a:pt x="1961" y="2674"/>
                  </a:lnTo>
                  <a:lnTo>
                    <a:pt x="1998" y="2683"/>
                  </a:lnTo>
                  <a:lnTo>
                    <a:pt x="2034" y="2694"/>
                  </a:lnTo>
                  <a:lnTo>
                    <a:pt x="2069" y="2709"/>
                  </a:lnTo>
                  <a:lnTo>
                    <a:pt x="2102" y="2724"/>
                  </a:lnTo>
                  <a:lnTo>
                    <a:pt x="2133" y="2741"/>
                  </a:lnTo>
                  <a:lnTo>
                    <a:pt x="2162" y="2759"/>
                  </a:lnTo>
                  <a:lnTo>
                    <a:pt x="2189" y="2779"/>
                  </a:lnTo>
                  <a:lnTo>
                    <a:pt x="2202" y="2791"/>
                  </a:lnTo>
                  <a:lnTo>
                    <a:pt x="2215" y="2801"/>
                  </a:lnTo>
                  <a:lnTo>
                    <a:pt x="2226" y="2814"/>
                  </a:lnTo>
                  <a:lnTo>
                    <a:pt x="2238" y="2825"/>
                  </a:lnTo>
                  <a:lnTo>
                    <a:pt x="2250" y="2838"/>
                  </a:lnTo>
                  <a:lnTo>
                    <a:pt x="2260" y="2851"/>
                  </a:lnTo>
                  <a:lnTo>
                    <a:pt x="2269" y="2864"/>
                  </a:lnTo>
                  <a:lnTo>
                    <a:pt x="2279" y="2878"/>
                  </a:lnTo>
                  <a:lnTo>
                    <a:pt x="2296" y="2906"/>
                  </a:lnTo>
                  <a:lnTo>
                    <a:pt x="2311" y="2936"/>
                  </a:lnTo>
                  <a:lnTo>
                    <a:pt x="2324" y="2967"/>
                  </a:lnTo>
                  <a:lnTo>
                    <a:pt x="2336" y="2997"/>
                  </a:lnTo>
                  <a:lnTo>
                    <a:pt x="2345" y="3029"/>
                  </a:lnTo>
                  <a:lnTo>
                    <a:pt x="2351" y="3063"/>
                  </a:lnTo>
                  <a:lnTo>
                    <a:pt x="2355" y="3096"/>
                  </a:lnTo>
                  <a:lnTo>
                    <a:pt x="2357" y="3131"/>
                  </a:lnTo>
                  <a:lnTo>
                    <a:pt x="2153" y="3148"/>
                  </a:lnTo>
                  <a:lnTo>
                    <a:pt x="2151" y="3128"/>
                  </a:lnTo>
                  <a:lnTo>
                    <a:pt x="2148" y="3110"/>
                  </a:lnTo>
                  <a:lnTo>
                    <a:pt x="2144" y="3092"/>
                  </a:lnTo>
                  <a:lnTo>
                    <a:pt x="2141" y="3076"/>
                  </a:lnTo>
                  <a:lnTo>
                    <a:pt x="2135" y="3059"/>
                  </a:lnTo>
                  <a:lnTo>
                    <a:pt x="2130" y="3044"/>
                  </a:lnTo>
                  <a:lnTo>
                    <a:pt x="2124" y="3028"/>
                  </a:lnTo>
                  <a:lnTo>
                    <a:pt x="2117" y="3014"/>
                  </a:lnTo>
                  <a:lnTo>
                    <a:pt x="2110" y="3000"/>
                  </a:lnTo>
                  <a:lnTo>
                    <a:pt x="2102" y="2986"/>
                  </a:lnTo>
                  <a:lnTo>
                    <a:pt x="2094" y="2973"/>
                  </a:lnTo>
                  <a:lnTo>
                    <a:pt x="2085" y="2960"/>
                  </a:lnTo>
                  <a:lnTo>
                    <a:pt x="2075" y="2949"/>
                  </a:lnTo>
                  <a:lnTo>
                    <a:pt x="2065" y="2938"/>
                  </a:lnTo>
                  <a:lnTo>
                    <a:pt x="2055" y="2927"/>
                  </a:lnTo>
                  <a:lnTo>
                    <a:pt x="2043" y="2918"/>
                  </a:lnTo>
                  <a:lnTo>
                    <a:pt x="2030" y="2907"/>
                  </a:lnTo>
                  <a:lnTo>
                    <a:pt x="2017" y="2899"/>
                  </a:lnTo>
                  <a:lnTo>
                    <a:pt x="2003" y="2891"/>
                  </a:lnTo>
                  <a:lnTo>
                    <a:pt x="1989" y="2883"/>
                  </a:lnTo>
                  <a:lnTo>
                    <a:pt x="1974" y="2877"/>
                  </a:lnTo>
                  <a:lnTo>
                    <a:pt x="1958" y="2870"/>
                  </a:lnTo>
                  <a:lnTo>
                    <a:pt x="1942" y="2864"/>
                  </a:lnTo>
                  <a:lnTo>
                    <a:pt x="1925" y="2859"/>
                  </a:lnTo>
                  <a:lnTo>
                    <a:pt x="1907" y="2855"/>
                  </a:lnTo>
                  <a:lnTo>
                    <a:pt x="1889" y="2851"/>
                  </a:lnTo>
                  <a:lnTo>
                    <a:pt x="1870" y="2847"/>
                  </a:lnTo>
                  <a:lnTo>
                    <a:pt x="1849" y="2845"/>
                  </a:lnTo>
                  <a:lnTo>
                    <a:pt x="1829" y="2842"/>
                  </a:lnTo>
                  <a:lnTo>
                    <a:pt x="1807" y="2841"/>
                  </a:lnTo>
                  <a:lnTo>
                    <a:pt x="1785" y="2839"/>
                  </a:lnTo>
                  <a:lnTo>
                    <a:pt x="1762" y="2839"/>
                  </a:lnTo>
                  <a:lnTo>
                    <a:pt x="1716" y="2841"/>
                  </a:lnTo>
                  <a:lnTo>
                    <a:pt x="1672" y="2843"/>
                  </a:lnTo>
                  <a:lnTo>
                    <a:pt x="1652" y="2846"/>
                  </a:lnTo>
                  <a:lnTo>
                    <a:pt x="1632" y="2850"/>
                  </a:lnTo>
                  <a:lnTo>
                    <a:pt x="1613" y="2854"/>
                  </a:lnTo>
                  <a:lnTo>
                    <a:pt x="1595" y="2857"/>
                  </a:lnTo>
                  <a:lnTo>
                    <a:pt x="1579" y="2861"/>
                  </a:lnTo>
                  <a:lnTo>
                    <a:pt x="1562" y="2868"/>
                  </a:lnTo>
                  <a:lnTo>
                    <a:pt x="1546" y="2873"/>
                  </a:lnTo>
                  <a:lnTo>
                    <a:pt x="1532" y="2879"/>
                  </a:lnTo>
                  <a:lnTo>
                    <a:pt x="1518" y="2886"/>
                  </a:lnTo>
                  <a:lnTo>
                    <a:pt x="1505" y="2893"/>
                  </a:lnTo>
                  <a:lnTo>
                    <a:pt x="1493" y="2901"/>
                  </a:lnTo>
                  <a:lnTo>
                    <a:pt x="1481" y="2910"/>
                  </a:lnTo>
                  <a:lnTo>
                    <a:pt x="1461" y="2928"/>
                  </a:lnTo>
                  <a:lnTo>
                    <a:pt x="1443" y="2947"/>
                  </a:lnTo>
                  <a:lnTo>
                    <a:pt x="1435" y="2958"/>
                  </a:lnTo>
                  <a:lnTo>
                    <a:pt x="1427" y="2968"/>
                  </a:lnTo>
                  <a:lnTo>
                    <a:pt x="1421" y="2978"/>
                  </a:lnTo>
                  <a:lnTo>
                    <a:pt x="1416" y="2988"/>
                  </a:lnTo>
                  <a:lnTo>
                    <a:pt x="1410" y="2999"/>
                  </a:lnTo>
                  <a:lnTo>
                    <a:pt x="1405" y="3010"/>
                  </a:lnTo>
                  <a:lnTo>
                    <a:pt x="1401" y="3022"/>
                  </a:lnTo>
                  <a:lnTo>
                    <a:pt x="1399" y="3032"/>
                  </a:lnTo>
                  <a:lnTo>
                    <a:pt x="1396" y="3045"/>
                  </a:lnTo>
                  <a:lnTo>
                    <a:pt x="1394" y="3056"/>
                  </a:lnTo>
                  <a:lnTo>
                    <a:pt x="1394" y="3068"/>
                  </a:lnTo>
                  <a:lnTo>
                    <a:pt x="1393" y="3081"/>
                  </a:lnTo>
                  <a:lnTo>
                    <a:pt x="1394" y="3101"/>
                  </a:lnTo>
                  <a:lnTo>
                    <a:pt x="1396" y="3122"/>
                  </a:lnTo>
                  <a:lnTo>
                    <a:pt x="1401" y="3141"/>
                  </a:lnTo>
                  <a:lnTo>
                    <a:pt x="1409" y="3159"/>
                  </a:lnTo>
                  <a:lnTo>
                    <a:pt x="1417" y="3177"/>
                  </a:lnTo>
                  <a:lnTo>
                    <a:pt x="1428" y="3194"/>
                  </a:lnTo>
                  <a:lnTo>
                    <a:pt x="1441" y="3209"/>
                  </a:lnTo>
                  <a:lnTo>
                    <a:pt x="1455" y="3223"/>
                  </a:lnTo>
                  <a:lnTo>
                    <a:pt x="1464" y="3230"/>
                  </a:lnTo>
                  <a:lnTo>
                    <a:pt x="1473" y="3237"/>
                  </a:lnTo>
                  <a:lnTo>
                    <a:pt x="1485" y="3244"/>
                  </a:lnTo>
                  <a:lnTo>
                    <a:pt x="1499" y="3251"/>
                  </a:lnTo>
                  <a:lnTo>
                    <a:pt x="1530" y="3266"/>
                  </a:lnTo>
                  <a:lnTo>
                    <a:pt x="1566" y="3280"/>
                  </a:lnTo>
                  <a:lnTo>
                    <a:pt x="1609" y="3294"/>
                  </a:lnTo>
                  <a:lnTo>
                    <a:pt x="1658" y="3309"/>
                  </a:lnTo>
                  <a:lnTo>
                    <a:pt x="1715" y="3323"/>
                  </a:lnTo>
                  <a:lnTo>
                    <a:pt x="1776" y="3337"/>
                  </a:lnTo>
                  <a:lnTo>
                    <a:pt x="1838" y="3352"/>
                  </a:lnTo>
                  <a:lnTo>
                    <a:pt x="1895" y="3366"/>
                  </a:lnTo>
                  <a:lnTo>
                    <a:pt x="1947" y="3380"/>
                  </a:lnTo>
                  <a:lnTo>
                    <a:pt x="1994" y="3393"/>
                  </a:lnTo>
                  <a:lnTo>
                    <a:pt x="2037" y="3405"/>
                  </a:lnTo>
                  <a:lnTo>
                    <a:pt x="2073" y="3417"/>
                  </a:lnTo>
                  <a:lnTo>
                    <a:pt x="2105" y="3429"/>
                  </a:lnTo>
                  <a:lnTo>
                    <a:pt x="2132" y="3440"/>
                  </a:lnTo>
                  <a:lnTo>
                    <a:pt x="2165" y="3457"/>
                  </a:lnTo>
                  <a:lnTo>
                    <a:pt x="2197" y="3475"/>
                  </a:lnTo>
                  <a:lnTo>
                    <a:pt x="2226" y="3493"/>
                  </a:lnTo>
                  <a:lnTo>
                    <a:pt x="2253" y="3513"/>
                  </a:lnTo>
                  <a:lnTo>
                    <a:pt x="2278" y="3534"/>
                  </a:lnTo>
                  <a:lnTo>
                    <a:pt x="2300" y="3556"/>
                  </a:lnTo>
                  <a:lnTo>
                    <a:pt x="2320" y="3579"/>
                  </a:lnTo>
                  <a:lnTo>
                    <a:pt x="2338" y="3603"/>
                  </a:lnTo>
                  <a:lnTo>
                    <a:pt x="2354" y="3629"/>
                  </a:lnTo>
                  <a:lnTo>
                    <a:pt x="2368" y="3654"/>
                  </a:lnTo>
                  <a:lnTo>
                    <a:pt x="2379" y="3681"/>
                  </a:lnTo>
                  <a:lnTo>
                    <a:pt x="2388" y="3710"/>
                  </a:lnTo>
                  <a:lnTo>
                    <a:pt x="2396" y="3739"/>
                  </a:lnTo>
                  <a:lnTo>
                    <a:pt x="2401" y="3769"/>
                  </a:lnTo>
                  <a:lnTo>
                    <a:pt x="2404" y="3800"/>
                  </a:lnTo>
                  <a:lnTo>
                    <a:pt x="2405" y="3832"/>
                  </a:lnTo>
                  <a:lnTo>
                    <a:pt x="2404" y="3864"/>
                  </a:lnTo>
                  <a:lnTo>
                    <a:pt x="2400" y="3894"/>
                  </a:lnTo>
                  <a:lnTo>
                    <a:pt x="2395" y="3925"/>
                  </a:lnTo>
                  <a:lnTo>
                    <a:pt x="2387" y="3956"/>
                  </a:lnTo>
                  <a:lnTo>
                    <a:pt x="2377" y="3986"/>
                  </a:lnTo>
                  <a:lnTo>
                    <a:pt x="2364" y="4015"/>
                  </a:lnTo>
                  <a:lnTo>
                    <a:pt x="2348" y="4045"/>
                  </a:lnTo>
                  <a:lnTo>
                    <a:pt x="2332" y="4073"/>
                  </a:lnTo>
                  <a:lnTo>
                    <a:pt x="2312" y="4100"/>
                  </a:lnTo>
                  <a:lnTo>
                    <a:pt x="2291" y="4127"/>
                  </a:lnTo>
                  <a:lnTo>
                    <a:pt x="2268" y="4151"/>
                  </a:lnTo>
                  <a:lnTo>
                    <a:pt x="2242" y="4173"/>
                  </a:lnTo>
                  <a:lnTo>
                    <a:pt x="2215" y="4195"/>
                  </a:lnTo>
                  <a:lnTo>
                    <a:pt x="2185" y="4214"/>
                  </a:lnTo>
                  <a:lnTo>
                    <a:pt x="2155" y="4232"/>
                  </a:lnTo>
                  <a:lnTo>
                    <a:pt x="2121" y="4249"/>
                  </a:lnTo>
                  <a:lnTo>
                    <a:pt x="2087" y="4264"/>
                  </a:lnTo>
                  <a:lnTo>
                    <a:pt x="2051" y="4277"/>
                  </a:lnTo>
                  <a:lnTo>
                    <a:pt x="2014" y="4287"/>
                  </a:lnTo>
                  <a:lnTo>
                    <a:pt x="1975" y="4296"/>
                  </a:lnTo>
                  <a:lnTo>
                    <a:pt x="1935" y="4303"/>
                  </a:lnTo>
                  <a:lnTo>
                    <a:pt x="1895" y="4308"/>
                  </a:lnTo>
                  <a:lnTo>
                    <a:pt x="1854" y="4310"/>
                  </a:lnTo>
                  <a:lnTo>
                    <a:pt x="1812" y="4312"/>
                  </a:lnTo>
                  <a:lnTo>
                    <a:pt x="1758" y="4310"/>
                  </a:lnTo>
                  <a:lnTo>
                    <a:pt x="1707" y="4308"/>
                  </a:lnTo>
                  <a:lnTo>
                    <a:pt x="1658" y="4303"/>
                  </a:lnTo>
                  <a:lnTo>
                    <a:pt x="1612" y="4296"/>
                  </a:lnTo>
                  <a:lnTo>
                    <a:pt x="1567" y="4287"/>
                  </a:lnTo>
                  <a:lnTo>
                    <a:pt x="1525" y="4276"/>
                  </a:lnTo>
                  <a:lnTo>
                    <a:pt x="1504" y="4269"/>
                  </a:lnTo>
                  <a:lnTo>
                    <a:pt x="1485" y="4263"/>
                  </a:lnTo>
                  <a:lnTo>
                    <a:pt x="1466" y="4256"/>
                  </a:lnTo>
                  <a:lnTo>
                    <a:pt x="1448" y="4249"/>
                  </a:lnTo>
                  <a:lnTo>
                    <a:pt x="1428" y="4240"/>
                  </a:lnTo>
                  <a:lnTo>
                    <a:pt x="1412" y="4231"/>
                  </a:lnTo>
                  <a:lnTo>
                    <a:pt x="1394" y="4222"/>
                  </a:lnTo>
                  <a:lnTo>
                    <a:pt x="1377" y="4213"/>
                  </a:lnTo>
                  <a:lnTo>
                    <a:pt x="1362" y="4203"/>
                  </a:lnTo>
                  <a:lnTo>
                    <a:pt x="1345" y="4191"/>
                  </a:lnTo>
                  <a:lnTo>
                    <a:pt x="1331" y="4181"/>
                  </a:lnTo>
                  <a:lnTo>
                    <a:pt x="1316" y="4169"/>
                  </a:lnTo>
                  <a:lnTo>
                    <a:pt x="1301" y="4156"/>
                  </a:lnTo>
                  <a:lnTo>
                    <a:pt x="1289" y="4143"/>
                  </a:lnTo>
                  <a:lnTo>
                    <a:pt x="1274" y="4131"/>
                  </a:lnTo>
                  <a:lnTo>
                    <a:pt x="1262" y="4117"/>
                  </a:lnTo>
                  <a:lnTo>
                    <a:pt x="1250" y="4102"/>
                  </a:lnTo>
                  <a:lnTo>
                    <a:pt x="1239" y="4088"/>
                  </a:lnTo>
                  <a:lnTo>
                    <a:pt x="1227" y="4073"/>
                  </a:lnTo>
                  <a:lnTo>
                    <a:pt x="1217" y="4057"/>
                  </a:lnTo>
                  <a:lnTo>
                    <a:pt x="1206" y="4041"/>
                  </a:lnTo>
                  <a:lnTo>
                    <a:pt x="1196" y="4024"/>
                  </a:lnTo>
                  <a:lnTo>
                    <a:pt x="1187" y="4007"/>
                  </a:lnTo>
                  <a:lnTo>
                    <a:pt x="1180" y="3991"/>
                  </a:lnTo>
                  <a:lnTo>
                    <a:pt x="1172" y="3974"/>
                  </a:lnTo>
                  <a:lnTo>
                    <a:pt x="1164" y="3956"/>
                  </a:lnTo>
                  <a:lnTo>
                    <a:pt x="1158" y="3939"/>
                  </a:lnTo>
                  <a:lnTo>
                    <a:pt x="1153" y="3921"/>
                  </a:lnTo>
                  <a:lnTo>
                    <a:pt x="1147" y="3903"/>
                  </a:lnTo>
                  <a:lnTo>
                    <a:pt x="1142" y="3884"/>
                  </a:lnTo>
                  <a:lnTo>
                    <a:pt x="1138" y="3866"/>
                  </a:lnTo>
                  <a:lnTo>
                    <a:pt x="1136" y="3847"/>
                  </a:lnTo>
                  <a:lnTo>
                    <a:pt x="1131" y="3809"/>
                  </a:lnTo>
                  <a:lnTo>
                    <a:pt x="1128" y="3769"/>
                  </a:lnTo>
                  <a:close/>
                  <a:moveTo>
                    <a:pt x="2522" y="4312"/>
                  </a:moveTo>
                  <a:lnTo>
                    <a:pt x="2989" y="2651"/>
                  </a:lnTo>
                  <a:lnTo>
                    <a:pt x="3146" y="2651"/>
                  </a:lnTo>
                  <a:lnTo>
                    <a:pt x="2681" y="4312"/>
                  </a:lnTo>
                  <a:lnTo>
                    <a:pt x="2522" y="4312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+mn-cs"/>
              </a:endParaRPr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A2051662-2385-A58F-E65F-9C864939521B}"/>
                </a:ext>
              </a:extLst>
            </p:cNvPr>
            <p:cNvSpPr/>
            <p:nvPr/>
          </p:nvSpPr>
          <p:spPr>
            <a:xfrm>
              <a:off x="536763" y="2671997"/>
              <a:ext cx="1021002" cy="7773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Rectángulo 27">
            <a:extLst>
              <a:ext uri="{FF2B5EF4-FFF2-40B4-BE49-F238E27FC236}">
                <a16:creationId xmlns:a16="http://schemas.microsoft.com/office/drawing/2014/main" id="{B9D053B1-C204-A723-3FA3-B06C07D52176}"/>
              </a:ext>
            </a:extLst>
          </p:cNvPr>
          <p:cNvSpPr/>
          <p:nvPr/>
        </p:nvSpPr>
        <p:spPr>
          <a:xfrm>
            <a:off x="4935270" y="5621969"/>
            <a:ext cx="2336668" cy="350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Tahoma" panose="020B0604030504040204" pitchFamily="34" charset="0"/>
                <a:sym typeface="Arial"/>
              </a:rPr>
              <a:t>S/   </a:t>
            </a: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Tahoma" panose="020B0604030504040204" pitchFamily="34" charset="0"/>
                <a:sym typeface="Arial"/>
              </a:rPr>
              <a:t>3134</a:t>
            </a:r>
            <a:r>
              <a:rPr kumimoji="0" lang="es-MX" sz="2800" b="1" i="0" u="none" strike="noStrike" kern="1200" cap="none" spc="0" normalizeH="0" baseline="6000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Tahoma" panose="020B0604030504040204" pitchFamily="34" charset="0"/>
                <a:sym typeface="Arial"/>
              </a:rPr>
              <a:t>*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14CB60C-1BBB-8F6B-D0DD-6ECF7FB33D8E}"/>
              </a:ext>
            </a:extLst>
          </p:cNvPr>
          <p:cNvSpPr txBox="1"/>
          <p:nvPr/>
        </p:nvSpPr>
        <p:spPr>
          <a:xfrm>
            <a:off x="5948952" y="5850033"/>
            <a:ext cx="108003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Tahoma" panose="020B0604030504040204" pitchFamily="34" charset="0"/>
                <a:sym typeface="Arial"/>
              </a:rPr>
              <a:t>(millones de soles)</a:t>
            </a:r>
            <a:endParaRPr kumimoji="0" lang="es-ES" sz="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Gadugi" panose="020B0502040204020203" pitchFamily="34" charset="0"/>
              <a:ea typeface="Gadugi" panose="020B0502040204020203" pitchFamily="34" charset="0"/>
              <a:cs typeface="+mn-cs"/>
            </a:endParaRPr>
          </a:p>
        </p:txBody>
      </p:sp>
      <p:sp>
        <p:nvSpPr>
          <p:cNvPr id="30" name="Recortar rectángulo de esquina sencilla 554">
            <a:extLst>
              <a:ext uri="{FF2B5EF4-FFF2-40B4-BE49-F238E27FC236}">
                <a16:creationId xmlns:a16="http://schemas.microsoft.com/office/drawing/2014/main" id="{EC5F0F22-887F-9565-DCA6-AF094A9F3FD0}"/>
              </a:ext>
            </a:extLst>
          </p:cNvPr>
          <p:cNvSpPr/>
          <p:nvPr/>
        </p:nvSpPr>
        <p:spPr>
          <a:xfrm>
            <a:off x="7159953" y="4503625"/>
            <a:ext cx="1110105" cy="455578"/>
          </a:xfrm>
          <a:prstGeom prst="snip1Rect">
            <a:avLst>
              <a:gd name="adj" fmla="val 0"/>
            </a:avLst>
          </a:prstGeom>
          <a:solidFill>
            <a:srgbClr val="FFF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dugi" panose="020B0502040204020203" pitchFamily="34" charset="0"/>
              <a:ea typeface="Gadugi" panose="020B0502040204020203" pitchFamily="34" charset="0"/>
              <a:cs typeface="+mn-cs"/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EB96E0B4-F05A-D98B-B8E2-40D3F037D48B}"/>
              </a:ext>
            </a:extLst>
          </p:cNvPr>
          <p:cNvSpPr/>
          <p:nvPr/>
        </p:nvSpPr>
        <p:spPr>
          <a:xfrm>
            <a:off x="7165904" y="4528598"/>
            <a:ext cx="110860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+mn-cs"/>
              </a:rPr>
              <a:t>El adelanto de Canon Minero en enero </a:t>
            </a:r>
            <a:r>
              <a:rPr kumimoji="0" lang="es-PE" sz="7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+mn-cs"/>
              </a:rPr>
              <a:t>2022</a:t>
            </a:r>
            <a:r>
              <a:rPr kumimoji="0" lang="es-PE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+mn-cs"/>
              </a:rPr>
              <a:t>: </a:t>
            </a:r>
            <a:r>
              <a:rPr kumimoji="0" lang="es-PE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+mn-cs"/>
              </a:rPr>
              <a:t>S/ 2289 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B420CCC-C1B3-70E0-18A7-E10558005D19}"/>
              </a:ext>
            </a:extLst>
          </p:cNvPr>
          <p:cNvSpPr txBox="1"/>
          <p:nvPr/>
        </p:nvSpPr>
        <p:spPr>
          <a:xfrm>
            <a:off x="5381244" y="2849413"/>
            <a:ext cx="644019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Tahoma" panose="020B0604030504040204" pitchFamily="34" charset="0"/>
                <a:sym typeface="Arial"/>
              </a:rPr>
              <a:t>S/15</a:t>
            </a:r>
            <a:endParaRPr kumimoji="0" lang="es-PE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adugi" panose="020B0502040204020203" pitchFamily="34" charset="0"/>
              <a:ea typeface="Gadugi" panose="020B0502040204020203" pitchFamily="34" charset="0"/>
              <a:cs typeface="Tahoma" panose="020B0604030504040204" pitchFamily="34" charset="0"/>
            </a:endParaRPr>
          </a:p>
        </p:txBody>
      </p:sp>
      <p:cxnSp>
        <p:nvCxnSpPr>
          <p:cNvPr id="33" name="Conector angular 104">
            <a:extLst>
              <a:ext uri="{FF2B5EF4-FFF2-40B4-BE49-F238E27FC236}">
                <a16:creationId xmlns:a16="http://schemas.microsoft.com/office/drawing/2014/main" id="{EB2AFED4-1ED9-B315-BD99-B061AD13B29D}"/>
              </a:ext>
            </a:extLst>
          </p:cNvPr>
          <p:cNvCxnSpPr>
            <a:cxnSpLocks/>
          </p:cNvCxnSpPr>
          <p:nvPr/>
        </p:nvCxnSpPr>
        <p:spPr>
          <a:xfrm flipV="1">
            <a:off x="5680485" y="2618532"/>
            <a:ext cx="283803" cy="154934"/>
          </a:xfrm>
          <a:prstGeom prst="bentConnector3">
            <a:avLst>
              <a:gd name="adj1" fmla="val 432"/>
            </a:avLst>
          </a:prstGeom>
          <a:ln w="9525">
            <a:solidFill>
              <a:schemeClr val="bg1">
                <a:lumMod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angular 104">
            <a:extLst>
              <a:ext uri="{FF2B5EF4-FFF2-40B4-BE49-F238E27FC236}">
                <a16:creationId xmlns:a16="http://schemas.microsoft.com/office/drawing/2014/main" id="{B3E4FAE3-96A0-F5F6-9113-1D4F9531218B}"/>
              </a:ext>
            </a:extLst>
          </p:cNvPr>
          <p:cNvCxnSpPr>
            <a:cxnSpLocks/>
          </p:cNvCxnSpPr>
          <p:nvPr/>
        </p:nvCxnSpPr>
        <p:spPr>
          <a:xfrm flipV="1">
            <a:off x="5835371" y="3425119"/>
            <a:ext cx="726949" cy="137064"/>
          </a:xfrm>
          <a:prstGeom prst="bentConnector3">
            <a:avLst>
              <a:gd name="adj1" fmla="val 930"/>
            </a:avLst>
          </a:prstGeom>
          <a:ln w="9525">
            <a:solidFill>
              <a:schemeClr val="bg1">
                <a:lumMod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angular 104">
            <a:extLst>
              <a:ext uri="{FF2B5EF4-FFF2-40B4-BE49-F238E27FC236}">
                <a16:creationId xmlns:a16="http://schemas.microsoft.com/office/drawing/2014/main" id="{47DFAC0E-8F00-3871-8309-54768D38C282}"/>
              </a:ext>
            </a:extLst>
          </p:cNvPr>
          <p:cNvCxnSpPr>
            <a:cxnSpLocks/>
          </p:cNvCxnSpPr>
          <p:nvPr/>
        </p:nvCxnSpPr>
        <p:spPr>
          <a:xfrm flipV="1">
            <a:off x="5938619" y="4224148"/>
            <a:ext cx="1010629" cy="139944"/>
          </a:xfrm>
          <a:prstGeom prst="bentConnector3">
            <a:avLst>
              <a:gd name="adj1" fmla="val -210"/>
            </a:avLst>
          </a:prstGeom>
          <a:ln w="9525">
            <a:solidFill>
              <a:schemeClr val="bg1">
                <a:lumMod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Gráfico 35">
            <a:extLst>
              <a:ext uri="{FF2B5EF4-FFF2-40B4-BE49-F238E27FC236}">
                <a16:creationId xmlns:a16="http://schemas.microsoft.com/office/drawing/2014/main" id="{AF85D05A-A46B-524C-1D7F-1AB14D466511}"/>
              </a:ext>
            </a:extLst>
          </p:cNvPr>
          <p:cNvGraphicFramePr>
            <a:graphicFrameLocks/>
          </p:cNvGraphicFramePr>
          <p:nvPr/>
        </p:nvGraphicFramePr>
        <p:xfrm>
          <a:off x="8350584" y="2304103"/>
          <a:ext cx="4212000" cy="4340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9" name="Imagen 38">
            <a:extLst>
              <a:ext uri="{FF2B5EF4-FFF2-40B4-BE49-F238E27FC236}">
                <a16:creationId xmlns:a16="http://schemas.microsoft.com/office/drawing/2014/main" id="{1E0C480D-9E44-982C-8757-F7EFDAEBD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387" y="4587572"/>
            <a:ext cx="1830249" cy="1220166"/>
          </a:xfrm>
          <a:prstGeom prst="rect">
            <a:avLst/>
          </a:prstGeom>
        </p:spPr>
      </p:pic>
      <p:pic>
        <p:nvPicPr>
          <p:cNvPr id="12290" name="Picture 2" descr="Minedu convoca concurso para ejecutar 75 “Escuelas Bicentenario” - Noticias  - Ministerio de Educación - Plataforma del Estado Peruano">
            <a:extLst>
              <a:ext uri="{FF2B5EF4-FFF2-40B4-BE49-F238E27FC236}">
                <a16:creationId xmlns:a16="http://schemas.microsoft.com/office/drawing/2014/main" id="{286F12D4-71AC-0022-41D7-E3DCAE50E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460" y="4587572"/>
            <a:ext cx="2168064" cy="122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3396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/>
          <p:cNvSpPr>
            <a:extLst>
              <a:ext uri="smNativeData">
                <pr:smNativeData xmlns:pr="smNativeData" xmlns:p14="http://schemas.microsoft.com/office/powerpoint/2010/main" xmlns="" val="SMDATA_13_vnWXZB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ACAQAA2QQAAOFJAACNCwAAECAAACYAAAAIAAAA//////////8="/>
              </a:ext>
            </a:extLst>
          </p:cNvSpPr>
          <p:nvPr/>
        </p:nvSpPr>
        <p:spPr>
          <a:xfrm>
            <a:off x="163829" y="903008"/>
            <a:ext cx="11845925" cy="10896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defRPr lang="es-PE"/>
            </a:pPr>
            <a:r>
              <a:rPr lang="es-MX" sz="3200" b="1" spc="-12" dirty="0">
                <a:solidFill>
                  <a:srgbClr val="DE0C18"/>
                </a:solidFill>
                <a:latin typeface="Century Gothic" pitchFamily="2" charset="0"/>
                <a:ea typeface="Calibri" pitchFamily="2" charset="0"/>
                <a:cs typeface="Calibri" pitchFamily="2" charset="0"/>
              </a:rPr>
              <a:t>Proyectos de electrificación culminados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  <a:defRPr lang="es-PE"/>
            </a:pPr>
            <a:r>
              <a:rPr lang="es-MX" sz="3200" b="1" spc="-12" dirty="0">
                <a:solidFill>
                  <a:srgbClr val="DE0C18"/>
                </a:solidFill>
                <a:latin typeface="Century Gothic" pitchFamily="2" charset="0"/>
                <a:ea typeface="Calibri" pitchFamily="2" charset="0"/>
                <a:cs typeface="Calibri" pitchFamily="2" charset="0"/>
              </a:rPr>
              <a:t>(dic.2022 – jun.2023)</a:t>
            </a:r>
            <a:endParaRPr lang="es-MX" sz="3200" b="1" dirty="0">
              <a:solidFill>
                <a:srgbClr val="DE0C18"/>
              </a:solidFill>
              <a:latin typeface="Century Gothic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3" name="1 Rectángulo"/>
          <p:cNvSpPr>
            <a:extLst>
              <a:ext uri="smNativeData">
                <pr:smNativeData xmlns:pr="smNativeData" xmlns:p14="http://schemas.microsoft.com/office/powerpoint/2010/main" xmlns="" val="SMDATA_13_vnWXZBMAAAAlAAAAZAAAAE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////AQAAAAAAAAAAAAAAAAAAAAAAAAAAAAAAAAAAAAAAAAAAAAAAAH9/fwDn5uYDzMzMAMDA/wB/f38AAAAAAAAAAAAAAAAAAAAAAAAAAAAhAAAAGAAAABQAAAAxBAAAOQ8AAEgnAACUEwAAECAAACYAAAAIAAAA//////////8="/>
              </a:ext>
            </a:extLst>
          </p:cNvSpPr>
          <p:nvPr/>
        </p:nvSpPr>
        <p:spPr>
          <a:xfrm>
            <a:off x="681355" y="2474595"/>
            <a:ext cx="5704205" cy="7080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285750" indent="-285750" algn="just">
              <a:buFont typeface="Wingdings" charset="2"/>
              <a:buChar char="ü"/>
              <a:defRPr lang="es-PE"/>
            </a:pPr>
            <a:r>
              <a:rPr lang="es-PE" sz="2000" b="1">
                <a:solidFill>
                  <a:srgbClr val="DE0C18"/>
                </a:solidFill>
                <a:latin typeface="Century Gothic" pitchFamily="2" charset="0"/>
                <a:ea typeface="Calibri" pitchFamily="2" charset="0"/>
                <a:cs typeface="Calibri" pitchFamily="2" charset="0"/>
              </a:rPr>
              <a:t>10 proyectos </a:t>
            </a:r>
            <a:r>
              <a:rPr lang="es-PE" sz="2000">
                <a:latin typeface="Century Gothic" pitchFamily="2" charset="0"/>
                <a:ea typeface="Calibri" pitchFamily="2" charset="0"/>
                <a:cs typeface="Calibri" pitchFamily="2" charset="0"/>
              </a:rPr>
              <a:t>de electrificación rural concluidos, ubicados en:</a:t>
            </a:r>
          </a:p>
        </p:txBody>
      </p:sp>
      <p:sp>
        <p:nvSpPr>
          <p:cNvPr id="4" name="CuadroTexto 16"/>
          <p:cNvSpPr>
            <a:extLst>
              <a:ext uri="smNativeData">
                <pr:smNativeData xmlns:pr="smNativeData" xmlns:p14="http://schemas.microsoft.com/office/powerpoint/2010/main" xmlns="" val="SMDATA_13_vnWXZB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CbBAAA5h8AALMnAACfJgAAECAAACYAAAAIAAAA//////////8="/>
              </a:ext>
            </a:extLst>
          </p:cNvSpPr>
          <p:nvPr/>
        </p:nvSpPr>
        <p:spPr>
          <a:xfrm>
            <a:off x="748665" y="5185410"/>
            <a:ext cx="5704840" cy="10928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285750" indent="-285750" algn="just">
              <a:spcAft>
                <a:spcPts val="600"/>
              </a:spcAft>
              <a:buFont typeface="Wingdings" charset="2"/>
              <a:buChar char="ü"/>
              <a:defRPr lang="es-PE"/>
            </a:pPr>
            <a:r>
              <a:rPr lang="es-PE" sz="2000" b="1">
                <a:latin typeface="Century Gothic" pitchFamily="2" charset="0"/>
                <a:ea typeface="Calibri" pitchFamily="2" charset="0"/>
                <a:cs typeface="Calibri" pitchFamily="2" charset="0"/>
              </a:rPr>
              <a:t>Inversión total: </a:t>
            </a:r>
            <a:r>
              <a:rPr lang="es-PE" sz="2000" b="1">
                <a:solidFill>
                  <a:srgbClr val="DE0C18"/>
                </a:solidFill>
                <a:latin typeface="Century Gothic" pitchFamily="2" charset="0"/>
                <a:ea typeface="Calibri" pitchFamily="2" charset="0"/>
                <a:cs typeface="Calibri" pitchFamily="2" charset="0"/>
              </a:rPr>
              <a:t>S/ 90.4 millones</a:t>
            </a:r>
            <a:r>
              <a:rPr lang="es-PE" sz="2000">
                <a:latin typeface="Century Gothic" pitchFamily="2" charset="0"/>
                <a:ea typeface="Calibri" pitchFamily="2" charset="0"/>
                <a:cs typeface="Calibri" pitchFamily="2" charset="0"/>
              </a:rPr>
              <a:t> </a:t>
            </a:r>
          </a:p>
          <a:p>
            <a:pPr marL="285750" indent="-285750" algn="just">
              <a:spcAft>
                <a:spcPts val="600"/>
              </a:spcAft>
              <a:buFont typeface="Wingdings" charset="2"/>
              <a:buChar char="ü"/>
              <a:defRPr lang="es-PE"/>
            </a:pPr>
            <a:r>
              <a:rPr lang="es-PE" sz="2000" b="1">
                <a:latin typeface="Century Gothic" pitchFamily="2" charset="0"/>
                <a:ea typeface="Calibri" pitchFamily="2" charset="0"/>
                <a:cs typeface="Calibri" pitchFamily="2" charset="0"/>
              </a:rPr>
              <a:t>Beneficiarios:</a:t>
            </a:r>
            <a:r>
              <a:rPr lang="es-PE" sz="2000">
                <a:latin typeface="Century Gothic" pitchFamily="2" charset="0"/>
                <a:ea typeface="Calibri" pitchFamily="2" charset="0"/>
                <a:cs typeface="Calibri" pitchFamily="2" charset="0"/>
              </a:rPr>
              <a:t> </a:t>
            </a:r>
            <a:r>
              <a:rPr lang="es-PE" sz="2000" b="1">
                <a:solidFill>
                  <a:srgbClr val="DE0C18"/>
                </a:solidFill>
                <a:latin typeface="Century Gothic" pitchFamily="2" charset="0"/>
                <a:ea typeface="Calibri" pitchFamily="2" charset="0"/>
                <a:cs typeface="Calibri" pitchFamily="2" charset="0"/>
              </a:rPr>
              <a:t>34 mil habitantes de 155 localidades.</a:t>
            </a:r>
            <a:endParaRPr lang="es-PE" sz="2000">
              <a:latin typeface="Century Gothic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5" name="CuadroTexto 17"/>
          <p:cNvSpPr>
            <a:extLst>
              <a:ext uri="smNativeData">
                <pr:smNativeData xmlns:pr="smNativeData" xmlns:p14="http://schemas.microsoft.com/office/powerpoint/2010/main" xmlns="" val="SMDATA_13_vnWXZB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CTCQAAQxUAAAMhAAClHAAAECAAACYAAAAIAAAA//////////8="/>
              </a:ext>
            </a:extLst>
          </p:cNvSpPr>
          <p:nvPr/>
        </p:nvSpPr>
        <p:spPr>
          <a:xfrm>
            <a:off x="1556385" y="3456305"/>
            <a:ext cx="3810000" cy="12001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2" anchor="t"/>
          <a:lstStyle/>
          <a:p>
            <a:pPr marL="285750" indent="-285750">
              <a:buFont typeface="Wingdings" charset="2"/>
              <a:buChar char="v"/>
              <a:defRPr lang="es-PE"/>
            </a:pPr>
            <a:r>
              <a:rPr lang="es-PE">
                <a:latin typeface="Century Gothic" pitchFamily="2" charset="0"/>
                <a:ea typeface="Calibri" pitchFamily="2" charset="0"/>
                <a:cs typeface="Calibri" pitchFamily="2" charset="0"/>
              </a:rPr>
              <a:t>Ancash</a:t>
            </a:r>
          </a:p>
          <a:p>
            <a:pPr marL="285750" indent="-285750">
              <a:buFont typeface="Wingdings" charset="2"/>
              <a:buChar char="v"/>
              <a:defRPr lang="es-PE"/>
            </a:pPr>
            <a:r>
              <a:rPr lang="es-PE">
                <a:latin typeface="Century Gothic" pitchFamily="2" charset="0"/>
                <a:ea typeface="Calibri" pitchFamily="2" charset="0"/>
                <a:cs typeface="Calibri" pitchFamily="2" charset="0"/>
              </a:rPr>
              <a:t>Huánuco</a:t>
            </a:r>
          </a:p>
          <a:p>
            <a:pPr marL="285750" indent="-285750">
              <a:buFont typeface="Wingdings" charset="2"/>
              <a:buChar char="v"/>
              <a:defRPr lang="es-PE"/>
            </a:pPr>
            <a:r>
              <a:rPr lang="es-PE">
                <a:latin typeface="Century Gothic" pitchFamily="2" charset="0"/>
                <a:ea typeface="Calibri" pitchFamily="2" charset="0"/>
                <a:cs typeface="Calibri" pitchFamily="2" charset="0"/>
              </a:rPr>
              <a:t>Junín</a:t>
            </a:r>
          </a:p>
          <a:p>
            <a:pPr marL="285750" indent="-285750">
              <a:buFont typeface="Wingdings" charset="2"/>
              <a:buChar char="v"/>
              <a:defRPr lang="es-PE"/>
            </a:pPr>
            <a:r>
              <a:rPr lang="es-PE">
                <a:latin typeface="Century Gothic" pitchFamily="2" charset="0"/>
                <a:ea typeface="Calibri" pitchFamily="2" charset="0"/>
                <a:cs typeface="Calibri" pitchFamily="2" charset="0"/>
              </a:rPr>
              <a:t>La Libertad</a:t>
            </a:r>
          </a:p>
          <a:p>
            <a:pPr marL="285750" indent="-285750">
              <a:buFont typeface="Wingdings" charset="2"/>
              <a:buChar char="v"/>
              <a:defRPr lang="es-PE"/>
            </a:pPr>
            <a:r>
              <a:rPr lang="es-ES">
                <a:latin typeface="Century Gothic" pitchFamily="2" charset="0"/>
                <a:ea typeface="Calibri" pitchFamily="2" charset="0"/>
                <a:cs typeface="Calibri" pitchFamily="2" charset="0"/>
              </a:rPr>
              <a:t>Loreto</a:t>
            </a:r>
          </a:p>
          <a:p>
            <a:pPr marL="285750" indent="-285750">
              <a:buFont typeface="Wingdings" charset="2"/>
              <a:buChar char="v"/>
              <a:defRPr lang="es-PE"/>
            </a:pPr>
            <a:r>
              <a:rPr lang="es-ES">
                <a:latin typeface="Century Gothic" pitchFamily="2" charset="0"/>
                <a:ea typeface="Calibri" pitchFamily="2" charset="0"/>
                <a:cs typeface="Calibri" pitchFamily="2" charset="0"/>
              </a:rPr>
              <a:t>Puno</a:t>
            </a:r>
          </a:p>
          <a:p>
            <a:pPr marL="285750" indent="-285750">
              <a:buFont typeface="Wingdings" charset="2"/>
              <a:buChar char="v"/>
              <a:defRPr lang="es-PE"/>
            </a:pPr>
            <a:r>
              <a:rPr lang="es-ES">
                <a:latin typeface="Century Gothic" pitchFamily="2" charset="0"/>
                <a:ea typeface="Calibri" pitchFamily="2" charset="0"/>
                <a:cs typeface="Calibri" pitchFamily="2" charset="0"/>
              </a:rPr>
              <a:t>San Martín</a:t>
            </a:r>
            <a:endParaRPr lang="es-PE">
              <a:latin typeface="Century Gothic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6" name="Google Shape;1253;p20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v48A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z///8MAAAAEAAAAAAAAAAAAAAAAAAAAAAAAAAeAAAAaAAAAAAAAAAAAAAAAAAAAAAAAAAAAAAAECcAABAnAAAAAAAAAAAAAAAAAAAAAAAAAAAAAAAAAAAAAAAAAAAAABQAAAAAAAAAwMD/AAAAAABkAAAAMgAAAAAAAABkAAAAAAAAAH9/fwAKAAAAHwAAAFQAAAC/jwAA////AQAAAAAAAAAAAAAAAAAAAAAAAAAAAAAAAAAAAAAAAAAA/v7+AH9/fwDn5uYDzMzMAMDA/wB/f38AAAAAAAAAAAAAAAAAAAAAAAAAAAAhAAAAGAAAABQAAAAhOAAAgwsAAKBFAABnGQAAEAAAACYAAAAIAAAA//////////8="/>
              </a:ext>
            </a:extLst>
          </p:cNvSpPr>
          <p:nvPr/>
        </p:nvSpPr>
        <p:spPr>
          <a:xfrm>
            <a:off x="9124315" y="1871345"/>
            <a:ext cx="2193925" cy="2258060"/>
          </a:xfrm>
          <a:custGeom>
            <a:avLst/>
            <a:gdLst/>
            <a:ahLst/>
            <a:cxnLst/>
            <a:rect l="0" t="0" r="2193925" b="2258060"/>
            <a:pathLst>
              <a:path w="2193925" h="2258060">
                <a:moveTo>
                  <a:pt x="655743" y="71349"/>
                </a:moveTo>
                <a:lnTo>
                  <a:pt x="655743" y="65356"/>
                </a:lnTo>
                <a:lnTo>
                  <a:pt x="655743" y="66497"/>
                </a:lnTo>
                <a:lnTo>
                  <a:pt x="655743" y="65356"/>
                </a:lnTo>
                <a:lnTo>
                  <a:pt x="650570" y="65356"/>
                </a:lnTo>
                <a:lnTo>
                  <a:pt x="655743" y="65356"/>
                </a:lnTo>
                <a:lnTo>
                  <a:pt x="650570" y="65356"/>
                </a:lnTo>
                <a:lnTo>
                  <a:pt x="655743" y="65356"/>
                </a:lnTo>
                <a:lnTo>
                  <a:pt x="655743" y="61646"/>
                </a:lnTo>
                <a:lnTo>
                  <a:pt x="650570" y="61646"/>
                </a:lnTo>
                <a:lnTo>
                  <a:pt x="650570" y="49659"/>
                </a:lnTo>
                <a:lnTo>
                  <a:pt x="646918" y="49659"/>
                </a:lnTo>
                <a:lnTo>
                  <a:pt x="646918" y="42239"/>
                </a:lnTo>
                <a:lnTo>
                  <a:pt x="642963" y="42239"/>
                </a:lnTo>
                <a:lnTo>
                  <a:pt x="642963" y="37387"/>
                </a:lnTo>
                <a:lnTo>
                  <a:pt x="639007" y="37387"/>
                </a:lnTo>
                <a:lnTo>
                  <a:pt x="635355" y="36245"/>
                </a:lnTo>
                <a:lnTo>
                  <a:pt x="621054" y="36245"/>
                </a:lnTo>
                <a:lnTo>
                  <a:pt x="621054" y="37387"/>
                </a:lnTo>
                <a:lnTo>
                  <a:pt x="615881" y="37387"/>
                </a:lnTo>
                <a:lnTo>
                  <a:pt x="615881" y="17124"/>
                </a:lnTo>
                <a:lnTo>
                  <a:pt x="621054" y="17124"/>
                </a:lnTo>
                <a:lnTo>
                  <a:pt x="621054" y="20549"/>
                </a:lnTo>
                <a:lnTo>
                  <a:pt x="635355" y="20549"/>
                </a:lnTo>
                <a:lnTo>
                  <a:pt x="630182" y="17124"/>
                </a:lnTo>
                <a:lnTo>
                  <a:pt x="635355" y="17124"/>
                </a:lnTo>
                <a:lnTo>
                  <a:pt x="635355" y="20549"/>
                </a:lnTo>
                <a:lnTo>
                  <a:pt x="635355" y="17124"/>
                </a:lnTo>
                <a:lnTo>
                  <a:pt x="635355" y="20549"/>
                </a:lnTo>
                <a:lnTo>
                  <a:pt x="639007" y="17124"/>
                </a:lnTo>
                <a:lnTo>
                  <a:pt x="639007" y="20549"/>
                </a:lnTo>
                <a:lnTo>
                  <a:pt x="639007" y="17124"/>
                </a:lnTo>
                <a:lnTo>
                  <a:pt x="642963" y="17124"/>
                </a:lnTo>
                <a:lnTo>
                  <a:pt x="642963" y="20549"/>
                </a:lnTo>
                <a:lnTo>
                  <a:pt x="642963" y="17124"/>
                </a:lnTo>
                <a:lnTo>
                  <a:pt x="642963" y="20549"/>
                </a:lnTo>
                <a:lnTo>
                  <a:pt x="646918" y="20549"/>
                </a:lnTo>
                <a:lnTo>
                  <a:pt x="646918" y="24259"/>
                </a:lnTo>
                <a:lnTo>
                  <a:pt x="646918" y="20549"/>
                </a:lnTo>
                <a:lnTo>
                  <a:pt x="650570" y="20549"/>
                </a:lnTo>
                <a:lnTo>
                  <a:pt x="650570" y="24259"/>
                </a:lnTo>
                <a:lnTo>
                  <a:pt x="655743" y="24259"/>
                </a:lnTo>
                <a:lnTo>
                  <a:pt x="655743" y="27969"/>
                </a:lnTo>
                <a:lnTo>
                  <a:pt x="666089" y="27969"/>
                </a:lnTo>
                <a:lnTo>
                  <a:pt x="666089" y="32821"/>
                </a:lnTo>
                <a:lnTo>
                  <a:pt x="670044" y="32821"/>
                </a:lnTo>
                <a:lnTo>
                  <a:pt x="666089" y="32821"/>
                </a:lnTo>
                <a:lnTo>
                  <a:pt x="681607" y="32821"/>
                </a:lnTo>
                <a:lnTo>
                  <a:pt x="681607" y="27969"/>
                </a:lnTo>
                <a:lnTo>
                  <a:pt x="686780" y="24259"/>
                </a:lnTo>
                <a:lnTo>
                  <a:pt x="686780" y="32821"/>
                </a:lnTo>
                <a:lnTo>
                  <a:pt x="687997" y="32821"/>
                </a:lnTo>
                <a:lnTo>
                  <a:pt x="687997" y="27969"/>
                </a:lnTo>
                <a:lnTo>
                  <a:pt x="695605" y="27969"/>
                </a:lnTo>
                <a:lnTo>
                  <a:pt x="695605" y="32821"/>
                </a:lnTo>
                <a:lnTo>
                  <a:pt x="695605" y="27969"/>
                </a:lnTo>
                <a:lnTo>
                  <a:pt x="695605" y="32821"/>
                </a:lnTo>
                <a:lnTo>
                  <a:pt x="695605" y="27969"/>
                </a:lnTo>
                <a:lnTo>
                  <a:pt x="704733" y="27969"/>
                </a:lnTo>
                <a:lnTo>
                  <a:pt x="704733" y="24259"/>
                </a:lnTo>
                <a:lnTo>
                  <a:pt x="708689" y="24259"/>
                </a:lnTo>
                <a:lnTo>
                  <a:pt x="712645" y="20549"/>
                </a:lnTo>
                <a:lnTo>
                  <a:pt x="712645" y="17124"/>
                </a:lnTo>
                <a:lnTo>
                  <a:pt x="715079" y="17124"/>
                </a:lnTo>
                <a:lnTo>
                  <a:pt x="715079" y="13414"/>
                </a:lnTo>
                <a:lnTo>
                  <a:pt x="719035" y="13414"/>
                </a:lnTo>
                <a:lnTo>
                  <a:pt x="719035" y="10845"/>
                </a:lnTo>
                <a:lnTo>
                  <a:pt x="722686" y="10845"/>
                </a:lnTo>
                <a:lnTo>
                  <a:pt x="722686" y="0"/>
                </a:lnTo>
                <a:lnTo>
                  <a:pt x="739422" y="0"/>
                </a:lnTo>
                <a:lnTo>
                  <a:pt x="739422" y="3710"/>
                </a:lnTo>
                <a:lnTo>
                  <a:pt x="742161" y="3710"/>
                </a:lnTo>
                <a:lnTo>
                  <a:pt x="742161" y="7420"/>
                </a:lnTo>
                <a:lnTo>
                  <a:pt x="749768" y="7420"/>
                </a:lnTo>
                <a:lnTo>
                  <a:pt x="753724" y="10845"/>
                </a:lnTo>
                <a:lnTo>
                  <a:pt x="753724" y="7420"/>
                </a:lnTo>
                <a:lnTo>
                  <a:pt x="753724" y="10845"/>
                </a:lnTo>
                <a:lnTo>
                  <a:pt x="766504" y="10845"/>
                </a:lnTo>
                <a:lnTo>
                  <a:pt x="766504" y="13414"/>
                </a:lnTo>
                <a:lnTo>
                  <a:pt x="770460" y="13414"/>
                </a:lnTo>
                <a:lnTo>
                  <a:pt x="770460" y="17124"/>
                </a:lnTo>
                <a:lnTo>
                  <a:pt x="771677" y="17124"/>
                </a:lnTo>
                <a:lnTo>
                  <a:pt x="776850" y="20549"/>
                </a:lnTo>
                <a:lnTo>
                  <a:pt x="776850" y="24259"/>
                </a:lnTo>
                <a:lnTo>
                  <a:pt x="780806" y="24259"/>
                </a:lnTo>
                <a:lnTo>
                  <a:pt x="780806" y="27969"/>
                </a:lnTo>
                <a:lnTo>
                  <a:pt x="792369" y="27969"/>
                </a:lnTo>
                <a:lnTo>
                  <a:pt x="792369" y="36245"/>
                </a:lnTo>
                <a:lnTo>
                  <a:pt x="797541" y="37387"/>
                </a:lnTo>
                <a:lnTo>
                  <a:pt x="798759" y="37387"/>
                </a:lnTo>
                <a:lnTo>
                  <a:pt x="798759" y="42239"/>
                </a:lnTo>
                <a:lnTo>
                  <a:pt x="802714" y="42239"/>
                </a:lnTo>
                <a:lnTo>
                  <a:pt x="802714" y="45949"/>
                </a:lnTo>
                <a:lnTo>
                  <a:pt x="807887" y="45949"/>
                </a:lnTo>
                <a:lnTo>
                  <a:pt x="807887" y="42239"/>
                </a:lnTo>
                <a:lnTo>
                  <a:pt x="811539" y="42239"/>
                </a:lnTo>
                <a:lnTo>
                  <a:pt x="811539" y="49659"/>
                </a:lnTo>
                <a:lnTo>
                  <a:pt x="825840" y="49659"/>
                </a:lnTo>
                <a:lnTo>
                  <a:pt x="829796" y="45949"/>
                </a:lnTo>
                <a:lnTo>
                  <a:pt x="829796" y="42239"/>
                </a:lnTo>
                <a:lnTo>
                  <a:pt x="833448" y="37387"/>
                </a:lnTo>
                <a:lnTo>
                  <a:pt x="846532" y="37387"/>
                </a:lnTo>
                <a:lnTo>
                  <a:pt x="846532" y="42239"/>
                </a:lnTo>
                <a:lnTo>
                  <a:pt x="850183" y="42239"/>
                </a:lnTo>
                <a:lnTo>
                  <a:pt x="850183" y="45949"/>
                </a:lnTo>
                <a:lnTo>
                  <a:pt x="854139" y="49659"/>
                </a:lnTo>
                <a:lnTo>
                  <a:pt x="854139" y="53084"/>
                </a:lnTo>
                <a:lnTo>
                  <a:pt x="856878" y="56794"/>
                </a:lnTo>
                <a:lnTo>
                  <a:pt x="856878" y="61646"/>
                </a:lnTo>
                <a:lnTo>
                  <a:pt x="860529" y="65356"/>
                </a:lnTo>
                <a:lnTo>
                  <a:pt x="860529" y="78484"/>
                </a:lnTo>
                <a:lnTo>
                  <a:pt x="868441" y="78484"/>
                </a:lnTo>
                <a:lnTo>
                  <a:pt x="868441" y="75059"/>
                </a:lnTo>
                <a:lnTo>
                  <a:pt x="877265" y="75059"/>
                </a:lnTo>
                <a:lnTo>
                  <a:pt x="877265" y="78484"/>
                </a:lnTo>
                <a:lnTo>
                  <a:pt x="873614" y="78484"/>
                </a:lnTo>
                <a:lnTo>
                  <a:pt x="873614" y="82194"/>
                </a:lnTo>
                <a:lnTo>
                  <a:pt x="877265" y="85904"/>
                </a:lnTo>
                <a:lnTo>
                  <a:pt x="881221" y="85904"/>
                </a:lnTo>
                <a:lnTo>
                  <a:pt x="883960" y="82194"/>
                </a:lnTo>
                <a:lnTo>
                  <a:pt x="891567" y="82194"/>
                </a:lnTo>
                <a:lnTo>
                  <a:pt x="891567" y="78484"/>
                </a:lnTo>
                <a:lnTo>
                  <a:pt x="895523" y="78484"/>
                </a:lnTo>
                <a:lnTo>
                  <a:pt x="895523" y="82194"/>
                </a:lnTo>
                <a:lnTo>
                  <a:pt x="891567" y="82194"/>
                </a:lnTo>
                <a:lnTo>
                  <a:pt x="891567" y="89329"/>
                </a:lnTo>
                <a:lnTo>
                  <a:pt x="903130" y="89329"/>
                </a:lnTo>
                <a:lnTo>
                  <a:pt x="903130" y="95608"/>
                </a:lnTo>
                <a:lnTo>
                  <a:pt x="912258" y="95608"/>
                </a:lnTo>
                <a:lnTo>
                  <a:pt x="912258" y="99033"/>
                </a:lnTo>
                <a:lnTo>
                  <a:pt x="913476" y="103884"/>
                </a:lnTo>
                <a:lnTo>
                  <a:pt x="913476" y="111305"/>
                </a:lnTo>
                <a:lnTo>
                  <a:pt x="922604" y="111305"/>
                </a:lnTo>
                <a:lnTo>
                  <a:pt x="922604" y="107595"/>
                </a:lnTo>
                <a:lnTo>
                  <a:pt x="926256" y="107595"/>
                </a:lnTo>
                <a:lnTo>
                  <a:pt x="926256" y="111305"/>
                </a:lnTo>
                <a:lnTo>
                  <a:pt x="922604" y="114730"/>
                </a:lnTo>
                <a:lnTo>
                  <a:pt x="930212" y="114730"/>
                </a:lnTo>
                <a:lnTo>
                  <a:pt x="930212" y="111305"/>
                </a:lnTo>
                <a:lnTo>
                  <a:pt x="934167" y="111305"/>
                </a:lnTo>
                <a:lnTo>
                  <a:pt x="934167" y="114730"/>
                </a:lnTo>
                <a:lnTo>
                  <a:pt x="939340" y="114730"/>
                </a:lnTo>
                <a:lnTo>
                  <a:pt x="939340" y="118440"/>
                </a:lnTo>
                <a:lnTo>
                  <a:pt x="944513" y="118440"/>
                </a:lnTo>
                <a:lnTo>
                  <a:pt x="944513" y="132995"/>
                </a:lnTo>
                <a:lnTo>
                  <a:pt x="949382" y="132995"/>
                </a:lnTo>
                <a:lnTo>
                  <a:pt x="953338" y="128143"/>
                </a:lnTo>
                <a:lnTo>
                  <a:pt x="957293" y="132995"/>
                </a:lnTo>
                <a:lnTo>
                  <a:pt x="957293" y="146123"/>
                </a:lnTo>
                <a:lnTo>
                  <a:pt x="961249" y="146123"/>
                </a:lnTo>
                <a:lnTo>
                  <a:pt x="961249" y="149833"/>
                </a:lnTo>
                <a:lnTo>
                  <a:pt x="964900" y="149833"/>
                </a:lnTo>
                <a:lnTo>
                  <a:pt x="964900" y="153544"/>
                </a:lnTo>
                <a:lnTo>
                  <a:pt x="961249" y="153544"/>
                </a:lnTo>
                <a:lnTo>
                  <a:pt x="961249" y="160678"/>
                </a:lnTo>
                <a:lnTo>
                  <a:pt x="964900" y="160678"/>
                </a:lnTo>
                <a:lnTo>
                  <a:pt x="967639" y="165530"/>
                </a:lnTo>
                <a:lnTo>
                  <a:pt x="967639" y="170382"/>
                </a:lnTo>
                <a:lnTo>
                  <a:pt x="964900" y="170382"/>
                </a:lnTo>
                <a:lnTo>
                  <a:pt x="961249" y="175234"/>
                </a:lnTo>
                <a:lnTo>
                  <a:pt x="961249" y="182369"/>
                </a:lnTo>
                <a:lnTo>
                  <a:pt x="964900" y="182369"/>
                </a:lnTo>
                <a:lnTo>
                  <a:pt x="967639" y="186079"/>
                </a:lnTo>
                <a:lnTo>
                  <a:pt x="975246" y="186079"/>
                </a:lnTo>
                <a:lnTo>
                  <a:pt x="975246" y="194641"/>
                </a:lnTo>
                <a:lnTo>
                  <a:pt x="979202" y="194641"/>
                </a:lnTo>
                <a:lnTo>
                  <a:pt x="984375" y="189789"/>
                </a:lnTo>
                <a:lnTo>
                  <a:pt x="988026" y="194641"/>
                </a:lnTo>
                <a:lnTo>
                  <a:pt x="984375" y="194641"/>
                </a:lnTo>
                <a:lnTo>
                  <a:pt x="984375" y="204344"/>
                </a:lnTo>
                <a:lnTo>
                  <a:pt x="991982" y="204344"/>
                </a:lnTo>
                <a:lnTo>
                  <a:pt x="991982" y="199492"/>
                </a:lnTo>
                <a:lnTo>
                  <a:pt x="995938" y="199492"/>
                </a:lnTo>
                <a:lnTo>
                  <a:pt x="995938" y="204344"/>
                </a:lnTo>
                <a:lnTo>
                  <a:pt x="991982" y="204344"/>
                </a:lnTo>
                <a:lnTo>
                  <a:pt x="991982" y="207769"/>
                </a:lnTo>
                <a:lnTo>
                  <a:pt x="988026" y="207769"/>
                </a:lnTo>
                <a:lnTo>
                  <a:pt x="988026" y="211479"/>
                </a:lnTo>
                <a:lnTo>
                  <a:pt x="991982" y="215189"/>
                </a:lnTo>
                <a:lnTo>
                  <a:pt x="988026" y="218614"/>
                </a:lnTo>
                <a:lnTo>
                  <a:pt x="984375" y="215189"/>
                </a:lnTo>
                <a:lnTo>
                  <a:pt x="975246" y="215189"/>
                </a:lnTo>
                <a:lnTo>
                  <a:pt x="975246" y="222324"/>
                </a:lnTo>
                <a:lnTo>
                  <a:pt x="988026" y="222324"/>
                </a:lnTo>
                <a:lnTo>
                  <a:pt x="988026" y="232028"/>
                </a:lnTo>
                <a:lnTo>
                  <a:pt x="991982" y="232028"/>
                </a:lnTo>
                <a:lnTo>
                  <a:pt x="991982" y="236879"/>
                </a:lnTo>
                <a:lnTo>
                  <a:pt x="988026" y="236879"/>
                </a:lnTo>
                <a:lnTo>
                  <a:pt x="988026" y="244014"/>
                </a:lnTo>
                <a:lnTo>
                  <a:pt x="991982" y="244014"/>
                </a:lnTo>
                <a:lnTo>
                  <a:pt x="991982" y="247724"/>
                </a:lnTo>
                <a:lnTo>
                  <a:pt x="998372" y="247724"/>
                </a:lnTo>
                <a:lnTo>
                  <a:pt x="998372" y="251435"/>
                </a:lnTo>
                <a:lnTo>
                  <a:pt x="1023020" y="251435"/>
                </a:lnTo>
                <a:lnTo>
                  <a:pt x="1023020" y="253718"/>
                </a:lnTo>
                <a:lnTo>
                  <a:pt x="1025454" y="253718"/>
                </a:lnTo>
                <a:lnTo>
                  <a:pt x="1029410" y="257428"/>
                </a:lnTo>
                <a:lnTo>
                  <a:pt x="1033366" y="257428"/>
                </a:lnTo>
                <a:lnTo>
                  <a:pt x="1037017" y="261138"/>
                </a:lnTo>
                <a:lnTo>
                  <a:pt x="1051319" y="261138"/>
                </a:lnTo>
                <a:lnTo>
                  <a:pt x="1051319" y="251435"/>
                </a:lnTo>
                <a:lnTo>
                  <a:pt x="1060447" y="251435"/>
                </a:lnTo>
                <a:lnTo>
                  <a:pt x="1060447" y="257428"/>
                </a:lnTo>
                <a:lnTo>
                  <a:pt x="1055274" y="257428"/>
                </a:lnTo>
                <a:lnTo>
                  <a:pt x="1055274" y="261138"/>
                </a:lnTo>
                <a:lnTo>
                  <a:pt x="1060447" y="261138"/>
                </a:lnTo>
                <a:lnTo>
                  <a:pt x="1060447" y="273125"/>
                </a:lnTo>
                <a:lnTo>
                  <a:pt x="1064099" y="276835"/>
                </a:lnTo>
                <a:lnTo>
                  <a:pt x="1068055" y="276835"/>
                </a:lnTo>
                <a:lnTo>
                  <a:pt x="1068055" y="273125"/>
                </a:lnTo>
                <a:lnTo>
                  <a:pt x="1072010" y="273125"/>
                </a:lnTo>
                <a:lnTo>
                  <a:pt x="1075662" y="269415"/>
                </a:lnTo>
                <a:lnTo>
                  <a:pt x="1075662" y="273125"/>
                </a:lnTo>
                <a:lnTo>
                  <a:pt x="1080835" y="273125"/>
                </a:lnTo>
                <a:lnTo>
                  <a:pt x="1080835" y="276835"/>
                </a:lnTo>
                <a:lnTo>
                  <a:pt x="1075662" y="276835"/>
                </a:lnTo>
                <a:lnTo>
                  <a:pt x="1075662" y="279118"/>
                </a:lnTo>
                <a:lnTo>
                  <a:pt x="1072010" y="279118"/>
                </a:lnTo>
                <a:lnTo>
                  <a:pt x="1075662" y="282828"/>
                </a:lnTo>
                <a:lnTo>
                  <a:pt x="1080835" y="282828"/>
                </a:lnTo>
                <a:lnTo>
                  <a:pt x="1082052" y="279118"/>
                </a:lnTo>
                <a:lnTo>
                  <a:pt x="1091181" y="279118"/>
                </a:lnTo>
                <a:lnTo>
                  <a:pt x="1091181" y="282828"/>
                </a:lnTo>
                <a:lnTo>
                  <a:pt x="1095136" y="282828"/>
                </a:lnTo>
                <a:lnTo>
                  <a:pt x="1095136" y="298525"/>
                </a:lnTo>
                <a:lnTo>
                  <a:pt x="1099092" y="298525"/>
                </a:lnTo>
                <a:lnTo>
                  <a:pt x="1099092" y="302235"/>
                </a:lnTo>
                <a:lnTo>
                  <a:pt x="1102743" y="302235"/>
                </a:lnTo>
                <a:lnTo>
                  <a:pt x="1102743" y="308229"/>
                </a:lnTo>
                <a:lnTo>
                  <a:pt x="1106699" y="308229"/>
                </a:lnTo>
                <a:lnTo>
                  <a:pt x="1109134" y="311653"/>
                </a:lnTo>
                <a:lnTo>
                  <a:pt x="1109134" y="308229"/>
                </a:lnTo>
                <a:lnTo>
                  <a:pt x="1113089" y="311653"/>
                </a:lnTo>
                <a:lnTo>
                  <a:pt x="1117045" y="311653"/>
                </a:lnTo>
                <a:lnTo>
                  <a:pt x="1117045" y="315364"/>
                </a:lnTo>
                <a:lnTo>
                  <a:pt x="1120697" y="311653"/>
                </a:lnTo>
                <a:lnTo>
                  <a:pt x="1125869" y="311653"/>
                </a:lnTo>
                <a:lnTo>
                  <a:pt x="1125869" y="315364"/>
                </a:lnTo>
                <a:lnTo>
                  <a:pt x="1129825" y="315364"/>
                </a:lnTo>
                <a:lnTo>
                  <a:pt x="1133781" y="311653"/>
                </a:lnTo>
                <a:lnTo>
                  <a:pt x="1133781" y="302235"/>
                </a:lnTo>
                <a:lnTo>
                  <a:pt x="1136215" y="302235"/>
                </a:lnTo>
                <a:lnTo>
                  <a:pt x="1136215" y="311653"/>
                </a:lnTo>
                <a:lnTo>
                  <a:pt x="1140171" y="311653"/>
                </a:lnTo>
                <a:lnTo>
                  <a:pt x="1140171" y="315364"/>
                </a:lnTo>
                <a:lnTo>
                  <a:pt x="1147778" y="315364"/>
                </a:lnTo>
                <a:lnTo>
                  <a:pt x="1151734" y="311653"/>
                </a:lnTo>
                <a:lnTo>
                  <a:pt x="1156907" y="311653"/>
                </a:lnTo>
                <a:lnTo>
                  <a:pt x="1160863" y="315364"/>
                </a:lnTo>
                <a:lnTo>
                  <a:pt x="1160863" y="319074"/>
                </a:lnTo>
                <a:lnTo>
                  <a:pt x="1167253" y="319074"/>
                </a:lnTo>
                <a:lnTo>
                  <a:pt x="1167253" y="315364"/>
                </a:lnTo>
                <a:lnTo>
                  <a:pt x="1171209" y="315364"/>
                </a:lnTo>
                <a:lnTo>
                  <a:pt x="1171209" y="331060"/>
                </a:lnTo>
                <a:lnTo>
                  <a:pt x="1174860" y="332202"/>
                </a:lnTo>
                <a:lnTo>
                  <a:pt x="1182772" y="332202"/>
                </a:lnTo>
                <a:lnTo>
                  <a:pt x="1182772" y="331060"/>
                </a:lnTo>
                <a:lnTo>
                  <a:pt x="1182772" y="344474"/>
                </a:lnTo>
                <a:lnTo>
                  <a:pt x="1186423" y="344474"/>
                </a:lnTo>
                <a:lnTo>
                  <a:pt x="1186423" y="347899"/>
                </a:lnTo>
                <a:lnTo>
                  <a:pt x="1191596" y="351609"/>
                </a:lnTo>
                <a:lnTo>
                  <a:pt x="1191596" y="357602"/>
                </a:lnTo>
                <a:lnTo>
                  <a:pt x="1182772" y="357602"/>
                </a:lnTo>
                <a:lnTo>
                  <a:pt x="1182772" y="355319"/>
                </a:lnTo>
                <a:lnTo>
                  <a:pt x="1178816" y="355319"/>
                </a:lnTo>
                <a:lnTo>
                  <a:pt x="1178816" y="357602"/>
                </a:lnTo>
                <a:lnTo>
                  <a:pt x="1182772" y="357602"/>
                </a:lnTo>
                <a:lnTo>
                  <a:pt x="1182772" y="361312"/>
                </a:lnTo>
                <a:lnTo>
                  <a:pt x="1193117" y="361312"/>
                </a:lnTo>
                <a:lnTo>
                  <a:pt x="1193117" y="369874"/>
                </a:lnTo>
                <a:lnTo>
                  <a:pt x="1196769" y="369874"/>
                </a:lnTo>
                <a:lnTo>
                  <a:pt x="1196769" y="373299"/>
                </a:lnTo>
                <a:lnTo>
                  <a:pt x="1201942" y="373299"/>
                </a:lnTo>
                <a:lnTo>
                  <a:pt x="1205898" y="377009"/>
                </a:lnTo>
                <a:lnTo>
                  <a:pt x="1205898" y="373299"/>
                </a:lnTo>
                <a:lnTo>
                  <a:pt x="1205898" y="377009"/>
                </a:lnTo>
                <a:lnTo>
                  <a:pt x="1205898" y="373299"/>
                </a:lnTo>
                <a:lnTo>
                  <a:pt x="1205898" y="377009"/>
                </a:lnTo>
                <a:lnTo>
                  <a:pt x="1209853" y="377009"/>
                </a:lnTo>
                <a:lnTo>
                  <a:pt x="1209853" y="380719"/>
                </a:lnTo>
                <a:lnTo>
                  <a:pt x="1205898" y="380719"/>
                </a:lnTo>
                <a:lnTo>
                  <a:pt x="1205898" y="383003"/>
                </a:lnTo>
                <a:lnTo>
                  <a:pt x="1209853" y="383003"/>
                </a:lnTo>
                <a:lnTo>
                  <a:pt x="1209853" y="390423"/>
                </a:lnTo>
                <a:lnTo>
                  <a:pt x="1205898" y="390423"/>
                </a:lnTo>
                <a:lnTo>
                  <a:pt x="1205898" y="397558"/>
                </a:lnTo>
                <a:lnTo>
                  <a:pt x="1217461" y="397558"/>
                </a:lnTo>
                <a:lnTo>
                  <a:pt x="1213505" y="402410"/>
                </a:lnTo>
                <a:lnTo>
                  <a:pt x="1213505" y="406120"/>
                </a:lnTo>
                <a:lnTo>
                  <a:pt x="1209853" y="406120"/>
                </a:lnTo>
                <a:lnTo>
                  <a:pt x="1205898" y="409545"/>
                </a:lnTo>
                <a:lnTo>
                  <a:pt x="1201942" y="409545"/>
                </a:lnTo>
                <a:lnTo>
                  <a:pt x="1201942" y="419248"/>
                </a:lnTo>
                <a:lnTo>
                  <a:pt x="1196769" y="419248"/>
                </a:lnTo>
                <a:lnTo>
                  <a:pt x="1196769" y="422958"/>
                </a:lnTo>
                <a:lnTo>
                  <a:pt x="1193117" y="422958"/>
                </a:lnTo>
                <a:lnTo>
                  <a:pt x="1193117" y="434945"/>
                </a:lnTo>
                <a:lnTo>
                  <a:pt x="1196769" y="434945"/>
                </a:lnTo>
                <a:lnTo>
                  <a:pt x="1196769" y="436086"/>
                </a:lnTo>
                <a:lnTo>
                  <a:pt x="1205898" y="436086"/>
                </a:lnTo>
                <a:lnTo>
                  <a:pt x="1205898" y="440938"/>
                </a:lnTo>
                <a:lnTo>
                  <a:pt x="1217461" y="440938"/>
                </a:lnTo>
                <a:lnTo>
                  <a:pt x="1217461" y="444648"/>
                </a:lnTo>
                <a:lnTo>
                  <a:pt x="1222633" y="444648"/>
                </a:lnTo>
                <a:lnTo>
                  <a:pt x="1222633" y="455493"/>
                </a:lnTo>
                <a:lnTo>
                  <a:pt x="1227806" y="455493"/>
                </a:lnTo>
                <a:lnTo>
                  <a:pt x="1227806" y="451783"/>
                </a:lnTo>
                <a:lnTo>
                  <a:pt x="1240586" y="451783"/>
                </a:lnTo>
                <a:lnTo>
                  <a:pt x="1240586" y="455493"/>
                </a:lnTo>
                <a:lnTo>
                  <a:pt x="1248498" y="455493"/>
                </a:lnTo>
                <a:lnTo>
                  <a:pt x="1250932" y="459204"/>
                </a:lnTo>
                <a:lnTo>
                  <a:pt x="1250932" y="464055"/>
                </a:lnTo>
                <a:lnTo>
                  <a:pt x="1258540" y="464055"/>
                </a:lnTo>
                <a:lnTo>
                  <a:pt x="1258540" y="459204"/>
                </a:lnTo>
                <a:lnTo>
                  <a:pt x="1254888" y="459204"/>
                </a:lnTo>
                <a:lnTo>
                  <a:pt x="1254888" y="455493"/>
                </a:lnTo>
                <a:lnTo>
                  <a:pt x="1258540" y="455493"/>
                </a:lnTo>
                <a:lnTo>
                  <a:pt x="1254888" y="455493"/>
                </a:lnTo>
                <a:lnTo>
                  <a:pt x="1258540" y="451783"/>
                </a:lnTo>
                <a:lnTo>
                  <a:pt x="1275275" y="451783"/>
                </a:lnTo>
                <a:lnTo>
                  <a:pt x="1275275" y="455493"/>
                </a:lnTo>
                <a:lnTo>
                  <a:pt x="1271624" y="455493"/>
                </a:lnTo>
                <a:lnTo>
                  <a:pt x="1271624" y="459204"/>
                </a:lnTo>
                <a:lnTo>
                  <a:pt x="1278014" y="459204"/>
                </a:lnTo>
                <a:lnTo>
                  <a:pt x="1278014" y="444648"/>
                </a:lnTo>
                <a:lnTo>
                  <a:pt x="1285621" y="444648"/>
                </a:lnTo>
                <a:lnTo>
                  <a:pt x="1285621" y="451783"/>
                </a:lnTo>
                <a:lnTo>
                  <a:pt x="1289577" y="451783"/>
                </a:lnTo>
                <a:lnTo>
                  <a:pt x="1289577" y="459204"/>
                </a:lnTo>
                <a:lnTo>
                  <a:pt x="1302357" y="459204"/>
                </a:lnTo>
                <a:lnTo>
                  <a:pt x="1302357" y="473759"/>
                </a:lnTo>
                <a:lnTo>
                  <a:pt x="1306313" y="473759"/>
                </a:lnTo>
                <a:lnTo>
                  <a:pt x="1306313" y="477184"/>
                </a:lnTo>
                <a:lnTo>
                  <a:pt x="1312703" y="477184"/>
                </a:lnTo>
                <a:lnTo>
                  <a:pt x="1312703" y="484604"/>
                </a:lnTo>
                <a:lnTo>
                  <a:pt x="1309052" y="484604"/>
                </a:lnTo>
                <a:lnTo>
                  <a:pt x="1309052" y="490597"/>
                </a:lnTo>
                <a:lnTo>
                  <a:pt x="1312703" y="490597"/>
                </a:lnTo>
                <a:lnTo>
                  <a:pt x="1312703" y="497732"/>
                </a:lnTo>
                <a:lnTo>
                  <a:pt x="1309052" y="497732"/>
                </a:lnTo>
                <a:lnTo>
                  <a:pt x="1309052" y="513429"/>
                </a:lnTo>
                <a:lnTo>
                  <a:pt x="1312703" y="513429"/>
                </a:lnTo>
                <a:lnTo>
                  <a:pt x="1312703" y="515998"/>
                </a:lnTo>
                <a:lnTo>
                  <a:pt x="1316659" y="515998"/>
                </a:lnTo>
                <a:lnTo>
                  <a:pt x="1316659" y="519708"/>
                </a:lnTo>
                <a:lnTo>
                  <a:pt x="1312703" y="523132"/>
                </a:lnTo>
                <a:lnTo>
                  <a:pt x="1312703" y="530553"/>
                </a:lnTo>
                <a:lnTo>
                  <a:pt x="1324266" y="530553"/>
                </a:lnTo>
                <a:lnTo>
                  <a:pt x="1324266" y="538829"/>
                </a:lnTo>
                <a:lnTo>
                  <a:pt x="1316659" y="538829"/>
                </a:lnTo>
                <a:lnTo>
                  <a:pt x="1316659" y="542539"/>
                </a:lnTo>
                <a:lnTo>
                  <a:pt x="1312703" y="542539"/>
                </a:lnTo>
                <a:lnTo>
                  <a:pt x="1309052" y="544823"/>
                </a:lnTo>
                <a:lnTo>
                  <a:pt x="1309052" y="555953"/>
                </a:lnTo>
                <a:lnTo>
                  <a:pt x="1306313" y="555953"/>
                </a:lnTo>
                <a:lnTo>
                  <a:pt x="1306313" y="559378"/>
                </a:lnTo>
                <a:lnTo>
                  <a:pt x="1302357" y="559378"/>
                </a:lnTo>
                <a:lnTo>
                  <a:pt x="1302357" y="555953"/>
                </a:lnTo>
                <a:lnTo>
                  <a:pt x="1298706" y="555953"/>
                </a:lnTo>
                <a:lnTo>
                  <a:pt x="1298706" y="559378"/>
                </a:lnTo>
                <a:lnTo>
                  <a:pt x="1293533" y="559378"/>
                </a:lnTo>
                <a:lnTo>
                  <a:pt x="1293533" y="564230"/>
                </a:lnTo>
                <a:lnTo>
                  <a:pt x="1298706" y="564230"/>
                </a:lnTo>
                <a:lnTo>
                  <a:pt x="1298706" y="573933"/>
                </a:lnTo>
                <a:lnTo>
                  <a:pt x="1302357" y="577643"/>
                </a:lnTo>
                <a:lnTo>
                  <a:pt x="1306313" y="577643"/>
                </a:lnTo>
                <a:lnTo>
                  <a:pt x="1306313" y="581068"/>
                </a:lnTo>
                <a:lnTo>
                  <a:pt x="1309052" y="581068"/>
                </a:lnTo>
                <a:lnTo>
                  <a:pt x="1309052" y="584778"/>
                </a:lnTo>
                <a:lnTo>
                  <a:pt x="1312703" y="584778"/>
                </a:lnTo>
                <a:lnTo>
                  <a:pt x="1312703" y="588488"/>
                </a:lnTo>
                <a:lnTo>
                  <a:pt x="1309052" y="588488"/>
                </a:lnTo>
                <a:lnTo>
                  <a:pt x="1309052" y="596765"/>
                </a:lnTo>
                <a:lnTo>
                  <a:pt x="1312703" y="596765"/>
                </a:lnTo>
                <a:lnTo>
                  <a:pt x="1316659" y="592198"/>
                </a:lnTo>
                <a:lnTo>
                  <a:pt x="1324266" y="592198"/>
                </a:lnTo>
                <a:lnTo>
                  <a:pt x="1324266" y="601617"/>
                </a:lnTo>
                <a:lnTo>
                  <a:pt x="1333395" y="601617"/>
                </a:lnTo>
                <a:lnTo>
                  <a:pt x="1333395" y="592198"/>
                </a:lnTo>
                <a:lnTo>
                  <a:pt x="1334612" y="592198"/>
                </a:lnTo>
                <a:lnTo>
                  <a:pt x="1334612" y="596765"/>
                </a:lnTo>
                <a:lnTo>
                  <a:pt x="1338568" y="596765"/>
                </a:lnTo>
                <a:lnTo>
                  <a:pt x="1338568" y="601617"/>
                </a:lnTo>
                <a:lnTo>
                  <a:pt x="1343741" y="601617"/>
                </a:lnTo>
                <a:lnTo>
                  <a:pt x="1347696" y="598192"/>
                </a:lnTo>
                <a:lnTo>
                  <a:pt x="1351348" y="596765"/>
                </a:lnTo>
                <a:lnTo>
                  <a:pt x="1351348" y="601617"/>
                </a:lnTo>
                <a:lnTo>
                  <a:pt x="1355304" y="606468"/>
                </a:lnTo>
                <a:lnTo>
                  <a:pt x="1355304" y="613889"/>
                </a:lnTo>
                <a:lnTo>
                  <a:pt x="1359259" y="613889"/>
                </a:lnTo>
                <a:lnTo>
                  <a:pt x="1359259" y="617313"/>
                </a:lnTo>
                <a:lnTo>
                  <a:pt x="1365649" y="617313"/>
                </a:lnTo>
                <a:lnTo>
                  <a:pt x="1365649" y="621024"/>
                </a:lnTo>
                <a:lnTo>
                  <a:pt x="1361694" y="621024"/>
                </a:lnTo>
                <a:lnTo>
                  <a:pt x="1361694" y="623592"/>
                </a:lnTo>
                <a:lnTo>
                  <a:pt x="1359259" y="623592"/>
                </a:lnTo>
                <a:lnTo>
                  <a:pt x="1359259" y="627017"/>
                </a:lnTo>
                <a:lnTo>
                  <a:pt x="1361694" y="627017"/>
                </a:lnTo>
                <a:lnTo>
                  <a:pt x="1365649" y="623592"/>
                </a:lnTo>
                <a:lnTo>
                  <a:pt x="1369605" y="623592"/>
                </a:lnTo>
                <a:lnTo>
                  <a:pt x="1374474" y="621024"/>
                </a:lnTo>
                <a:lnTo>
                  <a:pt x="1378429" y="623592"/>
                </a:lnTo>
                <a:lnTo>
                  <a:pt x="1386341" y="623592"/>
                </a:lnTo>
                <a:lnTo>
                  <a:pt x="1386341" y="621024"/>
                </a:lnTo>
                <a:lnTo>
                  <a:pt x="1389992" y="617313"/>
                </a:lnTo>
                <a:lnTo>
                  <a:pt x="1400338" y="617313"/>
                </a:lnTo>
                <a:lnTo>
                  <a:pt x="1400338" y="610178"/>
                </a:lnTo>
                <a:lnTo>
                  <a:pt x="1409467" y="610178"/>
                </a:lnTo>
                <a:lnTo>
                  <a:pt x="1409467" y="613889"/>
                </a:lnTo>
                <a:lnTo>
                  <a:pt x="1413118" y="613889"/>
                </a:lnTo>
                <a:lnTo>
                  <a:pt x="1413118" y="621024"/>
                </a:lnTo>
                <a:lnTo>
                  <a:pt x="1417074" y="621024"/>
                </a:lnTo>
                <a:lnTo>
                  <a:pt x="1417074" y="613889"/>
                </a:lnTo>
                <a:lnTo>
                  <a:pt x="1419813" y="613889"/>
                </a:lnTo>
                <a:lnTo>
                  <a:pt x="1419813" y="610178"/>
                </a:lnTo>
                <a:lnTo>
                  <a:pt x="1423464" y="610178"/>
                </a:lnTo>
                <a:lnTo>
                  <a:pt x="1427420" y="613889"/>
                </a:lnTo>
                <a:lnTo>
                  <a:pt x="1431376" y="617313"/>
                </a:lnTo>
                <a:lnTo>
                  <a:pt x="1431376" y="621024"/>
                </a:lnTo>
                <a:lnTo>
                  <a:pt x="1427420" y="623592"/>
                </a:lnTo>
                <a:lnTo>
                  <a:pt x="1427420" y="627017"/>
                </a:lnTo>
                <a:lnTo>
                  <a:pt x="1431376" y="627017"/>
                </a:lnTo>
                <a:lnTo>
                  <a:pt x="1435027" y="623592"/>
                </a:lnTo>
                <a:lnTo>
                  <a:pt x="1435027" y="617313"/>
                </a:lnTo>
                <a:lnTo>
                  <a:pt x="1440200" y="613889"/>
                </a:lnTo>
                <a:lnTo>
                  <a:pt x="1444156" y="610178"/>
                </a:lnTo>
                <a:lnTo>
                  <a:pt x="1444156" y="601617"/>
                </a:lnTo>
                <a:lnTo>
                  <a:pt x="1454502" y="601617"/>
                </a:lnTo>
                <a:lnTo>
                  <a:pt x="1454502" y="606468"/>
                </a:lnTo>
                <a:lnTo>
                  <a:pt x="1458458" y="606468"/>
                </a:lnTo>
                <a:lnTo>
                  <a:pt x="1458458" y="610178"/>
                </a:lnTo>
                <a:lnTo>
                  <a:pt x="1462109" y="610178"/>
                </a:lnTo>
                <a:lnTo>
                  <a:pt x="1462109" y="613889"/>
                </a:lnTo>
                <a:lnTo>
                  <a:pt x="1475193" y="613889"/>
                </a:lnTo>
                <a:lnTo>
                  <a:pt x="1475193" y="617313"/>
                </a:lnTo>
                <a:lnTo>
                  <a:pt x="1476411" y="617313"/>
                </a:lnTo>
                <a:lnTo>
                  <a:pt x="1476411" y="621024"/>
                </a:lnTo>
                <a:lnTo>
                  <a:pt x="1480366" y="621024"/>
                </a:lnTo>
                <a:lnTo>
                  <a:pt x="1480366" y="617313"/>
                </a:lnTo>
                <a:lnTo>
                  <a:pt x="1493147" y="617313"/>
                </a:lnTo>
                <a:lnTo>
                  <a:pt x="1493147" y="621024"/>
                </a:lnTo>
                <a:lnTo>
                  <a:pt x="1497102" y="621024"/>
                </a:lnTo>
                <a:lnTo>
                  <a:pt x="1500754" y="623592"/>
                </a:lnTo>
                <a:lnTo>
                  <a:pt x="1503492" y="623592"/>
                </a:lnTo>
                <a:lnTo>
                  <a:pt x="1503492" y="621024"/>
                </a:lnTo>
                <a:lnTo>
                  <a:pt x="1507144" y="621024"/>
                </a:lnTo>
                <a:lnTo>
                  <a:pt x="1507144" y="617313"/>
                </a:lnTo>
                <a:lnTo>
                  <a:pt x="1507144" y="621024"/>
                </a:lnTo>
                <a:lnTo>
                  <a:pt x="1511100" y="621024"/>
                </a:lnTo>
                <a:lnTo>
                  <a:pt x="1511100" y="623592"/>
                </a:lnTo>
                <a:lnTo>
                  <a:pt x="1516272" y="623592"/>
                </a:lnTo>
                <a:lnTo>
                  <a:pt x="1516272" y="635579"/>
                </a:lnTo>
                <a:lnTo>
                  <a:pt x="1520228" y="635579"/>
                </a:lnTo>
                <a:lnTo>
                  <a:pt x="1520228" y="639289"/>
                </a:lnTo>
                <a:lnTo>
                  <a:pt x="1520228" y="635579"/>
                </a:lnTo>
                <a:lnTo>
                  <a:pt x="1531791" y="635579"/>
                </a:lnTo>
                <a:lnTo>
                  <a:pt x="1531791" y="630727"/>
                </a:lnTo>
                <a:lnTo>
                  <a:pt x="1542137" y="630727"/>
                </a:lnTo>
                <a:lnTo>
                  <a:pt x="1542137" y="627017"/>
                </a:lnTo>
                <a:lnTo>
                  <a:pt x="1550961" y="627017"/>
                </a:lnTo>
                <a:lnTo>
                  <a:pt x="1550961" y="621024"/>
                </a:lnTo>
                <a:lnTo>
                  <a:pt x="1554917" y="621024"/>
                </a:lnTo>
                <a:lnTo>
                  <a:pt x="1558873" y="623592"/>
                </a:lnTo>
                <a:lnTo>
                  <a:pt x="1558873" y="627017"/>
                </a:lnTo>
                <a:lnTo>
                  <a:pt x="1561307" y="627017"/>
                </a:lnTo>
                <a:lnTo>
                  <a:pt x="1561307" y="623592"/>
                </a:lnTo>
                <a:lnTo>
                  <a:pt x="1569219" y="623592"/>
                </a:lnTo>
                <a:lnTo>
                  <a:pt x="1569219" y="621024"/>
                </a:lnTo>
                <a:lnTo>
                  <a:pt x="1572870" y="621024"/>
                </a:lnTo>
                <a:lnTo>
                  <a:pt x="1569219" y="621024"/>
                </a:lnTo>
                <a:lnTo>
                  <a:pt x="1576826" y="621024"/>
                </a:lnTo>
                <a:lnTo>
                  <a:pt x="1576826" y="630727"/>
                </a:lnTo>
                <a:lnTo>
                  <a:pt x="1585955" y="630727"/>
                </a:lnTo>
                <a:lnTo>
                  <a:pt x="1585955" y="623592"/>
                </a:lnTo>
                <a:lnTo>
                  <a:pt x="1581999" y="623592"/>
                </a:lnTo>
                <a:lnTo>
                  <a:pt x="1581999" y="617313"/>
                </a:lnTo>
                <a:lnTo>
                  <a:pt x="1585955" y="613889"/>
                </a:lnTo>
                <a:lnTo>
                  <a:pt x="1587172" y="613889"/>
                </a:lnTo>
                <a:lnTo>
                  <a:pt x="1587172" y="610178"/>
                </a:lnTo>
                <a:lnTo>
                  <a:pt x="1592345" y="610178"/>
                </a:lnTo>
                <a:lnTo>
                  <a:pt x="1592345" y="606468"/>
                </a:lnTo>
                <a:lnTo>
                  <a:pt x="1599952" y="606468"/>
                </a:lnTo>
                <a:lnTo>
                  <a:pt x="1599952" y="601617"/>
                </a:lnTo>
                <a:lnTo>
                  <a:pt x="1603908" y="601617"/>
                </a:lnTo>
                <a:lnTo>
                  <a:pt x="1603908" y="598192"/>
                </a:lnTo>
                <a:lnTo>
                  <a:pt x="1607864" y="598192"/>
                </a:lnTo>
                <a:lnTo>
                  <a:pt x="1607864" y="596765"/>
                </a:lnTo>
                <a:lnTo>
                  <a:pt x="1611515" y="596765"/>
                </a:lnTo>
                <a:lnTo>
                  <a:pt x="1611515" y="598192"/>
                </a:lnTo>
                <a:lnTo>
                  <a:pt x="1616688" y="598192"/>
                </a:lnTo>
                <a:lnTo>
                  <a:pt x="1616688" y="601617"/>
                </a:lnTo>
                <a:lnTo>
                  <a:pt x="1618209" y="601617"/>
                </a:lnTo>
                <a:lnTo>
                  <a:pt x="1618209" y="606468"/>
                </a:lnTo>
                <a:lnTo>
                  <a:pt x="1630990" y="606468"/>
                </a:lnTo>
                <a:lnTo>
                  <a:pt x="1630990" y="601617"/>
                </a:lnTo>
                <a:lnTo>
                  <a:pt x="1638597" y="601617"/>
                </a:lnTo>
                <a:lnTo>
                  <a:pt x="1638597" y="606468"/>
                </a:lnTo>
                <a:lnTo>
                  <a:pt x="1642553" y="610178"/>
                </a:lnTo>
                <a:lnTo>
                  <a:pt x="1644987" y="610178"/>
                </a:lnTo>
                <a:lnTo>
                  <a:pt x="1644987" y="601617"/>
                </a:lnTo>
                <a:lnTo>
                  <a:pt x="1642553" y="601617"/>
                </a:lnTo>
                <a:lnTo>
                  <a:pt x="1642553" y="596765"/>
                </a:lnTo>
                <a:lnTo>
                  <a:pt x="1638597" y="596765"/>
                </a:lnTo>
                <a:lnTo>
                  <a:pt x="1638597" y="592198"/>
                </a:lnTo>
                <a:lnTo>
                  <a:pt x="1642553" y="592198"/>
                </a:lnTo>
                <a:lnTo>
                  <a:pt x="1642553" y="588488"/>
                </a:lnTo>
                <a:lnTo>
                  <a:pt x="1644987" y="592198"/>
                </a:lnTo>
                <a:lnTo>
                  <a:pt x="1652898" y="592198"/>
                </a:lnTo>
                <a:lnTo>
                  <a:pt x="1658071" y="588488"/>
                </a:lnTo>
                <a:lnTo>
                  <a:pt x="1658071" y="584778"/>
                </a:lnTo>
                <a:lnTo>
                  <a:pt x="1661723" y="581068"/>
                </a:lnTo>
                <a:lnTo>
                  <a:pt x="1661723" y="569081"/>
                </a:lnTo>
                <a:lnTo>
                  <a:pt x="1665678" y="569081"/>
                </a:lnTo>
                <a:lnTo>
                  <a:pt x="1665678" y="567940"/>
                </a:lnTo>
                <a:lnTo>
                  <a:pt x="1669634" y="564230"/>
                </a:lnTo>
                <a:lnTo>
                  <a:pt x="1669634" y="559378"/>
                </a:lnTo>
                <a:lnTo>
                  <a:pt x="1672069" y="559378"/>
                </a:lnTo>
                <a:lnTo>
                  <a:pt x="1676024" y="564230"/>
                </a:lnTo>
                <a:lnTo>
                  <a:pt x="1679980" y="564230"/>
                </a:lnTo>
                <a:lnTo>
                  <a:pt x="1679980" y="555953"/>
                </a:lnTo>
                <a:lnTo>
                  <a:pt x="1687587" y="555953"/>
                </a:lnTo>
                <a:lnTo>
                  <a:pt x="1687587" y="548533"/>
                </a:lnTo>
                <a:lnTo>
                  <a:pt x="1696716" y="548533"/>
                </a:lnTo>
                <a:lnTo>
                  <a:pt x="1696716" y="544823"/>
                </a:lnTo>
                <a:lnTo>
                  <a:pt x="1700367" y="544823"/>
                </a:lnTo>
                <a:lnTo>
                  <a:pt x="1700367" y="569081"/>
                </a:lnTo>
                <a:lnTo>
                  <a:pt x="1703106" y="569081"/>
                </a:lnTo>
                <a:lnTo>
                  <a:pt x="1707062" y="567940"/>
                </a:lnTo>
                <a:lnTo>
                  <a:pt x="1710713" y="567940"/>
                </a:lnTo>
                <a:lnTo>
                  <a:pt x="1710713" y="564230"/>
                </a:lnTo>
                <a:lnTo>
                  <a:pt x="1727449" y="564230"/>
                </a:lnTo>
                <a:lnTo>
                  <a:pt x="1727449" y="567940"/>
                </a:lnTo>
                <a:lnTo>
                  <a:pt x="1728971" y="567940"/>
                </a:lnTo>
                <a:lnTo>
                  <a:pt x="1728971" y="569081"/>
                </a:lnTo>
                <a:lnTo>
                  <a:pt x="1737795" y="569081"/>
                </a:lnTo>
                <a:lnTo>
                  <a:pt x="1737795" y="573933"/>
                </a:lnTo>
                <a:lnTo>
                  <a:pt x="1758487" y="573933"/>
                </a:lnTo>
                <a:lnTo>
                  <a:pt x="1758487" y="598192"/>
                </a:lnTo>
                <a:lnTo>
                  <a:pt x="1759704" y="598192"/>
                </a:lnTo>
                <a:lnTo>
                  <a:pt x="1759704" y="601617"/>
                </a:lnTo>
                <a:lnTo>
                  <a:pt x="1768833" y="601617"/>
                </a:lnTo>
                <a:lnTo>
                  <a:pt x="1768833" y="592198"/>
                </a:lnTo>
                <a:lnTo>
                  <a:pt x="1763660" y="592198"/>
                </a:lnTo>
                <a:lnTo>
                  <a:pt x="1763660" y="581068"/>
                </a:lnTo>
                <a:lnTo>
                  <a:pt x="1776440" y="581068"/>
                </a:lnTo>
                <a:lnTo>
                  <a:pt x="1776440" y="584778"/>
                </a:lnTo>
                <a:lnTo>
                  <a:pt x="1780396" y="584778"/>
                </a:lnTo>
                <a:lnTo>
                  <a:pt x="1780396" y="592198"/>
                </a:lnTo>
                <a:lnTo>
                  <a:pt x="1784351" y="592198"/>
                </a:lnTo>
                <a:lnTo>
                  <a:pt x="1784351" y="596765"/>
                </a:lnTo>
                <a:lnTo>
                  <a:pt x="1786786" y="596765"/>
                </a:lnTo>
                <a:lnTo>
                  <a:pt x="1786786" y="598192"/>
                </a:lnTo>
                <a:lnTo>
                  <a:pt x="1790741" y="598192"/>
                </a:lnTo>
                <a:lnTo>
                  <a:pt x="1790741" y="606468"/>
                </a:lnTo>
                <a:lnTo>
                  <a:pt x="1786786" y="606468"/>
                </a:lnTo>
                <a:lnTo>
                  <a:pt x="1786786" y="613889"/>
                </a:lnTo>
                <a:lnTo>
                  <a:pt x="1790741" y="613889"/>
                </a:lnTo>
                <a:lnTo>
                  <a:pt x="1790741" y="617313"/>
                </a:lnTo>
                <a:lnTo>
                  <a:pt x="1794697" y="617313"/>
                </a:lnTo>
                <a:lnTo>
                  <a:pt x="1794697" y="613889"/>
                </a:lnTo>
                <a:lnTo>
                  <a:pt x="1799566" y="610178"/>
                </a:lnTo>
                <a:lnTo>
                  <a:pt x="1811433" y="610178"/>
                </a:lnTo>
                <a:lnTo>
                  <a:pt x="1813867" y="606468"/>
                </a:lnTo>
                <a:lnTo>
                  <a:pt x="1813867" y="598192"/>
                </a:lnTo>
                <a:lnTo>
                  <a:pt x="1825430" y="598192"/>
                </a:lnTo>
                <a:lnTo>
                  <a:pt x="1825430" y="596765"/>
                </a:lnTo>
                <a:lnTo>
                  <a:pt x="1825430" y="598192"/>
                </a:lnTo>
                <a:lnTo>
                  <a:pt x="1829386" y="598192"/>
                </a:lnTo>
                <a:lnTo>
                  <a:pt x="1825430" y="598192"/>
                </a:lnTo>
                <a:lnTo>
                  <a:pt x="1825430" y="601617"/>
                </a:lnTo>
                <a:lnTo>
                  <a:pt x="1829386" y="601617"/>
                </a:lnTo>
                <a:lnTo>
                  <a:pt x="1829386" y="598192"/>
                </a:lnTo>
                <a:lnTo>
                  <a:pt x="1842166" y="598192"/>
                </a:lnTo>
                <a:lnTo>
                  <a:pt x="1842166" y="601617"/>
                </a:lnTo>
                <a:lnTo>
                  <a:pt x="1844905" y="601617"/>
                </a:lnTo>
                <a:lnTo>
                  <a:pt x="1844905" y="606468"/>
                </a:lnTo>
                <a:lnTo>
                  <a:pt x="1848556" y="606468"/>
                </a:lnTo>
                <a:lnTo>
                  <a:pt x="1848556" y="610178"/>
                </a:lnTo>
                <a:lnTo>
                  <a:pt x="1852512" y="610178"/>
                </a:lnTo>
                <a:lnTo>
                  <a:pt x="1852512" y="598192"/>
                </a:lnTo>
                <a:lnTo>
                  <a:pt x="1856468" y="598192"/>
                </a:lnTo>
                <a:lnTo>
                  <a:pt x="1856468" y="596765"/>
                </a:lnTo>
                <a:lnTo>
                  <a:pt x="1860119" y="596765"/>
                </a:lnTo>
                <a:lnTo>
                  <a:pt x="1860119" y="598192"/>
                </a:lnTo>
                <a:lnTo>
                  <a:pt x="1865292" y="598192"/>
                </a:lnTo>
                <a:lnTo>
                  <a:pt x="1869248" y="596765"/>
                </a:lnTo>
                <a:lnTo>
                  <a:pt x="1865292" y="596765"/>
                </a:lnTo>
                <a:lnTo>
                  <a:pt x="1865292" y="588488"/>
                </a:lnTo>
                <a:lnTo>
                  <a:pt x="1860119" y="588488"/>
                </a:lnTo>
                <a:lnTo>
                  <a:pt x="1865292" y="588488"/>
                </a:lnTo>
                <a:lnTo>
                  <a:pt x="1865292" y="584778"/>
                </a:lnTo>
                <a:lnTo>
                  <a:pt x="1869248" y="584778"/>
                </a:lnTo>
                <a:lnTo>
                  <a:pt x="1869248" y="581068"/>
                </a:lnTo>
                <a:lnTo>
                  <a:pt x="1895113" y="581068"/>
                </a:lnTo>
                <a:lnTo>
                  <a:pt x="1895113" y="584778"/>
                </a:lnTo>
                <a:lnTo>
                  <a:pt x="1897547" y="584778"/>
                </a:lnTo>
                <a:lnTo>
                  <a:pt x="1897547" y="588488"/>
                </a:lnTo>
                <a:lnTo>
                  <a:pt x="1905458" y="588488"/>
                </a:lnTo>
                <a:lnTo>
                  <a:pt x="1905458" y="584778"/>
                </a:lnTo>
                <a:lnTo>
                  <a:pt x="1901503" y="584778"/>
                </a:lnTo>
                <a:lnTo>
                  <a:pt x="1901503" y="577643"/>
                </a:lnTo>
                <a:lnTo>
                  <a:pt x="1897547" y="577643"/>
                </a:lnTo>
                <a:lnTo>
                  <a:pt x="1897547" y="564230"/>
                </a:lnTo>
                <a:lnTo>
                  <a:pt x="1905458" y="564230"/>
                </a:lnTo>
                <a:lnTo>
                  <a:pt x="1905458" y="567940"/>
                </a:lnTo>
                <a:lnTo>
                  <a:pt x="1910631" y="567940"/>
                </a:lnTo>
                <a:lnTo>
                  <a:pt x="1914283" y="569081"/>
                </a:lnTo>
                <a:lnTo>
                  <a:pt x="1914283" y="573933"/>
                </a:lnTo>
                <a:lnTo>
                  <a:pt x="1918239" y="573933"/>
                </a:lnTo>
                <a:lnTo>
                  <a:pt x="1918239" y="577643"/>
                </a:lnTo>
                <a:lnTo>
                  <a:pt x="1922194" y="577643"/>
                </a:lnTo>
                <a:lnTo>
                  <a:pt x="1925846" y="573933"/>
                </a:lnTo>
                <a:lnTo>
                  <a:pt x="1928584" y="569081"/>
                </a:lnTo>
                <a:lnTo>
                  <a:pt x="1932540" y="567940"/>
                </a:lnTo>
                <a:lnTo>
                  <a:pt x="1936192" y="567940"/>
                </a:lnTo>
                <a:lnTo>
                  <a:pt x="1941364" y="569081"/>
                </a:lnTo>
                <a:lnTo>
                  <a:pt x="1945320" y="569081"/>
                </a:lnTo>
                <a:lnTo>
                  <a:pt x="1945320" y="584778"/>
                </a:lnTo>
                <a:lnTo>
                  <a:pt x="1949276" y="584778"/>
                </a:lnTo>
                <a:lnTo>
                  <a:pt x="1949276" y="588488"/>
                </a:lnTo>
                <a:lnTo>
                  <a:pt x="1955666" y="588488"/>
                </a:lnTo>
                <a:lnTo>
                  <a:pt x="1959318" y="584778"/>
                </a:lnTo>
                <a:lnTo>
                  <a:pt x="1963273" y="584778"/>
                </a:lnTo>
                <a:lnTo>
                  <a:pt x="1963273" y="588488"/>
                </a:lnTo>
                <a:lnTo>
                  <a:pt x="1967229" y="588488"/>
                </a:lnTo>
                <a:lnTo>
                  <a:pt x="1967229" y="596765"/>
                </a:lnTo>
                <a:lnTo>
                  <a:pt x="1980009" y="596765"/>
                </a:lnTo>
                <a:lnTo>
                  <a:pt x="1981226" y="598192"/>
                </a:lnTo>
                <a:lnTo>
                  <a:pt x="1990355" y="598192"/>
                </a:lnTo>
                <a:lnTo>
                  <a:pt x="1994311" y="601617"/>
                </a:lnTo>
                <a:lnTo>
                  <a:pt x="1997962" y="606468"/>
                </a:lnTo>
                <a:lnTo>
                  <a:pt x="1994311" y="606468"/>
                </a:lnTo>
                <a:lnTo>
                  <a:pt x="1994311" y="610178"/>
                </a:lnTo>
                <a:lnTo>
                  <a:pt x="1990355" y="610178"/>
                </a:lnTo>
                <a:lnTo>
                  <a:pt x="1990355" y="617313"/>
                </a:lnTo>
                <a:lnTo>
                  <a:pt x="2001918" y="617313"/>
                </a:lnTo>
                <a:lnTo>
                  <a:pt x="2001918" y="613889"/>
                </a:lnTo>
                <a:lnTo>
                  <a:pt x="2007091" y="613889"/>
                </a:lnTo>
                <a:lnTo>
                  <a:pt x="2007091" y="623592"/>
                </a:lnTo>
                <a:lnTo>
                  <a:pt x="2001918" y="623592"/>
                </a:lnTo>
                <a:lnTo>
                  <a:pt x="2001918" y="630727"/>
                </a:lnTo>
                <a:lnTo>
                  <a:pt x="2007091" y="635579"/>
                </a:lnTo>
                <a:lnTo>
                  <a:pt x="2012264" y="635579"/>
                </a:lnTo>
                <a:lnTo>
                  <a:pt x="2012264" y="639289"/>
                </a:lnTo>
                <a:lnTo>
                  <a:pt x="2012264" y="635579"/>
                </a:lnTo>
                <a:lnTo>
                  <a:pt x="2025044" y="635579"/>
                </a:lnTo>
                <a:lnTo>
                  <a:pt x="2025044" y="630727"/>
                </a:lnTo>
                <a:lnTo>
                  <a:pt x="2029000" y="630727"/>
                </a:lnTo>
                <a:lnTo>
                  <a:pt x="2029000" y="627017"/>
                </a:lnTo>
                <a:lnTo>
                  <a:pt x="2025044" y="627017"/>
                </a:lnTo>
                <a:lnTo>
                  <a:pt x="2025044" y="623592"/>
                </a:lnTo>
                <a:lnTo>
                  <a:pt x="2012264" y="623592"/>
                </a:lnTo>
                <a:lnTo>
                  <a:pt x="2012264" y="621024"/>
                </a:lnTo>
                <a:lnTo>
                  <a:pt x="2029000" y="621024"/>
                </a:lnTo>
                <a:lnTo>
                  <a:pt x="2029000" y="623592"/>
                </a:lnTo>
                <a:lnTo>
                  <a:pt x="2032956" y="623592"/>
                </a:lnTo>
                <a:lnTo>
                  <a:pt x="2032956" y="627017"/>
                </a:lnTo>
                <a:lnTo>
                  <a:pt x="2036607" y="630727"/>
                </a:lnTo>
                <a:lnTo>
                  <a:pt x="2039346" y="635579"/>
                </a:lnTo>
                <a:lnTo>
                  <a:pt x="2043301" y="635579"/>
                </a:lnTo>
                <a:lnTo>
                  <a:pt x="2043301" y="630727"/>
                </a:lnTo>
                <a:lnTo>
                  <a:pt x="2046953" y="630727"/>
                </a:lnTo>
                <a:lnTo>
                  <a:pt x="2046953" y="627017"/>
                </a:lnTo>
                <a:lnTo>
                  <a:pt x="2052126" y="627017"/>
                </a:lnTo>
                <a:lnTo>
                  <a:pt x="2052126" y="630727"/>
                </a:lnTo>
                <a:lnTo>
                  <a:pt x="2056082" y="635579"/>
                </a:lnTo>
                <a:lnTo>
                  <a:pt x="2056082" y="642714"/>
                </a:lnTo>
                <a:lnTo>
                  <a:pt x="2060037" y="646424"/>
                </a:lnTo>
                <a:lnTo>
                  <a:pt x="2063689" y="648707"/>
                </a:lnTo>
                <a:lnTo>
                  <a:pt x="2066427" y="648707"/>
                </a:lnTo>
                <a:lnTo>
                  <a:pt x="2066427" y="646424"/>
                </a:lnTo>
                <a:lnTo>
                  <a:pt x="2070079" y="646424"/>
                </a:lnTo>
                <a:lnTo>
                  <a:pt x="2070079" y="642714"/>
                </a:lnTo>
                <a:lnTo>
                  <a:pt x="2074035" y="642714"/>
                </a:lnTo>
                <a:lnTo>
                  <a:pt x="2074035" y="639289"/>
                </a:lnTo>
                <a:lnTo>
                  <a:pt x="2086815" y="639289"/>
                </a:lnTo>
                <a:lnTo>
                  <a:pt x="2090770" y="642714"/>
                </a:lnTo>
                <a:lnTo>
                  <a:pt x="2097161" y="642714"/>
                </a:lnTo>
                <a:lnTo>
                  <a:pt x="2097161" y="648707"/>
                </a:lnTo>
                <a:lnTo>
                  <a:pt x="2090770" y="648707"/>
                </a:lnTo>
                <a:lnTo>
                  <a:pt x="2086815" y="652417"/>
                </a:lnTo>
                <a:lnTo>
                  <a:pt x="2083163" y="652417"/>
                </a:lnTo>
                <a:lnTo>
                  <a:pt x="2083163" y="659838"/>
                </a:lnTo>
                <a:lnTo>
                  <a:pt x="2101116" y="659838"/>
                </a:lnTo>
                <a:lnTo>
                  <a:pt x="2101116" y="656127"/>
                </a:lnTo>
                <a:lnTo>
                  <a:pt x="2105072" y="652417"/>
                </a:lnTo>
                <a:lnTo>
                  <a:pt x="2112679" y="652417"/>
                </a:lnTo>
                <a:lnTo>
                  <a:pt x="2117852" y="656127"/>
                </a:lnTo>
                <a:lnTo>
                  <a:pt x="2117852" y="663262"/>
                </a:lnTo>
                <a:lnTo>
                  <a:pt x="2121808" y="668114"/>
                </a:lnTo>
                <a:lnTo>
                  <a:pt x="2121808" y="681528"/>
                </a:lnTo>
                <a:lnTo>
                  <a:pt x="2128198" y="681528"/>
                </a:lnTo>
                <a:lnTo>
                  <a:pt x="2128198" y="677818"/>
                </a:lnTo>
                <a:lnTo>
                  <a:pt x="2132154" y="677818"/>
                </a:lnTo>
                <a:lnTo>
                  <a:pt x="2132154" y="675534"/>
                </a:lnTo>
                <a:lnTo>
                  <a:pt x="2132154" y="677818"/>
                </a:lnTo>
                <a:lnTo>
                  <a:pt x="2135805" y="677818"/>
                </a:lnTo>
                <a:lnTo>
                  <a:pt x="2139761" y="681528"/>
                </a:lnTo>
                <a:lnTo>
                  <a:pt x="2139761" y="685238"/>
                </a:lnTo>
                <a:lnTo>
                  <a:pt x="2135805" y="688663"/>
                </a:lnTo>
                <a:lnTo>
                  <a:pt x="2135805" y="692373"/>
                </a:lnTo>
                <a:lnTo>
                  <a:pt x="2143717" y="692373"/>
                </a:lnTo>
                <a:lnTo>
                  <a:pt x="2143717" y="697225"/>
                </a:lnTo>
                <a:lnTo>
                  <a:pt x="2148890" y="697225"/>
                </a:lnTo>
                <a:lnTo>
                  <a:pt x="2148890" y="692373"/>
                </a:lnTo>
                <a:lnTo>
                  <a:pt x="2152541" y="692373"/>
                </a:lnTo>
                <a:lnTo>
                  <a:pt x="2152541" y="681528"/>
                </a:lnTo>
                <a:lnTo>
                  <a:pt x="2157714" y="681528"/>
                </a:lnTo>
                <a:lnTo>
                  <a:pt x="2162887" y="685238"/>
                </a:lnTo>
                <a:lnTo>
                  <a:pt x="2162887" y="705786"/>
                </a:lnTo>
                <a:lnTo>
                  <a:pt x="2166843" y="710353"/>
                </a:lnTo>
                <a:lnTo>
                  <a:pt x="2162887" y="710353"/>
                </a:lnTo>
                <a:lnTo>
                  <a:pt x="2162887" y="717773"/>
                </a:lnTo>
                <a:lnTo>
                  <a:pt x="2157714" y="717773"/>
                </a:lnTo>
                <a:lnTo>
                  <a:pt x="2157714" y="721483"/>
                </a:lnTo>
                <a:lnTo>
                  <a:pt x="2143717" y="739463"/>
                </a:lnTo>
                <a:lnTo>
                  <a:pt x="2139761" y="746598"/>
                </a:lnTo>
                <a:lnTo>
                  <a:pt x="2123025" y="771999"/>
                </a:lnTo>
                <a:lnTo>
                  <a:pt x="2121808" y="771999"/>
                </a:lnTo>
                <a:lnTo>
                  <a:pt x="2121808" y="779419"/>
                </a:lnTo>
                <a:lnTo>
                  <a:pt x="2117852" y="781702"/>
                </a:lnTo>
                <a:lnTo>
                  <a:pt x="2112679" y="785412"/>
                </a:lnTo>
                <a:lnTo>
                  <a:pt x="2112679" y="789122"/>
                </a:lnTo>
                <a:lnTo>
                  <a:pt x="2108724" y="789122"/>
                </a:lnTo>
                <a:lnTo>
                  <a:pt x="2108724" y="796257"/>
                </a:lnTo>
                <a:lnTo>
                  <a:pt x="2105072" y="796257"/>
                </a:lnTo>
                <a:lnTo>
                  <a:pt x="2105072" y="801109"/>
                </a:lnTo>
                <a:lnTo>
                  <a:pt x="2101116" y="804819"/>
                </a:lnTo>
                <a:lnTo>
                  <a:pt x="2101116" y="808244"/>
                </a:lnTo>
                <a:lnTo>
                  <a:pt x="2097161" y="808244"/>
                </a:lnTo>
                <a:lnTo>
                  <a:pt x="2097161" y="810812"/>
                </a:lnTo>
                <a:lnTo>
                  <a:pt x="2094726" y="810812"/>
                </a:lnTo>
                <a:lnTo>
                  <a:pt x="2094726" y="817947"/>
                </a:lnTo>
                <a:lnTo>
                  <a:pt x="2090770" y="817947"/>
                </a:lnTo>
                <a:lnTo>
                  <a:pt x="2090770" y="821658"/>
                </a:lnTo>
                <a:lnTo>
                  <a:pt x="2086815" y="825368"/>
                </a:lnTo>
                <a:lnTo>
                  <a:pt x="2086815" y="828792"/>
                </a:lnTo>
                <a:lnTo>
                  <a:pt x="2083163" y="828792"/>
                </a:lnTo>
                <a:lnTo>
                  <a:pt x="2083163" y="833644"/>
                </a:lnTo>
                <a:lnTo>
                  <a:pt x="2077990" y="834786"/>
                </a:lnTo>
                <a:lnTo>
                  <a:pt x="2077990" y="838496"/>
                </a:lnTo>
                <a:lnTo>
                  <a:pt x="2074035" y="838496"/>
                </a:lnTo>
                <a:lnTo>
                  <a:pt x="2074035" y="847058"/>
                </a:lnTo>
                <a:lnTo>
                  <a:pt x="2070079" y="847058"/>
                </a:lnTo>
                <a:lnTo>
                  <a:pt x="2070079" y="850483"/>
                </a:lnTo>
                <a:lnTo>
                  <a:pt x="2066427" y="854193"/>
                </a:lnTo>
                <a:lnTo>
                  <a:pt x="2066427" y="857903"/>
                </a:lnTo>
                <a:lnTo>
                  <a:pt x="2063689" y="862755"/>
                </a:lnTo>
                <a:lnTo>
                  <a:pt x="2060037" y="863896"/>
                </a:lnTo>
                <a:lnTo>
                  <a:pt x="2060037" y="867606"/>
                </a:lnTo>
                <a:lnTo>
                  <a:pt x="2056082" y="867606"/>
                </a:lnTo>
                <a:lnTo>
                  <a:pt x="2056082" y="872458"/>
                </a:lnTo>
                <a:lnTo>
                  <a:pt x="2052126" y="875883"/>
                </a:lnTo>
                <a:lnTo>
                  <a:pt x="2052126" y="879593"/>
                </a:lnTo>
                <a:lnTo>
                  <a:pt x="2046953" y="879593"/>
                </a:lnTo>
                <a:lnTo>
                  <a:pt x="2046953" y="883303"/>
                </a:lnTo>
                <a:lnTo>
                  <a:pt x="2043301" y="887013"/>
                </a:lnTo>
                <a:lnTo>
                  <a:pt x="2039346" y="889297"/>
                </a:lnTo>
                <a:lnTo>
                  <a:pt x="2039346" y="893007"/>
                </a:lnTo>
                <a:lnTo>
                  <a:pt x="2036607" y="896432"/>
                </a:lnTo>
                <a:lnTo>
                  <a:pt x="2036607" y="900142"/>
                </a:lnTo>
                <a:lnTo>
                  <a:pt x="2032956" y="900142"/>
                </a:lnTo>
                <a:lnTo>
                  <a:pt x="2032956" y="908704"/>
                </a:lnTo>
                <a:lnTo>
                  <a:pt x="2029000" y="908704"/>
                </a:lnTo>
                <a:lnTo>
                  <a:pt x="2029000" y="912128"/>
                </a:lnTo>
                <a:lnTo>
                  <a:pt x="2025044" y="914697"/>
                </a:lnTo>
                <a:lnTo>
                  <a:pt x="2025044" y="918407"/>
                </a:lnTo>
                <a:lnTo>
                  <a:pt x="2021393" y="918407"/>
                </a:lnTo>
                <a:lnTo>
                  <a:pt x="2021393" y="921832"/>
                </a:lnTo>
                <a:lnTo>
                  <a:pt x="2017437" y="925542"/>
                </a:lnTo>
                <a:lnTo>
                  <a:pt x="2017437" y="929252"/>
                </a:lnTo>
                <a:lnTo>
                  <a:pt x="2012264" y="929252"/>
                </a:lnTo>
                <a:lnTo>
                  <a:pt x="2012264" y="934104"/>
                </a:lnTo>
                <a:lnTo>
                  <a:pt x="2011047" y="937529"/>
                </a:lnTo>
                <a:lnTo>
                  <a:pt x="2011047" y="941239"/>
                </a:lnTo>
                <a:lnTo>
                  <a:pt x="2007091" y="941239"/>
                </a:lnTo>
                <a:lnTo>
                  <a:pt x="2007091" y="943522"/>
                </a:lnTo>
                <a:lnTo>
                  <a:pt x="2001918" y="947232"/>
                </a:lnTo>
                <a:lnTo>
                  <a:pt x="1997962" y="950942"/>
                </a:lnTo>
                <a:lnTo>
                  <a:pt x="1997962" y="954653"/>
                </a:lnTo>
                <a:lnTo>
                  <a:pt x="1994311" y="958077"/>
                </a:lnTo>
                <a:lnTo>
                  <a:pt x="1994311" y="961787"/>
                </a:lnTo>
                <a:lnTo>
                  <a:pt x="1990355" y="961787"/>
                </a:lnTo>
                <a:lnTo>
                  <a:pt x="1990355" y="966639"/>
                </a:lnTo>
                <a:lnTo>
                  <a:pt x="1986399" y="967781"/>
                </a:lnTo>
                <a:lnTo>
                  <a:pt x="1986399" y="971491"/>
                </a:lnTo>
                <a:lnTo>
                  <a:pt x="1981226" y="971491"/>
                </a:lnTo>
                <a:lnTo>
                  <a:pt x="1981226" y="979767"/>
                </a:lnTo>
                <a:lnTo>
                  <a:pt x="1980009" y="979767"/>
                </a:lnTo>
                <a:lnTo>
                  <a:pt x="1981226" y="979767"/>
                </a:lnTo>
                <a:lnTo>
                  <a:pt x="1981226" y="976343"/>
                </a:lnTo>
                <a:lnTo>
                  <a:pt x="1986399" y="976343"/>
                </a:lnTo>
                <a:lnTo>
                  <a:pt x="1986399" y="979767"/>
                </a:lnTo>
                <a:lnTo>
                  <a:pt x="1990355" y="979767"/>
                </a:lnTo>
                <a:lnTo>
                  <a:pt x="1994311" y="983478"/>
                </a:lnTo>
                <a:lnTo>
                  <a:pt x="1994311" y="987188"/>
                </a:lnTo>
                <a:lnTo>
                  <a:pt x="2007091" y="987188"/>
                </a:lnTo>
                <a:lnTo>
                  <a:pt x="2007091" y="990898"/>
                </a:lnTo>
                <a:lnTo>
                  <a:pt x="2012264" y="990898"/>
                </a:lnTo>
                <a:lnTo>
                  <a:pt x="2012264" y="987188"/>
                </a:lnTo>
                <a:lnTo>
                  <a:pt x="2021393" y="987188"/>
                </a:lnTo>
                <a:lnTo>
                  <a:pt x="2021393" y="990898"/>
                </a:lnTo>
                <a:lnTo>
                  <a:pt x="2025044" y="990898"/>
                </a:lnTo>
                <a:lnTo>
                  <a:pt x="2025044" y="993181"/>
                </a:lnTo>
                <a:lnTo>
                  <a:pt x="2029000" y="993181"/>
                </a:lnTo>
                <a:lnTo>
                  <a:pt x="2029000" y="996891"/>
                </a:lnTo>
                <a:lnTo>
                  <a:pt x="2032956" y="996891"/>
                </a:lnTo>
                <a:lnTo>
                  <a:pt x="2036607" y="1000316"/>
                </a:lnTo>
                <a:lnTo>
                  <a:pt x="2039346" y="1000316"/>
                </a:lnTo>
                <a:lnTo>
                  <a:pt x="2043301" y="996891"/>
                </a:lnTo>
                <a:lnTo>
                  <a:pt x="2052126" y="996891"/>
                </a:lnTo>
                <a:lnTo>
                  <a:pt x="2056082" y="993181"/>
                </a:lnTo>
                <a:lnTo>
                  <a:pt x="2060037" y="990898"/>
                </a:lnTo>
                <a:lnTo>
                  <a:pt x="2063689" y="987188"/>
                </a:lnTo>
                <a:lnTo>
                  <a:pt x="2074035" y="987188"/>
                </a:lnTo>
                <a:lnTo>
                  <a:pt x="2074035" y="983478"/>
                </a:lnTo>
                <a:lnTo>
                  <a:pt x="2077990" y="983478"/>
                </a:lnTo>
                <a:lnTo>
                  <a:pt x="2077990" y="979767"/>
                </a:lnTo>
                <a:lnTo>
                  <a:pt x="2083163" y="979767"/>
                </a:lnTo>
                <a:lnTo>
                  <a:pt x="2090770" y="983478"/>
                </a:lnTo>
                <a:lnTo>
                  <a:pt x="2094726" y="983478"/>
                </a:lnTo>
                <a:lnTo>
                  <a:pt x="2097161" y="987188"/>
                </a:lnTo>
                <a:lnTo>
                  <a:pt x="2101116" y="987188"/>
                </a:lnTo>
                <a:lnTo>
                  <a:pt x="2101116" y="990898"/>
                </a:lnTo>
                <a:lnTo>
                  <a:pt x="2105072" y="990898"/>
                </a:lnTo>
                <a:lnTo>
                  <a:pt x="2105072" y="1000316"/>
                </a:lnTo>
                <a:lnTo>
                  <a:pt x="2108724" y="1000316"/>
                </a:lnTo>
                <a:lnTo>
                  <a:pt x="2112679" y="1005168"/>
                </a:lnTo>
                <a:lnTo>
                  <a:pt x="2117852" y="1008878"/>
                </a:lnTo>
                <a:lnTo>
                  <a:pt x="2123025" y="1008878"/>
                </a:lnTo>
                <a:lnTo>
                  <a:pt x="2123025" y="1012588"/>
                </a:lnTo>
                <a:lnTo>
                  <a:pt x="2128198" y="1012588"/>
                </a:lnTo>
                <a:lnTo>
                  <a:pt x="2128198" y="1019723"/>
                </a:lnTo>
                <a:lnTo>
                  <a:pt x="2132154" y="1022292"/>
                </a:lnTo>
                <a:lnTo>
                  <a:pt x="2132154" y="1029426"/>
                </a:lnTo>
                <a:lnTo>
                  <a:pt x="2135805" y="1029426"/>
                </a:lnTo>
                <a:lnTo>
                  <a:pt x="2135805" y="1033137"/>
                </a:lnTo>
                <a:lnTo>
                  <a:pt x="2139761" y="1033137"/>
                </a:lnTo>
                <a:lnTo>
                  <a:pt x="2139761" y="1037988"/>
                </a:lnTo>
                <a:lnTo>
                  <a:pt x="2143717" y="1041413"/>
                </a:lnTo>
                <a:lnTo>
                  <a:pt x="2143717" y="1045123"/>
                </a:lnTo>
                <a:lnTo>
                  <a:pt x="2148890" y="1045123"/>
                </a:lnTo>
                <a:lnTo>
                  <a:pt x="2148890" y="1047692"/>
                </a:lnTo>
                <a:lnTo>
                  <a:pt x="2152541" y="1047692"/>
                </a:lnTo>
                <a:lnTo>
                  <a:pt x="2154063" y="1051117"/>
                </a:lnTo>
                <a:lnTo>
                  <a:pt x="2157714" y="1051117"/>
                </a:lnTo>
                <a:lnTo>
                  <a:pt x="2157714" y="1054827"/>
                </a:lnTo>
                <a:lnTo>
                  <a:pt x="2162887" y="1054827"/>
                </a:lnTo>
                <a:lnTo>
                  <a:pt x="2162887" y="1058537"/>
                </a:lnTo>
                <a:lnTo>
                  <a:pt x="2166843" y="1061962"/>
                </a:lnTo>
                <a:lnTo>
                  <a:pt x="2166843" y="1066813"/>
                </a:lnTo>
                <a:lnTo>
                  <a:pt x="2170799" y="1066813"/>
                </a:lnTo>
                <a:lnTo>
                  <a:pt x="2170799" y="1070524"/>
                </a:lnTo>
                <a:lnTo>
                  <a:pt x="2174450" y="1070524"/>
                </a:lnTo>
                <a:lnTo>
                  <a:pt x="2174450" y="1074234"/>
                </a:lnTo>
                <a:lnTo>
                  <a:pt x="2178406" y="1074234"/>
                </a:lnTo>
                <a:lnTo>
                  <a:pt x="2178406" y="1075375"/>
                </a:lnTo>
                <a:lnTo>
                  <a:pt x="2181144" y="1075375"/>
                </a:lnTo>
                <a:lnTo>
                  <a:pt x="2181144" y="1080227"/>
                </a:lnTo>
                <a:lnTo>
                  <a:pt x="2184796" y="1080227"/>
                </a:lnTo>
                <a:lnTo>
                  <a:pt x="2184796" y="1083937"/>
                </a:lnTo>
                <a:lnTo>
                  <a:pt x="2188752" y="1083937"/>
                </a:lnTo>
                <a:lnTo>
                  <a:pt x="2188752" y="1087362"/>
                </a:lnTo>
                <a:lnTo>
                  <a:pt x="2193925" y="1087362"/>
                </a:lnTo>
                <a:lnTo>
                  <a:pt x="2193925" y="1112762"/>
                </a:lnTo>
                <a:lnTo>
                  <a:pt x="2188752" y="1112762"/>
                </a:lnTo>
                <a:lnTo>
                  <a:pt x="2188752" y="1116473"/>
                </a:lnTo>
                <a:lnTo>
                  <a:pt x="2184796" y="1116473"/>
                </a:lnTo>
                <a:lnTo>
                  <a:pt x="2184796" y="1120183"/>
                </a:lnTo>
                <a:lnTo>
                  <a:pt x="2181144" y="1120183"/>
                </a:lnTo>
                <a:lnTo>
                  <a:pt x="2181144" y="1123607"/>
                </a:lnTo>
                <a:lnTo>
                  <a:pt x="2174450" y="1123607"/>
                </a:lnTo>
                <a:lnTo>
                  <a:pt x="2174450" y="1126176"/>
                </a:lnTo>
                <a:lnTo>
                  <a:pt x="2170799" y="1126176"/>
                </a:lnTo>
                <a:lnTo>
                  <a:pt x="2170799" y="1129601"/>
                </a:lnTo>
                <a:lnTo>
                  <a:pt x="2166843" y="1129601"/>
                </a:lnTo>
                <a:lnTo>
                  <a:pt x="2166843" y="1120183"/>
                </a:lnTo>
                <a:lnTo>
                  <a:pt x="2162887" y="1120183"/>
                </a:lnTo>
                <a:lnTo>
                  <a:pt x="2162887" y="1116473"/>
                </a:lnTo>
                <a:lnTo>
                  <a:pt x="2154063" y="1116473"/>
                </a:lnTo>
                <a:lnTo>
                  <a:pt x="2154063" y="1112762"/>
                </a:lnTo>
                <a:lnTo>
                  <a:pt x="2166843" y="1112762"/>
                </a:lnTo>
                <a:lnTo>
                  <a:pt x="2166843" y="1109052"/>
                </a:lnTo>
                <a:lnTo>
                  <a:pt x="2152541" y="1109052"/>
                </a:lnTo>
                <a:lnTo>
                  <a:pt x="2152541" y="1100776"/>
                </a:lnTo>
                <a:lnTo>
                  <a:pt x="2148890" y="1100776"/>
                </a:lnTo>
                <a:lnTo>
                  <a:pt x="2148890" y="1109052"/>
                </a:lnTo>
                <a:lnTo>
                  <a:pt x="2143717" y="1109052"/>
                </a:lnTo>
                <a:lnTo>
                  <a:pt x="2143717" y="1104486"/>
                </a:lnTo>
                <a:lnTo>
                  <a:pt x="2135805" y="1104486"/>
                </a:lnTo>
                <a:lnTo>
                  <a:pt x="2135805" y="1109052"/>
                </a:lnTo>
                <a:lnTo>
                  <a:pt x="2132154" y="1109052"/>
                </a:lnTo>
                <a:lnTo>
                  <a:pt x="2132154" y="1116473"/>
                </a:lnTo>
                <a:lnTo>
                  <a:pt x="2135805" y="1116473"/>
                </a:lnTo>
                <a:lnTo>
                  <a:pt x="2135805" y="1120183"/>
                </a:lnTo>
                <a:lnTo>
                  <a:pt x="2128198" y="1120183"/>
                </a:lnTo>
                <a:lnTo>
                  <a:pt x="2128198" y="1126176"/>
                </a:lnTo>
                <a:lnTo>
                  <a:pt x="2123025" y="1126176"/>
                </a:lnTo>
                <a:lnTo>
                  <a:pt x="2123025" y="1123607"/>
                </a:lnTo>
                <a:lnTo>
                  <a:pt x="2121808" y="1120183"/>
                </a:lnTo>
                <a:lnTo>
                  <a:pt x="2121808" y="1109052"/>
                </a:lnTo>
                <a:lnTo>
                  <a:pt x="2117852" y="1109052"/>
                </a:lnTo>
                <a:lnTo>
                  <a:pt x="2117852" y="1116473"/>
                </a:lnTo>
                <a:lnTo>
                  <a:pt x="2108724" y="1116473"/>
                </a:lnTo>
                <a:lnTo>
                  <a:pt x="2108724" y="1112762"/>
                </a:lnTo>
                <a:lnTo>
                  <a:pt x="2105072" y="1112762"/>
                </a:lnTo>
                <a:lnTo>
                  <a:pt x="2105072" y="1109052"/>
                </a:lnTo>
                <a:lnTo>
                  <a:pt x="2108724" y="1109052"/>
                </a:lnTo>
                <a:lnTo>
                  <a:pt x="2108724" y="1104486"/>
                </a:lnTo>
                <a:lnTo>
                  <a:pt x="2101116" y="1104486"/>
                </a:lnTo>
                <a:lnTo>
                  <a:pt x="2101116" y="1109052"/>
                </a:lnTo>
                <a:lnTo>
                  <a:pt x="2097161" y="1109052"/>
                </a:lnTo>
                <a:lnTo>
                  <a:pt x="2097161" y="1104486"/>
                </a:lnTo>
                <a:lnTo>
                  <a:pt x="2101116" y="1104486"/>
                </a:lnTo>
                <a:lnTo>
                  <a:pt x="2097161" y="1104486"/>
                </a:lnTo>
                <a:lnTo>
                  <a:pt x="2097161" y="1100776"/>
                </a:lnTo>
                <a:lnTo>
                  <a:pt x="2094726" y="1100776"/>
                </a:lnTo>
                <a:lnTo>
                  <a:pt x="2094726" y="1094782"/>
                </a:lnTo>
                <a:lnTo>
                  <a:pt x="2101116" y="1094782"/>
                </a:lnTo>
                <a:lnTo>
                  <a:pt x="2101116" y="1087362"/>
                </a:lnTo>
                <a:lnTo>
                  <a:pt x="2097161" y="1087362"/>
                </a:lnTo>
                <a:lnTo>
                  <a:pt x="2097161" y="1074234"/>
                </a:lnTo>
                <a:lnTo>
                  <a:pt x="2090770" y="1074234"/>
                </a:lnTo>
                <a:lnTo>
                  <a:pt x="2090770" y="1070524"/>
                </a:lnTo>
                <a:lnTo>
                  <a:pt x="2086815" y="1070524"/>
                </a:lnTo>
                <a:lnTo>
                  <a:pt x="2086815" y="1080227"/>
                </a:lnTo>
                <a:lnTo>
                  <a:pt x="2083163" y="1080227"/>
                </a:lnTo>
                <a:lnTo>
                  <a:pt x="2083163" y="1075375"/>
                </a:lnTo>
                <a:lnTo>
                  <a:pt x="2077990" y="1075375"/>
                </a:lnTo>
                <a:lnTo>
                  <a:pt x="2077990" y="1070524"/>
                </a:lnTo>
                <a:lnTo>
                  <a:pt x="2074035" y="1070524"/>
                </a:lnTo>
                <a:lnTo>
                  <a:pt x="2070079" y="1066813"/>
                </a:lnTo>
                <a:lnTo>
                  <a:pt x="2070079" y="1070524"/>
                </a:lnTo>
                <a:lnTo>
                  <a:pt x="2060037" y="1070524"/>
                </a:lnTo>
                <a:lnTo>
                  <a:pt x="2060037" y="1066813"/>
                </a:lnTo>
                <a:lnTo>
                  <a:pt x="2056082" y="1066813"/>
                </a:lnTo>
                <a:lnTo>
                  <a:pt x="2056082" y="1070524"/>
                </a:lnTo>
                <a:lnTo>
                  <a:pt x="2060037" y="1074234"/>
                </a:lnTo>
                <a:lnTo>
                  <a:pt x="2060037" y="1075375"/>
                </a:lnTo>
                <a:lnTo>
                  <a:pt x="2056082" y="1075375"/>
                </a:lnTo>
                <a:lnTo>
                  <a:pt x="2056082" y="1074234"/>
                </a:lnTo>
                <a:lnTo>
                  <a:pt x="2052126" y="1074234"/>
                </a:lnTo>
                <a:lnTo>
                  <a:pt x="2052126" y="1080227"/>
                </a:lnTo>
                <a:lnTo>
                  <a:pt x="2046953" y="1080227"/>
                </a:lnTo>
                <a:lnTo>
                  <a:pt x="2046953" y="1074234"/>
                </a:lnTo>
                <a:lnTo>
                  <a:pt x="2043301" y="1074234"/>
                </a:lnTo>
                <a:lnTo>
                  <a:pt x="2043301" y="1080227"/>
                </a:lnTo>
                <a:lnTo>
                  <a:pt x="2039346" y="1080227"/>
                </a:lnTo>
                <a:lnTo>
                  <a:pt x="2039346" y="1083937"/>
                </a:lnTo>
                <a:lnTo>
                  <a:pt x="2036607" y="1083937"/>
                </a:lnTo>
                <a:lnTo>
                  <a:pt x="2036607" y="1075375"/>
                </a:lnTo>
                <a:lnTo>
                  <a:pt x="2039346" y="1075375"/>
                </a:lnTo>
                <a:lnTo>
                  <a:pt x="2039346" y="1074234"/>
                </a:lnTo>
                <a:lnTo>
                  <a:pt x="2036607" y="1074234"/>
                </a:lnTo>
                <a:lnTo>
                  <a:pt x="2036607" y="1070524"/>
                </a:lnTo>
                <a:lnTo>
                  <a:pt x="2025044" y="1070524"/>
                </a:lnTo>
                <a:lnTo>
                  <a:pt x="2029000" y="1070524"/>
                </a:lnTo>
                <a:lnTo>
                  <a:pt x="2029000" y="1074234"/>
                </a:lnTo>
                <a:lnTo>
                  <a:pt x="2025044" y="1074234"/>
                </a:lnTo>
                <a:lnTo>
                  <a:pt x="2025044" y="1087362"/>
                </a:lnTo>
                <a:lnTo>
                  <a:pt x="2017437" y="1087362"/>
                </a:lnTo>
                <a:lnTo>
                  <a:pt x="2017437" y="1083937"/>
                </a:lnTo>
                <a:lnTo>
                  <a:pt x="2021393" y="1083937"/>
                </a:lnTo>
                <a:lnTo>
                  <a:pt x="2021393" y="1075375"/>
                </a:lnTo>
                <a:lnTo>
                  <a:pt x="2017437" y="1075375"/>
                </a:lnTo>
                <a:lnTo>
                  <a:pt x="2017437" y="1080227"/>
                </a:lnTo>
                <a:lnTo>
                  <a:pt x="2011047" y="1080227"/>
                </a:lnTo>
                <a:lnTo>
                  <a:pt x="2011047" y="1083937"/>
                </a:lnTo>
                <a:lnTo>
                  <a:pt x="2007091" y="1083937"/>
                </a:lnTo>
                <a:lnTo>
                  <a:pt x="2007091" y="1080227"/>
                </a:lnTo>
                <a:lnTo>
                  <a:pt x="2001918" y="1080227"/>
                </a:lnTo>
                <a:lnTo>
                  <a:pt x="2001918" y="1074234"/>
                </a:lnTo>
                <a:lnTo>
                  <a:pt x="2007091" y="1074234"/>
                </a:lnTo>
                <a:lnTo>
                  <a:pt x="2007091" y="1066813"/>
                </a:lnTo>
                <a:lnTo>
                  <a:pt x="1997962" y="1066813"/>
                </a:lnTo>
                <a:lnTo>
                  <a:pt x="1997962" y="1075375"/>
                </a:lnTo>
                <a:lnTo>
                  <a:pt x="1997962" y="1074234"/>
                </a:lnTo>
                <a:lnTo>
                  <a:pt x="1994311" y="1074234"/>
                </a:lnTo>
                <a:lnTo>
                  <a:pt x="1994311" y="1070524"/>
                </a:lnTo>
                <a:lnTo>
                  <a:pt x="1990355" y="1070524"/>
                </a:lnTo>
                <a:lnTo>
                  <a:pt x="1990355" y="1074234"/>
                </a:lnTo>
                <a:lnTo>
                  <a:pt x="1994311" y="1074234"/>
                </a:lnTo>
                <a:lnTo>
                  <a:pt x="1994311" y="1080227"/>
                </a:lnTo>
                <a:lnTo>
                  <a:pt x="1990355" y="1080227"/>
                </a:lnTo>
                <a:lnTo>
                  <a:pt x="1990355" y="1087362"/>
                </a:lnTo>
                <a:lnTo>
                  <a:pt x="1986399" y="1087362"/>
                </a:lnTo>
                <a:lnTo>
                  <a:pt x="1986399" y="1080227"/>
                </a:lnTo>
                <a:lnTo>
                  <a:pt x="1976053" y="1080227"/>
                </a:lnTo>
                <a:lnTo>
                  <a:pt x="1976053" y="1075375"/>
                </a:lnTo>
                <a:lnTo>
                  <a:pt x="1971185" y="1075375"/>
                </a:lnTo>
                <a:lnTo>
                  <a:pt x="1971185" y="1074234"/>
                </a:lnTo>
                <a:lnTo>
                  <a:pt x="1963273" y="1074234"/>
                </a:lnTo>
                <a:lnTo>
                  <a:pt x="1963273" y="1075375"/>
                </a:lnTo>
                <a:lnTo>
                  <a:pt x="1959318" y="1080227"/>
                </a:lnTo>
                <a:lnTo>
                  <a:pt x="1955666" y="1080227"/>
                </a:lnTo>
                <a:lnTo>
                  <a:pt x="1955666" y="1083937"/>
                </a:lnTo>
                <a:lnTo>
                  <a:pt x="1949276" y="1083937"/>
                </a:lnTo>
                <a:lnTo>
                  <a:pt x="1949276" y="1087362"/>
                </a:lnTo>
                <a:lnTo>
                  <a:pt x="1945320" y="1087362"/>
                </a:lnTo>
                <a:lnTo>
                  <a:pt x="1945320" y="1091072"/>
                </a:lnTo>
                <a:lnTo>
                  <a:pt x="1941364" y="1091072"/>
                </a:lnTo>
                <a:lnTo>
                  <a:pt x="1952927" y="1091072"/>
                </a:lnTo>
                <a:lnTo>
                  <a:pt x="1949276" y="1091072"/>
                </a:lnTo>
                <a:lnTo>
                  <a:pt x="1949276" y="1099634"/>
                </a:lnTo>
                <a:lnTo>
                  <a:pt x="1936192" y="1099634"/>
                </a:lnTo>
                <a:lnTo>
                  <a:pt x="1936192" y="1100776"/>
                </a:lnTo>
                <a:lnTo>
                  <a:pt x="1945320" y="1100776"/>
                </a:lnTo>
                <a:lnTo>
                  <a:pt x="1945320" y="1104486"/>
                </a:lnTo>
                <a:lnTo>
                  <a:pt x="1936192" y="1104486"/>
                </a:lnTo>
                <a:lnTo>
                  <a:pt x="1936192" y="1109052"/>
                </a:lnTo>
                <a:lnTo>
                  <a:pt x="1932540" y="1109052"/>
                </a:lnTo>
                <a:lnTo>
                  <a:pt x="1932540" y="1116473"/>
                </a:lnTo>
                <a:lnTo>
                  <a:pt x="1928584" y="1116473"/>
                </a:lnTo>
                <a:lnTo>
                  <a:pt x="1925846" y="1120183"/>
                </a:lnTo>
                <a:lnTo>
                  <a:pt x="1925846" y="1126176"/>
                </a:lnTo>
                <a:lnTo>
                  <a:pt x="1922194" y="1126176"/>
                </a:lnTo>
                <a:lnTo>
                  <a:pt x="1922194" y="1123607"/>
                </a:lnTo>
                <a:lnTo>
                  <a:pt x="1918239" y="1123607"/>
                </a:lnTo>
                <a:lnTo>
                  <a:pt x="1918239" y="1129601"/>
                </a:lnTo>
                <a:lnTo>
                  <a:pt x="1905458" y="1129601"/>
                </a:lnTo>
                <a:lnTo>
                  <a:pt x="1905458" y="1123607"/>
                </a:lnTo>
                <a:lnTo>
                  <a:pt x="1897547" y="1123607"/>
                </a:lnTo>
                <a:lnTo>
                  <a:pt x="1901503" y="1123607"/>
                </a:lnTo>
                <a:lnTo>
                  <a:pt x="1901503" y="1133311"/>
                </a:lnTo>
                <a:lnTo>
                  <a:pt x="1897547" y="1133311"/>
                </a:lnTo>
                <a:lnTo>
                  <a:pt x="1895113" y="1129601"/>
                </a:lnTo>
                <a:lnTo>
                  <a:pt x="1895113" y="1133311"/>
                </a:lnTo>
                <a:lnTo>
                  <a:pt x="1891157" y="1133311"/>
                </a:lnTo>
                <a:lnTo>
                  <a:pt x="1891157" y="1137021"/>
                </a:lnTo>
                <a:lnTo>
                  <a:pt x="1887201" y="1137021"/>
                </a:lnTo>
                <a:lnTo>
                  <a:pt x="1887201" y="1126176"/>
                </a:lnTo>
                <a:lnTo>
                  <a:pt x="1883550" y="1126176"/>
                </a:lnTo>
                <a:lnTo>
                  <a:pt x="1883550" y="1133311"/>
                </a:lnTo>
                <a:lnTo>
                  <a:pt x="1875638" y="1133311"/>
                </a:lnTo>
                <a:lnTo>
                  <a:pt x="1875638" y="1129601"/>
                </a:lnTo>
                <a:lnTo>
                  <a:pt x="1879594" y="1129601"/>
                </a:lnTo>
                <a:lnTo>
                  <a:pt x="1869248" y="1129601"/>
                </a:lnTo>
                <a:lnTo>
                  <a:pt x="1869248" y="1133311"/>
                </a:lnTo>
                <a:lnTo>
                  <a:pt x="1870465" y="1133311"/>
                </a:lnTo>
                <a:lnTo>
                  <a:pt x="1870465" y="1137021"/>
                </a:lnTo>
                <a:lnTo>
                  <a:pt x="1865292" y="1137021"/>
                </a:lnTo>
                <a:lnTo>
                  <a:pt x="1865292" y="1133311"/>
                </a:lnTo>
                <a:lnTo>
                  <a:pt x="1860119" y="1129601"/>
                </a:lnTo>
                <a:lnTo>
                  <a:pt x="1856468" y="1129601"/>
                </a:lnTo>
                <a:lnTo>
                  <a:pt x="1856468" y="1133311"/>
                </a:lnTo>
                <a:lnTo>
                  <a:pt x="1860119" y="1133311"/>
                </a:lnTo>
                <a:lnTo>
                  <a:pt x="1856468" y="1137021"/>
                </a:lnTo>
                <a:lnTo>
                  <a:pt x="1856468" y="1133311"/>
                </a:lnTo>
                <a:lnTo>
                  <a:pt x="1848556" y="1133311"/>
                </a:lnTo>
                <a:lnTo>
                  <a:pt x="1848556" y="1141873"/>
                </a:lnTo>
                <a:lnTo>
                  <a:pt x="1844905" y="1141873"/>
                </a:lnTo>
                <a:lnTo>
                  <a:pt x="1844905" y="1137021"/>
                </a:lnTo>
                <a:lnTo>
                  <a:pt x="1842166" y="1137021"/>
                </a:lnTo>
                <a:lnTo>
                  <a:pt x="1842166" y="1133311"/>
                </a:lnTo>
                <a:lnTo>
                  <a:pt x="1844905" y="1133311"/>
                </a:lnTo>
                <a:lnTo>
                  <a:pt x="1844905" y="1129601"/>
                </a:lnTo>
                <a:lnTo>
                  <a:pt x="1838210" y="1129601"/>
                </a:lnTo>
                <a:lnTo>
                  <a:pt x="1838210" y="1137021"/>
                </a:lnTo>
                <a:lnTo>
                  <a:pt x="1838210" y="1129601"/>
                </a:lnTo>
                <a:lnTo>
                  <a:pt x="1834559" y="1129601"/>
                </a:lnTo>
                <a:lnTo>
                  <a:pt x="1834559" y="1133311"/>
                </a:lnTo>
                <a:lnTo>
                  <a:pt x="1829386" y="1133311"/>
                </a:lnTo>
                <a:lnTo>
                  <a:pt x="1829386" y="1129601"/>
                </a:lnTo>
                <a:lnTo>
                  <a:pt x="1821475" y="1129601"/>
                </a:lnTo>
                <a:lnTo>
                  <a:pt x="1821475" y="1133311"/>
                </a:lnTo>
                <a:lnTo>
                  <a:pt x="1825430" y="1133311"/>
                </a:lnTo>
                <a:lnTo>
                  <a:pt x="1825430" y="1145298"/>
                </a:lnTo>
                <a:lnTo>
                  <a:pt x="1821475" y="1145298"/>
                </a:lnTo>
                <a:lnTo>
                  <a:pt x="1821475" y="1149008"/>
                </a:lnTo>
                <a:lnTo>
                  <a:pt x="1821475" y="1145298"/>
                </a:lnTo>
                <a:lnTo>
                  <a:pt x="1817823" y="1145298"/>
                </a:lnTo>
                <a:lnTo>
                  <a:pt x="1813867" y="1141873"/>
                </a:lnTo>
                <a:lnTo>
                  <a:pt x="1811433" y="1141873"/>
                </a:lnTo>
                <a:lnTo>
                  <a:pt x="1811433" y="1145298"/>
                </a:lnTo>
                <a:lnTo>
                  <a:pt x="1813867" y="1145298"/>
                </a:lnTo>
                <a:lnTo>
                  <a:pt x="1813867" y="1152718"/>
                </a:lnTo>
                <a:lnTo>
                  <a:pt x="1813867" y="1149008"/>
                </a:lnTo>
                <a:lnTo>
                  <a:pt x="1811433" y="1149008"/>
                </a:lnTo>
                <a:lnTo>
                  <a:pt x="1811433" y="1145298"/>
                </a:lnTo>
                <a:lnTo>
                  <a:pt x="1803521" y="1145298"/>
                </a:lnTo>
                <a:lnTo>
                  <a:pt x="1803521" y="1141873"/>
                </a:lnTo>
                <a:lnTo>
                  <a:pt x="1803521" y="1145298"/>
                </a:lnTo>
                <a:lnTo>
                  <a:pt x="1794697" y="1145298"/>
                </a:lnTo>
                <a:lnTo>
                  <a:pt x="1794697" y="1141873"/>
                </a:lnTo>
                <a:lnTo>
                  <a:pt x="1790741" y="1141873"/>
                </a:lnTo>
                <a:lnTo>
                  <a:pt x="1790741" y="1145298"/>
                </a:lnTo>
                <a:lnTo>
                  <a:pt x="1786786" y="1145298"/>
                </a:lnTo>
                <a:lnTo>
                  <a:pt x="1786786" y="1149008"/>
                </a:lnTo>
                <a:lnTo>
                  <a:pt x="1784351" y="1149008"/>
                </a:lnTo>
                <a:lnTo>
                  <a:pt x="1784351" y="1152718"/>
                </a:lnTo>
                <a:lnTo>
                  <a:pt x="1780396" y="1155001"/>
                </a:lnTo>
                <a:lnTo>
                  <a:pt x="1776440" y="1155001"/>
                </a:lnTo>
                <a:lnTo>
                  <a:pt x="1780396" y="1155001"/>
                </a:lnTo>
                <a:lnTo>
                  <a:pt x="1780396" y="1149008"/>
                </a:lnTo>
                <a:lnTo>
                  <a:pt x="1784351" y="1149008"/>
                </a:lnTo>
                <a:lnTo>
                  <a:pt x="1784351" y="1145298"/>
                </a:lnTo>
                <a:lnTo>
                  <a:pt x="1780396" y="1145298"/>
                </a:lnTo>
                <a:lnTo>
                  <a:pt x="1780396" y="1141873"/>
                </a:lnTo>
                <a:lnTo>
                  <a:pt x="1776440" y="1145298"/>
                </a:lnTo>
                <a:lnTo>
                  <a:pt x="1780396" y="1145298"/>
                </a:lnTo>
                <a:lnTo>
                  <a:pt x="1780396" y="1149008"/>
                </a:lnTo>
                <a:lnTo>
                  <a:pt x="1772788" y="1149008"/>
                </a:lnTo>
                <a:lnTo>
                  <a:pt x="1772788" y="1145298"/>
                </a:lnTo>
                <a:lnTo>
                  <a:pt x="1776440" y="1145298"/>
                </a:lnTo>
                <a:lnTo>
                  <a:pt x="1763660" y="1145298"/>
                </a:lnTo>
                <a:lnTo>
                  <a:pt x="1768833" y="1149008"/>
                </a:lnTo>
                <a:lnTo>
                  <a:pt x="1763660" y="1149008"/>
                </a:lnTo>
                <a:lnTo>
                  <a:pt x="1763660" y="1152718"/>
                </a:lnTo>
                <a:lnTo>
                  <a:pt x="1763660" y="1149008"/>
                </a:lnTo>
                <a:lnTo>
                  <a:pt x="1759704" y="1149008"/>
                </a:lnTo>
                <a:lnTo>
                  <a:pt x="1759704" y="1145298"/>
                </a:lnTo>
                <a:lnTo>
                  <a:pt x="1758487" y="1145298"/>
                </a:lnTo>
                <a:lnTo>
                  <a:pt x="1758487" y="1152718"/>
                </a:lnTo>
                <a:lnTo>
                  <a:pt x="1759704" y="1152718"/>
                </a:lnTo>
                <a:lnTo>
                  <a:pt x="1759704" y="1158711"/>
                </a:lnTo>
                <a:lnTo>
                  <a:pt x="1759704" y="1155001"/>
                </a:lnTo>
                <a:lnTo>
                  <a:pt x="1758487" y="1155001"/>
                </a:lnTo>
                <a:lnTo>
                  <a:pt x="1758487" y="1152718"/>
                </a:lnTo>
                <a:lnTo>
                  <a:pt x="1749358" y="1152718"/>
                </a:lnTo>
                <a:lnTo>
                  <a:pt x="1749358" y="1155001"/>
                </a:lnTo>
                <a:lnTo>
                  <a:pt x="1741751" y="1155001"/>
                </a:lnTo>
                <a:lnTo>
                  <a:pt x="1745707" y="1155001"/>
                </a:lnTo>
                <a:lnTo>
                  <a:pt x="1745707" y="1158711"/>
                </a:lnTo>
                <a:lnTo>
                  <a:pt x="1741751" y="1158711"/>
                </a:lnTo>
                <a:lnTo>
                  <a:pt x="1741751" y="1162421"/>
                </a:lnTo>
                <a:lnTo>
                  <a:pt x="1737795" y="1165846"/>
                </a:lnTo>
                <a:lnTo>
                  <a:pt x="1734144" y="1165846"/>
                </a:lnTo>
                <a:lnTo>
                  <a:pt x="1734144" y="1170698"/>
                </a:lnTo>
                <a:lnTo>
                  <a:pt x="1727449" y="1170698"/>
                </a:lnTo>
                <a:lnTo>
                  <a:pt x="1727449" y="1165846"/>
                </a:lnTo>
                <a:lnTo>
                  <a:pt x="1723798" y="1165846"/>
                </a:lnTo>
                <a:lnTo>
                  <a:pt x="1723798" y="1162421"/>
                </a:lnTo>
                <a:lnTo>
                  <a:pt x="1727449" y="1162421"/>
                </a:lnTo>
                <a:lnTo>
                  <a:pt x="1727449" y="1158711"/>
                </a:lnTo>
                <a:lnTo>
                  <a:pt x="1728971" y="1158711"/>
                </a:lnTo>
                <a:lnTo>
                  <a:pt x="1728971" y="1152718"/>
                </a:lnTo>
                <a:lnTo>
                  <a:pt x="1727449" y="1152718"/>
                </a:lnTo>
                <a:lnTo>
                  <a:pt x="1727449" y="1158711"/>
                </a:lnTo>
                <a:lnTo>
                  <a:pt x="1723798" y="1158711"/>
                </a:lnTo>
                <a:lnTo>
                  <a:pt x="1723798" y="1162421"/>
                </a:lnTo>
                <a:lnTo>
                  <a:pt x="1718625" y="1162421"/>
                </a:lnTo>
                <a:lnTo>
                  <a:pt x="1718625" y="1155001"/>
                </a:lnTo>
                <a:lnTo>
                  <a:pt x="1714669" y="1155001"/>
                </a:lnTo>
                <a:lnTo>
                  <a:pt x="1718625" y="1158711"/>
                </a:lnTo>
                <a:lnTo>
                  <a:pt x="1714669" y="1158711"/>
                </a:lnTo>
                <a:lnTo>
                  <a:pt x="1714669" y="1162421"/>
                </a:lnTo>
                <a:lnTo>
                  <a:pt x="1707062" y="1162421"/>
                </a:lnTo>
                <a:lnTo>
                  <a:pt x="1707062" y="1158711"/>
                </a:lnTo>
                <a:lnTo>
                  <a:pt x="1707062" y="1162421"/>
                </a:lnTo>
                <a:lnTo>
                  <a:pt x="1700367" y="1162421"/>
                </a:lnTo>
                <a:lnTo>
                  <a:pt x="1700367" y="1158711"/>
                </a:lnTo>
                <a:lnTo>
                  <a:pt x="1692760" y="1158711"/>
                </a:lnTo>
                <a:lnTo>
                  <a:pt x="1692760" y="1152718"/>
                </a:lnTo>
                <a:lnTo>
                  <a:pt x="1687587" y="1152718"/>
                </a:lnTo>
                <a:lnTo>
                  <a:pt x="1687587" y="1155001"/>
                </a:lnTo>
                <a:lnTo>
                  <a:pt x="1692760" y="1155001"/>
                </a:lnTo>
                <a:lnTo>
                  <a:pt x="1692760" y="1158711"/>
                </a:lnTo>
                <a:lnTo>
                  <a:pt x="1687587" y="1158711"/>
                </a:lnTo>
                <a:lnTo>
                  <a:pt x="1687587" y="1162421"/>
                </a:lnTo>
                <a:lnTo>
                  <a:pt x="1683632" y="1162421"/>
                </a:lnTo>
                <a:lnTo>
                  <a:pt x="1683632" y="1155001"/>
                </a:lnTo>
                <a:lnTo>
                  <a:pt x="1679980" y="1155001"/>
                </a:lnTo>
                <a:lnTo>
                  <a:pt x="1679980" y="1158711"/>
                </a:lnTo>
                <a:lnTo>
                  <a:pt x="1676024" y="1158711"/>
                </a:lnTo>
                <a:lnTo>
                  <a:pt x="1679980" y="1158711"/>
                </a:lnTo>
                <a:lnTo>
                  <a:pt x="1676024" y="1155001"/>
                </a:lnTo>
                <a:lnTo>
                  <a:pt x="1676024" y="1158711"/>
                </a:lnTo>
                <a:lnTo>
                  <a:pt x="1672069" y="1158711"/>
                </a:lnTo>
                <a:lnTo>
                  <a:pt x="1672069" y="1162421"/>
                </a:lnTo>
                <a:lnTo>
                  <a:pt x="1676024" y="1162421"/>
                </a:lnTo>
                <a:lnTo>
                  <a:pt x="1669634" y="1162421"/>
                </a:lnTo>
                <a:lnTo>
                  <a:pt x="1669634" y="1158711"/>
                </a:lnTo>
                <a:lnTo>
                  <a:pt x="1665678" y="1158711"/>
                </a:lnTo>
                <a:lnTo>
                  <a:pt x="1665678" y="1162421"/>
                </a:lnTo>
                <a:lnTo>
                  <a:pt x="1669634" y="1162421"/>
                </a:lnTo>
                <a:lnTo>
                  <a:pt x="1669634" y="1165846"/>
                </a:lnTo>
                <a:lnTo>
                  <a:pt x="1665678" y="1165846"/>
                </a:lnTo>
                <a:lnTo>
                  <a:pt x="1665678" y="1162421"/>
                </a:lnTo>
                <a:lnTo>
                  <a:pt x="1661723" y="1162421"/>
                </a:lnTo>
                <a:lnTo>
                  <a:pt x="1661723" y="1165846"/>
                </a:lnTo>
                <a:lnTo>
                  <a:pt x="1644987" y="1165846"/>
                </a:lnTo>
                <a:lnTo>
                  <a:pt x="1648943" y="1165846"/>
                </a:lnTo>
                <a:lnTo>
                  <a:pt x="1652898" y="1170698"/>
                </a:lnTo>
                <a:lnTo>
                  <a:pt x="1642553" y="1170698"/>
                </a:lnTo>
                <a:lnTo>
                  <a:pt x="1642553" y="1178118"/>
                </a:lnTo>
                <a:lnTo>
                  <a:pt x="1638597" y="1178118"/>
                </a:lnTo>
                <a:lnTo>
                  <a:pt x="1642553" y="1178118"/>
                </a:lnTo>
                <a:lnTo>
                  <a:pt x="1642553" y="1180401"/>
                </a:lnTo>
                <a:lnTo>
                  <a:pt x="1634945" y="1180401"/>
                </a:lnTo>
                <a:lnTo>
                  <a:pt x="1634945" y="1187822"/>
                </a:lnTo>
                <a:lnTo>
                  <a:pt x="1630990" y="1187822"/>
                </a:lnTo>
                <a:lnTo>
                  <a:pt x="1630990" y="1191247"/>
                </a:lnTo>
                <a:lnTo>
                  <a:pt x="1630990" y="1187822"/>
                </a:lnTo>
                <a:lnTo>
                  <a:pt x="1627034" y="1187822"/>
                </a:lnTo>
                <a:lnTo>
                  <a:pt x="1627034" y="1191247"/>
                </a:lnTo>
                <a:lnTo>
                  <a:pt x="1627034" y="1187822"/>
                </a:lnTo>
                <a:lnTo>
                  <a:pt x="1621861" y="1187822"/>
                </a:lnTo>
                <a:lnTo>
                  <a:pt x="1621861" y="1191247"/>
                </a:lnTo>
                <a:lnTo>
                  <a:pt x="1627034" y="1191247"/>
                </a:lnTo>
                <a:lnTo>
                  <a:pt x="1627034" y="1194957"/>
                </a:lnTo>
                <a:lnTo>
                  <a:pt x="1618209" y="1194957"/>
                </a:lnTo>
                <a:lnTo>
                  <a:pt x="1618209" y="1198667"/>
                </a:lnTo>
                <a:lnTo>
                  <a:pt x="1616688" y="1198667"/>
                </a:lnTo>
                <a:lnTo>
                  <a:pt x="1616688" y="1194957"/>
                </a:lnTo>
                <a:lnTo>
                  <a:pt x="1611515" y="1194957"/>
                </a:lnTo>
                <a:lnTo>
                  <a:pt x="1611515" y="1191247"/>
                </a:lnTo>
                <a:lnTo>
                  <a:pt x="1607864" y="1191247"/>
                </a:lnTo>
                <a:lnTo>
                  <a:pt x="1607864" y="1194957"/>
                </a:lnTo>
                <a:lnTo>
                  <a:pt x="1611515" y="1194957"/>
                </a:lnTo>
                <a:lnTo>
                  <a:pt x="1611515" y="1198667"/>
                </a:lnTo>
                <a:lnTo>
                  <a:pt x="1607864" y="1198667"/>
                </a:lnTo>
                <a:lnTo>
                  <a:pt x="1607864" y="1203519"/>
                </a:lnTo>
                <a:lnTo>
                  <a:pt x="1603908" y="1198667"/>
                </a:lnTo>
                <a:lnTo>
                  <a:pt x="1603908" y="1203519"/>
                </a:lnTo>
                <a:lnTo>
                  <a:pt x="1599952" y="1203519"/>
                </a:lnTo>
                <a:lnTo>
                  <a:pt x="1603908" y="1203519"/>
                </a:lnTo>
                <a:lnTo>
                  <a:pt x="1603908" y="1206943"/>
                </a:lnTo>
                <a:lnTo>
                  <a:pt x="1599952" y="1206943"/>
                </a:lnTo>
                <a:lnTo>
                  <a:pt x="1599952" y="1203519"/>
                </a:lnTo>
                <a:lnTo>
                  <a:pt x="1599952" y="1206943"/>
                </a:lnTo>
                <a:lnTo>
                  <a:pt x="1596301" y="1206943"/>
                </a:lnTo>
                <a:lnTo>
                  <a:pt x="1599952" y="1206943"/>
                </a:lnTo>
                <a:lnTo>
                  <a:pt x="1599952" y="1208370"/>
                </a:lnTo>
                <a:lnTo>
                  <a:pt x="1596301" y="1208370"/>
                </a:lnTo>
                <a:lnTo>
                  <a:pt x="1592345" y="1212937"/>
                </a:lnTo>
                <a:lnTo>
                  <a:pt x="1587172" y="1212937"/>
                </a:lnTo>
                <a:lnTo>
                  <a:pt x="1587172" y="1216647"/>
                </a:lnTo>
                <a:lnTo>
                  <a:pt x="1585955" y="1216647"/>
                </a:lnTo>
                <a:lnTo>
                  <a:pt x="1585955" y="1220357"/>
                </a:lnTo>
                <a:lnTo>
                  <a:pt x="1587172" y="1220357"/>
                </a:lnTo>
                <a:lnTo>
                  <a:pt x="1585955" y="1220357"/>
                </a:lnTo>
                <a:lnTo>
                  <a:pt x="1585955" y="1224067"/>
                </a:lnTo>
                <a:lnTo>
                  <a:pt x="1585955" y="1216647"/>
                </a:lnTo>
                <a:lnTo>
                  <a:pt x="1581999" y="1216647"/>
                </a:lnTo>
                <a:lnTo>
                  <a:pt x="1581999" y="1220357"/>
                </a:lnTo>
                <a:lnTo>
                  <a:pt x="1576826" y="1220357"/>
                </a:lnTo>
                <a:lnTo>
                  <a:pt x="1576826" y="1224067"/>
                </a:lnTo>
                <a:lnTo>
                  <a:pt x="1572870" y="1224067"/>
                </a:lnTo>
                <a:lnTo>
                  <a:pt x="1572870" y="1220357"/>
                </a:lnTo>
                <a:lnTo>
                  <a:pt x="1572870" y="1224067"/>
                </a:lnTo>
                <a:lnTo>
                  <a:pt x="1565263" y="1224067"/>
                </a:lnTo>
                <a:lnTo>
                  <a:pt x="1569219" y="1224067"/>
                </a:lnTo>
                <a:lnTo>
                  <a:pt x="1569219" y="1227492"/>
                </a:lnTo>
                <a:lnTo>
                  <a:pt x="1565263" y="1227492"/>
                </a:lnTo>
                <a:lnTo>
                  <a:pt x="1565263" y="1232344"/>
                </a:lnTo>
                <a:lnTo>
                  <a:pt x="1565263" y="1227492"/>
                </a:lnTo>
                <a:lnTo>
                  <a:pt x="1561307" y="1227492"/>
                </a:lnTo>
                <a:lnTo>
                  <a:pt x="1561307" y="1224067"/>
                </a:lnTo>
                <a:lnTo>
                  <a:pt x="1561307" y="1227492"/>
                </a:lnTo>
                <a:lnTo>
                  <a:pt x="1558873" y="1227492"/>
                </a:lnTo>
                <a:lnTo>
                  <a:pt x="1561307" y="1227492"/>
                </a:lnTo>
                <a:lnTo>
                  <a:pt x="1561307" y="1232344"/>
                </a:lnTo>
                <a:lnTo>
                  <a:pt x="1554917" y="1232344"/>
                </a:lnTo>
                <a:lnTo>
                  <a:pt x="1554917" y="1233485"/>
                </a:lnTo>
                <a:lnTo>
                  <a:pt x="1550961" y="1233485"/>
                </a:lnTo>
                <a:lnTo>
                  <a:pt x="1550961" y="1232344"/>
                </a:lnTo>
                <a:lnTo>
                  <a:pt x="1546093" y="1232344"/>
                </a:lnTo>
                <a:lnTo>
                  <a:pt x="1546093" y="1233485"/>
                </a:lnTo>
                <a:lnTo>
                  <a:pt x="1550961" y="1233485"/>
                </a:lnTo>
                <a:lnTo>
                  <a:pt x="1550961" y="1237195"/>
                </a:lnTo>
                <a:lnTo>
                  <a:pt x="1546093" y="1237195"/>
                </a:lnTo>
                <a:lnTo>
                  <a:pt x="1546093" y="1233485"/>
                </a:lnTo>
                <a:lnTo>
                  <a:pt x="1546093" y="1237195"/>
                </a:lnTo>
                <a:lnTo>
                  <a:pt x="1542137" y="1237195"/>
                </a:lnTo>
                <a:lnTo>
                  <a:pt x="1542137" y="1232344"/>
                </a:lnTo>
                <a:lnTo>
                  <a:pt x="1542137" y="1233485"/>
                </a:lnTo>
                <a:lnTo>
                  <a:pt x="1538181" y="1233485"/>
                </a:lnTo>
                <a:lnTo>
                  <a:pt x="1538181" y="1232344"/>
                </a:lnTo>
                <a:lnTo>
                  <a:pt x="1534226" y="1232344"/>
                </a:lnTo>
                <a:lnTo>
                  <a:pt x="1534226" y="1233485"/>
                </a:lnTo>
                <a:lnTo>
                  <a:pt x="1531791" y="1233485"/>
                </a:lnTo>
                <a:lnTo>
                  <a:pt x="1534226" y="1233485"/>
                </a:lnTo>
                <a:lnTo>
                  <a:pt x="1534226" y="1232344"/>
                </a:lnTo>
                <a:lnTo>
                  <a:pt x="1531791" y="1232344"/>
                </a:lnTo>
                <a:lnTo>
                  <a:pt x="1531791" y="1233485"/>
                </a:lnTo>
                <a:lnTo>
                  <a:pt x="1527835" y="1233485"/>
                </a:lnTo>
                <a:lnTo>
                  <a:pt x="1531791" y="1233485"/>
                </a:lnTo>
                <a:lnTo>
                  <a:pt x="1531791" y="1242047"/>
                </a:lnTo>
                <a:lnTo>
                  <a:pt x="1531791" y="1237195"/>
                </a:lnTo>
                <a:lnTo>
                  <a:pt x="1527835" y="1237195"/>
                </a:lnTo>
                <a:lnTo>
                  <a:pt x="1527835" y="1242047"/>
                </a:lnTo>
                <a:lnTo>
                  <a:pt x="1527835" y="1237195"/>
                </a:lnTo>
                <a:lnTo>
                  <a:pt x="1524184" y="1237195"/>
                </a:lnTo>
                <a:lnTo>
                  <a:pt x="1524184" y="1242047"/>
                </a:lnTo>
                <a:lnTo>
                  <a:pt x="1520228" y="1242047"/>
                </a:lnTo>
                <a:lnTo>
                  <a:pt x="1520228" y="1237195"/>
                </a:lnTo>
                <a:lnTo>
                  <a:pt x="1516272" y="1237195"/>
                </a:lnTo>
                <a:lnTo>
                  <a:pt x="1516272" y="1242047"/>
                </a:lnTo>
                <a:lnTo>
                  <a:pt x="1520228" y="1242047"/>
                </a:lnTo>
                <a:lnTo>
                  <a:pt x="1520228" y="1245757"/>
                </a:lnTo>
                <a:lnTo>
                  <a:pt x="1511100" y="1245757"/>
                </a:lnTo>
                <a:lnTo>
                  <a:pt x="1516272" y="1245757"/>
                </a:lnTo>
                <a:lnTo>
                  <a:pt x="1516272" y="1249467"/>
                </a:lnTo>
                <a:lnTo>
                  <a:pt x="1516272" y="1245757"/>
                </a:lnTo>
                <a:lnTo>
                  <a:pt x="1511100" y="1245757"/>
                </a:lnTo>
                <a:lnTo>
                  <a:pt x="1511100" y="1249467"/>
                </a:lnTo>
                <a:lnTo>
                  <a:pt x="1516272" y="1249467"/>
                </a:lnTo>
                <a:lnTo>
                  <a:pt x="1511100" y="1252892"/>
                </a:lnTo>
                <a:lnTo>
                  <a:pt x="1516272" y="1252892"/>
                </a:lnTo>
                <a:lnTo>
                  <a:pt x="1511100" y="1252892"/>
                </a:lnTo>
                <a:lnTo>
                  <a:pt x="1511100" y="1256602"/>
                </a:lnTo>
                <a:lnTo>
                  <a:pt x="1516272" y="1256602"/>
                </a:lnTo>
                <a:lnTo>
                  <a:pt x="1511100" y="1256602"/>
                </a:lnTo>
                <a:lnTo>
                  <a:pt x="1511100" y="1258886"/>
                </a:lnTo>
                <a:lnTo>
                  <a:pt x="1511100" y="1256602"/>
                </a:lnTo>
                <a:lnTo>
                  <a:pt x="1507144" y="1256602"/>
                </a:lnTo>
                <a:lnTo>
                  <a:pt x="1507144" y="1262596"/>
                </a:lnTo>
                <a:lnTo>
                  <a:pt x="1503492" y="1262596"/>
                </a:lnTo>
                <a:lnTo>
                  <a:pt x="1503492" y="1258886"/>
                </a:lnTo>
                <a:lnTo>
                  <a:pt x="1500754" y="1258886"/>
                </a:lnTo>
                <a:lnTo>
                  <a:pt x="1503492" y="1258886"/>
                </a:lnTo>
                <a:lnTo>
                  <a:pt x="1503492" y="1262596"/>
                </a:lnTo>
                <a:lnTo>
                  <a:pt x="1500754" y="1262596"/>
                </a:lnTo>
                <a:lnTo>
                  <a:pt x="1500754" y="1266306"/>
                </a:lnTo>
                <a:lnTo>
                  <a:pt x="1497102" y="1266306"/>
                </a:lnTo>
                <a:lnTo>
                  <a:pt x="1497102" y="1262596"/>
                </a:lnTo>
                <a:lnTo>
                  <a:pt x="1489191" y="1262596"/>
                </a:lnTo>
                <a:lnTo>
                  <a:pt x="1489191" y="1266306"/>
                </a:lnTo>
                <a:lnTo>
                  <a:pt x="1493147" y="1266306"/>
                </a:lnTo>
                <a:lnTo>
                  <a:pt x="1493147" y="1269731"/>
                </a:lnTo>
                <a:lnTo>
                  <a:pt x="1489191" y="1269731"/>
                </a:lnTo>
                <a:lnTo>
                  <a:pt x="1489191" y="1278293"/>
                </a:lnTo>
                <a:lnTo>
                  <a:pt x="1485539" y="1278293"/>
                </a:lnTo>
                <a:lnTo>
                  <a:pt x="1485539" y="1274582"/>
                </a:lnTo>
                <a:lnTo>
                  <a:pt x="1480366" y="1274582"/>
                </a:lnTo>
                <a:lnTo>
                  <a:pt x="1480366" y="1278293"/>
                </a:lnTo>
                <a:lnTo>
                  <a:pt x="1476411" y="1278293"/>
                </a:lnTo>
                <a:lnTo>
                  <a:pt x="1480366" y="1274582"/>
                </a:lnTo>
                <a:lnTo>
                  <a:pt x="1475193" y="1274582"/>
                </a:lnTo>
                <a:lnTo>
                  <a:pt x="1475193" y="1282003"/>
                </a:lnTo>
                <a:lnTo>
                  <a:pt x="1475193" y="1278293"/>
                </a:lnTo>
                <a:lnTo>
                  <a:pt x="1475193" y="1282003"/>
                </a:lnTo>
                <a:lnTo>
                  <a:pt x="1470021" y="1282003"/>
                </a:lnTo>
                <a:lnTo>
                  <a:pt x="1470021" y="1278293"/>
                </a:lnTo>
                <a:lnTo>
                  <a:pt x="1466065" y="1278293"/>
                </a:lnTo>
                <a:lnTo>
                  <a:pt x="1466065" y="1282003"/>
                </a:lnTo>
                <a:lnTo>
                  <a:pt x="1462109" y="1285713"/>
                </a:lnTo>
                <a:lnTo>
                  <a:pt x="1458458" y="1285713"/>
                </a:lnTo>
                <a:lnTo>
                  <a:pt x="1458458" y="1291706"/>
                </a:lnTo>
                <a:lnTo>
                  <a:pt x="1454502" y="1291706"/>
                </a:lnTo>
                <a:lnTo>
                  <a:pt x="1454502" y="1285713"/>
                </a:lnTo>
                <a:lnTo>
                  <a:pt x="1454502" y="1287996"/>
                </a:lnTo>
                <a:lnTo>
                  <a:pt x="1450546" y="1287996"/>
                </a:lnTo>
                <a:lnTo>
                  <a:pt x="1450546" y="1291706"/>
                </a:lnTo>
                <a:lnTo>
                  <a:pt x="1454502" y="1291706"/>
                </a:lnTo>
                <a:lnTo>
                  <a:pt x="1450546" y="1291706"/>
                </a:lnTo>
                <a:lnTo>
                  <a:pt x="1450546" y="1298841"/>
                </a:lnTo>
                <a:lnTo>
                  <a:pt x="1445373" y="1298841"/>
                </a:lnTo>
                <a:lnTo>
                  <a:pt x="1445373" y="1303693"/>
                </a:lnTo>
                <a:lnTo>
                  <a:pt x="1445373" y="1298841"/>
                </a:lnTo>
                <a:lnTo>
                  <a:pt x="1444156" y="1298841"/>
                </a:lnTo>
                <a:lnTo>
                  <a:pt x="1444156" y="1307403"/>
                </a:lnTo>
                <a:lnTo>
                  <a:pt x="1440200" y="1307403"/>
                </a:lnTo>
                <a:lnTo>
                  <a:pt x="1444156" y="1307403"/>
                </a:lnTo>
                <a:lnTo>
                  <a:pt x="1444156" y="1303693"/>
                </a:lnTo>
                <a:lnTo>
                  <a:pt x="1440200" y="1303693"/>
                </a:lnTo>
                <a:lnTo>
                  <a:pt x="1440200" y="1307403"/>
                </a:lnTo>
                <a:lnTo>
                  <a:pt x="1435027" y="1307403"/>
                </a:lnTo>
                <a:lnTo>
                  <a:pt x="1435027" y="1303693"/>
                </a:lnTo>
                <a:lnTo>
                  <a:pt x="1435027" y="1307403"/>
                </a:lnTo>
                <a:lnTo>
                  <a:pt x="1435027" y="1303693"/>
                </a:lnTo>
                <a:lnTo>
                  <a:pt x="1427420" y="1303693"/>
                </a:lnTo>
                <a:lnTo>
                  <a:pt x="1427420" y="1307403"/>
                </a:lnTo>
                <a:lnTo>
                  <a:pt x="1423464" y="1307403"/>
                </a:lnTo>
                <a:lnTo>
                  <a:pt x="1423464" y="1303693"/>
                </a:lnTo>
                <a:lnTo>
                  <a:pt x="1419813" y="1303693"/>
                </a:lnTo>
                <a:lnTo>
                  <a:pt x="1419813" y="1307403"/>
                </a:lnTo>
                <a:lnTo>
                  <a:pt x="1417074" y="1303693"/>
                </a:lnTo>
                <a:lnTo>
                  <a:pt x="1417074" y="1307403"/>
                </a:lnTo>
                <a:lnTo>
                  <a:pt x="1413118" y="1307403"/>
                </a:lnTo>
                <a:lnTo>
                  <a:pt x="1417074" y="1307403"/>
                </a:lnTo>
                <a:lnTo>
                  <a:pt x="1417074" y="1310828"/>
                </a:lnTo>
                <a:lnTo>
                  <a:pt x="1413118" y="1310828"/>
                </a:lnTo>
                <a:lnTo>
                  <a:pt x="1413118" y="1313396"/>
                </a:lnTo>
                <a:lnTo>
                  <a:pt x="1413118" y="1310828"/>
                </a:lnTo>
                <a:lnTo>
                  <a:pt x="1409467" y="1310828"/>
                </a:lnTo>
                <a:lnTo>
                  <a:pt x="1409467" y="1313396"/>
                </a:lnTo>
                <a:lnTo>
                  <a:pt x="1404294" y="1313396"/>
                </a:lnTo>
                <a:lnTo>
                  <a:pt x="1404294" y="1317107"/>
                </a:lnTo>
                <a:lnTo>
                  <a:pt x="1404294" y="1313396"/>
                </a:lnTo>
                <a:lnTo>
                  <a:pt x="1400338" y="1313396"/>
                </a:lnTo>
                <a:lnTo>
                  <a:pt x="1400338" y="1320531"/>
                </a:lnTo>
                <a:lnTo>
                  <a:pt x="1400338" y="1317107"/>
                </a:lnTo>
                <a:lnTo>
                  <a:pt x="1396383" y="1317107"/>
                </a:lnTo>
                <a:lnTo>
                  <a:pt x="1396383" y="1320531"/>
                </a:lnTo>
                <a:lnTo>
                  <a:pt x="1392731" y="1317107"/>
                </a:lnTo>
                <a:lnTo>
                  <a:pt x="1392731" y="1327952"/>
                </a:lnTo>
                <a:lnTo>
                  <a:pt x="1392731" y="1324241"/>
                </a:lnTo>
                <a:lnTo>
                  <a:pt x="1389992" y="1324241"/>
                </a:lnTo>
                <a:lnTo>
                  <a:pt x="1389992" y="1327952"/>
                </a:lnTo>
                <a:lnTo>
                  <a:pt x="1382385" y="1327952"/>
                </a:lnTo>
                <a:lnTo>
                  <a:pt x="1382385" y="1324241"/>
                </a:lnTo>
                <a:lnTo>
                  <a:pt x="1382385" y="1327952"/>
                </a:lnTo>
                <a:lnTo>
                  <a:pt x="1378429" y="1327952"/>
                </a:lnTo>
                <a:lnTo>
                  <a:pt x="1378429" y="1331376"/>
                </a:lnTo>
                <a:lnTo>
                  <a:pt x="1374474" y="1331376"/>
                </a:lnTo>
                <a:lnTo>
                  <a:pt x="1374474" y="1339938"/>
                </a:lnTo>
                <a:lnTo>
                  <a:pt x="1378429" y="1339938"/>
                </a:lnTo>
                <a:lnTo>
                  <a:pt x="1374474" y="1339938"/>
                </a:lnTo>
                <a:lnTo>
                  <a:pt x="1374474" y="1336228"/>
                </a:lnTo>
                <a:lnTo>
                  <a:pt x="1378429" y="1336228"/>
                </a:lnTo>
                <a:lnTo>
                  <a:pt x="1378429" y="1339938"/>
                </a:lnTo>
                <a:lnTo>
                  <a:pt x="1374474" y="1339938"/>
                </a:lnTo>
                <a:lnTo>
                  <a:pt x="1374474" y="1341080"/>
                </a:lnTo>
                <a:lnTo>
                  <a:pt x="1378429" y="1341080"/>
                </a:lnTo>
                <a:lnTo>
                  <a:pt x="1374474" y="1341080"/>
                </a:lnTo>
                <a:lnTo>
                  <a:pt x="1378429" y="1341080"/>
                </a:lnTo>
                <a:lnTo>
                  <a:pt x="1378429" y="1356777"/>
                </a:lnTo>
                <a:lnTo>
                  <a:pt x="1378429" y="1353352"/>
                </a:lnTo>
                <a:lnTo>
                  <a:pt x="1378429" y="1360487"/>
                </a:lnTo>
                <a:lnTo>
                  <a:pt x="1382385" y="1360487"/>
                </a:lnTo>
                <a:lnTo>
                  <a:pt x="1378429" y="1360487"/>
                </a:lnTo>
                <a:lnTo>
                  <a:pt x="1378429" y="1366480"/>
                </a:lnTo>
                <a:lnTo>
                  <a:pt x="1378429" y="1365339"/>
                </a:lnTo>
                <a:lnTo>
                  <a:pt x="1374474" y="1365339"/>
                </a:lnTo>
                <a:lnTo>
                  <a:pt x="1374474" y="1366480"/>
                </a:lnTo>
                <a:lnTo>
                  <a:pt x="1378429" y="1366480"/>
                </a:lnTo>
                <a:lnTo>
                  <a:pt x="1374474" y="1366480"/>
                </a:lnTo>
                <a:lnTo>
                  <a:pt x="1378429" y="1370190"/>
                </a:lnTo>
                <a:lnTo>
                  <a:pt x="1374474" y="1370190"/>
                </a:lnTo>
                <a:lnTo>
                  <a:pt x="1374474" y="1366480"/>
                </a:lnTo>
                <a:lnTo>
                  <a:pt x="1374474" y="1370190"/>
                </a:lnTo>
                <a:lnTo>
                  <a:pt x="1369605" y="1370190"/>
                </a:lnTo>
                <a:lnTo>
                  <a:pt x="1374474" y="1370190"/>
                </a:lnTo>
                <a:lnTo>
                  <a:pt x="1374474" y="1375042"/>
                </a:lnTo>
                <a:lnTo>
                  <a:pt x="1369605" y="1375042"/>
                </a:lnTo>
                <a:lnTo>
                  <a:pt x="1374474" y="1375042"/>
                </a:lnTo>
                <a:lnTo>
                  <a:pt x="1369605" y="1375042"/>
                </a:lnTo>
                <a:lnTo>
                  <a:pt x="1369605" y="1378467"/>
                </a:lnTo>
                <a:lnTo>
                  <a:pt x="1365649" y="1378467"/>
                </a:lnTo>
                <a:lnTo>
                  <a:pt x="1369605" y="1378467"/>
                </a:lnTo>
                <a:lnTo>
                  <a:pt x="1369605" y="1382177"/>
                </a:lnTo>
                <a:lnTo>
                  <a:pt x="1365649" y="1382177"/>
                </a:lnTo>
                <a:lnTo>
                  <a:pt x="1365649" y="1389597"/>
                </a:lnTo>
                <a:lnTo>
                  <a:pt x="1361694" y="1389597"/>
                </a:lnTo>
                <a:lnTo>
                  <a:pt x="1361694" y="1395591"/>
                </a:lnTo>
                <a:lnTo>
                  <a:pt x="1359259" y="1395591"/>
                </a:lnTo>
                <a:lnTo>
                  <a:pt x="1359259" y="1402726"/>
                </a:lnTo>
                <a:lnTo>
                  <a:pt x="1359259" y="1399015"/>
                </a:lnTo>
                <a:lnTo>
                  <a:pt x="1359259" y="1402726"/>
                </a:lnTo>
                <a:lnTo>
                  <a:pt x="1355304" y="1402726"/>
                </a:lnTo>
                <a:lnTo>
                  <a:pt x="1355304" y="1411288"/>
                </a:lnTo>
                <a:lnTo>
                  <a:pt x="1351348" y="1411288"/>
                </a:lnTo>
                <a:lnTo>
                  <a:pt x="1355304" y="1411288"/>
                </a:lnTo>
                <a:lnTo>
                  <a:pt x="1355304" y="1414712"/>
                </a:lnTo>
                <a:lnTo>
                  <a:pt x="1351348" y="1414712"/>
                </a:lnTo>
                <a:lnTo>
                  <a:pt x="1355304" y="1414712"/>
                </a:lnTo>
                <a:lnTo>
                  <a:pt x="1355304" y="1418422"/>
                </a:lnTo>
                <a:lnTo>
                  <a:pt x="1351348" y="1418422"/>
                </a:lnTo>
                <a:lnTo>
                  <a:pt x="1351348" y="1424416"/>
                </a:lnTo>
                <a:lnTo>
                  <a:pt x="1355304" y="1424416"/>
                </a:lnTo>
                <a:lnTo>
                  <a:pt x="1355304" y="1431836"/>
                </a:lnTo>
                <a:lnTo>
                  <a:pt x="1359259" y="1431836"/>
                </a:lnTo>
                <a:lnTo>
                  <a:pt x="1355304" y="1431836"/>
                </a:lnTo>
                <a:lnTo>
                  <a:pt x="1355304" y="1436688"/>
                </a:lnTo>
                <a:lnTo>
                  <a:pt x="1351348" y="1436688"/>
                </a:lnTo>
                <a:lnTo>
                  <a:pt x="1355304" y="1436688"/>
                </a:lnTo>
                <a:lnTo>
                  <a:pt x="1355304" y="1440113"/>
                </a:lnTo>
                <a:lnTo>
                  <a:pt x="1351348" y="1440113"/>
                </a:lnTo>
                <a:lnTo>
                  <a:pt x="1355304" y="1440113"/>
                </a:lnTo>
                <a:lnTo>
                  <a:pt x="1351348" y="1440113"/>
                </a:lnTo>
                <a:lnTo>
                  <a:pt x="1351348" y="1443823"/>
                </a:lnTo>
                <a:lnTo>
                  <a:pt x="1355304" y="1443823"/>
                </a:lnTo>
                <a:lnTo>
                  <a:pt x="1351348" y="1443823"/>
                </a:lnTo>
                <a:lnTo>
                  <a:pt x="1351348" y="1444964"/>
                </a:lnTo>
                <a:lnTo>
                  <a:pt x="1347696" y="1444964"/>
                </a:lnTo>
                <a:lnTo>
                  <a:pt x="1347696" y="1453526"/>
                </a:lnTo>
                <a:lnTo>
                  <a:pt x="1351348" y="1453526"/>
                </a:lnTo>
                <a:lnTo>
                  <a:pt x="1351348" y="1464371"/>
                </a:lnTo>
                <a:lnTo>
                  <a:pt x="1351348" y="1460661"/>
                </a:lnTo>
                <a:lnTo>
                  <a:pt x="1347696" y="1460661"/>
                </a:lnTo>
                <a:lnTo>
                  <a:pt x="1347696" y="1464371"/>
                </a:lnTo>
                <a:lnTo>
                  <a:pt x="1347696" y="1460661"/>
                </a:lnTo>
                <a:lnTo>
                  <a:pt x="1343741" y="1460661"/>
                </a:lnTo>
                <a:lnTo>
                  <a:pt x="1343741" y="1469223"/>
                </a:lnTo>
                <a:lnTo>
                  <a:pt x="1343741" y="1464371"/>
                </a:lnTo>
                <a:lnTo>
                  <a:pt x="1343741" y="1469223"/>
                </a:lnTo>
                <a:lnTo>
                  <a:pt x="1347696" y="1469223"/>
                </a:lnTo>
                <a:lnTo>
                  <a:pt x="1343741" y="1469223"/>
                </a:lnTo>
                <a:lnTo>
                  <a:pt x="1347696" y="1472933"/>
                </a:lnTo>
                <a:lnTo>
                  <a:pt x="1343741" y="1472933"/>
                </a:lnTo>
                <a:lnTo>
                  <a:pt x="1343741" y="1474075"/>
                </a:lnTo>
                <a:lnTo>
                  <a:pt x="1343741" y="1472933"/>
                </a:lnTo>
                <a:lnTo>
                  <a:pt x="1338568" y="1472933"/>
                </a:lnTo>
                <a:lnTo>
                  <a:pt x="1338568" y="1474075"/>
                </a:lnTo>
                <a:lnTo>
                  <a:pt x="1343741" y="1474075"/>
                </a:lnTo>
                <a:lnTo>
                  <a:pt x="1343741" y="1478927"/>
                </a:lnTo>
                <a:lnTo>
                  <a:pt x="1334612" y="1478927"/>
                </a:lnTo>
                <a:lnTo>
                  <a:pt x="1338568" y="1478927"/>
                </a:lnTo>
                <a:lnTo>
                  <a:pt x="1338568" y="1482637"/>
                </a:lnTo>
                <a:lnTo>
                  <a:pt x="1333395" y="1482637"/>
                </a:lnTo>
                <a:lnTo>
                  <a:pt x="1334612" y="1482637"/>
                </a:lnTo>
                <a:lnTo>
                  <a:pt x="1333395" y="1482637"/>
                </a:lnTo>
                <a:lnTo>
                  <a:pt x="1333395" y="1486061"/>
                </a:lnTo>
                <a:lnTo>
                  <a:pt x="1328222" y="1486061"/>
                </a:lnTo>
                <a:lnTo>
                  <a:pt x="1328222" y="1493482"/>
                </a:lnTo>
                <a:lnTo>
                  <a:pt x="1324266" y="1493482"/>
                </a:lnTo>
                <a:lnTo>
                  <a:pt x="1328222" y="1493482"/>
                </a:lnTo>
                <a:lnTo>
                  <a:pt x="1328222" y="1498334"/>
                </a:lnTo>
                <a:lnTo>
                  <a:pt x="1320615" y="1498334"/>
                </a:lnTo>
                <a:lnTo>
                  <a:pt x="1320615" y="1499475"/>
                </a:lnTo>
                <a:lnTo>
                  <a:pt x="1320615" y="1498334"/>
                </a:lnTo>
                <a:lnTo>
                  <a:pt x="1320615" y="1499475"/>
                </a:lnTo>
                <a:lnTo>
                  <a:pt x="1316659" y="1499475"/>
                </a:lnTo>
                <a:lnTo>
                  <a:pt x="1320615" y="1499475"/>
                </a:lnTo>
                <a:lnTo>
                  <a:pt x="1320615" y="1502900"/>
                </a:lnTo>
                <a:lnTo>
                  <a:pt x="1312703" y="1502900"/>
                </a:lnTo>
                <a:lnTo>
                  <a:pt x="1316659" y="1502900"/>
                </a:lnTo>
                <a:lnTo>
                  <a:pt x="1316659" y="1506610"/>
                </a:lnTo>
                <a:lnTo>
                  <a:pt x="1312703" y="1502900"/>
                </a:lnTo>
                <a:lnTo>
                  <a:pt x="1312703" y="1506610"/>
                </a:lnTo>
                <a:lnTo>
                  <a:pt x="1309052" y="1506610"/>
                </a:lnTo>
                <a:lnTo>
                  <a:pt x="1309052" y="1515172"/>
                </a:lnTo>
                <a:lnTo>
                  <a:pt x="1306313" y="1515172"/>
                </a:lnTo>
                <a:lnTo>
                  <a:pt x="1306313" y="1518597"/>
                </a:lnTo>
                <a:lnTo>
                  <a:pt x="1306313" y="1515172"/>
                </a:lnTo>
                <a:lnTo>
                  <a:pt x="1302357" y="1515172"/>
                </a:lnTo>
                <a:lnTo>
                  <a:pt x="1302357" y="1518597"/>
                </a:lnTo>
                <a:lnTo>
                  <a:pt x="1302357" y="1515172"/>
                </a:lnTo>
                <a:lnTo>
                  <a:pt x="1302357" y="1518597"/>
                </a:lnTo>
                <a:lnTo>
                  <a:pt x="1298706" y="1518597"/>
                </a:lnTo>
                <a:lnTo>
                  <a:pt x="1298706" y="1515172"/>
                </a:lnTo>
                <a:lnTo>
                  <a:pt x="1298706" y="1522307"/>
                </a:lnTo>
                <a:lnTo>
                  <a:pt x="1293533" y="1522307"/>
                </a:lnTo>
                <a:lnTo>
                  <a:pt x="1298706" y="1522307"/>
                </a:lnTo>
                <a:lnTo>
                  <a:pt x="1298706" y="1518597"/>
                </a:lnTo>
                <a:lnTo>
                  <a:pt x="1298706" y="1522307"/>
                </a:lnTo>
                <a:lnTo>
                  <a:pt x="1293533" y="1522307"/>
                </a:lnTo>
                <a:lnTo>
                  <a:pt x="1293533" y="1532010"/>
                </a:lnTo>
                <a:lnTo>
                  <a:pt x="1289577" y="1532010"/>
                </a:lnTo>
                <a:lnTo>
                  <a:pt x="1293533" y="1532010"/>
                </a:lnTo>
                <a:lnTo>
                  <a:pt x="1289577" y="1532010"/>
                </a:lnTo>
                <a:lnTo>
                  <a:pt x="1289577" y="1547707"/>
                </a:lnTo>
                <a:lnTo>
                  <a:pt x="1285621" y="1547707"/>
                </a:lnTo>
                <a:lnTo>
                  <a:pt x="1289577" y="1547707"/>
                </a:lnTo>
                <a:lnTo>
                  <a:pt x="1285621" y="1551417"/>
                </a:lnTo>
                <a:lnTo>
                  <a:pt x="1289577" y="1551417"/>
                </a:lnTo>
                <a:lnTo>
                  <a:pt x="1285621" y="1551417"/>
                </a:lnTo>
                <a:lnTo>
                  <a:pt x="1285621" y="1553701"/>
                </a:lnTo>
                <a:lnTo>
                  <a:pt x="1285621" y="1551417"/>
                </a:lnTo>
                <a:lnTo>
                  <a:pt x="1285621" y="1553701"/>
                </a:lnTo>
                <a:lnTo>
                  <a:pt x="1278014" y="1553701"/>
                </a:lnTo>
                <a:lnTo>
                  <a:pt x="1278014" y="1557411"/>
                </a:lnTo>
                <a:lnTo>
                  <a:pt x="1278014" y="1553701"/>
                </a:lnTo>
                <a:lnTo>
                  <a:pt x="1281970" y="1553701"/>
                </a:lnTo>
                <a:lnTo>
                  <a:pt x="1281970" y="1557411"/>
                </a:lnTo>
                <a:lnTo>
                  <a:pt x="1278014" y="1557411"/>
                </a:lnTo>
                <a:lnTo>
                  <a:pt x="1278014" y="1561121"/>
                </a:lnTo>
                <a:lnTo>
                  <a:pt x="1275275" y="1561121"/>
                </a:lnTo>
                <a:lnTo>
                  <a:pt x="1278014" y="1561121"/>
                </a:lnTo>
                <a:lnTo>
                  <a:pt x="1275275" y="1561121"/>
                </a:lnTo>
                <a:lnTo>
                  <a:pt x="1275275" y="1564546"/>
                </a:lnTo>
                <a:lnTo>
                  <a:pt x="1275275" y="1561121"/>
                </a:lnTo>
                <a:lnTo>
                  <a:pt x="1275275" y="1564546"/>
                </a:lnTo>
                <a:lnTo>
                  <a:pt x="1278014" y="1564546"/>
                </a:lnTo>
                <a:lnTo>
                  <a:pt x="1275275" y="1564546"/>
                </a:lnTo>
                <a:lnTo>
                  <a:pt x="1275275" y="1568256"/>
                </a:lnTo>
                <a:lnTo>
                  <a:pt x="1278014" y="1568256"/>
                </a:lnTo>
                <a:lnTo>
                  <a:pt x="1278014" y="1573108"/>
                </a:lnTo>
                <a:lnTo>
                  <a:pt x="1275275" y="1573108"/>
                </a:lnTo>
                <a:lnTo>
                  <a:pt x="1275275" y="1576818"/>
                </a:lnTo>
                <a:lnTo>
                  <a:pt x="1271624" y="1576818"/>
                </a:lnTo>
                <a:lnTo>
                  <a:pt x="1271624" y="1577959"/>
                </a:lnTo>
                <a:lnTo>
                  <a:pt x="1275275" y="1577959"/>
                </a:lnTo>
                <a:lnTo>
                  <a:pt x="1271624" y="1577959"/>
                </a:lnTo>
                <a:lnTo>
                  <a:pt x="1271624" y="1589946"/>
                </a:lnTo>
                <a:lnTo>
                  <a:pt x="1275275" y="1589946"/>
                </a:lnTo>
                <a:lnTo>
                  <a:pt x="1275275" y="1593656"/>
                </a:lnTo>
                <a:lnTo>
                  <a:pt x="1278014" y="1593656"/>
                </a:lnTo>
                <a:lnTo>
                  <a:pt x="1278014" y="1597366"/>
                </a:lnTo>
                <a:lnTo>
                  <a:pt x="1281970" y="1602218"/>
                </a:lnTo>
                <a:lnTo>
                  <a:pt x="1278014" y="1602218"/>
                </a:lnTo>
                <a:lnTo>
                  <a:pt x="1278014" y="1603360"/>
                </a:lnTo>
                <a:lnTo>
                  <a:pt x="1278014" y="1602218"/>
                </a:lnTo>
                <a:lnTo>
                  <a:pt x="1281970" y="1602218"/>
                </a:lnTo>
                <a:lnTo>
                  <a:pt x="1281970" y="1603360"/>
                </a:lnTo>
                <a:lnTo>
                  <a:pt x="1278014" y="1603360"/>
                </a:lnTo>
                <a:lnTo>
                  <a:pt x="1278014" y="1607070"/>
                </a:lnTo>
                <a:lnTo>
                  <a:pt x="1281970" y="1607070"/>
                </a:lnTo>
                <a:lnTo>
                  <a:pt x="1281970" y="1611921"/>
                </a:lnTo>
                <a:lnTo>
                  <a:pt x="1285621" y="1611921"/>
                </a:lnTo>
                <a:lnTo>
                  <a:pt x="1285621" y="1615346"/>
                </a:lnTo>
                <a:lnTo>
                  <a:pt x="1289577" y="1615346"/>
                </a:lnTo>
                <a:lnTo>
                  <a:pt x="1285621" y="1619056"/>
                </a:lnTo>
                <a:lnTo>
                  <a:pt x="1293533" y="1619056"/>
                </a:lnTo>
                <a:lnTo>
                  <a:pt x="1289577" y="1619056"/>
                </a:lnTo>
                <a:lnTo>
                  <a:pt x="1293533" y="1619056"/>
                </a:lnTo>
                <a:lnTo>
                  <a:pt x="1293533" y="1626191"/>
                </a:lnTo>
                <a:lnTo>
                  <a:pt x="1298706" y="1622767"/>
                </a:lnTo>
                <a:lnTo>
                  <a:pt x="1298706" y="1626191"/>
                </a:lnTo>
                <a:lnTo>
                  <a:pt x="1293533" y="1626191"/>
                </a:lnTo>
                <a:lnTo>
                  <a:pt x="1298706" y="1626191"/>
                </a:lnTo>
                <a:lnTo>
                  <a:pt x="1298706" y="1635895"/>
                </a:lnTo>
                <a:lnTo>
                  <a:pt x="1298706" y="1632185"/>
                </a:lnTo>
                <a:lnTo>
                  <a:pt x="1298706" y="1639605"/>
                </a:lnTo>
                <a:lnTo>
                  <a:pt x="1298706" y="1635895"/>
                </a:lnTo>
                <a:lnTo>
                  <a:pt x="1302357" y="1635895"/>
                </a:lnTo>
                <a:lnTo>
                  <a:pt x="1302357" y="1639605"/>
                </a:lnTo>
                <a:lnTo>
                  <a:pt x="1298706" y="1639605"/>
                </a:lnTo>
                <a:lnTo>
                  <a:pt x="1302357" y="1639605"/>
                </a:lnTo>
                <a:lnTo>
                  <a:pt x="1302357" y="1651592"/>
                </a:lnTo>
                <a:lnTo>
                  <a:pt x="1302357" y="1647882"/>
                </a:lnTo>
                <a:lnTo>
                  <a:pt x="1306313" y="1647882"/>
                </a:lnTo>
                <a:lnTo>
                  <a:pt x="1306313" y="1655302"/>
                </a:lnTo>
                <a:lnTo>
                  <a:pt x="1306313" y="1651592"/>
                </a:lnTo>
                <a:lnTo>
                  <a:pt x="1309052" y="1651592"/>
                </a:lnTo>
                <a:lnTo>
                  <a:pt x="1309052" y="1657585"/>
                </a:lnTo>
                <a:lnTo>
                  <a:pt x="1312703" y="1657585"/>
                </a:lnTo>
                <a:lnTo>
                  <a:pt x="1309052" y="1657585"/>
                </a:lnTo>
                <a:lnTo>
                  <a:pt x="1309052" y="1661295"/>
                </a:lnTo>
                <a:lnTo>
                  <a:pt x="1306313" y="1661295"/>
                </a:lnTo>
                <a:lnTo>
                  <a:pt x="1306313" y="1665005"/>
                </a:lnTo>
                <a:lnTo>
                  <a:pt x="1309052" y="1665005"/>
                </a:lnTo>
                <a:lnTo>
                  <a:pt x="1309052" y="1673282"/>
                </a:lnTo>
                <a:lnTo>
                  <a:pt x="1306313" y="1673282"/>
                </a:lnTo>
                <a:lnTo>
                  <a:pt x="1306313" y="1676992"/>
                </a:lnTo>
                <a:lnTo>
                  <a:pt x="1302357" y="1676992"/>
                </a:lnTo>
                <a:lnTo>
                  <a:pt x="1302357" y="1684127"/>
                </a:lnTo>
                <a:lnTo>
                  <a:pt x="1298706" y="1684127"/>
                </a:lnTo>
                <a:lnTo>
                  <a:pt x="1298706" y="1686695"/>
                </a:lnTo>
                <a:lnTo>
                  <a:pt x="1293533" y="1686695"/>
                </a:lnTo>
                <a:lnTo>
                  <a:pt x="1293533" y="1690406"/>
                </a:lnTo>
                <a:lnTo>
                  <a:pt x="1293533" y="1686695"/>
                </a:lnTo>
                <a:lnTo>
                  <a:pt x="1285621" y="1686695"/>
                </a:lnTo>
                <a:lnTo>
                  <a:pt x="1289577" y="1686695"/>
                </a:lnTo>
                <a:lnTo>
                  <a:pt x="1289577" y="1690406"/>
                </a:lnTo>
                <a:lnTo>
                  <a:pt x="1285621" y="1690406"/>
                </a:lnTo>
                <a:lnTo>
                  <a:pt x="1289577" y="1690406"/>
                </a:lnTo>
                <a:lnTo>
                  <a:pt x="1289577" y="1693830"/>
                </a:lnTo>
                <a:lnTo>
                  <a:pt x="1289577" y="1690406"/>
                </a:lnTo>
                <a:lnTo>
                  <a:pt x="1285621" y="1690406"/>
                </a:lnTo>
                <a:lnTo>
                  <a:pt x="1285621" y="1693830"/>
                </a:lnTo>
                <a:lnTo>
                  <a:pt x="1285621" y="1690406"/>
                </a:lnTo>
                <a:lnTo>
                  <a:pt x="1285621" y="1693830"/>
                </a:lnTo>
                <a:lnTo>
                  <a:pt x="1281970" y="1693830"/>
                </a:lnTo>
                <a:lnTo>
                  <a:pt x="1281970" y="1697541"/>
                </a:lnTo>
                <a:lnTo>
                  <a:pt x="1285621" y="1697541"/>
                </a:lnTo>
                <a:lnTo>
                  <a:pt x="1281970" y="1697541"/>
                </a:lnTo>
                <a:lnTo>
                  <a:pt x="1281970" y="1701251"/>
                </a:lnTo>
                <a:lnTo>
                  <a:pt x="1278014" y="1697541"/>
                </a:lnTo>
                <a:lnTo>
                  <a:pt x="1275275" y="1697541"/>
                </a:lnTo>
                <a:lnTo>
                  <a:pt x="1275275" y="1701251"/>
                </a:lnTo>
                <a:lnTo>
                  <a:pt x="1278014" y="1701251"/>
                </a:lnTo>
                <a:lnTo>
                  <a:pt x="1278014" y="1706102"/>
                </a:lnTo>
                <a:lnTo>
                  <a:pt x="1275275" y="1706102"/>
                </a:lnTo>
                <a:lnTo>
                  <a:pt x="1275275" y="1701251"/>
                </a:lnTo>
                <a:lnTo>
                  <a:pt x="1271624" y="1701251"/>
                </a:lnTo>
                <a:lnTo>
                  <a:pt x="1271624" y="1706102"/>
                </a:lnTo>
                <a:lnTo>
                  <a:pt x="1275275" y="1706102"/>
                </a:lnTo>
                <a:lnTo>
                  <a:pt x="1271624" y="1706102"/>
                </a:lnTo>
                <a:lnTo>
                  <a:pt x="1271624" y="1701251"/>
                </a:lnTo>
                <a:lnTo>
                  <a:pt x="1267668" y="1701251"/>
                </a:lnTo>
                <a:lnTo>
                  <a:pt x="1271624" y="1701251"/>
                </a:lnTo>
                <a:lnTo>
                  <a:pt x="1267668" y="1701251"/>
                </a:lnTo>
                <a:lnTo>
                  <a:pt x="1267668" y="1706102"/>
                </a:lnTo>
                <a:lnTo>
                  <a:pt x="1267668" y="1701251"/>
                </a:lnTo>
                <a:lnTo>
                  <a:pt x="1267668" y="1706102"/>
                </a:lnTo>
                <a:lnTo>
                  <a:pt x="1267668" y="1701251"/>
                </a:lnTo>
                <a:lnTo>
                  <a:pt x="1267668" y="1706102"/>
                </a:lnTo>
                <a:lnTo>
                  <a:pt x="1262495" y="1706102"/>
                </a:lnTo>
                <a:lnTo>
                  <a:pt x="1262495" y="1701251"/>
                </a:lnTo>
                <a:lnTo>
                  <a:pt x="1262495" y="1706102"/>
                </a:lnTo>
                <a:lnTo>
                  <a:pt x="1262495" y="1701251"/>
                </a:lnTo>
                <a:lnTo>
                  <a:pt x="1262495" y="1706102"/>
                </a:lnTo>
                <a:lnTo>
                  <a:pt x="1262495" y="1701251"/>
                </a:lnTo>
                <a:lnTo>
                  <a:pt x="1262495" y="1706102"/>
                </a:lnTo>
                <a:lnTo>
                  <a:pt x="1262495" y="1701251"/>
                </a:lnTo>
                <a:lnTo>
                  <a:pt x="1262495" y="1706102"/>
                </a:lnTo>
                <a:lnTo>
                  <a:pt x="1262495" y="1701251"/>
                </a:lnTo>
                <a:lnTo>
                  <a:pt x="1258540" y="1701251"/>
                </a:lnTo>
                <a:lnTo>
                  <a:pt x="1258540" y="1706102"/>
                </a:lnTo>
                <a:lnTo>
                  <a:pt x="1248498" y="1706102"/>
                </a:lnTo>
                <a:lnTo>
                  <a:pt x="1248498" y="1709527"/>
                </a:lnTo>
                <a:lnTo>
                  <a:pt x="1248498" y="1706102"/>
                </a:lnTo>
                <a:lnTo>
                  <a:pt x="1240586" y="1706102"/>
                </a:lnTo>
                <a:lnTo>
                  <a:pt x="1244542" y="1706102"/>
                </a:lnTo>
                <a:lnTo>
                  <a:pt x="1240586" y="1706102"/>
                </a:lnTo>
                <a:lnTo>
                  <a:pt x="1240586" y="1709527"/>
                </a:lnTo>
                <a:lnTo>
                  <a:pt x="1236631" y="1709527"/>
                </a:lnTo>
                <a:lnTo>
                  <a:pt x="1240586" y="1709527"/>
                </a:lnTo>
                <a:lnTo>
                  <a:pt x="1236631" y="1709527"/>
                </a:lnTo>
                <a:lnTo>
                  <a:pt x="1236631" y="1710954"/>
                </a:lnTo>
                <a:lnTo>
                  <a:pt x="1236631" y="1709527"/>
                </a:lnTo>
                <a:lnTo>
                  <a:pt x="1236631" y="1710954"/>
                </a:lnTo>
                <a:lnTo>
                  <a:pt x="1232979" y="1710954"/>
                </a:lnTo>
                <a:lnTo>
                  <a:pt x="1232979" y="1715806"/>
                </a:lnTo>
                <a:lnTo>
                  <a:pt x="1236631" y="1715806"/>
                </a:lnTo>
                <a:lnTo>
                  <a:pt x="1232979" y="1715806"/>
                </a:lnTo>
                <a:lnTo>
                  <a:pt x="1232979" y="1719231"/>
                </a:lnTo>
                <a:lnTo>
                  <a:pt x="1232979" y="1715806"/>
                </a:lnTo>
                <a:lnTo>
                  <a:pt x="1227806" y="1715806"/>
                </a:lnTo>
                <a:lnTo>
                  <a:pt x="1227806" y="1719231"/>
                </a:lnTo>
                <a:lnTo>
                  <a:pt x="1227806" y="1715806"/>
                </a:lnTo>
                <a:lnTo>
                  <a:pt x="1227806" y="1719231"/>
                </a:lnTo>
                <a:lnTo>
                  <a:pt x="1227806" y="1715806"/>
                </a:lnTo>
                <a:lnTo>
                  <a:pt x="1227806" y="1719231"/>
                </a:lnTo>
                <a:lnTo>
                  <a:pt x="1223851" y="1715806"/>
                </a:lnTo>
                <a:lnTo>
                  <a:pt x="1223851" y="1719231"/>
                </a:lnTo>
                <a:lnTo>
                  <a:pt x="1217461" y="1719231"/>
                </a:lnTo>
                <a:lnTo>
                  <a:pt x="1217461" y="1722941"/>
                </a:lnTo>
                <a:lnTo>
                  <a:pt x="1209853" y="1722941"/>
                </a:lnTo>
                <a:lnTo>
                  <a:pt x="1213505" y="1722941"/>
                </a:lnTo>
                <a:lnTo>
                  <a:pt x="1205898" y="1722941"/>
                </a:lnTo>
                <a:lnTo>
                  <a:pt x="1205898" y="1726651"/>
                </a:lnTo>
                <a:lnTo>
                  <a:pt x="1193117" y="1726651"/>
                </a:lnTo>
                <a:lnTo>
                  <a:pt x="1193117" y="1730076"/>
                </a:lnTo>
                <a:lnTo>
                  <a:pt x="1193117" y="1726651"/>
                </a:lnTo>
                <a:lnTo>
                  <a:pt x="1191596" y="1726651"/>
                </a:lnTo>
                <a:lnTo>
                  <a:pt x="1191596" y="1730076"/>
                </a:lnTo>
                <a:lnTo>
                  <a:pt x="1193117" y="1730076"/>
                </a:lnTo>
                <a:lnTo>
                  <a:pt x="1191596" y="1730076"/>
                </a:lnTo>
                <a:lnTo>
                  <a:pt x="1191596" y="1726651"/>
                </a:lnTo>
                <a:lnTo>
                  <a:pt x="1191596" y="1730076"/>
                </a:lnTo>
                <a:lnTo>
                  <a:pt x="1186423" y="1734928"/>
                </a:lnTo>
                <a:lnTo>
                  <a:pt x="1186423" y="1736069"/>
                </a:lnTo>
                <a:lnTo>
                  <a:pt x="1178816" y="1736069"/>
                </a:lnTo>
                <a:lnTo>
                  <a:pt x="1178816" y="1739779"/>
                </a:lnTo>
                <a:lnTo>
                  <a:pt x="1178816" y="1736069"/>
                </a:lnTo>
                <a:lnTo>
                  <a:pt x="1174860" y="1736069"/>
                </a:lnTo>
                <a:lnTo>
                  <a:pt x="1174860" y="1739779"/>
                </a:lnTo>
                <a:lnTo>
                  <a:pt x="1178816" y="1739779"/>
                </a:lnTo>
                <a:lnTo>
                  <a:pt x="1171209" y="1739779"/>
                </a:lnTo>
                <a:lnTo>
                  <a:pt x="1171209" y="1743489"/>
                </a:lnTo>
                <a:lnTo>
                  <a:pt x="1167253" y="1743489"/>
                </a:lnTo>
                <a:lnTo>
                  <a:pt x="1167253" y="1748341"/>
                </a:lnTo>
                <a:lnTo>
                  <a:pt x="1167253" y="1743489"/>
                </a:lnTo>
                <a:lnTo>
                  <a:pt x="1164514" y="1743489"/>
                </a:lnTo>
                <a:lnTo>
                  <a:pt x="1164514" y="1748341"/>
                </a:lnTo>
                <a:lnTo>
                  <a:pt x="1160863" y="1748341"/>
                </a:lnTo>
                <a:lnTo>
                  <a:pt x="1160863" y="1755476"/>
                </a:lnTo>
                <a:lnTo>
                  <a:pt x="1156907" y="1755476"/>
                </a:lnTo>
                <a:lnTo>
                  <a:pt x="1156907" y="1759186"/>
                </a:lnTo>
                <a:lnTo>
                  <a:pt x="1151734" y="1759186"/>
                </a:lnTo>
                <a:lnTo>
                  <a:pt x="1151734" y="1762896"/>
                </a:lnTo>
                <a:lnTo>
                  <a:pt x="1151734" y="1759186"/>
                </a:lnTo>
                <a:lnTo>
                  <a:pt x="1151734" y="1762896"/>
                </a:lnTo>
                <a:lnTo>
                  <a:pt x="1147778" y="1762896"/>
                </a:lnTo>
                <a:lnTo>
                  <a:pt x="1147778" y="1768890"/>
                </a:lnTo>
                <a:lnTo>
                  <a:pt x="1140171" y="1768890"/>
                </a:lnTo>
                <a:lnTo>
                  <a:pt x="1140171" y="1780876"/>
                </a:lnTo>
                <a:lnTo>
                  <a:pt x="1140171" y="1777166"/>
                </a:lnTo>
                <a:lnTo>
                  <a:pt x="1140171" y="1780876"/>
                </a:lnTo>
                <a:lnTo>
                  <a:pt x="1136215" y="1780876"/>
                </a:lnTo>
                <a:lnTo>
                  <a:pt x="1136215" y="1784587"/>
                </a:lnTo>
                <a:lnTo>
                  <a:pt x="1133781" y="1784587"/>
                </a:lnTo>
                <a:lnTo>
                  <a:pt x="1133781" y="1790580"/>
                </a:lnTo>
                <a:lnTo>
                  <a:pt x="1129825" y="1790580"/>
                </a:lnTo>
                <a:lnTo>
                  <a:pt x="1129825" y="1797715"/>
                </a:lnTo>
                <a:lnTo>
                  <a:pt x="1133781" y="1797715"/>
                </a:lnTo>
                <a:lnTo>
                  <a:pt x="1133781" y="1801425"/>
                </a:lnTo>
                <a:lnTo>
                  <a:pt x="1129825" y="1801425"/>
                </a:lnTo>
                <a:lnTo>
                  <a:pt x="1129825" y="1805135"/>
                </a:lnTo>
                <a:lnTo>
                  <a:pt x="1129825" y="1801425"/>
                </a:lnTo>
                <a:lnTo>
                  <a:pt x="1129825" y="1826825"/>
                </a:lnTo>
                <a:lnTo>
                  <a:pt x="1125869" y="1826825"/>
                </a:lnTo>
                <a:lnTo>
                  <a:pt x="1125869" y="1830535"/>
                </a:lnTo>
                <a:lnTo>
                  <a:pt x="1120697" y="1830535"/>
                </a:lnTo>
                <a:lnTo>
                  <a:pt x="1120697" y="1838812"/>
                </a:lnTo>
                <a:lnTo>
                  <a:pt x="1117045" y="1838812"/>
                </a:lnTo>
                <a:lnTo>
                  <a:pt x="1117045" y="1843664"/>
                </a:lnTo>
                <a:lnTo>
                  <a:pt x="1120697" y="1843664"/>
                </a:lnTo>
                <a:lnTo>
                  <a:pt x="1120697" y="1848515"/>
                </a:lnTo>
                <a:lnTo>
                  <a:pt x="1120697" y="1843664"/>
                </a:lnTo>
                <a:lnTo>
                  <a:pt x="1120697" y="1848515"/>
                </a:lnTo>
                <a:lnTo>
                  <a:pt x="1125869" y="1848515"/>
                </a:lnTo>
                <a:lnTo>
                  <a:pt x="1125869" y="1855936"/>
                </a:lnTo>
                <a:lnTo>
                  <a:pt x="1129825" y="1855936"/>
                </a:lnTo>
                <a:lnTo>
                  <a:pt x="1129825" y="1863071"/>
                </a:lnTo>
                <a:lnTo>
                  <a:pt x="1133781" y="1863071"/>
                </a:lnTo>
                <a:lnTo>
                  <a:pt x="1129825" y="1863071"/>
                </a:lnTo>
                <a:lnTo>
                  <a:pt x="1133781" y="1863071"/>
                </a:lnTo>
                <a:lnTo>
                  <a:pt x="1133781" y="1866781"/>
                </a:lnTo>
                <a:lnTo>
                  <a:pt x="1136215" y="1866781"/>
                </a:lnTo>
                <a:lnTo>
                  <a:pt x="1136215" y="1869064"/>
                </a:lnTo>
                <a:lnTo>
                  <a:pt x="1140171" y="1869064"/>
                </a:lnTo>
                <a:lnTo>
                  <a:pt x="1140171" y="1884761"/>
                </a:lnTo>
                <a:lnTo>
                  <a:pt x="1144127" y="1884761"/>
                </a:lnTo>
                <a:lnTo>
                  <a:pt x="1144127" y="1895606"/>
                </a:lnTo>
                <a:lnTo>
                  <a:pt x="1140171" y="1895606"/>
                </a:lnTo>
                <a:lnTo>
                  <a:pt x="1140171" y="1898175"/>
                </a:lnTo>
                <a:lnTo>
                  <a:pt x="1136215" y="1898175"/>
                </a:lnTo>
                <a:lnTo>
                  <a:pt x="1140171" y="1898175"/>
                </a:lnTo>
                <a:lnTo>
                  <a:pt x="1136215" y="1898175"/>
                </a:lnTo>
                <a:lnTo>
                  <a:pt x="1136215" y="1901599"/>
                </a:lnTo>
                <a:lnTo>
                  <a:pt x="1129825" y="1901599"/>
                </a:lnTo>
                <a:lnTo>
                  <a:pt x="1129825" y="1898175"/>
                </a:lnTo>
                <a:lnTo>
                  <a:pt x="1120697" y="1898175"/>
                </a:lnTo>
                <a:lnTo>
                  <a:pt x="1120697" y="1901599"/>
                </a:lnTo>
                <a:lnTo>
                  <a:pt x="1117045" y="1901599"/>
                </a:lnTo>
                <a:lnTo>
                  <a:pt x="1117045" y="1898175"/>
                </a:lnTo>
                <a:lnTo>
                  <a:pt x="1109134" y="1898175"/>
                </a:lnTo>
                <a:lnTo>
                  <a:pt x="1109134" y="1901599"/>
                </a:lnTo>
                <a:lnTo>
                  <a:pt x="1102743" y="1901599"/>
                </a:lnTo>
                <a:lnTo>
                  <a:pt x="1102743" y="1910161"/>
                </a:lnTo>
                <a:lnTo>
                  <a:pt x="1099092" y="1910161"/>
                </a:lnTo>
                <a:lnTo>
                  <a:pt x="1099092" y="1913871"/>
                </a:lnTo>
                <a:lnTo>
                  <a:pt x="1099092" y="1910161"/>
                </a:lnTo>
                <a:lnTo>
                  <a:pt x="1086008" y="1910161"/>
                </a:lnTo>
                <a:lnTo>
                  <a:pt x="1086008" y="1905309"/>
                </a:lnTo>
                <a:lnTo>
                  <a:pt x="1080835" y="1905309"/>
                </a:lnTo>
                <a:lnTo>
                  <a:pt x="1080835" y="1910161"/>
                </a:lnTo>
                <a:lnTo>
                  <a:pt x="1080835" y="1905309"/>
                </a:lnTo>
                <a:lnTo>
                  <a:pt x="1075662" y="1905309"/>
                </a:lnTo>
                <a:lnTo>
                  <a:pt x="1075662" y="1901599"/>
                </a:lnTo>
                <a:lnTo>
                  <a:pt x="1075662" y="1910161"/>
                </a:lnTo>
                <a:lnTo>
                  <a:pt x="1080835" y="1910161"/>
                </a:lnTo>
                <a:lnTo>
                  <a:pt x="1080835" y="1917296"/>
                </a:lnTo>
                <a:lnTo>
                  <a:pt x="1082052" y="1917296"/>
                </a:lnTo>
                <a:lnTo>
                  <a:pt x="1082052" y="1930710"/>
                </a:lnTo>
                <a:lnTo>
                  <a:pt x="1086008" y="1930710"/>
                </a:lnTo>
                <a:lnTo>
                  <a:pt x="1086008" y="1934420"/>
                </a:lnTo>
                <a:lnTo>
                  <a:pt x="1082052" y="1934420"/>
                </a:lnTo>
                <a:lnTo>
                  <a:pt x="1082052" y="1942696"/>
                </a:lnTo>
                <a:lnTo>
                  <a:pt x="1080835" y="1946407"/>
                </a:lnTo>
                <a:lnTo>
                  <a:pt x="1080835" y="1950117"/>
                </a:lnTo>
                <a:lnTo>
                  <a:pt x="1064099" y="1950117"/>
                </a:lnTo>
                <a:lnTo>
                  <a:pt x="1064099" y="1946407"/>
                </a:lnTo>
                <a:lnTo>
                  <a:pt x="1055274" y="1946407"/>
                </a:lnTo>
                <a:lnTo>
                  <a:pt x="1055274" y="1942696"/>
                </a:lnTo>
                <a:lnTo>
                  <a:pt x="1051319" y="1942696"/>
                </a:lnTo>
                <a:lnTo>
                  <a:pt x="1050101" y="1937845"/>
                </a:lnTo>
                <a:lnTo>
                  <a:pt x="1051319" y="1934420"/>
                </a:lnTo>
                <a:lnTo>
                  <a:pt x="1051319" y="1927000"/>
                </a:lnTo>
                <a:lnTo>
                  <a:pt x="1044929" y="1927000"/>
                </a:lnTo>
                <a:lnTo>
                  <a:pt x="1044929" y="1923575"/>
                </a:lnTo>
                <a:lnTo>
                  <a:pt x="1040973" y="1923575"/>
                </a:lnTo>
                <a:lnTo>
                  <a:pt x="1037017" y="1921006"/>
                </a:lnTo>
                <a:lnTo>
                  <a:pt x="1033366" y="1917296"/>
                </a:lnTo>
                <a:lnTo>
                  <a:pt x="1029410" y="1917296"/>
                </a:lnTo>
                <a:lnTo>
                  <a:pt x="1025454" y="1913871"/>
                </a:lnTo>
                <a:lnTo>
                  <a:pt x="1023020" y="1913871"/>
                </a:lnTo>
                <a:lnTo>
                  <a:pt x="1023020" y="1910161"/>
                </a:lnTo>
                <a:lnTo>
                  <a:pt x="1019064" y="1905309"/>
                </a:lnTo>
                <a:lnTo>
                  <a:pt x="1015108" y="1905309"/>
                </a:lnTo>
                <a:lnTo>
                  <a:pt x="1015108" y="1901599"/>
                </a:lnTo>
                <a:lnTo>
                  <a:pt x="995938" y="1901599"/>
                </a:lnTo>
                <a:lnTo>
                  <a:pt x="995938" y="1898175"/>
                </a:lnTo>
                <a:lnTo>
                  <a:pt x="991982" y="1898175"/>
                </a:lnTo>
                <a:lnTo>
                  <a:pt x="988026" y="1901599"/>
                </a:lnTo>
                <a:lnTo>
                  <a:pt x="971291" y="1901599"/>
                </a:lnTo>
                <a:lnTo>
                  <a:pt x="967639" y="1898175"/>
                </a:lnTo>
                <a:lnTo>
                  <a:pt x="957293" y="1898175"/>
                </a:lnTo>
                <a:lnTo>
                  <a:pt x="957293" y="1895606"/>
                </a:lnTo>
                <a:lnTo>
                  <a:pt x="949382" y="1895606"/>
                </a:lnTo>
                <a:lnTo>
                  <a:pt x="949382" y="1892181"/>
                </a:lnTo>
                <a:lnTo>
                  <a:pt x="944513" y="1892181"/>
                </a:lnTo>
                <a:lnTo>
                  <a:pt x="940557" y="1888471"/>
                </a:lnTo>
                <a:lnTo>
                  <a:pt x="940557" y="1892181"/>
                </a:lnTo>
                <a:lnTo>
                  <a:pt x="939340" y="1892181"/>
                </a:lnTo>
                <a:lnTo>
                  <a:pt x="939340" y="1888471"/>
                </a:lnTo>
                <a:lnTo>
                  <a:pt x="918649" y="1888471"/>
                </a:lnTo>
                <a:lnTo>
                  <a:pt x="913476" y="1892181"/>
                </a:lnTo>
                <a:lnTo>
                  <a:pt x="912258" y="1895606"/>
                </a:lnTo>
                <a:lnTo>
                  <a:pt x="912258" y="1898175"/>
                </a:lnTo>
                <a:lnTo>
                  <a:pt x="908303" y="1898175"/>
                </a:lnTo>
                <a:lnTo>
                  <a:pt x="908303" y="1913871"/>
                </a:lnTo>
                <a:lnTo>
                  <a:pt x="903130" y="1913871"/>
                </a:lnTo>
                <a:lnTo>
                  <a:pt x="903130" y="1921006"/>
                </a:lnTo>
                <a:lnTo>
                  <a:pt x="891567" y="1921006"/>
                </a:lnTo>
                <a:lnTo>
                  <a:pt x="891567" y="1923575"/>
                </a:lnTo>
                <a:lnTo>
                  <a:pt x="887611" y="1923575"/>
                </a:lnTo>
                <a:lnTo>
                  <a:pt x="887611" y="1937845"/>
                </a:lnTo>
                <a:lnTo>
                  <a:pt x="883960" y="1937845"/>
                </a:lnTo>
                <a:lnTo>
                  <a:pt x="883960" y="1959820"/>
                </a:lnTo>
                <a:lnTo>
                  <a:pt x="887611" y="1959820"/>
                </a:lnTo>
                <a:lnTo>
                  <a:pt x="887611" y="1963245"/>
                </a:lnTo>
                <a:lnTo>
                  <a:pt x="891567" y="1966955"/>
                </a:lnTo>
                <a:lnTo>
                  <a:pt x="895523" y="1971807"/>
                </a:lnTo>
                <a:lnTo>
                  <a:pt x="899174" y="1975517"/>
                </a:lnTo>
                <a:lnTo>
                  <a:pt x="903130" y="1975517"/>
                </a:lnTo>
                <a:lnTo>
                  <a:pt x="903130" y="1988645"/>
                </a:lnTo>
                <a:lnTo>
                  <a:pt x="899174" y="1988645"/>
                </a:lnTo>
                <a:lnTo>
                  <a:pt x="899174" y="1996066"/>
                </a:lnTo>
                <a:lnTo>
                  <a:pt x="903130" y="1996066"/>
                </a:lnTo>
                <a:lnTo>
                  <a:pt x="903130" y="1999490"/>
                </a:lnTo>
                <a:lnTo>
                  <a:pt x="908303" y="2002059"/>
                </a:lnTo>
                <a:lnTo>
                  <a:pt x="908303" y="2005769"/>
                </a:lnTo>
                <a:lnTo>
                  <a:pt x="908303" y="2002059"/>
                </a:lnTo>
                <a:lnTo>
                  <a:pt x="912258" y="2005769"/>
                </a:lnTo>
                <a:lnTo>
                  <a:pt x="918649" y="2005769"/>
                </a:lnTo>
                <a:lnTo>
                  <a:pt x="918649" y="2014046"/>
                </a:lnTo>
                <a:lnTo>
                  <a:pt x="913476" y="2014046"/>
                </a:lnTo>
                <a:lnTo>
                  <a:pt x="912258" y="2017756"/>
                </a:lnTo>
                <a:lnTo>
                  <a:pt x="908303" y="2017756"/>
                </a:lnTo>
                <a:lnTo>
                  <a:pt x="908303" y="2021466"/>
                </a:lnTo>
                <a:lnTo>
                  <a:pt x="903130" y="2021466"/>
                </a:lnTo>
                <a:lnTo>
                  <a:pt x="903130" y="2024891"/>
                </a:lnTo>
                <a:lnTo>
                  <a:pt x="899174" y="2028601"/>
                </a:lnTo>
                <a:lnTo>
                  <a:pt x="899174" y="2030884"/>
                </a:lnTo>
                <a:lnTo>
                  <a:pt x="895523" y="2034594"/>
                </a:lnTo>
                <a:lnTo>
                  <a:pt x="895523" y="2046581"/>
                </a:lnTo>
                <a:lnTo>
                  <a:pt x="891567" y="2046581"/>
                </a:lnTo>
                <a:lnTo>
                  <a:pt x="891567" y="2050291"/>
                </a:lnTo>
                <a:lnTo>
                  <a:pt x="887611" y="2054001"/>
                </a:lnTo>
                <a:lnTo>
                  <a:pt x="887611" y="2056284"/>
                </a:lnTo>
                <a:lnTo>
                  <a:pt x="873614" y="2056284"/>
                </a:lnTo>
                <a:lnTo>
                  <a:pt x="873614" y="2059995"/>
                </a:lnTo>
                <a:lnTo>
                  <a:pt x="868441" y="2059995"/>
                </a:lnTo>
                <a:lnTo>
                  <a:pt x="864485" y="2063705"/>
                </a:lnTo>
                <a:lnTo>
                  <a:pt x="860529" y="2063705"/>
                </a:lnTo>
                <a:lnTo>
                  <a:pt x="856878" y="2067129"/>
                </a:lnTo>
                <a:lnTo>
                  <a:pt x="854139" y="2067129"/>
                </a:lnTo>
                <a:lnTo>
                  <a:pt x="854139" y="2070840"/>
                </a:lnTo>
                <a:lnTo>
                  <a:pt x="846532" y="2070840"/>
                </a:lnTo>
                <a:lnTo>
                  <a:pt x="846532" y="2075691"/>
                </a:lnTo>
                <a:lnTo>
                  <a:pt x="856878" y="2075691"/>
                </a:lnTo>
                <a:lnTo>
                  <a:pt x="860529" y="2070840"/>
                </a:lnTo>
                <a:lnTo>
                  <a:pt x="860529" y="2075691"/>
                </a:lnTo>
                <a:lnTo>
                  <a:pt x="864485" y="2075691"/>
                </a:lnTo>
                <a:lnTo>
                  <a:pt x="864485" y="2070840"/>
                </a:lnTo>
                <a:lnTo>
                  <a:pt x="868441" y="2067129"/>
                </a:lnTo>
                <a:lnTo>
                  <a:pt x="868441" y="2079402"/>
                </a:lnTo>
                <a:lnTo>
                  <a:pt x="873614" y="2082826"/>
                </a:lnTo>
                <a:lnTo>
                  <a:pt x="877265" y="2082826"/>
                </a:lnTo>
                <a:lnTo>
                  <a:pt x="881221" y="2085395"/>
                </a:lnTo>
                <a:lnTo>
                  <a:pt x="854139" y="2085395"/>
                </a:lnTo>
                <a:lnTo>
                  <a:pt x="854139" y="2082826"/>
                </a:lnTo>
                <a:lnTo>
                  <a:pt x="837403" y="2082826"/>
                </a:lnTo>
                <a:lnTo>
                  <a:pt x="837403" y="2085395"/>
                </a:lnTo>
                <a:lnTo>
                  <a:pt x="823406" y="2085395"/>
                </a:lnTo>
                <a:lnTo>
                  <a:pt x="823406" y="2089105"/>
                </a:lnTo>
                <a:lnTo>
                  <a:pt x="819450" y="2089105"/>
                </a:lnTo>
                <a:lnTo>
                  <a:pt x="815495" y="2085395"/>
                </a:lnTo>
                <a:lnTo>
                  <a:pt x="811539" y="2082826"/>
                </a:lnTo>
                <a:lnTo>
                  <a:pt x="802714" y="2082826"/>
                </a:lnTo>
                <a:lnTo>
                  <a:pt x="802714" y="2085395"/>
                </a:lnTo>
                <a:lnTo>
                  <a:pt x="797541" y="2085395"/>
                </a:lnTo>
                <a:lnTo>
                  <a:pt x="797541" y="2082826"/>
                </a:lnTo>
                <a:lnTo>
                  <a:pt x="792369" y="2082826"/>
                </a:lnTo>
                <a:cubicBezTo>
                  <a:pt x="786587" y="2076833"/>
                  <a:pt x="777154" y="2077975"/>
                  <a:pt x="771677" y="2070840"/>
                </a:cubicBezTo>
                <a:lnTo>
                  <a:pt x="771677" y="2067129"/>
                </a:lnTo>
                <a:lnTo>
                  <a:pt x="770460" y="2067129"/>
                </a:lnTo>
                <a:lnTo>
                  <a:pt x="770460" y="2070840"/>
                </a:lnTo>
                <a:lnTo>
                  <a:pt x="770460" y="2067129"/>
                </a:lnTo>
                <a:lnTo>
                  <a:pt x="766504" y="2067129"/>
                </a:lnTo>
                <a:lnTo>
                  <a:pt x="762852" y="2063705"/>
                </a:lnTo>
                <a:lnTo>
                  <a:pt x="753724" y="2063705"/>
                </a:lnTo>
                <a:lnTo>
                  <a:pt x="753724" y="2067129"/>
                </a:lnTo>
                <a:lnTo>
                  <a:pt x="746117" y="2067129"/>
                </a:lnTo>
                <a:lnTo>
                  <a:pt x="746117" y="2070840"/>
                </a:lnTo>
                <a:lnTo>
                  <a:pt x="739422" y="2070840"/>
                </a:lnTo>
                <a:lnTo>
                  <a:pt x="739422" y="2075691"/>
                </a:lnTo>
                <a:lnTo>
                  <a:pt x="735771" y="2075691"/>
                </a:lnTo>
                <a:lnTo>
                  <a:pt x="735771" y="2079402"/>
                </a:lnTo>
                <a:lnTo>
                  <a:pt x="731815" y="2082826"/>
                </a:lnTo>
                <a:lnTo>
                  <a:pt x="731815" y="2092530"/>
                </a:lnTo>
                <a:lnTo>
                  <a:pt x="726642" y="2092530"/>
                </a:lnTo>
                <a:lnTo>
                  <a:pt x="726642" y="2104802"/>
                </a:lnTo>
                <a:lnTo>
                  <a:pt x="722686" y="2104802"/>
                </a:lnTo>
                <a:lnTo>
                  <a:pt x="722686" y="2108227"/>
                </a:lnTo>
                <a:lnTo>
                  <a:pt x="719035" y="2108227"/>
                </a:lnTo>
                <a:lnTo>
                  <a:pt x="719035" y="2109654"/>
                </a:lnTo>
                <a:lnTo>
                  <a:pt x="712645" y="2109654"/>
                </a:lnTo>
                <a:lnTo>
                  <a:pt x="712645" y="2108227"/>
                </a:lnTo>
                <a:lnTo>
                  <a:pt x="708689" y="2108227"/>
                </a:lnTo>
                <a:lnTo>
                  <a:pt x="708689" y="2104802"/>
                </a:lnTo>
                <a:lnTo>
                  <a:pt x="700777" y="2104802"/>
                </a:lnTo>
                <a:lnTo>
                  <a:pt x="700777" y="2108227"/>
                </a:lnTo>
                <a:lnTo>
                  <a:pt x="691953" y="2108227"/>
                </a:lnTo>
                <a:lnTo>
                  <a:pt x="691953" y="2104802"/>
                </a:lnTo>
                <a:lnTo>
                  <a:pt x="686780" y="2104802"/>
                </a:lnTo>
                <a:lnTo>
                  <a:pt x="686780" y="2108227"/>
                </a:lnTo>
                <a:lnTo>
                  <a:pt x="677652" y="2108227"/>
                </a:lnTo>
                <a:lnTo>
                  <a:pt x="677652" y="2113078"/>
                </a:lnTo>
                <a:lnTo>
                  <a:pt x="660916" y="2113078"/>
                </a:lnTo>
                <a:lnTo>
                  <a:pt x="660916" y="2117930"/>
                </a:lnTo>
                <a:lnTo>
                  <a:pt x="666089" y="2117930"/>
                </a:lnTo>
                <a:lnTo>
                  <a:pt x="660916" y="2117930"/>
                </a:lnTo>
                <a:lnTo>
                  <a:pt x="666089" y="2117930"/>
                </a:lnTo>
                <a:lnTo>
                  <a:pt x="666089" y="2121640"/>
                </a:lnTo>
                <a:lnTo>
                  <a:pt x="660916" y="2121640"/>
                </a:lnTo>
                <a:lnTo>
                  <a:pt x="660916" y="2128775"/>
                </a:lnTo>
                <a:lnTo>
                  <a:pt x="656960" y="2128775"/>
                </a:lnTo>
                <a:lnTo>
                  <a:pt x="656960" y="2132485"/>
                </a:lnTo>
                <a:lnTo>
                  <a:pt x="655743" y="2132485"/>
                </a:lnTo>
                <a:lnTo>
                  <a:pt x="655743" y="2135054"/>
                </a:lnTo>
                <a:lnTo>
                  <a:pt x="650570" y="2138479"/>
                </a:lnTo>
                <a:lnTo>
                  <a:pt x="646918" y="2138479"/>
                </a:lnTo>
                <a:lnTo>
                  <a:pt x="646918" y="2150751"/>
                </a:lnTo>
                <a:lnTo>
                  <a:pt x="650570" y="2150751"/>
                </a:lnTo>
                <a:lnTo>
                  <a:pt x="650570" y="2154176"/>
                </a:lnTo>
                <a:lnTo>
                  <a:pt x="646918" y="2154176"/>
                </a:lnTo>
                <a:lnTo>
                  <a:pt x="646918" y="2163879"/>
                </a:lnTo>
                <a:lnTo>
                  <a:pt x="650570" y="2163879"/>
                </a:lnTo>
                <a:lnTo>
                  <a:pt x="650570" y="2167589"/>
                </a:lnTo>
                <a:lnTo>
                  <a:pt x="655743" y="2167589"/>
                </a:lnTo>
                <a:lnTo>
                  <a:pt x="655743" y="2171299"/>
                </a:lnTo>
                <a:lnTo>
                  <a:pt x="666089" y="2171299"/>
                </a:lnTo>
                <a:lnTo>
                  <a:pt x="666089" y="2183286"/>
                </a:lnTo>
                <a:lnTo>
                  <a:pt x="660916" y="2183286"/>
                </a:lnTo>
                <a:lnTo>
                  <a:pt x="660916" y="2186996"/>
                </a:lnTo>
                <a:lnTo>
                  <a:pt x="660916" y="2183286"/>
                </a:lnTo>
                <a:lnTo>
                  <a:pt x="656960" y="2186996"/>
                </a:lnTo>
                <a:lnTo>
                  <a:pt x="642963" y="2186996"/>
                </a:lnTo>
                <a:lnTo>
                  <a:pt x="642963" y="2189279"/>
                </a:lnTo>
                <a:lnTo>
                  <a:pt x="635355" y="2189279"/>
                </a:lnTo>
                <a:lnTo>
                  <a:pt x="635355" y="2192990"/>
                </a:lnTo>
                <a:lnTo>
                  <a:pt x="630182" y="2192990"/>
                </a:lnTo>
                <a:lnTo>
                  <a:pt x="630182" y="2189279"/>
                </a:lnTo>
                <a:lnTo>
                  <a:pt x="628661" y="2189279"/>
                </a:lnTo>
                <a:lnTo>
                  <a:pt x="628661" y="2186996"/>
                </a:lnTo>
                <a:lnTo>
                  <a:pt x="625009" y="2186996"/>
                </a:lnTo>
                <a:lnTo>
                  <a:pt x="625009" y="2179576"/>
                </a:lnTo>
                <a:lnTo>
                  <a:pt x="615881" y="2179576"/>
                </a:lnTo>
                <a:lnTo>
                  <a:pt x="615881" y="2174724"/>
                </a:lnTo>
                <a:lnTo>
                  <a:pt x="604318" y="2174724"/>
                </a:lnTo>
                <a:lnTo>
                  <a:pt x="604318" y="2179576"/>
                </a:lnTo>
                <a:lnTo>
                  <a:pt x="593972" y="2179576"/>
                </a:lnTo>
                <a:lnTo>
                  <a:pt x="593972" y="2183286"/>
                </a:lnTo>
                <a:lnTo>
                  <a:pt x="590016" y="2186996"/>
                </a:lnTo>
                <a:lnTo>
                  <a:pt x="590016" y="2192990"/>
                </a:lnTo>
                <a:lnTo>
                  <a:pt x="584843" y="2192990"/>
                </a:lnTo>
                <a:lnTo>
                  <a:pt x="590016" y="2192990"/>
                </a:lnTo>
                <a:lnTo>
                  <a:pt x="584843" y="2192990"/>
                </a:lnTo>
                <a:lnTo>
                  <a:pt x="584843" y="2196414"/>
                </a:lnTo>
                <a:lnTo>
                  <a:pt x="581192" y="2196414"/>
                </a:lnTo>
                <a:lnTo>
                  <a:pt x="581192" y="2200124"/>
                </a:lnTo>
                <a:lnTo>
                  <a:pt x="566890" y="2200124"/>
                </a:lnTo>
                <a:lnTo>
                  <a:pt x="566890" y="2208686"/>
                </a:lnTo>
                <a:lnTo>
                  <a:pt x="570846" y="2208686"/>
                </a:lnTo>
                <a:lnTo>
                  <a:pt x="570846" y="2213538"/>
                </a:lnTo>
                <a:lnTo>
                  <a:pt x="566890" y="2213538"/>
                </a:lnTo>
                <a:lnTo>
                  <a:pt x="566890" y="2225525"/>
                </a:lnTo>
                <a:lnTo>
                  <a:pt x="562934" y="2225525"/>
                </a:lnTo>
                <a:lnTo>
                  <a:pt x="562934" y="2229235"/>
                </a:lnTo>
                <a:lnTo>
                  <a:pt x="559283" y="2229235"/>
                </a:lnTo>
                <a:lnTo>
                  <a:pt x="559283" y="2236370"/>
                </a:lnTo>
                <a:lnTo>
                  <a:pt x="554110" y="2236370"/>
                </a:lnTo>
                <a:lnTo>
                  <a:pt x="554110" y="2241222"/>
                </a:lnTo>
                <a:lnTo>
                  <a:pt x="544981" y="2241222"/>
                </a:lnTo>
                <a:lnTo>
                  <a:pt x="544981" y="2242363"/>
                </a:lnTo>
                <a:lnTo>
                  <a:pt x="536157" y="2242363"/>
                </a:lnTo>
                <a:lnTo>
                  <a:pt x="536157" y="2246073"/>
                </a:lnTo>
                <a:lnTo>
                  <a:pt x="532201" y="2246073"/>
                </a:lnTo>
                <a:lnTo>
                  <a:pt x="532201" y="2250925"/>
                </a:lnTo>
                <a:lnTo>
                  <a:pt x="528246" y="2250925"/>
                </a:lnTo>
                <a:lnTo>
                  <a:pt x="528246" y="2254635"/>
                </a:lnTo>
                <a:lnTo>
                  <a:pt x="528246" y="2250925"/>
                </a:lnTo>
                <a:lnTo>
                  <a:pt x="528246" y="2254635"/>
                </a:lnTo>
                <a:lnTo>
                  <a:pt x="524290" y="2254635"/>
                </a:lnTo>
                <a:lnTo>
                  <a:pt x="524290" y="2258060"/>
                </a:lnTo>
                <a:lnTo>
                  <a:pt x="524290" y="2254635"/>
                </a:lnTo>
                <a:lnTo>
                  <a:pt x="519421" y="2254635"/>
                </a:lnTo>
                <a:lnTo>
                  <a:pt x="519421" y="2250925"/>
                </a:lnTo>
                <a:lnTo>
                  <a:pt x="515465" y="2250925"/>
                </a:lnTo>
                <a:lnTo>
                  <a:pt x="515465" y="2241222"/>
                </a:lnTo>
                <a:lnTo>
                  <a:pt x="514248" y="2241222"/>
                </a:lnTo>
                <a:lnTo>
                  <a:pt x="515465" y="2241222"/>
                </a:lnTo>
                <a:lnTo>
                  <a:pt x="515465" y="2236370"/>
                </a:lnTo>
                <a:lnTo>
                  <a:pt x="514248" y="2236370"/>
                </a:lnTo>
                <a:lnTo>
                  <a:pt x="514248" y="2232660"/>
                </a:lnTo>
                <a:lnTo>
                  <a:pt x="515465" y="2232660"/>
                </a:lnTo>
                <a:lnTo>
                  <a:pt x="515465" y="2200124"/>
                </a:lnTo>
                <a:lnTo>
                  <a:pt x="519421" y="2200124"/>
                </a:lnTo>
                <a:lnTo>
                  <a:pt x="519421" y="2192990"/>
                </a:lnTo>
                <a:lnTo>
                  <a:pt x="515465" y="2189279"/>
                </a:lnTo>
                <a:lnTo>
                  <a:pt x="519421" y="2186996"/>
                </a:lnTo>
                <a:lnTo>
                  <a:pt x="519421" y="2183286"/>
                </a:lnTo>
                <a:lnTo>
                  <a:pt x="524290" y="2183286"/>
                </a:lnTo>
                <a:lnTo>
                  <a:pt x="524290" y="2171299"/>
                </a:lnTo>
                <a:lnTo>
                  <a:pt x="519421" y="2171299"/>
                </a:lnTo>
                <a:lnTo>
                  <a:pt x="519421" y="2167589"/>
                </a:lnTo>
                <a:lnTo>
                  <a:pt x="515465" y="2163879"/>
                </a:lnTo>
                <a:lnTo>
                  <a:pt x="515465" y="2157886"/>
                </a:lnTo>
                <a:lnTo>
                  <a:pt x="514248" y="2157886"/>
                </a:lnTo>
                <a:lnTo>
                  <a:pt x="514248" y="2154176"/>
                </a:lnTo>
                <a:lnTo>
                  <a:pt x="524290" y="2154176"/>
                </a:lnTo>
                <a:lnTo>
                  <a:pt x="524290" y="2150751"/>
                </a:lnTo>
                <a:lnTo>
                  <a:pt x="524290" y="2154176"/>
                </a:lnTo>
                <a:lnTo>
                  <a:pt x="524290" y="2150751"/>
                </a:lnTo>
                <a:lnTo>
                  <a:pt x="532201" y="2150751"/>
                </a:lnTo>
                <a:lnTo>
                  <a:pt x="532201" y="2132485"/>
                </a:lnTo>
                <a:lnTo>
                  <a:pt x="528246" y="2132485"/>
                </a:lnTo>
                <a:lnTo>
                  <a:pt x="528246" y="2121640"/>
                </a:lnTo>
                <a:lnTo>
                  <a:pt x="524290" y="2121640"/>
                </a:lnTo>
                <a:lnTo>
                  <a:pt x="524290" y="2113078"/>
                </a:lnTo>
                <a:lnTo>
                  <a:pt x="528246" y="2113078"/>
                </a:lnTo>
                <a:lnTo>
                  <a:pt x="528246" y="2108227"/>
                </a:lnTo>
                <a:lnTo>
                  <a:pt x="524290" y="2108227"/>
                </a:lnTo>
                <a:lnTo>
                  <a:pt x="528246" y="2108227"/>
                </a:lnTo>
                <a:lnTo>
                  <a:pt x="528246" y="2104802"/>
                </a:lnTo>
                <a:lnTo>
                  <a:pt x="524290" y="2104802"/>
                </a:lnTo>
                <a:lnTo>
                  <a:pt x="524290" y="2099950"/>
                </a:lnTo>
                <a:lnTo>
                  <a:pt x="519421" y="2096240"/>
                </a:lnTo>
                <a:lnTo>
                  <a:pt x="528246" y="2096240"/>
                </a:lnTo>
                <a:lnTo>
                  <a:pt x="528246" y="2089105"/>
                </a:lnTo>
                <a:lnTo>
                  <a:pt x="546199" y="2089105"/>
                </a:lnTo>
                <a:lnTo>
                  <a:pt x="546199" y="2085395"/>
                </a:lnTo>
                <a:lnTo>
                  <a:pt x="550154" y="2085395"/>
                </a:lnTo>
                <a:lnTo>
                  <a:pt x="550154" y="2070840"/>
                </a:lnTo>
                <a:lnTo>
                  <a:pt x="554110" y="2070840"/>
                </a:lnTo>
                <a:lnTo>
                  <a:pt x="554110" y="2059995"/>
                </a:lnTo>
                <a:lnTo>
                  <a:pt x="550154" y="2059995"/>
                </a:lnTo>
                <a:lnTo>
                  <a:pt x="550154" y="2054001"/>
                </a:lnTo>
                <a:lnTo>
                  <a:pt x="546199" y="2054001"/>
                </a:lnTo>
                <a:lnTo>
                  <a:pt x="546199" y="2050291"/>
                </a:lnTo>
                <a:lnTo>
                  <a:pt x="544981" y="2050291"/>
                </a:lnTo>
                <a:lnTo>
                  <a:pt x="544981" y="2054001"/>
                </a:lnTo>
                <a:lnTo>
                  <a:pt x="536157" y="2054001"/>
                </a:lnTo>
                <a:lnTo>
                  <a:pt x="536157" y="2056284"/>
                </a:lnTo>
                <a:lnTo>
                  <a:pt x="528246" y="2056284"/>
                </a:lnTo>
                <a:lnTo>
                  <a:pt x="528246" y="2059995"/>
                </a:lnTo>
                <a:lnTo>
                  <a:pt x="528246" y="2056284"/>
                </a:lnTo>
                <a:lnTo>
                  <a:pt x="519421" y="2056284"/>
                </a:lnTo>
                <a:lnTo>
                  <a:pt x="519421" y="2059995"/>
                </a:lnTo>
                <a:lnTo>
                  <a:pt x="509075" y="2059995"/>
                </a:lnTo>
                <a:lnTo>
                  <a:pt x="509075" y="2056284"/>
                </a:lnTo>
                <a:lnTo>
                  <a:pt x="514248" y="2054001"/>
                </a:lnTo>
                <a:lnTo>
                  <a:pt x="514248" y="2043156"/>
                </a:lnTo>
                <a:lnTo>
                  <a:pt x="505120" y="2043156"/>
                </a:lnTo>
                <a:lnTo>
                  <a:pt x="505120" y="2038304"/>
                </a:lnTo>
                <a:lnTo>
                  <a:pt x="509075" y="2038304"/>
                </a:lnTo>
                <a:lnTo>
                  <a:pt x="505120" y="2034594"/>
                </a:lnTo>
                <a:lnTo>
                  <a:pt x="505120" y="2030884"/>
                </a:lnTo>
                <a:lnTo>
                  <a:pt x="501164" y="2030884"/>
                </a:lnTo>
                <a:lnTo>
                  <a:pt x="501164" y="2024891"/>
                </a:lnTo>
                <a:lnTo>
                  <a:pt x="497512" y="2024891"/>
                </a:lnTo>
                <a:lnTo>
                  <a:pt x="497512" y="2017756"/>
                </a:lnTo>
                <a:lnTo>
                  <a:pt x="493557" y="2017756"/>
                </a:lnTo>
                <a:lnTo>
                  <a:pt x="493557" y="2014046"/>
                </a:lnTo>
                <a:lnTo>
                  <a:pt x="493557" y="2017756"/>
                </a:lnTo>
                <a:lnTo>
                  <a:pt x="488384" y="2017756"/>
                </a:lnTo>
                <a:lnTo>
                  <a:pt x="488384" y="2009194"/>
                </a:lnTo>
                <a:lnTo>
                  <a:pt x="487166" y="2009194"/>
                </a:lnTo>
                <a:lnTo>
                  <a:pt x="487166" y="2002059"/>
                </a:lnTo>
                <a:lnTo>
                  <a:pt x="483211" y="2002059"/>
                </a:lnTo>
                <a:lnTo>
                  <a:pt x="483211" y="1999490"/>
                </a:lnTo>
                <a:lnTo>
                  <a:pt x="487166" y="1999490"/>
                </a:lnTo>
                <a:lnTo>
                  <a:pt x="479255" y="1999490"/>
                </a:lnTo>
                <a:lnTo>
                  <a:pt x="479255" y="1992356"/>
                </a:lnTo>
                <a:lnTo>
                  <a:pt x="483211" y="1992356"/>
                </a:lnTo>
                <a:lnTo>
                  <a:pt x="483211" y="1981510"/>
                </a:lnTo>
                <a:lnTo>
                  <a:pt x="479255" y="1981510"/>
                </a:lnTo>
                <a:lnTo>
                  <a:pt x="483211" y="1976659"/>
                </a:lnTo>
                <a:lnTo>
                  <a:pt x="483211" y="1975517"/>
                </a:lnTo>
                <a:lnTo>
                  <a:pt x="487166" y="1975517"/>
                </a:lnTo>
                <a:lnTo>
                  <a:pt x="487166" y="1971807"/>
                </a:lnTo>
                <a:lnTo>
                  <a:pt x="483211" y="1971807"/>
                </a:lnTo>
                <a:lnTo>
                  <a:pt x="483211" y="1966955"/>
                </a:lnTo>
                <a:lnTo>
                  <a:pt x="487166" y="1966955"/>
                </a:lnTo>
                <a:lnTo>
                  <a:pt x="487166" y="1959820"/>
                </a:lnTo>
                <a:lnTo>
                  <a:pt x="487166" y="1963245"/>
                </a:lnTo>
                <a:lnTo>
                  <a:pt x="483211" y="1963245"/>
                </a:lnTo>
                <a:lnTo>
                  <a:pt x="483211" y="1956110"/>
                </a:lnTo>
                <a:lnTo>
                  <a:pt x="474082" y="1956110"/>
                </a:lnTo>
                <a:lnTo>
                  <a:pt x="474082" y="1946407"/>
                </a:lnTo>
                <a:lnTo>
                  <a:pt x="470431" y="1946407"/>
                </a:lnTo>
                <a:lnTo>
                  <a:pt x="470431" y="1942696"/>
                </a:lnTo>
                <a:lnTo>
                  <a:pt x="462519" y="1942696"/>
                </a:lnTo>
                <a:lnTo>
                  <a:pt x="462519" y="1937845"/>
                </a:lnTo>
                <a:lnTo>
                  <a:pt x="460085" y="1937845"/>
                </a:lnTo>
                <a:lnTo>
                  <a:pt x="460085" y="1934420"/>
                </a:lnTo>
                <a:lnTo>
                  <a:pt x="456129" y="1930710"/>
                </a:lnTo>
                <a:lnTo>
                  <a:pt x="456129" y="1923575"/>
                </a:lnTo>
                <a:lnTo>
                  <a:pt x="452173" y="1923575"/>
                </a:lnTo>
                <a:lnTo>
                  <a:pt x="452173" y="1921006"/>
                </a:lnTo>
                <a:lnTo>
                  <a:pt x="448522" y="1917296"/>
                </a:lnTo>
                <a:lnTo>
                  <a:pt x="448522" y="1910161"/>
                </a:lnTo>
                <a:lnTo>
                  <a:pt x="452173" y="1910161"/>
                </a:lnTo>
                <a:lnTo>
                  <a:pt x="452173" y="1892181"/>
                </a:lnTo>
                <a:lnTo>
                  <a:pt x="448522" y="1892181"/>
                </a:lnTo>
                <a:lnTo>
                  <a:pt x="452173" y="1892181"/>
                </a:lnTo>
                <a:lnTo>
                  <a:pt x="452173" y="1888471"/>
                </a:lnTo>
                <a:lnTo>
                  <a:pt x="456129" y="1888471"/>
                </a:lnTo>
                <a:lnTo>
                  <a:pt x="456129" y="1884761"/>
                </a:lnTo>
                <a:lnTo>
                  <a:pt x="460085" y="1884761"/>
                </a:lnTo>
                <a:lnTo>
                  <a:pt x="460085" y="1881051"/>
                </a:lnTo>
                <a:lnTo>
                  <a:pt x="462519" y="1881051"/>
                </a:lnTo>
                <a:lnTo>
                  <a:pt x="462519" y="1869064"/>
                </a:lnTo>
                <a:lnTo>
                  <a:pt x="466475" y="1869064"/>
                </a:lnTo>
                <a:lnTo>
                  <a:pt x="466475" y="1863071"/>
                </a:lnTo>
                <a:lnTo>
                  <a:pt x="470431" y="1863071"/>
                </a:lnTo>
                <a:lnTo>
                  <a:pt x="470431" y="1859361"/>
                </a:lnTo>
                <a:lnTo>
                  <a:pt x="483211" y="1859361"/>
                </a:lnTo>
                <a:lnTo>
                  <a:pt x="483211" y="1855936"/>
                </a:lnTo>
                <a:lnTo>
                  <a:pt x="488384" y="1855936"/>
                </a:lnTo>
                <a:lnTo>
                  <a:pt x="488384" y="1852226"/>
                </a:lnTo>
                <a:lnTo>
                  <a:pt x="493557" y="1852226"/>
                </a:lnTo>
                <a:lnTo>
                  <a:pt x="493557" y="1842522"/>
                </a:lnTo>
                <a:lnTo>
                  <a:pt x="501164" y="1842522"/>
                </a:lnTo>
                <a:lnTo>
                  <a:pt x="501164" y="1833960"/>
                </a:lnTo>
                <a:lnTo>
                  <a:pt x="505120" y="1833960"/>
                </a:lnTo>
                <a:lnTo>
                  <a:pt x="505120" y="1809987"/>
                </a:lnTo>
                <a:lnTo>
                  <a:pt x="497512" y="1809987"/>
                </a:lnTo>
                <a:lnTo>
                  <a:pt x="497512" y="1801425"/>
                </a:lnTo>
                <a:lnTo>
                  <a:pt x="493557" y="1801425"/>
                </a:lnTo>
                <a:lnTo>
                  <a:pt x="493557" y="1790580"/>
                </a:lnTo>
                <a:lnTo>
                  <a:pt x="497512" y="1790580"/>
                </a:lnTo>
                <a:lnTo>
                  <a:pt x="501164" y="1788297"/>
                </a:lnTo>
                <a:lnTo>
                  <a:pt x="505120" y="1788297"/>
                </a:lnTo>
                <a:lnTo>
                  <a:pt x="501164" y="1788297"/>
                </a:lnTo>
                <a:lnTo>
                  <a:pt x="501164" y="1784587"/>
                </a:lnTo>
                <a:lnTo>
                  <a:pt x="505120" y="1784587"/>
                </a:lnTo>
                <a:lnTo>
                  <a:pt x="505120" y="1780876"/>
                </a:lnTo>
                <a:lnTo>
                  <a:pt x="501164" y="1780876"/>
                </a:lnTo>
                <a:lnTo>
                  <a:pt x="501164" y="1777166"/>
                </a:lnTo>
                <a:lnTo>
                  <a:pt x="497512" y="1777166"/>
                </a:lnTo>
                <a:lnTo>
                  <a:pt x="497512" y="1768890"/>
                </a:lnTo>
                <a:lnTo>
                  <a:pt x="493557" y="1768890"/>
                </a:lnTo>
                <a:lnTo>
                  <a:pt x="493557" y="1759186"/>
                </a:lnTo>
                <a:lnTo>
                  <a:pt x="514248" y="1759186"/>
                </a:lnTo>
                <a:lnTo>
                  <a:pt x="514248" y="1755476"/>
                </a:lnTo>
                <a:lnTo>
                  <a:pt x="514248" y="1759186"/>
                </a:lnTo>
                <a:lnTo>
                  <a:pt x="515465" y="1755476"/>
                </a:lnTo>
                <a:lnTo>
                  <a:pt x="524290" y="1755476"/>
                </a:lnTo>
                <a:lnTo>
                  <a:pt x="524290" y="1759186"/>
                </a:lnTo>
                <a:lnTo>
                  <a:pt x="524290" y="1755476"/>
                </a:lnTo>
                <a:lnTo>
                  <a:pt x="539809" y="1755476"/>
                </a:lnTo>
                <a:lnTo>
                  <a:pt x="539809" y="1759186"/>
                </a:lnTo>
                <a:lnTo>
                  <a:pt x="554110" y="1759186"/>
                </a:lnTo>
                <a:lnTo>
                  <a:pt x="554110" y="1762896"/>
                </a:lnTo>
                <a:lnTo>
                  <a:pt x="559283" y="1762896"/>
                </a:lnTo>
                <a:lnTo>
                  <a:pt x="559283" y="1765180"/>
                </a:lnTo>
                <a:lnTo>
                  <a:pt x="562934" y="1765180"/>
                </a:lnTo>
                <a:lnTo>
                  <a:pt x="562934" y="1762896"/>
                </a:lnTo>
                <a:lnTo>
                  <a:pt x="562934" y="1765180"/>
                </a:lnTo>
                <a:lnTo>
                  <a:pt x="562934" y="1762896"/>
                </a:lnTo>
                <a:lnTo>
                  <a:pt x="566890" y="1765180"/>
                </a:lnTo>
                <a:lnTo>
                  <a:pt x="562934" y="1765180"/>
                </a:lnTo>
                <a:lnTo>
                  <a:pt x="566890" y="1765180"/>
                </a:lnTo>
                <a:lnTo>
                  <a:pt x="566890" y="1768890"/>
                </a:lnTo>
                <a:lnTo>
                  <a:pt x="570846" y="1768890"/>
                </a:lnTo>
                <a:lnTo>
                  <a:pt x="570846" y="1772600"/>
                </a:lnTo>
                <a:lnTo>
                  <a:pt x="577236" y="1772600"/>
                </a:lnTo>
                <a:lnTo>
                  <a:pt x="581192" y="1768890"/>
                </a:lnTo>
                <a:lnTo>
                  <a:pt x="581192" y="1772600"/>
                </a:lnTo>
                <a:lnTo>
                  <a:pt x="581192" y="1768890"/>
                </a:lnTo>
                <a:lnTo>
                  <a:pt x="584843" y="1768890"/>
                </a:lnTo>
                <a:lnTo>
                  <a:pt x="584843" y="1772600"/>
                </a:lnTo>
                <a:lnTo>
                  <a:pt x="590016" y="1772600"/>
                </a:lnTo>
                <a:lnTo>
                  <a:pt x="590016" y="1777166"/>
                </a:lnTo>
                <a:lnTo>
                  <a:pt x="593972" y="1777166"/>
                </a:lnTo>
                <a:lnTo>
                  <a:pt x="593972" y="1768890"/>
                </a:lnTo>
                <a:lnTo>
                  <a:pt x="597928" y="1768890"/>
                </a:lnTo>
                <a:lnTo>
                  <a:pt x="597928" y="1765180"/>
                </a:lnTo>
                <a:lnTo>
                  <a:pt x="601579" y="1765180"/>
                </a:lnTo>
                <a:lnTo>
                  <a:pt x="601579" y="1762896"/>
                </a:lnTo>
                <a:lnTo>
                  <a:pt x="608274" y="1762896"/>
                </a:lnTo>
                <a:lnTo>
                  <a:pt x="608274" y="1768890"/>
                </a:lnTo>
                <a:lnTo>
                  <a:pt x="615881" y="1768890"/>
                </a:lnTo>
                <a:lnTo>
                  <a:pt x="615881" y="1765180"/>
                </a:lnTo>
                <a:lnTo>
                  <a:pt x="621054" y="1765180"/>
                </a:lnTo>
                <a:lnTo>
                  <a:pt x="625009" y="1762896"/>
                </a:lnTo>
                <a:lnTo>
                  <a:pt x="628661" y="1762896"/>
                </a:lnTo>
                <a:lnTo>
                  <a:pt x="625009" y="1762896"/>
                </a:lnTo>
                <a:lnTo>
                  <a:pt x="628661" y="1759186"/>
                </a:lnTo>
                <a:lnTo>
                  <a:pt x="635355" y="1759186"/>
                </a:lnTo>
                <a:lnTo>
                  <a:pt x="635355" y="1755476"/>
                </a:lnTo>
                <a:lnTo>
                  <a:pt x="642963" y="1755476"/>
                </a:lnTo>
                <a:lnTo>
                  <a:pt x="642963" y="1752051"/>
                </a:lnTo>
                <a:lnTo>
                  <a:pt x="646918" y="1752051"/>
                </a:lnTo>
                <a:lnTo>
                  <a:pt x="646918" y="1739779"/>
                </a:lnTo>
                <a:lnTo>
                  <a:pt x="642963" y="1736069"/>
                </a:lnTo>
                <a:lnTo>
                  <a:pt x="642963" y="1730076"/>
                </a:lnTo>
                <a:lnTo>
                  <a:pt x="646918" y="1730076"/>
                </a:lnTo>
                <a:lnTo>
                  <a:pt x="646918" y="1709527"/>
                </a:lnTo>
                <a:lnTo>
                  <a:pt x="642963" y="1709527"/>
                </a:lnTo>
                <a:lnTo>
                  <a:pt x="642963" y="1697541"/>
                </a:lnTo>
                <a:lnTo>
                  <a:pt x="646918" y="1697541"/>
                </a:lnTo>
                <a:lnTo>
                  <a:pt x="646918" y="1690406"/>
                </a:lnTo>
                <a:lnTo>
                  <a:pt x="642963" y="1690406"/>
                </a:lnTo>
                <a:lnTo>
                  <a:pt x="642963" y="1676992"/>
                </a:lnTo>
                <a:lnTo>
                  <a:pt x="639007" y="1676992"/>
                </a:lnTo>
                <a:lnTo>
                  <a:pt x="639007" y="1665005"/>
                </a:lnTo>
                <a:lnTo>
                  <a:pt x="635355" y="1665005"/>
                </a:lnTo>
                <a:lnTo>
                  <a:pt x="635355" y="1644457"/>
                </a:lnTo>
                <a:lnTo>
                  <a:pt x="630182" y="1644457"/>
                </a:lnTo>
                <a:lnTo>
                  <a:pt x="630182" y="1639605"/>
                </a:lnTo>
                <a:lnTo>
                  <a:pt x="635355" y="1639605"/>
                </a:lnTo>
                <a:lnTo>
                  <a:pt x="635355" y="1632185"/>
                </a:lnTo>
                <a:lnTo>
                  <a:pt x="639007" y="1632185"/>
                </a:lnTo>
                <a:lnTo>
                  <a:pt x="639007" y="1629901"/>
                </a:lnTo>
                <a:lnTo>
                  <a:pt x="642963" y="1629901"/>
                </a:lnTo>
                <a:lnTo>
                  <a:pt x="642963" y="1626191"/>
                </a:lnTo>
                <a:lnTo>
                  <a:pt x="646918" y="1626191"/>
                </a:lnTo>
                <a:lnTo>
                  <a:pt x="646918" y="1619056"/>
                </a:lnTo>
                <a:lnTo>
                  <a:pt x="650570" y="1619056"/>
                </a:lnTo>
                <a:lnTo>
                  <a:pt x="650570" y="1602218"/>
                </a:lnTo>
                <a:lnTo>
                  <a:pt x="646918" y="1602218"/>
                </a:lnTo>
                <a:lnTo>
                  <a:pt x="646918" y="1597366"/>
                </a:lnTo>
                <a:lnTo>
                  <a:pt x="642963" y="1597366"/>
                </a:lnTo>
                <a:lnTo>
                  <a:pt x="642963" y="1593656"/>
                </a:lnTo>
                <a:lnTo>
                  <a:pt x="639007" y="1593656"/>
                </a:lnTo>
                <a:lnTo>
                  <a:pt x="639007" y="1576818"/>
                </a:lnTo>
                <a:lnTo>
                  <a:pt x="635355" y="1576818"/>
                </a:lnTo>
                <a:lnTo>
                  <a:pt x="635355" y="1564546"/>
                </a:lnTo>
                <a:lnTo>
                  <a:pt x="630182" y="1564546"/>
                </a:lnTo>
                <a:lnTo>
                  <a:pt x="630182" y="1561121"/>
                </a:lnTo>
                <a:lnTo>
                  <a:pt x="628661" y="1557411"/>
                </a:lnTo>
                <a:lnTo>
                  <a:pt x="628661" y="1551417"/>
                </a:lnTo>
                <a:lnTo>
                  <a:pt x="625009" y="1551417"/>
                </a:lnTo>
                <a:lnTo>
                  <a:pt x="625009" y="1553701"/>
                </a:lnTo>
                <a:lnTo>
                  <a:pt x="615881" y="1553701"/>
                </a:lnTo>
                <a:lnTo>
                  <a:pt x="615881" y="1557411"/>
                </a:lnTo>
                <a:lnTo>
                  <a:pt x="611925" y="1557411"/>
                </a:lnTo>
                <a:lnTo>
                  <a:pt x="611925" y="1568256"/>
                </a:lnTo>
                <a:lnTo>
                  <a:pt x="608274" y="1568256"/>
                </a:lnTo>
                <a:lnTo>
                  <a:pt x="608274" y="1573108"/>
                </a:lnTo>
                <a:lnTo>
                  <a:pt x="604318" y="1573108"/>
                </a:lnTo>
                <a:lnTo>
                  <a:pt x="604318" y="1576818"/>
                </a:lnTo>
                <a:lnTo>
                  <a:pt x="593972" y="1576818"/>
                </a:lnTo>
                <a:lnTo>
                  <a:pt x="593972" y="1577959"/>
                </a:lnTo>
                <a:lnTo>
                  <a:pt x="590016" y="1577959"/>
                </a:lnTo>
                <a:lnTo>
                  <a:pt x="590016" y="1582811"/>
                </a:lnTo>
                <a:lnTo>
                  <a:pt x="584843" y="1582811"/>
                </a:lnTo>
                <a:lnTo>
                  <a:pt x="584843" y="1586521"/>
                </a:lnTo>
                <a:lnTo>
                  <a:pt x="570846" y="1586521"/>
                </a:lnTo>
                <a:lnTo>
                  <a:pt x="570846" y="1589946"/>
                </a:lnTo>
                <a:lnTo>
                  <a:pt x="570846" y="1577959"/>
                </a:lnTo>
                <a:lnTo>
                  <a:pt x="570846" y="1582811"/>
                </a:lnTo>
                <a:lnTo>
                  <a:pt x="570846" y="1577959"/>
                </a:lnTo>
                <a:lnTo>
                  <a:pt x="566890" y="1577959"/>
                </a:lnTo>
                <a:lnTo>
                  <a:pt x="566890" y="1582811"/>
                </a:lnTo>
                <a:lnTo>
                  <a:pt x="566890" y="1577959"/>
                </a:lnTo>
                <a:lnTo>
                  <a:pt x="566890" y="1582811"/>
                </a:lnTo>
                <a:lnTo>
                  <a:pt x="566890" y="1577959"/>
                </a:lnTo>
                <a:lnTo>
                  <a:pt x="562934" y="1577959"/>
                </a:lnTo>
                <a:lnTo>
                  <a:pt x="562934" y="1576818"/>
                </a:lnTo>
                <a:lnTo>
                  <a:pt x="562934" y="1577959"/>
                </a:lnTo>
                <a:lnTo>
                  <a:pt x="562934" y="1576818"/>
                </a:lnTo>
                <a:lnTo>
                  <a:pt x="559283" y="1576818"/>
                </a:lnTo>
                <a:lnTo>
                  <a:pt x="559283" y="1582811"/>
                </a:lnTo>
                <a:lnTo>
                  <a:pt x="554110" y="1582811"/>
                </a:lnTo>
                <a:lnTo>
                  <a:pt x="554110" y="1586521"/>
                </a:lnTo>
                <a:lnTo>
                  <a:pt x="524290" y="1586521"/>
                </a:lnTo>
                <a:lnTo>
                  <a:pt x="524290" y="1577959"/>
                </a:lnTo>
                <a:lnTo>
                  <a:pt x="519421" y="1577959"/>
                </a:lnTo>
                <a:lnTo>
                  <a:pt x="519421" y="1576818"/>
                </a:lnTo>
                <a:lnTo>
                  <a:pt x="514248" y="1576818"/>
                </a:lnTo>
                <a:lnTo>
                  <a:pt x="514248" y="1573108"/>
                </a:lnTo>
                <a:lnTo>
                  <a:pt x="509075" y="1573108"/>
                </a:lnTo>
                <a:lnTo>
                  <a:pt x="509075" y="1576818"/>
                </a:lnTo>
                <a:lnTo>
                  <a:pt x="497512" y="1576818"/>
                </a:lnTo>
                <a:lnTo>
                  <a:pt x="497512" y="1577959"/>
                </a:lnTo>
                <a:lnTo>
                  <a:pt x="493557" y="1577959"/>
                </a:lnTo>
                <a:lnTo>
                  <a:pt x="493557" y="1582811"/>
                </a:lnTo>
                <a:lnTo>
                  <a:pt x="488384" y="1582811"/>
                </a:lnTo>
                <a:lnTo>
                  <a:pt x="488384" y="1586521"/>
                </a:lnTo>
                <a:lnTo>
                  <a:pt x="487166" y="1586521"/>
                </a:lnTo>
                <a:lnTo>
                  <a:pt x="487166" y="1589946"/>
                </a:lnTo>
                <a:lnTo>
                  <a:pt x="483211" y="1589946"/>
                </a:lnTo>
                <a:lnTo>
                  <a:pt x="479255" y="1593656"/>
                </a:lnTo>
                <a:lnTo>
                  <a:pt x="474082" y="1593656"/>
                </a:lnTo>
                <a:lnTo>
                  <a:pt x="474082" y="1597366"/>
                </a:lnTo>
                <a:lnTo>
                  <a:pt x="460085" y="1597366"/>
                </a:lnTo>
                <a:lnTo>
                  <a:pt x="460085" y="1593656"/>
                </a:lnTo>
                <a:lnTo>
                  <a:pt x="443349" y="1593656"/>
                </a:lnTo>
                <a:lnTo>
                  <a:pt x="439393" y="1589946"/>
                </a:lnTo>
                <a:lnTo>
                  <a:pt x="435437" y="1586521"/>
                </a:lnTo>
                <a:lnTo>
                  <a:pt x="435437" y="1582811"/>
                </a:lnTo>
                <a:lnTo>
                  <a:pt x="431786" y="1577959"/>
                </a:lnTo>
                <a:lnTo>
                  <a:pt x="431786" y="1576818"/>
                </a:lnTo>
                <a:lnTo>
                  <a:pt x="421440" y="1576818"/>
                </a:lnTo>
                <a:lnTo>
                  <a:pt x="421440" y="1573108"/>
                </a:lnTo>
                <a:lnTo>
                  <a:pt x="417484" y="1573108"/>
                </a:lnTo>
                <a:lnTo>
                  <a:pt x="417484" y="1568256"/>
                </a:lnTo>
                <a:lnTo>
                  <a:pt x="421440" y="1568256"/>
                </a:lnTo>
                <a:lnTo>
                  <a:pt x="421440" y="1564546"/>
                </a:lnTo>
                <a:lnTo>
                  <a:pt x="417484" y="1564546"/>
                </a:lnTo>
                <a:lnTo>
                  <a:pt x="417484" y="1561121"/>
                </a:lnTo>
                <a:lnTo>
                  <a:pt x="413528" y="1561121"/>
                </a:lnTo>
                <a:lnTo>
                  <a:pt x="413528" y="1557411"/>
                </a:lnTo>
                <a:lnTo>
                  <a:pt x="408356" y="1557411"/>
                </a:lnTo>
                <a:lnTo>
                  <a:pt x="408356" y="1551417"/>
                </a:lnTo>
                <a:lnTo>
                  <a:pt x="404704" y="1551417"/>
                </a:lnTo>
                <a:lnTo>
                  <a:pt x="404704" y="1543997"/>
                </a:lnTo>
                <a:lnTo>
                  <a:pt x="403487" y="1543997"/>
                </a:lnTo>
                <a:lnTo>
                  <a:pt x="403487" y="1540572"/>
                </a:lnTo>
                <a:lnTo>
                  <a:pt x="394358" y="1540572"/>
                </a:lnTo>
                <a:lnTo>
                  <a:pt x="394358" y="1535721"/>
                </a:lnTo>
                <a:lnTo>
                  <a:pt x="390403" y="1535721"/>
                </a:lnTo>
                <a:lnTo>
                  <a:pt x="390403" y="1540572"/>
                </a:lnTo>
                <a:lnTo>
                  <a:pt x="382795" y="1540572"/>
                </a:lnTo>
                <a:lnTo>
                  <a:pt x="382795" y="1543997"/>
                </a:lnTo>
                <a:lnTo>
                  <a:pt x="376405" y="1543997"/>
                </a:lnTo>
                <a:lnTo>
                  <a:pt x="376405" y="1547707"/>
                </a:lnTo>
                <a:lnTo>
                  <a:pt x="372449" y="1547707"/>
                </a:lnTo>
                <a:lnTo>
                  <a:pt x="372449" y="1551417"/>
                </a:lnTo>
                <a:lnTo>
                  <a:pt x="363321" y="1551417"/>
                </a:lnTo>
                <a:lnTo>
                  <a:pt x="359669" y="1553701"/>
                </a:lnTo>
                <a:lnTo>
                  <a:pt x="355714" y="1553701"/>
                </a:lnTo>
                <a:lnTo>
                  <a:pt x="355714" y="1557411"/>
                </a:lnTo>
                <a:lnTo>
                  <a:pt x="346585" y="1557411"/>
                </a:lnTo>
                <a:lnTo>
                  <a:pt x="346585" y="1553701"/>
                </a:lnTo>
                <a:lnTo>
                  <a:pt x="332588" y="1553701"/>
                </a:lnTo>
                <a:lnTo>
                  <a:pt x="332588" y="1551417"/>
                </a:lnTo>
                <a:lnTo>
                  <a:pt x="321025" y="1551417"/>
                </a:lnTo>
                <a:lnTo>
                  <a:pt x="321025" y="1553701"/>
                </a:lnTo>
                <a:lnTo>
                  <a:pt x="306723" y="1553701"/>
                </a:lnTo>
                <a:lnTo>
                  <a:pt x="306723" y="1551417"/>
                </a:lnTo>
                <a:lnTo>
                  <a:pt x="293943" y="1551417"/>
                </a:lnTo>
                <a:lnTo>
                  <a:pt x="293943" y="1547707"/>
                </a:lnTo>
                <a:lnTo>
                  <a:pt x="297594" y="1547707"/>
                </a:lnTo>
                <a:lnTo>
                  <a:pt x="297594" y="1535721"/>
                </a:lnTo>
                <a:lnTo>
                  <a:pt x="293943" y="1535721"/>
                </a:lnTo>
                <a:lnTo>
                  <a:pt x="293943" y="1532010"/>
                </a:lnTo>
                <a:lnTo>
                  <a:pt x="291204" y="1528300"/>
                </a:lnTo>
                <a:lnTo>
                  <a:pt x="291204" y="1524875"/>
                </a:lnTo>
                <a:lnTo>
                  <a:pt x="287553" y="1522307"/>
                </a:lnTo>
                <a:lnTo>
                  <a:pt x="287553" y="1518597"/>
                </a:lnTo>
                <a:lnTo>
                  <a:pt x="283597" y="1518597"/>
                </a:lnTo>
                <a:lnTo>
                  <a:pt x="283597" y="1515172"/>
                </a:lnTo>
                <a:lnTo>
                  <a:pt x="279641" y="1515172"/>
                </a:lnTo>
                <a:lnTo>
                  <a:pt x="279641" y="1493482"/>
                </a:lnTo>
                <a:lnTo>
                  <a:pt x="275685" y="1493482"/>
                </a:lnTo>
                <a:lnTo>
                  <a:pt x="275685" y="1489772"/>
                </a:lnTo>
                <a:lnTo>
                  <a:pt x="279641" y="1489772"/>
                </a:lnTo>
                <a:lnTo>
                  <a:pt x="275685" y="1489772"/>
                </a:lnTo>
                <a:lnTo>
                  <a:pt x="275685" y="1482637"/>
                </a:lnTo>
                <a:lnTo>
                  <a:pt x="262905" y="1482637"/>
                </a:lnTo>
                <a:lnTo>
                  <a:pt x="261688" y="1486061"/>
                </a:lnTo>
                <a:lnTo>
                  <a:pt x="261688" y="1482637"/>
                </a:lnTo>
                <a:lnTo>
                  <a:pt x="252560" y="1482637"/>
                </a:lnTo>
                <a:lnTo>
                  <a:pt x="252560" y="1478927"/>
                </a:lnTo>
                <a:lnTo>
                  <a:pt x="248908" y="1478927"/>
                </a:lnTo>
                <a:lnTo>
                  <a:pt x="248908" y="1474075"/>
                </a:lnTo>
                <a:lnTo>
                  <a:pt x="235824" y="1474075"/>
                </a:lnTo>
                <a:lnTo>
                  <a:pt x="235824" y="1472933"/>
                </a:lnTo>
                <a:lnTo>
                  <a:pt x="234606" y="1472933"/>
                </a:lnTo>
                <a:lnTo>
                  <a:pt x="234606" y="1469223"/>
                </a:lnTo>
                <a:lnTo>
                  <a:pt x="230651" y="1469223"/>
                </a:lnTo>
                <a:lnTo>
                  <a:pt x="230651" y="1464371"/>
                </a:lnTo>
                <a:lnTo>
                  <a:pt x="225478" y="1464371"/>
                </a:lnTo>
                <a:lnTo>
                  <a:pt x="225478" y="1460661"/>
                </a:lnTo>
                <a:lnTo>
                  <a:pt x="221826" y="1460661"/>
                </a:lnTo>
                <a:lnTo>
                  <a:pt x="221826" y="1464371"/>
                </a:lnTo>
                <a:lnTo>
                  <a:pt x="217871" y="1464371"/>
                </a:lnTo>
                <a:lnTo>
                  <a:pt x="217871" y="1469223"/>
                </a:lnTo>
                <a:lnTo>
                  <a:pt x="213915" y="1469223"/>
                </a:lnTo>
                <a:lnTo>
                  <a:pt x="213915" y="1464371"/>
                </a:lnTo>
                <a:lnTo>
                  <a:pt x="205090" y="1464371"/>
                </a:lnTo>
                <a:lnTo>
                  <a:pt x="205090" y="1460661"/>
                </a:lnTo>
                <a:lnTo>
                  <a:pt x="199917" y="1460661"/>
                </a:lnTo>
                <a:lnTo>
                  <a:pt x="199917" y="1464371"/>
                </a:lnTo>
                <a:lnTo>
                  <a:pt x="186833" y="1464371"/>
                </a:lnTo>
                <a:lnTo>
                  <a:pt x="186833" y="1460661"/>
                </a:lnTo>
                <a:lnTo>
                  <a:pt x="183182" y="1460661"/>
                </a:lnTo>
                <a:lnTo>
                  <a:pt x="183182" y="1457236"/>
                </a:lnTo>
                <a:lnTo>
                  <a:pt x="176487" y="1457236"/>
                </a:lnTo>
                <a:lnTo>
                  <a:pt x="176487" y="1453526"/>
                </a:lnTo>
                <a:lnTo>
                  <a:pt x="176487" y="1457236"/>
                </a:lnTo>
                <a:lnTo>
                  <a:pt x="172836" y="1457236"/>
                </a:lnTo>
                <a:lnTo>
                  <a:pt x="172836" y="1453526"/>
                </a:lnTo>
                <a:lnTo>
                  <a:pt x="168880" y="1453526"/>
                </a:lnTo>
                <a:lnTo>
                  <a:pt x="168880" y="1449816"/>
                </a:lnTo>
                <a:lnTo>
                  <a:pt x="164924" y="1449816"/>
                </a:lnTo>
                <a:lnTo>
                  <a:pt x="164924" y="1444964"/>
                </a:lnTo>
                <a:lnTo>
                  <a:pt x="156100" y="1444964"/>
                </a:lnTo>
                <a:lnTo>
                  <a:pt x="156100" y="1449816"/>
                </a:lnTo>
                <a:lnTo>
                  <a:pt x="152144" y="1449816"/>
                </a:lnTo>
                <a:lnTo>
                  <a:pt x="152144" y="1444964"/>
                </a:lnTo>
                <a:lnTo>
                  <a:pt x="149710" y="1444964"/>
                </a:lnTo>
                <a:lnTo>
                  <a:pt x="149710" y="1449816"/>
                </a:lnTo>
                <a:lnTo>
                  <a:pt x="145754" y="1444964"/>
                </a:lnTo>
                <a:lnTo>
                  <a:pt x="145754" y="1449816"/>
                </a:lnTo>
                <a:lnTo>
                  <a:pt x="145754" y="1444964"/>
                </a:lnTo>
                <a:lnTo>
                  <a:pt x="134191" y="1444964"/>
                </a:lnTo>
                <a:lnTo>
                  <a:pt x="134191" y="1449816"/>
                </a:lnTo>
                <a:lnTo>
                  <a:pt x="130235" y="1444964"/>
                </a:lnTo>
                <a:lnTo>
                  <a:pt x="119889" y="1444964"/>
                </a:lnTo>
                <a:lnTo>
                  <a:pt x="119889" y="1443823"/>
                </a:lnTo>
                <a:lnTo>
                  <a:pt x="121107" y="1443823"/>
                </a:lnTo>
                <a:lnTo>
                  <a:pt x="107109" y="1443823"/>
                </a:lnTo>
                <a:lnTo>
                  <a:pt x="107109" y="1444964"/>
                </a:lnTo>
                <a:lnTo>
                  <a:pt x="111065" y="1444964"/>
                </a:lnTo>
                <a:lnTo>
                  <a:pt x="107109" y="1444964"/>
                </a:lnTo>
                <a:lnTo>
                  <a:pt x="107109" y="1443823"/>
                </a:lnTo>
                <a:lnTo>
                  <a:pt x="99198" y="1443823"/>
                </a:lnTo>
                <a:lnTo>
                  <a:pt x="99198" y="1436688"/>
                </a:lnTo>
                <a:lnTo>
                  <a:pt x="89156" y="1436688"/>
                </a:lnTo>
                <a:lnTo>
                  <a:pt x="89156" y="1431836"/>
                </a:lnTo>
                <a:lnTo>
                  <a:pt x="92808" y="1428126"/>
                </a:lnTo>
                <a:lnTo>
                  <a:pt x="92808" y="1424416"/>
                </a:lnTo>
                <a:lnTo>
                  <a:pt x="89156" y="1424416"/>
                </a:lnTo>
                <a:lnTo>
                  <a:pt x="89156" y="1418422"/>
                </a:lnTo>
                <a:lnTo>
                  <a:pt x="83983" y="1414712"/>
                </a:lnTo>
                <a:lnTo>
                  <a:pt x="83983" y="1411288"/>
                </a:lnTo>
                <a:lnTo>
                  <a:pt x="80028" y="1411288"/>
                </a:lnTo>
                <a:lnTo>
                  <a:pt x="80028" y="1407577"/>
                </a:lnTo>
                <a:lnTo>
                  <a:pt x="76072" y="1407577"/>
                </a:lnTo>
                <a:lnTo>
                  <a:pt x="76072" y="1402726"/>
                </a:lnTo>
                <a:lnTo>
                  <a:pt x="68465" y="1402726"/>
                </a:lnTo>
                <a:lnTo>
                  <a:pt x="68465" y="1411288"/>
                </a:lnTo>
                <a:lnTo>
                  <a:pt x="62074" y="1411288"/>
                </a:lnTo>
                <a:lnTo>
                  <a:pt x="62074" y="1407577"/>
                </a:lnTo>
                <a:lnTo>
                  <a:pt x="54163" y="1407577"/>
                </a:lnTo>
                <a:lnTo>
                  <a:pt x="54163" y="1402726"/>
                </a:lnTo>
                <a:lnTo>
                  <a:pt x="37427" y="1402726"/>
                </a:lnTo>
                <a:lnTo>
                  <a:pt x="37427" y="1399015"/>
                </a:lnTo>
                <a:lnTo>
                  <a:pt x="34993" y="1399015"/>
                </a:lnTo>
                <a:lnTo>
                  <a:pt x="34993" y="1385887"/>
                </a:lnTo>
                <a:lnTo>
                  <a:pt x="37427" y="1385887"/>
                </a:lnTo>
                <a:lnTo>
                  <a:pt x="37427" y="1366480"/>
                </a:lnTo>
                <a:lnTo>
                  <a:pt x="34993" y="1366480"/>
                </a:lnTo>
                <a:lnTo>
                  <a:pt x="34993" y="1356777"/>
                </a:lnTo>
                <a:lnTo>
                  <a:pt x="31037" y="1353352"/>
                </a:lnTo>
                <a:lnTo>
                  <a:pt x="27081" y="1353352"/>
                </a:lnTo>
                <a:lnTo>
                  <a:pt x="27081" y="1349642"/>
                </a:lnTo>
                <a:lnTo>
                  <a:pt x="23430" y="1345932"/>
                </a:lnTo>
                <a:lnTo>
                  <a:pt x="27081" y="1341080"/>
                </a:lnTo>
                <a:lnTo>
                  <a:pt x="31037" y="1341080"/>
                </a:lnTo>
                <a:lnTo>
                  <a:pt x="31037" y="1339938"/>
                </a:lnTo>
                <a:lnTo>
                  <a:pt x="34993" y="1336228"/>
                </a:lnTo>
                <a:lnTo>
                  <a:pt x="34993" y="1331376"/>
                </a:lnTo>
                <a:lnTo>
                  <a:pt x="31037" y="1331376"/>
                </a:lnTo>
                <a:lnTo>
                  <a:pt x="31037" y="1327952"/>
                </a:lnTo>
                <a:lnTo>
                  <a:pt x="23430" y="1327952"/>
                </a:lnTo>
                <a:lnTo>
                  <a:pt x="23430" y="1324241"/>
                </a:lnTo>
                <a:lnTo>
                  <a:pt x="18257" y="1324241"/>
                </a:lnTo>
                <a:lnTo>
                  <a:pt x="14301" y="1320531"/>
                </a:lnTo>
                <a:lnTo>
                  <a:pt x="14301" y="1317107"/>
                </a:lnTo>
                <a:lnTo>
                  <a:pt x="7911" y="1317107"/>
                </a:lnTo>
                <a:lnTo>
                  <a:pt x="7911" y="1313396"/>
                </a:lnTo>
                <a:lnTo>
                  <a:pt x="0" y="1313396"/>
                </a:lnTo>
                <a:lnTo>
                  <a:pt x="0" y="1307403"/>
                </a:lnTo>
                <a:lnTo>
                  <a:pt x="3955" y="1307403"/>
                </a:lnTo>
                <a:lnTo>
                  <a:pt x="0" y="1307403"/>
                </a:lnTo>
                <a:lnTo>
                  <a:pt x="0" y="1295131"/>
                </a:lnTo>
                <a:lnTo>
                  <a:pt x="3955" y="1295131"/>
                </a:lnTo>
                <a:lnTo>
                  <a:pt x="3955" y="1291706"/>
                </a:lnTo>
                <a:lnTo>
                  <a:pt x="7911" y="1291706"/>
                </a:lnTo>
                <a:lnTo>
                  <a:pt x="7911" y="1287996"/>
                </a:lnTo>
                <a:lnTo>
                  <a:pt x="10345" y="1287996"/>
                </a:lnTo>
                <a:lnTo>
                  <a:pt x="10345" y="1285713"/>
                </a:lnTo>
                <a:lnTo>
                  <a:pt x="14301" y="1282003"/>
                </a:lnTo>
                <a:lnTo>
                  <a:pt x="14301" y="1262596"/>
                </a:lnTo>
                <a:lnTo>
                  <a:pt x="10345" y="1262596"/>
                </a:lnTo>
                <a:lnTo>
                  <a:pt x="10345" y="1256602"/>
                </a:lnTo>
                <a:lnTo>
                  <a:pt x="7911" y="1256602"/>
                </a:lnTo>
                <a:lnTo>
                  <a:pt x="7911" y="1224067"/>
                </a:lnTo>
                <a:lnTo>
                  <a:pt x="10345" y="1220357"/>
                </a:lnTo>
                <a:lnTo>
                  <a:pt x="10345" y="1216647"/>
                </a:lnTo>
                <a:lnTo>
                  <a:pt x="14301" y="1216647"/>
                </a:lnTo>
                <a:lnTo>
                  <a:pt x="14301" y="1212937"/>
                </a:lnTo>
                <a:lnTo>
                  <a:pt x="23430" y="1212937"/>
                </a:lnTo>
                <a:lnTo>
                  <a:pt x="23430" y="1208370"/>
                </a:lnTo>
                <a:lnTo>
                  <a:pt x="27081" y="1208370"/>
                </a:lnTo>
                <a:lnTo>
                  <a:pt x="27081" y="1206943"/>
                </a:lnTo>
                <a:lnTo>
                  <a:pt x="31037" y="1203519"/>
                </a:lnTo>
                <a:lnTo>
                  <a:pt x="34993" y="1203519"/>
                </a:lnTo>
                <a:lnTo>
                  <a:pt x="34993" y="1198667"/>
                </a:lnTo>
                <a:lnTo>
                  <a:pt x="37427" y="1198667"/>
                </a:lnTo>
                <a:lnTo>
                  <a:pt x="37427" y="1194957"/>
                </a:lnTo>
                <a:lnTo>
                  <a:pt x="41383" y="1194957"/>
                </a:lnTo>
                <a:lnTo>
                  <a:pt x="41383" y="1184112"/>
                </a:lnTo>
                <a:lnTo>
                  <a:pt x="45339" y="1184112"/>
                </a:lnTo>
                <a:lnTo>
                  <a:pt x="45339" y="1162421"/>
                </a:lnTo>
                <a:lnTo>
                  <a:pt x="48990" y="1162421"/>
                </a:lnTo>
                <a:lnTo>
                  <a:pt x="48990" y="1158711"/>
                </a:lnTo>
                <a:lnTo>
                  <a:pt x="58119" y="1158711"/>
                </a:lnTo>
                <a:lnTo>
                  <a:pt x="62074" y="1155001"/>
                </a:lnTo>
                <a:lnTo>
                  <a:pt x="65726" y="1155001"/>
                </a:lnTo>
                <a:lnTo>
                  <a:pt x="65726" y="1149008"/>
                </a:lnTo>
                <a:lnTo>
                  <a:pt x="68465" y="1145298"/>
                </a:lnTo>
                <a:lnTo>
                  <a:pt x="68465" y="1109052"/>
                </a:lnTo>
                <a:lnTo>
                  <a:pt x="65726" y="1109052"/>
                </a:lnTo>
                <a:lnTo>
                  <a:pt x="65726" y="1091072"/>
                </a:lnTo>
                <a:lnTo>
                  <a:pt x="68465" y="1091072"/>
                </a:lnTo>
                <a:lnTo>
                  <a:pt x="68465" y="1087362"/>
                </a:lnTo>
                <a:lnTo>
                  <a:pt x="65726" y="1087362"/>
                </a:lnTo>
                <a:lnTo>
                  <a:pt x="68465" y="1083937"/>
                </a:lnTo>
                <a:lnTo>
                  <a:pt x="68465" y="1070524"/>
                </a:lnTo>
                <a:lnTo>
                  <a:pt x="72420" y="1070524"/>
                </a:lnTo>
                <a:lnTo>
                  <a:pt x="72420" y="1058537"/>
                </a:lnTo>
                <a:lnTo>
                  <a:pt x="76072" y="1058537"/>
                </a:lnTo>
                <a:lnTo>
                  <a:pt x="76072" y="1012588"/>
                </a:lnTo>
                <a:lnTo>
                  <a:pt x="72420" y="1012588"/>
                </a:lnTo>
                <a:lnTo>
                  <a:pt x="72420" y="1005168"/>
                </a:lnTo>
                <a:lnTo>
                  <a:pt x="68465" y="1005168"/>
                </a:lnTo>
                <a:lnTo>
                  <a:pt x="68465" y="996891"/>
                </a:lnTo>
                <a:lnTo>
                  <a:pt x="65726" y="993181"/>
                </a:lnTo>
                <a:lnTo>
                  <a:pt x="62074" y="993181"/>
                </a:lnTo>
                <a:lnTo>
                  <a:pt x="62074" y="987188"/>
                </a:lnTo>
                <a:lnTo>
                  <a:pt x="58119" y="987188"/>
                </a:lnTo>
                <a:lnTo>
                  <a:pt x="58119" y="983478"/>
                </a:lnTo>
                <a:lnTo>
                  <a:pt x="48990" y="983478"/>
                </a:lnTo>
                <a:lnTo>
                  <a:pt x="48990" y="976343"/>
                </a:lnTo>
                <a:lnTo>
                  <a:pt x="45339" y="976343"/>
                </a:lnTo>
                <a:lnTo>
                  <a:pt x="45339" y="966639"/>
                </a:lnTo>
                <a:lnTo>
                  <a:pt x="48990" y="966639"/>
                </a:lnTo>
                <a:lnTo>
                  <a:pt x="48990" y="961787"/>
                </a:lnTo>
                <a:lnTo>
                  <a:pt x="54163" y="961787"/>
                </a:lnTo>
                <a:lnTo>
                  <a:pt x="54163" y="934104"/>
                </a:lnTo>
                <a:lnTo>
                  <a:pt x="45339" y="934104"/>
                </a:lnTo>
                <a:lnTo>
                  <a:pt x="45339" y="921832"/>
                </a:lnTo>
                <a:lnTo>
                  <a:pt x="41383" y="921832"/>
                </a:lnTo>
                <a:lnTo>
                  <a:pt x="41383" y="918407"/>
                </a:lnTo>
                <a:lnTo>
                  <a:pt x="37427" y="918407"/>
                </a:lnTo>
                <a:lnTo>
                  <a:pt x="37427" y="914697"/>
                </a:lnTo>
                <a:lnTo>
                  <a:pt x="31037" y="914697"/>
                </a:lnTo>
                <a:lnTo>
                  <a:pt x="31037" y="912128"/>
                </a:lnTo>
                <a:lnTo>
                  <a:pt x="27081" y="912128"/>
                </a:lnTo>
                <a:lnTo>
                  <a:pt x="27081" y="908704"/>
                </a:lnTo>
                <a:lnTo>
                  <a:pt x="31037" y="908704"/>
                </a:lnTo>
                <a:lnTo>
                  <a:pt x="27081" y="904993"/>
                </a:lnTo>
                <a:lnTo>
                  <a:pt x="27081" y="900142"/>
                </a:lnTo>
                <a:lnTo>
                  <a:pt x="23430" y="900142"/>
                </a:lnTo>
                <a:lnTo>
                  <a:pt x="23430" y="893007"/>
                </a:lnTo>
                <a:lnTo>
                  <a:pt x="18257" y="893007"/>
                </a:lnTo>
                <a:lnTo>
                  <a:pt x="18257" y="887013"/>
                </a:lnTo>
                <a:lnTo>
                  <a:pt x="14301" y="887013"/>
                </a:lnTo>
                <a:lnTo>
                  <a:pt x="14301" y="875883"/>
                </a:lnTo>
                <a:lnTo>
                  <a:pt x="10345" y="875883"/>
                </a:lnTo>
                <a:lnTo>
                  <a:pt x="10345" y="817947"/>
                </a:lnTo>
                <a:lnTo>
                  <a:pt x="7911" y="817947"/>
                </a:lnTo>
                <a:lnTo>
                  <a:pt x="7911" y="767147"/>
                </a:lnTo>
                <a:lnTo>
                  <a:pt x="3955" y="767147"/>
                </a:lnTo>
                <a:lnTo>
                  <a:pt x="3955" y="763722"/>
                </a:lnTo>
                <a:lnTo>
                  <a:pt x="14301" y="763722"/>
                </a:lnTo>
                <a:lnTo>
                  <a:pt x="14301" y="760012"/>
                </a:lnTo>
                <a:lnTo>
                  <a:pt x="27081" y="760012"/>
                </a:lnTo>
                <a:lnTo>
                  <a:pt x="27081" y="756302"/>
                </a:lnTo>
                <a:lnTo>
                  <a:pt x="37427" y="756302"/>
                </a:lnTo>
                <a:lnTo>
                  <a:pt x="37427" y="754019"/>
                </a:lnTo>
                <a:lnTo>
                  <a:pt x="48990" y="754019"/>
                </a:lnTo>
                <a:lnTo>
                  <a:pt x="48990" y="750308"/>
                </a:lnTo>
                <a:lnTo>
                  <a:pt x="62074" y="750308"/>
                </a:lnTo>
                <a:lnTo>
                  <a:pt x="62074" y="746598"/>
                </a:lnTo>
                <a:lnTo>
                  <a:pt x="72420" y="746598"/>
                </a:lnTo>
                <a:lnTo>
                  <a:pt x="72420" y="743173"/>
                </a:lnTo>
                <a:lnTo>
                  <a:pt x="83983" y="743173"/>
                </a:lnTo>
                <a:lnTo>
                  <a:pt x="83983" y="739463"/>
                </a:lnTo>
                <a:lnTo>
                  <a:pt x="94329" y="739463"/>
                </a:lnTo>
                <a:lnTo>
                  <a:pt x="94329" y="734612"/>
                </a:lnTo>
                <a:lnTo>
                  <a:pt x="107109" y="734612"/>
                </a:lnTo>
                <a:lnTo>
                  <a:pt x="107109" y="730901"/>
                </a:lnTo>
                <a:lnTo>
                  <a:pt x="119889" y="730901"/>
                </a:lnTo>
                <a:lnTo>
                  <a:pt x="119889" y="729760"/>
                </a:lnTo>
                <a:lnTo>
                  <a:pt x="125062" y="729760"/>
                </a:lnTo>
                <a:lnTo>
                  <a:pt x="130235" y="724908"/>
                </a:lnTo>
                <a:lnTo>
                  <a:pt x="137842" y="724908"/>
                </a:lnTo>
                <a:lnTo>
                  <a:pt x="141798" y="721483"/>
                </a:lnTo>
                <a:lnTo>
                  <a:pt x="145754" y="721483"/>
                </a:lnTo>
                <a:lnTo>
                  <a:pt x="152144" y="717773"/>
                </a:lnTo>
                <a:lnTo>
                  <a:pt x="159751" y="717773"/>
                </a:lnTo>
                <a:lnTo>
                  <a:pt x="159751" y="714063"/>
                </a:lnTo>
                <a:lnTo>
                  <a:pt x="172836" y="714063"/>
                </a:lnTo>
                <a:lnTo>
                  <a:pt x="176487" y="710353"/>
                </a:lnTo>
                <a:lnTo>
                  <a:pt x="183182" y="710353"/>
                </a:lnTo>
                <a:lnTo>
                  <a:pt x="186833" y="705786"/>
                </a:lnTo>
                <a:lnTo>
                  <a:pt x="195962" y="705786"/>
                </a:lnTo>
                <a:lnTo>
                  <a:pt x="195962" y="702076"/>
                </a:lnTo>
                <a:lnTo>
                  <a:pt x="205090" y="702076"/>
                </a:lnTo>
                <a:lnTo>
                  <a:pt x="205090" y="700935"/>
                </a:lnTo>
                <a:lnTo>
                  <a:pt x="217871" y="700935"/>
                </a:lnTo>
                <a:lnTo>
                  <a:pt x="217871" y="697225"/>
                </a:lnTo>
                <a:lnTo>
                  <a:pt x="230651" y="697225"/>
                </a:lnTo>
                <a:lnTo>
                  <a:pt x="230651" y="692373"/>
                </a:lnTo>
                <a:lnTo>
                  <a:pt x="240997" y="692373"/>
                </a:lnTo>
                <a:lnTo>
                  <a:pt x="240997" y="688663"/>
                </a:lnTo>
                <a:lnTo>
                  <a:pt x="252560" y="688663"/>
                </a:lnTo>
                <a:lnTo>
                  <a:pt x="252560" y="685238"/>
                </a:lnTo>
                <a:lnTo>
                  <a:pt x="262905" y="685238"/>
                </a:lnTo>
                <a:lnTo>
                  <a:pt x="262905" y="681528"/>
                </a:lnTo>
                <a:lnTo>
                  <a:pt x="275685" y="681528"/>
                </a:lnTo>
                <a:lnTo>
                  <a:pt x="275685" y="677818"/>
                </a:lnTo>
                <a:lnTo>
                  <a:pt x="287553" y="677818"/>
                </a:lnTo>
                <a:lnTo>
                  <a:pt x="287553" y="675534"/>
                </a:lnTo>
                <a:lnTo>
                  <a:pt x="297594" y="675534"/>
                </a:lnTo>
                <a:lnTo>
                  <a:pt x="297594" y="671824"/>
                </a:lnTo>
                <a:lnTo>
                  <a:pt x="310679" y="671824"/>
                </a:lnTo>
                <a:lnTo>
                  <a:pt x="310679" y="668114"/>
                </a:lnTo>
                <a:lnTo>
                  <a:pt x="321025" y="668114"/>
                </a:lnTo>
                <a:lnTo>
                  <a:pt x="321025" y="663262"/>
                </a:lnTo>
                <a:lnTo>
                  <a:pt x="328632" y="663262"/>
                </a:lnTo>
                <a:lnTo>
                  <a:pt x="328632" y="659838"/>
                </a:lnTo>
                <a:lnTo>
                  <a:pt x="337760" y="659838"/>
                </a:lnTo>
                <a:lnTo>
                  <a:pt x="337760" y="656127"/>
                </a:lnTo>
                <a:lnTo>
                  <a:pt x="341412" y="656127"/>
                </a:lnTo>
                <a:lnTo>
                  <a:pt x="341412" y="652417"/>
                </a:lnTo>
                <a:lnTo>
                  <a:pt x="345368" y="652417"/>
                </a:lnTo>
                <a:lnTo>
                  <a:pt x="346585" y="648707"/>
                </a:lnTo>
                <a:lnTo>
                  <a:pt x="351758" y="646424"/>
                </a:lnTo>
                <a:lnTo>
                  <a:pt x="355714" y="642714"/>
                </a:lnTo>
                <a:lnTo>
                  <a:pt x="359669" y="639289"/>
                </a:lnTo>
                <a:lnTo>
                  <a:pt x="363321" y="639289"/>
                </a:lnTo>
                <a:lnTo>
                  <a:pt x="363321" y="635579"/>
                </a:lnTo>
                <a:lnTo>
                  <a:pt x="367277" y="635579"/>
                </a:lnTo>
                <a:cubicBezTo>
                  <a:pt x="381882" y="623307"/>
                  <a:pt x="402574" y="609037"/>
                  <a:pt x="417484" y="598192"/>
                </a:cubicBezTo>
                <a:lnTo>
                  <a:pt x="417484" y="596765"/>
                </a:lnTo>
                <a:lnTo>
                  <a:pt x="421440" y="596765"/>
                </a:lnTo>
                <a:lnTo>
                  <a:pt x="425091" y="592198"/>
                </a:lnTo>
                <a:lnTo>
                  <a:pt x="429047" y="588488"/>
                </a:lnTo>
                <a:lnTo>
                  <a:pt x="431786" y="588488"/>
                </a:lnTo>
                <a:lnTo>
                  <a:pt x="431786" y="584778"/>
                </a:lnTo>
                <a:lnTo>
                  <a:pt x="435437" y="584778"/>
                </a:lnTo>
                <a:lnTo>
                  <a:pt x="439393" y="581068"/>
                </a:lnTo>
                <a:lnTo>
                  <a:pt x="443349" y="577643"/>
                </a:lnTo>
                <a:lnTo>
                  <a:pt x="448522" y="577643"/>
                </a:lnTo>
                <a:lnTo>
                  <a:pt x="456129" y="569081"/>
                </a:lnTo>
                <a:lnTo>
                  <a:pt x="460085" y="567940"/>
                </a:lnTo>
                <a:lnTo>
                  <a:pt x="462519" y="564230"/>
                </a:lnTo>
                <a:lnTo>
                  <a:pt x="466475" y="559378"/>
                </a:lnTo>
                <a:lnTo>
                  <a:pt x="470431" y="559378"/>
                </a:lnTo>
                <a:lnTo>
                  <a:pt x="474082" y="555953"/>
                </a:lnTo>
                <a:lnTo>
                  <a:pt x="479255" y="552243"/>
                </a:lnTo>
                <a:lnTo>
                  <a:pt x="483211" y="548533"/>
                </a:lnTo>
                <a:lnTo>
                  <a:pt x="487166" y="548533"/>
                </a:lnTo>
                <a:lnTo>
                  <a:pt x="487166" y="544823"/>
                </a:lnTo>
                <a:lnTo>
                  <a:pt x="488384" y="544823"/>
                </a:lnTo>
                <a:lnTo>
                  <a:pt x="493557" y="542539"/>
                </a:lnTo>
                <a:cubicBezTo>
                  <a:pt x="503902" y="534548"/>
                  <a:pt x="488384" y="540827"/>
                  <a:pt x="509075" y="523132"/>
                </a:cubicBezTo>
                <a:lnTo>
                  <a:pt x="514248" y="519708"/>
                </a:lnTo>
                <a:lnTo>
                  <a:pt x="515465" y="515998"/>
                </a:lnTo>
                <a:cubicBezTo>
                  <a:pt x="531288" y="497447"/>
                  <a:pt x="546807" y="478040"/>
                  <a:pt x="562934" y="459204"/>
                </a:cubicBezTo>
                <a:lnTo>
                  <a:pt x="566890" y="455493"/>
                </a:lnTo>
                <a:lnTo>
                  <a:pt x="573280" y="444648"/>
                </a:lnTo>
                <a:lnTo>
                  <a:pt x="577236" y="444648"/>
                </a:lnTo>
                <a:cubicBezTo>
                  <a:pt x="592146" y="432376"/>
                  <a:pt x="601579" y="412398"/>
                  <a:pt x="615881" y="397558"/>
                </a:cubicBezTo>
                <a:lnTo>
                  <a:pt x="621054" y="390423"/>
                </a:lnTo>
                <a:lnTo>
                  <a:pt x="625009" y="390423"/>
                </a:lnTo>
                <a:lnTo>
                  <a:pt x="625009" y="393848"/>
                </a:lnTo>
                <a:lnTo>
                  <a:pt x="628661" y="393848"/>
                </a:lnTo>
                <a:lnTo>
                  <a:pt x="628661" y="390423"/>
                </a:lnTo>
                <a:lnTo>
                  <a:pt x="630182" y="383003"/>
                </a:lnTo>
                <a:lnTo>
                  <a:pt x="630182" y="380719"/>
                </a:lnTo>
                <a:lnTo>
                  <a:pt x="635355" y="373299"/>
                </a:lnTo>
                <a:lnTo>
                  <a:pt x="635355" y="369874"/>
                </a:lnTo>
                <a:lnTo>
                  <a:pt x="639007" y="361312"/>
                </a:lnTo>
                <a:lnTo>
                  <a:pt x="642963" y="344474"/>
                </a:lnTo>
                <a:lnTo>
                  <a:pt x="646918" y="335912"/>
                </a:lnTo>
                <a:lnTo>
                  <a:pt x="646918" y="331060"/>
                </a:lnTo>
                <a:lnTo>
                  <a:pt x="650570" y="327350"/>
                </a:lnTo>
                <a:lnTo>
                  <a:pt x="650570" y="311653"/>
                </a:lnTo>
                <a:lnTo>
                  <a:pt x="655743" y="302235"/>
                </a:lnTo>
                <a:lnTo>
                  <a:pt x="656960" y="302235"/>
                </a:lnTo>
                <a:lnTo>
                  <a:pt x="660916" y="282828"/>
                </a:lnTo>
                <a:lnTo>
                  <a:pt x="666089" y="265990"/>
                </a:lnTo>
                <a:lnTo>
                  <a:pt x="666089" y="261138"/>
                </a:lnTo>
                <a:lnTo>
                  <a:pt x="670044" y="261138"/>
                </a:lnTo>
                <a:lnTo>
                  <a:pt x="670044" y="253718"/>
                </a:lnTo>
                <a:lnTo>
                  <a:pt x="674000" y="247724"/>
                </a:lnTo>
                <a:lnTo>
                  <a:pt x="677652" y="228317"/>
                </a:lnTo>
                <a:lnTo>
                  <a:pt x="681607" y="228317"/>
                </a:lnTo>
                <a:lnTo>
                  <a:pt x="681607" y="232028"/>
                </a:lnTo>
                <a:lnTo>
                  <a:pt x="686780" y="232028"/>
                </a:lnTo>
                <a:lnTo>
                  <a:pt x="687997" y="236879"/>
                </a:lnTo>
                <a:lnTo>
                  <a:pt x="691953" y="240590"/>
                </a:lnTo>
                <a:lnTo>
                  <a:pt x="695605" y="244014"/>
                </a:lnTo>
                <a:lnTo>
                  <a:pt x="700777" y="244014"/>
                </a:lnTo>
                <a:lnTo>
                  <a:pt x="700777" y="247724"/>
                </a:lnTo>
                <a:lnTo>
                  <a:pt x="704733" y="247724"/>
                </a:lnTo>
                <a:lnTo>
                  <a:pt x="704733" y="244014"/>
                </a:lnTo>
                <a:lnTo>
                  <a:pt x="708689" y="240590"/>
                </a:lnTo>
                <a:lnTo>
                  <a:pt x="726642" y="240590"/>
                </a:lnTo>
                <a:lnTo>
                  <a:pt x="726642" y="244014"/>
                </a:lnTo>
                <a:lnTo>
                  <a:pt x="731815" y="244014"/>
                </a:lnTo>
                <a:lnTo>
                  <a:pt x="731815" y="240590"/>
                </a:lnTo>
                <a:lnTo>
                  <a:pt x="726642" y="240590"/>
                </a:lnTo>
                <a:lnTo>
                  <a:pt x="726642" y="236879"/>
                </a:lnTo>
                <a:lnTo>
                  <a:pt x="722686" y="236879"/>
                </a:lnTo>
                <a:lnTo>
                  <a:pt x="722686" y="232028"/>
                </a:lnTo>
                <a:lnTo>
                  <a:pt x="719035" y="232028"/>
                </a:lnTo>
                <a:lnTo>
                  <a:pt x="719035" y="224893"/>
                </a:lnTo>
                <a:lnTo>
                  <a:pt x="722686" y="224893"/>
                </a:lnTo>
                <a:lnTo>
                  <a:pt x="722686" y="211479"/>
                </a:lnTo>
                <a:lnTo>
                  <a:pt x="715079" y="211479"/>
                </a:lnTo>
                <a:lnTo>
                  <a:pt x="715079" y="199492"/>
                </a:lnTo>
                <a:lnTo>
                  <a:pt x="719035" y="199492"/>
                </a:lnTo>
                <a:lnTo>
                  <a:pt x="719035" y="198351"/>
                </a:lnTo>
                <a:lnTo>
                  <a:pt x="715079" y="198351"/>
                </a:lnTo>
                <a:lnTo>
                  <a:pt x="715079" y="194641"/>
                </a:lnTo>
                <a:lnTo>
                  <a:pt x="708689" y="194641"/>
                </a:lnTo>
                <a:lnTo>
                  <a:pt x="708689" y="189789"/>
                </a:lnTo>
                <a:lnTo>
                  <a:pt x="712645" y="189789"/>
                </a:lnTo>
                <a:lnTo>
                  <a:pt x="715079" y="186079"/>
                </a:lnTo>
                <a:lnTo>
                  <a:pt x="712645" y="186079"/>
                </a:lnTo>
                <a:lnTo>
                  <a:pt x="708689" y="182369"/>
                </a:lnTo>
                <a:lnTo>
                  <a:pt x="708689" y="170382"/>
                </a:lnTo>
                <a:lnTo>
                  <a:pt x="715079" y="170382"/>
                </a:lnTo>
                <a:lnTo>
                  <a:pt x="715079" y="169240"/>
                </a:lnTo>
                <a:lnTo>
                  <a:pt x="712645" y="169240"/>
                </a:lnTo>
                <a:lnTo>
                  <a:pt x="712645" y="165530"/>
                </a:lnTo>
                <a:lnTo>
                  <a:pt x="708689" y="165530"/>
                </a:lnTo>
                <a:lnTo>
                  <a:pt x="708689" y="160678"/>
                </a:lnTo>
                <a:lnTo>
                  <a:pt x="712645" y="157254"/>
                </a:lnTo>
                <a:lnTo>
                  <a:pt x="715079" y="157254"/>
                </a:lnTo>
                <a:lnTo>
                  <a:pt x="715079" y="153544"/>
                </a:lnTo>
                <a:lnTo>
                  <a:pt x="715079" y="157254"/>
                </a:lnTo>
                <a:lnTo>
                  <a:pt x="719035" y="157254"/>
                </a:lnTo>
                <a:lnTo>
                  <a:pt x="719035" y="153544"/>
                </a:lnTo>
                <a:lnTo>
                  <a:pt x="719035" y="157254"/>
                </a:lnTo>
                <a:lnTo>
                  <a:pt x="719035" y="153544"/>
                </a:lnTo>
                <a:lnTo>
                  <a:pt x="722686" y="153544"/>
                </a:lnTo>
                <a:lnTo>
                  <a:pt x="722686" y="149833"/>
                </a:lnTo>
                <a:lnTo>
                  <a:pt x="719035" y="149833"/>
                </a:lnTo>
                <a:lnTo>
                  <a:pt x="722686" y="149833"/>
                </a:lnTo>
                <a:lnTo>
                  <a:pt x="719035" y="149833"/>
                </a:lnTo>
                <a:lnTo>
                  <a:pt x="719035" y="146123"/>
                </a:lnTo>
                <a:lnTo>
                  <a:pt x="722686" y="146123"/>
                </a:lnTo>
                <a:lnTo>
                  <a:pt x="719035" y="146123"/>
                </a:lnTo>
                <a:lnTo>
                  <a:pt x="719035" y="136705"/>
                </a:lnTo>
                <a:lnTo>
                  <a:pt x="722686" y="136705"/>
                </a:lnTo>
                <a:lnTo>
                  <a:pt x="719035" y="136705"/>
                </a:lnTo>
                <a:lnTo>
                  <a:pt x="719035" y="132995"/>
                </a:lnTo>
                <a:lnTo>
                  <a:pt x="722686" y="132995"/>
                </a:lnTo>
                <a:lnTo>
                  <a:pt x="715079" y="132995"/>
                </a:lnTo>
                <a:lnTo>
                  <a:pt x="715079" y="128143"/>
                </a:lnTo>
                <a:lnTo>
                  <a:pt x="719035" y="128143"/>
                </a:lnTo>
                <a:lnTo>
                  <a:pt x="715079" y="128143"/>
                </a:lnTo>
                <a:lnTo>
                  <a:pt x="719035" y="128143"/>
                </a:lnTo>
                <a:lnTo>
                  <a:pt x="715079" y="128143"/>
                </a:lnTo>
                <a:lnTo>
                  <a:pt x="719035" y="128143"/>
                </a:lnTo>
                <a:lnTo>
                  <a:pt x="715079" y="128143"/>
                </a:lnTo>
                <a:lnTo>
                  <a:pt x="715079" y="121008"/>
                </a:lnTo>
                <a:lnTo>
                  <a:pt x="715079" y="124433"/>
                </a:lnTo>
                <a:lnTo>
                  <a:pt x="712645" y="124433"/>
                </a:lnTo>
                <a:lnTo>
                  <a:pt x="712645" y="128143"/>
                </a:lnTo>
                <a:lnTo>
                  <a:pt x="712645" y="124433"/>
                </a:lnTo>
                <a:lnTo>
                  <a:pt x="708689" y="124433"/>
                </a:lnTo>
                <a:lnTo>
                  <a:pt x="708689" y="121008"/>
                </a:lnTo>
                <a:lnTo>
                  <a:pt x="712645" y="121008"/>
                </a:lnTo>
                <a:lnTo>
                  <a:pt x="708689" y="121008"/>
                </a:lnTo>
                <a:lnTo>
                  <a:pt x="712645" y="121008"/>
                </a:lnTo>
                <a:lnTo>
                  <a:pt x="708689" y="121008"/>
                </a:lnTo>
                <a:lnTo>
                  <a:pt x="708689" y="118440"/>
                </a:lnTo>
                <a:lnTo>
                  <a:pt x="708689" y="121008"/>
                </a:lnTo>
                <a:lnTo>
                  <a:pt x="708689" y="118440"/>
                </a:lnTo>
                <a:lnTo>
                  <a:pt x="704733" y="118440"/>
                </a:lnTo>
                <a:lnTo>
                  <a:pt x="704733" y="121008"/>
                </a:lnTo>
                <a:lnTo>
                  <a:pt x="704733" y="118440"/>
                </a:lnTo>
                <a:lnTo>
                  <a:pt x="704733" y="121008"/>
                </a:lnTo>
                <a:lnTo>
                  <a:pt x="700777" y="118440"/>
                </a:lnTo>
                <a:lnTo>
                  <a:pt x="704733" y="118440"/>
                </a:lnTo>
                <a:lnTo>
                  <a:pt x="695605" y="118440"/>
                </a:lnTo>
                <a:lnTo>
                  <a:pt x="695605" y="107595"/>
                </a:lnTo>
                <a:lnTo>
                  <a:pt x="695605" y="111305"/>
                </a:lnTo>
                <a:lnTo>
                  <a:pt x="691953" y="107595"/>
                </a:lnTo>
                <a:lnTo>
                  <a:pt x="687997" y="107595"/>
                </a:lnTo>
                <a:lnTo>
                  <a:pt x="687997" y="111305"/>
                </a:lnTo>
                <a:lnTo>
                  <a:pt x="687997" y="107595"/>
                </a:lnTo>
                <a:lnTo>
                  <a:pt x="687997" y="111305"/>
                </a:lnTo>
                <a:lnTo>
                  <a:pt x="687997" y="107595"/>
                </a:lnTo>
                <a:lnTo>
                  <a:pt x="686780" y="107595"/>
                </a:lnTo>
                <a:lnTo>
                  <a:pt x="686780" y="103884"/>
                </a:lnTo>
                <a:lnTo>
                  <a:pt x="677652" y="103884"/>
                </a:lnTo>
                <a:lnTo>
                  <a:pt x="677652" y="95608"/>
                </a:lnTo>
                <a:lnTo>
                  <a:pt x="674000" y="95608"/>
                </a:lnTo>
                <a:lnTo>
                  <a:pt x="674000" y="91898"/>
                </a:lnTo>
                <a:lnTo>
                  <a:pt x="670044" y="91898"/>
                </a:lnTo>
                <a:lnTo>
                  <a:pt x="670044" y="89329"/>
                </a:lnTo>
                <a:lnTo>
                  <a:pt x="666089" y="89329"/>
                </a:lnTo>
                <a:lnTo>
                  <a:pt x="666089" y="85904"/>
                </a:lnTo>
                <a:lnTo>
                  <a:pt x="660916" y="82194"/>
                </a:lnTo>
                <a:lnTo>
                  <a:pt x="660916" y="78484"/>
                </a:lnTo>
                <a:lnTo>
                  <a:pt x="656960" y="75059"/>
                </a:lnTo>
                <a:lnTo>
                  <a:pt x="656960" y="71349"/>
                </a:lnTo>
                <a:lnTo>
                  <a:pt x="655743" y="71349"/>
                </a:lnTo>
                <a:close/>
              </a:path>
            </a:pathLst>
          </a:custGeom>
          <a:solidFill>
            <a:srgbClr val="BF8F00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buNone/>
              <a:defRPr lang="es-PE"/>
            </a:pPr>
            <a:endParaRPr lang="es-PE" sz="1400">
              <a:solidFill>
                <a:srgbClr val="000000"/>
              </a:solidFill>
            </a:endParaRPr>
          </a:p>
        </p:txBody>
      </p:sp>
      <p:sp>
        <p:nvSpPr>
          <p:cNvPr id="7" name="Google Shape;1254;p20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v7+/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AFAAAMAAAAEAAAAAAAAAAAAAAAAAAAAAAAAAAeAAAAaAAAAAAAAAAAAAAAAAAAAAAAAAAAAAAAECcAABAnAAAAAAAAAAAAAAAAAAAAAAAAAAAAAAAAAAAAAAAAAAAAABQAAAAAAAAAwMD/AAAAAABkAAAAMgAAAAAAAABkAAAAAAAAAH9/fwAKAAAAHwAAAFQAAAC/v78A////AQAAAAAAAAAAAAAAAAAAAAAAAAAAAAAAAAAAAAAAAAAA/v7+AH9/fwDn5uYDzMzMAMDA/wB/f38AAAAAAAAAAAAAAAAAAAAAAAAAAAAhAAAAGAAAABQAAACZNgAANRAAAE45AACmFgAAEAAAACYAAAAIAAAA//////////8="/>
              </a:ext>
            </a:extLst>
          </p:cNvSpPr>
          <p:nvPr/>
        </p:nvSpPr>
        <p:spPr>
          <a:xfrm>
            <a:off x="8875395" y="2634615"/>
            <a:ext cx="440055" cy="1047115"/>
          </a:xfrm>
          <a:custGeom>
            <a:avLst/>
            <a:gdLst/>
            <a:ahLst/>
            <a:cxnLst/>
            <a:rect l="0" t="0" r="440055" b="1047115"/>
            <a:pathLst>
              <a:path w="440055" h="1047115">
                <a:moveTo>
                  <a:pt x="156335" y="90544"/>
                </a:moveTo>
                <a:lnTo>
                  <a:pt x="161516" y="86831"/>
                </a:lnTo>
                <a:lnTo>
                  <a:pt x="161516" y="83403"/>
                </a:lnTo>
                <a:lnTo>
                  <a:pt x="165172" y="83403"/>
                </a:lnTo>
                <a:lnTo>
                  <a:pt x="165172" y="79690"/>
                </a:lnTo>
                <a:lnTo>
                  <a:pt x="169134" y="79690"/>
                </a:lnTo>
                <a:lnTo>
                  <a:pt x="169134" y="71121"/>
                </a:lnTo>
                <a:lnTo>
                  <a:pt x="173096" y="71121"/>
                </a:lnTo>
                <a:lnTo>
                  <a:pt x="173096" y="65123"/>
                </a:lnTo>
                <a:lnTo>
                  <a:pt x="179496" y="65123"/>
                </a:lnTo>
                <a:lnTo>
                  <a:pt x="179496" y="61695"/>
                </a:lnTo>
                <a:lnTo>
                  <a:pt x="183457" y="61695"/>
                </a:lnTo>
                <a:lnTo>
                  <a:pt x="183457" y="57982"/>
                </a:lnTo>
                <a:lnTo>
                  <a:pt x="187114" y="57982"/>
                </a:lnTo>
                <a:lnTo>
                  <a:pt x="187114" y="54269"/>
                </a:lnTo>
                <a:lnTo>
                  <a:pt x="191076" y="54269"/>
                </a:lnTo>
                <a:lnTo>
                  <a:pt x="196257" y="50556"/>
                </a:lnTo>
                <a:lnTo>
                  <a:pt x="196257" y="44558"/>
                </a:lnTo>
                <a:lnTo>
                  <a:pt x="200218" y="44558"/>
                </a:lnTo>
                <a:lnTo>
                  <a:pt x="200218" y="41130"/>
                </a:lnTo>
                <a:lnTo>
                  <a:pt x="201437" y="41130"/>
                </a:lnTo>
                <a:lnTo>
                  <a:pt x="201437" y="37417"/>
                </a:lnTo>
                <a:lnTo>
                  <a:pt x="206618" y="37417"/>
                </a:lnTo>
                <a:lnTo>
                  <a:pt x="206618" y="28848"/>
                </a:lnTo>
                <a:lnTo>
                  <a:pt x="210275" y="28848"/>
                </a:lnTo>
                <a:lnTo>
                  <a:pt x="210275" y="25420"/>
                </a:lnTo>
                <a:lnTo>
                  <a:pt x="214237" y="25420"/>
                </a:lnTo>
                <a:lnTo>
                  <a:pt x="214237" y="15709"/>
                </a:lnTo>
                <a:lnTo>
                  <a:pt x="222160" y="15709"/>
                </a:lnTo>
                <a:lnTo>
                  <a:pt x="222160" y="11996"/>
                </a:lnTo>
                <a:lnTo>
                  <a:pt x="227341" y="11996"/>
                </a:lnTo>
                <a:lnTo>
                  <a:pt x="227341" y="8283"/>
                </a:lnTo>
                <a:lnTo>
                  <a:pt x="241359" y="8283"/>
                </a:lnTo>
                <a:lnTo>
                  <a:pt x="241359" y="3427"/>
                </a:lnTo>
                <a:lnTo>
                  <a:pt x="252940" y="3427"/>
                </a:lnTo>
                <a:lnTo>
                  <a:pt x="252940" y="0"/>
                </a:lnTo>
                <a:lnTo>
                  <a:pt x="252940" y="3427"/>
                </a:lnTo>
                <a:lnTo>
                  <a:pt x="256901" y="3427"/>
                </a:lnTo>
                <a:lnTo>
                  <a:pt x="256901" y="54269"/>
                </a:lnTo>
                <a:lnTo>
                  <a:pt x="259339" y="54269"/>
                </a:lnTo>
                <a:lnTo>
                  <a:pt x="259339" y="112252"/>
                </a:lnTo>
                <a:lnTo>
                  <a:pt x="263301" y="112252"/>
                </a:lnTo>
                <a:lnTo>
                  <a:pt x="263301" y="123391"/>
                </a:lnTo>
                <a:lnTo>
                  <a:pt x="267263" y="123391"/>
                </a:lnTo>
                <a:lnTo>
                  <a:pt x="267263" y="129389"/>
                </a:lnTo>
                <a:lnTo>
                  <a:pt x="272444" y="129389"/>
                </a:lnTo>
                <a:lnTo>
                  <a:pt x="272444" y="136530"/>
                </a:lnTo>
                <a:lnTo>
                  <a:pt x="276100" y="136530"/>
                </a:lnTo>
                <a:lnTo>
                  <a:pt x="276100" y="141386"/>
                </a:lnTo>
                <a:lnTo>
                  <a:pt x="280062" y="145099"/>
                </a:lnTo>
                <a:lnTo>
                  <a:pt x="276100" y="145099"/>
                </a:lnTo>
                <a:lnTo>
                  <a:pt x="276100" y="148526"/>
                </a:lnTo>
                <a:lnTo>
                  <a:pt x="280062" y="148526"/>
                </a:lnTo>
                <a:lnTo>
                  <a:pt x="280062" y="151097"/>
                </a:lnTo>
                <a:lnTo>
                  <a:pt x="286462" y="151097"/>
                </a:lnTo>
                <a:lnTo>
                  <a:pt x="286462" y="154810"/>
                </a:lnTo>
                <a:lnTo>
                  <a:pt x="290424" y="154810"/>
                </a:lnTo>
                <a:lnTo>
                  <a:pt x="290424" y="158238"/>
                </a:lnTo>
                <a:lnTo>
                  <a:pt x="294385" y="158238"/>
                </a:lnTo>
                <a:lnTo>
                  <a:pt x="294385" y="170520"/>
                </a:lnTo>
                <a:lnTo>
                  <a:pt x="303223" y="170520"/>
                </a:lnTo>
                <a:lnTo>
                  <a:pt x="303223" y="198226"/>
                </a:lnTo>
                <a:lnTo>
                  <a:pt x="298042" y="198226"/>
                </a:lnTo>
                <a:lnTo>
                  <a:pt x="298042" y="203082"/>
                </a:lnTo>
                <a:lnTo>
                  <a:pt x="294385" y="203082"/>
                </a:lnTo>
                <a:lnTo>
                  <a:pt x="294385" y="212793"/>
                </a:lnTo>
                <a:lnTo>
                  <a:pt x="298042" y="212793"/>
                </a:lnTo>
                <a:lnTo>
                  <a:pt x="298042" y="219934"/>
                </a:lnTo>
                <a:lnTo>
                  <a:pt x="307185" y="219934"/>
                </a:lnTo>
                <a:lnTo>
                  <a:pt x="307185" y="223647"/>
                </a:lnTo>
                <a:lnTo>
                  <a:pt x="311146" y="223647"/>
                </a:lnTo>
                <a:lnTo>
                  <a:pt x="311146" y="229645"/>
                </a:lnTo>
                <a:lnTo>
                  <a:pt x="314803" y="229645"/>
                </a:lnTo>
                <a:lnTo>
                  <a:pt x="317546" y="233358"/>
                </a:lnTo>
                <a:lnTo>
                  <a:pt x="317546" y="241641"/>
                </a:lnTo>
                <a:lnTo>
                  <a:pt x="321508" y="241641"/>
                </a:lnTo>
                <a:lnTo>
                  <a:pt x="321508" y="249068"/>
                </a:lnTo>
                <a:lnTo>
                  <a:pt x="325165" y="249068"/>
                </a:lnTo>
                <a:lnTo>
                  <a:pt x="325165" y="295054"/>
                </a:lnTo>
                <a:lnTo>
                  <a:pt x="321508" y="295054"/>
                </a:lnTo>
                <a:lnTo>
                  <a:pt x="321508" y="307050"/>
                </a:lnTo>
                <a:lnTo>
                  <a:pt x="317546" y="307050"/>
                </a:lnTo>
                <a:lnTo>
                  <a:pt x="317546" y="320475"/>
                </a:lnTo>
                <a:lnTo>
                  <a:pt x="314803" y="323903"/>
                </a:lnTo>
                <a:lnTo>
                  <a:pt x="317546" y="323903"/>
                </a:lnTo>
                <a:lnTo>
                  <a:pt x="317546" y="327616"/>
                </a:lnTo>
                <a:lnTo>
                  <a:pt x="314803" y="327616"/>
                </a:lnTo>
                <a:lnTo>
                  <a:pt x="314803" y="345610"/>
                </a:lnTo>
                <a:lnTo>
                  <a:pt x="317546" y="345610"/>
                </a:lnTo>
                <a:lnTo>
                  <a:pt x="317546" y="381885"/>
                </a:lnTo>
                <a:lnTo>
                  <a:pt x="314803" y="385598"/>
                </a:lnTo>
                <a:lnTo>
                  <a:pt x="314803" y="391597"/>
                </a:lnTo>
                <a:lnTo>
                  <a:pt x="311146" y="391597"/>
                </a:lnTo>
                <a:lnTo>
                  <a:pt x="307185" y="395310"/>
                </a:lnTo>
                <a:lnTo>
                  <a:pt x="298042" y="395310"/>
                </a:lnTo>
                <a:lnTo>
                  <a:pt x="298042" y="399023"/>
                </a:lnTo>
                <a:lnTo>
                  <a:pt x="294385" y="399023"/>
                </a:lnTo>
                <a:lnTo>
                  <a:pt x="294385" y="420731"/>
                </a:lnTo>
                <a:lnTo>
                  <a:pt x="290424" y="420731"/>
                </a:lnTo>
                <a:lnTo>
                  <a:pt x="290424" y="431585"/>
                </a:lnTo>
                <a:lnTo>
                  <a:pt x="286462" y="431585"/>
                </a:lnTo>
                <a:lnTo>
                  <a:pt x="286462" y="435298"/>
                </a:lnTo>
                <a:lnTo>
                  <a:pt x="284024" y="435298"/>
                </a:lnTo>
                <a:lnTo>
                  <a:pt x="284024" y="440153"/>
                </a:lnTo>
                <a:lnTo>
                  <a:pt x="280062" y="440153"/>
                </a:lnTo>
                <a:lnTo>
                  <a:pt x="276100" y="443581"/>
                </a:lnTo>
                <a:lnTo>
                  <a:pt x="276100" y="445009"/>
                </a:lnTo>
                <a:lnTo>
                  <a:pt x="272444" y="445009"/>
                </a:lnTo>
                <a:lnTo>
                  <a:pt x="272444" y="449579"/>
                </a:lnTo>
                <a:lnTo>
                  <a:pt x="263301" y="449579"/>
                </a:lnTo>
                <a:lnTo>
                  <a:pt x="263301" y="453292"/>
                </a:lnTo>
                <a:lnTo>
                  <a:pt x="259339" y="453292"/>
                </a:lnTo>
                <a:lnTo>
                  <a:pt x="259339" y="457006"/>
                </a:lnTo>
                <a:lnTo>
                  <a:pt x="256901" y="460719"/>
                </a:lnTo>
                <a:lnTo>
                  <a:pt x="256901" y="493280"/>
                </a:lnTo>
                <a:lnTo>
                  <a:pt x="259339" y="493280"/>
                </a:lnTo>
                <a:lnTo>
                  <a:pt x="259339" y="499279"/>
                </a:lnTo>
                <a:lnTo>
                  <a:pt x="263301" y="499279"/>
                </a:lnTo>
                <a:lnTo>
                  <a:pt x="263301" y="518701"/>
                </a:lnTo>
                <a:lnTo>
                  <a:pt x="259339" y="522414"/>
                </a:lnTo>
                <a:lnTo>
                  <a:pt x="259339" y="524700"/>
                </a:lnTo>
                <a:lnTo>
                  <a:pt x="256901" y="524700"/>
                </a:lnTo>
                <a:lnTo>
                  <a:pt x="256901" y="528413"/>
                </a:lnTo>
                <a:lnTo>
                  <a:pt x="252940" y="528413"/>
                </a:lnTo>
                <a:lnTo>
                  <a:pt x="252940" y="531840"/>
                </a:lnTo>
                <a:lnTo>
                  <a:pt x="248978" y="531840"/>
                </a:lnTo>
                <a:lnTo>
                  <a:pt x="248978" y="544122"/>
                </a:lnTo>
                <a:lnTo>
                  <a:pt x="252940" y="544122"/>
                </a:lnTo>
                <a:lnTo>
                  <a:pt x="248978" y="544122"/>
                </a:lnTo>
                <a:lnTo>
                  <a:pt x="248978" y="550120"/>
                </a:lnTo>
                <a:lnTo>
                  <a:pt x="256901" y="550120"/>
                </a:lnTo>
                <a:lnTo>
                  <a:pt x="256901" y="553834"/>
                </a:lnTo>
                <a:lnTo>
                  <a:pt x="263301" y="553834"/>
                </a:lnTo>
                <a:lnTo>
                  <a:pt x="263301" y="557261"/>
                </a:lnTo>
                <a:lnTo>
                  <a:pt x="267263" y="560974"/>
                </a:lnTo>
                <a:lnTo>
                  <a:pt x="272444" y="560974"/>
                </a:lnTo>
                <a:lnTo>
                  <a:pt x="272444" y="564688"/>
                </a:lnTo>
                <a:lnTo>
                  <a:pt x="280062" y="564688"/>
                </a:lnTo>
                <a:lnTo>
                  <a:pt x="280062" y="568115"/>
                </a:lnTo>
                <a:lnTo>
                  <a:pt x="284024" y="568115"/>
                </a:lnTo>
                <a:lnTo>
                  <a:pt x="284024" y="572971"/>
                </a:lnTo>
                <a:lnTo>
                  <a:pt x="280062" y="576684"/>
                </a:lnTo>
                <a:lnTo>
                  <a:pt x="280062" y="577826"/>
                </a:lnTo>
                <a:lnTo>
                  <a:pt x="276100" y="577826"/>
                </a:lnTo>
                <a:lnTo>
                  <a:pt x="272444" y="582682"/>
                </a:lnTo>
                <a:lnTo>
                  <a:pt x="276100" y="586395"/>
                </a:lnTo>
                <a:lnTo>
                  <a:pt x="276100" y="590108"/>
                </a:lnTo>
                <a:lnTo>
                  <a:pt x="280062" y="590108"/>
                </a:lnTo>
                <a:lnTo>
                  <a:pt x="284024" y="593536"/>
                </a:lnTo>
                <a:lnTo>
                  <a:pt x="284024" y="603247"/>
                </a:lnTo>
                <a:lnTo>
                  <a:pt x="286462" y="603247"/>
                </a:lnTo>
                <a:lnTo>
                  <a:pt x="286462" y="622670"/>
                </a:lnTo>
                <a:lnTo>
                  <a:pt x="284024" y="622670"/>
                </a:lnTo>
                <a:lnTo>
                  <a:pt x="284024" y="635809"/>
                </a:lnTo>
                <a:lnTo>
                  <a:pt x="276100" y="635809"/>
                </a:lnTo>
                <a:lnTo>
                  <a:pt x="272444" y="632382"/>
                </a:lnTo>
                <a:lnTo>
                  <a:pt x="267263" y="632382"/>
                </a:lnTo>
                <a:lnTo>
                  <a:pt x="267263" y="639522"/>
                </a:lnTo>
                <a:lnTo>
                  <a:pt x="263301" y="639522"/>
                </a:lnTo>
                <a:lnTo>
                  <a:pt x="263301" y="644378"/>
                </a:lnTo>
                <a:lnTo>
                  <a:pt x="267263" y="644378"/>
                </a:lnTo>
                <a:lnTo>
                  <a:pt x="267263" y="651519"/>
                </a:lnTo>
                <a:lnTo>
                  <a:pt x="263301" y="651519"/>
                </a:lnTo>
                <a:lnTo>
                  <a:pt x="263301" y="657803"/>
                </a:lnTo>
                <a:lnTo>
                  <a:pt x="267263" y="657803"/>
                </a:lnTo>
                <a:lnTo>
                  <a:pt x="267263" y="664943"/>
                </a:lnTo>
                <a:lnTo>
                  <a:pt x="263301" y="664943"/>
                </a:lnTo>
                <a:lnTo>
                  <a:pt x="263301" y="668656"/>
                </a:lnTo>
                <a:lnTo>
                  <a:pt x="267263" y="668656"/>
                </a:lnTo>
                <a:lnTo>
                  <a:pt x="267263" y="680653"/>
                </a:lnTo>
                <a:lnTo>
                  <a:pt x="272444" y="680653"/>
                </a:lnTo>
                <a:lnTo>
                  <a:pt x="272444" y="694077"/>
                </a:lnTo>
                <a:lnTo>
                  <a:pt x="267263" y="694077"/>
                </a:lnTo>
                <a:lnTo>
                  <a:pt x="267263" y="701218"/>
                </a:lnTo>
                <a:lnTo>
                  <a:pt x="263301" y="701218"/>
                </a:lnTo>
                <a:lnTo>
                  <a:pt x="263301" y="710929"/>
                </a:lnTo>
                <a:lnTo>
                  <a:pt x="259339" y="710929"/>
                </a:lnTo>
                <a:lnTo>
                  <a:pt x="263301" y="710929"/>
                </a:lnTo>
                <a:lnTo>
                  <a:pt x="263301" y="715785"/>
                </a:lnTo>
                <a:lnTo>
                  <a:pt x="267263" y="719498"/>
                </a:lnTo>
                <a:lnTo>
                  <a:pt x="263301" y="719498"/>
                </a:lnTo>
                <a:lnTo>
                  <a:pt x="267263" y="719498"/>
                </a:lnTo>
                <a:lnTo>
                  <a:pt x="267263" y="722926"/>
                </a:lnTo>
                <a:lnTo>
                  <a:pt x="263301" y="722926"/>
                </a:lnTo>
                <a:lnTo>
                  <a:pt x="263301" y="726639"/>
                </a:lnTo>
                <a:lnTo>
                  <a:pt x="267263" y="730352"/>
                </a:lnTo>
                <a:lnTo>
                  <a:pt x="263301" y="730352"/>
                </a:lnTo>
                <a:lnTo>
                  <a:pt x="263301" y="739778"/>
                </a:lnTo>
                <a:lnTo>
                  <a:pt x="267263" y="739778"/>
                </a:lnTo>
                <a:lnTo>
                  <a:pt x="267263" y="743491"/>
                </a:lnTo>
                <a:lnTo>
                  <a:pt x="272444" y="743491"/>
                </a:lnTo>
                <a:lnTo>
                  <a:pt x="272444" y="748347"/>
                </a:lnTo>
                <a:lnTo>
                  <a:pt x="286462" y="748347"/>
                </a:lnTo>
                <a:lnTo>
                  <a:pt x="286462" y="752060"/>
                </a:lnTo>
                <a:lnTo>
                  <a:pt x="290424" y="752060"/>
                </a:lnTo>
                <a:lnTo>
                  <a:pt x="286462" y="755773"/>
                </a:lnTo>
                <a:lnTo>
                  <a:pt x="286462" y="759201"/>
                </a:lnTo>
                <a:lnTo>
                  <a:pt x="290424" y="759201"/>
                </a:lnTo>
                <a:lnTo>
                  <a:pt x="294385" y="761771"/>
                </a:lnTo>
                <a:lnTo>
                  <a:pt x="290424" y="761771"/>
                </a:lnTo>
                <a:lnTo>
                  <a:pt x="290424" y="765199"/>
                </a:lnTo>
                <a:lnTo>
                  <a:pt x="294385" y="765199"/>
                </a:lnTo>
                <a:lnTo>
                  <a:pt x="294385" y="768912"/>
                </a:lnTo>
                <a:lnTo>
                  <a:pt x="298042" y="772625"/>
                </a:lnTo>
                <a:lnTo>
                  <a:pt x="294385" y="772625"/>
                </a:lnTo>
                <a:lnTo>
                  <a:pt x="294385" y="777481"/>
                </a:lnTo>
                <a:lnTo>
                  <a:pt x="290424" y="780909"/>
                </a:lnTo>
                <a:lnTo>
                  <a:pt x="290424" y="784622"/>
                </a:lnTo>
                <a:lnTo>
                  <a:pt x="294385" y="784622"/>
                </a:lnTo>
                <a:lnTo>
                  <a:pt x="294385" y="788335"/>
                </a:lnTo>
                <a:lnTo>
                  <a:pt x="303223" y="788335"/>
                </a:lnTo>
                <a:lnTo>
                  <a:pt x="303223" y="790620"/>
                </a:lnTo>
                <a:lnTo>
                  <a:pt x="307185" y="790620"/>
                </a:lnTo>
                <a:lnTo>
                  <a:pt x="307185" y="788335"/>
                </a:lnTo>
                <a:lnTo>
                  <a:pt x="311146" y="788335"/>
                </a:lnTo>
                <a:lnTo>
                  <a:pt x="311146" y="790620"/>
                </a:lnTo>
                <a:lnTo>
                  <a:pt x="314803" y="790620"/>
                </a:lnTo>
                <a:lnTo>
                  <a:pt x="314803" y="794333"/>
                </a:lnTo>
                <a:lnTo>
                  <a:pt x="311146" y="794333"/>
                </a:lnTo>
                <a:lnTo>
                  <a:pt x="311146" y="798046"/>
                </a:lnTo>
                <a:lnTo>
                  <a:pt x="321508" y="798046"/>
                </a:lnTo>
                <a:lnTo>
                  <a:pt x="321508" y="794333"/>
                </a:lnTo>
                <a:lnTo>
                  <a:pt x="321508" y="801474"/>
                </a:lnTo>
                <a:lnTo>
                  <a:pt x="329127" y="801474"/>
                </a:lnTo>
                <a:lnTo>
                  <a:pt x="329127" y="805187"/>
                </a:lnTo>
                <a:lnTo>
                  <a:pt x="333088" y="805187"/>
                </a:lnTo>
                <a:lnTo>
                  <a:pt x="333088" y="801474"/>
                </a:lnTo>
                <a:lnTo>
                  <a:pt x="338269" y="801474"/>
                </a:lnTo>
                <a:lnTo>
                  <a:pt x="338269" y="794333"/>
                </a:lnTo>
                <a:lnTo>
                  <a:pt x="343450" y="794333"/>
                </a:lnTo>
                <a:lnTo>
                  <a:pt x="343450" y="788335"/>
                </a:lnTo>
                <a:lnTo>
                  <a:pt x="348326" y="788335"/>
                </a:lnTo>
                <a:lnTo>
                  <a:pt x="348326" y="794333"/>
                </a:lnTo>
                <a:lnTo>
                  <a:pt x="352287" y="794333"/>
                </a:lnTo>
                <a:lnTo>
                  <a:pt x="352287" y="798046"/>
                </a:lnTo>
                <a:lnTo>
                  <a:pt x="356249" y="801474"/>
                </a:lnTo>
                <a:lnTo>
                  <a:pt x="356249" y="805187"/>
                </a:lnTo>
                <a:lnTo>
                  <a:pt x="360211" y="805187"/>
                </a:lnTo>
                <a:lnTo>
                  <a:pt x="360211" y="798046"/>
                </a:lnTo>
                <a:lnTo>
                  <a:pt x="369048" y="798046"/>
                </a:lnTo>
                <a:lnTo>
                  <a:pt x="369048" y="801474"/>
                </a:lnTo>
                <a:lnTo>
                  <a:pt x="370267" y="801474"/>
                </a:lnTo>
                <a:lnTo>
                  <a:pt x="370267" y="810043"/>
                </a:lnTo>
                <a:lnTo>
                  <a:pt x="374229" y="810043"/>
                </a:lnTo>
                <a:lnTo>
                  <a:pt x="374229" y="805187"/>
                </a:lnTo>
                <a:lnTo>
                  <a:pt x="379410" y="805187"/>
                </a:lnTo>
                <a:lnTo>
                  <a:pt x="379410" y="813756"/>
                </a:lnTo>
                <a:lnTo>
                  <a:pt x="383372" y="813756"/>
                </a:lnTo>
                <a:lnTo>
                  <a:pt x="383372" y="814898"/>
                </a:lnTo>
                <a:lnTo>
                  <a:pt x="387028" y="814898"/>
                </a:lnTo>
                <a:lnTo>
                  <a:pt x="387028" y="819754"/>
                </a:lnTo>
                <a:lnTo>
                  <a:pt x="390990" y="819754"/>
                </a:lnTo>
                <a:lnTo>
                  <a:pt x="394952" y="823467"/>
                </a:lnTo>
                <a:lnTo>
                  <a:pt x="408970" y="823467"/>
                </a:lnTo>
                <a:lnTo>
                  <a:pt x="408970" y="826895"/>
                </a:lnTo>
                <a:lnTo>
                  <a:pt x="414151" y="826895"/>
                </a:lnTo>
                <a:lnTo>
                  <a:pt x="414151" y="823467"/>
                </a:lnTo>
                <a:lnTo>
                  <a:pt x="414151" y="826895"/>
                </a:lnTo>
                <a:lnTo>
                  <a:pt x="418113" y="826895"/>
                </a:lnTo>
                <a:lnTo>
                  <a:pt x="418113" y="830608"/>
                </a:lnTo>
                <a:lnTo>
                  <a:pt x="422074" y="830608"/>
                </a:lnTo>
                <a:lnTo>
                  <a:pt x="422074" y="839177"/>
                </a:lnTo>
                <a:lnTo>
                  <a:pt x="418113" y="839177"/>
                </a:lnTo>
                <a:lnTo>
                  <a:pt x="418113" y="840319"/>
                </a:lnTo>
                <a:lnTo>
                  <a:pt x="422074" y="840319"/>
                </a:lnTo>
                <a:lnTo>
                  <a:pt x="422074" y="848888"/>
                </a:lnTo>
                <a:lnTo>
                  <a:pt x="425731" y="848888"/>
                </a:lnTo>
                <a:lnTo>
                  <a:pt x="425731" y="852316"/>
                </a:lnTo>
                <a:lnTo>
                  <a:pt x="432436" y="852316"/>
                </a:lnTo>
                <a:lnTo>
                  <a:pt x="432436" y="859742"/>
                </a:lnTo>
                <a:lnTo>
                  <a:pt x="436093" y="859742"/>
                </a:lnTo>
                <a:lnTo>
                  <a:pt x="436093" y="863170"/>
                </a:lnTo>
                <a:lnTo>
                  <a:pt x="440055" y="863170"/>
                </a:lnTo>
                <a:lnTo>
                  <a:pt x="440055" y="876594"/>
                </a:lnTo>
                <a:lnTo>
                  <a:pt x="436093" y="876594"/>
                </a:lnTo>
                <a:lnTo>
                  <a:pt x="436093" y="884877"/>
                </a:lnTo>
                <a:lnTo>
                  <a:pt x="432436" y="884877"/>
                </a:lnTo>
                <a:lnTo>
                  <a:pt x="432436" y="888591"/>
                </a:lnTo>
                <a:lnTo>
                  <a:pt x="422074" y="888591"/>
                </a:lnTo>
                <a:lnTo>
                  <a:pt x="422074" y="884877"/>
                </a:lnTo>
                <a:lnTo>
                  <a:pt x="422074" y="888591"/>
                </a:lnTo>
                <a:lnTo>
                  <a:pt x="422074" y="884877"/>
                </a:lnTo>
                <a:lnTo>
                  <a:pt x="422074" y="888591"/>
                </a:lnTo>
                <a:lnTo>
                  <a:pt x="418113" y="888591"/>
                </a:lnTo>
                <a:lnTo>
                  <a:pt x="418113" y="884877"/>
                </a:lnTo>
                <a:lnTo>
                  <a:pt x="414151" y="884877"/>
                </a:lnTo>
                <a:lnTo>
                  <a:pt x="414151" y="881450"/>
                </a:lnTo>
                <a:lnTo>
                  <a:pt x="408970" y="881450"/>
                </a:lnTo>
                <a:lnTo>
                  <a:pt x="408970" y="876594"/>
                </a:lnTo>
                <a:lnTo>
                  <a:pt x="405313" y="876594"/>
                </a:lnTo>
                <a:lnTo>
                  <a:pt x="405313" y="872881"/>
                </a:lnTo>
                <a:lnTo>
                  <a:pt x="398914" y="872881"/>
                </a:lnTo>
                <a:lnTo>
                  <a:pt x="398914" y="881450"/>
                </a:lnTo>
                <a:lnTo>
                  <a:pt x="401352" y="881450"/>
                </a:lnTo>
                <a:lnTo>
                  <a:pt x="401352" y="894589"/>
                </a:lnTo>
                <a:lnTo>
                  <a:pt x="398914" y="894589"/>
                </a:lnTo>
                <a:lnTo>
                  <a:pt x="398914" y="898302"/>
                </a:lnTo>
                <a:lnTo>
                  <a:pt x="394952" y="898302"/>
                </a:lnTo>
                <a:lnTo>
                  <a:pt x="394952" y="905443"/>
                </a:lnTo>
                <a:lnTo>
                  <a:pt x="390990" y="905443"/>
                </a:lnTo>
                <a:lnTo>
                  <a:pt x="390990" y="910298"/>
                </a:lnTo>
                <a:lnTo>
                  <a:pt x="387028" y="910298"/>
                </a:lnTo>
                <a:lnTo>
                  <a:pt x="387028" y="923723"/>
                </a:lnTo>
                <a:lnTo>
                  <a:pt x="383372" y="927436"/>
                </a:lnTo>
                <a:lnTo>
                  <a:pt x="383372" y="934577"/>
                </a:lnTo>
                <a:lnTo>
                  <a:pt x="374229" y="934577"/>
                </a:lnTo>
                <a:lnTo>
                  <a:pt x="370267" y="938290"/>
                </a:lnTo>
                <a:lnTo>
                  <a:pt x="370267" y="946573"/>
                </a:lnTo>
                <a:lnTo>
                  <a:pt x="356249" y="946573"/>
                </a:lnTo>
                <a:lnTo>
                  <a:pt x="356249" y="948001"/>
                </a:lnTo>
                <a:lnTo>
                  <a:pt x="360211" y="948001"/>
                </a:lnTo>
                <a:lnTo>
                  <a:pt x="360211" y="956285"/>
                </a:lnTo>
                <a:lnTo>
                  <a:pt x="369048" y="956285"/>
                </a:lnTo>
                <a:lnTo>
                  <a:pt x="369048" y="963711"/>
                </a:lnTo>
                <a:lnTo>
                  <a:pt x="370267" y="963711"/>
                </a:lnTo>
                <a:lnTo>
                  <a:pt x="370267" y="971994"/>
                </a:lnTo>
                <a:lnTo>
                  <a:pt x="369048" y="971994"/>
                </a:lnTo>
                <a:lnTo>
                  <a:pt x="369048" y="976850"/>
                </a:lnTo>
                <a:lnTo>
                  <a:pt x="363868" y="976850"/>
                </a:lnTo>
                <a:lnTo>
                  <a:pt x="363868" y="971994"/>
                </a:lnTo>
                <a:lnTo>
                  <a:pt x="356249" y="971994"/>
                </a:lnTo>
                <a:lnTo>
                  <a:pt x="356249" y="967138"/>
                </a:lnTo>
                <a:lnTo>
                  <a:pt x="352287" y="967138"/>
                </a:lnTo>
                <a:lnTo>
                  <a:pt x="352287" y="963711"/>
                </a:lnTo>
                <a:lnTo>
                  <a:pt x="348326" y="963711"/>
                </a:lnTo>
                <a:lnTo>
                  <a:pt x="348326" y="967138"/>
                </a:lnTo>
                <a:lnTo>
                  <a:pt x="343450" y="967138"/>
                </a:lnTo>
                <a:lnTo>
                  <a:pt x="343450" y="963711"/>
                </a:lnTo>
                <a:lnTo>
                  <a:pt x="338269" y="963711"/>
                </a:lnTo>
                <a:lnTo>
                  <a:pt x="333088" y="967138"/>
                </a:lnTo>
                <a:lnTo>
                  <a:pt x="333088" y="963711"/>
                </a:lnTo>
                <a:lnTo>
                  <a:pt x="325165" y="963711"/>
                </a:lnTo>
                <a:lnTo>
                  <a:pt x="325165" y="959998"/>
                </a:lnTo>
                <a:lnTo>
                  <a:pt x="321508" y="959998"/>
                </a:lnTo>
                <a:lnTo>
                  <a:pt x="321508" y="952857"/>
                </a:lnTo>
                <a:lnTo>
                  <a:pt x="314803" y="952857"/>
                </a:lnTo>
                <a:lnTo>
                  <a:pt x="314803" y="948001"/>
                </a:lnTo>
                <a:lnTo>
                  <a:pt x="298042" y="948001"/>
                </a:lnTo>
                <a:lnTo>
                  <a:pt x="298042" y="956285"/>
                </a:lnTo>
                <a:lnTo>
                  <a:pt x="294385" y="956285"/>
                </a:lnTo>
                <a:lnTo>
                  <a:pt x="294385" y="959998"/>
                </a:lnTo>
                <a:lnTo>
                  <a:pt x="290424" y="959998"/>
                </a:lnTo>
                <a:lnTo>
                  <a:pt x="290424" y="963711"/>
                </a:lnTo>
                <a:lnTo>
                  <a:pt x="280062" y="963711"/>
                </a:lnTo>
                <a:lnTo>
                  <a:pt x="280062" y="959998"/>
                </a:lnTo>
                <a:lnTo>
                  <a:pt x="276100" y="959998"/>
                </a:lnTo>
                <a:lnTo>
                  <a:pt x="276100" y="956285"/>
                </a:lnTo>
                <a:lnTo>
                  <a:pt x="272444" y="956285"/>
                </a:lnTo>
                <a:lnTo>
                  <a:pt x="272444" y="985419"/>
                </a:lnTo>
                <a:lnTo>
                  <a:pt x="276100" y="985419"/>
                </a:lnTo>
                <a:lnTo>
                  <a:pt x="276100" y="996273"/>
                </a:lnTo>
                <a:lnTo>
                  <a:pt x="267263" y="996273"/>
                </a:lnTo>
                <a:lnTo>
                  <a:pt x="267263" y="1002271"/>
                </a:lnTo>
                <a:lnTo>
                  <a:pt x="272444" y="1002271"/>
                </a:lnTo>
                <a:lnTo>
                  <a:pt x="272444" y="1009697"/>
                </a:lnTo>
                <a:lnTo>
                  <a:pt x="276100" y="1009697"/>
                </a:lnTo>
                <a:lnTo>
                  <a:pt x="276100" y="1021694"/>
                </a:lnTo>
                <a:lnTo>
                  <a:pt x="280062" y="1021694"/>
                </a:lnTo>
                <a:lnTo>
                  <a:pt x="280062" y="1025407"/>
                </a:lnTo>
                <a:lnTo>
                  <a:pt x="284024" y="1025407"/>
                </a:lnTo>
                <a:lnTo>
                  <a:pt x="284024" y="1027692"/>
                </a:lnTo>
                <a:lnTo>
                  <a:pt x="276100" y="1027692"/>
                </a:lnTo>
                <a:lnTo>
                  <a:pt x="276100" y="1031405"/>
                </a:lnTo>
                <a:lnTo>
                  <a:pt x="272444" y="1031405"/>
                </a:lnTo>
                <a:lnTo>
                  <a:pt x="272444" y="1034832"/>
                </a:lnTo>
                <a:lnTo>
                  <a:pt x="276100" y="1034832"/>
                </a:lnTo>
                <a:lnTo>
                  <a:pt x="272444" y="1034832"/>
                </a:lnTo>
                <a:lnTo>
                  <a:pt x="272444" y="1038546"/>
                </a:lnTo>
                <a:lnTo>
                  <a:pt x="263301" y="1038546"/>
                </a:lnTo>
                <a:lnTo>
                  <a:pt x="263301" y="1034832"/>
                </a:lnTo>
                <a:lnTo>
                  <a:pt x="259339" y="1034832"/>
                </a:lnTo>
                <a:lnTo>
                  <a:pt x="259339" y="1038546"/>
                </a:lnTo>
                <a:lnTo>
                  <a:pt x="245321" y="1038546"/>
                </a:lnTo>
                <a:lnTo>
                  <a:pt x="245321" y="1042259"/>
                </a:lnTo>
                <a:lnTo>
                  <a:pt x="237398" y="1042259"/>
                </a:lnTo>
                <a:lnTo>
                  <a:pt x="237398" y="1038546"/>
                </a:lnTo>
                <a:lnTo>
                  <a:pt x="232217" y="1038546"/>
                </a:lnTo>
                <a:lnTo>
                  <a:pt x="232217" y="1042259"/>
                </a:lnTo>
                <a:lnTo>
                  <a:pt x="230998" y="1042259"/>
                </a:lnTo>
                <a:lnTo>
                  <a:pt x="230998" y="1047115"/>
                </a:lnTo>
                <a:lnTo>
                  <a:pt x="218199" y="1047115"/>
                </a:lnTo>
                <a:lnTo>
                  <a:pt x="218199" y="1042259"/>
                </a:lnTo>
                <a:lnTo>
                  <a:pt x="206618" y="1042259"/>
                </a:lnTo>
                <a:lnTo>
                  <a:pt x="206618" y="1038546"/>
                </a:lnTo>
                <a:lnTo>
                  <a:pt x="201437" y="1038546"/>
                </a:lnTo>
                <a:lnTo>
                  <a:pt x="201437" y="1042259"/>
                </a:lnTo>
                <a:lnTo>
                  <a:pt x="201437" y="1031405"/>
                </a:lnTo>
                <a:lnTo>
                  <a:pt x="200218" y="1031405"/>
                </a:lnTo>
                <a:lnTo>
                  <a:pt x="200218" y="1027692"/>
                </a:lnTo>
                <a:lnTo>
                  <a:pt x="201437" y="1027692"/>
                </a:lnTo>
                <a:lnTo>
                  <a:pt x="201437" y="1021694"/>
                </a:lnTo>
                <a:lnTo>
                  <a:pt x="200218" y="1021694"/>
                </a:lnTo>
                <a:lnTo>
                  <a:pt x="201437" y="1021694"/>
                </a:lnTo>
                <a:lnTo>
                  <a:pt x="201437" y="1017980"/>
                </a:lnTo>
                <a:lnTo>
                  <a:pt x="200218" y="1017980"/>
                </a:lnTo>
                <a:lnTo>
                  <a:pt x="201437" y="1014267"/>
                </a:lnTo>
                <a:lnTo>
                  <a:pt x="200218" y="1014267"/>
                </a:lnTo>
                <a:lnTo>
                  <a:pt x="200218" y="1009697"/>
                </a:lnTo>
                <a:lnTo>
                  <a:pt x="191076" y="1009697"/>
                </a:lnTo>
                <a:lnTo>
                  <a:pt x="196257" y="1009697"/>
                </a:lnTo>
                <a:lnTo>
                  <a:pt x="196257" y="1002271"/>
                </a:lnTo>
                <a:lnTo>
                  <a:pt x="200218" y="1002271"/>
                </a:lnTo>
                <a:lnTo>
                  <a:pt x="196257" y="1002271"/>
                </a:lnTo>
                <a:lnTo>
                  <a:pt x="196257" y="989132"/>
                </a:lnTo>
                <a:lnTo>
                  <a:pt x="191076" y="989132"/>
                </a:lnTo>
                <a:lnTo>
                  <a:pt x="191076" y="973137"/>
                </a:lnTo>
                <a:lnTo>
                  <a:pt x="187114" y="973137"/>
                </a:lnTo>
                <a:lnTo>
                  <a:pt x="187114" y="967138"/>
                </a:lnTo>
                <a:lnTo>
                  <a:pt x="183457" y="967138"/>
                </a:lnTo>
                <a:lnTo>
                  <a:pt x="183457" y="963711"/>
                </a:lnTo>
                <a:lnTo>
                  <a:pt x="183457" y="967138"/>
                </a:lnTo>
                <a:lnTo>
                  <a:pt x="183457" y="963711"/>
                </a:lnTo>
                <a:lnTo>
                  <a:pt x="179496" y="963711"/>
                </a:lnTo>
                <a:lnTo>
                  <a:pt x="179496" y="959998"/>
                </a:lnTo>
                <a:lnTo>
                  <a:pt x="173096" y="959998"/>
                </a:lnTo>
                <a:lnTo>
                  <a:pt x="173096" y="948001"/>
                </a:lnTo>
                <a:lnTo>
                  <a:pt x="169134" y="948001"/>
                </a:lnTo>
                <a:lnTo>
                  <a:pt x="169134" y="938290"/>
                </a:lnTo>
                <a:lnTo>
                  <a:pt x="165172" y="938290"/>
                </a:lnTo>
                <a:lnTo>
                  <a:pt x="165172" y="934577"/>
                </a:lnTo>
                <a:lnTo>
                  <a:pt x="161516" y="934577"/>
                </a:lnTo>
                <a:lnTo>
                  <a:pt x="165172" y="934577"/>
                </a:lnTo>
                <a:lnTo>
                  <a:pt x="165172" y="930864"/>
                </a:lnTo>
                <a:lnTo>
                  <a:pt x="161516" y="930864"/>
                </a:lnTo>
                <a:lnTo>
                  <a:pt x="165172" y="930864"/>
                </a:lnTo>
                <a:lnTo>
                  <a:pt x="161516" y="930864"/>
                </a:lnTo>
                <a:lnTo>
                  <a:pt x="161516" y="927436"/>
                </a:lnTo>
                <a:lnTo>
                  <a:pt x="165172" y="927436"/>
                </a:lnTo>
                <a:lnTo>
                  <a:pt x="161516" y="927436"/>
                </a:lnTo>
                <a:lnTo>
                  <a:pt x="161516" y="923723"/>
                </a:lnTo>
                <a:lnTo>
                  <a:pt x="156335" y="923723"/>
                </a:lnTo>
                <a:lnTo>
                  <a:pt x="156335" y="917725"/>
                </a:lnTo>
                <a:lnTo>
                  <a:pt x="152373" y="917725"/>
                </a:lnTo>
                <a:lnTo>
                  <a:pt x="152373" y="914012"/>
                </a:lnTo>
                <a:lnTo>
                  <a:pt x="148411" y="914012"/>
                </a:lnTo>
                <a:lnTo>
                  <a:pt x="148411" y="910298"/>
                </a:lnTo>
                <a:lnTo>
                  <a:pt x="144754" y="910298"/>
                </a:lnTo>
                <a:lnTo>
                  <a:pt x="144754" y="905443"/>
                </a:lnTo>
                <a:lnTo>
                  <a:pt x="144754" y="910298"/>
                </a:lnTo>
                <a:lnTo>
                  <a:pt x="142012" y="910298"/>
                </a:lnTo>
                <a:lnTo>
                  <a:pt x="142012" y="902015"/>
                </a:lnTo>
                <a:lnTo>
                  <a:pt x="138050" y="902015"/>
                </a:lnTo>
                <a:lnTo>
                  <a:pt x="138050" y="898302"/>
                </a:lnTo>
                <a:lnTo>
                  <a:pt x="134393" y="898302"/>
                </a:lnTo>
                <a:lnTo>
                  <a:pt x="134393" y="894589"/>
                </a:lnTo>
                <a:lnTo>
                  <a:pt x="130431" y="892304"/>
                </a:lnTo>
                <a:lnTo>
                  <a:pt x="125251" y="892304"/>
                </a:lnTo>
                <a:lnTo>
                  <a:pt x="121289" y="894589"/>
                </a:lnTo>
                <a:lnTo>
                  <a:pt x="121289" y="888591"/>
                </a:lnTo>
                <a:lnTo>
                  <a:pt x="117632" y="888591"/>
                </a:lnTo>
                <a:lnTo>
                  <a:pt x="117632" y="884877"/>
                </a:lnTo>
                <a:lnTo>
                  <a:pt x="117632" y="888591"/>
                </a:lnTo>
                <a:lnTo>
                  <a:pt x="114889" y="888591"/>
                </a:lnTo>
                <a:lnTo>
                  <a:pt x="114889" y="884877"/>
                </a:lnTo>
                <a:lnTo>
                  <a:pt x="111232" y="884877"/>
                </a:lnTo>
                <a:lnTo>
                  <a:pt x="111232" y="881450"/>
                </a:lnTo>
                <a:lnTo>
                  <a:pt x="111232" y="884877"/>
                </a:lnTo>
                <a:lnTo>
                  <a:pt x="111232" y="881450"/>
                </a:lnTo>
                <a:lnTo>
                  <a:pt x="107271" y="881450"/>
                </a:lnTo>
                <a:lnTo>
                  <a:pt x="107271" y="869168"/>
                </a:lnTo>
                <a:lnTo>
                  <a:pt x="103309" y="869168"/>
                </a:lnTo>
                <a:lnTo>
                  <a:pt x="103309" y="866883"/>
                </a:lnTo>
                <a:lnTo>
                  <a:pt x="99347" y="866883"/>
                </a:lnTo>
                <a:lnTo>
                  <a:pt x="99347" y="859742"/>
                </a:lnTo>
                <a:lnTo>
                  <a:pt x="95690" y="859742"/>
                </a:lnTo>
                <a:lnTo>
                  <a:pt x="95690" y="848888"/>
                </a:lnTo>
                <a:lnTo>
                  <a:pt x="89290" y="848888"/>
                </a:lnTo>
                <a:lnTo>
                  <a:pt x="89290" y="844032"/>
                </a:lnTo>
                <a:lnTo>
                  <a:pt x="85329" y="844032"/>
                </a:lnTo>
                <a:lnTo>
                  <a:pt x="85329" y="839177"/>
                </a:lnTo>
                <a:lnTo>
                  <a:pt x="80148" y="839177"/>
                </a:lnTo>
                <a:lnTo>
                  <a:pt x="80148" y="834321"/>
                </a:lnTo>
                <a:lnTo>
                  <a:pt x="76186" y="834321"/>
                </a:lnTo>
                <a:lnTo>
                  <a:pt x="76186" y="830608"/>
                </a:lnTo>
                <a:lnTo>
                  <a:pt x="72529" y="830608"/>
                </a:lnTo>
                <a:lnTo>
                  <a:pt x="72529" y="826895"/>
                </a:lnTo>
                <a:lnTo>
                  <a:pt x="68568" y="826895"/>
                </a:lnTo>
                <a:lnTo>
                  <a:pt x="68568" y="819754"/>
                </a:lnTo>
                <a:lnTo>
                  <a:pt x="64606" y="819754"/>
                </a:lnTo>
                <a:lnTo>
                  <a:pt x="64606" y="814898"/>
                </a:lnTo>
                <a:lnTo>
                  <a:pt x="59425" y="814898"/>
                </a:lnTo>
                <a:lnTo>
                  <a:pt x="59425" y="813756"/>
                </a:lnTo>
                <a:lnTo>
                  <a:pt x="58206" y="813756"/>
                </a:lnTo>
                <a:lnTo>
                  <a:pt x="58206" y="810043"/>
                </a:lnTo>
                <a:lnTo>
                  <a:pt x="33826" y="810043"/>
                </a:lnTo>
                <a:lnTo>
                  <a:pt x="33826" y="805187"/>
                </a:lnTo>
                <a:lnTo>
                  <a:pt x="31084" y="805187"/>
                </a:lnTo>
                <a:lnTo>
                  <a:pt x="31084" y="794333"/>
                </a:lnTo>
                <a:lnTo>
                  <a:pt x="27122" y="794333"/>
                </a:lnTo>
                <a:lnTo>
                  <a:pt x="27122" y="788335"/>
                </a:lnTo>
                <a:lnTo>
                  <a:pt x="23465" y="788335"/>
                </a:lnTo>
                <a:lnTo>
                  <a:pt x="23465" y="780909"/>
                </a:lnTo>
                <a:lnTo>
                  <a:pt x="14323" y="780909"/>
                </a:lnTo>
                <a:lnTo>
                  <a:pt x="14323" y="772625"/>
                </a:lnTo>
                <a:lnTo>
                  <a:pt x="10361" y="768912"/>
                </a:lnTo>
                <a:lnTo>
                  <a:pt x="10361" y="765199"/>
                </a:lnTo>
                <a:lnTo>
                  <a:pt x="6704" y="765199"/>
                </a:lnTo>
                <a:lnTo>
                  <a:pt x="6704" y="748347"/>
                </a:lnTo>
                <a:lnTo>
                  <a:pt x="3961" y="748347"/>
                </a:lnTo>
                <a:lnTo>
                  <a:pt x="3961" y="735208"/>
                </a:lnTo>
                <a:lnTo>
                  <a:pt x="6704" y="735208"/>
                </a:lnTo>
                <a:lnTo>
                  <a:pt x="6704" y="722926"/>
                </a:lnTo>
                <a:lnTo>
                  <a:pt x="14323" y="722926"/>
                </a:lnTo>
                <a:lnTo>
                  <a:pt x="14323" y="719498"/>
                </a:lnTo>
                <a:lnTo>
                  <a:pt x="19503" y="719498"/>
                </a:lnTo>
                <a:lnTo>
                  <a:pt x="19503" y="715785"/>
                </a:lnTo>
                <a:lnTo>
                  <a:pt x="10361" y="715785"/>
                </a:lnTo>
                <a:lnTo>
                  <a:pt x="10361" y="710929"/>
                </a:lnTo>
                <a:lnTo>
                  <a:pt x="6704" y="710929"/>
                </a:lnTo>
                <a:lnTo>
                  <a:pt x="6704" y="709787"/>
                </a:lnTo>
                <a:lnTo>
                  <a:pt x="14323" y="709787"/>
                </a:lnTo>
                <a:lnTo>
                  <a:pt x="14323" y="706074"/>
                </a:lnTo>
                <a:lnTo>
                  <a:pt x="19503" y="706074"/>
                </a:lnTo>
                <a:lnTo>
                  <a:pt x="19503" y="697505"/>
                </a:lnTo>
                <a:lnTo>
                  <a:pt x="27122" y="697505"/>
                </a:lnTo>
                <a:lnTo>
                  <a:pt x="27122" y="690364"/>
                </a:lnTo>
                <a:lnTo>
                  <a:pt x="31084" y="690364"/>
                </a:lnTo>
                <a:lnTo>
                  <a:pt x="31084" y="681795"/>
                </a:lnTo>
                <a:lnTo>
                  <a:pt x="33826" y="681795"/>
                </a:lnTo>
                <a:lnTo>
                  <a:pt x="33826" y="676940"/>
                </a:lnTo>
                <a:lnTo>
                  <a:pt x="37483" y="676940"/>
                </a:lnTo>
                <a:lnTo>
                  <a:pt x="37483" y="673512"/>
                </a:lnTo>
                <a:lnTo>
                  <a:pt x="41445" y="668656"/>
                </a:lnTo>
                <a:lnTo>
                  <a:pt x="45407" y="668656"/>
                </a:lnTo>
                <a:lnTo>
                  <a:pt x="45407" y="657803"/>
                </a:lnTo>
                <a:lnTo>
                  <a:pt x="41445" y="657803"/>
                </a:lnTo>
                <a:lnTo>
                  <a:pt x="41445" y="655232"/>
                </a:lnTo>
                <a:lnTo>
                  <a:pt x="45407" y="655232"/>
                </a:lnTo>
                <a:lnTo>
                  <a:pt x="45407" y="651519"/>
                </a:lnTo>
                <a:lnTo>
                  <a:pt x="54245" y="651519"/>
                </a:lnTo>
                <a:lnTo>
                  <a:pt x="54245" y="648091"/>
                </a:lnTo>
                <a:lnTo>
                  <a:pt x="58206" y="648091"/>
                </a:lnTo>
                <a:lnTo>
                  <a:pt x="58206" y="639522"/>
                </a:lnTo>
                <a:lnTo>
                  <a:pt x="54245" y="639522"/>
                </a:lnTo>
                <a:lnTo>
                  <a:pt x="54245" y="628668"/>
                </a:lnTo>
                <a:lnTo>
                  <a:pt x="49064" y="628668"/>
                </a:lnTo>
                <a:lnTo>
                  <a:pt x="49064" y="626383"/>
                </a:lnTo>
                <a:lnTo>
                  <a:pt x="45407" y="622670"/>
                </a:lnTo>
                <a:lnTo>
                  <a:pt x="41445" y="622670"/>
                </a:lnTo>
                <a:lnTo>
                  <a:pt x="41445" y="618957"/>
                </a:lnTo>
                <a:lnTo>
                  <a:pt x="37483" y="618957"/>
                </a:lnTo>
                <a:lnTo>
                  <a:pt x="37483" y="615244"/>
                </a:lnTo>
                <a:lnTo>
                  <a:pt x="33826" y="615244"/>
                </a:lnTo>
                <a:lnTo>
                  <a:pt x="33826" y="611816"/>
                </a:lnTo>
                <a:lnTo>
                  <a:pt x="31084" y="611816"/>
                </a:lnTo>
                <a:lnTo>
                  <a:pt x="31084" y="606961"/>
                </a:lnTo>
                <a:lnTo>
                  <a:pt x="19503" y="606961"/>
                </a:lnTo>
                <a:lnTo>
                  <a:pt x="19503" y="602105"/>
                </a:lnTo>
                <a:lnTo>
                  <a:pt x="10361" y="602105"/>
                </a:lnTo>
                <a:lnTo>
                  <a:pt x="10361" y="597249"/>
                </a:lnTo>
                <a:lnTo>
                  <a:pt x="10361" y="602105"/>
                </a:lnTo>
                <a:lnTo>
                  <a:pt x="6704" y="602105"/>
                </a:lnTo>
                <a:lnTo>
                  <a:pt x="6704" y="590108"/>
                </a:lnTo>
                <a:lnTo>
                  <a:pt x="3961" y="590108"/>
                </a:lnTo>
                <a:lnTo>
                  <a:pt x="3961" y="576684"/>
                </a:lnTo>
                <a:lnTo>
                  <a:pt x="0" y="576684"/>
                </a:lnTo>
                <a:lnTo>
                  <a:pt x="0" y="568115"/>
                </a:lnTo>
                <a:lnTo>
                  <a:pt x="3961" y="568115"/>
                </a:lnTo>
                <a:lnTo>
                  <a:pt x="3961" y="553834"/>
                </a:lnTo>
                <a:lnTo>
                  <a:pt x="6704" y="553834"/>
                </a:lnTo>
                <a:lnTo>
                  <a:pt x="6704" y="547550"/>
                </a:lnTo>
                <a:lnTo>
                  <a:pt x="14323" y="547550"/>
                </a:lnTo>
                <a:lnTo>
                  <a:pt x="14323" y="544122"/>
                </a:lnTo>
                <a:lnTo>
                  <a:pt x="19503" y="544122"/>
                </a:lnTo>
                <a:lnTo>
                  <a:pt x="19503" y="535553"/>
                </a:lnTo>
                <a:lnTo>
                  <a:pt x="23465" y="535553"/>
                </a:lnTo>
                <a:lnTo>
                  <a:pt x="23465" y="531840"/>
                </a:lnTo>
                <a:lnTo>
                  <a:pt x="27122" y="528413"/>
                </a:lnTo>
                <a:lnTo>
                  <a:pt x="27122" y="522414"/>
                </a:lnTo>
                <a:lnTo>
                  <a:pt x="19503" y="522414"/>
                </a:lnTo>
                <a:lnTo>
                  <a:pt x="19503" y="506419"/>
                </a:lnTo>
                <a:lnTo>
                  <a:pt x="23465" y="506419"/>
                </a:lnTo>
                <a:lnTo>
                  <a:pt x="23465" y="495565"/>
                </a:lnTo>
                <a:lnTo>
                  <a:pt x="27122" y="495565"/>
                </a:lnTo>
                <a:lnTo>
                  <a:pt x="27122" y="470144"/>
                </a:lnTo>
                <a:lnTo>
                  <a:pt x="31084" y="470144"/>
                </a:lnTo>
                <a:lnTo>
                  <a:pt x="31084" y="464146"/>
                </a:lnTo>
                <a:lnTo>
                  <a:pt x="27122" y="464146"/>
                </a:lnTo>
                <a:lnTo>
                  <a:pt x="27122" y="460719"/>
                </a:lnTo>
                <a:lnTo>
                  <a:pt x="19503" y="460719"/>
                </a:lnTo>
                <a:lnTo>
                  <a:pt x="19503" y="449579"/>
                </a:lnTo>
                <a:lnTo>
                  <a:pt x="23465" y="449579"/>
                </a:lnTo>
                <a:lnTo>
                  <a:pt x="23465" y="445009"/>
                </a:lnTo>
                <a:lnTo>
                  <a:pt x="19503" y="445009"/>
                </a:lnTo>
                <a:lnTo>
                  <a:pt x="19503" y="440153"/>
                </a:lnTo>
                <a:lnTo>
                  <a:pt x="14323" y="435298"/>
                </a:lnTo>
                <a:lnTo>
                  <a:pt x="14323" y="440153"/>
                </a:lnTo>
                <a:lnTo>
                  <a:pt x="10361" y="440153"/>
                </a:lnTo>
                <a:lnTo>
                  <a:pt x="10361" y="435298"/>
                </a:lnTo>
                <a:lnTo>
                  <a:pt x="3961" y="435298"/>
                </a:lnTo>
                <a:lnTo>
                  <a:pt x="3961" y="431585"/>
                </a:lnTo>
                <a:lnTo>
                  <a:pt x="0" y="431585"/>
                </a:lnTo>
                <a:lnTo>
                  <a:pt x="0" y="427871"/>
                </a:lnTo>
                <a:lnTo>
                  <a:pt x="3961" y="427871"/>
                </a:lnTo>
                <a:lnTo>
                  <a:pt x="3961" y="424444"/>
                </a:lnTo>
                <a:lnTo>
                  <a:pt x="6704" y="424444"/>
                </a:lnTo>
                <a:lnTo>
                  <a:pt x="6704" y="420731"/>
                </a:lnTo>
                <a:lnTo>
                  <a:pt x="10361" y="420731"/>
                </a:lnTo>
                <a:lnTo>
                  <a:pt x="10361" y="424444"/>
                </a:lnTo>
                <a:lnTo>
                  <a:pt x="10361" y="420731"/>
                </a:lnTo>
                <a:lnTo>
                  <a:pt x="14323" y="420731"/>
                </a:lnTo>
                <a:lnTo>
                  <a:pt x="14323" y="417017"/>
                </a:lnTo>
                <a:lnTo>
                  <a:pt x="10361" y="417017"/>
                </a:lnTo>
                <a:lnTo>
                  <a:pt x="14323" y="417017"/>
                </a:lnTo>
                <a:lnTo>
                  <a:pt x="14323" y="411019"/>
                </a:lnTo>
                <a:lnTo>
                  <a:pt x="10361" y="411019"/>
                </a:lnTo>
                <a:lnTo>
                  <a:pt x="10361" y="407306"/>
                </a:lnTo>
                <a:lnTo>
                  <a:pt x="14323" y="407306"/>
                </a:lnTo>
                <a:lnTo>
                  <a:pt x="14323" y="402450"/>
                </a:lnTo>
                <a:lnTo>
                  <a:pt x="19503" y="399023"/>
                </a:lnTo>
                <a:lnTo>
                  <a:pt x="19503" y="391597"/>
                </a:lnTo>
                <a:lnTo>
                  <a:pt x="23465" y="391597"/>
                </a:lnTo>
                <a:lnTo>
                  <a:pt x="19503" y="391597"/>
                </a:lnTo>
                <a:lnTo>
                  <a:pt x="23465" y="389311"/>
                </a:lnTo>
                <a:lnTo>
                  <a:pt x="19503" y="389311"/>
                </a:lnTo>
                <a:lnTo>
                  <a:pt x="23465" y="389311"/>
                </a:lnTo>
                <a:lnTo>
                  <a:pt x="23465" y="381885"/>
                </a:lnTo>
                <a:lnTo>
                  <a:pt x="31084" y="381885"/>
                </a:lnTo>
                <a:lnTo>
                  <a:pt x="31084" y="373602"/>
                </a:lnTo>
                <a:lnTo>
                  <a:pt x="23465" y="373602"/>
                </a:lnTo>
                <a:lnTo>
                  <a:pt x="23465" y="378458"/>
                </a:lnTo>
                <a:lnTo>
                  <a:pt x="23465" y="373602"/>
                </a:lnTo>
                <a:lnTo>
                  <a:pt x="19503" y="373602"/>
                </a:lnTo>
                <a:lnTo>
                  <a:pt x="19503" y="362748"/>
                </a:lnTo>
                <a:lnTo>
                  <a:pt x="14323" y="362748"/>
                </a:lnTo>
                <a:lnTo>
                  <a:pt x="14323" y="360177"/>
                </a:lnTo>
                <a:lnTo>
                  <a:pt x="19503" y="360177"/>
                </a:lnTo>
                <a:lnTo>
                  <a:pt x="14323" y="356750"/>
                </a:lnTo>
                <a:lnTo>
                  <a:pt x="14323" y="353037"/>
                </a:lnTo>
                <a:lnTo>
                  <a:pt x="19503" y="353037"/>
                </a:lnTo>
                <a:lnTo>
                  <a:pt x="19503" y="349323"/>
                </a:lnTo>
                <a:lnTo>
                  <a:pt x="14323" y="349323"/>
                </a:lnTo>
                <a:lnTo>
                  <a:pt x="19503" y="349323"/>
                </a:lnTo>
                <a:lnTo>
                  <a:pt x="19503" y="345610"/>
                </a:lnTo>
                <a:lnTo>
                  <a:pt x="27122" y="345610"/>
                </a:lnTo>
                <a:lnTo>
                  <a:pt x="27122" y="337327"/>
                </a:lnTo>
                <a:lnTo>
                  <a:pt x="31084" y="337327"/>
                </a:lnTo>
                <a:lnTo>
                  <a:pt x="31084" y="331329"/>
                </a:lnTo>
                <a:lnTo>
                  <a:pt x="27122" y="331329"/>
                </a:lnTo>
                <a:lnTo>
                  <a:pt x="31084" y="331329"/>
                </a:lnTo>
                <a:lnTo>
                  <a:pt x="27122" y="331329"/>
                </a:lnTo>
                <a:lnTo>
                  <a:pt x="27122" y="323903"/>
                </a:lnTo>
                <a:lnTo>
                  <a:pt x="31084" y="323903"/>
                </a:lnTo>
                <a:lnTo>
                  <a:pt x="31084" y="320475"/>
                </a:lnTo>
                <a:lnTo>
                  <a:pt x="37483" y="320475"/>
                </a:lnTo>
                <a:lnTo>
                  <a:pt x="37483" y="316762"/>
                </a:lnTo>
                <a:lnTo>
                  <a:pt x="33826" y="316762"/>
                </a:lnTo>
                <a:lnTo>
                  <a:pt x="33826" y="311906"/>
                </a:lnTo>
                <a:lnTo>
                  <a:pt x="37483" y="311906"/>
                </a:lnTo>
                <a:lnTo>
                  <a:pt x="37483" y="310764"/>
                </a:lnTo>
                <a:lnTo>
                  <a:pt x="33826" y="310764"/>
                </a:lnTo>
                <a:lnTo>
                  <a:pt x="33826" y="303337"/>
                </a:lnTo>
                <a:lnTo>
                  <a:pt x="37483" y="303337"/>
                </a:lnTo>
                <a:lnTo>
                  <a:pt x="37483" y="295054"/>
                </a:lnTo>
                <a:lnTo>
                  <a:pt x="41445" y="295054"/>
                </a:lnTo>
                <a:lnTo>
                  <a:pt x="41445" y="291341"/>
                </a:lnTo>
                <a:lnTo>
                  <a:pt x="45407" y="291341"/>
                </a:lnTo>
                <a:lnTo>
                  <a:pt x="45407" y="281629"/>
                </a:lnTo>
                <a:lnTo>
                  <a:pt x="37483" y="281629"/>
                </a:lnTo>
                <a:lnTo>
                  <a:pt x="37483" y="269633"/>
                </a:lnTo>
                <a:lnTo>
                  <a:pt x="41445" y="269633"/>
                </a:lnTo>
                <a:lnTo>
                  <a:pt x="37483" y="269633"/>
                </a:lnTo>
                <a:lnTo>
                  <a:pt x="41445" y="269633"/>
                </a:lnTo>
                <a:lnTo>
                  <a:pt x="41445" y="265920"/>
                </a:lnTo>
                <a:lnTo>
                  <a:pt x="37483" y="265920"/>
                </a:lnTo>
                <a:lnTo>
                  <a:pt x="41445" y="265920"/>
                </a:lnTo>
                <a:lnTo>
                  <a:pt x="41445" y="262207"/>
                </a:lnTo>
                <a:lnTo>
                  <a:pt x="45407" y="262207"/>
                </a:lnTo>
                <a:lnTo>
                  <a:pt x="45407" y="258779"/>
                </a:lnTo>
                <a:lnTo>
                  <a:pt x="59425" y="258779"/>
                </a:lnTo>
                <a:lnTo>
                  <a:pt x="59425" y="249068"/>
                </a:lnTo>
                <a:lnTo>
                  <a:pt x="64606" y="245355"/>
                </a:lnTo>
                <a:lnTo>
                  <a:pt x="64606" y="241641"/>
                </a:lnTo>
                <a:lnTo>
                  <a:pt x="59425" y="241641"/>
                </a:lnTo>
                <a:lnTo>
                  <a:pt x="59425" y="236786"/>
                </a:lnTo>
                <a:lnTo>
                  <a:pt x="64606" y="236786"/>
                </a:lnTo>
                <a:lnTo>
                  <a:pt x="64606" y="227360"/>
                </a:lnTo>
                <a:lnTo>
                  <a:pt x="68568" y="227360"/>
                </a:lnTo>
                <a:lnTo>
                  <a:pt x="68568" y="223647"/>
                </a:lnTo>
                <a:lnTo>
                  <a:pt x="72529" y="223647"/>
                </a:lnTo>
                <a:lnTo>
                  <a:pt x="72529" y="219934"/>
                </a:lnTo>
                <a:lnTo>
                  <a:pt x="76186" y="219934"/>
                </a:lnTo>
                <a:lnTo>
                  <a:pt x="76186" y="216220"/>
                </a:lnTo>
                <a:lnTo>
                  <a:pt x="80148" y="216220"/>
                </a:lnTo>
                <a:lnTo>
                  <a:pt x="80148" y="212793"/>
                </a:lnTo>
                <a:lnTo>
                  <a:pt x="85329" y="212793"/>
                </a:lnTo>
                <a:lnTo>
                  <a:pt x="85329" y="207937"/>
                </a:lnTo>
                <a:lnTo>
                  <a:pt x="80148" y="204224"/>
                </a:lnTo>
                <a:lnTo>
                  <a:pt x="85329" y="204224"/>
                </a:lnTo>
                <a:lnTo>
                  <a:pt x="85329" y="198226"/>
                </a:lnTo>
                <a:lnTo>
                  <a:pt x="80148" y="198226"/>
                </a:lnTo>
                <a:lnTo>
                  <a:pt x="80148" y="183659"/>
                </a:lnTo>
                <a:lnTo>
                  <a:pt x="80148" y="187372"/>
                </a:lnTo>
                <a:lnTo>
                  <a:pt x="89290" y="187372"/>
                </a:lnTo>
                <a:lnTo>
                  <a:pt x="89290" y="183659"/>
                </a:lnTo>
                <a:lnTo>
                  <a:pt x="85329" y="179946"/>
                </a:lnTo>
                <a:lnTo>
                  <a:pt x="89290" y="179946"/>
                </a:lnTo>
                <a:lnTo>
                  <a:pt x="89290" y="177661"/>
                </a:lnTo>
                <a:lnTo>
                  <a:pt x="85329" y="177661"/>
                </a:lnTo>
                <a:lnTo>
                  <a:pt x="89290" y="177661"/>
                </a:lnTo>
                <a:lnTo>
                  <a:pt x="89290" y="165664"/>
                </a:lnTo>
                <a:lnTo>
                  <a:pt x="85329" y="165664"/>
                </a:lnTo>
                <a:lnTo>
                  <a:pt x="89290" y="165664"/>
                </a:lnTo>
                <a:lnTo>
                  <a:pt x="89290" y="151097"/>
                </a:lnTo>
                <a:lnTo>
                  <a:pt x="90509" y="151097"/>
                </a:lnTo>
                <a:lnTo>
                  <a:pt x="90509" y="148526"/>
                </a:lnTo>
                <a:lnTo>
                  <a:pt x="95690" y="148526"/>
                </a:lnTo>
                <a:lnTo>
                  <a:pt x="95690" y="136530"/>
                </a:lnTo>
                <a:lnTo>
                  <a:pt x="99347" y="136530"/>
                </a:lnTo>
                <a:lnTo>
                  <a:pt x="99347" y="129389"/>
                </a:lnTo>
                <a:lnTo>
                  <a:pt x="95690" y="129389"/>
                </a:lnTo>
                <a:lnTo>
                  <a:pt x="95690" y="125676"/>
                </a:lnTo>
                <a:lnTo>
                  <a:pt x="99347" y="125676"/>
                </a:lnTo>
                <a:lnTo>
                  <a:pt x="99347" y="119678"/>
                </a:lnTo>
                <a:lnTo>
                  <a:pt x="103309" y="119678"/>
                </a:lnTo>
                <a:lnTo>
                  <a:pt x="99347" y="119678"/>
                </a:lnTo>
                <a:lnTo>
                  <a:pt x="99347" y="112252"/>
                </a:lnTo>
                <a:lnTo>
                  <a:pt x="95690" y="112252"/>
                </a:lnTo>
                <a:lnTo>
                  <a:pt x="99347" y="112252"/>
                </a:lnTo>
                <a:lnTo>
                  <a:pt x="99347" y="103968"/>
                </a:lnTo>
                <a:lnTo>
                  <a:pt x="103309" y="103968"/>
                </a:lnTo>
                <a:lnTo>
                  <a:pt x="103309" y="108824"/>
                </a:lnTo>
                <a:lnTo>
                  <a:pt x="111232" y="108824"/>
                </a:lnTo>
                <a:lnTo>
                  <a:pt x="111232" y="112252"/>
                </a:lnTo>
                <a:lnTo>
                  <a:pt x="114889" y="112252"/>
                </a:lnTo>
                <a:lnTo>
                  <a:pt x="114889" y="108824"/>
                </a:lnTo>
                <a:lnTo>
                  <a:pt x="117632" y="112252"/>
                </a:lnTo>
                <a:lnTo>
                  <a:pt x="117632" y="108824"/>
                </a:lnTo>
                <a:lnTo>
                  <a:pt x="117632" y="112252"/>
                </a:lnTo>
                <a:lnTo>
                  <a:pt x="130431" y="112252"/>
                </a:lnTo>
                <a:lnTo>
                  <a:pt x="130431" y="129389"/>
                </a:lnTo>
                <a:lnTo>
                  <a:pt x="134393" y="129389"/>
                </a:lnTo>
                <a:lnTo>
                  <a:pt x="134393" y="136530"/>
                </a:lnTo>
                <a:lnTo>
                  <a:pt x="138050" y="141386"/>
                </a:lnTo>
                <a:lnTo>
                  <a:pt x="138050" y="136530"/>
                </a:lnTo>
                <a:lnTo>
                  <a:pt x="144754" y="136530"/>
                </a:lnTo>
                <a:lnTo>
                  <a:pt x="144754" y="132817"/>
                </a:lnTo>
                <a:lnTo>
                  <a:pt x="156335" y="132817"/>
                </a:lnTo>
                <a:lnTo>
                  <a:pt x="156335" y="123391"/>
                </a:lnTo>
                <a:lnTo>
                  <a:pt x="152373" y="123391"/>
                </a:lnTo>
                <a:lnTo>
                  <a:pt x="152373" y="119678"/>
                </a:lnTo>
                <a:lnTo>
                  <a:pt x="156335" y="119678"/>
                </a:lnTo>
                <a:lnTo>
                  <a:pt x="152373" y="119678"/>
                </a:lnTo>
                <a:lnTo>
                  <a:pt x="152373" y="112252"/>
                </a:lnTo>
                <a:lnTo>
                  <a:pt x="152373" y="115965"/>
                </a:lnTo>
                <a:lnTo>
                  <a:pt x="148411" y="115965"/>
                </a:lnTo>
                <a:lnTo>
                  <a:pt x="148411" y="112252"/>
                </a:lnTo>
                <a:lnTo>
                  <a:pt x="148411" y="115965"/>
                </a:lnTo>
                <a:lnTo>
                  <a:pt x="148411" y="112252"/>
                </a:lnTo>
                <a:lnTo>
                  <a:pt x="144754" y="112252"/>
                </a:lnTo>
                <a:lnTo>
                  <a:pt x="144754" y="103968"/>
                </a:lnTo>
                <a:lnTo>
                  <a:pt x="142012" y="103968"/>
                </a:lnTo>
                <a:lnTo>
                  <a:pt x="144754" y="103968"/>
                </a:lnTo>
                <a:lnTo>
                  <a:pt x="142012" y="103968"/>
                </a:lnTo>
                <a:lnTo>
                  <a:pt x="142012" y="100255"/>
                </a:lnTo>
                <a:lnTo>
                  <a:pt x="144754" y="100255"/>
                </a:lnTo>
                <a:lnTo>
                  <a:pt x="144754" y="99113"/>
                </a:lnTo>
                <a:lnTo>
                  <a:pt x="148411" y="99113"/>
                </a:lnTo>
                <a:lnTo>
                  <a:pt x="152373" y="94257"/>
                </a:lnTo>
                <a:lnTo>
                  <a:pt x="156335" y="94257"/>
                </a:lnTo>
                <a:lnTo>
                  <a:pt x="156335" y="90544"/>
                </a:lnTo>
                <a:close/>
              </a:path>
            </a:pathLst>
          </a:custGeom>
          <a:solidFill>
            <a:srgbClr val="BFBFBF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es-PE"/>
            </a:pPr>
            <a:endParaRPr lang="es-PE" sz="1400">
              <a:solidFill>
                <a:srgbClr val="000000"/>
              </a:solidFill>
            </a:endParaRPr>
          </a:p>
        </p:txBody>
      </p:sp>
      <p:sp>
        <p:nvSpPr>
          <p:cNvPr id="8" name="Google Shape;1255;p20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v7+/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/v78A////AQAAAAAAAAAAAAAAAAAAAAAAAAAAAAAAAAAAAAAAAAAA/v7+AH9/fwDn5uYDzMzMAMDA/wB/f38AAAAAAAAAAAAAAAAAAAAAAAAAAAAhAAAAGAAAABQAAABZNQAA3BIAAEw4AADhFwAAEAAAACYAAAAIAAAA//////////8="/>
              </a:ext>
            </a:extLst>
          </p:cNvSpPr>
          <p:nvPr/>
        </p:nvSpPr>
        <p:spPr>
          <a:xfrm>
            <a:off x="8672195" y="3065780"/>
            <a:ext cx="479425" cy="815975"/>
          </a:xfrm>
          <a:custGeom>
            <a:avLst/>
            <a:gdLst/>
            <a:ahLst/>
            <a:cxnLst/>
            <a:rect l="0" t="0" r="479425" b="815975"/>
            <a:pathLst>
              <a:path w="479425" h="815975">
                <a:moveTo>
                  <a:pt x="137979" y="71501"/>
                </a:moveTo>
                <a:lnTo>
                  <a:pt x="141634" y="71501"/>
                </a:lnTo>
                <a:lnTo>
                  <a:pt x="141634" y="67783"/>
                </a:lnTo>
                <a:lnTo>
                  <a:pt x="150772" y="67783"/>
                </a:lnTo>
                <a:lnTo>
                  <a:pt x="150772" y="71501"/>
                </a:lnTo>
                <a:lnTo>
                  <a:pt x="150772" y="67783"/>
                </a:lnTo>
                <a:lnTo>
                  <a:pt x="151990" y="67783"/>
                </a:lnTo>
                <a:lnTo>
                  <a:pt x="151990" y="64065"/>
                </a:lnTo>
                <a:lnTo>
                  <a:pt x="150772" y="64065"/>
                </a:lnTo>
                <a:lnTo>
                  <a:pt x="150772" y="58059"/>
                </a:lnTo>
                <a:lnTo>
                  <a:pt x="146812" y="58059"/>
                </a:lnTo>
                <a:lnTo>
                  <a:pt x="150772" y="58059"/>
                </a:lnTo>
                <a:lnTo>
                  <a:pt x="150772" y="54627"/>
                </a:lnTo>
                <a:lnTo>
                  <a:pt x="151990" y="54627"/>
                </a:lnTo>
                <a:lnTo>
                  <a:pt x="151990" y="50909"/>
                </a:lnTo>
                <a:lnTo>
                  <a:pt x="150772" y="50909"/>
                </a:lnTo>
                <a:lnTo>
                  <a:pt x="151990" y="50909"/>
                </a:lnTo>
                <a:lnTo>
                  <a:pt x="151990" y="47190"/>
                </a:lnTo>
                <a:lnTo>
                  <a:pt x="150772" y="47190"/>
                </a:lnTo>
                <a:lnTo>
                  <a:pt x="150772" y="42328"/>
                </a:lnTo>
                <a:lnTo>
                  <a:pt x="146812" y="42328"/>
                </a:lnTo>
                <a:lnTo>
                  <a:pt x="150772" y="42328"/>
                </a:lnTo>
                <a:lnTo>
                  <a:pt x="150772" y="38610"/>
                </a:lnTo>
                <a:lnTo>
                  <a:pt x="146812" y="38610"/>
                </a:lnTo>
                <a:lnTo>
                  <a:pt x="150772" y="38610"/>
                </a:lnTo>
                <a:lnTo>
                  <a:pt x="150772" y="37466"/>
                </a:lnTo>
                <a:lnTo>
                  <a:pt x="151990" y="37466"/>
                </a:lnTo>
                <a:lnTo>
                  <a:pt x="151990" y="32604"/>
                </a:lnTo>
                <a:lnTo>
                  <a:pt x="157168" y="32604"/>
                </a:lnTo>
                <a:lnTo>
                  <a:pt x="157168" y="29172"/>
                </a:lnTo>
                <a:lnTo>
                  <a:pt x="151990" y="29172"/>
                </a:lnTo>
                <a:lnTo>
                  <a:pt x="151990" y="21736"/>
                </a:lnTo>
                <a:lnTo>
                  <a:pt x="157168" y="21736"/>
                </a:lnTo>
                <a:lnTo>
                  <a:pt x="157168" y="18018"/>
                </a:lnTo>
                <a:lnTo>
                  <a:pt x="161128" y="18018"/>
                </a:lnTo>
                <a:lnTo>
                  <a:pt x="161128" y="12012"/>
                </a:lnTo>
                <a:lnTo>
                  <a:pt x="164783" y="12012"/>
                </a:lnTo>
                <a:lnTo>
                  <a:pt x="164783" y="8580"/>
                </a:lnTo>
                <a:lnTo>
                  <a:pt x="172702" y="8580"/>
                </a:lnTo>
                <a:lnTo>
                  <a:pt x="172702" y="3718"/>
                </a:lnTo>
                <a:lnTo>
                  <a:pt x="186713" y="3718"/>
                </a:lnTo>
                <a:lnTo>
                  <a:pt x="186713" y="0"/>
                </a:lnTo>
                <a:lnTo>
                  <a:pt x="207425" y="0"/>
                </a:lnTo>
                <a:lnTo>
                  <a:pt x="207425" y="3718"/>
                </a:lnTo>
                <a:lnTo>
                  <a:pt x="213822" y="3718"/>
                </a:lnTo>
                <a:lnTo>
                  <a:pt x="213822" y="8580"/>
                </a:lnTo>
                <a:lnTo>
                  <a:pt x="217782" y="8580"/>
                </a:lnTo>
                <a:lnTo>
                  <a:pt x="217782" y="3718"/>
                </a:lnTo>
                <a:lnTo>
                  <a:pt x="222960" y="8580"/>
                </a:lnTo>
                <a:lnTo>
                  <a:pt x="222960" y="13442"/>
                </a:lnTo>
                <a:lnTo>
                  <a:pt x="226919" y="13442"/>
                </a:lnTo>
                <a:lnTo>
                  <a:pt x="226919" y="18018"/>
                </a:lnTo>
                <a:lnTo>
                  <a:pt x="222960" y="18018"/>
                </a:lnTo>
                <a:lnTo>
                  <a:pt x="222960" y="29172"/>
                </a:lnTo>
                <a:lnTo>
                  <a:pt x="230574" y="29172"/>
                </a:lnTo>
                <a:lnTo>
                  <a:pt x="230574" y="32604"/>
                </a:lnTo>
                <a:lnTo>
                  <a:pt x="234534" y="32604"/>
                </a:lnTo>
                <a:lnTo>
                  <a:pt x="234534" y="38610"/>
                </a:lnTo>
                <a:lnTo>
                  <a:pt x="230574" y="38610"/>
                </a:lnTo>
                <a:lnTo>
                  <a:pt x="230574" y="64065"/>
                </a:lnTo>
                <a:lnTo>
                  <a:pt x="226919" y="64065"/>
                </a:lnTo>
                <a:lnTo>
                  <a:pt x="226919" y="74933"/>
                </a:lnTo>
                <a:lnTo>
                  <a:pt x="222960" y="74933"/>
                </a:lnTo>
                <a:lnTo>
                  <a:pt x="222960" y="90949"/>
                </a:lnTo>
                <a:lnTo>
                  <a:pt x="230574" y="90949"/>
                </a:lnTo>
                <a:lnTo>
                  <a:pt x="230574" y="96956"/>
                </a:lnTo>
                <a:lnTo>
                  <a:pt x="226919" y="100388"/>
                </a:lnTo>
                <a:lnTo>
                  <a:pt x="226919" y="104106"/>
                </a:lnTo>
                <a:lnTo>
                  <a:pt x="222960" y="104106"/>
                </a:lnTo>
                <a:lnTo>
                  <a:pt x="222960" y="112686"/>
                </a:lnTo>
                <a:lnTo>
                  <a:pt x="217782" y="112686"/>
                </a:lnTo>
                <a:lnTo>
                  <a:pt x="217782" y="116118"/>
                </a:lnTo>
                <a:lnTo>
                  <a:pt x="210167" y="116118"/>
                </a:lnTo>
                <a:lnTo>
                  <a:pt x="210167" y="122410"/>
                </a:lnTo>
                <a:lnTo>
                  <a:pt x="207425" y="122410"/>
                </a:lnTo>
                <a:lnTo>
                  <a:pt x="207425" y="136710"/>
                </a:lnTo>
                <a:lnTo>
                  <a:pt x="203466" y="136710"/>
                </a:lnTo>
                <a:lnTo>
                  <a:pt x="203466" y="145291"/>
                </a:lnTo>
                <a:lnTo>
                  <a:pt x="207425" y="145291"/>
                </a:lnTo>
                <a:lnTo>
                  <a:pt x="207425" y="158733"/>
                </a:lnTo>
                <a:lnTo>
                  <a:pt x="210167" y="158733"/>
                </a:lnTo>
                <a:lnTo>
                  <a:pt x="210167" y="170745"/>
                </a:lnTo>
                <a:lnTo>
                  <a:pt x="213822" y="170745"/>
                </a:lnTo>
                <a:lnTo>
                  <a:pt x="213822" y="165883"/>
                </a:lnTo>
                <a:lnTo>
                  <a:pt x="213822" y="170745"/>
                </a:lnTo>
                <a:lnTo>
                  <a:pt x="222960" y="170745"/>
                </a:lnTo>
                <a:lnTo>
                  <a:pt x="222960" y="175607"/>
                </a:lnTo>
                <a:lnTo>
                  <a:pt x="234534" y="175607"/>
                </a:lnTo>
                <a:lnTo>
                  <a:pt x="234534" y="180469"/>
                </a:lnTo>
                <a:lnTo>
                  <a:pt x="237275" y="180469"/>
                </a:lnTo>
                <a:lnTo>
                  <a:pt x="237275" y="183901"/>
                </a:lnTo>
                <a:lnTo>
                  <a:pt x="240930" y="183901"/>
                </a:lnTo>
                <a:lnTo>
                  <a:pt x="240930" y="187619"/>
                </a:lnTo>
                <a:lnTo>
                  <a:pt x="244890" y="187619"/>
                </a:lnTo>
                <a:lnTo>
                  <a:pt x="244890" y="191337"/>
                </a:lnTo>
                <a:lnTo>
                  <a:pt x="248850" y="191337"/>
                </a:lnTo>
                <a:lnTo>
                  <a:pt x="252505" y="195056"/>
                </a:lnTo>
                <a:lnTo>
                  <a:pt x="252505" y="197344"/>
                </a:lnTo>
                <a:lnTo>
                  <a:pt x="257683" y="197344"/>
                </a:lnTo>
                <a:lnTo>
                  <a:pt x="257683" y="208212"/>
                </a:lnTo>
                <a:lnTo>
                  <a:pt x="261642" y="208212"/>
                </a:lnTo>
                <a:lnTo>
                  <a:pt x="261642" y="216792"/>
                </a:lnTo>
                <a:lnTo>
                  <a:pt x="257683" y="216792"/>
                </a:lnTo>
                <a:lnTo>
                  <a:pt x="257683" y="220224"/>
                </a:lnTo>
                <a:lnTo>
                  <a:pt x="248850" y="220224"/>
                </a:lnTo>
                <a:lnTo>
                  <a:pt x="248850" y="223942"/>
                </a:lnTo>
                <a:lnTo>
                  <a:pt x="244890" y="223942"/>
                </a:lnTo>
                <a:lnTo>
                  <a:pt x="244890" y="226516"/>
                </a:lnTo>
                <a:lnTo>
                  <a:pt x="248850" y="226516"/>
                </a:lnTo>
                <a:lnTo>
                  <a:pt x="248850" y="237384"/>
                </a:lnTo>
                <a:lnTo>
                  <a:pt x="244890" y="237384"/>
                </a:lnTo>
                <a:lnTo>
                  <a:pt x="240930" y="242247"/>
                </a:lnTo>
                <a:lnTo>
                  <a:pt x="240930" y="245679"/>
                </a:lnTo>
                <a:lnTo>
                  <a:pt x="237275" y="245679"/>
                </a:lnTo>
                <a:lnTo>
                  <a:pt x="237275" y="250541"/>
                </a:lnTo>
                <a:lnTo>
                  <a:pt x="234534" y="250541"/>
                </a:lnTo>
                <a:lnTo>
                  <a:pt x="234534" y="259121"/>
                </a:lnTo>
                <a:lnTo>
                  <a:pt x="230574" y="259121"/>
                </a:lnTo>
                <a:lnTo>
                  <a:pt x="230574" y="266271"/>
                </a:lnTo>
                <a:lnTo>
                  <a:pt x="222960" y="266271"/>
                </a:lnTo>
                <a:lnTo>
                  <a:pt x="222960" y="274851"/>
                </a:lnTo>
                <a:lnTo>
                  <a:pt x="217782" y="274851"/>
                </a:lnTo>
                <a:lnTo>
                  <a:pt x="217782" y="278569"/>
                </a:lnTo>
                <a:lnTo>
                  <a:pt x="210167" y="278569"/>
                </a:lnTo>
                <a:lnTo>
                  <a:pt x="210167" y="279713"/>
                </a:lnTo>
                <a:lnTo>
                  <a:pt x="213822" y="279713"/>
                </a:lnTo>
                <a:lnTo>
                  <a:pt x="213822" y="284575"/>
                </a:lnTo>
                <a:lnTo>
                  <a:pt x="222960" y="284575"/>
                </a:lnTo>
                <a:lnTo>
                  <a:pt x="222960" y="288294"/>
                </a:lnTo>
                <a:lnTo>
                  <a:pt x="217782" y="288294"/>
                </a:lnTo>
                <a:lnTo>
                  <a:pt x="217782" y="291726"/>
                </a:lnTo>
                <a:lnTo>
                  <a:pt x="210167" y="291726"/>
                </a:lnTo>
                <a:lnTo>
                  <a:pt x="210167" y="304024"/>
                </a:lnTo>
                <a:lnTo>
                  <a:pt x="207425" y="304024"/>
                </a:lnTo>
                <a:lnTo>
                  <a:pt x="207425" y="317180"/>
                </a:lnTo>
                <a:lnTo>
                  <a:pt x="210167" y="317180"/>
                </a:lnTo>
                <a:lnTo>
                  <a:pt x="210167" y="334054"/>
                </a:lnTo>
                <a:lnTo>
                  <a:pt x="213822" y="334054"/>
                </a:lnTo>
                <a:lnTo>
                  <a:pt x="213822" y="337773"/>
                </a:lnTo>
                <a:lnTo>
                  <a:pt x="217782" y="341491"/>
                </a:lnTo>
                <a:lnTo>
                  <a:pt x="217782" y="349785"/>
                </a:lnTo>
                <a:lnTo>
                  <a:pt x="226919" y="349785"/>
                </a:lnTo>
                <a:lnTo>
                  <a:pt x="226919" y="357221"/>
                </a:lnTo>
                <a:lnTo>
                  <a:pt x="230574" y="357221"/>
                </a:lnTo>
                <a:lnTo>
                  <a:pt x="230574" y="363227"/>
                </a:lnTo>
                <a:lnTo>
                  <a:pt x="234534" y="363227"/>
                </a:lnTo>
                <a:lnTo>
                  <a:pt x="234534" y="374095"/>
                </a:lnTo>
                <a:lnTo>
                  <a:pt x="237275" y="374095"/>
                </a:lnTo>
                <a:lnTo>
                  <a:pt x="237275" y="378957"/>
                </a:lnTo>
                <a:lnTo>
                  <a:pt x="261642" y="378957"/>
                </a:lnTo>
                <a:lnTo>
                  <a:pt x="261642" y="382675"/>
                </a:lnTo>
                <a:lnTo>
                  <a:pt x="262861" y="382675"/>
                </a:lnTo>
                <a:lnTo>
                  <a:pt x="262861" y="383819"/>
                </a:lnTo>
                <a:lnTo>
                  <a:pt x="268039" y="383819"/>
                </a:lnTo>
                <a:lnTo>
                  <a:pt x="268039" y="388682"/>
                </a:lnTo>
                <a:lnTo>
                  <a:pt x="271999" y="388682"/>
                </a:lnTo>
                <a:lnTo>
                  <a:pt x="271999" y="395832"/>
                </a:lnTo>
                <a:lnTo>
                  <a:pt x="275958" y="395832"/>
                </a:lnTo>
                <a:lnTo>
                  <a:pt x="275958" y="399550"/>
                </a:lnTo>
                <a:lnTo>
                  <a:pt x="279613" y="399550"/>
                </a:lnTo>
                <a:lnTo>
                  <a:pt x="279613" y="403268"/>
                </a:lnTo>
                <a:lnTo>
                  <a:pt x="283573" y="403268"/>
                </a:lnTo>
                <a:lnTo>
                  <a:pt x="283573" y="408130"/>
                </a:lnTo>
                <a:lnTo>
                  <a:pt x="288751" y="408130"/>
                </a:lnTo>
                <a:lnTo>
                  <a:pt x="288751" y="412992"/>
                </a:lnTo>
                <a:lnTo>
                  <a:pt x="292711" y="412992"/>
                </a:lnTo>
                <a:lnTo>
                  <a:pt x="292711" y="417854"/>
                </a:lnTo>
                <a:lnTo>
                  <a:pt x="299107" y="417854"/>
                </a:lnTo>
                <a:lnTo>
                  <a:pt x="299107" y="428722"/>
                </a:lnTo>
                <a:lnTo>
                  <a:pt x="302762" y="428722"/>
                </a:lnTo>
                <a:lnTo>
                  <a:pt x="302762" y="435873"/>
                </a:lnTo>
                <a:lnTo>
                  <a:pt x="306722" y="435873"/>
                </a:lnTo>
                <a:lnTo>
                  <a:pt x="306722" y="438161"/>
                </a:lnTo>
                <a:lnTo>
                  <a:pt x="310682" y="438161"/>
                </a:lnTo>
                <a:lnTo>
                  <a:pt x="310682" y="450459"/>
                </a:lnTo>
                <a:lnTo>
                  <a:pt x="314641" y="450459"/>
                </a:lnTo>
                <a:lnTo>
                  <a:pt x="314641" y="454177"/>
                </a:lnTo>
                <a:lnTo>
                  <a:pt x="314641" y="450459"/>
                </a:lnTo>
                <a:lnTo>
                  <a:pt x="314641" y="454177"/>
                </a:lnTo>
                <a:lnTo>
                  <a:pt x="318296" y="454177"/>
                </a:lnTo>
                <a:lnTo>
                  <a:pt x="318296" y="457609"/>
                </a:lnTo>
                <a:lnTo>
                  <a:pt x="321038" y="457609"/>
                </a:lnTo>
                <a:lnTo>
                  <a:pt x="321038" y="454177"/>
                </a:lnTo>
                <a:lnTo>
                  <a:pt x="321038" y="457609"/>
                </a:lnTo>
                <a:lnTo>
                  <a:pt x="324693" y="457609"/>
                </a:lnTo>
                <a:lnTo>
                  <a:pt x="324693" y="463615"/>
                </a:lnTo>
                <a:lnTo>
                  <a:pt x="328652" y="461327"/>
                </a:lnTo>
                <a:lnTo>
                  <a:pt x="333830" y="461327"/>
                </a:lnTo>
                <a:lnTo>
                  <a:pt x="337790" y="463615"/>
                </a:lnTo>
                <a:lnTo>
                  <a:pt x="337790" y="467333"/>
                </a:lnTo>
                <a:lnTo>
                  <a:pt x="341445" y="467333"/>
                </a:lnTo>
                <a:lnTo>
                  <a:pt x="341445" y="471051"/>
                </a:lnTo>
                <a:lnTo>
                  <a:pt x="345405" y="471051"/>
                </a:lnTo>
                <a:lnTo>
                  <a:pt x="345405" y="479345"/>
                </a:lnTo>
                <a:lnTo>
                  <a:pt x="348146" y="479345"/>
                </a:lnTo>
                <a:lnTo>
                  <a:pt x="348146" y="474483"/>
                </a:lnTo>
                <a:lnTo>
                  <a:pt x="348146" y="479345"/>
                </a:lnTo>
                <a:lnTo>
                  <a:pt x="351801" y="479345"/>
                </a:lnTo>
                <a:lnTo>
                  <a:pt x="351801" y="483064"/>
                </a:lnTo>
                <a:lnTo>
                  <a:pt x="355761" y="483064"/>
                </a:lnTo>
                <a:lnTo>
                  <a:pt x="355761" y="486782"/>
                </a:lnTo>
                <a:lnTo>
                  <a:pt x="359721" y="486782"/>
                </a:lnTo>
                <a:lnTo>
                  <a:pt x="359721" y="492788"/>
                </a:lnTo>
                <a:lnTo>
                  <a:pt x="364899" y="492788"/>
                </a:lnTo>
                <a:lnTo>
                  <a:pt x="364899" y="496506"/>
                </a:lnTo>
                <a:lnTo>
                  <a:pt x="368554" y="496506"/>
                </a:lnTo>
                <a:lnTo>
                  <a:pt x="364899" y="496506"/>
                </a:lnTo>
                <a:lnTo>
                  <a:pt x="364899" y="499938"/>
                </a:lnTo>
                <a:lnTo>
                  <a:pt x="368554" y="499938"/>
                </a:lnTo>
                <a:lnTo>
                  <a:pt x="364899" y="499938"/>
                </a:lnTo>
                <a:lnTo>
                  <a:pt x="368554" y="499938"/>
                </a:lnTo>
                <a:lnTo>
                  <a:pt x="368554" y="503656"/>
                </a:lnTo>
                <a:lnTo>
                  <a:pt x="364899" y="503656"/>
                </a:lnTo>
                <a:lnTo>
                  <a:pt x="368554" y="503656"/>
                </a:lnTo>
                <a:lnTo>
                  <a:pt x="368554" y="507374"/>
                </a:lnTo>
                <a:lnTo>
                  <a:pt x="372513" y="507374"/>
                </a:lnTo>
                <a:lnTo>
                  <a:pt x="372513" y="517098"/>
                </a:lnTo>
                <a:lnTo>
                  <a:pt x="376473" y="517098"/>
                </a:lnTo>
                <a:lnTo>
                  <a:pt x="376473" y="529111"/>
                </a:lnTo>
                <a:lnTo>
                  <a:pt x="382869" y="529111"/>
                </a:lnTo>
                <a:lnTo>
                  <a:pt x="382869" y="532829"/>
                </a:lnTo>
                <a:lnTo>
                  <a:pt x="386829" y="532829"/>
                </a:lnTo>
                <a:lnTo>
                  <a:pt x="386829" y="536261"/>
                </a:lnTo>
                <a:lnTo>
                  <a:pt x="386829" y="532829"/>
                </a:lnTo>
                <a:lnTo>
                  <a:pt x="386829" y="536261"/>
                </a:lnTo>
                <a:lnTo>
                  <a:pt x="390484" y="536261"/>
                </a:lnTo>
                <a:lnTo>
                  <a:pt x="390484" y="542553"/>
                </a:lnTo>
                <a:lnTo>
                  <a:pt x="394444" y="542553"/>
                </a:lnTo>
                <a:lnTo>
                  <a:pt x="394444" y="558283"/>
                </a:lnTo>
                <a:lnTo>
                  <a:pt x="399622" y="558283"/>
                </a:lnTo>
                <a:lnTo>
                  <a:pt x="399622" y="571439"/>
                </a:lnTo>
                <a:lnTo>
                  <a:pt x="403582" y="571439"/>
                </a:lnTo>
                <a:lnTo>
                  <a:pt x="399622" y="571439"/>
                </a:lnTo>
                <a:lnTo>
                  <a:pt x="399622" y="578876"/>
                </a:lnTo>
                <a:lnTo>
                  <a:pt x="394444" y="578876"/>
                </a:lnTo>
                <a:lnTo>
                  <a:pt x="403582" y="578876"/>
                </a:lnTo>
                <a:lnTo>
                  <a:pt x="403582" y="583452"/>
                </a:lnTo>
                <a:lnTo>
                  <a:pt x="404800" y="583452"/>
                </a:lnTo>
                <a:lnTo>
                  <a:pt x="403582" y="587170"/>
                </a:lnTo>
                <a:lnTo>
                  <a:pt x="404800" y="587170"/>
                </a:lnTo>
                <a:lnTo>
                  <a:pt x="404800" y="590888"/>
                </a:lnTo>
                <a:lnTo>
                  <a:pt x="403582" y="590888"/>
                </a:lnTo>
                <a:lnTo>
                  <a:pt x="404800" y="590888"/>
                </a:lnTo>
                <a:lnTo>
                  <a:pt x="404800" y="596894"/>
                </a:lnTo>
                <a:lnTo>
                  <a:pt x="403582" y="596894"/>
                </a:lnTo>
                <a:lnTo>
                  <a:pt x="403582" y="600612"/>
                </a:lnTo>
                <a:lnTo>
                  <a:pt x="404800" y="600612"/>
                </a:lnTo>
                <a:lnTo>
                  <a:pt x="404800" y="611480"/>
                </a:lnTo>
                <a:lnTo>
                  <a:pt x="409978" y="611480"/>
                </a:lnTo>
                <a:lnTo>
                  <a:pt x="404800" y="611480"/>
                </a:lnTo>
                <a:lnTo>
                  <a:pt x="404800" y="616342"/>
                </a:lnTo>
                <a:lnTo>
                  <a:pt x="403582" y="616342"/>
                </a:lnTo>
                <a:lnTo>
                  <a:pt x="404800" y="616342"/>
                </a:lnTo>
                <a:lnTo>
                  <a:pt x="404800" y="619774"/>
                </a:lnTo>
                <a:lnTo>
                  <a:pt x="409978" y="619774"/>
                </a:lnTo>
                <a:lnTo>
                  <a:pt x="409978" y="626067"/>
                </a:lnTo>
                <a:lnTo>
                  <a:pt x="413633" y="626067"/>
                </a:lnTo>
                <a:lnTo>
                  <a:pt x="413633" y="633217"/>
                </a:lnTo>
                <a:lnTo>
                  <a:pt x="417593" y="633217"/>
                </a:lnTo>
                <a:lnTo>
                  <a:pt x="417593" y="636935"/>
                </a:lnTo>
                <a:lnTo>
                  <a:pt x="421552" y="636935"/>
                </a:lnTo>
                <a:lnTo>
                  <a:pt x="417593" y="636935"/>
                </a:lnTo>
                <a:lnTo>
                  <a:pt x="417593" y="640367"/>
                </a:lnTo>
                <a:lnTo>
                  <a:pt x="421552" y="640367"/>
                </a:lnTo>
                <a:lnTo>
                  <a:pt x="421552" y="645229"/>
                </a:lnTo>
                <a:lnTo>
                  <a:pt x="425512" y="645229"/>
                </a:lnTo>
                <a:lnTo>
                  <a:pt x="425512" y="658671"/>
                </a:lnTo>
                <a:lnTo>
                  <a:pt x="430690" y="658671"/>
                </a:lnTo>
                <a:lnTo>
                  <a:pt x="430690" y="662389"/>
                </a:lnTo>
                <a:lnTo>
                  <a:pt x="434345" y="662389"/>
                </a:lnTo>
                <a:lnTo>
                  <a:pt x="434345" y="665821"/>
                </a:lnTo>
                <a:lnTo>
                  <a:pt x="435564" y="665821"/>
                </a:lnTo>
                <a:lnTo>
                  <a:pt x="435564" y="675546"/>
                </a:lnTo>
                <a:lnTo>
                  <a:pt x="440742" y="675546"/>
                </a:lnTo>
                <a:lnTo>
                  <a:pt x="440742" y="679264"/>
                </a:lnTo>
                <a:lnTo>
                  <a:pt x="440742" y="675546"/>
                </a:lnTo>
                <a:lnTo>
                  <a:pt x="444701" y="675546"/>
                </a:lnTo>
                <a:lnTo>
                  <a:pt x="444701" y="679264"/>
                </a:lnTo>
                <a:lnTo>
                  <a:pt x="448661" y="679264"/>
                </a:lnTo>
                <a:lnTo>
                  <a:pt x="444701" y="679264"/>
                </a:lnTo>
                <a:lnTo>
                  <a:pt x="444701" y="694994"/>
                </a:lnTo>
                <a:lnTo>
                  <a:pt x="452316" y="694994"/>
                </a:lnTo>
                <a:lnTo>
                  <a:pt x="448661" y="694994"/>
                </a:lnTo>
                <a:lnTo>
                  <a:pt x="452316" y="694994"/>
                </a:lnTo>
                <a:lnTo>
                  <a:pt x="452316" y="711868"/>
                </a:lnTo>
                <a:lnTo>
                  <a:pt x="456276" y="711868"/>
                </a:lnTo>
                <a:lnTo>
                  <a:pt x="456276" y="720449"/>
                </a:lnTo>
                <a:lnTo>
                  <a:pt x="460235" y="720449"/>
                </a:lnTo>
                <a:lnTo>
                  <a:pt x="460235" y="724167"/>
                </a:lnTo>
                <a:lnTo>
                  <a:pt x="462672" y="724167"/>
                </a:lnTo>
                <a:lnTo>
                  <a:pt x="462672" y="727599"/>
                </a:lnTo>
                <a:lnTo>
                  <a:pt x="466632" y="727599"/>
                </a:lnTo>
                <a:lnTo>
                  <a:pt x="466632" y="730173"/>
                </a:lnTo>
                <a:lnTo>
                  <a:pt x="470591" y="730173"/>
                </a:lnTo>
                <a:lnTo>
                  <a:pt x="470591" y="733605"/>
                </a:lnTo>
                <a:lnTo>
                  <a:pt x="475769" y="733605"/>
                </a:lnTo>
                <a:lnTo>
                  <a:pt x="475769" y="741041"/>
                </a:lnTo>
                <a:lnTo>
                  <a:pt x="479425" y="741041"/>
                </a:lnTo>
                <a:lnTo>
                  <a:pt x="475769" y="741041"/>
                </a:lnTo>
                <a:lnTo>
                  <a:pt x="475769" y="744473"/>
                </a:lnTo>
                <a:lnTo>
                  <a:pt x="466632" y="744473"/>
                </a:lnTo>
                <a:lnTo>
                  <a:pt x="466632" y="749335"/>
                </a:lnTo>
                <a:lnTo>
                  <a:pt x="460235" y="749335"/>
                </a:lnTo>
                <a:lnTo>
                  <a:pt x="456276" y="753053"/>
                </a:lnTo>
                <a:lnTo>
                  <a:pt x="448661" y="753053"/>
                </a:lnTo>
                <a:lnTo>
                  <a:pt x="448661" y="756771"/>
                </a:lnTo>
                <a:lnTo>
                  <a:pt x="444701" y="756771"/>
                </a:lnTo>
                <a:lnTo>
                  <a:pt x="444701" y="769928"/>
                </a:lnTo>
                <a:lnTo>
                  <a:pt x="440742" y="769928"/>
                </a:lnTo>
                <a:lnTo>
                  <a:pt x="440742" y="773646"/>
                </a:lnTo>
                <a:lnTo>
                  <a:pt x="430690" y="773646"/>
                </a:lnTo>
                <a:lnTo>
                  <a:pt x="430690" y="783370"/>
                </a:lnTo>
                <a:lnTo>
                  <a:pt x="421552" y="783370"/>
                </a:lnTo>
                <a:lnTo>
                  <a:pt x="421552" y="788232"/>
                </a:lnTo>
                <a:lnTo>
                  <a:pt x="425512" y="788232"/>
                </a:lnTo>
                <a:lnTo>
                  <a:pt x="425512" y="791950"/>
                </a:lnTo>
                <a:lnTo>
                  <a:pt x="417593" y="791950"/>
                </a:lnTo>
                <a:lnTo>
                  <a:pt x="417593" y="788232"/>
                </a:lnTo>
                <a:lnTo>
                  <a:pt x="417593" y="795382"/>
                </a:lnTo>
                <a:lnTo>
                  <a:pt x="413633" y="795382"/>
                </a:lnTo>
                <a:lnTo>
                  <a:pt x="413633" y="791950"/>
                </a:lnTo>
                <a:lnTo>
                  <a:pt x="413633" y="795382"/>
                </a:lnTo>
                <a:lnTo>
                  <a:pt x="399622" y="795382"/>
                </a:lnTo>
                <a:lnTo>
                  <a:pt x="399622" y="799100"/>
                </a:lnTo>
                <a:lnTo>
                  <a:pt x="399622" y="795382"/>
                </a:lnTo>
                <a:lnTo>
                  <a:pt x="390484" y="795382"/>
                </a:lnTo>
                <a:lnTo>
                  <a:pt x="390484" y="799100"/>
                </a:lnTo>
                <a:lnTo>
                  <a:pt x="382869" y="799100"/>
                </a:lnTo>
                <a:lnTo>
                  <a:pt x="382869" y="802818"/>
                </a:lnTo>
                <a:lnTo>
                  <a:pt x="382869" y="799100"/>
                </a:lnTo>
                <a:lnTo>
                  <a:pt x="378910" y="799100"/>
                </a:lnTo>
                <a:lnTo>
                  <a:pt x="378910" y="791950"/>
                </a:lnTo>
                <a:lnTo>
                  <a:pt x="376473" y="791950"/>
                </a:lnTo>
                <a:lnTo>
                  <a:pt x="376473" y="788232"/>
                </a:lnTo>
                <a:lnTo>
                  <a:pt x="372513" y="788232"/>
                </a:lnTo>
                <a:lnTo>
                  <a:pt x="372513" y="791950"/>
                </a:lnTo>
                <a:lnTo>
                  <a:pt x="372513" y="788232"/>
                </a:lnTo>
                <a:lnTo>
                  <a:pt x="372513" y="791950"/>
                </a:lnTo>
                <a:lnTo>
                  <a:pt x="368554" y="791950"/>
                </a:lnTo>
                <a:lnTo>
                  <a:pt x="368554" y="799100"/>
                </a:lnTo>
                <a:lnTo>
                  <a:pt x="359721" y="799100"/>
                </a:lnTo>
                <a:lnTo>
                  <a:pt x="359721" y="806250"/>
                </a:lnTo>
                <a:lnTo>
                  <a:pt x="351801" y="806250"/>
                </a:lnTo>
                <a:lnTo>
                  <a:pt x="351801" y="808824"/>
                </a:lnTo>
                <a:lnTo>
                  <a:pt x="345405" y="808824"/>
                </a:lnTo>
                <a:lnTo>
                  <a:pt x="345405" y="812542"/>
                </a:lnTo>
                <a:lnTo>
                  <a:pt x="348146" y="812542"/>
                </a:lnTo>
                <a:lnTo>
                  <a:pt x="345405" y="812542"/>
                </a:lnTo>
                <a:lnTo>
                  <a:pt x="345405" y="815975"/>
                </a:lnTo>
                <a:lnTo>
                  <a:pt x="348146" y="815975"/>
                </a:lnTo>
                <a:lnTo>
                  <a:pt x="328652" y="815975"/>
                </a:lnTo>
                <a:lnTo>
                  <a:pt x="328652" y="806250"/>
                </a:lnTo>
                <a:lnTo>
                  <a:pt x="324693" y="806250"/>
                </a:lnTo>
                <a:lnTo>
                  <a:pt x="324693" y="802818"/>
                </a:lnTo>
                <a:lnTo>
                  <a:pt x="314641" y="802818"/>
                </a:lnTo>
                <a:lnTo>
                  <a:pt x="314641" y="799100"/>
                </a:lnTo>
                <a:lnTo>
                  <a:pt x="310682" y="799100"/>
                </a:lnTo>
                <a:lnTo>
                  <a:pt x="310682" y="795382"/>
                </a:lnTo>
                <a:lnTo>
                  <a:pt x="306722" y="795382"/>
                </a:lnTo>
                <a:lnTo>
                  <a:pt x="306722" y="788232"/>
                </a:lnTo>
                <a:lnTo>
                  <a:pt x="302762" y="788232"/>
                </a:lnTo>
                <a:lnTo>
                  <a:pt x="302762" y="783370"/>
                </a:lnTo>
                <a:lnTo>
                  <a:pt x="299107" y="783370"/>
                </a:lnTo>
                <a:lnTo>
                  <a:pt x="302762" y="783370"/>
                </a:lnTo>
                <a:lnTo>
                  <a:pt x="302762" y="773646"/>
                </a:lnTo>
                <a:lnTo>
                  <a:pt x="306722" y="773646"/>
                </a:lnTo>
                <a:lnTo>
                  <a:pt x="306722" y="756771"/>
                </a:lnTo>
                <a:lnTo>
                  <a:pt x="310682" y="756771"/>
                </a:lnTo>
                <a:lnTo>
                  <a:pt x="310682" y="753053"/>
                </a:lnTo>
                <a:lnTo>
                  <a:pt x="314641" y="753053"/>
                </a:lnTo>
                <a:lnTo>
                  <a:pt x="314641" y="749335"/>
                </a:lnTo>
                <a:lnTo>
                  <a:pt x="293929" y="749335"/>
                </a:lnTo>
                <a:lnTo>
                  <a:pt x="293929" y="744473"/>
                </a:lnTo>
                <a:lnTo>
                  <a:pt x="292711" y="744473"/>
                </a:lnTo>
                <a:lnTo>
                  <a:pt x="292711" y="749335"/>
                </a:lnTo>
                <a:lnTo>
                  <a:pt x="283573" y="749335"/>
                </a:lnTo>
                <a:lnTo>
                  <a:pt x="283573" y="753053"/>
                </a:lnTo>
                <a:lnTo>
                  <a:pt x="279613" y="753053"/>
                </a:lnTo>
                <a:lnTo>
                  <a:pt x="279613" y="759059"/>
                </a:lnTo>
                <a:lnTo>
                  <a:pt x="275958" y="759059"/>
                </a:lnTo>
                <a:lnTo>
                  <a:pt x="271999" y="762777"/>
                </a:lnTo>
                <a:lnTo>
                  <a:pt x="268039" y="766495"/>
                </a:lnTo>
                <a:lnTo>
                  <a:pt x="268039" y="762777"/>
                </a:lnTo>
                <a:lnTo>
                  <a:pt x="262861" y="766495"/>
                </a:lnTo>
                <a:lnTo>
                  <a:pt x="261642" y="766495"/>
                </a:lnTo>
                <a:lnTo>
                  <a:pt x="261642" y="762777"/>
                </a:lnTo>
                <a:lnTo>
                  <a:pt x="230574" y="762777"/>
                </a:lnTo>
                <a:lnTo>
                  <a:pt x="226919" y="759059"/>
                </a:lnTo>
                <a:lnTo>
                  <a:pt x="226919" y="756771"/>
                </a:lnTo>
                <a:lnTo>
                  <a:pt x="230574" y="753053"/>
                </a:lnTo>
                <a:lnTo>
                  <a:pt x="230574" y="733605"/>
                </a:lnTo>
                <a:lnTo>
                  <a:pt x="226919" y="733605"/>
                </a:lnTo>
                <a:lnTo>
                  <a:pt x="226919" y="730173"/>
                </a:lnTo>
                <a:lnTo>
                  <a:pt x="222960" y="730173"/>
                </a:lnTo>
                <a:lnTo>
                  <a:pt x="222960" y="727599"/>
                </a:lnTo>
                <a:lnTo>
                  <a:pt x="217782" y="727599"/>
                </a:lnTo>
                <a:lnTo>
                  <a:pt x="217782" y="724167"/>
                </a:lnTo>
                <a:lnTo>
                  <a:pt x="213822" y="724167"/>
                </a:lnTo>
                <a:lnTo>
                  <a:pt x="217782" y="724167"/>
                </a:lnTo>
                <a:lnTo>
                  <a:pt x="213822" y="724167"/>
                </a:lnTo>
                <a:lnTo>
                  <a:pt x="213822" y="727599"/>
                </a:lnTo>
                <a:lnTo>
                  <a:pt x="207425" y="727599"/>
                </a:lnTo>
                <a:lnTo>
                  <a:pt x="203466" y="730173"/>
                </a:lnTo>
                <a:lnTo>
                  <a:pt x="199811" y="730173"/>
                </a:lnTo>
                <a:lnTo>
                  <a:pt x="199811" y="727599"/>
                </a:lnTo>
                <a:lnTo>
                  <a:pt x="191891" y="727599"/>
                </a:lnTo>
                <a:lnTo>
                  <a:pt x="191891" y="730173"/>
                </a:lnTo>
                <a:lnTo>
                  <a:pt x="186713" y="730173"/>
                </a:lnTo>
                <a:lnTo>
                  <a:pt x="186713" y="724167"/>
                </a:lnTo>
                <a:lnTo>
                  <a:pt x="183058" y="724167"/>
                </a:lnTo>
                <a:lnTo>
                  <a:pt x="183058" y="730173"/>
                </a:lnTo>
                <a:lnTo>
                  <a:pt x="176662" y="730173"/>
                </a:lnTo>
                <a:lnTo>
                  <a:pt x="176662" y="733605"/>
                </a:lnTo>
                <a:lnTo>
                  <a:pt x="172702" y="733605"/>
                </a:lnTo>
                <a:lnTo>
                  <a:pt x="172702" y="737323"/>
                </a:lnTo>
                <a:lnTo>
                  <a:pt x="168742" y="737323"/>
                </a:lnTo>
                <a:lnTo>
                  <a:pt x="168742" y="741041"/>
                </a:lnTo>
                <a:lnTo>
                  <a:pt x="164783" y="741041"/>
                </a:lnTo>
                <a:lnTo>
                  <a:pt x="161128" y="744473"/>
                </a:lnTo>
                <a:lnTo>
                  <a:pt x="161128" y="749335"/>
                </a:lnTo>
                <a:lnTo>
                  <a:pt x="164783" y="749335"/>
                </a:lnTo>
                <a:lnTo>
                  <a:pt x="168742" y="753053"/>
                </a:lnTo>
                <a:lnTo>
                  <a:pt x="168742" y="759059"/>
                </a:lnTo>
                <a:lnTo>
                  <a:pt x="161128" y="759059"/>
                </a:lnTo>
                <a:lnTo>
                  <a:pt x="157168" y="762777"/>
                </a:lnTo>
                <a:lnTo>
                  <a:pt x="151990" y="762777"/>
                </a:lnTo>
                <a:lnTo>
                  <a:pt x="151990" y="766495"/>
                </a:lnTo>
                <a:lnTo>
                  <a:pt x="150772" y="766495"/>
                </a:lnTo>
                <a:lnTo>
                  <a:pt x="150772" y="769928"/>
                </a:lnTo>
                <a:lnTo>
                  <a:pt x="146812" y="769928"/>
                </a:lnTo>
                <a:lnTo>
                  <a:pt x="146812" y="788232"/>
                </a:lnTo>
                <a:lnTo>
                  <a:pt x="141634" y="788232"/>
                </a:lnTo>
                <a:lnTo>
                  <a:pt x="141634" y="791950"/>
                </a:lnTo>
                <a:lnTo>
                  <a:pt x="137979" y="791950"/>
                </a:lnTo>
                <a:lnTo>
                  <a:pt x="134019" y="795382"/>
                </a:lnTo>
                <a:lnTo>
                  <a:pt x="134019" y="791950"/>
                </a:lnTo>
                <a:lnTo>
                  <a:pt x="130060" y="791950"/>
                </a:lnTo>
                <a:lnTo>
                  <a:pt x="130060" y="795382"/>
                </a:lnTo>
                <a:lnTo>
                  <a:pt x="130060" y="791950"/>
                </a:lnTo>
                <a:lnTo>
                  <a:pt x="126100" y="791950"/>
                </a:lnTo>
                <a:lnTo>
                  <a:pt x="126100" y="788232"/>
                </a:lnTo>
                <a:lnTo>
                  <a:pt x="123663" y="783370"/>
                </a:lnTo>
                <a:lnTo>
                  <a:pt x="119703" y="783370"/>
                </a:lnTo>
                <a:lnTo>
                  <a:pt x="119703" y="778508"/>
                </a:lnTo>
                <a:lnTo>
                  <a:pt x="116048" y="773646"/>
                </a:lnTo>
                <a:lnTo>
                  <a:pt x="119703" y="773646"/>
                </a:lnTo>
                <a:lnTo>
                  <a:pt x="119703" y="766495"/>
                </a:lnTo>
                <a:lnTo>
                  <a:pt x="116048" y="766495"/>
                </a:lnTo>
                <a:lnTo>
                  <a:pt x="110870" y="762777"/>
                </a:lnTo>
                <a:lnTo>
                  <a:pt x="110870" y="756771"/>
                </a:lnTo>
                <a:lnTo>
                  <a:pt x="106911" y="756771"/>
                </a:lnTo>
                <a:lnTo>
                  <a:pt x="106911" y="744473"/>
                </a:lnTo>
                <a:lnTo>
                  <a:pt x="110870" y="744473"/>
                </a:lnTo>
                <a:lnTo>
                  <a:pt x="99296" y="737323"/>
                </a:lnTo>
                <a:lnTo>
                  <a:pt x="92595" y="737323"/>
                </a:lnTo>
                <a:lnTo>
                  <a:pt x="92595" y="733605"/>
                </a:lnTo>
                <a:lnTo>
                  <a:pt x="84980" y="733605"/>
                </a:lnTo>
                <a:lnTo>
                  <a:pt x="84980" y="730173"/>
                </a:lnTo>
                <a:lnTo>
                  <a:pt x="81020" y="730173"/>
                </a:lnTo>
                <a:lnTo>
                  <a:pt x="81020" y="727599"/>
                </a:lnTo>
                <a:lnTo>
                  <a:pt x="75842" y="727599"/>
                </a:lnTo>
                <a:lnTo>
                  <a:pt x="75842" y="720449"/>
                </a:lnTo>
                <a:lnTo>
                  <a:pt x="68228" y="720449"/>
                </a:lnTo>
                <a:lnTo>
                  <a:pt x="68228" y="724167"/>
                </a:lnTo>
                <a:lnTo>
                  <a:pt x="57872" y="724167"/>
                </a:lnTo>
                <a:lnTo>
                  <a:pt x="57872" y="720449"/>
                </a:lnTo>
                <a:lnTo>
                  <a:pt x="53912" y="720449"/>
                </a:lnTo>
                <a:lnTo>
                  <a:pt x="53912" y="716730"/>
                </a:lnTo>
                <a:lnTo>
                  <a:pt x="50257" y="716730"/>
                </a:lnTo>
                <a:lnTo>
                  <a:pt x="50257" y="711868"/>
                </a:lnTo>
                <a:lnTo>
                  <a:pt x="41119" y="711868"/>
                </a:lnTo>
                <a:lnTo>
                  <a:pt x="41119" y="716730"/>
                </a:lnTo>
                <a:lnTo>
                  <a:pt x="37160" y="716730"/>
                </a:lnTo>
                <a:lnTo>
                  <a:pt x="37160" y="711868"/>
                </a:lnTo>
                <a:lnTo>
                  <a:pt x="37160" y="716730"/>
                </a:lnTo>
                <a:lnTo>
                  <a:pt x="34723" y="716730"/>
                </a:lnTo>
                <a:lnTo>
                  <a:pt x="34723" y="711868"/>
                </a:lnTo>
                <a:lnTo>
                  <a:pt x="30763" y="711868"/>
                </a:lnTo>
                <a:lnTo>
                  <a:pt x="30763" y="708150"/>
                </a:lnTo>
                <a:lnTo>
                  <a:pt x="26803" y="708150"/>
                </a:lnTo>
                <a:lnTo>
                  <a:pt x="26803" y="704718"/>
                </a:lnTo>
                <a:lnTo>
                  <a:pt x="34723" y="704718"/>
                </a:lnTo>
                <a:lnTo>
                  <a:pt x="34723" y="702144"/>
                </a:lnTo>
                <a:lnTo>
                  <a:pt x="37160" y="702144"/>
                </a:lnTo>
                <a:lnTo>
                  <a:pt x="37160" y="698712"/>
                </a:lnTo>
                <a:lnTo>
                  <a:pt x="41119" y="698712"/>
                </a:lnTo>
                <a:lnTo>
                  <a:pt x="37160" y="698712"/>
                </a:lnTo>
                <a:lnTo>
                  <a:pt x="41119" y="698712"/>
                </a:lnTo>
                <a:lnTo>
                  <a:pt x="41119" y="694994"/>
                </a:lnTo>
                <a:lnTo>
                  <a:pt x="53912" y="694994"/>
                </a:lnTo>
                <a:lnTo>
                  <a:pt x="53912" y="687844"/>
                </a:lnTo>
                <a:lnTo>
                  <a:pt x="50257" y="687844"/>
                </a:lnTo>
                <a:lnTo>
                  <a:pt x="50257" y="682982"/>
                </a:lnTo>
                <a:lnTo>
                  <a:pt x="53912" y="679264"/>
                </a:lnTo>
                <a:lnTo>
                  <a:pt x="50257" y="679264"/>
                </a:lnTo>
                <a:lnTo>
                  <a:pt x="50257" y="675546"/>
                </a:lnTo>
                <a:lnTo>
                  <a:pt x="53912" y="675546"/>
                </a:lnTo>
                <a:lnTo>
                  <a:pt x="53912" y="673258"/>
                </a:lnTo>
                <a:lnTo>
                  <a:pt x="57872" y="673258"/>
                </a:lnTo>
                <a:lnTo>
                  <a:pt x="53912" y="673258"/>
                </a:lnTo>
                <a:lnTo>
                  <a:pt x="53912" y="669539"/>
                </a:lnTo>
                <a:lnTo>
                  <a:pt x="50257" y="669539"/>
                </a:lnTo>
                <a:lnTo>
                  <a:pt x="50257" y="662389"/>
                </a:lnTo>
                <a:lnTo>
                  <a:pt x="41119" y="662389"/>
                </a:lnTo>
                <a:lnTo>
                  <a:pt x="41119" y="654953"/>
                </a:lnTo>
                <a:lnTo>
                  <a:pt x="45079" y="654953"/>
                </a:lnTo>
                <a:lnTo>
                  <a:pt x="41119" y="654953"/>
                </a:lnTo>
                <a:lnTo>
                  <a:pt x="41119" y="648947"/>
                </a:lnTo>
                <a:lnTo>
                  <a:pt x="37160" y="645229"/>
                </a:lnTo>
                <a:lnTo>
                  <a:pt x="34723" y="645229"/>
                </a:lnTo>
                <a:lnTo>
                  <a:pt x="34723" y="629499"/>
                </a:lnTo>
                <a:lnTo>
                  <a:pt x="37160" y="629499"/>
                </a:lnTo>
                <a:lnTo>
                  <a:pt x="37160" y="626067"/>
                </a:lnTo>
                <a:lnTo>
                  <a:pt x="41119" y="626067"/>
                </a:lnTo>
                <a:lnTo>
                  <a:pt x="41119" y="623492"/>
                </a:lnTo>
                <a:lnTo>
                  <a:pt x="45079" y="623492"/>
                </a:lnTo>
                <a:lnTo>
                  <a:pt x="41119" y="623492"/>
                </a:lnTo>
                <a:lnTo>
                  <a:pt x="41119" y="596894"/>
                </a:lnTo>
                <a:lnTo>
                  <a:pt x="37160" y="596894"/>
                </a:lnTo>
                <a:lnTo>
                  <a:pt x="41119" y="594606"/>
                </a:lnTo>
                <a:lnTo>
                  <a:pt x="41119" y="590888"/>
                </a:lnTo>
                <a:lnTo>
                  <a:pt x="50257" y="590888"/>
                </a:lnTo>
                <a:lnTo>
                  <a:pt x="50257" y="587170"/>
                </a:lnTo>
                <a:lnTo>
                  <a:pt x="53912" y="587170"/>
                </a:lnTo>
                <a:lnTo>
                  <a:pt x="53912" y="583452"/>
                </a:lnTo>
                <a:lnTo>
                  <a:pt x="57872" y="587170"/>
                </a:lnTo>
                <a:lnTo>
                  <a:pt x="57872" y="583452"/>
                </a:lnTo>
                <a:lnTo>
                  <a:pt x="57872" y="587170"/>
                </a:lnTo>
                <a:lnTo>
                  <a:pt x="61831" y="587170"/>
                </a:lnTo>
                <a:lnTo>
                  <a:pt x="61831" y="583452"/>
                </a:lnTo>
                <a:lnTo>
                  <a:pt x="65486" y="583452"/>
                </a:lnTo>
                <a:lnTo>
                  <a:pt x="65486" y="578876"/>
                </a:lnTo>
                <a:lnTo>
                  <a:pt x="68228" y="578876"/>
                </a:lnTo>
                <a:lnTo>
                  <a:pt x="68228" y="571439"/>
                </a:lnTo>
                <a:lnTo>
                  <a:pt x="75842" y="571439"/>
                </a:lnTo>
                <a:lnTo>
                  <a:pt x="75842" y="569151"/>
                </a:lnTo>
                <a:lnTo>
                  <a:pt x="84980" y="569151"/>
                </a:lnTo>
                <a:lnTo>
                  <a:pt x="84980" y="565433"/>
                </a:lnTo>
                <a:lnTo>
                  <a:pt x="92595" y="565433"/>
                </a:lnTo>
                <a:lnTo>
                  <a:pt x="92595" y="558283"/>
                </a:lnTo>
                <a:lnTo>
                  <a:pt x="88940" y="558283"/>
                </a:lnTo>
                <a:lnTo>
                  <a:pt x="88940" y="542553"/>
                </a:lnTo>
                <a:lnTo>
                  <a:pt x="75842" y="542553"/>
                </a:lnTo>
                <a:lnTo>
                  <a:pt x="75842" y="545985"/>
                </a:lnTo>
                <a:lnTo>
                  <a:pt x="72187" y="545985"/>
                </a:lnTo>
                <a:lnTo>
                  <a:pt x="72187" y="541123"/>
                </a:lnTo>
                <a:lnTo>
                  <a:pt x="65486" y="541123"/>
                </a:lnTo>
                <a:lnTo>
                  <a:pt x="65486" y="536261"/>
                </a:lnTo>
                <a:lnTo>
                  <a:pt x="41119" y="536261"/>
                </a:lnTo>
                <a:lnTo>
                  <a:pt x="41119" y="529111"/>
                </a:lnTo>
                <a:lnTo>
                  <a:pt x="26803" y="529111"/>
                </a:lnTo>
                <a:lnTo>
                  <a:pt x="26803" y="521960"/>
                </a:lnTo>
                <a:lnTo>
                  <a:pt x="30763" y="521960"/>
                </a:lnTo>
                <a:lnTo>
                  <a:pt x="26803" y="521960"/>
                </a:lnTo>
                <a:lnTo>
                  <a:pt x="30763" y="521960"/>
                </a:lnTo>
                <a:lnTo>
                  <a:pt x="30763" y="512236"/>
                </a:lnTo>
                <a:lnTo>
                  <a:pt x="26803" y="512236"/>
                </a:lnTo>
                <a:lnTo>
                  <a:pt x="26803" y="507374"/>
                </a:lnTo>
                <a:lnTo>
                  <a:pt x="23148" y="503656"/>
                </a:lnTo>
                <a:lnTo>
                  <a:pt x="23148" y="496506"/>
                </a:lnTo>
                <a:lnTo>
                  <a:pt x="19189" y="496506"/>
                </a:lnTo>
                <a:lnTo>
                  <a:pt x="19189" y="499938"/>
                </a:lnTo>
                <a:lnTo>
                  <a:pt x="8833" y="499938"/>
                </a:lnTo>
                <a:lnTo>
                  <a:pt x="8833" y="492788"/>
                </a:lnTo>
                <a:lnTo>
                  <a:pt x="10051" y="492788"/>
                </a:lnTo>
                <a:lnTo>
                  <a:pt x="8833" y="492788"/>
                </a:lnTo>
                <a:lnTo>
                  <a:pt x="8833" y="486782"/>
                </a:lnTo>
                <a:lnTo>
                  <a:pt x="5178" y="486782"/>
                </a:lnTo>
                <a:lnTo>
                  <a:pt x="8833" y="486782"/>
                </a:lnTo>
                <a:lnTo>
                  <a:pt x="8833" y="474483"/>
                </a:lnTo>
                <a:lnTo>
                  <a:pt x="5178" y="471051"/>
                </a:lnTo>
                <a:lnTo>
                  <a:pt x="5178" y="467333"/>
                </a:lnTo>
                <a:lnTo>
                  <a:pt x="0" y="467333"/>
                </a:lnTo>
                <a:lnTo>
                  <a:pt x="0" y="454177"/>
                </a:lnTo>
                <a:lnTo>
                  <a:pt x="5178" y="454177"/>
                </a:lnTo>
                <a:lnTo>
                  <a:pt x="5178" y="445597"/>
                </a:lnTo>
                <a:lnTo>
                  <a:pt x="8833" y="445597"/>
                </a:lnTo>
                <a:lnTo>
                  <a:pt x="8833" y="441879"/>
                </a:lnTo>
                <a:lnTo>
                  <a:pt x="15229" y="441879"/>
                </a:lnTo>
                <a:lnTo>
                  <a:pt x="15229" y="438161"/>
                </a:lnTo>
                <a:lnTo>
                  <a:pt x="26803" y="438161"/>
                </a:lnTo>
                <a:lnTo>
                  <a:pt x="26803" y="435873"/>
                </a:lnTo>
                <a:lnTo>
                  <a:pt x="30763" y="435873"/>
                </a:lnTo>
                <a:lnTo>
                  <a:pt x="30763" y="432155"/>
                </a:lnTo>
                <a:lnTo>
                  <a:pt x="34723" y="432155"/>
                </a:lnTo>
                <a:lnTo>
                  <a:pt x="34723" y="428722"/>
                </a:lnTo>
                <a:lnTo>
                  <a:pt x="37160" y="428722"/>
                </a:lnTo>
                <a:lnTo>
                  <a:pt x="37160" y="432155"/>
                </a:lnTo>
                <a:lnTo>
                  <a:pt x="41119" y="432155"/>
                </a:lnTo>
                <a:lnTo>
                  <a:pt x="41119" y="428722"/>
                </a:lnTo>
                <a:lnTo>
                  <a:pt x="45079" y="428722"/>
                </a:lnTo>
                <a:lnTo>
                  <a:pt x="45079" y="425004"/>
                </a:lnTo>
                <a:lnTo>
                  <a:pt x="50257" y="425004"/>
                </a:lnTo>
                <a:lnTo>
                  <a:pt x="50257" y="421286"/>
                </a:lnTo>
                <a:lnTo>
                  <a:pt x="45079" y="421286"/>
                </a:lnTo>
                <a:lnTo>
                  <a:pt x="50257" y="421286"/>
                </a:lnTo>
                <a:lnTo>
                  <a:pt x="50257" y="417854"/>
                </a:lnTo>
                <a:lnTo>
                  <a:pt x="57872" y="417854"/>
                </a:lnTo>
                <a:lnTo>
                  <a:pt x="53912" y="417854"/>
                </a:lnTo>
                <a:lnTo>
                  <a:pt x="53912" y="409274"/>
                </a:lnTo>
                <a:lnTo>
                  <a:pt x="50257" y="409274"/>
                </a:lnTo>
                <a:lnTo>
                  <a:pt x="50257" y="395832"/>
                </a:lnTo>
                <a:lnTo>
                  <a:pt x="53912" y="395832"/>
                </a:lnTo>
                <a:lnTo>
                  <a:pt x="53912" y="388682"/>
                </a:lnTo>
                <a:lnTo>
                  <a:pt x="57872" y="388682"/>
                </a:lnTo>
                <a:lnTo>
                  <a:pt x="57872" y="383819"/>
                </a:lnTo>
                <a:lnTo>
                  <a:pt x="61831" y="383819"/>
                </a:lnTo>
                <a:lnTo>
                  <a:pt x="57872" y="383819"/>
                </a:lnTo>
                <a:lnTo>
                  <a:pt x="72187" y="383819"/>
                </a:lnTo>
                <a:lnTo>
                  <a:pt x="72187" y="370377"/>
                </a:lnTo>
                <a:lnTo>
                  <a:pt x="75842" y="370377"/>
                </a:lnTo>
                <a:lnTo>
                  <a:pt x="72187" y="370377"/>
                </a:lnTo>
                <a:lnTo>
                  <a:pt x="72187" y="366945"/>
                </a:lnTo>
                <a:lnTo>
                  <a:pt x="65486" y="366945"/>
                </a:lnTo>
                <a:lnTo>
                  <a:pt x="65486" y="374095"/>
                </a:lnTo>
                <a:lnTo>
                  <a:pt x="61831" y="374095"/>
                </a:lnTo>
                <a:lnTo>
                  <a:pt x="61831" y="370377"/>
                </a:lnTo>
                <a:lnTo>
                  <a:pt x="57872" y="370377"/>
                </a:lnTo>
                <a:lnTo>
                  <a:pt x="57872" y="366945"/>
                </a:lnTo>
                <a:lnTo>
                  <a:pt x="50257" y="366945"/>
                </a:lnTo>
                <a:lnTo>
                  <a:pt x="50257" y="359509"/>
                </a:lnTo>
                <a:lnTo>
                  <a:pt x="45079" y="359509"/>
                </a:lnTo>
                <a:lnTo>
                  <a:pt x="45079" y="357221"/>
                </a:lnTo>
                <a:lnTo>
                  <a:pt x="34723" y="357221"/>
                </a:lnTo>
                <a:lnTo>
                  <a:pt x="34723" y="366945"/>
                </a:lnTo>
                <a:lnTo>
                  <a:pt x="37160" y="366945"/>
                </a:lnTo>
                <a:lnTo>
                  <a:pt x="34723" y="366945"/>
                </a:lnTo>
                <a:lnTo>
                  <a:pt x="37160" y="366945"/>
                </a:lnTo>
                <a:lnTo>
                  <a:pt x="37160" y="370377"/>
                </a:lnTo>
                <a:lnTo>
                  <a:pt x="34723" y="370377"/>
                </a:lnTo>
                <a:lnTo>
                  <a:pt x="34723" y="366945"/>
                </a:lnTo>
                <a:lnTo>
                  <a:pt x="30763" y="366945"/>
                </a:lnTo>
                <a:lnTo>
                  <a:pt x="30763" y="363227"/>
                </a:lnTo>
                <a:lnTo>
                  <a:pt x="26803" y="359509"/>
                </a:lnTo>
                <a:lnTo>
                  <a:pt x="26803" y="353503"/>
                </a:lnTo>
                <a:lnTo>
                  <a:pt x="19189" y="353503"/>
                </a:lnTo>
                <a:lnTo>
                  <a:pt x="19189" y="357221"/>
                </a:lnTo>
                <a:lnTo>
                  <a:pt x="15229" y="353503"/>
                </a:lnTo>
                <a:lnTo>
                  <a:pt x="15229" y="357221"/>
                </a:lnTo>
                <a:lnTo>
                  <a:pt x="15229" y="353503"/>
                </a:lnTo>
                <a:lnTo>
                  <a:pt x="15229" y="357221"/>
                </a:lnTo>
                <a:lnTo>
                  <a:pt x="10051" y="357221"/>
                </a:lnTo>
                <a:lnTo>
                  <a:pt x="10051" y="359509"/>
                </a:lnTo>
                <a:lnTo>
                  <a:pt x="8833" y="359509"/>
                </a:lnTo>
                <a:lnTo>
                  <a:pt x="8833" y="353503"/>
                </a:lnTo>
                <a:lnTo>
                  <a:pt x="10051" y="349785"/>
                </a:lnTo>
                <a:lnTo>
                  <a:pt x="15229" y="346353"/>
                </a:lnTo>
                <a:lnTo>
                  <a:pt x="23148" y="346353"/>
                </a:lnTo>
                <a:lnTo>
                  <a:pt x="23148" y="337773"/>
                </a:lnTo>
                <a:lnTo>
                  <a:pt x="26803" y="337773"/>
                </a:lnTo>
                <a:lnTo>
                  <a:pt x="26803" y="334054"/>
                </a:lnTo>
                <a:lnTo>
                  <a:pt x="30763" y="334054"/>
                </a:lnTo>
                <a:lnTo>
                  <a:pt x="30763" y="328048"/>
                </a:lnTo>
                <a:lnTo>
                  <a:pt x="26803" y="328048"/>
                </a:lnTo>
                <a:lnTo>
                  <a:pt x="26803" y="320898"/>
                </a:lnTo>
                <a:lnTo>
                  <a:pt x="23148" y="320898"/>
                </a:lnTo>
                <a:lnTo>
                  <a:pt x="23148" y="317180"/>
                </a:lnTo>
                <a:lnTo>
                  <a:pt x="19189" y="317180"/>
                </a:lnTo>
                <a:lnTo>
                  <a:pt x="19189" y="305168"/>
                </a:lnTo>
                <a:lnTo>
                  <a:pt x="15229" y="305168"/>
                </a:lnTo>
                <a:lnTo>
                  <a:pt x="15229" y="304024"/>
                </a:lnTo>
                <a:lnTo>
                  <a:pt x="10051" y="304024"/>
                </a:lnTo>
                <a:lnTo>
                  <a:pt x="10051" y="288294"/>
                </a:lnTo>
                <a:lnTo>
                  <a:pt x="15229" y="288294"/>
                </a:lnTo>
                <a:lnTo>
                  <a:pt x="10051" y="288294"/>
                </a:lnTo>
                <a:lnTo>
                  <a:pt x="10051" y="279713"/>
                </a:lnTo>
                <a:lnTo>
                  <a:pt x="15229" y="279713"/>
                </a:lnTo>
                <a:lnTo>
                  <a:pt x="15229" y="274851"/>
                </a:lnTo>
                <a:lnTo>
                  <a:pt x="19189" y="274851"/>
                </a:lnTo>
                <a:lnTo>
                  <a:pt x="19189" y="269989"/>
                </a:lnTo>
                <a:lnTo>
                  <a:pt x="15229" y="269989"/>
                </a:lnTo>
                <a:lnTo>
                  <a:pt x="19189" y="269989"/>
                </a:lnTo>
                <a:lnTo>
                  <a:pt x="19189" y="249397"/>
                </a:lnTo>
                <a:lnTo>
                  <a:pt x="15229" y="245679"/>
                </a:lnTo>
                <a:lnTo>
                  <a:pt x="15229" y="242247"/>
                </a:lnTo>
                <a:lnTo>
                  <a:pt x="10051" y="242247"/>
                </a:lnTo>
                <a:lnTo>
                  <a:pt x="10051" y="237384"/>
                </a:lnTo>
                <a:lnTo>
                  <a:pt x="15229" y="237384"/>
                </a:lnTo>
                <a:lnTo>
                  <a:pt x="15229" y="233666"/>
                </a:lnTo>
                <a:lnTo>
                  <a:pt x="19189" y="233666"/>
                </a:lnTo>
                <a:lnTo>
                  <a:pt x="19189" y="237384"/>
                </a:lnTo>
                <a:lnTo>
                  <a:pt x="34723" y="237384"/>
                </a:lnTo>
                <a:lnTo>
                  <a:pt x="34723" y="233666"/>
                </a:lnTo>
                <a:lnTo>
                  <a:pt x="41119" y="233666"/>
                </a:lnTo>
                <a:lnTo>
                  <a:pt x="41119" y="237384"/>
                </a:lnTo>
                <a:lnTo>
                  <a:pt x="45079" y="237384"/>
                </a:lnTo>
                <a:lnTo>
                  <a:pt x="45079" y="233666"/>
                </a:lnTo>
                <a:lnTo>
                  <a:pt x="50257" y="233666"/>
                </a:lnTo>
                <a:lnTo>
                  <a:pt x="45079" y="233666"/>
                </a:lnTo>
                <a:lnTo>
                  <a:pt x="45079" y="223942"/>
                </a:lnTo>
                <a:lnTo>
                  <a:pt x="41119" y="223942"/>
                </a:lnTo>
                <a:lnTo>
                  <a:pt x="41119" y="213074"/>
                </a:lnTo>
                <a:lnTo>
                  <a:pt x="37160" y="213074"/>
                </a:lnTo>
                <a:lnTo>
                  <a:pt x="37160" y="195056"/>
                </a:lnTo>
                <a:lnTo>
                  <a:pt x="34723" y="195056"/>
                </a:lnTo>
                <a:lnTo>
                  <a:pt x="34723" y="187619"/>
                </a:lnTo>
                <a:lnTo>
                  <a:pt x="30763" y="187619"/>
                </a:lnTo>
                <a:lnTo>
                  <a:pt x="30763" y="180469"/>
                </a:lnTo>
                <a:lnTo>
                  <a:pt x="26803" y="180469"/>
                </a:lnTo>
                <a:lnTo>
                  <a:pt x="26803" y="175607"/>
                </a:lnTo>
                <a:lnTo>
                  <a:pt x="23148" y="175607"/>
                </a:lnTo>
                <a:lnTo>
                  <a:pt x="23148" y="170745"/>
                </a:lnTo>
                <a:lnTo>
                  <a:pt x="26803" y="170745"/>
                </a:lnTo>
                <a:lnTo>
                  <a:pt x="26803" y="158733"/>
                </a:lnTo>
                <a:lnTo>
                  <a:pt x="23148" y="158733"/>
                </a:lnTo>
                <a:lnTo>
                  <a:pt x="23148" y="155015"/>
                </a:lnTo>
                <a:lnTo>
                  <a:pt x="19189" y="155015"/>
                </a:lnTo>
                <a:lnTo>
                  <a:pt x="19189" y="145291"/>
                </a:lnTo>
                <a:lnTo>
                  <a:pt x="23148" y="145291"/>
                </a:lnTo>
                <a:lnTo>
                  <a:pt x="23148" y="141572"/>
                </a:lnTo>
                <a:lnTo>
                  <a:pt x="26803" y="141572"/>
                </a:lnTo>
                <a:lnTo>
                  <a:pt x="26803" y="133278"/>
                </a:lnTo>
                <a:lnTo>
                  <a:pt x="30763" y="133278"/>
                </a:lnTo>
                <a:lnTo>
                  <a:pt x="30763" y="129560"/>
                </a:lnTo>
                <a:lnTo>
                  <a:pt x="37160" y="129560"/>
                </a:lnTo>
                <a:lnTo>
                  <a:pt x="37160" y="125842"/>
                </a:lnTo>
                <a:lnTo>
                  <a:pt x="41119" y="125842"/>
                </a:lnTo>
                <a:lnTo>
                  <a:pt x="41119" y="122410"/>
                </a:lnTo>
                <a:lnTo>
                  <a:pt x="45079" y="122410"/>
                </a:lnTo>
                <a:lnTo>
                  <a:pt x="45079" y="108968"/>
                </a:lnTo>
                <a:lnTo>
                  <a:pt x="50257" y="108968"/>
                </a:lnTo>
                <a:lnTo>
                  <a:pt x="50257" y="112686"/>
                </a:lnTo>
                <a:lnTo>
                  <a:pt x="53912" y="112686"/>
                </a:lnTo>
                <a:lnTo>
                  <a:pt x="53912" y="96956"/>
                </a:lnTo>
                <a:lnTo>
                  <a:pt x="61831" y="96956"/>
                </a:lnTo>
                <a:lnTo>
                  <a:pt x="61831" y="93237"/>
                </a:lnTo>
                <a:lnTo>
                  <a:pt x="65486" y="93237"/>
                </a:lnTo>
                <a:lnTo>
                  <a:pt x="65486" y="90949"/>
                </a:lnTo>
                <a:lnTo>
                  <a:pt x="68228" y="90949"/>
                </a:lnTo>
                <a:lnTo>
                  <a:pt x="68228" y="87231"/>
                </a:lnTo>
                <a:lnTo>
                  <a:pt x="72187" y="87231"/>
                </a:lnTo>
                <a:lnTo>
                  <a:pt x="72187" y="90949"/>
                </a:lnTo>
                <a:lnTo>
                  <a:pt x="72187" y="87231"/>
                </a:lnTo>
                <a:lnTo>
                  <a:pt x="75842" y="90949"/>
                </a:lnTo>
                <a:lnTo>
                  <a:pt x="88940" y="90949"/>
                </a:lnTo>
                <a:lnTo>
                  <a:pt x="92595" y="93237"/>
                </a:lnTo>
                <a:lnTo>
                  <a:pt x="95336" y="93237"/>
                </a:lnTo>
                <a:lnTo>
                  <a:pt x="95336" y="90949"/>
                </a:lnTo>
                <a:lnTo>
                  <a:pt x="102951" y="90949"/>
                </a:lnTo>
                <a:lnTo>
                  <a:pt x="102951" y="93237"/>
                </a:lnTo>
                <a:lnTo>
                  <a:pt x="106911" y="93237"/>
                </a:lnTo>
                <a:lnTo>
                  <a:pt x="106911" y="96956"/>
                </a:lnTo>
                <a:lnTo>
                  <a:pt x="110870" y="96956"/>
                </a:lnTo>
                <a:lnTo>
                  <a:pt x="110870" y="100388"/>
                </a:lnTo>
                <a:lnTo>
                  <a:pt x="119703" y="100388"/>
                </a:lnTo>
                <a:lnTo>
                  <a:pt x="119703" y="96956"/>
                </a:lnTo>
                <a:lnTo>
                  <a:pt x="123663" y="96956"/>
                </a:lnTo>
                <a:lnTo>
                  <a:pt x="119703" y="93237"/>
                </a:lnTo>
                <a:lnTo>
                  <a:pt x="123663" y="93237"/>
                </a:lnTo>
                <a:lnTo>
                  <a:pt x="123663" y="90949"/>
                </a:lnTo>
                <a:lnTo>
                  <a:pt x="126100" y="90949"/>
                </a:lnTo>
                <a:lnTo>
                  <a:pt x="126100" y="74933"/>
                </a:lnTo>
                <a:lnTo>
                  <a:pt x="130060" y="74933"/>
                </a:lnTo>
                <a:lnTo>
                  <a:pt x="130060" y="71501"/>
                </a:lnTo>
                <a:lnTo>
                  <a:pt x="134019" y="71501"/>
                </a:lnTo>
                <a:lnTo>
                  <a:pt x="134019" y="67783"/>
                </a:lnTo>
                <a:lnTo>
                  <a:pt x="134019" y="71501"/>
                </a:lnTo>
                <a:lnTo>
                  <a:pt x="134019" y="67783"/>
                </a:lnTo>
                <a:lnTo>
                  <a:pt x="134019" y="71501"/>
                </a:lnTo>
                <a:lnTo>
                  <a:pt x="137979" y="71501"/>
                </a:lnTo>
                <a:close/>
              </a:path>
            </a:pathLst>
          </a:custGeom>
          <a:solidFill>
            <a:srgbClr val="BFBFBF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es-PE"/>
            </a:pPr>
            <a:endParaRPr lang="es-PE" sz="1400">
              <a:solidFill>
                <a:srgbClr val="000000"/>
              </a:solidFill>
            </a:endParaRPr>
          </a:p>
        </p:txBody>
      </p:sp>
      <p:sp>
        <p:nvSpPr>
          <p:cNvPr id="9" name="Google Shape;1256;p20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v7+/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j2lQ8MAAAAEAAAAAAAAAAAAAAAAAAAAAAAAAAeAAAAaAAAAAAAAAAAAAAAAAAAAAAAAAAAAAAAECcAABAnAAAAAAAAAAAAAAAAAAAAAAAAAAAAAAAAAAAAAAAAAAAAABQAAAAAAAAAwMD/AAAAAABkAAAAMgAAAAAAAABkAAAAAAAAAH9/fwAKAAAAHwAAAFQAAAC/v78A////AQAAAAAAAAAAAAAAAAAAAAAAAAAAAAAAAAAAAAAAAAAA/v7+AH9/fwDn5uYDzMzMAMDA/wB/f38AAAAAAAAAAAAAAAAAAAAAAAAAAAAhAAAAGAAAABQAAABXMwAAQRQAAOo1AAD6FgAAEAAAACYAAAAIAAAA//////////8="/>
              </a:ext>
            </a:extLst>
          </p:cNvSpPr>
          <p:nvPr/>
        </p:nvSpPr>
        <p:spPr>
          <a:xfrm>
            <a:off x="8345805" y="3292475"/>
            <a:ext cx="418465" cy="442595"/>
          </a:xfrm>
          <a:custGeom>
            <a:avLst/>
            <a:gdLst/>
            <a:ahLst/>
            <a:cxnLst/>
            <a:rect l="0" t="0" r="418465" b="442595"/>
            <a:pathLst>
              <a:path w="418465" h="442595">
                <a:moveTo>
                  <a:pt x="141517" y="101433"/>
                </a:moveTo>
                <a:lnTo>
                  <a:pt x="141517" y="97719"/>
                </a:lnTo>
                <a:lnTo>
                  <a:pt x="145473" y="97719"/>
                </a:lnTo>
                <a:lnTo>
                  <a:pt x="145473" y="94290"/>
                </a:lnTo>
                <a:lnTo>
                  <a:pt x="149430" y="94290"/>
                </a:lnTo>
                <a:lnTo>
                  <a:pt x="149430" y="90576"/>
                </a:lnTo>
                <a:lnTo>
                  <a:pt x="153082" y="90576"/>
                </a:lnTo>
                <a:lnTo>
                  <a:pt x="153082" y="85718"/>
                </a:lnTo>
                <a:lnTo>
                  <a:pt x="158255" y="85718"/>
                </a:lnTo>
                <a:lnTo>
                  <a:pt x="158255" y="82004"/>
                </a:lnTo>
                <a:lnTo>
                  <a:pt x="162212" y="82004"/>
                </a:lnTo>
                <a:lnTo>
                  <a:pt x="162212" y="78575"/>
                </a:lnTo>
                <a:lnTo>
                  <a:pt x="166168" y="78575"/>
                </a:lnTo>
                <a:lnTo>
                  <a:pt x="166168" y="77432"/>
                </a:lnTo>
                <a:lnTo>
                  <a:pt x="168603" y="72575"/>
                </a:lnTo>
                <a:lnTo>
                  <a:pt x="172559" y="72575"/>
                </a:lnTo>
                <a:lnTo>
                  <a:pt x="172559" y="61717"/>
                </a:lnTo>
                <a:lnTo>
                  <a:pt x="176516" y="58003"/>
                </a:lnTo>
                <a:lnTo>
                  <a:pt x="176516" y="48288"/>
                </a:lnTo>
                <a:lnTo>
                  <a:pt x="180168" y="48288"/>
                </a:lnTo>
                <a:lnTo>
                  <a:pt x="180168" y="43430"/>
                </a:lnTo>
                <a:lnTo>
                  <a:pt x="176516" y="43430"/>
                </a:lnTo>
                <a:lnTo>
                  <a:pt x="176516" y="32573"/>
                </a:lnTo>
                <a:lnTo>
                  <a:pt x="180168" y="32573"/>
                </a:lnTo>
                <a:lnTo>
                  <a:pt x="180168" y="22858"/>
                </a:lnTo>
                <a:lnTo>
                  <a:pt x="184124" y="22858"/>
                </a:lnTo>
                <a:lnTo>
                  <a:pt x="184124" y="7143"/>
                </a:lnTo>
                <a:lnTo>
                  <a:pt x="189298" y="7143"/>
                </a:lnTo>
                <a:lnTo>
                  <a:pt x="189298" y="3428"/>
                </a:lnTo>
                <a:lnTo>
                  <a:pt x="193254" y="7143"/>
                </a:lnTo>
                <a:lnTo>
                  <a:pt x="193254" y="3428"/>
                </a:lnTo>
                <a:lnTo>
                  <a:pt x="194472" y="3428"/>
                </a:lnTo>
                <a:lnTo>
                  <a:pt x="194472" y="0"/>
                </a:lnTo>
                <a:lnTo>
                  <a:pt x="203297" y="0"/>
                </a:lnTo>
                <a:lnTo>
                  <a:pt x="203297" y="7143"/>
                </a:lnTo>
                <a:lnTo>
                  <a:pt x="207254" y="7143"/>
                </a:lnTo>
                <a:lnTo>
                  <a:pt x="207254" y="10857"/>
                </a:lnTo>
                <a:lnTo>
                  <a:pt x="211210" y="10857"/>
                </a:lnTo>
                <a:lnTo>
                  <a:pt x="211210" y="15715"/>
                </a:lnTo>
                <a:lnTo>
                  <a:pt x="207254" y="19143"/>
                </a:lnTo>
                <a:lnTo>
                  <a:pt x="207254" y="22858"/>
                </a:lnTo>
                <a:lnTo>
                  <a:pt x="211210" y="22858"/>
                </a:lnTo>
                <a:lnTo>
                  <a:pt x="211210" y="32573"/>
                </a:lnTo>
                <a:lnTo>
                  <a:pt x="215167" y="32573"/>
                </a:lnTo>
                <a:lnTo>
                  <a:pt x="215167" y="39716"/>
                </a:lnTo>
                <a:lnTo>
                  <a:pt x="218819" y="39716"/>
                </a:lnTo>
                <a:lnTo>
                  <a:pt x="218819" y="43430"/>
                </a:lnTo>
                <a:lnTo>
                  <a:pt x="218819" y="39716"/>
                </a:lnTo>
                <a:lnTo>
                  <a:pt x="218819" y="43430"/>
                </a:lnTo>
                <a:lnTo>
                  <a:pt x="223992" y="43430"/>
                </a:lnTo>
                <a:lnTo>
                  <a:pt x="223992" y="48288"/>
                </a:lnTo>
                <a:lnTo>
                  <a:pt x="223992" y="43430"/>
                </a:lnTo>
                <a:lnTo>
                  <a:pt x="234340" y="43430"/>
                </a:lnTo>
                <a:lnTo>
                  <a:pt x="234340" y="48288"/>
                </a:lnTo>
                <a:lnTo>
                  <a:pt x="238296" y="48288"/>
                </a:lnTo>
                <a:lnTo>
                  <a:pt x="238296" y="52002"/>
                </a:lnTo>
                <a:lnTo>
                  <a:pt x="241948" y="52002"/>
                </a:lnTo>
                <a:lnTo>
                  <a:pt x="241948" y="53145"/>
                </a:lnTo>
                <a:lnTo>
                  <a:pt x="238296" y="53145"/>
                </a:lnTo>
                <a:lnTo>
                  <a:pt x="238296" y="58003"/>
                </a:lnTo>
                <a:lnTo>
                  <a:pt x="241948" y="58003"/>
                </a:lnTo>
                <a:lnTo>
                  <a:pt x="241948" y="61717"/>
                </a:lnTo>
                <a:lnTo>
                  <a:pt x="245905" y="61717"/>
                </a:lnTo>
                <a:lnTo>
                  <a:pt x="245905" y="65146"/>
                </a:lnTo>
                <a:lnTo>
                  <a:pt x="249861" y="65146"/>
                </a:lnTo>
                <a:lnTo>
                  <a:pt x="249861" y="77432"/>
                </a:lnTo>
                <a:lnTo>
                  <a:pt x="245905" y="77432"/>
                </a:lnTo>
                <a:lnTo>
                  <a:pt x="245905" y="85718"/>
                </a:lnTo>
                <a:lnTo>
                  <a:pt x="241948" y="85718"/>
                </a:lnTo>
                <a:lnTo>
                  <a:pt x="245905" y="85718"/>
                </a:lnTo>
                <a:lnTo>
                  <a:pt x="245905" y="94290"/>
                </a:lnTo>
                <a:lnTo>
                  <a:pt x="249861" y="94290"/>
                </a:lnTo>
                <a:lnTo>
                  <a:pt x="249861" y="90576"/>
                </a:lnTo>
                <a:lnTo>
                  <a:pt x="252296" y="94290"/>
                </a:lnTo>
                <a:lnTo>
                  <a:pt x="260209" y="94290"/>
                </a:lnTo>
                <a:lnTo>
                  <a:pt x="260209" y="90576"/>
                </a:lnTo>
                <a:lnTo>
                  <a:pt x="269034" y="90576"/>
                </a:lnTo>
                <a:lnTo>
                  <a:pt x="269034" y="85718"/>
                </a:lnTo>
                <a:lnTo>
                  <a:pt x="272991" y="85718"/>
                </a:lnTo>
                <a:lnTo>
                  <a:pt x="272991" y="82004"/>
                </a:lnTo>
                <a:lnTo>
                  <a:pt x="276947" y="82004"/>
                </a:lnTo>
                <a:lnTo>
                  <a:pt x="276947" y="90576"/>
                </a:lnTo>
                <a:lnTo>
                  <a:pt x="272991" y="90576"/>
                </a:lnTo>
                <a:lnTo>
                  <a:pt x="276947" y="90576"/>
                </a:lnTo>
                <a:lnTo>
                  <a:pt x="276947" y="94290"/>
                </a:lnTo>
                <a:lnTo>
                  <a:pt x="272991" y="94290"/>
                </a:lnTo>
                <a:lnTo>
                  <a:pt x="272991" y="97719"/>
                </a:lnTo>
                <a:lnTo>
                  <a:pt x="276947" y="97719"/>
                </a:lnTo>
                <a:lnTo>
                  <a:pt x="276947" y="104005"/>
                </a:lnTo>
                <a:lnTo>
                  <a:pt x="279382" y="104005"/>
                </a:lnTo>
                <a:lnTo>
                  <a:pt x="279382" y="114863"/>
                </a:lnTo>
                <a:lnTo>
                  <a:pt x="283338" y="114863"/>
                </a:lnTo>
                <a:lnTo>
                  <a:pt x="283338" y="119720"/>
                </a:lnTo>
                <a:lnTo>
                  <a:pt x="283338" y="114863"/>
                </a:lnTo>
                <a:lnTo>
                  <a:pt x="287295" y="119720"/>
                </a:lnTo>
                <a:lnTo>
                  <a:pt x="287295" y="114863"/>
                </a:lnTo>
                <a:lnTo>
                  <a:pt x="290947" y="114863"/>
                </a:lnTo>
                <a:lnTo>
                  <a:pt x="290947" y="119720"/>
                </a:lnTo>
                <a:lnTo>
                  <a:pt x="290947" y="114863"/>
                </a:lnTo>
                <a:lnTo>
                  <a:pt x="294903" y="114863"/>
                </a:lnTo>
                <a:lnTo>
                  <a:pt x="294903" y="119720"/>
                </a:lnTo>
                <a:lnTo>
                  <a:pt x="294903" y="114863"/>
                </a:lnTo>
                <a:lnTo>
                  <a:pt x="300077" y="114863"/>
                </a:lnTo>
                <a:lnTo>
                  <a:pt x="300077" y="111148"/>
                </a:lnTo>
                <a:lnTo>
                  <a:pt x="300077" y="114863"/>
                </a:lnTo>
                <a:lnTo>
                  <a:pt x="304033" y="114863"/>
                </a:lnTo>
                <a:lnTo>
                  <a:pt x="304033" y="111148"/>
                </a:lnTo>
                <a:lnTo>
                  <a:pt x="314077" y="111148"/>
                </a:lnTo>
                <a:lnTo>
                  <a:pt x="314077" y="114863"/>
                </a:lnTo>
                <a:lnTo>
                  <a:pt x="321989" y="114863"/>
                </a:lnTo>
                <a:lnTo>
                  <a:pt x="321989" y="119720"/>
                </a:lnTo>
                <a:lnTo>
                  <a:pt x="325946" y="119720"/>
                </a:lnTo>
                <a:lnTo>
                  <a:pt x="325946" y="123149"/>
                </a:lnTo>
                <a:lnTo>
                  <a:pt x="331119" y="123149"/>
                </a:lnTo>
                <a:lnTo>
                  <a:pt x="334772" y="126863"/>
                </a:lnTo>
                <a:lnTo>
                  <a:pt x="334772" y="132864"/>
                </a:lnTo>
                <a:lnTo>
                  <a:pt x="335989" y="132864"/>
                </a:lnTo>
                <a:lnTo>
                  <a:pt x="335989" y="130578"/>
                </a:lnTo>
                <a:lnTo>
                  <a:pt x="341163" y="130578"/>
                </a:lnTo>
                <a:lnTo>
                  <a:pt x="341163" y="126863"/>
                </a:lnTo>
                <a:lnTo>
                  <a:pt x="341163" y="130578"/>
                </a:lnTo>
                <a:lnTo>
                  <a:pt x="341163" y="126863"/>
                </a:lnTo>
                <a:lnTo>
                  <a:pt x="345119" y="130578"/>
                </a:lnTo>
                <a:lnTo>
                  <a:pt x="345119" y="126863"/>
                </a:lnTo>
                <a:lnTo>
                  <a:pt x="352727" y="126863"/>
                </a:lnTo>
                <a:lnTo>
                  <a:pt x="352727" y="132864"/>
                </a:lnTo>
                <a:lnTo>
                  <a:pt x="356684" y="136578"/>
                </a:lnTo>
                <a:lnTo>
                  <a:pt x="356684" y="140293"/>
                </a:lnTo>
                <a:lnTo>
                  <a:pt x="360640" y="140293"/>
                </a:lnTo>
                <a:lnTo>
                  <a:pt x="360640" y="143721"/>
                </a:lnTo>
                <a:lnTo>
                  <a:pt x="363075" y="143721"/>
                </a:lnTo>
                <a:lnTo>
                  <a:pt x="363075" y="140293"/>
                </a:lnTo>
                <a:lnTo>
                  <a:pt x="360640" y="140293"/>
                </a:lnTo>
                <a:lnTo>
                  <a:pt x="363075" y="140293"/>
                </a:lnTo>
                <a:lnTo>
                  <a:pt x="360640" y="140293"/>
                </a:lnTo>
                <a:lnTo>
                  <a:pt x="360640" y="130578"/>
                </a:lnTo>
                <a:lnTo>
                  <a:pt x="370988" y="130578"/>
                </a:lnTo>
                <a:lnTo>
                  <a:pt x="370988" y="132864"/>
                </a:lnTo>
                <a:lnTo>
                  <a:pt x="376161" y="132864"/>
                </a:lnTo>
                <a:lnTo>
                  <a:pt x="376161" y="140293"/>
                </a:lnTo>
                <a:lnTo>
                  <a:pt x="383770" y="140293"/>
                </a:lnTo>
                <a:lnTo>
                  <a:pt x="383770" y="143721"/>
                </a:lnTo>
                <a:lnTo>
                  <a:pt x="387726" y="143721"/>
                </a:lnTo>
                <a:lnTo>
                  <a:pt x="387726" y="147436"/>
                </a:lnTo>
                <a:lnTo>
                  <a:pt x="391378" y="147436"/>
                </a:lnTo>
                <a:lnTo>
                  <a:pt x="391378" y="140293"/>
                </a:lnTo>
                <a:lnTo>
                  <a:pt x="398074" y="140293"/>
                </a:lnTo>
                <a:lnTo>
                  <a:pt x="398074" y="143721"/>
                </a:lnTo>
                <a:lnTo>
                  <a:pt x="401726" y="143721"/>
                </a:lnTo>
                <a:lnTo>
                  <a:pt x="398074" y="143721"/>
                </a:lnTo>
                <a:lnTo>
                  <a:pt x="398074" y="157151"/>
                </a:lnTo>
                <a:lnTo>
                  <a:pt x="383770" y="157151"/>
                </a:lnTo>
                <a:lnTo>
                  <a:pt x="387726" y="157151"/>
                </a:lnTo>
                <a:lnTo>
                  <a:pt x="383770" y="157151"/>
                </a:lnTo>
                <a:lnTo>
                  <a:pt x="383770" y="162008"/>
                </a:lnTo>
                <a:lnTo>
                  <a:pt x="379814" y="162008"/>
                </a:lnTo>
                <a:lnTo>
                  <a:pt x="379814" y="169151"/>
                </a:lnTo>
                <a:lnTo>
                  <a:pt x="376161" y="169151"/>
                </a:lnTo>
                <a:lnTo>
                  <a:pt x="376161" y="182581"/>
                </a:lnTo>
                <a:lnTo>
                  <a:pt x="379814" y="182581"/>
                </a:lnTo>
                <a:lnTo>
                  <a:pt x="379814" y="191153"/>
                </a:lnTo>
                <a:lnTo>
                  <a:pt x="383770" y="191153"/>
                </a:lnTo>
                <a:lnTo>
                  <a:pt x="376161" y="191153"/>
                </a:lnTo>
                <a:lnTo>
                  <a:pt x="376161" y="194581"/>
                </a:lnTo>
                <a:lnTo>
                  <a:pt x="370988" y="194581"/>
                </a:lnTo>
                <a:lnTo>
                  <a:pt x="376161" y="194581"/>
                </a:lnTo>
                <a:lnTo>
                  <a:pt x="376161" y="198296"/>
                </a:lnTo>
                <a:lnTo>
                  <a:pt x="370988" y="198296"/>
                </a:lnTo>
                <a:lnTo>
                  <a:pt x="370988" y="202010"/>
                </a:lnTo>
                <a:lnTo>
                  <a:pt x="367031" y="202010"/>
                </a:lnTo>
                <a:lnTo>
                  <a:pt x="367031" y="205439"/>
                </a:lnTo>
                <a:lnTo>
                  <a:pt x="363075" y="205439"/>
                </a:lnTo>
                <a:lnTo>
                  <a:pt x="363075" y="202010"/>
                </a:lnTo>
                <a:lnTo>
                  <a:pt x="360640" y="202010"/>
                </a:lnTo>
                <a:lnTo>
                  <a:pt x="360640" y="205439"/>
                </a:lnTo>
                <a:lnTo>
                  <a:pt x="356684" y="205439"/>
                </a:lnTo>
                <a:lnTo>
                  <a:pt x="356684" y="209153"/>
                </a:lnTo>
                <a:lnTo>
                  <a:pt x="352727" y="209153"/>
                </a:lnTo>
                <a:lnTo>
                  <a:pt x="352727" y="211439"/>
                </a:lnTo>
                <a:lnTo>
                  <a:pt x="341163" y="211439"/>
                </a:lnTo>
                <a:lnTo>
                  <a:pt x="341163" y="215154"/>
                </a:lnTo>
                <a:lnTo>
                  <a:pt x="334772" y="215154"/>
                </a:lnTo>
                <a:lnTo>
                  <a:pt x="334772" y="218868"/>
                </a:lnTo>
                <a:lnTo>
                  <a:pt x="331119" y="218868"/>
                </a:lnTo>
                <a:lnTo>
                  <a:pt x="331119" y="227154"/>
                </a:lnTo>
                <a:lnTo>
                  <a:pt x="325946" y="227154"/>
                </a:lnTo>
                <a:lnTo>
                  <a:pt x="325946" y="240584"/>
                </a:lnTo>
                <a:lnTo>
                  <a:pt x="331119" y="240584"/>
                </a:lnTo>
                <a:lnTo>
                  <a:pt x="331119" y="244298"/>
                </a:lnTo>
                <a:lnTo>
                  <a:pt x="334772" y="247727"/>
                </a:lnTo>
                <a:lnTo>
                  <a:pt x="334772" y="260013"/>
                </a:lnTo>
                <a:lnTo>
                  <a:pt x="331119" y="260013"/>
                </a:lnTo>
                <a:lnTo>
                  <a:pt x="334772" y="260013"/>
                </a:lnTo>
                <a:lnTo>
                  <a:pt x="334772" y="266014"/>
                </a:lnTo>
                <a:lnTo>
                  <a:pt x="335989" y="266014"/>
                </a:lnTo>
                <a:lnTo>
                  <a:pt x="334772" y="266014"/>
                </a:lnTo>
                <a:lnTo>
                  <a:pt x="334772" y="273157"/>
                </a:lnTo>
                <a:lnTo>
                  <a:pt x="345119" y="273157"/>
                </a:lnTo>
                <a:lnTo>
                  <a:pt x="345119" y="269728"/>
                </a:lnTo>
                <a:lnTo>
                  <a:pt x="349075" y="269728"/>
                </a:lnTo>
                <a:lnTo>
                  <a:pt x="349075" y="276871"/>
                </a:lnTo>
                <a:lnTo>
                  <a:pt x="352727" y="280586"/>
                </a:lnTo>
                <a:lnTo>
                  <a:pt x="352727" y="285443"/>
                </a:lnTo>
                <a:lnTo>
                  <a:pt x="356684" y="285443"/>
                </a:lnTo>
                <a:lnTo>
                  <a:pt x="356684" y="295158"/>
                </a:lnTo>
                <a:lnTo>
                  <a:pt x="352727" y="295158"/>
                </a:lnTo>
                <a:lnTo>
                  <a:pt x="356684" y="295158"/>
                </a:lnTo>
                <a:lnTo>
                  <a:pt x="352727" y="295158"/>
                </a:lnTo>
                <a:lnTo>
                  <a:pt x="352727" y="302301"/>
                </a:lnTo>
                <a:lnTo>
                  <a:pt x="367031" y="302301"/>
                </a:lnTo>
                <a:lnTo>
                  <a:pt x="367031" y="309445"/>
                </a:lnTo>
                <a:lnTo>
                  <a:pt x="391378" y="309445"/>
                </a:lnTo>
                <a:lnTo>
                  <a:pt x="391378" y="314302"/>
                </a:lnTo>
                <a:lnTo>
                  <a:pt x="398074" y="314302"/>
                </a:lnTo>
                <a:lnTo>
                  <a:pt x="398074" y="319159"/>
                </a:lnTo>
                <a:lnTo>
                  <a:pt x="401726" y="319159"/>
                </a:lnTo>
                <a:lnTo>
                  <a:pt x="401726" y="315445"/>
                </a:lnTo>
                <a:lnTo>
                  <a:pt x="414812" y="315445"/>
                </a:lnTo>
                <a:lnTo>
                  <a:pt x="414812" y="331446"/>
                </a:lnTo>
                <a:lnTo>
                  <a:pt x="418465" y="331446"/>
                </a:lnTo>
                <a:lnTo>
                  <a:pt x="418465" y="338589"/>
                </a:lnTo>
                <a:lnTo>
                  <a:pt x="410856" y="338589"/>
                </a:lnTo>
                <a:lnTo>
                  <a:pt x="410856" y="342303"/>
                </a:lnTo>
                <a:lnTo>
                  <a:pt x="401726" y="342303"/>
                </a:lnTo>
                <a:lnTo>
                  <a:pt x="401726" y="344589"/>
                </a:lnTo>
                <a:lnTo>
                  <a:pt x="394117" y="344589"/>
                </a:lnTo>
                <a:lnTo>
                  <a:pt x="394117" y="352018"/>
                </a:lnTo>
                <a:lnTo>
                  <a:pt x="391378" y="352018"/>
                </a:lnTo>
                <a:lnTo>
                  <a:pt x="391378" y="356590"/>
                </a:lnTo>
                <a:lnTo>
                  <a:pt x="387726" y="356590"/>
                </a:lnTo>
                <a:lnTo>
                  <a:pt x="387726" y="360304"/>
                </a:lnTo>
                <a:lnTo>
                  <a:pt x="383770" y="360304"/>
                </a:lnTo>
                <a:lnTo>
                  <a:pt x="383770" y="356590"/>
                </a:lnTo>
                <a:lnTo>
                  <a:pt x="383770" y="360304"/>
                </a:lnTo>
                <a:lnTo>
                  <a:pt x="379814" y="356590"/>
                </a:lnTo>
                <a:lnTo>
                  <a:pt x="379814" y="360304"/>
                </a:lnTo>
                <a:lnTo>
                  <a:pt x="376161" y="360304"/>
                </a:lnTo>
                <a:lnTo>
                  <a:pt x="376161" y="364019"/>
                </a:lnTo>
                <a:lnTo>
                  <a:pt x="367031" y="364019"/>
                </a:lnTo>
                <a:lnTo>
                  <a:pt x="367031" y="367733"/>
                </a:lnTo>
                <a:lnTo>
                  <a:pt x="363075" y="370019"/>
                </a:lnTo>
                <a:lnTo>
                  <a:pt x="367031" y="370019"/>
                </a:lnTo>
                <a:lnTo>
                  <a:pt x="367031" y="396592"/>
                </a:lnTo>
                <a:lnTo>
                  <a:pt x="370988" y="396592"/>
                </a:lnTo>
                <a:lnTo>
                  <a:pt x="367031" y="396592"/>
                </a:lnTo>
                <a:lnTo>
                  <a:pt x="367031" y="399164"/>
                </a:lnTo>
                <a:lnTo>
                  <a:pt x="363075" y="399164"/>
                </a:lnTo>
                <a:lnTo>
                  <a:pt x="363075" y="402592"/>
                </a:lnTo>
                <a:lnTo>
                  <a:pt x="360640" y="402592"/>
                </a:lnTo>
                <a:lnTo>
                  <a:pt x="360640" y="399164"/>
                </a:lnTo>
                <a:lnTo>
                  <a:pt x="356684" y="399164"/>
                </a:lnTo>
                <a:lnTo>
                  <a:pt x="356684" y="396592"/>
                </a:lnTo>
                <a:lnTo>
                  <a:pt x="352727" y="396592"/>
                </a:lnTo>
                <a:lnTo>
                  <a:pt x="352727" y="392878"/>
                </a:lnTo>
                <a:lnTo>
                  <a:pt x="349075" y="392878"/>
                </a:lnTo>
                <a:lnTo>
                  <a:pt x="345119" y="389449"/>
                </a:lnTo>
                <a:lnTo>
                  <a:pt x="345119" y="384591"/>
                </a:lnTo>
                <a:lnTo>
                  <a:pt x="335989" y="384591"/>
                </a:lnTo>
                <a:lnTo>
                  <a:pt x="335989" y="380877"/>
                </a:lnTo>
                <a:lnTo>
                  <a:pt x="325946" y="380877"/>
                </a:lnTo>
                <a:lnTo>
                  <a:pt x="325946" y="384591"/>
                </a:lnTo>
                <a:lnTo>
                  <a:pt x="321989" y="384591"/>
                </a:lnTo>
                <a:lnTo>
                  <a:pt x="321989" y="389449"/>
                </a:lnTo>
                <a:lnTo>
                  <a:pt x="318033" y="389449"/>
                </a:lnTo>
                <a:lnTo>
                  <a:pt x="318033" y="384591"/>
                </a:lnTo>
                <a:lnTo>
                  <a:pt x="318033" y="389449"/>
                </a:lnTo>
                <a:lnTo>
                  <a:pt x="314077" y="389449"/>
                </a:lnTo>
                <a:lnTo>
                  <a:pt x="314077" y="384591"/>
                </a:lnTo>
                <a:lnTo>
                  <a:pt x="310424" y="389449"/>
                </a:lnTo>
                <a:lnTo>
                  <a:pt x="310424" y="392878"/>
                </a:lnTo>
                <a:lnTo>
                  <a:pt x="307685" y="392878"/>
                </a:lnTo>
                <a:lnTo>
                  <a:pt x="307685" y="396592"/>
                </a:lnTo>
                <a:lnTo>
                  <a:pt x="304033" y="399164"/>
                </a:lnTo>
                <a:lnTo>
                  <a:pt x="287295" y="413450"/>
                </a:lnTo>
                <a:lnTo>
                  <a:pt x="283338" y="418307"/>
                </a:lnTo>
                <a:lnTo>
                  <a:pt x="279382" y="422022"/>
                </a:lnTo>
                <a:lnTo>
                  <a:pt x="276947" y="428022"/>
                </a:lnTo>
                <a:lnTo>
                  <a:pt x="272991" y="431737"/>
                </a:lnTo>
                <a:lnTo>
                  <a:pt x="260209" y="442595"/>
                </a:lnTo>
                <a:lnTo>
                  <a:pt x="260209" y="438880"/>
                </a:lnTo>
                <a:lnTo>
                  <a:pt x="265382" y="438880"/>
                </a:lnTo>
                <a:lnTo>
                  <a:pt x="265382" y="428022"/>
                </a:lnTo>
                <a:lnTo>
                  <a:pt x="260209" y="428022"/>
                </a:lnTo>
                <a:lnTo>
                  <a:pt x="260209" y="423165"/>
                </a:lnTo>
                <a:lnTo>
                  <a:pt x="256252" y="423165"/>
                </a:lnTo>
                <a:lnTo>
                  <a:pt x="256252" y="422022"/>
                </a:lnTo>
                <a:lnTo>
                  <a:pt x="252296" y="418307"/>
                </a:lnTo>
                <a:lnTo>
                  <a:pt x="249861" y="413450"/>
                </a:lnTo>
                <a:lnTo>
                  <a:pt x="249861" y="410021"/>
                </a:lnTo>
                <a:lnTo>
                  <a:pt x="245905" y="410021"/>
                </a:lnTo>
                <a:cubicBezTo>
                  <a:pt x="236166" y="399449"/>
                  <a:pt x="234340" y="400307"/>
                  <a:pt x="225210" y="392878"/>
                </a:cubicBezTo>
                <a:lnTo>
                  <a:pt x="223992" y="392878"/>
                </a:lnTo>
                <a:lnTo>
                  <a:pt x="223992" y="389449"/>
                </a:lnTo>
                <a:lnTo>
                  <a:pt x="218819" y="389449"/>
                </a:lnTo>
                <a:lnTo>
                  <a:pt x="218819" y="384591"/>
                </a:lnTo>
                <a:lnTo>
                  <a:pt x="215167" y="384591"/>
                </a:lnTo>
                <a:lnTo>
                  <a:pt x="211210" y="380877"/>
                </a:lnTo>
                <a:lnTo>
                  <a:pt x="211210" y="373734"/>
                </a:lnTo>
                <a:lnTo>
                  <a:pt x="207254" y="373734"/>
                </a:lnTo>
                <a:lnTo>
                  <a:pt x="203297" y="370019"/>
                </a:lnTo>
                <a:lnTo>
                  <a:pt x="199645" y="370019"/>
                </a:lnTo>
                <a:lnTo>
                  <a:pt x="199645" y="367733"/>
                </a:lnTo>
                <a:lnTo>
                  <a:pt x="194472" y="367733"/>
                </a:lnTo>
                <a:lnTo>
                  <a:pt x="194472" y="364019"/>
                </a:lnTo>
                <a:lnTo>
                  <a:pt x="193254" y="364019"/>
                </a:lnTo>
                <a:lnTo>
                  <a:pt x="193254" y="348304"/>
                </a:lnTo>
                <a:lnTo>
                  <a:pt x="189298" y="348304"/>
                </a:lnTo>
                <a:lnTo>
                  <a:pt x="189298" y="342303"/>
                </a:lnTo>
                <a:lnTo>
                  <a:pt x="184124" y="342303"/>
                </a:lnTo>
                <a:lnTo>
                  <a:pt x="184124" y="334874"/>
                </a:lnTo>
                <a:lnTo>
                  <a:pt x="180168" y="334874"/>
                </a:lnTo>
                <a:lnTo>
                  <a:pt x="180168" y="331446"/>
                </a:lnTo>
                <a:lnTo>
                  <a:pt x="176516" y="331446"/>
                </a:lnTo>
                <a:lnTo>
                  <a:pt x="176516" y="327731"/>
                </a:lnTo>
                <a:lnTo>
                  <a:pt x="172559" y="327731"/>
                </a:lnTo>
                <a:lnTo>
                  <a:pt x="172559" y="322874"/>
                </a:lnTo>
                <a:lnTo>
                  <a:pt x="168603" y="322874"/>
                </a:lnTo>
                <a:lnTo>
                  <a:pt x="166168" y="319159"/>
                </a:lnTo>
                <a:lnTo>
                  <a:pt x="162212" y="319159"/>
                </a:lnTo>
                <a:lnTo>
                  <a:pt x="162212" y="315445"/>
                </a:lnTo>
                <a:lnTo>
                  <a:pt x="158255" y="315445"/>
                </a:lnTo>
                <a:lnTo>
                  <a:pt x="158255" y="314302"/>
                </a:lnTo>
                <a:lnTo>
                  <a:pt x="153082" y="314302"/>
                </a:lnTo>
                <a:lnTo>
                  <a:pt x="153082" y="309445"/>
                </a:lnTo>
                <a:lnTo>
                  <a:pt x="145473" y="309445"/>
                </a:lnTo>
                <a:lnTo>
                  <a:pt x="145473" y="306016"/>
                </a:lnTo>
                <a:lnTo>
                  <a:pt x="141517" y="306016"/>
                </a:lnTo>
                <a:lnTo>
                  <a:pt x="139082" y="302301"/>
                </a:lnTo>
                <a:lnTo>
                  <a:pt x="135126" y="302301"/>
                </a:lnTo>
                <a:lnTo>
                  <a:pt x="135126" y="298587"/>
                </a:lnTo>
                <a:lnTo>
                  <a:pt x="131169" y="298587"/>
                </a:lnTo>
                <a:lnTo>
                  <a:pt x="127517" y="295158"/>
                </a:lnTo>
                <a:lnTo>
                  <a:pt x="123561" y="295158"/>
                </a:lnTo>
                <a:lnTo>
                  <a:pt x="123561" y="290301"/>
                </a:lnTo>
                <a:lnTo>
                  <a:pt x="118387" y="290301"/>
                </a:lnTo>
                <a:lnTo>
                  <a:pt x="114431" y="288872"/>
                </a:lnTo>
                <a:lnTo>
                  <a:pt x="108040" y="288872"/>
                </a:lnTo>
                <a:lnTo>
                  <a:pt x="108040" y="285443"/>
                </a:lnTo>
                <a:lnTo>
                  <a:pt x="104083" y="285443"/>
                </a:lnTo>
                <a:lnTo>
                  <a:pt x="100431" y="280586"/>
                </a:lnTo>
                <a:lnTo>
                  <a:pt x="96475" y="280586"/>
                </a:lnTo>
                <a:lnTo>
                  <a:pt x="96475" y="276871"/>
                </a:lnTo>
                <a:lnTo>
                  <a:pt x="87345" y="276871"/>
                </a:lnTo>
                <a:lnTo>
                  <a:pt x="87345" y="273157"/>
                </a:lnTo>
                <a:lnTo>
                  <a:pt x="82171" y="273157"/>
                </a:lnTo>
                <a:lnTo>
                  <a:pt x="77301" y="269728"/>
                </a:lnTo>
                <a:lnTo>
                  <a:pt x="73345" y="269728"/>
                </a:lnTo>
                <a:lnTo>
                  <a:pt x="73345" y="266014"/>
                </a:lnTo>
                <a:lnTo>
                  <a:pt x="65432" y="266014"/>
                </a:lnTo>
                <a:lnTo>
                  <a:pt x="65432" y="263442"/>
                </a:lnTo>
                <a:lnTo>
                  <a:pt x="57824" y="263442"/>
                </a:lnTo>
                <a:lnTo>
                  <a:pt x="57824" y="260013"/>
                </a:lnTo>
                <a:lnTo>
                  <a:pt x="51433" y="260013"/>
                </a:lnTo>
                <a:lnTo>
                  <a:pt x="47476" y="256299"/>
                </a:lnTo>
                <a:lnTo>
                  <a:pt x="42303" y="256299"/>
                </a:lnTo>
                <a:lnTo>
                  <a:pt x="42303" y="252584"/>
                </a:lnTo>
                <a:lnTo>
                  <a:pt x="34694" y="252584"/>
                </a:lnTo>
                <a:lnTo>
                  <a:pt x="34694" y="247727"/>
                </a:lnTo>
                <a:lnTo>
                  <a:pt x="26781" y="247727"/>
                </a:lnTo>
                <a:lnTo>
                  <a:pt x="24347" y="244298"/>
                </a:lnTo>
                <a:lnTo>
                  <a:pt x="20390" y="244298"/>
                </a:lnTo>
                <a:lnTo>
                  <a:pt x="20390" y="240584"/>
                </a:lnTo>
                <a:lnTo>
                  <a:pt x="11564" y="240584"/>
                </a:lnTo>
                <a:lnTo>
                  <a:pt x="11564" y="236869"/>
                </a:lnTo>
                <a:lnTo>
                  <a:pt x="3652" y="236869"/>
                </a:lnTo>
                <a:lnTo>
                  <a:pt x="0" y="234583"/>
                </a:lnTo>
                <a:lnTo>
                  <a:pt x="24347" y="202010"/>
                </a:lnTo>
                <a:lnTo>
                  <a:pt x="30738" y="191153"/>
                </a:lnTo>
                <a:lnTo>
                  <a:pt x="65432" y="140293"/>
                </a:lnTo>
                <a:lnTo>
                  <a:pt x="65432" y="136578"/>
                </a:lnTo>
                <a:lnTo>
                  <a:pt x="69389" y="136578"/>
                </a:lnTo>
                <a:lnTo>
                  <a:pt x="69389" y="132864"/>
                </a:lnTo>
                <a:lnTo>
                  <a:pt x="73345" y="132864"/>
                </a:lnTo>
                <a:lnTo>
                  <a:pt x="73345" y="130578"/>
                </a:lnTo>
                <a:lnTo>
                  <a:pt x="77301" y="126863"/>
                </a:lnTo>
                <a:lnTo>
                  <a:pt x="82171" y="123149"/>
                </a:lnTo>
                <a:lnTo>
                  <a:pt x="83693" y="123149"/>
                </a:lnTo>
                <a:lnTo>
                  <a:pt x="83693" y="119720"/>
                </a:lnTo>
                <a:lnTo>
                  <a:pt x="87345" y="119720"/>
                </a:lnTo>
                <a:lnTo>
                  <a:pt x="87345" y="114863"/>
                </a:lnTo>
                <a:lnTo>
                  <a:pt x="96475" y="114863"/>
                </a:lnTo>
                <a:lnTo>
                  <a:pt x="96475" y="111148"/>
                </a:lnTo>
                <a:lnTo>
                  <a:pt x="104083" y="111148"/>
                </a:lnTo>
                <a:lnTo>
                  <a:pt x="104083" y="107434"/>
                </a:lnTo>
                <a:lnTo>
                  <a:pt x="131169" y="107434"/>
                </a:lnTo>
                <a:lnTo>
                  <a:pt x="131169" y="104005"/>
                </a:lnTo>
                <a:lnTo>
                  <a:pt x="131169" y="107434"/>
                </a:lnTo>
                <a:lnTo>
                  <a:pt x="139082" y="107434"/>
                </a:lnTo>
                <a:lnTo>
                  <a:pt x="139082" y="101433"/>
                </a:lnTo>
                <a:lnTo>
                  <a:pt x="141517" y="101433"/>
                </a:lnTo>
                <a:close/>
              </a:path>
            </a:pathLst>
          </a:custGeom>
          <a:solidFill>
            <a:srgbClr val="BFBFBF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es-PE"/>
            </a:pPr>
            <a:endParaRPr lang="es-PE" sz="1400">
              <a:solidFill>
                <a:srgbClr val="000000"/>
              </a:solidFill>
            </a:endParaRPr>
          </a:p>
        </p:txBody>
      </p:sp>
      <p:sp>
        <p:nvSpPr>
          <p:cNvPr id="10" name="Google Shape;1257;p20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v7+/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/8MAAAAEAAAAAAAAAAAAAAAAAAAAAAAAAAeAAAAaAAAAAAAAAAAAAAAAAAAAAAAAAAAAAAAECcAABAnAAAAAAAAAAAAAAAAAAAAAAAAAAAAAAAAAAAAAAAAAAAAABQAAAAAAAAAwMD/AAAAAABkAAAAMgAAAAAAAABkAAAAAAAAAH9/fwAKAAAAHwAAAFQAAAC/v78A////AQAAAAAAAAAAAAAAAAAAAAAAAAAAAAAAAAAAAAAAAAAA/v7+AH9/fwDn5uYDzMzMAMDA/wB/f38AAAAAAAAAAAAAAAAAAAAAAAAAAAAhAAAAGAAAABQAAAAaMgAAABIAAL81AACyFQAAEAAAACYAAAAIAAAA//////////8="/>
              </a:ext>
            </a:extLst>
          </p:cNvSpPr>
          <p:nvPr/>
        </p:nvSpPr>
        <p:spPr>
          <a:xfrm>
            <a:off x="8144510" y="2926080"/>
            <a:ext cx="592455" cy="600710"/>
          </a:xfrm>
          <a:custGeom>
            <a:avLst/>
            <a:gdLst/>
            <a:ahLst/>
            <a:cxnLst/>
            <a:rect l="0" t="0" r="592455" b="600710"/>
            <a:pathLst>
              <a:path w="592455" h="600710">
                <a:moveTo>
                  <a:pt x="80028" y="3712"/>
                </a:moveTo>
                <a:lnTo>
                  <a:pt x="80028" y="7138"/>
                </a:lnTo>
                <a:lnTo>
                  <a:pt x="83680" y="7138"/>
                </a:lnTo>
                <a:lnTo>
                  <a:pt x="83680" y="11991"/>
                </a:lnTo>
                <a:lnTo>
                  <a:pt x="94025" y="11991"/>
                </a:lnTo>
                <a:lnTo>
                  <a:pt x="94025" y="15703"/>
                </a:lnTo>
                <a:lnTo>
                  <a:pt x="97981" y="15703"/>
                </a:lnTo>
                <a:lnTo>
                  <a:pt x="97981" y="25410"/>
                </a:lnTo>
                <a:lnTo>
                  <a:pt x="117152" y="25410"/>
                </a:lnTo>
                <a:lnTo>
                  <a:pt x="117152" y="29122"/>
                </a:lnTo>
                <a:lnTo>
                  <a:pt x="141799" y="29122"/>
                </a:lnTo>
                <a:lnTo>
                  <a:pt x="141799" y="25410"/>
                </a:lnTo>
                <a:lnTo>
                  <a:pt x="159752" y="25410"/>
                </a:lnTo>
                <a:lnTo>
                  <a:pt x="159752" y="29122"/>
                </a:lnTo>
                <a:lnTo>
                  <a:pt x="163708" y="29122"/>
                </a:lnTo>
                <a:lnTo>
                  <a:pt x="163708" y="25410"/>
                </a:lnTo>
                <a:lnTo>
                  <a:pt x="167360" y="29122"/>
                </a:lnTo>
                <a:lnTo>
                  <a:pt x="174054" y="29122"/>
                </a:lnTo>
                <a:lnTo>
                  <a:pt x="174054" y="32548"/>
                </a:lnTo>
                <a:lnTo>
                  <a:pt x="182879" y="32548"/>
                </a:lnTo>
                <a:lnTo>
                  <a:pt x="182879" y="36260"/>
                </a:lnTo>
                <a:lnTo>
                  <a:pt x="186834" y="36260"/>
                </a:lnTo>
                <a:lnTo>
                  <a:pt x="186834" y="39971"/>
                </a:lnTo>
                <a:lnTo>
                  <a:pt x="198397" y="39971"/>
                </a:lnTo>
                <a:lnTo>
                  <a:pt x="198397" y="36260"/>
                </a:lnTo>
                <a:lnTo>
                  <a:pt x="204787" y="36260"/>
                </a:lnTo>
                <a:lnTo>
                  <a:pt x="204787" y="29122"/>
                </a:lnTo>
                <a:lnTo>
                  <a:pt x="208743" y="29122"/>
                </a:lnTo>
                <a:lnTo>
                  <a:pt x="208743" y="25410"/>
                </a:lnTo>
                <a:lnTo>
                  <a:pt x="212699" y="25410"/>
                </a:lnTo>
                <a:lnTo>
                  <a:pt x="212699" y="19415"/>
                </a:lnTo>
                <a:lnTo>
                  <a:pt x="217872" y="19415"/>
                </a:lnTo>
                <a:lnTo>
                  <a:pt x="217872" y="15703"/>
                </a:lnTo>
                <a:lnTo>
                  <a:pt x="221524" y="11991"/>
                </a:lnTo>
                <a:lnTo>
                  <a:pt x="221524" y="7138"/>
                </a:lnTo>
                <a:lnTo>
                  <a:pt x="225479" y="7138"/>
                </a:lnTo>
                <a:lnTo>
                  <a:pt x="225479" y="3712"/>
                </a:lnTo>
                <a:lnTo>
                  <a:pt x="231869" y="3712"/>
                </a:lnTo>
                <a:lnTo>
                  <a:pt x="231869" y="0"/>
                </a:lnTo>
                <a:lnTo>
                  <a:pt x="235825" y="3712"/>
                </a:lnTo>
                <a:lnTo>
                  <a:pt x="235825" y="7138"/>
                </a:lnTo>
                <a:lnTo>
                  <a:pt x="239781" y="7138"/>
                </a:lnTo>
                <a:lnTo>
                  <a:pt x="239781" y="15703"/>
                </a:lnTo>
                <a:lnTo>
                  <a:pt x="239781" y="11991"/>
                </a:lnTo>
                <a:lnTo>
                  <a:pt x="243432" y="11991"/>
                </a:lnTo>
                <a:lnTo>
                  <a:pt x="243432" y="32548"/>
                </a:lnTo>
                <a:lnTo>
                  <a:pt x="248605" y="32548"/>
                </a:lnTo>
                <a:lnTo>
                  <a:pt x="248605" y="29122"/>
                </a:lnTo>
                <a:lnTo>
                  <a:pt x="248605" y="32548"/>
                </a:lnTo>
                <a:lnTo>
                  <a:pt x="252561" y="32548"/>
                </a:lnTo>
                <a:lnTo>
                  <a:pt x="252561" y="36260"/>
                </a:lnTo>
                <a:lnTo>
                  <a:pt x="258951" y="36260"/>
                </a:lnTo>
                <a:lnTo>
                  <a:pt x="258951" y="32548"/>
                </a:lnTo>
                <a:lnTo>
                  <a:pt x="266559" y="32548"/>
                </a:lnTo>
                <a:lnTo>
                  <a:pt x="266559" y="29122"/>
                </a:lnTo>
                <a:lnTo>
                  <a:pt x="266559" y="32548"/>
                </a:lnTo>
                <a:lnTo>
                  <a:pt x="270514" y="36260"/>
                </a:lnTo>
                <a:lnTo>
                  <a:pt x="274470" y="32548"/>
                </a:lnTo>
                <a:lnTo>
                  <a:pt x="274470" y="36260"/>
                </a:lnTo>
                <a:lnTo>
                  <a:pt x="278426" y="36260"/>
                </a:lnTo>
                <a:lnTo>
                  <a:pt x="278426" y="32548"/>
                </a:lnTo>
                <a:lnTo>
                  <a:pt x="283295" y="32548"/>
                </a:lnTo>
                <a:lnTo>
                  <a:pt x="283295" y="36260"/>
                </a:lnTo>
                <a:lnTo>
                  <a:pt x="278426" y="36260"/>
                </a:lnTo>
                <a:lnTo>
                  <a:pt x="278426" y="39971"/>
                </a:lnTo>
                <a:lnTo>
                  <a:pt x="274470" y="39971"/>
                </a:lnTo>
                <a:lnTo>
                  <a:pt x="274470" y="44825"/>
                </a:lnTo>
                <a:lnTo>
                  <a:pt x="270514" y="44825"/>
                </a:lnTo>
                <a:lnTo>
                  <a:pt x="270514" y="45967"/>
                </a:lnTo>
                <a:lnTo>
                  <a:pt x="266559" y="49393"/>
                </a:lnTo>
                <a:lnTo>
                  <a:pt x="266559" y="54247"/>
                </a:lnTo>
                <a:lnTo>
                  <a:pt x="262907" y="54247"/>
                </a:lnTo>
                <a:lnTo>
                  <a:pt x="262907" y="57958"/>
                </a:lnTo>
                <a:lnTo>
                  <a:pt x="258951" y="57958"/>
                </a:lnTo>
                <a:lnTo>
                  <a:pt x="253778" y="61670"/>
                </a:lnTo>
                <a:lnTo>
                  <a:pt x="252561" y="65381"/>
                </a:lnTo>
                <a:lnTo>
                  <a:pt x="252561" y="68808"/>
                </a:lnTo>
                <a:lnTo>
                  <a:pt x="248605" y="68808"/>
                </a:lnTo>
                <a:lnTo>
                  <a:pt x="248605" y="74803"/>
                </a:lnTo>
                <a:lnTo>
                  <a:pt x="243432" y="74803"/>
                </a:lnTo>
                <a:lnTo>
                  <a:pt x="243432" y="97929"/>
                </a:lnTo>
                <a:lnTo>
                  <a:pt x="248605" y="97929"/>
                </a:lnTo>
                <a:lnTo>
                  <a:pt x="252561" y="100214"/>
                </a:lnTo>
                <a:lnTo>
                  <a:pt x="258951" y="100214"/>
                </a:lnTo>
                <a:lnTo>
                  <a:pt x="258951" y="107637"/>
                </a:lnTo>
                <a:lnTo>
                  <a:pt x="262907" y="103925"/>
                </a:lnTo>
                <a:lnTo>
                  <a:pt x="270514" y="103925"/>
                </a:lnTo>
                <a:lnTo>
                  <a:pt x="270514" y="100214"/>
                </a:lnTo>
                <a:lnTo>
                  <a:pt x="278426" y="100214"/>
                </a:lnTo>
                <a:lnTo>
                  <a:pt x="278426" y="97929"/>
                </a:lnTo>
                <a:lnTo>
                  <a:pt x="284816" y="97929"/>
                </a:lnTo>
                <a:lnTo>
                  <a:pt x="284816" y="94218"/>
                </a:lnTo>
                <a:lnTo>
                  <a:pt x="288468" y="94218"/>
                </a:lnTo>
                <a:lnTo>
                  <a:pt x="288468" y="90506"/>
                </a:lnTo>
                <a:lnTo>
                  <a:pt x="284816" y="90506"/>
                </a:lnTo>
                <a:lnTo>
                  <a:pt x="288468" y="90506"/>
                </a:lnTo>
                <a:lnTo>
                  <a:pt x="288468" y="87080"/>
                </a:lnTo>
                <a:lnTo>
                  <a:pt x="293641" y="87080"/>
                </a:lnTo>
                <a:lnTo>
                  <a:pt x="293641" y="82226"/>
                </a:lnTo>
                <a:lnTo>
                  <a:pt x="293641" y="87080"/>
                </a:lnTo>
                <a:lnTo>
                  <a:pt x="297596" y="87080"/>
                </a:lnTo>
                <a:lnTo>
                  <a:pt x="297596" y="82226"/>
                </a:lnTo>
                <a:lnTo>
                  <a:pt x="301552" y="82226"/>
                </a:lnTo>
                <a:lnTo>
                  <a:pt x="301552" y="78515"/>
                </a:lnTo>
                <a:lnTo>
                  <a:pt x="305204" y="78515"/>
                </a:lnTo>
                <a:lnTo>
                  <a:pt x="305204" y="74803"/>
                </a:lnTo>
                <a:lnTo>
                  <a:pt x="305204" y="78515"/>
                </a:lnTo>
                <a:lnTo>
                  <a:pt x="309159" y="78515"/>
                </a:lnTo>
                <a:lnTo>
                  <a:pt x="309159" y="71377"/>
                </a:lnTo>
                <a:lnTo>
                  <a:pt x="311898" y="71377"/>
                </a:lnTo>
                <a:lnTo>
                  <a:pt x="311898" y="68808"/>
                </a:lnTo>
                <a:lnTo>
                  <a:pt x="311898" y="71377"/>
                </a:lnTo>
                <a:lnTo>
                  <a:pt x="315549" y="68808"/>
                </a:lnTo>
                <a:lnTo>
                  <a:pt x="311898" y="68808"/>
                </a:lnTo>
                <a:lnTo>
                  <a:pt x="315549" y="68808"/>
                </a:lnTo>
                <a:lnTo>
                  <a:pt x="315549" y="61670"/>
                </a:lnTo>
                <a:lnTo>
                  <a:pt x="319505" y="61670"/>
                </a:lnTo>
                <a:lnTo>
                  <a:pt x="319505" y="54247"/>
                </a:lnTo>
                <a:lnTo>
                  <a:pt x="324678" y="54247"/>
                </a:lnTo>
                <a:lnTo>
                  <a:pt x="324678" y="57958"/>
                </a:lnTo>
                <a:lnTo>
                  <a:pt x="328634" y="57958"/>
                </a:lnTo>
                <a:lnTo>
                  <a:pt x="328634" y="54247"/>
                </a:lnTo>
                <a:lnTo>
                  <a:pt x="332286" y="54247"/>
                </a:lnTo>
                <a:lnTo>
                  <a:pt x="332286" y="57958"/>
                </a:lnTo>
                <a:lnTo>
                  <a:pt x="332286" y="54247"/>
                </a:lnTo>
                <a:lnTo>
                  <a:pt x="336241" y="54247"/>
                </a:lnTo>
                <a:lnTo>
                  <a:pt x="336241" y="57958"/>
                </a:lnTo>
                <a:lnTo>
                  <a:pt x="336241" y="54247"/>
                </a:lnTo>
                <a:lnTo>
                  <a:pt x="336241" y="57958"/>
                </a:lnTo>
                <a:lnTo>
                  <a:pt x="340197" y="57958"/>
                </a:lnTo>
                <a:lnTo>
                  <a:pt x="340197" y="54247"/>
                </a:lnTo>
                <a:lnTo>
                  <a:pt x="342631" y="54247"/>
                </a:lnTo>
                <a:lnTo>
                  <a:pt x="342631" y="57958"/>
                </a:lnTo>
                <a:lnTo>
                  <a:pt x="350543" y="57958"/>
                </a:lnTo>
                <a:lnTo>
                  <a:pt x="350543" y="61670"/>
                </a:lnTo>
                <a:lnTo>
                  <a:pt x="350543" y="57958"/>
                </a:lnTo>
                <a:lnTo>
                  <a:pt x="350543" y="61670"/>
                </a:lnTo>
                <a:lnTo>
                  <a:pt x="354194" y="61670"/>
                </a:lnTo>
                <a:lnTo>
                  <a:pt x="354194" y="65381"/>
                </a:lnTo>
                <a:lnTo>
                  <a:pt x="359367" y="65381"/>
                </a:lnTo>
                <a:lnTo>
                  <a:pt x="359367" y="68808"/>
                </a:lnTo>
                <a:lnTo>
                  <a:pt x="363323" y="68808"/>
                </a:lnTo>
                <a:lnTo>
                  <a:pt x="363323" y="71377"/>
                </a:lnTo>
                <a:lnTo>
                  <a:pt x="367279" y="71377"/>
                </a:lnTo>
                <a:lnTo>
                  <a:pt x="367279" y="74803"/>
                </a:lnTo>
                <a:lnTo>
                  <a:pt x="369713" y="74803"/>
                </a:lnTo>
                <a:lnTo>
                  <a:pt x="369713" y="78515"/>
                </a:lnTo>
                <a:lnTo>
                  <a:pt x="373669" y="78515"/>
                </a:lnTo>
                <a:lnTo>
                  <a:pt x="373669" y="74803"/>
                </a:lnTo>
                <a:lnTo>
                  <a:pt x="377625" y="78515"/>
                </a:lnTo>
                <a:lnTo>
                  <a:pt x="381276" y="82226"/>
                </a:lnTo>
                <a:lnTo>
                  <a:pt x="381276" y="78515"/>
                </a:lnTo>
                <a:lnTo>
                  <a:pt x="385232" y="78515"/>
                </a:lnTo>
                <a:lnTo>
                  <a:pt x="385232" y="82226"/>
                </a:lnTo>
                <a:lnTo>
                  <a:pt x="390405" y="82226"/>
                </a:lnTo>
                <a:lnTo>
                  <a:pt x="390405" y="78515"/>
                </a:lnTo>
                <a:lnTo>
                  <a:pt x="395578" y="78515"/>
                </a:lnTo>
                <a:lnTo>
                  <a:pt x="395578" y="82226"/>
                </a:lnTo>
                <a:lnTo>
                  <a:pt x="400751" y="82226"/>
                </a:lnTo>
                <a:lnTo>
                  <a:pt x="400751" y="87080"/>
                </a:lnTo>
                <a:lnTo>
                  <a:pt x="408358" y="87080"/>
                </a:lnTo>
                <a:lnTo>
                  <a:pt x="408358" y="90506"/>
                </a:lnTo>
                <a:lnTo>
                  <a:pt x="412314" y="90506"/>
                </a:lnTo>
                <a:lnTo>
                  <a:pt x="412314" y="94218"/>
                </a:lnTo>
                <a:lnTo>
                  <a:pt x="408358" y="94218"/>
                </a:lnTo>
                <a:lnTo>
                  <a:pt x="412314" y="94218"/>
                </a:lnTo>
                <a:lnTo>
                  <a:pt x="408358" y="94218"/>
                </a:lnTo>
                <a:lnTo>
                  <a:pt x="412314" y="94218"/>
                </a:lnTo>
                <a:lnTo>
                  <a:pt x="412314" y="97929"/>
                </a:lnTo>
                <a:lnTo>
                  <a:pt x="416270" y="100214"/>
                </a:lnTo>
                <a:lnTo>
                  <a:pt x="416270" y="103925"/>
                </a:lnTo>
                <a:lnTo>
                  <a:pt x="425094" y="103925"/>
                </a:lnTo>
                <a:lnTo>
                  <a:pt x="425094" y="107637"/>
                </a:lnTo>
                <a:lnTo>
                  <a:pt x="425094" y="103925"/>
                </a:lnTo>
                <a:lnTo>
                  <a:pt x="426311" y="103925"/>
                </a:lnTo>
                <a:lnTo>
                  <a:pt x="426311" y="107637"/>
                </a:lnTo>
                <a:lnTo>
                  <a:pt x="430267" y="107637"/>
                </a:lnTo>
                <a:lnTo>
                  <a:pt x="430267" y="103925"/>
                </a:lnTo>
                <a:lnTo>
                  <a:pt x="443048" y="103925"/>
                </a:lnTo>
                <a:lnTo>
                  <a:pt x="443048" y="100214"/>
                </a:lnTo>
                <a:lnTo>
                  <a:pt x="453393" y="100214"/>
                </a:lnTo>
                <a:lnTo>
                  <a:pt x="453393" y="97929"/>
                </a:lnTo>
                <a:lnTo>
                  <a:pt x="457349" y="97929"/>
                </a:lnTo>
                <a:lnTo>
                  <a:pt x="457349" y="94218"/>
                </a:lnTo>
                <a:lnTo>
                  <a:pt x="457349" y="97929"/>
                </a:lnTo>
                <a:lnTo>
                  <a:pt x="457349" y="94218"/>
                </a:lnTo>
                <a:lnTo>
                  <a:pt x="466478" y="94218"/>
                </a:lnTo>
                <a:lnTo>
                  <a:pt x="466478" y="90506"/>
                </a:lnTo>
                <a:lnTo>
                  <a:pt x="466478" y="94218"/>
                </a:lnTo>
                <a:lnTo>
                  <a:pt x="470129" y="90506"/>
                </a:lnTo>
                <a:lnTo>
                  <a:pt x="470129" y="94218"/>
                </a:lnTo>
                <a:lnTo>
                  <a:pt x="478041" y="94218"/>
                </a:lnTo>
                <a:lnTo>
                  <a:pt x="478041" y="97929"/>
                </a:lnTo>
                <a:lnTo>
                  <a:pt x="480475" y="97929"/>
                </a:lnTo>
                <a:lnTo>
                  <a:pt x="480475" y="100214"/>
                </a:lnTo>
                <a:lnTo>
                  <a:pt x="484431" y="100214"/>
                </a:lnTo>
                <a:lnTo>
                  <a:pt x="484431" y="107637"/>
                </a:lnTo>
                <a:lnTo>
                  <a:pt x="488387" y="107637"/>
                </a:lnTo>
                <a:lnTo>
                  <a:pt x="488387" y="111063"/>
                </a:lnTo>
                <a:lnTo>
                  <a:pt x="495994" y="111063"/>
                </a:lnTo>
                <a:lnTo>
                  <a:pt x="495994" y="115916"/>
                </a:lnTo>
                <a:lnTo>
                  <a:pt x="505123" y="115916"/>
                </a:lnTo>
                <a:lnTo>
                  <a:pt x="505123" y="111063"/>
                </a:lnTo>
                <a:lnTo>
                  <a:pt x="508774" y="111063"/>
                </a:lnTo>
                <a:lnTo>
                  <a:pt x="508774" y="115916"/>
                </a:lnTo>
                <a:lnTo>
                  <a:pt x="511513" y="115916"/>
                </a:lnTo>
                <a:lnTo>
                  <a:pt x="511513" y="119628"/>
                </a:lnTo>
                <a:lnTo>
                  <a:pt x="515165" y="119628"/>
                </a:lnTo>
                <a:lnTo>
                  <a:pt x="515165" y="125624"/>
                </a:lnTo>
                <a:lnTo>
                  <a:pt x="511513" y="125624"/>
                </a:lnTo>
                <a:lnTo>
                  <a:pt x="511513" y="140185"/>
                </a:lnTo>
                <a:lnTo>
                  <a:pt x="515165" y="140185"/>
                </a:lnTo>
                <a:lnTo>
                  <a:pt x="515165" y="143896"/>
                </a:lnTo>
                <a:lnTo>
                  <a:pt x="519120" y="143896"/>
                </a:lnTo>
                <a:lnTo>
                  <a:pt x="519120" y="153604"/>
                </a:lnTo>
                <a:lnTo>
                  <a:pt x="523076" y="158172"/>
                </a:lnTo>
                <a:lnTo>
                  <a:pt x="523076" y="165595"/>
                </a:lnTo>
                <a:lnTo>
                  <a:pt x="527032" y="165595"/>
                </a:lnTo>
                <a:lnTo>
                  <a:pt x="527032" y="169307"/>
                </a:lnTo>
                <a:lnTo>
                  <a:pt x="532205" y="169307"/>
                </a:lnTo>
                <a:lnTo>
                  <a:pt x="532205" y="177586"/>
                </a:lnTo>
                <a:lnTo>
                  <a:pt x="535856" y="178728"/>
                </a:lnTo>
                <a:lnTo>
                  <a:pt x="535856" y="187294"/>
                </a:lnTo>
                <a:lnTo>
                  <a:pt x="537073" y="187294"/>
                </a:lnTo>
                <a:lnTo>
                  <a:pt x="537073" y="194431"/>
                </a:lnTo>
                <a:lnTo>
                  <a:pt x="546202" y="194431"/>
                </a:lnTo>
                <a:lnTo>
                  <a:pt x="546202" y="198143"/>
                </a:lnTo>
                <a:lnTo>
                  <a:pt x="550158" y="198143"/>
                </a:lnTo>
                <a:lnTo>
                  <a:pt x="550158" y="204139"/>
                </a:lnTo>
                <a:lnTo>
                  <a:pt x="553810" y="207850"/>
                </a:lnTo>
                <a:lnTo>
                  <a:pt x="561721" y="207850"/>
                </a:lnTo>
                <a:lnTo>
                  <a:pt x="561721" y="211562"/>
                </a:lnTo>
                <a:lnTo>
                  <a:pt x="564155" y="211562"/>
                </a:lnTo>
                <a:lnTo>
                  <a:pt x="564155" y="219842"/>
                </a:lnTo>
                <a:lnTo>
                  <a:pt x="568111" y="219842"/>
                </a:lnTo>
                <a:lnTo>
                  <a:pt x="568111" y="223553"/>
                </a:lnTo>
                <a:lnTo>
                  <a:pt x="572067" y="223553"/>
                </a:lnTo>
                <a:lnTo>
                  <a:pt x="572067" y="227265"/>
                </a:lnTo>
                <a:lnTo>
                  <a:pt x="577240" y="230691"/>
                </a:lnTo>
                <a:lnTo>
                  <a:pt x="592455" y="230691"/>
                </a:lnTo>
                <a:lnTo>
                  <a:pt x="592455" y="233260"/>
                </a:lnTo>
                <a:lnTo>
                  <a:pt x="588803" y="233260"/>
                </a:lnTo>
                <a:lnTo>
                  <a:pt x="588803" y="236972"/>
                </a:lnTo>
                <a:lnTo>
                  <a:pt x="580891" y="236972"/>
                </a:lnTo>
                <a:lnTo>
                  <a:pt x="580891" y="252675"/>
                </a:lnTo>
                <a:lnTo>
                  <a:pt x="577240" y="252675"/>
                </a:lnTo>
                <a:lnTo>
                  <a:pt x="577240" y="248963"/>
                </a:lnTo>
                <a:lnTo>
                  <a:pt x="572067" y="248963"/>
                </a:lnTo>
                <a:lnTo>
                  <a:pt x="572067" y="262382"/>
                </a:lnTo>
                <a:lnTo>
                  <a:pt x="568111" y="262382"/>
                </a:lnTo>
                <a:lnTo>
                  <a:pt x="568111" y="265808"/>
                </a:lnTo>
                <a:lnTo>
                  <a:pt x="564155" y="265808"/>
                </a:lnTo>
                <a:lnTo>
                  <a:pt x="564155" y="269520"/>
                </a:lnTo>
                <a:lnTo>
                  <a:pt x="557765" y="269520"/>
                </a:lnTo>
                <a:lnTo>
                  <a:pt x="557765" y="273232"/>
                </a:lnTo>
                <a:lnTo>
                  <a:pt x="553810" y="273232"/>
                </a:lnTo>
                <a:lnTo>
                  <a:pt x="553810" y="281511"/>
                </a:lnTo>
                <a:lnTo>
                  <a:pt x="550158" y="281511"/>
                </a:lnTo>
                <a:lnTo>
                  <a:pt x="550158" y="285223"/>
                </a:lnTo>
                <a:lnTo>
                  <a:pt x="546202" y="285223"/>
                </a:lnTo>
                <a:lnTo>
                  <a:pt x="546202" y="294930"/>
                </a:lnTo>
                <a:lnTo>
                  <a:pt x="550158" y="294930"/>
                </a:lnTo>
                <a:lnTo>
                  <a:pt x="550158" y="298642"/>
                </a:lnTo>
                <a:lnTo>
                  <a:pt x="553810" y="298642"/>
                </a:lnTo>
                <a:lnTo>
                  <a:pt x="553810" y="310633"/>
                </a:lnTo>
                <a:lnTo>
                  <a:pt x="550158" y="310633"/>
                </a:lnTo>
                <a:lnTo>
                  <a:pt x="550158" y="315487"/>
                </a:lnTo>
                <a:lnTo>
                  <a:pt x="553810" y="315487"/>
                </a:lnTo>
                <a:lnTo>
                  <a:pt x="553810" y="320341"/>
                </a:lnTo>
                <a:lnTo>
                  <a:pt x="557765" y="320341"/>
                </a:lnTo>
                <a:lnTo>
                  <a:pt x="557765" y="327478"/>
                </a:lnTo>
                <a:lnTo>
                  <a:pt x="561721" y="327478"/>
                </a:lnTo>
                <a:lnTo>
                  <a:pt x="561721" y="334902"/>
                </a:lnTo>
                <a:lnTo>
                  <a:pt x="564155" y="334902"/>
                </a:lnTo>
                <a:lnTo>
                  <a:pt x="564155" y="352889"/>
                </a:lnTo>
                <a:lnTo>
                  <a:pt x="568111" y="352889"/>
                </a:lnTo>
                <a:lnTo>
                  <a:pt x="568111" y="363738"/>
                </a:lnTo>
                <a:lnTo>
                  <a:pt x="572067" y="363738"/>
                </a:lnTo>
                <a:lnTo>
                  <a:pt x="572067" y="373445"/>
                </a:lnTo>
                <a:lnTo>
                  <a:pt x="577240" y="373445"/>
                </a:lnTo>
                <a:lnTo>
                  <a:pt x="572067" y="373445"/>
                </a:lnTo>
                <a:lnTo>
                  <a:pt x="572067" y="377157"/>
                </a:lnTo>
                <a:lnTo>
                  <a:pt x="568111" y="377157"/>
                </a:lnTo>
                <a:lnTo>
                  <a:pt x="568111" y="373445"/>
                </a:lnTo>
                <a:lnTo>
                  <a:pt x="561721" y="373445"/>
                </a:lnTo>
                <a:lnTo>
                  <a:pt x="561721" y="377157"/>
                </a:lnTo>
                <a:lnTo>
                  <a:pt x="546202" y="377157"/>
                </a:lnTo>
                <a:lnTo>
                  <a:pt x="546202" y="373445"/>
                </a:lnTo>
                <a:lnTo>
                  <a:pt x="542246" y="373445"/>
                </a:lnTo>
                <a:lnTo>
                  <a:pt x="542246" y="377157"/>
                </a:lnTo>
                <a:lnTo>
                  <a:pt x="537073" y="377157"/>
                </a:lnTo>
                <a:lnTo>
                  <a:pt x="537073" y="382010"/>
                </a:lnTo>
                <a:lnTo>
                  <a:pt x="542246" y="382010"/>
                </a:lnTo>
                <a:lnTo>
                  <a:pt x="542246" y="385437"/>
                </a:lnTo>
                <a:lnTo>
                  <a:pt x="546202" y="389148"/>
                </a:lnTo>
                <a:lnTo>
                  <a:pt x="546202" y="409705"/>
                </a:lnTo>
                <a:lnTo>
                  <a:pt x="542246" y="409705"/>
                </a:lnTo>
                <a:lnTo>
                  <a:pt x="546202" y="409705"/>
                </a:lnTo>
                <a:lnTo>
                  <a:pt x="546202" y="414558"/>
                </a:lnTo>
                <a:lnTo>
                  <a:pt x="542246" y="414558"/>
                </a:lnTo>
                <a:lnTo>
                  <a:pt x="542246" y="419412"/>
                </a:lnTo>
                <a:lnTo>
                  <a:pt x="537073" y="419412"/>
                </a:lnTo>
                <a:lnTo>
                  <a:pt x="537073" y="427977"/>
                </a:lnTo>
                <a:lnTo>
                  <a:pt x="542246" y="427977"/>
                </a:lnTo>
                <a:lnTo>
                  <a:pt x="537073" y="427977"/>
                </a:lnTo>
                <a:lnTo>
                  <a:pt x="537073" y="443680"/>
                </a:lnTo>
                <a:lnTo>
                  <a:pt x="542246" y="443680"/>
                </a:lnTo>
                <a:lnTo>
                  <a:pt x="542246" y="444822"/>
                </a:lnTo>
                <a:lnTo>
                  <a:pt x="546202" y="444822"/>
                </a:lnTo>
                <a:lnTo>
                  <a:pt x="546202" y="456814"/>
                </a:lnTo>
                <a:lnTo>
                  <a:pt x="550158" y="456814"/>
                </a:lnTo>
                <a:lnTo>
                  <a:pt x="550158" y="460525"/>
                </a:lnTo>
                <a:lnTo>
                  <a:pt x="553810" y="460525"/>
                </a:lnTo>
                <a:lnTo>
                  <a:pt x="553810" y="467663"/>
                </a:lnTo>
                <a:lnTo>
                  <a:pt x="557765" y="467663"/>
                </a:lnTo>
                <a:lnTo>
                  <a:pt x="557765" y="473659"/>
                </a:lnTo>
                <a:lnTo>
                  <a:pt x="553810" y="473659"/>
                </a:lnTo>
                <a:lnTo>
                  <a:pt x="553810" y="477370"/>
                </a:lnTo>
                <a:lnTo>
                  <a:pt x="550158" y="477370"/>
                </a:lnTo>
                <a:lnTo>
                  <a:pt x="550158" y="485936"/>
                </a:lnTo>
                <a:lnTo>
                  <a:pt x="542246" y="485936"/>
                </a:lnTo>
                <a:lnTo>
                  <a:pt x="537073" y="489362"/>
                </a:lnTo>
                <a:lnTo>
                  <a:pt x="535856" y="493073"/>
                </a:lnTo>
                <a:lnTo>
                  <a:pt x="532205" y="489362"/>
                </a:lnTo>
                <a:lnTo>
                  <a:pt x="527032" y="489362"/>
                </a:lnTo>
                <a:lnTo>
                  <a:pt x="527032" y="485936"/>
                </a:lnTo>
                <a:lnTo>
                  <a:pt x="523076" y="485936"/>
                </a:lnTo>
                <a:lnTo>
                  <a:pt x="523076" y="481082"/>
                </a:lnTo>
                <a:lnTo>
                  <a:pt x="515165" y="481082"/>
                </a:lnTo>
                <a:lnTo>
                  <a:pt x="515165" y="477370"/>
                </a:lnTo>
                <a:lnTo>
                  <a:pt x="505123" y="477370"/>
                </a:lnTo>
                <a:lnTo>
                  <a:pt x="505123" y="481082"/>
                </a:lnTo>
                <a:lnTo>
                  <a:pt x="501167" y="481082"/>
                </a:lnTo>
                <a:lnTo>
                  <a:pt x="501167" y="477370"/>
                </a:lnTo>
                <a:lnTo>
                  <a:pt x="501167" y="481082"/>
                </a:lnTo>
                <a:lnTo>
                  <a:pt x="495994" y="481082"/>
                </a:lnTo>
                <a:lnTo>
                  <a:pt x="495994" y="485936"/>
                </a:lnTo>
                <a:lnTo>
                  <a:pt x="495994" y="481082"/>
                </a:lnTo>
                <a:lnTo>
                  <a:pt x="492038" y="481082"/>
                </a:lnTo>
                <a:lnTo>
                  <a:pt x="492038" y="485936"/>
                </a:lnTo>
                <a:lnTo>
                  <a:pt x="492038" y="481082"/>
                </a:lnTo>
                <a:lnTo>
                  <a:pt x="488387" y="481082"/>
                </a:lnTo>
                <a:lnTo>
                  <a:pt x="488387" y="485936"/>
                </a:lnTo>
                <a:lnTo>
                  <a:pt x="484431" y="481082"/>
                </a:lnTo>
                <a:lnTo>
                  <a:pt x="484431" y="485936"/>
                </a:lnTo>
                <a:lnTo>
                  <a:pt x="484431" y="481082"/>
                </a:lnTo>
                <a:lnTo>
                  <a:pt x="480475" y="481082"/>
                </a:lnTo>
                <a:lnTo>
                  <a:pt x="480475" y="470233"/>
                </a:lnTo>
                <a:lnTo>
                  <a:pt x="478041" y="470233"/>
                </a:lnTo>
                <a:lnTo>
                  <a:pt x="478041" y="463951"/>
                </a:lnTo>
                <a:lnTo>
                  <a:pt x="474085" y="463951"/>
                </a:lnTo>
                <a:lnTo>
                  <a:pt x="474085" y="460525"/>
                </a:lnTo>
                <a:lnTo>
                  <a:pt x="478041" y="460525"/>
                </a:lnTo>
                <a:lnTo>
                  <a:pt x="478041" y="456814"/>
                </a:lnTo>
                <a:lnTo>
                  <a:pt x="474085" y="456814"/>
                </a:lnTo>
                <a:lnTo>
                  <a:pt x="478041" y="456814"/>
                </a:lnTo>
                <a:lnTo>
                  <a:pt x="478041" y="448248"/>
                </a:lnTo>
                <a:lnTo>
                  <a:pt x="474085" y="448248"/>
                </a:lnTo>
                <a:lnTo>
                  <a:pt x="474085" y="451960"/>
                </a:lnTo>
                <a:lnTo>
                  <a:pt x="470129" y="451960"/>
                </a:lnTo>
                <a:lnTo>
                  <a:pt x="470129" y="456814"/>
                </a:lnTo>
                <a:lnTo>
                  <a:pt x="461305" y="456814"/>
                </a:lnTo>
                <a:lnTo>
                  <a:pt x="461305" y="460525"/>
                </a:lnTo>
                <a:lnTo>
                  <a:pt x="453393" y="460525"/>
                </a:lnTo>
                <a:lnTo>
                  <a:pt x="450959" y="456814"/>
                </a:lnTo>
                <a:lnTo>
                  <a:pt x="450959" y="460525"/>
                </a:lnTo>
                <a:lnTo>
                  <a:pt x="447003" y="460525"/>
                </a:lnTo>
                <a:lnTo>
                  <a:pt x="447003" y="451960"/>
                </a:lnTo>
                <a:lnTo>
                  <a:pt x="443048" y="451960"/>
                </a:lnTo>
                <a:lnTo>
                  <a:pt x="447003" y="451960"/>
                </a:lnTo>
                <a:lnTo>
                  <a:pt x="447003" y="443680"/>
                </a:lnTo>
                <a:lnTo>
                  <a:pt x="450959" y="443680"/>
                </a:lnTo>
                <a:lnTo>
                  <a:pt x="450959" y="431403"/>
                </a:lnTo>
                <a:lnTo>
                  <a:pt x="447003" y="431403"/>
                </a:lnTo>
                <a:lnTo>
                  <a:pt x="447003" y="427977"/>
                </a:lnTo>
                <a:lnTo>
                  <a:pt x="443048" y="427977"/>
                </a:lnTo>
                <a:lnTo>
                  <a:pt x="443048" y="424266"/>
                </a:lnTo>
                <a:lnTo>
                  <a:pt x="439396" y="424266"/>
                </a:lnTo>
                <a:lnTo>
                  <a:pt x="439396" y="419412"/>
                </a:lnTo>
                <a:lnTo>
                  <a:pt x="443048" y="419412"/>
                </a:lnTo>
                <a:lnTo>
                  <a:pt x="443048" y="418270"/>
                </a:lnTo>
                <a:lnTo>
                  <a:pt x="439396" y="418270"/>
                </a:lnTo>
                <a:lnTo>
                  <a:pt x="439396" y="414558"/>
                </a:lnTo>
                <a:lnTo>
                  <a:pt x="435440" y="414558"/>
                </a:lnTo>
                <a:lnTo>
                  <a:pt x="435440" y="409705"/>
                </a:lnTo>
                <a:lnTo>
                  <a:pt x="425094" y="409705"/>
                </a:lnTo>
                <a:lnTo>
                  <a:pt x="425094" y="414558"/>
                </a:lnTo>
                <a:lnTo>
                  <a:pt x="425094" y="409705"/>
                </a:lnTo>
                <a:lnTo>
                  <a:pt x="419921" y="409705"/>
                </a:lnTo>
                <a:lnTo>
                  <a:pt x="419921" y="405993"/>
                </a:lnTo>
                <a:lnTo>
                  <a:pt x="419921" y="409705"/>
                </a:lnTo>
                <a:lnTo>
                  <a:pt x="419921" y="405993"/>
                </a:lnTo>
                <a:lnTo>
                  <a:pt x="416270" y="405993"/>
                </a:lnTo>
                <a:lnTo>
                  <a:pt x="416270" y="398855"/>
                </a:lnTo>
                <a:lnTo>
                  <a:pt x="412314" y="398855"/>
                </a:lnTo>
                <a:lnTo>
                  <a:pt x="412314" y="389148"/>
                </a:lnTo>
                <a:lnTo>
                  <a:pt x="408358" y="389148"/>
                </a:lnTo>
                <a:lnTo>
                  <a:pt x="408358" y="385437"/>
                </a:lnTo>
                <a:lnTo>
                  <a:pt x="412314" y="382010"/>
                </a:lnTo>
                <a:lnTo>
                  <a:pt x="412314" y="377157"/>
                </a:lnTo>
                <a:lnTo>
                  <a:pt x="408358" y="377157"/>
                </a:lnTo>
                <a:lnTo>
                  <a:pt x="408358" y="373445"/>
                </a:lnTo>
                <a:lnTo>
                  <a:pt x="404403" y="373445"/>
                </a:lnTo>
                <a:lnTo>
                  <a:pt x="404403" y="366307"/>
                </a:lnTo>
                <a:lnTo>
                  <a:pt x="395578" y="366307"/>
                </a:lnTo>
                <a:lnTo>
                  <a:pt x="395578" y="369734"/>
                </a:lnTo>
                <a:lnTo>
                  <a:pt x="394361" y="369734"/>
                </a:lnTo>
                <a:lnTo>
                  <a:pt x="394361" y="373445"/>
                </a:lnTo>
                <a:lnTo>
                  <a:pt x="390405" y="369734"/>
                </a:lnTo>
                <a:lnTo>
                  <a:pt x="390405" y="373445"/>
                </a:lnTo>
                <a:lnTo>
                  <a:pt x="385232" y="373445"/>
                </a:lnTo>
                <a:lnTo>
                  <a:pt x="385232" y="389148"/>
                </a:lnTo>
                <a:lnTo>
                  <a:pt x="381276" y="389148"/>
                </a:lnTo>
                <a:lnTo>
                  <a:pt x="381276" y="398855"/>
                </a:lnTo>
                <a:lnTo>
                  <a:pt x="377625" y="398855"/>
                </a:lnTo>
                <a:lnTo>
                  <a:pt x="377625" y="409705"/>
                </a:lnTo>
                <a:lnTo>
                  <a:pt x="381276" y="409705"/>
                </a:lnTo>
                <a:lnTo>
                  <a:pt x="381276" y="414558"/>
                </a:lnTo>
                <a:lnTo>
                  <a:pt x="377625" y="414558"/>
                </a:lnTo>
                <a:lnTo>
                  <a:pt x="377625" y="424266"/>
                </a:lnTo>
                <a:lnTo>
                  <a:pt x="373669" y="427977"/>
                </a:lnTo>
                <a:lnTo>
                  <a:pt x="373669" y="438827"/>
                </a:lnTo>
                <a:lnTo>
                  <a:pt x="369713" y="438827"/>
                </a:lnTo>
                <a:lnTo>
                  <a:pt x="367279" y="443680"/>
                </a:lnTo>
                <a:lnTo>
                  <a:pt x="367279" y="444822"/>
                </a:lnTo>
                <a:lnTo>
                  <a:pt x="363323" y="444822"/>
                </a:lnTo>
                <a:lnTo>
                  <a:pt x="363323" y="448248"/>
                </a:lnTo>
                <a:lnTo>
                  <a:pt x="359367" y="448248"/>
                </a:lnTo>
                <a:lnTo>
                  <a:pt x="359367" y="451960"/>
                </a:lnTo>
                <a:lnTo>
                  <a:pt x="354194" y="451960"/>
                </a:lnTo>
                <a:lnTo>
                  <a:pt x="354194" y="456814"/>
                </a:lnTo>
                <a:lnTo>
                  <a:pt x="350543" y="456814"/>
                </a:lnTo>
                <a:lnTo>
                  <a:pt x="350543" y="460525"/>
                </a:lnTo>
                <a:lnTo>
                  <a:pt x="346587" y="460525"/>
                </a:lnTo>
                <a:lnTo>
                  <a:pt x="346587" y="463951"/>
                </a:lnTo>
                <a:lnTo>
                  <a:pt x="342631" y="463951"/>
                </a:lnTo>
                <a:lnTo>
                  <a:pt x="342631" y="467663"/>
                </a:lnTo>
                <a:lnTo>
                  <a:pt x="340197" y="467663"/>
                </a:lnTo>
                <a:lnTo>
                  <a:pt x="340197" y="473659"/>
                </a:lnTo>
                <a:lnTo>
                  <a:pt x="332286" y="473659"/>
                </a:lnTo>
                <a:lnTo>
                  <a:pt x="332286" y="470233"/>
                </a:lnTo>
                <a:lnTo>
                  <a:pt x="332286" y="473659"/>
                </a:lnTo>
                <a:lnTo>
                  <a:pt x="305204" y="473659"/>
                </a:lnTo>
                <a:lnTo>
                  <a:pt x="305204" y="477370"/>
                </a:lnTo>
                <a:lnTo>
                  <a:pt x="297596" y="477370"/>
                </a:lnTo>
                <a:lnTo>
                  <a:pt x="297596" y="481082"/>
                </a:lnTo>
                <a:lnTo>
                  <a:pt x="288468" y="481082"/>
                </a:lnTo>
                <a:lnTo>
                  <a:pt x="288468" y="485936"/>
                </a:lnTo>
                <a:lnTo>
                  <a:pt x="284816" y="485936"/>
                </a:lnTo>
                <a:lnTo>
                  <a:pt x="284816" y="489362"/>
                </a:lnTo>
                <a:lnTo>
                  <a:pt x="283295" y="489362"/>
                </a:lnTo>
                <a:lnTo>
                  <a:pt x="278426" y="493073"/>
                </a:lnTo>
                <a:lnTo>
                  <a:pt x="274470" y="496785"/>
                </a:lnTo>
                <a:lnTo>
                  <a:pt x="274470" y="499069"/>
                </a:lnTo>
                <a:lnTo>
                  <a:pt x="270514" y="499069"/>
                </a:lnTo>
                <a:lnTo>
                  <a:pt x="270514" y="502781"/>
                </a:lnTo>
                <a:lnTo>
                  <a:pt x="266559" y="502781"/>
                </a:lnTo>
                <a:lnTo>
                  <a:pt x="266559" y="506492"/>
                </a:lnTo>
                <a:lnTo>
                  <a:pt x="231869" y="557313"/>
                </a:lnTo>
                <a:lnTo>
                  <a:pt x="225479" y="568162"/>
                </a:lnTo>
                <a:lnTo>
                  <a:pt x="201136" y="600710"/>
                </a:lnTo>
                <a:lnTo>
                  <a:pt x="198397" y="600710"/>
                </a:lnTo>
                <a:cubicBezTo>
                  <a:pt x="192616" y="595000"/>
                  <a:pt x="184400" y="595000"/>
                  <a:pt x="177706" y="589861"/>
                </a:cubicBezTo>
                <a:lnTo>
                  <a:pt x="174054" y="589861"/>
                </a:lnTo>
                <a:lnTo>
                  <a:pt x="170098" y="585007"/>
                </a:lnTo>
                <a:lnTo>
                  <a:pt x="163708" y="585007"/>
                </a:lnTo>
                <a:lnTo>
                  <a:pt x="159752" y="581295"/>
                </a:lnTo>
                <a:lnTo>
                  <a:pt x="155797" y="581295"/>
                </a:lnTo>
                <a:lnTo>
                  <a:pt x="152145" y="577584"/>
                </a:lnTo>
                <a:lnTo>
                  <a:pt x="146972" y="577584"/>
                </a:lnTo>
                <a:lnTo>
                  <a:pt x="146972" y="575300"/>
                </a:lnTo>
                <a:lnTo>
                  <a:pt x="143016" y="575300"/>
                </a:lnTo>
                <a:lnTo>
                  <a:pt x="143016" y="571588"/>
                </a:lnTo>
                <a:lnTo>
                  <a:pt x="141799" y="571588"/>
                </a:lnTo>
                <a:lnTo>
                  <a:pt x="141799" y="568162"/>
                </a:lnTo>
                <a:lnTo>
                  <a:pt x="137843" y="568162"/>
                </a:lnTo>
                <a:lnTo>
                  <a:pt x="137843" y="564450"/>
                </a:lnTo>
                <a:lnTo>
                  <a:pt x="132670" y="564450"/>
                </a:lnTo>
                <a:lnTo>
                  <a:pt x="132670" y="560739"/>
                </a:lnTo>
                <a:lnTo>
                  <a:pt x="128715" y="560739"/>
                </a:lnTo>
                <a:lnTo>
                  <a:pt x="128715" y="557313"/>
                </a:lnTo>
                <a:lnTo>
                  <a:pt x="121107" y="557313"/>
                </a:lnTo>
                <a:lnTo>
                  <a:pt x="121107" y="552459"/>
                </a:lnTo>
                <a:lnTo>
                  <a:pt x="117152" y="552459"/>
                </a:lnTo>
                <a:lnTo>
                  <a:pt x="114717" y="548747"/>
                </a:lnTo>
                <a:lnTo>
                  <a:pt x="110762" y="548747"/>
                </a:lnTo>
                <a:lnTo>
                  <a:pt x="110762" y="547605"/>
                </a:lnTo>
                <a:lnTo>
                  <a:pt x="101937" y="547605"/>
                </a:lnTo>
                <a:lnTo>
                  <a:pt x="101937" y="542752"/>
                </a:lnTo>
                <a:lnTo>
                  <a:pt x="97981" y="542752"/>
                </a:lnTo>
                <a:lnTo>
                  <a:pt x="94025" y="539040"/>
                </a:lnTo>
                <a:lnTo>
                  <a:pt x="90070" y="539040"/>
                </a:lnTo>
                <a:lnTo>
                  <a:pt x="90070" y="535329"/>
                </a:lnTo>
                <a:lnTo>
                  <a:pt x="83680" y="535329"/>
                </a:lnTo>
                <a:lnTo>
                  <a:pt x="83680" y="531902"/>
                </a:lnTo>
                <a:lnTo>
                  <a:pt x="76072" y="531902"/>
                </a:lnTo>
                <a:lnTo>
                  <a:pt x="76072" y="528191"/>
                </a:lnTo>
                <a:lnTo>
                  <a:pt x="70899" y="528191"/>
                </a:lnTo>
                <a:lnTo>
                  <a:pt x="70899" y="523337"/>
                </a:lnTo>
                <a:lnTo>
                  <a:pt x="66944" y="523337"/>
                </a:lnTo>
                <a:lnTo>
                  <a:pt x="63292" y="522195"/>
                </a:lnTo>
                <a:lnTo>
                  <a:pt x="63292" y="518484"/>
                </a:lnTo>
                <a:lnTo>
                  <a:pt x="59336" y="518484"/>
                </a:lnTo>
                <a:lnTo>
                  <a:pt x="59336" y="509918"/>
                </a:lnTo>
                <a:lnTo>
                  <a:pt x="56598" y="509918"/>
                </a:lnTo>
                <a:lnTo>
                  <a:pt x="56598" y="506492"/>
                </a:lnTo>
                <a:lnTo>
                  <a:pt x="52946" y="502781"/>
                </a:lnTo>
                <a:lnTo>
                  <a:pt x="52946" y="473659"/>
                </a:lnTo>
                <a:lnTo>
                  <a:pt x="56598" y="473659"/>
                </a:lnTo>
                <a:lnTo>
                  <a:pt x="56598" y="467663"/>
                </a:lnTo>
                <a:lnTo>
                  <a:pt x="59336" y="467663"/>
                </a:lnTo>
                <a:lnTo>
                  <a:pt x="59336" y="463951"/>
                </a:lnTo>
                <a:lnTo>
                  <a:pt x="66944" y="463951"/>
                </a:lnTo>
                <a:lnTo>
                  <a:pt x="66944" y="456814"/>
                </a:lnTo>
                <a:lnTo>
                  <a:pt x="70899" y="456814"/>
                </a:lnTo>
                <a:lnTo>
                  <a:pt x="70899" y="448248"/>
                </a:lnTo>
                <a:lnTo>
                  <a:pt x="80028" y="448248"/>
                </a:lnTo>
                <a:lnTo>
                  <a:pt x="80028" y="451960"/>
                </a:lnTo>
                <a:lnTo>
                  <a:pt x="83680" y="451960"/>
                </a:lnTo>
                <a:lnTo>
                  <a:pt x="83680" y="456814"/>
                </a:lnTo>
                <a:lnTo>
                  <a:pt x="86418" y="456814"/>
                </a:lnTo>
                <a:lnTo>
                  <a:pt x="86418" y="460525"/>
                </a:lnTo>
                <a:lnTo>
                  <a:pt x="101937" y="460525"/>
                </a:lnTo>
                <a:lnTo>
                  <a:pt x="101937" y="463951"/>
                </a:lnTo>
                <a:lnTo>
                  <a:pt x="114717" y="463951"/>
                </a:lnTo>
                <a:lnTo>
                  <a:pt x="114717" y="460525"/>
                </a:lnTo>
                <a:lnTo>
                  <a:pt x="117152" y="460525"/>
                </a:lnTo>
                <a:lnTo>
                  <a:pt x="121107" y="456814"/>
                </a:lnTo>
                <a:lnTo>
                  <a:pt x="121107" y="451960"/>
                </a:lnTo>
                <a:lnTo>
                  <a:pt x="125063" y="451960"/>
                </a:lnTo>
                <a:lnTo>
                  <a:pt x="125063" y="448248"/>
                </a:lnTo>
                <a:lnTo>
                  <a:pt x="128715" y="444822"/>
                </a:lnTo>
                <a:lnTo>
                  <a:pt x="128715" y="443680"/>
                </a:lnTo>
                <a:lnTo>
                  <a:pt x="132670" y="443680"/>
                </a:lnTo>
                <a:lnTo>
                  <a:pt x="132670" y="424266"/>
                </a:lnTo>
                <a:lnTo>
                  <a:pt x="137843" y="424266"/>
                </a:lnTo>
                <a:lnTo>
                  <a:pt x="132670" y="419412"/>
                </a:lnTo>
                <a:lnTo>
                  <a:pt x="137843" y="419412"/>
                </a:lnTo>
                <a:lnTo>
                  <a:pt x="132670" y="419412"/>
                </a:lnTo>
                <a:lnTo>
                  <a:pt x="137843" y="418270"/>
                </a:lnTo>
                <a:lnTo>
                  <a:pt x="137843" y="414558"/>
                </a:lnTo>
                <a:lnTo>
                  <a:pt x="132670" y="414558"/>
                </a:lnTo>
                <a:lnTo>
                  <a:pt x="132670" y="398855"/>
                </a:lnTo>
                <a:lnTo>
                  <a:pt x="128715" y="398855"/>
                </a:lnTo>
                <a:lnTo>
                  <a:pt x="128715" y="389148"/>
                </a:lnTo>
                <a:lnTo>
                  <a:pt x="125063" y="389148"/>
                </a:lnTo>
                <a:lnTo>
                  <a:pt x="125063" y="382010"/>
                </a:lnTo>
                <a:lnTo>
                  <a:pt x="121107" y="382010"/>
                </a:lnTo>
                <a:lnTo>
                  <a:pt x="121107" y="373445"/>
                </a:lnTo>
                <a:lnTo>
                  <a:pt x="117152" y="373445"/>
                </a:lnTo>
                <a:lnTo>
                  <a:pt x="117152" y="366307"/>
                </a:lnTo>
                <a:lnTo>
                  <a:pt x="114717" y="366307"/>
                </a:lnTo>
                <a:lnTo>
                  <a:pt x="114717" y="363738"/>
                </a:lnTo>
                <a:lnTo>
                  <a:pt x="110762" y="360026"/>
                </a:lnTo>
                <a:lnTo>
                  <a:pt x="110762" y="356600"/>
                </a:lnTo>
                <a:lnTo>
                  <a:pt x="107110" y="356600"/>
                </a:lnTo>
                <a:lnTo>
                  <a:pt x="107110" y="352889"/>
                </a:lnTo>
                <a:lnTo>
                  <a:pt x="101937" y="352889"/>
                </a:lnTo>
                <a:lnTo>
                  <a:pt x="101937" y="348035"/>
                </a:lnTo>
                <a:lnTo>
                  <a:pt x="97981" y="348035"/>
                </a:lnTo>
                <a:lnTo>
                  <a:pt x="97981" y="344323"/>
                </a:lnTo>
                <a:lnTo>
                  <a:pt x="94025" y="344323"/>
                </a:lnTo>
                <a:lnTo>
                  <a:pt x="94025" y="340897"/>
                </a:lnTo>
                <a:lnTo>
                  <a:pt x="90070" y="340897"/>
                </a:lnTo>
                <a:lnTo>
                  <a:pt x="90070" y="337186"/>
                </a:lnTo>
                <a:lnTo>
                  <a:pt x="86418" y="337186"/>
                </a:lnTo>
                <a:lnTo>
                  <a:pt x="86418" y="334902"/>
                </a:lnTo>
                <a:lnTo>
                  <a:pt x="83680" y="334902"/>
                </a:lnTo>
                <a:lnTo>
                  <a:pt x="83680" y="331190"/>
                </a:lnTo>
                <a:lnTo>
                  <a:pt x="80028" y="331190"/>
                </a:lnTo>
                <a:lnTo>
                  <a:pt x="76072" y="327478"/>
                </a:lnTo>
                <a:lnTo>
                  <a:pt x="70899" y="323767"/>
                </a:lnTo>
                <a:lnTo>
                  <a:pt x="59336" y="323767"/>
                </a:lnTo>
                <a:lnTo>
                  <a:pt x="59336" y="320341"/>
                </a:lnTo>
                <a:lnTo>
                  <a:pt x="56598" y="315487"/>
                </a:lnTo>
                <a:lnTo>
                  <a:pt x="56598" y="311775"/>
                </a:lnTo>
                <a:lnTo>
                  <a:pt x="52946" y="311775"/>
                </a:lnTo>
                <a:lnTo>
                  <a:pt x="52946" y="310633"/>
                </a:lnTo>
                <a:lnTo>
                  <a:pt x="48990" y="310633"/>
                </a:lnTo>
                <a:lnTo>
                  <a:pt x="48990" y="305780"/>
                </a:lnTo>
                <a:lnTo>
                  <a:pt x="45035" y="305780"/>
                </a:lnTo>
                <a:lnTo>
                  <a:pt x="45035" y="302068"/>
                </a:lnTo>
                <a:lnTo>
                  <a:pt x="36210" y="302068"/>
                </a:lnTo>
                <a:lnTo>
                  <a:pt x="36210" y="294930"/>
                </a:lnTo>
                <a:lnTo>
                  <a:pt x="41383" y="294930"/>
                </a:lnTo>
                <a:lnTo>
                  <a:pt x="36210" y="294930"/>
                </a:lnTo>
                <a:lnTo>
                  <a:pt x="41383" y="294930"/>
                </a:lnTo>
                <a:lnTo>
                  <a:pt x="41383" y="291219"/>
                </a:lnTo>
                <a:lnTo>
                  <a:pt x="45035" y="291219"/>
                </a:lnTo>
                <a:lnTo>
                  <a:pt x="45035" y="281511"/>
                </a:lnTo>
                <a:lnTo>
                  <a:pt x="41383" y="281511"/>
                </a:lnTo>
                <a:lnTo>
                  <a:pt x="41383" y="276658"/>
                </a:lnTo>
                <a:lnTo>
                  <a:pt x="45035" y="276658"/>
                </a:lnTo>
                <a:lnTo>
                  <a:pt x="45035" y="273232"/>
                </a:lnTo>
                <a:lnTo>
                  <a:pt x="48990" y="273232"/>
                </a:lnTo>
                <a:lnTo>
                  <a:pt x="45035" y="273232"/>
                </a:lnTo>
                <a:lnTo>
                  <a:pt x="48990" y="273232"/>
                </a:lnTo>
                <a:lnTo>
                  <a:pt x="45035" y="269520"/>
                </a:lnTo>
                <a:lnTo>
                  <a:pt x="45035" y="262382"/>
                </a:lnTo>
                <a:lnTo>
                  <a:pt x="52946" y="262382"/>
                </a:lnTo>
                <a:lnTo>
                  <a:pt x="56598" y="258671"/>
                </a:lnTo>
                <a:lnTo>
                  <a:pt x="56598" y="262382"/>
                </a:lnTo>
                <a:lnTo>
                  <a:pt x="59336" y="262382"/>
                </a:lnTo>
                <a:lnTo>
                  <a:pt x="59336" y="265808"/>
                </a:lnTo>
                <a:lnTo>
                  <a:pt x="59336" y="262382"/>
                </a:lnTo>
                <a:lnTo>
                  <a:pt x="59336" y="265808"/>
                </a:lnTo>
                <a:lnTo>
                  <a:pt x="63292" y="265808"/>
                </a:lnTo>
                <a:lnTo>
                  <a:pt x="63292" y="262382"/>
                </a:lnTo>
                <a:lnTo>
                  <a:pt x="70899" y="262382"/>
                </a:lnTo>
                <a:lnTo>
                  <a:pt x="70899" y="256101"/>
                </a:lnTo>
                <a:lnTo>
                  <a:pt x="76072" y="256101"/>
                </a:lnTo>
                <a:lnTo>
                  <a:pt x="76072" y="248963"/>
                </a:lnTo>
                <a:lnTo>
                  <a:pt x="70899" y="244110"/>
                </a:lnTo>
                <a:lnTo>
                  <a:pt x="70899" y="236972"/>
                </a:lnTo>
                <a:lnTo>
                  <a:pt x="66944" y="236972"/>
                </a:lnTo>
                <a:lnTo>
                  <a:pt x="66944" y="233260"/>
                </a:lnTo>
                <a:lnTo>
                  <a:pt x="63292" y="230691"/>
                </a:lnTo>
                <a:lnTo>
                  <a:pt x="59336" y="227265"/>
                </a:lnTo>
                <a:lnTo>
                  <a:pt x="56598" y="223553"/>
                </a:lnTo>
                <a:lnTo>
                  <a:pt x="52946" y="219842"/>
                </a:lnTo>
                <a:lnTo>
                  <a:pt x="52946" y="214988"/>
                </a:lnTo>
                <a:lnTo>
                  <a:pt x="48990" y="214988"/>
                </a:lnTo>
                <a:lnTo>
                  <a:pt x="48990" y="211562"/>
                </a:lnTo>
                <a:lnTo>
                  <a:pt x="45035" y="207850"/>
                </a:lnTo>
                <a:lnTo>
                  <a:pt x="45035" y="204139"/>
                </a:lnTo>
                <a:lnTo>
                  <a:pt x="41383" y="204139"/>
                </a:lnTo>
                <a:lnTo>
                  <a:pt x="41383" y="201855"/>
                </a:lnTo>
                <a:lnTo>
                  <a:pt x="36210" y="201855"/>
                </a:lnTo>
                <a:lnTo>
                  <a:pt x="36210" y="198143"/>
                </a:lnTo>
                <a:lnTo>
                  <a:pt x="32254" y="194431"/>
                </a:lnTo>
                <a:lnTo>
                  <a:pt x="31037" y="194431"/>
                </a:lnTo>
                <a:lnTo>
                  <a:pt x="31037" y="191005"/>
                </a:lnTo>
                <a:lnTo>
                  <a:pt x="25864" y="191005"/>
                </a:lnTo>
                <a:lnTo>
                  <a:pt x="25864" y="187294"/>
                </a:lnTo>
                <a:lnTo>
                  <a:pt x="21908" y="187294"/>
                </a:lnTo>
                <a:lnTo>
                  <a:pt x="21908" y="182440"/>
                </a:lnTo>
                <a:lnTo>
                  <a:pt x="17953" y="178728"/>
                </a:lnTo>
                <a:lnTo>
                  <a:pt x="14301" y="177586"/>
                </a:lnTo>
                <a:lnTo>
                  <a:pt x="10345" y="172733"/>
                </a:lnTo>
                <a:lnTo>
                  <a:pt x="10345" y="169307"/>
                </a:lnTo>
                <a:lnTo>
                  <a:pt x="5172" y="169307"/>
                </a:lnTo>
                <a:lnTo>
                  <a:pt x="1217" y="165595"/>
                </a:lnTo>
                <a:lnTo>
                  <a:pt x="0" y="161883"/>
                </a:lnTo>
                <a:lnTo>
                  <a:pt x="0" y="153604"/>
                </a:lnTo>
                <a:lnTo>
                  <a:pt x="1217" y="153604"/>
                </a:lnTo>
                <a:lnTo>
                  <a:pt x="5172" y="152176"/>
                </a:lnTo>
                <a:lnTo>
                  <a:pt x="5172" y="136473"/>
                </a:lnTo>
                <a:lnTo>
                  <a:pt x="10345" y="136473"/>
                </a:lnTo>
                <a:lnTo>
                  <a:pt x="10345" y="129335"/>
                </a:lnTo>
                <a:lnTo>
                  <a:pt x="10345" y="133047"/>
                </a:lnTo>
                <a:lnTo>
                  <a:pt x="14301" y="129335"/>
                </a:lnTo>
                <a:lnTo>
                  <a:pt x="14301" y="125624"/>
                </a:lnTo>
                <a:lnTo>
                  <a:pt x="10345" y="125624"/>
                </a:lnTo>
                <a:lnTo>
                  <a:pt x="10345" y="115916"/>
                </a:lnTo>
                <a:lnTo>
                  <a:pt x="5172" y="111063"/>
                </a:lnTo>
                <a:lnTo>
                  <a:pt x="5172" y="100214"/>
                </a:lnTo>
                <a:lnTo>
                  <a:pt x="10345" y="100214"/>
                </a:lnTo>
                <a:lnTo>
                  <a:pt x="10345" y="97929"/>
                </a:lnTo>
                <a:lnTo>
                  <a:pt x="14301" y="97929"/>
                </a:lnTo>
                <a:lnTo>
                  <a:pt x="14301" y="90506"/>
                </a:lnTo>
                <a:lnTo>
                  <a:pt x="17953" y="90506"/>
                </a:lnTo>
                <a:lnTo>
                  <a:pt x="17953" y="74803"/>
                </a:lnTo>
                <a:lnTo>
                  <a:pt x="21908" y="74803"/>
                </a:lnTo>
                <a:lnTo>
                  <a:pt x="17953" y="71377"/>
                </a:lnTo>
                <a:lnTo>
                  <a:pt x="17953" y="49393"/>
                </a:lnTo>
                <a:lnTo>
                  <a:pt x="21908" y="49393"/>
                </a:lnTo>
                <a:lnTo>
                  <a:pt x="21908" y="45967"/>
                </a:lnTo>
                <a:lnTo>
                  <a:pt x="25864" y="45967"/>
                </a:lnTo>
                <a:lnTo>
                  <a:pt x="31037" y="44825"/>
                </a:lnTo>
                <a:lnTo>
                  <a:pt x="31037" y="39971"/>
                </a:lnTo>
                <a:lnTo>
                  <a:pt x="36210" y="39971"/>
                </a:lnTo>
                <a:lnTo>
                  <a:pt x="36210" y="36260"/>
                </a:lnTo>
                <a:lnTo>
                  <a:pt x="41383" y="36260"/>
                </a:lnTo>
                <a:lnTo>
                  <a:pt x="45035" y="32548"/>
                </a:lnTo>
                <a:lnTo>
                  <a:pt x="45035" y="29122"/>
                </a:lnTo>
                <a:lnTo>
                  <a:pt x="48990" y="29122"/>
                </a:lnTo>
                <a:lnTo>
                  <a:pt x="48990" y="25410"/>
                </a:lnTo>
                <a:lnTo>
                  <a:pt x="48990" y="29122"/>
                </a:lnTo>
                <a:lnTo>
                  <a:pt x="52946" y="29122"/>
                </a:lnTo>
                <a:lnTo>
                  <a:pt x="52946" y="25410"/>
                </a:lnTo>
                <a:lnTo>
                  <a:pt x="56598" y="25410"/>
                </a:lnTo>
                <a:lnTo>
                  <a:pt x="56598" y="19415"/>
                </a:lnTo>
                <a:lnTo>
                  <a:pt x="59336" y="19415"/>
                </a:lnTo>
                <a:lnTo>
                  <a:pt x="59336" y="15703"/>
                </a:lnTo>
                <a:lnTo>
                  <a:pt x="63292" y="15703"/>
                </a:lnTo>
                <a:lnTo>
                  <a:pt x="63292" y="11991"/>
                </a:lnTo>
                <a:lnTo>
                  <a:pt x="70899" y="11991"/>
                </a:lnTo>
                <a:lnTo>
                  <a:pt x="70899" y="7138"/>
                </a:lnTo>
                <a:lnTo>
                  <a:pt x="76072" y="7138"/>
                </a:lnTo>
                <a:lnTo>
                  <a:pt x="76072" y="3712"/>
                </a:lnTo>
                <a:lnTo>
                  <a:pt x="80028" y="3712"/>
                </a:lnTo>
                <a:close/>
              </a:path>
            </a:pathLst>
          </a:custGeom>
          <a:solidFill>
            <a:srgbClr val="BFBFBF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es-PE"/>
            </a:pPr>
            <a:endParaRPr lang="es-PE" sz="1400">
              <a:solidFill>
                <a:srgbClr val="000000"/>
              </a:solidFill>
            </a:endParaRPr>
          </a:p>
        </p:txBody>
      </p:sp>
      <p:sp>
        <p:nvSpPr>
          <p:cNvPr id="11" name="Google Shape;1258;p20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v7+/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BElg8MAAAAEAAAAAAAAAAAAAAAAAAAAAAAAAAeAAAAaAAAAAAAAAAAAAAAAAAAAAAAAAAAAAAAECcAABAnAAAAAAAAAAAAAAAAAAAAAAAAAAAAAAAAAAAAAAAAAAAAABQAAAAAAAAAwMD/AAAAAABkAAAAMgAAAAAAAABkAAAAAAAAAH9/fwAKAAAAHwAAAFQAAAC/v78A////AQAAAAAAAAAAAAAAAAAAAAAAAAAAAAAAAAAAAAAAAAAA/v7+AH9/fwDn5uYDzMzMAMDA/wB/f38AAAAAAAAAAAAAAAAAAAAAAAAAAAAhAAAAGAAAABQAAACYMgAA4hAAACY0AAA+EgAAEAAAACYAAAAIAAAA//////////8="/>
              </a:ext>
            </a:extLst>
          </p:cNvSpPr>
          <p:nvPr/>
        </p:nvSpPr>
        <p:spPr>
          <a:xfrm>
            <a:off x="8224520" y="2744470"/>
            <a:ext cx="252730" cy="220980"/>
          </a:xfrm>
          <a:custGeom>
            <a:avLst/>
            <a:gdLst/>
            <a:ahLst/>
            <a:cxnLst/>
            <a:rect l="0" t="0" r="252730" b="220980"/>
            <a:pathLst>
              <a:path w="252730" h="220980">
                <a:moveTo>
                  <a:pt x="141760" y="41983"/>
                </a:moveTo>
                <a:lnTo>
                  <a:pt x="145724" y="39430"/>
                </a:lnTo>
                <a:lnTo>
                  <a:pt x="145724" y="36026"/>
                </a:lnTo>
                <a:lnTo>
                  <a:pt x="148163" y="32339"/>
                </a:lnTo>
                <a:lnTo>
                  <a:pt x="152126" y="32339"/>
                </a:lnTo>
                <a:lnTo>
                  <a:pt x="148163" y="32339"/>
                </a:lnTo>
                <a:lnTo>
                  <a:pt x="156089" y="32339"/>
                </a:lnTo>
                <a:lnTo>
                  <a:pt x="152126" y="32339"/>
                </a:lnTo>
                <a:lnTo>
                  <a:pt x="160052" y="32339"/>
                </a:lnTo>
                <a:lnTo>
                  <a:pt x="163711" y="27516"/>
                </a:lnTo>
                <a:lnTo>
                  <a:pt x="174076" y="27516"/>
                </a:lnTo>
                <a:lnTo>
                  <a:pt x="163711" y="27516"/>
                </a:lnTo>
                <a:lnTo>
                  <a:pt x="168893" y="27516"/>
                </a:lnTo>
                <a:lnTo>
                  <a:pt x="168893" y="32339"/>
                </a:lnTo>
                <a:lnTo>
                  <a:pt x="168893" y="27516"/>
                </a:lnTo>
                <a:lnTo>
                  <a:pt x="172856" y="27516"/>
                </a:lnTo>
                <a:lnTo>
                  <a:pt x="172856" y="32339"/>
                </a:lnTo>
                <a:lnTo>
                  <a:pt x="168893" y="32339"/>
                </a:lnTo>
                <a:lnTo>
                  <a:pt x="172856" y="32339"/>
                </a:lnTo>
                <a:lnTo>
                  <a:pt x="168893" y="32339"/>
                </a:lnTo>
                <a:lnTo>
                  <a:pt x="172856" y="32339"/>
                </a:lnTo>
                <a:lnTo>
                  <a:pt x="168893" y="36026"/>
                </a:lnTo>
                <a:lnTo>
                  <a:pt x="172856" y="36026"/>
                </a:lnTo>
                <a:lnTo>
                  <a:pt x="172856" y="32339"/>
                </a:lnTo>
                <a:lnTo>
                  <a:pt x="172856" y="36026"/>
                </a:lnTo>
                <a:lnTo>
                  <a:pt x="172856" y="32339"/>
                </a:lnTo>
                <a:lnTo>
                  <a:pt x="179258" y="32339"/>
                </a:lnTo>
                <a:lnTo>
                  <a:pt x="183222" y="27516"/>
                </a:lnTo>
                <a:lnTo>
                  <a:pt x="179258" y="27516"/>
                </a:lnTo>
                <a:lnTo>
                  <a:pt x="183222" y="27516"/>
                </a:lnTo>
                <a:lnTo>
                  <a:pt x="179258" y="27516"/>
                </a:lnTo>
                <a:lnTo>
                  <a:pt x="183222" y="27516"/>
                </a:lnTo>
                <a:lnTo>
                  <a:pt x="183222" y="23828"/>
                </a:lnTo>
                <a:lnTo>
                  <a:pt x="186880" y="23828"/>
                </a:lnTo>
                <a:lnTo>
                  <a:pt x="190843" y="20424"/>
                </a:lnTo>
                <a:lnTo>
                  <a:pt x="194806" y="16737"/>
                </a:lnTo>
                <a:lnTo>
                  <a:pt x="194806" y="14467"/>
                </a:lnTo>
                <a:lnTo>
                  <a:pt x="198770" y="14467"/>
                </a:lnTo>
                <a:lnTo>
                  <a:pt x="194806" y="14467"/>
                </a:lnTo>
                <a:lnTo>
                  <a:pt x="194806" y="16737"/>
                </a:lnTo>
                <a:lnTo>
                  <a:pt x="194806" y="14467"/>
                </a:lnTo>
                <a:lnTo>
                  <a:pt x="198770" y="14467"/>
                </a:lnTo>
                <a:lnTo>
                  <a:pt x="198770" y="7092"/>
                </a:lnTo>
                <a:lnTo>
                  <a:pt x="203647" y="7092"/>
                </a:lnTo>
                <a:lnTo>
                  <a:pt x="198770" y="7092"/>
                </a:lnTo>
                <a:lnTo>
                  <a:pt x="198770" y="0"/>
                </a:lnTo>
                <a:lnTo>
                  <a:pt x="203647" y="3404"/>
                </a:lnTo>
                <a:lnTo>
                  <a:pt x="205172" y="7092"/>
                </a:lnTo>
                <a:lnTo>
                  <a:pt x="217976" y="7092"/>
                </a:lnTo>
                <a:lnTo>
                  <a:pt x="217976" y="10780"/>
                </a:lnTo>
                <a:lnTo>
                  <a:pt x="225597" y="10780"/>
                </a:lnTo>
                <a:lnTo>
                  <a:pt x="225597" y="16737"/>
                </a:lnTo>
                <a:lnTo>
                  <a:pt x="221939" y="16737"/>
                </a:lnTo>
                <a:lnTo>
                  <a:pt x="221939" y="27516"/>
                </a:lnTo>
                <a:lnTo>
                  <a:pt x="225597" y="27516"/>
                </a:lnTo>
                <a:lnTo>
                  <a:pt x="225597" y="32339"/>
                </a:lnTo>
                <a:lnTo>
                  <a:pt x="229561" y="32339"/>
                </a:lnTo>
                <a:lnTo>
                  <a:pt x="229561" y="52763"/>
                </a:lnTo>
                <a:lnTo>
                  <a:pt x="232304" y="52763"/>
                </a:lnTo>
                <a:lnTo>
                  <a:pt x="232304" y="56451"/>
                </a:lnTo>
                <a:lnTo>
                  <a:pt x="235963" y="56451"/>
                </a:lnTo>
                <a:lnTo>
                  <a:pt x="235963" y="61273"/>
                </a:lnTo>
                <a:lnTo>
                  <a:pt x="232304" y="61273"/>
                </a:lnTo>
                <a:lnTo>
                  <a:pt x="232304" y="64677"/>
                </a:lnTo>
                <a:lnTo>
                  <a:pt x="235963" y="64677"/>
                </a:lnTo>
                <a:lnTo>
                  <a:pt x="235963" y="74322"/>
                </a:lnTo>
                <a:lnTo>
                  <a:pt x="232304" y="74322"/>
                </a:lnTo>
                <a:lnTo>
                  <a:pt x="232304" y="78010"/>
                </a:lnTo>
                <a:lnTo>
                  <a:pt x="235963" y="78010"/>
                </a:lnTo>
                <a:lnTo>
                  <a:pt x="232304" y="78010"/>
                </a:lnTo>
                <a:lnTo>
                  <a:pt x="232304" y="85101"/>
                </a:lnTo>
                <a:lnTo>
                  <a:pt x="235963" y="85101"/>
                </a:lnTo>
                <a:lnTo>
                  <a:pt x="235963" y="98434"/>
                </a:lnTo>
                <a:lnTo>
                  <a:pt x="232304" y="98434"/>
                </a:lnTo>
                <a:lnTo>
                  <a:pt x="235963" y="103256"/>
                </a:lnTo>
                <a:lnTo>
                  <a:pt x="232304" y="103256"/>
                </a:lnTo>
                <a:lnTo>
                  <a:pt x="235963" y="103256"/>
                </a:lnTo>
                <a:lnTo>
                  <a:pt x="239926" y="106660"/>
                </a:lnTo>
                <a:lnTo>
                  <a:pt x="245108" y="106660"/>
                </a:lnTo>
                <a:lnTo>
                  <a:pt x="245108" y="119993"/>
                </a:lnTo>
                <a:lnTo>
                  <a:pt x="249072" y="119993"/>
                </a:lnTo>
                <a:lnTo>
                  <a:pt x="249072" y="123681"/>
                </a:lnTo>
                <a:lnTo>
                  <a:pt x="245108" y="123681"/>
                </a:lnTo>
                <a:lnTo>
                  <a:pt x="245108" y="127085"/>
                </a:lnTo>
                <a:lnTo>
                  <a:pt x="249072" y="127085"/>
                </a:lnTo>
                <a:lnTo>
                  <a:pt x="249072" y="131907"/>
                </a:lnTo>
                <a:lnTo>
                  <a:pt x="252730" y="131907"/>
                </a:lnTo>
                <a:lnTo>
                  <a:pt x="252730" y="135595"/>
                </a:lnTo>
                <a:lnTo>
                  <a:pt x="249072" y="135595"/>
                </a:lnTo>
                <a:lnTo>
                  <a:pt x="249072" y="139283"/>
                </a:lnTo>
                <a:lnTo>
                  <a:pt x="239926" y="139283"/>
                </a:lnTo>
                <a:lnTo>
                  <a:pt x="239926" y="142687"/>
                </a:lnTo>
                <a:lnTo>
                  <a:pt x="235963" y="142687"/>
                </a:lnTo>
                <a:lnTo>
                  <a:pt x="232304" y="146346"/>
                </a:lnTo>
                <a:lnTo>
                  <a:pt x="229561" y="148927"/>
                </a:lnTo>
                <a:lnTo>
                  <a:pt x="225597" y="148927"/>
                </a:lnTo>
                <a:lnTo>
                  <a:pt x="225597" y="146374"/>
                </a:lnTo>
                <a:lnTo>
                  <a:pt x="221939" y="146374"/>
                </a:lnTo>
                <a:lnTo>
                  <a:pt x="221939" y="152332"/>
                </a:lnTo>
                <a:lnTo>
                  <a:pt x="217976" y="152332"/>
                </a:lnTo>
                <a:lnTo>
                  <a:pt x="217976" y="159707"/>
                </a:lnTo>
                <a:lnTo>
                  <a:pt x="214013" y="159707"/>
                </a:lnTo>
                <a:lnTo>
                  <a:pt x="214013" y="164529"/>
                </a:lnTo>
                <a:lnTo>
                  <a:pt x="198770" y="164529"/>
                </a:lnTo>
                <a:lnTo>
                  <a:pt x="198770" y="159707"/>
                </a:lnTo>
                <a:lnTo>
                  <a:pt x="190843" y="159707"/>
                </a:lnTo>
                <a:lnTo>
                  <a:pt x="186880" y="156019"/>
                </a:lnTo>
                <a:lnTo>
                  <a:pt x="172856" y="156019"/>
                </a:lnTo>
                <a:lnTo>
                  <a:pt x="172856" y="159707"/>
                </a:lnTo>
                <a:lnTo>
                  <a:pt x="168893" y="159707"/>
                </a:lnTo>
                <a:lnTo>
                  <a:pt x="168893" y="156019"/>
                </a:lnTo>
                <a:lnTo>
                  <a:pt x="168893" y="159707"/>
                </a:lnTo>
                <a:lnTo>
                  <a:pt x="163711" y="159707"/>
                </a:lnTo>
                <a:lnTo>
                  <a:pt x="163711" y="164529"/>
                </a:lnTo>
                <a:lnTo>
                  <a:pt x="160052" y="164529"/>
                </a:lnTo>
                <a:lnTo>
                  <a:pt x="160052" y="167933"/>
                </a:lnTo>
                <a:lnTo>
                  <a:pt x="163711" y="167933"/>
                </a:lnTo>
                <a:lnTo>
                  <a:pt x="163711" y="171621"/>
                </a:lnTo>
                <a:lnTo>
                  <a:pt x="156089" y="171621"/>
                </a:lnTo>
                <a:lnTo>
                  <a:pt x="156089" y="174174"/>
                </a:lnTo>
                <a:lnTo>
                  <a:pt x="152126" y="174174"/>
                </a:lnTo>
                <a:lnTo>
                  <a:pt x="156089" y="174174"/>
                </a:lnTo>
                <a:lnTo>
                  <a:pt x="156089" y="181266"/>
                </a:lnTo>
                <a:lnTo>
                  <a:pt x="152126" y="181266"/>
                </a:lnTo>
                <a:lnTo>
                  <a:pt x="152126" y="184954"/>
                </a:lnTo>
                <a:lnTo>
                  <a:pt x="145724" y="184954"/>
                </a:lnTo>
                <a:lnTo>
                  <a:pt x="145724" y="188358"/>
                </a:lnTo>
                <a:lnTo>
                  <a:pt x="141760" y="188358"/>
                </a:lnTo>
                <a:lnTo>
                  <a:pt x="141760" y="193180"/>
                </a:lnTo>
                <a:lnTo>
                  <a:pt x="138102" y="196838"/>
                </a:lnTo>
                <a:lnTo>
                  <a:pt x="138102" y="200556"/>
                </a:lnTo>
                <a:lnTo>
                  <a:pt x="132920" y="200556"/>
                </a:lnTo>
                <a:lnTo>
                  <a:pt x="132920" y="206513"/>
                </a:lnTo>
                <a:lnTo>
                  <a:pt x="128956" y="206513"/>
                </a:lnTo>
                <a:lnTo>
                  <a:pt x="128956" y="210200"/>
                </a:lnTo>
                <a:lnTo>
                  <a:pt x="124993" y="210200"/>
                </a:lnTo>
                <a:lnTo>
                  <a:pt x="124993" y="217292"/>
                </a:lnTo>
                <a:lnTo>
                  <a:pt x="118591" y="217292"/>
                </a:lnTo>
                <a:lnTo>
                  <a:pt x="118591" y="220980"/>
                </a:lnTo>
                <a:lnTo>
                  <a:pt x="107006" y="220980"/>
                </a:lnTo>
                <a:lnTo>
                  <a:pt x="107006" y="217292"/>
                </a:lnTo>
                <a:lnTo>
                  <a:pt x="103043" y="217292"/>
                </a:lnTo>
                <a:lnTo>
                  <a:pt x="103043" y="213605"/>
                </a:lnTo>
                <a:lnTo>
                  <a:pt x="94202" y="213605"/>
                </a:lnTo>
                <a:lnTo>
                  <a:pt x="94202" y="210200"/>
                </a:lnTo>
                <a:lnTo>
                  <a:pt x="87495" y="210200"/>
                </a:lnTo>
                <a:lnTo>
                  <a:pt x="83837" y="206542"/>
                </a:lnTo>
                <a:lnTo>
                  <a:pt x="83837" y="210200"/>
                </a:lnTo>
                <a:lnTo>
                  <a:pt x="79874" y="210200"/>
                </a:lnTo>
                <a:lnTo>
                  <a:pt x="79874" y="206513"/>
                </a:lnTo>
                <a:lnTo>
                  <a:pt x="61887" y="206513"/>
                </a:lnTo>
                <a:lnTo>
                  <a:pt x="61887" y="210200"/>
                </a:lnTo>
                <a:lnTo>
                  <a:pt x="37193" y="210200"/>
                </a:lnTo>
                <a:lnTo>
                  <a:pt x="37193" y="206513"/>
                </a:lnTo>
                <a:lnTo>
                  <a:pt x="17987" y="206513"/>
                </a:lnTo>
                <a:lnTo>
                  <a:pt x="17987" y="196868"/>
                </a:lnTo>
                <a:lnTo>
                  <a:pt x="14024" y="196868"/>
                </a:lnTo>
                <a:lnTo>
                  <a:pt x="14024" y="193180"/>
                </a:lnTo>
                <a:lnTo>
                  <a:pt x="3658" y="193180"/>
                </a:lnTo>
                <a:lnTo>
                  <a:pt x="3658" y="188358"/>
                </a:lnTo>
                <a:lnTo>
                  <a:pt x="0" y="188358"/>
                </a:lnTo>
                <a:lnTo>
                  <a:pt x="0" y="181266"/>
                </a:lnTo>
                <a:lnTo>
                  <a:pt x="3658" y="177608"/>
                </a:lnTo>
                <a:lnTo>
                  <a:pt x="3658" y="174174"/>
                </a:lnTo>
                <a:lnTo>
                  <a:pt x="6402" y="174174"/>
                </a:lnTo>
                <a:lnTo>
                  <a:pt x="6402" y="167933"/>
                </a:lnTo>
                <a:lnTo>
                  <a:pt x="10060" y="167933"/>
                </a:lnTo>
                <a:lnTo>
                  <a:pt x="10060" y="156019"/>
                </a:lnTo>
                <a:lnTo>
                  <a:pt x="17987" y="156019"/>
                </a:lnTo>
                <a:lnTo>
                  <a:pt x="17987" y="148927"/>
                </a:lnTo>
                <a:lnTo>
                  <a:pt x="27133" y="148927"/>
                </a:lnTo>
                <a:lnTo>
                  <a:pt x="27133" y="146374"/>
                </a:lnTo>
                <a:lnTo>
                  <a:pt x="30791" y="146374"/>
                </a:lnTo>
                <a:lnTo>
                  <a:pt x="34754" y="142687"/>
                </a:lnTo>
                <a:lnTo>
                  <a:pt x="37193" y="142687"/>
                </a:lnTo>
                <a:lnTo>
                  <a:pt x="37193" y="139283"/>
                </a:lnTo>
                <a:lnTo>
                  <a:pt x="41156" y="139283"/>
                </a:lnTo>
                <a:lnTo>
                  <a:pt x="41156" y="135595"/>
                </a:lnTo>
                <a:lnTo>
                  <a:pt x="48778" y="135595"/>
                </a:lnTo>
                <a:lnTo>
                  <a:pt x="48778" y="131907"/>
                </a:lnTo>
                <a:lnTo>
                  <a:pt x="52741" y="131907"/>
                </a:lnTo>
                <a:lnTo>
                  <a:pt x="52741" y="127085"/>
                </a:lnTo>
                <a:lnTo>
                  <a:pt x="57924" y="127085"/>
                </a:lnTo>
                <a:lnTo>
                  <a:pt x="57924" y="117724"/>
                </a:lnTo>
                <a:lnTo>
                  <a:pt x="61887" y="114036"/>
                </a:lnTo>
                <a:lnTo>
                  <a:pt x="61887" y="106660"/>
                </a:lnTo>
                <a:lnTo>
                  <a:pt x="63106" y="106660"/>
                </a:lnTo>
                <a:lnTo>
                  <a:pt x="63106" y="98434"/>
                </a:lnTo>
                <a:lnTo>
                  <a:pt x="67069" y="98434"/>
                </a:lnTo>
                <a:lnTo>
                  <a:pt x="67069" y="94746"/>
                </a:lnTo>
                <a:lnTo>
                  <a:pt x="72252" y="94746"/>
                </a:lnTo>
                <a:lnTo>
                  <a:pt x="72252" y="93612"/>
                </a:lnTo>
                <a:lnTo>
                  <a:pt x="75910" y="93612"/>
                </a:lnTo>
                <a:lnTo>
                  <a:pt x="75910" y="88789"/>
                </a:lnTo>
                <a:lnTo>
                  <a:pt x="79874" y="88789"/>
                </a:lnTo>
                <a:lnTo>
                  <a:pt x="79874" y="85101"/>
                </a:lnTo>
                <a:lnTo>
                  <a:pt x="87495" y="85101"/>
                </a:lnTo>
                <a:lnTo>
                  <a:pt x="90239" y="81697"/>
                </a:lnTo>
                <a:lnTo>
                  <a:pt x="94202" y="81697"/>
                </a:lnTo>
                <a:lnTo>
                  <a:pt x="94202" y="78010"/>
                </a:lnTo>
                <a:lnTo>
                  <a:pt x="103043" y="78010"/>
                </a:lnTo>
                <a:lnTo>
                  <a:pt x="103043" y="74322"/>
                </a:lnTo>
                <a:lnTo>
                  <a:pt x="114628" y="74322"/>
                </a:lnTo>
                <a:lnTo>
                  <a:pt x="114628" y="70634"/>
                </a:lnTo>
                <a:lnTo>
                  <a:pt x="118591" y="70634"/>
                </a:lnTo>
                <a:lnTo>
                  <a:pt x="118591" y="68365"/>
                </a:lnTo>
                <a:lnTo>
                  <a:pt x="124993" y="68365"/>
                </a:lnTo>
                <a:lnTo>
                  <a:pt x="124993" y="64677"/>
                </a:lnTo>
                <a:lnTo>
                  <a:pt x="128956" y="64677"/>
                </a:lnTo>
                <a:lnTo>
                  <a:pt x="128956" y="61273"/>
                </a:lnTo>
                <a:lnTo>
                  <a:pt x="132920" y="61273"/>
                </a:lnTo>
                <a:lnTo>
                  <a:pt x="132920" y="56451"/>
                </a:lnTo>
                <a:lnTo>
                  <a:pt x="138102" y="52763"/>
                </a:lnTo>
                <a:lnTo>
                  <a:pt x="138102" y="49075"/>
                </a:lnTo>
                <a:lnTo>
                  <a:pt x="141760" y="49075"/>
                </a:lnTo>
                <a:lnTo>
                  <a:pt x="141760" y="41983"/>
                </a:lnTo>
                <a:close/>
              </a:path>
            </a:pathLst>
          </a:custGeom>
          <a:solidFill>
            <a:srgbClr val="BFBFBF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buNone/>
              <a:defRPr lang="es-PE"/>
            </a:pPr>
            <a:endParaRPr lang="es-PE" sz="1400">
              <a:solidFill>
                <a:srgbClr val="000000"/>
              </a:solidFill>
            </a:endParaRPr>
          </a:p>
        </p:txBody>
      </p:sp>
      <p:sp>
        <p:nvSpPr>
          <p:cNvPr id="12" name="Google Shape;1260;p20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vNfv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AFAAAMAAAAEAAAAAAAAAAAAAAAAAAAAAAAAAAeAAAAaAAAAAAAAAAAAAAAAAAAAAAAAAAAAAAAECcAABAnAAAAAAAAAAAAAAAAAAAAAAAAAAAAAAAAAAAAAAAAAAAAABQAAAAAAAAAwMD/AAAAAABkAAAAMgAAAAAAAABkAAAAAAAAAH9/fwAKAAAAHwAAAFQAAAC81+8A////AQAAAAAAAAAAAAAAAAAAAAAAAAAAAAAAAAAAAAAAAAAA/v7+AH9/fwDn5uYDzMzMAMDA/wB/f38AAAAAAAAAAAAAAAAAAAAAAAAAAAAhAAAAGAAAABQAAABARgAAcyQAAIBHAAApJgAAEAAAACYAAAAIAAAA//////////8="/>
              </a:ext>
            </a:extLst>
          </p:cNvSpPr>
          <p:nvPr/>
        </p:nvSpPr>
        <p:spPr>
          <a:xfrm>
            <a:off x="11419840" y="5925185"/>
            <a:ext cx="203200" cy="278130"/>
          </a:xfrm>
          <a:custGeom>
            <a:avLst/>
            <a:gdLst/>
            <a:ahLst/>
            <a:cxnLst/>
            <a:rect l="0" t="0" r="203200" b="278130"/>
            <a:pathLst>
              <a:path w="203200" h="278130">
                <a:moveTo>
                  <a:pt x="136378" y="137779"/>
                </a:moveTo>
                <a:lnTo>
                  <a:pt x="131214" y="137779"/>
                </a:lnTo>
                <a:lnTo>
                  <a:pt x="127266" y="141495"/>
                </a:lnTo>
                <a:lnTo>
                  <a:pt x="127266" y="145211"/>
                </a:lnTo>
                <a:lnTo>
                  <a:pt x="123621" y="148641"/>
                </a:lnTo>
                <a:lnTo>
                  <a:pt x="119672" y="145211"/>
                </a:lnTo>
                <a:lnTo>
                  <a:pt x="119672" y="148641"/>
                </a:lnTo>
                <a:lnTo>
                  <a:pt x="123621" y="152357"/>
                </a:lnTo>
                <a:lnTo>
                  <a:pt x="123621" y="158360"/>
                </a:lnTo>
                <a:lnTo>
                  <a:pt x="127266" y="154930"/>
                </a:lnTo>
                <a:lnTo>
                  <a:pt x="127266" y="152357"/>
                </a:lnTo>
                <a:lnTo>
                  <a:pt x="131214" y="152357"/>
                </a:lnTo>
                <a:lnTo>
                  <a:pt x="131214" y="154930"/>
                </a:lnTo>
                <a:lnTo>
                  <a:pt x="136378" y="158360"/>
                </a:lnTo>
                <a:lnTo>
                  <a:pt x="136378" y="165792"/>
                </a:lnTo>
                <a:lnTo>
                  <a:pt x="137593" y="165792"/>
                </a:lnTo>
                <a:lnTo>
                  <a:pt x="137593" y="174081"/>
                </a:lnTo>
                <a:lnTo>
                  <a:pt x="136378" y="174081"/>
                </a:lnTo>
                <a:lnTo>
                  <a:pt x="136378" y="177797"/>
                </a:lnTo>
                <a:lnTo>
                  <a:pt x="137593" y="180370"/>
                </a:lnTo>
                <a:lnTo>
                  <a:pt x="141541" y="180370"/>
                </a:lnTo>
                <a:lnTo>
                  <a:pt x="141541" y="177797"/>
                </a:lnTo>
                <a:lnTo>
                  <a:pt x="168574" y="177797"/>
                </a:lnTo>
                <a:lnTo>
                  <a:pt x="168574" y="180370"/>
                </a:lnTo>
                <a:lnTo>
                  <a:pt x="172523" y="177797"/>
                </a:lnTo>
                <a:lnTo>
                  <a:pt x="176167" y="180370"/>
                </a:lnTo>
                <a:lnTo>
                  <a:pt x="176167" y="177797"/>
                </a:lnTo>
                <a:lnTo>
                  <a:pt x="181331" y="177797"/>
                </a:lnTo>
                <a:lnTo>
                  <a:pt x="185280" y="180370"/>
                </a:lnTo>
                <a:lnTo>
                  <a:pt x="189228" y="183800"/>
                </a:lnTo>
                <a:lnTo>
                  <a:pt x="195607" y="183800"/>
                </a:lnTo>
                <a:lnTo>
                  <a:pt x="199251" y="187516"/>
                </a:lnTo>
                <a:lnTo>
                  <a:pt x="199251" y="194662"/>
                </a:lnTo>
                <a:lnTo>
                  <a:pt x="203200" y="199522"/>
                </a:lnTo>
                <a:lnTo>
                  <a:pt x="203200" y="206954"/>
                </a:lnTo>
                <a:lnTo>
                  <a:pt x="195607" y="206954"/>
                </a:lnTo>
                <a:lnTo>
                  <a:pt x="195607" y="203238"/>
                </a:lnTo>
                <a:lnTo>
                  <a:pt x="192873" y="206954"/>
                </a:lnTo>
                <a:lnTo>
                  <a:pt x="195607" y="206954"/>
                </a:lnTo>
                <a:lnTo>
                  <a:pt x="195607" y="208097"/>
                </a:lnTo>
                <a:lnTo>
                  <a:pt x="192873" y="212957"/>
                </a:lnTo>
                <a:lnTo>
                  <a:pt x="189228" y="216673"/>
                </a:lnTo>
                <a:lnTo>
                  <a:pt x="192873" y="220103"/>
                </a:lnTo>
                <a:lnTo>
                  <a:pt x="192873" y="223819"/>
                </a:lnTo>
                <a:lnTo>
                  <a:pt x="195607" y="223819"/>
                </a:lnTo>
                <a:lnTo>
                  <a:pt x="195607" y="227535"/>
                </a:lnTo>
                <a:lnTo>
                  <a:pt x="192873" y="227535"/>
                </a:lnTo>
                <a:lnTo>
                  <a:pt x="192873" y="232394"/>
                </a:lnTo>
                <a:lnTo>
                  <a:pt x="185280" y="232394"/>
                </a:lnTo>
                <a:lnTo>
                  <a:pt x="185280" y="233538"/>
                </a:lnTo>
                <a:lnTo>
                  <a:pt x="181331" y="233538"/>
                </a:lnTo>
                <a:lnTo>
                  <a:pt x="176167" y="237254"/>
                </a:lnTo>
                <a:lnTo>
                  <a:pt x="172523" y="237254"/>
                </a:lnTo>
                <a:lnTo>
                  <a:pt x="172523" y="242113"/>
                </a:lnTo>
                <a:lnTo>
                  <a:pt x="168574" y="245543"/>
                </a:lnTo>
                <a:lnTo>
                  <a:pt x="168574" y="242113"/>
                </a:lnTo>
                <a:lnTo>
                  <a:pt x="165840" y="242113"/>
                </a:lnTo>
                <a:lnTo>
                  <a:pt x="162196" y="245543"/>
                </a:lnTo>
                <a:lnTo>
                  <a:pt x="158247" y="242113"/>
                </a:lnTo>
                <a:lnTo>
                  <a:pt x="145490" y="242113"/>
                </a:lnTo>
                <a:lnTo>
                  <a:pt x="145490" y="237254"/>
                </a:lnTo>
                <a:lnTo>
                  <a:pt x="115724" y="237254"/>
                </a:lnTo>
                <a:lnTo>
                  <a:pt x="115724" y="233538"/>
                </a:lnTo>
                <a:lnTo>
                  <a:pt x="110560" y="233538"/>
                </a:lnTo>
                <a:lnTo>
                  <a:pt x="109345" y="237254"/>
                </a:lnTo>
                <a:lnTo>
                  <a:pt x="105397" y="237254"/>
                </a:lnTo>
                <a:lnTo>
                  <a:pt x="105397" y="242113"/>
                </a:lnTo>
                <a:lnTo>
                  <a:pt x="100233" y="242113"/>
                </a:lnTo>
                <a:lnTo>
                  <a:pt x="105397" y="245543"/>
                </a:lnTo>
                <a:lnTo>
                  <a:pt x="109345" y="249259"/>
                </a:lnTo>
                <a:lnTo>
                  <a:pt x="127266" y="249259"/>
                </a:lnTo>
                <a:lnTo>
                  <a:pt x="131214" y="252975"/>
                </a:lnTo>
                <a:lnTo>
                  <a:pt x="136378" y="252975"/>
                </a:lnTo>
                <a:lnTo>
                  <a:pt x="137593" y="256406"/>
                </a:lnTo>
                <a:lnTo>
                  <a:pt x="136378" y="258978"/>
                </a:lnTo>
                <a:lnTo>
                  <a:pt x="136378" y="262408"/>
                </a:lnTo>
                <a:lnTo>
                  <a:pt x="131214" y="266124"/>
                </a:lnTo>
                <a:lnTo>
                  <a:pt x="131214" y="274700"/>
                </a:lnTo>
                <a:lnTo>
                  <a:pt x="127266" y="274700"/>
                </a:lnTo>
                <a:lnTo>
                  <a:pt x="127266" y="278130"/>
                </a:lnTo>
                <a:lnTo>
                  <a:pt x="110560" y="278130"/>
                </a:lnTo>
                <a:lnTo>
                  <a:pt x="110560" y="274700"/>
                </a:lnTo>
                <a:lnTo>
                  <a:pt x="109345" y="274700"/>
                </a:lnTo>
                <a:lnTo>
                  <a:pt x="109345" y="269840"/>
                </a:lnTo>
                <a:lnTo>
                  <a:pt x="96588" y="269840"/>
                </a:lnTo>
                <a:lnTo>
                  <a:pt x="92640" y="274700"/>
                </a:lnTo>
                <a:lnTo>
                  <a:pt x="92640" y="269840"/>
                </a:lnTo>
                <a:lnTo>
                  <a:pt x="88691" y="269840"/>
                </a:lnTo>
                <a:lnTo>
                  <a:pt x="88691" y="266124"/>
                </a:lnTo>
                <a:lnTo>
                  <a:pt x="85046" y="266124"/>
                </a:lnTo>
                <a:lnTo>
                  <a:pt x="85046" y="262408"/>
                </a:lnTo>
                <a:lnTo>
                  <a:pt x="79883" y="262408"/>
                </a:lnTo>
                <a:lnTo>
                  <a:pt x="79883" y="266124"/>
                </a:lnTo>
                <a:lnTo>
                  <a:pt x="78668" y="266124"/>
                </a:lnTo>
                <a:lnTo>
                  <a:pt x="78668" y="252975"/>
                </a:lnTo>
                <a:lnTo>
                  <a:pt x="74719" y="252975"/>
                </a:lnTo>
                <a:lnTo>
                  <a:pt x="74719" y="245543"/>
                </a:lnTo>
                <a:lnTo>
                  <a:pt x="78668" y="245543"/>
                </a:lnTo>
                <a:lnTo>
                  <a:pt x="78668" y="242113"/>
                </a:lnTo>
                <a:lnTo>
                  <a:pt x="79883" y="242113"/>
                </a:lnTo>
                <a:lnTo>
                  <a:pt x="79883" y="237254"/>
                </a:lnTo>
                <a:lnTo>
                  <a:pt x="85046" y="237254"/>
                </a:lnTo>
                <a:lnTo>
                  <a:pt x="85046" y="233538"/>
                </a:lnTo>
                <a:lnTo>
                  <a:pt x="85046" y="237254"/>
                </a:lnTo>
                <a:lnTo>
                  <a:pt x="85046" y="233538"/>
                </a:lnTo>
                <a:lnTo>
                  <a:pt x="88691" y="233538"/>
                </a:lnTo>
                <a:lnTo>
                  <a:pt x="88691" y="232394"/>
                </a:lnTo>
                <a:lnTo>
                  <a:pt x="92640" y="232394"/>
                </a:lnTo>
                <a:lnTo>
                  <a:pt x="92640" y="206954"/>
                </a:lnTo>
                <a:lnTo>
                  <a:pt x="88691" y="203238"/>
                </a:lnTo>
                <a:lnTo>
                  <a:pt x="92640" y="203238"/>
                </a:lnTo>
                <a:lnTo>
                  <a:pt x="88691" y="203238"/>
                </a:lnTo>
                <a:lnTo>
                  <a:pt x="88691" y="194662"/>
                </a:lnTo>
                <a:lnTo>
                  <a:pt x="79883" y="194662"/>
                </a:lnTo>
                <a:lnTo>
                  <a:pt x="79883" y="187516"/>
                </a:lnTo>
                <a:lnTo>
                  <a:pt x="79883" y="191232"/>
                </a:lnTo>
                <a:lnTo>
                  <a:pt x="79883" y="187516"/>
                </a:lnTo>
                <a:lnTo>
                  <a:pt x="85046" y="187516"/>
                </a:lnTo>
                <a:lnTo>
                  <a:pt x="88691" y="191232"/>
                </a:lnTo>
                <a:lnTo>
                  <a:pt x="92640" y="194662"/>
                </a:lnTo>
                <a:lnTo>
                  <a:pt x="92640" y="191232"/>
                </a:lnTo>
                <a:lnTo>
                  <a:pt x="92640" y="194662"/>
                </a:lnTo>
                <a:lnTo>
                  <a:pt x="92640" y="191232"/>
                </a:lnTo>
                <a:lnTo>
                  <a:pt x="100233" y="191232"/>
                </a:lnTo>
                <a:lnTo>
                  <a:pt x="100233" y="183800"/>
                </a:lnTo>
                <a:lnTo>
                  <a:pt x="105397" y="183800"/>
                </a:lnTo>
                <a:lnTo>
                  <a:pt x="105397" y="187516"/>
                </a:lnTo>
                <a:lnTo>
                  <a:pt x="100233" y="187516"/>
                </a:lnTo>
                <a:lnTo>
                  <a:pt x="100233" y="194662"/>
                </a:lnTo>
                <a:lnTo>
                  <a:pt x="105397" y="194662"/>
                </a:lnTo>
                <a:lnTo>
                  <a:pt x="105397" y="191232"/>
                </a:lnTo>
                <a:lnTo>
                  <a:pt x="109345" y="191232"/>
                </a:lnTo>
                <a:lnTo>
                  <a:pt x="109345" y="183800"/>
                </a:lnTo>
                <a:lnTo>
                  <a:pt x="110560" y="183800"/>
                </a:lnTo>
                <a:lnTo>
                  <a:pt x="109345" y="183800"/>
                </a:lnTo>
                <a:lnTo>
                  <a:pt x="110560" y="183800"/>
                </a:lnTo>
                <a:lnTo>
                  <a:pt x="109345" y="183800"/>
                </a:lnTo>
                <a:lnTo>
                  <a:pt x="110560" y="180370"/>
                </a:lnTo>
                <a:lnTo>
                  <a:pt x="110560" y="183800"/>
                </a:lnTo>
                <a:lnTo>
                  <a:pt x="110560" y="174081"/>
                </a:lnTo>
                <a:lnTo>
                  <a:pt x="100233" y="174081"/>
                </a:lnTo>
                <a:lnTo>
                  <a:pt x="100233" y="180370"/>
                </a:lnTo>
                <a:lnTo>
                  <a:pt x="96588" y="180370"/>
                </a:lnTo>
                <a:lnTo>
                  <a:pt x="92640" y="177797"/>
                </a:lnTo>
                <a:lnTo>
                  <a:pt x="88691" y="177797"/>
                </a:lnTo>
                <a:lnTo>
                  <a:pt x="88691" y="174081"/>
                </a:lnTo>
                <a:lnTo>
                  <a:pt x="85046" y="174081"/>
                </a:lnTo>
                <a:lnTo>
                  <a:pt x="85046" y="177797"/>
                </a:lnTo>
                <a:lnTo>
                  <a:pt x="79883" y="177797"/>
                </a:lnTo>
                <a:lnTo>
                  <a:pt x="79883" y="180370"/>
                </a:lnTo>
                <a:lnTo>
                  <a:pt x="78668" y="177797"/>
                </a:lnTo>
                <a:lnTo>
                  <a:pt x="54065" y="165792"/>
                </a:lnTo>
                <a:lnTo>
                  <a:pt x="51635" y="162076"/>
                </a:lnTo>
                <a:lnTo>
                  <a:pt x="40093" y="154930"/>
                </a:lnTo>
                <a:lnTo>
                  <a:pt x="27033" y="119770"/>
                </a:lnTo>
                <a:lnTo>
                  <a:pt x="0" y="41162"/>
                </a:lnTo>
                <a:lnTo>
                  <a:pt x="16706" y="0"/>
                </a:lnTo>
                <a:lnTo>
                  <a:pt x="20654" y="4859"/>
                </a:lnTo>
                <a:lnTo>
                  <a:pt x="24603" y="4859"/>
                </a:lnTo>
                <a:lnTo>
                  <a:pt x="24603" y="12006"/>
                </a:lnTo>
                <a:lnTo>
                  <a:pt x="27033" y="15722"/>
                </a:lnTo>
                <a:lnTo>
                  <a:pt x="30981" y="15722"/>
                </a:lnTo>
                <a:lnTo>
                  <a:pt x="30981" y="19438"/>
                </a:lnTo>
                <a:lnTo>
                  <a:pt x="34930" y="21724"/>
                </a:lnTo>
                <a:lnTo>
                  <a:pt x="47687" y="21724"/>
                </a:lnTo>
                <a:lnTo>
                  <a:pt x="47687" y="25440"/>
                </a:lnTo>
                <a:lnTo>
                  <a:pt x="51635" y="25440"/>
                </a:lnTo>
                <a:lnTo>
                  <a:pt x="51635" y="28871"/>
                </a:lnTo>
                <a:lnTo>
                  <a:pt x="47687" y="32587"/>
                </a:lnTo>
                <a:lnTo>
                  <a:pt x="47687" y="37446"/>
                </a:lnTo>
                <a:lnTo>
                  <a:pt x="51635" y="37446"/>
                </a:lnTo>
                <a:lnTo>
                  <a:pt x="54065" y="41162"/>
                </a:lnTo>
                <a:lnTo>
                  <a:pt x="58014" y="37446"/>
                </a:lnTo>
                <a:lnTo>
                  <a:pt x="65607" y="37446"/>
                </a:lnTo>
                <a:lnTo>
                  <a:pt x="70771" y="41162"/>
                </a:lnTo>
                <a:lnTo>
                  <a:pt x="74719" y="44592"/>
                </a:lnTo>
                <a:lnTo>
                  <a:pt x="74719" y="47165"/>
                </a:lnTo>
                <a:lnTo>
                  <a:pt x="78668" y="50881"/>
                </a:lnTo>
                <a:lnTo>
                  <a:pt x="79883" y="54311"/>
                </a:lnTo>
                <a:lnTo>
                  <a:pt x="85046" y="58027"/>
                </a:lnTo>
                <a:lnTo>
                  <a:pt x="88691" y="61743"/>
                </a:lnTo>
                <a:lnTo>
                  <a:pt x="85046" y="66603"/>
                </a:lnTo>
                <a:lnTo>
                  <a:pt x="88691" y="70033"/>
                </a:lnTo>
                <a:lnTo>
                  <a:pt x="92640" y="73749"/>
                </a:lnTo>
                <a:lnTo>
                  <a:pt x="92640" y="76036"/>
                </a:lnTo>
                <a:lnTo>
                  <a:pt x="96588" y="76036"/>
                </a:lnTo>
                <a:lnTo>
                  <a:pt x="96588" y="90614"/>
                </a:lnTo>
                <a:lnTo>
                  <a:pt x="100233" y="94330"/>
                </a:lnTo>
                <a:lnTo>
                  <a:pt x="105397" y="94330"/>
                </a:lnTo>
                <a:lnTo>
                  <a:pt x="109345" y="90614"/>
                </a:lnTo>
                <a:lnTo>
                  <a:pt x="127266" y="90614"/>
                </a:lnTo>
                <a:lnTo>
                  <a:pt x="127266" y="94330"/>
                </a:lnTo>
                <a:lnTo>
                  <a:pt x="141541" y="94330"/>
                </a:lnTo>
                <a:lnTo>
                  <a:pt x="141541" y="99189"/>
                </a:lnTo>
                <a:lnTo>
                  <a:pt x="158247" y="99189"/>
                </a:lnTo>
                <a:lnTo>
                  <a:pt x="162196" y="100333"/>
                </a:lnTo>
                <a:lnTo>
                  <a:pt x="165840" y="104049"/>
                </a:lnTo>
                <a:lnTo>
                  <a:pt x="162196" y="108908"/>
                </a:lnTo>
                <a:lnTo>
                  <a:pt x="162196" y="119770"/>
                </a:lnTo>
                <a:lnTo>
                  <a:pt x="158247" y="123486"/>
                </a:lnTo>
                <a:lnTo>
                  <a:pt x="158247" y="132919"/>
                </a:lnTo>
                <a:lnTo>
                  <a:pt x="150654" y="132919"/>
                </a:lnTo>
                <a:lnTo>
                  <a:pt x="145490" y="137779"/>
                </a:lnTo>
                <a:lnTo>
                  <a:pt x="141541" y="137779"/>
                </a:lnTo>
                <a:lnTo>
                  <a:pt x="141541" y="141495"/>
                </a:lnTo>
                <a:lnTo>
                  <a:pt x="137593" y="145211"/>
                </a:lnTo>
                <a:lnTo>
                  <a:pt x="136378" y="145211"/>
                </a:lnTo>
                <a:lnTo>
                  <a:pt x="136378" y="137779"/>
                </a:lnTo>
                <a:close/>
              </a:path>
            </a:pathLst>
          </a:custGeom>
          <a:solidFill>
            <a:srgbClr val="BCD7EF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buNone/>
              <a:defRPr lang="es-PE"/>
            </a:pPr>
            <a:endParaRPr lang="es-PE" sz="1400">
              <a:solidFill>
                <a:srgbClr val="000000"/>
              </a:solidFill>
            </a:endParaRPr>
          </a:p>
        </p:txBody>
      </p:sp>
      <p:sp>
        <p:nvSpPr>
          <p:cNvPr id="13" name="Google Shape;1261;p20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v7+/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AFAAAMAAAAEAAAAAAAAAAAAAAAAAAAAAAAAAAeAAAAaAAAAAAAAAAAAAAAAAAAAAAAAAAAAAAAECcAABAnAAAAAAAAAAAAAAAAAAAAAAAAAAAAAAAAAAAAAAAAAAAAABQAAAAAAAAAwMD/AAAAAABkAAAAMgAAAAAAAABkAAAAAAAAAH9/fwAKAAAAHwAAAFQAAAC/v78A////AQAAAAAAAAAAAAAAAAAAAAAAAAAAAAAAAAAAAAAAAAAA/v7+AH9/fwDn5uYDzMzMAMDA/wB/f38AAAAAAAAAAAAAAAAAAAAAAAAAAAAhAAAAGAAAABQAAABJQwAAZSYAAA1GAADrKAAAEAAAACYAAAAIAAAA//////////8="/>
              </a:ext>
            </a:extLst>
          </p:cNvSpPr>
          <p:nvPr/>
        </p:nvSpPr>
        <p:spPr>
          <a:xfrm>
            <a:off x="10937875" y="6241415"/>
            <a:ext cx="449580" cy="410210"/>
          </a:xfrm>
          <a:custGeom>
            <a:avLst/>
            <a:gdLst/>
            <a:ahLst/>
            <a:cxnLst/>
            <a:rect l="0" t="0" r="449580" b="410210"/>
            <a:pathLst>
              <a:path w="449580" h="410210">
                <a:moveTo>
                  <a:pt x="269383" y="43451"/>
                </a:moveTo>
                <a:lnTo>
                  <a:pt x="273340" y="43451"/>
                </a:lnTo>
                <a:lnTo>
                  <a:pt x="273340" y="48310"/>
                </a:lnTo>
                <a:lnTo>
                  <a:pt x="276992" y="48310"/>
                </a:lnTo>
                <a:lnTo>
                  <a:pt x="276992" y="53170"/>
                </a:lnTo>
                <a:lnTo>
                  <a:pt x="283385" y="53170"/>
                </a:lnTo>
                <a:lnTo>
                  <a:pt x="283385" y="58030"/>
                </a:lnTo>
                <a:lnTo>
                  <a:pt x="280949" y="58030"/>
                </a:lnTo>
                <a:lnTo>
                  <a:pt x="283385" y="58030"/>
                </a:lnTo>
                <a:lnTo>
                  <a:pt x="283385" y="61746"/>
                </a:lnTo>
                <a:lnTo>
                  <a:pt x="280949" y="61746"/>
                </a:lnTo>
                <a:lnTo>
                  <a:pt x="283385" y="61746"/>
                </a:lnTo>
                <a:lnTo>
                  <a:pt x="283385" y="65462"/>
                </a:lnTo>
                <a:lnTo>
                  <a:pt x="287342" y="65462"/>
                </a:lnTo>
                <a:lnTo>
                  <a:pt x="287342" y="68892"/>
                </a:lnTo>
                <a:lnTo>
                  <a:pt x="291299" y="68892"/>
                </a:lnTo>
                <a:lnTo>
                  <a:pt x="291299" y="72609"/>
                </a:lnTo>
                <a:lnTo>
                  <a:pt x="294951" y="74895"/>
                </a:lnTo>
                <a:lnTo>
                  <a:pt x="294951" y="94334"/>
                </a:lnTo>
                <a:lnTo>
                  <a:pt x="304083" y="94334"/>
                </a:lnTo>
                <a:lnTo>
                  <a:pt x="304083" y="98050"/>
                </a:lnTo>
                <a:lnTo>
                  <a:pt x="308040" y="98050"/>
                </a:lnTo>
                <a:lnTo>
                  <a:pt x="308040" y="101766"/>
                </a:lnTo>
                <a:lnTo>
                  <a:pt x="309257" y="101766"/>
                </a:lnTo>
                <a:lnTo>
                  <a:pt x="309257" y="104053"/>
                </a:lnTo>
                <a:lnTo>
                  <a:pt x="314432" y="104053"/>
                </a:lnTo>
                <a:lnTo>
                  <a:pt x="314432" y="107769"/>
                </a:lnTo>
                <a:lnTo>
                  <a:pt x="318389" y="107769"/>
                </a:lnTo>
                <a:lnTo>
                  <a:pt x="318389" y="111200"/>
                </a:lnTo>
                <a:lnTo>
                  <a:pt x="322042" y="111200"/>
                </a:lnTo>
                <a:lnTo>
                  <a:pt x="325999" y="114916"/>
                </a:lnTo>
                <a:lnTo>
                  <a:pt x="329956" y="114916"/>
                </a:lnTo>
                <a:lnTo>
                  <a:pt x="329956" y="119776"/>
                </a:lnTo>
                <a:lnTo>
                  <a:pt x="340305" y="119776"/>
                </a:lnTo>
                <a:lnTo>
                  <a:pt x="340305" y="123492"/>
                </a:lnTo>
                <a:lnTo>
                  <a:pt x="343958" y="123492"/>
                </a:lnTo>
                <a:lnTo>
                  <a:pt x="343958" y="126922"/>
                </a:lnTo>
                <a:lnTo>
                  <a:pt x="357046" y="126922"/>
                </a:lnTo>
                <a:lnTo>
                  <a:pt x="357046" y="123492"/>
                </a:lnTo>
                <a:lnTo>
                  <a:pt x="364656" y="123492"/>
                </a:lnTo>
                <a:lnTo>
                  <a:pt x="364656" y="126922"/>
                </a:lnTo>
                <a:lnTo>
                  <a:pt x="367395" y="126922"/>
                </a:lnTo>
                <a:lnTo>
                  <a:pt x="367395" y="133211"/>
                </a:lnTo>
                <a:lnTo>
                  <a:pt x="371048" y="136641"/>
                </a:lnTo>
                <a:lnTo>
                  <a:pt x="375005" y="136641"/>
                </a:lnTo>
                <a:lnTo>
                  <a:pt x="375005" y="140358"/>
                </a:lnTo>
                <a:lnTo>
                  <a:pt x="384137" y="140358"/>
                </a:lnTo>
                <a:lnTo>
                  <a:pt x="384137" y="136641"/>
                </a:lnTo>
                <a:lnTo>
                  <a:pt x="387789" y="136641"/>
                </a:lnTo>
                <a:lnTo>
                  <a:pt x="387789" y="133211"/>
                </a:lnTo>
                <a:lnTo>
                  <a:pt x="387789" y="136641"/>
                </a:lnTo>
                <a:lnTo>
                  <a:pt x="391746" y="136641"/>
                </a:lnTo>
                <a:lnTo>
                  <a:pt x="391746" y="133211"/>
                </a:lnTo>
                <a:lnTo>
                  <a:pt x="391746" y="136641"/>
                </a:lnTo>
                <a:lnTo>
                  <a:pt x="394182" y="136641"/>
                </a:lnTo>
                <a:lnTo>
                  <a:pt x="394182" y="133211"/>
                </a:lnTo>
                <a:lnTo>
                  <a:pt x="398139" y="133211"/>
                </a:lnTo>
                <a:lnTo>
                  <a:pt x="398139" y="136641"/>
                </a:lnTo>
                <a:lnTo>
                  <a:pt x="414880" y="136641"/>
                </a:lnTo>
                <a:lnTo>
                  <a:pt x="414880" y="140358"/>
                </a:lnTo>
                <a:lnTo>
                  <a:pt x="422794" y="140358"/>
                </a:lnTo>
                <a:lnTo>
                  <a:pt x="432839" y="152364"/>
                </a:lnTo>
                <a:lnTo>
                  <a:pt x="449580" y="162083"/>
                </a:lnTo>
                <a:lnTo>
                  <a:pt x="449580" y="198387"/>
                </a:lnTo>
                <a:lnTo>
                  <a:pt x="429186" y="208107"/>
                </a:lnTo>
                <a:lnTo>
                  <a:pt x="425229" y="215253"/>
                </a:lnTo>
                <a:lnTo>
                  <a:pt x="418837" y="215253"/>
                </a:lnTo>
                <a:lnTo>
                  <a:pt x="410923" y="223829"/>
                </a:lnTo>
                <a:lnTo>
                  <a:pt x="406053" y="227545"/>
                </a:lnTo>
                <a:lnTo>
                  <a:pt x="394182" y="234692"/>
                </a:lnTo>
                <a:lnTo>
                  <a:pt x="367395" y="234692"/>
                </a:lnTo>
                <a:lnTo>
                  <a:pt x="360699" y="230975"/>
                </a:lnTo>
                <a:lnTo>
                  <a:pt x="357046" y="230975"/>
                </a:lnTo>
                <a:lnTo>
                  <a:pt x="353089" y="237264"/>
                </a:lnTo>
                <a:lnTo>
                  <a:pt x="353089" y="240695"/>
                </a:lnTo>
                <a:lnTo>
                  <a:pt x="349132" y="244411"/>
                </a:lnTo>
                <a:lnTo>
                  <a:pt x="349132" y="256417"/>
                </a:lnTo>
                <a:lnTo>
                  <a:pt x="353089" y="260133"/>
                </a:lnTo>
                <a:lnTo>
                  <a:pt x="357046" y="261277"/>
                </a:lnTo>
                <a:lnTo>
                  <a:pt x="357046" y="286718"/>
                </a:lnTo>
                <a:lnTo>
                  <a:pt x="360699" y="295294"/>
                </a:lnTo>
                <a:lnTo>
                  <a:pt x="360699" y="299010"/>
                </a:lnTo>
                <a:lnTo>
                  <a:pt x="364656" y="302441"/>
                </a:lnTo>
                <a:lnTo>
                  <a:pt x="364656" y="306157"/>
                </a:lnTo>
                <a:lnTo>
                  <a:pt x="367395" y="309873"/>
                </a:lnTo>
                <a:lnTo>
                  <a:pt x="367395" y="319592"/>
                </a:lnTo>
                <a:lnTo>
                  <a:pt x="364656" y="323023"/>
                </a:lnTo>
                <a:lnTo>
                  <a:pt x="364656" y="327882"/>
                </a:lnTo>
                <a:lnTo>
                  <a:pt x="360699" y="331598"/>
                </a:lnTo>
                <a:lnTo>
                  <a:pt x="360699" y="335315"/>
                </a:lnTo>
                <a:lnTo>
                  <a:pt x="357046" y="338745"/>
                </a:lnTo>
                <a:lnTo>
                  <a:pt x="349132" y="352180"/>
                </a:lnTo>
                <a:lnTo>
                  <a:pt x="349132" y="357040"/>
                </a:lnTo>
                <a:lnTo>
                  <a:pt x="338783" y="367903"/>
                </a:lnTo>
                <a:lnTo>
                  <a:pt x="325999" y="373906"/>
                </a:lnTo>
                <a:lnTo>
                  <a:pt x="318389" y="381052"/>
                </a:lnTo>
                <a:lnTo>
                  <a:pt x="309257" y="393344"/>
                </a:lnTo>
                <a:lnTo>
                  <a:pt x="287342" y="393344"/>
                </a:lnTo>
                <a:lnTo>
                  <a:pt x="280949" y="394488"/>
                </a:lnTo>
                <a:lnTo>
                  <a:pt x="276992" y="399347"/>
                </a:lnTo>
                <a:lnTo>
                  <a:pt x="269383" y="399347"/>
                </a:lnTo>
                <a:lnTo>
                  <a:pt x="260251" y="406494"/>
                </a:lnTo>
                <a:lnTo>
                  <a:pt x="246249" y="406494"/>
                </a:lnTo>
                <a:lnTo>
                  <a:pt x="233161" y="403063"/>
                </a:lnTo>
                <a:lnTo>
                  <a:pt x="225551" y="403063"/>
                </a:lnTo>
                <a:lnTo>
                  <a:pt x="222811" y="399347"/>
                </a:lnTo>
                <a:lnTo>
                  <a:pt x="219159" y="399347"/>
                </a:lnTo>
                <a:lnTo>
                  <a:pt x="215202" y="403063"/>
                </a:lnTo>
                <a:lnTo>
                  <a:pt x="207592" y="403063"/>
                </a:lnTo>
                <a:lnTo>
                  <a:pt x="203635" y="406494"/>
                </a:lnTo>
                <a:lnTo>
                  <a:pt x="198461" y="410210"/>
                </a:lnTo>
                <a:lnTo>
                  <a:pt x="197243" y="410210"/>
                </a:lnTo>
                <a:lnTo>
                  <a:pt x="197243" y="406494"/>
                </a:lnTo>
                <a:lnTo>
                  <a:pt x="193286" y="406494"/>
                </a:lnTo>
                <a:lnTo>
                  <a:pt x="193286" y="403063"/>
                </a:lnTo>
                <a:lnTo>
                  <a:pt x="184154" y="403063"/>
                </a:lnTo>
                <a:lnTo>
                  <a:pt x="184154" y="399347"/>
                </a:lnTo>
                <a:lnTo>
                  <a:pt x="180502" y="399347"/>
                </a:lnTo>
                <a:lnTo>
                  <a:pt x="180502" y="394488"/>
                </a:lnTo>
                <a:lnTo>
                  <a:pt x="176545" y="394488"/>
                </a:lnTo>
                <a:lnTo>
                  <a:pt x="176545" y="393344"/>
                </a:lnTo>
                <a:lnTo>
                  <a:pt x="167413" y="393344"/>
                </a:lnTo>
                <a:lnTo>
                  <a:pt x="167413" y="389628"/>
                </a:lnTo>
                <a:lnTo>
                  <a:pt x="166195" y="389628"/>
                </a:lnTo>
                <a:lnTo>
                  <a:pt x="166195" y="384768"/>
                </a:lnTo>
                <a:lnTo>
                  <a:pt x="162238" y="384768"/>
                </a:lnTo>
                <a:lnTo>
                  <a:pt x="162238" y="381052"/>
                </a:lnTo>
                <a:lnTo>
                  <a:pt x="153411" y="381052"/>
                </a:lnTo>
                <a:lnTo>
                  <a:pt x="153411" y="377622"/>
                </a:lnTo>
                <a:lnTo>
                  <a:pt x="145497" y="377622"/>
                </a:lnTo>
                <a:lnTo>
                  <a:pt x="145497" y="373906"/>
                </a:lnTo>
                <a:lnTo>
                  <a:pt x="141844" y="373906"/>
                </a:lnTo>
                <a:lnTo>
                  <a:pt x="141844" y="370190"/>
                </a:lnTo>
                <a:lnTo>
                  <a:pt x="135452" y="370190"/>
                </a:lnTo>
                <a:lnTo>
                  <a:pt x="135452" y="367903"/>
                </a:lnTo>
                <a:lnTo>
                  <a:pt x="127538" y="367903"/>
                </a:lnTo>
                <a:lnTo>
                  <a:pt x="127538" y="364186"/>
                </a:lnTo>
                <a:lnTo>
                  <a:pt x="122364" y="364186"/>
                </a:lnTo>
                <a:lnTo>
                  <a:pt x="122364" y="360470"/>
                </a:lnTo>
                <a:lnTo>
                  <a:pt x="118711" y="360470"/>
                </a:lnTo>
                <a:lnTo>
                  <a:pt x="114754" y="357040"/>
                </a:lnTo>
                <a:lnTo>
                  <a:pt x="114754" y="352180"/>
                </a:lnTo>
                <a:lnTo>
                  <a:pt x="112015" y="352180"/>
                </a:lnTo>
                <a:lnTo>
                  <a:pt x="112015" y="348464"/>
                </a:lnTo>
                <a:lnTo>
                  <a:pt x="108362" y="348464"/>
                </a:lnTo>
                <a:lnTo>
                  <a:pt x="108362" y="344748"/>
                </a:lnTo>
                <a:lnTo>
                  <a:pt x="108362" y="348464"/>
                </a:lnTo>
                <a:lnTo>
                  <a:pt x="108362" y="344748"/>
                </a:lnTo>
                <a:lnTo>
                  <a:pt x="104405" y="344748"/>
                </a:lnTo>
                <a:lnTo>
                  <a:pt x="104405" y="341318"/>
                </a:lnTo>
                <a:lnTo>
                  <a:pt x="104405" y="344748"/>
                </a:lnTo>
                <a:lnTo>
                  <a:pt x="104405" y="341318"/>
                </a:lnTo>
                <a:lnTo>
                  <a:pt x="100448" y="341318"/>
                </a:lnTo>
                <a:lnTo>
                  <a:pt x="100448" y="338745"/>
                </a:lnTo>
                <a:lnTo>
                  <a:pt x="96795" y="338745"/>
                </a:lnTo>
                <a:lnTo>
                  <a:pt x="100448" y="338745"/>
                </a:lnTo>
                <a:lnTo>
                  <a:pt x="96795" y="338745"/>
                </a:lnTo>
                <a:lnTo>
                  <a:pt x="91621" y="335315"/>
                </a:lnTo>
                <a:lnTo>
                  <a:pt x="91621" y="331598"/>
                </a:lnTo>
                <a:lnTo>
                  <a:pt x="87664" y="331598"/>
                </a:lnTo>
                <a:lnTo>
                  <a:pt x="87664" y="335315"/>
                </a:lnTo>
                <a:lnTo>
                  <a:pt x="87664" y="331598"/>
                </a:lnTo>
                <a:lnTo>
                  <a:pt x="83706" y="331598"/>
                </a:lnTo>
                <a:lnTo>
                  <a:pt x="83706" y="327882"/>
                </a:lnTo>
                <a:lnTo>
                  <a:pt x="77314" y="327882"/>
                </a:lnTo>
                <a:lnTo>
                  <a:pt x="77314" y="323023"/>
                </a:lnTo>
                <a:lnTo>
                  <a:pt x="69705" y="323023"/>
                </a:lnTo>
                <a:lnTo>
                  <a:pt x="69705" y="319592"/>
                </a:lnTo>
                <a:lnTo>
                  <a:pt x="69705" y="323023"/>
                </a:lnTo>
                <a:lnTo>
                  <a:pt x="69705" y="319592"/>
                </a:lnTo>
                <a:lnTo>
                  <a:pt x="69705" y="323023"/>
                </a:lnTo>
                <a:lnTo>
                  <a:pt x="69705" y="319592"/>
                </a:lnTo>
                <a:lnTo>
                  <a:pt x="65748" y="319592"/>
                </a:lnTo>
                <a:lnTo>
                  <a:pt x="65748" y="309873"/>
                </a:lnTo>
                <a:lnTo>
                  <a:pt x="61791" y="309873"/>
                </a:lnTo>
                <a:lnTo>
                  <a:pt x="61791" y="306157"/>
                </a:lnTo>
                <a:lnTo>
                  <a:pt x="56616" y="306157"/>
                </a:lnTo>
                <a:lnTo>
                  <a:pt x="56616" y="299010"/>
                </a:lnTo>
                <a:lnTo>
                  <a:pt x="56616" y="302441"/>
                </a:lnTo>
                <a:lnTo>
                  <a:pt x="56616" y="299010"/>
                </a:lnTo>
                <a:lnTo>
                  <a:pt x="55398" y="302441"/>
                </a:lnTo>
                <a:lnTo>
                  <a:pt x="55398" y="299010"/>
                </a:lnTo>
                <a:lnTo>
                  <a:pt x="51441" y="299010"/>
                </a:lnTo>
                <a:lnTo>
                  <a:pt x="55398" y="299010"/>
                </a:lnTo>
                <a:lnTo>
                  <a:pt x="51441" y="299010"/>
                </a:lnTo>
                <a:lnTo>
                  <a:pt x="51441" y="295294"/>
                </a:lnTo>
                <a:lnTo>
                  <a:pt x="46267" y="295294"/>
                </a:lnTo>
                <a:lnTo>
                  <a:pt x="46267" y="290434"/>
                </a:lnTo>
                <a:lnTo>
                  <a:pt x="46267" y="295294"/>
                </a:lnTo>
                <a:lnTo>
                  <a:pt x="46267" y="290434"/>
                </a:lnTo>
                <a:lnTo>
                  <a:pt x="42614" y="290434"/>
                </a:lnTo>
                <a:lnTo>
                  <a:pt x="42614" y="286718"/>
                </a:lnTo>
                <a:lnTo>
                  <a:pt x="38657" y="286718"/>
                </a:lnTo>
                <a:lnTo>
                  <a:pt x="34700" y="285575"/>
                </a:lnTo>
                <a:lnTo>
                  <a:pt x="15524" y="285575"/>
                </a:lnTo>
                <a:lnTo>
                  <a:pt x="15524" y="280715"/>
                </a:lnTo>
                <a:lnTo>
                  <a:pt x="7610" y="280715"/>
                </a:lnTo>
                <a:lnTo>
                  <a:pt x="7610" y="273569"/>
                </a:lnTo>
                <a:lnTo>
                  <a:pt x="3957" y="273569"/>
                </a:lnTo>
                <a:lnTo>
                  <a:pt x="3957" y="269852"/>
                </a:lnTo>
                <a:lnTo>
                  <a:pt x="0" y="269852"/>
                </a:lnTo>
                <a:lnTo>
                  <a:pt x="0" y="266136"/>
                </a:lnTo>
                <a:lnTo>
                  <a:pt x="3957" y="266136"/>
                </a:lnTo>
                <a:lnTo>
                  <a:pt x="3957" y="256417"/>
                </a:lnTo>
                <a:lnTo>
                  <a:pt x="7610" y="256417"/>
                </a:lnTo>
                <a:lnTo>
                  <a:pt x="7610" y="248127"/>
                </a:lnTo>
                <a:lnTo>
                  <a:pt x="11567" y="248127"/>
                </a:lnTo>
                <a:lnTo>
                  <a:pt x="11567" y="244411"/>
                </a:lnTo>
                <a:lnTo>
                  <a:pt x="11567" y="248127"/>
                </a:lnTo>
                <a:lnTo>
                  <a:pt x="15524" y="248127"/>
                </a:lnTo>
                <a:lnTo>
                  <a:pt x="15524" y="244411"/>
                </a:lnTo>
                <a:lnTo>
                  <a:pt x="11567" y="244411"/>
                </a:lnTo>
                <a:lnTo>
                  <a:pt x="11567" y="240695"/>
                </a:lnTo>
                <a:lnTo>
                  <a:pt x="28308" y="240695"/>
                </a:lnTo>
                <a:lnTo>
                  <a:pt x="28308" y="237264"/>
                </a:lnTo>
                <a:lnTo>
                  <a:pt x="31048" y="237264"/>
                </a:lnTo>
                <a:lnTo>
                  <a:pt x="31048" y="240695"/>
                </a:lnTo>
                <a:lnTo>
                  <a:pt x="31048" y="237264"/>
                </a:lnTo>
                <a:lnTo>
                  <a:pt x="34700" y="237264"/>
                </a:lnTo>
                <a:lnTo>
                  <a:pt x="34700" y="234692"/>
                </a:lnTo>
                <a:lnTo>
                  <a:pt x="42614" y="234692"/>
                </a:lnTo>
                <a:lnTo>
                  <a:pt x="46267" y="230975"/>
                </a:lnTo>
                <a:lnTo>
                  <a:pt x="51441" y="230975"/>
                </a:lnTo>
                <a:lnTo>
                  <a:pt x="51441" y="234692"/>
                </a:lnTo>
                <a:lnTo>
                  <a:pt x="61791" y="234692"/>
                </a:lnTo>
                <a:lnTo>
                  <a:pt x="61791" y="215253"/>
                </a:lnTo>
                <a:lnTo>
                  <a:pt x="65748" y="215253"/>
                </a:lnTo>
                <a:lnTo>
                  <a:pt x="65748" y="208107"/>
                </a:lnTo>
                <a:lnTo>
                  <a:pt x="69705" y="208107"/>
                </a:lnTo>
                <a:lnTo>
                  <a:pt x="69705" y="202103"/>
                </a:lnTo>
                <a:lnTo>
                  <a:pt x="73357" y="202103"/>
                </a:lnTo>
                <a:lnTo>
                  <a:pt x="73357" y="194671"/>
                </a:lnTo>
                <a:lnTo>
                  <a:pt x="81271" y="194671"/>
                </a:lnTo>
                <a:lnTo>
                  <a:pt x="81271" y="186381"/>
                </a:lnTo>
                <a:lnTo>
                  <a:pt x="83706" y="186381"/>
                </a:lnTo>
                <a:lnTo>
                  <a:pt x="83706" y="182665"/>
                </a:lnTo>
                <a:lnTo>
                  <a:pt x="87664" y="182665"/>
                </a:lnTo>
                <a:lnTo>
                  <a:pt x="87664" y="181521"/>
                </a:lnTo>
                <a:lnTo>
                  <a:pt x="91621" y="181521"/>
                </a:lnTo>
                <a:lnTo>
                  <a:pt x="91621" y="176662"/>
                </a:lnTo>
                <a:lnTo>
                  <a:pt x="96795" y="176662"/>
                </a:lnTo>
                <a:lnTo>
                  <a:pt x="96795" y="172946"/>
                </a:lnTo>
                <a:lnTo>
                  <a:pt x="100448" y="172946"/>
                </a:lnTo>
                <a:lnTo>
                  <a:pt x="104405" y="169515"/>
                </a:lnTo>
                <a:lnTo>
                  <a:pt x="108362" y="165799"/>
                </a:lnTo>
                <a:lnTo>
                  <a:pt x="108362" y="157223"/>
                </a:lnTo>
                <a:lnTo>
                  <a:pt x="104405" y="157223"/>
                </a:lnTo>
                <a:lnTo>
                  <a:pt x="104405" y="152364"/>
                </a:lnTo>
                <a:lnTo>
                  <a:pt x="108362" y="152364"/>
                </a:lnTo>
                <a:lnTo>
                  <a:pt x="108362" y="140358"/>
                </a:lnTo>
                <a:lnTo>
                  <a:pt x="112015" y="140358"/>
                </a:lnTo>
                <a:lnTo>
                  <a:pt x="112015" y="136641"/>
                </a:lnTo>
                <a:lnTo>
                  <a:pt x="114754" y="136641"/>
                </a:lnTo>
                <a:lnTo>
                  <a:pt x="114754" y="133211"/>
                </a:lnTo>
                <a:lnTo>
                  <a:pt x="118711" y="133211"/>
                </a:lnTo>
                <a:lnTo>
                  <a:pt x="114754" y="133211"/>
                </a:lnTo>
                <a:lnTo>
                  <a:pt x="114754" y="126922"/>
                </a:lnTo>
                <a:lnTo>
                  <a:pt x="118711" y="126922"/>
                </a:lnTo>
                <a:lnTo>
                  <a:pt x="118711" y="119776"/>
                </a:lnTo>
                <a:lnTo>
                  <a:pt x="122364" y="119776"/>
                </a:lnTo>
                <a:lnTo>
                  <a:pt x="122364" y="114916"/>
                </a:lnTo>
                <a:lnTo>
                  <a:pt x="127538" y="114916"/>
                </a:lnTo>
                <a:lnTo>
                  <a:pt x="127538" y="111200"/>
                </a:lnTo>
                <a:lnTo>
                  <a:pt x="149454" y="111200"/>
                </a:lnTo>
                <a:lnTo>
                  <a:pt x="149454" y="107769"/>
                </a:lnTo>
                <a:lnTo>
                  <a:pt x="162238" y="107769"/>
                </a:lnTo>
                <a:lnTo>
                  <a:pt x="162238" y="104053"/>
                </a:lnTo>
                <a:lnTo>
                  <a:pt x="166195" y="104053"/>
                </a:lnTo>
                <a:lnTo>
                  <a:pt x="166195" y="101766"/>
                </a:lnTo>
                <a:lnTo>
                  <a:pt x="167413" y="101766"/>
                </a:lnTo>
                <a:lnTo>
                  <a:pt x="167413" y="94334"/>
                </a:lnTo>
                <a:lnTo>
                  <a:pt x="172588" y="94334"/>
                </a:lnTo>
                <a:lnTo>
                  <a:pt x="172588" y="85758"/>
                </a:lnTo>
                <a:lnTo>
                  <a:pt x="176545" y="85758"/>
                </a:lnTo>
                <a:lnTo>
                  <a:pt x="176545" y="78612"/>
                </a:lnTo>
                <a:lnTo>
                  <a:pt x="188111" y="78612"/>
                </a:lnTo>
                <a:lnTo>
                  <a:pt x="188111" y="72609"/>
                </a:lnTo>
                <a:lnTo>
                  <a:pt x="193286" y="72609"/>
                </a:lnTo>
                <a:lnTo>
                  <a:pt x="188111" y="72609"/>
                </a:lnTo>
                <a:lnTo>
                  <a:pt x="188111" y="61746"/>
                </a:lnTo>
                <a:lnTo>
                  <a:pt x="184154" y="61746"/>
                </a:lnTo>
                <a:lnTo>
                  <a:pt x="184154" y="58030"/>
                </a:lnTo>
                <a:lnTo>
                  <a:pt x="188111" y="53170"/>
                </a:lnTo>
                <a:lnTo>
                  <a:pt x="188111" y="48310"/>
                </a:lnTo>
                <a:lnTo>
                  <a:pt x="184154" y="43451"/>
                </a:lnTo>
                <a:lnTo>
                  <a:pt x="184154" y="40020"/>
                </a:lnTo>
                <a:lnTo>
                  <a:pt x="188111" y="40020"/>
                </a:lnTo>
                <a:lnTo>
                  <a:pt x="188111" y="36304"/>
                </a:lnTo>
                <a:lnTo>
                  <a:pt x="184154" y="36304"/>
                </a:lnTo>
                <a:lnTo>
                  <a:pt x="188111" y="36304"/>
                </a:lnTo>
                <a:lnTo>
                  <a:pt x="188111" y="32588"/>
                </a:lnTo>
                <a:lnTo>
                  <a:pt x="193286" y="29158"/>
                </a:lnTo>
                <a:lnTo>
                  <a:pt x="188111" y="29158"/>
                </a:lnTo>
                <a:lnTo>
                  <a:pt x="188111" y="22869"/>
                </a:lnTo>
                <a:lnTo>
                  <a:pt x="193286" y="22869"/>
                </a:lnTo>
                <a:lnTo>
                  <a:pt x="193286" y="14579"/>
                </a:lnTo>
                <a:lnTo>
                  <a:pt x="198461" y="14579"/>
                </a:lnTo>
                <a:lnTo>
                  <a:pt x="198461" y="10863"/>
                </a:lnTo>
                <a:lnTo>
                  <a:pt x="207592" y="10863"/>
                </a:lnTo>
                <a:lnTo>
                  <a:pt x="207592" y="7147"/>
                </a:lnTo>
                <a:lnTo>
                  <a:pt x="211245" y="3716"/>
                </a:lnTo>
                <a:lnTo>
                  <a:pt x="211245" y="7147"/>
                </a:lnTo>
                <a:lnTo>
                  <a:pt x="211245" y="3716"/>
                </a:lnTo>
                <a:lnTo>
                  <a:pt x="222811" y="3716"/>
                </a:lnTo>
                <a:lnTo>
                  <a:pt x="222811" y="0"/>
                </a:lnTo>
                <a:lnTo>
                  <a:pt x="238335" y="0"/>
                </a:lnTo>
                <a:lnTo>
                  <a:pt x="238335" y="3716"/>
                </a:lnTo>
                <a:lnTo>
                  <a:pt x="242292" y="3716"/>
                </a:lnTo>
                <a:lnTo>
                  <a:pt x="242292" y="7147"/>
                </a:lnTo>
                <a:lnTo>
                  <a:pt x="249902" y="7147"/>
                </a:lnTo>
                <a:lnTo>
                  <a:pt x="249902" y="10863"/>
                </a:lnTo>
                <a:lnTo>
                  <a:pt x="252641" y="10863"/>
                </a:lnTo>
                <a:lnTo>
                  <a:pt x="252641" y="7147"/>
                </a:lnTo>
                <a:lnTo>
                  <a:pt x="252641" y="10863"/>
                </a:lnTo>
                <a:lnTo>
                  <a:pt x="260251" y="10863"/>
                </a:lnTo>
                <a:lnTo>
                  <a:pt x="260251" y="14579"/>
                </a:lnTo>
                <a:lnTo>
                  <a:pt x="256294" y="14579"/>
                </a:lnTo>
                <a:lnTo>
                  <a:pt x="256294" y="19439"/>
                </a:lnTo>
                <a:lnTo>
                  <a:pt x="249902" y="19439"/>
                </a:lnTo>
                <a:lnTo>
                  <a:pt x="249902" y="22869"/>
                </a:lnTo>
                <a:lnTo>
                  <a:pt x="242292" y="22869"/>
                </a:lnTo>
                <a:lnTo>
                  <a:pt x="242292" y="32588"/>
                </a:lnTo>
                <a:lnTo>
                  <a:pt x="238335" y="32588"/>
                </a:lnTo>
                <a:lnTo>
                  <a:pt x="242292" y="36304"/>
                </a:lnTo>
                <a:lnTo>
                  <a:pt x="238335" y="40020"/>
                </a:lnTo>
                <a:lnTo>
                  <a:pt x="242292" y="40020"/>
                </a:lnTo>
                <a:lnTo>
                  <a:pt x="242292" y="48310"/>
                </a:lnTo>
                <a:lnTo>
                  <a:pt x="246249" y="48310"/>
                </a:lnTo>
                <a:lnTo>
                  <a:pt x="246249" y="49454"/>
                </a:lnTo>
                <a:lnTo>
                  <a:pt x="249902" y="49454"/>
                </a:lnTo>
                <a:lnTo>
                  <a:pt x="249902" y="48310"/>
                </a:lnTo>
                <a:lnTo>
                  <a:pt x="252641" y="43451"/>
                </a:lnTo>
                <a:lnTo>
                  <a:pt x="260251" y="43451"/>
                </a:lnTo>
                <a:lnTo>
                  <a:pt x="260251" y="36304"/>
                </a:lnTo>
                <a:lnTo>
                  <a:pt x="264208" y="36304"/>
                </a:lnTo>
                <a:lnTo>
                  <a:pt x="264208" y="40020"/>
                </a:lnTo>
                <a:lnTo>
                  <a:pt x="269383" y="40020"/>
                </a:lnTo>
                <a:lnTo>
                  <a:pt x="269383" y="43451"/>
                </a:lnTo>
                <a:close/>
              </a:path>
            </a:pathLst>
          </a:custGeom>
          <a:solidFill>
            <a:srgbClr val="BFBFBF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buNone/>
              <a:defRPr lang="es-PE"/>
            </a:pPr>
            <a:endParaRPr lang="es-PE" sz="1400">
              <a:solidFill>
                <a:srgbClr val="000000"/>
              </a:solidFill>
            </a:endParaRPr>
          </a:p>
        </p:txBody>
      </p:sp>
      <p:sp>
        <p:nvSpPr>
          <p:cNvPr id="14" name="Google Shape;1262;p20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v7+/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z///8MAAAAEAAAAAAAAAAAAAAAAAAAAAAAAAAeAAAAaAAAAAAAAAAAAAAAAAAAAAAAAAAAAAAAECcAABAnAAAAAAAAAAAAAAAAAAAAAAAAAAAAAAAAAAAAAAAAAAAAABQAAAAAAAAAwMD/AAAAAABkAAAAMgAAAAAAAABkAAAAAAAAAH9/fwAKAAAAHwAAAFQAAAC/v78A////AQAAAAAAAAAAAAAAAAAAAAAAAAAAAAAAAAAAAAAAAAAA/v7+AH9/fwDn5uYDzMzMAMDA/wB/f38AAAAAAAAAAAAAAAAAAAAAAAAAAAAhAAAAGAAAABQAAAC7QgAAFyUAAC9FAAAOKAAAEAAAACYAAAAIAAAA//////////8="/>
              </a:ext>
            </a:extLst>
          </p:cNvSpPr>
          <p:nvPr/>
        </p:nvSpPr>
        <p:spPr>
          <a:xfrm>
            <a:off x="10847705" y="6029325"/>
            <a:ext cx="398780" cy="481965"/>
          </a:xfrm>
          <a:custGeom>
            <a:avLst/>
            <a:gdLst/>
            <a:ahLst/>
            <a:cxnLst/>
            <a:rect l="0" t="0" r="398780" b="481965"/>
            <a:pathLst>
              <a:path w="398780" h="481965">
                <a:moveTo>
                  <a:pt x="186624" y="0"/>
                </a:moveTo>
                <a:lnTo>
                  <a:pt x="186624" y="4851"/>
                </a:lnTo>
                <a:lnTo>
                  <a:pt x="190272" y="4851"/>
                </a:lnTo>
                <a:lnTo>
                  <a:pt x="190272" y="0"/>
                </a:lnTo>
                <a:lnTo>
                  <a:pt x="190272" y="4851"/>
                </a:lnTo>
                <a:lnTo>
                  <a:pt x="194223" y="8275"/>
                </a:lnTo>
                <a:lnTo>
                  <a:pt x="194223" y="11984"/>
                </a:lnTo>
                <a:lnTo>
                  <a:pt x="204557" y="11984"/>
                </a:lnTo>
                <a:lnTo>
                  <a:pt x="204557" y="15694"/>
                </a:lnTo>
                <a:lnTo>
                  <a:pt x="221274" y="15694"/>
                </a:lnTo>
                <a:lnTo>
                  <a:pt x="221274" y="11984"/>
                </a:lnTo>
                <a:lnTo>
                  <a:pt x="221274" y="15694"/>
                </a:lnTo>
                <a:lnTo>
                  <a:pt x="221274" y="11984"/>
                </a:lnTo>
                <a:lnTo>
                  <a:pt x="225226" y="11984"/>
                </a:lnTo>
                <a:lnTo>
                  <a:pt x="228873" y="8275"/>
                </a:lnTo>
                <a:lnTo>
                  <a:pt x="231609" y="8275"/>
                </a:lnTo>
                <a:lnTo>
                  <a:pt x="231609" y="4851"/>
                </a:lnTo>
                <a:lnTo>
                  <a:pt x="231609" y="8275"/>
                </a:lnTo>
                <a:lnTo>
                  <a:pt x="243159" y="8275"/>
                </a:lnTo>
                <a:lnTo>
                  <a:pt x="243159" y="4851"/>
                </a:lnTo>
                <a:lnTo>
                  <a:pt x="255924" y="4851"/>
                </a:lnTo>
                <a:lnTo>
                  <a:pt x="255924" y="8275"/>
                </a:lnTo>
                <a:lnTo>
                  <a:pt x="257140" y="8275"/>
                </a:lnTo>
                <a:lnTo>
                  <a:pt x="257140" y="11984"/>
                </a:lnTo>
                <a:lnTo>
                  <a:pt x="262307" y="11984"/>
                </a:lnTo>
                <a:lnTo>
                  <a:pt x="262307" y="15694"/>
                </a:lnTo>
                <a:lnTo>
                  <a:pt x="266259" y="15694"/>
                </a:lnTo>
                <a:lnTo>
                  <a:pt x="266259" y="19404"/>
                </a:lnTo>
                <a:lnTo>
                  <a:pt x="266259" y="15694"/>
                </a:lnTo>
                <a:lnTo>
                  <a:pt x="266259" y="19404"/>
                </a:lnTo>
                <a:lnTo>
                  <a:pt x="277809" y="19404"/>
                </a:lnTo>
                <a:lnTo>
                  <a:pt x="277809" y="21686"/>
                </a:lnTo>
                <a:lnTo>
                  <a:pt x="282976" y="21686"/>
                </a:lnTo>
                <a:lnTo>
                  <a:pt x="282976" y="19404"/>
                </a:lnTo>
                <a:lnTo>
                  <a:pt x="286927" y="19404"/>
                </a:lnTo>
                <a:lnTo>
                  <a:pt x="286927" y="21686"/>
                </a:lnTo>
                <a:lnTo>
                  <a:pt x="288143" y="25396"/>
                </a:lnTo>
                <a:lnTo>
                  <a:pt x="293310" y="28820"/>
                </a:lnTo>
                <a:lnTo>
                  <a:pt x="297261" y="33671"/>
                </a:lnTo>
                <a:lnTo>
                  <a:pt x="293310" y="37381"/>
                </a:lnTo>
                <a:lnTo>
                  <a:pt x="297261" y="37381"/>
                </a:lnTo>
                <a:lnTo>
                  <a:pt x="297261" y="41091"/>
                </a:lnTo>
                <a:lnTo>
                  <a:pt x="293310" y="41091"/>
                </a:lnTo>
                <a:lnTo>
                  <a:pt x="293310" y="44515"/>
                </a:lnTo>
                <a:lnTo>
                  <a:pt x="297261" y="44515"/>
                </a:lnTo>
                <a:lnTo>
                  <a:pt x="297261" y="50793"/>
                </a:lnTo>
                <a:lnTo>
                  <a:pt x="300909" y="50793"/>
                </a:lnTo>
                <a:lnTo>
                  <a:pt x="300909" y="54217"/>
                </a:lnTo>
                <a:lnTo>
                  <a:pt x="304860" y="54217"/>
                </a:lnTo>
                <a:lnTo>
                  <a:pt x="304860" y="66487"/>
                </a:lnTo>
                <a:lnTo>
                  <a:pt x="308811" y="66487"/>
                </a:lnTo>
                <a:lnTo>
                  <a:pt x="308811" y="61636"/>
                </a:lnTo>
                <a:lnTo>
                  <a:pt x="315194" y="61636"/>
                </a:lnTo>
                <a:lnTo>
                  <a:pt x="315194" y="73621"/>
                </a:lnTo>
                <a:lnTo>
                  <a:pt x="312459" y="73621"/>
                </a:lnTo>
                <a:lnTo>
                  <a:pt x="312459" y="76189"/>
                </a:lnTo>
                <a:lnTo>
                  <a:pt x="308811" y="76189"/>
                </a:lnTo>
                <a:lnTo>
                  <a:pt x="312459" y="76189"/>
                </a:lnTo>
                <a:lnTo>
                  <a:pt x="312459" y="83323"/>
                </a:lnTo>
                <a:lnTo>
                  <a:pt x="308811" y="83323"/>
                </a:lnTo>
                <a:lnTo>
                  <a:pt x="308811" y="87033"/>
                </a:lnTo>
                <a:lnTo>
                  <a:pt x="312459" y="87033"/>
                </a:lnTo>
                <a:lnTo>
                  <a:pt x="308811" y="87033"/>
                </a:lnTo>
                <a:lnTo>
                  <a:pt x="308811" y="90457"/>
                </a:lnTo>
                <a:lnTo>
                  <a:pt x="312459" y="90457"/>
                </a:lnTo>
                <a:lnTo>
                  <a:pt x="312459" y="95308"/>
                </a:lnTo>
                <a:lnTo>
                  <a:pt x="308811" y="99018"/>
                </a:lnTo>
                <a:lnTo>
                  <a:pt x="308811" y="103869"/>
                </a:lnTo>
                <a:lnTo>
                  <a:pt x="304860" y="103869"/>
                </a:lnTo>
                <a:lnTo>
                  <a:pt x="308811" y="103869"/>
                </a:lnTo>
                <a:lnTo>
                  <a:pt x="300909" y="103869"/>
                </a:lnTo>
                <a:lnTo>
                  <a:pt x="300909" y="112429"/>
                </a:lnTo>
                <a:lnTo>
                  <a:pt x="304860" y="112429"/>
                </a:lnTo>
                <a:lnTo>
                  <a:pt x="304860" y="115854"/>
                </a:lnTo>
                <a:lnTo>
                  <a:pt x="308811" y="115854"/>
                </a:lnTo>
                <a:lnTo>
                  <a:pt x="304860" y="115854"/>
                </a:lnTo>
                <a:lnTo>
                  <a:pt x="308811" y="119563"/>
                </a:lnTo>
                <a:lnTo>
                  <a:pt x="312459" y="119563"/>
                </a:lnTo>
                <a:lnTo>
                  <a:pt x="312459" y="115854"/>
                </a:lnTo>
                <a:lnTo>
                  <a:pt x="312459" y="119563"/>
                </a:lnTo>
                <a:lnTo>
                  <a:pt x="315194" y="119563"/>
                </a:lnTo>
                <a:lnTo>
                  <a:pt x="315194" y="128124"/>
                </a:lnTo>
                <a:lnTo>
                  <a:pt x="319146" y="128124"/>
                </a:lnTo>
                <a:lnTo>
                  <a:pt x="319146" y="129265"/>
                </a:lnTo>
                <a:lnTo>
                  <a:pt x="315194" y="129265"/>
                </a:lnTo>
                <a:lnTo>
                  <a:pt x="315194" y="132975"/>
                </a:lnTo>
                <a:lnTo>
                  <a:pt x="322793" y="132975"/>
                </a:lnTo>
                <a:lnTo>
                  <a:pt x="322793" y="137541"/>
                </a:lnTo>
                <a:lnTo>
                  <a:pt x="327960" y="137541"/>
                </a:lnTo>
                <a:lnTo>
                  <a:pt x="331911" y="141250"/>
                </a:lnTo>
                <a:lnTo>
                  <a:pt x="339510" y="141250"/>
                </a:lnTo>
                <a:lnTo>
                  <a:pt x="339510" y="144960"/>
                </a:lnTo>
                <a:lnTo>
                  <a:pt x="342246" y="144960"/>
                </a:lnTo>
                <a:lnTo>
                  <a:pt x="342246" y="148670"/>
                </a:lnTo>
                <a:lnTo>
                  <a:pt x="346197" y="148670"/>
                </a:lnTo>
                <a:lnTo>
                  <a:pt x="346197" y="152094"/>
                </a:lnTo>
                <a:lnTo>
                  <a:pt x="353796" y="152094"/>
                </a:lnTo>
                <a:lnTo>
                  <a:pt x="353796" y="170357"/>
                </a:lnTo>
                <a:lnTo>
                  <a:pt x="358963" y="170357"/>
                </a:lnTo>
                <a:lnTo>
                  <a:pt x="358963" y="173781"/>
                </a:lnTo>
                <a:lnTo>
                  <a:pt x="362914" y="173781"/>
                </a:lnTo>
                <a:lnTo>
                  <a:pt x="366561" y="177490"/>
                </a:lnTo>
                <a:lnTo>
                  <a:pt x="370513" y="177490"/>
                </a:lnTo>
                <a:lnTo>
                  <a:pt x="370513" y="181200"/>
                </a:lnTo>
                <a:lnTo>
                  <a:pt x="372944" y="181200"/>
                </a:lnTo>
                <a:lnTo>
                  <a:pt x="376896" y="183483"/>
                </a:lnTo>
                <a:lnTo>
                  <a:pt x="376896" y="181200"/>
                </a:lnTo>
                <a:lnTo>
                  <a:pt x="380847" y="181200"/>
                </a:lnTo>
                <a:lnTo>
                  <a:pt x="380847" y="177490"/>
                </a:lnTo>
                <a:lnTo>
                  <a:pt x="397564" y="177490"/>
                </a:lnTo>
                <a:lnTo>
                  <a:pt x="397564" y="181200"/>
                </a:lnTo>
                <a:lnTo>
                  <a:pt x="398780" y="181200"/>
                </a:lnTo>
                <a:lnTo>
                  <a:pt x="398780" y="187193"/>
                </a:lnTo>
                <a:lnTo>
                  <a:pt x="397564" y="190902"/>
                </a:lnTo>
                <a:lnTo>
                  <a:pt x="397564" y="194326"/>
                </a:lnTo>
                <a:lnTo>
                  <a:pt x="398780" y="194326"/>
                </a:lnTo>
                <a:lnTo>
                  <a:pt x="398780" y="206597"/>
                </a:lnTo>
                <a:lnTo>
                  <a:pt x="388446" y="206597"/>
                </a:lnTo>
                <a:lnTo>
                  <a:pt x="393613" y="208880"/>
                </a:lnTo>
                <a:lnTo>
                  <a:pt x="388446" y="208880"/>
                </a:lnTo>
                <a:lnTo>
                  <a:pt x="388446" y="212589"/>
                </a:lnTo>
                <a:lnTo>
                  <a:pt x="384494" y="212589"/>
                </a:lnTo>
                <a:lnTo>
                  <a:pt x="384494" y="216299"/>
                </a:lnTo>
                <a:lnTo>
                  <a:pt x="380847" y="219723"/>
                </a:lnTo>
                <a:lnTo>
                  <a:pt x="376896" y="219723"/>
                </a:lnTo>
                <a:lnTo>
                  <a:pt x="376896" y="223433"/>
                </a:lnTo>
                <a:lnTo>
                  <a:pt x="372944" y="223433"/>
                </a:lnTo>
                <a:lnTo>
                  <a:pt x="372944" y="245120"/>
                </a:lnTo>
                <a:lnTo>
                  <a:pt x="370513" y="245120"/>
                </a:lnTo>
                <a:lnTo>
                  <a:pt x="370513" y="252539"/>
                </a:lnTo>
                <a:lnTo>
                  <a:pt x="366561" y="252539"/>
                </a:lnTo>
                <a:lnTo>
                  <a:pt x="366561" y="255963"/>
                </a:lnTo>
                <a:lnTo>
                  <a:pt x="358963" y="255963"/>
                </a:lnTo>
                <a:lnTo>
                  <a:pt x="358963" y="252539"/>
                </a:lnTo>
                <a:lnTo>
                  <a:pt x="353796" y="252539"/>
                </a:lnTo>
                <a:lnTo>
                  <a:pt x="353796" y="248829"/>
                </a:lnTo>
                <a:lnTo>
                  <a:pt x="349844" y="248829"/>
                </a:lnTo>
                <a:lnTo>
                  <a:pt x="349844" y="255963"/>
                </a:lnTo>
                <a:lnTo>
                  <a:pt x="342246" y="255963"/>
                </a:lnTo>
                <a:lnTo>
                  <a:pt x="339510" y="260814"/>
                </a:lnTo>
                <a:lnTo>
                  <a:pt x="339510" y="261956"/>
                </a:lnTo>
                <a:lnTo>
                  <a:pt x="335863" y="261956"/>
                </a:lnTo>
                <a:lnTo>
                  <a:pt x="335863" y="260814"/>
                </a:lnTo>
                <a:lnTo>
                  <a:pt x="331911" y="260814"/>
                </a:lnTo>
                <a:lnTo>
                  <a:pt x="331911" y="252539"/>
                </a:lnTo>
                <a:lnTo>
                  <a:pt x="327960" y="252539"/>
                </a:lnTo>
                <a:lnTo>
                  <a:pt x="331911" y="248829"/>
                </a:lnTo>
                <a:lnTo>
                  <a:pt x="327960" y="245120"/>
                </a:lnTo>
                <a:lnTo>
                  <a:pt x="331911" y="245120"/>
                </a:lnTo>
                <a:lnTo>
                  <a:pt x="331911" y="235418"/>
                </a:lnTo>
                <a:lnTo>
                  <a:pt x="339510" y="235418"/>
                </a:lnTo>
                <a:lnTo>
                  <a:pt x="339510" y="231993"/>
                </a:lnTo>
                <a:lnTo>
                  <a:pt x="346197" y="231993"/>
                </a:lnTo>
                <a:lnTo>
                  <a:pt x="346197" y="227142"/>
                </a:lnTo>
                <a:lnTo>
                  <a:pt x="349844" y="227142"/>
                </a:lnTo>
                <a:lnTo>
                  <a:pt x="349844" y="223433"/>
                </a:lnTo>
                <a:lnTo>
                  <a:pt x="342246" y="223433"/>
                </a:lnTo>
                <a:lnTo>
                  <a:pt x="342246" y="219723"/>
                </a:lnTo>
                <a:lnTo>
                  <a:pt x="342246" y="223433"/>
                </a:lnTo>
                <a:lnTo>
                  <a:pt x="339510" y="223433"/>
                </a:lnTo>
                <a:lnTo>
                  <a:pt x="339510" y="219723"/>
                </a:lnTo>
                <a:lnTo>
                  <a:pt x="331911" y="219723"/>
                </a:lnTo>
                <a:lnTo>
                  <a:pt x="331911" y="216299"/>
                </a:lnTo>
                <a:lnTo>
                  <a:pt x="327960" y="216299"/>
                </a:lnTo>
                <a:lnTo>
                  <a:pt x="327960" y="212589"/>
                </a:lnTo>
                <a:lnTo>
                  <a:pt x="312459" y="212589"/>
                </a:lnTo>
                <a:lnTo>
                  <a:pt x="312459" y="216299"/>
                </a:lnTo>
                <a:lnTo>
                  <a:pt x="300909" y="216299"/>
                </a:lnTo>
                <a:lnTo>
                  <a:pt x="300909" y="219723"/>
                </a:lnTo>
                <a:lnTo>
                  <a:pt x="300909" y="216299"/>
                </a:lnTo>
                <a:lnTo>
                  <a:pt x="297261" y="219723"/>
                </a:lnTo>
                <a:lnTo>
                  <a:pt x="297261" y="223433"/>
                </a:lnTo>
                <a:lnTo>
                  <a:pt x="288143" y="223433"/>
                </a:lnTo>
                <a:lnTo>
                  <a:pt x="288143" y="227142"/>
                </a:lnTo>
                <a:lnTo>
                  <a:pt x="282976" y="227142"/>
                </a:lnTo>
                <a:lnTo>
                  <a:pt x="282976" y="235418"/>
                </a:lnTo>
                <a:lnTo>
                  <a:pt x="277809" y="235418"/>
                </a:lnTo>
                <a:lnTo>
                  <a:pt x="277809" y="241695"/>
                </a:lnTo>
                <a:lnTo>
                  <a:pt x="282976" y="241695"/>
                </a:lnTo>
                <a:lnTo>
                  <a:pt x="277809" y="245120"/>
                </a:lnTo>
                <a:lnTo>
                  <a:pt x="277809" y="248829"/>
                </a:lnTo>
                <a:lnTo>
                  <a:pt x="273857" y="248829"/>
                </a:lnTo>
                <a:lnTo>
                  <a:pt x="277809" y="248829"/>
                </a:lnTo>
                <a:lnTo>
                  <a:pt x="277809" y="252539"/>
                </a:lnTo>
                <a:lnTo>
                  <a:pt x="273857" y="252539"/>
                </a:lnTo>
                <a:lnTo>
                  <a:pt x="273857" y="255963"/>
                </a:lnTo>
                <a:lnTo>
                  <a:pt x="277809" y="260814"/>
                </a:lnTo>
                <a:lnTo>
                  <a:pt x="277809" y="265665"/>
                </a:lnTo>
                <a:lnTo>
                  <a:pt x="273857" y="270516"/>
                </a:lnTo>
                <a:lnTo>
                  <a:pt x="273857" y="274226"/>
                </a:lnTo>
                <a:lnTo>
                  <a:pt x="277809" y="274226"/>
                </a:lnTo>
                <a:lnTo>
                  <a:pt x="277809" y="285069"/>
                </a:lnTo>
                <a:lnTo>
                  <a:pt x="282976" y="285069"/>
                </a:lnTo>
                <a:lnTo>
                  <a:pt x="277809" y="285069"/>
                </a:lnTo>
                <a:lnTo>
                  <a:pt x="277809" y="291062"/>
                </a:lnTo>
                <a:lnTo>
                  <a:pt x="266259" y="291062"/>
                </a:lnTo>
                <a:lnTo>
                  <a:pt x="266259" y="298196"/>
                </a:lnTo>
                <a:lnTo>
                  <a:pt x="262307" y="298196"/>
                </a:lnTo>
                <a:lnTo>
                  <a:pt x="262307" y="306756"/>
                </a:lnTo>
                <a:lnTo>
                  <a:pt x="257140" y="306756"/>
                </a:lnTo>
                <a:lnTo>
                  <a:pt x="257140" y="314176"/>
                </a:lnTo>
                <a:lnTo>
                  <a:pt x="255924" y="314176"/>
                </a:lnTo>
                <a:lnTo>
                  <a:pt x="255924" y="316458"/>
                </a:lnTo>
                <a:lnTo>
                  <a:pt x="251973" y="316458"/>
                </a:lnTo>
                <a:lnTo>
                  <a:pt x="251973" y="320168"/>
                </a:lnTo>
                <a:lnTo>
                  <a:pt x="239207" y="320168"/>
                </a:lnTo>
                <a:lnTo>
                  <a:pt x="239207" y="323592"/>
                </a:lnTo>
                <a:lnTo>
                  <a:pt x="217323" y="323592"/>
                </a:lnTo>
                <a:lnTo>
                  <a:pt x="217323" y="327302"/>
                </a:lnTo>
                <a:lnTo>
                  <a:pt x="212156" y="327302"/>
                </a:lnTo>
                <a:lnTo>
                  <a:pt x="212156" y="332153"/>
                </a:lnTo>
                <a:lnTo>
                  <a:pt x="208508" y="332153"/>
                </a:lnTo>
                <a:lnTo>
                  <a:pt x="208508" y="339287"/>
                </a:lnTo>
                <a:lnTo>
                  <a:pt x="204557" y="339287"/>
                </a:lnTo>
                <a:lnTo>
                  <a:pt x="204557" y="345565"/>
                </a:lnTo>
                <a:lnTo>
                  <a:pt x="208508" y="345565"/>
                </a:lnTo>
                <a:lnTo>
                  <a:pt x="204557" y="345565"/>
                </a:lnTo>
                <a:lnTo>
                  <a:pt x="204557" y="348989"/>
                </a:lnTo>
                <a:lnTo>
                  <a:pt x="201822" y="348989"/>
                </a:lnTo>
                <a:lnTo>
                  <a:pt x="201822" y="352699"/>
                </a:lnTo>
                <a:lnTo>
                  <a:pt x="198174" y="352699"/>
                </a:lnTo>
                <a:lnTo>
                  <a:pt x="198174" y="364683"/>
                </a:lnTo>
                <a:lnTo>
                  <a:pt x="194223" y="364683"/>
                </a:lnTo>
                <a:lnTo>
                  <a:pt x="194223" y="369535"/>
                </a:lnTo>
                <a:lnTo>
                  <a:pt x="198174" y="369535"/>
                </a:lnTo>
                <a:lnTo>
                  <a:pt x="198174" y="378095"/>
                </a:lnTo>
                <a:lnTo>
                  <a:pt x="194223" y="381805"/>
                </a:lnTo>
                <a:lnTo>
                  <a:pt x="190272" y="385229"/>
                </a:lnTo>
                <a:lnTo>
                  <a:pt x="186624" y="385229"/>
                </a:lnTo>
                <a:lnTo>
                  <a:pt x="186624" y="388939"/>
                </a:lnTo>
                <a:lnTo>
                  <a:pt x="181457" y="388939"/>
                </a:lnTo>
                <a:lnTo>
                  <a:pt x="181457" y="393790"/>
                </a:lnTo>
                <a:lnTo>
                  <a:pt x="177506" y="393790"/>
                </a:lnTo>
                <a:lnTo>
                  <a:pt x="177506" y="394931"/>
                </a:lnTo>
                <a:lnTo>
                  <a:pt x="173554" y="394931"/>
                </a:lnTo>
                <a:lnTo>
                  <a:pt x="173554" y="398641"/>
                </a:lnTo>
                <a:lnTo>
                  <a:pt x="171123" y="398641"/>
                </a:lnTo>
                <a:lnTo>
                  <a:pt x="171123" y="406916"/>
                </a:lnTo>
                <a:lnTo>
                  <a:pt x="163220" y="406916"/>
                </a:lnTo>
                <a:lnTo>
                  <a:pt x="163220" y="414335"/>
                </a:lnTo>
                <a:lnTo>
                  <a:pt x="159573" y="414335"/>
                </a:lnTo>
                <a:lnTo>
                  <a:pt x="159573" y="420328"/>
                </a:lnTo>
                <a:lnTo>
                  <a:pt x="155621" y="420328"/>
                </a:lnTo>
                <a:lnTo>
                  <a:pt x="155621" y="427462"/>
                </a:lnTo>
                <a:lnTo>
                  <a:pt x="151670" y="427462"/>
                </a:lnTo>
                <a:lnTo>
                  <a:pt x="151670" y="446866"/>
                </a:lnTo>
                <a:lnTo>
                  <a:pt x="141336" y="446866"/>
                </a:lnTo>
                <a:lnTo>
                  <a:pt x="141336" y="443156"/>
                </a:lnTo>
                <a:lnTo>
                  <a:pt x="136169" y="443156"/>
                </a:lnTo>
                <a:lnTo>
                  <a:pt x="132521" y="446866"/>
                </a:lnTo>
                <a:lnTo>
                  <a:pt x="124619" y="446866"/>
                </a:lnTo>
                <a:lnTo>
                  <a:pt x="124619" y="449434"/>
                </a:lnTo>
                <a:lnTo>
                  <a:pt x="120971" y="449434"/>
                </a:lnTo>
                <a:lnTo>
                  <a:pt x="120971" y="452858"/>
                </a:lnTo>
                <a:lnTo>
                  <a:pt x="120971" y="449434"/>
                </a:lnTo>
                <a:lnTo>
                  <a:pt x="118236" y="449434"/>
                </a:lnTo>
                <a:lnTo>
                  <a:pt x="118236" y="452858"/>
                </a:lnTo>
                <a:lnTo>
                  <a:pt x="101519" y="452858"/>
                </a:lnTo>
                <a:lnTo>
                  <a:pt x="101519" y="456568"/>
                </a:lnTo>
                <a:lnTo>
                  <a:pt x="105470" y="456568"/>
                </a:lnTo>
                <a:lnTo>
                  <a:pt x="105470" y="460278"/>
                </a:lnTo>
                <a:lnTo>
                  <a:pt x="101519" y="460278"/>
                </a:lnTo>
                <a:lnTo>
                  <a:pt x="101519" y="456568"/>
                </a:lnTo>
                <a:lnTo>
                  <a:pt x="101519" y="460278"/>
                </a:lnTo>
                <a:lnTo>
                  <a:pt x="97567" y="460278"/>
                </a:lnTo>
                <a:lnTo>
                  <a:pt x="97567" y="468553"/>
                </a:lnTo>
                <a:lnTo>
                  <a:pt x="93920" y="468553"/>
                </a:lnTo>
                <a:lnTo>
                  <a:pt x="93920" y="478255"/>
                </a:lnTo>
                <a:lnTo>
                  <a:pt x="89969" y="478255"/>
                </a:lnTo>
                <a:lnTo>
                  <a:pt x="89969" y="481965"/>
                </a:lnTo>
                <a:lnTo>
                  <a:pt x="87537" y="481965"/>
                </a:lnTo>
                <a:lnTo>
                  <a:pt x="87537" y="478255"/>
                </a:lnTo>
                <a:lnTo>
                  <a:pt x="79634" y="478255"/>
                </a:lnTo>
                <a:lnTo>
                  <a:pt x="79634" y="472262"/>
                </a:lnTo>
                <a:lnTo>
                  <a:pt x="75683" y="472262"/>
                </a:lnTo>
                <a:lnTo>
                  <a:pt x="75683" y="468553"/>
                </a:lnTo>
                <a:lnTo>
                  <a:pt x="70820" y="468553"/>
                </a:lnTo>
                <a:lnTo>
                  <a:pt x="66869" y="465129"/>
                </a:lnTo>
                <a:lnTo>
                  <a:pt x="62917" y="465129"/>
                </a:lnTo>
                <a:lnTo>
                  <a:pt x="62917" y="460278"/>
                </a:lnTo>
                <a:lnTo>
                  <a:pt x="56534" y="460278"/>
                </a:lnTo>
                <a:lnTo>
                  <a:pt x="56534" y="456568"/>
                </a:lnTo>
                <a:lnTo>
                  <a:pt x="48936" y="456568"/>
                </a:lnTo>
                <a:lnTo>
                  <a:pt x="48936" y="452858"/>
                </a:lnTo>
                <a:lnTo>
                  <a:pt x="44984" y="452858"/>
                </a:lnTo>
                <a:lnTo>
                  <a:pt x="39817" y="449434"/>
                </a:lnTo>
                <a:lnTo>
                  <a:pt x="35866" y="449434"/>
                </a:lnTo>
                <a:lnTo>
                  <a:pt x="34650" y="446866"/>
                </a:lnTo>
                <a:lnTo>
                  <a:pt x="29483" y="446866"/>
                </a:lnTo>
                <a:lnTo>
                  <a:pt x="29483" y="449434"/>
                </a:lnTo>
                <a:lnTo>
                  <a:pt x="25532" y="449434"/>
                </a:lnTo>
                <a:lnTo>
                  <a:pt x="25532" y="446866"/>
                </a:lnTo>
                <a:lnTo>
                  <a:pt x="29483" y="446866"/>
                </a:lnTo>
                <a:lnTo>
                  <a:pt x="25532" y="446866"/>
                </a:lnTo>
                <a:lnTo>
                  <a:pt x="25532" y="443156"/>
                </a:lnTo>
                <a:lnTo>
                  <a:pt x="29483" y="443156"/>
                </a:lnTo>
                <a:lnTo>
                  <a:pt x="29483" y="439732"/>
                </a:lnTo>
                <a:lnTo>
                  <a:pt x="34650" y="439732"/>
                </a:lnTo>
                <a:lnTo>
                  <a:pt x="34650" y="431171"/>
                </a:lnTo>
                <a:lnTo>
                  <a:pt x="35866" y="431171"/>
                </a:lnTo>
                <a:lnTo>
                  <a:pt x="35866" y="427462"/>
                </a:lnTo>
                <a:lnTo>
                  <a:pt x="34650" y="427462"/>
                </a:lnTo>
                <a:lnTo>
                  <a:pt x="35866" y="427462"/>
                </a:lnTo>
                <a:lnTo>
                  <a:pt x="34650" y="427462"/>
                </a:lnTo>
                <a:lnTo>
                  <a:pt x="34650" y="414335"/>
                </a:lnTo>
                <a:lnTo>
                  <a:pt x="29483" y="414335"/>
                </a:lnTo>
                <a:lnTo>
                  <a:pt x="29483" y="385229"/>
                </a:lnTo>
                <a:lnTo>
                  <a:pt x="25532" y="385229"/>
                </a:lnTo>
                <a:lnTo>
                  <a:pt x="25532" y="366110"/>
                </a:lnTo>
                <a:lnTo>
                  <a:pt x="21884" y="366110"/>
                </a:lnTo>
                <a:lnTo>
                  <a:pt x="21884" y="364683"/>
                </a:lnTo>
                <a:lnTo>
                  <a:pt x="13982" y="364683"/>
                </a:lnTo>
                <a:lnTo>
                  <a:pt x="13982" y="356408"/>
                </a:lnTo>
                <a:lnTo>
                  <a:pt x="10334" y="352699"/>
                </a:lnTo>
                <a:lnTo>
                  <a:pt x="5167" y="352699"/>
                </a:lnTo>
                <a:lnTo>
                  <a:pt x="5167" y="348989"/>
                </a:lnTo>
                <a:lnTo>
                  <a:pt x="3647" y="348989"/>
                </a:lnTo>
                <a:lnTo>
                  <a:pt x="3647" y="341855"/>
                </a:lnTo>
                <a:lnTo>
                  <a:pt x="0" y="341855"/>
                </a:lnTo>
                <a:lnTo>
                  <a:pt x="0" y="335863"/>
                </a:lnTo>
                <a:lnTo>
                  <a:pt x="3647" y="335863"/>
                </a:lnTo>
                <a:lnTo>
                  <a:pt x="3647" y="332153"/>
                </a:lnTo>
                <a:lnTo>
                  <a:pt x="13982" y="332153"/>
                </a:lnTo>
                <a:lnTo>
                  <a:pt x="13982" y="327302"/>
                </a:lnTo>
                <a:lnTo>
                  <a:pt x="17933" y="327302"/>
                </a:lnTo>
                <a:lnTo>
                  <a:pt x="17933" y="320168"/>
                </a:lnTo>
                <a:lnTo>
                  <a:pt x="21884" y="320168"/>
                </a:lnTo>
                <a:lnTo>
                  <a:pt x="21884" y="316458"/>
                </a:lnTo>
                <a:lnTo>
                  <a:pt x="25532" y="316458"/>
                </a:lnTo>
                <a:lnTo>
                  <a:pt x="25532" y="314176"/>
                </a:lnTo>
                <a:lnTo>
                  <a:pt x="29483" y="314176"/>
                </a:lnTo>
                <a:lnTo>
                  <a:pt x="29483" y="310466"/>
                </a:lnTo>
                <a:lnTo>
                  <a:pt x="34650" y="310466"/>
                </a:lnTo>
                <a:lnTo>
                  <a:pt x="34650" y="306756"/>
                </a:lnTo>
                <a:lnTo>
                  <a:pt x="35866" y="303047"/>
                </a:lnTo>
                <a:lnTo>
                  <a:pt x="39817" y="303047"/>
                </a:lnTo>
                <a:lnTo>
                  <a:pt x="44984" y="298196"/>
                </a:lnTo>
                <a:lnTo>
                  <a:pt x="44984" y="294771"/>
                </a:lnTo>
                <a:lnTo>
                  <a:pt x="48936" y="291062"/>
                </a:lnTo>
                <a:lnTo>
                  <a:pt x="48936" y="287352"/>
                </a:lnTo>
                <a:lnTo>
                  <a:pt x="44984" y="287352"/>
                </a:lnTo>
                <a:lnTo>
                  <a:pt x="44984" y="274226"/>
                </a:lnTo>
                <a:lnTo>
                  <a:pt x="39817" y="274226"/>
                </a:lnTo>
                <a:lnTo>
                  <a:pt x="39817" y="270516"/>
                </a:lnTo>
                <a:lnTo>
                  <a:pt x="35866" y="270516"/>
                </a:lnTo>
                <a:lnTo>
                  <a:pt x="35866" y="274226"/>
                </a:lnTo>
                <a:lnTo>
                  <a:pt x="34650" y="270516"/>
                </a:lnTo>
                <a:lnTo>
                  <a:pt x="25532" y="270516"/>
                </a:lnTo>
                <a:lnTo>
                  <a:pt x="25532" y="260814"/>
                </a:lnTo>
                <a:lnTo>
                  <a:pt x="21884" y="255963"/>
                </a:lnTo>
                <a:lnTo>
                  <a:pt x="21884" y="252539"/>
                </a:lnTo>
                <a:lnTo>
                  <a:pt x="17933" y="252539"/>
                </a:lnTo>
                <a:lnTo>
                  <a:pt x="17933" y="255963"/>
                </a:lnTo>
                <a:lnTo>
                  <a:pt x="13982" y="255963"/>
                </a:lnTo>
                <a:lnTo>
                  <a:pt x="13982" y="252539"/>
                </a:lnTo>
                <a:lnTo>
                  <a:pt x="10334" y="252539"/>
                </a:lnTo>
                <a:lnTo>
                  <a:pt x="10334" y="255963"/>
                </a:lnTo>
                <a:lnTo>
                  <a:pt x="5167" y="255963"/>
                </a:lnTo>
                <a:lnTo>
                  <a:pt x="5167" y="248829"/>
                </a:lnTo>
                <a:lnTo>
                  <a:pt x="13982" y="248829"/>
                </a:lnTo>
                <a:lnTo>
                  <a:pt x="13982" y="245120"/>
                </a:lnTo>
                <a:lnTo>
                  <a:pt x="17933" y="245120"/>
                </a:lnTo>
                <a:lnTo>
                  <a:pt x="17933" y="236844"/>
                </a:lnTo>
                <a:lnTo>
                  <a:pt x="13982" y="235418"/>
                </a:lnTo>
                <a:lnTo>
                  <a:pt x="13982" y="208880"/>
                </a:lnTo>
                <a:lnTo>
                  <a:pt x="17933" y="206597"/>
                </a:lnTo>
                <a:lnTo>
                  <a:pt x="17933" y="199177"/>
                </a:lnTo>
                <a:lnTo>
                  <a:pt x="21884" y="199177"/>
                </a:lnTo>
                <a:lnTo>
                  <a:pt x="21884" y="194326"/>
                </a:lnTo>
                <a:lnTo>
                  <a:pt x="29483" y="194326"/>
                </a:lnTo>
                <a:lnTo>
                  <a:pt x="34650" y="190902"/>
                </a:lnTo>
                <a:lnTo>
                  <a:pt x="35866" y="190902"/>
                </a:lnTo>
                <a:lnTo>
                  <a:pt x="35866" y="199177"/>
                </a:lnTo>
                <a:lnTo>
                  <a:pt x="44984" y="199177"/>
                </a:lnTo>
                <a:lnTo>
                  <a:pt x="44984" y="202887"/>
                </a:lnTo>
                <a:lnTo>
                  <a:pt x="48936" y="199177"/>
                </a:lnTo>
                <a:lnTo>
                  <a:pt x="52583" y="199177"/>
                </a:lnTo>
                <a:lnTo>
                  <a:pt x="52583" y="194326"/>
                </a:lnTo>
                <a:lnTo>
                  <a:pt x="56534" y="194326"/>
                </a:lnTo>
                <a:lnTo>
                  <a:pt x="56534" y="190902"/>
                </a:lnTo>
                <a:lnTo>
                  <a:pt x="52583" y="190902"/>
                </a:lnTo>
                <a:lnTo>
                  <a:pt x="52583" y="183483"/>
                </a:lnTo>
                <a:lnTo>
                  <a:pt x="56534" y="183483"/>
                </a:lnTo>
                <a:lnTo>
                  <a:pt x="56534" y="165506"/>
                </a:lnTo>
                <a:lnTo>
                  <a:pt x="60486" y="165506"/>
                </a:lnTo>
                <a:lnTo>
                  <a:pt x="60486" y="161796"/>
                </a:lnTo>
                <a:lnTo>
                  <a:pt x="62917" y="161796"/>
                </a:lnTo>
                <a:lnTo>
                  <a:pt x="62917" y="152094"/>
                </a:lnTo>
                <a:lnTo>
                  <a:pt x="66869" y="152094"/>
                </a:lnTo>
                <a:lnTo>
                  <a:pt x="66869" y="137541"/>
                </a:lnTo>
                <a:lnTo>
                  <a:pt x="70820" y="137541"/>
                </a:lnTo>
                <a:lnTo>
                  <a:pt x="66869" y="137541"/>
                </a:lnTo>
                <a:lnTo>
                  <a:pt x="66869" y="128124"/>
                </a:lnTo>
                <a:lnTo>
                  <a:pt x="79634" y="128124"/>
                </a:lnTo>
                <a:lnTo>
                  <a:pt x="79634" y="129265"/>
                </a:lnTo>
                <a:lnTo>
                  <a:pt x="97567" y="129265"/>
                </a:lnTo>
                <a:lnTo>
                  <a:pt x="97567" y="128124"/>
                </a:lnTo>
                <a:lnTo>
                  <a:pt x="120971" y="128124"/>
                </a:lnTo>
                <a:lnTo>
                  <a:pt x="120971" y="129265"/>
                </a:lnTo>
                <a:lnTo>
                  <a:pt x="124619" y="129265"/>
                </a:lnTo>
                <a:lnTo>
                  <a:pt x="124619" y="132975"/>
                </a:lnTo>
                <a:lnTo>
                  <a:pt x="128570" y="132975"/>
                </a:lnTo>
                <a:lnTo>
                  <a:pt x="128570" y="137541"/>
                </a:lnTo>
                <a:lnTo>
                  <a:pt x="136169" y="137541"/>
                </a:lnTo>
                <a:lnTo>
                  <a:pt x="136169" y="132975"/>
                </a:lnTo>
                <a:lnTo>
                  <a:pt x="141336" y="132975"/>
                </a:lnTo>
                <a:lnTo>
                  <a:pt x="141336" y="129265"/>
                </a:lnTo>
                <a:lnTo>
                  <a:pt x="141336" y="132975"/>
                </a:lnTo>
                <a:lnTo>
                  <a:pt x="145287" y="129265"/>
                </a:lnTo>
                <a:lnTo>
                  <a:pt x="145287" y="119563"/>
                </a:lnTo>
                <a:lnTo>
                  <a:pt x="141336" y="119563"/>
                </a:lnTo>
                <a:lnTo>
                  <a:pt x="141336" y="112429"/>
                </a:lnTo>
                <a:lnTo>
                  <a:pt x="145287" y="112429"/>
                </a:lnTo>
                <a:lnTo>
                  <a:pt x="145287" y="108720"/>
                </a:lnTo>
                <a:lnTo>
                  <a:pt x="141336" y="108720"/>
                </a:lnTo>
                <a:lnTo>
                  <a:pt x="141336" y="103869"/>
                </a:lnTo>
                <a:lnTo>
                  <a:pt x="145287" y="103869"/>
                </a:lnTo>
                <a:lnTo>
                  <a:pt x="145287" y="102727"/>
                </a:lnTo>
                <a:lnTo>
                  <a:pt x="141336" y="102727"/>
                </a:lnTo>
                <a:lnTo>
                  <a:pt x="141336" y="90457"/>
                </a:lnTo>
                <a:lnTo>
                  <a:pt x="136169" y="90457"/>
                </a:lnTo>
                <a:lnTo>
                  <a:pt x="141336" y="87033"/>
                </a:lnTo>
                <a:lnTo>
                  <a:pt x="136169" y="87033"/>
                </a:lnTo>
                <a:lnTo>
                  <a:pt x="151670" y="87033"/>
                </a:lnTo>
                <a:lnTo>
                  <a:pt x="151670" y="83323"/>
                </a:lnTo>
                <a:lnTo>
                  <a:pt x="155621" y="83323"/>
                </a:lnTo>
                <a:lnTo>
                  <a:pt x="155621" y="79614"/>
                </a:lnTo>
                <a:lnTo>
                  <a:pt x="167171" y="79614"/>
                </a:lnTo>
                <a:lnTo>
                  <a:pt x="167171" y="76189"/>
                </a:lnTo>
                <a:lnTo>
                  <a:pt x="171123" y="76189"/>
                </a:lnTo>
                <a:lnTo>
                  <a:pt x="171123" y="73621"/>
                </a:lnTo>
                <a:lnTo>
                  <a:pt x="173554" y="69912"/>
                </a:lnTo>
                <a:lnTo>
                  <a:pt x="173554" y="66487"/>
                </a:lnTo>
                <a:lnTo>
                  <a:pt x="171123" y="66487"/>
                </a:lnTo>
                <a:lnTo>
                  <a:pt x="171123" y="61636"/>
                </a:lnTo>
                <a:lnTo>
                  <a:pt x="173554" y="61636"/>
                </a:lnTo>
                <a:lnTo>
                  <a:pt x="173554" y="54217"/>
                </a:lnTo>
                <a:lnTo>
                  <a:pt x="171123" y="54217"/>
                </a:lnTo>
                <a:lnTo>
                  <a:pt x="171123" y="50793"/>
                </a:lnTo>
                <a:lnTo>
                  <a:pt x="167171" y="50793"/>
                </a:lnTo>
                <a:lnTo>
                  <a:pt x="171123" y="48225"/>
                </a:lnTo>
                <a:lnTo>
                  <a:pt x="171123" y="41091"/>
                </a:lnTo>
                <a:lnTo>
                  <a:pt x="167171" y="41091"/>
                </a:lnTo>
                <a:lnTo>
                  <a:pt x="167171" y="37381"/>
                </a:lnTo>
                <a:lnTo>
                  <a:pt x="163220" y="37381"/>
                </a:lnTo>
                <a:lnTo>
                  <a:pt x="163220" y="33671"/>
                </a:lnTo>
                <a:lnTo>
                  <a:pt x="171123" y="33671"/>
                </a:lnTo>
                <a:lnTo>
                  <a:pt x="171123" y="28820"/>
                </a:lnTo>
                <a:lnTo>
                  <a:pt x="167171" y="28820"/>
                </a:lnTo>
                <a:lnTo>
                  <a:pt x="171123" y="28820"/>
                </a:lnTo>
                <a:lnTo>
                  <a:pt x="171123" y="25396"/>
                </a:lnTo>
                <a:lnTo>
                  <a:pt x="173554" y="21686"/>
                </a:lnTo>
                <a:lnTo>
                  <a:pt x="190272" y="21686"/>
                </a:lnTo>
                <a:lnTo>
                  <a:pt x="190272" y="19404"/>
                </a:lnTo>
                <a:lnTo>
                  <a:pt x="186624" y="19404"/>
                </a:lnTo>
                <a:lnTo>
                  <a:pt x="186624" y="15694"/>
                </a:lnTo>
                <a:lnTo>
                  <a:pt x="181457" y="15694"/>
                </a:lnTo>
                <a:lnTo>
                  <a:pt x="186624" y="15694"/>
                </a:lnTo>
                <a:lnTo>
                  <a:pt x="186624" y="8275"/>
                </a:lnTo>
                <a:lnTo>
                  <a:pt x="181457" y="8275"/>
                </a:lnTo>
                <a:lnTo>
                  <a:pt x="181457" y="0"/>
                </a:lnTo>
                <a:lnTo>
                  <a:pt x="186624" y="0"/>
                </a:lnTo>
                <a:close/>
              </a:path>
            </a:pathLst>
          </a:custGeom>
          <a:solidFill>
            <a:srgbClr val="BFBFBF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buNone/>
              <a:defRPr lang="es-PE"/>
            </a:pPr>
            <a:endParaRPr lang="es-PE" sz="1400">
              <a:solidFill>
                <a:srgbClr val="000000"/>
              </a:solidFill>
            </a:endParaRPr>
          </a:p>
        </p:txBody>
      </p:sp>
      <p:sp>
        <p:nvSpPr>
          <p:cNvPr id="15" name="Google Shape;1263;p20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v7+/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z///8MAAAAEAAAAAAAAAAAAAAAAAAAAAAAAAAeAAAAaAAAAAAAAAAAAAAAAAAAAAAAAAAAAAAAECcAABAnAAAAAAAAAAAAAAAAAAAAAAAAAAAAAAAAAAAAAAAAAAAAABQAAAAAAAAAwMD/AAAAAABkAAAAMgAAAAAAAABkAAAAAAAAAH9/fwAKAAAAHwAAAFQAAAC/v78A////AQAAAAAAAAAAAAAAAAAAAAAAAAAAAAAAAAAAAAAAAAAA/v7+AH9/fwDn5uYDzMzMAMDA/wB/f38AAAAAAAAAAAAAAAAAAAAAAAAAAAAhAAAAGAAAABQAAABKQQAAWBsAAJ5HAADlIAAAEAAAACYAAAAIAAAA//////////8="/>
              </a:ext>
            </a:extLst>
          </p:cNvSpPr>
          <p:nvPr/>
        </p:nvSpPr>
        <p:spPr>
          <a:xfrm>
            <a:off x="10613390" y="4445000"/>
            <a:ext cx="1028700" cy="902335"/>
          </a:xfrm>
          <a:custGeom>
            <a:avLst/>
            <a:gdLst/>
            <a:ahLst/>
            <a:cxnLst/>
            <a:rect l="0" t="0" r="1028700" b="902335"/>
            <a:pathLst>
              <a:path w="1028700" h="902335">
                <a:moveTo>
                  <a:pt x="194594" y="279443"/>
                </a:moveTo>
                <a:lnTo>
                  <a:pt x="198553" y="279443"/>
                </a:lnTo>
                <a:lnTo>
                  <a:pt x="198553" y="278300"/>
                </a:lnTo>
                <a:lnTo>
                  <a:pt x="207689" y="278300"/>
                </a:lnTo>
                <a:lnTo>
                  <a:pt x="207689" y="274586"/>
                </a:lnTo>
                <a:lnTo>
                  <a:pt x="207689" y="278300"/>
                </a:lnTo>
                <a:lnTo>
                  <a:pt x="225656" y="278300"/>
                </a:lnTo>
                <a:lnTo>
                  <a:pt x="225656" y="274586"/>
                </a:lnTo>
                <a:lnTo>
                  <a:pt x="229615" y="278300"/>
                </a:lnTo>
                <a:lnTo>
                  <a:pt x="238446" y="274586"/>
                </a:lnTo>
                <a:lnTo>
                  <a:pt x="239969" y="274586"/>
                </a:lnTo>
                <a:lnTo>
                  <a:pt x="245146" y="270871"/>
                </a:lnTo>
                <a:lnTo>
                  <a:pt x="248800" y="270871"/>
                </a:lnTo>
                <a:lnTo>
                  <a:pt x="248800" y="274586"/>
                </a:lnTo>
                <a:lnTo>
                  <a:pt x="264331" y="274586"/>
                </a:lnTo>
                <a:lnTo>
                  <a:pt x="264331" y="270871"/>
                </a:lnTo>
                <a:lnTo>
                  <a:pt x="264331" y="274586"/>
                </a:lnTo>
                <a:lnTo>
                  <a:pt x="264331" y="270871"/>
                </a:lnTo>
                <a:lnTo>
                  <a:pt x="264331" y="274586"/>
                </a:lnTo>
                <a:lnTo>
                  <a:pt x="283821" y="274586"/>
                </a:lnTo>
                <a:lnTo>
                  <a:pt x="283821" y="270871"/>
                </a:lnTo>
                <a:lnTo>
                  <a:pt x="297830" y="270871"/>
                </a:lnTo>
                <a:lnTo>
                  <a:pt x="297830" y="266300"/>
                </a:lnTo>
                <a:lnTo>
                  <a:pt x="301789" y="262585"/>
                </a:lnTo>
                <a:lnTo>
                  <a:pt x="301789" y="258871"/>
                </a:lnTo>
                <a:lnTo>
                  <a:pt x="305747" y="258871"/>
                </a:lnTo>
                <a:lnTo>
                  <a:pt x="305747" y="255156"/>
                </a:lnTo>
                <a:lnTo>
                  <a:pt x="310620" y="251728"/>
                </a:lnTo>
                <a:lnTo>
                  <a:pt x="314579" y="251728"/>
                </a:lnTo>
                <a:lnTo>
                  <a:pt x="314579" y="249156"/>
                </a:lnTo>
                <a:lnTo>
                  <a:pt x="318538" y="249156"/>
                </a:lnTo>
                <a:lnTo>
                  <a:pt x="318538" y="237155"/>
                </a:lnTo>
                <a:lnTo>
                  <a:pt x="322497" y="233441"/>
                </a:lnTo>
                <a:lnTo>
                  <a:pt x="322497" y="226298"/>
                </a:lnTo>
                <a:lnTo>
                  <a:pt x="328892" y="226298"/>
                </a:lnTo>
                <a:lnTo>
                  <a:pt x="332546" y="223726"/>
                </a:lnTo>
                <a:lnTo>
                  <a:pt x="332546" y="212868"/>
                </a:lnTo>
                <a:lnTo>
                  <a:pt x="336505" y="209440"/>
                </a:lnTo>
                <a:lnTo>
                  <a:pt x="332546" y="209440"/>
                </a:lnTo>
                <a:lnTo>
                  <a:pt x="332546" y="199725"/>
                </a:lnTo>
                <a:lnTo>
                  <a:pt x="336505" y="199725"/>
                </a:lnTo>
                <a:lnTo>
                  <a:pt x="336505" y="191153"/>
                </a:lnTo>
                <a:lnTo>
                  <a:pt x="332546" y="191153"/>
                </a:lnTo>
                <a:lnTo>
                  <a:pt x="332546" y="187438"/>
                </a:lnTo>
                <a:lnTo>
                  <a:pt x="336505" y="184010"/>
                </a:lnTo>
                <a:lnTo>
                  <a:pt x="336505" y="175438"/>
                </a:lnTo>
                <a:lnTo>
                  <a:pt x="340464" y="175438"/>
                </a:lnTo>
                <a:lnTo>
                  <a:pt x="340464" y="171723"/>
                </a:lnTo>
                <a:lnTo>
                  <a:pt x="349295" y="171723"/>
                </a:lnTo>
                <a:lnTo>
                  <a:pt x="349295" y="162008"/>
                </a:lnTo>
                <a:lnTo>
                  <a:pt x="355995" y="162008"/>
                </a:lnTo>
                <a:lnTo>
                  <a:pt x="355995" y="158580"/>
                </a:lnTo>
                <a:lnTo>
                  <a:pt x="359649" y="158580"/>
                </a:lnTo>
                <a:lnTo>
                  <a:pt x="359649" y="154865"/>
                </a:lnTo>
                <a:lnTo>
                  <a:pt x="376398" y="154865"/>
                </a:lnTo>
                <a:lnTo>
                  <a:pt x="380357" y="151151"/>
                </a:lnTo>
                <a:lnTo>
                  <a:pt x="386752" y="151151"/>
                </a:lnTo>
                <a:lnTo>
                  <a:pt x="386752" y="147722"/>
                </a:lnTo>
                <a:lnTo>
                  <a:pt x="390711" y="147722"/>
                </a:lnTo>
                <a:lnTo>
                  <a:pt x="390711" y="145150"/>
                </a:lnTo>
                <a:lnTo>
                  <a:pt x="394670" y="145150"/>
                </a:lnTo>
                <a:lnTo>
                  <a:pt x="394670" y="138007"/>
                </a:lnTo>
                <a:lnTo>
                  <a:pt x="398324" y="133150"/>
                </a:lnTo>
                <a:lnTo>
                  <a:pt x="398324" y="129435"/>
                </a:lnTo>
                <a:lnTo>
                  <a:pt x="402283" y="129435"/>
                </a:lnTo>
                <a:lnTo>
                  <a:pt x="402283" y="125721"/>
                </a:lnTo>
                <a:lnTo>
                  <a:pt x="406242" y="122292"/>
                </a:lnTo>
                <a:lnTo>
                  <a:pt x="406242" y="112577"/>
                </a:lnTo>
                <a:lnTo>
                  <a:pt x="416596" y="112577"/>
                </a:lnTo>
                <a:lnTo>
                  <a:pt x="416596" y="108863"/>
                </a:lnTo>
                <a:lnTo>
                  <a:pt x="421773" y="108863"/>
                </a:lnTo>
                <a:lnTo>
                  <a:pt x="421773" y="104005"/>
                </a:lnTo>
                <a:lnTo>
                  <a:pt x="425427" y="100576"/>
                </a:lnTo>
                <a:lnTo>
                  <a:pt x="429386" y="96862"/>
                </a:lnTo>
                <a:lnTo>
                  <a:pt x="433345" y="96862"/>
                </a:lnTo>
                <a:lnTo>
                  <a:pt x="433345" y="93147"/>
                </a:lnTo>
                <a:lnTo>
                  <a:pt x="443699" y="93147"/>
                </a:lnTo>
                <a:lnTo>
                  <a:pt x="447354" y="90862"/>
                </a:lnTo>
                <a:lnTo>
                  <a:pt x="452531" y="87147"/>
                </a:lnTo>
                <a:lnTo>
                  <a:pt x="456489" y="83433"/>
                </a:lnTo>
                <a:lnTo>
                  <a:pt x="460448" y="83433"/>
                </a:lnTo>
                <a:lnTo>
                  <a:pt x="460448" y="80004"/>
                </a:lnTo>
                <a:lnTo>
                  <a:pt x="464103" y="80004"/>
                </a:lnTo>
                <a:lnTo>
                  <a:pt x="464103" y="76289"/>
                </a:lnTo>
                <a:lnTo>
                  <a:pt x="466843" y="76289"/>
                </a:lnTo>
                <a:lnTo>
                  <a:pt x="466843" y="71432"/>
                </a:lnTo>
                <a:lnTo>
                  <a:pt x="470498" y="71432"/>
                </a:lnTo>
                <a:lnTo>
                  <a:pt x="474457" y="67717"/>
                </a:lnTo>
                <a:lnTo>
                  <a:pt x="478416" y="67717"/>
                </a:lnTo>
                <a:lnTo>
                  <a:pt x="478416" y="54574"/>
                </a:lnTo>
                <a:lnTo>
                  <a:pt x="482374" y="54574"/>
                </a:lnTo>
                <a:lnTo>
                  <a:pt x="487247" y="50859"/>
                </a:lnTo>
                <a:lnTo>
                  <a:pt x="491206" y="50859"/>
                </a:lnTo>
                <a:lnTo>
                  <a:pt x="491206" y="47145"/>
                </a:lnTo>
                <a:lnTo>
                  <a:pt x="492424" y="47145"/>
                </a:lnTo>
                <a:lnTo>
                  <a:pt x="492424" y="42288"/>
                </a:lnTo>
                <a:lnTo>
                  <a:pt x="491206" y="42288"/>
                </a:lnTo>
                <a:lnTo>
                  <a:pt x="491206" y="37430"/>
                </a:lnTo>
                <a:lnTo>
                  <a:pt x="487247" y="32573"/>
                </a:lnTo>
                <a:lnTo>
                  <a:pt x="487247" y="29144"/>
                </a:lnTo>
                <a:lnTo>
                  <a:pt x="491206" y="29144"/>
                </a:lnTo>
                <a:lnTo>
                  <a:pt x="491206" y="14572"/>
                </a:lnTo>
                <a:lnTo>
                  <a:pt x="492424" y="14572"/>
                </a:lnTo>
                <a:lnTo>
                  <a:pt x="492424" y="4857"/>
                </a:lnTo>
                <a:lnTo>
                  <a:pt x="497601" y="4857"/>
                </a:lnTo>
                <a:lnTo>
                  <a:pt x="497601" y="0"/>
                </a:lnTo>
                <a:lnTo>
                  <a:pt x="501560" y="0"/>
                </a:lnTo>
                <a:lnTo>
                  <a:pt x="505519" y="4857"/>
                </a:lnTo>
                <a:lnTo>
                  <a:pt x="505519" y="38859"/>
                </a:lnTo>
                <a:lnTo>
                  <a:pt x="501560" y="58003"/>
                </a:lnTo>
                <a:lnTo>
                  <a:pt x="501560" y="288015"/>
                </a:lnTo>
                <a:lnTo>
                  <a:pt x="505519" y="284301"/>
                </a:lnTo>
                <a:lnTo>
                  <a:pt x="518309" y="278300"/>
                </a:lnTo>
                <a:lnTo>
                  <a:pt x="523486" y="270871"/>
                </a:lnTo>
                <a:lnTo>
                  <a:pt x="528663" y="274586"/>
                </a:lnTo>
                <a:lnTo>
                  <a:pt x="532622" y="274586"/>
                </a:lnTo>
                <a:lnTo>
                  <a:pt x="532622" y="278300"/>
                </a:lnTo>
                <a:lnTo>
                  <a:pt x="536276" y="278300"/>
                </a:lnTo>
                <a:lnTo>
                  <a:pt x="536276" y="279443"/>
                </a:lnTo>
                <a:lnTo>
                  <a:pt x="540235" y="279443"/>
                </a:lnTo>
                <a:lnTo>
                  <a:pt x="540235" y="284301"/>
                </a:lnTo>
                <a:lnTo>
                  <a:pt x="544194" y="284301"/>
                </a:lnTo>
                <a:lnTo>
                  <a:pt x="544194" y="288015"/>
                </a:lnTo>
                <a:lnTo>
                  <a:pt x="547848" y="288015"/>
                </a:lnTo>
                <a:lnTo>
                  <a:pt x="547848" y="298873"/>
                </a:lnTo>
                <a:lnTo>
                  <a:pt x="563379" y="298873"/>
                </a:lnTo>
                <a:lnTo>
                  <a:pt x="563379" y="303730"/>
                </a:lnTo>
                <a:lnTo>
                  <a:pt x="571297" y="303730"/>
                </a:lnTo>
                <a:lnTo>
                  <a:pt x="571297" y="304873"/>
                </a:lnTo>
                <a:lnTo>
                  <a:pt x="585305" y="304873"/>
                </a:lnTo>
                <a:lnTo>
                  <a:pt x="589264" y="303730"/>
                </a:lnTo>
                <a:lnTo>
                  <a:pt x="602054" y="303730"/>
                </a:lnTo>
                <a:lnTo>
                  <a:pt x="602054" y="298873"/>
                </a:lnTo>
                <a:lnTo>
                  <a:pt x="602054" y="303730"/>
                </a:lnTo>
                <a:lnTo>
                  <a:pt x="616367" y="303730"/>
                </a:lnTo>
                <a:lnTo>
                  <a:pt x="616367" y="298873"/>
                </a:lnTo>
                <a:lnTo>
                  <a:pt x="623981" y="298873"/>
                </a:lnTo>
                <a:lnTo>
                  <a:pt x="623981" y="295158"/>
                </a:lnTo>
                <a:lnTo>
                  <a:pt x="629158" y="298873"/>
                </a:lnTo>
                <a:lnTo>
                  <a:pt x="629158" y="295158"/>
                </a:lnTo>
                <a:lnTo>
                  <a:pt x="633116" y="295158"/>
                </a:lnTo>
                <a:lnTo>
                  <a:pt x="633116" y="291444"/>
                </a:lnTo>
                <a:lnTo>
                  <a:pt x="639512" y="291444"/>
                </a:lnTo>
                <a:lnTo>
                  <a:pt x="634335" y="291444"/>
                </a:lnTo>
                <a:lnTo>
                  <a:pt x="639512" y="288015"/>
                </a:lnTo>
                <a:lnTo>
                  <a:pt x="639512" y="291444"/>
                </a:lnTo>
                <a:lnTo>
                  <a:pt x="639512" y="288015"/>
                </a:lnTo>
                <a:lnTo>
                  <a:pt x="643470" y="288015"/>
                </a:lnTo>
                <a:lnTo>
                  <a:pt x="643470" y="284301"/>
                </a:lnTo>
                <a:lnTo>
                  <a:pt x="647125" y="284301"/>
                </a:lnTo>
                <a:lnTo>
                  <a:pt x="647125" y="288015"/>
                </a:lnTo>
                <a:lnTo>
                  <a:pt x="647125" y="284301"/>
                </a:lnTo>
                <a:lnTo>
                  <a:pt x="651084" y="284301"/>
                </a:lnTo>
                <a:lnTo>
                  <a:pt x="651084" y="288015"/>
                </a:lnTo>
                <a:lnTo>
                  <a:pt x="651084" y="284301"/>
                </a:lnTo>
                <a:lnTo>
                  <a:pt x="660220" y="284301"/>
                </a:lnTo>
                <a:lnTo>
                  <a:pt x="660220" y="279443"/>
                </a:lnTo>
                <a:lnTo>
                  <a:pt x="663874" y="284301"/>
                </a:lnTo>
                <a:lnTo>
                  <a:pt x="663874" y="279443"/>
                </a:lnTo>
                <a:lnTo>
                  <a:pt x="665397" y="279443"/>
                </a:lnTo>
                <a:lnTo>
                  <a:pt x="665397" y="278300"/>
                </a:lnTo>
                <a:lnTo>
                  <a:pt x="665397" y="279443"/>
                </a:lnTo>
                <a:lnTo>
                  <a:pt x="665397" y="278300"/>
                </a:lnTo>
                <a:lnTo>
                  <a:pt x="669051" y="278300"/>
                </a:lnTo>
                <a:lnTo>
                  <a:pt x="669051" y="279443"/>
                </a:lnTo>
                <a:lnTo>
                  <a:pt x="669051" y="278300"/>
                </a:lnTo>
                <a:lnTo>
                  <a:pt x="674228" y="278300"/>
                </a:lnTo>
                <a:lnTo>
                  <a:pt x="674228" y="274586"/>
                </a:lnTo>
                <a:lnTo>
                  <a:pt x="674228" y="278300"/>
                </a:lnTo>
                <a:lnTo>
                  <a:pt x="678187" y="278300"/>
                </a:lnTo>
                <a:lnTo>
                  <a:pt x="678187" y="274586"/>
                </a:lnTo>
                <a:lnTo>
                  <a:pt x="682146" y="274586"/>
                </a:lnTo>
                <a:lnTo>
                  <a:pt x="678187" y="274586"/>
                </a:lnTo>
                <a:lnTo>
                  <a:pt x="682146" y="274586"/>
                </a:lnTo>
                <a:lnTo>
                  <a:pt x="682146" y="270871"/>
                </a:lnTo>
                <a:lnTo>
                  <a:pt x="689759" y="270871"/>
                </a:lnTo>
                <a:lnTo>
                  <a:pt x="689759" y="274586"/>
                </a:lnTo>
                <a:lnTo>
                  <a:pt x="692500" y="270871"/>
                </a:lnTo>
                <a:lnTo>
                  <a:pt x="709249" y="270871"/>
                </a:lnTo>
                <a:lnTo>
                  <a:pt x="709249" y="274586"/>
                </a:lnTo>
                <a:lnTo>
                  <a:pt x="709249" y="270871"/>
                </a:lnTo>
                <a:lnTo>
                  <a:pt x="716862" y="270871"/>
                </a:lnTo>
                <a:lnTo>
                  <a:pt x="716862" y="274586"/>
                </a:lnTo>
                <a:lnTo>
                  <a:pt x="719298" y="270871"/>
                </a:lnTo>
                <a:lnTo>
                  <a:pt x="723257" y="270871"/>
                </a:lnTo>
                <a:lnTo>
                  <a:pt x="723257" y="274586"/>
                </a:lnTo>
                <a:lnTo>
                  <a:pt x="727216" y="274586"/>
                </a:lnTo>
                <a:lnTo>
                  <a:pt x="727216" y="270871"/>
                </a:lnTo>
                <a:lnTo>
                  <a:pt x="727216" y="274586"/>
                </a:lnTo>
                <a:lnTo>
                  <a:pt x="731175" y="274586"/>
                </a:lnTo>
                <a:lnTo>
                  <a:pt x="731175" y="270871"/>
                </a:lnTo>
                <a:lnTo>
                  <a:pt x="731175" y="274586"/>
                </a:lnTo>
                <a:lnTo>
                  <a:pt x="736047" y="274586"/>
                </a:lnTo>
                <a:lnTo>
                  <a:pt x="736047" y="278300"/>
                </a:lnTo>
                <a:lnTo>
                  <a:pt x="740006" y="278300"/>
                </a:lnTo>
                <a:lnTo>
                  <a:pt x="740006" y="284301"/>
                </a:lnTo>
                <a:lnTo>
                  <a:pt x="743965" y="284301"/>
                </a:lnTo>
                <a:lnTo>
                  <a:pt x="743965" y="279443"/>
                </a:lnTo>
                <a:lnTo>
                  <a:pt x="747924" y="279443"/>
                </a:lnTo>
                <a:lnTo>
                  <a:pt x="747924" y="284301"/>
                </a:lnTo>
                <a:lnTo>
                  <a:pt x="750360" y="279443"/>
                </a:lnTo>
                <a:lnTo>
                  <a:pt x="750360" y="284301"/>
                </a:lnTo>
                <a:lnTo>
                  <a:pt x="754319" y="279443"/>
                </a:lnTo>
                <a:lnTo>
                  <a:pt x="761932" y="279443"/>
                </a:lnTo>
                <a:lnTo>
                  <a:pt x="761932" y="278300"/>
                </a:lnTo>
                <a:lnTo>
                  <a:pt x="765891" y="278300"/>
                </a:lnTo>
                <a:lnTo>
                  <a:pt x="771068" y="279443"/>
                </a:lnTo>
                <a:lnTo>
                  <a:pt x="771068" y="278300"/>
                </a:lnTo>
                <a:lnTo>
                  <a:pt x="774723" y="278300"/>
                </a:lnTo>
                <a:lnTo>
                  <a:pt x="776245" y="279443"/>
                </a:lnTo>
                <a:lnTo>
                  <a:pt x="776245" y="278300"/>
                </a:lnTo>
                <a:lnTo>
                  <a:pt x="781422" y="278300"/>
                </a:lnTo>
                <a:lnTo>
                  <a:pt x="781422" y="274586"/>
                </a:lnTo>
                <a:lnTo>
                  <a:pt x="781422" y="278300"/>
                </a:lnTo>
                <a:lnTo>
                  <a:pt x="785077" y="278300"/>
                </a:lnTo>
                <a:lnTo>
                  <a:pt x="781422" y="278300"/>
                </a:lnTo>
                <a:lnTo>
                  <a:pt x="781422" y="274586"/>
                </a:lnTo>
                <a:lnTo>
                  <a:pt x="785077" y="274586"/>
                </a:lnTo>
                <a:lnTo>
                  <a:pt x="785077" y="278300"/>
                </a:lnTo>
                <a:lnTo>
                  <a:pt x="789035" y="278300"/>
                </a:lnTo>
                <a:lnTo>
                  <a:pt x="789035" y="279443"/>
                </a:lnTo>
                <a:lnTo>
                  <a:pt x="792994" y="288015"/>
                </a:lnTo>
                <a:lnTo>
                  <a:pt x="796649" y="291444"/>
                </a:lnTo>
                <a:lnTo>
                  <a:pt x="803348" y="308588"/>
                </a:lnTo>
                <a:lnTo>
                  <a:pt x="816139" y="324303"/>
                </a:lnTo>
                <a:lnTo>
                  <a:pt x="831670" y="349733"/>
                </a:lnTo>
                <a:lnTo>
                  <a:pt x="834106" y="353162"/>
                </a:lnTo>
                <a:lnTo>
                  <a:pt x="850855" y="378592"/>
                </a:lnTo>
                <a:lnTo>
                  <a:pt x="877958" y="424594"/>
                </a:lnTo>
                <a:lnTo>
                  <a:pt x="895925" y="450024"/>
                </a:lnTo>
                <a:lnTo>
                  <a:pt x="907497" y="464596"/>
                </a:lnTo>
                <a:lnTo>
                  <a:pt x="907497" y="466882"/>
                </a:lnTo>
                <a:lnTo>
                  <a:pt x="912674" y="470597"/>
                </a:lnTo>
                <a:lnTo>
                  <a:pt x="916633" y="474311"/>
                </a:lnTo>
                <a:lnTo>
                  <a:pt x="917851" y="486312"/>
                </a:lnTo>
                <a:lnTo>
                  <a:pt x="926987" y="496027"/>
                </a:lnTo>
                <a:lnTo>
                  <a:pt x="938559" y="517742"/>
                </a:lnTo>
                <a:lnTo>
                  <a:pt x="944954" y="532314"/>
                </a:lnTo>
                <a:lnTo>
                  <a:pt x="961704" y="557744"/>
                </a:lnTo>
                <a:lnTo>
                  <a:pt x="969621" y="574602"/>
                </a:lnTo>
                <a:lnTo>
                  <a:pt x="976016" y="583174"/>
                </a:lnTo>
                <a:lnTo>
                  <a:pt x="979975" y="590317"/>
                </a:lnTo>
                <a:lnTo>
                  <a:pt x="996724" y="625462"/>
                </a:lnTo>
                <a:lnTo>
                  <a:pt x="1000379" y="629177"/>
                </a:lnTo>
                <a:lnTo>
                  <a:pt x="1023828" y="677465"/>
                </a:lnTo>
                <a:lnTo>
                  <a:pt x="1028700" y="687180"/>
                </a:lnTo>
                <a:lnTo>
                  <a:pt x="1028700" y="694323"/>
                </a:lnTo>
                <a:lnTo>
                  <a:pt x="1027482" y="694323"/>
                </a:lnTo>
                <a:lnTo>
                  <a:pt x="1028700" y="694323"/>
                </a:lnTo>
                <a:lnTo>
                  <a:pt x="1028700" y="698038"/>
                </a:lnTo>
                <a:lnTo>
                  <a:pt x="1027482" y="698038"/>
                </a:lnTo>
                <a:lnTo>
                  <a:pt x="1027482" y="694323"/>
                </a:lnTo>
                <a:lnTo>
                  <a:pt x="1023828" y="694323"/>
                </a:lnTo>
                <a:lnTo>
                  <a:pt x="1023828" y="698038"/>
                </a:lnTo>
                <a:lnTo>
                  <a:pt x="1027482" y="698038"/>
                </a:lnTo>
                <a:lnTo>
                  <a:pt x="1027482" y="701752"/>
                </a:lnTo>
                <a:lnTo>
                  <a:pt x="1018651" y="701752"/>
                </a:lnTo>
                <a:lnTo>
                  <a:pt x="1018651" y="711181"/>
                </a:lnTo>
                <a:lnTo>
                  <a:pt x="1018651" y="707752"/>
                </a:lnTo>
                <a:lnTo>
                  <a:pt x="1014692" y="707752"/>
                </a:lnTo>
                <a:lnTo>
                  <a:pt x="1014692" y="716039"/>
                </a:lnTo>
                <a:lnTo>
                  <a:pt x="1006774" y="716039"/>
                </a:lnTo>
                <a:lnTo>
                  <a:pt x="1006774" y="733182"/>
                </a:lnTo>
                <a:lnTo>
                  <a:pt x="1006774" y="729468"/>
                </a:lnTo>
                <a:lnTo>
                  <a:pt x="1010733" y="729468"/>
                </a:lnTo>
                <a:lnTo>
                  <a:pt x="1006774" y="729468"/>
                </a:lnTo>
                <a:lnTo>
                  <a:pt x="1006774" y="733182"/>
                </a:lnTo>
                <a:lnTo>
                  <a:pt x="1010733" y="733182"/>
                </a:lnTo>
                <a:lnTo>
                  <a:pt x="1010733" y="729468"/>
                </a:lnTo>
                <a:lnTo>
                  <a:pt x="1010733" y="736611"/>
                </a:lnTo>
                <a:lnTo>
                  <a:pt x="1006774" y="736611"/>
                </a:lnTo>
                <a:lnTo>
                  <a:pt x="1006774" y="740326"/>
                </a:lnTo>
                <a:lnTo>
                  <a:pt x="1006774" y="736611"/>
                </a:lnTo>
                <a:lnTo>
                  <a:pt x="1010733" y="736611"/>
                </a:lnTo>
                <a:lnTo>
                  <a:pt x="1010733" y="740326"/>
                </a:lnTo>
                <a:lnTo>
                  <a:pt x="1003120" y="740326"/>
                </a:lnTo>
                <a:lnTo>
                  <a:pt x="1003120" y="745183"/>
                </a:lnTo>
                <a:lnTo>
                  <a:pt x="1006774" y="745183"/>
                </a:lnTo>
                <a:lnTo>
                  <a:pt x="1003120" y="745183"/>
                </a:lnTo>
                <a:lnTo>
                  <a:pt x="1003120" y="748898"/>
                </a:lnTo>
                <a:lnTo>
                  <a:pt x="1000379" y="748898"/>
                </a:lnTo>
                <a:lnTo>
                  <a:pt x="1000379" y="752326"/>
                </a:lnTo>
                <a:lnTo>
                  <a:pt x="996724" y="752326"/>
                </a:lnTo>
                <a:lnTo>
                  <a:pt x="996724" y="748898"/>
                </a:lnTo>
                <a:lnTo>
                  <a:pt x="992766" y="748898"/>
                </a:lnTo>
                <a:lnTo>
                  <a:pt x="992766" y="756041"/>
                </a:lnTo>
                <a:lnTo>
                  <a:pt x="988807" y="756041"/>
                </a:lnTo>
                <a:lnTo>
                  <a:pt x="988807" y="758327"/>
                </a:lnTo>
                <a:lnTo>
                  <a:pt x="983630" y="758327"/>
                </a:lnTo>
                <a:lnTo>
                  <a:pt x="988807" y="758327"/>
                </a:lnTo>
                <a:lnTo>
                  <a:pt x="983630" y="758327"/>
                </a:lnTo>
                <a:lnTo>
                  <a:pt x="983630" y="762041"/>
                </a:lnTo>
                <a:lnTo>
                  <a:pt x="988807" y="762041"/>
                </a:lnTo>
                <a:lnTo>
                  <a:pt x="983630" y="762041"/>
                </a:lnTo>
                <a:lnTo>
                  <a:pt x="983630" y="769470"/>
                </a:lnTo>
                <a:lnTo>
                  <a:pt x="983630" y="765756"/>
                </a:lnTo>
                <a:lnTo>
                  <a:pt x="979975" y="765756"/>
                </a:lnTo>
                <a:lnTo>
                  <a:pt x="979975" y="769470"/>
                </a:lnTo>
                <a:lnTo>
                  <a:pt x="976016" y="769470"/>
                </a:lnTo>
                <a:lnTo>
                  <a:pt x="976016" y="772899"/>
                </a:lnTo>
                <a:lnTo>
                  <a:pt x="979975" y="772899"/>
                </a:lnTo>
                <a:lnTo>
                  <a:pt x="976016" y="772899"/>
                </a:lnTo>
                <a:lnTo>
                  <a:pt x="979975" y="772899"/>
                </a:lnTo>
                <a:lnTo>
                  <a:pt x="979975" y="777756"/>
                </a:lnTo>
                <a:lnTo>
                  <a:pt x="976016" y="777756"/>
                </a:lnTo>
                <a:lnTo>
                  <a:pt x="976016" y="782614"/>
                </a:lnTo>
                <a:lnTo>
                  <a:pt x="973276" y="782614"/>
                </a:lnTo>
                <a:lnTo>
                  <a:pt x="973276" y="781471"/>
                </a:lnTo>
                <a:lnTo>
                  <a:pt x="973276" y="782614"/>
                </a:lnTo>
                <a:lnTo>
                  <a:pt x="969621" y="782614"/>
                </a:lnTo>
                <a:lnTo>
                  <a:pt x="969621" y="794614"/>
                </a:lnTo>
                <a:lnTo>
                  <a:pt x="965662" y="794614"/>
                </a:lnTo>
                <a:lnTo>
                  <a:pt x="965662" y="798329"/>
                </a:lnTo>
                <a:lnTo>
                  <a:pt x="969621" y="798329"/>
                </a:lnTo>
                <a:lnTo>
                  <a:pt x="965662" y="798329"/>
                </a:lnTo>
                <a:lnTo>
                  <a:pt x="969621" y="798329"/>
                </a:lnTo>
                <a:lnTo>
                  <a:pt x="969621" y="806901"/>
                </a:lnTo>
                <a:lnTo>
                  <a:pt x="965662" y="802043"/>
                </a:lnTo>
                <a:lnTo>
                  <a:pt x="965662" y="811758"/>
                </a:lnTo>
                <a:lnTo>
                  <a:pt x="969621" y="811758"/>
                </a:lnTo>
                <a:lnTo>
                  <a:pt x="969621" y="810615"/>
                </a:lnTo>
                <a:lnTo>
                  <a:pt x="969621" y="811758"/>
                </a:lnTo>
                <a:lnTo>
                  <a:pt x="965662" y="811758"/>
                </a:lnTo>
                <a:lnTo>
                  <a:pt x="965662" y="816616"/>
                </a:lnTo>
                <a:lnTo>
                  <a:pt x="969621" y="816616"/>
                </a:lnTo>
                <a:lnTo>
                  <a:pt x="969621" y="820044"/>
                </a:lnTo>
                <a:lnTo>
                  <a:pt x="965662" y="820044"/>
                </a:lnTo>
                <a:lnTo>
                  <a:pt x="952872" y="827473"/>
                </a:lnTo>
                <a:lnTo>
                  <a:pt x="930946" y="834617"/>
                </a:lnTo>
                <a:lnTo>
                  <a:pt x="917851" y="837188"/>
                </a:lnTo>
                <a:lnTo>
                  <a:pt x="899884" y="844331"/>
                </a:lnTo>
                <a:lnTo>
                  <a:pt x="869127" y="856332"/>
                </a:lnTo>
                <a:lnTo>
                  <a:pt x="847201" y="866047"/>
                </a:lnTo>
                <a:lnTo>
                  <a:pt x="807003" y="881762"/>
                </a:lnTo>
                <a:lnTo>
                  <a:pt x="803348" y="881762"/>
                </a:lnTo>
                <a:lnTo>
                  <a:pt x="792994" y="889191"/>
                </a:lnTo>
                <a:lnTo>
                  <a:pt x="754319" y="902335"/>
                </a:lnTo>
                <a:lnTo>
                  <a:pt x="750360" y="902335"/>
                </a:lnTo>
                <a:lnTo>
                  <a:pt x="740006" y="898906"/>
                </a:lnTo>
                <a:lnTo>
                  <a:pt x="731175" y="895191"/>
                </a:lnTo>
                <a:lnTo>
                  <a:pt x="727216" y="895191"/>
                </a:lnTo>
                <a:lnTo>
                  <a:pt x="719298" y="891477"/>
                </a:lnTo>
                <a:lnTo>
                  <a:pt x="716862" y="891477"/>
                </a:lnTo>
                <a:lnTo>
                  <a:pt x="689759" y="885476"/>
                </a:lnTo>
                <a:lnTo>
                  <a:pt x="685800" y="881762"/>
                </a:lnTo>
                <a:lnTo>
                  <a:pt x="663874" y="878333"/>
                </a:lnTo>
                <a:lnTo>
                  <a:pt x="660220" y="873476"/>
                </a:lnTo>
                <a:lnTo>
                  <a:pt x="647125" y="869761"/>
                </a:lnTo>
                <a:lnTo>
                  <a:pt x="643470" y="869761"/>
                </a:lnTo>
                <a:lnTo>
                  <a:pt x="639512" y="866047"/>
                </a:lnTo>
                <a:lnTo>
                  <a:pt x="629158" y="862618"/>
                </a:lnTo>
                <a:lnTo>
                  <a:pt x="602054" y="856332"/>
                </a:lnTo>
                <a:lnTo>
                  <a:pt x="594441" y="852903"/>
                </a:lnTo>
                <a:lnTo>
                  <a:pt x="585305" y="852903"/>
                </a:lnTo>
                <a:lnTo>
                  <a:pt x="581346" y="849189"/>
                </a:lnTo>
                <a:lnTo>
                  <a:pt x="577692" y="849189"/>
                </a:lnTo>
                <a:lnTo>
                  <a:pt x="547848" y="840617"/>
                </a:lnTo>
                <a:lnTo>
                  <a:pt x="544194" y="844331"/>
                </a:lnTo>
                <a:lnTo>
                  <a:pt x="550589" y="844331"/>
                </a:lnTo>
                <a:lnTo>
                  <a:pt x="547848" y="849189"/>
                </a:lnTo>
                <a:lnTo>
                  <a:pt x="547848" y="852903"/>
                </a:lnTo>
                <a:lnTo>
                  <a:pt x="550589" y="852903"/>
                </a:lnTo>
                <a:lnTo>
                  <a:pt x="550589" y="860046"/>
                </a:lnTo>
                <a:lnTo>
                  <a:pt x="547848" y="860046"/>
                </a:lnTo>
                <a:lnTo>
                  <a:pt x="547848" y="856332"/>
                </a:lnTo>
                <a:lnTo>
                  <a:pt x="547848" y="860046"/>
                </a:lnTo>
                <a:lnTo>
                  <a:pt x="547848" y="856332"/>
                </a:lnTo>
                <a:lnTo>
                  <a:pt x="536276" y="856332"/>
                </a:lnTo>
                <a:lnTo>
                  <a:pt x="536276" y="852903"/>
                </a:lnTo>
                <a:lnTo>
                  <a:pt x="523486" y="852903"/>
                </a:lnTo>
                <a:lnTo>
                  <a:pt x="522268" y="849189"/>
                </a:lnTo>
                <a:lnTo>
                  <a:pt x="522268" y="852903"/>
                </a:lnTo>
                <a:lnTo>
                  <a:pt x="518309" y="852903"/>
                </a:lnTo>
                <a:lnTo>
                  <a:pt x="518309" y="849189"/>
                </a:lnTo>
                <a:lnTo>
                  <a:pt x="505519" y="849189"/>
                </a:lnTo>
                <a:lnTo>
                  <a:pt x="505519" y="844331"/>
                </a:lnTo>
                <a:lnTo>
                  <a:pt x="501560" y="844331"/>
                </a:lnTo>
                <a:lnTo>
                  <a:pt x="501560" y="840617"/>
                </a:lnTo>
                <a:lnTo>
                  <a:pt x="497601" y="837188"/>
                </a:lnTo>
                <a:lnTo>
                  <a:pt x="497601" y="834617"/>
                </a:lnTo>
                <a:lnTo>
                  <a:pt x="478416" y="834617"/>
                </a:lnTo>
                <a:lnTo>
                  <a:pt x="478416" y="831188"/>
                </a:lnTo>
                <a:lnTo>
                  <a:pt x="474457" y="831188"/>
                </a:lnTo>
                <a:lnTo>
                  <a:pt x="474457" y="834617"/>
                </a:lnTo>
                <a:lnTo>
                  <a:pt x="470498" y="834617"/>
                </a:lnTo>
                <a:lnTo>
                  <a:pt x="470498" y="837188"/>
                </a:lnTo>
                <a:lnTo>
                  <a:pt x="470498" y="834617"/>
                </a:lnTo>
                <a:lnTo>
                  <a:pt x="466843" y="834617"/>
                </a:lnTo>
                <a:lnTo>
                  <a:pt x="466843" y="837188"/>
                </a:lnTo>
                <a:lnTo>
                  <a:pt x="466843" y="834617"/>
                </a:lnTo>
                <a:lnTo>
                  <a:pt x="464103" y="837188"/>
                </a:lnTo>
                <a:lnTo>
                  <a:pt x="460448" y="834617"/>
                </a:lnTo>
                <a:lnTo>
                  <a:pt x="452531" y="834617"/>
                </a:lnTo>
                <a:lnTo>
                  <a:pt x="452531" y="837188"/>
                </a:lnTo>
                <a:lnTo>
                  <a:pt x="447354" y="837188"/>
                </a:lnTo>
                <a:lnTo>
                  <a:pt x="447354" y="834617"/>
                </a:lnTo>
                <a:lnTo>
                  <a:pt x="443699" y="834617"/>
                </a:lnTo>
                <a:lnTo>
                  <a:pt x="439740" y="831188"/>
                </a:lnTo>
                <a:lnTo>
                  <a:pt x="437000" y="831188"/>
                </a:lnTo>
                <a:lnTo>
                  <a:pt x="437000" y="827473"/>
                </a:lnTo>
                <a:lnTo>
                  <a:pt x="412637" y="827473"/>
                </a:lnTo>
                <a:lnTo>
                  <a:pt x="412637" y="834617"/>
                </a:lnTo>
                <a:lnTo>
                  <a:pt x="416596" y="834617"/>
                </a:lnTo>
                <a:lnTo>
                  <a:pt x="408678" y="834617"/>
                </a:lnTo>
                <a:lnTo>
                  <a:pt x="408678" y="837188"/>
                </a:lnTo>
                <a:lnTo>
                  <a:pt x="406242" y="837188"/>
                </a:lnTo>
                <a:lnTo>
                  <a:pt x="406242" y="840617"/>
                </a:lnTo>
                <a:lnTo>
                  <a:pt x="402283" y="840617"/>
                </a:lnTo>
                <a:lnTo>
                  <a:pt x="402283" y="849189"/>
                </a:lnTo>
                <a:lnTo>
                  <a:pt x="398324" y="849189"/>
                </a:lnTo>
                <a:lnTo>
                  <a:pt x="394670" y="852903"/>
                </a:lnTo>
                <a:lnTo>
                  <a:pt x="390711" y="852903"/>
                </a:lnTo>
                <a:lnTo>
                  <a:pt x="390711" y="856332"/>
                </a:lnTo>
                <a:lnTo>
                  <a:pt x="386752" y="856332"/>
                </a:lnTo>
                <a:lnTo>
                  <a:pt x="386752" y="866047"/>
                </a:lnTo>
                <a:lnTo>
                  <a:pt x="381575" y="866047"/>
                </a:lnTo>
                <a:lnTo>
                  <a:pt x="381575" y="869761"/>
                </a:lnTo>
                <a:lnTo>
                  <a:pt x="380357" y="869761"/>
                </a:lnTo>
                <a:lnTo>
                  <a:pt x="381575" y="873476"/>
                </a:lnTo>
                <a:lnTo>
                  <a:pt x="380357" y="878333"/>
                </a:lnTo>
                <a:lnTo>
                  <a:pt x="371221" y="878333"/>
                </a:lnTo>
                <a:lnTo>
                  <a:pt x="371221" y="873476"/>
                </a:lnTo>
                <a:lnTo>
                  <a:pt x="363608" y="873476"/>
                </a:lnTo>
                <a:lnTo>
                  <a:pt x="363608" y="869761"/>
                </a:lnTo>
                <a:lnTo>
                  <a:pt x="353254" y="869761"/>
                </a:lnTo>
                <a:lnTo>
                  <a:pt x="353254" y="866047"/>
                </a:lnTo>
                <a:lnTo>
                  <a:pt x="349295" y="866047"/>
                </a:lnTo>
                <a:lnTo>
                  <a:pt x="349295" y="860046"/>
                </a:lnTo>
                <a:lnTo>
                  <a:pt x="345641" y="860046"/>
                </a:lnTo>
                <a:lnTo>
                  <a:pt x="345641" y="840617"/>
                </a:lnTo>
                <a:lnTo>
                  <a:pt x="340464" y="840617"/>
                </a:lnTo>
                <a:lnTo>
                  <a:pt x="340464" y="823759"/>
                </a:lnTo>
                <a:lnTo>
                  <a:pt x="336505" y="823759"/>
                </a:lnTo>
                <a:lnTo>
                  <a:pt x="336505" y="816616"/>
                </a:lnTo>
                <a:lnTo>
                  <a:pt x="340464" y="811758"/>
                </a:lnTo>
                <a:lnTo>
                  <a:pt x="336505" y="810615"/>
                </a:lnTo>
                <a:lnTo>
                  <a:pt x="336505" y="802043"/>
                </a:lnTo>
                <a:lnTo>
                  <a:pt x="340464" y="802043"/>
                </a:lnTo>
                <a:lnTo>
                  <a:pt x="340464" y="798329"/>
                </a:lnTo>
                <a:lnTo>
                  <a:pt x="332546" y="798329"/>
                </a:lnTo>
                <a:lnTo>
                  <a:pt x="332546" y="794614"/>
                </a:lnTo>
                <a:lnTo>
                  <a:pt x="324933" y="794614"/>
                </a:lnTo>
                <a:lnTo>
                  <a:pt x="324933" y="798329"/>
                </a:lnTo>
                <a:lnTo>
                  <a:pt x="322497" y="798329"/>
                </a:lnTo>
                <a:lnTo>
                  <a:pt x="324933" y="798329"/>
                </a:lnTo>
                <a:lnTo>
                  <a:pt x="314579" y="798329"/>
                </a:lnTo>
                <a:lnTo>
                  <a:pt x="314579" y="794614"/>
                </a:lnTo>
                <a:lnTo>
                  <a:pt x="305747" y="794614"/>
                </a:lnTo>
                <a:lnTo>
                  <a:pt x="305747" y="791186"/>
                </a:lnTo>
                <a:lnTo>
                  <a:pt x="301789" y="791186"/>
                </a:lnTo>
                <a:lnTo>
                  <a:pt x="301789" y="787471"/>
                </a:lnTo>
                <a:lnTo>
                  <a:pt x="297830" y="787471"/>
                </a:lnTo>
                <a:lnTo>
                  <a:pt x="297830" y="782614"/>
                </a:lnTo>
                <a:lnTo>
                  <a:pt x="295393" y="782614"/>
                </a:lnTo>
                <a:lnTo>
                  <a:pt x="295393" y="781471"/>
                </a:lnTo>
                <a:lnTo>
                  <a:pt x="291435" y="781471"/>
                </a:lnTo>
                <a:lnTo>
                  <a:pt x="291435" y="777756"/>
                </a:lnTo>
                <a:lnTo>
                  <a:pt x="287476" y="777756"/>
                </a:lnTo>
                <a:lnTo>
                  <a:pt x="287476" y="772899"/>
                </a:lnTo>
                <a:lnTo>
                  <a:pt x="287476" y="781471"/>
                </a:lnTo>
                <a:lnTo>
                  <a:pt x="283821" y="781471"/>
                </a:lnTo>
                <a:lnTo>
                  <a:pt x="279862" y="777756"/>
                </a:lnTo>
                <a:lnTo>
                  <a:pt x="270727" y="777756"/>
                </a:lnTo>
                <a:lnTo>
                  <a:pt x="270727" y="772899"/>
                </a:lnTo>
                <a:lnTo>
                  <a:pt x="270727" y="777756"/>
                </a:lnTo>
                <a:lnTo>
                  <a:pt x="269508" y="777756"/>
                </a:lnTo>
                <a:lnTo>
                  <a:pt x="269508" y="772899"/>
                </a:lnTo>
                <a:lnTo>
                  <a:pt x="270727" y="772899"/>
                </a:lnTo>
                <a:lnTo>
                  <a:pt x="264331" y="772899"/>
                </a:lnTo>
                <a:lnTo>
                  <a:pt x="264331" y="762041"/>
                </a:lnTo>
                <a:lnTo>
                  <a:pt x="264331" y="765756"/>
                </a:lnTo>
                <a:lnTo>
                  <a:pt x="260373" y="765756"/>
                </a:lnTo>
                <a:lnTo>
                  <a:pt x="260373" y="762041"/>
                </a:lnTo>
                <a:lnTo>
                  <a:pt x="264331" y="762041"/>
                </a:lnTo>
                <a:lnTo>
                  <a:pt x="264331" y="758327"/>
                </a:lnTo>
                <a:lnTo>
                  <a:pt x="260373" y="758327"/>
                </a:lnTo>
                <a:lnTo>
                  <a:pt x="260373" y="756041"/>
                </a:lnTo>
                <a:lnTo>
                  <a:pt x="256718" y="756041"/>
                </a:lnTo>
                <a:lnTo>
                  <a:pt x="256718" y="752326"/>
                </a:lnTo>
                <a:lnTo>
                  <a:pt x="252759" y="752326"/>
                </a:lnTo>
                <a:lnTo>
                  <a:pt x="252759" y="748898"/>
                </a:lnTo>
                <a:lnTo>
                  <a:pt x="248800" y="748898"/>
                </a:lnTo>
                <a:lnTo>
                  <a:pt x="248800" y="740326"/>
                </a:lnTo>
                <a:lnTo>
                  <a:pt x="245146" y="740326"/>
                </a:lnTo>
                <a:lnTo>
                  <a:pt x="245146" y="736611"/>
                </a:lnTo>
                <a:lnTo>
                  <a:pt x="238446" y="736611"/>
                </a:lnTo>
                <a:lnTo>
                  <a:pt x="238446" y="729468"/>
                </a:lnTo>
                <a:lnTo>
                  <a:pt x="234792" y="729468"/>
                </a:lnTo>
                <a:lnTo>
                  <a:pt x="229615" y="726896"/>
                </a:lnTo>
                <a:lnTo>
                  <a:pt x="214084" y="726896"/>
                </a:lnTo>
                <a:lnTo>
                  <a:pt x="214084" y="729468"/>
                </a:lnTo>
                <a:lnTo>
                  <a:pt x="211343" y="729468"/>
                </a:lnTo>
                <a:lnTo>
                  <a:pt x="207689" y="733182"/>
                </a:lnTo>
                <a:lnTo>
                  <a:pt x="198553" y="733182"/>
                </a:lnTo>
                <a:lnTo>
                  <a:pt x="198553" y="736611"/>
                </a:lnTo>
                <a:lnTo>
                  <a:pt x="194594" y="736611"/>
                </a:lnTo>
                <a:lnTo>
                  <a:pt x="198553" y="736611"/>
                </a:lnTo>
                <a:lnTo>
                  <a:pt x="194594" y="740326"/>
                </a:lnTo>
                <a:lnTo>
                  <a:pt x="194594" y="745183"/>
                </a:lnTo>
                <a:lnTo>
                  <a:pt x="190940" y="745183"/>
                </a:lnTo>
                <a:lnTo>
                  <a:pt x="190940" y="748898"/>
                </a:lnTo>
                <a:lnTo>
                  <a:pt x="186981" y="748898"/>
                </a:lnTo>
                <a:lnTo>
                  <a:pt x="183022" y="752326"/>
                </a:lnTo>
                <a:lnTo>
                  <a:pt x="180586" y="752326"/>
                </a:lnTo>
                <a:lnTo>
                  <a:pt x="180586" y="745183"/>
                </a:lnTo>
                <a:lnTo>
                  <a:pt x="169014" y="745183"/>
                </a:lnTo>
                <a:lnTo>
                  <a:pt x="169014" y="740326"/>
                </a:lnTo>
                <a:lnTo>
                  <a:pt x="163837" y="740326"/>
                </a:lnTo>
                <a:lnTo>
                  <a:pt x="163837" y="736611"/>
                </a:lnTo>
                <a:lnTo>
                  <a:pt x="153483" y="736611"/>
                </a:lnTo>
                <a:lnTo>
                  <a:pt x="153483" y="733182"/>
                </a:lnTo>
                <a:lnTo>
                  <a:pt x="137952" y="733182"/>
                </a:lnTo>
                <a:lnTo>
                  <a:pt x="137952" y="726896"/>
                </a:lnTo>
                <a:lnTo>
                  <a:pt x="129120" y="726896"/>
                </a:lnTo>
                <a:lnTo>
                  <a:pt x="129120" y="723468"/>
                </a:lnTo>
                <a:lnTo>
                  <a:pt x="118766" y="723468"/>
                </a:lnTo>
                <a:lnTo>
                  <a:pt x="118766" y="719753"/>
                </a:lnTo>
                <a:lnTo>
                  <a:pt x="122421" y="719753"/>
                </a:lnTo>
                <a:lnTo>
                  <a:pt x="122421" y="716039"/>
                </a:lnTo>
                <a:lnTo>
                  <a:pt x="127598" y="716039"/>
                </a:lnTo>
                <a:lnTo>
                  <a:pt x="127598" y="707752"/>
                </a:lnTo>
                <a:lnTo>
                  <a:pt x="122421" y="707752"/>
                </a:lnTo>
                <a:lnTo>
                  <a:pt x="122421" y="701752"/>
                </a:lnTo>
                <a:lnTo>
                  <a:pt x="118766" y="701752"/>
                </a:lnTo>
                <a:lnTo>
                  <a:pt x="118766" y="694323"/>
                </a:lnTo>
                <a:lnTo>
                  <a:pt x="114808" y="694323"/>
                </a:lnTo>
                <a:lnTo>
                  <a:pt x="114808" y="690609"/>
                </a:lnTo>
                <a:lnTo>
                  <a:pt x="110849" y="690609"/>
                </a:lnTo>
                <a:lnTo>
                  <a:pt x="110849" y="683465"/>
                </a:lnTo>
                <a:lnTo>
                  <a:pt x="107194" y="683465"/>
                </a:lnTo>
                <a:lnTo>
                  <a:pt x="107194" y="678608"/>
                </a:lnTo>
                <a:lnTo>
                  <a:pt x="98058" y="678608"/>
                </a:lnTo>
                <a:lnTo>
                  <a:pt x="98058" y="677465"/>
                </a:lnTo>
                <a:lnTo>
                  <a:pt x="92881" y="677465"/>
                </a:lnTo>
                <a:lnTo>
                  <a:pt x="92881" y="673751"/>
                </a:lnTo>
                <a:lnTo>
                  <a:pt x="96840" y="673751"/>
                </a:lnTo>
                <a:lnTo>
                  <a:pt x="96840" y="661750"/>
                </a:lnTo>
                <a:lnTo>
                  <a:pt x="98058" y="661750"/>
                </a:lnTo>
                <a:lnTo>
                  <a:pt x="98058" y="654321"/>
                </a:lnTo>
                <a:lnTo>
                  <a:pt x="103235" y="654321"/>
                </a:lnTo>
                <a:lnTo>
                  <a:pt x="107194" y="649749"/>
                </a:lnTo>
                <a:lnTo>
                  <a:pt x="110849" y="649749"/>
                </a:lnTo>
                <a:lnTo>
                  <a:pt x="110849" y="648321"/>
                </a:lnTo>
                <a:lnTo>
                  <a:pt x="122421" y="648321"/>
                </a:lnTo>
                <a:lnTo>
                  <a:pt x="122421" y="644892"/>
                </a:lnTo>
                <a:lnTo>
                  <a:pt x="127598" y="644892"/>
                </a:lnTo>
                <a:lnTo>
                  <a:pt x="127598" y="641177"/>
                </a:lnTo>
                <a:lnTo>
                  <a:pt x="122421" y="641177"/>
                </a:lnTo>
                <a:lnTo>
                  <a:pt x="122421" y="632605"/>
                </a:lnTo>
                <a:lnTo>
                  <a:pt x="127598" y="632605"/>
                </a:lnTo>
                <a:lnTo>
                  <a:pt x="127598" y="629177"/>
                </a:lnTo>
                <a:lnTo>
                  <a:pt x="127598" y="632605"/>
                </a:lnTo>
                <a:lnTo>
                  <a:pt x="127598" y="629177"/>
                </a:lnTo>
                <a:lnTo>
                  <a:pt x="129120" y="629177"/>
                </a:lnTo>
                <a:lnTo>
                  <a:pt x="127598" y="625462"/>
                </a:lnTo>
                <a:lnTo>
                  <a:pt x="118766" y="625462"/>
                </a:lnTo>
                <a:lnTo>
                  <a:pt x="118766" y="622891"/>
                </a:lnTo>
                <a:lnTo>
                  <a:pt x="110849" y="622891"/>
                </a:lnTo>
                <a:lnTo>
                  <a:pt x="110849" y="619462"/>
                </a:lnTo>
                <a:lnTo>
                  <a:pt x="107194" y="619462"/>
                </a:lnTo>
                <a:lnTo>
                  <a:pt x="107194" y="612033"/>
                </a:lnTo>
                <a:lnTo>
                  <a:pt x="103235" y="612033"/>
                </a:lnTo>
                <a:lnTo>
                  <a:pt x="103235" y="607176"/>
                </a:lnTo>
                <a:lnTo>
                  <a:pt x="98058" y="607176"/>
                </a:lnTo>
                <a:lnTo>
                  <a:pt x="98058" y="612033"/>
                </a:lnTo>
                <a:lnTo>
                  <a:pt x="98058" y="607176"/>
                </a:lnTo>
                <a:lnTo>
                  <a:pt x="92881" y="607176"/>
                </a:lnTo>
                <a:lnTo>
                  <a:pt x="92881" y="603747"/>
                </a:lnTo>
                <a:lnTo>
                  <a:pt x="87704" y="603747"/>
                </a:lnTo>
                <a:lnTo>
                  <a:pt x="87704" y="594032"/>
                </a:lnTo>
                <a:lnTo>
                  <a:pt x="92881" y="594032"/>
                </a:lnTo>
                <a:lnTo>
                  <a:pt x="87704" y="594032"/>
                </a:lnTo>
                <a:lnTo>
                  <a:pt x="87704" y="583174"/>
                </a:lnTo>
                <a:lnTo>
                  <a:pt x="92881" y="583174"/>
                </a:lnTo>
                <a:lnTo>
                  <a:pt x="92881" y="574602"/>
                </a:lnTo>
                <a:lnTo>
                  <a:pt x="87704" y="574602"/>
                </a:lnTo>
                <a:lnTo>
                  <a:pt x="92881" y="570888"/>
                </a:lnTo>
                <a:lnTo>
                  <a:pt x="87704" y="570888"/>
                </a:lnTo>
                <a:lnTo>
                  <a:pt x="87704" y="569745"/>
                </a:lnTo>
                <a:lnTo>
                  <a:pt x="92881" y="569745"/>
                </a:lnTo>
                <a:lnTo>
                  <a:pt x="92881" y="564887"/>
                </a:lnTo>
                <a:lnTo>
                  <a:pt x="83746" y="564887"/>
                </a:lnTo>
                <a:lnTo>
                  <a:pt x="83746" y="561173"/>
                </a:lnTo>
                <a:lnTo>
                  <a:pt x="72173" y="561173"/>
                </a:lnTo>
                <a:lnTo>
                  <a:pt x="72173" y="557744"/>
                </a:lnTo>
                <a:lnTo>
                  <a:pt x="42634" y="557744"/>
                </a:lnTo>
                <a:lnTo>
                  <a:pt x="42634" y="545458"/>
                </a:lnTo>
                <a:lnTo>
                  <a:pt x="45070" y="544315"/>
                </a:lnTo>
                <a:lnTo>
                  <a:pt x="38675" y="544315"/>
                </a:lnTo>
                <a:lnTo>
                  <a:pt x="38675" y="536029"/>
                </a:lnTo>
                <a:lnTo>
                  <a:pt x="27103" y="536029"/>
                </a:lnTo>
                <a:lnTo>
                  <a:pt x="21926" y="532314"/>
                </a:lnTo>
                <a:lnTo>
                  <a:pt x="21926" y="508027"/>
                </a:lnTo>
                <a:lnTo>
                  <a:pt x="27103" y="503170"/>
                </a:lnTo>
                <a:lnTo>
                  <a:pt x="17967" y="503170"/>
                </a:lnTo>
                <a:lnTo>
                  <a:pt x="17967" y="499741"/>
                </a:lnTo>
                <a:lnTo>
                  <a:pt x="11572" y="499741"/>
                </a:lnTo>
                <a:lnTo>
                  <a:pt x="11572" y="496027"/>
                </a:lnTo>
                <a:lnTo>
                  <a:pt x="7918" y="496027"/>
                </a:lnTo>
                <a:lnTo>
                  <a:pt x="7918" y="492312"/>
                </a:lnTo>
                <a:lnTo>
                  <a:pt x="11572" y="492312"/>
                </a:lnTo>
                <a:lnTo>
                  <a:pt x="7918" y="492312"/>
                </a:lnTo>
                <a:lnTo>
                  <a:pt x="11572" y="492312"/>
                </a:lnTo>
                <a:lnTo>
                  <a:pt x="11572" y="490026"/>
                </a:lnTo>
                <a:lnTo>
                  <a:pt x="14313" y="490026"/>
                </a:lnTo>
                <a:lnTo>
                  <a:pt x="14313" y="486312"/>
                </a:lnTo>
                <a:lnTo>
                  <a:pt x="11572" y="486312"/>
                </a:lnTo>
                <a:lnTo>
                  <a:pt x="11572" y="479169"/>
                </a:lnTo>
                <a:lnTo>
                  <a:pt x="7918" y="479169"/>
                </a:lnTo>
                <a:lnTo>
                  <a:pt x="3959" y="474311"/>
                </a:lnTo>
                <a:lnTo>
                  <a:pt x="0" y="474311"/>
                </a:lnTo>
                <a:lnTo>
                  <a:pt x="0" y="464596"/>
                </a:lnTo>
                <a:lnTo>
                  <a:pt x="3959" y="464596"/>
                </a:lnTo>
                <a:lnTo>
                  <a:pt x="3959" y="457167"/>
                </a:lnTo>
                <a:lnTo>
                  <a:pt x="7918" y="457167"/>
                </a:lnTo>
                <a:lnTo>
                  <a:pt x="7918" y="453739"/>
                </a:lnTo>
                <a:lnTo>
                  <a:pt x="11572" y="453739"/>
                </a:lnTo>
                <a:lnTo>
                  <a:pt x="11572" y="450024"/>
                </a:lnTo>
                <a:lnTo>
                  <a:pt x="14313" y="450024"/>
                </a:lnTo>
                <a:lnTo>
                  <a:pt x="14313" y="446310"/>
                </a:lnTo>
                <a:lnTo>
                  <a:pt x="17967" y="446310"/>
                </a:lnTo>
                <a:lnTo>
                  <a:pt x="17967" y="441452"/>
                </a:lnTo>
                <a:lnTo>
                  <a:pt x="21926" y="441452"/>
                </a:lnTo>
                <a:lnTo>
                  <a:pt x="27103" y="438023"/>
                </a:lnTo>
                <a:lnTo>
                  <a:pt x="31062" y="438023"/>
                </a:lnTo>
                <a:lnTo>
                  <a:pt x="31062" y="436595"/>
                </a:lnTo>
                <a:lnTo>
                  <a:pt x="35021" y="436595"/>
                </a:lnTo>
                <a:lnTo>
                  <a:pt x="31062" y="431737"/>
                </a:lnTo>
                <a:lnTo>
                  <a:pt x="35021" y="431737"/>
                </a:lnTo>
                <a:lnTo>
                  <a:pt x="35021" y="428309"/>
                </a:lnTo>
                <a:lnTo>
                  <a:pt x="31062" y="428309"/>
                </a:lnTo>
                <a:lnTo>
                  <a:pt x="31062" y="424594"/>
                </a:lnTo>
                <a:lnTo>
                  <a:pt x="35021" y="424594"/>
                </a:lnTo>
                <a:lnTo>
                  <a:pt x="35021" y="411451"/>
                </a:lnTo>
                <a:lnTo>
                  <a:pt x="38675" y="411451"/>
                </a:lnTo>
                <a:lnTo>
                  <a:pt x="38675" y="392021"/>
                </a:lnTo>
                <a:lnTo>
                  <a:pt x="42634" y="392021"/>
                </a:lnTo>
                <a:lnTo>
                  <a:pt x="42634" y="384592"/>
                </a:lnTo>
                <a:lnTo>
                  <a:pt x="45070" y="384592"/>
                </a:lnTo>
                <a:lnTo>
                  <a:pt x="49029" y="382306"/>
                </a:lnTo>
                <a:lnTo>
                  <a:pt x="49029" y="375163"/>
                </a:lnTo>
                <a:lnTo>
                  <a:pt x="52988" y="375163"/>
                </a:lnTo>
                <a:lnTo>
                  <a:pt x="52988" y="370305"/>
                </a:lnTo>
                <a:lnTo>
                  <a:pt x="61819" y="370305"/>
                </a:lnTo>
                <a:lnTo>
                  <a:pt x="61819" y="366591"/>
                </a:lnTo>
                <a:lnTo>
                  <a:pt x="56947" y="362876"/>
                </a:lnTo>
                <a:lnTo>
                  <a:pt x="61819" y="362876"/>
                </a:lnTo>
                <a:lnTo>
                  <a:pt x="56947" y="362876"/>
                </a:lnTo>
                <a:lnTo>
                  <a:pt x="56947" y="356876"/>
                </a:lnTo>
                <a:lnTo>
                  <a:pt x="61819" y="356876"/>
                </a:lnTo>
                <a:lnTo>
                  <a:pt x="61819" y="349733"/>
                </a:lnTo>
                <a:lnTo>
                  <a:pt x="65778" y="349733"/>
                </a:lnTo>
                <a:lnTo>
                  <a:pt x="65778" y="334018"/>
                </a:lnTo>
                <a:lnTo>
                  <a:pt x="61819" y="334018"/>
                </a:lnTo>
                <a:lnTo>
                  <a:pt x="65778" y="332589"/>
                </a:lnTo>
                <a:lnTo>
                  <a:pt x="69737" y="332589"/>
                </a:lnTo>
                <a:lnTo>
                  <a:pt x="69737" y="324303"/>
                </a:lnTo>
                <a:lnTo>
                  <a:pt x="76132" y="324303"/>
                </a:lnTo>
                <a:lnTo>
                  <a:pt x="76132" y="320588"/>
                </a:lnTo>
                <a:lnTo>
                  <a:pt x="80091" y="320588"/>
                </a:lnTo>
                <a:lnTo>
                  <a:pt x="80091" y="316874"/>
                </a:lnTo>
                <a:lnTo>
                  <a:pt x="83746" y="316874"/>
                </a:lnTo>
                <a:lnTo>
                  <a:pt x="83746" y="304873"/>
                </a:lnTo>
                <a:lnTo>
                  <a:pt x="72173" y="304873"/>
                </a:lnTo>
                <a:lnTo>
                  <a:pt x="72173" y="298873"/>
                </a:lnTo>
                <a:lnTo>
                  <a:pt x="69737" y="298873"/>
                </a:lnTo>
                <a:lnTo>
                  <a:pt x="69737" y="291444"/>
                </a:lnTo>
                <a:lnTo>
                  <a:pt x="72173" y="291444"/>
                </a:lnTo>
                <a:lnTo>
                  <a:pt x="72173" y="288015"/>
                </a:lnTo>
                <a:lnTo>
                  <a:pt x="69737" y="288015"/>
                </a:lnTo>
                <a:lnTo>
                  <a:pt x="69737" y="284301"/>
                </a:lnTo>
                <a:lnTo>
                  <a:pt x="76132" y="284301"/>
                </a:lnTo>
                <a:lnTo>
                  <a:pt x="76132" y="279443"/>
                </a:lnTo>
                <a:lnTo>
                  <a:pt x="80091" y="278300"/>
                </a:lnTo>
                <a:lnTo>
                  <a:pt x="83746" y="279443"/>
                </a:lnTo>
                <a:lnTo>
                  <a:pt x="92881" y="279443"/>
                </a:lnTo>
                <a:lnTo>
                  <a:pt x="96840" y="284301"/>
                </a:lnTo>
                <a:lnTo>
                  <a:pt x="107194" y="284301"/>
                </a:lnTo>
                <a:lnTo>
                  <a:pt x="107194" y="279443"/>
                </a:lnTo>
                <a:lnTo>
                  <a:pt x="190940" y="279443"/>
                </a:lnTo>
                <a:lnTo>
                  <a:pt x="190940" y="278300"/>
                </a:lnTo>
                <a:lnTo>
                  <a:pt x="194594" y="278300"/>
                </a:lnTo>
                <a:lnTo>
                  <a:pt x="194594" y="279443"/>
                </a:lnTo>
                <a:close/>
              </a:path>
            </a:pathLst>
          </a:custGeom>
          <a:solidFill>
            <a:srgbClr val="BFBFBF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buNone/>
              <a:defRPr lang="es-PE"/>
            </a:pPr>
            <a:endParaRPr lang="es-PE" sz="1400">
              <a:solidFill>
                <a:srgbClr val="000000"/>
              </a:solidFill>
            </a:endParaRPr>
          </a:p>
        </p:txBody>
      </p:sp>
      <p:sp>
        <p:nvSpPr>
          <p:cNvPr id="16" name="Google Shape;1264;p20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v7+/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BjhlQ8MAAAAEAAAAAAAAAAAAAAAAAAAAAAAAAAeAAAAaAAAAAAAAAAAAAAAAAAAAAAAAAAAAAAAECcAABAnAAAAAAAAAAAAAAAAAAAAAAAAAAAAAAAAAAAAAAAAAAAAABQAAAAAAAAAwMD/AAAAAABkAAAAMgAAAAAAAABkAAAAAAAAAH9/fwAKAAAAHwAAAFQAAAC/v78A////AQAAAAAAAAAAAAAAAAAAAAAAAAAAAAAAAAAAAAAAAAAA/v7+AH9/fwDn5uYDzMzMAMDA/wB/f38AAAAAAAAAAAAAAAAAAAAAAAAAAAAhAAAAGAAAABQAAACsPgAAZR0AAMFEAABAJAAAEAAAACYAAAAIAAAA//////////8="/>
              </a:ext>
            </a:extLst>
          </p:cNvSpPr>
          <p:nvPr/>
        </p:nvSpPr>
        <p:spPr>
          <a:xfrm>
            <a:off x="10187940" y="4778375"/>
            <a:ext cx="988695" cy="1114425"/>
          </a:xfrm>
          <a:custGeom>
            <a:avLst/>
            <a:gdLst/>
            <a:ahLst/>
            <a:cxnLst/>
            <a:rect l="0" t="0" r="988695" b="1114425"/>
            <a:pathLst>
              <a:path w="988695" h="1114425">
                <a:moveTo>
                  <a:pt x="274654" y="13419"/>
                </a:moveTo>
                <a:lnTo>
                  <a:pt x="279830" y="13419"/>
                </a:lnTo>
                <a:lnTo>
                  <a:pt x="274654" y="17131"/>
                </a:lnTo>
                <a:lnTo>
                  <a:pt x="279830" y="17131"/>
                </a:lnTo>
                <a:lnTo>
                  <a:pt x="279830" y="20558"/>
                </a:lnTo>
                <a:lnTo>
                  <a:pt x="287443" y="20558"/>
                </a:lnTo>
                <a:lnTo>
                  <a:pt x="287443" y="24270"/>
                </a:lnTo>
                <a:lnTo>
                  <a:pt x="283789" y="24270"/>
                </a:lnTo>
                <a:lnTo>
                  <a:pt x="283789" y="26554"/>
                </a:lnTo>
                <a:lnTo>
                  <a:pt x="279830" y="26554"/>
                </a:lnTo>
                <a:lnTo>
                  <a:pt x="287443" y="26554"/>
                </a:lnTo>
                <a:lnTo>
                  <a:pt x="287443" y="30266"/>
                </a:lnTo>
                <a:lnTo>
                  <a:pt x="283789" y="30266"/>
                </a:lnTo>
                <a:lnTo>
                  <a:pt x="283789" y="26554"/>
                </a:lnTo>
                <a:lnTo>
                  <a:pt x="283789" y="30266"/>
                </a:lnTo>
                <a:lnTo>
                  <a:pt x="279830" y="26554"/>
                </a:lnTo>
                <a:lnTo>
                  <a:pt x="279830" y="30266"/>
                </a:lnTo>
                <a:lnTo>
                  <a:pt x="283789" y="30266"/>
                </a:lnTo>
                <a:lnTo>
                  <a:pt x="283789" y="33978"/>
                </a:lnTo>
                <a:lnTo>
                  <a:pt x="279830" y="33978"/>
                </a:lnTo>
                <a:lnTo>
                  <a:pt x="291401" y="33978"/>
                </a:lnTo>
                <a:lnTo>
                  <a:pt x="287443" y="33978"/>
                </a:lnTo>
                <a:lnTo>
                  <a:pt x="287443" y="37690"/>
                </a:lnTo>
                <a:lnTo>
                  <a:pt x="291401" y="37690"/>
                </a:lnTo>
                <a:lnTo>
                  <a:pt x="291401" y="42544"/>
                </a:lnTo>
                <a:lnTo>
                  <a:pt x="291401" y="37690"/>
                </a:lnTo>
                <a:lnTo>
                  <a:pt x="287443" y="37690"/>
                </a:lnTo>
                <a:lnTo>
                  <a:pt x="295360" y="37690"/>
                </a:lnTo>
                <a:lnTo>
                  <a:pt x="295360" y="42544"/>
                </a:lnTo>
                <a:lnTo>
                  <a:pt x="297796" y="42544"/>
                </a:lnTo>
                <a:lnTo>
                  <a:pt x="297796" y="37690"/>
                </a:lnTo>
                <a:lnTo>
                  <a:pt x="297796" y="42544"/>
                </a:lnTo>
                <a:lnTo>
                  <a:pt x="301754" y="42544"/>
                </a:lnTo>
                <a:lnTo>
                  <a:pt x="301754" y="37690"/>
                </a:lnTo>
                <a:lnTo>
                  <a:pt x="301754" y="42544"/>
                </a:lnTo>
                <a:lnTo>
                  <a:pt x="310584" y="42544"/>
                </a:lnTo>
                <a:lnTo>
                  <a:pt x="310584" y="45970"/>
                </a:lnTo>
                <a:lnTo>
                  <a:pt x="314543" y="45970"/>
                </a:lnTo>
                <a:lnTo>
                  <a:pt x="310584" y="45970"/>
                </a:lnTo>
                <a:lnTo>
                  <a:pt x="310584" y="49682"/>
                </a:lnTo>
                <a:lnTo>
                  <a:pt x="318501" y="49682"/>
                </a:lnTo>
                <a:lnTo>
                  <a:pt x="318501" y="45970"/>
                </a:lnTo>
                <a:lnTo>
                  <a:pt x="322460" y="45970"/>
                </a:lnTo>
                <a:lnTo>
                  <a:pt x="322460" y="49682"/>
                </a:lnTo>
                <a:lnTo>
                  <a:pt x="326114" y="49682"/>
                </a:lnTo>
                <a:lnTo>
                  <a:pt x="326114" y="45970"/>
                </a:lnTo>
                <a:lnTo>
                  <a:pt x="322460" y="45970"/>
                </a:lnTo>
                <a:lnTo>
                  <a:pt x="322460" y="42544"/>
                </a:lnTo>
                <a:lnTo>
                  <a:pt x="326114" y="42544"/>
                </a:lnTo>
                <a:lnTo>
                  <a:pt x="326114" y="49682"/>
                </a:lnTo>
                <a:lnTo>
                  <a:pt x="326114" y="45970"/>
                </a:lnTo>
                <a:lnTo>
                  <a:pt x="332508" y="45970"/>
                </a:lnTo>
                <a:lnTo>
                  <a:pt x="332508" y="42544"/>
                </a:lnTo>
                <a:lnTo>
                  <a:pt x="336466" y="42544"/>
                </a:lnTo>
                <a:lnTo>
                  <a:pt x="340425" y="37690"/>
                </a:lnTo>
                <a:lnTo>
                  <a:pt x="345601" y="37690"/>
                </a:lnTo>
                <a:lnTo>
                  <a:pt x="345601" y="42544"/>
                </a:lnTo>
                <a:lnTo>
                  <a:pt x="345601" y="37690"/>
                </a:lnTo>
                <a:lnTo>
                  <a:pt x="349255" y="37690"/>
                </a:lnTo>
                <a:lnTo>
                  <a:pt x="349255" y="49682"/>
                </a:lnTo>
                <a:lnTo>
                  <a:pt x="353214" y="45970"/>
                </a:lnTo>
                <a:lnTo>
                  <a:pt x="353214" y="51966"/>
                </a:lnTo>
                <a:lnTo>
                  <a:pt x="355954" y="49682"/>
                </a:lnTo>
                <a:lnTo>
                  <a:pt x="359608" y="49682"/>
                </a:lnTo>
                <a:lnTo>
                  <a:pt x="359608" y="51966"/>
                </a:lnTo>
                <a:lnTo>
                  <a:pt x="363566" y="51966"/>
                </a:lnTo>
                <a:lnTo>
                  <a:pt x="363566" y="55678"/>
                </a:lnTo>
                <a:lnTo>
                  <a:pt x="367525" y="55678"/>
                </a:lnTo>
                <a:lnTo>
                  <a:pt x="367525" y="51966"/>
                </a:lnTo>
                <a:lnTo>
                  <a:pt x="367525" y="55678"/>
                </a:lnTo>
                <a:lnTo>
                  <a:pt x="376355" y="55678"/>
                </a:lnTo>
                <a:lnTo>
                  <a:pt x="371179" y="55678"/>
                </a:lnTo>
                <a:lnTo>
                  <a:pt x="371179" y="59390"/>
                </a:lnTo>
                <a:lnTo>
                  <a:pt x="376355" y="59390"/>
                </a:lnTo>
                <a:lnTo>
                  <a:pt x="376355" y="62816"/>
                </a:lnTo>
                <a:lnTo>
                  <a:pt x="376355" y="59390"/>
                </a:lnTo>
                <a:lnTo>
                  <a:pt x="380314" y="59390"/>
                </a:lnTo>
                <a:lnTo>
                  <a:pt x="376355" y="59390"/>
                </a:lnTo>
                <a:lnTo>
                  <a:pt x="380314" y="55678"/>
                </a:lnTo>
                <a:lnTo>
                  <a:pt x="380314" y="62816"/>
                </a:lnTo>
                <a:lnTo>
                  <a:pt x="380314" y="59390"/>
                </a:lnTo>
                <a:lnTo>
                  <a:pt x="381532" y="59390"/>
                </a:lnTo>
                <a:lnTo>
                  <a:pt x="381532" y="62816"/>
                </a:lnTo>
                <a:lnTo>
                  <a:pt x="386708" y="62816"/>
                </a:lnTo>
                <a:lnTo>
                  <a:pt x="386708" y="59390"/>
                </a:lnTo>
                <a:lnTo>
                  <a:pt x="390666" y="62816"/>
                </a:lnTo>
                <a:lnTo>
                  <a:pt x="390666" y="59390"/>
                </a:lnTo>
                <a:lnTo>
                  <a:pt x="390666" y="62816"/>
                </a:lnTo>
                <a:lnTo>
                  <a:pt x="394625" y="62816"/>
                </a:lnTo>
                <a:lnTo>
                  <a:pt x="390666" y="62816"/>
                </a:lnTo>
                <a:lnTo>
                  <a:pt x="394625" y="59390"/>
                </a:lnTo>
                <a:lnTo>
                  <a:pt x="394625" y="62816"/>
                </a:lnTo>
                <a:lnTo>
                  <a:pt x="394625" y="59390"/>
                </a:lnTo>
                <a:lnTo>
                  <a:pt x="398279" y="59390"/>
                </a:lnTo>
                <a:lnTo>
                  <a:pt x="394625" y="62816"/>
                </a:lnTo>
                <a:lnTo>
                  <a:pt x="398279" y="62816"/>
                </a:lnTo>
                <a:lnTo>
                  <a:pt x="398279" y="59390"/>
                </a:lnTo>
                <a:lnTo>
                  <a:pt x="402237" y="59390"/>
                </a:lnTo>
                <a:lnTo>
                  <a:pt x="402237" y="55678"/>
                </a:lnTo>
                <a:lnTo>
                  <a:pt x="402237" y="59390"/>
                </a:lnTo>
                <a:lnTo>
                  <a:pt x="402237" y="51966"/>
                </a:lnTo>
                <a:lnTo>
                  <a:pt x="406196" y="55678"/>
                </a:lnTo>
                <a:lnTo>
                  <a:pt x="406196" y="51966"/>
                </a:lnTo>
                <a:lnTo>
                  <a:pt x="411372" y="51966"/>
                </a:lnTo>
                <a:lnTo>
                  <a:pt x="411372" y="49682"/>
                </a:lnTo>
                <a:lnTo>
                  <a:pt x="421725" y="49682"/>
                </a:lnTo>
                <a:lnTo>
                  <a:pt x="421725" y="45970"/>
                </a:lnTo>
                <a:lnTo>
                  <a:pt x="416549" y="45970"/>
                </a:lnTo>
                <a:lnTo>
                  <a:pt x="425379" y="45970"/>
                </a:lnTo>
                <a:lnTo>
                  <a:pt x="425379" y="42544"/>
                </a:lnTo>
                <a:lnTo>
                  <a:pt x="433296" y="42544"/>
                </a:lnTo>
                <a:lnTo>
                  <a:pt x="433296" y="37690"/>
                </a:lnTo>
                <a:lnTo>
                  <a:pt x="436950" y="37690"/>
                </a:lnTo>
                <a:lnTo>
                  <a:pt x="433296" y="37690"/>
                </a:lnTo>
                <a:lnTo>
                  <a:pt x="439690" y="37690"/>
                </a:lnTo>
                <a:lnTo>
                  <a:pt x="436950" y="33978"/>
                </a:lnTo>
                <a:lnTo>
                  <a:pt x="447303" y="33978"/>
                </a:lnTo>
                <a:lnTo>
                  <a:pt x="447303" y="30266"/>
                </a:lnTo>
                <a:lnTo>
                  <a:pt x="447303" y="33978"/>
                </a:lnTo>
                <a:lnTo>
                  <a:pt x="452479" y="33978"/>
                </a:lnTo>
                <a:lnTo>
                  <a:pt x="452479" y="30266"/>
                </a:lnTo>
                <a:lnTo>
                  <a:pt x="456437" y="30266"/>
                </a:lnTo>
                <a:lnTo>
                  <a:pt x="456437" y="33978"/>
                </a:lnTo>
                <a:lnTo>
                  <a:pt x="456437" y="30266"/>
                </a:lnTo>
                <a:lnTo>
                  <a:pt x="460396" y="30266"/>
                </a:lnTo>
                <a:lnTo>
                  <a:pt x="460396" y="26554"/>
                </a:lnTo>
                <a:lnTo>
                  <a:pt x="460396" y="30266"/>
                </a:lnTo>
                <a:lnTo>
                  <a:pt x="464050" y="30266"/>
                </a:lnTo>
                <a:lnTo>
                  <a:pt x="468008" y="33978"/>
                </a:lnTo>
                <a:lnTo>
                  <a:pt x="464050" y="33978"/>
                </a:lnTo>
                <a:lnTo>
                  <a:pt x="468008" y="33978"/>
                </a:lnTo>
                <a:lnTo>
                  <a:pt x="468008" y="37690"/>
                </a:lnTo>
                <a:lnTo>
                  <a:pt x="470444" y="37690"/>
                </a:lnTo>
                <a:lnTo>
                  <a:pt x="470444" y="33978"/>
                </a:lnTo>
                <a:lnTo>
                  <a:pt x="474403" y="33978"/>
                </a:lnTo>
                <a:lnTo>
                  <a:pt x="474403" y="37690"/>
                </a:lnTo>
                <a:lnTo>
                  <a:pt x="478361" y="37690"/>
                </a:lnTo>
                <a:lnTo>
                  <a:pt x="478361" y="42544"/>
                </a:lnTo>
                <a:lnTo>
                  <a:pt x="474403" y="42544"/>
                </a:lnTo>
                <a:lnTo>
                  <a:pt x="474403" y="49682"/>
                </a:lnTo>
                <a:lnTo>
                  <a:pt x="470444" y="51966"/>
                </a:lnTo>
                <a:lnTo>
                  <a:pt x="468008" y="51966"/>
                </a:lnTo>
                <a:lnTo>
                  <a:pt x="468008" y="59390"/>
                </a:lnTo>
                <a:lnTo>
                  <a:pt x="464050" y="59390"/>
                </a:lnTo>
                <a:lnTo>
                  <a:pt x="464050" y="78806"/>
                </a:lnTo>
                <a:lnTo>
                  <a:pt x="460396" y="78806"/>
                </a:lnTo>
                <a:lnTo>
                  <a:pt x="460396" y="91940"/>
                </a:lnTo>
                <a:lnTo>
                  <a:pt x="456437" y="91940"/>
                </a:lnTo>
                <a:lnTo>
                  <a:pt x="456437" y="95652"/>
                </a:lnTo>
                <a:lnTo>
                  <a:pt x="460396" y="95652"/>
                </a:lnTo>
                <a:lnTo>
                  <a:pt x="460396" y="99079"/>
                </a:lnTo>
                <a:lnTo>
                  <a:pt x="456437" y="99079"/>
                </a:lnTo>
                <a:lnTo>
                  <a:pt x="460396" y="103933"/>
                </a:lnTo>
                <a:lnTo>
                  <a:pt x="456437" y="103933"/>
                </a:lnTo>
                <a:lnTo>
                  <a:pt x="456437" y="105360"/>
                </a:lnTo>
                <a:lnTo>
                  <a:pt x="452479" y="105360"/>
                </a:lnTo>
                <a:lnTo>
                  <a:pt x="447303" y="108787"/>
                </a:lnTo>
                <a:lnTo>
                  <a:pt x="443649" y="108787"/>
                </a:lnTo>
                <a:lnTo>
                  <a:pt x="443649" y="113641"/>
                </a:lnTo>
                <a:lnTo>
                  <a:pt x="439690" y="113641"/>
                </a:lnTo>
                <a:lnTo>
                  <a:pt x="439690" y="117352"/>
                </a:lnTo>
                <a:lnTo>
                  <a:pt x="436950" y="117352"/>
                </a:lnTo>
                <a:lnTo>
                  <a:pt x="436950" y="121064"/>
                </a:lnTo>
                <a:lnTo>
                  <a:pt x="433296" y="121064"/>
                </a:lnTo>
                <a:lnTo>
                  <a:pt x="433296" y="124491"/>
                </a:lnTo>
                <a:lnTo>
                  <a:pt x="429337" y="124491"/>
                </a:lnTo>
                <a:lnTo>
                  <a:pt x="429337" y="131915"/>
                </a:lnTo>
                <a:lnTo>
                  <a:pt x="425379" y="131915"/>
                </a:lnTo>
                <a:lnTo>
                  <a:pt x="425379" y="141623"/>
                </a:lnTo>
                <a:lnTo>
                  <a:pt x="429337" y="141623"/>
                </a:lnTo>
                <a:lnTo>
                  <a:pt x="433296" y="146477"/>
                </a:lnTo>
                <a:lnTo>
                  <a:pt x="436950" y="146477"/>
                </a:lnTo>
                <a:lnTo>
                  <a:pt x="436950" y="153615"/>
                </a:lnTo>
                <a:lnTo>
                  <a:pt x="439690" y="153615"/>
                </a:lnTo>
                <a:lnTo>
                  <a:pt x="439690" y="157327"/>
                </a:lnTo>
                <a:lnTo>
                  <a:pt x="436950" y="157327"/>
                </a:lnTo>
                <a:lnTo>
                  <a:pt x="436950" y="159611"/>
                </a:lnTo>
                <a:lnTo>
                  <a:pt x="433296" y="159611"/>
                </a:lnTo>
                <a:lnTo>
                  <a:pt x="436950" y="159611"/>
                </a:lnTo>
                <a:lnTo>
                  <a:pt x="433296" y="159611"/>
                </a:lnTo>
                <a:lnTo>
                  <a:pt x="433296" y="163323"/>
                </a:lnTo>
                <a:lnTo>
                  <a:pt x="436950" y="163323"/>
                </a:lnTo>
                <a:lnTo>
                  <a:pt x="436950" y="167035"/>
                </a:lnTo>
                <a:lnTo>
                  <a:pt x="443649" y="167035"/>
                </a:lnTo>
                <a:lnTo>
                  <a:pt x="443649" y="170461"/>
                </a:lnTo>
                <a:lnTo>
                  <a:pt x="452479" y="170461"/>
                </a:lnTo>
                <a:lnTo>
                  <a:pt x="447303" y="175315"/>
                </a:lnTo>
                <a:lnTo>
                  <a:pt x="447303" y="199585"/>
                </a:lnTo>
                <a:lnTo>
                  <a:pt x="452479" y="203297"/>
                </a:lnTo>
                <a:lnTo>
                  <a:pt x="464050" y="203297"/>
                </a:lnTo>
                <a:lnTo>
                  <a:pt x="464050" y="211577"/>
                </a:lnTo>
                <a:lnTo>
                  <a:pt x="470444" y="211577"/>
                </a:lnTo>
                <a:lnTo>
                  <a:pt x="468008" y="212720"/>
                </a:lnTo>
                <a:lnTo>
                  <a:pt x="468008" y="224997"/>
                </a:lnTo>
                <a:lnTo>
                  <a:pt x="497544" y="224997"/>
                </a:lnTo>
                <a:lnTo>
                  <a:pt x="497544" y="228424"/>
                </a:lnTo>
                <a:lnTo>
                  <a:pt x="509115" y="228424"/>
                </a:lnTo>
                <a:lnTo>
                  <a:pt x="509115" y="232136"/>
                </a:lnTo>
                <a:lnTo>
                  <a:pt x="518250" y="232136"/>
                </a:lnTo>
                <a:lnTo>
                  <a:pt x="518250" y="236990"/>
                </a:lnTo>
                <a:lnTo>
                  <a:pt x="513073" y="236990"/>
                </a:lnTo>
                <a:lnTo>
                  <a:pt x="513073" y="238132"/>
                </a:lnTo>
                <a:lnTo>
                  <a:pt x="518250" y="238132"/>
                </a:lnTo>
                <a:lnTo>
                  <a:pt x="513073" y="241844"/>
                </a:lnTo>
                <a:lnTo>
                  <a:pt x="518250" y="241844"/>
                </a:lnTo>
                <a:lnTo>
                  <a:pt x="518250" y="250410"/>
                </a:lnTo>
                <a:lnTo>
                  <a:pt x="513073" y="250410"/>
                </a:lnTo>
                <a:lnTo>
                  <a:pt x="513073" y="261260"/>
                </a:lnTo>
                <a:lnTo>
                  <a:pt x="518250" y="261260"/>
                </a:lnTo>
                <a:lnTo>
                  <a:pt x="513073" y="261260"/>
                </a:lnTo>
                <a:lnTo>
                  <a:pt x="513073" y="270968"/>
                </a:lnTo>
                <a:lnTo>
                  <a:pt x="518250" y="270968"/>
                </a:lnTo>
                <a:lnTo>
                  <a:pt x="518250" y="274394"/>
                </a:lnTo>
                <a:lnTo>
                  <a:pt x="523426" y="274394"/>
                </a:lnTo>
                <a:lnTo>
                  <a:pt x="523426" y="279248"/>
                </a:lnTo>
                <a:lnTo>
                  <a:pt x="523426" y="274394"/>
                </a:lnTo>
                <a:lnTo>
                  <a:pt x="528603" y="274394"/>
                </a:lnTo>
                <a:lnTo>
                  <a:pt x="528603" y="279248"/>
                </a:lnTo>
                <a:lnTo>
                  <a:pt x="532561" y="279248"/>
                </a:lnTo>
                <a:lnTo>
                  <a:pt x="532561" y="286672"/>
                </a:lnTo>
                <a:lnTo>
                  <a:pt x="536215" y="286672"/>
                </a:lnTo>
                <a:lnTo>
                  <a:pt x="536215" y="290098"/>
                </a:lnTo>
                <a:lnTo>
                  <a:pt x="544132" y="290098"/>
                </a:lnTo>
                <a:lnTo>
                  <a:pt x="544132" y="292668"/>
                </a:lnTo>
                <a:lnTo>
                  <a:pt x="552962" y="292668"/>
                </a:lnTo>
                <a:lnTo>
                  <a:pt x="554485" y="296380"/>
                </a:lnTo>
                <a:lnTo>
                  <a:pt x="552962" y="296380"/>
                </a:lnTo>
                <a:lnTo>
                  <a:pt x="552962" y="299806"/>
                </a:lnTo>
                <a:lnTo>
                  <a:pt x="552962" y="296380"/>
                </a:lnTo>
                <a:lnTo>
                  <a:pt x="552962" y="299806"/>
                </a:lnTo>
                <a:lnTo>
                  <a:pt x="547786" y="299806"/>
                </a:lnTo>
                <a:lnTo>
                  <a:pt x="547786" y="308372"/>
                </a:lnTo>
                <a:lnTo>
                  <a:pt x="552962" y="308372"/>
                </a:lnTo>
                <a:lnTo>
                  <a:pt x="552962" y="312084"/>
                </a:lnTo>
                <a:lnTo>
                  <a:pt x="547786" y="312084"/>
                </a:lnTo>
                <a:lnTo>
                  <a:pt x="547786" y="315511"/>
                </a:lnTo>
                <a:lnTo>
                  <a:pt x="536215" y="315511"/>
                </a:lnTo>
                <a:lnTo>
                  <a:pt x="536215" y="316938"/>
                </a:lnTo>
                <a:lnTo>
                  <a:pt x="532561" y="316938"/>
                </a:lnTo>
                <a:lnTo>
                  <a:pt x="528603" y="321507"/>
                </a:lnTo>
                <a:lnTo>
                  <a:pt x="523426" y="321507"/>
                </a:lnTo>
                <a:lnTo>
                  <a:pt x="523426" y="328930"/>
                </a:lnTo>
                <a:lnTo>
                  <a:pt x="522208" y="328930"/>
                </a:lnTo>
                <a:lnTo>
                  <a:pt x="522208" y="340923"/>
                </a:lnTo>
                <a:lnTo>
                  <a:pt x="518250" y="340923"/>
                </a:lnTo>
                <a:lnTo>
                  <a:pt x="518250" y="344635"/>
                </a:lnTo>
                <a:lnTo>
                  <a:pt x="523426" y="344635"/>
                </a:lnTo>
                <a:lnTo>
                  <a:pt x="523426" y="345777"/>
                </a:lnTo>
                <a:lnTo>
                  <a:pt x="532561" y="345777"/>
                </a:lnTo>
                <a:lnTo>
                  <a:pt x="532561" y="350631"/>
                </a:lnTo>
                <a:lnTo>
                  <a:pt x="536215" y="350631"/>
                </a:lnTo>
                <a:lnTo>
                  <a:pt x="536215" y="357769"/>
                </a:lnTo>
                <a:lnTo>
                  <a:pt x="540173" y="357769"/>
                </a:lnTo>
                <a:lnTo>
                  <a:pt x="540173" y="361481"/>
                </a:lnTo>
                <a:lnTo>
                  <a:pt x="544132" y="361481"/>
                </a:lnTo>
                <a:lnTo>
                  <a:pt x="544132" y="368905"/>
                </a:lnTo>
                <a:lnTo>
                  <a:pt x="547786" y="368905"/>
                </a:lnTo>
                <a:lnTo>
                  <a:pt x="547786" y="374901"/>
                </a:lnTo>
                <a:lnTo>
                  <a:pt x="552962" y="374901"/>
                </a:lnTo>
                <a:lnTo>
                  <a:pt x="552962" y="383181"/>
                </a:lnTo>
                <a:lnTo>
                  <a:pt x="547786" y="383181"/>
                </a:lnTo>
                <a:lnTo>
                  <a:pt x="547786" y="386893"/>
                </a:lnTo>
                <a:lnTo>
                  <a:pt x="544132" y="386893"/>
                </a:lnTo>
                <a:lnTo>
                  <a:pt x="544132" y="390605"/>
                </a:lnTo>
                <a:lnTo>
                  <a:pt x="554485" y="390605"/>
                </a:lnTo>
                <a:lnTo>
                  <a:pt x="554485" y="394031"/>
                </a:lnTo>
                <a:lnTo>
                  <a:pt x="563315" y="394031"/>
                </a:lnTo>
                <a:lnTo>
                  <a:pt x="563315" y="400313"/>
                </a:lnTo>
                <a:lnTo>
                  <a:pt x="578844" y="400313"/>
                </a:lnTo>
                <a:lnTo>
                  <a:pt x="578844" y="403739"/>
                </a:lnTo>
                <a:lnTo>
                  <a:pt x="589197" y="403739"/>
                </a:lnTo>
                <a:lnTo>
                  <a:pt x="589197" y="407451"/>
                </a:lnTo>
                <a:lnTo>
                  <a:pt x="594374" y="407451"/>
                </a:lnTo>
                <a:lnTo>
                  <a:pt x="594374" y="412305"/>
                </a:lnTo>
                <a:lnTo>
                  <a:pt x="605944" y="412305"/>
                </a:lnTo>
                <a:lnTo>
                  <a:pt x="605944" y="419444"/>
                </a:lnTo>
                <a:lnTo>
                  <a:pt x="608380" y="419444"/>
                </a:lnTo>
                <a:lnTo>
                  <a:pt x="612339" y="416017"/>
                </a:lnTo>
                <a:lnTo>
                  <a:pt x="616297" y="416017"/>
                </a:lnTo>
                <a:lnTo>
                  <a:pt x="616297" y="412305"/>
                </a:lnTo>
                <a:lnTo>
                  <a:pt x="620256" y="412305"/>
                </a:lnTo>
                <a:lnTo>
                  <a:pt x="620256" y="407451"/>
                </a:lnTo>
                <a:lnTo>
                  <a:pt x="623910" y="403739"/>
                </a:lnTo>
                <a:lnTo>
                  <a:pt x="620256" y="403739"/>
                </a:lnTo>
                <a:lnTo>
                  <a:pt x="623910" y="403739"/>
                </a:lnTo>
                <a:lnTo>
                  <a:pt x="623910" y="400313"/>
                </a:lnTo>
                <a:lnTo>
                  <a:pt x="633044" y="400313"/>
                </a:lnTo>
                <a:lnTo>
                  <a:pt x="637003" y="396601"/>
                </a:lnTo>
                <a:lnTo>
                  <a:pt x="639439" y="396601"/>
                </a:lnTo>
                <a:lnTo>
                  <a:pt x="639439" y="394031"/>
                </a:lnTo>
                <a:lnTo>
                  <a:pt x="654968" y="394031"/>
                </a:lnTo>
                <a:lnTo>
                  <a:pt x="660144" y="396601"/>
                </a:lnTo>
                <a:lnTo>
                  <a:pt x="663798" y="396601"/>
                </a:lnTo>
                <a:lnTo>
                  <a:pt x="663798" y="403739"/>
                </a:lnTo>
                <a:lnTo>
                  <a:pt x="670497" y="403739"/>
                </a:lnTo>
                <a:lnTo>
                  <a:pt x="670497" y="407451"/>
                </a:lnTo>
                <a:lnTo>
                  <a:pt x="674151" y="407451"/>
                </a:lnTo>
                <a:lnTo>
                  <a:pt x="674151" y="416017"/>
                </a:lnTo>
                <a:lnTo>
                  <a:pt x="678110" y="416017"/>
                </a:lnTo>
                <a:lnTo>
                  <a:pt x="678110" y="419444"/>
                </a:lnTo>
                <a:lnTo>
                  <a:pt x="682068" y="419444"/>
                </a:lnTo>
                <a:lnTo>
                  <a:pt x="682068" y="423155"/>
                </a:lnTo>
                <a:lnTo>
                  <a:pt x="685722" y="423155"/>
                </a:lnTo>
                <a:lnTo>
                  <a:pt x="685722" y="425440"/>
                </a:lnTo>
                <a:lnTo>
                  <a:pt x="689680" y="425440"/>
                </a:lnTo>
                <a:lnTo>
                  <a:pt x="689680" y="429152"/>
                </a:lnTo>
                <a:lnTo>
                  <a:pt x="685722" y="429152"/>
                </a:lnTo>
                <a:lnTo>
                  <a:pt x="685722" y="432864"/>
                </a:lnTo>
                <a:lnTo>
                  <a:pt x="689680" y="432864"/>
                </a:lnTo>
                <a:lnTo>
                  <a:pt x="689680" y="429152"/>
                </a:lnTo>
                <a:lnTo>
                  <a:pt x="689680" y="440002"/>
                </a:lnTo>
                <a:lnTo>
                  <a:pt x="696075" y="440002"/>
                </a:lnTo>
                <a:lnTo>
                  <a:pt x="694857" y="440002"/>
                </a:lnTo>
                <a:lnTo>
                  <a:pt x="694857" y="444856"/>
                </a:lnTo>
                <a:lnTo>
                  <a:pt x="696075" y="444856"/>
                </a:lnTo>
                <a:lnTo>
                  <a:pt x="696075" y="440002"/>
                </a:lnTo>
                <a:lnTo>
                  <a:pt x="696075" y="444856"/>
                </a:lnTo>
                <a:lnTo>
                  <a:pt x="705210" y="444856"/>
                </a:lnTo>
                <a:lnTo>
                  <a:pt x="709168" y="448568"/>
                </a:lnTo>
                <a:lnTo>
                  <a:pt x="712822" y="448568"/>
                </a:lnTo>
                <a:lnTo>
                  <a:pt x="712822" y="440002"/>
                </a:lnTo>
                <a:lnTo>
                  <a:pt x="712822" y="444856"/>
                </a:lnTo>
                <a:lnTo>
                  <a:pt x="716781" y="444856"/>
                </a:lnTo>
                <a:lnTo>
                  <a:pt x="716781" y="448568"/>
                </a:lnTo>
                <a:lnTo>
                  <a:pt x="720739" y="448568"/>
                </a:lnTo>
                <a:lnTo>
                  <a:pt x="720739" y="449710"/>
                </a:lnTo>
                <a:lnTo>
                  <a:pt x="723175" y="449710"/>
                </a:lnTo>
                <a:lnTo>
                  <a:pt x="723175" y="454564"/>
                </a:lnTo>
                <a:lnTo>
                  <a:pt x="727133" y="454564"/>
                </a:lnTo>
                <a:lnTo>
                  <a:pt x="727133" y="458276"/>
                </a:lnTo>
                <a:lnTo>
                  <a:pt x="731092" y="458276"/>
                </a:lnTo>
                <a:lnTo>
                  <a:pt x="731092" y="461702"/>
                </a:lnTo>
                <a:lnTo>
                  <a:pt x="739922" y="461702"/>
                </a:lnTo>
                <a:lnTo>
                  <a:pt x="739922" y="465414"/>
                </a:lnTo>
                <a:lnTo>
                  <a:pt x="750275" y="465414"/>
                </a:lnTo>
                <a:lnTo>
                  <a:pt x="747839" y="465414"/>
                </a:lnTo>
                <a:lnTo>
                  <a:pt x="750275" y="465414"/>
                </a:lnTo>
                <a:lnTo>
                  <a:pt x="750275" y="461702"/>
                </a:lnTo>
                <a:lnTo>
                  <a:pt x="757887" y="461702"/>
                </a:lnTo>
                <a:lnTo>
                  <a:pt x="757887" y="465414"/>
                </a:lnTo>
                <a:lnTo>
                  <a:pt x="765804" y="465414"/>
                </a:lnTo>
                <a:lnTo>
                  <a:pt x="765804" y="469126"/>
                </a:lnTo>
                <a:lnTo>
                  <a:pt x="761846" y="469126"/>
                </a:lnTo>
                <a:lnTo>
                  <a:pt x="761846" y="477692"/>
                </a:lnTo>
                <a:lnTo>
                  <a:pt x="765804" y="478834"/>
                </a:lnTo>
                <a:lnTo>
                  <a:pt x="761846" y="483688"/>
                </a:lnTo>
                <a:lnTo>
                  <a:pt x="761846" y="490826"/>
                </a:lnTo>
                <a:lnTo>
                  <a:pt x="765804" y="490826"/>
                </a:lnTo>
                <a:lnTo>
                  <a:pt x="765804" y="507672"/>
                </a:lnTo>
                <a:lnTo>
                  <a:pt x="770981" y="507672"/>
                </a:lnTo>
                <a:lnTo>
                  <a:pt x="770981" y="527089"/>
                </a:lnTo>
                <a:lnTo>
                  <a:pt x="774939" y="527089"/>
                </a:lnTo>
                <a:lnTo>
                  <a:pt x="774939" y="533085"/>
                </a:lnTo>
                <a:lnTo>
                  <a:pt x="778593" y="533085"/>
                </a:lnTo>
                <a:lnTo>
                  <a:pt x="778593" y="536797"/>
                </a:lnTo>
                <a:lnTo>
                  <a:pt x="788946" y="536797"/>
                </a:lnTo>
                <a:lnTo>
                  <a:pt x="788946" y="540508"/>
                </a:lnTo>
                <a:lnTo>
                  <a:pt x="796558" y="540508"/>
                </a:lnTo>
                <a:lnTo>
                  <a:pt x="796558" y="545362"/>
                </a:lnTo>
                <a:lnTo>
                  <a:pt x="805693" y="545362"/>
                </a:lnTo>
                <a:lnTo>
                  <a:pt x="806911" y="540508"/>
                </a:lnTo>
                <a:lnTo>
                  <a:pt x="805693" y="536797"/>
                </a:lnTo>
                <a:lnTo>
                  <a:pt x="806911" y="536797"/>
                </a:lnTo>
                <a:lnTo>
                  <a:pt x="806911" y="533085"/>
                </a:lnTo>
                <a:lnTo>
                  <a:pt x="812087" y="533085"/>
                </a:lnTo>
                <a:lnTo>
                  <a:pt x="812087" y="523377"/>
                </a:lnTo>
                <a:lnTo>
                  <a:pt x="816046" y="523377"/>
                </a:lnTo>
                <a:lnTo>
                  <a:pt x="816046" y="519950"/>
                </a:lnTo>
                <a:lnTo>
                  <a:pt x="820004" y="519950"/>
                </a:lnTo>
                <a:lnTo>
                  <a:pt x="823658" y="516238"/>
                </a:lnTo>
                <a:lnTo>
                  <a:pt x="827617" y="516238"/>
                </a:lnTo>
                <a:lnTo>
                  <a:pt x="827617" y="507672"/>
                </a:lnTo>
                <a:lnTo>
                  <a:pt x="831575" y="507672"/>
                </a:lnTo>
                <a:lnTo>
                  <a:pt x="831575" y="504246"/>
                </a:lnTo>
                <a:lnTo>
                  <a:pt x="834011" y="504246"/>
                </a:lnTo>
                <a:lnTo>
                  <a:pt x="834011" y="501676"/>
                </a:lnTo>
                <a:lnTo>
                  <a:pt x="841928" y="501676"/>
                </a:lnTo>
                <a:lnTo>
                  <a:pt x="837970" y="501676"/>
                </a:lnTo>
                <a:lnTo>
                  <a:pt x="837970" y="494538"/>
                </a:lnTo>
                <a:lnTo>
                  <a:pt x="862329" y="494538"/>
                </a:lnTo>
                <a:lnTo>
                  <a:pt x="862329" y="498250"/>
                </a:lnTo>
                <a:lnTo>
                  <a:pt x="865070" y="498250"/>
                </a:lnTo>
                <a:lnTo>
                  <a:pt x="869028" y="501676"/>
                </a:lnTo>
                <a:lnTo>
                  <a:pt x="872682" y="501676"/>
                </a:lnTo>
                <a:lnTo>
                  <a:pt x="872682" y="504246"/>
                </a:lnTo>
                <a:lnTo>
                  <a:pt x="877858" y="504246"/>
                </a:lnTo>
                <a:lnTo>
                  <a:pt x="877858" y="501676"/>
                </a:lnTo>
                <a:lnTo>
                  <a:pt x="885775" y="501676"/>
                </a:lnTo>
                <a:lnTo>
                  <a:pt x="889429" y="504246"/>
                </a:lnTo>
                <a:lnTo>
                  <a:pt x="892170" y="501676"/>
                </a:lnTo>
                <a:lnTo>
                  <a:pt x="892170" y="504246"/>
                </a:lnTo>
                <a:lnTo>
                  <a:pt x="892170" y="501676"/>
                </a:lnTo>
                <a:lnTo>
                  <a:pt x="895824" y="501676"/>
                </a:lnTo>
                <a:lnTo>
                  <a:pt x="895824" y="504246"/>
                </a:lnTo>
                <a:lnTo>
                  <a:pt x="895824" y="501676"/>
                </a:lnTo>
                <a:lnTo>
                  <a:pt x="899782" y="501676"/>
                </a:lnTo>
                <a:lnTo>
                  <a:pt x="899782" y="498250"/>
                </a:lnTo>
                <a:lnTo>
                  <a:pt x="903740" y="498250"/>
                </a:lnTo>
                <a:lnTo>
                  <a:pt x="903740" y="501676"/>
                </a:lnTo>
                <a:lnTo>
                  <a:pt x="922924" y="501676"/>
                </a:lnTo>
                <a:lnTo>
                  <a:pt x="922924" y="504246"/>
                </a:lnTo>
                <a:lnTo>
                  <a:pt x="926882" y="507672"/>
                </a:lnTo>
                <a:lnTo>
                  <a:pt x="926882" y="511384"/>
                </a:lnTo>
                <a:lnTo>
                  <a:pt x="930840" y="511384"/>
                </a:lnTo>
                <a:lnTo>
                  <a:pt x="930840" y="516238"/>
                </a:lnTo>
                <a:lnTo>
                  <a:pt x="943629" y="516238"/>
                </a:lnTo>
                <a:lnTo>
                  <a:pt x="943629" y="519950"/>
                </a:lnTo>
                <a:lnTo>
                  <a:pt x="947588" y="519950"/>
                </a:lnTo>
                <a:lnTo>
                  <a:pt x="947588" y="516238"/>
                </a:lnTo>
                <a:lnTo>
                  <a:pt x="948806" y="519950"/>
                </a:lnTo>
                <a:lnTo>
                  <a:pt x="961594" y="519950"/>
                </a:lnTo>
                <a:lnTo>
                  <a:pt x="961594" y="523377"/>
                </a:lnTo>
                <a:lnTo>
                  <a:pt x="973165" y="523377"/>
                </a:lnTo>
                <a:lnTo>
                  <a:pt x="973165" y="527089"/>
                </a:lnTo>
                <a:lnTo>
                  <a:pt x="973165" y="523377"/>
                </a:lnTo>
                <a:lnTo>
                  <a:pt x="973165" y="527089"/>
                </a:lnTo>
                <a:lnTo>
                  <a:pt x="975906" y="527089"/>
                </a:lnTo>
                <a:lnTo>
                  <a:pt x="975906" y="536797"/>
                </a:lnTo>
                <a:lnTo>
                  <a:pt x="973165" y="536797"/>
                </a:lnTo>
                <a:lnTo>
                  <a:pt x="973165" y="540508"/>
                </a:lnTo>
                <a:lnTo>
                  <a:pt x="965553" y="540508"/>
                </a:lnTo>
                <a:lnTo>
                  <a:pt x="965553" y="545362"/>
                </a:lnTo>
                <a:lnTo>
                  <a:pt x="973165" y="545362"/>
                </a:lnTo>
                <a:lnTo>
                  <a:pt x="973165" y="548789"/>
                </a:lnTo>
                <a:lnTo>
                  <a:pt x="979864" y="548789"/>
                </a:lnTo>
                <a:lnTo>
                  <a:pt x="979864" y="552501"/>
                </a:lnTo>
                <a:lnTo>
                  <a:pt x="983518" y="552501"/>
                </a:lnTo>
                <a:lnTo>
                  <a:pt x="983518" y="556213"/>
                </a:lnTo>
                <a:lnTo>
                  <a:pt x="988695" y="556213"/>
                </a:lnTo>
                <a:lnTo>
                  <a:pt x="988695" y="558497"/>
                </a:lnTo>
                <a:lnTo>
                  <a:pt x="973165" y="558497"/>
                </a:lnTo>
                <a:lnTo>
                  <a:pt x="975906" y="558497"/>
                </a:lnTo>
                <a:lnTo>
                  <a:pt x="973165" y="562209"/>
                </a:lnTo>
                <a:lnTo>
                  <a:pt x="973165" y="565921"/>
                </a:lnTo>
                <a:lnTo>
                  <a:pt x="975906" y="565921"/>
                </a:lnTo>
                <a:lnTo>
                  <a:pt x="975906" y="569347"/>
                </a:lnTo>
                <a:lnTo>
                  <a:pt x="973165" y="569347"/>
                </a:lnTo>
                <a:lnTo>
                  <a:pt x="973165" y="573059"/>
                </a:lnTo>
                <a:lnTo>
                  <a:pt x="969511" y="573059"/>
                </a:lnTo>
                <a:lnTo>
                  <a:pt x="969511" y="569347"/>
                </a:lnTo>
                <a:lnTo>
                  <a:pt x="965553" y="569347"/>
                </a:lnTo>
                <a:lnTo>
                  <a:pt x="961594" y="573059"/>
                </a:lnTo>
                <a:lnTo>
                  <a:pt x="957941" y="573059"/>
                </a:lnTo>
                <a:lnTo>
                  <a:pt x="961594" y="573059"/>
                </a:lnTo>
                <a:lnTo>
                  <a:pt x="961594" y="581625"/>
                </a:lnTo>
                <a:lnTo>
                  <a:pt x="957941" y="581625"/>
                </a:lnTo>
                <a:lnTo>
                  <a:pt x="957941" y="587621"/>
                </a:lnTo>
                <a:lnTo>
                  <a:pt x="953982" y="587621"/>
                </a:lnTo>
                <a:lnTo>
                  <a:pt x="953982" y="591047"/>
                </a:lnTo>
                <a:lnTo>
                  <a:pt x="957941" y="591047"/>
                </a:lnTo>
                <a:lnTo>
                  <a:pt x="957941" y="594759"/>
                </a:lnTo>
                <a:lnTo>
                  <a:pt x="953982" y="598471"/>
                </a:lnTo>
                <a:lnTo>
                  <a:pt x="953982" y="602183"/>
                </a:lnTo>
                <a:lnTo>
                  <a:pt x="948806" y="602183"/>
                </a:lnTo>
                <a:lnTo>
                  <a:pt x="948806" y="606752"/>
                </a:lnTo>
                <a:lnTo>
                  <a:pt x="947588" y="606752"/>
                </a:lnTo>
                <a:lnTo>
                  <a:pt x="947588" y="610463"/>
                </a:lnTo>
                <a:lnTo>
                  <a:pt x="938453" y="610463"/>
                </a:lnTo>
                <a:lnTo>
                  <a:pt x="938453" y="611606"/>
                </a:lnTo>
                <a:lnTo>
                  <a:pt x="934494" y="611606"/>
                </a:lnTo>
                <a:lnTo>
                  <a:pt x="934494" y="615317"/>
                </a:lnTo>
                <a:lnTo>
                  <a:pt x="930840" y="620171"/>
                </a:lnTo>
                <a:lnTo>
                  <a:pt x="934494" y="623883"/>
                </a:lnTo>
                <a:lnTo>
                  <a:pt x="934494" y="627310"/>
                </a:lnTo>
                <a:lnTo>
                  <a:pt x="926882" y="627310"/>
                </a:lnTo>
                <a:lnTo>
                  <a:pt x="926882" y="631022"/>
                </a:lnTo>
                <a:lnTo>
                  <a:pt x="917747" y="631022"/>
                </a:lnTo>
                <a:lnTo>
                  <a:pt x="917747" y="634733"/>
                </a:lnTo>
                <a:lnTo>
                  <a:pt x="917747" y="631022"/>
                </a:lnTo>
                <a:lnTo>
                  <a:pt x="916529" y="634733"/>
                </a:lnTo>
                <a:lnTo>
                  <a:pt x="912571" y="634733"/>
                </a:lnTo>
                <a:lnTo>
                  <a:pt x="912571" y="637018"/>
                </a:lnTo>
                <a:lnTo>
                  <a:pt x="907699" y="640730"/>
                </a:lnTo>
                <a:lnTo>
                  <a:pt x="903740" y="640730"/>
                </a:lnTo>
                <a:lnTo>
                  <a:pt x="903740" y="644442"/>
                </a:lnTo>
                <a:lnTo>
                  <a:pt x="899782" y="644442"/>
                </a:lnTo>
                <a:lnTo>
                  <a:pt x="899782" y="649296"/>
                </a:lnTo>
                <a:lnTo>
                  <a:pt x="895824" y="649296"/>
                </a:lnTo>
                <a:lnTo>
                  <a:pt x="892170" y="644442"/>
                </a:lnTo>
                <a:lnTo>
                  <a:pt x="889429" y="644442"/>
                </a:lnTo>
                <a:lnTo>
                  <a:pt x="889429" y="649296"/>
                </a:lnTo>
                <a:lnTo>
                  <a:pt x="885775" y="649296"/>
                </a:lnTo>
                <a:lnTo>
                  <a:pt x="885775" y="660146"/>
                </a:lnTo>
                <a:lnTo>
                  <a:pt x="881817" y="660146"/>
                </a:lnTo>
                <a:lnTo>
                  <a:pt x="881817" y="673280"/>
                </a:lnTo>
                <a:lnTo>
                  <a:pt x="885775" y="673280"/>
                </a:lnTo>
                <a:lnTo>
                  <a:pt x="885775" y="676992"/>
                </a:lnTo>
                <a:lnTo>
                  <a:pt x="889429" y="681846"/>
                </a:lnTo>
                <a:lnTo>
                  <a:pt x="889429" y="691554"/>
                </a:lnTo>
                <a:lnTo>
                  <a:pt x="885775" y="691554"/>
                </a:lnTo>
                <a:lnTo>
                  <a:pt x="885775" y="695266"/>
                </a:lnTo>
                <a:lnTo>
                  <a:pt x="885775" y="691554"/>
                </a:lnTo>
                <a:lnTo>
                  <a:pt x="877858" y="691554"/>
                </a:lnTo>
                <a:lnTo>
                  <a:pt x="877858" y="688984"/>
                </a:lnTo>
                <a:lnTo>
                  <a:pt x="862329" y="688984"/>
                </a:lnTo>
                <a:lnTo>
                  <a:pt x="862329" y="691554"/>
                </a:lnTo>
                <a:lnTo>
                  <a:pt x="862329" y="688984"/>
                </a:lnTo>
                <a:lnTo>
                  <a:pt x="858675" y="688984"/>
                </a:lnTo>
                <a:lnTo>
                  <a:pt x="858675" y="691554"/>
                </a:lnTo>
                <a:lnTo>
                  <a:pt x="850758" y="691554"/>
                </a:lnTo>
                <a:lnTo>
                  <a:pt x="850758" y="688984"/>
                </a:lnTo>
                <a:lnTo>
                  <a:pt x="847104" y="688984"/>
                </a:lnTo>
                <a:lnTo>
                  <a:pt x="847104" y="685558"/>
                </a:lnTo>
                <a:lnTo>
                  <a:pt x="841928" y="685558"/>
                </a:lnTo>
                <a:lnTo>
                  <a:pt x="841928" y="688984"/>
                </a:lnTo>
                <a:lnTo>
                  <a:pt x="837970" y="688984"/>
                </a:lnTo>
                <a:lnTo>
                  <a:pt x="837970" y="691554"/>
                </a:lnTo>
                <a:lnTo>
                  <a:pt x="841928" y="695266"/>
                </a:lnTo>
                <a:lnTo>
                  <a:pt x="847104" y="695266"/>
                </a:lnTo>
                <a:lnTo>
                  <a:pt x="847104" y="698692"/>
                </a:lnTo>
                <a:lnTo>
                  <a:pt x="854717" y="698692"/>
                </a:lnTo>
                <a:lnTo>
                  <a:pt x="854717" y="710970"/>
                </a:lnTo>
                <a:lnTo>
                  <a:pt x="858675" y="710970"/>
                </a:lnTo>
                <a:lnTo>
                  <a:pt x="858675" y="715539"/>
                </a:lnTo>
                <a:lnTo>
                  <a:pt x="854717" y="715539"/>
                </a:lnTo>
                <a:lnTo>
                  <a:pt x="854717" y="720393"/>
                </a:lnTo>
                <a:lnTo>
                  <a:pt x="850758" y="720393"/>
                </a:lnTo>
                <a:lnTo>
                  <a:pt x="850758" y="724104"/>
                </a:lnTo>
                <a:lnTo>
                  <a:pt x="847104" y="727816"/>
                </a:lnTo>
                <a:lnTo>
                  <a:pt x="850758" y="731528"/>
                </a:lnTo>
                <a:lnTo>
                  <a:pt x="847104" y="731528"/>
                </a:lnTo>
                <a:lnTo>
                  <a:pt x="847104" y="738667"/>
                </a:lnTo>
                <a:lnTo>
                  <a:pt x="850758" y="738667"/>
                </a:lnTo>
                <a:lnTo>
                  <a:pt x="847104" y="738667"/>
                </a:lnTo>
                <a:lnTo>
                  <a:pt x="847104" y="743521"/>
                </a:lnTo>
                <a:lnTo>
                  <a:pt x="841928" y="743521"/>
                </a:lnTo>
                <a:lnTo>
                  <a:pt x="841928" y="744663"/>
                </a:lnTo>
                <a:lnTo>
                  <a:pt x="847104" y="744663"/>
                </a:lnTo>
                <a:lnTo>
                  <a:pt x="847104" y="748375"/>
                </a:lnTo>
                <a:lnTo>
                  <a:pt x="850758" y="753229"/>
                </a:lnTo>
                <a:lnTo>
                  <a:pt x="850758" y="756655"/>
                </a:lnTo>
                <a:lnTo>
                  <a:pt x="854717" y="756655"/>
                </a:lnTo>
                <a:lnTo>
                  <a:pt x="854717" y="753229"/>
                </a:lnTo>
                <a:lnTo>
                  <a:pt x="858675" y="753229"/>
                </a:lnTo>
                <a:lnTo>
                  <a:pt x="862329" y="756655"/>
                </a:lnTo>
                <a:lnTo>
                  <a:pt x="862329" y="760367"/>
                </a:lnTo>
                <a:lnTo>
                  <a:pt x="858675" y="760367"/>
                </a:lnTo>
                <a:lnTo>
                  <a:pt x="858675" y="770075"/>
                </a:lnTo>
                <a:lnTo>
                  <a:pt x="854717" y="770075"/>
                </a:lnTo>
                <a:lnTo>
                  <a:pt x="854717" y="773787"/>
                </a:lnTo>
                <a:lnTo>
                  <a:pt x="847104" y="773787"/>
                </a:lnTo>
                <a:lnTo>
                  <a:pt x="847104" y="777213"/>
                </a:lnTo>
                <a:lnTo>
                  <a:pt x="841928" y="777213"/>
                </a:lnTo>
                <a:lnTo>
                  <a:pt x="841928" y="782067"/>
                </a:lnTo>
                <a:lnTo>
                  <a:pt x="834011" y="782067"/>
                </a:lnTo>
                <a:lnTo>
                  <a:pt x="834011" y="785779"/>
                </a:lnTo>
                <a:lnTo>
                  <a:pt x="837970" y="785779"/>
                </a:lnTo>
                <a:lnTo>
                  <a:pt x="837970" y="789491"/>
                </a:lnTo>
                <a:lnTo>
                  <a:pt x="834011" y="789491"/>
                </a:lnTo>
                <a:lnTo>
                  <a:pt x="834011" y="795487"/>
                </a:lnTo>
                <a:lnTo>
                  <a:pt x="831575" y="795487"/>
                </a:lnTo>
                <a:lnTo>
                  <a:pt x="834011" y="795487"/>
                </a:lnTo>
                <a:lnTo>
                  <a:pt x="834011" y="802625"/>
                </a:lnTo>
                <a:lnTo>
                  <a:pt x="837970" y="802625"/>
                </a:lnTo>
                <a:lnTo>
                  <a:pt x="837970" y="806337"/>
                </a:lnTo>
                <a:lnTo>
                  <a:pt x="834011" y="806337"/>
                </a:lnTo>
                <a:lnTo>
                  <a:pt x="834011" y="810049"/>
                </a:lnTo>
                <a:lnTo>
                  <a:pt x="831575" y="814903"/>
                </a:lnTo>
                <a:lnTo>
                  <a:pt x="827617" y="814903"/>
                </a:lnTo>
                <a:lnTo>
                  <a:pt x="827617" y="822041"/>
                </a:lnTo>
                <a:lnTo>
                  <a:pt x="831575" y="822041"/>
                </a:lnTo>
                <a:lnTo>
                  <a:pt x="831575" y="824326"/>
                </a:lnTo>
                <a:lnTo>
                  <a:pt x="823658" y="824326"/>
                </a:lnTo>
                <a:lnTo>
                  <a:pt x="820004" y="828038"/>
                </a:lnTo>
                <a:lnTo>
                  <a:pt x="816046" y="828038"/>
                </a:lnTo>
                <a:lnTo>
                  <a:pt x="816046" y="831749"/>
                </a:lnTo>
                <a:lnTo>
                  <a:pt x="812087" y="831749"/>
                </a:lnTo>
                <a:lnTo>
                  <a:pt x="812087" y="835461"/>
                </a:lnTo>
                <a:lnTo>
                  <a:pt x="806911" y="835461"/>
                </a:lnTo>
                <a:lnTo>
                  <a:pt x="806911" y="838888"/>
                </a:lnTo>
                <a:lnTo>
                  <a:pt x="812087" y="838888"/>
                </a:lnTo>
                <a:lnTo>
                  <a:pt x="806911" y="838888"/>
                </a:lnTo>
                <a:lnTo>
                  <a:pt x="806911" y="843742"/>
                </a:lnTo>
                <a:lnTo>
                  <a:pt x="812087" y="847454"/>
                </a:lnTo>
                <a:lnTo>
                  <a:pt x="812087" y="848596"/>
                </a:lnTo>
                <a:lnTo>
                  <a:pt x="816046" y="848596"/>
                </a:lnTo>
                <a:lnTo>
                  <a:pt x="816046" y="853450"/>
                </a:lnTo>
                <a:lnTo>
                  <a:pt x="806911" y="853450"/>
                </a:lnTo>
                <a:lnTo>
                  <a:pt x="806911" y="868012"/>
                </a:lnTo>
                <a:lnTo>
                  <a:pt x="805693" y="868012"/>
                </a:lnTo>
                <a:lnTo>
                  <a:pt x="805693" y="871724"/>
                </a:lnTo>
                <a:lnTo>
                  <a:pt x="806911" y="871724"/>
                </a:lnTo>
                <a:lnTo>
                  <a:pt x="806911" y="877720"/>
                </a:lnTo>
                <a:lnTo>
                  <a:pt x="812087" y="877720"/>
                </a:lnTo>
                <a:lnTo>
                  <a:pt x="812087" y="886000"/>
                </a:lnTo>
                <a:lnTo>
                  <a:pt x="806911" y="889712"/>
                </a:lnTo>
                <a:lnTo>
                  <a:pt x="806911" y="886000"/>
                </a:lnTo>
                <a:lnTo>
                  <a:pt x="796558" y="886000"/>
                </a:lnTo>
                <a:lnTo>
                  <a:pt x="796558" y="889712"/>
                </a:lnTo>
                <a:lnTo>
                  <a:pt x="801735" y="889712"/>
                </a:lnTo>
                <a:lnTo>
                  <a:pt x="801735" y="893424"/>
                </a:lnTo>
                <a:lnTo>
                  <a:pt x="801735" y="889712"/>
                </a:lnTo>
                <a:lnTo>
                  <a:pt x="792904" y="889712"/>
                </a:lnTo>
                <a:lnTo>
                  <a:pt x="792904" y="893424"/>
                </a:lnTo>
                <a:lnTo>
                  <a:pt x="788946" y="893424"/>
                </a:lnTo>
                <a:lnTo>
                  <a:pt x="788946" y="896850"/>
                </a:lnTo>
                <a:lnTo>
                  <a:pt x="784987" y="896850"/>
                </a:lnTo>
                <a:lnTo>
                  <a:pt x="784987" y="900562"/>
                </a:lnTo>
                <a:lnTo>
                  <a:pt x="774939" y="900562"/>
                </a:lnTo>
                <a:lnTo>
                  <a:pt x="774939" y="903132"/>
                </a:lnTo>
                <a:lnTo>
                  <a:pt x="770981" y="903132"/>
                </a:lnTo>
                <a:lnTo>
                  <a:pt x="770981" y="906558"/>
                </a:lnTo>
                <a:lnTo>
                  <a:pt x="774939" y="906558"/>
                </a:lnTo>
                <a:lnTo>
                  <a:pt x="774939" y="915124"/>
                </a:lnTo>
                <a:lnTo>
                  <a:pt x="778593" y="915124"/>
                </a:lnTo>
                <a:lnTo>
                  <a:pt x="778593" y="922263"/>
                </a:lnTo>
                <a:lnTo>
                  <a:pt x="781333" y="922263"/>
                </a:lnTo>
                <a:lnTo>
                  <a:pt x="781333" y="925974"/>
                </a:lnTo>
                <a:lnTo>
                  <a:pt x="784987" y="925974"/>
                </a:lnTo>
                <a:lnTo>
                  <a:pt x="784987" y="931971"/>
                </a:lnTo>
                <a:lnTo>
                  <a:pt x="796558" y="931971"/>
                </a:lnTo>
                <a:lnTo>
                  <a:pt x="796558" y="928544"/>
                </a:lnTo>
                <a:lnTo>
                  <a:pt x="805693" y="928544"/>
                </a:lnTo>
                <a:lnTo>
                  <a:pt x="805693" y="931971"/>
                </a:lnTo>
                <a:lnTo>
                  <a:pt x="806911" y="931971"/>
                </a:lnTo>
                <a:lnTo>
                  <a:pt x="806911" y="951387"/>
                </a:lnTo>
                <a:lnTo>
                  <a:pt x="805693" y="951387"/>
                </a:lnTo>
                <a:lnTo>
                  <a:pt x="805693" y="985365"/>
                </a:lnTo>
                <a:lnTo>
                  <a:pt x="801735" y="985365"/>
                </a:lnTo>
                <a:lnTo>
                  <a:pt x="805693" y="985365"/>
                </a:lnTo>
                <a:lnTo>
                  <a:pt x="801735" y="985365"/>
                </a:lnTo>
                <a:lnTo>
                  <a:pt x="801735" y="1004495"/>
                </a:lnTo>
                <a:lnTo>
                  <a:pt x="805693" y="1004495"/>
                </a:lnTo>
                <a:lnTo>
                  <a:pt x="805693" y="1007065"/>
                </a:lnTo>
                <a:lnTo>
                  <a:pt x="801735" y="1010491"/>
                </a:lnTo>
                <a:lnTo>
                  <a:pt x="801735" y="1014203"/>
                </a:lnTo>
                <a:lnTo>
                  <a:pt x="805693" y="1014203"/>
                </a:lnTo>
                <a:lnTo>
                  <a:pt x="801735" y="1019057"/>
                </a:lnTo>
                <a:lnTo>
                  <a:pt x="805693" y="1019057"/>
                </a:lnTo>
                <a:lnTo>
                  <a:pt x="805693" y="1026196"/>
                </a:lnTo>
                <a:lnTo>
                  <a:pt x="806911" y="1026196"/>
                </a:lnTo>
                <a:lnTo>
                  <a:pt x="806911" y="1035904"/>
                </a:lnTo>
                <a:lnTo>
                  <a:pt x="805693" y="1035904"/>
                </a:lnTo>
                <a:lnTo>
                  <a:pt x="806911" y="1035904"/>
                </a:lnTo>
                <a:lnTo>
                  <a:pt x="806911" y="1051608"/>
                </a:lnTo>
                <a:lnTo>
                  <a:pt x="812087" y="1055320"/>
                </a:lnTo>
                <a:lnTo>
                  <a:pt x="806911" y="1055320"/>
                </a:lnTo>
                <a:lnTo>
                  <a:pt x="806911" y="1059032"/>
                </a:lnTo>
                <a:lnTo>
                  <a:pt x="805693" y="1061316"/>
                </a:lnTo>
                <a:lnTo>
                  <a:pt x="805693" y="1065028"/>
                </a:lnTo>
                <a:lnTo>
                  <a:pt x="806911" y="1065028"/>
                </a:lnTo>
                <a:lnTo>
                  <a:pt x="806911" y="1068740"/>
                </a:lnTo>
                <a:lnTo>
                  <a:pt x="812087" y="1068740"/>
                </a:lnTo>
                <a:lnTo>
                  <a:pt x="812087" y="1080732"/>
                </a:lnTo>
                <a:lnTo>
                  <a:pt x="805693" y="1080732"/>
                </a:lnTo>
                <a:lnTo>
                  <a:pt x="801735" y="1084444"/>
                </a:lnTo>
                <a:lnTo>
                  <a:pt x="796558" y="1084444"/>
                </a:lnTo>
                <a:lnTo>
                  <a:pt x="796558" y="1090440"/>
                </a:lnTo>
                <a:lnTo>
                  <a:pt x="792904" y="1090440"/>
                </a:lnTo>
                <a:lnTo>
                  <a:pt x="792904" y="1097578"/>
                </a:lnTo>
                <a:lnTo>
                  <a:pt x="788946" y="1097578"/>
                </a:lnTo>
                <a:lnTo>
                  <a:pt x="788946" y="1105002"/>
                </a:lnTo>
                <a:lnTo>
                  <a:pt x="784987" y="1105002"/>
                </a:lnTo>
                <a:lnTo>
                  <a:pt x="784987" y="1108428"/>
                </a:lnTo>
                <a:lnTo>
                  <a:pt x="781333" y="1108428"/>
                </a:lnTo>
                <a:lnTo>
                  <a:pt x="778593" y="1113282"/>
                </a:lnTo>
                <a:lnTo>
                  <a:pt x="781333" y="1113282"/>
                </a:lnTo>
                <a:lnTo>
                  <a:pt x="781333" y="1114425"/>
                </a:lnTo>
                <a:lnTo>
                  <a:pt x="770981" y="1114425"/>
                </a:lnTo>
                <a:lnTo>
                  <a:pt x="770981" y="1108428"/>
                </a:lnTo>
                <a:lnTo>
                  <a:pt x="761846" y="1108428"/>
                </a:lnTo>
                <a:lnTo>
                  <a:pt x="761846" y="1113282"/>
                </a:lnTo>
                <a:lnTo>
                  <a:pt x="757887" y="1113282"/>
                </a:lnTo>
                <a:lnTo>
                  <a:pt x="757887" y="1108428"/>
                </a:lnTo>
                <a:lnTo>
                  <a:pt x="750275" y="1108428"/>
                </a:lnTo>
                <a:lnTo>
                  <a:pt x="750275" y="1101290"/>
                </a:lnTo>
                <a:lnTo>
                  <a:pt x="754233" y="1101290"/>
                </a:lnTo>
                <a:lnTo>
                  <a:pt x="754233" y="1094152"/>
                </a:lnTo>
                <a:lnTo>
                  <a:pt x="757887" y="1094152"/>
                </a:lnTo>
                <a:lnTo>
                  <a:pt x="757887" y="1084444"/>
                </a:lnTo>
                <a:lnTo>
                  <a:pt x="754233" y="1084444"/>
                </a:lnTo>
                <a:lnTo>
                  <a:pt x="754233" y="1068740"/>
                </a:lnTo>
                <a:lnTo>
                  <a:pt x="747839" y="1068740"/>
                </a:lnTo>
                <a:lnTo>
                  <a:pt x="747839" y="1059032"/>
                </a:lnTo>
                <a:lnTo>
                  <a:pt x="750275" y="1059032"/>
                </a:lnTo>
                <a:lnTo>
                  <a:pt x="750275" y="1055320"/>
                </a:lnTo>
                <a:lnTo>
                  <a:pt x="754233" y="1055320"/>
                </a:lnTo>
                <a:lnTo>
                  <a:pt x="754233" y="1051608"/>
                </a:lnTo>
                <a:lnTo>
                  <a:pt x="757887" y="1046754"/>
                </a:lnTo>
                <a:lnTo>
                  <a:pt x="754233" y="1046754"/>
                </a:lnTo>
                <a:lnTo>
                  <a:pt x="754233" y="1039616"/>
                </a:lnTo>
                <a:lnTo>
                  <a:pt x="750275" y="1039616"/>
                </a:lnTo>
                <a:lnTo>
                  <a:pt x="750275" y="1035904"/>
                </a:lnTo>
                <a:lnTo>
                  <a:pt x="754233" y="1035904"/>
                </a:lnTo>
                <a:lnTo>
                  <a:pt x="754233" y="1033619"/>
                </a:lnTo>
                <a:lnTo>
                  <a:pt x="757887" y="1033619"/>
                </a:lnTo>
                <a:lnTo>
                  <a:pt x="761846" y="1029908"/>
                </a:lnTo>
                <a:lnTo>
                  <a:pt x="761846" y="1026196"/>
                </a:lnTo>
                <a:lnTo>
                  <a:pt x="757887" y="1026196"/>
                </a:lnTo>
                <a:lnTo>
                  <a:pt x="757887" y="1022769"/>
                </a:lnTo>
                <a:lnTo>
                  <a:pt x="754233" y="1022769"/>
                </a:lnTo>
                <a:lnTo>
                  <a:pt x="754233" y="1019057"/>
                </a:lnTo>
                <a:lnTo>
                  <a:pt x="747839" y="1019057"/>
                </a:lnTo>
                <a:lnTo>
                  <a:pt x="747839" y="1014203"/>
                </a:lnTo>
                <a:lnTo>
                  <a:pt x="743881" y="1014203"/>
                </a:lnTo>
                <a:lnTo>
                  <a:pt x="747839" y="1010491"/>
                </a:lnTo>
                <a:lnTo>
                  <a:pt x="743881" y="1010491"/>
                </a:lnTo>
                <a:lnTo>
                  <a:pt x="743881" y="1007065"/>
                </a:lnTo>
                <a:lnTo>
                  <a:pt x="747839" y="1007065"/>
                </a:lnTo>
                <a:lnTo>
                  <a:pt x="743881" y="1007065"/>
                </a:lnTo>
                <a:lnTo>
                  <a:pt x="743881" y="1010491"/>
                </a:lnTo>
                <a:lnTo>
                  <a:pt x="739922" y="1010491"/>
                </a:lnTo>
                <a:lnTo>
                  <a:pt x="739922" y="1014203"/>
                </a:lnTo>
                <a:lnTo>
                  <a:pt x="739922" y="1010491"/>
                </a:lnTo>
                <a:lnTo>
                  <a:pt x="727133" y="1010491"/>
                </a:lnTo>
                <a:lnTo>
                  <a:pt x="727133" y="1014203"/>
                </a:lnTo>
                <a:lnTo>
                  <a:pt x="731092" y="1014203"/>
                </a:lnTo>
                <a:lnTo>
                  <a:pt x="727133" y="1014203"/>
                </a:lnTo>
                <a:lnTo>
                  <a:pt x="727133" y="1019057"/>
                </a:lnTo>
                <a:lnTo>
                  <a:pt x="723175" y="1019057"/>
                </a:lnTo>
                <a:lnTo>
                  <a:pt x="723175" y="1022769"/>
                </a:lnTo>
                <a:lnTo>
                  <a:pt x="720739" y="1022769"/>
                </a:lnTo>
                <a:lnTo>
                  <a:pt x="720739" y="1026196"/>
                </a:lnTo>
                <a:lnTo>
                  <a:pt x="712822" y="1026196"/>
                </a:lnTo>
                <a:lnTo>
                  <a:pt x="712822" y="1022769"/>
                </a:lnTo>
                <a:lnTo>
                  <a:pt x="709168" y="1022769"/>
                </a:lnTo>
                <a:lnTo>
                  <a:pt x="709168" y="1019057"/>
                </a:lnTo>
                <a:lnTo>
                  <a:pt x="705210" y="1019057"/>
                </a:lnTo>
                <a:lnTo>
                  <a:pt x="705210" y="1014203"/>
                </a:lnTo>
                <a:lnTo>
                  <a:pt x="700033" y="1014203"/>
                </a:lnTo>
                <a:lnTo>
                  <a:pt x="700033" y="1010491"/>
                </a:lnTo>
                <a:lnTo>
                  <a:pt x="696075" y="1010491"/>
                </a:lnTo>
                <a:lnTo>
                  <a:pt x="696075" y="1007065"/>
                </a:lnTo>
                <a:lnTo>
                  <a:pt x="694857" y="1007065"/>
                </a:lnTo>
                <a:lnTo>
                  <a:pt x="694857" y="1004495"/>
                </a:lnTo>
                <a:lnTo>
                  <a:pt x="689680" y="1004495"/>
                </a:lnTo>
                <a:lnTo>
                  <a:pt x="689680" y="1001069"/>
                </a:lnTo>
                <a:lnTo>
                  <a:pt x="685722" y="1001069"/>
                </a:lnTo>
                <a:lnTo>
                  <a:pt x="685722" y="993645"/>
                </a:lnTo>
                <a:lnTo>
                  <a:pt x="682068" y="993645"/>
                </a:lnTo>
                <a:lnTo>
                  <a:pt x="682068" y="989933"/>
                </a:lnTo>
                <a:lnTo>
                  <a:pt x="665321" y="989933"/>
                </a:lnTo>
                <a:lnTo>
                  <a:pt x="665321" y="985365"/>
                </a:lnTo>
                <a:lnTo>
                  <a:pt x="663798" y="985365"/>
                </a:lnTo>
                <a:lnTo>
                  <a:pt x="663798" y="997357"/>
                </a:lnTo>
                <a:lnTo>
                  <a:pt x="665321" y="997357"/>
                </a:lnTo>
                <a:lnTo>
                  <a:pt x="665321" y="1004495"/>
                </a:lnTo>
                <a:lnTo>
                  <a:pt x="670497" y="1004495"/>
                </a:lnTo>
                <a:lnTo>
                  <a:pt x="670497" y="1010491"/>
                </a:lnTo>
                <a:lnTo>
                  <a:pt x="665321" y="1010491"/>
                </a:lnTo>
                <a:lnTo>
                  <a:pt x="663798" y="1014203"/>
                </a:lnTo>
                <a:lnTo>
                  <a:pt x="654968" y="1014203"/>
                </a:lnTo>
                <a:lnTo>
                  <a:pt x="654968" y="1010491"/>
                </a:lnTo>
                <a:lnTo>
                  <a:pt x="647051" y="1010491"/>
                </a:lnTo>
                <a:lnTo>
                  <a:pt x="647051" y="1014203"/>
                </a:lnTo>
                <a:lnTo>
                  <a:pt x="643397" y="1014203"/>
                </a:lnTo>
                <a:lnTo>
                  <a:pt x="643397" y="1026196"/>
                </a:lnTo>
                <a:lnTo>
                  <a:pt x="639439" y="1029908"/>
                </a:lnTo>
                <a:lnTo>
                  <a:pt x="637003" y="1029908"/>
                </a:lnTo>
                <a:lnTo>
                  <a:pt x="637003" y="1033619"/>
                </a:lnTo>
                <a:lnTo>
                  <a:pt x="633044" y="1033619"/>
                </a:lnTo>
                <a:lnTo>
                  <a:pt x="633044" y="1029908"/>
                </a:lnTo>
                <a:lnTo>
                  <a:pt x="629086" y="1029908"/>
                </a:lnTo>
                <a:lnTo>
                  <a:pt x="629086" y="1026196"/>
                </a:lnTo>
                <a:lnTo>
                  <a:pt x="623910" y="1026196"/>
                </a:lnTo>
                <a:lnTo>
                  <a:pt x="623910" y="1022769"/>
                </a:lnTo>
                <a:lnTo>
                  <a:pt x="620256" y="1022769"/>
                </a:lnTo>
                <a:lnTo>
                  <a:pt x="620256" y="1019057"/>
                </a:lnTo>
                <a:lnTo>
                  <a:pt x="616297" y="1014203"/>
                </a:lnTo>
                <a:lnTo>
                  <a:pt x="616297" y="1019057"/>
                </a:lnTo>
                <a:lnTo>
                  <a:pt x="612339" y="1019057"/>
                </a:lnTo>
                <a:lnTo>
                  <a:pt x="612339" y="1014203"/>
                </a:lnTo>
                <a:lnTo>
                  <a:pt x="608380" y="1014203"/>
                </a:lnTo>
                <a:lnTo>
                  <a:pt x="608380" y="1019057"/>
                </a:lnTo>
                <a:lnTo>
                  <a:pt x="608380" y="1014203"/>
                </a:lnTo>
                <a:lnTo>
                  <a:pt x="589197" y="1014203"/>
                </a:lnTo>
                <a:lnTo>
                  <a:pt x="589197" y="1010491"/>
                </a:lnTo>
                <a:lnTo>
                  <a:pt x="581585" y="1010491"/>
                </a:lnTo>
                <a:lnTo>
                  <a:pt x="581585" y="1014203"/>
                </a:lnTo>
                <a:lnTo>
                  <a:pt x="578844" y="1014203"/>
                </a:lnTo>
                <a:lnTo>
                  <a:pt x="578844" y="1010491"/>
                </a:lnTo>
                <a:lnTo>
                  <a:pt x="574886" y="1010491"/>
                </a:lnTo>
                <a:lnTo>
                  <a:pt x="574886" y="1007065"/>
                </a:lnTo>
                <a:lnTo>
                  <a:pt x="571232" y="1007065"/>
                </a:lnTo>
                <a:lnTo>
                  <a:pt x="571232" y="1004495"/>
                </a:lnTo>
                <a:lnTo>
                  <a:pt x="574886" y="1004495"/>
                </a:lnTo>
                <a:lnTo>
                  <a:pt x="578844" y="1001069"/>
                </a:lnTo>
                <a:lnTo>
                  <a:pt x="581585" y="1001069"/>
                </a:lnTo>
                <a:lnTo>
                  <a:pt x="581585" y="997357"/>
                </a:lnTo>
                <a:lnTo>
                  <a:pt x="594374" y="997357"/>
                </a:lnTo>
                <a:lnTo>
                  <a:pt x="594374" y="985365"/>
                </a:lnTo>
                <a:lnTo>
                  <a:pt x="598332" y="985365"/>
                </a:lnTo>
                <a:lnTo>
                  <a:pt x="598332" y="976799"/>
                </a:lnTo>
                <a:lnTo>
                  <a:pt x="594374" y="976799"/>
                </a:lnTo>
                <a:lnTo>
                  <a:pt x="594374" y="971945"/>
                </a:lnTo>
                <a:lnTo>
                  <a:pt x="589197" y="971945"/>
                </a:lnTo>
                <a:lnTo>
                  <a:pt x="589197" y="968233"/>
                </a:lnTo>
                <a:lnTo>
                  <a:pt x="585239" y="968233"/>
                </a:lnTo>
                <a:lnTo>
                  <a:pt x="585239" y="964807"/>
                </a:lnTo>
                <a:lnTo>
                  <a:pt x="585239" y="968233"/>
                </a:lnTo>
                <a:lnTo>
                  <a:pt x="578844" y="968233"/>
                </a:lnTo>
                <a:lnTo>
                  <a:pt x="578844" y="964807"/>
                </a:lnTo>
                <a:lnTo>
                  <a:pt x="571232" y="964807"/>
                </a:lnTo>
                <a:lnTo>
                  <a:pt x="571232" y="961095"/>
                </a:lnTo>
                <a:lnTo>
                  <a:pt x="567274" y="961095"/>
                </a:lnTo>
                <a:lnTo>
                  <a:pt x="571232" y="957383"/>
                </a:lnTo>
                <a:lnTo>
                  <a:pt x="571232" y="955099"/>
                </a:lnTo>
                <a:lnTo>
                  <a:pt x="567274" y="955099"/>
                </a:lnTo>
                <a:lnTo>
                  <a:pt x="567274" y="942821"/>
                </a:lnTo>
                <a:lnTo>
                  <a:pt x="563315" y="939394"/>
                </a:lnTo>
                <a:lnTo>
                  <a:pt x="558139" y="939394"/>
                </a:lnTo>
                <a:lnTo>
                  <a:pt x="558139" y="935682"/>
                </a:lnTo>
                <a:lnTo>
                  <a:pt x="558139" y="939394"/>
                </a:lnTo>
                <a:lnTo>
                  <a:pt x="558139" y="935682"/>
                </a:lnTo>
                <a:lnTo>
                  <a:pt x="558139" y="939394"/>
                </a:lnTo>
                <a:lnTo>
                  <a:pt x="552962" y="939394"/>
                </a:lnTo>
                <a:lnTo>
                  <a:pt x="552962" y="928544"/>
                </a:lnTo>
                <a:lnTo>
                  <a:pt x="547786" y="928544"/>
                </a:lnTo>
                <a:lnTo>
                  <a:pt x="547786" y="925974"/>
                </a:lnTo>
                <a:lnTo>
                  <a:pt x="544132" y="925974"/>
                </a:lnTo>
                <a:lnTo>
                  <a:pt x="544132" y="918836"/>
                </a:lnTo>
                <a:lnTo>
                  <a:pt x="547786" y="918836"/>
                </a:lnTo>
                <a:lnTo>
                  <a:pt x="547786" y="915124"/>
                </a:lnTo>
                <a:lnTo>
                  <a:pt x="544132" y="915124"/>
                </a:lnTo>
                <a:lnTo>
                  <a:pt x="547786" y="915124"/>
                </a:lnTo>
                <a:lnTo>
                  <a:pt x="547786" y="910270"/>
                </a:lnTo>
                <a:lnTo>
                  <a:pt x="552962" y="910270"/>
                </a:lnTo>
                <a:lnTo>
                  <a:pt x="547786" y="910270"/>
                </a:lnTo>
                <a:lnTo>
                  <a:pt x="544132" y="906558"/>
                </a:lnTo>
                <a:lnTo>
                  <a:pt x="540173" y="903132"/>
                </a:lnTo>
                <a:lnTo>
                  <a:pt x="540173" y="900562"/>
                </a:lnTo>
                <a:lnTo>
                  <a:pt x="536215" y="900562"/>
                </a:lnTo>
                <a:lnTo>
                  <a:pt x="536215" y="896850"/>
                </a:lnTo>
                <a:lnTo>
                  <a:pt x="532561" y="896850"/>
                </a:lnTo>
                <a:lnTo>
                  <a:pt x="532561" y="900562"/>
                </a:lnTo>
                <a:lnTo>
                  <a:pt x="528603" y="900562"/>
                </a:lnTo>
                <a:lnTo>
                  <a:pt x="528603" y="903132"/>
                </a:lnTo>
                <a:lnTo>
                  <a:pt x="523426" y="903132"/>
                </a:lnTo>
                <a:lnTo>
                  <a:pt x="523426" y="910270"/>
                </a:lnTo>
                <a:lnTo>
                  <a:pt x="522208" y="910270"/>
                </a:lnTo>
                <a:lnTo>
                  <a:pt x="522208" y="942821"/>
                </a:lnTo>
                <a:lnTo>
                  <a:pt x="523426" y="942821"/>
                </a:lnTo>
                <a:lnTo>
                  <a:pt x="523426" y="947675"/>
                </a:lnTo>
                <a:lnTo>
                  <a:pt x="522208" y="951387"/>
                </a:lnTo>
                <a:lnTo>
                  <a:pt x="522208" y="957383"/>
                </a:lnTo>
                <a:lnTo>
                  <a:pt x="518250" y="957383"/>
                </a:lnTo>
                <a:lnTo>
                  <a:pt x="518250" y="961095"/>
                </a:lnTo>
                <a:lnTo>
                  <a:pt x="522208" y="961095"/>
                </a:lnTo>
                <a:lnTo>
                  <a:pt x="518250" y="961095"/>
                </a:lnTo>
                <a:lnTo>
                  <a:pt x="513073" y="964807"/>
                </a:lnTo>
                <a:lnTo>
                  <a:pt x="513073" y="961095"/>
                </a:lnTo>
                <a:lnTo>
                  <a:pt x="509115" y="961095"/>
                </a:lnTo>
                <a:lnTo>
                  <a:pt x="509115" y="955099"/>
                </a:lnTo>
                <a:lnTo>
                  <a:pt x="501503" y="955099"/>
                </a:lnTo>
                <a:lnTo>
                  <a:pt x="501503" y="951387"/>
                </a:lnTo>
                <a:lnTo>
                  <a:pt x="497544" y="951387"/>
                </a:lnTo>
                <a:lnTo>
                  <a:pt x="497544" y="947675"/>
                </a:lnTo>
                <a:lnTo>
                  <a:pt x="495108" y="947675"/>
                </a:lnTo>
                <a:lnTo>
                  <a:pt x="495108" y="931971"/>
                </a:lnTo>
                <a:lnTo>
                  <a:pt x="491150" y="931971"/>
                </a:lnTo>
                <a:lnTo>
                  <a:pt x="491150" y="935682"/>
                </a:lnTo>
                <a:lnTo>
                  <a:pt x="482319" y="935682"/>
                </a:lnTo>
                <a:lnTo>
                  <a:pt x="482319" y="931971"/>
                </a:lnTo>
                <a:lnTo>
                  <a:pt x="482319" y="935682"/>
                </a:lnTo>
                <a:lnTo>
                  <a:pt x="482319" y="931971"/>
                </a:lnTo>
                <a:lnTo>
                  <a:pt x="478361" y="931971"/>
                </a:lnTo>
                <a:lnTo>
                  <a:pt x="478361" y="935682"/>
                </a:lnTo>
                <a:lnTo>
                  <a:pt x="474403" y="935682"/>
                </a:lnTo>
                <a:lnTo>
                  <a:pt x="478361" y="935682"/>
                </a:lnTo>
                <a:lnTo>
                  <a:pt x="474403" y="939394"/>
                </a:lnTo>
                <a:lnTo>
                  <a:pt x="470444" y="939394"/>
                </a:lnTo>
                <a:lnTo>
                  <a:pt x="468008" y="942821"/>
                </a:lnTo>
                <a:lnTo>
                  <a:pt x="464050" y="942821"/>
                </a:lnTo>
                <a:lnTo>
                  <a:pt x="464050" y="939394"/>
                </a:lnTo>
                <a:lnTo>
                  <a:pt x="460396" y="942821"/>
                </a:lnTo>
                <a:lnTo>
                  <a:pt x="452479" y="942821"/>
                </a:lnTo>
                <a:lnTo>
                  <a:pt x="452479" y="947675"/>
                </a:lnTo>
                <a:lnTo>
                  <a:pt x="421725" y="947675"/>
                </a:lnTo>
                <a:lnTo>
                  <a:pt x="416549" y="942821"/>
                </a:lnTo>
                <a:lnTo>
                  <a:pt x="416549" y="939394"/>
                </a:lnTo>
                <a:lnTo>
                  <a:pt x="412590" y="939394"/>
                </a:lnTo>
                <a:lnTo>
                  <a:pt x="412590" y="935682"/>
                </a:lnTo>
                <a:lnTo>
                  <a:pt x="406196" y="935682"/>
                </a:lnTo>
                <a:lnTo>
                  <a:pt x="406196" y="928544"/>
                </a:lnTo>
                <a:lnTo>
                  <a:pt x="402237" y="928544"/>
                </a:lnTo>
                <a:lnTo>
                  <a:pt x="402237" y="925974"/>
                </a:lnTo>
                <a:lnTo>
                  <a:pt x="398279" y="925974"/>
                </a:lnTo>
                <a:lnTo>
                  <a:pt x="398279" y="922263"/>
                </a:lnTo>
                <a:lnTo>
                  <a:pt x="402237" y="922263"/>
                </a:lnTo>
                <a:lnTo>
                  <a:pt x="402237" y="918836"/>
                </a:lnTo>
                <a:lnTo>
                  <a:pt x="398279" y="918836"/>
                </a:lnTo>
                <a:lnTo>
                  <a:pt x="402237" y="918836"/>
                </a:lnTo>
                <a:lnTo>
                  <a:pt x="398279" y="918836"/>
                </a:lnTo>
                <a:lnTo>
                  <a:pt x="402237" y="918836"/>
                </a:lnTo>
                <a:lnTo>
                  <a:pt x="402237" y="915124"/>
                </a:lnTo>
                <a:lnTo>
                  <a:pt x="406196" y="915124"/>
                </a:lnTo>
                <a:lnTo>
                  <a:pt x="406196" y="881146"/>
                </a:lnTo>
                <a:lnTo>
                  <a:pt x="406196" y="886000"/>
                </a:lnTo>
                <a:lnTo>
                  <a:pt x="402237" y="881146"/>
                </a:lnTo>
                <a:lnTo>
                  <a:pt x="402237" y="877720"/>
                </a:lnTo>
                <a:lnTo>
                  <a:pt x="398279" y="877720"/>
                </a:lnTo>
                <a:lnTo>
                  <a:pt x="398279" y="876578"/>
                </a:lnTo>
                <a:lnTo>
                  <a:pt x="394625" y="876578"/>
                </a:lnTo>
                <a:lnTo>
                  <a:pt x="398279" y="876578"/>
                </a:lnTo>
                <a:lnTo>
                  <a:pt x="398279" y="868012"/>
                </a:lnTo>
                <a:lnTo>
                  <a:pt x="402237" y="868012"/>
                </a:lnTo>
                <a:lnTo>
                  <a:pt x="406196" y="864300"/>
                </a:lnTo>
                <a:lnTo>
                  <a:pt x="411372" y="860874"/>
                </a:lnTo>
                <a:lnTo>
                  <a:pt x="412590" y="860874"/>
                </a:lnTo>
                <a:lnTo>
                  <a:pt x="412590" y="857162"/>
                </a:lnTo>
                <a:lnTo>
                  <a:pt x="425379" y="857162"/>
                </a:lnTo>
                <a:lnTo>
                  <a:pt x="429337" y="853450"/>
                </a:lnTo>
                <a:lnTo>
                  <a:pt x="433296" y="853450"/>
                </a:lnTo>
                <a:lnTo>
                  <a:pt x="436950" y="848596"/>
                </a:lnTo>
                <a:lnTo>
                  <a:pt x="433296" y="848596"/>
                </a:lnTo>
                <a:lnTo>
                  <a:pt x="433296" y="847454"/>
                </a:lnTo>
                <a:lnTo>
                  <a:pt x="436950" y="847454"/>
                </a:lnTo>
                <a:lnTo>
                  <a:pt x="436950" y="843742"/>
                </a:lnTo>
                <a:lnTo>
                  <a:pt x="443649" y="843742"/>
                </a:lnTo>
                <a:lnTo>
                  <a:pt x="443649" y="847454"/>
                </a:lnTo>
                <a:lnTo>
                  <a:pt x="447303" y="847454"/>
                </a:lnTo>
                <a:lnTo>
                  <a:pt x="447303" y="843742"/>
                </a:lnTo>
                <a:lnTo>
                  <a:pt x="456437" y="843742"/>
                </a:lnTo>
                <a:lnTo>
                  <a:pt x="456437" y="838888"/>
                </a:lnTo>
                <a:lnTo>
                  <a:pt x="452479" y="838888"/>
                </a:lnTo>
                <a:lnTo>
                  <a:pt x="460396" y="838888"/>
                </a:lnTo>
                <a:lnTo>
                  <a:pt x="460396" y="835461"/>
                </a:lnTo>
                <a:lnTo>
                  <a:pt x="468008" y="835461"/>
                </a:lnTo>
                <a:lnTo>
                  <a:pt x="468008" y="822041"/>
                </a:lnTo>
                <a:lnTo>
                  <a:pt x="474403" y="822041"/>
                </a:lnTo>
                <a:lnTo>
                  <a:pt x="474403" y="818330"/>
                </a:lnTo>
                <a:lnTo>
                  <a:pt x="478361" y="818330"/>
                </a:lnTo>
                <a:lnTo>
                  <a:pt x="478361" y="814903"/>
                </a:lnTo>
                <a:lnTo>
                  <a:pt x="482319" y="814903"/>
                </a:lnTo>
                <a:lnTo>
                  <a:pt x="482319" y="810049"/>
                </a:lnTo>
                <a:lnTo>
                  <a:pt x="487191" y="810049"/>
                </a:lnTo>
                <a:lnTo>
                  <a:pt x="487191" y="802625"/>
                </a:lnTo>
                <a:lnTo>
                  <a:pt x="491150" y="802625"/>
                </a:lnTo>
                <a:lnTo>
                  <a:pt x="491150" y="799199"/>
                </a:lnTo>
                <a:lnTo>
                  <a:pt x="497544" y="799199"/>
                </a:lnTo>
                <a:lnTo>
                  <a:pt x="501503" y="795487"/>
                </a:lnTo>
                <a:lnTo>
                  <a:pt x="505461" y="792917"/>
                </a:lnTo>
                <a:lnTo>
                  <a:pt x="505461" y="789491"/>
                </a:lnTo>
                <a:lnTo>
                  <a:pt x="509115" y="789491"/>
                </a:lnTo>
                <a:lnTo>
                  <a:pt x="509115" y="785779"/>
                </a:lnTo>
                <a:lnTo>
                  <a:pt x="513073" y="785779"/>
                </a:lnTo>
                <a:lnTo>
                  <a:pt x="513073" y="782067"/>
                </a:lnTo>
                <a:lnTo>
                  <a:pt x="509115" y="782067"/>
                </a:lnTo>
                <a:lnTo>
                  <a:pt x="509115" y="773787"/>
                </a:lnTo>
                <a:lnTo>
                  <a:pt x="513073" y="773787"/>
                </a:lnTo>
                <a:lnTo>
                  <a:pt x="513073" y="770075"/>
                </a:lnTo>
                <a:lnTo>
                  <a:pt x="518250" y="770075"/>
                </a:lnTo>
                <a:lnTo>
                  <a:pt x="518250" y="743521"/>
                </a:lnTo>
                <a:lnTo>
                  <a:pt x="522208" y="743521"/>
                </a:lnTo>
                <a:lnTo>
                  <a:pt x="518250" y="743521"/>
                </a:lnTo>
                <a:lnTo>
                  <a:pt x="522208" y="743521"/>
                </a:lnTo>
                <a:lnTo>
                  <a:pt x="522208" y="727816"/>
                </a:lnTo>
                <a:lnTo>
                  <a:pt x="518250" y="727816"/>
                </a:lnTo>
                <a:lnTo>
                  <a:pt x="522208" y="727816"/>
                </a:lnTo>
                <a:lnTo>
                  <a:pt x="518250" y="724104"/>
                </a:lnTo>
                <a:lnTo>
                  <a:pt x="522208" y="724104"/>
                </a:lnTo>
                <a:lnTo>
                  <a:pt x="518250" y="724104"/>
                </a:lnTo>
                <a:lnTo>
                  <a:pt x="518250" y="720393"/>
                </a:lnTo>
                <a:lnTo>
                  <a:pt x="522208" y="720393"/>
                </a:lnTo>
                <a:lnTo>
                  <a:pt x="522208" y="714396"/>
                </a:lnTo>
                <a:lnTo>
                  <a:pt x="518250" y="714396"/>
                </a:lnTo>
                <a:lnTo>
                  <a:pt x="518250" y="710970"/>
                </a:lnTo>
                <a:lnTo>
                  <a:pt x="513073" y="710970"/>
                </a:lnTo>
                <a:lnTo>
                  <a:pt x="513073" y="702404"/>
                </a:lnTo>
                <a:lnTo>
                  <a:pt x="509115" y="702404"/>
                </a:lnTo>
                <a:lnTo>
                  <a:pt x="509115" y="695266"/>
                </a:lnTo>
                <a:lnTo>
                  <a:pt x="505461" y="695266"/>
                </a:lnTo>
                <a:lnTo>
                  <a:pt x="505461" y="685558"/>
                </a:lnTo>
                <a:lnTo>
                  <a:pt x="501503" y="685558"/>
                </a:lnTo>
                <a:lnTo>
                  <a:pt x="501503" y="676992"/>
                </a:lnTo>
                <a:lnTo>
                  <a:pt x="497544" y="676992"/>
                </a:lnTo>
                <a:lnTo>
                  <a:pt x="501503" y="676992"/>
                </a:lnTo>
                <a:lnTo>
                  <a:pt x="497544" y="673280"/>
                </a:lnTo>
                <a:lnTo>
                  <a:pt x="495108" y="673280"/>
                </a:lnTo>
                <a:lnTo>
                  <a:pt x="495108" y="669854"/>
                </a:lnTo>
                <a:lnTo>
                  <a:pt x="491150" y="669854"/>
                </a:lnTo>
                <a:lnTo>
                  <a:pt x="491150" y="666142"/>
                </a:lnTo>
                <a:lnTo>
                  <a:pt x="487191" y="662430"/>
                </a:lnTo>
                <a:lnTo>
                  <a:pt x="487191" y="666142"/>
                </a:lnTo>
                <a:lnTo>
                  <a:pt x="487191" y="662430"/>
                </a:lnTo>
                <a:lnTo>
                  <a:pt x="487191" y="666142"/>
                </a:lnTo>
                <a:lnTo>
                  <a:pt x="482319" y="666142"/>
                </a:lnTo>
                <a:lnTo>
                  <a:pt x="482319" y="662430"/>
                </a:lnTo>
                <a:lnTo>
                  <a:pt x="478361" y="660146"/>
                </a:lnTo>
                <a:lnTo>
                  <a:pt x="470444" y="660146"/>
                </a:lnTo>
                <a:lnTo>
                  <a:pt x="470444" y="656434"/>
                </a:lnTo>
                <a:lnTo>
                  <a:pt x="474403" y="656434"/>
                </a:lnTo>
                <a:lnTo>
                  <a:pt x="470444" y="656434"/>
                </a:lnTo>
                <a:lnTo>
                  <a:pt x="470444" y="652722"/>
                </a:lnTo>
                <a:lnTo>
                  <a:pt x="468008" y="652722"/>
                </a:lnTo>
                <a:lnTo>
                  <a:pt x="470444" y="649296"/>
                </a:lnTo>
                <a:lnTo>
                  <a:pt x="468008" y="649296"/>
                </a:lnTo>
                <a:lnTo>
                  <a:pt x="468008" y="652722"/>
                </a:lnTo>
                <a:lnTo>
                  <a:pt x="468008" y="649296"/>
                </a:lnTo>
                <a:lnTo>
                  <a:pt x="456437" y="649296"/>
                </a:lnTo>
                <a:lnTo>
                  <a:pt x="456437" y="652722"/>
                </a:lnTo>
                <a:lnTo>
                  <a:pt x="452479" y="652722"/>
                </a:lnTo>
                <a:lnTo>
                  <a:pt x="452479" y="656434"/>
                </a:lnTo>
                <a:lnTo>
                  <a:pt x="447303" y="652722"/>
                </a:lnTo>
                <a:lnTo>
                  <a:pt x="443649" y="652722"/>
                </a:lnTo>
                <a:lnTo>
                  <a:pt x="443649" y="649296"/>
                </a:lnTo>
                <a:lnTo>
                  <a:pt x="439690" y="649296"/>
                </a:lnTo>
                <a:lnTo>
                  <a:pt x="436950" y="644442"/>
                </a:lnTo>
                <a:lnTo>
                  <a:pt x="433296" y="640730"/>
                </a:lnTo>
                <a:lnTo>
                  <a:pt x="425379" y="640730"/>
                </a:lnTo>
                <a:lnTo>
                  <a:pt x="429337" y="637018"/>
                </a:lnTo>
                <a:lnTo>
                  <a:pt x="429337" y="634733"/>
                </a:lnTo>
                <a:lnTo>
                  <a:pt x="425379" y="634733"/>
                </a:lnTo>
                <a:lnTo>
                  <a:pt x="425379" y="631022"/>
                </a:lnTo>
                <a:lnTo>
                  <a:pt x="421725" y="631022"/>
                </a:lnTo>
                <a:lnTo>
                  <a:pt x="421725" y="627310"/>
                </a:lnTo>
                <a:lnTo>
                  <a:pt x="412590" y="627310"/>
                </a:lnTo>
                <a:lnTo>
                  <a:pt x="412590" y="623883"/>
                </a:lnTo>
                <a:lnTo>
                  <a:pt x="402237" y="623883"/>
                </a:lnTo>
                <a:lnTo>
                  <a:pt x="402237" y="620171"/>
                </a:lnTo>
                <a:lnTo>
                  <a:pt x="394625" y="620171"/>
                </a:lnTo>
                <a:lnTo>
                  <a:pt x="394625" y="615317"/>
                </a:lnTo>
                <a:lnTo>
                  <a:pt x="376355" y="615317"/>
                </a:lnTo>
                <a:lnTo>
                  <a:pt x="376355" y="611606"/>
                </a:lnTo>
                <a:lnTo>
                  <a:pt x="367525" y="611606"/>
                </a:lnTo>
                <a:lnTo>
                  <a:pt x="367525" y="610463"/>
                </a:lnTo>
                <a:lnTo>
                  <a:pt x="359608" y="610463"/>
                </a:lnTo>
                <a:lnTo>
                  <a:pt x="359608" y="606752"/>
                </a:lnTo>
                <a:lnTo>
                  <a:pt x="355954" y="602183"/>
                </a:lnTo>
                <a:lnTo>
                  <a:pt x="355954" y="606752"/>
                </a:lnTo>
                <a:lnTo>
                  <a:pt x="353214" y="606752"/>
                </a:lnTo>
                <a:lnTo>
                  <a:pt x="353214" y="602183"/>
                </a:lnTo>
                <a:lnTo>
                  <a:pt x="345601" y="602183"/>
                </a:lnTo>
                <a:lnTo>
                  <a:pt x="345601" y="598471"/>
                </a:lnTo>
                <a:lnTo>
                  <a:pt x="340425" y="598471"/>
                </a:lnTo>
                <a:lnTo>
                  <a:pt x="340425" y="594759"/>
                </a:lnTo>
                <a:lnTo>
                  <a:pt x="336466" y="598471"/>
                </a:lnTo>
                <a:lnTo>
                  <a:pt x="336466" y="594759"/>
                </a:lnTo>
                <a:lnTo>
                  <a:pt x="332508" y="594759"/>
                </a:lnTo>
                <a:lnTo>
                  <a:pt x="332508" y="591047"/>
                </a:lnTo>
                <a:lnTo>
                  <a:pt x="328854" y="591047"/>
                </a:lnTo>
                <a:lnTo>
                  <a:pt x="328854" y="587621"/>
                </a:lnTo>
                <a:lnTo>
                  <a:pt x="318501" y="587621"/>
                </a:lnTo>
                <a:lnTo>
                  <a:pt x="318501" y="582767"/>
                </a:lnTo>
                <a:lnTo>
                  <a:pt x="322460" y="582767"/>
                </a:lnTo>
                <a:lnTo>
                  <a:pt x="322460" y="581625"/>
                </a:lnTo>
                <a:lnTo>
                  <a:pt x="314543" y="581625"/>
                </a:lnTo>
                <a:lnTo>
                  <a:pt x="310584" y="577913"/>
                </a:lnTo>
                <a:lnTo>
                  <a:pt x="310584" y="581625"/>
                </a:lnTo>
                <a:lnTo>
                  <a:pt x="305712" y="581625"/>
                </a:lnTo>
                <a:lnTo>
                  <a:pt x="301754" y="577913"/>
                </a:lnTo>
                <a:lnTo>
                  <a:pt x="295360" y="577913"/>
                </a:lnTo>
                <a:lnTo>
                  <a:pt x="295360" y="569347"/>
                </a:lnTo>
                <a:lnTo>
                  <a:pt x="270695" y="569347"/>
                </a:lnTo>
                <a:lnTo>
                  <a:pt x="269478" y="573059"/>
                </a:lnTo>
                <a:lnTo>
                  <a:pt x="264301" y="577913"/>
                </a:lnTo>
                <a:lnTo>
                  <a:pt x="264301" y="581625"/>
                </a:lnTo>
                <a:lnTo>
                  <a:pt x="260343" y="581625"/>
                </a:lnTo>
                <a:lnTo>
                  <a:pt x="256689" y="577913"/>
                </a:lnTo>
                <a:lnTo>
                  <a:pt x="252730" y="577913"/>
                </a:lnTo>
                <a:lnTo>
                  <a:pt x="248772" y="581625"/>
                </a:lnTo>
                <a:lnTo>
                  <a:pt x="248772" y="582767"/>
                </a:lnTo>
                <a:lnTo>
                  <a:pt x="234765" y="582767"/>
                </a:lnTo>
                <a:lnTo>
                  <a:pt x="234765" y="581625"/>
                </a:lnTo>
                <a:lnTo>
                  <a:pt x="234765" y="582767"/>
                </a:lnTo>
                <a:lnTo>
                  <a:pt x="229589" y="582767"/>
                </a:lnTo>
                <a:lnTo>
                  <a:pt x="229589" y="581625"/>
                </a:lnTo>
                <a:lnTo>
                  <a:pt x="225630" y="581625"/>
                </a:lnTo>
                <a:lnTo>
                  <a:pt x="225630" y="577913"/>
                </a:lnTo>
                <a:lnTo>
                  <a:pt x="221672" y="577913"/>
                </a:lnTo>
                <a:lnTo>
                  <a:pt x="221672" y="582767"/>
                </a:lnTo>
                <a:lnTo>
                  <a:pt x="218018" y="582767"/>
                </a:lnTo>
                <a:lnTo>
                  <a:pt x="218018" y="587621"/>
                </a:lnTo>
                <a:lnTo>
                  <a:pt x="218018" y="582767"/>
                </a:lnTo>
                <a:lnTo>
                  <a:pt x="214059" y="582767"/>
                </a:lnTo>
                <a:lnTo>
                  <a:pt x="214059" y="581625"/>
                </a:lnTo>
                <a:lnTo>
                  <a:pt x="211623" y="581625"/>
                </a:lnTo>
                <a:lnTo>
                  <a:pt x="211623" y="577913"/>
                </a:lnTo>
                <a:lnTo>
                  <a:pt x="214059" y="577913"/>
                </a:lnTo>
                <a:lnTo>
                  <a:pt x="203707" y="577913"/>
                </a:lnTo>
                <a:lnTo>
                  <a:pt x="203707" y="573059"/>
                </a:lnTo>
                <a:lnTo>
                  <a:pt x="194876" y="573059"/>
                </a:lnTo>
                <a:lnTo>
                  <a:pt x="194876" y="569347"/>
                </a:lnTo>
                <a:lnTo>
                  <a:pt x="190918" y="565921"/>
                </a:lnTo>
                <a:lnTo>
                  <a:pt x="186959" y="565921"/>
                </a:lnTo>
                <a:lnTo>
                  <a:pt x="186959" y="562209"/>
                </a:lnTo>
                <a:lnTo>
                  <a:pt x="184523" y="562209"/>
                </a:lnTo>
                <a:lnTo>
                  <a:pt x="186959" y="562209"/>
                </a:lnTo>
                <a:lnTo>
                  <a:pt x="184523" y="558497"/>
                </a:lnTo>
                <a:lnTo>
                  <a:pt x="180565" y="558497"/>
                </a:lnTo>
                <a:lnTo>
                  <a:pt x="184523" y="558497"/>
                </a:lnTo>
                <a:lnTo>
                  <a:pt x="180565" y="556213"/>
                </a:lnTo>
                <a:lnTo>
                  <a:pt x="180565" y="552501"/>
                </a:lnTo>
                <a:lnTo>
                  <a:pt x="176607" y="552501"/>
                </a:lnTo>
                <a:lnTo>
                  <a:pt x="176607" y="548789"/>
                </a:lnTo>
                <a:lnTo>
                  <a:pt x="168994" y="548789"/>
                </a:lnTo>
                <a:lnTo>
                  <a:pt x="168994" y="545362"/>
                </a:lnTo>
                <a:lnTo>
                  <a:pt x="172648" y="545362"/>
                </a:lnTo>
                <a:lnTo>
                  <a:pt x="168994" y="545362"/>
                </a:lnTo>
                <a:lnTo>
                  <a:pt x="168994" y="540508"/>
                </a:lnTo>
                <a:lnTo>
                  <a:pt x="172648" y="540508"/>
                </a:lnTo>
                <a:lnTo>
                  <a:pt x="168994" y="540508"/>
                </a:lnTo>
                <a:lnTo>
                  <a:pt x="168994" y="536797"/>
                </a:lnTo>
                <a:lnTo>
                  <a:pt x="163818" y="536797"/>
                </a:lnTo>
                <a:lnTo>
                  <a:pt x="163818" y="529658"/>
                </a:lnTo>
                <a:lnTo>
                  <a:pt x="159859" y="529658"/>
                </a:lnTo>
                <a:lnTo>
                  <a:pt x="159859" y="527089"/>
                </a:lnTo>
                <a:lnTo>
                  <a:pt x="158641" y="523377"/>
                </a:lnTo>
                <a:lnTo>
                  <a:pt x="153465" y="523377"/>
                </a:lnTo>
                <a:lnTo>
                  <a:pt x="153465" y="516238"/>
                </a:lnTo>
                <a:lnTo>
                  <a:pt x="158641" y="516238"/>
                </a:lnTo>
                <a:lnTo>
                  <a:pt x="153465" y="516238"/>
                </a:lnTo>
                <a:lnTo>
                  <a:pt x="153465" y="504246"/>
                </a:lnTo>
                <a:lnTo>
                  <a:pt x="149507" y="504246"/>
                </a:lnTo>
                <a:lnTo>
                  <a:pt x="149507" y="501676"/>
                </a:lnTo>
                <a:lnTo>
                  <a:pt x="149507" y="504246"/>
                </a:lnTo>
                <a:lnTo>
                  <a:pt x="145853" y="504246"/>
                </a:lnTo>
                <a:lnTo>
                  <a:pt x="145853" y="501676"/>
                </a:lnTo>
                <a:lnTo>
                  <a:pt x="141894" y="501676"/>
                </a:lnTo>
                <a:lnTo>
                  <a:pt x="141894" y="494538"/>
                </a:lnTo>
                <a:lnTo>
                  <a:pt x="145853" y="494538"/>
                </a:lnTo>
                <a:lnTo>
                  <a:pt x="141894" y="494538"/>
                </a:lnTo>
                <a:lnTo>
                  <a:pt x="141894" y="487114"/>
                </a:lnTo>
                <a:lnTo>
                  <a:pt x="137936" y="487114"/>
                </a:lnTo>
                <a:lnTo>
                  <a:pt x="137936" y="483688"/>
                </a:lnTo>
                <a:lnTo>
                  <a:pt x="132759" y="483688"/>
                </a:lnTo>
                <a:lnTo>
                  <a:pt x="132759" y="487114"/>
                </a:lnTo>
                <a:lnTo>
                  <a:pt x="129105" y="487114"/>
                </a:lnTo>
                <a:lnTo>
                  <a:pt x="129105" y="478834"/>
                </a:lnTo>
                <a:lnTo>
                  <a:pt x="132759" y="478834"/>
                </a:lnTo>
                <a:lnTo>
                  <a:pt x="132759" y="465414"/>
                </a:lnTo>
                <a:lnTo>
                  <a:pt x="132759" y="469126"/>
                </a:lnTo>
                <a:lnTo>
                  <a:pt x="122406" y="469126"/>
                </a:lnTo>
                <a:lnTo>
                  <a:pt x="122406" y="461702"/>
                </a:lnTo>
                <a:lnTo>
                  <a:pt x="127583" y="461702"/>
                </a:lnTo>
                <a:lnTo>
                  <a:pt x="127583" y="454564"/>
                </a:lnTo>
                <a:lnTo>
                  <a:pt x="129105" y="454564"/>
                </a:lnTo>
                <a:lnTo>
                  <a:pt x="129105" y="449710"/>
                </a:lnTo>
                <a:lnTo>
                  <a:pt x="122406" y="449710"/>
                </a:lnTo>
                <a:lnTo>
                  <a:pt x="122406" y="448568"/>
                </a:lnTo>
                <a:lnTo>
                  <a:pt x="118753" y="448568"/>
                </a:lnTo>
                <a:lnTo>
                  <a:pt x="122406" y="444856"/>
                </a:lnTo>
                <a:lnTo>
                  <a:pt x="122406" y="440002"/>
                </a:lnTo>
                <a:lnTo>
                  <a:pt x="118753" y="440002"/>
                </a:lnTo>
                <a:lnTo>
                  <a:pt x="118753" y="436575"/>
                </a:lnTo>
                <a:lnTo>
                  <a:pt x="114794" y="436575"/>
                </a:lnTo>
                <a:lnTo>
                  <a:pt x="114794" y="432864"/>
                </a:lnTo>
                <a:lnTo>
                  <a:pt x="110836" y="429152"/>
                </a:lnTo>
                <a:lnTo>
                  <a:pt x="107182" y="429152"/>
                </a:lnTo>
                <a:lnTo>
                  <a:pt x="103223" y="425440"/>
                </a:lnTo>
                <a:lnTo>
                  <a:pt x="103223" y="419444"/>
                </a:lnTo>
                <a:lnTo>
                  <a:pt x="100483" y="419444"/>
                </a:lnTo>
                <a:lnTo>
                  <a:pt x="100483" y="416017"/>
                </a:lnTo>
                <a:lnTo>
                  <a:pt x="96829" y="416017"/>
                </a:lnTo>
                <a:lnTo>
                  <a:pt x="96829" y="403739"/>
                </a:lnTo>
                <a:lnTo>
                  <a:pt x="92870" y="403739"/>
                </a:lnTo>
                <a:lnTo>
                  <a:pt x="92870" y="400313"/>
                </a:lnTo>
                <a:lnTo>
                  <a:pt x="87694" y="400313"/>
                </a:lnTo>
                <a:lnTo>
                  <a:pt x="87694" y="396601"/>
                </a:lnTo>
                <a:lnTo>
                  <a:pt x="83736" y="396601"/>
                </a:lnTo>
                <a:lnTo>
                  <a:pt x="87694" y="396601"/>
                </a:lnTo>
                <a:lnTo>
                  <a:pt x="87694" y="394031"/>
                </a:lnTo>
                <a:lnTo>
                  <a:pt x="83736" y="394031"/>
                </a:lnTo>
                <a:lnTo>
                  <a:pt x="83736" y="390605"/>
                </a:lnTo>
                <a:lnTo>
                  <a:pt x="80082" y="390605"/>
                </a:lnTo>
                <a:lnTo>
                  <a:pt x="80082" y="386893"/>
                </a:lnTo>
                <a:lnTo>
                  <a:pt x="76123" y="386893"/>
                </a:lnTo>
                <a:lnTo>
                  <a:pt x="76123" y="383181"/>
                </a:lnTo>
                <a:lnTo>
                  <a:pt x="72165" y="378327"/>
                </a:lnTo>
                <a:lnTo>
                  <a:pt x="69729" y="378327"/>
                </a:lnTo>
                <a:lnTo>
                  <a:pt x="69729" y="371189"/>
                </a:lnTo>
                <a:lnTo>
                  <a:pt x="65770" y="371189"/>
                </a:lnTo>
                <a:lnTo>
                  <a:pt x="65770" y="374901"/>
                </a:lnTo>
                <a:lnTo>
                  <a:pt x="56940" y="374901"/>
                </a:lnTo>
                <a:lnTo>
                  <a:pt x="52982" y="371189"/>
                </a:lnTo>
                <a:lnTo>
                  <a:pt x="52982" y="368905"/>
                </a:lnTo>
                <a:lnTo>
                  <a:pt x="45065" y="368905"/>
                </a:lnTo>
                <a:lnTo>
                  <a:pt x="45065" y="350631"/>
                </a:lnTo>
                <a:lnTo>
                  <a:pt x="42629" y="350631"/>
                </a:lnTo>
                <a:lnTo>
                  <a:pt x="42629" y="344635"/>
                </a:lnTo>
                <a:lnTo>
                  <a:pt x="38670" y="344635"/>
                </a:lnTo>
                <a:lnTo>
                  <a:pt x="38670" y="345777"/>
                </a:lnTo>
                <a:lnTo>
                  <a:pt x="35016" y="345777"/>
                </a:lnTo>
                <a:lnTo>
                  <a:pt x="35016" y="332642"/>
                </a:lnTo>
                <a:lnTo>
                  <a:pt x="31058" y="332642"/>
                </a:lnTo>
                <a:lnTo>
                  <a:pt x="31058" y="328930"/>
                </a:lnTo>
                <a:lnTo>
                  <a:pt x="27100" y="325219"/>
                </a:lnTo>
                <a:lnTo>
                  <a:pt x="27100" y="315511"/>
                </a:lnTo>
                <a:lnTo>
                  <a:pt x="21923" y="315511"/>
                </a:lnTo>
                <a:lnTo>
                  <a:pt x="21923" y="312084"/>
                </a:lnTo>
                <a:lnTo>
                  <a:pt x="18269" y="312084"/>
                </a:lnTo>
                <a:lnTo>
                  <a:pt x="18269" y="308372"/>
                </a:lnTo>
                <a:lnTo>
                  <a:pt x="16747" y="308372"/>
                </a:lnTo>
                <a:lnTo>
                  <a:pt x="16747" y="303518"/>
                </a:lnTo>
                <a:lnTo>
                  <a:pt x="11570" y="303518"/>
                </a:lnTo>
                <a:lnTo>
                  <a:pt x="11570" y="299806"/>
                </a:lnTo>
                <a:lnTo>
                  <a:pt x="7916" y="299806"/>
                </a:lnTo>
                <a:lnTo>
                  <a:pt x="7916" y="296380"/>
                </a:lnTo>
                <a:lnTo>
                  <a:pt x="3958" y="296380"/>
                </a:lnTo>
                <a:lnTo>
                  <a:pt x="3958" y="292668"/>
                </a:lnTo>
                <a:lnTo>
                  <a:pt x="0" y="290098"/>
                </a:lnTo>
                <a:lnTo>
                  <a:pt x="0" y="282960"/>
                </a:lnTo>
                <a:lnTo>
                  <a:pt x="3958" y="279248"/>
                </a:lnTo>
                <a:lnTo>
                  <a:pt x="0" y="279248"/>
                </a:lnTo>
                <a:lnTo>
                  <a:pt x="0" y="267256"/>
                </a:lnTo>
                <a:lnTo>
                  <a:pt x="7916" y="267256"/>
                </a:lnTo>
                <a:lnTo>
                  <a:pt x="11570" y="264686"/>
                </a:lnTo>
                <a:lnTo>
                  <a:pt x="16747" y="264686"/>
                </a:lnTo>
                <a:lnTo>
                  <a:pt x="16747" y="267256"/>
                </a:lnTo>
                <a:lnTo>
                  <a:pt x="18269" y="267256"/>
                </a:lnTo>
                <a:lnTo>
                  <a:pt x="18269" y="270968"/>
                </a:lnTo>
                <a:lnTo>
                  <a:pt x="21923" y="270968"/>
                </a:lnTo>
                <a:lnTo>
                  <a:pt x="27100" y="267256"/>
                </a:lnTo>
                <a:lnTo>
                  <a:pt x="38670" y="267256"/>
                </a:lnTo>
                <a:lnTo>
                  <a:pt x="38670" y="264686"/>
                </a:lnTo>
                <a:lnTo>
                  <a:pt x="49023" y="264686"/>
                </a:lnTo>
                <a:lnTo>
                  <a:pt x="49023" y="267256"/>
                </a:lnTo>
                <a:lnTo>
                  <a:pt x="56940" y="267256"/>
                </a:lnTo>
                <a:lnTo>
                  <a:pt x="56940" y="270968"/>
                </a:lnTo>
                <a:lnTo>
                  <a:pt x="61812" y="270968"/>
                </a:lnTo>
                <a:lnTo>
                  <a:pt x="61812" y="274394"/>
                </a:lnTo>
                <a:lnTo>
                  <a:pt x="72165" y="274394"/>
                </a:lnTo>
                <a:lnTo>
                  <a:pt x="76123" y="279248"/>
                </a:lnTo>
                <a:lnTo>
                  <a:pt x="76123" y="282960"/>
                </a:lnTo>
                <a:lnTo>
                  <a:pt x="80082" y="286672"/>
                </a:lnTo>
                <a:lnTo>
                  <a:pt x="80082" y="290098"/>
                </a:lnTo>
                <a:lnTo>
                  <a:pt x="83736" y="290098"/>
                </a:lnTo>
                <a:lnTo>
                  <a:pt x="83736" y="292668"/>
                </a:lnTo>
                <a:lnTo>
                  <a:pt x="87694" y="292668"/>
                </a:lnTo>
                <a:lnTo>
                  <a:pt x="87694" y="299806"/>
                </a:lnTo>
                <a:lnTo>
                  <a:pt x="92870" y="303518"/>
                </a:lnTo>
                <a:lnTo>
                  <a:pt x="100483" y="303518"/>
                </a:lnTo>
                <a:lnTo>
                  <a:pt x="100483" y="308372"/>
                </a:lnTo>
                <a:lnTo>
                  <a:pt x="103223" y="308372"/>
                </a:lnTo>
                <a:lnTo>
                  <a:pt x="103223" y="303518"/>
                </a:lnTo>
                <a:lnTo>
                  <a:pt x="107182" y="303518"/>
                </a:lnTo>
                <a:lnTo>
                  <a:pt x="107182" y="282960"/>
                </a:lnTo>
                <a:lnTo>
                  <a:pt x="110836" y="282960"/>
                </a:lnTo>
                <a:lnTo>
                  <a:pt x="110836" y="279248"/>
                </a:lnTo>
                <a:lnTo>
                  <a:pt x="114794" y="279248"/>
                </a:lnTo>
                <a:lnTo>
                  <a:pt x="114794" y="274394"/>
                </a:lnTo>
                <a:lnTo>
                  <a:pt x="122406" y="274394"/>
                </a:lnTo>
                <a:lnTo>
                  <a:pt x="122406" y="270968"/>
                </a:lnTo>
                <a:lnTo>
                  <a:pt x="137936" y="270968"/>
                </a:lnTo>
                <a:lnTo>
                  <a:pt x="137936" y="264686"/>
                </a:lnTo>
                <a:lnTo>
                  <a:pt x="141894" y="264686"/>
                </a:lnTo>
                <a:lnTo>
                  <a:pt x="141894" y="253836"/>
                </a:lnTo>
                <a:lnTo>
                  <a:pt x="145853" y="250410"/>
                </a:lnTo>
                <a:lnTo>
                  <a:pt x="145853" y="246698"/>
                </a:lnTo>
                <a:lnTo>
                  <a:pt x="153465" y="246698"/>
                </a:lnTo>
                <a:lnTo>
                  <a:pt x="158641" y="241844"/>
                </a:lnTo>
                <a:lnTo>
                  <a:pt x="168994" y="241844"/>
                </a:lnTo>
                <a:lnTo>
                  <a:pt x="168994" y="236990"/>
                </a:lnTo>
                <a:lnTo>
                  <a:pt x="159859" y="236990"/>
                </a:lnTo>
                <a:lnTo>
                  <a:pt x="159859" y="232136"/>
                </a:lnTo>
                <a:lnTo>
                  <a:pt x="158641" y="232136"/>
                </a:lnTo>
                <a:lnTo>
                  <a:pt x="158641" y="228424"/>
                </a:lnTo>
                <a:lnTo>
                  <a:pt x="159859" y="228424"/>
                </a:lnTo>
                <a:lnTo>
                  <a:pt x="159859" y="224997"/>
                </a:lnTo>
                <a:lnTo>
                  <a:pt x="158641" y="224997"/>
                </a:lnTo>
                <a:lnTo>
                  <a:pt x="158641" y="207866"/>
                </a:lnTo>
                <a:lnTo>
                  <a:pt x="158641" y="211577"/>
                </a:lnTo>
                <a:lnTo>
                  <a:pt x="149507" y="211577"/>
                </a:lnTo>
                <a:lnTo>
                  <a:pt x="153465" y="207866"/>
                </a:lnTo>
                <a:lnTo>
                  <a:pt x="149507" y="207866"/>
                </a:lnTo>
                <a:lnTo>
                  <a:pt x="149507" y="199585"/>
                </a:lnTo>
                <a:lnTo>
                  <a:pt x="145853" y="199585"/>
                </a:lnTo>
                <a:lnTo>
                  <a:pt x="145853" y="188735"/>
                </a:lnTo>
                <a:lnTo>
                  <a:pt x="141894" y="188735"/>
                </a:lnTo>
                <a:lnTo>
                  <a:pt x="141894" y="185023"/>
                </a:lnTo>
                <a:lnTo>
                  <a:pt x="137936" y="185023"/>
                </a:lnTo>
                <a:lnTo>
                  <a:pt x="137936" y="182739"/>
                </a:lnTo>
                <a:lnTo>
                  <a:pt x="132759" y="182739"/>
                </a:lnTo>
                <a:lnTo>
                  <a:pt x="132759" y="175315"/>
                </a:lnTo>
                <a:lnTo>
                  <a:pt x="129105" y="175315"/>
                </a:lnTo>
                <a:lnTo>
                  <a:pt x="129105" y="170461"/>
                </a:lnTo>
                <a:lnTo>
                  <a:pt x="122406" y="170461"/>
                </a:lnTo>
                <a:lnTo>
                  <a:pt x="118753" y="167035"/>
                </a:lnTo>
                <a:lnTo>
                  <a:pt x="110836" y="167035"/>
                </a:lnTo>
                <a:lnTo>
                  <a:pt x="110836" y="163323"/>
                </a:lnTo>
                <a:lnTo>
                  <a:pt x="107182" y="159611"/>
                </a:lnTo>
                <a:lnTo>
                  <a:pt x="107182" y="153615"/>
                </a:lnTo>
                <a:lnTo>
                  <a:pt x="110836" y="149903"/>
                </a:lnTo>
                <a:lnTo>
                  <a:pt x="110836" y="137911"/>
                </a:lnTo>
                <a:lnTo>
                  <a:pt x="107182" y="134199"/>
                </a:lnTo>
                <a:lnTo>
                  <a:pt x="107182" y="131915"/>
                </a:lnTo>
                <a:lnTo>
                  <a:pt x="103223" y="128203"/>
                </a:lnTo>
                <a:lnTo>
                  <a:pt x="103223" y="124491"/>
                </a:lnTo>
                <a:lnTo>
                  <a:pt x="100483" y="124491"/>
                </a:lnTo>
                <a:lnTo>
                  <a:pt x="100483" y="121064"/>
                </a:lnTo>
                <a:lnTo>
                  <a:pt x="103223" y="117352"/>
                </a:lnTo>
                <a:lnTo>
                  <a:pt x="103223" y="113641"/>
                </a:lnTo>
                <a:lnTo>
                  <a:pt x="107182" y="113641"/>
                </a:lnTo>
                <a:lnTo>
                  <a:pt x="107182" y="105360"/>
                </a:lnTo>
                <a:lnTo>
                  <a:pt x="110836" y="103933"/>
                </a:lnTo>
                <a:lnTo>
                  <a:pt x="114794" y="103933"/>
                </a:lnTo>
                <a:lnTo>
                  <a:pt x="114794" y="99079"/>
                </a:lnTo>
                <a:lnTo>
                  <a:pt x="122406" y="99079"/>
                </a:lnTo>
                <a:lnTo>
                  <a:pt x="122406" y="95652"/>
                </a:lnTo>
                <a:lnTo>
                  <a:pt x="127583" y="95652"/>
                </a:lnTo>
                <a:lnTo>
                  <a:pt x="129105" y="91940"/>
                </a:lnTo>
                <a:lnTo>
                  <a:pt x="132759" y="91940"/>
                </a:lnTo>
                <a:lnTo>
                  <a:pt x="132759" y="84802"/>
                </a:lnTo>
                <a:lnTo>
                  <a:pt x="137936" y="84802"/>
                </a:lnTo>
                <a:lnTo>
                  <a:pt x="137936" y="88228"/>
                </a:lnTo>
                <a:lnTo>
                  <a:pt x="141894" y="88228"/>
                </a:lnTo>
                <a:lnTo>
                  <a:pt x="141894" y="84802"/>
                </a:lnTo>
                <a:lnTo>
                  <a:pt x="145853" y="84802"/>
                </a:lnTo>
                <a:lnTo>
                  <a:pt x="145853" y="78806"/>
                </a:lnTo>
                <a:lnTo>
                  <a:pt x="141894" y="78806"/>
                </a:lnTo>
                <a:lnTo>
                  <a:pt x="141894" y="75094"/>
                </a:lnTo>
                <a:lnTo>
                  <a:pt x="137936" y="70240"/>
                </a:lnTo>
                <a:lnTo>
                  <a:pt x="137936" y="62816"/>
                </a:lnTo>
                <a:lnTo>
                  <a:pt x="145853" y="62816"/>
                </a:lnTo>
                <a:lnTo>
                  <a:pt x="145853" y="51966"/>
                </a:lnTo>
                <a:lnTo>
                  <a:pt x="149507" y="51966"/>
                </a:lnTo>
                <a:lnTo>
                  <a:pt x="153465" y="49682"/>
                </a:lnTo>
                <a:lnTo>
                  <a:pt x="153465" y="45970"/>
                </a:lnTo>
                <a:lnTo>
                  <a:pt x="153465" y="49682"/>
                </a:lnTo>
                <a:lnTo>
                  <a:pt x="158641" y="49682"/>
                </a:lnTo>
                <a:lnTo>
                  <a:pt x="159859" y="45970"/>
                </a:lnTo>
                <a:lnTo>
                  <a:pt x="163818" y="42544"/>
                </a:lnTo>
                <a:lnTo>
                  <a:pt x="163818" y="37690"/>
                </a:lnTo>
                <a:lnTo>
                  <a:pt x="168994" y="37690"/>
                </a:lnTo>
                <a:lnTo>
                  <a:pt x="168994" y="33978"/>
                </a:lnTo>
                <a:lnTo>
                  <a:pt x="172648" y="33978"/>
                </a:lnTo>
                <a:lnTo>
                  <a:pt x="172648" y="30266"/>
                </a:lnTo>
                <a:lnTo>
                  <a:pt x="176607" y="30266"/>
                </a:lnTo>
                <a:lnTo>
                  <a:pt x="176607" y="26554"/>
                </a:lnTo>
                <a:lnTo>
                  <a:pt x="203707" y="26554"/>
                </a:lnTo>
                <a:lnTo>
                  <a:pt x="203707" y="24270"/>
                </a:lnTo>
                <a:lnTo>
                  <a:pt x="238419" y="24270"/>
                </a:lnTo>
                <a:lnTo>
                  <a:pt x="238419" y="20558"/>
                </a:lnTo>
                <a:lnTo>
                  <a:pt x="256689" y="20558"/>
                </a:lnTo>
                <a:lnTo>
                  <a:pt x="256689" y="17131"/>
                </a:lnTo>
                <a:lnTo>
                  <a:pt x="260343" y="17131"/>
                </a:lnTo>
                <a:lnTo>
                  <a:pt x="260343" y="13419"/>
                </a:lnTo>
                <a:lnTo>
                  <a:pt x="264301" y="13419"/>
                </a:lnTo>
                <a:lnTo>
                  <a:pt x="264301" y="8565"/>
                </a:lnTo>
                <a:lnTo>
                  <a:pt x="269478" y="8565"/>
                </a:lnTo>
                <a:lnTo>
                  <a:pt x="269478" y="1427"/>
                </a:lnTo>
                <a:lnTo>
                  <a:pt x="270695" y="1427"/>
                </a:lnTo>
                <a:lnTo>
                  <a:pt x="270695" y="0"/>
                </a:lnTo>
                <a:lnTo>
                  <a:pt x="274654" y="0"/>
                </a:lnTo>
                <a:lnTo>
                  <a:pt x="274654" y="1427"/>
                </a:lnTo>
                <a:lnTo>
                  <a:pt x="279830" y="1427"/>
                </a:lnTo>
                <a:lnTo>
                  <a:pt x="279830" y="4854"/>
                </a:lnTo>
                <a:lnTo>
                  <a:pt x="274654" y="4854"/>
                </a:lnTo>
                <a:lnTo>
                  <a:pt x="274654" y="13419"/>
                </a:lnTo>
                <a:close/>
              </a:path>
            </a:pathLst>
          </a:custGeom>
          <a:solidFill>
            <a:srgbClr val="BFBFBF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buNone/>
              <a:defRPr lang="es-PE"/>
            </a:pPr>
            <a:endParaRPr lang="es-PE" sz="1400">
              <a:solidFill>
                <a:srgbClr val="000000"/>
              </a:solidFill>
            </a:endParaRPr>
          </a:p>
        </p:txBody>
      </p:sp>
      <p:sp>
        <p:nvSpPr>
          <p:cNvPr id="17" name="Google Shape;1265;p20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v7+/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MBElg8MAAAAEAAAAAAAAAAAAAAAAAAAAAAAAAAeAAAAaAAAAAAAAAAAAAAAAAAAAAAAAAAAAAAAECcAABAnAAAAAAAAAAAAAAAAAAAAAAAAAAAAAAAAAAAAAAAAAAAAABQAAAAAAAAAwMD/AAAAAABkAAAAMgAAAAAAAABkAAAAAAAAAH9/fwAKAAAAHwAAAFQAAAC/v78A////AQAAAAAAAAAAAAAAAAAAAAAAAAAAAAAAAAAAAAAAAAAA/v7+AH9/fwDn5uYDzMzMAMDA/wB/f38AAAAAAAAAAAAAAAAAAAAAAAAAAAAhAAAAGAAAABQAAADXPAAA6iIAAOdDAAAuJwAAEAAAACYAAAAIAAAA//////////8="/>
              </a:ext>
            </a:extLst>
          </p:cNvSpPr>
          <p:nvPr/>
        </p:nvSpPr>
        <p:spPr>
          <a:xfrm>
            <a:off x="9890125" y="5675630"/>
            <a:ext cx="1148080" cy="693420"/>
          </a:xfrm>
          <a:custGeom>
            <a:avLst/>
            <a:gdLst/>
            <a:ahLst/>
            <a:cxnLst/>
            <a:rect l="0" t="0" r="1148080" b="693420"/>
            <a:pathLst>
              <a:path w="1148080" h="693420">
                <a:moveTo>
                  <a:pt x="703701" y="6278"/>
                </a:moveTo>
                <a:lnTo>
                  <a:pt x="703701" y="18263"/>
                </a:lnTo>
                <a:lnTo>
                  <a:pt x="699744" y="18263"/>
                </a:lnTo>
                <a:lnTo>
                  <a:pt x="699744" y="21973"/>
                </a:lnTo>
                <a:lnTo>
                  <a:pt x="695788" y="21973"/>
                </a:lnTo>
                <a:lnTo>
                  <a:pt x="699744" y="21973"/>
                </a:lnTo>
                <a:lnTo>
                  <a:pt x="695788" y="21973"/>
                </a:lnTo>
                <a:lnTo>
                  <a:pt x="699744" y="21973"/>
                </a:lnTo>
                <a:lnTo>
                  <a:pt x="699744" y="25397"/>
                </a:lnTo>
                <a:lnTo>
                  <a:pt x="695788" y="25397"/>
                </a:lnTo>
                <a:lnTo>
                  <a:pt x="695788" y="29107"/>
                </a:lnTo>
                <a:lnTo>
                  <a:pt x="699744" y="29107"/>
                </a:lnTo>
                <a:lnTo>
                  <a:pt x="699744" y="31675"/>
                </a:lnTo>
                <a:lnTo>
                  <a:pt x="703701" y="31675"/>
                </a:lnTo>
                <a:lnTo>
                  <a:pt x="703701" y="38809"/>
                </a:lnTo>
                <a:lnTo>
                  <a:pt x="710093" y="38809"/>
                </a:lnTo>
                <a:lnTo>
                  <a:pt x="710093" y="42518"/>
                </a:lnTo>
                <a:lnTo>
                  <a:pt x="714050" y="42518"/>
                </a:lnTo>
                <a:lnTo>
                  <a:pt x="714050" y="45943"/>
                </a:lnTo>
                <a:lnTo>
                  <a:pt x="719224" y="50794"/>
                </a:lnTo>
                <a:lnTo>
                  <a:pt x="749965" y="50794"/>
                </a:lnTo>
                <a:lnTo>
                  <a:pt x="749965" y="45943"/>
                </a:lnTo>
                <a:lnTo>
                  <a:pt x="757879" y="45943"/>
                </a:lnTo>
                <a:lnTo>
                  <a:pt x="761531" y="42518"/>
                </a:lnTo>
                <a:lnTo>
                  <a:pt x="761531" y="45943"/>
                </a:lnTo>
                <a:lnTo>
                  <a:pt x="765488" y="45943"/>
                </a:lnTo>
                <a:lnTo>
                  <a:pt x="767923" y="42518"/>
                </a:lnTo>
                <a:lnTo>
                  <a:pt x="771880" y="42518"/>
                </a:lnTo>
                <a:lnTo>
                  <a:pt x="775837" y="38809"/>
                </a:lnTo>
                <a:lnTo>
                  <a:pt x="771880" y="38809"/>
                </a:lnTo>
                <a:lnTo>
                  <a:pt x="775837" y="38809"/>
                </a:lnTo>
                <a:lnTo>
                  <a:pt x="775837" y="35099"/>
                </a:lnTo>
                <a:lnTo>
                  <a:pt x="779793" y="35099"/>
                </a:lnTo>
                <a:lnTo>
                  <a:pt x="779793" y="38809"/>
                </a:lnTo>
                <a:lnTo>
                  <a:pt x="779793" y="35099"/>
                </a:lnTo>
                <a:lnTo>
                  <a:pt x="779793" y="38809"/>
                </a:lnTo>
                <a:lnTo>
                  <a:pt x="788620" y="38809"/>
                </a:lnTo>
                <a:lnTo>
                  <a:pt x="788620" y="35099"/>
                </a:lnTo>
                <a:lnTo>
                  <a:pt x="792577" y="35099"/>
                </a:lnTo>
                <a:lnTo>
                  <a:pt x="792577" y="50794"/>
                </a:lnTo>
                <a:lnTo>
                  <a:pt x="795012" y="50794"/>
                </a:lnTo>
                <a:lnTo>
                  <a:pt x="795012" y="54503"/>
                </a:lnTo>
                <a:lnTo>
                  <a:pt x="798969" y="54503"/>
                </a:lnTo>
                <a:lnTo>
                  <a:pt x="798969" y="58213"/>
                </a:lnTo>
                <a:lnTo>
                  <a:pt x="806578" y="58213"/>
                </a:lnTo>
                <a:lnTo>
                  <a:pt x="806578" y="64206"/>
                </a:lnTo>
                <a:lnTo>
                  <a:pt x="810535" y="64206"/>
                </a:lnTo>
                <a:lnTo>
                  <a:pt x="810535" y="67915"/>
                </a:lnTo>
                <a:lnTo>
                  <a:pt x="815709" y="64206"/>
                </a:lnTo>
                <a:lnTo>
                  <a:pt x="819666" y="64206"/>
                </a:lnTo>
                <a:lnTo>
                  <a:pt x="815709" y="64206"/>
                </a:lnTo>
                <a:lnTo>
                  <a:pt x="815709" y="60496"/>
                </a:lnTo>
                <a:lnTo>
                  <a:pt x="819666" y="60496"/>
                </a:lnTo>
                <a:lnTo>
                  <a:pt x="819666" y="54503"/>
                </a:lnTo>
                <a:lnTo>
                  <a:pt x="820883" y="50794"/>
                </a:lnTo>
                <a:lnTo>
                  <a:pt x="820883" y="45943"/>
                </a:lnTo>
                <a:lnTo>
                  <a:pt x="819666" y="45943"/>
                </a:lnTo>
                <a:lnTo>
                  <a:pt x="819666" y="13412"/>
                </a:lnTo>
                <a:lnTo>
                  <a:pt x="820883" y="13412"/>
                </a:lnTo>
                <a:lnTo>
                  <a:pt x="820883" y="6278"/>
                </a:lnTo>
                <a:lnTo>
                  <a:pt x="826058" y="6278"/>
                </a:lnTo>
                <a:lnTo>
                  <a:pt x="826058" y="3710"/>
                </a:lnTo>
                <a:lnTo>
                  <a:pt x="830014" y="3710"/>
                </a:lnTo>
                <a:lnTo>
                  <a:pt x="830014" y="0"/>
                </a:lnTo>
                <a:lnTo>
                  <a:pt x="833667" y="0"/>
                </a:lnTo>
                <a:lnTo>
                  <a:pt x="833667" y="3710"/>
                </a:lnTo>
                <a:lnTo>
                  <a:pt x="837624" y="3710"/>
                </a:lnTo>
                <a:lnTo>
                  <a:pt x="837624" y="6278"/>
                </a:lnTo>
                <a:lnTo>
                  <a:pt x="841580" y="9702"/>
                </a:lnTo>
                <a:lnTo>
                  <a:pt x="845233" y="13412"/>
                </a:lnTo>
                <a:lnTo>
                  <a:pt x="850407" y="13412"/>
                </a:lnTo>
                <a:lnTo>
                  <a:pt x="845233" y="13412"/>
                </a:lnTo>
                <a:lnTo>
                  <a:pt x="845233" y="18263"/>
                </a:lnTo>
                <a:lnTo>
                  <a:pt x="841580" y="18263"/>
                </a:lnTo>
                <a:lnTo>
                  <a:pt x="845233" y="18263"/>
                </a:lnTo>
                <a:lnTo>
                  <a:pt x="845233" y="21973"/>
                </a:lnTo>
                <a:lnTo>
                  <a:pt x="841580" y="21973"/>
                </a:lnTo>
                <a:lnTo>
                  <a:pt x="841580" y="29107"/>
                </a:lnTo>
                <a:lnTo>
                  <a:pt x="845233" y="29107"/>
                </a:lnTo>
                <a:lnTo>
                  <a:pt x="845233" y="31675"/>
                </a:lnTo>
                <a:lnTo>
                  <a:pt x="850407" y="31675"/>
                </a:lnTo>
                <a:lnTo>
                  <a:pt x="850407" y="42518"/>
                </a:lnTo>
                <a:lnTo>
                  <a:pt x="855581" y="42518"/>
                </a:lnTo>
                <a:lnTo>
                  <a:pt x="855581" y="38809"/>
                </a:lnTo>
                <a:lnTo>
                  <a:pt x="855581" y="42518"/>
                </a:lnTo>
                <a:lnTo>
                  <a:pt x="855581" y="38809"/>
                </a:lnTo>
                <a:lnTo>
                  <a:pt x="855581" y="42518"/>
                </a:lnTo>
                <a:lnTo>
                  <a:pt x="860756" y="42518"/>
                </a:lnTo>
                <a:lnTo>
                  <a:pt x="864712" y="45943"/>
                </a:lnTo>
                <a:lnTo>
                  <a:pt x="864712" y="58213"/>
                </a:lnTo>
                <a:lnTo>
                  <a:pt x="868669" y="58213"/>
                </a:lnTo>
                <a:lnTo>
                  <a:pt x="868669" y="60496"/>
                </a:lnTo>
                <a:lnTo>
                  <a:pt x="864712" y="64206"/>
                </a:lnTo>
                <a:lnTo>
                  <a:pt x="868669" y="64206"/>
                </a:lnTo>
                <a:lnTo>
                  <a:pt x="868669" y="67915"/>
                </a:lnTo>
                <a:lnTo>
                  <a:pt x="876278" y="67915"/>
                </a:lnTo>
                <a:lnTo>
                  <a:pt x="876278" y="71340"/>
                </a:lnTo>
                <a:lnTo>
                  <a:pt x="882670" y="71340"/>
                </a:lnTo>
                <a:lnTo>
                  <a:pt x="882670" y="67915"/>
                </a:lnTo>
                <a:lnTo>
                  <a:pt x="882670" y="71340"/>
                </a:lnTo>
                <a:lnTo>
                  <a:pt x="886627" y="71340"/>
                </a:lnTo>
                <a:lnTo>
                  <a:pt x="886627" y="75049"/>
                </a:lnTo>
                <a:lnTo>
                  <a:pt x="891801" y="75049"/>
                </a:lnTo>
                <a:lnTo>
                  <a:pt x="891801" y="79900"/>
                </a:lnTo>
                <a:lnTo>
                  <a:pt x="895454" y="79900"/>
                </a:lnTo>
                <a:lnTo>
                  <a:pt x="895454" y="88461"/>
                </a:lnTo>
                <a:lnTo>
                  <a:pt x="891801" y="88461"/>
                </a:lnTo>
                <a:lnTo>
                  <a:pt x="891801" y="100446"/>
                </a:lnTo>
                <a:lnTo>
                  <a:pt x="878713" y="100446"/>
                </a:lnTo>
                <a:lnTo>
                  <a:pt x="878713" y="104156"/>
                </a:lnTo>
                <a:lnTo>
                  <a:pt x="876278" y="104156"/>
                </a:lnTo>
                <a:lnTo>
                  <a:pt x="872322" y="107580"/>
                </a:lnTo>
                <a:lnTo>
                  <a:pt x="868669" y="107580"/>
                </a:lnTo>
                <a:lnTo>
                  <a:pt x="868669" y="110148"/>
                </a:lnTo>
                <a:lnTo>
                  <a:pt x="872322" y="110148"/>
                </a:lnTo>
                <a:lnTo>
                  <a:pt x="872322" y="113572"/>
                </a:lnTo>
                <a:lnTo>
                  <a:pt x="876278" y="113572"/>
                </a:lnTo>
                <a:lnTo>
                  <a:pt x="876278" y="117282"/>
                </a:lnTo>
                <a:lnTo>
                  <a:pt x="878713" y="117282"/>
                </a:lnTo>
                <a:lnTo>
                  <a:pt x="878713" y="113572"/>
                </a:lnTo>
                <a:lnTo>
                  <a:pt x="886627" y="113572"/>
                </a:lnTo>
                <a:lnTo>
                  <a:pt x="886627" y="117282"/>
                </a:lnTo>
                <a:lnTo>
                  <a:pt x="905802" y="117282"/>
                </a:lnTo>
                <a:lnTo>
                  <a:pt x="905802" y="122133"/>
                </a:lnTo>
                <a:lnTo>
                  <a:pt x="905802" y="117282"/>
                </a:lnTo>
                <a:lnTo>
                  <a:pt x="909759" y="117282"/>
                </a:lnTo>
                <a:lnTo>
                  <a:pt x="909759" y="122133"/>
                </a:lnTo>
                <a:lnTo>
                  <a:pt x="913716" y="122133"/>
                </a:lnTo>
                <a:lnTo>
                  <a:pt x="913716" y="117282"/>
                </a:lnTo>
                <a:lnTo>
                  <a:pt x="917673" y="122133"/>
                </a:lnTo>
                <a:lnTo>
                  <a:pt x="917673" y="125843"/>
                </a:lnTo>
                <a:lnTo>
                  <a:pt x="921325" y="125843"/>
                </a:lnTo>
                <a:lnTo>
                  <a:pt x="921325" y="129553"/>
                </a:lnTo>
                <a:lnTo>
                  <a:pt x="926499" y="129553"/>
                </a:lnTo>
                <a:lnTo>
                  <a:pt x="926499" y="132977"/>
                </a:lnTo>
                <a:lnTo>
                  <a:pt x="930456" y="132977"/>
                </a:lnTo>
                <a:lnTo>
                  <a:pt x="930456" y="136686"/>
                </a:lnTo>
                <a:lnTo>
                  <a:pt x="934413" y="136686"/>
                </a:lnTo>
                <a:lnTo>
                  <a:pt x="934413" y="132977"/>
                </a:lnTo>
                <a:lnTo>
                  <a:pt x="936848" y="132977"/>
                </a:lnTo>
                <a:lnTo>
                  <a:pt x="940805" y="129553"/>
                </a:lnTo>
                <a:lnTo>
                  <a:pt x="940805" y="117282"/>
                </a:lnTo>
                <a:lnTo>
                  <a:pt x="944457" y="117282"/>
                </a:lnTo>
                <a:lnTo>
                  <a:pt x="944457" y="113572"/>
                </a:lnTo>
                <a:lnTo>
                  <a:pt x="952371" y="113572"/>
                </a:lnTo>
                <a:lnTo>
                  <a:pt x="952371" y="117282"/>
                </a:lnTo>
                <a:lnTo>
                  <a:pt x="961197" y="117282"/>
                </a:lnTo>
                <a:lnTo>
                  <a:pt x="962719" y="113572"/>
                </a:lnTo>
                <a:lnTo>
                  <a:pt x="967894" y="113572"/>
                </a:lnTo>
                <a:lnTo>
                  <a:pt x="967894" y="107580"/>
                </a:lnTo>
                <a:lnTo>
                  <a:pt x="962719" y="107580"/>
                </a:lnTo>
                <a:lnTo>
                  <a:pt x="962719" y="100446"/>
                </a:lnTo>
                <a:lnTo>
                  <a:pt x="961197" y="100446"/>
                </a:lnTo>
                <a:lnTo>
                  <a:pt x="961197" y="88461"/>
                </a:lnTo>
                <a:lnTo>
                  <a:pt x="962719" y="88461"/>
                </a:lnTo>
                <a:lnTo>
                  <a:pt x="962719" y="93027"/>
                </a:lnTo>
                <a:lnTo>
                  <a:pt x="979460" y="93027"/>
                </a:lnTo>
                <a:lnTo>
                  <a:pt x="979460" y="96736"/>
                </a:lnTo>
                <a:lnTo>
                  <a:pt x="983112" y="96736"/>
                </a:lnTo>
                <a:lnTo>
                  <a:pt x="983112" y="104156"/>
                </a:lnTo>
                <a:lnTo>
                  <a:pt x="987069" y="104156"/>
                </a:lnTo>
                <a:lnTo>
                  <a:pt x="987069" y="107580"/>
                </a:lnTo>
                <a:lnTo>
                  <a:pt x="992243" y="107580"/>
                </a:lnTo>
                <a:lnTo>
                  <a:pt x="992243" y="110148"/>
                </a:lnTo>
                <a:lnTo>
                  <a:pt x="993461" y="110148"/>
                </a:lnTo>
                <a:lnTo>
                  <a:pt x="993461" y="113572"/>
                </a:lnTo>
                <a:lnTo>
                  <a:pt x="997417" y="113572"/>
                </a:lnTo>
                <a:lnTo>
                  <a:pt x="997417" y="117282"/>
                </a:lnTo>
                <a:lnTo>
                  <a:pt x="1002592" y="117282"/>
                </a:lnTo>
                <a:lnTo>
                  <a:pt x="1002592" y="122133"/>
                </a:lnTo>
                <a:lnTo>
                  <a:pt x="1006548" y="122133"/>
                </a:lnTo>
                <a:lnTo>
                  <a:pt x="1006548" y="125843"/>
                </a:lnTo>
                <a:lnTo>
                  <a:pt x="1010201" y="125843"/>
                </a:lnTo>
                <a:lnTo>
                  <a:pt x="1010201" y="129553"/>
                </a:lnTo>
                <a:lnTo>
                  <a:pt x="1018114" y="129553"/>
                </a:lnTo>
                <a:lnTo>
                  <a:pt x="1018114" y="125843"/>
                </a:lnTo>
                <a:lnTo>
                  <a:pt x="1020549" y="125843"/>
                </a:lnTo>
                <a:lnTo>
                  <a:pt x="1020549" y="122133"/>
                </a:lnTo>
                <a:lnTo>
                  <a:pt x="1024506" y="122133"/>
                </a:lnTo>
                <a:lnTo>
                  <a:pt x="1024506" y="117282"/>
                </a:lnTo>
                <a:lnTo>
                  <a:pt x="1028463" y="117282"/>
                </a:lnTo>
                <a:lnTo>
                  <a:pt x="1024506" y="117282"/>
                </a:lnTo>
                <a:lnTo>
                  <a:pt x="1024506" y="113572"/>
                </a:lnTo>
                <a:lnTo>
                  <a:pt x="1037290" y="113572"/>
                </a:lnTo>
                <a:lnTo>
                  <a:pt x="1037290" y="117282"/>
                </a:lnTo>
                <a:lnTo>
                  <a:pt x="1037290" y="113572"/>
                </a:lnTo>
                <a:lnTo>
                  <a:pt x="1041246" y="113572"/>
                </a:lnTo>
                <a:lnTo>
                  <a:pt x="1041246" y="110148"/>
                </a:lnTo>
                <a:lnTo>
                  <a:pt x="1045203" y="110148"/>
                </a:lnTo>
                <a:lnTo>
                  <a:pt x="1041246" y="110148"/>
                </a:lnTo>
                <a:lnTo>
                  <a:pt x="1041246" y="113572"/>
                </a:lnTo>
                <a:lnTo>
                  <a:pt x="1045203" y="113572"/>
                </a:lnTo>
                <a:lnTo>
                  <a:pt x="1041246" y="117282"/>
                </a:lnTo>
                <a:lnTo>
                  <a:pt x="1045203" y="117282"/>
                </a:lnTo>
                <a:lnTo>
                  <a:pt x="1045203" y="122133"/>
                </a:lnTo>
                <a:lnTo>
                  <a:pt x="1051595" y="122133"/>
                </a:lnTo>
                <a:lnTo>
                  <a:pt x="1051595" y="125843"/>
                </a:lnTo>
                <a:lnTo>
                  <a:pt x="1055247" y="125843"/>
                </a:lnTo>
                <a:lnTo>
                  <a:pt x="1055247" y="129553"/>
                </a:lnTo>
                <a:lnTo>
                  <a:pt x="1059204" y="129553"/>
                </a:lnTo>
                <a:lnTo>
                  <a:pt x="1059204" y="132977"/>
                </a:lnTo>
                <a:lnTo>
                  <a:pt x="1055247" y="136686"/>
                </a:lnTo>
                <a:lnTo>
                  <a:pt x="1051595" y="136686"/>
                </a:lnTo>
                <a:lnTo>
                  <a:pt x="1051595" y="138969"/>
                </a:lnTo>
                <a:lnTo>
                  <a:pt x="1047638" y="138969"/>
                </a:lnTo>
                <a:lnTo>
                  <a:pt x="1047638" y="142679"/>
                </a:lnTo>
                <a:lnTo>
                  <a:pt x="1051595" y="142679"/>
                </a:lnTo>
                <a:lnTo>
                  <a:pt x="1051595" y="149813"/>
                </a:lnTo>
                <a:lnTo>
                  <a:pt x="1055247" y="149813"/>
                </a:lnTo>
                <a:lnTo>
                  <a:pt x="1051595" y="154664"/>
                </a:lnTo>
                <a:lnTo>
                  <a:pt x="1051595" y="158374"/>
                </a:lnTo>
                <a:lnTo>
                  <a:pt x="1047638" y="158374"/>
                </a:lnTo>
                <a:lnTo>
                  <a:pt x="1047638" y="162083"/>
                </a:lnTo>
                <a:lnTo>
                  <a:pt x="1045203" y="162083"/>
                </a:lnTo>
                <a:lnTo>
                  <a:pt x="1045203" y="171786"/>
                </a:lnTo>
                <a:lnTo>
                  <a:pt x="1051595" y="171786"/>
                </a:lnTo>
                <a:lnTo>
                  <a:pt x="1051595" y="187480"/>
                </a:lnTo>
                <a:lnTo>
                  <a:pt x="1055247" y="187480"/>
                </a:lnTo>
                <a:lnTo>
                  <a:pt x="1055247" y="196897"/>
                </a:lnTo>
                <a:lnTo>
                  <a:pt x="1051595" y="196897"/>
                </a:lnTo>
                <a:lnTo>
                  <a:pt x="1051595" y="204316"/>
                </a:lnTo>
                <a:lnTo>
                  <a:pt x="1047638" y="204316"/>
                </a:lnTo>
                <a:lnTo>
                  <a:pt x="1047638" y="211450"/>
                </a:lnTo>
                <a:lnTo>
                  <a:pt x="1055247" y="211450"/>
                </a:lnTo>
                <a:lnTo>
                  <a:pt x="1055247" y="216301"/>
                </a:lnTo>
                <a:lnTo>
                  <a:pt x="1059204" y="216301"/>
                </a:lnTo>
                <a:lnTo>
                  <a:pt x="1059204" y="211450"/>
                </a:lnTo>
                <a:lnTo>
                  <a:pt x="1068335" y="211450"/>
                </a:lnTo>
                <a:lnTo>
                  <a:pt x="1068335" y="217443"/>
                </a:lnTo>
                <a:lnTo>
                  <a:pt x="1078684" y="217443"/>
                </a:lnTo>
                <a:lnTo>
                  <a:pt x="1078684" y="216301"/>
                </a:lnTo>
                <a:lnTo>
                  <a:pt x="1075945" y="216301"/>
                </a:lnTo>
                <a:lnTo>
                  <a:pt x="1078684" y="211450"/>
                </a:lnTo>
                <a:lnTo>
                  <a:pt x="1082336" y="211450"/>
                </a:lnTo>
                <a:lnTo>
                  <a:pt x="1082336" y="208026"/>
                </a:lnTo>
                <a:lnTo>
                  <a:pt x="1086293" y="208026"/>
                </a:lnTo>
                <a:lnTo>
                  <a:pt x="1086293" y="204316"/>
                </a:lnTo>
                <a:lnTo>
                  <a:pt x="1086293" y="208026"/>
                </a:lnTo>
                <a:lnTo>
                  <a:pt x="1090250" y="208026"/>
                </a:lnTo>
                <a:lnTo>
                  <a:pt x="1090250" y="211450"/>
                </a:lnTo>
                <a:lnTo>
                  <a:pt x="1093902" y="216301"/>
                </a:lnTo>
                <a:lnTo>
                  <a:pt x="1099077" y="216301"/>
                </a:lnTo>
                <a:lnTo>
                  <a:pt x="1099077" y="221152"/>
                </a:lnTo>
                <a:lnTo>
                  <a:pt x="1093902" y="226004"/>
                </a:lnTo>
                <a:lnTo>
                  <a:pt x="1090250" y="226004"/>
                </a:lnTo>
                <a:lnTo>
                  <a:pt x="1090250" y="229713"/>
                </a:lnTo>
                <a:lnTo>
                  <a:pt x="1093902" y="233423"/>
                </a:lnTo>
                <a:lnTo>
                  <a:pt x="1093902" y="236847"/>
                </a:lnTo>
                <a:lnTo>
                  <a:pt x="1090250" y="236847"/>
                </a:lnTo>
                <a:lnTo>
                  <a:pt x="1093902" y="240557"/>
                </a:lnTo>
                <a:lnTo>
                  <a:pt x="1093902" y="250259"/>
                </a:lnTo>
                <a:lnTo>
                  <a:pt x="1099077" y="250259"/>
                </a:lnTo>
                <a:lnTo>
                  <a:pt x="1099077" y="255110"/>
                </a:lnTo>
                <a:lnTo>
                  <a:pt x="1103033" y="255110"/>
                </a:lnTo>
                <a:lnTo>
                  <a:pt x="1103033" y="258534"/>
                </a:lnTo>
                <a:lnTo>
                  <a:pt x="1109425" y="258534"/>
                </a:lnTo>
                <a:lnTo>
                  <a:pt x="1109425" y="262244"/>
                </a:lnTo>
                <a:lnTo>
                  <a:pt x="1113382" y="262244"/>
                </a:lnTo>
                <a:lnTo>
                  <a:pt x="1113382" y="265954"/>
                </a:lnTo>
                <a:lnTo>
                  <a:pt x="1117339" y="265954"/>
                </a:lnTo>
                <a:lnTo>
                  <a:pt x="1117339" y="282790"/>
                </a:lnTo>
                <a:lnTo>
                  <a:pt x="1120991" y="282790"/>
                </a:lnTo>
                <a:lnTo>
                  <a:pt x="1120991" y="294775"/>
                </a:lnTo>
                <a:lnTo>
                  <a:pt x="1117339" y="294775"/>
                </a:lnTo>
                <a:lnTo>
                  <a:pt x="1113382" y="297343"/>
                </a:lnTo>
                <a:lnTo>
                  <a:pt x="1113382" y="301053"/>
                </a:lnTo>
                <a:lnTo>
                  <a:pt x="1109425" y="301053"/>
                </a:lnTo>
                <a:lnTo>
                  <a:pt x="1109425" y="304477"/>
                </a:lnTo>
                <a:lnTo>
                  <a:pt x="1113382" y="304477"/>
                </a:lnTo>
                <a:lnTo>
                  <a:pt x="1113382" y="308187"/>
                </a:lnTo>
                <a:lnTo>
                  <a:pt x="1117339" y="308187"/>
                </a:lnTo>
                <a:lnTo>
                  <a:pt x="1117339" y="316747"/>
                </a:lnTo>
                <a:lnTo>
                  <a:pt x="1120991" y="316747"/>
                </a:lnTo>
                <a:lnTo>
                  <a:pt x="1120991" y="323881"/>
                </a:lnTo>
                <a:lnTo>
                  <a:pt x="1124948" y="323881"/>
                </a:lnTo>
                <a:lnTo>
                  <a:pt x="1120991" y="323881"/>
                </a:lnTo>
                <a:lnTo>
                  <a:pt x="1124948" y="326164"/>
                </a:lnTo>
                <a:lnTo>
                  <a:pt x="1120991" y="326164"/>
                </a:lnTo>
                <a:lnTo>
                  <a:pt x="1124948" y="326164"/>
                </a:lnTo>
                <a:lnTo>
                  <a:pt x="1120991" y="329874"/>
                </a:lnTo>
                <a:lnTo>
                  <a:pt x="1124948" y="329874"/>
                </a:lnTo>
                <a:lnTo>
                  <a:pt x="1124948" y="333584"/>
                </a:lnTo>
                <a:lnTo>
                  <a:pt x="1131340" y="333584"/>
                </a:lnTo>
                <a:lnTo>
                  <a:pt x="1131340" y="337293"/>
                </a:lnTo>
                <a:lnTo>
                  <a:pt x="1135297" y="340717"/>
                </a:lnTo>
                <a:lnTo>
                  <a:pt x="1135297" y="349278"/>
                </a:lnTo>
                <a:lnTo>
                  <a:pt x="1139253" y="349278"/>
                </a:lnTo>
                <a:lnTo>
                  <a:pt x="1135297" y="350420"/>
                </a:lnTo>
                <a:lnTo>
                  <a:pt x="1135297" y="354129"/>
                </a:lnTo>
                <a:lnTo>
                  <a:pt x="1144428" y="354129"/>
                </a:lnTo>
                <a:lnTo>
                  <a:pt x="1139253" y="354129"/>
                </a:lnTo>
                <a:lnTo>
                  <a:pt x="1139253" y="362405"/>
                </a:lnTo>
                <a:lnTo>
                  <a:pt x="1144428" y="362405"/>
                </a:lnTo>
                <a:lnTo>
                  <a:pt x="1144428" y="369824"/>
                </a:lnTo>
                <a:lnTo>
                  <a:pt x="1139253" y="369824"/>
                </a:lnTo>
                <a:lnTo>
                  <a:pt x="1144428" y="369824"/>
                </a:lnTo>
                <a:lnTo>
                  <a:pt x="1144428" y="373534"/>
                </a:lnTo>
                <a:lnTo>
                  <a:pt x="1148080" y="373534"/>
                </a:lnTo>
                <a:lnTo>
                  <a:pt x="1148080" y="375817"/>
                </a:lnTo>
                <a:lnTo>
                  <a:pt x="1131340" y="375817"/>
                </a:lnTo>
                <a:lnTo>
                  <a:pt x="1128905" y="379526"/>
                </a:lnTo>
                <a:lnTo>
                  <a:pt x="1128905" y="382950"/>
                </a:lnTo>
                <a:lnTo>
                  <a:pt x="1124948" y="382950"/>
                </a:lnTo>
                <a:lnTo>
                  <a:pt x="1128905" y="382950"/>
                </a:lnTo>
                <a:lnTo>
                  <a:pt x="1128905" y="387802"/>
                </a:lnTo>
                <a:lnTo>
                  <a:pt x="1120991" y="387802"/>
                </a:lnTo>
                <a:lnTo>
                  <a:pt x="1120991" y="391511"/>
                </a:lnTo>
                <a:lnTo>
                  <a:pt x="1124948" y="391511"/>
                </a:lnTo>
                <a:lnTo>
                  <a:pt x="1124948" y="395221"/>
                </a:lnTo>
                <a:lnTo>
                  <a:pt x="1128905" y="395221"/>
                </a:lnTo>
                <a:lnTo>
                  <a:pt x="1128905" y="402355"/>
                </a:lnTo>
                <a:lnTo>
                  <a:pt x="1124948" y="404923"/>
                </a:lnTo>
                <a:lnTo>
                  <a:pt x="1128905" y="404923"/>
                </a:lnTo>
                <a:lnTo>
                  <a:pt x="1128905" y="408347"/>
                </a:lnTo>
                <a:lnTo>
                  <a:pt x="1131340" y="408347"/>
                </a:lnTo>
                <a:lnTo>
                  <a:pt x="1131340" y="415767"/>
                </a:lnTo>
                <a:lnTo>
                  <a:pt x="1128905" y="415767"/>
                </a:lnTo>
                <a:lnTo>
                  <a:pt x="1128905" y="420618"/>
                </a:lnTo>
                <a:lnTo>
                  <a:pt x="1131340" y="420618"/>
                </a:lnTo>
                <a:lnTo>
                  <a:pt x="1131340" y="424042"/>
                </a:lnTo>
                <a:lnTo>
                  <a:pt x="1128905" y="427752"/>
                </a:lnTo>
                <a:lnTo>
                  <a:pt x="1128905" y="430320"/>
                </a:lnTo>
                <a:lnTo>
                  <a:pt x="1124948" y="430320"/>
                </a:lnTo>
                <a:lnTo>
                  <a:pt x="1124948" y="433744"/>
                </a:lnTo>
                <a:lnTo>
                  <a:pt x="1113382" y="433744"/>
                </a:lnTo>
                <a:lnTo>
                  <a:pt x="1113382" y="437454"/>
                </a:lnTo>
                <a:lnTo>
                  <a:pt x="1109425" y="437454"/>
                </a:lnTo>
                <a:lnTo>
                  <a:pt x="1109425" y="441164"/>
                </a:lnTo>
                <a:lnTo>
                  <a:pt x="1093902" y="441164"/>
                </a:lnTo>
                <a:lnTo>
                  <a:pt x="1099077" y="441164"/>
                </a:lnTo>
                <a:lnTo>
                  <a:pt x="1093902" y="444588"/>
                </a:lnTo>
                <a:lnTo>
                  <a:pt x="1099077" y="444588"/>
                </a:lnTo>
                <a:lnTo>
                  <a:pt x="1099077" y="456858"/>
                </a:lnTo>
                <a:lnTo>
                  <a:pt x="1103033" y="456858"/>
                </a:lnTo>
                <a:lnTo>
                  <a:pt x="1103033" y="458000"/>
                </a:lnTo>
                <a:lnTo>
                  <a:pt x="1099077" y="458000"/>
                </a:lnTo>
                <a:lnTo>
                  <a:pt x="1099077" y="462851"/>
                </a:lnTo>
                <a:lnTo>
                  <a:pt x="1103033" y="462851"/>
                </a:lnTo>
                <a:lnTo>
                  <a:pt x="1103033" y="466560"/>
                </a:lnTo>
                <a:lnTo>
                  <a:pt x="1099077" y="466560"/>
                </a:lnTo>
                <a:lnTo>
                  <a:pt x="1099077" y="473694"/>
                </a:lnTo>
                <a:lnTo>
                  <a:pt x="1103033" y="473694"/>
                </a:lnTo>
                <a:lnTo>
                  <a:pt x="1103033" y="483396"/>
                </a:lnTo>
                <a:lnTo>
                  <a:pt x="1099077" y="487106"/>
                </a:lnTo>
                <a:lnTo>
                  <a:pt x="1099077" y="483396"/>
                </a:lnTo>
                <a:lnTo>
                  <a:pt x="1099077" y="487106"/>
                </a:lnTo>
                <a:lnTo>
                  <a:pt x="1093902" y="487106"/>
                </a:lnTo>
                <a:lnTo>
                  <a:pt x="1093902" y="491957"/>
                </a:lnTo>
                <a:lnTo>
                  <a:pt x="1086293" y="491957"/>
                </a:lnTo>
                <a:lnTo>
                  <a:pt x="1086293" y="487106"/>
                </a:lnTo>
                <a:lnTo>
                  <a:pt x="1082336" y="487106"/>
                </a:lnTo>
                <a:lnTo>
                  <a:pt x="1082336" y="483396"/>
                </a:lnTo>
                <a:lnTo>
                  <a:pt x="1078684" y="483396"/>
                </a:lnTo>
                <a:lnTo>
                  <a:pt x="1078684" y="482255"/>
                </a:lnTo>
                <a:lnTo>
                  <a:pt x="1055247" y="482255"/>
                </a:lnTo>
                <a:lnTo>
                  <a:pt x="1055247" y="483396"/>
                </a:lnTo>
                <a:lnTo>
                  <a:pt x="1037290" y="483396"/>
                </a:lnTo>
                <a:lnTo>
                  <a:pt x="1037290" y="482255"/>
                </a:lnTo>
                <a:lnTo>
                  <a:pt x="1024506" y="482255"/>
                </a:lnTo>
                <a:lnTo>
                  <a:pt x="1024506" y="491957"/>
                </a:lnTo>
                <a:lnTo>
                  <a:pt x="1028463" y="491957"/>
                </a:lnTo>
                <a:lnTo>
                  <a:pt x="1024506" y="491957"/>
                </a:lnTo>
                <a:lnTo>
                  <a:pt x="1024506" y="506225"/>
                </a:lnTo>
                <a:lnTo>
                  <a:pt x="1020549" y="506225"/>
                </a:lnTo>
                <a:lnTo>
                  <a:pt x="1020549" y="515927"/>
                </a:lnTo>
                <a:lnTo>
                  <a:pt x="1018114" y="515927"/>
                </a:lnTo>
                <a:lnTo>
                  <a:pt x="1018114" y="519637"/>
                </a:lnTo>
                <a:lnTo>
                  <a:pt x="1014158" y="519637"/>
                </a:lnTo>
                <a:lnTo>
                  <a:pt x="1014158" y="537615"/>
                </a:lnTo>
                <a:lnTo>
                  <a:pt x="1010201" y="537615"/>
                </a:lnTo>
                <a:lnTo>
                  <a:pt x="1010201" y="545034"/>
                </a:lnTo>
                <a:lnTo>
                  <a:pt x="1014158" y="545034"/>
                </a:lnTo>
                <a:lnTo>
                  <a:pt x="1014158" y="548458"/>
                </a:lnTo>
                <a:lnTo>
                  <a:pt x="1010201" y="548458"/>
                </a:lnTo>
                <a:lnTo>
                  <a:pt x="1010201" y="553309"/>
                </a:lnTo>
                <a:lnTo>
                  <a:pt x="1006548" y="553309"/>
                </a:lnTo>
                <a:lnTo>
                  <a:pt x="1002592" y="557019"/>
                </a:lnTo>
                <a:lnTo>
                  <a:pt x="1002592" y="553309"/>
                </a:lnTo>
                <a:lnTo>
                  <a:pt x="993461" y="553309"/>
                </a:lnTo>
                <a:lnTo>
                  <a:pt x="993461" y="545034"/>
                </a:lnTo>
                <a:lnTo>
                  <a:pt x="992243" y="545034"/>
                </a:lnTo>
                <a:lnTo>
                  <a:pt x="987069" y="548458"/>
                </a:lnTo>
                <a:lnTo>
                  <a:pt x="979460" y="548458"/>
                </a:lnTo>
                <a:lnTo>
                  <a:pt x="979460" y="553309"/>
                </a:lnTo>
                <a:lnTo>
                  <a:pt x="975503" y="553309"/>
                </a:lnTo>
                <a:lnTo>
                  <a:pt x="975503" y="560729"/>
                </a:lnTo>
                <a:lnTo>
                  <a:pt x="971546" y="563011"/>
                </a:lnTo>
                <a:lnTo>
                  <a:pt x="971546" y="589550"/>
                </a:lnTo>
                <a:lnTo>
                  <a:pt x="975503" y="590976"/>
                </a:lnTo>
                <a:lnTo>
                  <a:pt x="975503" y="599252"/>
                </a:lnTo>
                <a:lnTo>
                  <a:pt x="971546" y="599252"/>
                </a:lnTo>
                <a:lnTo>
                  <a:pt x="971546" y="602962"/>
                </a:lnTo>
                <a:lnTo>
                  <a:pt x="962719" y="602962"/>
                </a:lnTo>
                <a:lnTo>
                  <a:pt x="962719" y="610095"/>
                </a:lnTo>
                <a:lnTo>
                  <a:pt x="967894" y="610095"/>
                </a:lnTo>
                <a:lnTo>
                  <a:pt x="967894" y="606671"/>
                </a:lnTo>
                <a:lnTo>
                  <a:pt x="971546" y="606671"/>
                </a:lnTo>
                <a:lnTo>
                  <a:pt x="971546" y="610095"/>
                </a:lnTo>
                <a:lnTo>
                  <a:pt x="975503" y="610095"/>
                </a:lnTo>
                <a:lnTo>
                  <a:pt x="975503" y="606671"/>
                </a:lnTo>
                <a:lnTo>
                  <a:pt x="979460" y="606671"/>
                </a:lnTo>
                <a:lnTo>
                  <a:pt x="979460" y="610095"/>
                </a:lnTo>
                <a:lnTo>
                  <a:pt x="983112" y="614947"/>
                </a:lnTo>
                <a:lnTo>
                  <a:pt x="983112" y="624649"/>
                </a:lnTo>
                <a:lnTo>
                  <a:pt x="992243" y="624649"/>
                </a:lnTo>
                <a:lnTo>
                  <a:pt x="993461" y="628358"/>
                </a:lnTo>
                <a:lnTo>
                  <a:pt x="993461" y="624649"/>
                </a:lnTo>
                <a:lnTo>
                  <a:pt x="997417" y="624649"/>
                </a:lnTo>
                <a:lnTo>
                  <a:pt x="997417" y="628358"/>
                </a:lnTo>
                <a:lnTo>
                  <a:pt x="1002592" y="628358"/>
                </a:lnTo>
                <a:lnTo>
                  <a:pt x="1002592" y="641485"/>
                </a:lnTo>
                <a:lnTo>
                  <a:pt x="1006548" y="641485"/>
                </a:lnTo>
                <a:lnTo>
                  <a:pt x="1006548" y="645194"/>
                </a:lnTo>
                <a:lnTo>
                  <a:pt x="1002592" y="648904"/>
                </a:lnTo>
                <a:lnTo>
                  <a:pt x="1002592" y="652328"/>
                </a:lnTo>
                <a:lnTo>
                  <a:pt x="997417" y="657180"/>
                </a:lnTo>
                <a:lnTo>
                  <a:pt x="993461" y="657180"/>
                </a:lnTo>
                <a:lnTo>
                  <a:pt x="992243" y="660889"/>
                </a:lnTo>
                <a:lnTo>
                  <a:pt x="992243" y="664599"/>
                </a:lnTo>
                <a:lnTo>
                  <a:pt x="987069" y="664599"/>
                </a:lnTo>
                <a:lnTo>
                  <a:pt x="987069" y="668308"/>
                </a:lnTo>
                <a:lnTo>
                  <a:pt x="983112" y="668308"/>
                </a:lnTo>
                <a:lnTo>
                  <a:pt x="983112" y="670591"/>
                </a:lnTo>
                <a:lnTo>
                  <a:pt x="979460" y="670591"/>
                </a:lnTo>
                <a:lnTo>
                  <a:pt x="979460" y="674301"/>
                </a:lnTo>
                <a:lnTo>
                  <a:pt x="975503" y="674301"/>
                </a:lnTo>
                <a:lnTo>
                  <a:pt x="975503" y="681435"/>
                </a:lnTo>
                <a:lnTo>
                  <a:pt x="971546" y="681435"/>
                </a:lnTo>
                <a:lnTo>
                  <a:pt x="971546" y="686286"/>
                </a:lnTo>
                <a:lnTo>
                  <a:pt x="961197" y="686286"/>
                </a:lnTo>
                <a:lnTo>
                  <a:pt x="961197" y="689996"/>
                </a:lnTo>
                <a:lnTo>
                  <a:pt x="957545" y="689996"/>
                </a:lnTo>
                <a:lnTo>
                  <a:pt x="957545" y="693420"/>
                </a:lnTo>
                <a:lnTo>
                  <a:pt x="952371" y="693420"/>
                </a:lnTo>
                <a:lnTo>
                  <a:pt x="952371" y="689996"/>
                </a:lnTo>
                <a:lnTo>
                  <a:pt x="944457" y="689996"/>
                </a:lnTo>
                <a:lnTo>
                  <a:pt x="944457" y="686286"/>
                </a:lnTo>
                <a:lnTo>
                  <a:pt x="930456" y="686286"/>
                </a:lnTo>
                <a:lnTo>
                  <a:pt x="930456" y="681435"/>
                </a:lnTo>
                <a:lnTo>
                  <a:pt x="930456" y="686286"/>
                </a:lnTo>
                <a:lnTo>
                  <a:pt x="926499" y="681435"/>
                </a:lnTo>
                <a:lnTo>
                  <a:pt x="921325" y="681435"/>
                </a:lnTo>
                <a:lnTo>
                  <a:pt x="917673" y="677725"/>
                </a:lnTo>
                <a:lnTo>
                  <a:pt x="909759" y="677725"/>
                </a:lnTo>
                <a:lnTo>
                  <a:pt x="909759" y="674301"/>
                </a:lnTo>
                <a:lnTo>
                  <a:pt x="899410" y="674301"/>
                </a:lnTo>
                <a:lnTo>
                  <a:pt x="899410" y="670591"/>
                </a:lnTo>
                <a:lnTo>
                  <a:pt x="882670" y="670591"/>
                </a:lnTo>
                <a:lnTo>
                  <a:pt x="882670" y="668308"/>
                </a:lnTo>
                <a:lnTo>
                  <a:pt x="882670" y="670591"/>
                </a:lnTo>
                <a:lnTo>
                  <a:pt x="882670" y="668308"/>
                </a:lnTo>
                <a:lnTo>
                  <a:pt x="868669" y="668308"/>
                </a:lnTo>
                <a:lnTo>
                  <a:pt x="868669" y="664599"/>
                </a:lnTo>
                <a:lnTo>
                  <a:pt x="860756" y="664599"/>
                </a:lnTo>
                <a:lnTo>
                  <a:pt x="860756" y="660889"/>
                </a:lnTo>
                <a:lnTo>
                  <a:pt x="855581" y="660889"/>
                </a:lnTo>
                <a:lnTo>
                  <a:pt x="855581" y="657180"/>
                </a:lnTo>
                <a:lnTo>
                  <a:pt x="851929" y="657180"/>
                </a:lnTo>
                <a:lnTo>
                  <a:pt x="851929" y="652328"/>
                </a:lnTo>
                <a:lnTo>
                  <a:pt x="850407" y="652328"/>
                </a:lnTo>
                <a:lnTo>
                  <a:pt x="850407" y="648904"/>
                </a:lnTo>
                <a:lnTo>
                  <a:pt x="845233" y="645194"/>
                </a:lnTo>
                <a:lnTo>
                  <a:pt x="845233" y="641485"/>
                </a:lnTo>
                <a:lnTo>
                  <a:pt x="841580" y="641485"/>
                </a:lnTo>
                <a:lnTo>
                  <a:pt x="841580" y="639202"/>
                </a:lnTo>
                <a:lnTo>
                  <a:pt x="837624" y="639202"/>
                </a:lnTo>
                <a:lnTo>
                  <a:pt x="837624" y="635492"/>
                </a:lnTo>
                <a:lnTo>
                  <a:pt x="833667" y="635492"/>
                </a:lnTo>
                <a:lnTo>
                  <a:pt x="830014" y="632068"/>
                </a:lnTo>
                <a:lnTo>
                  <a:pt x="826058" y="632068"/>
                </a:lnTo>
                <a:lnTo>
                  <a:pt x="826058" y="628358"/>
                </a:lnTo>
                <a:lnTo>
                  <a:pt x="819666" y="628358"/>
                </a:lnTo>
                <a:lnTo>
                  <a:pt x="819666" y="624649"/>
                </a:lnTo>
                <a:lnTo>
                  <a:pt x="815709" y="624649"/>
                </a:lnTo>
                <a:lnTo>
                  <a:pt x="815709" y="619798"/>
                </a:lnTo>
                <a:lnTo>
                  <a:pt x="815709" y="624649"/>
                </a:lnTo>
                <a:lnTo>
                  <a:pt x="810535" y="624649"/>
                </a:lnTo>
                <a:lnTo>
                  <a:pt x="810535" y="619798"/>
                </a:lnTo>
                <a:lnTo>
                  <a:pt x="810535" y="624649"/>
                </a:lnTo>
                <a:lnTo>
                  <a:pt x="810535" y="619798"/>
                </a:lnTo>
                <a:lnTo>
                  <a:pt x="810535" y="624649"/>
                </a:lnTo>
                <a:lnTo>
                  <a:pt x="810535" y="619798"/>
                </a:lnTo>
                <a:lnTo>
                  <a:pt x="798969" y="619798"/>
                </a:lnTo>
                <a:lnTo>
                  <a:pt x="798969" y="624649"/>
                </a:lnTo>
                <a:lnTo>
                  <a:pt x="798969" y="619798"/>
                </a:lnTo>
                <a:lnTo>
                  <a:pt x="792577" y="619798"/>
                </a:lnTo>
                <a:lnTo>
                  <a:pt x="792577" y="614947"/>
                </a:lnTo>
                <a:lnTo>
                  <a:pt x="788620" y="614947"/>
                </a:lnTo>
                <a:lnTo>
                  <a:pt x="792577" y="614947"/>
                </a:lnTo>
                <a:lnTo>
                  <a:pt x="788620" y="614947"/>
                </a:lnTo>
                <a:lnTo>
                  <a:pt x="788620" y="606671"/>
                </a:lnTo>
                <a:lnTo>
                  <a:pt x="784663" y="606671"/>
                </a:lnTo>
                <a:lnTo>
                  <a:pt x="784663" y="610095"/>
                </a:lnTo>
                <a:lnTo>
                  <a:pt x="784663" y="606671"/>
                </a:lnTo>
                <a:lnTo>
                  <a:pt x="784663" y="610095"/>
                </a:lnTo>
                <a:lnTo>
                  <a:pt x="784663" y="606671"/>
                </a:lnTo>
                <a:lnTo>
                  <a:pt x="779793" y="606671"/>
                </a:lnTo>
                <a:lnTo>
                  <a:pt x="779793" y="602962"/>
                </a:lnTo>
                <a:lnTo>
                  <a:pt x="775837" y="602962"/>
                </a:lnTo>
                <a:lnTo>
                  <a:pt x="775837" y="599252"/>
                </a:lnTo>
                <a:lnTo>
                  <a:pt x="771880" y="599252"/>
                </a:lnTo>
                <a:lnTo>
                  <a:pt x="771880" y="595828"/>
                </a:lnTo>
                <a:lnTo>
                  <a:pt x="767923" y="595828"/>
                </a:lnTo>
                <a:lnTo>
                  <a:pt x="767923" y="590976"/>
                </a:lnTo>
                <a:lnTo>
                  <a:pt x="767923" y="595828"/>
                </a:lnTo>
                <a:lnTo>
                  <a:pt x="765488" y="595828"/>
                </a:lnTo>
                <a:lnTo>
                  <a:pt x="765488" y="590976"/>
                </a:lnTo>
                <a:lnTo>
                  <a:pt x="761531" y="590976"/>
                </a:lnTo>
                <a:lnTo>
                  <a:pt x="761531" y="589550"/>
                </a:lnTo>
                <a:lnTo>
                  <a:pt x="753922" y="589550"/>
                </a:lnTo>
                <a:lnTo>
                  <a:pt x="753922" y="586125"/>
                </a:lnTo>
                <a:lnTo>
                  <a:pt x="744791" y="586125"/>
                </a:lnTo>
                <a:lnTo>
                  <a:pt x="744791" y="581274"/>
                </a:lnTo>
                <a:lnTo>
                  <a:pt x="744791" y="586125"/>
                </a:lnTo>
                <a:lnTo>
                  <a:pt x="744791" y="581274"/>
                </a:lnTo>
                <a:lnTo>
                  <a:pt x="744791" y="586125"/>
                </a:lnTo>
                <a:lnTo>
                  <a:pt x="744791" y="581274"/>
                </a:lnTo>
                <a:lnTo>
                  <a:pt x="744791" y="586125"/>
                </a:lnTo>
                <a:lnTo>
                  <a:pt x="741139" y="586125"/>
                </a:lnTo>
                <a:lnTo>
                  <a:pt x="741139" y="581274"/>
                </a:lnTo>
                <a:lnTo>
                  <a:pt x="744791" y="581274"/>
                </a:lnTo>
                <a:lnTo>
                  <a:pt x="744791" y="577565"/>
                </a:lnTo>
                <a:lnTo>
                  <a:pt x="744791" y="581274"/>
                </a:lnTo>
                <a:lnTo>
                  <a:pt x="741139" y="577565"/>
                </a:lnTo>
                <a:lnTo>
                  <a:pt x="741139" y="573855"/>
                </a:lnTo>
                <a:lnTo>
                  <a:pt x="744791" y="573855"/>
                </a:lnTo>
                <a:lnTo>
                  <a:pt x="741139" y="573855"/>
                </a:lnTo>
                <a:lnTo>
                  <a:pt x="741139" y="570431"/>
                </a:lnTo>
                <a:lnTo>
                  <a:pt x="737182" y="570431"/>
                </a:lnTo>
                <a:lnTo>
                  <a:pt x="741139" y="566721"/>
                </a:lnTo>
                <a:lnTo>
                  <a:pt x="737182" y="566721"/>
                </a:lnTo>
                <a:lnTo>
                  <a:pt x="737182" y="570431"/>
                </a:lnTo>
                <a:lnTo>
                  <a:pt x="737182" y="563011"/>
                </a:lnTo>
                <a:lnTo>
                  <a:pt x="730790" y="563011"/>
                </a:lnTo>
                <a:lnTo>
                  <a:pt x="734442" y="563011"/>
                </a:lnTo>
                <a:lnTo>
                  <a:pt x="734442" y="560729"/>
                </a:lnTo>
                <a:lnTo>
                  <a:pt x="730790" y="560729"/>
                </a:lnTo>
                <a:lnTo>
                  <a:pt x="730790" y="557019"/>
                </a:lnTo>
                <a:lnTo>
                  <a:pt x="726833" y="557019"/>
                </a:lnTo>
                <a:lnTo>
                  <a:pt x="730790" y="557019"/>
                </a:lnTo>
                <a:lnTo>
                  <a:pt x="726833" y="557019"/>
                </a:lnTo>
                <a:lnTo>
                  <a:pt x="730790" y="557019"/>
                </a:lnTo>
                <a:lnTo>
                  <a:pt x="726833" y="557019"/>
                </a:lnTo>
                <a:lnTo>
                  <a:pt x="726833" y="553309"/>
                </a:lnTo>
                <a:lnTo>
                  <a:pt x="719224" y="553309"/>
                </a:lnTo>
                <a:lnTo>
                  <a:pt x="719224" y="548458"/>
                </a:lnTo>
                <a:lnTo>
                  <a:pt x="714050" y="548458"/>
                </a:lnTo>
                <a:lnTo>
                  <a:pt x="714050" y="553309"/>
                </a:lnTo>
                <a:lnTo>
                  <a:pt x="714050" y="548458"/>
                </a:lnTo>
                <a:lnTo>
                  <a:pt x="714050" y="553309"/>
                </a:lnTo>
                <a:lnTo>
                  <a:pt x="714050" y="548458"/>
                </a:lnTo>
                <a:lnTo>
                  <a:pt x="714050" y="553309"/>
                </a:lnTo>
                <a:lnTo>
                  <a:pt x="714050" y="548458"/>
                </a:lnTo>
                <a:lnTo>
                  <a:pt x="710093" y="548458"/>
                </a:lnTo>
                <a:lnTo>
                  <a:pt x="710093" y="545034"/>
                </a:lnTo>
                <a:lnTo>
                  <a:pt x="708875" y="545034"/>
                </a:lnTo>
                <a:lnTo>
                  <a:pt x="710093" y="545034"/>
                </a:lnTo>
                <a:lnTo>
                  <a:pt x="708875" y="545034"/>
                </a:lnTo>
                <a:lnTo>
                  <a:pt x="710093" y="545034"/>
                </a:lnTo>
                <a:lnTo>
                  <a:pt x="708875" y="545034"/>
                </a:lnTo>
                <a:lnTo>
                  <a:pt x="708875" y="541324"/>
                </a:lnTo>
                <a:lnTo>
                  <a:pt x="703701" y="541324"/>
                </a:lnTo>
                <a:lnTo>
                  <a:pt x="708875" y="541324"/>
                </a:lnTo>
                <a:lnTo>
                  <a:pt x="703701" y="541324"/>
                </a:lnTo>
                <a:lnTo>
                  <a:pt x="703701" y="537615"/>
                </a:lnTo>
                <a:lnTo>
                  <a:pt x="695788" y="537615"/>
                </a:lnTo>
                <a:lnTo>
                  <a:pt x="695788" y="535332"/>
                </a:lnTo>
                <a:lnTo>
                  <a:pt x="679047" y="535332"/>
                </a:lnTo>
                <a:lnTo>
                  <a:pt x="679047" y="531622"/>
                </a:lnTo>
                <a:lnTo>
                  <a:pt x="665046" y="531622"/>
                </a:lnTo>
                <a:lnTo>
                  <a:pt x="665046" y="527912"/>
                </a:lnTo>
                <a:lnTo>
                  <a:pt x="643132" y="527912"/>
                </a:lnTo>
                <a:lnTo>
                  <a:pt x="637957" y="524488"/>
                </a:lnTo>
                <a:lnTo>
                  <a:pt x="626391" y="524488"/>
                </a:lnTo>
                <a:lnTo>
                  <a:pt x="626391" y="519637"/>
                </a:lnTo>
                <a:lnTo>
                  <a:pt x="620000" y="519637"/>
                </a:lnTo>
                <a:cubicBezTo>
                  <a:pt x="612086" y="514501"/>
                  <a:pt x="602651" y="509935"/>
                  <a:pt x="595346" y="502801"/>
                </a:cubicBezTo>
                <a:lnTo>
                  <a:pt x="592911" y="499091"/>
                </a:lnTo>
                <a:lnTo>
                  <a:pt x="588954" y="499091"/>
                </a:lnTo>
                <a:lnTo>
                  <a:pt x="588954" y="495382"/>
                </a:lnTo>
                <a:lnTo>
                  <a:pt x="584997" y="495382"/>
                </a:lnTo>
                <a:lnTo>
                  <a:pt x="584997" y="491957"/>
                </a:lnTo>
                <a:lnTo>
                  <a:pt x="577388" y="491957"/>
                </a:lnTo>
                <a:lnTo>
                  <a:pt x="577388" y="487106"/>
                </a:lnTo>
                <a:lnTo>
                  <a:pt x="557908" y="487106"/>
                </a:lnTo>
                <a:lnTo>
                  <a:pt x="561865" y="487106"/>
                </a:lnTo>
                <a:lnTo>
                  <a:pt x="554256" y="487106"/>
                </a:lnTo>
                <a:lnTo>
                  <a:pt x="554256" y="483396"/>
                </a:lnTo>
                <a:lnTo>
                  <a:pt x="550299" y="483396"/>
                </a:lnTo>
                <a:lnTo>
                  <a:pt x="550299" y="487106"/>
                </a:lnTo>
                <a:lnTo>
                  <a:pt x="550299" y="483396"/>
                </a:lnTo>
                <a:lnTo>
                  <a:pt x="539951" y="483396"/>
                </a:lnTo>
                <a:lnTo>
                  <a:pt x="539951" y="477404"/>
                </a:lnTo>
                <a:lnTo>
                  <a:pt x="535994" y="477404"/>
                </a:lnTo>
                <a:lnTo>
                  <a:pt x="532341" y="473694"/>
                </a:lnTo>
                <a:lnTo>
                  <a:pt x="527167" y="473694"/>
                </a:lnTo>
                <a:lnTo>
                  <a:pt x="527167" y="469985"/>
                </a:lnTo>
                <a:lnTo>
                  <a:pt x="515601" y="469985"/>
                </a:lnTo>
                <a:lnTo>
                  <a:pt x="515601" y="466560"/>
                </a:lnTo>
                <a:lnTo>
                  <a:pt x="511644" y="466560"/>
                </a:lnTo>
                <a:lnTo>
                  <a:pt x="511644" y="462851"/>
                </a:lnTo>
                <a:lnTo>
                  <a:pt x="505253" y="462851"/>
                </a:lnTo>
                <a:lnTo>
                  <a:pt x="505253" y="458000"/>
                </a:lnTo>
                <a:lnTo>
                  <a:pt x="505253" y="462851"/>
                </a:lnTo>
                <a:lnTo>
                  <a:pt x="505253" y="458000"/>
                </a:lnTo>
                <a:lnTo>
                  <a:pt x="505253" y="462851"/>
                </a:lnTo>
                <a:lnTo>
                  <a:pt x="505253" y="458000"/>
                </a:lnTo>
                <a:lnTo>
                  <a:pt x="501296" y="458000"/>
                </a:lnTo>
                <a:lnTo>
                  <a:pt x="501296" y="456858"/>
                </a:lnTo>
                <a:lnTo>
                  <a:pt x="496122" y="456858"/>
                </a:lnTo>
                <a:lnTo>
                  <a:pt x="496122" y="458000"/>
                </a:lnTo>
                <a:lnTo>
                  <a:pt x="484556" y="458000"/>
                </a:lnTo>
                <a:lnTo>
                  <a:pt x="484556" y="456858"/>
                </a:lnTo>
                <a:lnTo>
                  <a:pt x="478164" y="456858"/>
                </a:lnTo>
                <a:lnTo>
                  <a:pt x="478164" y="458000"/>
                </a:lnTo>
                <a:lnTo>
                  <a:pt x="478164" y="456858"/>
                </a:lnTo>
                <a:lnTo>
                  <a:pt x="474207" y="456858"/>
                </a:lnTo>
                <a:lnTo>
                  <a:pt x="474207" y="441164"/>
                </a:lnTo>
                <a:lnTo>
                  <a:pt x="466598" y="441164"/>
                </a:lnTo>
                <a:lnTo>
                  <a:pt x="466598" y="437454"/>
                </a:lnTo>
                <a:lnTo>
                  <a:pt x="457467" y="437454"/>
                </a:lnTo>
                <a:lnTo>
                  <a:pt x="457467" y="433744"/>
                </a:lnTo>
                <a:lnTo>
                  <a:pt x="451075" y="433744"/>
                </a:lnTo>
                <a:lnTo>
                  <a:pt x="451075" y="430320"/>
                </a:lnTo>
                <a:lnTo>
                  <a:pt x="443466" y="430320"/>
                </a:lnTo>
                <a:lnTo>
                  <a:pt x="443466" y="427752"/>
                </a:lnTo>
                <a:lnTo>
                  <a:pt x="430378" y="427752"/>
                </a:lnTo>
                <a:lnTo>
                  <a:pt x="430378" y="424042"/>
                </a:lnTo>
                <a:lnTo>
                  <a:pt x="426725" y="427752"/>
                </a:lnTo>
                <a:lnTo>
                  <a:pt x="426725" y="424042"/>
                </a:lnTo>
                <a:lnTo>
                  <a:pt x="426725" y="427752"/>
                </a:lnTo>
                <a:lnTo>
                  <a:pt x="425204" y="427752"/>
                </a:lnTo>
                <a:lnTo>
                  <a:pt x="425204" y="424042"/>
                </a:lnTo>
                <a:lnTo>
                  <a:pt x="416377" y="424042"/>
                </a:lnTo>
                <a:lnTo>
                  <a:pt x="416377" y="420618"/>
                </a:lnTo>
                <a:lnTo>
                  <a:pt x="408463" y="420618"/>
                </a:lnTo>
                <a:lnTo>
                  <a:pt x="408463" y="415767"/>
                </a:lnTo>
                <a:lnTo>
                  <a:pt x="394462" y="415767"/>
                </a:lnTo>
                <a:lnTo>
                  <a:pt x="394462" y="412057"/>
                </a:lnTo>
                <a:lnTo>
                  <a:pt x="373765" y="412057"/>
                </a:lnTo>
                <a:lnTo>
                  <a:pt x="373765" y="408347"/>
                </a:lnTo>
                <a:lnTo>
                  <a:pt x="373765" y="412057"/>
                </a:lnTo>
                <a:lnTo>
                  <a:pt x="373765" y="408347"/>
                </a:lnTo>
                <a:lnTo>
                  <a:pt x="369808" y="412057"/>
                </a:lnTo>
                <a:lnTo>
                  <a:pt x="367373" y="412057"/>
                </a:lnTo>
                <a:lnTo>
                  <a:pt x="369808" y="412057"/>
                </a:lnTo>
                <a:lnTo>
                  <a:pt x="367373" y="412057"/>
                </a:lnTo>
                <a:lnTo>
                  <a:pt x="367373" y="415767"/>
                </a:lnTo>
                <a:lnTo>
                  <a:pt x="367373" y="408347"/>
                </a:lnTo>
                <a:lnTo>
                  <a:pt x="363417" y="408347"/>
                </a:lnTo>
                <a:lnTo>
                  <a:pt x="363417" y="404923"/>
                </a:lnTo>
                <a:lnTo>
                  <a:pt x="359460" y="404923"/>
                </a:lnTo>
                <a:lnTo>
                  <a:pt x="359460" y="402355"/>
                </a:lnTo>
                <a:lnTo>
                  <a:pt x="350633" y="402355"/>
                </a:lnTo>
                <a:lnTo>
                  <a:pt x="350633" y="398645"/>
                </a:lnTo>
                <a:lnTo>
                  <a:pt x="342720" y="398645"/>
                </a:lnTo>
                <a:lnTo>
                  <a:pt x="342720" y="395221"/>
                </a:lnTo>
                <a:lnTo>
                  <a:pt x="332675" y="395221"/>
                </a:lnTo>
                <a:lnTo>
                  <a:pt x="332675" y="391511"/>
                </a:lnTo>
                <a:lnTo>
                  <a:pt x="328719" y="391511"/>
                </a:lnTo>
                <a:lnTo>
                  <a:pt x="324762" y="387802"/>
                </a:lnTo>
                <a:lnTo>
                  <a:pt x="319587" y="387802"/>
                </a:lnTo>
                <a:lnTo>
                  <a:pt x="319587" y="382950"/>
                </a:lnTo>
                <a:lnTo>
                  <a:pt x="315631" y="379526"/>
                </a:lnTo>
                <a:lnTo>
                  <a:pt x="314413" y="379526"/>
                </a:lnTo>
                <a:lnTo>
                  <a:pt x="314413" y="375817"/>
                </a:lnTo>
                <a:lnTo>
                  <a:pt x="305587" y="375817"/>
                </a:lnTo>
                <a:lnTo>
                  <a:pt x="305587" y="373534"/>
                </a:lnTo>
                <a:lnTo>
                  <a:pt x="301630" y="373534"/>
                </a:lnTo>
                <a:lnTo>
                  <a:pt x="301630" y="369824"/>
                </a:lnTo>
                <a:lnTo>
                  <a:pt x="297673" y="369824"/>
                </a:lnTo>
                <a:lnTo>
                  <a:pt x="297673" y="366114"/>
                </a:lnTo>
                <a:lnTo>
                  <a:pt x="294020" y="366114"/>
                </a:lnTo>
                <a:lnTo>
                  <a:pt x="294020" y="362405"/>
                </a:lnTo>
                <a:lnTo>
                  <a:pt x="284889" y="362405"/>
                </a:lnTo>
                <a:lnTo>
                  <a:pt x="284889" y="358980"/>
                </a:lnTo>
                <a:lnTo>
                  <a:pt x="278498" y="358980"/>
                </a:lnTo>
                <a:lnTo>
                  <a:pt x="278498" y="350420"/>
                </a:lnTo>
                <a:lnTo>
                  <a:pt x="283672" y="349278"/>
                </a:lnTo>
                <a:lnTo>
                  <a:pt x="278498" y="349278"/>
                </a:lnTo>
                <a:lnTo>
                  <a:pt x="278498" y="344427"/>
                </a:lnTo>
                <a:lnTo>
                  <a:pt x="274541" y="344427"/>
                </a:lnTo>
                <a:lnTo>
                  <a:pt x="274541" y="340717"/>
                </a:lnTo>
                <a:lnTo>
                  <a:pt x="270584" y="340717"/>
                </a:lnTo>
                <a:lnTo>
                  <a:pt x="270584" y="337293"/>
                </a:lnTo>
                <a:lnTo>
                  <a:pt x="266932" y="337293"/>
                </a:lnTo>
                <a:lnTo>
                  <a:pt x="262975" y="333584"/>
                </a:lnTo>
                <a:lnTo>
                  <a:pt x="256583" y="333584"/>
                </a:lnTo>
                <a:lnTo>
                  <a:pt x="256583" y="329874"/>
                </a:lnTo>
                <a:lnTo>
                  <a:pt x="248670" y="329874"/>
                </a:lnTo>
                <a:lnTo>
                  <a:pt x="248670" y="326164"/>
                </a:lnTo>
                <a:lnTo>
                  <a:pt x="239843" y="326164"/>
                </a:lnTo>
                <a:lnTo>
                  <a:pt x="239843" y="323881"/>
                </a:lnTo>
                <a:lnTo>
                  <a:pt x="229494" y="323881"/>
                </a:lnTo>
                <a:lnTo>
                  <a:pt x="229494" y="320172"/>
                </a:lnTo>
                <a:lnTo>
                  <a:pt x="229494" y="323881"/>
                </a:lnTo>
                <a:lnTo>
                  <a:pt x="229494" y="320172"/>
                </a:lnTo>
                <a:lnTo>
                  <a:pt x="221581" y="320172"/>
                </a:lnTo>
                <a:lnTo>
                  <a:pt x="221581" y="311896"/>
                </a:lnTo>
                <a:lnTo>
                  <a:pt x="212754" y="311896"/>
                </a:lnTo>
                <a:lnTo>
                  <a:pt x="212754" y="308187"/>
                </a:lnTo>
                <a:lnTo>
                  <a:pt x="204840" y="308187"/>
                </a:lnTo>
                <a:lnTo>
                  <a:pt x="204840" y="311896"/>
                </a:lnTo>
                <a:lnTo>
                  <a:pt x="204840" y="308187"/>
                </a:lnTo>
                <a:lnTo>
                  <a:pt x="204840" y="311896"/>
                </a:lnTo>
                <a:lnTo>
                  <a:pt x="201188" y="311896"/>
                </a:lnTo>
                <a:lnTo>
                  <a:pt x="201188" y="308187"/>
                </a:lnTo>
                <a:lnTo>
                  <a:pt x="201188" y="311896"/>
                </a:lnTo>
                <a:lnTo>
                  <a:pt x="198449" y="311896"/>
                </a:lnTo>
                <a:lnTo>
                  <a:pt x="198449" y="308187"/>
                </a:lnTo>
                <a:lnTo>
                  <a:pt x="198449" y="311896"/>
                </a:lnTo>
                <a:lnTo>
                  <a:pt x="198449" y="308187"/>
                </a:lnTo>
                <a:lnTo>
                  <a:pt x="198449" y="311896"/>
                </a:lnTo>
                <a:lnTo>
                  <a:pt x="194796" y="308187"/>
                </a:lnTo>
                <a:lnTo>
                  <a:pt x="194796" y="311896"/>
                </a:lnTo>
                <a:lnTo>
                  <a:pt x="194796" y="308187"/>
                </a:lnTo>
                <a:lnTo>
                  <a:pt x="182926" y="308187"/>
                </a:lnTo>
                <a:lnTo>
                  <a:pt x="182926" y="304477"/>
                </a:lnTo>
                <a:lnTo>
                  <a:pt x="182926" y="308187"/>
                </a:lnTo>
                <a:lnTo>
                  <a:pt x="182926" y="304477"/>
                </a:lnTo>
                <a:lnTo>
                  <a:pt x="178056" y="304477"/>
                </a:lnTo>
                <a:lnTo>
                  <a:pt x="174099" y="301053"/>
                </a:lnTo>
                <a:lnTo>
                  <a:pt x="172882" y="301053"/>
                </a:lnTo>
                <a:lnTo>
                  <a:pt x="172882" y="297343"/>
                </a:lnTo>
                <a:lnTo>
                  <a:pt x="167707" y="297343"/>
                </a:lnTo>
                <a:lnTo>
                  <a:pt x="167707" y="291351"/>
                </a:lnTo>
                <a:lnTo>
                  <a:pt x="163751" y="291351"/>
                </a:lnTo>
                <a:lnTo>
                  <a:pt x="163751" y="279080"/>
                </a:lnTo>
                <a:lnTo>
                  <a:pt x="159794" y="279080"/>
                </a:lnTo>
                <a:lnTo>
                  <a:pt x="159794" y="275656"/>
                </a:lnTo>
                <a:lnTo>
                  <a:pt x="152185" y="275656"/>
                </a:lnTo>
                <a:lnTo>
                  <a:pt x="147010" y="271946"/>
                </a:lnTo>
                <a:lnTo>
                  <a:pt x="136662" y="271946"/>
                </a:lnTo>
                <a:lnTo>
                  <a:pt x="136662" y="269663"/>
                </a:lnTo>
                <a:lnTo>
                  <a:pt x="129052" y="269663"/>
                </a:lnTo>
                <a:lnTo>
                  <a:pt x="129052" y="265954"/>
                </a:lnTo>
                <a:lnTo>
                  <a:pt x="117486" y="265954"/>
                </a:lnTo>
                <a:lnTo>
                  <a:pt x="117486" y="262244"/>
                </a:lnTo>
                <a:lnTo>
                  <a:pt x="110790" y="262244"/>
                </a:lnTo>
                <a:lnTo>
                  <a:pt x="107138" y="258534"/>
                </a:lnTo>
                <a:lnTo>
                  <a:pt x="101964" y="258534"/>
                </a:lnTo>
                <a:lnTo>
                  <a:pt x="101964" y="255110"/>
                </a:lnTo>
                <a:lnTo>
                  <a:pt x="98007" y="255110"/>
                </a:lnTo>
                <a:lnTo>
                  <a:pt x="94050" y="250259"/>
                </a:lnTo>
                <a:lnTo>
                  <a:pt x="90398" y="250259"/>
                </a:lnTo>
                <a:lnTo>
                  <a:pt x="90398" y="246549"/>
                </a:lnTo>
                <a:lnTo>
                  <a:pt x="83701" y="246549"/>
                </a:lnTo>
                <a:lnTo>
                  <a:pt x="83701" y="242840"/>
                </a:lnTo>
                <a:lnTo>
                  <a:pt x="76092" y="242840"/>
                </a:lnTo>
                <a:lnTo>
                  <a:pt x="76092" y="240557"/>
                </a:lnTo>
                <a:lnTo>
                  <a:pt x="63309" y="240557"/>
                </a:lnTo>
                <a:lnTo>
                  <a:pt x="63309" y="236847"/>
                </a:lnTo>
                <a:lnTo>
                  <a:pt x="59352" y="236847"/>
                </a:lnTo>
                <a:lnTo>
                  <a:pt x="59352" y="240557"/>
                </a:lnTo>
                <a:lnTo>
                  <a:pt x="56917" y="240557"/>
                </a:lnTo>
                <a:lnTo>
                  <a:pt x="56917" y="236847"/>
                </a:lnTo>
                <a:lnTo>
                  <a:pt x="59352" y="236847"/>
                </a:lnTo>
                <a:lnTo>
                  <a:pt x="59352" y="233423"/>
                </a:lnTo>
                <a:lnTo>
                  <a:pt x="56917" y="233423"/>
                </a:lnTo>
                <a:lnTo>
                  <a:pt x="56917" y="229713"/>
                </a:lnTo>
                <a:lnTo>
                  <a:pt x="49003" y="229713"/>
                </a:lnTo>
                <a:lnTo>
                  <a:pt x="49003" y="226004"/>
                </a:lnTo>
                <a:lnTo>
                  <a:pt x="45047" y="226004"/>
                </a:lnTo>
                <a:lnTo>
                  <a:pt x="41394" y="221152"/>
                </a:lnTo>
                <a:lnTo>
                  <a:pt x="32263" y="221152"/>
                </a:lnTo>
                <a:lnTo>
                  <a:pt x="32263" y="217443"/>
                </a:lnTo>
                <a:lnTo>
                  <a:pt x="32263" y="221152"/>
                </a:lnTo>
                <a:lnTo>
                  <a:pt x="31046" y="221152"/>
                </a:lnTo>
                <a:lnTo>
                  <a:pt x="31046" y="217443"/>
                </a:lnTo>
                <a:lnTo>
                  <a:pt x="25871" y="217443"/>
                </a:lnTo>
                <a:lnTo>
                  <a:pt x="25871" y="216301"/>
                </a:lnTo>
                <a:lnTo>
                  <a:pt x="21915" y="216301"/>
                </a:lnTo>
                <a:lnTo>
                  <a:pt x="21915" y="211450"/>
                </a:lnTo>
                <a:lnTo>
                  <a:pt x="10349" y="211450"/>
                </a:lnTo>
                <a:lnTo>
                  <a:pt x="10349" y="208026"/>
                </a:lnTo>
                <a:lnTo>
                  <a:pt x="10349" y="211450"/>
                </a:lnTo>
                <a:lnTo>
                  <a:pt x="5174" y="211450"/>
                </a:lnTo>
                <a:lnTo>
                  <a:pt x="5174" y="208026"/>
                </a:lnTo>
                <a:lnTo>
                  <a:pt x="0" y="208026"/>
                </a:lnTo>
                <a:lnTo>
                  <a:pt x="0" y="204316"/>
                </a:lnTo>
                <a:lnTo>
                  <a:pt x="0" y="208026"/>
                </a:lnTo>
                <a:lnTo>
                  <a:pt x="0" y="204316"/>
                </a:lnTo>
                <a:lnTo>
                  <a:pt x="5174" y="204316"/>
                </a:lnTo>
                <a:lnTo>
                  <a:pt x="5174" y="196897"/>
                </a:lnTo>
                <a:lnTo>
                  <a:pt x="10349" y="196897"/>
                </a:lnTo>
                <a:lnTo>
                  <a:pt x="10349" y="193473"/>
                </a:lnTo>
                <a:lnTo>
                  <a:pt x="14305" y="193473"/>
                </a:lnTo>
                <a:lnTo>
                  <a:pt x="14305" y="178919"/>
                </a:lnTo>
                <a:lnTo>
                  <a:pt x="18262" y="178919"/>
                </a:lnTo>
                <a:lnTo>
                  <a:pt x="18262" y="175210"/>
                </a:lnTo>
                <a:lnTo>
                  <a:pt x="21915" y="175210"/>
                </a:lnTo>
                <a:lnTo>
                  <a:pt x="21915" y="171786"/>
                </a:lnTo>
                <a:lnTo>
                  <a:pt x="25871" y="171786"/>
                </a:lnTo>
                <a:lnTo>
                  <a:pt x="25871" y="168076"/>
                </a:lnTo>
                <a:lnTo>
                  <a:pt x="31046" y="164366"/>
                </a:lnTo>
                <a:lnTo>
                  <a:pt x="31046" y="154664"/>
                </a:lnTo>
                <a:lnTo>
                  <a:pt x="32263" y="149813"/>
                </a:lnTo>
                <a:lnTo>
                  <a:pt x="32263" y="142679"/>
                </a:lnTo>
                <a:lnTo>
                  <a:pt x="36220" y="142679"/>
                </a:lnTo>
                <a:lnTo>
                  <a:pt x="36220" y="138969"/>
                </a:lnTo>
                <a:lnTo>
                  <a:pt x="41394" y="138969"/>
                </a:lnTo>
                <a:lnTo>
                  <a:pt x="41394" y="136686"/>
                </a:lnTo>
                <a:lnTo>
                  <a:pt x="49003" y="136686"/>
                </a:lnTo>
                <a:lnTo>
                  <a:pt x="49003" y="132977"/>
                </a:lnTo>
                <a:lnTo>
                  <a:pt x="52960" y="132977"/>
                </a:lnTo>
                <a:lnTo>
                  <a:pt x="52960" y="129553"/>
                </a:lnTo>
                <a:lnTo>
                  <a:pt x="66961" y="129553"/>
                </a:lnTo>
                <a:lnTo>
                  <a:pt x="66961" y="125843"/>
                </a:lnTo>
                <a:lnTo>
                  <a:pt x="70918" y="125843"/>
                </a:lnTo>
                <a:lnTo>
                  <a:pt x="76092" y="122133"/>
                </a:lnTo>
                <a:lnTo>
                  <a:pt x="76092" y="117282"/>
                </a:lnTo>
                <a:lnTo>
                  <a:pt x="83701" y="117282"/>
                </a:lnTo>
                <a:lnTo>
                  <a:pt x="83701" y="113572"/>
                </a:lnTo>
                <a:lnTo>
                  <a:pt x="83701" y="117282"/>
                </a:lnTo>
                <a:lnTo>
                  <a:pt x="87658" y="117282"/>
                </a:lnTo>
                <a:lnTo>
                  <a:pt x="87658" y="122133"/>
                </a:lnTo>
                <a:lnTo>
                  <a:pt x="94050" y="122133"/>
                </a:lnTo>
                <a:lnTo>
                  <a:pt x="94050" y="125843"/>
                </a:lnTo>
                <a:lnTo>
                  <a:pt x="117486" y="125843"/>
                </a:lnTo>
                <a:lnTo>
                  <a:pt x="117486" y="122133"/>
                </a:lnTo>
                <a:lnTo>
                  <a:pt x="117486" y="125843"/>
                </a:lnTo>
                <a:lnTo>
                  <a:pt x="121139" y="125843"/>
                </a:lnTo>
                <a:lnTo>
                  <a:pt x="125096" y="129553"/>
                </a:lnTo>
                <a:lnTo>
                  <a:pt x="132705" y="129553"/>
                </a:lnTo>
                <a:lnTo>
                  <a:pt x="136662" y="125843"/>
                </a:lnTo>
                <a:lnTo>
                  <a:pt x="136662" y="129553"/>
                </a:lnTo>
                <a:lnTo>
                  <a:pt x="152185" y="129553"/>
                </a:lnTo>
                <a:lnTo>
                  <a:pt x="152185" y="132977"/>
                </a:lnTo>
                <a:lnTo>
                  <a:pt x="159794" y="132977"/>
                </a:lnTo>
                <a:lnTo>
                  <a:pt x="159794" y="136686"/>
                </a:lnTo>
                <a:lnTo>
                  <a:pt x="167707" y="136686"/>
                </a:lnTo>
                <a:lnTo>
                  <a:pt x="167707" y="132977"/>
                </a:lnTo>
                <a:lnTo>
                  <a:pt x="172882" y="132977"/>
                </a:lnTo>
                <a:lnTo>
                  <a:pt x="172882" y="136686"/>
                </a:lnTo>
                <a:lnTo>
                  <a:pt x="178056" y="136686"/>
                </a:lnTo>
                <a:lnTo>
                  <a:pt x="178056" y="138969"/>
                </a:lnTo>
                <a:lnTo>
                  <a:pt x="182926" y="138969"/>
                </a:lnTo>
                <a:lnTo>
                  <a:pt x="182926" y="146389"/>
                </a:lnTo>
                <a:lnTo>
                  <a:pt x="178056" y="146389"/>
                </a:lnTo>
                <a:lnTo>
                  <a:pt x="182926" y="146389"/>
                </a:lnTo>
                <a:lnTo>
                  <a:pt x="182926" y="158374"/>
                </a:lnTo>
                <a:lnTo>
                  <a:pt x="178056" y="162083"/>
                </a:lnTo>
                <a:lnTo>
                  <a:pt x="178056" y="164366"/>
                </a:lnTo>
                <a:lnTo>
                  <a:pt x="174099" y="168076"/>
                </a:lnTo>
                <a:lnTo>
                  <a:pt x="178056" y="168076"/>
                </a:lnTo>
                <a:lnTo>
                  <a:pt x="178056" y="171786"/>
                </a:lnTo>
                <a:lnTo>
                  <a:pt x="182926" y="171786"/>
                </a:lnTo>
                <a:lnTo>
                  <a:pt x="182926" y="175210"/>
                </a:lnTo>
                <a:lnTo>
                  <a:pt x="186883" y="175210"/>
                </a:lnTo>
                <a:lnTo>
                  <a:pt x="190839" y="178919"/>
                </a:lnTo>
                <a:lnTo>
                  <a:pt x="190839" y="175210"/>
                </a:lnTo>
                <a:lnTo>
                  <a:pt x="190839" y="178919"/>
                </a:lnTo>
                <a:lnTo>
                  <a:pt x="194796" y="178919"/>
                </a:lnTo>
                <a:lnTo>
                  <a:pt x="198449" y="183771"/>
                </a:lnTo>
                <a:lnTo>
                  <a:pt x="204840" y="183771"/>
                </a:lnTo>
                <a:lnTo>
                  <a:pt x="204840" y="187480"/>
                </a:lnTo>
                <a:lnTo>
                  <a:pt x="201188" y="187480"/>
                </a:lnTo>
                <a:lnTo>
                  <a:pt x="201188" y="190905"/>
                </a:lnTo>
                <a:lnTo>
                  <a:pt x="198449" y="190905"/>
                </a:lnTo>
                <a:lnTo>
                  <a:pt x="198449" y="196897"/>
                </a:lnTo>
                <a:lnTo>
                  <a:pt x="201188" y="196897"/>
                </a:lnTo>
                <a:lnTo>
                  <a:pt x="201188" y="208026"/>
                </a:lnTo>
                <a:lnTo>
                  <a:pt x="204840" y="208026"/>
                </a:lnTo>
                <a:lnTo>
                  <a:pt x="204840" y="211450"/>
                </a:lnTo>
                <a:lnTo>
                  <a:pt x="201188" y="211450"/>
                </a:lnTo>
                <a:lnTo>
                  <a:pt x="204840" y="211450"/>
                </a:lnTo>
                <a:lnTo>
                  <a:pt x="204840" y="216301"/>
                </a:lnTo>
                <a:lnTo>
                  <a:pt x="221581" y="216301"/>
                </a:lnTo>
                <a:lnTo>
                  <a:pt x="225537" y="217443"/>
                </a:lnTo>
                <a:lnTo>
                  <a:pt x="243495" y="217443"/>
                </a:lnTo>
                <a:lnTo>
                  <a:pt x="243495" y="211450"/>
                </a:lnTo>
                <a:lnTo>
                  <a:pt x="248670" y="211450"/>
                </a:lnTo>
                <a:lnTo>
                  <a:pt x="248670" y="200607"/>
                </a:lnTo>
                <a:lnTo>
                  <a:pt x="252626" y="200607"/>
                </a:lnTo>
                <a:lnTo>
                  <a:pt x="252626" y="196897"/>
                </a:lnTo>
                <a:lnTo>
                  <a:pt x="259018" y="196897"/>
                </a:lnTo>
                <a:lnTo>
                  <a:pt x="259018" y="193473"/>
                </a:lnTo>
                <a:lnTo>
                  <a:pt x="266932" y="193473"/>
                </a:lnTo>
                <a:lnTo>
                  <a:pt x="266932" y="196897"/>
                </a:lnTo>
                <a:lnTo>
                  <a:pt x="270584" y="196897"/>
                </a:lnTo>
                <a:lnTo>
                  <a:pt x="274541" y="200607"/>
                </a:lnTo>
                <a:lnTo>
                  <a:pt x="274541" y="208026"/>
                </a:lnTo>
                <a:lnTo>
                  <a:pt x="278498" y="208026"/>
                </a:lnTo>
                <a:lnTo>
                  <a:pt x="278498" y="211450"/>
                </a:lnTo>
                <a:lnTo>
                  <a:pt x="274541" y="211450"/>
                </a:lnTo>
                <a:lnTo>
                  <a:pt x="278498" y="216301"/>
                </a:lnTo>
                <a:lnTo>
                  <a:pt x="278498" y="217443"/>
                </a:lnTo>
                <a:lnTo>
                  <a:pt x="270584" y="217443"/>
                </a:lnTo>
                <a:lnTo>
                  <a:pt x="270584" y="221152"/>
                </a:lnTo>
                <a:lnTo>
                  <a:pt x="266932" y="221152"/>
                </a:lnTo>
                <a:lnTo>
                  <a:pt x="266932" y="229713"/>
                </a:lnTo>
                <a:lnTo>
                  <a:pt x="270584" y="229713"/>
                </a:lnTo>
                <a:lnTo>
                  <a:pt x="270584" y="233423"/>
                </a:lnTo>
                <a:lnTo>
                  <a:pt x="266932" y="233423"/>
                </a:lnTo>
                <a:lnTo>
                  <a:pt x="266932" y="242840"/>
                </a:lnTo>
                <a:lnTo>
                  <a:pt x="262975" y="242840"/>
                </a:lnTo>
                <a:lnTo>
                  <a:pt x="262975" y="246549"/>
                </a:lnTo>
                <a:lnTo>
                  <a:pt x="266932" y="246549"/>
                </a:lnTo>
                <a:lnTo>
                  <a:pt x="266932" y="250259"/>
                </a:lnTo>
                <a:lnTo>
                  <a:pt x="262975" y="250259"/>
                </a:lnTo>
                <a:lnTo>
                  <a:pt x="266932" y="250259"/>
                </a:lnTo>
                <a:lnTo>
                  <a:pt x="266932" y="255110"/>
                </a:lnTo>
                <a:lnTo>
                  <a:pt x="274541" y="255110"/>
                </a:lnTo>
                <a:lnTo>
                  <a:pt x="274541" y="250259"/>
                </a:lnTo>
                <a:lnTo>
                  <a:pt x="278498" y="250259"/>
                </a:lnTo>
                <a:lnTo>
                  <a:pt x="278498" y="246549"/>
                </a:lnTo>
                <a:lnTo>
                  <a:pt x="283672" y="246549"/>
                </a:lnTo>
                <a:lnTo>
                  <a:pt x="283672" y="240557"/>
                </a:lnTo>
                <a:lnTo>
                  <a:pt x="284889" y="240557"/>
                </a:lnTo>
                <a:lnTo>
                  <a:pt x="284889" y="236847"/>
                </a:lnTo>
                <a:lnTo>
                  <a:pt x="288846" y="236847"/>
                </a:lnTo>
                <a:lnTo>
                  <a:pt x="288846" y="233423"/>
                </a:lnTo>
                <a:lnTo>
                  <a:pt x="294020" y="233423"/>
                </a:lnTo>
                <a:lnTo>
                  <a:pt x="294020" y="229713"/>
                </a:lnTo>
                <a:lnTo>
                  <a:pt x="297673" y="229713"/>
                </a:lnTo>
                <a:lnTo>
                  <a:pt x="297673" y="226004"/>
                </a:lnTo>
                <a:lnTo>
                  <a:pt x="301630" y="226004"/>
                </a:lnTo>
                <a:lnTo>
                  <a:pt x="301630" y="217443"/>
                </a:lnTo>
                <a:lnTo>
                  <a:pt x="305587" y="217443"/>
                </a:lnTo>
                <a:lnTo>
                  <a:pt x="305587" y="216301"/>
                </a:lnTo>
                <a:lnTo>
                  <a:pt x="309239" y="216301"/>
                </a:lnTo>
                <a:lnTo>
                  <a:pt x="309239" y="211450"/>
                </a:lnTo>
                <a:lnTo>
                  <a:pt x="314413" y="211450"/>
                </a:lnTo>
                <a:lnTo>
                  <a:pt x="314413" y="208026"/>
                </a:lnTo>
                <a:lnTo>
                  <a:pt x="315631" y="208026"/>
                </a:lnTo>
                <a:lnTo>
                  <a:pt x="315631" y="204316"/>
                </a:lnTo>
                <a:lnTo>
                  <a:pt x="324762" y="204316"/>
                </a:lnTo>
                <a:lnTo>
                  <a:pt x="324762" y="200607"/>
                </a:lnTo>
                <a:lnTo>
                  <a:pt x="319587" y="196897"/>
                </a:lnTo>
                <a:lnTo>
                  <a:pt x="324762" y="196897"/>
                </a:lnTo>
                <a:lnTo>
                  <a:pt x="324762" y="193473"/>
                </a:lnTo>
                <a:lnTo>
                  <a:pt x="319587" y="193473"/>
                </a:lnTo>
                <a:lnTo>
                  <a:pt x="319587" y="178919"/>
                </a:lnTo>
                <a:lnTo>
                  <a:pt x="324762" y="175210"/>
                </a:lnTo>
                <a:lnTo>
                  <a:pt x="340285" y="175210"/>
                </a:lnTo>
                <a:lnTo>
                  <a:pt x="342720" y="178919"/>
                </a:lnTo>
                <a:lnTo>
                  <a:pt x="346676" y="178919"/>
                </a:lnTo>
                <a:lnTo>
                  <a:pt x="346676" y="183771"/>
                </a:lnTo>
                <a:lnTo>
                  <a:pt x="350633" y="183771"/>
                </a:lnTo>
                <a:lnTo>
                  <a:pt x="350633" y="193473"/>
                </a:lnTo>
                <a:lnTo>
                  <a:pt x="354590" y="193473"/>
                </a:lnTo>
                <a:lnTo>
                  <a:pt x="359460" y="196897"/>
                </a:lnTo>
                <a:lnTo>
                  <a:pt x="363417" y="196897"/>
                </a:lnTo>
                <a:lnTo>
                  <a:pt x="363417" y="200607"/>
                </a:lnTo>
                <a:lnTo>
                  <a:pt x="367373" y="200607"/>
                </a:lnTo>
                <a:lnTo>
                  <a:pt x="367373" y="204316"/>
                </a:lnTo>
                <a:lnTo>
                  <a:pt x="377722" y="204316"/>
                </a:lnTo>
                <a:lnTo>
                  <a:pt x="377722" y="200607"/>
                </a:lnTo>
                <a:lnTo>
                  <a:pt x="394462" y="200607"/>
                </a:lnTo>
                <a:lnTo>
                  <a:pt x="394462" y="196897"/>
                </a:lnTo>
                <a:lnTo>
                  <a:pt x="408463" y="196897"/>
                </a:lnTo>
                <a:lnTo>
                  <a:pt x="412420" y="193473"/>
                </a:lnTo>
                <a:lnTo>
                  <a:pt x="420029" y="193473"/>
                </a:lnTo>
                <a:lnTo>
                  <a:pt x="420029" y="190905"/>
                </a:lnTo>
                <a:lnTo>
                  <a:pt x="430378" y="190905"/>
                </a:lnTo>
                <a:lnTo>
                  <a:pt x="435552" y="187480"/>
                </a:lnTo>
                <a:lnTo>
                  <a:pt x="439509" y="183771"/>
                </a:lnTo>
                <a:lnTo>
                  <a:pt x="439509" y="187480"/>
                </a:lnTo>
                <a:lnTo>
                  <a:pt x="443466" y="187480"/>
                </a:lnTo>
                <a:lnTo>
                  <a:pt x="443466" y="190905"/>
                </a:lnTo>
                <a:lnTo>
                  <a:pt x="439509" y="190905"/>
                </a:lnTo>
                <a:lnTo>
                  <a:pt x="447118" y="190905"/>
                </a:lnTo>
                <a:lnTo>
                  <a:pt x="447118" y="193473"/>
                </a:lnTo>
                <a:lnTo>
                  <a:pt x="451075" y="193473"/>
                </a:lnTo>
                <a:lnTo>
                  <a:pt x="451075" y="196897"/>
                </a:lnTo>
                <a:lnTo>
                  <a:pt x="456249" y="196897"/>
                </a:lnTo>
                <a:lnTo>
                  <a:pt x="456249" y="193473"/>
                </a:lnTo>
                <a:lnTo>
                  <a:pt x="466598" y="193473"/>
                </a:lnTo>
                <a:lnTo>
                  <a:pt x="466598" y="196897"/>
                </a:lnTo>
                <a:lnTo>
                  <a:pt x="474207" y="196897"/>
                </a:lnTo>
                <a:lnTo>
                  <a:pt x="474207" y="193473"/>
                </a:lnTo>
                <a:lnTo>
                  <a:pt x="478164" y="193473"/>
                </a:lnTo>
                <a:lnTo>
                  <a:pt x="482121" y="196897"/>
                </a:lnTo>
                <a:lnTo>
                  <a:pt x="482121" y="190905"/>
                </a:lnTo>
                <a:lnTo>
                  <a:pt x="478164" y="190905"/>
                </a:lnTo>
                <a:lnTo>
                  <a:pt x="478164" y="178919"/>
                </a:lnTo>
                <a:lnTo>
                  <a:pt x="482121" y="178919"/>
                </a:lnTo>
                <a:lnTo>
                  <a:pt x="482121" y="168076"/>
                </a:lnTo>
                <a:lnTo>
                  <a:pt x="501296" y="168076"/>
                </a:lnTo>
                <a:lnTo>
                  <a:pt x="505253" y="171786"/>
                </a:lnTo>
                <a:lnTo>
                  <a:pt x="511644" y="171786"/>
                </a:lnTo>
                <a:lnTo>
                  <a:pt x="511644" y="168076"/>
                </a:lnTo>
                <a:lnTo>
                  <a:pt x="515601" y="168076"/>
                </a:lnTo>
                <a:lnTo>
                  <a:pt x="515601" y="162083"/>
                </a:lnTo>
                <a:lnTo>
                  <a:pt x="519254" y="162083"/>
                </a:lnTo>
                <a:lnTo>
                  <a:pt x="519254" y="154664"/>
                </a:lnTo>
                <a:lnTo>
                  <a:pt x="523210" y="154664"/>
                </a:lnTo>
                <a:lnTo>
                  <a:pt x="523210" y="149813"/>
                </a:lnTo>
                <a:lnTo>
                  <a:pt x="527167" y="149813"/>
                </a:lnTo>
                <a:lnTo>
                  <a:pt x="527167" y="138969"/>
                </a:lnTo>
                <a:lnTo>
                  <a:pt x="532341" y="138969"/>
                </a:lnTo>
                <a:lnTo>
                  <a:pt x="535994" y="136686"/>
                </a:lnTo>
                <a:lnTo>
                  <a:pt x="539951" y="136686"/>
                </a:lnTo>
                <a:lnTo>
                  <a:pt x="539951" y="132977"/>
                </a:lnTo>
                <a:lnTo>
                  <a:pt x="542690" y="132977"/>
                </a:lnTo>
                <a:lnTo>
                  <a:pt x="542690" y="129553"/>
                </a:lnTo>
                <a:lnTo>
                  <a:pt x="550299" y="129553"/>
                </a:lnTo>
                <a:lnTo>
                  <a:pt x="550299" y="125843"/>
                </a:lnTo>
                <a:lnTo>
                  <a:pt x="554256" y="125843"/>
                </a:lnTo>
                <a:lnTo>
                  <a:pt x="554256" y="122133"/>
                </a:lnTo>
                <a:lnTo>
                  <a:pt x="550299" y="117282"/>
                </a:lnTo>
                <a:lnTo>
                  <a:pt x="550299" y="113572"/>
                </a:lnTo>
                <a:lnTo>
                  <a:pt x="554256" y="113572"/>
                </a:lnTo>
                <a:lnTo>
                  <a:pt x="554256" y="110148"/>
                </a:lnTo>
                <a:lnTo>
                  <a:pt x="557908" y="110148"/>
                </a:lnTo>
                <a:lnTo>
                  <a:pt x="557908" y="107580"/>
                </a:lnTo>
                <a:lnTo>
                  <a:pt x="554256" y="107580"/>
                </a:lnTo>
                <a:lnTo>
                  <a:pt x="557908" y="107580"/>
                </a:lnTo>
                <a:lnTo>
                  <a:pt x="557908" y="88461"/>
                </a:lnTo>
                <a:lnTo>
                  <a:pt x="561865" y="88461"/>
                </a:lnTo>
                <a:lnTo>
                  <a:pt x="561865" y="79900"/>
                </a:lnTo>
                <a:lnTo>
                  <a:pt x="557908" y="79900"/>
                </a:lnTo>
                <a:lnTo>
                  <a:pt x="557908" y="75049"/>
                </a:lnTo>
                <a:lnTo>
                  <a:pt x="554256" y="71340"/>
                </a:lnTo>
                <a:lnTo>
                  <a:pt x="550299" y="67915"/>
                </a:lnTo>
                <a:lnTo>
                  <a:pt x="550299" y="60496"/>
                </a:lnTo>
                <a:lnTo>
                  <a:pt x="554256" y="60496"/>
                </a:lnTo>
                <a:lnTo>
                  <a:pt x="554256" y="54503"/>
                </a:lnTo>
                <a:lnTo>
                  <a:pt x="557908" y="54503"/>
                </a:lnTo>
                <a:lnTo>
                  <a:pt x="557908" y="42518"/>
                </a:lnTo>
                <a:lnTo>
                  <a:pt x="567040" y="42518"/>
                </a:lnTo>
                <a:lnTo>
                  <a:pt x="567040" y="38809"/>
                </a:lnTo>
                <a:lnTo>
                  <a:pt x="568257" y="38809"/>
                </a:lnTo>
                <a:lnTo>
                  <a:pt x="568257" y="35099"/>
                </a:lnTo>
                <a:lnTo>
                  <a:pt x="572214" y="35099"/>
                </a:lnTo>
                <a:lnTo>
                  <a:pt x="572214" y="31675"/>
                </a:lnTo>
                <a:lnTo>
                  <a:pt x="577388" y="31675"/>
                </a:lnTo>
                <a:lnTo>
                  <a:pt x="577388" y="29107"/>
                </a:lnTo>
                <a:lnTo>
                  <a:pt x="581345" y="29107"/>
                </a:lnTo>
                <a:lnTo>
                  <a:pt x="581345" y="31675"/>
                </a:lnTo>
                <a:lnTo>
                  <a:pt x="599303" y="31675"/>
                </a:lnTo>
                <a:lnTo>
                  <a:pt x="599303" y="29107"/>
                </a:lnTo>
                <a:lnTo>
                  <a:pt x="603259" y="29107"/>
                </a:lnTo>
                <a:lnTo>
                  <a:pt x="603259" y="13412"/>
                </a:lnTo>
                <a:lnTo>
                  <a:pt x="608129" y="13412"/>
                </a:lnTo>
                <a:lnTo>
                  <a:pt x="608129" y="9702"/>
                </a:lnTo>
                <a:lnTo>
                  <a:pt x="612086" y="9702"/>
                </a:lnTo>
                <a:lnTo>
                  <a:pt x="612086" y="3710"/>
                </a:lnTo>
                <a:lnTo>
                  <a:pt x="620000" y="3710"/>
                </a:lnTo>
                <a:lnTo>
                  <a:pt x="620000" y="6278"/>
                </a:lnTo>
                <a:lnTo>
                  <a:pt x="623652" y="6278"/>
                </a:lnTo>
                <a:lnTo>
                  <a:pt x="623652" y="3710"/>
                </a:lnTo>
                <a:lnTo>
                  <a:pt x="626391" y="3710"/>
                </a:lnTo>
                <a:lnTo>
                  <a:pt x="630044" y="0"/>
                </a:lnTo>
                <a:lnTo>
                  <a:pt x="630044" y="3710"/>
                </a:lnTo>
                <a:lnTo>
                  <a:pt x="630044" y="0"/>
                </a:lnTo>
                <a:lnTo>
                  <a:pt x="634001" y="0"/>
                </a:lnTo>
                <a:lnTo>
                  <a:pt x="634001" y="9702"/>
                </a:lnTo>
                <a:lnTo>
                  <a:pt x="643132" y="9702"/>
                </a:lnTo>
                <a:lnTo>
                  <a:pt x="643132" y="13412"/>
                </a:lnTo>
                <a:lnTo>
                  <a:pt x="643132" y="9702"/>
                </a:lnTo>
                <a:lnTo>
                  <a:pt x="650741" y="9702"/>
                </a:lnTo>
                <a:lnTo>
                  <a:pt x="650741" y="6278"/>
                </a:lnTo>
                <a:lnTo>
                  <a:pt x="657133" y="6278"/>
                </a:lnTo>
                <a:lnTo>
                  <a:pt x="661090" y="9702"/>
                </a:lnTo>
                <a:lnTo>
                  <a:pt x="665046" y="9702"/>
                </a:lnTo>
                <a:lnTo>
                  <a:pt x="665046" y="13412"/>
                </a:lnTo>
                <a:lnTo>
                  <a:pt x="668699" y="13412"/>
                </a:lnTo>
                <a:lnTo>
                  <a:pt x="665046" y="13412"/>
                </a:lnTo>
                <a:lnTo>
                  <a:pt x="665046" y="18263"/>
                </a:lnTo>
                <a:lnTo>
                  <a:pt x="673873" y="18263"/>
                </a:lnTo>
                <a:lnTo>
                  <a:pt x="668699" y="18263"/>
                </a:lnTo>
                <a:lnTo>
                  <a:pt x="673873" y="13412"/>
                </a:lnTo>
                <a:lnTo>
                  <a:pt x="673873" y="9702"/>
                </a:lnTo>
                <a:lnTo>
                  <a:pt x="684222" y="9702"/>
                </a:lnTo>
                <a:lnTo>
                  <a:pt x="684222" y="6278"/>
                </a:lnTo>
                <a:lnTo>
                  <a:pt x="703701" y="6278"/>
                </a:lnTo>
                <a:close/>
              </a:path>
            </a:pathLst>
          </a:custGeom>
          <a:solidFill>
            <a:srgbClr val="BFBFBF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buNone/>
              <a:defRPr lang="es-PE"/>
            </a:pPr>
            <a:endParaRPr lang="es-PE" sz="1400">
              <a:solidFill>
                <a:srgbClr val="000000"/>
              </a:solidFill>
            </a:endParaRPr>
          </a:p>
        </p:txBody>
      </p:sp>
      <p:sp>
        <p:nvSpPr>
          <p:cNvPr id="18" name="Google Shape;1266;p20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v7+/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YCAAAMAAAAEAAAAAAAAAAAAAAAAAAAAAAAAAAeAAAAaAAAAAAAAAAAAAAAAAAAAAAAAAAAAAAAECcAABAnAAAAAAAAAAAAAAAAAAAAAAAAAAAAAAAAAAAAAAAAAAAAABQAAAAAAAAAwMD/AAAAAABkAAAAMgAAAAAAAABkAAAAAAAAAH9/fwAKAAAAHwAAAFQAAAC/v78A////AQAAAAAAAAAAAAAAAAAAAAAAAAAAAAAAAAAAAAAAAAAA/v7+AH9/fwDn5uYDzMzMAMDA/wB/f38AAAAAAAAAAAAAAAAAAAAAAAAAAAAhAAAAGAAAABQAAADkPgAAiyAAAOFBAAA6IwAAEAAAACYAAAAIAAAA//////////8="/>
              </a:ext>
            </a:extLst>
          </p:cNvSpPr>
          <p:nvPr/>
        </p:nvSpPr>
        <p:spPr>
          <a:xfrm>
            <a:off x="10223500" y="5290185"/>
            <a:ext cx="485775" cy="436245"/>
          </a:xfrm>
          <a:custGeom>
            <a:avLst/>
            <a:gdLst/>
            <a:ahLst/>
            <a:cxnLst/>
            <a:rect l="0" t="0" r="485775" b="436245"/>
            <a:pathLst>
              <a:path w="485775" h="436245">
                <a:moveTo>
                  <a:pt x="163038" y="79654"/>
                </a:moveTo>
                <a:lnTo>
                  <a:pt x="168199" y="79654"/>
                </a:lnTo>
                <a:lnTo>
                  <a:pt x="168199" y="71375"/>
                </a:lnTo>
                <a:lnTo>
                  <a:pt x="172146" y="70233"/>
                </a:lnTo>
                <a:lnTo>
                  <a:pt x="172146" y="66521"/>
                </a:lnTo>
                <a:lnTo>
                  <a:pt x="178522" y="66521"/>
                </a:lnTo>
                <a:lnTo>
                  <a:pt x="175789" y="66521"/>
                </a:lnTo>
                <a:lnTo>
                  <a:pt x="175789" y="70233"/>
                </a:lnTo>
                <a:lnTo>
                  <a:pt x="178522" y="70233"/>
                </a:lnTo>
                <a:lnTo>
                  <a:pt x="178522" y="71375"/>
                </a:lnTo>
                <a:lnTo>
                  <a:pt x="182469" y="71375"/>
                </a:lnTo>
                <a:lnTo>
                  <a:pt x="182469" y="76228"/>
                </a:lnTo>
                <a:lnTo>
                  <a:pt x="182469" y="71375"/>
                </a:lnTo>
                <a:lnTo>
                  <a:pt x="186112" y="71375"/>
                </a:lnTo>
                <a:lnTo>
                  <a:pt x="186112" y="66521"/>
                </a:lnTo>
                <a:lnTo>
                  <a:pt x="190059" y="66521"/>
                </a:lnTo>
                <a:lnTo>
                  <a:pt x="190059" y="70233"/>
                </a:lnTo>
                <a:lnTo>
                  <a:pt x="194006" y="70233"/>
                </a:lnTo>
                <a:lnTo>
                  <a:pt x="194006" y="71375"/>
                </a:lnTo>
                <a:lnTo>
                  <a:pt x="199167" y="71375"/>
                </a:lnTo>
                <a:lnTo>
                  <a:pt x="199167" y="70233"/>
                </a:lnTo>
                <a:lnTo>
                  <a:pt x="199167" y="71375"/>
                </a:lnTo>
                <a:lnTo>
                  <a:pt x="213133" y="71375"/>
                </a:lnTo>
                <a:lnTo>
                  <a:pt x="213133" y="70233"/>
                </a:lnTo>
                <a:lnTo>
                  <a:pt x="217080" y="66521"/>
                </a:lnTo>
                <a:lnTo>
                  <a:pt x="221027" y="66521"/>
                </a:lnTo>
                <a:lnTo>
                  <a:pt x="224670" y="70233"/>
                </a:lnTo>
                <a:lnTo>
                  <a:pt x="228617" y="70233"/>
                </a:lnTo>
                <a:lnTo>
                  <a:pt x="228617" y="66521"/>
                </a:lnTo>
                <a:lnTo>
                  <a:pt x="233779" y="61668"/>
                </a:lnTo>
                <a:lnTo>
                  <a:pt x="234993" y="57956"/>
                </a:lnTo>
                <a:lnTo>
                  <a:pt x="259586" y="57956"/>
                </a:lnTo>
                <a:lnTo>
                  <a:pt x="259586" y="66521"/>
                </a:lnTo>
                <a:lnTo>
                  <a:pt x="265961" y="66521"/>
                </a:lnTo>
                <a:lnTo>
                  <a:pt x="269908" y="70233"/>
                </a:lnTo>
                <a:lnTo>
                  <a:pt x="274766" y="70233"/>
                </a:lnTo>
                <a:lnTo>
                  <a:pt x="274766" y="66521"/>
                </a:lnTo>
                <a:lnTo>
                  <a:pt x="278713" y="70233"/>
                </a:lnTo>
                <a:lnTo>
                  <a:pt x="286607" y="70233"/>
                </a:lnTo>
                <a:lnTo>
                  <a:pt x="286607" y="71375"/>
                </a:lnTo>
                <a:lnTo>
                  <a:pt x="282660" y="71375"/>
                </a:lnTo>
                <a:lnTo>
                  <a:pt x="282660" y="76228"/>
                </a:lnTo>
                <a:lnTo>
                  <a:pt x="292983" y="76228"/>
                </a:lnTo>
                <a:lnTo>
                  <a:pt x="292983" y="79654"/>
                </a:lnTo>
                <a:lnTo>
                  <a:pt x="296626" y="79654"/>
                </a:lnTo>
                <a:lnTo>
                  <a:pt x="296626" y="83366"/>
                </a:lnTo>
                <a:lnTo>
                  <a:pt x="300573" y="83366"/>
                </a:lnTo>
                <a:lnTo>
                  <a:pt x="300573" y="87077"/>
                </a:lnTo>
                <a:lnTo>
                  <a:pt x="304520" y="83366"/>
                </a:lnTo>
                <a:lnTo>
                  <a:pt x="304520" y="87077"/>
                </a:lnTo>
                <a:lnTo>
                  <a:pt x="309681" y="87077"/>
                </a:lnTo>
                <a:lnTo>
                  <a:pt x="309681" y="90789"/>
                </a:lnTo>
                <a:lnTo>
                  <a:pt x="317271" y="90789"/>
                </a:lnTo>
                <a:lnTo>
                  <a:pt x="317271" y="95357"/>
                </a:lnTo>
                <a:lnTo>
                  <a:pt x="320004" y="95357"/>
                </a:lnTo>
                <a:lnTo>
                  <a:pt x="320004" y="90789"/>
                </a:lnTo>
                <a:lnTo>
                  <a:pt x="323647" y="95357"/>
                </a:lnTo>
                <a:lnTo>
                  <a:pt x="323647" y="99068"/>
                </a:lnTo>
                <a:lnTo>
                  <a:pt x="331541" y="99068"/>
                </a:lnTo>
                <a:lnTo>
                  <a:pt x="331541" y="100210"/>
                </a:lnTo>
                <a:lnTo>
                  <a:pt x="340346" y="100210"/>
                </a:lnTo>
                <a:lnTo>
                  <a:pt x="340346" y="103922"/>
                </a:lnTo>
                <a:lnTo>
                  <a:pt x="358562" y="103922"/>
                </a:lnTo>
                <a:lnTo>
                  <a:pt x="358562" y="108775"/>
                </a:lnTo>
                <a:lnTo>
                  <a:pt x="366152" y="108775"/>
                </a:lnTo>
                <a:lnTo>
                  <a:pt x="366152" y="112487"/>
                </a:lnTo>
                <a:lnTo>
                  <a:pt x="376475" y="112487"/>
                </a:lnTo>
                <a:lnTo>
                  <a:pt x="376475" y="115913"/>
                </a:lnTo>
                <a:lnTo>
                  <a:pt x="385583" y="115913"/>
                </a:lnTo>
                <a:lnTo>
                  <a:pt x="385583" y="119624"/>
                </a:lnTo>
                <a:lnTo>
                  <a:pt x="389227" y="119624"/>
                </a:lnTo>
                <a:lnTo>
                  <a:pt x="389227" y="123336"/>
                </a:lnTo>
                <a:lnTo>
                  <a:pt x="393174" y="123336"/>
                </a:lnTo>
                <a:lnTo>
                  <a:pt x="393174" y="125620"/>
                </a:lnTo>
                <a:lnTo>
                  <a:pt x="389227" y="129331"/>
                </a:lnTo>
                <a:lnTo>
                  <a:pt x="397121" y="129331"/>
                </a:lnTo>
                <a:lnTo>
                  <a:pt x="400764" y="133043"/>
                </a:lnTo>
                <a:lnTo>
                  <a:pt x="403496" y="137896"/>
                </a:lnTo>
                <a:lnTo>
                  <a:pt x="407140" y="137896"/>
                </a:lnTo>
                <a:lnTo>
                  <a:pt x="407140" y="141322"/>
                </a:lnTo>
                <a:lnTo>
                  <a:pt x="411087" y="141322"/>
                </a:lnTo>
                <a:lnTo>
                  <a:pt x="416248" y="145034"/>
                </a:lnTo>
                <a:lnTo>
                  <a:pt x="416248" y="141322"/>
                </a:lnTo>
                <a:lnTo>
                  <a:pt x="420195" y="141322"/>
                </a:lnTo>
                <a:lnTo>
                  <a:pt x="420195" y="137896"/>
                </a:lnTo>
                <a:lnTo>
                  <a:pt x="431732" y="137896"/>
                </a:lnTo>
                <a:lnTo>
                  <a:pt x="431732" y="141322"/>
                </a:lnTo>
                <a:lnTo>
                  <a:pt x="431732" y="137896"/>
                </a:lnTo>
                <a:lnTo>
                  <a:pt x="434161" y="137896"/>
                </a:lnTo>
                <a:lnTo>
                  <a:pt x="431732" y="141322"/>
                </a:lnTo>
                <a:lnTo>
                  <a:pt x="434161" y="141322"/>
                </a:lnTo>
                <a:lnTo>
                  <a:pt x="434161" y="145034"/>
                </a:lnTo>
                <a:lnTo>
                  <a:pt x="438108" y="145034"/>
                </a:lnTo>
                <a:lnTo>
                  <a:pt x="434161" y="145034"/>
                </a:lnTo>
                <a:lnTo>
                  <a:pt x="434161" y="148745"/>
                </a:lnTo>
                <a:lnTo>
                  <a:pt x="442055" y="148745"/>
                </a:lnTo>
                <a:lnTo>
                  <a:pt x="446002" y="151029"/>
                </a:lnTo>
                <a:lnTo>
                  <a:pt x="446002" y="154741"/>
                </a:lnTo>
                <a:lnTo>
                  <a:pt x="450859" y="154741"/>
                </a:lnTo>
                <a:lnTo>
                  <a:pt x="450859" y="151029"/>
                </a:lnTo>
                <a:lnTo>
                  <a:pt x="450859" y="154741"/>
                </a:lnTo>
                <a:lnTo>
                  <a:pt x="450859" y="151029"/>
                </a:lnTo>
                <a:lnTo>
                  <a:pt x="454806" y="154741"/>
                </a:lnTo>
                <a:lnTo>
                  <a:pt x="454806" y="158452"/>
                </a:lnTo>
                <a:lnTo>
                  <a:pt x="458753" y="158452"/>
                </a:lnTo>
                <a:lnTo>
                  <a:pt x="458753" y="161878"/>
                </a:lnTo>
                <a:lnTo>
                  <a:pt x="461182" y="161878"/>
                </a:lnTo>
                <a:lnTo>
                  <a:pt x="465129" y="165590"/>
                </a:lnTo>
                <a:lnTo>
                  <a:pt x="461182" y="165590"/>
                </a:lnTo>
                <a:lnTo>
                  <a:pt x="465129" y="165590"/>
                </a:lnTo>
                <a:lnTo>
                  <a:pt x="465129" y="174155"/>
                </a:lnTo>
                <a:lnTo>
                  <a:pt x="469076" y="174155"/>
                </a:lnTo>
                <a:lnTo>
                  <a:pt x="469076" y="183862"/>
                </a:lnTo>
                <a:lnTo>
                  <a:pt x="472719" y="183862"/>
                </a:lnTo>
                <a:lnTo>
                  <a:pt x="472719" y="190999"/>
                </a:lnTo>
                <a:lnTo>
                  <a:pt x="476666" y="190999"/>
                </a:lnTo>
                <a:lnTo>
                  <a:pt x="476666" y="199564"/>
                </a:lnTo>
                <a:lnTo>
                  <a:pt x="481828" y="199564"/>
                </a:lnTo>
                <a:lnTo>
                  <a:pt x="481828" y="202990"/>
                </a:lnTo>
                <a:lnTo>
                  <a:pt x="485775" y="202990"/>
                </a:lnTo>
                <a:lnTo>
                  <a:pt x="485775" y="208986"/>
                </a:lnTo>
                <a:lnTo>
                  <a:pt x="481828" y="208986"/>
                </a:lnTo>
                <a:lnTo>
                  <a:pt x="481828" y="212697"/>
                </a:lnTo>
                <a:lnTo>
                  <a:pt x="485775" y="212697"/>
                </a:lnTo>
                <a:lnTo>
                  <a:pt x="481828" y="212697"/>
                </a:lnTo>
                <a:lnTo>
                  <a:pt x="485775" y="216409"/>
                </a:lnTo>
                <a:lnTo>
                  <a:pt x="481828" y="216409"/>
                </a:lnTo>
                <a:lnTo>
                  <a:pt x="485775" y="216409"/>
                </a:lnTo>
                <a:lnTo>
                  <a:pt x="485775" y="232112"/>
                </a:lnTo>
                <a:lnTo>
                  <a:pt x="481828" y="232112"/>
                </a:lnTo>
                <a:lnTo>
                  <a:pt x="485775" y="232112"/>
                </a:lnTo>
                <a:lnTo>
                  <a:pt x="481828" y="232112"/>
                </a:lnTo>
                <a:lnTo>
                  <a:pt x="481828" y="258663"/>
                </a:lnTo>
                <a:lnTo>
                  <a:pt x="476666" y="258663"/>
                </a:lnTo>
                <a:lnTo>
                  <a:pt x="476666" y="262375"/>
                </a:lnTo>
                <a:lnTo>
                  <a:pt x="472719" y="262375"/>
                </a:lnTo>
                <a:lnTo>
                  <a:pt x="472719" y="270654"/>
                </a:lnTo>
                <a:lnTo>
                  <a:pt x="476666" y="270654"/>
                </a:lnTo>
                <a:lnTo>
                  <a:pt x="476666" y="274366"/>
                </a:lnTo>
                <a:lnTo>
                  <a:pt x="472719" y="274366"/>
                </a:lnTo>
                <a:lnTo>
                  <a:pt x="472719" y="278077"/>
                </a:lnTo>
                <a:lnTo>
                  <a:pt x="469076" y="278077"/>
                </a:lnTo>
                <a:lnTo>
                  <a:pt x="469076" y="281503"/>
                </a:lnTo>
                <a:lnTo>
                  <a:pt x="465129" y="284073"/>
                </a:lnTo>
                <a:lnTo>
                  <a:pt x="461182" y="287784"/>
                </a:lnTo>
                <a:lnTo>
                  <a:pt x="454806" y="287784"/>
                </a:lnTo>
                <a:lnTo>
                  <a:pt x="454806" y="291210"/>
                </a:lnTo>
                <a:lnTo>
                  <a:pt x="450859" y="291210"/>
                </a:lnTo>
                <a:lnTo>
                  <a:pt x="450859" y="298633"/>
                </a:lnTo>
                <a:lnTo>
                  <a:pt x="446002" y="298633"/>
                </a:lnTo>
                <a:lnTo>
                  <a:pt x="446002" y="303487"/>
                </a:lnTo>
                <a:lnTo>
                  <a:pt x="442055" y="303487"/>
                </a:lnTo>
                <a:lnTo>
                  <a:pt x="442055" y="306913"/>
                </a:lnTo>
                <a:lnTo>
                  <a:pt x="438108" y="306913"/>
                </a:lnTo>
                <a:lnTo>
                  <a:pt x="438108" y="310624"/>
                </a:lnTo>
                <a:lnTo>
                  <a:pt x="431732" y="310624"/>
                </a:lnTo>
                <a:lnTo>
                  <a:pt x="431732" y="324043"/>
                </a:lnTo>
                <a:lnTo>
                  <a:pt x="424142" y="324043"/>
                </a:lnTo>
                <a:lnTo>
                  <a:pt x="424142" y="327469"/>
                </a:lnTo>
                <a:lnTo>
                  <a:pt x="416248" y="327469"/>
                </a:lnTo>
                <a:lnTo>
                  <a:pt x="420195" y="327469"/>
                </a:lnTo>
                <a:lnTo>
                  <a:pt x="420195" y="332322"/>
                </a:lnTo>
                <a:lnTo>
                  <a:pt x="411087" y="332322"/>
                </a:lnTo>
                <a:lnTo>
                  <a:pt x="411087" y="336034"/>
                </a:lnTo>
                <a:lnTo>
                  <a:pt x="407140" y="336034"/>
                </a:lnTo>
                <a:lnTo>
                  <a:pt x="407140" y="332322"/>
                </a:lnTo>
                <a:lnTo>
                  <a:pt x="400764" y="332322"/>
                </a:lnTo>
                <a:lnTo>
                  <a:pt x="400764" y="336034"/>
                </a:lnTo>
                <a:lnTo>
                  <a:pt x="397121" y="336034"/>
                </a:lnTo>
                <a:lnTo>
                  <a:pt x="397121" y="337176"/>
                </a:lnTo>
                <a:lnTo>
                  <a:pt x="400764" y="337176"/>
                </a:lnTo>
                <a:lnTo>
                  <a:pt x="397121" y="342029"/>
                </a:lnTo>
                <a:lnTo>
                  <a:pt x="393174" y="342029"/>
                </a:lnTo>
                <a:lnTo>
                  <a:pt x="389227" y="345741"/>
                </a:lnTo>
                <a:lnTo>
                  <a:pt x="376475" y="345741"/>
                </a:lnTo>
                <a:lnTo>
                  <a:pt x="376475" y="349167"/>
                </a:lnTo>
                <a:lnTo>
                  <a:pt x="375261" y="349167"/>
                </a:lnTo>
                <a:lnTo>
                  <a:pt x="370099" y="352878"/>
                </a:lnTo>
                <a:lnTo>
                  <a:pt x="366152" y="356590"/>
                </a:lnTo>
                <a:lnTo>
                  <a:pt x="362205" y="356590"/>
                </a:lnTo>
                <a:lnTo>
                  <a:pt x="362205" y="365155"/>
                </a:lnTo>
                <a:lnTo>
                  <a:pt x="358562" y="365155"/>
                </a:lnTo>
                <a:lnTo>
                  <a:pt x="362205" y="365155"/>
                </a:lnTo>
                <a:lnTo>
                  <a:pt x="362205" y="366297"/>
                </a:lnTo>
                <a:lnTo>
                  <a:pt x="366152" y="366297"/>
                </a:lnTo>
                <a:lnTo>
                  <a:pt x="366152" y="370008"/>
                </a:lnTo>
                <a:lnTo>
                  <a:pt x="370099" y="374576"/>
                </a:lnTo>
                <a:lnTo>
                  <a:pt x="370099" y="370008"/>
                </a:lnTo>
                <a:lnTo>
                  <a:pt x="370099" y="391706"/>
                </a:lnTo>
                <a:lnTo>
                  <a:pt x="350668" y="391706"/>
                </a:lnTo>
                <a:lnTo>
                  <a:pt x="350668" y="395132"/>
                </a:lnTo>
                <a:lnTo>
                  <a:pt x="340346" y="395132"/>
                </a:lnTo>
                <a:lnTo>
                  <a:pt x="340346" y="398844"/>
                </a:lnTo>
                <a:lnTo>
                  <a:pt x="335184" y="403697"/>
                </a:lnTo>
                <a:lnTo>
                  <a:pt x="340346" y="403697"/>
                </a:lnTo>
                <a:lnTo>
                  <a:pt x="331541" y="403697"/>
                </a:lnTo>
                <a:lnTo>
                  <a:pt x="331541" y="398844"/>
                </a:lnTo>
                <a:lnTo>
                  <a:pt x="335184" y="398844"/>
                </a:lnTo>
                <a:lnTo>
                  <a:pt x="331541" y="398844"/>
                </a:lnTo>
                <a:lnTo>
                  <a:pt x="331541" y="395132"/>
                </a:lnTo>
                <a:lnTo>
                  <a:pt x="327594" y="395132"/>
                </a:lnTo>
                <a:lnTo>
                  <a:pt x="323647" y="391706"/>
                </a:lnTo>
                <a:lnTo>
                  <a:pt x="317271" y="391706"/>
                </a:lnTo>
                <a:lnTo>
                  <a:pt x="317271" y="395132"/>
                </a:lnTo>
                <a:lnTo>
                  <a:pt x="309681" y="395132"/>
                </a:lnTo>
                <a:lnTo>
                  <a:pt x="309681" y="398844"/>
                </a:lnTo>
                <a:lnTo>
                  <a:pt x="309681" y="395132"/>
                </a:lnTo>
                <a:lnTo>
                  <a:pt x="300573" y="395132"/>
                </a:lnTo>
                <a:lnTo>
                  <a:pt x="300573" y="385425"/>
                </a:lnTo>
                <a:lnTo>
                  <a:pt x="296626" y="385425"/>
                </a:lnTo>
                <a:lnTo>
                  <a:pt x="296626" y="389137"/>
                </a:lnTo>
                <a:lnTo>
                  <a:pt x="296626" y="385425"/>
                </a:lnTo>
                <a:lnTo>
                  <a:pt x="292983" y="389137"/>
                </a:lnTo>
                <a:lnTo>
                  <a:pt x="290250" y="389137"/>
                </a:lnTo>
                <a:lnTo>
                  <a:pt x="290250" y="391706"/>
                </a:lnTo>
                <a:lnTo>
                  <a:pt x="286607" y="391706"/>
                </a:lnTo>
                <a:lnTo>
                  <a:pt x="286607" y="389137"/>
                </a:lnTo>
                <a:lnTo>
                  <a:pt x="278713" y="389137"/>
                </a:lnTo>
                <a:lnTo>
                  <a:pt x="278713" y="395132"/>
                </a:lnTo>
                <a:lnTo>
                  <a:pt x="274766" y="395132"/>
                </a:lnTo>
                <a:lnTo>
                  <a:pt x="274766" y="398844"/>
                </a:lnTo>
                <a:lnTo>
                  <a:pt x="269908" y="398844"/>
                </a:lnTo>
                <a:lnTo>
                  <a:pt x="269908" y="414546"/>
                </a:lnTo>
                <a:lnTo>
                  <a:pt x="265961" y="414546"/>
                </a:lnTo>
                <a:lnTo>
                  <a:pt x="265961" y="417116"/>
                </a:lnTo>
                <a:lnTo>
                  <a:pt x="265961" y="410835"/>
                </a:lnTo>
                <a:lnTo>
                  <a:pt x="262014" y="410835"/>
                </a:lnTo>
                <a:lnTo>
                  <a:pt x="262014" y="403697"/>
                </a:lnTo>
                <a:lnTo>
                  <a:pt x="255639" y="403697"/>
                </a:lnTo>
                <a:lnTo>
                  <a:pt x="255639" y="398844"/>
                </a:lnTo>
                <a:lnTo>
                  <a:pt x="248048" y="398844"/>
                </a:lnTo>
                <a:lnTo>
                  <a:pt x="248048" y="395132"/>
                </a:lnTo>
                <a:lnTo>
                  <a:pt x="244101" y="395132"/>
                </a:lnTo>
                <a:lnTo>
                  <a:pt x="244101" y="398844"/>
                </a:lnTo>
                <a:lnTo>
                  <a:pt x="238940" y="395132"/>
                </a:lnTo>
                <a:lnTo>
                  <a:pt x="234993" y="395132"/>
                </a:lnTo>
                <a:lnTo>
                  <a:pt x="234993" y="391706"/>
                </a:lnTo>
                <a:lnTo>
                  <a:pt x="233779" y="389137"/>
                </a:lnTo>
                <a:lnTo>
                  <a:pt x="234993" y="389137"/>
                </a:lnTo>
                <a:lnTo>
                  <a:pt x="234993" y="385425"/>
                </a:lnTo>
                <a:lnTo>
                  <a:pt x="233779" y="385425"/>
                </a:lnTo>
                <a:lnTo>
                  <a:pt x="233779" y="381999"/>
                </a:lnTo>
                <a:lnTo>
                  <a:pt x="228617" y="381999"/>
                </a:lnTo>
                <a:lnTo>
                  <a:pt x="228617" y="385425"/>
                </a:lnTo>
                <a:lnTo>
                  <a:pt x="224670" y="385425"/>
                </a:lnTo>
                <a:lnTo>
                  <a:pt x="221027" y="381999"/>
                </a:lnTo>
                <a:lnTo>
                  <a:pt x="217080" y="381999"/>
                </a:lnTo>
                <a:lnTo>
                  <a:pt x="213133" y="378288"/>
                </a:lnTo>
                <a:lnTo>
                  <a:pt x="213133" y="385425"/>
                </a:lnTo>
                <a:lnTo>
                  <a:pt x="217080" y="385425"/>
                </a:lnTo>
                <a:lnTo>
                  <a:pt x="217080" y="389137"/>
                </a:lnTo>
                <a:lnTo>
                  <a:pt x="209490" y="389137"/>
                </a:lnTo>
                <a:lnTo>
                  <a:pt x="209490" y="391706"/>
                </a:lnTo>
                <a:lnTo>
                  <a:pt x="206757" y="389137"/>
                </a:lnTo>
                <a:lnTo>
                  <a:pt x="199167" y="389137"/>
                </a:lnTo>
                <a:lnTo>
                  <a:pt x="199167" y="395132"/>
                </a:lnTo>
                <a:lnTo>
                  <a:pt x="194006" y="398844"/>
                </a:lnTo>
                <a:lnTo>
                  <a:pt x="194006" y="395132"/>
                </a:lnTo>
                <a:lnTo>
                  <a:pt x="186112" y="395132"/>
                </a:lnTo>
                <a:lnTo>
                  <a:pt x="186112" y="391706"/>
                </a:lnTo>
                <a:lnTo>
                  <a:pt x="182469" y="391706"/>
                </a:lnTo>
                <a:lnTo>
                  <a:pt x="182469" y="395132"/>
                </a:lnTo>
                <a:lnTo>
                  <a:pt x="178522" y="395132"/>
                </a:lnTo>
                <a:lnTo>
                  <a:pt x="175789" y="398844"/>
                </a:lnTo>
                <a:lnTo>
                  <a:pt x="175789" y="403697"/>
                </a:lnTo>
                <a:lnTo>
                  <a:pt x="172146" y="398844"/>
                </a:lnTo>
                <a:lnTo>
                  <a:pt x="172146" y="403697"/>
                </a:lnTo>
                <a:lnTo>
                  <a:pt x="172146" y="398844"/>
                </a:lnTo>
                <a:lnTo>
                  <a:pt x="168199" y="398844"/>
                </a:lnTo>
                <a:lnTo>
                  <a:pt x="163038" y="403697"/>
                </a:lnTo>
                <a:lnTo>
                  <a:pt x="151501" y="403697"/>
                </a:lnTo>
                <a:lnTo>
                  <a:pt x="151501" y="407409"/>
                </a:lnTo>
                <a:lnTo>
                  <a:pt x="149072" y="410835"/>
                </a:lnTo>
                <a:lnTo>
                  <a:pt x="149072" y="407409"/>
                </a:lnTo>
                <a:lnTo>
                  <a:pt x="145125" y="407409"/>
                </a:lnTo>
                <a:lnTo>
                  <a:pt x="145125" y="403697"/>
                </a:lnTo>
                <a:lnTo>
                  <a:pt x="133588" y="403697"/>
                </a:lnTo>
                <a:lnTo>
                  <a:pt x="133588" y="398844"/>
                </a:lnTo>
                <a:lnTo>
                  <a:pt x="128426" y="398844"/>
                </a:lnTo>
                <a:lnTo>
                  <a:pt x="128426" y="391706"/>
                </a:lnTo>
                <a:lnTo>
                  <a:pt x="124479" y="395132"/>
                </a:lnTo>
                <a:lnTo>
                  <a:pt x="124479" y="398844"/>
                </a:lnTo>
                <a:lnTo>
                  <a:pt x="123265" y="398844"/>
                </a:lnTo>
                <a:lnTo>
                  <a:pt x="123265" y="403697"/>
                </a:lnTo>
                <a:lnTo>
                  <a:pt x="118104" y="407409"/>
                </a:lnTo>
                <a:lnTo>
                  <a:pt x="118104" y="417116"/>
                </a:lnTo>
                <a:lnTo>
                  <a:pt x="114157" y="417116"/>
                </a:lnTo>
                <a:lnTo>
                  <a:pt x="110513" y="420542"/>
                </a:lnTo>
                <a:lnTo>
                  <a:pt x="106566" y="420542"/>
                </a:lnTo>
                <a:lnTo>
                  <a:pt x="102619" y="424253"/>
                </a:lnTo>
                <a:lnTo>
                  <a:pt x="102619" y="436245"/>
                </a:lnTo>
                <a:lnTo>
                  <a:pt x="92297" y="436245"/>
                </a:lnTo>
                <a:lnTo>
                  <a:pt x="92297" y="431391"/>
                </a:lnTo>
                <a:lnTo>
                  <a:pt x="87135" y="431391"/>
                </a:lnTo>
                <a:lnTo>
                  <a:pt x="87135" y="427965"/>
                </a:lnTo>
                <a:lnTo>
                  <a:pt x="83492" y="427965"/>
                </a:lnTo>
                <a:lnTo>
                  <a:pt x="83492" y="424253"/>
                </a:lnTo>
                <a:lnTo>
                  <a:pt x="75598" y="424253"/>
                </a:lnTo>
                <a:lnTo>
                  <a:pt x="75598" y="420542"/>
                </a:lnTo>
                <a:lnTo>
                  <a:pt x="71955" y="420542"/>
                </a:lnTo>
                <a:lnTo>
                  <a:pt x="71955" y="414546"/>
                </a:lnTo>
                <a:lnTo>
                  <a:pt x="75598" y="414546"/>
                </a:lnTo>
                <a:lnTo>
                  <a:pt x="71955" y="414546"/>
                </a:lnTo>
                <a:lnTo>
                  <a:pt x="71955" y="410835"/>
                </a:lnTo>
                <a:lnTo>
                  <a:pt x="75598" y="410835"/>
                </a:lnTo>
                <a:lnTo>
                  <a:pt x="71955" y="410835"/>
                </a:lnTo>
                <a:lnTo>
                  <a:pt x="71955" y="395132"/>
                </a:lnTo>
                <a:lnTo>
                  <a:pt x="75598" y="395132"/>
                </a:lnTo>
                <a:lnTo>
                  <a:pt x="75598" y="391706"/>
                </a:lnTo>
                <a:lnTo>
                  <a:pt x="87135" y="391706"/>
                </a:lnTo>
                <a:lnTo>
                  <a:pt x="87135" y="378288"/>
                </a:lnTo>
                <a:lnTo>
                  <a:pt x="83492" y="378288"/>
                </a:lnTo>
                <a:lnTo>
                  <a:pt x="83492" y="366297"/>
                </a:lnTo>
                <a:lnTo>
                  <a:pt x="87135" y="365155"/>
                </a:lnTo>
                <a:lnTo>
                  <a:pt x="87135" y="360301"/>
                </a:lnTo>
                <a:lnTo>
                  <a:pt x="92297" y="360301"/>
                </a:lnTo>
                <a:lnTo>
                  <a:pt x="87135" y="356590"/>
                </a:lnTo>
                <a:lnTo>
                  <a:pt x="87135" y="349167"/>
                </a:lnTo>
                <a:lnTo>
                  <a:pt x="83492" y="349167"/>
                </a:lnTo>
                <a:lnTo>
                  <a:pt x="83492" y="345741"/>
                </a:lnTo>
                <a:lnTo>
                  <a:pt x="79545" y="345741"/>
                </a:lnTo>
                <a:lnTo>
                  <a:pt x="83492" y="345741"/>
                </a:lnTo>
                <a:lnTo>
                  <a:pt x="79545" y="345741"/>
                </a:lnTo>
                <a:lnTo>
                  <a:pt x="79545" y="342029"/>
                </a:lnTo>
                <a:lnTo>
                  <a:pt x="75598" y="342029"/>
                </a:lnTo>
                <a:lnTo>
                  <a:pt x="75598" y="336034"/>
                </a:lnTo>
                <a:lnTo>
                  <a:pt x="71955" y="336034"/>
                </a:lnTo>
                <a:lnTo>
                  <a:pt x="71955" y="327469"/>
                </a:lnTo>
                <a:lnTo>
                  <a:pt x="68008" y="327469"/>
                </a:lnTo>
                <a:lnTo>
                  <a:pt x="68008" y="324043"/>
                </a:lnTo>
                <a:lnTo>
                  <a:pt x="75598" y="324043"/>
                </a:lnTo>
                <a:lnTo>
                  <a:pt x="75598" y="312908"/>
                </a:lnTo>
                <a:lnTo>
                  <a:pt x="79545" y="312908"/>
                </a:lnTo>
                <a:lnTo>
                  <a:pt x="83492" y="310624"/>
                </a:lnTo>
                <a:lnTo>
                  <a:pt x="83492" y="298633"/>
                </a:lnTo>
                <a:lnTo>
                  <a:pt x="87135" y="298633"/>
                </a:lnTo>
                <a:lnTo>
                  <a:pt x="87135" y="278077"/>
                </a:lnTo>
                <a:lnTo>
                  <a:pt x="83492" y="278077"/>
                </a:lnTo>
                <a:lnTo>
                  <a:pt x="83492" y="274366"/>
                </a:lnTo>
                <a:lnTo>
                  <a:pt x="79545" y="274366"/>
                </a:lnTo>
                <a:lnTo>
                  <a:pt x="79545" y="265801"/>
                </a:lnTo>
                <a:lnTo>
                  <a:pt x="75598" y="265801"/>
                </a:lnTo>
                <a:lnTo>
                  <a:pt x="75598" y="258663"/>
                </a:lnTo>
                <a:lnTo>
                  <a:pt x="71955" y="258663"/>
                </a:lnTo>
                <a:lnTo>
                  <a:pt x="71955" y="252668"/>
                </a:lnTo>
                <a:lnTo>
                  <a:pt x="68008" y="252668"/>
                </a:lnTo>
                <a:lnTo>
                  <a:pt x="68008" y="245245"/>
                </a:lnTo>
                <a:lnTo>
                  <a:pt x="65276" y="245245"/>
                </a:lnTo>
                <a:lnTo>
                  <a:pt x="65276" y="241819"/>
                </a:lnTo>
                <a:lnTo>
                  <a:pt x="61632" y="241819"/>
                </a:lnTo>
                <a:lnTo>
                  <a:pt x="65276" y="236965"/>
                </a:lnTo>
                <a:lnTo>
                  <a:pt x="61632" y="236965"/>
                </a:lnTo>
                <a:lnTo>
                  <a:pt x="61632" y="232112"/>
                </a:lnTo>
                <a:lnTo>
                  <a:pt x="57685" y="232112"/>
                </a:lnTo>
                <a:lnTo>
                  <a:pt x="57685" y="227258"/>
                </a:lnTo>
                <a:lnTo>
                  <a:pt x="61632" y="227258"/>
                </a:lnTo>
                <a:lnTo>
                  <a:pt x="61632" y="220121"/>
                </a:lnTo>
                <a:lnTo>
                  <a:pt x="57685" y="220121"/>
                </a:lnTo>
                <a:lnTo>
                  <a:pt x="57685" y="212697"/>
                </a:lnTo>
                <a:lnTo>
                  <a:pt x="52524" y="212697"/>
                </a:lnTo>
                <a:lnTo>
                  <a:pt x="52524" y="202990"/>
                </a:lnTo>
                <a:lnTo>
                  <a:pt x="48577" y="202990"/>
                </a:lnTo>
                <a:lnTo>
                  <a:pt x="48577" y="199564"/>
                </a:lnTo>
                <a:lnTo>
                  <a:pt x="44934" y="194711"/>
                </a:lnTo>
                <a:lnTo>
                  <a:pt x="40987" y="194711"/>
                </a:lnTo>
                <a:lnTo>
                  <a:pt x="40987" y="180150"/>
                </a:lnTo>
                <a:lnTo>
                  <a:pt x="37040" y="180150"/>
                </a:lnTo>
                <a:lnTo>
                  <a:pt x="40987" y="180150"/>
                </a:lnTo>
                <a:lnTo>
                  <a:pt x="40987" y="177581"/>
                </a:lnTo>
                <a:lnTo>
                  <a:pt x="37040" y="177581"/>
                </a:lnTo>
                <a:lnTo>
                  <a:pt x="37040" y="174155"/>
                </a:lnTo>
                <a:lnTo>
                  <a:pt x="34611" y="174155"/>
                </a:lnTo>
                <a:lnTo>
                  <a:pt x="34611" y="170443"/>
                </a:lnTo>
                <a:lnTo>
                  <a:pt x="30664" y="170443"/>
                </a:lnTo>
                <a:lnTo>
                  <a:pt x="30664" y="161878"/>
                </a:lnTo>
                <a:lnTo>
                  <a:pt x="26717" y="161878"/>
                </a:lnTo>
                <a:lnTo>
                  <a:pt x="26717" y="151029"/>
                </a:lnTo>
                <a:lnTo>
                  <a:pt x="40987" y="151029"/>
                </a:lnTo>
                <a:lnTo>
                  <a:pt x="40987" y="148745"/>
                </a:lnTo>
                <a:lnTo>
                  <a:pt x="44934" y="148745"/>
                </a:lnTo>
                <a:lnTo>
                  <a:pt x="44934" y="145034"/>
                </a:lnTo>
                <a:lnTo>
                  <a:pt x="40987" y="145034"/>
                </a:lnTo>
                <a:lnTo>
                  <a:pt x="40987" y="141322"/>
                </a:lnTo>
                <a:lnTo>
                  <a:pt x="34611" y="141322"/>
                </a:lnTo>
                <a:lnTo>
                  <a:pt x="34611" y="133043"/>
                </a:lnTo>
                <a:lnTo>
                  <a:pt x="30664" y="133043"/>
                </a:lnTo>
                <a:lnTo>
                  <a:pt x="30664" y="125620"/>
                </a:lnTo>
                <a:lnTo>
                  <a:pt x="21556" y="125620"/>
                </a:lnTo>
                <a:lnTo>
                  <a:pt x="21556" y="123336"/>
                </a:lnTo>
                <a:lnTo>
                  <a:pt x="21556" y="125620"/>
                </a:lnTo>
                <a:lnTo>
                  <a:pt x="17912" y="123336"/>
                </a:lnTo>
                <a:lnTo>
                  <a:pt x="13966" y="123336"/>
                </a:lnTo>
                <a:lnTo>
                  <a:pt x="10019" y="119624"/>
                </a:lnTo>
                <a:lnTo>
                  <a:pt x="10019" y="95357"/>
                </a:lnTo>
                <a:lnTo>
                  <a:pt x="7590" y="95357"/>
                </a:lnTo>
                <a:lnTo>
                  <a:pt x="7590" y="83366"/>
                </a:lnTo>
                <a:lnTo>
                  <a:pt x="3643" y="79654"/>
                </a:lnTo>
                <a:lnTo>
                  <a:pt x="3643" y="76228"/>
                </a:lnTo>
                <a:lnTo>
                  <a:pt x="0" y="76228"/>
                </a:lnTo>
                <a:lnTo>
                  <a:pt x="0" y="71375"/>
                </a:lnTo>
                <a:lnTo>
                  <a:pt x="3643" y="71375"/>
                </a:lnTo>
                <a:lnTo>
                  <a:pt x="3643" y="66521"/>
                </a:lnTo>
                <a:lnTo>
                  <a:pt x="0" y="66521"/>
                </a:lnTo>
                <a:lnTo>
                  <a:pt x="3643" y="66521"/>
                </a:lnTo>
                <a:lnTo>
                  <a:pt x="3643" y="61668"/>
                </a:lnTo>
                <a:lnTo>
                  <a:pt x="0" y="61668"/>
                </a:lnTo>
                <a:lnTo>
                  <a:pt x="0" y="57956"/>
                </a:lnTo>
                <a:lnTo>
                  <a:pt x="3643" y="54530"/>
                </a:lnTo>
                <a:lnTo>
                  <a:pt x="3643" y="41112"/>
                </a:lnTo>
                <a:lnTo>
                  <a:pt x="7590" y="41112"/>
                </a:lnTo>
                <a:lnTo>
                  <a:pt x="7590" y="37400"/>
                </a:lnTo>
                <a:lnTo>
                  <a:pt x="10019" y="37400"/>
                </a:lnTo>
                <a:lnTo>
                  <a:pt x="10019" y="33974"/>
                </a:lnTo>
                <a:lnTo>
                  <a:pt x="7590" y="33974"/>
                </a:lnTo>
                <a:lnTo>
                  <a:pt x="7590" y="25409"/>
                </a:lnTo>
                <a:lnTo>
                  <a:pt x="3643" y="25409"/>
                </a:lnTo>
                <a:lnTo>
                  <a:pt x="7590" y="21698"/>
                </a:lnTo>
                <a:lnTo>
                  <a:pt x="7590" y="18272"/>
                </a:lnTo>
                <a:lnTo>
                  <a:pt x="10019" y="18272"/>
                </a:lnTo>
                <a:lnTo>
                  <a:pt x="10019" y="8565"/>
                </a:lnTo>
                <a:lnTo>
                  <a:pt x="13966" y="8565"/>
                </a:lnTo>
                <a:lnTo>
                  <a:pt x="13966" y="4853"/>
                </a:lnTo>
                <a:lnTo>
                  <a:pt x="17912" y="4853"/>
                </a:lnTo>
                <a:lnTo>
                  <a:pt x="17912" y="0"/>
                </a:lnTo>
                <a:lnTo>
                  <a:pt x="30664" y="0"/>
                </a:lnTo>
                <a:lnTo>
                  <a:pt x="30664" y="25409"/>
                </a:lnTo>
                <a:lnTo>
                  <a:pt x="40987" y="25409"/>
                </a:lnTo>
                <a:lnTo>
                  <a:pt x="40987" y="29121"/>
                </a:lnTo>
                <a:lnTo>
                  <a:pt x="48577" y="29121"/>
                </a:lnTo>
                <a:lnTo>
                  <a:pt x="48577" y="33974"/>
                </a:lnTo>
                <a:lnTo>
                  <a:pt x="57685" y="33974"/>
                </a:lnTo>
                <a:lnTo>
                  <a:pt x="57685" y="37400"/>
                </a:lnTo>
                <a:lnTo>
                  <a:pt x="61632" y="37400"/>
                </a:lnTo>
                <a:lnTo>
                  <a:pt x="61632" y="41112"/>
                </a:lnTo>
                <a:lnTo>
                  <a:pt x="65276" y="41112"/>
                </a:lnTo>
                <a:lnTo>
                  <a:pt x="65276" y="44823"/>
                </a:lnTo>
                <a:lnTo>
                  <a:pt x="65276" y="41112"/>
                </a:lnTo>
                <a:lnTo>
                  <a:pt x="68008" y="41112"/>
                </a:lnTo>
                <a:lnTo>
                  <a:pt x="68008" y="44823"/>
                </a:lnTo>
                <a:lnTo>
                  <a:pt x="71955" y="44823"/>
                </a:lnTo>
                <a:lnTo>
                  <a:pt x="71955" y="50819"/>
                </a:lnTo>
                <a:lnTo>
                  <a:pt x="83492" y="50819"/>
                </a:lnTo>
                <a:lnTo>
                  <a:pt x="83492" y="54530"/>
                </a:lnTo>
                <a:lnTo>
                  <a:pt x="87135" y="54530"/>
                </a:lnTo>
                <a:lnTo>
                  <a:pt x="87135" y="57956"/>
                </a:lnTo>
                <a:lnTo>
                  <a:pt x="87135" y="54530"/>
                </a:lnTo>
                <a:lnTo>
                  <a:pt x="92297" y="54530"/>
                </a:lnTo>
                <a:lnTo>
                  <a:pt x="92297" y="57956"/>
                </a:lnTo>
                <a:lnTo>
                  <a:pt x="93815" y="57956"/>
                </a:lnTo>
                <a:lnTo>
                  <a:pt x="93815" y="61668"/>
                </a:lnTo>
                <a:lnTo>
                  <a:pt x="97458" y="66521"/>
                </a:lnTo>
                <a:lnTo>
                  <a:pt x="93815" y="66521"/>
                </a:lnTo>
                <a:lnTo>
                  <a:pt x="97458" y="66521"/>
                </a:lnTo>
                <a:lnTo>
                  <a:pt x="97458" y="70233"/>
                </a:lnTo>
                <a:lnTo>
                  <a:pt x="118104" y="70233"/>
                </a:lnTo>
                <a:lnTo>
                  <a:pt x="118104" y="71375"/>
                </a:lnTo>
                <a:lnTo>
                  <a:pt x="128426" y="71375"/>
                </a:lnTo>
                <a:lnTo>
                  <a:pt x="128426" y="70233"/>
                </a:lnTo>
                <a:lnTo>
                  <a:pt x="137231" y="70233"/>
                </a:lnTo>
                <a:lnTo>
                  <a:pt x="137231" y="76228"/>
                </a:lnTo>
                <a:lnTo>
                  <a:pt x="145125" y="76228"/>
                </a:lnTo>
                <a:lnTo>
                  <a:pt x="145125" y="71375"/>
                </a:lnTo>
                <a:lnTo>
                  <a:pt x="149072" y="71375"/>
                </a:lnTo>
                <a:lnTo>
                  <a:pt x="149072" y="76228"/>
                </a:lnTo>
                <a:lnTo>
                  <a:pt x="155448" y="76228"/>
                </a:lnTo>
                <a:lnTo>
                  <a:pt x="155448" y="79654"/>
                </a:lnTo>
                <a:lnTo>
                  <a:pt x="159091" y="79654"/>
                </a:lnTo>
                <a:lnTo>
                  <a:pt x="159091" y="76228"/>
                </a:lnTo>
                <a:lnTo>
                  <a:pt x="163038" y="76228"/>
                </a:lnTo>
                <a:lnTo>
                  <a:pt x="163038" y="79654"/>
                </a:lnTo>
                <a:close/>
              </a:path>
            </a:pathLst>
          </a:custGeom>
          <a:solidFill>
            <a:srgbClr val="BFBFBF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es-PE"/>
            </a:pPr>
            <a:endParaRPr lang="es-PE" sz="1400">
              <a:solidFill>
                <a:srgbClr val="000000"/>
              </a:solidFill>
            </a:endParaRPr>
          </a:p>
        </p:txBody>
      </p:sp>
      <p:sp>
        <p:nvSpPr>
          <p:cNvPr id="19" name="Google Shape;1267;p20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v7+/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QLAAAMAAAAEAAAAAAAAAAAAAAAAAAAAAAAAAAeAAAAaAAAAAAAAAAAAAAAAAAAAAAAAAAAAAAAECcAABAnAAAAAAAAAAAAAAAAAAAAAAAAAAAAAAAAAAAAAAAAAAAAABQAAAAAAAAAwMD/AAAAAABkAAAAMgAAAAAAAABkAAAAAAAAAH9/fwAKAAAAHwAAAFQAAAC/v78A////AQAAAAAAAAAAAAAAAAAAAAAAAAAAAAAAAAAAAAAAAAAA/v7+AH9/fwDn5uYDzMzMAMDA/wB/f38AAAAAAAAAAAAAAAAAAAAAAAAAAAAhAAAAGAAAABQAAAC4PAAA7h4AAIhAAAB7JAAAEAAAACYAAAAIAAAA//////////8="/>
              </a:ext>
            </a:extLst>
          </p:cNvSpPr>
          <p:nvPr/>
        </p:nvSpPr>
        <p:spPr>
          <a:xfrm>
            <a:off x="9870440" y="5027930"/>
            <a:ext cx="619760" cy="902335"/>
          </a:xfrm>
          <a:custGeom>
            <a:avLst/>
            <a:gdLst/>
            <a:ahLst/>
            <a:cxnLst/>
            <a:rect l="0" t="0" r="619760" b="902335"/>
            <a:pathLst>
              <a:path w="619760" h="902335">
                <a:moveTo>
                  <a:pt x="218864" y="0"/>
                </a:moveTo>
                <a:lnTo>
                  <a:pt x="215211" y="3428"/>
                </a:lnTo>
                <a:lnTo>
                  <a:pt x="218864" y="3428"/>
                </a:lnTo>
                <a:lnTo>
                  <a:pt x="218864" y="7143"/>
                </a:lnTo>
                <a:lnTo>
                  <a:pt x="221604" y="7143"/>
                </a:lnTo>
                <a:lnTo>
                  <a:pt x="221604" y="10857"/>
                </a:lnTo>
                <a:lnTo>
                  <a:pt x="218864" y="10857"/>
                </a:lnTo>
                <a:lnTo>
                  <a:pt x="221604" y="14286"/>
                </a:lnTo>
                <a:lnTo>
                  <a:pt x="225257" y="16858"/>
                </a:lnTo>
                <a:lnTo>
                  <a:pt x="225257" y="14286"/>
                </a:lnTo>
                <a:lnTo>
                  <a:pt x="233171" y="14286"/>
                </a:lnTo>
                <a:lnTo>
                  <a:pt x="233171" y="16858"/>
                </a:lnTo>
                <a:lnTo>
                  <a:pt x="238346" y="16858"/>
                </a:lnTo>
                <a:lnTo>
                  <a:pt x="241999" y="20572"/>
                </a:lnTo>
                <a:lnTo>
                  <a:pt x="245956" y="20572"/>
                </a:lnTo>
                <a:lnTo>
                  <a:pt x="245956" y="24001"/>
                </a:lnTo>
                <a:lnTo>
                  <a:pt x="249913" y="24001"/>
                </a:lnTo>
                <a:lnTo>
                  <a:pt x="249913" y="28858"/>
                </a:lnTo>
                <a:lnTo>
                  <a:pt x="252348" y="28858"/>
                </a:lnTo>
                <a:lnTo>
                  <a:pt x="252348" y="32573"/>
                </a:lnTo>
                <a:lnTo>
                  <a:pt x="249913" y="32573"/>
                </a:lnTo>
                <a:lnTo>
                  <a:pt x="252348" y="32573"/>
                </a:lnTo>
                <a:lnTo>
                  <a:pt x="252348" y="36287"/>
                </a:lnTo>
                <a:lnTo>
                  <a:pt x="252348" y="32573"/>
                </a:lnTo>
                <a:lnTo>
                  <a:pt x="256305" y="32573"/>
                </a:lnTo>
                <a:lnTo>
                  <a:pt x="256305" y="36287"/>
                </a:lnTo>
                <a:lnTo>
                  <a:pt x="260263" y="36287"/>
                </a:lnTo>
                <a:lnTo>
                  <a:pt x="260263" y="39716"/>
                </a:lnTo>
                <a:lnTo>
                  <a:pt x="263915" y="39716"/>
                </a:lnTo>
                <a:lnTo>
                  <a:pt x="263915" y="36287"/>
                </a:lnTo>
                <a:lnTo>
                  <a:pt x="269090" y="39716"/>
                </a:lnTo>
                <a:lnTo>
                  <a:pt x="277005" y="39716"/>
                </a:lnTo>
                <a:lnTo>
                  <a:pt x="277005" y="42288"/>
                </a:lnTo>
                <a:lnTo>
                  <a:pt x="279440" y="42288"/>
                </a:lnTo>
                <a:lnTo>
                  <a:pt x="279440" y="39716"/>
                </a:lnTo>
                <a:lnTo>
                  <a:pt x="283397" y="39716"/>
                </a:lnTo>
                <a:lnTo>
                  <a:pt x="283397" y="28858"/>
                </a:lnTo>
                <a:lnTo>
                  <a:pt x="294964" y="28858"/>
                </a:lnTo>
                <a:lnTo>
                  <a:pt x="294964" y="24001"/>
                </a:lnTo>
                <a:lnTo>
                  <a:pt x="304096" y="24001"/>
                </a:lnTo>
                <a:lnTo>
                  <a:pt x="304096" y="28858"/>
                </a:lnTo>
                <a:lnTo>
                  <a:pt x="314446" y="28858"/>
                </a:lnTo>
                <a:lnTo>
                  <a:pt x="314446" y="20572"/>
                </a:lnTo>
                <a:lnTo>
                  <a:pt x="318099" y="20572"/>
                </a:lnTo>
                <a:lnTo>
                  <a:pt x="318099" y="28858"/>
                </a:lnTo>
                <a:lnTo>
                  <a:pt x="322056" y="28858"/>
                </a:lnTo>
                <a:lnTo>
                  <a:pt x="318099" y="32573"/>
                </a:lnTo>
                <a:lnTo>
                  <a:pt x="318099" y="39716"/>
                </a:lnTo>
                <a:lnTo>
                  <a:pt x="322056" y="42288"/>
                </a:lnTo>
                <a:lnTo>
                  <a:pt x="322056" y="46002"/>
                </a:lnTo>
                <a:lnTo>
                  <a:pt x="326013" y="46002"/>
                </a:lnTo>
                <a:lnTo>
                  <a:pt x="326013" y="49431"/>
                </a:lnTo>
                <a:lnTo>
                  <a:pt x="329666" y="49431"/>
                </a:lnTo>
                <a:lnTo>
                  <a:pt x="329666" y="53145"/>
                </a:lnTo>
                <a:lnTo>
                  <a:pt x="334841" y="53145"/>
                </a:lnTo>
                <a:lnTo>
                  <a:pt x="334841" y="58003"/>
                </a:lnTo>
                <a:lnTo>
                  <a:pt x="336363" y="58003"/>
                </a:lnTo>
                <a:lnTo>
                  <a:pt x="336363" y="61717"/>
                </a:lnTo>
                <a:lnTo>
                  <a:pt x="340016" y="61717"/>
                </a:lnTo>
                <a:lnTo>
                  <a:pt x="340016" y="65146"/>
                </a:lnTo>
                <a:lnTo>
                  <a:pt x="345190" y="65146"/>
                </a:lnTo>
                <a:lnTo>
                  <a:pt x="345190" y="74861"/>
                </a:lnTo>
                <a:lnTo>
                  <a:pt x="349148" y="78575"/>
                </a:lnTo>
                <a:lnTo>
                  <a:pt x="349148" y="82290"/>
                </a:lnTo>
                <a:lnTo>
                  <a:pt x="353105" y="82290"/>
                </a:lnTo>
                <a:lnTo>
                  <a:pt x="353105" y="95433"/>
                </a:lnTo>
                <a:lnTo>
                  <a:pt x="356758" y="95433"/>
                </a:lnTo>
                <a:lnTo>
                  <a:pt x="356758" y="94290"/>
                </a:lnTo>
                <a:lnTo>
                  <a:pt x="360715" y="94290"/>
                </a:lnTo>
                <a:lnTo>
                  <a:pt x="360715" y="100291"/>
                </a:lnTo>
                <a:lnTo>
                  <a:pt x="363150" y="100291"/>
                </a:lnTo>
                <a:lnTo>
                  <a:pt x="363150" y="118577"/>
                </a:lnTo>
                <a:lnTo>
                  <a:pt x="371065" y="118577"/>
                </a:lnTo>
                <a:lnTo>
                  <a:pt x="371065" y="120863"/>
                </a:lnTo>
                <a:lnTo>
                  <a:pt x="375022" y="124578"/>
                </a:lnTo>
                <a:lnTo>
                  <a:pt x="383849" y="124578"/>
                </a:lnTo>
                <a:lnTo>
                  <a:pt x="383849" y="120863"/>
                </a:lnTo>
                <a:lnTo>
                  <a:pt x="387807" y="120863"/>
                </a:lnTo>
                <a:lnTo>
                  <a:pt x="387807" y="128006"/>
                </a:lnTo>
                <a:lnTo>
                  <a:pt x="390242" y="128006"/>
                </a:lnTo>
                <a:lnTo>
                  <a:pt x="394199" y="132864"/>
                </a:lnTo>
                <a:lnTo>
                  <a:pt x="394199" y="136578"/>
                </a:lnTo>
                <a:lnTo>
                  <a:pt x="398156" y="136578"/>
                </a:lnTo>
                <a:lnTo>
                  <a:pt x="398156" y="140293"/>
                </a:lnTo>
                <a:lnTo>
                  <a:pt x="401809" y="140293"/>
                </a:lnTo>
                <a:lnTo>
                  <a:pt x="401809" y="143722"/>
                </a:lnTo>
                <a:lnTo>
                  <a:pt x="405766" y="143722"/>
                </a:lnTo>
                <a:lnTo>
                  <a:pt x="405766" y="146293"/>
                </a:lnTo>
                <a:lnTo>
                  <a:pt x="401809" y="146293"/>
                </a:lnTo>
                <a:lnTo>
                  <a:pt x="405766" y="146293"/>
                </a:lnTo>
                <a:lnTo>
                  <a:pt x="405766" y="150008"/>
                </a:lnTo>
                <a:lnTo>
                  <a:pt x="410941" y="150008"/>
                </a:lnTo>
                <a:lnTo>
                  <a:pt x="410941" y="153436"/>
                </a:lnTo>
                <a:lnTo>
                  <a:pt x="414898" y="153436"/>
                </a:lnTo>
                <a:lnTo>
                  <a:pt x="414898" y="165723"/>
                </a:lnTo>
                <a:lnTo>
                  <a:pt x="418551" y="165723"/>
                </a:lnTo>
                <a:lnTo>
                  <a:pt x="418551" y="169152"/>
                </a:lnTo>
                <a:lnTo>
                  <a:pt x="421291" y="169152"/>
                </a:lnTo>
                <a:lnTo>
                  <a:pt x="421291" y="175152"/>
                </a:lnTo>
                <a:lnTo>
                  <a:pt x="425248" y="178866"/>
                </a:lnTo>
                <a:lnTo>
                  <a:pt x="428901" y="178866"/>
                </a:lnTo>
                <a:lnTo>
                  <a:pt x="432858" y="182581"/>
                </a:lnTo>
                <a:lnTo>
                  <a:pt x="432858" y="186295"/>
                </a:lnTo>
                <a:lnTo>
                  <a:pt x="436815" y="186295"/>
                </a:lnTo>
                <a:lnTo>
                  <a:pt x="436815" y="189724"/>
                </a:lnTo>
                <a:lnTo>
                  <a:pt x="440468" y="189724"/>
                </a:lnTo>
                <a:lnTo>
                  <a:pt x="440468" y="194582"/>
                </a:lnTo>
                <a:lnTo>
                  <a:pt x="436815" y="198296"/>
                </a:lnTo>
                <a:lnTo>
                  <a:pt x="440468" y="198296"/>
                </a:lnTo>
                <a:lnTo>
                  <a:pt x="440468" y="199439"/>
                </a:lnTo>
                <a:lnTo>
                  <a:pt x="447165" y="199439"/>
                </a:lnTo>
                <a:lnTo>
                  <a:pt x="447165" y="204296"/>
                </a:lnTo>
                <a:lnTo>
                  <a:pt x="445643" y="204296"/>
                </a:lnTo>
                <a:lnTo>
                  <a:pt x="445643" y="211440"/>
                </a:lnTo>
                <a:lnTo>
                  <a:pt x="440468" y="211440"/>
                </a:lnTo>
                <a:lnTo>
                  <a:pt x="440468" y="218869"/>
                </a:lnTo>
                <a:lnTo>
                  <a:pt x="450818" y="218869"/>
                </a:lnTo>
                <a:lnTo>
                  <a:pt x="450818" y="215154"/>
                </a:lnTo>
                <a:lnTo>
                  <a:pt x="450818" y="228583"/>
                </a:lnTo>
                <a:lnTo>
                  <a:pt x="447165" y="228583"/>
                </a:lnTo>
                <a:lnTo>
                  <a:pt x="447165" y="236870"/>
                </a:lnTo>
                <a:lnTo>
                  <a:pt x="450818" y="236870"/>
                </a:lnTo>
                <a:lnTo>
                  <a:pt x="450818" y="233441"/>
                </a:lnTo>
                <a:lnTo>
                  <a:pt x="455992" y="233441"/>
                </a:lnTo>
                <a:lnTo>
                  <a:pt x="455992" y="236870"/>
                </a:lnTo>
                <a:lnTo>
                  <a:pt x="459950" y="236870"/>
                </a:lnTo>
                <a:lnTo>
                  <a:pt x="459950" y="244299"/>
                </a:lnTo>
                <a:lnTo>
                  <a:pt x="463907" y="244299"/>
                </a:lnTo>
                <a:lnTo>
                  <a:pt x="459950" y="244299"/>
                </a:lnTo>
                <a:lnTo>
                  <a:pt x="459950" y="251442"/>
                </a:lnTo>
                <a:lnTo>
                  <a:pt x="463907" y="251442"/>
                </a:lnTo>
                <a:lnTo>
                  <a:pt x="463907" y="254013"/>
                </a:lnTo>
                <a:lnTo>
                  <a:pt x="467560" y="254013"/>
                </a:lnTo>
                <a:lnTo>
                  <a:pt x="467560" y="251442"/>
                </a:lnTo>
                <a:lnTo>
                  <a:pt x="467560" y="254013"/>
                </a:lnTo>
                <a:lnTo>
                  <a:pt x="471517" y="254013"/>
                </a:lnTo>
                <a:lnTo>
                  <a:pt x="471517" y="266014"/>
                </a:lnTo>
                <a:lnTo>
                  <a:pt x="476692" y="266014"/>
                </a:lnTo>
                <a:lnTo>
                  <a:pt x="471517" y="266014"/>
                </a:lnTo>
                <a:lnTo>
                  <a:pt x="471517" y="273157"/>
                </a:lnTo>
                <a:lnTo>
                  <a:pt x="476692" y="273157"/>
                </a:lnTo>
                <a:lnTo>
                  <a:pt x="477909" y="276872"/>
                </a:lnTo>
                <a:lnTo>
                  <a:pt x="477909" y="279443"/>
                </a:lnTo>
                <a:lnTo>
                  <a:pt x="481866" y="279443"/>
                </a:lnTo>
                <a:lnTo>
                  <a:pt x="481866" y="286587"/>
                </a:lnTo>
                <a:lnTo>
                  <a:pt x="487041" y="286587"/>
                </a:lnTo>
                <a:lnTo>
                  <a:pt x="487041" y="290301"/>
                </a:lnTo>
                <a:lnTo>
                  <a:pt x="490694" y="290301"/>
                </a:lnTo>
                <a:lnTo>
                  <a:pt x="487041" y="290301"/>
                </a:lnTo>
                <a:lnTo>
                  <a:pt x="487041" y="295158"/>
                </a:lnTo>
                <a:lnTo>
                  <a:pt x="490694" y="295158"/>
                </a:lnTo>
                <a:lnTo>
                  <a:pt x="487041" y="295158"/>
                </a:lnTo>
                <a:lnTo>
                  <a:pt x="487041" y="298587"/>
                </a:lnTo>
                <a:lnTo>
                  <a:pt x="494651" y="298587"/>
                </a:lnTo>
                <a:lnTo>
                  <a:pt x="494651" y="302302"/>
                </a:lnTo>
                <a:lnTo>
                  <a:pt x="498608" y="302302"/>
                </a:lnTo>
                <a:lnTo>
                  <a:pt x="498608" y="306016"/>
                </a:lnTo>
                <a:lnTo>
                  <a:pt x="502566" y="308302"/>
                </a:lnTo>
                <a:lnTo>
                  <a:pt x="498608" y="308302"/>
                </a:lnTo>
                <a:lnTo>
                  <a:pt x="502566" y="308302"/>
                </a:lnTo>
                <a:lnTo>
                  <a:pt x="505001" y="312017"/>
                </a:lnTo>
                <a:lnTo>
                  <a:pt x="502566" y="312017"/>
                </a:lnTo>
                <a:lnTo>
                  <a:pt x="505001" y="312017"/>
                </a:lnTo>
                <a:lnTo>
                  <a:pt x="505001" y="315731"/>
                </a:lnTo>
                <a:lnTo>
                  <a:pt x="508958" y="315731"/>
                </a:lnTo>
                <a:lnTo>
                  <a:pt x="512915" y="319160"/>
                </a:lnTo>
                <a:lnTo>
                  <a:pt x="512915" y="322874"/>
                </a:lnTo>
                <a:lnTo>
                  <a:pt x="521743" y="322874"/>
                </a:lnTo>
                <a:lnTo>
                  <a:pt x="521743" y="327732"/>
                </a:lnTo>
                <a:lnTo>
                  <a:pt x="525700" y="327732"/>
                </a:lnTo>
                <a:lnTo>
                  <a:pt x="525700" y="331446"/>
                </a:lnTo>
                <a:lnTo>
                  <a:pt x="521743" y="332589"/>
                </a:lnTo>
                <a:lnTo>
                  <a:pt x="521743" y="340875"/>
                </a:lnTo>
                <a:lnTo>
                  <a:pt x="516568" y="340875"/>
                </a:lnTo>
                <a:lnTo>
                  <a:pt x="516568" y="337447"/>
                </a:lnTo>
                <a:lnTo>
                  <a:pt x="512915" y="337447"/>
                </a:lnTo>
                <a:lnTo>
                  <a:pt x="512915" y="340875"/>
                </a:lnTo>
                <a:lnTo>
                  <a:pt x="508958" y="340875"/>
                </a:lnTo>
                <a:lnTo>
                  <a:pt x="508958" y="337447"/>
                </a:lnTo>
                <a:lnTo>
                  <a:pt x="502566" y="337447"/>
                </a:lnTo>
                <a:lnTo>
                  <a:pt x="502566" y="332589"/>
                </a:lnTo>
                <a:lnTo>
                  <a:pt x="498608" y="332589"/>
                </a:lnTo>
                <a:lnTo>
                  <a:pt x="498608" y="337447"/>
                </a:lnTo>
                <a:lnTo>
                  <a:pt x="490694" y="337447"/>
                </a:lnTo>
                <a:lnTo>
                  <a:pt x="490694" y="331446"/>
                </a:lnTo>
                <a:lnTo>
                  <a:pt x="481866" y="331446"/>
                </a:lnTo>
                <a:lnTo>
                  <a:pt x="481866" y="332589"/>
                </a:lnTo>
                <a:lnTo>
                  <a:pt x="471517" y="332589"/>
                </a:lnTo>
                <a:lnTo>
                  <a:pt x="471517" y="331446"/>
                </a:lnTo>
                <a:lnTo>
                  <a:pt x="450818" y="331446"/>
                </a:lnTo>
                <a:lnTo>
                  <a:pt x="450818" y="327732"/>
                </a:lnTo>
                <a:lnTo>
                  <a:pt x="447165" y="327732"/>
                </a:lnTo>
                <a:lnTo>
                  <a:pt x="450818" y="327732"/>
                </a:lnTo>
                <a:lnTo>
                  <a:pt x="447165" y="322874"/>
                </a:lnTo>
                <a:lnTo>
                  <a:pt x="447165" y="319160"/>
                </a:lnTo>
                <a:lnTo>
                  <a:pt x="445643" y="319160"/>
                </a:lnTo>
                <a:lnTo>
                  <a:pt x="445643" y="315731"/>
                </a:lnTo>
                <a:lnTo>
                  <a:pt x="440468" y="315731"/>
                </a:lnTo>
                <a:lnTo>
                  <a:pt x="440468" y="319160"/>
                </a:lnTo>
                <a:lnTo>
                  <a:pt x="440468" y="315731"/>
                </a:lnTo>
                <a:lnTo>
                  <a:pt x="436815" y="315731"/>
                </a:lnTo>
                <a:lnTo>
                  <a:pt x="436815" y="312017"/>
                </a:lnTo>
                <a:lnTo>
                  <a:pt x="425248" y="312017"/>
                </a:lnTo>
                <a:lnTo>
                  <a:pt x="425248" y="306016"/>
                </a:lnTo>
                <a:lnTo>
                  <a:pt x="421291" y="306016"/>
                </a:lnTo>
                <a:lnTo>
                  <a:pt x="421291" y="302302"/>
                </a:lnTo>
                <a:lnTo>
                  <a:pt x="418551" y="302302"/>
                </a:lnTo>
                <a:lnTo>
                  <a:pt x="418551" y="306016"/>
                </a:lnTo>
                <a:lnTo>
                  <a:pt x="418551" y="302302"/>
                </a:lnTo>
                <a:lnTo>
                  <a:pt x="414898" y="302302"/>
                </a:lnTo>
                <a:lnTo>
                  <a:pt x="414898" y="298587"/>
                </a:lnTo>
                <a:lnTo>
                  <a:pt x="410941" y="298587"/>
                </a:lnTo>
                <a:lnTo>
                  <a:pt x="410941" y="295158"/>
                </a:lnTo>
                <a:lnTo>
                  <a:pt x="401809" y="295158"/>
                </a:lnTo>
                <a:lnTo>
                  <a:pt x="401809" y="290301"/>
                </a:lnTo>
                <a:lnTo>
                  <a:pt x="394199" y="290301"/>
                </a:lnTo>
                <a:lnTo>
                  <a:pt x="394199" y="286587"/>
                </a:lnTo>
                <a:lnTo>
                  <a:pt x="383849" y="286587"/>
                </a:lnTo>
                <a:lnTo>
                  <a:pt x="383849" y="261157"/>
                </a:lnTo>
                <a:lnTo>
                  <a:pt x="371065" y="261157"/>
                </a:lnTo>
                <a:lnTo>
                  <a:pt x="371065" y="266014"/>
                </a:lnTo>
                <a:lnTo>
                  <a:pt x="367107" y="266014"/>
                </a:lnTo>
                <a:lnTo>
                  <a:pt x="367107" y="269729"/>
                </a:lnTo>
                <a:lnTo>
                  <a:pt x="363150" y="269729"/>
                </a:lnTo>
                <a:lnTo>
                  <a:pt x="363150" y="279443"/>
                </a:lnTo>
                <a:lnTo>
                  <a:pt x="360715" y="279443"/>
                </a:lnTo>
                <a:lnTo>
                  <a:pt x="360715" y="282872"/>
                </a:lnTo>
                <a:lnTo>
                  <a:pt x="356758" y="286587"/>
                </a:lnTo>
                <a:lnTo>
                  <a:pt x="360715" y="286587"/>
                </a:lnTo>
                <a:lnTo>
                  <a:pt x="360715" y="295158"/>
                </a:lnTo>
                <a:lnTo>
                  <a:pt x="363150" y="295158"/>
                </a:lnTo>
                <a:lnTo>
                  <a:pt x="363150" y="298587"/>
                </a:lnTo>
                <a:lnTo>
                  <a:pt x="360715" y="298587"/>
                </a:lnTo>
                <a:lnTo>
                  <a:pt x="360715" y="302302"/>
                </a:lnTo>
                <a:lnTo>
                  <a:pt x="356758" y="302302"/>
                </a:lnTo>
                <a:lnTo>
                  <a:pt x="356758" y="315731"/>
                </a:lnTo>
                <a:lnTo>
                  <a:pt x="353105" y="319160"/>
                </a:lnTo>
                <a:lnTo>
                  <a:pt x="353105" y="322874"/>
                </a:lnTo>
                <a:lnTo>
                  <a:pt x="356758" y="322874"/>
                </a:lnTo>
                <a:lnTo>
                  <a:pt x="356758" y="327732"/>
                </a:lnTo>
                <a:lnTo>
                  <a:pt x="353105" y="327732"/>
                </a:lnTo>
                <a:lnTo>
                  <a:pt x="356758" y="327732"/>
                </a:lnTo>
                <a:lnTo>
                  <a:pt x="356758" y="332589"/>
                </a:lnTo>
                <a:lnTo>
                  <a:pt x="353105" y="332589"/>
                </a:lnTo>
                <a:lnTo>
                  <a:pt x="353105" y="337447"/>
                </a:lnTo>
                <a:lnTo>
                  <a:pt x="356758" y="337447"/>
                </a:lnTo>
                <a:lnTo>
                  <a:pt x="356758" y="340875"/>
                </a:lnTo>
                <a:lnTo>
                  <a:pt x="360715" y="344590"/>
                </a:lnTo>
                <a:lnTo>
                  <a:pt x="360715" y="356590"/>
                </a:lnTo>
                <a:lnTo>
                  <a:pt x="363150" y="356590"/>
                </a:lnTo>
                <a:lnTo>
                  <a:pt x="363150" y="380877"/>
                </a:lnTo>
                <a:lnTo>
                  <a:pt x="367107" y="384592"/>
                </a:lnTo>
                <a:lnTo>
                  <a:pt x="371065" y="384592"/>
                </a:lnTo>
                <a:lnTo>
                  <a:pt x="375022" y="386878"/>
                </a:lnTo>
                <a:lnTo>
                  <a:pt x="375022" y="384592"/>
                </a:lnTo>
                <a:lnTo>
                  <a:pt x="375022" y="386878"/>
                </a:lnTo>
                <a:lnTo>
                  <a:pt x="383849" y="386878"/>
                </a:lnTo>
                <a:lnTo>
                  <a:pt x="383849" y="394307"/>
                </a:lnTo>
                <a:lnTo>
                  <a:pt x="387807" y="394307"/>
                </a:lnTo>
                <a:lnTo>
                  <a:pt x="387807" y="402593"/>
                </a:lnTo>
                <a:lnTo>
                  <a:pt x="394199" y="402593"/>
                </a:lnTo>
                <a:lnTo>
                  <a:pt x="394199" y="406307"/>
                </a:lnTo>
                <a:lnTo>
                  <a:pt x="398156" y="406307"/>
                </a:lnTo>
                <a:lnTo>
                  <a:pt x="398156" y="410022"/>
                </a:lnTo>
                <a:lnTo>
                  <a:pt x="394199" y="410022"/>
                </a:lnTo>
                <a:lnTo>
                  <a:pt x="394199" y="412308"/>
                </a:lnTo>
                <a:lnTo>
                  <a:pt x="379892" y="412308"/>
                </a:lnTo>
                <a:lnTo>
                  <a:pt x="379892" y="423165"/>
                </a:lnTo>
                <a:lnTo>
                  <a:pt x="383849" y="423165"/>
                </a:lnTo>
                <a:lnTo>
                  <a:pt x="383849" y="431737"/>
                </a:lnTo>
                <a:lnTo>
                  <a:pt x="387807" y="431737"/>
                </a:lnTo>
                <a:lnTo>
                  <a:pt x="387807" y="435452"/>
                </a:lnTo>
                <a:lnTo>
                  <a:pt x="390242" y="435452"/>
                </a:lnTo>
                <a:lnTo>
                  <a:pt x="390242" y="438881"/>
                </a:lnTo>
                <a:lnTo>
                  <a:pt x="394199" y="438881"/>
                </a:lnTo>
                <a:lnTo>
                  <a:pt x="394199" y="441452"/>
                </a:lnTo>
                <a:lnTo>
                  <a:pt x="390242" y="441452"/>
                </a:lnTo>
                <a:lnTo>
                  <a:pt x="394199" y="441452"/>
                </a:lnTo>
                <a:lnTo>
                  <a:pt x="394199" y="456024"/>
                </a:lnTo>
                <a:lnTo>
                  <a:pt x="398156" y="456024"/>
                </a:lnTo>
                <a:lnTo>
                  <a:pt x="401809" y="460882"/>
                </a:lnTo>
                <a:lnTo>
                  <a:pt x="401809" y="464311"/>
                </a:lnTo>
                <a:lnTo>
                  <a:pt x="405766" y="464311"/>
                </a:lnTo>
                <a:lnTo>
                  <a:pt x="405766" y="474025"/>
                </a:lnTo>
                <a:lnTo>
                  <a:pt x="410941" y="474025"/>
                </a:lnTo>
                <a:lnTo>
                  <a:pt x="410941" y="481454"/>
                </a:lnTo>
                <a:lnTo>
                  <a:pt x="414898" y="481454"/>
                </a:lnTo>
                <a:lnTo>
                  <a:pt x="414898" y="488598"/>
                </a:lnTo>
                <a:lnTo>
                  <a:pt x="410941" y="488598"/>
                </a:lnTo>
                <a:lnTo>
                  <a:pt x="410941" y="493455"/>
                </a:lnTo>
                <a:lnTo>
                  <a:pt x="414898" y="493455"/>
                </a:lnTo>
                <a:lnTo>
                  <a:pt x="414898" y="498312"/>
                </a:lnTo>
                <a:lnTo>
                  <a:pt x="418551" y="498312"/>
                </a:lnTo>
                <a:lnTo>
                  <a:pt x="414898" y="503170"/>
                </a:lnTo>
                <a:lnTo>
                  <a:pt x="418551" y="503170"/>
                </a:lnTo>
                <a:lnTo>
                  <a:pt x="418551" y="506599"/>
                </a:lnTo>
                <a:lnTo>
                  <a:pt x="421291" y="506599"/>
                </a:lnTo>
                <a:lnTo>
                  <a:pt x="421291" y="514028"/>
                </a:lnTo>
                <a:lnTo>
                  <a:pt x="425248" y="514028"/>
                </a:lnTo>
                <a:lnTo>
                  <a:pt x="425248" y="520028"/>
                </a:lnTo>
                <a:lnTo>
                  <a:pt x="428901" y="520028"/>
                </a:lnTo>
                <a:lnTo>
                  <a:pt x="428901" y="527171"/>
                </a:lnTo>
                <a:lnTo>
                  <a:pt x="432858" y="527171"/>
                </a:lnTo>
                <a:lnTo>
                  <a:pt x="432858" y="535743"/>
                </a:lnTo>
                <a:lnTo>
                  <a:pt x="436815" y="535743"/>
                </a:lnTo>
                <a:lnTo>
                  <a:pt x="436815" y="539458"/>
                </a:lnTo>
                <a:lnTo>
                  <a:pt x="440468" y="539458"/>
                </a:lnTo>
                <a:lnTo>
                  <a:pt x="440468" y="560030"/>
                </a:lnTo>
                <a:lnTo>
                  <a:pt x="436815" y="560030"/>
                </a:lnTo>
                <a:lnTo>
                  <a:pt x="436815" y="572031"/>
                </a:lnTo>
                <a:lnTo>
                  <a:pt x="432858" y="574317"/>
                </a:lnTo>
                <a:lnTo>
                  <a:pt x="428901" y="574317"/>
                </a:lnTo>
                <a:lnTo>
                  <a:pt x="428901" y="585460"/>
                </a:lnTo>
                <a:lnTo>
                  <a:pt x="421291" y="585460"/>
                </a:lnTo>
                <a:lnTo>
                  <a:pt x="421291" y="588889"/>
                </a:lnTo>
                <a:lnTo>
                  <a:pt x="425248" y="588889"/>
                </a:lnTo>
                <a:lnTo>
                  <a:pt x="425248" y="597461"/>
                </a:lnTo>
                <a:lnTo>
                  <a:pt x="428901" y="597461"/>
                </a:lnTo>
                <a:lnTo>
                  <a:pt x="428901" y="603461"/>
                </a:lnTo>
                <a:lnTo>
                  <a:pt x="432858" y="603461"/>
                </a:lnTo>
                <a:lnTo>
                  <a:pt x="432858" y="607176"/>
                </a:lnTo>
                <a:lnTo>
                  <a:pt x="436815" y="607176"/>
                </a:lnTo>
                <a:lnTo>
                  <a:pt x="432858" y="607176"/>
                </a:lnTo>
                <a:lnTo>
                  <a:pt x="436815" y="607176"/>
                </a:lnTo>
                <a:lnTo>
                  <a:pt x="436815" y="610890"/>
                </a:lnTo>
                <a:lnTo>
                  <a:pt x="440468" y="610890"/>
                </a:lnTo>
                <a:lnTo>
                  <a:pt x="440468" y="618033"/>
                </a:lnTo>
                <a:lnTo>
                  <a:pt x="445643" y="621748"/>
                </a:lnTo>
                <a:lnTo>
                  <a:pt x="440468" y="621748"/>
                </a:lnTo>
                <a:lnTo>
                  <a:pt x="440468" y="626605"/>
                </a:lnTo>
                <a:lnTo>
                  <a:pt x="436815" y="627748"/>
                </a:lnTo>
                <a:lnTo>
                  <a:pt x="436815" y="639749"/>
                </a:lnTo>
                <a:lnTo>
                  <a:pt x="440468" y="639749"/>
                </a:lnTo>
                <a:lnTo>
                  <a:pt x="440468" y="653178"/>
                </a:lnTo>
                <a:lnTo>
                  <a:pt x="428901" y="653178"/>
                </a:lnTo>
                <a:lnTo>
                  <a:pt x="428901" y="656607"/>
                </a:lnTo>
                <a:lnTo>
                  <a:pt x="425248" y="656607"/>
                </a:lnTo>
                <a:lnTo>
                  <a:pt x="425248" y="672322"/>
                </a:lnTo>
                <a:lnTo>
                  <a:pt x="428901" y="672322"/>
                </a:lnTo>
                <a:lnTo>
                  <a:pt x="425248" y="672322"/>
                </a:lnTo>
                <a:lnTo>
                  <a:pt x="425248" y="676036"/>
                </a:lnTo>
                <a:lnTo>
                  <a:pt x="428901" y="676036"/>
                </a:lnTo>
                <a:lnTo>
                  <a:pt x="425248" y="676036"/>
                </a:lnTo>
                <a:lnTo>
                  <a:pt x="425248" y="682037"/>
                </a:lnTo>
                <a:lnTo>
                  <a:pt x="428901" y="682037"/>
                </a:lnTo>
                <a:lnTo>
                  <a:pt x="428901" y="685751"/>
                </a:lnTo>
                <a:lnTo>
                  <a:pt x="436815" y="685751"/>
                </a:lnTo>
                <a:lnTo>
                  <a:pt x="436815" y="689466"/>
                </a:lnTo>
                <a:lnTo>
                  <a:pt x="440468" y="689466"/>
                </a:lnTo>
                <a:lnTo>
                  <a:pt x="440468" y="692894"/>
                </a:lnTo>
                <a:lnTo>
                  <a:pt x="445643" y="692894"/>
                </a:lnTo>
                <a:lnTo>
                  <a:pt x="445643" y="697752"/>
                </a:lnTo>
                <a:lnTo>
                  <a:pt x="455992" y="697752"/>
                </a:lnTo>
                <a:lnTo>
                  <a:pt x="455992" y="685751"/>
                </a:lnTo>
                <a:lnTo>
                  <a:pt x="459950" y="682037"/>
                </a:lnTo>
                <a:lnTo>
                  <a:pt x="463907" y="682037"/>
                </a:lnTo>
                <a:lnTo>
                  <a:pt x="467560" y="678608"/>
                </a:lnTo>
                <a:lnTo>
                  <a:pt x="471517" y="678608"/>
                </a:lnTo>
                <a:lnTo>
                  <a:pt x="471517" y="668893"/>
                </a:lnTo>
                <a:lnTo>
                  <a:pt x="476692" y="665179"/>
                </a:lnTo>
                <a:lnTo>
                  <a:pt x="476692" y="660321"/>
                </a:lnTo>
                <a:lnTo>
                  <a:pt x="477909" y="660321"/>
                </a:lnTo>
                <a:lnTo>
                  <a:pt x="477909" y="656607"/>
                </a:lnTo>
                <a:lnTo>
                  <a:pt x="481866" y="653178"/>
                </a:lnTo>
                <a:lnTo>
                  <a:pt x="481866" y="660321"/>
                </a:lnTo>
                <a:lnTo>
                  <a:pt x="487041" y="660321"/>
                </a:lnTo>
                <a:lnTo>
                  <a:pt x="487041" y="665179"/>
                </a:lnTo>
                <a:lnTo>
                  <a:pt x="498608" y="665179"/>
                </a:lnTo>
                <a:lnTo>
                  <a:pt x="498608" y="668893"/>
                </a:lnTo>
                <a:lnTo>
                  <a:pt x="502566" y="668893"/>
                </a:lnTo>
                <a:lnTo>
                  <a:pt x="502566" y="672322"/>
                </a:lnTo>
                <a:lnTo>
                  <a:pt x="505001" y="668893"/>
                </a:lnTo>
                <a:lnTo>
                  <a:pt x="505001" y="665179"/>
                </a:lnTo>
                <a:lnTo>
                  <a:pt x="516568" y="665179"/>
                </a:lnTo>
                <a:lnTo>
                  <a:pt x="521743" y="660321"/>
                </a:lnTo>
                <a:lnTo>
                  <a:pt x="525700" y="660321"/>
                </a:lnTo>
                <a:lnTo>
                  <a:pt x="525700" y="665179"/>
                </a:lnTo>
                <a:lnTo>
                  <a:pt x="525700" y="660321"/>
                </a:lnTo>
                <a:lnTo>
                  <a:pt x="529657" y="665179"/>
                </a:lnTo>
                <a:lnTo>
                  <a:pt x="529657" y="660321"/>
                </a:lnTo>
                <a:lnTo>
                  <a:pt x="532093" y="656607"/>
                </a:lnTo>
                <a:lnTo>
                  <a:pt x="536050" y="656607"/>
                </a:lnTo>
                <a:lnTo>
                  <a:pt x="536050" y="653178"/>
                </a:lnTo>
                <a:lnTo>
                  <a:pt x="539703" y="653178"/>
                </a:lnTo>
                <a:lnTo>
                  <a:pt x="539703" y="656607"/>
                </a:lnTo>
                <a:lnTo>
                  <a:pt x="547617" y="656607"/>
                </a:lnTo>
                <a:lnTo>
                  <a:pt x="547617" y="660321"/>
                </a:lnTo>
                <a:lnTo>
                  <a:pt x="552792" y="656607"/>
                </a:lnTo>
                <a:lnTo>
                  <a:pt x="552792" y="650606"/>
                </a:lnTo>
                <a:lnTo>
                  <a:pt x="560402" y="650606"/>
                </a:lnTo>
                <a:lnTo>
                  <a:pt x="563141" y="653178"/>
                </a:lnTo>
                <a:lnTo>
                  <a:pt x="563141" y="650606"/>
                </a:lnTo>
                <a:lnTo>
                  <a:pt x="570751" y="650606"/>
                </a:lnTo>
                <a:lnTo>
                  <a:pt x="570751" y="647178"/>
                </a:lnTo>
                <a:lnTo>
                  <a:pt x="566794" y="647178"/>
                </a:lnTo>
                <a:lnTo>
                  <a:pt x="566794" y="639749"/>
                </a:lnTo>
                <a:lnTo>
                  <a:pt x="570751" y="643463"/>
                </a:lnTo>
                <a:lnTo>
                  <a:pt x="574709" y="643463"/>
                </a:lnTo>
                <a:lnTo>
                  <a:pt x="578361" y="647178"/>
                </a:lnTo>
                <a:lnTo>
                  <a:pt x="582319" y="647178"/>
                </a:lnTo>
                <a:lnTo>
                  <a:pt x="582319" y="643463"/>
                </a:lnTo>
                <a:lnTo>
                  <a:pt x="587494" y="643463"/>
                </a:lnTo>
                <a:lnTo>
                  <a:pt x="587494" y="647178"/>
                </a:lnTo>
                <a:lnTo>
                  <a:pt x="588711" y="647178"/>
                </a:lnTo>
                <a:lnTo>
                  <a:pt x="588711" y="650606"/>
                </a:lnTo>
                <a:lnTo>
                  <a:pt x="587494" y="650606"/>
                </a:lnTo>
                <a:lnTo>
                  <a:pt x="588711" y="653178"/>
                </a:lnTo>
                <a:lnTo>
                  <a:pt x="588711" y="656607"/>
                </a:lnTo>
                <a:lnTo>
                  <a:pt x="592668" y="656607"/>
                </a:lnTo>
                <a:lnTo>
                  <a:pt x="597843" y="660321"/>
                </a:lnTo>
                <a:lnTo>
                  <a:pt x="597843" y="656607"/>
                </a:lnTo>
                <a:lnTo>
                  <a:pt x="601800" y="656607"/>
                </a:lnTo>
                <a:lnTo>
                  <a:pt x="601800" y="660321"/>
                </a:lnTo>
                <a:lnTo>
                  <a:pt x="609410" y="660321"/>
                </a:lnTo>
                <a:lnTo>
                  <a:pt x="609410" y="665179"/>
                </a:lnTo>
                <a:lnTo>
                  <a:pt x="615803" y="665179"/>
                </a:lnTo>
                <a:lnTo>
                  <a:pt x="615803" y="672322"/>
                </a:lnTo>
                <a:lnTo>
                  <a:pt x="619760" y="672322"/>
                </a:lnTo>
                <a:lnTo>
                  <a:pt x="619760" y="678608"/>
                </a:lnTo>
                <a:lnTo>
                  <a:pt x="601800" y="678608"/>
                </a:lnTo>
                <a:lnTo>
                  <a:pt x="601800" y="676036"/>
                </a:lnTo>
                <a:lnTo>
                  <a:pt x="597843" y="676036"/>
                </a:lnTo>
                <a:lnTo>
                  <a:pt x="597843" y="678608"/>
                </a:lnTo>
                <a:lnTo>
                  <a:pt x="592668" y="678608"/>
                </a:lnTo>
                <a:lnTo>
                  <a:pt x="592668" y="682037"/>
                </a:lnTo>
                <a:lnTo>
                  <a:pt x="588711" y="682037"/>
                </a:lnTo>
                <a:lnTo>
                  <a:pt x="588711" y="685751"/>
                </a:lnTo>
                <a:lnTo>
                  <a:pt x="587494" y="685751"/>
                </a:lnTo>
                <a:lnTo>
                  <a:pt x="587494" y="689466"/>
                </a:lnTo>
                <a:lnTo>
                  <a:pt x="578361" y="689466"/>
                </a:lnTo>
                <a:lnTo>
                  <a:pt x="578361" y="701466"/>
                </a:lnTo>
                <a:lnTo>
                  <a:pt x="574709" y="701466"/>
                </a:lnTo>
                <a:lnTo>
                  <a:pt x="574709" y="707467"/>
                </a:lnTo>
                <a:lnTo>
                  <a:pt x="570751" y="707467"/>
                </a:lnTo>
                <a:lnTo>
                  <a:pt x="570751" y="714896"/>
                </a:lnTo>
                <a:lnTo>
                  <a:pt x="574709" y="718324"/>
                </a:lnTo>
                <a:lnTo>
                  <a:pt x="578361" y="722039"/>
                </a:lnTo>
                <a:lnTo>
                  <a:pt x="578361" y="726896"/>
                </a:lnTo>
                <a:lnTo>
                  <a:pt x="582319" y="726896"/>
                </a:lnTo>
                <a:lnTo>
                  <a:pt x="582319" y="735468"/>
                </a:lnTo>
                <a:lnTo>
                  <a:pt x="578361" y="735468"/>
                </a:lnTo>
                <a:lnTo>
                  <a:pt x="578361" y="754612"/>
                </a:lnTo>
                <a:lnTo>
                  <a:pt x="574709" y="754612"/>
                </a:lnTo>
                <a:lnTo>
                  <a:pt x="578361" y="754612"/>
                </a:lnTo>
                <a:lnTo>
                  <a:pt x="578361" y="757184"/>
                </a:lnTo>
                <a:lnTo>
                  <a:pt x="574709" y="757184"/>
                </a:lnTo>
                <a:lnTo>
                  <a:pt x="574709" y="760612"/>
                </a:lnTo>
                <a:lnTo>
                  <a:pt x="570751" y="760612"/>
                </a:lnTo>
                <a:lnTo>
                  <a:pt x="570751" y="764327"/>
                </a:lnTo>
                <a:lnTo>
                  <a:pt x="574709" y="769184"/>
                </a:lnTo>
                <a:lnTo>
                  <a:pt x="574709" y="772899"/>
                </a:lnTo>
                <a:lnTo>
                  <a:pt x="570751" y="772899"/>
                </a:lnTo>
                <a:lnTo>
                  <a:pt x="570751" y="776613"/>
                </a:lnTo>
                <a:lnTo>
                  <a:pt x="563141" y="776613"/>
                </a:lnTo>
                <a:lnTo>
                  <a:pt x="563141" y="780042"/>
                </a:lnTo>
                <a:lnTo>
                  <a:pt x="560402" y="780042"/>
                </a:lnTo>
                <a:lnTo>
                  <a:pt x="560402" y="783757"/>
                </a:lnTo>
                <a:lnTo>
                  <a:pt x="556445" y="783757"/>
                </a:lnTo>
                <a:lnTo>
                  <a:pt x="552792" y="786042"/>
                </a:lnTo>
                <a:lnTo>
                  <a:pt x="547617" y="786042"/>
                </a:lnTo>
                <a:lnTo>
                  <a:pt x="547617" y="796900"/>
                </a:lnTo>
                <a:lnTo>
                  <a:pt x="543660" y="796900"/>
                </a:lnTo>
                <a:lnTo>
                  <a:pt x="543660" y="801758"/>
                </a:lnTo>
                <a:lnTo>
                  <a:pt x="539703" y="801758"/>
                </a:lnTo>
                <a:lnTo>
                  <a:pt x="539703" y="809187"/>
                </a:lnTo>
                <a:lnTo>
                  <a:pt x="536050" y="809187"/>
                </a:lnTo>
                <a:lnTo>
                  <a:pt x="536050" y="815187"/>
                </a:lnTo>
                <a:lnTo>
                  <a:pt x="532093" y="815187"/>
                </a:lnTo>
                <a:lnTo>
                  <a:pt x="532093" y="818901"/>
                </a:lnTo>
                <a:lnTo>
                  <a:pt x="525700" y="818901"/>
                </a:lnTo>
                <a:lnTo>
                  <a:pt x="521743" y="815187"/>
                </a:lnTo>
                <a:lnTo>
                  <a:pt x="502566" y="815187"/>
                </a:lnTo>
                <a:lnTo>
                  <a:pt x="502566" y="826045"/>
                </a:lnTo>
                <a:lnTo>
                  <a:pt x="498608" y="826045"/>
                </a:lnTo>
                <a:lnTo>
                  <a:pt x="498608" y="838045"/>
                </a:lnTo>
                <a:lnTo>
                  <a:pt x="502566" y="838045"/>
                </a:lnTo>
                <a:lnTo>
                  <a:pt x="502566" y="844331"/>
                </a:lnTo>
                <a:lnTo>
                  <a:pt x="498608" y="840617"/>
                </a:lnTo>
                <a:lnTo>
                  <a:pt x="494651" y="840617"/>
                </a:lnTo>
                <a:lnTo>
                  <a:pt x="494651" y="844331"/>
                </a:lnTo>
                <a:lnTo>
                  <a:pt x="487041" y="844331"/>
                </a:lnTo>
                <a:lnTo>
                  <a:pt x="487041" y="840617"/>
                </a:lnTo>
                <a:lnTo>
                  <a:pt x="476692" y="840617"/>
                </a:lnTo>
                <a:lnTo>
                  <a:pt x="476692" y="844331"/>
                </a:lnTo>
                <a:lnTo>
                  <a:pt x="471517" y="844331"/>
                </a:lnTo>
                <a:lnTo>
                  <a:pt x="471517" y="840617"/>
                </a:lnTo>
                <a:lnTo>
                  <a:pt x="467560" y="840617"/>
                </a:lnTo>
                <a:lnTo>
                  <a:pt x="467560" y="838045"/>
                </a:lnTo>
                <a:lnTo>
                  <a:pt x="459950" y="838045"/>
                </a:lnTo>
                <a:lnTo>
                  <a:pt x="463907" y="838045"/>
                </a:lnTo>
                <a:lnTo>
                  <a:pt x="463907" y="834617"/>
                </a:lnTo>
                <a:lnTo>
                  <a:pt x="459950" y="834617"/>
                </a:lnTo>
                <a:lnTo>
                  <a:pt x="459950" y="830902"/>
                </a:lnTo>
                <a:lnTo>
                  <a:pt x="455992" y="834617"/>
                </a:lnTo>
                <a:lnTo>
                  <a:pt x="450818" y="838045"/>
                </a:lnTo>
                <a:lnTo>
                  <a:pt x="440468" y="838045"/>
                </a:lnTo>
                <a:lnTo>
                  <a:pt x="440468" y="840617"/>
                </a:lnTo>
                <a:lnTo>
                  <a:pt x="432858" y="840617"/>
                </a:lnTo>
                <a:lnTo>
                  <a:pt x="428901" y="844331"/>
                </a:lnTo>
                <a:lnTo>
                  <a:pt x="414898" y="844331"/>
                </a:lnTo>
                <a:lnTo>
                  <a:pt x="414898" y="847760"/>
                </a:lnTo>
                <a:lnTo>
                  <a:pt x="398156" y="847760"/>
                </a:lnTo>
                <a:lnTo>
                  <a:pt x="398156" y="851475"/>
                </a:lnTo>
                <a:lnTo>
                  <a:pt x="387807" y="851475"/>
                </a:lnTo>
                <a:lnTo>
                  <a:pt x="387807" y="847760"/>
                </a:lnTo>
                <a:lnTo>
                  <a:pt x="383849" y="847760"/>
                </a:lnTo>
                <a:lnTo>
                  <a:pt x="383849" y="844331"/>
                </a:lnTo>
                <a:lnTo>
                  <a:pt x="379892" y="844331"/>
                </a:lnTo>
                <a:lnTo>
                  <a:pt x="375022" y="840617"/>
                </a:lnTo>
                <a:lnTo>
                  <a:pt x="371065" y="840617"/>
                </a:lnTo>
                <a:lnTo>
                  <a:pt x="371065" y="830902"/>
                </a:lnTo>
                <a:lnTo>
                  <a:pt x="367107" y="830902"/>
                </a:lnTo>
                <a:lnTo>
                  <a:pt x="367107" y="826045"/>
                </a:lnTo>
                <a:lnTo>
                  <a:pt x="363150" y="826045"/>
                </a:lnTo>
                <a:lnTo>
                  <a:pt x="360715" y="822330"/>
                </a:lnTo>
                <a:lnTo>
                  <a:pt x="345190" y="822330"/>
                </a:lnTo>
                <a:lnTo>
                  <a:pt x="340016" y="826045"/>
                </a:lnTo>
                <a:lnTo>
                  <a:pt x="340016" y="840617"/>
                </a:lnTo>
                <a:lnTo>
                  <a:pt x="345190" y="840617"/>
                </a:lnTo>
                <a:lnTo>
                  <a:pt x="345190" y="844331"/>
                </a:lnTo>
                <a:lnTo>
                  <a:pt x="340016" y="844331"/>
                </a:lnTo>
                <a:lnTo>
                  <a:pt x="345190" y="847760"/>
                </a:lnTo>
                <a:lnTo>
                  <a:pt x="345190" y="851475"/>
                </a:lnTo>
                <a:lnTo>
                  <a:pt x="336363" y="851475"/>
                </a:lnTo>
                <a:lnTo>
                  <a:pt x="336363" y="855189"/>
                </a:lnTo>
                <a:lnTo>
                  <a:pt x="334841" y="855189"/>
                </a:lnTo>
                <a:lnTo>
                  <a:pt x="334841" y="858618"/>
                </a:lnTo>
                <a:lnTo>
                  <a:pt x="329666" y="858618"/>
                </a:lnTo>
                <a:lnTo>
                  <a:pt x="329666" y="863475"/>
                </a:lnTo>
                <a:lnTo>
                  <a:pt x="326013" y="863475"/>
                </a:lnTo>
                <a:lnTo>
                  <a:pt x="326013" y="864618"/>
                </a:lnTo>
                <a:lnTo>
                  <a:pt x="322056" y="864618"/>
                </a:lnTo>
                <a:lnTo>
                  <a:pt x="322056" y="873190"/>
                </a:lnTo>
                <a:lnTo>
                  <a:pt x="318099" y="873190"/>
                </a:lnTo>
                <a:lnTo>
                  <a:pt x="318099" y="876905"/>
                </a:lnTo>
                <a:lnTo>
                  <a:pt x="314446" y="876905"/>
                </a:lnTo>
                <a:lnTo>
                  <a:pt x="314446" y="880619"/>
                </a:lnTo>
                <a:lnTo>
                  <a:pt x="309271" y="880619"/>
                </a:lnTo>
                <a:lnTo>
                  <a:pt x="309271" y="884048"/>
                </a:lnTo>
                <a:lnTo>
                  <a:pt x="305314" y="884048"/>
                </a:lnTo>
                <a:lnTo>
                  <a:pt x="305314" y="887762"/>
                </a:lnTo>
                <a:lnTo>
                  <a:pt x="304096" y="887762"/>
                </a:lnTo>
                <a:lnTo>
                  <a:pt x="304096" y="893763"/>
                </a:lnTo>
                <a:lnTo>
                  <a:pt x="298922" y="893763"/>
                </a:lnTo>
                <a:lnTo>
                  <a:pt x="298922" y="897477"/>
                </a:lnTo>
                <a:lnTo>
                  <a:pt x="294964" y="897477"/>
                </a:lnTo>
                <a:lnTo>
                  <a:pt x="294964" y="902335"/>
                </a:lnTo>
                <a:lnTo>
                  <a:pt x="287354" y="902335"/>
                </a:lnTo>
                <a:lnTo>
                  <a:pt x="287354" y="897477"/>
                </a:lnTo>
                <a:lnTo>
                  <a:pt x="283397" y="897477"/>
                </a:lnTo>
                <a:lnTo>
                  <a:pt x="287354" y="897477"/>
                </a:lnTo>
                <a:lnTo>
                  <a:pt x="287354" y="893763"/>
                </a:lnTo>
                <a:lnTo>
                  <a:pt x="283397" y="893763"/>
                </a:lnTo>
                <a:lnTo>
                  <a:pt x="283397" y="890048"/>
                </a:lnTo>
                <a:lnTo>
                  <a:pt x="287354" y="890048"/>
                </a:lnTo>
                <a:lnTo>
                  <a:pt x="287354" y="880619"/>
                </a:lnTo>
                <a:lnTo>
                  <a:pt x="291007" y="880619"/>
                </a:lnTo>
                <a:lnTo>
                  <a:pt x="291007" y="876905"/>
                </a:lnTo>
                <a:lnTo>
                  <a:pt x="287354" y="876905"/>
                </a:lnTo>
                <a:lnTo>
                  <a:pt x="287354" y="868333"/>
                </a:lnTo>
                <a:lnTo>
                  <a:pt x="291007" y="868333"/>
                </a:lnTo>
                <a:lnTo>
                  <a:pt x="291007" y="864618"/>
                </a:lnTo>
                <a:lnTo>
                  <a:pt x="298922" y="864618"/>
                </a:lnTo>
                <a:lnTo>
                  <a:pt x="298922" y="863475"/>
                </a:lnTo>
                <a:lnTo>
                  <a:pt x="294964" y="858618"/>
                </a:lnTo>
                <a:lnTo>
                  <a:pt x="298922" y="858618"/>
                </a:lnTo>
                <a:lnTo>
                  <a:pt x="298922" y="855189"/>
                </a:lnTo>
                <a:lnTo>
                  <a:pt x="294964" y="855189"/>
                </a:lnTo>
                <a:lnTo>
                  <a:pt x="294964" y="847760"/>
                </a:lnTo>
                <a:lnTo>
                  <a:pt x="291007" y="844331"/>
                </a:lnTo>
                <a:lnTo>
                  <a:pt x="287354" y="844331"/>
                </a:lnTo>
                <a:lnTo>
                  <a:pt x="287354" y="840617"/>
                </a:lnTo>
                <a:lnTo>
                  <a:pt x="279440" y="840617"/>
                </a:lnTo>
                <a:lnTo>
                  <a:pt x="279440" y="844331"/>
                </a:lnTo>
                <a:lnTo>
                  <a:pt x="273048" y="844331"/>
                </a:lnTo>
                <a:lnTo>
                  <a:pt x="273048" y="847760"/>
                </a:lnTo>
                <a:lnTo>
                  <a:pt x="269090" y="847760"/>
                </a:lnTo>
                <a:lnTo>
                  <a:pt x="269090" y="858618"/>
                </a:lnTo>
                <a:lnTo>
                  <a:pt x="263915" y="858618"/>
                </a:lnTo>
                <a:lnTo>
                  <a:pt x="263915" y="864618"/>
                </a:lnTo>
                <a:lnTo>
                  <a:pt x="245956" y="864618"/>
                </a:lnTo>
                <a:lnTo>
                  <a:pt x="241999" y="863475"/>
                </a:lnTo>
                <a:lnTo>
                  <a:pt x="225257" y="863475"/>
                </a:lnTo>
                <a:lnTo>
                  <a:pt x="225257" y="858618"/>
                </a:lnTo>
                <a:lnTo>
                  <a:pt x="221604" y="858618"/>
                </a:lnTo>
                <a:lnTo>
                  <a:pt x="225257" y="858618"/>
                </a:lnTo>
                <a:lnTo>
                  <a:pt x="225257" y="855189"/>
                </a:lnTo>
                <a:lnTo>
                  <a:pt x="221604" y="855189"/>
                </a:lnTo>
                <a:lnTo>
                  <a:pt x="221604" y="844331"/>
                </a:lnTo>
                <a:lnTo>
                  <a:pt x="218864" y="844331"/>
                </a:lnTo>
                <a:lnTo>
                  <a:pt x="218864" y="838045"/>
                </a:lnTo>
                <a:lnTo>
                  <a:pt x="221604" y="838045"/>
                </a:lnTo>
                <a:lnTo>
                  <a:pt x="221604" y="834617"/>
                </a:lnTo>
                <a:lnTo>
                  <a:pt x="225257" y="834617"/>
                </a:lnTo>
                <a:lnTo>
                  <a:pt x="225257" y="830902"/>
                </a:lnTo>
                <a:lnTo>
                  <a:pt x="218864" y="830902"/>
                </a:lnTo>
                <a:lnTo>
                  <a:pt x="215211" y="826045"/>
                </a:lnTo>
                <a:lnTo>
                  <a:pt x="211254" y="826045"/>
                </a:lnTo>
                <a:lnTo>
                  <a:pt x="211254" y="822330"/>
                </a:lnTo>
                <a:lnTo>
                  <a:pt x="211254" y="826045"/>
                </a:lnTo>
                <a:lnTo>
                  <a:pt x="207297" y="822330"/>
                </a:lnTo>
                <a:lnTo>
                  <a:pt x="203340" y="822330"/>
                </a:lnTo>
                <a:lnTo>
                  <a:pt x="203340" y="818901"/>
                </a:lnTo>
                <a:lnTo>
                  <a:pt x="198165" y="818901"/>
                </a:lnTo>
                <a:lnTo>
                  <a:pt x="198165" y="815187"/>
                </a:lnTo>
                <a:lnTo>
                  <a:pt x="194512" y="815187"/>
                </a:lnTo>
                <a:lnTo>
                  <a:pt x="198165" y="811472"/>
                </a:lnTo>
                <a:lnTo>
                  <a:pt x="198165" y="809187"/>
                </a:lnTo>
                <a:lnTo>
                  <a:pt x="203340" y="805472"/>
                </a:lnTo>
                <a:lnTo>
                  <a:pt x="203340" y="793471"/>
                </a:lnTo>
                <a:lnTo>
                  <a:pt x="198165" y="793471"/>
                </a:lnTo>
                <a:lnTo>
                  <a:pt x="203340" y="793471"/>
                </a:lnTo>
                <a:lnTo>
                  <a:pt x="203340" y="786042"/>
                </a:lnTo>
                <a:lnTo>
                  <a:pt x="198165" y="786042"/>
                </a:lnTo>
                <a:lnTo>
                  <a:pt x="198165" y="783757"/>
                </a:lnTo>
                <a:lnTo>
                  <a:pt x="193294" y="783757"/>
                </a:lnTo>
                <a:lnTo>
                  <a:pt x="193294" y="780042"/>
                </a:lnTo>
                <a:lnTo>
                  <a:pt x="188120" y="780042"/>
                </a:lnTo>
                <a:lnTo>
                  <a:pt x="188120" y="783757"/>
                </a:lnTo>
                <a:lnTo>
                  <a:pt x="180205" y="783757"/>
                </a:lnTo>
                <a:lnTo>
                  <a:pt x="180205" y="780042"/>
                </a:lnTo>
                <a:lnTo>
                  <a:pt x="172595" y="780042"/>
                </a:lnTo>
                <a:lnTo>
                  <a:pt x="172595" y="776613"/>
                </a:lnTo>
                <a:lnTo>
                  <a:pt x="157071" y="776613"/>
                </a:lnTo>
                <a:lnTo>
                  <a:pt x="157071" y="772899"/>
                </a:lnTo>
                <a:lnTo>
                  <a:pt x="153114" y="776613"/>
                </a:lnTo>
                <a:lnTo>
                  <a:pt x="145504" y="776613"/>
                </a:lnTo>
                <a:lnTo>
                  <a:pt x="141546" y="772899"/>
                </a:lnTo>
                <a:lnTo>
                  <a:pt x="137894" y="772899"/>
                </a:lnTo>
                <a:lnTo>
                  <a:pt x="137894" y="769184"/>
                </a:lnTo>
                <a:lnTo>
                  <a:pt x="137894" y="772899"/>
                </a:lnTo>
                <a:lnTo>
                  <a:pt x="114455" y="772899"/>
                </a:lnTo>
                <a:lnTo>
                  <a:pt x="114455" y="769184"/>
                </a:lnTo>
                <a:lnTo>
                  <a:pt x="108062" y="769184"/>
                </a:lnTo>
                <a:lnTo>
                  <a:pt x="108062" y="764327"/>
                </a:lnTo>
                <a:lnTo>
                  <a:pt x="104105" y="764327"/>
                </a:lnTo>
                <a:lnTo>
                  <a:pt x="104105" y="760612"/>
                </a:lnTo>
                <a:lnTo>
                  <a:pt x="108062" y="760612"/>
                </a:lnTo>
                <a:lnTo>
                  <a:pt x="110802" y="757184"/>
                </a:lnTo>
                <a:lnTo>
                  <a:pt x="110802" y="760612"/>
                </a:lnTo>
                <a:lnTo>
                  <a:pt x="110802" y="757184"/>
                </a:lnTo>
                <a:lnTo>
                  <a:pt x="118412" y="757184"/>
                </a:lnTo>
                <a:lnTo>
                  <a:pt x="118412" y="754612"/>
                </a:lnTo>
                <a:lnTo>
                  <a:pt x="127544" y="754612"/>
                </a:lnTo>
                <a:lnTo>
                  <a:pt x="127544" y="751183"/>
                </a:lnTo>
                <a:lnTo>
                  <a:pt x="131197" y="751183"/>
                </a:lnTo>
                <a:lnTo>
                  <a:pt x="131197" y="735468"/>
                </a:lnTo>
                <a:lnTo>
                  <a:pt x="135154" y="731754"/>
                </a:lnTo>
                <a:lnTo>
                  <a:pt x="131197" y="730611"/>
                </a:lnTo>
                <a:lnTo>
                  <a:pt x="131197" y="726896"/>
                </a:lnTo>
                <a:lnTo>
                  <a:pt x="127544" y="726896"/>
                </a:lnTo>
                <a:lnTo>
                  <a:pt x="127544" y="722039"/>
                </a:lnTo>
                <a:lnTo>
                  <a:pt x="122369" y="718324"/>
                </a:lnTo>
                <a:lnTo>
                  <a:pt x="127544" y="718324"/>
                </a:lnTo>
                <a:lnTo>
                  <a:pt x="127544" y="714896"/>
                </a:lnTo>
                <a:lnTo>
                  <a:pt x="131197" y="714896"/>
                </a:lnTo>
                <a:lnTo>
                  <a:pt x="131197" y="707467"/>
                </a:lnTo>
                <a:lnTo>
                  <a:pt x="127544" y="707467"/>
                </a:lnTo>
                <a:lnTo>
                  <a:pt x="127544" y="701466"/>
                </a:lnTo>
                <a:lnTo>
                  <a:pt x="122369" y="701466"/>
                </a:lnTo>
                <a:lnTo>
                  <a:pt x="122369" y="697752"/>
                </a:lnTo>
                <a:lnTo>
                  <a:pt x="118412" y="692894"/>
                </a:lnTo>
                <a:lnTo>
                  <a:pt x="114455" y="692894"/>
                </a:lnTo>
                <a:lnTo>
                  <a:pt x="114455" y="697752"/>
                </a:lnTo>
                <a:lnTo>
                  <a:pt x="104105" y="697752"/>
                </a:lnTo>
                <a:lnTo>
                  <a:pt x="104105" y="692894"/>
                </a:lnTo>
                <a:lnTo>
                  <a:pt x="110802" y="692894"/>
                </a:lnTo>
                <a:lnTo>
                  <a:pt x="110802" y="689466"/>
                </a:lnTo>
                <a:lnTo>
                  <a:pt x="110802" y="692894"/>
                </a:lnTo>
                <a:lnTo>
                  <a:pt x="114455" y="689466"/>
                </a:lnTo>
                <a:lnTo>
                  <a:pt x="108062" y="689466"/>
                </a:lnTo>
                <a:lnTo>
                  <a:pt x="108062" y="685751"/>
                </a:lnTo>
                <a:lnTo>
                  <a:pt x="104105" y="685751"/>
                </a:lnTo>
                <a:lnTo>
                  <a:pt x="104105" y="676036"/>
                </a:lnTo>
                <a:lnTo>
                  <a:pt x="110802" y="676036"/>
                </a:lnTo>
                <a:lnTo>
                  <a:pt x="110802" y="665179"/>
                </a:lnTo>
                <a:lnTo>
                  <a:pt x="114455" y="665179"/>
                </a:lnTo>
                <a:lnTo>
                  <a:pt x="114455" y="660321"/>
                </a:lnTo>
                <a:lnTo>
                  <a:pt x="110802" y="660321"/>
                </a:lnTo>
                <a:lnTo>
                  <a:pt x="110802" y="665179"/>
                </a:lnTo>
                <a:lnTo>
                  <a:pt x="108062" y="665179"/>
                </a:lnTo>
                <a:lnTo>
                  <a:pt x="108062" y="668893"/>
                </a:lnTo>
                <a:lnTo>
                  <a:pt x="96495" y="668893"/>
                </a:lnTo>
                <a:lnTo>
                  <a:pt x="96495" y="672322"/>
                </a:lnTo>
                <a:lnTo>
                  <a:pt x="87363" y="672322"/>
                </a:lnTo>
                <a:lnTo>
                  <a:pt x="87363" y="668893"/>
                </a:lnTo>
                <a:lnTo>
                  <a:pt x="83710" y="668893"/>
                </a:lnTo>
                <a:lnTo>
                  <a:pt x="83710" y="665179"/>
                </a:lnTo>
                <a:lnTo>
                  <a:pt x="79753" y="660321"/>
                </a:lnTo>
                <a:lnTo>
                  <a:pt x="79753" y="656607"/>
                </a:lnTo>
                <a:lnTo>
                  <a:pt x="83710" y="656607"/>
                </a:lnTo>
                <a:lnTo>
                  <a:pt x="79753" y="656607"/>
                </a:lnTo>
                <a:lnTo>
                  <a:pt x="79753" y="650606"/>
                </a:lnTo>
                <a:lnTo>
                  <a:pt x="83710" y="650606"/>
                </a:lnTo>
                <a:lnTo>
                  <a:pt x="83710" y="647178"/>
                </a:lnTo>
                <a:lnTo>
                  <a:pt x="87363" y="647178"/>
                </a:lnTo>
                <a:lnTo>
                  <a:pt x="87363" y="643463"/>
                </a:lnTo>
                <a:lnTo>
                  <a:pt x="91320" y="639749"/>
                </a:lnTo>
                <a:lnTo>
                  <a:pt x="96495" y="639749"/>
                </a:lnTo>
                <a:lnTo>
                  <a:pt x="96495" y="636034"/>
                </a:lnTo>
                <a:lnTo>
                  <a:pt x="91320" y="639749"/>
                </a:lnTo>
                <a:lnTo>
                  <a:pt x="91320" y="636034"/>
                </a:lnTo>
                <a:lnTo>
                  <a:pt x="77318" y="636034"/>
                </a:lnTo>
                <a:lnTo>
                  <a:pt x="77318" y="631177"/>
                </a:lnTo>
                <a:lnTo>
                  <a:pt x="73361" y="631177"/>
                </a:lnTo>
                <a:lnTo>
                  <a:pt x="73361" y="627748"/>
                </a:lnTo>
                <a:lnTo>
                  <a:pt x="69403" y="627748"/>
                </a:lnTo>
                <a:lnTo>
                  <a:pt x="69403" y="626605"/>
                </a:lnTo>
                <a:lnTo>
                  <a:pt x="73361" y="626605"/>
                </a:lnTo>
                <a:lnTo>
                  <a:pt x="73361" y="621748"/>
                </a:lnTo>
                <a:lnTo>
                  <a:pt x="69403" y="618033"/>
                </a:lnTo>
                <a:lnTo>
                  <a:pt x="65446" y="618033"/>
                </a:lnTo>
                <a:lnTo>
                  <a:pt x="65446" y="621748"/>
                </a:lnTo>
                <a:lnTo>
                  <a:pt x="61793" y="626605"/>
                </a:lnTo>
                <a:lnTo>
                  <a:pt x="56619" y="626605"/>
                </a:lnTo>
                <a:lnTo>
                  <a:pt x="56619" y="627748"/>
                </a:lnTo>
                <a:lnTo>
                  <a:pt x="52661" y="627748"/>
                </a:lnTo>
                <a:lnTo>
                  <a:pt x="52661" y="631177"/>
                </a:lnTo>
                <a:lnTo>
                  <a:pt x="51444" y="631177"/>
                </a:lnTo>
                <a:lnTo>
                  <a:pt x="51444" y="636034"/>
                </a:lnTo>
                <a:lnTo>
                  <a:pt x="46269" y="636034"/>
                </a:lnTo>
                <a:lnTo>
                  <a:pt x="46269" y="631177"/>
                </a:lnTo>
                <a:lnTo>
                  <a:pt x="46269" y="636034"/>
                </a:lnTo>
                <a:lnTo>
                  <a:pt x="46269" y="631177"/>
                </a:lnTo>
                <a:lnTo>
                  <a:pt x="42312" y="636034"/>
                </a:lnTo>
                <a:lnTo>
                  <a:pt x="25570" y="636034"/>
                </a:lnTo>
                <a:lnTo>
                  <a:pt x="25570" y="639749"/>
                </a:lnTo>
                <a:lnTo>
                  <a:pt x="24352" y="639749"/>
                </a:lnTo>
                <a:lnTo>
                  <a:pt x="24352" y="627748"/>
                </a:lnTo>
                <a:lnTo>
                  <a:pt x="20395" y="627748"/>
                </a:lnTo>
                <a:lnTo>
                  <a:pt x="20395" y="614319"/>
                </a:lnTo>
                <a:lnTo>
                  <a:pt x="16742" y="614319"/>
                </a:lnTo>
                <a:lnTo>
                  <a:pt x="16742" y="607176"/>
                </a:lnTo>
                <a:lnTo>
                  <a:pt x="11567" y="603461"/>
                </a:lnTo>
                <a:lnTo>
                  <a:pt x="16742" y="598604"/>
                </a:lnTo>
                <a:lnTo>
                  <a:pt x="20395" y="598604"/>
                </a:lnTo>
                <a:lnTo>
                  <a:pt x="20395" y="593746"/>
                </a:lnTo>
                <a:lnTo>
                  <a:pt x="24352" y="593746"/>
                </a:lnTo>
                <a:lnTo>
                  <a:pt x="24352" y="588889"/>
                </a:lnTo>
                <a:lnTo>
                  <a:pt x="3653" y="588889"/>
                </a:lnTo>
                <a:lnTo>
                  <a:pt x="7610" y="588889"/>
                </a:lnTo>
                <a:lnTo>
                  <a:pt x="7610" y="585460"/>
                </a:lnTo>
                <a:lnTo>
                  <a:pt x="0" y="585460"/>
                </a:lnTo>
                <a:lnTo>
                  <a:pt x="3653" y="585460"/>
                </a:lnTo>
                <a:lnTo>
                  <a:pt x="3653" y="578031"/>
                </a:lnTo>
                <a:lnTo>
                  <a:pt x="7610" y="578031"/>
                </a:lnTo>
                <a:lnTo>
                  <a:pt x="7610" y="572031"/>
                </a:lnTo>
                <a:lnTo>
                  <a:pt x="11567" y="572031"/>
                </a:lnTo>
                <a:lnTo>
                  <a:pt x="7610" y="568316"/>
                </a:lnTo>
                <a:lnTo>
                  <a:pt x="11567" y="568316"/>
                </a:lnTo>
                <a:lnTo>
                  <a:pt x="11567" y="560030"/>
                </a:lnTo>
                <a:lnTo>
                  <a:pt x="16742" y="556316"/>
                </a:lnTo>
                <a:lnTo>
                  <a:pt x="16742" y="552601"/>
                </a:lnTo>
                <a:lnTo>
                  <a:pt x="20395" y="552601"/>
                </a:lnTo>
                <a:lnTo>
                  <a:pt x="20395" y="556316"/>
                </a:lnTo>
                <a:lnTo>
                  <a:pt x="20395" y="552601"/>
                </a:lnTo>
                <a:lnTo>
                  <a:pt x="25570" y="552601"/>
                </a:lnTo>
                <a:lnTo>
                  <a:pt x="25570" y="545458"/>
                </a:lnTo>
                <a:lnTo>
                  <a:pt x="30744" y="545458"/>
                </a:lnTo>
                <a:lnTo>
                  <a:pt x="30744" y="542886"/>
                </a:lnTo>
                <a:lnTo>
                  <a:pt x="20395" y="542886"/>
                </a:lnTo>
                <a:lnTo>
                  <a:pt x="20395" y="539458"/>
                </a:lnTo>
                <a:lnTo>
                  <a:pt x="16742" y="539458"/>
                </a:lnTo>
                <a:lnTo>
                  <a:pt x="16742" y="523742"/>
                </a:lnTo>
                <a:lnTo>
                  <a:pt x="20395" y="523742"/>
                </a:lnTo>
                <a:lnTo>
                  <a:pt x="20395" y="514028"/>
                </a:lnTo>
                <a:lnTo>
                  <a:pt x="24352" y="514028"/>
                </a:lnTo>
                <a:lnTo>
                  <a:pt x="24352" y="506599"/>
                </a:lnTo>
                <a:lnTo>
                  <a:pt x="25570" y="506599"/>
                </a:lnTo>
                <a:lnTo>
                  <a:pt x="25570" y="503170"/>
                </a:lnTo>
                <a:lnTo>
                  <a:pt x="30744" y="503170"/>
                </a:lnTo>
                <a:lnTo>
                  <a:pt x="30744" y="494598"/>
                </a:lnTo>
                <a:lnTo>
                  <a:pt x="46269" y="494598"/>
                </a:lnTo>
                <a:lnTo>
                  <a:pt x="51444" y="498312"/>
                </a:lnTo>
                <a:lnTo>
                  <a:pt x="52661" y="498312"/>
                </a:lnTo>
                <a:lnTo>
                  <a:pt x="52661" y="503170"/>
                </a:lnTo>
                <a:lnTo>
                  <a:pt x="52661" y="498312"/>
                </a:lnTo>
                <a:lnTo>
                  <a:pt x="56619" y="498312"/>
                </a:lnTo>
                <a:lnTo>
                  <a:pt x="56619" y="503170"/>
                </a:lnTo>
                <a:lnTo>
                  <a:pt x="61793" y="503170"/>
                </a:lnTo>
                <a:lnTo>
                  <a:pt x="61793" y="498312"/>
                </a:lnTo>
                <a:lnTo>
                  <a:pt x="65446" y="498312"/>
                </a:lnTo>
                <a:lnTo>
                  <a:pt x="65446" y="503170"/>
                </a:lnTo>
                <a:lnTo>
                  <a:pt x="69403" y="503170"/>
                </a:lnTo>
                <a:lnTo>
                  <a:pt x="69403" y="498312"/>
                </a:lnTo>
                <a:lnTo>
                  <a:pt x="73361" y="498312"/>
                </a:lnTo>
                <a:lnTo>
                  <a:pt x="73361" y="494598"/>
                </a:lnTo>
                <a:lnTo>
                  <a:pt x="83710" y="494598"/>
                </a:lnTo>
                <a:lnTo>
                  <a:pt x="83710" y="498312"/>
                </a:lnTo>
                <a:lnTo>
                  <a:pt x="104105" y="498312"/>
                </a:lnTo>
                <a:lnTo>
                  <a:pt x="104105" y="488598"/>
                </a:lnTo>
                <a:lnTo>
                  <a:pt x="100452" y="488598"/>
                </a:lnTo>
                <a:lnTo>
                  <a:pt x="100452" y="484883"/>
                </a:lnTo>
                <a:lnTo>
                  <a:pt x="96495" y="481454"/>
                </a:lnTo>
                <a:lnTo>
                  <a:pt x="100452" y="481454"/>
                </a:lnTo>
                <a:lnTo>
                  <a:pt x="100452" y="474025"/>
                </a:lnTo>
                <a:lnTo>
                  <a:pt x="96495" y="474025"/>
                </a:lnTo>
                <a:lnTo>
                  <a:pt x="96495" y="470311"/>
                </a:lnTo>
                <a:lnTo>
                  <a:pt x="100452" y="470311"/>
                </a:lnTo>
                <a:lnTo>
                  <a:pt x="100452" y="474025"/>
                </a:lnTo>
                <a:lnTo>
                  <a:pt x="100452" y="464311"/>
                </a:lnTo>
                <a:lnTo>
                  <a:pt x="96495" y="460882"/>
                </a:lnTo>
                <a:lnTo>
                  <a:pt x="96495" y="456024"/>
                </a:lnTo>
                <a:lnTo>
                  <a:pt x="100452" y="452310"/>
                </a:lnTo>
                <a:lnTo>
                  <a:pt x="100452" y="448595"/>
                </a:lnTo>
                <a:lnTo>
                  <a:pt x="96495" y="448595"/>
                </a:lnTo>
                <a:lnTo>
                  <a:pt x="96495" y="445167"/>
                </a:lnTo>
                <a:lnTo>
                  <a:pt x="100452" y="445167"/>
                </a:lnTo>
                <a:lnTo>
                  <a:pt x="100452" y="441452"/>
                </a:lnTo>
                <a:lnTo>
                  <a:pt x="104105" y="441452"/>
                </a:lnTo>
                <a:lnTo>
                  <a:pt x="104105" y="426880"/>
                </a:lnTo>
                <a:lnTo>
                  <a:pt x="100452" y="426880"/>
                </a:lnTo>
                <a:lnTo>
                  <a:pt x="100452" y="419737"/>
                </a:lnTo>
                <a:lnTo>
                  <a:pt x="104105" y="419737"/>
                </a:lnTo>
                <a:lnTo>
                  <a:pt x="104105" y="410022"/>
                </a:lnTo>
                <a:lnTo>
                  <a:pt x="108062" y="410022"/>
                </a:lnTo>
                <a:lnTo>
                  <a:pt x="104105" y="410022"/>
                </a:lnTo>
                <a:lnTo>
                  <a:pt x="104105" y="406307"/>
                </a:lnTo>
                <a:lnTo>
                  <a:pt x="100452" y="406307"/>
                </a:lnTo>
                <a:lnTo>
                  <a:pt x="100452" y="386878"/>
                </a:lnTo>
                <a:lnTo>
                  <a:pt x="96495" y="384592"/>
                </a:lnTo>
                <a:lnTo>
                  <a:pt x="100452" y="384592"/>
                </a:lnTo>
                <a:lnTo>
                  <a:pt x="100452" y="365162"/>
                </a:lnTo>
                <a:lnTo>
                  <a:pt x="96495" y="365162"/>
                </a:lnTo>
                <a:lnTo>
                  <a:pt x="96495" y="360305"/>
                </a:lnTo>
                <a:lnTo>
                  <a:pt x="91320" y="360305"/>
                </a:lnTo>
                <a:lnTo>
                  <a:pt x="91320" y="356590"/>
                </a:lnTo>
                <a:lnTo>
                  <a:pt x="83710" y="356590"/>
                </a:lnTo>
                <a:lnTo>
                  <a:pt x="83710" y="352019"/>
                </a:lnTo>
                <a:lnTo>
                  <a:pt x="79753" y="352019"/>
                </a:lnTo>
                <a:lnTo>
                  <a:pt x="83710" y="352019"/>
                </a:lnTo>
                <a:lnTo>
                  <a:pt x="79753" y="352019"/>
                </a:lnTo>
                <a:lnTo>
                  <a:pt x="83710" y="352019"/>
                </a:lnTo>
                <a:lnTo>
                  <a:pt x="83710" y="348304"/>
                </a:lnTo>
                <a:lnTo>
                  <a:pt x="79753" y="348304"/>
                </a:lnTo>
                <a:lnTo>
                  <a:pt x="79753" y="344590"/>
                </a:lnTo>
                <a:lnTo>
                  <a:pt x="77318" y="344590"/>
                </a:lnTo>
                <a:lnTo>
                  <a:pt x="77318" y="340875"/>
                </a:lnTo>
                <a:lnTo>
                  <a:pt x="69403" y="340875"/>
                </a:lnTo>
                <a:lnTo>
                  <a:pt x="69403" y="337447"/>
                </a:lnTo>
                <a:lnTo>
                  <a:pt x="65446" y="337447"/>
                </a:lnTo>
                <a:lnTo>
                  <a:pt x="65446" y="322874"/>
                </a:lnTo>
                <a:lnTo>
                  <a:pt x="69403" y="322874"/>
                </a:lnTo>
                <a:lnTo>
                  <a:pt x="69403" y="319160"/>
                </a:lnTo>
                <a:lnTo>
                  <a:pt x="65446" y="319160"/>
                </a:lnTo>
                <a:lnTo>
                  <a:pt x="69403" y="319160"/>
                </a:lnTo>
                <a:lnTo>
                  <a:pt x="69403" y="315731"/>
                </a:lnTo>
                <a:lnTo>
                  <a:pt x="73361" y="312017"/>
                </a:lnTo>
                <a:lnTo>
                  <a:pt x="73361" y="308302"/>
                </a:lnTo>
                <a:lnTo>
                  <a:pt x="100452" y="308302"/>
                </a:lnTo>
                <a:lnTo>
                  <a:pt x="100452" y="306016"/>
                </a:lnTo>
                <a:lnTo>
                  <a:pt x="104105" y="306016"/>
                </a:lnTo>
                <a:lnTo>
                  <a:pt x="104105" y="302302"/>
                </a:lnTo>
                <a:lnTo>
                  <a:pt x="108062" y="302302"/>
                </a:lnTo>
                <a:lnTo>
                  <a:pt x="108062" y="306016"/>
                </a:lnTo>
                <a:lnTo>
                  <a:pt x="110802" y="306016"/>
                </a:lnTo>
                <a:lnTo>
                  <a:pt x="110802" y="308302"/>
                </a:lnTo>
                <a:lnTo>
                  <a:pt x="114455" y="308302"/>
                </a:lnTo>
                <a:lnTo>
                  <a:pt x="114455" y="312017"/>
                </a:lnTo>
                <a:lnTo>
                  <a:pt x="122369" y="312017"/>
                </a:lnTo>
                <a:lnTo>
                  <a:pt x="122369" y="308302"/>
                </a:lnTo>
                <a:lnTo>
                  <a:pt x="137894" y="308302"/>
                </a:lnTo>
                <a:lnTo>
                  <a:pt x="137894" y="306016"/>
                </a:lnTo>
                <a:lnTo>
                  <a:pt x="135154" y="306016"/>
                </a:lnTo>
                <a:lnTo>
                  <a:pt x="135154" y="302302"/>
                </a:lnTo>
                <a:lnTo>
                  <a:pt x="135154" y="306016"/>
                </a:lnTo>
                <a:lnTo>
                  <a:pt x="131197" y="302302"/>
                </a:lnTo>
                <a:lnTo>
                  <a:pt x="131197" y="298587"/>
                </a:lnTo>
                <a:lnTo>
                  <a:pt x="127544" y="298587"/>
                </a:lnTo>
                <a:lnTo>
                  <a:pt x="127544" y="290301"/>
                </a:lnTo>
                <a:lnTo>
                  <a:pt x="122369" y="290301"/>
                </a:lnTo>
                <a:lnTo>
                  <a:pt x="127544" y="290301"/>
                </a:lnTo>
                <a:lnTo>
                  <a:pt x="127544" y="286587"/>
                </a:lnTo>
                <a:lnTo>
                  <a:pt x="137894" y="286587"/>
                </a:lnTo>
                <a:lnTo>
                  <a:pt x="137894" y="282872"/>
                </a:lnTo>
                <a:lnTo>
                  <a:pt x="141546" y="279443"/>
                </a:lnTo>
                <a:lnTo>
                  <a:pt x="141546" y="276872"/>
                </a:lnTo>
                <a:lnTo>
                  <a:pt x="145504" y="276872"/>
                </a:lnTo>
                <a:lnTo>
                  <a:pt x="145504" y="273157"/>
                </a:lnTo>
                <a:lnTo>
                  <a:pt x="149461" y="273157"/>
                </a:lnTo>
                <a:lnTo>
                  <a:pt x="153114" y="269729"/>
                </a:lnTo>
                <a:lnTo>
                  <a:pt x="153114" y="266014"/>
                </a:lnTo>
                <a:lnTo>
                  <a:pt x="162246" y="266014"/>
                </a:lnTo>
                <a:lnTo>
                  <a:pt x="162246" y="269729"/>
                </a:lnTo>
                <a:lnTo>
                  <a:pt x="166203" y="269729"/>
                </a:lnTo>
                <a:lnTo>
                  <a:pt x="166203" y="266014"/>
                </a:lnTo>
                <a:lnTo>
                  <a:pt x="167420" y="266014"/>
                </a:lnTo>
                <a:lnTo>
                  <a:pt x="167420" y="269729"/>
                </a:lnTo>
                <a:lnTo>
                  <a:pt x="172595" y="266014"/>
                </a:lnTo>
                <a:lnTo>
                  <a:pt x="188120" y="266014"/>
                </a:lnTo>
                <a:lnTo>
                  <a:pt x="188120" y="261157"/>
                </a:lnTo>
                <a:lnTo>
                  <a:pt x="193294" y="261157"/>
                </a:lnTo>
                <a:lnTo>
                  <a:pt x="193294" y="257442"/>
                </a:lnTo>
                <a:lnTo>
                  <a:pt x="203340" y="257442"/>
                </a:lnTo>
                <a:lnTo>
                  <a:pt x="203340" y="261157"/>
                </a:lnTo>
                <a:lnTo>
                  <a:pt x="203340" y="251442"/>
                </a:lnTo>
                <a:lnTo>
                  <a:pt x="207297" y="251442"/>
                </a:lnTo>
                <a:lnTo>
                  <a:pt x="203340" y="251442"/>
                </a:lnTo>
                <a:lnTo>
                  <a:pt x="203340" y="248013"/>
                </a:lnTo>
                <a:lnTo>
                  <a:pt x="198165" y="248013"/>
                </a:lnTo>
                <a:lnTo>
                  <a:pt x="198165" y="233441"/>
                </a:lnTo>
                <a:lnTo>
                  <a:pt x="203340" y="233441"/>
                </a:lnTo>
                <a:lnTo>
                  <a:pt x="203340" y="227440"/>
                </a:lnTo>
                <a:lnTo>
                  <a:pt x="207297" y="227440"/>
                </a:lnTo>
                <a:lnTo>
                  <a:pt x="207297" y="223726"/>
                </a:lnTo>
                <a:lnTo>
                  <a:pt x="218864" y="223726"/>
                </a:lnTo>
                <a:lnTo>
                  <a:pt x="218864" y="227440"/>
                </a:lnTo>
                <a:lnTo>
                  <a:pt x="221604" y="227440"/>
                </a:lnTo>
                <a:lnTo>
                  <a:pt x="221604" y="228583"/>
                </a:lnTo>
                <a:lnTo>
                  <a:pt x="225257" y="228583"/>
                </a:lnTo>
                <a:lnTo>
                  <a:pt x="225257" y="233441"/>
                </a:lnTo>
                <a:lnTo>
                  <a:pt x="233171" y="233441"/>
                </a:lnTo>
                <a:lnTo>
                  <a:pt x="233171" y="236870"/>
                </a:lnTo>
                <a:lnTo>
                  <a:pt x="238346" y="236870"/>
                </a:lnTo>
                <a:lnTo>
                  <a:pt x="238346" y="218869"/>
                </a:lnTo>
                <a:lnTo>
                  <a:pt x="233171" y="218869"/>
                </a:lnTo>
                <a:lnTo>
                  <a:pt x="233171" y="211440"/>
                </a:lnTo>
                <a:lnTo>
                  <a:pt x="229214" y="211440"/>
                </a:lnTo>
                <a:lnTo>
                  <a:pt x="229214" y="198296"/>
                </a:lnTo>
                <a:lnTo>
                  <a:pt x="221604" y="198296"/>
                </a:lnTo>
                <a:lnTo>
                  <a:pt x="221604" y="178866"/>
                </a:lnTo>
                <a:lnTo>
                  <a:pt x="218864" y="178866"/>
                </a:lnTo>
                <a:lnTo>
                  <a:pt x="221604" y="175152"/>
                </a:lnTo>
                <a:lnTo>
                  <a:pt x="221604" y="172866"/>
                </a:lnTo>
                <a:lnTo>
                  <a:pt x="229214" y="172866"/>
                </a:lnTo>
                <a:lnTo>
                  <a:pt x="229214" y="165723"/>
                </a:lnTo>
                <a:lnTo>
                  <a:pt x="233171" y="165723"/>
                </a:lnTo>
                <a:lnTo>
                  <a:pt x="233171" y="157151"/>
                </a:lnTo>
                <a:lnTo>
                  <a:pt x="229214" y="153436"/>
                </a:lnTo>
                <a:lnTo>
                  <a:pt x="233171" y="153436"/>
                </a:lnTo>
                <a:lnTo>
                  <a:pt x="229214" y="150008"/>
                </a:lnTo>
                <a:lnTo>
                  <a:pt x="225257" y="150008"/>
                </a:lnTo>
                <a:lnTo>
                  <a:pt x="225257" y="146293"/>
                </a:lnTo>
                <a:lnTo>
                  <a:pt x="221604" y="150008"/>
                </a:lnTo>
                <a:lnTo>
                  <a:pt x="221604" y="146293"/>
                </a:lnTo>
                <a:lnTo>
                  <a:pt x="218864" y="146293"/>
                </a:lnTo>
                <a:lnTo>
                  <a:pt x="218864" y="143722"/>
                </a:lnTo>
                <a:lnTo>
                  <a:pt x="215211" y="143722"/>
                </a:lnTo>
                <a:lnTo>
                  <a:pt x="215211" y="140293"/>
                </a:lnTo>
                <a:lnTo>
                  <a:pt x="218864" y="140293"/>
                </a:lnTo>
                <a:lnTo>
                  <a:pt x="218864" y="136578"/>
                </a:lnTo>
                <a:lnTo>
                  <a:pt x="221604" y="136578"/>
                </a:lnTo>
                <a:lnTo>
                  <a:pt x="221604" y="120863"/>
                </a:lnTo>
                <a:lnTo>
                  <a:pt x="218864" y="120863"/>
                </a:lnTo>
                <a:lnTo>
                  <a:pt x="218864" y="114863"/>
                </a:lnTo>
                <a:lnTo>
                  <a:pt x="221604" y="114863"/>
                </a:lnTo>
                <a:lnTo>
                  <a:pt x="218864" y="114863"/>
                </a:lnTo>
                <a:lnTo>
                  <a:pt x="218864" y="111148"/>
                </a:lnTo>
                <a:lnTo>
                  <a:pt x="211254" y="111148"/>
                </a:lnTo>
                <a:lnTo>
                  <a:pt x="211254" y="104005"/>
                </a:lnTo>
                <a:lnTo>
                  <a:pt x="207297" y="104005"/>
                </a:lnTo>
                <a:lnTo>
                  <a:pt x="207297" y="95433"/>
                </a:lnTo>
                <a:lnTo>
                  <a:pt x="203340" y="95433"/>
                </a:lnTo>
                <a:lnTo>
                  <a:pt x="203340" y="85718"/>
                </a:lnTo>
                <a:lnTo>
                  <a:pt x="198165" y="85718"/>
                </a:lnTo>
                <a:lnTo>
                  <a:pt x="198165" y="78575"/>
                </a:lnTo>
                <a:lnTo>
                  <a:pt x="203340" y="78575"/>
                </a:lnTo>
                <a:lnTo>
                  <a:pt x="198165" y="74861"/>
                </a:lnTo>
                <a:lnTo>
                  <a:pt x="198165" y="71146"/>
                </a:lnTo>
                <a:lnTo>
                  <a:pt x="167420" y="71146"/>
                </a:lnTo>
                <a:lnTo>
                  <a:pt x="167420" y="61717"/>
                </a:lnTo>
                <a:lnTo>
                  <a:pt x="167420" y="65146"/>
                </a:lnTo>
                <a:lnTo>
                  <a:pt x="166203" y="65146"/>
                </a:lnTo>
                <a:lnTo>
                  <a:pt x="166203" y="58003"/>
                </a:lnTo>
                <a:lnTo>
                  <a:pt x="162246" y="58003"/>
                </a:lnTo>
                <a:lnTo>
                  <a:pt x="162246" y="49431"/>
                </a:lnTo>
                <a:lnTo>
                  <a:pt x="157071" y="49431"/>
                </a:lnTo>
                <a:lnTo>
                  <a:pt x="157071" y="53145"/>
                </a:lnTo>
                <a:lnTo>
                  <a:pt x="153114" y="53145"/>
                </a:lnTo>
                <a:lnTo>
                  <a:pt x="153114" y="36287"/>
                </a:lnTo>
                <a:lnTo>
                  <a:pt x="157071" y="36287"/>
                </a:lnTo>
                <a:lnTo>
                  <a:pt x="157071" y="32573"/>
                </a:lnTo>
                <a:lnTo>
                  <a:pt x="166203" y="32573"/>
                </a:lnTo>
                <a:lnTo>
                  <a:pt x="167420" y="36287"/>
                </a:lnTo>
                <a:lnTo>
                  <a:pt x="172595" y="36287"/>
                </a:lnTo>
                <a:lnTo>
                  <a:pt x="172595" y="39716"/>
                </a:lnTo>
                <a:lnTo>
                  <a:pt x="172595" y="36287"/>
                </a:lnTo>
                <a:lnTo>
                  <a:pt x="172595" y="39716"/>
                </a:lnTo>
                <a:lnTo>
                  <a:pt x="172595" y="36287"/>
                </a:lnTo>
                <a:lnTo>
                  <a:pt x="176552" y="36287"/>
                </a:lnTo>
                <a:lnTo>
                  <a:pt x="176552" y="28858"/>
                </a:lnTo>
                <a:lnTo>
                  <a:pt x="188120" y="28858"/>
                </a:lnTo>
                <a:lnTo>
                  <a:pt x="188120" y="24001"/>
                </a:lnTo>
                <a:lnTo>
                  <a:pt x="193294" y="24001"/>
                </a:lnTo>
                <a:lnTo>
                  <a:pt x="193294" y="36287"/>
                </a:lnTo>
                <a:lnTo>
                  <a:pt x="198165" y="36287"/>
                </a:lnTo>
                <a:lnTo>
                  <a:pt x="198165" y="32573"/>
                </a:lnTo>
                <a:lnTo>
                  <a:pt x="203340" y="28858"/>
                </a:lnTo>
                <a:lnTo>
                  <a:pt x="207297" y="28858"/>
                </a:lnTo>
                <a:lnTo>
                  <a:pt x="207297" y="24001"/>
                </a:lnTo>
                <a:lnTo>
                  <a:pt x="203340" y="24001"/>
                </a:lnTo>
                <a:lnTo>
                  <a:pt x="203340" y="20572"/>
                </a:lnTo>
                <a:lnTo>
                  <a:pt x="207297" y="20572"/>
                </a:lnTo>
                <a:lnTo>
                  <a:pt x="207297" y="16858"/>
                </a:lnTo>
                <a:lnTo>
                  <a:pt x="211254" y="14286"/>
                </a:lnTo>
                <a:lnTo>
                  <a:pt x="207297" y="14286"/>
                </a:lnTo>
                <a:lnTo>
                  <a:pt x="207297" y="3428"/>
                </a:lnTo>
                <a:lnTo>
                  <a:pt x="211254" y="3428"/>
                </a:lnTo>
                <a:lnTo>
                  <a:pt x="211254" y="0"/>
                </a:lnTo>
                <a:lnTo>
                  <a:pt x="211254" y="3428"/>
                </a:lnTo>
                <a:lnTo>
                  <a:pt x="215211" y="0"/>
                </a:lnTo>
                <a:lnTo>
                  <a:pt x="218864" y="0"/>
                </a:lnTo>
                <a:close/>
              </a:path>
            </a:pathLst>
          </a:custGeom>
          <a:solidFill>
            <a:srgbClr val="BFBFBF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es-PE"/>
            </a:pPr>
            <a:endParaRPr lang="es-PE" sz="1400">
              <a:solidFill>
                <a:srgbClr val="000000"/>
              </a:solidFill>
            </a:endParaRPr>
          </a:p>
        </p:txBody>
      </p:sp>
      <p:sp>
        <p:nvSpPr>
          <p:cNvPr id="20" name="Google Shape;1268;p20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v7+/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oCAAAMAAAAEAAAAAAAAAAAAAAAAAAAAAAAAAAeAAAAaAAAAAAAAAAAAAAAAAAAAAAAAAAAAAAAECcAABAnAAAAAAAAAAAAAAAAAAAAAAAAAAAAAAAAAAAAAAAAAAAAABQAAAAAAAAAwMD/AAAAAABkAAAAMgAAAAAAAABkAAAAAAAAAH9/fwAKAAAAHwAAAFQAAAC/v78A////AQAAAAAAAAAAAAAAAAAAAAAAAAAAAAAAAAAAAAAAAAAA/v7+AH9/fwDn5uYDzMzMAMDA/wB/f38AAAAAAAAAAAAAAAAAAAAAAAAAAAAhAAAAGAAAABQAAACeOgAANyAAAI09AAAqJAAAEAAAACYAAAAIAAAA//////////8="/>
              </a:ext>
            </a:extLst>
          </p:cNvSpPr>
          <p:nvPr/>
        </p:nvSpPr>
        <p:spPr>
          <a:xfrm>
            <a:off x="9528810" y="5236845"/>
            <a:ext cx="476885" cy="641985"/>
          </a:xfrm>
          <a:custGeom>
            <a:avLst/>
            <a:gdLst/>
            <a:ahLst/>
            <a:cxnLst/>
            <a:rect l="0" t="0" r="476885" b="641985"/>
            <a:pathLst>
              <a:path w="476885" h="641985">
                <a:moveTo>
                  <a:pt x="43851" y="94074"/>
                </a:moveTo>
                <a:lnTo>
                  <a:pt x="43851" y="90368"/>
                </a:lnTo>
                <a:lnTo>
                  <a:pt x="55423" y="90368"/>
                </a:lnTo>
                <a:lnTo>
                  <a:pt x="55423" y="78395"/>
                </a:lnTo>
                <a:lnTo>
                  <a:pt x="57859" y="78395"/>
                </a:lnTo>
                <a:lnTo>
                  <a:pt x="57859" y="74689"/>
                </a:lnTo>
                <a:lnTo>
                  <a:pt x="61818" y="71268"/>
                </a:lnTo>
                <a:lnTo>
                  <a:pt x="61818" y="68702"/>
                </a:lnTo>
                <a:lnTo>
                  <a:pt x="65777" y="68702"/>
                </a:lnTo>
                <a:lnTo>
                  <a:pt x="65777" y="57869"/>
                </a:lnTo>
                <a:lnTo>
                  <a:pt x="69431" y="57869"/>
                </a:lnTo>
                <a:lnTo>
                  <a:pt x="69431" y="53023"/>
                </a:lnTo>
                <a:lnTo>
                  <a:pt x="78567" y="53023"/>
                </a:lnTo>
                <a:lnTo>
                  <a:pt x="78567" y="49317"/>
                </a:lnTo>
                <a:lnTo>
                  <a:pt x="82526" y="49317"/>
                </a:lnTo>
                <a:lnTo>
                  <a:pt x="82526" y="45896"/>
                </a:lnTo>
                <a:lnTo>
                  <a:pt x="83744" y="45896"/>
                </a:lnTo>
                <a:lnTo>
                  <a:pt x="83744" y="43331"/>
                </a:lnTo>
                <a:lnTo>
                  <a:pt x="88921" y="43331"/>
                </a:lnTo>
                <a:lnTo>
                  <a:pt x="88921" y="39625"/>
                </a:lnTo>
                <a:lnTo>
                  <a:pt x="96534" y="39625"/>
                </a:lnTo>
                <a:lnTo>
                  <a:pt x="96534" y="36204"/>
                </a:lnTo>
                <a:lnTo>
                  <a:pt x="100493" y="36204"/>
                </a:lnTo>
                <a:lnTo>
                  <a:pt x="100493" y="32498"/>
                </a:lnTo>
                <a:lnTo>
                  <a:pt x="104451" y="32498"/>
                </a:lnTo>
                <a:lnTo>
                  <a:pt x="104451" y="28792"/>
                </a:lnTo>
                <a:lnTo>
                  <a:pt x="109628" y="28792"/>
                </a:lnTo>
                <a:lnTo>
                  <a:pt x="109628" y="25371"/>
                </a:lnTo>
                <a:lnTo>
                  <a:pt x="110846" y="25371"/>
                </a:lnTo>
                <a:lnTo>
                  <a:pt x="110846" y="20525"/>
                </a:lnTo>
                <a:lnTo>
                  <a:pt x="114805" y="20525"/>
                </a:lnTo>
                <a:lnTo>
                  <a:pt x="114805" y="15679"/>
                </a:lnTo>
                <a:lnTo>
                  <a:pt x="119678" y="15679"/>
                </a:lnTo>
                <a:lnTo>
                  <a:pt x="119678" y="7126"/>
                </a:lnTo>
                <a:lnTo>
                  <a:pt x="127595" y="7126"/>
                </a:lnTo>
                <a:lnTo>
                  <a:pt x="131554" y="10832"/>
                </a:lnTo>
                <a:lnTo>
                  <a:pt x="140385" y="10832"/>
                </a:lnTo>
                <a:lnTo>
                  <a:pt x="140385" y="15679"/>
                </a:lnTo>
                <a:lnTo>
                  <a:pt x="145562" y="15679"/>
                </a:lnTo>
                <a:lnTo>
                  <a:pt x="145562" y="19384"/>
                </a:lnTo>
                <a:lnTo>
                  <a:pt x="149521" y="19384"/>
                </a:lnTo>
                <a:lnTo>
                  <a:pt x="154698" y="15679"/>
                </a:lnTo>
                <a:lnTo>
                  <a:pt x="158352" y="19384"/>
                </a:lnTo>
                <a:lnTo>
                  <a:pt x="158352" y="20525"/>
                </a:lnTo>
                <a:lnTo>
                  <a:pt x="162311" y="20525"/>
                </a:lnTo>
                <a:lnTo>
                  <a:pt x="162311" y="25371"/>
                </a:lnTo>
                <a:lnTo>
                  <a:pt x="166270" y="20525"/>
                </a:lnTo>
                <a:lnTo>
                  <a:pt x="168706" y="19384"/>
                </a:lnTo>
                <a:lnTo>
                  <a:pt x="168706" y="15679"/>
                </a:lnTo>
                <a:lnTo>
                  <a:pt x="176624" y="15679"/>
                </a:lnTo>
                <a:lnTo>
                  <a:pt x="180278" y="19384"/>
                </a:lnTo>
                <a:lnTo>
                  <a:pt x="193372" y="19384"/>
                </a:lnTo>
                <a:lnTo>
                  <a:pt x="193372" y="15679"/>
                </a:lnTo>
                <a:lnTo>
                  <a:pt x="199767" y="15679"/>
                </a:lnTo>
                <a:lnTo>
                  <a:pt x="199767" y="10832"/>
                </a:lnTo>
                <a:lnTo>
                  <a:pt x="197027" y="7126"/>
                </a:lnTo>
                <a:lnTo>
                  <a:pt x="203726" y="7126"/>
                </a:lnTo>
                <a:lnTo>
                  <a:pt x="207381" y="3420"/>
                </a:lnTo>
                <a:lnTo>
                  <a:pt x="207381" y="0"/>
                </a:lnTo>
                <a:lnTo>
                  <a:pt x="216516" y="0"/>
                </a:lnTo>
                <a:lnTo>
                  <a:pt x="216516" y="10832"/>
                </a:lnTo>
                <a:lnTo>
                  <a:pt x="211339" y="10832"/>
                </a:lnTo>
                <a:lnTo>
                  <a:pt x="211339" y="15679"/>
                </a:lnTo>
                <a:lnTo>
                  <a:pt x="207381" y="15679"/>
                </a:lnTo>
                <a:lnTo>
                  <a:pt x="207381" y="25371"/>
                </a:lnTo>
                <a:lnTo>
                  <a:pt x="197027" y="25371"/>
                </a:lnTo>
                <a:lnTo>
                  <a:pt x="197027" y="19384"/>
                </a:lnTo>
                <a:lnTo>
                  <a:pt x="193372" y="19384"/>
                </a:lnTo>
                <a:lnTo>
                  <a:pt x="193372" y="28792"/>
                </a:lnTo>
                <a:lnTo>
                  <a:pt x="189414" y="28792"/>
                </a:lnTo>
                <a:lnTo>
                  <a:pt x="189414" y="36204"/>
                </a:lnTo>
                <a:lnTo>
                  <a:pt x="185455" y="36204"/>
                </a:lnTo>
                <a:lnTo>
                  <a:pt x="185455" y="39625"/>
                </a:lnTo>
                <a:lnTo>
                  <a:pt x="189414" y="39625"/>
                </a:lnTo>
                <a:lnTo>
                  <a:pt x="189414" y="45896"/>
                </a:lnTo>
                <a:lnTo>
                  <a:pt x="193372" y="45896"/>
                </a:lnTo>
                <a:lnTo>
                  <a:pt x="193372" y="49317"/>
                </a:lnTo>
                <a:lnTo>
                  <a:pt x="189414" y="49317"/>
                </a:lnTo>
                <a:lnTo>
                  <a:pt x="189414" y="61575"/>
                </a:lnTo>
                <a:lnTo>
                  <a:pt x="193372" y="61575"/>
                </a:lnTo>
                <a:lnTo>
                  <a:pt x="193372" y="64996"/>
                </a:lnTo>
                <a:lnTo>
                  <a:pt x="189414" y="68702"/>
                </a:lnTo>
                <a:lnTo>
                  <a:pt x="189414" y="82101"/>
                </a:lnTo>
                <a:lnTo>
                  <a:pt x="185455" y="86947"/>
                </a:lnTo>
                <a:lnTo>
                  <a:pt x="180278" y="86947"/>
                </a:lnTo>
                <a:lnTo>
                  <a:pt x="180278" y="90368"/>
                </a:lnTo>
                <a:lnTo>
                  <a:pt x="172665" y="90368"/>
                </a:lnTo>
                <a:lnTo>
                  <a:pt x="172665" y="94074"/>
                </a:lnTo>
                <a:lnTo>
                  <a:pt x="166270" y="94074"/>
                </a:lnTo>
                <a:lnTo>
                  <a:pt x="166270" y="103766"/>
                </a:lnTo>
                <a:lnTo>
                  <a:pt x="162311" y="103766"/>
                </a:lnTo>
                <a:lnTo>
                  <a:pt x="162311" y="114599"/>
                </a:lnTo>
                <a:lnTo>
                  <a:pt x="185455" y="114599"/>
                </a:lnTo>
                <a:lnTo>
                  <a:pt x="185455" y="119445"/>
                </a:lnTo>
                <a:lnTo>
                  <a:pt x="189414" y="119445"/>
                </a:lnTo>
                <a:lnTo>
                  <a:pt x="193372" y="123151"/>
                </a:lnTo>
                <a:lnTo>
                  <a:pt x="197027" y="123151"/>
                </a:lnTo>
                <a:lnTo>
                  <a:pt x="197027" y="119445"/>
                </a:lnTo>
                <a:lnTo>
                  <a:pt x="197027" y="123151"/>
                </a:lnTo>
                <a:lnTo>
                  <a:pt x="199767" y="123151"/>
                </a:lnTo>
                <a:lnTo>
                  <a:pt x="199767" y="119445"/>
                </a:lnTo>
                <a:lnTo>
                  <a:pt x="207381" y="119445"/>
                </a:lnTo>
                <a:lnTo>
                  <a:pt x="207381" y="114599"/>
                </a:lnTo>
                <a:lnTo>
                  <a:pt x="211339" y="114599"/>
                </a:lnTo>
                <a:lnTo>
                  <a:pt x="211339" y="119445"/>
                </a:lnTo>
                <a:lnTo>
                  <a:pt x="211339" y="114599"/>
                </a:lnTo>
                <a:lnTo>
                  <a:pt x="216516" y="114599"/>
                </a:lnTo>
                <a:lnTo>
                  <a:pt x="216516" y="110893"/>
                </a:lnTo>
                <a:lnTo>
                  <a:pt x="224129" y="110893"/>
                </a:lnTo>
                <a:lnTo>
                  <a:pt x="224129" y="114599"/>
                </a:lnTo>
                <a:lnTo>
                  <a:pt x="234483" y="114599"/>
                </a:lnTo>
                <a:lnTo>
                  <a:pt x="234483" y="110893"/>
                </a:lnTo>
                <a:lnTo>
                  <a:pt x="238442" y="110893"/>
                </a:lnTo>
                <a:lnTo>
                  <a:pt x="238442" y="107472"/>
                </a:lnTo>
                <a:lnTo>
                  <a:pt x="242401" y="107472"/>
                </a:lnTo>
                <a:lnTo>
                  <a:pt x="242401" y="100060"/>
                </a:lnTo>
                <a:lnTo>
                  <a:pt x="246055" y="100060"/>
                </a:lnTo>
                <a:lnTo>
                  <a:pt x="246055" y="114599"/>
                </a:lnTo>
                <a:lnTo>
                  <a:pt x="251232" y="114599"/>
                </a:lnTo>
                <a:lnTo>
                  <a:pt x="251232" y="119445"/>
                </a:lnTo>
                <a:lnTo>
                  <a:pt x="252450" y="119445"/>
                </a:lnTo>
                <a:lnTo>
                  <a:pt x="252450" y="136265"/>
                </a:lnTo>
                <a:lnTo>
                  <a:pt x="251232" y="136265"/>
                </a:lnTo>
                <a:lnTo>
                  <a:pt x="251232" y="143676"/>
                </a:lnTo>
                <a:lnTo>
                  <a:pt x="246055" y="143676"/>
                </a:lnTo>
                <a:lnTo>
                  <a:pt x="251232" y="143676"/>
                </a:lnTo>
                <a:lnTo>
                  <a:pt x="251232" y="148238"/>
                </a:lnTo>
                <a:lnTo>
                  <a:pt x="246055" y="153084"/>
                </a:lnTo>
                <a:lnTo>
                  <a:pt x="242401" y="153084"/>
                </a:lnTo>
                <a:lnTo>
                  <a:pt x="242401" y="161636"/>
                </a:lnTo>
                <a:lnTo>
                  <a:pt x="238442" y="165342"/>
                </a:lnTo>
                <a:lnTo>
                  <a:pt x="238442" y="168763"/>
                </a:lnTo>
                <a:lnTo>
                  <a:pt x="242401" y="168763"/>
                </a:lnTo>
                <a:lnTo>
                  <a:pt x="242401" y="172469"/>
                </a:lnTo>
                <a:lnTo>
                  <a:pt x="246055" y="172469"/>
                </a:lnTo>
                <a:lnTo>
                  <a:pt x="246055" y="176175"/>
                </a:lnTo>
                <a:lnTo>
                  <a:pt x="251232" y="176175"/>
                </a:lnTo>
                <a:lnTo>
                  <a:pt x="251232" y="182161"/>
                </a:lnTo>
                <a:lnTo>
                  <a:pt x="246055" y="182161"/>
                </a:lnTo>
                <a:lnTo>
                  <a:pt x="246055" y="185867"/>
                </a:lnTo>
                <a:lnTo>
                  <a:pt x="242401" y="185867"/>
                </a:lnTo>
                <a:lnTo>
                  <a:pt x="242401" y="190714"/>
                </a:lnTo>
                <a:lnTo>
                  <a:pt x="238442" y="190714"/>
                </a:lnTo>
                <a:lnTo>
                  <a:pt x="242401" y="190714"/>
                </a:lnTo>
                <a:lnTo>
                  <a:pt x="238442" y="190714"/>
                </a:lnTo>
                <a:lnTo>
                  <a:pt x="242401" y="194134"/>
                </a:lnTo>
                <a:lnTo>
                  <a:pt x="238442" y="194134"/>
                </a:lnTo>
                <a:lnTo>
                  <a:pt x="238442" y="201546"/>
                </a:lnTo>
                <a:lnTo>
                  <a:pt x="230829" y="201546"/>
                </a:lnTo>
                <a:lnTo>
                  <a:pt x="230829" y="203827"/>
                </a:lnTo>
                <a:lnTo>
                  <a:pt x="234483" y="203827"/>
                </a:lnTo>
                <a:lnTo>
                  <a:pt x="234483" y="214660"/>
                </a:lnTo>
                <a:lnTo>
                  <a:pt x="238442" y="214660"/>
                </a:lnTo>
                <a:lnTo>
                  <a:pt x="238442" y="223212"/>
                </a:lnTo>
                <a:lnTo>
                  <a:pt x="234483" y="223212"/>
                </a:lnTo>
                <a:lnTo>
                  <a:pt x="234483" y="226918"/>
                </a:lnTo>
                <a:lnTo>
                  <a:pt x="225652" y="226918"/>
                </a:lnTo>
                <a:lnTo>
                  <a:pt x="225652" y="232904"/>
                </a:lnTo>
                <a:lnTo>
                  <a:pt x="230829" y="236610"/>
                </a:lnTo>
                <a:lnTo>
                  <a:pt x="230829" y="240031"/>
                </a:lnTo>
                <a:lnTo>
                  <a:pt x="234483" y="240031"/>
                </a:lnTo>
                <a:lnTo>
                  <a:pt x="238442" y="236610"/>
                </a:lnTo>
                <a:lnTo>
                  <a:pt x="238442" y="240031"/>
                </a:lnTo>
                <a:lnTo>
                  <a:pt x="242401" y="240031"/>
                </a:lnTo>
                <a:lnTo>
                  <a:pt x="246055" y="243737"/>
                </a:lnTo>
                <a:lnTo>
                  <a:pt x="261586" y="243737"/>
                </a:lnTo>
                <a:lnTo>
                  <a:pt x="261586" y="247443"/>
                </a:lnTo>
                <a:lnTo>
                  <a:pt x="269503" y="247443"/>
                </a:lnTo>
                <a:lnTo>
                  <a:pt x="269503" y="255710"/>
                </a:lnTo>
                <a:lnTo>
                  <a:pt x="277117" y="255710"/>
                </a:lnTo>
                <a:lnTo>
                  <a:pt x="277117" y="256851"/>
                </a:lnTo>
                <a:lnTo>
                  <a:pt x="282293" y="256851"/>
                </a:lnTo>
                <a:lnTo>
                  <a:pt x="282293" y="261697"/>
                </a:lnTo>
                <a:lnTo>
                  <a:pt x="283512" y="261697"/>
                </a:lnTo>
                <a:lnTo>
                  <a:pt x="283512" y="269109"/>
                </a:lnTo>
                <a:lnTo>
                  <a:pt x="287470" y="269109"/>
                </a:lnTo>
                <a:lnTo>
                  <a:pt x="287470" y="272815"/>
                </a:lnTo>
                <a:lnTo>
                  <a:pt x="304219" y="272815"/>
                </a:lnTo>
                <a:lnTo>
                  <a:pt x="304219" y="269109"/>
                </a:lnTo>
                <a:lnTo>
                  <a:pt x="308178" y="269109"/>
                </a:lnTo>
                <a:lnTo>
                  <a:pt x="308178" y="272815"/>
                </a:lnTo>
                <a:lnTo>
                  <a:pt x="308178" y="269109"/>
                </a:lnTo>
                <a:lnTo>
                  <a:pt x="318227" y="269109"/>
                </a:lnTo>
                <a:lnTo>
                  <a:pt x="314573" y="269109"/>
                </a:lnTo>
                <a:lnTo>
                  <a:pt x="314573" y="276235"/>
                </a:lnTo>
                <a:lnTo>
                  <a:pt x="310614" y="276235"/>
                </a:lnTo>
                <a:lnTo>
                  <a:pt x="310614" y="279941"/>
                </a:lnTo>
                <a:lnTo>
                  <a:pt x="322186" y="279941"/>
                </a:lnTo>
                <a:lnTo>
                  <a:pt x="331322" y="284788"/>
                </a:lnTo>
                <a:lnTo>
                  <a:pt x="334976" y="284788"/>
                </a:lnTo>
                <a:lnTo>
                  <a:pt x="334976" y="285928"/>
                </a:lnTo>
                <a:lnTo>
                  <a:pt x="345330" y="279941"/>
                </a:lnTo>
                <a:lnTo>
                  <a:pt x="349289" y="279941"/>
                </a:lnTo>
                <a:lnTo>
                  <a:pt x="349289" y="276235"/>
                </a:lnTo>
                <a:lnTo>
                  <a:pt x="349289" y="279941"/>
                </a:lnTo>
                <a:lnTo>
                  <a:pt x="353248" y="279941"/>
                </a:lnTo>
                <a:lnTo>
                  <a:pt x="353248" y="285928"/>
                </a:lnTo>
                <a:lnTo>
                  <a:pt x="358425" y="285928"/>
                </a:lnTo>
                <a:lnTo>
                  <a:pt x="358425" y="289634"/>
                </a:lnTo>
                <a:lnTo>
                  <a:pt x="366038" y="289634"/>
                </a:lnTo>
                <a:lnTo>
                  <a:pt x="366038" y="305313"/>
                </a:lnTo>
                <a:lnTo>
                  <a:pt x="362079" y="305313"/>
                </a:lnTo>
                <a:lnTo>
                  <a:pt x="362079" y="315005"/>
                </a:lnTo>
                <a:lnTo>
                  <a:pt x="358425" y="315005"/>
                </a:lnTo>
                <a:lnTo>
                  <a:pt x="358425" y="330684"/>
                </a:lnTo>
                <a:lnTo>
                  <a:pt x="362079" y="330684"/>
                </a:lnTo>
                <a:lnTo>
                  <a:pt x="362079" y="334105"/>
                </a:lnTo>
                <a:lnTo>
                  <a:pt x="372433" y="334105"/>
                </a:lnTo>
                <a:lnTo>
                  <a:pt x="372433" y="336671"/>
                </a:lnTo>
                <a:lnTo>
                  <a:pt x="367256" y="336671"/>
                </a:lnTo>
                <a:lnTo>
                  <a:pt x="367256" y="343798"/>
                </a:lnTo>
                <a:lnTo>
                  <a:pt x="362079" y="343798"/>
                </a:lnTo>
                <a:lnTo>
                  <a:pt x="362079" y="347504"/>
                </a:lnTo>
                <a:lnTo>
                  <a:pt x="362079" y="343798"/>
                </a:lnTo>
                <a:lnTo>
                  <a:pt x="358425" y="343798"/>
                </a:lnTo>
                <a:lnTo>
                  <a:pt x="358425" y="347504"/>
                </a:lnTo>
                <a:lnTo>
                  <a:pt x="353248" y="351210"/>
                </a:lnTo>
                <a:lnTo>
                  <a:pt x="353248" y="359477"/>
                </a:lnTo>
                <a:lnTo>
                  <a:pt x="349289" y="359477"/>
                </a:lnTo>
                <a:lnTo>
                  <a:pt x="353248" y="363183"/>
                </a:lnTo>
                <a:lnTo>
                  <a:pt x="349289" y="363183"/>
                </a:lnTo>
                <a:lnTo>
                  <a:pt x="349289" y="369169"/>
                </a:lnTo>
                <a:lnTo>
                  <a:pt x="345330" y="369169"/>
                </a:lnTo>
                <a:lnTo>
                  <a:pt x="345330" y="376581"/>
                </a:lnTo>
                <a:lnTo>
                  <a:pt x="341676" y="376581"/>
                </a:lnTo>
                <a:lnTo>
                  <a:pt x="349289" y="376581"/>
                </a:lnTo>
                <a:lnTo>
                  <a:pt x="349289" y="380002"/>
                </a:lnTo>
                <a:lnTo>
                  <a:pt x="345330" y="380002"/>
                </a:lnTo>
                <a:lnTo>
                  <a:pt x="366038" y="380002"/>
                </a:lnTo>
                <a:lnTo>
                  <a:pt x="366038" y="384848"/>
                </a:lnTo>
                <a:lnTo>
                  <a:pt x="362079" y="384848"/>
                </a:lnTo>
                <a:lnTo>
                  <a:pt x="362079" y="389695"/>
                </a:lnTo>
                <a:lnTo>
                  <a:pt x="358425" y="389695"/>
                </a:lnTo>
                <a:lnTo>
                  <a:pt x="353248" y="394541"/>
                </a:lnTo>
                <a:lnTo>
                  <a:pt x="358425" y="398247"/>
                </a:lnTo>
                <a:lnTo>
                  <a:pt x="358425" y="405374"/>
                </a:lnTo>
                <a:lnTo>
                  <a:pt x="362079" y="405374"/>
                </a:lnTo>
                <a:lnTo>
                  <a:pt x="362079" y="418772"/>
                </a:lnTo>
                <a:lnTo>
                  <a:pt x="366038" y="418772"/>
                </a:lnTo>
                <a:lnTo>
                  <a:pt x="366038" y="430745"/>
                </a:lnTo>
                <a:lnTo>
                  <a:pt x="367256" y="430745"/>
                </a:lnTo>
                <a:lnTo>
                  <a:pt x="367256" y="427039"/>
                </a:lnTo>
                <a:lnTo>
                  <a:pt x="384005" y="427039"/>
                </a:lnTo>
                <a:lnTo>
                  <a:pt x="387963" y="422193"/>
                </a:lnTo>
                <a:lnTo>
                  <a:pt x="387963" y="427039"/>
                </a:lnTo>
                <a:lnTo>
                  <a:pt x="387963" y="422193"/>
                </a:lnTo>
                <a:lnTo>
                  <a:pt x="387963" y="427039"/>
                </a:lnTo>
                <a:lnTo>
                  <a:pt x="393140" y="427039"/>
                </a:lnTo>
                <a:lnTo>
                  <a:pt x="393140" y="422193"/>
                </a:lnTo>
                <a:lnTo>
                  <a:pt x="394358" y="422193"/>
                </a:lnTo>
                <a:lnTo>
                  <a:pt x="394358" y="418772"/>
                </a:lnTo>
                <a:lnTo>
                  <a:pt x="398317" y="418772"/>
                </a:lnTo>
                <a:lnTo>
                  <a:pt x="398317" y="417632"/>
                </a:lnTo>
                <a:lnTo>
                  <a:pt x="403494" y="417632"/>
                </a:lnTo>
                <a:lnTo>
                  <a:pt x="407148" y="412786"/>
                </a:lnTo>
                <a:lnTo>
                  <a:pt x="407148" y="409080"/>
                </a:lnTo>
                <a:lnTo>
                  <a:pt x="411107" y="409080"/>
                </a:lnTo>
                <a:lnTo>
                  <a:pt x="415066" y="412786"/>
                </a:lnTo>
                <a:lnTo>
                  <a:pt x="415066" y="417632"/>
                </a:lnTo>
                <a:lnTo>
                  <a:pt x="411107" y="417632"/>
                </a:lnTo>
                <a:lnTo>
                  <a:pt x="411107" y="418772"/>
                </a:lnTo>
                <a:lnTo>
                  <a:pt x="415066" y="418772"/>
                </a:lnTo>
                <a:lnTo>
                  <a:pt x="415066" y="422193"/>
                </a:lnTo>
                <a:lnTo>
                  <a:pt x="419025" y="422193"/>
                </a:lnTo>
                <a:lnTo>
                  <a:pt x="419025" y="427039"/>
                </a:lnTo>
                <a:lnTo>
                  <a:pt x="433033" y="427039"/>
                </a:lnTo>
                <a:lnTo>
                  <a:pt x="433033" y="430745"/>
                </a:lnTo>
                <a:lnTo>
                  <a:pt x="438210" y="427039"/>
                </a:lnTo>
                <a:lnTo>
                  <a:pt x="438210" y="430745"/>
                </a:lnTo>
                <a:lnTo>
                  <a:pt x="433033" y="430745"/>
                </a:lnTo>
                <a:lnTo>
                  <a:pt x="429074" y="434451"/>
                </a:lnTo>
                <a:lnTo>
                  <a:pt x="429074" y="437872"/>
                </a:lnTo>
                <a:lnTo>
                  <a:pt x="425420" y="437872"/>
                </a:lnTo>
                <a:lnTo>
                  <a:pt x="425420" y="441578"/>
                </a:lnTo>
                <a:lnTo>
                  <a:pt x="421461" y="441578"/>
                </a:lnTo>
                <a:lnTo>
                  <a:pt x="421461" y="447565"/>
                </a:lnTo>
                <a:lnTo>
                  <a:pt x="425420" y="447565"/>
                </a:lnTo>
                <a:lnTo>
                  <a:pt x="421461" y="447565"/>
                </a:lnTo>
                <a:lnTo>
                  <a:pt x="421461" y="451270"/>
                </a:lnTo>
                <a:lnTo>
                  <a:pt x="425420" y="456117"/>
                </a:lnTo>
                <a:lnTo>
                  <a:pt x="425420" y="459823"/>
                </a:lnTo>
                <a:lnTo>
                  <a:pt x="429074" y="459823"/>
                </a:lnTo>
                <a:lnTo>
                  <a:pt x="429074" y="463244"/>
                </a:lnTo>
                <a:lnTo>
                  <a:pt x="438210" y="463244"/>
                </a:lnTo>
                <a:lnTo>
                  <a:pt x="438210" y="459823"/>
                </a:lnTo>
                <a:lnTo>
                  <a:pt x="449782" y="459823"/>
                </a:lnTo>
                <a:lnTo>
                  <a:pt x="449782" y="456117"/>
                </a:lnTo>
                <a:lnTo>
                  <a:pt x="452523" y="456117"/>
                </a:lnTo>
                <a:lnTo>
                  <a:pt x="452523" y="451270"/>
                </a:lnTo>
                <a:lnTo>
                  <a:pt x="456177" y="451270"/>
                </a:lnTo>
                <a:lnTo>
                  <a:pt x="456177" y="456117"/>
                </a:lnTo>
                <a:lnTo>
                  <a:pt x="452523" y="456117"/>
                </a:lnTo>
                <a:lnTo>
                  <a:pt x="452523" y="466950"/>
                </a:lnTo>
                <a:lnTo>
                  <a:pt x="445823" y="466950"/>
                </a:lnTo>
                <a:lnTo>
                  <a:pt x="445823" y="476642"/>
                </a:lnTo>
                <a:lnTo>
                  <a:pt x="449782" y="476642"/>
                </a:lnTo>
                <a:lnTo>
                  <a:pt x="449782" y="480348"/>
                </a:lnTo>
                <a:lnTo>
                  <a:pt x="456177" y="480348"/>
                </a:lnTo>
                <a:lnTo>
                  <a:pt x="452523" y="483769"/>
                </a:lnTo>
                <a:lnTo>
                  <a:pt x="452523" y="480348"/>
                </a:lnTo>
                <a:lnTo>
                  <a:pt x="452523" y="483769"/>
                </a:lnTo>
                <a:lnTo>
                  <a:pt x="445823" y="483769"/>
                </a:lnTo>
                <a:lnTo>
                  <a:pt x="445823" y="488615"/>
                </a:lnTo>
                <a:lnTo>
                  <a:pt x="456177" y="488615"/>
                </a:lnTo>
                <a:lnTo>
                  <a:pt x="456177" y="483769"/>
                </a:lnTo>
                <a:lnTo>
                  <a:pt x="460136" y="483769"/>
                </a:lnTo>
                <a:lnTo>
                  <a:pt x="464094" y="488615"/>
                </a:lnTo>
                <a:lnTo>
                  <a:pt x="464094" y="492321"/>
                </a:lnTo>
                <a:lnTo>
                  <a:pt x="469271" y="492321"/>
                </a:lnTo>
                <a:lnTo>
                  <a:pt x="469271" y="498308"/>
                </a:lnTo>
                <a:lnTo>
                  <a:pt x="472926" y="498308"/>
                </a:lnTo>
                <a:lnTo>
                  <a:pt x="472926" y="505719"/>
                </a:lnTo>
                <a:lnTo>
                  <a:pt x="469271" y="505719"/>
                </a:lnTo>
                <a:lnTo>
                  <a:pt x="469271" y="509140"/>
                </a:lnTo>
                <a:lnTo>
                  <a:pt x="464094" y="509140"/>
                </a:lnTo>
                <a:lnTo>
                  <a:pt x="469271" y="512846"/>
                </a:lnTo>
                <a:lnTo>
                  <a:pt x="469271" y="517693"/>
                </a:lnTo>
                <a:lnTo>
                  <a:pt x="472926" y="517693"/>
                </a:lnTo>
                <a:lnTo>
                  <a:pt x="472926" y="521399"/>
                </a:lnTo>
                <a:lnTo>
                  <a:pt x="476885" y="522539"/>
                </a:lnTo>
                <a:lnTo>
                  <a:pt x="472926" y="526245"/>
                </a:lnTo>
                <a:lnTo>
                  <a:pt x="472926" y="541924"/>
                </a:lnTo>
                <a:lnTo>
                  <a:pt x="469271" y="541924"/>
                </a:lnTo>
                <a:lnTo>
                  <a:pt x="469271" y="545345"/>
                </a:lnTo>
                <a:lnTo>
                  <a:pt x="460136" y="545345"/>
                </a:lnTo>
                <a:lnTo>
                  <a:pt x="460136" y="547910"/>
                </a:lnTo>
                <a:lnTo>
                  <a:pt x="452523" y="547910"/>
                </a:lnTo>
                <a:lnTo>
                  <a:pt x="452523" y="551331"/>
                </a:lnTo>
                <a:lnTo>
                  <a:pt x="452523" y="547910"/>
                </a:lnTo>
                <a:lnTo>
                  <a:pt x="449782" y="551331"/>
                </a:lnTo>
                <a:lnTo>
                  <a:pt x="445823" y="551331"/>
                </a:lnTo>
                <a:lnTo>
                  <a:pt x="445823" y="555037"/>
                </a:lnTo>
                <a:lnTo>
                  <a:pt x="438210" y="555037"/>
                </a:lnTo>
                <a:lnTo>
                  <a:pt x="438210" y="559883"/>
                </a:lnTo>
                <a:lnTo>
                  <a:pt x="433033" y="563589"/>
                </a:lnTo>
                <a:lnTo>
                  <a:pt x="429074" y="563589"/>
                </a:lnTo>
                <a:lnTo>
                  <a:pt x="429074" y="567010"/>
                </a:lnTo>
                <a:lnTo>
                  <a:pt x="415066" y="567010"/>
                </a:lnTo>
                <a:lnTo>
                  <a:pt x="415066" y="570716"/>
                </a:lnTo>
                <a:lnTo>
                  <a:pt x="411107" y="570716"/>
                </a:lnTo>
                <a:lnTo>
                  <a:pt x="411107" y="574422"/>
                </a:lnTo>
                <a:lnTo>
                  <a:pt x="403494" y="574422"/>
                </a:lnTo>
                <a:lnTo>
                  <a:pt x="403494" y="576703"/>
                </a:lnTo>
                <a:lnTo>
                  <a:pt x="398317" y="576703"/>
                </a:lnTo>
                <a:lnTo>
                  <a:pt x="398317" y="580409"/>
                </a:lnTo>
                <a:lnTo>
                  <a:pt x="394358" y="580409"/>
                </a:lnTo>
                <a:lnTo>
                  <a:pt x="394358" y="587536"/>
                </a:lnTo>
                <a:lnTo>
                  <a:pt x="393140" y="592382"/>
                </a:lnTo>
                <a:lnTo>
                  <a:pt x="393140" y="602074"/>
                </a:lnTo>
                <a:lnTo>
                  <a:pt x="387963" y="605780"/>
                </a:lnTo>
                <a:lnTo>
                  <a:pt x="387963" y="609486"/>
                </a:lnTo>
                <a:lnTo>
                  <a:pt x="384005" y="609486"/>
                </a:lnTo>
                <a:lnTo>
                  <a:pt x="384005" y="612907"/>
                </a:lnTo>
                <a:lnTo>
                  <a:pt x="380350" y="612907"/>
                </a:lnTo>
                <a:lnTo>
                  <a:pt x="380350" y="616613"/>
                </a:lnTo>
                <a:lnTo>
                  <a:pt x="376391" y="616613"/>
                </a:lnTo>
                <a:lnTo>
                  <a:pt x="376391" y="631152"/>
                </a:lnTo>
                <a:lnTo>
                  <a:pt x="372433" y="631152"/>
                </a:lnTo>
                <a:lnTo>
                  <a:pt x="372433" y="634858"/>
                </a:lnTo>
                <a:lnTo>
                  <a:pt x="367256" y="634858"/>
                </a:lnTo>
                <a:lnTo>
                  <a:pt x="367256" y="641985"/>
                </a:lnTo>
                <a:lnTo>
                  <a:pt x="362079" y="641985"/>
                </a:lnTo>
                <a:lnTo>
                  <a:pt x="362079" y="638279"/>
                </a:lnTo>
                <a:lnTo>
                  <a:pt x="353248" y="638279"/>
                </a:lnTo>
                <a:lnTo>
                  <a:pt x="353248" y="634858"/>
                </a:lnTo>
                <a:lnTo>
                  <a:pt x="341676" y="634858"/>
                </a:lnTo>
                <a:lnTo>
                  <a:pt x="341676" y="631152"/>
                </a:lnTo>
                <a:lnTo>
                  <a:pt x="337717" y="631152"/>
                </a:lnTo>
                <a:lnTo>
                  <a:pt x="337717" y="628586"/>
                </a:lnTo>
                <a:lnTo>
                  <a:pt x="334976" y="628586"/>
                </a:lnTo>
                <a:lnTo>
                  <a:pt x="334976" y="625165"/>
                </a:lnTo>
                <a:lnTo>
                  <a:pt x="327363" y="625165"/>
                </a:lnTo>
                <a:lnTo>
                  <a:pt x="331322" y="625165"/>
                </a:lnTo>
                <a:lnTo>
                  <a:pt x="331322" y="621459"/>
                </a:lnTo>
                <a:lnTo>
                  <a:pt x="337717" y="621459"/>
                </a:lnTo>
                <a:lnTo>
                  <a:pt x="337717" y="609486"/>
                </a:lnTo>
                <a:lnTo>
                  <a:pt x="334976" y="609486"/>
                </a:lnTo>
                <a:lnTo>
                  <a:pt x="334976" y="605780"/>
                </a:lnTo>
                <a:lnTo>
                  <a:pt x="327363" y="605780"/>
                </a:lnTo>
                <a:lnTo>
                  <a:pt x="327363" y="602074"/>
                </a:lnTo>
                <a:lnTo>
                  <a:pt x="322186" y="602074"/>
                </a:lnTo>
                <a:lnTo>
                  <a:pt x="322186" y="605780"/>
                </a:lnTo>
                <a:lnTo>
                  <a:pt x="322186" y="602074"/>
                </a:lnTo>
                <a:lnTo>
                  <a:pt x="318227" y="602074"/>
                </a:lnTo>
                <a:lnTo>
                  <a:pt x="318227" y="599794"/>
                </a:lnTo>
                <a:lnTo>
                  <a:pt x="314573" y="599794"/>
                </a:lnTo>
                <a:lnTo>
                  <a:pt x="314573" y="596088"/>
                </a:lnTo>
                <a:lnTo>
                  <a:pt x="310614" y="596088"/>
                </a:lnTo>
                <a:lnTo>
                  <a:pt x="310614" y="592382"/>
                </a:lnTo>
                <a:lnTo>
                  <a:pt x="310614" y="596088"/>
                </a:lnTo>
                <a:lnTo>
                  <a:pt x="318227" y="596088"/>
                </a:lnTo>
                <a:lnTo>
                  <a:pt x="322186" y="592382"/>
                </a:lnTo>
                <a:lnTo>
                  <a:pt x="322186" y="587536"/>
                </a:lnTo>
                <a:lnTo>
                  <a:pt x="318227" y="584115"/>
                </a:lnTo>
                <a:lnTo>
                  <a:pt x="318227" y="580409"/>
                </a:lnTo>
                <a:lnTo>
                  <a:pt x="314573" y="580409"/>
                </a:lnTo>
                <a:lnTo>
                  <a:pt x="314573" y="576703"/>
                </a:lnTo>
                <a:lnTo>
                  <a:pt x="310614" y="576703"/>
                </a:lnTo>
                <a:lnTo>
                  <a:pt x="310614" y="574422"/>
                </a:lnTo>
                <a:lnTo>
                  <a:pt x="308178" y="574422"/>
                </a:lnTo>
                <a:lnTo>
                  <a:pt x="308178" y="570716"/>
                </a:lnTo>
                <a:lnTo>
                  <a:pt x="300260" y="570716"/>
                </a:lnTo>
                <a:lnTo>
                  <a:pt x="296302" y="567010"/>
                </a:lnTo>
                <a:lnTo>
                  <a:pt x="287470" y="567010"/>
                </a:lnTo>
                <a:lnTo>
                  <a:pt x="287470" y="570716"/>
                </a:lnTo>
                <a:lnTo>
                  <a:pt x="283512" y="570716"/>
                </a:lnTo>
                <a:lnTo>
                  <a:pt x="287470" y="567010"/>
                </a:lnTo>
                <a:lnTo>
                  <a:pt x="282293" y="567010"/>
                </a:lnTo>
                <a:lnTo>
                  <a:pt x="282293" y="559883"/>
                </a:lnTo>
                <a:lnTo>
                  <a:pt x="277117" y="559883"/>
                </a:lnTo>
                <a:lnTo>
                  <a:pt x="277117" y="555037"/>
                </a:lnTo>
                <a:lnTo>
                  <a:pt x="273158" y="555037"/>
                </a:lnTo>
                <a:lnTo>
                  <a:pt x="273158" y="551331"/>
                </a:lnTo>
                <a:lnTo>
                  <a:pt x="277117" y="551331"/>
                </a:lnTo>
                <a:lnTo>
                  <a:pt x="273158" y="551331"/>
                </a:lnTo>
                <a:lnTo>
                  <a:pt x="273158" y="545345"/>
                </a:lnTo>
                <a:lnTo>
                  <a:pt x="269503" y="545345"/>
                </a:lnTo>
                <a:lnTo>
                  <a:pt x="269503" y="538218"/>
                </a:lnTo>
                <a:lnTo>
                  <a:pt x="265545" y="538218"/>
                </a:lnTo>
                <a:lnTo>
                  <a:pt x="265545" y="534512"/>
                </a:lnTo>
                <a:lnTo>
                  <a:pt x="261586" y="534512"/>
                </a:lnTo>
                <a:lnTo>
                  <a:pt x="261586" y="526245"/>
                </a:lnTo>
                <a:lnTo>
                  <a:pt x="252450" y="526245"/>
                </a:lnTo>
                <a:lnTo>
                  <a:pt x="252450" y="522539"/>
                </a:lnTo>
                <a:lnTo>
                  <a:pt x="251232" y="522539"/>
                </a:lnTo>
                <a:lnTo>
                  <a:pt x="246055" y="521399"/>
                </a:lnTo>
                <a:lnTo>
                  <a:pt x="242401" y="521399"/>
                </a:lnTo>
                <a:lnTo>
                  <a:pt x="246055" y="517693"/>
                </a:lnTo>
                <a:lnTo>
                  <a:pt x="242401" y="517693"/>
                </a:lnTo>
                <a:lnTo>
                  <a:pt x="246055" y="517693"/>
                </a:lnTo>
                <a:lnTo>
                  <a:pt x="246055" y="509140"/>
                </a:lnTo>
                <a:lnTo>
                  <a:pt x="242401" y="505719"/>
                </a:lnTo>
                <a:lnTo>
                  <a:pt x="238442" y="502014"/>
                </a:lnTo>
                <a:lnTo>
                  <a:pt x="234483" y="502014"/>
                </a:lnTo>
                <a:lnTo>
                  <a:pt x="234483" y="498308"/>
                </a:lnTo>
                <a:lnTo>
                  <a:pt x="230829" y="498308"/>
                </a:lnTo>
                <a:lnTo>
                  <a:pt x="230829" y="496027"/>
                </a:lnTo>
                <a:lnTo>
                  <a:pt x="224129" y="496027"/>
                </a:lnTo>
                <a:lnTo>
                  <a:pt x="224129" y="492321"/>
                </a:lnTo>
                <a:lnTo>
                  <a:pt x="216516" y="492321"/>
                </a:lnTo>
                <a:lnTo>
                  <a:pt x="216516" y="488615"/>
                </a:lnTo>
                <a:lnTo>
                  <a:pt x="207381" y="488615"/>
                </a:lnTo>
                <a:lnTo>
                  <a:pt x="207381" y="483769"/>
                </a:lnTo>
                <a:lnTo>
                  <a:pt x="199767" y="483769"/>
                </a:lnTo>
                <a:lnTo>
                  <a:pt x="199767" y="480348"/>
                </a:lnTo>
                <a:lnTo>
                  <a:pt x="193372" y="480348"/>
                </a:lnTo>
                <a:lnTo>
                  <a:pt x="193372" y="476642"/>
                </a:lnTo>
                <a:lnTo>
                  <a:pt x="189414" y="476642"/>
                </a:lnTo>
                <a:lnTo>
                  <a:pt x="189414" y="472936"/>
                </a:lnTo>
                <a:lnTo>
                  <a:pt x="180278" y="472936"/>
                </a:lnTo>
                <a:lnTo>
                  <a:pt x="180278" y="469515"/>
                </a:lnTo>
                <a:lnTo>
                  <a:pt x="176624" y="469515"/>
                </a:lnTo>
                <a:lnTo>
                  <a:pt x="176624" y="466950"/>
                </a:lnTo>
                <a:lnTo>
                  <a:pt x="172665" y="466950"/>
                </a:lnTo>
                <a:lnTo>
                  <a:pt x="168706" y="463244"/>
                </a:lnTo>
                <a:lnTo>
                  <a:pt x="162311" y="463244"/>
                </a:lnTo>
                <a:lnTo>
                  <a:pt x="162311" y="459823"/>
                </a:lnTo>
                <a:lnTo>
                  <a:pt x="154698" y="459823"/>
                </a:lnTo>
                <a:lnTo>
                  <a:pt x="154698" y="456117"/>
                </a:lnTo>
                <a:lnTo>
                  <a:pt x="149521" y="456117"/>
                </a:lnTo>
                <a:lnTo>
                  <a:pt x="149521" y="447565"/>
                </a:lnTo>
                <a:lnTo>
                  <a:pt x="145562" y="447565"/>
                </a:lnTo>
                <a:lnTo>
                  <a:pt x="141603" y="444144"/>
                </a:lnTo>
                <a:lnTo>
                  <a:pt x="140385" y="444144"/>
                </a:lnTo>
                <a:lnTo>
                  <a:pt x="140385" y="441578"/>
                </a:lnTo>
                <a:lnTo>
                  <a:pt x="131554" y="441578"/>
                </a:lnTo>
                <a:lnTo>
                  <a:pt x="131554" y="430745"/>
                </a:lnTo>
                <a:lnTo>
                  <a:pt x="127595" y="430745"/>
                </a:lnTo>
                <a:lnTo>
                  <a:pt x="127595" y="427039"/>
                </a:lnTo>
                <a:lnTo>
                  <a:pt x="131554" y="427039"/>
                </a:lnTo>
                <a:lnTo>
                  <a:pt x="131554" y="422193"/>
                </a:lnTo>
                <a:lnTo>
                  <a:pt x="127595" y="422193"/>
                </a:lnTo>
                <a:lnTo>
                  <a:pt x="127595" y="417632"/>
                </a:lnTo>
                <a:lnTo>
                  <a:pt x="123636" y="412786"/>
                </a:lnTo>
                <a:lnTo>
                  <a:pt x="123636" y="409080"/>
                </a:lnTo>
                <a:lnTo>
                  <a:pt x="119678" y="409080"/>
                </a:lnTo>
                <a:lnTo>
                  <a:pt x="123636" y="409080"/>
                </a:lnTo>
                <a:lnTo>
                  <a:pt x="119678" y="409080"/>
                </a:lnTo>
                <a:lnTo>
                  <a:pt x="119678" y="405374"/>
                </a:lnTo>
                <a:lnTo>
                  <a:pt x="114805" y="405374"/>
                </a:lnTo>
                <a:lnTo>
                  <a:pt x="114805" y="401668"/>
                </a:lnTo>
                <a:lnTo>
                  <a:pt x="119678" y="401668"/>
                </a:lnTo>
                <a:lnTo>
                  <a:pt x="119678" y="394541"/>
                </a:lnTo>
                <a:lnTo>
                  <a:pt x="114805" y="394541"/>
                </a:lnTo>
                <a:lnTo>
                  <a:pt x="114805" y="388554"/>
                </a:lnTo>
                <a:lnTo>
                  <a:pt x="109628" y="388554"/>
                </a:lnTo>
                <a:lnTo>
                  <a:pt x="109628" y="384848"/>
                </a:lnTo>
                <a:lnTo>
                  <a:pt x="104451" y="384848"/>
                </a:lnTo>
                <a:lnTo>
                  <a:pt x="104451" y="380002"/>
                </a:lnTo>
                <a:lnTo>
                  <a:pt x="100493" y="380002"/>
                </a:lnTo>
                <a:lnTo>
                  <a:pt x="100493" y="376581"/>
                </a:lnTo>
                <a:lnTo>
                  <a:pt x="96534" y="376581"/>
                </a:lnTo>
                <a:lnTo>
                  <a:pt x="96534" y="372875"/>
                </a:lnTo>
                <a:lnTo>
                  <a:pt x="92879" y="372875"/>
                </a:lnTo>
                <a:lnTo>
                  <a:pt x="92879" y="369169"/>
                </a:lnTo>
                <a:lnTo>
                  <a:pt x="88921" y="369169"/>
                </a:lnTo>
                <a:lnTo>
                  <a:pt x="88921" y="365463"/>
                </a:lnTo>
                <a:lnTo>
                  <a:pt x="82526" y="365463"/>
                </a:lnTo>
                <a:lnTo>
                  <a:pt x="82526" y="363183"/>
                </a:lnTo>
                <a:lnTo>
                  <a:pt x="74608" y="363183"/>
                </a:lnTo>
                <a:lnTo>
                  <a:pt x="74608" y="359477"/>
                </a:lnTo>
                <a:lnTo>
                  <a:pt x="69431" y="359477"/>
                </a:lnTo>
                <a:lnTo>
                  <a:pt x="69431" y="356056"/>
                </a:lnTo>
                <a:lnTo>
                  <a:pt x="82526" y="356056"/>
                </a:lnTo>
                <a:lnTo>
                  <a:pt x="82526" y="347504"/>
                </a:lnTo>
                <a:lnTo>
                  <a:pt x="78567" y="343798"/>
                </a:lnTo>
                <a:lnTo>
                  <a:pt x="78567" y="340377"/>
                </a:lnTo>
                <a:lnTo>
                  <a:pt x="74608" y="340377"/>
                </a:lnTo>
                <a:lnTo>
                  <a:pt x="74608" y="330684"/>
                </a:lnTo>
                <a:lnTo>
                  <a:pt x="69431" y="330684"/>
                </a:lnTo>
                <a:lnTo>
                  <a:pt x="69431" y="326979"/>
                </a:lnTo>
                <a:lnTo>
                  <a:pt x="65777" y="326979"/>
                </a:lnTo>
                <a:lnTo>
                  <a:pt x="61818" y="323273"/>
                </a:lnTo>
                <a:lnTo>
                  <a:pt x="57859" y="323273"/>
                </a:lnTo>
                <a:lnTo>
                  <a:pt x="57859" y="315005"/>
                </a:lnTo>
                <a:lnTo>
                  <a:pt x="55423" y="315005"/>
                </a:lnTo>
                <a:lnTo>
                  <a:pt x="55423" y="311300"/>
                </a:lnTo>
                <a:lnTo>
                  <a:pt x="55423" y="315005"/>
                </a:lnTo>
                <a:lnTo>
                  <a:pt x="55423" y="311300"/>
                </a:lnTo>
                <a:lnTo>
                  <a:pt x="51464" y="311300"/>
                </a:lnTo>
                <a:lnTo>
                  <a:pt x="51464" y="309019"/>
                </a:lnTo>
                <a:lnTo>
                  <a:pt x="38674" y="309019"/>
                </a:lnTo>
                <a:lnTo>
                  <a:pt x="38674" y="305313"/>
                </a:lnTo>
                <a:lnTo>
                  <a:pt x="34715" y="305313"/>
                </a:lnTo>
                <a:lnTo>
                  <a:pt x="34715" y="309019"/>
                </a:lnTo>
                <a:lnTo>
                  <a:pt x="38674" y="309019"/>
                </a:lnTo>
                <a:lnTo>
                  <a:pt x="38674" y="311300"/>
                </a:lnTo>
                <a:lnTo>
                  <a:pt x="38674" y="309019"/>
                </a:lnTo>
                <a:lnTo>
                  <a:pt x="38674" y="318426"/>
                </a:lnTo>
                <a:lnTo>
                  <a:pt x="34715" y="318426"/>
                </a:lnTo>
                <a:lnTo>
                  <a:pt x="34715" y="323273"/>
                </a:lnTo>
                <a:lnTo>
                  <a:pt x="34715" y="315005"/>
                </a:lnTo>
                <a:lnTo>
                  <a:pt x="30756" y="315005"/>
                </a:lnTo>
                <a:lnTo>
                  <a:pt x="30756" y="309019"/>
                </a:lnTo>
                <a:lnTo>
                  <a:pt x="34715" y="309019"/>
                </a:lnTo>
                <a:lnTo>
                  <a:pt x="30756" y="309019"/>
                </a:lnTo>
                <a:lnTo>
                  <a:pt x="30756" y="289634"/>
                </a:lnTo>
                <a:lnTo>
                  <a:pt x="30756" y="294480"/>
                </a:lnTo>
                <a:lnTo>
                  <a:pt x="30756" y="289634"/>
                </a:lnTo>
                <a:lnTo>
                  <a:pt x="34715" y="289634"/>
                </a:lnTo>
                <a:lnTo>
                  <a:pt x="34715" y="284788"/>
                </a:lnTo>
                <a:lnTo>
                  <a:pt x="34715" y="285928"/>
                </a:lnTo>
                <a:lnTo>
                  <a:pt x="38674" y="284788"/>
                </a:lnTo>
                <a:lnTo>
                  <a:pt x="38674" y="279941"/>
                </a:lnTo>
                <a:lnTo>
                  <a:pt x="34715" y="279941"/>
                </a:lnTo>
                <a:lnTo>
                  <a:pt x="38674" y="279941"/>
                </a:lnTo>
                <a:lnTo>
                  <a:pt x="34715" y="279941"/>
                </a:lnTo>
                <a:lnTo>
                  <a:pt x="34715" y="276235"/>
                </a:lnTo>
                <a:lnTo>
                  <a:pt x="38674" y="276235"/>
                </a:lnTo>
                <a:lnTo>
                  <a:pt x="38674" y="272815"/>
                </a:lnTo>
                <a:lnTo>
                  <a:pt x="34715" y="272815"/>
                </a:lnTo>
                <a:lnTo>
                  <a:pt x="30756" y="269109"/>
                </a:lnTo>
                <a:lnTo>
                  <a:pt x="34715" y="269109"/>
                </a:lnTo>
                <a:lnTo>
                  <a:pt x="34715" y="255710"/>
                </a:lnTo>
                <a:lnTo>
                  <a:pt x="30756" y="255710"/>
                </a:lnTo>
                <a:lnTo>
                  <a:pt x="30756" y="252289"/>
                </a:lnTo>
                <a:lnTo>
                  <a:pt x="27102" y="252289"/>
                </a:lnTo>
                <a:lnTo>
                  <a:pt x="30756" y="252289"/>
                </a:lnTo>
                <a:lnTo>
                  <a:pt x="30756" y="243737"/>
                </a:lnTo>
                <a:lnTo>
                  <a:pt x="27102" y="243737"/>
                </a:lnTo>
                <a:lnTo>
                  <a:pt x="27102" y="240031"/>
                </a:lnTo>
                <a:lnTo>
                  <a:pt x="24361" y="240031"/>
                </a:lnTo>
                <a:lnTo>
                  <a:pt x="24361" y="247443"/>
                </a:lnTo>
                <a:lnTo>
                  <a:pt x="20403" y="247443"/>
                </a:lnTo>
                <a:lnTo>
                  <a:pt x="20403" y="252289"/>
                </a:lnTo>
                <a:lnTo>
                  <a:pt x="20403" y="247443"/>
                </a:lnTo>
                <a:lnTo>
                  <a:pt x="3654" y="247443"/>
                </a:lnTo>
                <a:lnTo>
                  <a:pt x="3654" y="243737"/>
                </a:lnTo>
                <a:lnTo>
                  <a:pt x="0" y="247443"/>
                </a:lnTo>
                <a:lnTo>
                  <a:pt x="0" y="236610"/>
                </a:lnTo>
                <a:lnTo>
                  <a:pt x="3654" y="236610"/>
                </a:lnTo>
                <a:lnTo>
                  <a:pt x="3654" y="226918"/>
                </a:lnTo>
                <a:lnTo>
                  <a:pt x="8831" y="226918"/>
                </a:lnTo>
                <a:lnTo>
                  <a:pt x="8831" y="218366"/>
                </a:lnTo>
                <a:lnTo>
                  <a:pt x="16748" y="218366"/>
                </a:lnTo>
                <a:lnTo>
                  <a:pt x="20403" y="214660"/>
                </a:lnTo>
                <a:lnTo>
                  <a:pt x="30756" y="214660"/>
                </a:lnTo>
                <a:lnTo>
                  <a:pt x="30756" y="218366"/>
                </a:lnTo>
                <a:lnTo>
                  <a:pt x="27102" y="218366"/>
                </a:lnTo>
                <a:lnTo>
                  <a:pt x="27102" y="226918"/>
                </a:lnTo>
                <a:lnTo>
                  <a:pt x="24361" y="226918"/>
                </a:lnTo>
                <a:lnTo>
                  <a:pt x="24361" y="230339"/>
                </a:lnTo>
                <a:lnTo>
                  <a:pt x="27102" y="230339"/>
                </a:lnTo>
                <a:lnTo>
                  <a:pt x="27102" y="226918"/>
                </a:lnTo>
                <a:lnTo>
                  <a:pt x="27102" y="230339"/>
                </a:lnTo>
                <a:lnTo>
                  <a:pt x="34715" y="230339"/>
                </a:lnTo>
                <a:lnTo>
                  <a:pt x="34715" y="232904"/>
                </a:lnTo>
                <a:lnTo>
                  <a:pt x="38674" y="232904"/>
                </a:lnTo>
                <a:lnTo>
                  <a:pt x="38674" y="226918"/>
                </a:lnTo>
                <a:lnTo>
                  <a:pt x="43851" y="226918"/>
                </a:lnTo>
                <a:lnTo>
                  <a:pt x="43851" y="223212"/>
                </a:lnTo>
                <a:lnTo>
                  <a:pt x="38674" y="223212"/>
                </a:lnTo>
                <a:lnTo>
                  <a:pt x="43851" y="218366"/>
                </a:lnTo>
                <a:lnTo>
                  <a:pt x="43851" y="207533"/>
                </a:lnTo>
                <a:lnTo>
                  <a:pt x="47505" y="207533"/>
                </a:lnTo>
                <a:lnTo>
                  <a:pt x="47505" y="197840"/>
                </a:lnTo>
                <a:lnTo>
                  <a:pt x="51464" y="197840"/>
                </a:lnTo>
                <a:lnTo>
                  <a:pt x="51464" y="178455"/>
                </a:lnTo>
                <a:lnTo>
                  <a:pt x="55423" y="178455"/>
                </a:lnTo>
                <a:lnTo>
                  <a:pt x="55423" y="165342"/>
                </a:lnTo>
                <a:lnTo>
                  <a:pt x="57859" y="165342"/>
                </a:lnTo>
                <a:lnTo>
                  <a:pt x="57859" y="119445"/>
                </a:lnTo>
                <a:lnTo>
                  <a:pt x="55423" y="119445"/>
                </a:lnTo>
                <a:lnTo>
                  <a:pt x="55423" y="110893"/>
                </a:lnTo>
                <a:lnTo>
                  <a:pt x="51464" y="107472"/>
                </a:lnTo>
                <a:lnTo>
                  <a:pt x="51464" y="103766"/>
                </a:lnTo>
                <a:lnTo>
                  <a:pt x="47505" y="100060"/>
                </a:lnTo>
                <a:lnTo>
                  <a:pt x="47505" y="97780"/>
                </a:lnTo>
                <a:lnTo>
                  <a:pt x="43851" y="97780"/>
                </a:lnTo>
                <a:lnTo>
                  <a:pt x="43851" y="94074"/>
                </a:lnTo>
                <a:close/>
              </a:path>
            </a:pathLst>
          </a:custGeom>
          <a:solidFill>
            <a:srgbClr val="BFBFBF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buNone/>
              <a:defRPr lang="es-PE"/>
            </a:pPr>
            <a:endParaRPr lang="es-PE" sz="1400">
              <a:solidFill>
                <a:srgbClr val="000000"/>
              </a:solidFill>
            </a:endParaRPr>
          </a:p>
        </p:txBody>
      </p:sp>
      <p:sp>
        <p:nvSpPr>
          <p:cNvPr id="21" name="Google Shape;1269;p20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v7+/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/v78A////AQAAAAAAAAAAAAAAAAAAAAAAAAAAAAAAAAAAAAAAAAAA/v7+AH9/fwDn5uYDzMzMAMDA/wB/f38AAAAAAAAAAAAAAAAAAAAAAAAAAAAhAAAAGAAAABQAAACcOwAApB4AAC8+AAARIgAAEAAAACYAAAAIAAAA//////////8="/>
              </a:ext>
            </a:extLst>
          </p:cNvSpPr>
          <p:nvPr/>
        </p:nvSpPr>
        <p:spPr>
          <a:xfrm>
            <a:off x="9690100" y="4980940"/>
            <a:ext cx="418465" cy="556895"/>
          </a:xfrm>
          <a:custGeom>
            <a:avLst/>
            <a:gdLst/>
            <a:ahLst/>
            <a:cxnLst/>
            <a:rect l="0" t="0" r="418465" b="556895"/>
            <a:pathLst>
              <a:path w="418465" h="556895">
                <a:moveTo>
                  <a:pt x="337029" y="0"/>
                </a:moveTo>
                <a:lnTo>
                  <a:pt x="337029" y="4852"/>
                </a:lnTo>
                <a:lnTo>
                  <a:pt x="346179" y="4852"/>
                </a:lnTo>
                <a:lnTo>
                  <a:pt x="346179" y="8277"/>
                </a:lnTo>
                <a:lnTo>
                  <a:pt x="356549" y="8277"/>
                </a:lnTo>
                <a:lnTo>
                  <a:pt x="356549" y="9419"/>
                </a:lnTo>
                <a:lnTo>
                  <a:pt x="368139" y="9419"/>
                </a:lnTo>
                <a:lnTo>
                  <a:pt x="368139" y="14272"/>
                </a:lnTo>
                <a:lnTo>
                  <a:pt x="373324" y="14272"/>
                </a:lnTo>
                <a:lnTo>
                  <a:pt x="373324" y="21693"/>
                </a:lnTo>
                <a:lnTo>
                  <a:pt x="378509" y="21693"/>
                </a:lnTo>
                <a:lnTo>
                  <a:pt x="378509" y="25118"/>
                </a:lnTo>
                <a:lnTo>
                  <a:pt x="374544" y="25118"/>
                </a:lnTo>
                <a:lnTo>
                  <a:pt x="378509" y="28829"/>
                </a:lnTo>
                <a:lnTo>
                  <a:pt x="378509" y="33682"/>
                </a:lnTo>
                <a:lnTo>
                  <a:pt x="383389" y="28802"/>
                </a:lnTo>
                <a:lnTo>
                  <a:pt x="383389" y="33682"/>
                </a:lnTo>
                <a:lnTo>
                  <a:pt x="387354" y="33682"/>
                </a:lnTo>
                <a:lnTo>
                  <a:pt x="387354" y="34823"/>
                </a:lnTo>
                <a:lnTo>
                  <a:pt x="391319" y="34823"/>
                </a:lnTo>
                <a:lnTo>
                  <a:pt x="391319" y="38534"/>
                </a:lnTo>
                <a:lnTo>
                  <a:pt x="395284" y="38534"/>
                </a:lnTo>
                <a:lnTo>
                  <a:pt x="395284" y="47097"/>
                </a:lnTo>
                <a:lnTo>
                  <a:pt x="398944" y="47097"/>
                </a:lnTo>
                <a:lnTo>
                  <a:pt x="395284" y="47097"/>
                </a:lnTo>
                <a:lnTo>
                  <a:pt x="391319" y="50523"/>
                </a:lnTo>
                <a:lnTo>
                  <a:pt x="391319" y="47097"/>
                </a:lnTo>
                <a:lnTo>
                  <a:pt x="391319" y="50523"/>
                </a:lnTo>
                <a:lnTo>
                  <a:pt x="387354" y="50523"/>
                </a:lnTo>
                <a:lnTo>
                  <a:pt x="387354" y="61369"/>
                </a:lnTo>
                <a:lnTo>
                  <a:pt x="391319" y="61369"/>
                </a:lnTo>
                <a:lnTo>
                  <a:pt x="387354" y="63938"/>
                </a:lnTo>
                <a:lnTo>
                  <a:pt x="387354" y="67649"/>
                </a:lnTo>
                <a:lnTo>
                  <a:pt x="383389" y="67649"/>
                </a:lnTo>
                <a:lnTo>
                  <a:pt x="383389" y="71074"/>
                </a:lnTo>
                <a:lnTo>
                  <a:pt x="387354" y="71074"/>
                </a:lnTo>
                <a:lnTo>
                  <a:pt x="387354" y="75927"/>
                </a:lnTo>
                <a:lnTo>
                  <a:pt x="383389" y="75927"/>
                </a:lnTo>
                <a:lnTo>
                  <a:pt x="378509" y="79637"/>
                </a:lnTo>
                <a:lnTo>
                  <a:pt x="378509" y="83348"/>
                </a:lnTo>
                <a:lnTo>
                  <a:pt x="373324" y="83348"/>
                </a:lnTo>
                <a:lnTo>
                  <a:pt x="373324" y="71074"/>
                </a:lnTo>
                <a:lnTo>
                  <a:pt x="368139" y="71074"/>
                </a:lnTo>
                <a:lnTo>
                  <a:pt x="368139" y="75927"/>
                </a:lnTo>
                <a:lnTo>
                  <a:pt x="356549" y="75927"/>
                </a:lnTo>
                <a:lnTo>
                  <a:pt x="356549" y="83348"/>
                </a:lnTo>
                <a:lnTo>
                  <a:pt x="352584" y="83348"/>
                </a:lnTo>
                <a:lnTo>
                  <a:pt x="352584" y="86774"/>
                </a:lnTo>
                <a:lnTo>
                  <a:pt x="352584" y="83348"/>
                </a:lnTo>
                <a:lnTo>
                  <a:pt x="352584" y="86774"/>
                </a:lnTo>
                <a:lnTo>
                  <a:pt x="352584" y="83348"/>
                </a:lnTo>
                <a:lnTo>
                  <a:pt x="347399" y="83348"/>
                </a:lnTo>
                <a:lnTo>
                  <a:pt x="346179" y="79637"/>
                </a:lnTo>
                <a:lnTo>
                  <a:pt x="337029" y="79637"/>
                </a:lnTo>
                <a:lnTo>
                  <a:pt x="337029" y="83348"/>
                </a:lnTo>
                <a:lnTo>
                  <a:pt x="333063" y="83348"/>
                </a:lnTo>
                <a:lnTo>
                  <a:pt x="333063" y="100189"/>
                </a:lnTo>
                <a:lnTo>
                  <a:pt x="337029" y="100189"/>
                </a:lnTo>
                <a:lnTo>
                  <a:pt x="337029" y="96478"/>
                </a:lnTo>
                <a:lnTo>
                  <a:pt x="342214" y="96478"/>
                </a:lnTo>
                <a:lnTo>
                  <a:pt x="342214" y="105042"/>
                </a:lnTo>
                <a:lnTo>
                  <a:pt x="346179" y="105042"/>
                </a:lnTo>
                <a:lnTo>
                  <a:pt x="346179" y="112178"/>
                </a:lnTo>
                <a:lnTo>
                  <a:pt x="347399" y="112178"/>
                </a:lnTo>
                <a:lnTo>
                  <a:pt x="347399" y="108752"/>
                </a:lnTo>
                <a:lnTo>
                  <a:pt x="347399" y="118172"/>
                </a:lnTo>
                <a:lnTo>
                  <a:pt x="378509" y="118172"/>
                </a:lnTo>
                <a:lnTo>
                  <a:pt x="378509" y="121883"/>
                </a:lnTo>
                <a:lnTo>
                  <a:pt x="383389" y="125593"/>
                </a:lnTo>
                <a:lnTo>
                  <a:pt x="378509" y="125593"/>
                </a:lnTo>
                <a:lnTo>
                  <a:pt x="378509" y="132729"/>
                </a:lnTo>
                <a:lnTo>
                  <a:pt x="383389" y="132729"/>
                </a:lnTo>
                <a:lnTo>
                  <a:pt x="383389" y="142434"/>
                </a:lnTo>
                <a:lnTo>
                  <a:pt x="387354" y="142434"/>
                </a:lnTo>
                <a:lnTo>
                  <a:pt x="387354" y="150998"/>
                </a:lnTo>
                <a:lnTo>
                  <a:pt x="391319" y="150998"/>
                </a:lnTo>
                <a:lnTo>
                  <a:pt x="391319" y="158134"/>
                </a:lnTo>
                <a:lnTo>
                  <a:pt x="398944" y="158134"/>
                </a:lnTo>
                <a:lnTo>
                  <a:pt x="398944" y="161844"/>
                </a:lnTo>
                <a:lnTo>
                  <a:pt x="401689" y="161844"/>
                </a:lnTo>
                <a:lnTo>
                  <a:pt x="398944" y="161844"/>
                </a:lnTo>
                <a:lnTo>
                  <a:pt x="398944" y="167839"/>
                </a:lnTo>
                <a:lnTo>
                  <a:pt x="401689" y="167839"/>
                </a:lnTo>
                <a:lnTo>
                  <a:pt x="401689" y="183538"/>
                </a:lnTo>
                <a:lnTo>
                  <a:pt x="398944" y="183538"/>
                </a:lnTo>
                <a:lnTo>
                  <a:pt x="398944" y="187249"/>
                </a:lnTo>
                <a:lnTo>
                  <a:pt x="395284" y="187249"/>
                </a:lnTo>
                <a:lnTo>
                  <a:pt x="395284" y="190674"/>
                </a:lnTo>
                <a:lnTo>
                  <a:pt x="398944" y="190674"/>
                </a:lnTo>
                <a:lnTo>
                  <a:pt x="398944" y="193243"/>
                </a:lnTo>
                <a:lnTo>
                  <a:pt x="401689" y="193243"/>
                </a:lnTo>
                <a:lnTo>
                  <a:pt x="401689" y="196954"/>
                </a:lnTo>
                <a:lnTo>
                  <a:pt x="405349" y="193243"/>
                </a:lnTo>
                <a:lnTo>
                  <a:pt x="405349" y="196954"/>
                </a:lnTo>
                <a:lnTo>
                  <a:pt x="409314" y="196954"/>
                </a:lnTo>
                <a:lnTo>
                  <a:pt x="413279" y="200379"/>
                </a:lnTo>
                <a:lnTo>
                  <a:pt x="409314" y="200379"/>
                </a:lnTo>
                <a:lnTo>
                  <a:pt x="413279" y="204090"/>
                </a:lnTo>
                <a:lnTo>
                  <a:pt x="413279" y="212653"/>
                </a:lnTo>
                <a:lnTo>
                  <a:pt x="409314" y="212653"/>
                </a:lnTo>
                <a:lnTo>
                  <a:pt x="409314" y="219789"/>
                </a:lnTo>
                <a:lnTo>
                  <a:pt x="401689" y="219789"/>
                </a:lnTo>
                <a:lnTo>
                  <a:pt x="401689" y="222072"/>
                </a:lnTo>
                <a:lnTo>
                  <a:pt x="398944" y="225783"/>
                </a:lnTo>
                <a:lnTo>
                  <a:pt x="401689" y="225783"/>
                </a:lnTo>
                <a:lnTo>
                  <a:pt x="401689" y="245193"/>
                </a:lnTo>
                <a:lnTo>
                  <a:pt x="409314" y="245193"/>
                </a:lnTo>
                <a:lnTo>
                  <a:pt x="409314" y="258323"/>
                </a:lnTo>
                <a:lnTo>
                  <a:pt x="413279" y="258323"/>
                </a:lnTo>
                <a:lnTo>
                  <a:pt x="413279" y="265745"/>
                </a:lnTo>
                <a:lnTo>
                  <a:pt x="418465" y="265745"/>
                </a:lnTo>
                <a:lnTo>
                  <a:pt x="418465" y="283728"/>
                </a:lnTo>
                <a:lnTo>
                  <a:pt x="413279" y="283728"/>
                </a:lnTo>
                <a:lnTo>
                  <a:pt x="413279" y="280302"/>
                </a:lnTo>
                <a:lnTo>
                  <a:pt x="405349" y="280302"/>
                </a:lnTo>
                <a:lnTo>
                  <a:pt x="405349" y="275450"/>
                </a:lnTo>
                <a:lnTo>
                  <a:pt x="401689" y="275450"/>
                </a:lnTo>
                <a:lnTo>
                  <a:pt x="401689" y="274308"/>
                </a:lnTo>
                <a:lnTo>
                  <a:pt x="398944" y="274308"/>
                </a:lnTo>
                <a:lnTo>
                  <a:pt x="398944" y="270597"/>
                </a:lnTo>
                <a:lnTo>
                  <a:pt x="387354" y="270597"/>
                </a:lnTo>
                <a:lnTo>
                  <a:pt x="387354" y="274308"/>
                </a:lnTo>
                <a:lnTo>
                  <a:pt x="383389" y="274308"/>
                </a:lnTo>
                <a:lnTo>
                  <a:pt x="383389" y="280302"/>
                </a:lnTo>
                <a:lnTo>
                  <a:pt x="378509" y="280302"/>
                </a:lnTo>
                <a:lnTo>
                  <a:pt x="378509" y="294860"/>
                </a:lnTo>
                <a:lnTo>
                  <a:pt x="383389" y="294860"/>
                </a:lnTo>
                <a:lnTo>
                  <a:pt x="383389" y="298285"/>
                </a:lnTo>
                <a:lnTo>
                  <a:pt x="387354" y="298285"/>
                </a:lnTo>
                <a:lnTo>
                  <a:pt x="383389" y="298285"/>
                </a:lnTo>
                <a:lnTo>
                  <a:pt x="383389" y="307990"/>
                </a:lnTo>
                <a:lnTo>
                  <a:pt x="383389" y="304279"/>
                </a:lnTo>
                <a:lnTo>
                  <a:pt x="373324" y="304279"/>
                </a:lnTo>
                <a:lnTo>
                  <a:pt x="373324" y="307990"/>
                </a:lnTo>
                <a:lnTo>
                  <a:pt x="368139" y="307990"/>
                </a:lnTo>
                <a:lnTo>
                  <a:pt x="368139" y="312843"/>
                </a:lnTo>
                <a:lnTo>
                  <a:pt x="352584" y="312843"/>
                </a:lnTo>
                <a:lnTo>
                  <a:pt x="347399" y="316553"/>
                </a:lnTo>
                <a:lnTo>
                  <a:pt x="347399" y="312843"/>
                </a:lnTo>
                <a:lnTo>
                  <a:pt x="346179" y="312843"/>
                </a:lnTo>
                <a:lnTo>
                  <a:pt x="346179" y="316553"/>
                </a:lnTo>
                <a:lnTo>
                  <a:pt x="342214" y="316553"/>
                </a:lnTo>
                <a:lnTo>
                  <a:pt x="342214" y="312843"/>
                </a:lnTo>
                <a:lnTo>
                  <a:pt x="333063" y="312843"/>
                </a:lnTo>
                <a:lnTo>
                  <a:pt x="333063" y="316553"/>
                </a:lnTo>
                <a:lnTo>
                  <a:pt x="329403" y="319979"/>
                </a:lnTo>
                <a:lnTo>
                  <a:pt x="325438" y="319979"/>
                </a:lnTo>
                <a:lnTo>
                  <a:pt x="325438" y="323689"/>
                </a:lnTo>
                <a:lnTo>
                  <a:pt x="321473" y="323689"/>
                </a:lnTo>
                <a:lnTo>
                  <a:pt x="321473" y="326258"/>
                </a:lnTo>
                <a:lnTo>
                  <a:pt x="317813" y="329684"/>
                </a:lnTo>
                <a:lnTo>
                  <a:pt x="317813" y="333394"/>
                </a:lnTo>
                <a:lnTo>
                  <a:pt x="307443" y="333394"/>
                </a:lnTo>
                <a:lnTo>
                  <a:pt x="307443" y="337105"/>
                </a:lnTo>
                <a:lnTo>
                  <a:pt x="302258" y="337105"/>
                </a:lnTo>
                <a:lnTo>
                  <a:pt x="307443" y="337105"/>
                </a:lnTo>
                <a:lnTo>
                  <a:pt x="307443" y="345383"/>
                </a:lnTo>
                <a:lnTo>
                  <a:pt x="311103" y="345383"/>
                </a:lnTo>
                <a:lnTo>
                  <a:pt x="311103" y="349094"/>
                </a:lnTo>
                <a:lnTo>
                  <a:pt x="315068" y="352804"/>
                </a:lnTo>
                <a:lnTo>
                  <a:pt x="315068" y="349094"/>
                </a:lnTo>
                <a:lnTo>
                  <a:pt x="315068" y="352804"/>
                </a:lnTo>
                <a:lnTo>
                  <a:pt x="317813" y="352804"/>
                </a:lnTo>
                <a:lnTo>
                  <a:pt x="317813" y="355088"/>
                </a:lnTo>
                <a:lnTo>
                  <a:pt x="302258" y="355088"/>
                </a:lnTo>
                <a:lnTo>
                  <a:pt x="302258" y="358799"/>
                </a:lnTo>
                <a:lnTo>
                  <a:pt x="294328" y="358799"/>
                </a:lnTo>
                <a:lnTo>
                  <a:pt x="294328" y="355088"/>
                </a:lnTo>
                <a:lnTo>
                  <a:pt x="290668" y="355088"/>
                </a:lnTo>
                <a:lnTo>
                  <a:pt x="290668" y="352804"/>
                </a:lnTo>
                <a:lnTo>
                  <a:pt x="287923" y="352804"/>
                </a:lnTo>
                <a:lnTo>
                  <a:pt x="287923" y="349094"/>
                </a:lnTo>
                <a:lnTo>
                  <a:pt x="283958" y="349094"/>
                </a:lnTo>
                <a:lnTo>
                  <a:pt x="283958" y="352804"/>
                </a:lnTo>
                <a:lnTo>
                  <a:pt x="280298" y="352804"/>
                </a:lnTo>
                <a:lnTo>
                  <a:pt x="280298" y="355088"/>
                </a:lnTo>
                <a:lnTo>
                  <a:pt x="253153" y="355088"/>
                </a:lnTo>
                <a:lnTo>
                  <a:pt x="253153" y="358799"/>
                </a:lnTo>
                <a:lnTo>
                  <a:pt x="249187" y="362509"/>
                </a:lnTo>
                <a:lnTo>
                  <a:pt x="249187" y="365935"/>
                </a:lnTo>
                <a:lnTo>
                  <a:pt x="245222" y="365935"/>
                </a:lnTo>
                <a:lnTo>
                  <a:pt x="249187" y="365935"/>
                </a:lnTo>
                <a:lnTo>
                  <a:pt x="249187" y="369645"/>
                </a:lnTo>
                <a:lnTo>
                  <a:pt x="245222" y="369645"/>
                </a:lnTo>
                <a:lnTo>
                  <a:pt x="245222" y="384203"/>
                </a:lnTo>
                <a:lnTo>
                  <a:pt x="249187" y="384203"/>
                </a:lnTo>
                <a:lnTo>
                  <a:pt x="249187" y="387628"/>
                </a:lnTo>
                <a:lnTo>
                  <a:pt x="257118" y="387628"/>
                </a:lnTo>
                <a:lnTo>
                  <a:pt x="257118" y="391339"/>
                </a:lnTo>
                <a:lnTo>
                  <a:pt x="259558" y="391339"/>
                </a:lnTo>
                <a:lnTo>
                  <a:pt x="259558" y="395050"/>
                </a:lnTo>
                <a:lnTo>
                  <a:pt x="263523" y="395050"/>
                </a:lnTo>
                <a:lnTo>
                  <a:pt x="263523" y="398760"/>
                </a:lnTo>
                <a:lnTo>
                  <a:pt x="259558" y="398760"/>
                </a:lnTo>
                <a:lnTo>
                  <a:pt x="263523" y="398760"/>
                </a:lnTo>
                <a:lnTo>
                  <a:pt x="259558" y="398760"/>
                </a:lnTo>
                <a:lnTo>
                  <a:pt x="263523" y="398760"/>
                </a:lnTo>
                <a:lnTo>
                  <a:pt x="263523" y="403327"/>
                </a:lnTo>
                <a:lnTo>
                  <a:pt x="271148" y="403327"/>
                </a:lnTo>
                <a:lnTo>
                  <a:pt x="271148" y="407038"/>
                </a:lnTo>
                <a:lnTo>
                  <a:pt x="276333" y="407038"/>
                </a:lnTo>
                <a:lnTo>
                  <a:pt x="276333" y="411891"/>
                </a:lnTo>
                <a:lnTo>
                  <a:pt x="280298" y="411891"/>
                </a:lnTo>
                <a:lnTo>
                  <a:pt x="280298" y="431301"/>
                </a:lnTo>
                <a:lnTo>
                  <a:pt x="276333" y="431301"/>
                </a:lnTo>
                <a:lnTo>
                  <a:pt x="280298" y="433584"/>
                </a:lnTo>
                <a:lnTo>
                  <a:pt x="280298" y="452994"/>
                </a:lnTo>
                <a:lnTo>
                  <a:pt x="283958" y="452994"/>
                </a:lnTo>
                <a:lnTo>
                  <a:pt x="283958" y="456705"/>
                </a:lnTo>
                <a:lnTo>
                  <a:pt x="287923" y="456705"/>
                </a:lnTo>
                <a:lnTo>
                  <a:pt x="283958" y="456705"/>
                </a:lnTo>
                <a:lnTo>
                  <a:pt x="283958" y="466410"/>
                </a:lnTo>
                <a:lnTo>
                  <a:pt x="280298" y="466410"/>
                </a:lnTo>
                <a:lnTo>
                  <a:pt x="280298" y="473546"/>
                </a:lnTo>
                <a:lnTo>
                  <a:pt x="283958" y="473546"/>
                </a:lnTo>
                <a:lnTo>
                  <a:pt x="283958" y="488103"/>
                </a:lnTo>
                <a:lnTo>
                  <a:pt x="280298" y="488103"/>
                </a:lnTo>
                <a:lnTo>
                  <a:pt x="280298" y="491814"/>
                </a:lnTo>
                <a:lnTo>
                  <a:pt x="276333" y="491814"/>
                </a:lnTo>
                <a:lnTo>
                  <a:pt x="276333" y="495239"/>
                </a:lnTo>
                <a:lnTo>
                  <a:pt x="280298" y="495239"/>
                </a:lnTo>
                <a:lnTo>
                  <a:pt x="280298" y="498950"/>
                </a:lnTo>
                <a:lnTo>
                  <a:pt x="276333" y="502661"/>
                </a:lnTo>
                <a:lnTo>
                  <a:pt x="276333" y="507513"/>
                </a:lnTo>
                <a:lnTo>
                  <a:pt x="280298" y="510939"/>
                </a:lnTo>
                <a:lnTo>
                  <a:pt x="280298" y="520644"/>
                </a:lnTo>
                <a:lnTo>
                  <a:pt x="280298" y="516933"/>
                </a:lnTo>
                <a:lnTo>
                  <a:pt x="276333" y="516933"/>
                </a:lnTo>
                <a:lnTo>
                  <a:pt x="276333" y="520644"/>
                </a:lnTo>
                <a:lnTo>
                  <a:pt x="280298" y="520644"/>
                </a:lnTo>
                <a:lnTo>
                  <a:pt x="280298" y="528065"/>
                </a:lnTo>
                <a:lnTo>
                  <a:pt x="276333" y="528065"/>
                </a:lnTo>
                <a:lnTo>
                  <a:pt x="280298" y="531490"/>
                </a:lnTo>
                <a:lnTo>
                  <a:pt x="280298" y="535201"/>
                </a:lnTo>
                <a:lnTo>
                  <a:pt x="283958" y="535201"/>
                </a:lnTo>
                <a:lnTo>
                  <a:pt x="283958" y="544906"/>
                </a:lnTo>
                <a:lnTo>
                  <a:pt x="263523" y="544906"/>
                </a:lnTo>
                <a:lnTo>
                  <a:pt x="263523" y="541195"/>
                </a:lnTo>
                <a:lnTo>
                  <a:pt x="253153" y="541195"/>
                </a:lnTo>
                <a:lnTo>
                  <a:pt x="253153" y="544906"/>
                </a:lnTo>
                <a:lnTo>
                  <a:pt x="249187" y="544906"/>
                </a:lnTo>
                <a:lnTo>
                  <a:pt x="249187" y="549758"/>
                </a:lnTo>
                <a:lnTo>
                  <a:pt x="245222" y="549758"/>
                </a:lnTo>
                <a:lnTo>
                  <a:pt x="245222" y="544906"/>
                </a:lnTo>
                <a:lnTo>
                  <a:pt x="241562" y="544906"/>
                </a:lnTo>
                <a:lnTo>
                  <a:pt x="241562" y="549758"/>
                </a:lnTo>
                <a:lnTo>
                  <a:pt x="236377" y="549758"/>
                </a:lnTo>
                <a:lnTo>
                  <a:pt x="236377" y="544906"/>
                </a:lnTo>
                <a:lnTo>
                  <a:pt x="232412" y="544906"/>
                </a:lnTo>
                <a:lnTo>
                  <a:pt x="232412" y="549758"/>
                </a:lnTo>
                <a:lnTo>
                  <a:pt x="232412" y="544906"/>
                </a:lnTo>
                <a:lnTo>
                  <a:pt x="231192" y="544906"/>
                </a:lnTo>
                <a:lnTo>
                  <a:pt x="226007" y="541195"/>
                </a:lnTo>
                <a:lnTo>
                  <a:pt x="210452" y="541195"/>
                </a:lnTo>
                <a:lnTo>
                  <a:pt x="210452" y="549758"/>
                </a:lnTo>
                <a:lnTo>
                  <a:pt x="205267" y="549758"/>
                </a:lnTo>
                <a:lnTo>
                  <a:pt x="205267" y="553184"/>
                </a:lnTo>
                <a:lnTo>
                  <a:pt x="204047" y="553184"/>
                </a:lnTo>
                <a:lnTo>
                  <a:pt x="204047" y="556895"/>
                </a:lnTo>
                <a:lnTo>
                  <a:pt x="204047" y="544906"/>
                </a:lnTo>
                <a:lnTo>
                  <a:pt x="196422" y="544906"/>
                </a:lnTo>
                <a:lnTo>
                  <a:pt x="196422" y="541195"/>
                </a:lnTo>
                <a:lnTo>
                  <a:pt x="191237" y="541195"/>
                </a:lnTo>
                <a:lnTo>
                  <a:pt x="191237" y="535201"/>
                </a:lnTo>
                <a:lnTo>
                  <a:pt x="187272" y="535201"/>
                </a:lnTo>
                <a:lnTo>
                  <a:pt x="187272" y="531490"/>
                </a:lnTo>
                <a:lnTo>
                  <a:pt x="187272" y="535201"/>
                </a:lnTo>
                <a:lnTo>
                  <a:pt x="183307" y="535201"/>
                </a:lnTo>
                <a:lnTo>
                  <a:pt x="172937" y="541195"/>
                </a:lnTo>
                <a:lnTo>
                  <a:pt x="172937" y="540053"/>
                </a:lnTo>
                <a:lnTo>
                  <a:pt x="169277" y="540053"/>
                </a:lnTo>
                <a:lnTo>
                  <a:pt x="160126" y="535201"/>
                </a:lnTo>
                <a:lnTo>
                  <a:pt x="148536" y="535201"/>
                </a:lnTo>
                <a:lnTo>
                  <a:pt x="148536" y="531490"/>
                </a:lnTo>
                <a:lnTo>
                  <a:pt x="152501" y="531490"/>
                </a:lnTo>
                <a:lnTo>
                  <a:pt x="152501" y="524354"/>
                </a:lnTo>
                <a:lnTo>
                  <a:pt x="156161" y="524354"/>
                </a:lnTo>
                <a:lnTo>
                  <a:pt x="146096" y="524354"/>
                </a:lnTo>
                <a:lnTo>
                  <a:pt x="146096" y="528065"/>
                </a:lnTo>
                <a:lnTo>
                  <a:pt x="146096" y="524354"/>
                </a:lnTo>
                <a:lnTo>
                  <a:pt x="142131" y="524354"/>
                </a:lnTo>
                <a:lnTo>
                  <a:pt x="142131" y="528065"/>
                </a:lnTo>
                <a:lnTo>
                  <a:pt x="125356" y="528065"/>
                </a:lnTo>
                <a:lnTo>
                  <a:pt x="125356" y="524354"/>
                </a:lnTo>
                <a:lnTo>
                  <a:pt x="121391" y="524354"/>
                </a:lnTo>
                <a:lnTo>
                  <a:pt x="121391" y="516933"/>
                </a:lnTo>
                <a:lnTo>
                  <a:pt x="120171" y="516933"/>
                </a:lnTo>
                <a:lnTo>
                  <a:pt x="120171" y="512366"/>
                </a:lnTo>
                <a:lnTo>
                  <a:pt x="114986" y="512366"/>
                </a:lnTo>
                <a:lnTo>
                  <a:pt x="114986" y="510939"/>
                </a:lnTo>
                <a:lnTo>
                  <a:pt x="107361" y="510939"/>
                </a:lnTo>
                <a:lnTo>
                  <a:pt x="107361" y="502661"/>
                </a:lnTo>
                <a:lnTo>
                  <a:pt x="99431" y="502661"/>
                </a:lnTo>
                <a:lnTo>
                  <a:pt x="99431" y="498950"/>
                </a:lnTo>
                <a:lnTo>
                  <a:pt x="83876" y="498950"/>
                </a:lnTo>
                <a:lnTo>
                  <a:pt x="80215" y="495239"/>
                </a:lnTo>
                <a:lnTo>
                  <a:pt x="76250" y="495239"/>
                </a:lnTo>
                <a:lnTo>
                  <a:pt x="76250" y="491814"/>
                </a:lnTo>
                <a:lnTo>
                  <a:pt x="72285" y="495239"/>
                </a:lnTo>
                <a:lnTo>
                  <a:pt x="68625" y="495239"/>
                </a:lnTo>
                <a:lnTo>
                  <a:pt x="68625" y="491814"/>
                </a:lnTo>
                <a:lnTo>
                  <a:pt x="63440" y="488103"/>
                </a:lnTo>
                <a:lnTo>
                  <a:pt x="63440" y="482109"/>
                </a:lnTo>
                <a:lnTo>
                  <a:pt x="72285" y="482109"/>
                </a:lnTo>
                <a:lnTo>
                  <a:pt x="72285" y="478398"/>
                </a:lnTo>
                <a:lnTo>
                  <a:pt x="76250" y="478398"/>
                </a:lnTo>
                <a:lnTo>
                  <a:pt x="76250" y="469835"/>
                </a:lnTo>
                <a:lnTo>
                  <a:pt x="72285" y="469835"/>
                </a:lnTo>
                <a:lnTo>
                  <a:pt x="72285" y="458988"/>
                </a:lnTo>
                <a:lnTo>
                  <a:pt x="68625" y="458988"/>
                </a:lnTo>
                <a:lnTo>
                  <a:pt x="68625" y="456705"/>
                </a:lnTo>
                <a:lnTo>
                  <a:pt x="76250" y="456705"/>
                </a:lnTo>
                <a:lnTo>
                  <a:pt x="76250" y="449283"/>
                </a:lnTo>
                <a:lnTo>
                  <a:pt x="80215" y="449283"/>
                </a:lnTo>
                <a:lnTo>
                  <a:pt x="76250" y="445858"/>
                </a:lnTo>
                <a:lnTo>
                  <a:pt x="80215" y="445858"/>
                </a:lnTo>
                <a:lnTo>
                  <a:pt x="76250" y="445858"/>
                </a:lnTo>
                <a:lnTo>
                  <a:pt x="80215" y="445858"/>
                </a:lnTo>
                <a:lnTo>
                  <a:pt x="80215" y="441006"/>
                </a:lnTo>
                <a:lnTo>
                  <a:pt x="83876" y="441006"/>
                </a:lnTo>
                <a:lnTo>
                  <a:pt x="83876" y="437295"/>
                </a:lnTo>
                <a:lnTo>
                  <a:pt x="89061" y="437295"/>
                </a:lnTo>
                <a:lnTo>
                  <a:pt x="89061" y="431301"/>
                </a:lnTo>
                <a:lnTo>
                  <a:pt x="83876" y="431301"/>
                </a:lnTo>
                <a:lnTo>
                  <a:pt x="83876" y="427590"/>
                </a:lnTo>
                <a:lnTo>
                  <a:pt x="80215" y="427590"/>
                </a:lnTo>
                <a:lnTo>
                  <a:pt x="80215" y="423879"/>
                </a:lnTo>
                <a:lnTo>
                  <a:pt x="76250" y="423879"/>
                </a:lnTo>
                <a:lnTo>
                  <a:pt x="76250" y="420454"/>
                </a:lnTo>
                <a:lnTo>
                  <a:pt x="80215" y="416743"/>
                </a:lnTo>
                <a:lnTo>
                  <a:pt x="80215" y="408180"/>
                </a:lnTo>
                <a:lnTo>
                  <a:pt x="83876" y="408180"/>
                </a:lnTo>
                <a:lnTo>
                  <a:pt x="89061" y="403327"/>
                </a:lnTo>
                <a:lnTo>
                  <a:pt x="89061" y="398760"/>
                </a:lnTo>
                <a:lnTo>
                  <a:pt x="83876" y="398760"/>
                </a:lnTo>
                <a:lnTo>
                  <a:pt x="89061" y="398760"/>
                </a:lnTo>
                <a:lnTo>
                  <a:pt x="89061" y="391339"/>
                </a:lnTo>
                <a:lnTo>
                  <a:pt x="90281" y="391339"/>
                </a:lnTo>
                <a:lnTo>
                  <a:pt x="90281" y="374498"/>
                </a:lnTo>
                <a:lnTo>
                  <a:pt x="89061" y="374498"/>
                </a:lnTo>
                <a:lnTo>
                  <a:pt x="89061" y="369645"/>
                </a:lnTo>
                <a:lnTo>
                  <a:pt x="83876" y="369645"/>
                </a:lnTo>
                <a:lnTo>
                  <a:pt x="83876" y="355088"/>
                </a:lnTo>
                <a:lnTo>
                  <a:pt x="80215" y="355088"/>
                </a:lnTo>
                <a:lnTo>
                  <a:pt x="80215" y="362509"/>
                </a:lnTo>
                <a:lnTo>
                  <a:pt x="76250" y="362509"/>
                </a:lnTo>
                <a:lnTo>
                  <a:pt x="76250" y="365935"/>
                </a:lnTo>
                <a:lnTo>
                  <a:pt x="72285" y="365935"/>
                </a:lnTo>
                <a:lnTo>
                  <a:pt x="72285" y="369645"/>
                </a:lnTo>
                <a:lnTo>
                  <a:pt x="61915" y="369645"/>
                </a:lnTo>
                <a:lnTo>
                  <a:pt x="61915" y="365935"/>
                </a:lnTo>
                <a:lnTo>
                  <a:pt x="54290" y="365935"/>
                </a:lnTo>
                <a:lnTo>
                  <a:pt x="54290" y="369645"/>
                </a:lnTo>
                <a:lnTo>
                  <a:pt x="49105" y="369645"/>
                </a:lnTo>
                <a:lnTo>
                  <a:pt x="49105" y="374498"/>
                </a:lnTo>
                <a:lnTo>
                  <a:pt x="49105" y="369645"/>
                </a:lnTo>
                <a:lnTo>
                  <a:pt x="45140" y="369645"/>
                </a:lnTo>
                <a:lnTo>
                  <a:pt x="45140" y="374498"/>
                </a:lnTo>
                <a:lnTo>
                  <a:pt x="37515" y="374498"/>
                </a:lnTo>
                <a:lnTo>
                  <a:pt x="37515" y="378209"/>
                </a:lnTo>
                <a:lnTo>
                  <a:pt x="34770" y="378209"/>
                </a:lnTo>
                <a:lnTo>
                  <a:pt x="34770" y="374498"/>
                </a:lnTo>
                <a:lnTo>
                  <a:pt x="34770" y="378209"/>
                </a:lnTo>
                <a:lnTo>
                  <a:pt x="31110" y="378209"/>
                </a:lnTo>
                <a:lnTo>
                  <a:pt x="27145" y="374498"/>
                </a:lnTo>
                <a:lnTo>
                  <a:pt x="23180" y="374498"/>
                </a:lnTo>
                <a:lnTo>
                  <a:pt x="23180" y="369645"/>
                </a:lnTo>
                <a:lnTo>
                  <a:pt x="0" y="369645"/>
                </a:lnTo>
                <a:lnTo>
                  <a:pt x="0" y="358799"/>
                </a:lnTo>
                <a:lnTo>
                  <a:pt x="3965" y="358799"/>
                </a:lnTo>
                <a:lnTo>
                  <a:pt x="3965" y="349094"/>
                </a:lnTo>
                <a:lnTo>
                  <a:pt x="10370" y="349094"/>
                </a:lnTo>
                <a:lnTo>
                  <a:pt x="10370" y="345383"/>
                </a:lnTo>
                <a:lnTo>
                  <a:pt x="17995" y="345383"/>
                </a:lnTo>
                <a:lnTo>
                  <a:pt x="17995" y="341958"/>
                </a:lnTo>
                <a:lnTo>
                  <a:pt x="23180" y="341958"/>
                </a:lnTo>
                <a:lnTo>
                  <a:pt x="27145" y="337105"/>
                </a:lnTo>
                <a:lnTo>
                  <a:pt x="27145" y="323689"/>
                </a:lnTo>
                <a:lnTo>
                  <a:pt x="31110" y="319979"/>
                </a:lnTo>
                <a:lnTo>
                  <a:pt x="31110" y="316553"/>
                </a:lnTo>
                <a:lnTo>
                  <a:pt x="27145" y="316553"/>
                </a:lnTo>
                <a:lnTo>
                  <a:pt x="27145" y="304279"/>
                </a:lnTo>
                <a:lnTo>
                  <a:pt x="31110" y="304279"/>
                </a:lnTo>
                <a:lnTo>
                  <a:pt x="31110" y="300854"/>
                </a:lnTo>
                <a:lnTo>
                  <a:pt x="27145" y="300854"/>
                </a:lnTo>
                <a:lnTo>
                  <a:pt x="27145" y="294860"/>
                </a:lnTo>
                <a:lnTo>
                  <a:pt x="23180" y="294860"/>
                </a:lnTo>
                <a:lnTo>
                  <a:pt x="23180" y="291149"/>
                </a:lnTo>
                <a:lnTo>
                  <a:pt x="27145" y="291149"/>
                </a:lnTo>
                <a:lnTo>
                  <a:pt x="27145" y="283728"/>
                </a:lnTo>
                <a:lnTo>
                  <a:pt x="31110" y="283728"/>
                </a:lnTo>
                <a:lnTo>
                  <a:pt x="31110" y="274308"/>
                </a:lnTo>
                <a:lnTo>
                  <a:pt x="34770" y="274308"/>
                </a:lnTo>
                <a:lnTo>
                  <a:pt x="34770" y="280302"/>
                </a:lnTo>
                <a:lnTo>
                  <a:pt x="45140" y="280302"/>
                </a:lnTo>
                <a:lnTo>
                  <a:pt x="45140" y="270597"/>
                </a:lnTo>
                <a:lnTo>
                  <a:pt x="49105" y="270597"/>
                </a:lnTo>
                <a:lnTo>
                  <a:pt x="49105" y="265745"/>
                </a:lnTo>
                <a:lnTo>
                  <a:pt x="54290" y="265745"/>
                </a:lnTo>
                <a:lnTo>
                  <a:pt x="54290" y="254898"/>
                </a:lnTo>
                <a:lnTo>
                  <a:pt x="49105" y="254898"/>
                </a:lnTo>
                <a:lnTo>
                  <a:pt x="49105" y="246335"/>
                </a:lnTo>
                <a:lnTo>
                  <a:pt x="45140" y="246335"/>
                </a:lnTo>
                <a:lnTo>
                  <a:pt x="45140" y="236630"/>
                </a:lnTo>
                <a:lnTo>
                  <a:pt x="49105" y="233205"/>
                </a:lnTo>
                <a:lnTo>
                  <a:pt x="49105" y="229494"/>
                </a:lnTo>
                <a:lnTo>
                  <a:pt x="54290" y="225783"/>
                </a:lnTo>
                <a:lnTo>
                  <a:pt x="49105" y="225783"/>
                </a:lnTo>
                <a:lnTo>
                  <a:pt x="58255" y="225783"/>
                </a:lnTo>
                <a:lnTo>
                  <a:pt x="58255" y="222072"/>
                </a:lnTo>
                <a:lnTo>
                  <a:pt x="63440" y="222072"/>
                </a:lnTo>
                <a:lnTo>
                  <a:pt x="63440" y="216078"/>
                </a:lnTo>
                <a:lnTo>
                  <a:pt x="68625" y="216078"/>
                </a:lnTo>
                <a:lnTo>
                  <a:pt x="68625" y="219789"/>
                </a:lnTo>
                <a:lnTo>
                  <a:pt x="68625" y="216078"/>
                </a:lnTo>
                <a:lnTo>
                  <a:pt x="76250" y="216078"/>
                </a:lnTo>
                <a:lnTo>
                  <a:pt x="76250" y="208942"/>
                </a:lnTo>
                <a:lnTo>
                  <a:pt x="80215" y="208942"/>
                </a:lnTo>
                <a:lnTo>
                  <a:pt x="80215" y="204090"/>
                </a:lnTo>
                <a:lnTo>
                  <a:pt x="76250" y="204090"/>
                </a:lnTo>
                <a:lnTo>
                  <a:pt x="76250" y="200379"/>
                </a:lnTo>
                <a:lnTo>
                  <a:pt x="72285" y="200379"/>
                </a:lnTo>
                <a:lnTo>
                  <a:pt x="72285" y="196954"/>
                </a:lnTo>
                <a:lnTo>
                  <a:pt x="68625" y="196954"/>
                </a:lnTo>
                <a:lnTo>
                  <a:pt x="68625" y="193243"/>
                </a:lnTo>
                <a:lnTo>
                  <a:pt x="63440" y="193243"/>
                </a:lnTo>
                <a:lnTo>
                  <a:pt x="61915" y="190674"/>
                </a:lnTo>
                <a:lnTo>
                  <a:pt x="61915" y="187249"/>
                </a:lnTo>
                <a:lnTo>
                  <a:pt x="68625" y="187249"/>
                </a:lnTo>
                <a:lnTo>
                  <a:pt x="68625" y="183538"/>
                </a:lnTo>
                <a:lnTo>
                  <a:pt x="63440" y="183538"/>
                </a:lnTo>
                <a:lnTo>
                  <a:pt x="68625" y="183538"/>
                </a:lnTo>
                <a:lnTo>
                  <a:pt x="68625" y="179827"/>
                </a:lnTo>
                <a:lnTo>
                  <a:pt x="63440" y="179827"/>
                </a:lnTo>
                <a:lnTo>
                  <a:pt x="63440" y="174975"/>
                </a:lnTo>
                <a:lnTo>
                  <a:pt x="61915" y="174975"/>
                </a:lnTo>
                <a:lnTo>
                  <a:pt x="61915" y="167839"/>
                </a:lnTo>
                <a:lnTo>
                  <a:pt x="63440" y="167839"/>
                </a:lnTo>
                <a:lnTo>
                  <a:pt x="63440" y="165555"/>
                </a:lnTo>
                <a:lnTo>
                  <a:pt x="76250" y="165555"/>
                </a:lnTo>
                <a:lnTo>
                  <a:pt x="80215" y="167839"/>
                </a:lnTo>
                <a:lnTo>
                  <a:pt x="83876" y="167839"/>
                </a:lnTo>
                <a:lnTo>
                  <a:pt x="83876" y="174975"/>
                </a:lnTo>
                <a:lnTo>
                  <a:pt x="89061" y="179827"/>
                </a:lnTo>
                <a:lnTo>
                  <a:pt x="90281" y="179827"/>
                </a:lnTo>
                <a:lnTo>
                  <a:pt x="90281" y="174975"/>
                </a:lnTo>
                <a:lnTo>
                  <a:pt x="94246" y="174975"/>
                </a:lnTo>
                <a:lnTo>
                  <a:pt x="94246" y="171549"/>
                </a:lnTo>
                <a:lnTo>
                  <a:pt x="90281" y="167839"/>
                </a:lnTo>
                <a:lnTo>
                  <a:pt x="90281" y="165555"/>
                </a:lnTo>
                <a:lnTo>
                  <a:pt x="107361" y="165555"/>
                </a:lnTo>
                <a:lnTo>
                  <a:pt x="107361" y="154423"/>
                </a:lnTo>
                <a:lnTo>
                  <a:pt x="111021" y="154423"/>
                </a:lnTo>
                <a:lnTo>
                  <a:pt x="111021" y="150998"/>
                </a:lnTo>
                <a:lnTo>
                  <a:pt x="114986" y="150998"/>
                </a:lnTo>
                <a:lnTo>
                  <a:pt x="114986" y="147287"/>
                </a:lnTo>
                <a:lnTo>
                  <a:pt x="120171" y="147287"/>
                </a:lnTo>
                <a:lnTo>
                  <a:pt x="120171" y="142434"/>
                </a:lnTo>
                <a:lnTo>
                  <a:pt x="121391" y="142434"/>
                </a:lnTo>
                <a:lnTo>
                  <a:pt x="121391" y="141293"/>
                </a:lnTo>
                <a:lnTo>
                  <a:pt x="125356" y="141293"/>
                </a:lnTo>
                <a:lnTo>
                  <a:pt x="125356" y="137582"/>
                </a:lnTo>
                <a:lnTo>
                  <a:pt x="129321" y="137582"/>
                </a:lnTo>
                <a:lnTo>
                  <a:pt x="129321" y="129304"/>
                </a:lnTo>
                <a:lnTo>
                  <a:pt x="138166" y="129304"/>
                </a:lnTo>
                <a:lnTo>
                  <a:pt x="138166" y="125593"/>
                </a:lnTo>
                <a:lnTo>
                  <a:pt x="146096" y="125593"/>
                </a:lnTo>
                <a:lnTo>
                  <a:pt x="148536" y="121883"/>
                </a:lnTo>
                <a:lnTo>
                  <a:pt x="152501" y="121883"/>
                </a:lnTo>
                <a:lnTo>
                  <a:pt x="152501" y="125593"/>
                </a:lnTo>
                <a:lnTo>
                  <a:pt x="156161" y="125593"/>
                </a:lnTo>
                <a:lnTo>
                  <a:pt x="160126" y="121883"/>
                </a:lnTo>
                <a:lnTo>
                  <a:pt x="160126" y="118172"/>
                </a:lnTo>
                <a:lnTo>
                  <a:pt x="156161" y="118172"/>
                </a:lnTo>
                <a:lnTo>
                  <a:pt x="156161" y="113605"/>
                </a:lnTo>
                <a:lnTo>
                  <a:pt x="160126" y="113605"/>
                </a:lnTo>
                <a:lnTo>
                  <a:pt x="160126" y="105042"/>
                </a:lnTo>
                <a:lnTo>
                  <a:pt x="156161" y="105042"/>
                </a:lnTo>
                <a:lnTo>
                  <a:pt x="160126" y="105042"/>
                </a:lnTo>
                <a:lnTo>
                  <a:pt x="160126" y="100189"/>
                </a:lnTo>
                <a:lnTo>
                  <a:pt x="165311" y="100189"/>
                </a:lnTo>
                <a:lnTo>
                  <a:pt x="165311" y="96478"/>
                </a:lnTo>
                <a:lnTo>
                  <a:pt x="169277" y="96478"/>
                </a:lnTo>
                <a:lnTo>
                  <a:pt x="169277" y="100189"/>
                </a:lnTo>
                <a:lnTo>
                  <a:pt x="172937" y="100189"/>
                </a:lnTo>
                <a:lnTo>
                  <a:pt x="172937" y="105042"/>
                </a:lnTo>
                <a:lnTo>
                  <a:pt x="179647" y="105042"/>
                </a:lnTo>
                <a:lnTo>
                  <a:pt x="179647" y="100189"/>
                </a:lnTo>
                <a:lnTo>
                  <a:pt x="183307" y="100189"/>
                </a:lnTo>
                <a:lnTo>
                  <a:pt x="183307" y="96478"/>
                </a:lnTo>
                <a:lnTo>
                  <a:pt x="179647" y="96478"/>
                </a:lnTo>
                <a:lnTo>
                  <a:pt x="179647" y="89342"/>
                </a:lnTo>
                <a:lnTo>
                  <a:pt x="183307" y="89342"/>
                </a:lnTo>
                <a:lnTo>
                  <a:pt x="183307" y="86774"/>
                </a:lnTo>
                <a:lnTo>
                  <a:pt x="187272" y="83348"/>
                </a:lnTo>
                <a:lnTo>
                  <a:pt x="187272" y="79637"/>
                </a:lnTo>
                <a:lnTo>
                  <a:pt x="191237" y="79637"/>
                </a:lnTo>
                <a:lnTo>
                  <a:pt x="191237" y="67649"/>
                </a:lnTo>
                <a:lnTo>
                  <a:pt x="196422" y="67649"/>
                </a:lnTo>
                <a:lnTo>
                  <a:pt x="191237" y="67649"/>
                </a:lnTo>
                <a:lnTo>
                  <a:pt x="191237" y="63938"/>
                </a:lnTo>
                <a:lnTo>
                  <a:pt x="200082" y="63938"/>
                </a:lnTo>
                <a:lnTo>
                  <a:pt x="200082" y="61369"/>
                </a:lnTo>
                <a:lnTo>
                  <a:pt x="204047" y="61369"/>
                </a:lnTo>
                <a:lnTo>
                  <a:pt x="204047" y="57944"/>
                </a:lnTo>
                <a:lnTo>
                  <a:pt x="205267" y="54233"/>
                </a:lnTo>
                <a:lnTo>
                  <a:pt x="204047" y="54233"/>
                </a:lnTo>
                <a:lnTo>
                  <a:pt x="204047" y="43387"/>
                </a:lnTo>
                <a:lnTo>
                  <a:pt x="200082" y="43387"/>
                </a:lnTo>
                <a:lnTo>
                  <a:pt x="200082" y="38534"/>
                </a:lnTo>
                <a:lnTo>
                  <a:pt x="204047" y="38534"/>
                </a:lnTo>
                <a:lnTo>
                  <a:pt x="204047" y="34823"/>
                </a:lnTo>
                <a:lnTo>
                  <a:pt x="200082" y="34823"/>
                </a:lnTo>
                <a:lnTo>
                  <a:pt x="200082" y="17982"/>
                </a:lnTo>
                <a:lnTo>
                  <a:pt x="196422" y="17982"/>
                </a:lnTo>
                <a:lnTo>
                  <a:pt x="196422" y="14272"/>
                </a:lnTo>
                <a:lnTo>
                  <a:pt x="200082" y="14272"/>
                </a:lnTo>
                <a:lnTo>
                  <a:pt x="200082" y="9419"/>
                </a:lnTo>
                <a:lnTo>
                  <a:pt x="204047" y="9419"/>
                </a:lnTo>
                <a:lnTo>
                  <a:pt x="204047" y="8277"/>
                </a:lnTo>
                <a:lnTo>
                  <a:pt x="205267" y="8277"/>
                </a:lnTo>
                <a:lnTo>
                  <a:pt x="205267" y="4852"/>
                </a:lnTo>
                <a:lnTo>
                  <a:pt x="214417" y="4852"/>
                </a:lnTo>
                <a:lnTo>
                  <a:pt x="210452" y="8277"/>
                </a:lnTo>
                <a:lnTo>
                  <a:pt x="236377" y="8277"/>
                </a:lnTo>
                <a:lnTo>
                  <a:pt x="236377" y="9419"/>
                </a:lnTo>
                <a:lnTo>
                  <a:pt x="245222" y="9419"/>
                </a:lnTo>
                <a:lnTo>
                  <a:pt x="245222" y="14272"/>
                </a:lnTo>
                <a:lnTo>
                  <a:pt x="249187" y="14272"/>
                </a:lnTo>
                <a:lnTo>
                  <a:pt x="249187" y="17982"/>
                </a:lnTo>
                <a:lnTo>
                  <a:pt x="253153" y="17982"/>
                </a:lnTo>
                <a:lnTo>
                  <a:pt x="253153" y="21693"/>
                </a:lnTo>
                <a:lnTo>
                  <a:pt x="263523" y="21693"/>
                </a:lnTo>
                <a:lnTo>
                  <a:pt x="263523" y="17982"/>
                </a:lnTo>
                <a:lnTo>
                  <a:pt x="283958" y="17982"/>
                </a:lnTo>
                <a:lnTo>
                  <a:pt x="283958" y="14272"/>
                </a:lnTo>
                <a:lnTo>
                  <a:pt x="290668" y="14272"/>
                </a:lnTo>
                <a:lnTo>
                  <a:pt x="294328" y="17982"/>
                </a:lnTo>
                <a:lnTo>
                  <a:pt x="298293" y="17982"/>
                </a:lnTo>
                <a:lnTo>
                  <a:pt x="298293" y="14272"/>
                </a:lnTo>
                <a:lnTo>
                  <a:pt x="307443" y="14272"/>
                </a:lnTo>
                <a:lnTo>
                  <a:pt x="307443" y="8277"/>
                </a:lnTo>
                <a:lnTo>
                  <a:pt x="311103" y="4852"/>
                </a:lnTo>
                <a:lnTo>
                  <a:pt x="311103" y="0"/>
                </a:lnTo>
                <a:lnTo>
                  <a:pt x="325438" y="0"/>
                </a:lnTo>
                <a:lnTo>
                  <a:pt x="325438" y="4852"/>
                </a:lnTo>
                <a:lnTo>
                  <a:pt x="329403" y="4852"/>
                </a:lnTo>
                <a:lnTo>
                  <a:pt x="329403" y="0"/>
                </a:lnTo>
                <a:lnTo>
                  <a:pt x="337029" y="0"/>
                </a:lnTo>
                <a:close/>
              </a:path>
            </a:pathLst>
          </a:custGeom>
          <a:solidFill>
            <a:srgbClr val="BFBFBF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buNone/>
              <a:defRPr lang="es-PE"/>
            </a:pPr>
            <a:endParaRPr lang="es-PE" sz="1400">
              <a:solidFill>
                <a:srgbClr val="000000"/>
              </a:solidFill>
            </a:endParaRPr>
          </a:p>
        </p:txBody>
      </p:sp>
      <p:sp>
        <p:nvSpPr>
          <p:cNvPr id="22" name="Google Shape;1270;p20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v48A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4IAAAMAAAAEAAAAAAAAAAAAAAAAAAAAAAAAAAeAAAAaAAAAAAAAAAAAAAAAAAAAAAAAAAAAAAAECcAABAnAAAAAAAAAAAAAAAAAAAAAAAAAAAAAAAAAAAAAAAAAAAAABQAAAAAAAAAwMD/AAAAAABkAAAAMgAAAAAAAABkAAAAAAAAAH9/fwAKAAAAHwAAAFQAAAC/jwAA////AQAAAAAAAAAAAAAAAAAAAAAAAAAAAAAAAAAAAAAAAAAA/v7+AH9/fwDn5uYDzMzMAMDA/wB/f38AAAAAAAAAAAAAAAAAAAAAAAAAAAAhAAAAGAAAABQAAABjOgAAgRwAALc/AADAHwAAEAAAACYAAAAIAAAA//////////8="/>
              </a:ext>
            </a:extLst>
          </p:cNvSpPr>
          <p:nvPr/>
        </p:nvSpPr>
        <p:spPr>
          <a:xfrm>
            <a:off x="9491345" y="4633595"/>
            <a:ext cx="866140" cy="527685"/>
          </a:xfrm>
          <a:custGeom>
            <a:avLst/>
            <a:gdLst/>
            <a:ahLst/>
            <a:cxnLst/>
            <a:rect l="0" t="0" r="866140" b="527685"/>
            <a:pathLst>
              <a:path w="866140" h="527685">
                <a:moveTo>
                  <a:pt x="289830" y="64177"/>
                </a:moveTo>
                <a:lnTo>
                  <a:pt x="293787" y="64177"/>
                </a:lnTo>
                <a:lnTo>
                  <a:pt x="293787" y="61610"/>
                </a:lnTo>
                <a:lnTo>
                  <a:pt x="302921" y="61610"/>
                </a:lnTo>
                <a:lnTo>
                  <a:pt x="306878" y="58187"/>
                </a:lnTo>
                <a:lnTo>
                  <a:pt x="302921" y="58187"/>
                </a:lnTo>
                <a:lnTo>
                  <a:pt x="306878" y="54479"/>
                </a:lnTo>
                <a:lnTo>
                  <a:pt x="314489" y="54479"/>
                </a:lnTo>
                <a:lnTo>
                  <a:pt x="319665" y="49630"/>
                </a:lnTo>
                <a:lnTo>
                  <a:pt x="320883" y="54479"/>
                </a:lnTo>
                <a:lnTo>
                  <a:pt x="320883" y="58187"/>
                </a:lnTo>
                <a:lnTo>
                  <a:pt x="324841" y="58187"/>
                </a:lnTo>
                <a:lnTo>
                  <a:pt x="324841" y="54479"/>
                </a:lnTo>
                <a:lnTo>
                  <a:pt x="333669" y="54479"/>
                </a:lnTo>
                <a:lnTo>
                  <a:pt x="337627" y="49630"/>
                </a:lnTo>
                <a:lnTo>
                  <a:pt x="341585" y="49630"/>
                </a:lnTo>
                <a:lnTo>
                  <a:pt x="341585" y="45922"/>
                </a:lnTo>
                <a:lnTo>
                  <a:pt x="345543" y="45922"/>
                </a:lnTo>
                <a:lnTo>
                  <a:pt x="345543" y="42500"/>
                </a:lnTo>
                <a:lnTo>
                  <a:pt x="347978" y="42500"/>
                </a:lnTo>
                <a:lnTo>
                  <a:pt x="347978" y="36224"/>
                </a:lnTo>
                <a:lnTo>
                  <a:pt x="351936" y="36224"/>
                </a:lnTo>
                <a:lnTo>
                  <a:pt x="351936" y="32802"/>
                </a:lnTo>
                <a:lnTo>
                  <a:pt x="347978" y="32802"/>
                </a:lnTo>
                <a:lnTo>
                  <a:pt x="347978" y="29093"/>
                </a:lnTo>
                <a:lnTo>
                  <a:pt x="355589" y="29093"/>
                </a:lnTo>
                <a:lnTo>
                  <a:pt x="359547" y="32802"/>
                </a:lnTo>
                <a:lnTo>
                  <a:pt x="364723" y="29093"/>
                </a:lnTo>
                <a:lnTo>
                  <a:pt x="359547" y="29093"/>
                </a:lnTo>
                <a:lnTo>
                  <a:pt x="359547" y="21963"/>
                </a:lnTo>
                <a:lnTo>
                  <a:pt x="364723" y="21963"/>
                </a:lnTo>
                <a:lnTo>
                  <a:pt x="364723" y="17114"/>
                </a:lnTo>
                <a:lnTo>
                  <a:pt x="382685" y="17114"/>
                </a:lnTo>
                <a:lnTo>
                  <a:pt x="382685" y="21963"/>
                </a:lnTo>
                <a:lnTo>
                  <a:pt x="386642" y="21963"/>
                </a:lnTo>
                <a:lnTo>
                  <a:pt x="386642" y="17114"/>
                </a:lnTo>
                <a:lnTo>
                  <a:pt x="390600" y="13406"/>
                </a:lnTo>
                <a:lnTo>
                  <a:pt x="390600" y="12265"/>
                </a:lnTo>
                <a:lnTo>
                  <a:pt x="395776" y="12265"/>
                </a:lnTo>
                <a:lnTo>
                  <a:pt x="395776" y="7416"/>
                </a:lnTo>
                <a:lnTo>
                  <a:pt x="399429" y="7416"/>
                </a:lnTo>
                <a:lnTo>
                  <a:pt x="399429" y="0"/>
                </a:lnTo>
                <a:lnTo>
                  <a:pt x="403387" y="0"/>
                </a:lnTo>
                <a:lnTo>
                  <a:pt x="403387" y="3708"/>
                </a:lnTo>
                <a:lnTo>
                  <a:pt x="404605" y="3708"/>
                </a:lnTo>
                <a:lnTo>
                  <a:pt x="404605" y="7416"/>
                </a:lnTo>
                <a:lnTo>
                  <a:pt x="413738" y="7416"/>
                </a:lnTo>
                <a:lnTo>
                  <a:pt x="417696" y="12265"/>
                </a:lnTo>
                <a:lnTo>
                  <a:pt x="417696" y="17114"/>
                </a:lnTo>
                <a:lnTo>
                  <a:pt x="421349" y="17114"/>
                </a:lnTo>
                <a:lnTo>
                  <a:pt x="421349" y="25385"/>
                </a:lnTo>
                <a:lnTo>
                  <a:pt x="425307" y="25385"/>
                </a:lnTo>
                <a:lnTo>
                  <a:pt x="430482" y="21963"/>
                </a:lnTo>
                <a:lnTo>
                  <a:pt x="431700" y="21963"/>
                </a:lnTo>
                <a:lnTo>
                  <a:pt x="431700" y="25385"/>
                </a:lnTo>
                <a:lnTo>
                  <a:pt x="435658" y="25385"/>
                </a:lnTo>
                <a:lnTo>
                  <a:pt x="440833" y="29093"/>
                </a:lnTo>
                <a:lnTo>
                  <a:pt x="440833" y="25385"/>
                </a:lnTo>
                <a:lnTo>
                  <a:pt x="444487" y="25385"/>
                </a:lnTo>
                <a:lnTo>
                  <a:pt x="444487" y="29093"/>
                </a:lnTo>
                <a:lnTo>
                  <a:pt x="448444" y="32802"/>
                </a:lnTo>
                <a:lnTo>
                  <a:pt x="448444" y="29093"/>
                </a:lnTo>
                <a:lnTo>
                  <a:pt x="456360" y="29093"/>
                </a:lnTo>
                <a:lnTo>
                  <a:pt x="456360" y="25385"/>
                </a:lnTo>
                <a:lnTo>
                  <a:pt x="452402" y="25385"/>
                </a:lnTo>
                <a:lnTo>
                  <a:pt x="452402" y="17114"/>
                </a:lnTo>
                <a:lnTo>
                  <a:pt x="448444" y="13406"/>
                </a:lnTo>
                <a:lnTo>
                  <a:pt x="456360" y="13406"/>
                </a:lnTo>
                <a:lnTo>
                  <a:pt x="456360" y="21963"/>
                </a:lnTo>
                <a:lnTo>
                  <a:pt x="458795" y="21963"/>
                </a:lnTo>
                <a:lnTo>
                  <a:pt x="458795" y="29093"/>
                </a:lnTo>
                <a:lnTo>
                  <a:pt x="462753" y="29093"/>
                </a:lnTo>
                <a:lnTo>
                  <a:pt x="462753" y="32802"/>
                </a:lnTo>
                <a:lnTo>
                  <a:pt x="466406" y="36224"/>
                </a:lnTo>
                <a:lnTo>
                  <a:pt x="466406" y="38791"/>
                </a:lnTo>
                <a:lnTo>
                  <a:pt x="470364" y="38791"/>
                </a:lnTo>
                <a:lnTo>
                  <a:pt x="470364" y="42500"/>
                </a:lnTo>
                <a:lnTo>
                  <a:pt x="475540" y="45922"/>
                </a:lnTo>
                <a:lnTo>
                  <a:pt x="489849" y="45922"/>
                </a:lnTo>
                <a:lnTo>
                  <a:pt x="489849" y="49630"/>
                </a:lnTo>
                <a:lnTo>
                  <a:pt x="493502" y="49630"/>
                </a:lnTo>
                <a:lnTo>
                  <a:pt x="493502" y="54479"/>
                </a:lnTo>
                <a:lnTo>
                  <a:pt x="497460" y="54479"/>
                </a:lnTo>
                <a:lnTo>
                  <a:pt x="497460" y="58187"/>
                </a:lnTo>
                <a:lnTo>
                  <a:pt x="501417" y="58187"/>
                </a:lnTo>
                <a:lnTo>
                  <a:pt x="501417" y="61610"/>
                </a:lnTo>
                <a:lnTo>
                  <a:pt x="506593" y="61610"/>
                </a:lnTo>
                <a:lnTo>
                  <a:pt x="506593" y="58187"/>
                </a:lnTo>
                <a:lnTo>
                  <a:pt x="516944" y="58187"/>
                </a:lnTo>
                <a:lnTo>
                  <a:pt x="516944" y="61610"/>
                </a:lnTo>
                <a:lnTo>
                  <a:pt x="520597" y="61610"/>
                </a:lnTo>
                <a:lnTo>
                  <a:pt x="520597" y="64177"/>
                </a:lnTo>
                <a:lnTo>
                  <a:pt x="524555" y="64177"/>
                </a:lnTo>
                <a:lnTo>
                  <a:pt x="524555" y="67600"/>
                </a:lnTo>
                <a:lnTo>
                  <a:pt x="541299" y="67600"/>
                </a:lnTo>
                <a:lnTo>
                  <a:pt x="541299" y="71308"/>
                </a:lnTo>
                <a:lnTo>
                  <a:pt x="545257" y="71308"/>
                </a:lnTo>
                <a:lnTo>
                  <a:pt x="546475" y="75016"/>
                </a:lnTo>
                <a:lnTo>
                  <a:pt x="551651" y="75016"/>
                </a:lnTo>
                <a:lnTo>
                  <a:pt x="551651" y="78724"/>
                </a:lnTo>
                <a:lnTo>
                  <a:pt x="555608" y="78724"/>
                </a:lnTo>
                <a:lnTo>
                  <a:pt x="555608" y="90704"/>
                </a:lnTo>
                <a:lnTo>
                  <a:pt x="559262" y="91845"/>
                </a:lnTo>
                <a:lnTo>
                  <a:pt x="559262" y="90704"/>
                </a:lnTo>
                <a:lnTo>
                  <a:pt x="567177" y="90704"/>
                </a:lnTo>
                <a:lnTo>
                  <a:pt x="572353" y="91845"/>
                </a:lnTo>
                <a:lnTo>
                  <a:pt x="573570" y="96694"/>
                </a:lnTo>
                <a:lnTo>
                  <a:pt x="577528" y="96694"/>
                </a:lnTo>
                <a:lnTo>
                  <a:pt x="577528" y="100402"/>
                </a:lnTo>
                <a:lnTo>
                  <a:pt x="582399" y="100402"/>
                </a:lnTo>
                <a:lnTo>
                  <a:pt x="582399" y="103825"/>
                </a:lnTo>
                <a:lnTo>
                  <a:pt x="590315" y="103825"/>
                </a:lnTo>
                <a:lnTo>
                  <a:pt x="594273" y="107533"/>
                </a:lnTo>
                <a:lnTo>
                  <a:pt x="597926" y="103825"/>
                </a:lnTo>
                <a:lnTo>
                  <a:pt x="600666" y="103825"/>
                </a:lnTo>
                <a:lnTo>
                  <a:pt x="600666" y="100402"/>
                </a:lnTo>
                <a:lnTo>
                  <a:pt x="612235" y="100402"/>
                </a:lnTo>
                <a:lnTo>
                  <a:pt x="612235" y="96694"/>
                </a:lnTo>
                <a:lnTo>
                  <a:pt x="635372" y="96694"/>
                </a:lnTo>
                <a:lnTo>
                  <a:pt x="635372" y="90704"/>
                </a:lnTo>
                <a:lnTo>
                  <a:pt x="639330" y="90704"/>
                </a:lnTo>
                <a:lnTo>
                  <a:pt x="639330" y="86996"/>
                </a:lnTo>
                <a:lnTo>
                  <a:pt x="642983" y="86996"/>
                </a:lnTo>
                <a:lnTo>
                  <a:pt x="642983" y="90704"/>
                </a:lnTo>
                <a:lnTo>
                  <a:pt x="656074" y="90704"/>
                </a:lnTo>
                <a:lnTo>
                  <a:pt x="658510" y="86996"/>
                </a:lnTo>
                <a:lnTo>
                  <a:pt x="658510" y="90704"/>
                </a:lnTo>
                <a:lnTo>
                  <a:pt x="662468" y="86996"/>
                </a:lnTo>
                <a:lnTo>
                  <a:pt x="666425" y="86996"/>
                </a:lnTo>
                <a:lnTo>
                  <a:pt x="670079" y="90704"/>
                </a:lnTo>
                <a:lnTo>
                  <a:pt x="693521" y="90704"/>
                </a:lnTo>
                <a:lnTo>
                  <a:pt x="693521" y="100402"/>
                </a:lnTo>
                <a:lnTo>
                  <a:pt x="697174" y="103825"/>
                </a:lnTo>
                <a:lnTo>
                  <a:pt x="697174" y="125788"/>
                </a:lnTo>
                <a:lnTo>
                  <a:pt x="701132" y="125788"/>
                </a:lnTo>
                <a:lnTo>
                  <a:pt x="705090" y="129211"/>
                </a:lnTo>
                <a:lnTo>
                  <a:pt x="705090" y="132919"/>
                </a:lnTo>
                <a:lnTo>
                  <a:pt x="708743" y="132919"/>
                </a:lnTo>
                <a:lnTo>
                  <a:pt x="708743" y="129211"/>
                </a:lnTo>
                <a:lnTo>
                  <a:pt x="715136" y="129211"/>
                </a:lnTo>
                <a:lnTo>
                  <a:pt x="715136" y="132919"/>
                </a:lnTo>
                <a:lnTo>
                  <a:pt x="719094" y="132919"/>
                </a:lnTo>
                <a:lnTo>
                  <a:pt x="719094" y="136627"/>
                </a:lnTo>
                <a:lnTo>
                  <a:pt x="732185" y="136627"/>
                </a:lnTo>
                <a:lnTo>
                  <a:pt x="732185" y="120939"/>
                </a:lnTo>
                <a:lnTo>
                  <a:pt x="728227" y="120939"/>
                </a:lnTo>
                <a:lnTo>
                  <a:pt x="728227" y="90704"/>
                </a:lnTo>
                <a:lnTo>
                  <a:pt x="732185" y="90704"/>
                </a:lnTo>
                <a:lnTo>
                  <a:pt x="732185" y="78724"/>
                </a:lnTo>
                <a:lnTo>
                  <a:pt x="735838" y="78724"/>
                </a:lnTo>
                <a:lnTo>
                  <a:pt x="735838" y="75016"/>
                </a:lnTo>
                <a:lnTo>
                  <a:pt x="739796" y="75016"/>
                </a:lnTo>
                <a:lnTo>
                  <a:pt x="739796" y="67600"/>
                </a:lnTo>
                <a:lnTo>
                  <a:pt x="742232" y="64177"/>
                </a:lnTo>
                <a:lnTo>
                  <a:pt x="742232" y="49630"/>
                </a:lnTo>
                <a:lnTo>
                  <a:pt x="739796" y="49630"/>
                </a:lnTo>
                <a:lnTo>
                  <a:pt x="739796" y="45922"/>
                </a:lnTo>
                <a:lnTo>
                  <a:pt x="742232" y="45922"/>
                </a:lnTo>
                <a:lnTo>
                  <a:pt x="742232" y="38791"/>
                </a:lnTo>
                <a:lnTo>
                  <a:pt x="750147" y="38791"/>
                </a:lnTo>
                <a:lnTo>
                  <a:pt x="750147" y="32802"/>
                </a:lnTo>
                <a:lnTo>
                  <a:pt x="754105" y="32802"/>
                </a:lnTo>
                <a:lnTo>
                  <a:pt x="750147" y="32802"/>
                </a:lnTo>
                <a:lnTo>
                  <a:pt x="750147" y="25385"/>
                </a:lnTo>
                <a:lnTo>
                  <a:pt x="758976" y="25385"/>
                </a:lnTo>
                <a:lnTo>
                  <a:pt x="758976" y="21963"/>
                </a:lnTo>
                <a:lnTo>
                  <a:pt x="766892" y="21963"/>
                </a:lnTo>
                <a:lnTo>
                  <a:pt x="766892" y="29093"/>
                </a:lnTo>
                <a:lnTo>
                  <a:pt x="773285" y="29093"/>
                </a:lnTo>
                <a:lnTo>
                  <a:pt x="773285" y="32802"/>
                </a:lnTo>
                <a:lnTo>
                  <a:pt x="777243" y="32802"/>
                </a:lnTo>
                <a:lnTo>
                  <a:pt x="777243" y="36224"/>
                </a:lnTo>
                <a:lnTo>
                  <a:pt x="784854" y="36224"/>
                </a:lnTo>
                <a:lnTo>
                  <a:pt x="784854" y="42500"/>
                </a:lnTo>
                <a:lnTo>
                  <a:pt x="790029" y="42500"/>
                </a:lnTo>
                <a:lnTo>
                  <a:pt x="793987" y="45922"/>
                </a:lnTo>
                <a:lnTo>
                  <a:pt x="797640" y="49630"/>
                </a:lnTo>
                <a:lnTo>
                  <a:pt x="800380" y="49630"/>
                </a:lnTo>
                <a:lnTo>
                  <a:pt x="800380" y="54479"/>
                </a:lnTo>
                <a:lnTo>
                  <a:pt x="811949" y="54479"/>
                </a:lnTo>
                <a:lnTo>
                  <a:pt x="811949" y="75016"/>
                </a:lnTo>
                <a:lnTo>
                  <a:pt x="807991" y="78724"/>
                </a:lnTo>
                <a:lnTo>
                  <a:pt x="807991" y="83288"/>
                </a:lnTo>
                <a:lnTo>
                  <a:pt x="811949" y="83288"/>
                </a:lnTo>
                <a:lnTo>
                  <a:pt x="811949" y="91845"/>
                </a:lnTo>
                <a:lnTo>
                  <a:pt x="815907" y="91845"/>
                </a:lnTo>
                <a:lnTo>
                  <a:pt x="815907" y="96694"/>
                </a:lnTo>
                <a:lnTo>
                  <a:pt x="819560" y="96694"/>
                </a:lnTo>
                <a:lnTo>
                  <a:pt x="815907" y="96694"/>
                </a:lnTo>
                <a:lnTo>
                  <a:pt x="819560" y="100402"/>
                </a:lnTo>
                <a:lnTo>
                  <a:pt x="815907" y="100402"/>
                </a:lnTo>
                <a:lnTo>
                  <a:pt x="819560" y="100402"/>
                </a:lnTo>
                <a:lnTo>
                  <a:pt x="815907" y="100402"/>
                </a:lnTo>
                <a:lnTo>
                  <a:pt x="815907" y="103825"/>
                </a:lnTo>
                <a:lnTo>
                  <a:pt x="819560" y="103825"/>
                </a:lnTo>
                <a:lnTo>
                  <a:pt x="819560" y="107533"/>
                </a:lnTo>
                <a:lnTo>
                  <a:pt x="835087" y="107533"/>
                </a:lnTo>
                <a:lnTo>
                  <a:pt x="835087" y="116090"/>
                </a:lnTo>
                <a:lnTo>
                  <a:pt x="839045" y="116090"/>
                </a:lnTo>
                <a:lnTo>
                  <a:pt x="839045" y="120939"/>
                </a:lnTo>
                <a:lnTo>
                  <a:pt x="835087" y="125788"/>
                </a:lnTo>
                <a:lnTo>
                  <a:pt x="839045" y="129211"/>
                </a:lnTo>
                <a:lnTo>
                  <a:pt x="839045" y="146325"/>
                </a:lnTo>
                <a:lnTo>
                  <a:pt x="843002" y="146325"/>
                </a:lnTo>
                <a:lnTo>
                  <a:pt x="843002" y="162013"/>
                </a:lnTo>
                <a:lnTo>
                  <a:pt x="839045" y="162013"/>
                </a:lnTo>
                <a:lnTo>
                  <a:pt x="839045" y="171711"/>
                </a:lnTo>
                <a:lnTo>
                  <a:pt x="835087" y="171711"/>
                </a:lnTo>
                <a:lnTo>
                  <a:pt x="835087" y="178842"/>
                </a:lnTo>
                <a:lnTo>
                  <a:pt x="829911" y="178842"/>
                </a:lnTo>
                <a:lnTo>
                  <a:pt x="829911" y="182550"/>
                </a:lnTo>
                <a:lnTo>
                  <a:pt x="835087" y="182550"/>
                </a:lnTo>
                <a:lnTo>
                  <a:pt x="839045" y="178842"/>
                </a:lnTo>
                <a:lnTo>
                  <a:pt x="839045" y="187399"/>
                </a:lnTo>
                <a:lnTo>
                  <a:pt x="843002" y="187399"/>
                </a:lnTo>
                <a:lnTo>
                  <a:pt x="846656" y="190822"/>
                </a:lnTo>
                <a:lnTo>
                  <a:pt x="850613" y="190822"/>
                </a:lnTo>
                <a:lnTo>
                  <a:pt x="850613" y="194530"/>
                </a:lnTo>
                <a:lnTo>
                  <a:pt x="846656" y="196812"/>
                </a:lnTo>
                <a:lnTo>
                  <a:pt x="843002" y="196812"/>
                </a:lnTo>
                <a:lnTo>
                  <a:pt x="843002" y="207651"/>
                </a:lnTo>
                <a:lnTo>
                  <a:pt x="835087" y="207651"/>
                </a:lnTo>
                <a:lnTo>
                  <a:pt x="835087" y="215067"/>
                </a:lnTo>
                <a:lnTo>
                  <a:pt x="839045" y="219916"/>
                </a:lnTo>
                <a:lnTo>
                  <a:pt x="839045" y="223624"/>
                </a:lnTo>
                <a:lnTo>
                  <a:pt x="843002" y="223624"/>
                </a:lnTo>
                <a:lnTo>
                  <a:pt x="843002" y="229614"/>
                </a:lnTo>
                <a:lnTo>
                  <a:pt x="839045" y="229614"/>
                </a:lnTo>
                <a:lnTo>
                  <a:pt x="839045" y="233037"/>
                </a:lnTo>
                <a:lnTo>
                  <a:pt x="835087" y="233037"/>
                </a:lnTo>
                <a:lnTo>
                  <a:pt x="835087" y="229614"/>
                </a:lnTo>
                <a:lnTo>
                  <a:pt x="829911" y="229614"/>
                </a:lnTo>
                <a:lnTo>
                  <a:pt x="829911" y="236745"/>
                </a:lnTo>
                <a:lnTo>
                  <a:pt x="826258" y="236745"/>
                </a:lnTo>
                <a:lnTo>
                  <a:pt x="824736" y="240453"/>
                </a:lnTo>
                <a:lnTo>
                  <a:pt x="819560" y="240453"/>
                </a:lnTo>
                <a:lnTo>
                  <a:pt x="819560" y="243876"/>
                </a:lnTo>
                <a:lnTo>
                  <a:pt x="811949" y="243876"/>
                </a:lnTo>
                <a:lnTo>
                  <a:pt x="811949" y="248725"/>
                </a:lnTo>
                <a:lnTo>
                  <a:pt x="807991" y="248725"/>
                </a:lnTo>
                <a:lnTo>
                  <a:pt x="804338" y="250151"/>
                </a:lnTo>
                <a:lnTo>
                  <a:pt x="804338" y="258423"/>
                </a:lnTo>
                <a:lnTo>
                  <a:pt x="800380" y="258423"/>
                </a:lnTo>
                <a:lnTo>
                  <a:pt x="800380" y="262131"/>
                </a:lnTo>
                <a:lnTo>
                  <a:pt x="797640" y="265839"/>
                </a:lnTo>
                <a:lnTo>
                  <a:pt x="797640" y="269261"/>
                </a:lnTo>
                <a:lnTo>
                  <a:pt x="800380" y="269261"/>
                </a:lnTo>
                <a:lnTo>
                  <a:pt x="800380" y="272970"/>
                </a:lnTo>
                <a:lnTo>
                  <a:pt x="804338" y="276678"/>
                </a:lnTo>
                <a:lnTo>
                  <a:pt x="804338" y="278959"/>
                </a:lnTo>
                <a:lnTo>
                  <a:pt x="807991" y="282668"/>
                </a:lnTo>
                <a:lnTo>
                  <a:pt x="807991" y="294647"/>
                </a:lnTo>
                <a:lnTo>
                  <a:pt x="804338" y="298355"/>
                </a:lnTo>
                <a:lnTo>
                  <a:pt x="804338" y="304345"/>
                </a:lnTo>
                <a:lnTo>
                  <a:pt x="807991" y="308053"/>
                </a:lnTo>
                <a:lnTo>
                  <a:pt x="807991" y="311762"/>
                </a:lnTo>
                <a:lnTo>
                  <a:pt x="815907" y="311762"/>
                </a:lnTo>
                <a:lnTo>
                  <a:pt x="819560" y="315184"/>
                </a:lnTo>
                <a:lnTo>
                  <a:pt x="826258" y="315184"/>
                </a:lnTo>
                <a:lnTo>
                  <a:pt x="826258" y="320033"/>
                </a:lnTo>
                <a:lnTo>
                  <a:pt x="829911" y="320033"/>
                </a:lnTo>
                <a:lnTo>
                  <a:pt x="829911" y="327449"/>
                </a:lnTo>
                <a:lnTo>
                  <a:pt x="835087" y="327449"/>
                </a:lnTo>
                <a:lnTo>
                  <a:pt x="835087" y="329731"/>
                </a:lnTo>
                <a:lnTo>
                  <a:pt x="839045" y="329731"/>
                </a:lnTo>
                <a:lnTo>
                  <a:pt x="839045" y="333439"/>
                </a:lnTo>
                <a:lnTo>
                  <a:pt x="843002" y="333439"/>
                </a:lnTo>
                <a:lnTo>
                  <a:pt x="843002" y="344278"/>
                </a:lnTo>
                <a:lnTo>
                  <a:pt x="846656" y="344278"/>
                </a:lnTo>
                <a:lnTo>
                  <a:pt x="846656" y="352835"/>
                </a:lnTo>
                <a:lnTo>
                  <a:pt x="850613" y="352835"/>
                </a:lnTo>
                <a:lnTo>
                  <a:pt x="846656" y="356258"/>
                </a:lnTo>
                <a:lnTo>
                  <a:pt x="855789" y="356258"/>
                </a:lnTo>
                <a:lnTo>
                  <a:pt x="855789" y="352835"/>
                </a:lnTo>
                <a:lnTo>
                  <a:pt x="855789" y="369664"/>
                </a:lnTo>
                <a:lnTo>
                  <a:pt x="857007" y="369664"/>
                </a:lnTo>
                <a:lnTo>
                  <a:pt x="857007" y="373087"/>
                </a:lnTo>
                <a:lnTo>
                  <a:pt x="855789" y="373087"/>
                </a:lnTo>
                <a:lnTo>
                  <a:pt x="855789" y="376795"/>
                </a:lnTo>
                <a:lnTo>
                  <a:pt x="857007" y="376795"/>
                </a:lnTo>
                <a:lnTo>
                  <a:pt x="857007" y="381644"/>
                </a:lnTo>
                <a:lnTo>
                  <a:pt x="866140" y="381644"/>
                </a:lnTo>
                <a:lnTo>
                  <a:pt x="866140" y="386493"/>
                </a:lnTo>
                <a:lnTo>
                  <a:pt x="855789" y="386493"/>
                </a:lnTo>
                <a:lnTo>
                  <a:pt x="850613" y="391342"/>
                </a:lnTo>
                <a:lnTo>
                  <a:pt x="843002" y="391342"/>
                </a:lnTo>
                <a:lnTo>
                  <a:pt x="843002" y="395050"/>
                </a:lnTo>
                <a:lnTo>
                  <a:pt x="839045" y="398473"/>
                </a:lnTo>
                <a:lnTo>
                  <a:pt x="839045" y="409312"/>
                </a:lnTo>
                <a:lnTo>
                  <a:pt x="835087" y="409312"/>
                </a:lnTo>
                <a:lnTo>
                  <a:pt x="835087" y="415587"/>
                </a:lnTo>
                <a:lnTo>
                  <a:pt x="819560" y="415587"/>
                </a:lnTo>
                <a:lnTo>
                  <a:pt x="819560" y="419010"/>
                </a:lnTo>
                <a:lnTo>
                  <a:pt x="811949" y="419010"/>
                </a:lnTo>
                <a:lnTo>
                  <a:pt x="811949" y="423859"/>
                </a:lnTo>
                <a:lnTo>
                  <a:pt x="807991" y="423859"/>
                </a:lnTo>
                <a:lnTo>
                  <a:pt x="807991" y="427567"/>
                </a:lnTo>
                <a:lnTo>
                  <a:pt x="804338" y="427567"/>
                </a:lnTo>
                <a:lnTo>
                  <a:pt x="804338" y="448104"/>
                </a:lnTo>
                <a:lnTo>
                  <a:pt x="800380" y="448104"/>
                </a:lnTo>
                <a:lnTo>
                  <a:pt x="800380" y="452953"/>
                </a:lnTo>
                <a:lnTo>
                  <a:pt x="797640" y="452953"/>
                </a:lnTo>
                <a:lnTo>
                  <a:pt x="797640" y="448104"/>
                </a:lnTo>
                <a:lnTo>
                  <a:pt x="790029" y="448104"/>
                </a:lnTo>
                <a:lnTo>
                  <a:pt x="784854" y="444396"/>
                </a:lnTo>
                <a:lnTo>
                  <a:pt x="784854" y="437265"/>
                </a:lnTo>
                <a:lnTo>
                  <a:pt x="780896" y="437265"/>
                </a:lnTo>
                <a:lnTo>
                  <a:pt x="780896" y="434698"/>
                </a:lnTo>
                <a:lnTo>
                  <a:pt x="777243" y="434698"/>
                </a:lnTo>
                <a:lnTo>
                  <a:pt x="777243" y="431275"/>
                </a:lnTo>
                <a:lnTo>
                  <a:pt x="773285" y="427567"/>
                </a:lnTo>
                <a:lnTo>
                  <a:pt x="773285" y="423859"/>
                </a:lnTo>
                <a:lnTo>
                  <a:pt x="769327" y="419010"/>
                </a:lnTo>
                <a:lnTo>
                  <a:pt x="758976" y="419010"/>
                </a:lnTo>
                <a:lnTo>
                  <a:pt x="758976" y="415587"/>
                </a:lnTo>
                <a:lnTo>
                  <a:pt x="754105" y="415587"/>
                </a:lnTo>
                <a:lnTo>
                  <a:pt x="754105" y="411879"/>
                </a:lnTo>
                <a:lnTo>
                  <a:pt x="746190" y="411879"/>
                </a:lnTo>
                <a:lnTo>
                  <a:pt x="746190" y="409312"/>
                </a:lnTo>
                <a:lnTo>
                  <a:pt x="735838" y="409312"/>
                </a:lnTo>
                <a:lnTo>
                  <a:pt x="735838" y="411879"/>
                </a:lnTo>
                <a:lnTo>
                  <a:pt x="724270" y="411879"/>
                </a:lnTo>
                <a:lnTo>
                  <a:pt x="719094" y="415587"/>
                </a:lnTo>
                <a:lnTo>
                  <a:pt x="715136" y="415587"/>
                </a:lnTo>
                <a:lnTo>
                  <a:pt x="715136" y="411879"/>
                </a:lnTo>
                <a:lnTo>
                  <a:pt x="713919" y="411879"/>
                </a:lnTo>
                <a:lnTo>
                  <a:pt x="713919" y="409312"/>
                </a:lnTo>
                <a:lnTo>
                  <a:pt x="708743" y="409312"/>
                </a:lnTo>
                <a:lnTo>
                  <a:pt x="705090" y="411879"/>
                </a:lnTo>
                <a:lnTo>
                  <a:pt x="697174" y="411879"/>
                </a:lnTo>
                <a:lnTo>
                  <a:pt x="697174" y="415587"/>
                </a:lnTo>
                <a:lnTo>
                  <a:pt x="693521" y="415587"/>
                </a:lnTo>
                <a:lnTo>
                  <a:pt x="693521" y="423859"/>
                </a:lnTo>
                <a:lnTo>
                  <a:pt x="683170" y="423859"/>
                </a:lnTo>
                <a:lnTo>
                  <a:pt x="683170" y="419010"/>
                </a:lnTo>
                <a:lnTo>
                  <a:pt x="674037" y="419010"/>
                </a:lnTo>
                <a:lnTo>
                  <a:pt x="674037" y="423859"/>
                </a:lnTo>
                <a:lnTo>
                  <a:pt x="662468" y="423859"/>
                </a:lnTo>
                <a:lnTo>
                  <a:pt x="662468" y="434698"/>
                </a:lnTo>
                <a:lnTo>
                  <a:pt x="658510" y="434698"/>
                </a:lnTo>
                <a:lnTo>
                  <a:pt x="658510" y="437265"/>
                </a:lnTo>
                <a:lnTo>
                  <a:pt x="656074" y="437265"/>
                </a:lnTo>
                <a:lnTo>
                  <a:pt x="656074" y="434698"/>
                </a:lnTo>
                <a:lnTo>
                  <a:pt x="648159" y="434698"/>
                </a:lnTo>
                <a:lnTo>
                  <a:pt x="642983" y="431275"/>
                </a:lnTo>
                <a:lnTo>
                  <a:pt x="642983" y="434698"/>
                </a:lnTo>
                <a:lnTo>
                  <a:pt x="639330" y="434698"/>
                </a:lnTo>
                <a:lnTo>
                  <a:pt x="639330" y="431275"/>
                </a:lnTo>
                <a:lnTo>
                  <a:pt x="635372" y="431275"/>
                </a:lnTo>
                <a:lnTo>
                  <a:pt x="635372" y="427567"/>
                </a:lnTo>
                <a:lnTo>
                  <a:pt x="631415" y="427567"/>
                </a:lnTo>
                <a:lnTo>
                  <a:pt x="631415" y="431275"/>
                </a:lnTo>
                <a:lnTo>
                  <a:pt x="631415" y="427567"/>
                </a:lnTo>
                <a:lnTo>
                  <a:pt x="628979" y="427567"/>
                </a:lnTo>
                <a:lnTo>
                  <a:pt x="631415" y="427567"/>
                </a:lnTo>
                <a:lnTo>
                  <a:pt x="631415" y="423859"/>
                </a:lnTo>
                <a:lnTo>
                  <a:pt x="628979" y="423859"/>
                </a:lnTo>
                <a:lnTo>
                  <a:pt x="628979" y="419010"/>
                </a:lnTo>
                <a:lnTo>
                  <a:pt x="625021" y="419010"/>
                </a:lnTo>
                <a:lnTo>
                  <a:pt x="625021" y="415587"/>
                </a:lnTo>
                <a:lnTo>
                  <a:pt x="621063" y="415587"/>
                </a:lnTo>
                <a:lnTo>
                  <a:pt x="617410" y="411879"/>
                </a:lnTo>
                <a:lnTo>
                  <a:pt x="612235" y="411879"/>
                </a:lnTo>
                <a:lnTo>
                  <a:pt x="612235" y="409312"/>
                </a:lnTo>
                <a:lnTo>
                  <a:pt x="604319" y="409312"/>
                </a:lnTo>
                <a:lnTo>
                  <a:pt x="604319" y="411879"/>
                </a:lnTo>
                <a:lnTo>
                  <a:pt x="600666" y="409312"/>
                </a:lnTo>
                <a:lnTo>
                  <a:pt x="597926" y="405889"/>
                </a:lnTo>
                <a:lnTo>
                  <a:pt x="600666" y="405889"/>
                </a:lnTo>
                <a:lnTo>
                  <a:pt x="600666" y="402181"/>
                </a:lnTo>
                <a:lnTo>
                  <a:pt x="597926" y="402181"/>
                </a:lnTo>
                <a:lnTo>
                  <a:pt x="597926" y="398473"/>
                </a:lnTo>
                <a:lnTo>
                  <a:pt x="594273" y="398473"/>
                </a:lnTo>
                <a:lnTo>
                  <a:pt x="597926" y="395050"/>
                </a:lnTo>
                <a:lnTo>
                  <a:pt x="594273" y="395050"/>
                </a:lnTo>
                <a:lnTo>
                  <a:pt x="594273" y="386493"/>
                </a:lnTo>
                <a:lnTo>
                  <a:pt x="590315" y="386493"/>
                </a:lnTo>
                <a:lnTo>
                  <a:pt x="590315" y="382785"/>
                </a:lnTo>
                <a:lnTo>
                  <a:pt x="586357" y="382785"/>
                </a:lnTo>
                <a:lnTo>
                  <a:pt x="586357" y="381644"/>
                </a:lnTo>
                <a:lnTo>
                  <a:pt x="582399" y="381644"/>
                </a:lnTo>
                <a:lnTo>
                  <a:pt x="582399" y="376795"/>
                </a:lnTo>
                <a:lnTo>
                  <a:pt x="577528" y="381666"/>
                </a:lnTo>
                <a:lnTo>
                  <a:pt x="577528" y="376795"/>
                </a:lnTo>
                <a:lnTo>
                  <a:pt x="573570" y="373087"/>
                </a:lnTo>
                <a:lnTo>
                  <a:pt x="577528" y="373087"/>
                </a:lnTo>
                <a:lnTo>
                  <a:pt x="577528" y="369664"/>
                </a:lnTo>
                <a:lnTo>
                  <a:pt x="572353" y="369664"/>
                </a:lnTo>
                <a:lnTo>
                  <a:pt x="572353" y="362248"/>
                </a:lnTo>
                <a:lnTo>
                  <a:pt x="567177" y="362248"/>
                </a:lnTo>
                <a:lnTo>
                  <a:pt x="567177" y="357399"/>
                </a:lnTo>
                <a:lnTo>
                  <a:pt x="555608" y="357399"/>
                </a:lnTo>
                <a:lnTo>
                  <a:pt x="555608" y="356258"/>
                </a:lnTo>
                <a:lnTo>
                  <a:pt x="545257" y="356258"/>
                </a:lnTo>
                <a:lnTo>
                  <a:pt x="545257" y="352835"/>
                </a:lnTo>
                <a:lnTo>
                  <a:pt x="536124" y="352835"/>
                </a:lnTo>
                <a:lnTo>
                  <a:pt x="536124" y="347986"/>
                </a:lnTo>
                <a:lnTo>
                  <a:pt x="528513" y="347986"/>
                </a:lnTo>
                <a:lnTo>
                  <a:pt x="528513" y="352835"/>
                </a:lnTo>
                <a:lnTo>
                  <a:pt x="524555" y="352835"/>
                </a:lnTo>
                <a:lnTo>
                  <a:pt x="524555" y="347986"/>
                </a:lnTo>
                <a:lnTo>
                  <a:pt x="510246" y="347986"/>
                </a:lnTo>
                <a:lnTo>
                  <a:pt x="510246" y="352835"/>
                </a:lnTo>
                <a:lnTo>
                  <a:pt x="506593" y="356258"/>
                </a:lnTo>
                <a:lnTo>
                  <a:pt x="506593" y="362248"/>
                </a:lnTo>
                <a:lnTo>
                  <a:pt x="497460" y="362248"/>
                </a:lnTo>
                <a:lnTo>
                  <a:pt x="497460" y="365956"/>
                </a:lnTo>
                <a:lnTo>
                  <a:pt x="493502" y="365956"/>
                </a:lnTo>
                <a:lnTo>
                  <a:pt x="489849" y="362248"/>
                </a:lnTo>
                <a:lnTo>
                  <a:pt x="483151" y="362248"/>
                </a:lnTo>
                <a:lnTo>
                  <a:pt x="483151" y="365956"/>
                </a:lnTo>
                <a:lnTo>
                  <a:pt x="462753" y="365956"/>
                </a:lnTo>
                <a:lnTo>
                  <a:pt x="462753" y="369664"/>
                </a:lnTo>
                <a:lnTo>
                  <a:pt x="452402" y="369664"/>
                </a:lnTo>
                <a:lnTo>
                  <a:pt x="452402" y="365956"/>
                </a:lnTo>
                <a:lnTo>
                  <a:pt x="448444" y="365956"/>
                </a:lnTo>
                <a:lnTo>
                  <a:pt x="448444" y="362248"/>
                </a:lnTo>
                <a:lnTo>
                  <a:pt x="444487" y="362248"/>
                </a:lnTo>
                <a:lnTo>
                  <a:pt x="444487" y="357399"/>
                </a:lnTo>
                <a:lnTo>
                  <a:pt x="435658" y="357399"/>
                </a:lnTo>
                <a:lnTo>
                  <a:pt x="435658" y="356258"/>
                </a:lnTo>
                <a:lnTo>
                  <a:pt x="409780" y="356258"/>
                </a:lnTo>
                <a:lnTo>
                  <a:pt x="413738" y="352835"/>
                </a:lnTo>
                <a:lnTo>
                  <a:pt x="404605" y="352835"/>
                </a:lnTo>
                <a:lnTo>
                  <a:pt x="404605" y="356258"/>
                </a:lnTo>
                <a:lnTo>
                  <a:pt x="403387" y="356258"/>
                </a:lnTo>
                <a:lnTo>
                  <a:pt x="403387" y="357399"/>
                </a:lnTo>
                <a:lnTo>
                  <a:pt x="399429" y="357399"/>
                </a:lnTo>
                <a:lnTo>
                  <a:pt x="399429" y="362248"/>
                </a:lnTo>
                <a:lnTo>
                  <a:pt x="395776" y="362248"/>
                </a:lnTo>
                <a:lnTo>
                  <a:pt x="395776" y="365956"/>
                </a:lnTo>
                <a:lnTo>
                  <a:pt x="399429" y="365956"/>
                </a:lnTo>
                <a:lnTo>
                  <a:pt x="399429" y="382785"/>
                </a:lnTo>
                <a:lnTo>
                  <a:pt x="403387" y="382785"/>
                </a:lnTo>
                <a:lnTo>
                  <a:pt x="403387" y="386493"/>
                </a:lnTo>
                <a:lnTo>
                  <a:pt x="399429" y="386493"/>
                </a:lnTo>
                <a:lnTo>
                  <a:pt x="399429" y="391342"/>
                </a:lnTo>
                <a:lnTo>
                  <a:pt x="403387" y="391342"/>
                </a:lnTo>
                <a:lnTo>
                  <a:pt x="403387" y="402181"/>
                </a:lnTo>
                <a:lnTo>
                  <a:pt x="404605" y="402181"/>
                </a:lnTo>
                <a:lnTo>
                  <a:pt x="403387" y="405889"/>
                </a:lnTo>
                <a:lnTo>
                  <a:pt x="403387" y="409312"/>
                </a:lnTo>
                <a:lnTo>
                  <a:pt x="399429" y="409312"/>
                </a:lnTo>
                <a:lnTo>
                  <a:pt x="399429" y="411879"/>
                </a:lnTo>
                <a:lnTo>
                  <a:pt x="390600" y="411879"/>
                </a:lnTo>
                <a:lnTo>
                  <a:pt x="390600" y="415587"/>
                </a:lnTo>
                <a:lnTo>
                  <a:pt x="395776" y="415587"/>
                </a:lnTo>
                <a:lnTo>
                  <a:pt x="390600" y="415587"/>
                </a:lnTo>
                <a:lnTo>
                  <a:pt x="390600" y="427567"/>
                </a:lnTo>
                <a:lnTo>
                  <a:pt x="386642" y="427567"/>
                </a:lnTo>
                <a:lnTo>
                  <a:pt x="386642" y="431275"/>
                </a:lnTo>
                <a:lnTo>
                  <a:pt x="382685" y="434698"/>
                </a:lnTo>
                <a:lnTo>
                  <a:pt x="382685" y="437265"/>
                </a:lnTo>
                <a:lnTo>
                  <a:pt x="379031" y="437265"/>
                </a:lnTo>
                <a:lnTo>
                  <a:pt x="379031" y="444396"/>
                </a:lnTo>
                <a:lnTo>
                  <a:pt x="382685" y="444396"/>
                </a:lnTo>
                <a:lnTo>
                  <a:pt x="382685" y="448104"/>
                </a:lnTo>
                <a:lnTo>
                  <a:pt x="379031" y="448104"/>
                </a:lnTo>
                <a:lnTo>
                  <a:pt x="379031" y="452953"/>
                </a:lnTo>
                <a:lnTo>
                  <a:pt x="372334" y="452953"/>
                </a:lnTo>
                <a:lnTo>
                  <a:pt x="372334" y="448104"/>
                </a:lnTo>
                <a:lnTo>
                  <a:pt x="368680" y="448104"/>
                </a:lnTo>
                <a:lnTo>
                  <a:pt x="368680" y="444396"/>
                </a:lnTo>
                <a:lnTo>
                  <a:pt x="364723" y="444396"/>
                </a:lnTo>
                <a:lnTo>
                  <a:pt x="364723" y="448104"/>
                </a:lnTo>
                <a:lnTo>
                  <a:pt x="359547" y="448104"/>
                </a:lnTo>
                <a:lnTo>
                  <a:pt x="359547" y="452953"/>
                </a:lnTo>
                <a:lnTo>
                  <a:pt x="355589" y="452953"/>
                </a:lnTo>
                <a:lnTo>
                  <a:pt x="359547" y="452953"/>
                </a:lnTo>
                <a:lnTo>
                  <a:pt x="359547" y="461510"/>
                </a:lnTo>
                <a:lnTo>
                  <a:pt x="355589" y="461510"/>
                </a:lnTo>
                <a:lnTo>
                  <a:pt x="355589" y="466074"/>
                </a:lnTo>
                <a:lnTo>
                  <a:pt x="359547" y="466074"/>
                </a:lnTo>
                <a:lnTo>
                  <a:pt x="359547" y="469782"/>
                </a:lnTo>
                <a:lnTo>
                  <a:pt x="355589" y="473490"/>
                </a:lnTo>
                <a:lnTo>
                  <a:pt x="351936" y="473490"/>
                </a:lnTo>
                <a:lnTo>
                  <a:pt x="351936" y="469782"/>
                </a:lnTo>
                <a:lnTo>
                  <a:pt x="347978" y="469782"/>
                </a:lnTo>
                <a:lnTo>
                  <a:pt x="345543" y="473490"/>
                </a:lnTo>
                <a:lnTo>
                  <a:pt x="337627" y="473490"/>
                </a:lnTo>
                <a:lnTo>
                  <a:pt x="337627" y="477198"/>
                </a:lnTo>
                <a:lnTo>
                  <a:pt x="328494" y="477198"/>
                </a:lnTo>
                <a:lnTo>
                  <a:pt x="328494" y="485470"/>
                </a:lnTo>
                <a:lnTo>
                  <a:pt x="324841" y="485470"/>
                </a:lnTo>
                <a:lnTo>
                  <a:pt x="324841" y="489178"/>
                </a:lnTo>
                <a:lnTo>
                  <a:pt x="320883" y="489178"/>
                </a:lnTo>
                <a:lnTo>
                  <a:pt x="320883" y="490319"/>
                </a:lnTo>
                <a:lnTo>
                  <a:pt x="319665" y="490319"/>
                </a:lnTo>
                <a:lnTo>
                  <a:pt x="319665" y="495168"/>
                </a:lnTo>
                <a:lnTo>
                  <a:pt x="314489" y="495168"/>
                </a:lnTo>
                <a:lnTo>
                  <a:pt x="314489" y="498876"/>
                </a:lnTo>
                <a:lnTo>
                  <a:pt x="310532" y="498876"/>
                </a:lnTo>
                <a:lnTo>
                  <a:pt x="310532" y="502299"/>
                </a:lnTo>
                <a:lnTo>
                  <a:pt x="306878" y="502299"/>
                </a:lnTo>
                <a:lnTo>
                  <a:pt x="306878" y="513423"/>
                </a:lnTo>
                <a:lnTo>
                  <a:pt x="289830" y="513423"/>
                </a:lnTo>
                <a:lnTo>
                  <a:pt x="289830" y="515705"/>
                </a:lnTo>
                <a:lnTo>
                  <a:pt x="293787" y="519413"/>
                </a:lnTo>
                <a:lnTo>
                  <a:pt x="293787" y="522836"/>
                </a:lnTo>
                <a:lnTo>
                  <a:pt x="289830" y="522836"/>
                </a:lnTo>
                <a:lnTo>
                  <a:pt x="289830" y="527685"/>
                </a:lnTo>
                <a:lnTo>
                  <a:pt x="288612" y="527685"/>
                </a:lnTo>
                <a:lnTo>
                  <a:pt x="283436" y="522836"/>
                </a:lnTo>
                <a:lnTo>
                  <a:pt x="283436" y="515705"/>
                </a:lnTo>
                <a:lnTo>
                  <a:pt x="279783" y="515705"/>
                </a:lnTo>
                <a:lnTo>
                  <a:pt x="275825" y="513423"/>
                </a:lnTo>
                <a:lnTo>
                  <a:pt x="263039" y="513423"/>
                </a:lnTo>
                <a:lnTo>
                  <a:pt x="263039" y="515705"/>
                </a:lnTo>
                <a:lnTo>
                  <a:pt x="261516" y="515705"/>
                </a:lnTo>
                <a:lnTo>
                  <a:pt x="261516" y="502299"/>
                </a:lnTo>
                <a:lnTo>
                  <a:pt x="263039" y="502299"/>
                </a:lnTo>
                <a:lnTo>
                  <a:pt x="263039" y="498876"/>
                </a:lnTo>
                <a:lnTo>
                  <a:pt x="261516" y="498876"/>
                </a:lnTo>
                <a:lnTo>
                  <a:pt x="263039" y="495168"/>
                </a:lnTo>
                <a:lnTo>
                  <a:pt x="263039" y="490319"/>
                </a:lnTo>
                <a:lnTo>
                  <a:pt x="268214" y="490319"/>
                </a:lnTo>
                <a:lnTo>
                  <a:pt x="268214" y="489178"/>
                </a:lnTo>
                <a:lnTo>
                  <a:pt x="271867" y="489178"/>
                </a:lnTo>
                <a:lnTo>
                  <a:pt x="271867" y="485470"/>
                </a:lnTo>
                <a:lnTo>
                  <a:pt x="268214" y="480621"/>
                </a:lnTo>
                <a:lnTo>
                  <a:pt x="271867" y="480621"/>
                </a:lnTo>
                <a:lnTo>
                  <a:pt x="268214" y="480621"/>
                </a:lnTo>
                <a:lnTo>
                  <a:pt x="268214" y="473490"/>
                </a:lnTo>
                <a:lnTo>
                  <a:pt x="263039" y="469782"/>
                </a:lnTo>
                <a:lnTo>
                  <a:pt x="263039" y="448104"/>
                </a:lnTo>
                <a:lnTo>
                  <a:pt x="268214" y="448104"/>
                </a:lnTo>
                <a:lnTo>
                  <a:pt x="268214" y="444396"/>
                </a:lnTo>
                <a:lnTo>
                  <a:pt x="263039" y="444396"/>
                </a:lnTo>
                <a:lnTo>
                  <a:pt x="263039" y="437265"/>
                </a:lnTo>
                <a:lnTo>
                  <a:pt x="257863" y="437265"/>
                </a:lnTo>
                <a:lnTo>
                  <a:pt x="257863" y="427567"/>
                </a:lnTo>
                <a:lnTo>
                  <a:pt x="253905" y="427567"/>
                </a:lnTo>
                <a:lnTo>
                  <a:pt x="253905" y="419010"/>
                </a:lnTo>
                <a:lnTo>
                  <a:pt x="248730" y="419010"/>
                </a:lnTo>
                <a:lnTo>
                  <a:pt x="248730" y="415587"/>
                </a:lnTo>
                <a:lnTo>
                  <a:pt x="244772" y="415587"/>
                </a:lnTo>
                <a:lnTo>
                  <a:pt x="244772" y="411879"/>
                </a:lnTo>
                <a:lnTo>
                  <a:pt x="241119" y="411879"/>
                </a:lnTo>
                <a:lnTo>
                  <a:pt x="241119" y="405889"/>
                </a:lnTo>
                <a:lnTo>
                  <a:pt x="237161" y="405889"/>
                </a:lnTo>
                <a:lnTo>
                  <a:pt x="237161" y="395050"/>
                </a:lnTo>
                <a:lnTo>
                  <a:pt x="237161" y="398473"/>
                </a:lnTo>
                <a:lnTo>
                  <a:pt x="237161" y="395050"/>
                </a:lnTo>
                <a:lnTo>
                  <a:pt x="241119" y="395050"/>
                </a:lnTo>
                <a:lnTo>
                  <a:pt x="241119" y="391342"/>
                </a:lnTo>
                <a:lnTo>
                  <a:pt x="244772" y="391342"/>
                </a:lnTo>
                <a:lnTo>
                  <a:pt x="244772" y="382785"/>
                </a:lnTo>
                <a:lnTo>
                  <a:pt x="241119" y="382785"/>
                </a:lnTo>
                <a:lnTo>
                  <a:pt x="241119" y="381644"/>
                </a:lnTo>
                <a:lnTo>
                  <a:pt x="244772" y="381644"/>
                </a:lnTo>
                <a:lnTo>
                  <a:pt x="241119" y="381644"/>
                </a:lnTo>
                <a:lnTo>
                  <a:pt x="241119" y="376795"/>
                </a:lnTo>
                <a:lnTo>
                  <a:pt x="237161" y="376795"/>
                </a:lnTo>
                <a:lnTo>
                  <a:pt x="237161" y="373087"/>
                </a:lnTo>
                <a:lnTo>
                  <a:pt x="230768" y="373087"/>
                </a:lnTo>
                <a:lnTo>
                  <a:pt x="230768" y="369664"/>
                </a:lnTo>
                <a:lnTo>
                  <a:pt x="234421" y="365956"/>
                </a:lnTo>
                <a:lnTo>
                  <a:pt x="230768" y="365956"/>
                </a:lnTo>
                <a:lnTo>
                  <a:pt x="230768" y="362248"/>
                </a:lnTo>
                <a:lnTo>
                  <a:pt x="214023" y="362248"/>
                </a:lnTo>
                <a:lnTo>
                  <a:pt x="214023" y="365956"/>
                </a:lnTo>
                <a:lnTo>
                  <a:pt x="206108" y="365956"/>
                </a:lnTo>
                <a:lnTo>
                  <a:pt x="206108" y="362248"/>
                </a:lnTo>
                <a:lnTo>
                  <a:pt x="203672" y="362248"/>
                </a:lnTo>
                <a:lnTo>
                  <a:pt x="199715" y="357399"/>
                </a:lnTo>
                <a:lnTo>
                  <a:pt x="195757" y="357399"/>
                </a:lnTo>
                <a:lnTo>
                  <a:pt x="195757" y="356258"/>
                </a:lnTo>
                <a:lnTo>
                  <a:pt x="192103" y="356258"/>
                </a:lnTo>
                <a:lnTo>
                  <a:pt x="192103" y="357399"/>
                </a:lnTo>
                <a:lnTo>
                  <a:pt x="186928" y="357399"/>
                </a:lnTo>
                <a:lnTo>
                  <a:pt x="186928" y="352835"/>
                </a:lnTo>
                <a:lnTo>
                  <a:pt x="177795" y="352835"/>
                </a:lnTo>
                <a:lnTo>
                  <a:pt x="177795" y="347986"/>
                </a:lnTo>
                <a:lnTo>
                  <a:pt x="172619" y="347986"/>
                </a:lnTo>
                <a:lnTo>
                  <a:pt x="172619" y="352835"/>
                </a:lnTo>
                <a:lnTo>
                  <a:pt x="168966" y="352835"/>
                </a:lnTo>
                <a:lnTo>
                  <a:pt x="168966" y="347986"/>
                </a:lnTo>
                <a:lnTo>
                  <a:pt x="141870" y="347986"/>
                </a:lnTo>
                <a:lnTo>
                  <a:pt x="137913" y="344278"/>
                </a:lnTo>
                <a:lnTo>
                  <a:pt x="133955" y="340570"/>
                </a:lnTo>
                <a:lnTo>
                  <a:pt x="130302" y="336862"/>
                </a:lnTo>
                <a:lnTo>
                  <a:pt x="130302" y="323741"/>
                </a:lnTo>
                <a:lnTo>
                  <a:pt x="126344" y="320033"/>
                </a:lnTo>
                <a:lnTo>
                  <a:pt x="121168" y="315184"/>
                </a:lnTo>
                <a:lnTo>
                  <a:pt x="119950" y="311762"/>
                </a:lnTo>
                <a:lnTo>
                  <a:pt x="119950" y="308053"/>
                </a:lnTo>
                <a:lnTo>
                  <a:pt x="115993" y="308053"/>
                </a:lnTo>
                <a:lnTo>
                  <a:pt x="115993" y="302064"/>
                </a:lnTo>
                <a:lnTo>
                  <a:pt x="112035" y="302064"/>
                </a:lnTo>
                <a:lnTo>
                  <a:pt x="112035" y="298355"/>
                </a:lnTo>
                <a:lnTo>
                  <a:pt x="106859" y="298355"/>
                </a:lnTo>
                <a:lnTo>
                  <a:pt x="106859" y="294647"/>
                </a:lnTo>
                <a:lnTo>
                  <a:pt x="99248" y="294647"/>
                </a:lnTo>
                <a:lnTo>
                  <a:pt x="99248" y="291225"/>
                </a:lnTo>
                <a:lnTo>
                  <a:pt x="95291" y="291225"/>
                </a:lnTo>
                <a:lnTo>
                  <a:pt x="95291" y="282668"/>
                </a:lnTo>
                <a:lnTo>
                  <a:pt x="88897" y="282668"/>
                </a:lnTo>
                <a:lnTo>
                  <a:pt x="88897" y="272970"/>
                </a:lnTo>
                <a:lnTo>
                  <a:pt x="92855" y="272970"/>
                </a:lnTo>
                <a:lnTo>
                  <a:pt x="92855" y="269261"/>
                </a:lnTo>
                <a:lnTo>
                  <a:pt x="88897" y="265839"/>
                </a:lnTo>
                <a:lnTo>
                  <a:pt x="88897" y="262131"/>
                </a:lnTo>
                <a:lnTo>
                  <a:pt x="92855" y="262131"/>
                </a:lnTo>
                <a:lnTo>
                  <a:pt x="92855" y="253574"/>
                </a:lnTo>
                <a:lnTo>
                  <a:pt x="88897" y="253574"/>
                </a:lnTo>
                <a:lnTo>
                  <a:pt x="92855" y="253574"/>
                </a:lnTo>
                <a:lnTo>
                  <a:pt x="92855" y="250151"/>
                </a:lnTo>
                <a:lnTo>
                  <a:pt x="95291" y="250151"/>
                </a:lnTo>
                <a:lnTo>
                  <a:pt x="95291" y="248725"/>
                </a:lnTo>
                <a:lnTo>
                  <a:pt x="92855" y="248725"/>
                </a:lnTo>
                <a:lnTo>
                  <a:pt x="92855" y="243876"/>
                </a:lnTo>
                <a:lnTo>
                  <a:pt x="88897" y="243876"/>
                </a:lnTo>
                <a:lnTo>
                  <a:pt x="88897" y="240453"/>
                </a:lnTo>
                <a:lnTo>
                  <a:pt x="84940" y="240453"/>
                </a:lnTo>
                <a:lnTo>
                  <a:pt x="84940" y="236745"/>
                </a:lnTo>
                <a:lnTo>
                  <a:pt x="81286" y="236745"/>
                </a:lnTo>
                <a:lnTo>
                  <a:pt x="81286" y="240453"/>
                </a:lnTo>
                <a:lnTo>
                  <a:pt x="68195" y="240453"/>
                </a:lnTo>
                <a:lnTo>
                  <a:pt x="68195" y="243876"/>
                </a:lnTo>
                <a:lnTo>
                  <a:pt x="61802" y="243876"/>
                </a:lnTo>
                <a:lnTo>
                  <a:pt x="61802" y="248725"/>
                </a:lnTo>
                <a:lnTo>
                  <a:pt x="61802" y="236745"/>
                </a:lnTo>
                <a:lnTo>
                  <a:pt x="54191" y="236745"/>
                </a:lnTo>
                <a:lnTo>
                  <a:pt x="54191" y="233037"/>
                </a:lnTo>
                <a:lnTo>
                  <a:pt x="50233" y="233037"/>
                </a:lnTo>
                <a:lnTo>
                  <a:pt x="50233" y="224765"/>
                </a:lnTo>
                <a:lnTo>
                  <a:pt x="46275" y="224765"/>
                </a:lnTo>
                <a:lnTo>
                  <a:pt x="41100" y="223624"/>
                </a:lnTo>
                <a:lnTo>
                  <a:pt x="41100" y="219916"/>
                </a:lnTo>
                <a:lnTo>
                  <a:pt x="37446" y="219916"/>
                </a:lnTo>
                <a:lnTo>
                  <a:pt x="37446" y="215067"/>
                </a:lnTo>
                <a:lnTo>
                  <a:pt x="41100" y="215067"/>
                </a:lnTo>
                <a:lnTo>
                  <a:pt x="41100" y="207651"/>
                </a:lnTo>
                <a:lnTo>
                  <a:pt x="36229" y="207651"/>
                </a:lnTo>
                <a:lnTo>
                  <a:pt x="36229" y="200520"/>
                </a:lnTo>
                <a:lnTo>
                  <a:pt x="31053" y="200520"/>
                </a:lnTo>
                <a:lnTo>
                  <a:pt x="31053" y="196812"/>
                </a:lnTo>
                <a:lnTo>
                  <a:pt x="36229" y="196812"/>
                </a:lnTo>
                <a:lnTo>
                  <a:pt x="36229" y="194530"/>
                </a:lnTo>
                <a:lnTo>
                  <a:pt x="31053" y="194530"/>
                </a:lnTo>
                <a:lnTo>
                  <a:pt x="31053" y="190822"/>
                </a:lnTo>
                <a:lnTo>
                  <a:pt x="27095" y="190822"/>
                </a:lnTo>
                <a:lnTo>
                  <a:pt x="27095" y="182550"/>
                </a:lnTo>
                <a:lnTo>
                  <a:pt x="19484" y="182550"/>
                </a:lnTo>
                <a:lnTo>
                  <a:pt x="19484" y="175134"/>
                </a:lnTo>
                <a:lnTo>
                  <a:pt x="15527" y="175134"/>
                </a:lnTo>
                <a:lnTo>
                  <a:pt x="15527" y="169144"/>
                </a:lnTo>
                <a:lnTo>
                  <a:pt x="10351" y="169144"/>
                </a:lnTo>
                <a:lnTo>
                  <a:pt x="10351" y="165436"/>
                </a:lnTo>
                <a:lnTo>
                  <a:pt x="15527" y="165436"/>
                </a:lnTo>
                <a:lnTo>
                  <a:pt x="15527" y="162013"/>
                </a:lnTo>
                <a:lnTo>
                  <a:pt x="19484" y="162013"/>
                </a:lnTo>
                <a:lnTo>
                  <a:pt x="10351" y="162013"/>
                </a:lnTo>
                <a:lnTo>
                  <a:pt x="10351" y="158305"/>
                </a:lnTo>
                <a:lnTo>
                  <a:pt x="9133" y="158305"/>
                </a:lnTo>
                <a:lnTo>
                  <a:pt x="9133" y="153456"/>
                </a:lnTo>
                <a:lnTo>
                  <a:pt x="10351" y="153456"/>
                </a:lnTo>
                <a:lnTo>
                  <a:pt x="10351" y="149748"/>
                </a:lnTo>
                <a:lnTo>
                  <a:pt x="9133" y="146325"/>
                </a:lnTo>
                <a:lnTo>
                  <a:pt x="9133" y="136627"/>
                </a:lnTo>
                <a:lnTo>
                  <a:pt x="5176" y="136627"/>
                </a:lnTo>
                <a:lnTo>
                  <a:pt x="5176" y="125788"/>
                </a:lnTo>
                <a:lnTo>
                  <a:pt x="0" y="120939"/>
                </a:lnTo>
                <a:lnTo>
                  <a:pt x="9133" y="120939"/>
                </a:lnTo>
                <a:lnTo>
                  <a:pt x="9133" y="116090"/>
                </a:lnTo>
                <a:lnTo>
                  <a:pt x="15527" y="116090"/>
                </a:lnTo>
                <a:lnTo>
                  <a:pt x="19484" y="111241"/>
                </a:lnTo>
                <a:lnTo>
                  <a:pt x="41100" y="111241"/>
                </a:lnTo>
                <a:lnTo>
                  <a:pt x="41100" y="116090"/>
                </a:lnTo>
                <a:lnTo>
                  <a:pt x="50233" y="116090"/>
                </a:lnTo>
                <a:lnTo>
                  <a:pt x="50233" y="111241"/>
                </a:lnTo>
                <a:lnTo>
                  <a:pt x="54191" y="111241"/>
                </a:lnTo>
                <a:lnTo>
                  <a:pt x="54191" y="116090"/>
                </a:lnTo>
                <a:lnTo>
                  <a:pt x="57844" y="116090"/>
                </a:lnTo>
                <a:lnTo>
                  <a:pt x="57844" y="125788"/>
                </a:lnTo>
                <a:lnTo>
                  <a:pt x="64542" y="125788"/>
                </a:lnTo>
                <a:lnTo>
                  <a:pt x="68195" y="129211"/>
                </a:lnTo>
                <a:lnTo>
                  <a:pt x="81286" y="129211"/>
                </a:lnTo>
                <a:lnTo>
                  <a:pt x="81286" y="132919"/>
                </a:lnTo>
                <a:lnTo>
                  <a:pt x="84940" y="129211"/>
                </a:lnTo>
                <a:lnTo>
                  <a:pt x="84940" y="125788"/>
                </a:lnTo>
                <a:lnTo>
                  <a:pt x="81286" y="125788"/>
                </a:lnTo>
                <a:lnTo>
                  <a:pt x="81286" y="120939"/>
                </a:lnTo>
                <a:lnTo>
                  <a:pt x="76111" y="120939"/>
                </a:lnTo>
                <a:lnTo>
                  <a:pt x="76111" y="117231"/>
                </a:lnTo>
                <a:lnTo>
                  <a:pt x="72153" y="117231"/>
                </a:lnTo>
                <a:lnTo>
                  <a:pt x="76111" y="116090"/>
                </a:lnTo>
                <a:lnTo>
                  <a:pt x="76111" y="100402"/>
                </a:lnTo>
                <a:lnTo>
                  <a:pt x="72153" y="100402"/>
                </a:lnTo>
                <a:lnTo>
                  <a:pt x="72153" y="90704"/>
                </a:lnTo>
                <a:lnTo>
                  <a:pt x="68195" y="90704"/>
                </a:lnTo>
                <a:lnTo>
                  <a:pt x="68195" y="78724"/>
                </a:lnTo>
                <a:lnTo>
                  <a:pt x="64542" y="75016"/>
                </a:lnTo>
                <a:lnTo>
                  <a:pt x="68195" y="75016"/>
                </a:lnTo>
                <a:lnTo>
                  <a:pt x="64542" y="71308"/>
                </a:lnTo>
                <a:lnTo>
                  <a:pt x="72153" y="71308"/>
                </a:lnTo>
                <a:lnTo>
                  <a:pt x="76111" y="75016"/>
                </a:lnTo>
                <a:lnTo>
                  <a:pt x="76111" y="78724"/>
                </a:lnTo>
                <a:lnTo>
                  <a:pt x="81286" y="78724"/>
                </a:lnTo>
                <a:lnTo>
                  <a:pt x="81286" y="83288"/>
                </a:lnTo>
                <a:lnTo>
                  <a:pt x="84940" y="86996"/>
                </a:lnTo>
                <a:lnTo>
                  <a:pt x="84940" y="91845"/>
                </a:lnTo>
                <a:lnTo>
                  <a:pt x="88897" y="91845"/>
                </a:lnTo>
                <a:lnTo>
                  <a:pt x="88897" y="96694"/>
                </a:lnTo>
                <a:lnTo>
                  <a:pt x="92855" y="96694"/>
                </a:lnTo>
                <a:lnTo>
                  <a:pt x="92855" y="100402"/>
                </a:lnTo>
                <a:lnTo>
                  <a:pt x="95291" y="100402"/>
                </a:lnTo>
                <a:lnTo>
                  <a:pt x="95291" y="103825"/>
                </a:lnTo>
                <a:lnTo>
                  <a:pt x="99248" y="103825"/>
                </a:lnTo>
                <a:lnTo>
                  <a:pt x="103206" y="107533"/>
                </a:lnTo>
                <a:lnTo>
                  <a:pt x="103206" y="111241"/>
                </a:lnTo>
                <a:lnTo>
                  <a:pt x="106859" y="111241"/>
                </a:lnTo>
                <a:lnTo>
                  <a:pt x="106859" y="116090"/>
                </a:lnTo>
                <a:lnTo>
                  <a:pt x="106859" y="111241"/>
                </a:lnTo>
                <a:lnTo>
                  <a:pt x="106859" y="116090"/>
                </a:lnTo>
                <a:lnTo>
                  <a:pt x="106859" y="111241"/>
                </a:lnTo>
                <a:lnTo>
                  <a:pt x="106859" y="116090"/>
                </a:lnTo>
                <a:lnTo>
                  <a:pt x="112035" y="116090"/>
                </a:lnTo>
                <a:lnTo>
                  <a:pt x="112035" y="117231"/>
                </a:lnTo>
                <a:lnTo>
                  <a:pt x="115993" y="117231"/>
                </a:lnTo>
                <a:lnTo>
                  <a:pt x="115993" y="120939"/>
                </a:lnTo>
                <a:lnTo>
                  <a:pt x="119950" y="120939"/>
                </a:lnTo>
                <a:lnTo>
                  <a:pt x="115993" y="120939"/>
                </a:lnTo>
                <a:lnTo>
                  <a:pt x="115993" y="117231"/>
                </a:lnTo>
                <a:lnTo>
                  <a:pt x="121168" y="117231"/>
                </a:lnTo>
                <a:lnTo>
                  <a:pt x="121168" y="120939"/>
                </a:lnTo>
                <a:lnTo>
                  <a:pt x="126344" y="120939"/>
                </a:lnTo>
                <a:lnTo>
                  <a:pt x="126344" y="116090"/>
                </a:lnTo>
                <a:lnTo>
                  <a:pt x="126344" y="117231"/>
                </a:lnTo>
                <a:lnTo>
                  <a:pt x="126344" y="116090"/>
                </a:lnTo>
                <a:lnTo>
                  <a:pt x="133955" y="116090"/>
                </a:lnTo>
                <a:lnTo>
                  <a:pt x="137913" y="111241"/>
                </a:lnTo>
                <a:lnTo>
                  <a:pt x="133955" y="111241"/>
                </a:lnTo>
                <a:lnTo>
                  <a:pt x="133955" y="107533"/>
                </a:lnTo>
                <a:lnTo>
                  <a:pt x="137913" y="107533"/>
                </a:lnTo>
                <a:lnTo>
                  <a:pt x="137913" y="103825"/>
                </a:lnTo>
                <a:lnTo>
                  <a:pt x="141870" y="103825"/>
                </a:lnTo>
                <a:lnTo>
                  <a:pt x="141870" y="100402"/>
                </a:lnTo>
                <a:lnTo>
                  <a:pt x="137913" y="100402"/>
                </a:lnTo>
                <a:lnTo>
                  <a:pt x="141870" y="100402"/>
                </a:lnTo>
                <a:lnTo>
                  <a:pt x="137913" y="96694"/>
                </a:lnTo>
                <a:lnTo>
                  <a:pt x="130302" y="96694"/>
                </a:lnTo>
                <a:lnTo>
                  <a:pt x="133955" y="96694"/>
                </a:lnTo>
                <a:lnTo>
                  <a:pt x="130302" y="96694"/>
                </a:lnTo>
                <a:lnTo>
                  <a:pt x="130302" y="90704"/>
                </a:lnTo>
                <a:lnTo>
                  <a:pt x="126344" y="90704"/>
                </a:lnTo>
                <a:lnTo>
                  <a:pt x="126344" y="86996"/>
                </a:lnTo>
                <a:lnTo>
                  <a:pt x="121168" y="86996"/>
                </a:lnTo>
                <a:lnTo>
                  <a:pt x="121168" y="83288"/>
                </a:lnTo>
                <a:lnTo>
                  <a:pt x="112035" y="83288"/>
                </a:lnTo>
                <a:lnTo>
                  <a:pt x="112035" y="78724"/>
                </a:lnTo>
                <a:lnTo>
                  <a:pt x="115993" y="75016"/>
                </a:lnTo>
                <a:lnTo>
                  <a:pt x="115993" y="71308"/>
                </a:lnTo>
                <a:lnTo>
                  <a:pt x="119950" y="71308"/>
                </a:lnTo>
                <a:lnTo>
                  <a:pt x="119950" y="64177"/>
                </a:lnTo>
                <a:lnTo>
                  <a:pt x="121168" y="64177"/>
                </a:lnTo>
                <a:lnTo>
                  <a:pt x="121168" y="61610"/>
                </a:lnTo>
                <a:lnTo>
                  <a:pt x="130302" y="61610"/>
                </a:lnTo>
                <a:lnTo>
                  <a:pt x="130302" y="58187"/>
                </a:lnTo>
                <a:lnTo>
                  <a:pt x="133955" y="58187"/>
                </a:lnTo>
                <a:lnTo>
                  <a:pt x="133955" y="54479"/>
                </a:lnTo>
                <a:lnTo>
                  <a:pt x="137913" y="54479"/>
                </a:lnTo>
                <a:lnTo>
                  <a:pt x="137913" y="49630"/>
                </a:lnTo>
                <a:lnTo>
                  <a:pt x="141870" y="49630"/>
                </a:lnTo>
                <a:lnTo>
                  <a:pt x="141870" y="45922"/>
                </a:lnTo>
                <a:lnTo>
                  <a:pt x="147046" y="45922"/>
                </a:lnTo>
                <a:lnTo>
                  <a:pt x="147046" y="42500"/>
                </a:lnTo>
                <a:lnTo>
                  <a:pt x="148264" y="45922"/>
                </a:lnTo>
                <a:lnTo>
                  <a:pt x="148264" y="49630"/>
                </a:lnTo>
                <a:lnTo>
                  <a:pt x="152221" y="49630"/>
                </a:lnTo>
                <a:lnTo>
                  <a:pt x="152221" y="54479"/>
                </a:lnTo>
                <a:lnTo>
                  <a:pt x="157093" y="54479"/>
                </a:lnTo>
                <a:lnTo>
                  <a:pt x="157093" y="58187"/>
                </a:lnTo>
                <a:lnTo>
                  <a:pt x="161050" y="58187"/>
                </a:lnTo>
                <a:lnTo>
                  <a:pt x="161050" y="61610"/>
                </a:lnTo>
                <a:lnTo>
                  <a:pt x="165008" y="61610"/>
                </a:lnTo>
                <a:lnTo>
                  <a:pt x="165008" y="58187"/>
                </a:lnTo>
                <a:lnTo>
                  <a:pt x="182970" y="58187"/>
                </a:lnTo>
                <a:lnTo>
                  <a:pt x="182970" y="61610"/>
                </a:lnTo>
                <a:lnTo>
                  <a:pt x="192103" y="61610"/>
                </a:lnTo>
                <a:lnTo>
                  <a:pt x="192103" y="58187"/>
                </a:lnTo>
                <a:lnTo>
                  <a:pt x="195757" y="58187"/>
                </a:lnTo>
                <a:lnTo>
                  <a:pt x="195757" y="54479"/>
                </a:lnTo>
                <a:lnTo>
                  <a:pt x="192103" y="54479"/>
                </a:lnTo>
                <a:lnTo>
                  <a:pt x="195757" y="49630"/>
                </a:lnTo>
                <a:lnTo>
                  <a:pt x="199715" y="45922"/>
                </a:lnTo>
                <a:lnTo>
                  <a:pt x="214023" y="45922"/>
                </a:lnTo>
                <a:lnTo>
                  <a:pt x="214023" y="42500"/>
                </a:lnTo>
                <a:lnTo>
                  <a:pt x="217677" y="38791"/>
                </a:lnTo>
                <a:lnTo>
                  <a:pt x="217677" y="42500"/>
                </a:lnTo>
                <a:lnTo>
                  <a:pt x="230768" y="42500"/>
                </a:lnTo>
                <a:lnTo>
                  <a:pt x="230768" y="45922"/>
                </a:lnTo>
                <a:lnTo>
                  <a:pt x="226810" y="45922"/>
                </a:lnTo>
                <a:lnTo>
                  <a:pt x="230768" y="45922"/>
                </a:lnTo>
                <a:lnTo>
                  <a:pt x="230768" y="49630"/>
                </a:lnTo>
                <a:lnTo>
                  <a:pt x="234421" y="49630"/>
                </a:lnTo>
                <a:lnTo>
                  <a:pt x="234421" y="45922"/>
                </a:lnTo>
                <a:lnTo>
                  <a:pt x="253905" y="45922"/>
                </a:lnTo>
                <a:lnTo>
                  <a:pt x="253905" y="42500"/>
                </a:lnTo>
                <a:lnTo>
                  <a:pt x="257863" y="42500"/>
                </a:lnTo>
                <a:lnTo>
                  <a:pt x="257863" y="38791"/>
                </a:lnTo>
                <a:lnTo>
                  <a:pt x="261516" y="36224"/>
                </a:lnTo>
                <a:lnTo>
                  <a:pt x="261516" y="21963"/>
                </a:lnTo>
                <a:lnTo>
                  <a:pt x="263039" y="21963"/>
                </a:lnTo>
                <a:lnTo>
                  <a:pt x="263039" y="25385"/>
                </a:lnTo>
                <a:lnTo>
                  <a:pt x="268214" y="25385"/>
                </a:lnTo>
                <a:lnTo>
                  <a:pt x="268214" y="21963"/>
                </a:lnTo>
                <a:lnTo>
                  <a:pt x="268214" y="25385"/>
                </a:lnTo>
                <a:lnTo>
                  <a:pt x="275825" y="25385"/>
                </a:lnTo>
                <a:lnTo>
                  <a:pt x="275825" y="29093"/>
                </a:lnTo>
                <a:lnTo>
                  <a:pt x="275825" y="25385"/>
                </a:lnTo>
                <a:lnTo>
                  <a:pt x="275825" y="29093"/>
                </a:lnTo>
                <a:lnTo>
                  <a:pt x="279783" y="25385"/>
                </a:lnTo>
                <a:lnTo>
                  <a:pt x="279783" y="29093"/>
                </a:lnTo>
                <a:lnTo>
                  <a:pt x="283436" y="29093"/>
                </a:lnTo>
                <a:lnTo>
                  <a:pt x="288612" y="32802"/>
                </a:lnTo>
                <a:lnTo>
                  <a:pt x="289830" y="32802"/>
                </a:lnTo>
                <a:lnTo>
                  <a:pt x="289830" y="36224"/>
                </a:lnTo>
                <a:lnTo>
                  <a:pt x="288612" y="38791"/>
                </a:lnTo>
                <a:lnTo>
                  <a:pt x="289830" y="38791"/>
                </a:lnTo>
                <a:lnTo>
                  <a:pt x="288612" y="38791"/>
                </a:lnTo>
                <a:lnTo>
                  <a:pt x="288612" y="61610"/>
                </a:lnTo>
                <a:lnTo>
                  <a:pt x="289830" y="61610"/>
                </a:lnTo>
                <a:lnTo>
                  <a:pt x="289830" y="64177"/>
                </a:lnTo>
                <a:close/>
              </a:path>
            </a:pathLst>
          </a:custGeom>
          <a:solidFill>
            <a:srgbClr val="BF8F00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buNone/>
              <a:defRPr lang="es-PE"/>
            </a:pPr>
            <a:endParaRPr lang="es-PE" sz="1400">
              <a:solidFill>
                <a:srgbClr val="000000"/>
              </a:solidFill>
            </a:endParaRPr>
          </a:p>
        </p:txBody>
      </p:sp>
      <p:sp>
        <p:nvSpPr>
          <p:cNvPr id="23" name="Google Shape;1271;p20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v48A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EEIAAAMAAAAEAAAAAAAAAAAAAAAAAAAAAAAAAAeAAAAaAAAAAAAAAAAAAAAAAAAAAAAAAAAAAAAECcAABAnAAAAAAAAAAAAAAAAAAAAAAAAAAAAAAAAAAAAAAAAAAAAABQAAAAAAAAAwMD/AAAAAABkAAAAMgAAAAAAAABkAAAAAAAAAH9/fwAKAAAAHwAAAFQAAAC/jwAA////AQAAAAAAAAAAAAAAAAAAAAAAAAAAAAAAAAAAAAAAAAAA/v7+AH9/fwDn5uYDzMzMAMDA/wB/f38AAAAAAAAAAAAAAAAAAAAAAAAAAAAhAAAAGAAAABQAAABpQwAAZSAAAEZHAABEJwAAEAAAACYAAAAIAAAA//////////8="/>
              </a:ext>
            </a:extLst>
          </p:cNvSpPr>
          <p:nvPr/>
        </p:nvSpPr>
        <p:spPr>
          <a:xfrm>
            <a:off x="10958195" y="5266055"/>
            <a:ext cx="628015" cy="1116965"/>
          </a:xfrm>
          <a:custGeom>
            <a:avLst/>
            <a:gdLst/>
            <a:ahLst/>
            <a:cxnLst/>
            <a:rect l="0" t="0" r="628015" b="1116965"/>
            <a:pathLst>
              <a:path w="628015" h="1116965">
                <a:moveTo>
                  <a:pt x="70998" y="198438"/>
                </a:moveTo>
                <a:lnTo>
                  <a:pt x="76178" y="198438"/>
                </a:lnTo>
                <a:lnTo>
                  <a:pt x="76178" y="201864"/>
                </a:lnTo>
                <a:lnTo>
                  <a:pt x="79834" y="201864"/>
                </a:lnTo>
                <a:lnTo>
                  <a:pt x="79834" y="204434"/>
                </a:lnTo>
                <a:lnTo>
                  <a:pt x="87757" y="204434"/>
                </a:lnTo>
                <a:lnTo>
                  <a:pt x="87757" y="201864"/>
                </a:lnTo>
                <a:lnTo>
                  <a:pt x="91414" y="201864"/>
                </a:lnTo>
                <a:lnTo>
                  <a:pt x="91414" y="204434"/>
                </a:lnTo>
                <a:lnTo>
                  <a:pt x="91414" y="201864"/>
                </a:lnTo>
                <a:lnTo>
                  <a:pt x="106954" y="201864"/>
                </a:lnTo>
                <a:lnTo>
                  <a:pt x="106954" y="204434"/>
                </a:lnTo>
                <a:lnTo>
                  <a:pt x="114877" y="204434"/>
                </a:lnTo>
                <a:lnTo>
                  <a:pt x="114877" y="208146"/>
                </a:lnTo>
                <a:lnTo>
                  <a:pt x="114877" y="204434"/>
                </a:lnTo>
                <a:lnTo>
                  <a:pt x="118533" y="204434"/>
                </a:lnTo>
                <a:lnTo>
                  <a:pt x="118533" y="194726"/>
                </a:lnTo>
                <a:lnTo>
                  <a:pt x="114877" y="189872"/>
                </a:lnTo>
                <a:lnTo>
                  <a:pt x="114877" y="186160"/>
                </a:lnTo>
                <a:lnTo>
                  <a:pt x="110915" y="186160"/>
                </a:lnTo>
                <a:lnTo>
                  <a:pt x="110915" y="173026"/>
                </a:lnTo>
                <a:lnTo>
                  <a:pt x="114877" y="173026"/>
                </a:lnTo>
                <a:lnTo>
                  <a:pt x="114877" y="162176"/>
                </a:lnTo>
                <a:lnTo>
                  <a:pt x="118533" y="162176"/>
                </a:lnTo>
                <a:lnTo>
                  <a:pt x="118533" y="157323"/>
                </a:lnTo>
                <a:lnTo>
                  <a:pt x="121276" y="157323"/>
                </a:lnTo>
                <a:lnTo>
                  <a:pt x="124932" y="162176"/>
                </a:lnTo>
                <a:lnTo>
                  <a:pt x="128893" y="162176"/>
                </a:lnTo>
                <a:lnTo>
                  <a:pt x="128893" y="157323"/>
                </a:lnTo>
                <a:lnTo>
                  <a:pt x="132855" y="157323"/>
                </a:lnTo>
                <a:lnTo>
                  <a:pt x="132855" y="153611"/>
                </a:lnTo>
                <a:lnTo>
                  <a:pt x="136816" y="153611"/>
                </a:lnTo>
                <a:lnTo>
                  <a:pt x="141691" y="149899"/>
                </a:lnTo>
                <a:lnTo>
                  <a:pt x="141691" y="147615"/>
                </a:lnTo>
                <a:lnTo>
                  <a:pt x="145653" y="147615"/>
                </a:lnTo>
                <a:lnTo>
                  <a:pt x="146872" y="143903"/>
                </a:lnTo>
                <a:lnTo>
                  <a:pt x="146872" y="147615"/>
                </a:lnTo>
                <a:lnTo>
                  <a:pt x="146872" y="143903"/>
                </a:lnTo>
                <a:lnTo>
                  <a:pt x="156013" y="143903"/>
                </a:lnTo>
                <a:lnTo>
                  <a:pt x="156013" y="140191"/>
                </a:lnTo>
                <a:lnTo>
                  <a:pt x="163631" y="140191"/>
                </a:lnTo>
                <a:lnTo>
                  <a:pt x="163631" y="136765"/>
                </a:lnTo>
                <a:lnTo>
                  <a:pt x="159974" y="133053"/>
                </a:lnTo>
                <a:lnTo>
                  <a:pt x="163631" y="128199"/>
                </a:lnTo>
                <a:lnTo>
                  <a:pt x="163631" y="124487"/>
                </a:lnTo>
                <a:lnTo>
                  <a:pt x="167592" y="124487"/>
                </a:lnTo>
                <a:lnTo>
                  <a:pt x="167592" y="123345"/>
                </a:lnTo>
                <a:lnTo>
                  <a:pt x="176733" y="123345"/>
                </a:lnTo>
                <a:lnTo>
                  <a:pt x="176733" y="119634"/>
                </a:lnTo>
                <a:lnTo>
                  <a:pt x="177952" y="119634"/>
                </a:lnTo>
                <a:lnTo>
                  <a:pt x="177952" y="115065"/>
                </a:lnTo>
                <a:lnTo>
                  <a:pt x="183132" y="115065"/>
                </a:lnTo>
                <a:lnTo>
                  <a:pt x="183132" y="111353"/>
                </a:lnTo>
                <a:lnTo>
                  <a:pt x="187094" y="107642"/>
                </a:lnTo>
                <a:lnTo>
                  <a:pt x="187094" y="103930"/>
                </a:lnTo>
                <a:lnTo>
                  <a:pt x="183132" y="103930"/>
                </a:lnTo>
                <a:lnTo>
                  <a:pt x="183132" y="100504"/>
                </a:lnTo>
                <a:lnTo>
                  <a:pt x="187094" y="100504"/>
                </a:lnTo>
                <a:lnTo>
                  <a:pt x="187094" y="94508"/>
                </a:lnTo>
                <a:lnTo>
                  <a:pt x="190750" y="94508"/>
                </a:lnTo>
                <a:lnTo>
                  <a:pt x="190750" y="85942"/>
                </a:lnTo>
                <a:lnTo>
                  <a:pt x="187094" y="85942"/>
                </a:lnTo>
                <a:lnTo>
                  <a:pt x="190750" y="85942"/>
                </a:lnTo>
                <a:lnTo>
                  <a:pt x="194712" y="82230"/>
                </a:lnTo>
                <a:lnTo>
                  <a:pt x="198673" y="82230"/>
                </a:lnTo>
                <a:lnTo>
                  <a:pt x="198673" y="85942"/>
                </a:lnTo>
                <a:lnTo>
                  <a:pt x="202329" y="85942"/>
                </a:lnTo>
                <a:lnTo>
                  <a:pt x="202329" y="82230"/>
                </a:lnTo>
                <a:lnTo>
                  <a:pt x="205072" y="82230"/>
                </a:lnTo>
                <a:lnTo>
                  <a:pt x="205072" y="78804"/>
                </a:lnTo>
                <a:lnTo>
                  <a:pt x="202329" y="78804"/>
                </a:lnTo>
                <a:lnTo>
                  <a:pt x="202329" y="75092"/>
                </a:lnTo>
                <a:lnTo>
                  <a:pt x="205072" y="71380"/>
                </a:lnTo>
                <a:lnTo>
                  <a:pt x="202329" y="71380"/>
                </a:lnTo>
                <a:lnTo>
                  <a:pt x="217870" y="71380"/>
                </a:lnTo>
                <a:lnTo>
                  <a:pt x="217870" y="69096"/>
                </a:lnTo>
                <a:lnTo>
                  <a:pt x="212690" y="69096"/>
                </a:lnTo>
                <a:lnTo>
                  <a:pt x="212690" y="65384"/>
                </a:lnTo>
                <a:lnTo>
                  <a:pt x="209033" y="65384"/>
                </a:lnTo>
                <a:lnTo>
                  <a:pt x="209033" y="61672"/>
                </a:lnTo>
                <a:lnTo>
                  <a:pt x="202329" y="61672"/>
                </a:lnTo>
                <a:lnTo>
                  <a:pt x="202329" y="58246"/>
                </a:lnTo>
                <a:lnTo>
                  <a:pt x="194712" y="58246"/>
                </a:lnTo>
                <a:lnTo>
                  <a:pt x="194712" y="53392"/>
                </a:lnTo>
                <a:lnTo>
                  <a:pt x="202329" y="53392"/>
                </a:lnTo>
                <a:lnTo>
                  <a:pt x="202329" y="49680"/>
                </a:lnTo>
                <a:lnTo>
                  <a:pt x="205072" y="49680"/>
                </a:lnTo>
                <a:lnTo>
                  <a:pt x="205072" y="32835"/>
                </a:lnTo>
                <a:lnTo>
                  <a:pt x="202329" y="32835"/>
                </a:lnTo>
                <a:lnTo>
                  <a:pt x="202329" y="29123"/>
                </a:lnTo>
                <a:lnTo>
                  <a:pt x="205072" y="24269"/>
                </a:lnTo>
                <a:lnTo>
                  <a:pt x="198673" y="24269"/>
                </a:lnTo>
                <a:lnTo>
                  <a:pt x="202329" y="20557"/>
                </a:lnTo>
                <a:lnTo>
                  <a:pt x="232191" y="29123"/>
                </a:lnTo>
                <a:lnTo>
                  <a:pt x="236153" y="29123"/>
                </a:lnTo>
                <a:lnTo>
                  <a:pt x="239809" y="32835"/>
                </a:lnTo>
                <a:lnTo>
                  <a:pt x="248951" y="32835"/>
                </a:lnTo>
                <a:lnTo>
                  <a:pt x="256568" y="36261"/>
                </a:lnTo>
                <a:lnTo>
                  <a:pt x="283688" y="42542"/>
                </a:lnTo>
                <a:lnTo>
                  <a:pt x="294048" y="45969"/>
                </a:lnTo>
                <a:lnTo>
                  <a:pt x="298010" y="49680"/>
                </a:lnTo>
                <a:lnTo>
                  <a:pt x="301666" y="49680"/>
                </a:lnTo>
                <a:lnTo>
                  <a:pt x="314769" y="53392"/>
                </a:lnTo>
                <a:lnTo>
                  <a:pt x="318425" y="58246"/>
                </a:lnTo>
                <a:lnTo>
                  <a:pt x="340365" y="61672"/>
                </a:lnTo>
                <a:lnTo>
                  <a:pt x="344326" y="65384"/>
                </a:lnTo>
                <a:lnTo>
                  <a:pt x="371446" y="71380"/>
                </a:lnTo>
                <a:lnTo>
                  <a:pt x="373883" y="71380"/>
                </a:lnTo>
                <a:lnTo>
                  <a:pt x="381806" y="75092"/>
                </a:lnTo>
                <a:lnTo>
                  <a:pt x="385767" y="75092"/>
                </a:lnTo>
                <a:lnTo>
                  <a:pt x="394604" y="78804"/>
                </a:lnTo>
                <a:lnTo>
                  <a:pt x="404964" y="82230"/>
                </a:lnTo>
                <a:lnTo>
                  <a:pt x="408925" y="82230"/>
                </a:lnTo>
                <a:lnTo>
                  <a:pt x="447624" y="69096"/>
                </a:lnTo>
                <a:lnTo>
                  <a:pt x="457984" y="61672"/>
                </a:lnTo>
                <a:lnTo>
                  <a:pt x="461641" y="61672"/>
                </a:lnTo>
                <a:cubicBezTo>
                  <a:pt x="496988" y="50823"/>
                  <a:pt x="549703" y="21128"/>
                  <a:pt x="585659" y="14561"/>
                </a:cubicBezTo>
                <a:lnTo>
                  <a:pt x="607599" y="7423"/>
                </a:lnTo>
                <a:lnTo>
                  <a:pt x="620397" y="0"/>
                </a:lnTo>
                <a:lnTo>
                  <a:pt x="624358" y="0"/>
                </a:lnTo>
                <a:lnTo>
                  <a:pt x="620397" y="0"/>
                </a:lnTo>
                <a:lnTo>
                  <a:pt x="620397" y="3711"/>
                </a:lnTo>
                <a:lnTo>
                  <a:pt x="628015" y="3711"/>
                </a:lnTo>
                <a:lnTo>
                  <a:pt x="624358" y="3711"/>
                </a:lnTo>
                <a:lnTo>
                  <a:pt x="624358" y="7423"/>
                </a:lnTo>
                <a:lnTo>
                  <a:pt x="628015" y="7423"/>
                </a:lnTo>
                <a:lnTo>
                  <a:pt x="628015" y="11135"/>
                </a:lnTo>
                <a:lnTo>
                  <a:pt x="624358" y="11135"/>
                </a:lnTo>
                <a:lnTo>
                  <a:pt x="624358" y="14561"/>
                </a:lnTo>
                <a:lnTo>
                  <a:pt x="628015" y="14561"/>
                </a:lnTo>
                <a:lnTo>
                  <a:pt x="628015" y="17131"/>
                </a:lnTo>
                <a:lnTo>
                  <a:pt x="624358" y="17131"/>
                </a:lnTo>
                <a:lnTo>
                  <a:pt x="624358" y="29123"/>
                </a:lnTo>
                <a:lnTo>
                  <a:pt x="620397" y="29123"/>
                </a:lnTo>
                <a:lnTo>
                  <a:pt x="624358" y="29123"/>
                </a:lnTo>
                <a:lnTo>
                  <a:pt x="620397" y="32835"/>
                </a:lnTo>
                <a:lnTo>
                  <a:pt x="620397" y="36261"/>
                </a:lnTo>
                <a:lnTo>
                  <a:pt x="620397" y="32835"/>
                </a:lnTo>
                <a:lnTo>
                  <a:pt x="624358" y="32835"/>
                </a:lnTo>
                <a:lnTo>
                  <a:pt x="624358" y="36261"/>
                </a:lnTo>
                <a:lnTo>
                  <a:pt x="620397" y="36261"/>
                </a:lnTo>
                <a:lnTo>
                  <a:pt x="624358" y="36261"/>
                </a:lnTo>
                <a:lnTo>
                  <a:pt x="624358" y="42542"/>
                </a:lnTo>
                <a:lnTo>
                  <a:pt x="620397" y="42542"/>
                </a:lnTo>
                <a:lnTo>
                  <a:pt x="624358" y="42542"/>
                </a:lnTo>
                <a:lnTo>
                  <a:pt x="624358" y="45969"/>
                </a:lnTo>
                <a:lnTo>
                  <a:pt x="620397" y="45969"/>
                </a:lnTo>
                <a:lnTo>
                  <a:pt x="624358" y="45969"/>
                </a:lnTo>
                <a:lnTo>
                  <a:pt x="624358" y="53392"/>
                </a:lnTo>
                <a:lnTo>
                  <a:pt x="628015" y="53392"/>
                </a:lnTo>
                <a:lnTo>
                  <a:pt x="624358" y="53392"/>
                </a:lnTo>
                <a:lnTo>
                  <a:pt x="624358" y="61672"/>
                </a:lnTo>
                <a:lnTo>
                  <a:pt x="628015" y="61672"/>
                </a:lnTo>
                <a:lnTo>
                  <a:pt x="628015" y="65384"/>
                </a:lnTo>
                <a:lnTo>
                  <a:pt x="624358" y="65384"/>
                </a:lnTo>
                <a:lnTo>
                  <a:pt x="624358" y="69096"/>
                </a:lnTo>
                <a:lnTo>
                  <a:pt x="628015" y="69096"/>
                </a:lnTo>
                <a:lnTo>
                  <a:pt x="624358" y="71380"/>
                </a:lnTo>
                <a:lnTo>
                  <a:pt x="624358" y="69096"/>
                </a:lnTo>
                <a:lnTo>
                  <a:pt x="624358" y="75092"/>
                </a:lnTo>
                <a:lnTo>
                  <a:pt x="620397" y="75092"/>
                </a:lnTo>
                <a:lnTo>
                  <a:pt x="620397" y="78804"/>
                </a:lnTo>
                <a:lnTo>
                  <a:pt x="624358" y="78804"/>
                </a:lnTo>
                <a:lnTo>
                  <a:pt x="624358" y="82230"/>
                </a:lnTo>
                <a:lnTo>
                  <a:pt x="620397" y="82230"/>
                </a:lnTo>
                <a:lnTo>
                  <a:pt x="616435" y="85942"/>
                </a:lnTo>
                <a:lnTo>
                  <a:pt x="620397" y="85942"/>
                </a:lnTo>
                <a:lnTo>
                  <a:pt x="616435" y="85942"/>
                </a:lnTo>
                <a:lnTo>
                  <a:pt x="616435" y="90796"/>
                </a:lnTo>
                <a:lnTo>
                  <a:pt x="620397" y="90796"/>
                </a:lnTo>
                <a:lnTo>
                  <a:pt x="620397" y="94508"/>
                </a:lnTo>
                <a:lnTo>
                  <a:pt x="616435" y="94508"/>
                </a:lnTo>
                <a:lnTo>
                  <a:pt x="616435" y="95650"/>
                </a:lnTo>
                <a:lnTo>
                  <a:pt x="612779" y="95650"/>
                </a:lnTo>
                <a:lnTo>
                  <a:pt x="616435" y="100504"/>
                </a:lnTo>
                <a:lnTo>
                  <a:pt x="616435" y="95650"/>
                </a:lnTo>
                <a:lnTo>
                  <a:pt x="616435" y="103930"/>
                </a:lnTo>
                <a:lnTo>
                  <a:pt x="612779" y="103930"/>
                </a:lnTo>
                <a:lnTo>
                  <a:pt x="616435" y="103930"/>
                </a:lnTo>
                <a:lnTo>
                  <a:pt x="612779" y="103930"/>
                </a:lnTo>
                <a:lnTo>
                  <a:pt x="612779" y="111353"/>
                </a:lnTo>
                <a:lnTo>
                  <a:pt x="616435" y="111353"/>
                </a:lnTo>
                <a:lnTo>
                  <a:pt x="612779" y="111353"/>
                </a:lnTo>
                <a:lnTo>
                  <a:pt x="612779" y="115065"/>
                </a:lnTo>
                <a:lnTo>
                  <a:pt x="607599" y="115065"/>
                </a:lnTo>
                <a:lnTo>
                  <a:pt x="612779" y="111353"/>
                </a:lnTo>
                <a:lnTo>
                  <a:pt x="607599" y="111353"/>
                </a:lnTo>
                <a:lnTo>
                  <a:pt x="607599" y="115065"/>
                </a:lnTo>
                <a:lnTo>
                  <a:pt x="612779" y="115065"/>
                </a:lnTo>
                <a:lnTo>
                  <a:pt x="612779" y="119634"/>
                </a:lnTo>
                <a:lnTo>
                  <a:pt x="607599" y="119634"/>
                </a:lnTo>
                <a:lnTo>
                  <a:pt x="612779" y="119634"/>
                </a:lnTo>
                <a:lnTo>
                  <a:pt x="612779" y="123345"/>
                </a:lnTo>
                <a:lnTo>
                  <a:pt x="607599" y="123345"/>
                </a:lnTo>
                <a:lnTo>
                  <a:pt x="607599" y="124487"/>
                </a:lnTo>
                <a:lnTo>
                  <a:pt x="603637" y="124487"/>
                </a:lnTo>
                <a:lnTo>
                  <a:pt x="607599" y="124487"/>
                </a:lnTo>
                <a:lnTo>
                  <a:pt x="607599" y="128199"/>
                </a:lnTo>
                <a:lnTo>
                  <a:pt x="603637" y="128199"/>
                </a:lnTo>
                <a:lnTo>
                  <a:pt x="603637" y="133053"/>
                </a:lnTo>
                <a:lnTo>
                  <a:pt x="607599" y="133053"/>
                </a:lnTo>
                <a:lnTo>
                  <a:pt x="603637" y="133053"/>
                </a:lnTo>
                <a:lnTo>
                  <a:pt x="603637" y="136765"/>
                </a:lnTo>
                <a:lnTo>
                  <a:pt x="603637" y="133053"/>
                </a:lnTo>
                <a:lnTo>
                  <a:pt x="599676" y="133053"/>
                </a:lnTo>
                <a:lnTo>
                  <a:pt x="599676" y="136765"/>
                </a:lnTo>
                <a:lnTo>
                  <a:pt x="599676" y="133053"/>
                </a:lnTo>
                <a:lnTo>
                  <a:pt x="599676" y="140191"/>
                </a:lnTo>
                <a:lnTo>
                  <a:pt x="598457" y="140191"/>
                </a:lnTo>
                <a:lnTo>
                  <a:pt x="598457" y="149899"/>
                </a:lnTo>
                <a:lnTo>
                  <a:pt x="593277" y="149899"/>
                </a:lnTo>
                <a:lnTo>
                  <a:pt x="593277" y="153611"/>
                </a:lnTo>
                <a:lnTo>
                  <a:pt x="598457" y="153611"/>
                </a:lnTo>
                <a:lnTo>
                  <a:pt x="589316" y="153611"/>
                </a:lnTo>
                <a:lnTo>
                  <a:pt x="589316" y="157323"/>
                </a:lnTo>
                <a:lnTo>
                  <a:pt x="581698" y="157323"/>
                </a:lnTo>
                <a:lnTo>
                  <a:pt x="581698" y="162176"/>
                </a:lnTo>
                <a:lnTo>
                  <a:pt x="585659" y="162176"/>
                </a:lnTo>
                <a:lnTo>
                  <a:pt x="585659" y="165603"/>
                </a:lnTo>
                <a:lnTo>
                  <a:pt x="581698" y="165603"/>
                </a:lnTo>
                <a:lnTo>
                  <a:pt x="585659" y="165603"/>
                </a:lnTo>
                <a:lnTo>
                  <a:pt x="585659" y="169314"/>
                </a:lnTo>
                <a:lnTo>
                  <a:pt x="572557" y="169314"/>
                </a:lnTo>
                <a:lnTo>
                  <a:pt x="572557" y="165603"/>
                </a:lnTo>
                <a:lnTo>
                  <a:pt x="571338" y="165603"/>
                </a:lnTo>
                <a:lnTo>
                  <a:pt x="571338" y="169314"/>
                </a:lnTo>
                <a:lnTo>
                  <a:pt x="567376" y="169314"/>
                </a:lnTo>
                <a:lnTo>
                  <a:pt x="567376" y="173026"/>
                </a:lnTo>
                <a:lnTo>
                  <a:pt x="562196" y="173026"/>
                </a:lnTo>
                <a:lnTo>
                  <a:pt x="567376" y="175310"/>
                </a:lnTo>
                <a:lnTo>
                  <a:pt x="562196" y="175310"/>
                </a:lnTo>
                <a:lnTo>
                  <a:pt x="567376" y="175310"/>
                </a:lnTo>
                <a:lnTo>
                  <a:pt x="567376" y="179022"/>
                </a:lnTo>
                <a:lnTo>
                  <a:pt x="571338" y="179022"/>
                </a:lnTo>
                <a:lnTo>
                  <a:pt x="571338" y="186160"/>
                </a:lnTo>
                <a:lnTo>
                  <a:pt x="571338" y="182734"/>
                </a:lnTo>
                <a:lnTo>
                  <a:pt x="572557" y="182734"/>
                </a:lnTo>
                <a:lnTo>
                  <a:pt x="572557" y="189872"/>
                </a:lnTo>
                <a:lnTo>
                  <a:pt x="581698" y="189872"/>
                </a:lnTo>
                <a:lnTo>
                  <a:pt x="581698" y="194726"/>
                </a:lnTo>
                <a:lnTo>
                  <a:pt x="585659" y="194726"/>
                </a:lnTo>
                <a:lnTo>
                  <a:pt x="589316" y="198438"/>
                </a:lnTo>
                <a:lnTo>
                  <a:pt x="585659" y="198438"/>
                </a:lnTo>
                <a:lnTo>
                  <a:pt x="589316" y="201864"/>
                </a:lnTo>
                <a:lnTo>
                  <a:pt x="585659" y="201864"/>
                </a:lnTo>
                <a:lnTo>
                  <a:pt x="585659" y="204434"/>
                </a:lnTo>
                <a:lnTo>
                  <a:pt x="585659" y="201864"/>
                </a:lnTo>
                <a:lnTo>
                  <a:pt x="581698" y="201864"/>
                </a:lnTo>
                <a:lnTo>
                  <a:pt x="581698" y="204434"/>
                </a:lnTo>
                <a:lnTo>
                  <a:pt x="593277" y="204434"/>
                </a:lnTo>
                <a:lnTo>
                  <a:pt x="593277" y="208146"/>
                </a:lnTo>
                <a:lnTo>
                  <a:pt x="599676" y="208146"/>
                </a:lnTo>
                <a:lnTo>
                  <a:pt x="603637" y="211572"/>
                </a:lnTo>
                <a:lnTo>
                  <a:pt x="603637" y="215284"/>
                </a:lnTo>
                <a:lnTo>
                  <a:pt x="598457" y="215284"/>
                </a:lnTo>
                <a:lnTo>
                  <a:pt x="598457" y="227276"/>
                </a:lnTo>
                <a:lnTo>
                  <a:pt x="593277" y="227276"/>
                </a:lnTo>
                <a:lnTo>
                  <a:pt x="593277" y="228703"/>
                </a:lnTo>
                <a:lnTo>
                  <a:pt x="585659" y="228703"/>
                </a:lnTo>
                <a:lnTo>
                  <a:pt x="585659" y="240695"/>
                </a:lnTo>
                <a:lnTo>
                  <a:pt x="589316" y="244407"/>
                </a:lnTo>
                <a:lnTo>
                  <a:pt x="589316" y="247833"/>
                </a:lnTo>
                <a:lnTo>
                  <a:pt x="589316" y="244407"/>
                </a:lnTo>
                <a:lnTo>
                  <a:pt x="589316" y="251545"/>
                </a:lnTo>
                <a:lnTo>
                  <a:pt x="585659" y="251545"/>
                </a:lnTo>
                <a:lnTo>
                  <a:pt x="585659" y="256399"/>
                </a:lnTo>
                <a:lnTo>
                  <a:pt x="589316" y="256399"/>
                </a:lnTo>
                <a:lnTo>
                  <a:pt x="589316" y="257541"/>
                </a:lnTo>
                <a:lnTo>
                  <a:pt x="593277" y="257541"/>
                </a:lnTo>
                <a:lnTo>
                  <a:pt x="593277" y="261253"/>
                </a:lnTo>
                <a:lnTo>
                  <a:pt x="598457" y="261253"/>
                </a:lnTo>
                <a:lnTo>
                  <a:pt x="598457" y="266107"/>
                </a:lnTo>
                <a:lnTo>
                  <a:pt x="599676" y="266107"/>
                </a:lnTo>
                <a:lnTo>
                  <a:pt x="599676" y="269533"/>
                </a:lnTo>
                <a:lnTo>
                  <a:pt x="599676" y="266107"/>
                </a:lnTo>
                <a:lnTo>
                  <a:pt x="599676" y="269533"/>
                </a:lnTo>
                <a:lnTo>
                  <a:pt x="599676" y="266107"/>
                </a:lnTo>
                <a:lnTo>
                  <a:pt x="599676" y="269533"/>
                </a:lnTo>
                <a:lnTo>
                  <a:pt x="607599" y="269533"/>
                </a:lnTo>
                <a:lnTo>
                  <a:pt x="607599" y="273245"/>
                </a:lnTo>
                <a:lnTo>
                  <a:pt x="612779" y="273245"/>
                </a:lnTo>
                <a:lnTo>
                  <a:pt x="612779" y="286664"/>
                </a:lnTo>
                <a:lnTo>
                  <a:pt x="616435" y="286664"/>
                </a:lnTo>
                <a:lnTo>
                  <a:pt x="616435" y="294945"/>
                </a:lnTo>
                <a:lnTo>
                  <a:pt x="620397" y="294945"/>
                </a:lnTo>
                <a:lnTo>
                  <a:pt x="620397" y="298656"/>
                </a:lnTo>
                <a:lnTo>
                  <a:pt x="624358" y="298656"/>
                </a:lnTo>
                <a:lnTo>
                  <a:pt x="624358" y="302368"/>
                </a:lnTo>
                <a:lnTo>
                  <a:pt x="620397" y="302368"/>
                </a:lnTo>
                <a:lnTo>
                  <a:pt x="620397" y="312076"/>
                </a:lnTo>
                <a:lnTo>
                  <a:pt x="624358" y="312076"/>
                </a:lnTo>
                <a:lnTo>
                  <a:pt x="624358" y="315502"/>
                </a:lnTo>
                <a:lnTo>
                  <a:pt x="628015" y="315502"/>
                </a:lnTo>
                <a:lnTo>
                  <a:pt x="624358" y="315502"/>
                </a:lnTo>
                <a:lnTo>
                  <a:pt x="624358" y="319214"/>
                </a:lnTo>
                <a:lnTo>
                  <a:pt x="589316" y="315502"/>
                </a:lnTo>
                <a:lnTo>
                  <a:pt x="585659" y="319214"/>
                </a:lnTo>
                <a:lnTo>
                  <a:pt x="581698" y="319214"/>
                </a:lnTo>
                <a:lnTo>
                  <a:pt x="581698" y="327780"/>
                </a:lnTo>
                <a:lnTo>
                  <a:pt x="585659" y="327780"/>
                </a:lnTo>
                <a:lnTo>
                  <a:pt x="585659" y="331206"/>
                </a:lnTo>
                <a:lnTo>
                  <a:pt x="581698" y="331206"/>
                </a:lnTo>
                <a:lnTo>
                  <a:pt x="581698" y="334918"/>
                </a:lnTo>
                <a:lnTo>
                  <a:pt x="577737" y="334918"/>
                </a:lnTo>
                <a:lnTo>
                  <a:pt x="577737" y="337202"/>
                </a:lnTo>
                <a:lnTo>
                  <a:pt x="572557" y="337202"/>
                </a:lnTo>
                <a:lnTo>
                  <a:pt x="572557" y="344625"/>
                </a:lnTo>
                <a:lnTo>
                  <a:pt x="577737" y="348337"/>
                </a:lnTo>
                <a:lnTo>
                  <a:pt x="577737" y="356617"/>
                </a:lnTo>
                <a:lnTo>
                  <a:pt x="581698" y="356617"/>
                </a:lnTo>
                <a:lnTo>
                  <a:pt x="581698" y="360329"/>
                </a:lnTo>
                <a:lnTo>
                  <a:pt x="577737" y="360329"/>
                </a:lnTo>
                <a:lnTo>
                  <a:pt x="577737" y="361471"/>
                </a:lnTo>
                <a:lnTo>
                  <a:pt x="572557" y="361471"/>
                </a:lnTo>
                <a:lnTo>
                  <a:pt x="572557" y="366325"/>
                </a:lnTo>
                <a:lnTo>
                  <a:pt x="572557" y="361471"/>
                </a:lnTo>
                <a:lnTo>
                  <a:pt x="572557" y="366325"/>
                </a:lnTo>
                <a:lnTo>
                  <a:pt x="571338" y="366325"/>
                </a:lnTo>
                <a:lnTo>
                  <a:pt x="571338" y="370037"/>
                </a:lnTo>
                <a:lnTo>
                  <a:pt x="562196" y="370037"/>
                </a:lnTo>
                <a:lnTo>
                  <a:pt x="562196" y="373749"/>
                </a:lnTo>
                <a:lnTo>
                  <a:pt x="558540" y="373749"/>
                </a:lnTo>
                <a:lnTo>
                  <a:pt x="558540" y="377175"/>
                </a:lnTo>
                <a:lnTo>
                  <a:pt x="554578" y="377175"/>
                </a:lnTo>
                <a:lnTo>
                  <a:pt x="554578" y="373749"/>
                </a:lnTo>
                <a:lnTo>
                  <a:pt x="554578" y="377175"/>
                </a:lnTo>
                <a:lnTo>
                  <a:pt x="550617" y="377175"/>
                </a:lnTo>
                <a:lnTo>
                  <a:pt x="550617" y="384599"/>
                </a:lnTo>
                <a:lnTo>
                  <a:pt x="546961" y="384599"/>
                </a:lnTo>
                <a:lnTo>
                  <a:pt x="546961" y="390595"/>
                </a:lnTo>
                <a:lnTo>
                  <a:pt x="536600" y="390595"/>
                </a:lnTo>
                <a:lnTo>
                  <a:pt x="536600" y="410010"/>
                </a:lnTo>
                <a:lnTo>
                  <a:pt x="532639" y="413436"/>
                </a:lnTo>
                <a:lnTo>
                  <a:pt x="523802" y="413436"/>
                </a:lnTo>
                <a:lnTo>
                  <a:pt x="519841" y="410010"/>
                </a:lnTo>
                <a:lnTo>
                  <a:pt x="515880" y="410010"/>
                </a:lnTo>
                <a:lnTo>
                  <a:pt x="515880" y="413436"/>
                </a:lnTo>
                <a:lnTo>
                  <a:pt x="513442" y="413436"/>
                </a:lnTo>
                <a:lnTo>
                  <a:pt x="513442" y="431710"/>
                </a:lnTo>
                <a:lnTo>
                  <a:pt x="509481" y="431710"/>
                </a:lnTo>
                <a:lnTo>
                  <a:pt x="509481" y="435136"/>
                </a:lnTo>
                <a:lnTo>
                  <a:pt x="505520" y="435136"/>
                </a:lnTo>
                <a:lnTo>
                  <a:pt x="505520" y="441418"/>
                </a:lnTo>
                <a:lnTo>
                  <a:pt x="509481" y="441418"/>
                </a:lnTo>
                <a:lnTo>
                  <a:pt x="509481" y="444844"/>
                </a:lnTo>
                <a:lnTo>
                  <a:pt x="513442" y="444844"/>
                </a:lnTo>
                <a:lnTo>
                  <a:pt x="513442" y="455694"/>
                </a:lnTo>
                <a:lnTo>
                  <a:pt x="505520" y="455694"/>
                </a:lnTo>
                <a:lnTo>
                  <a:pt x="501863" y="460548"/>
                </a:lnTo>
                <a:lnTo>
                  <a:pt x="496683" y="455694"/>
                </a:lnTo>
                <a:lnTo>
                  <a:pt x="492722" y="455694"/>
                </a:lnTo>
                <a:lnTo>
                  <a:pt x="488760" y="460548"/>
                </a:lnTo>
                <a:lnTo>
                  <a:pt x="486323" y="460548"/>
                </a:lnTo>
                <a:lnTo>
                  <a:pt x="486323" y="464259"/>
                </a:lnTo>
                <a:lnTo>
                  <a:pt x="482361" y="464259"/>
                </a:lnTo>
                <a:lnTo>
                  <a:pt x="482361" y="467971"/>
                </a:lnTo>
                <a:lnTo>
                  <a:pt x="482361" y="464259"/>
                </a:lnTo>
                <a:lnTo>
                  <a:pt x="478400" y="464259"/>
                </a:lnTo>
                <a:lnTo>
                  <a:pt x="478400" y="484817"/>
                </a:lnTo>
                <a:lnTo>
                  <a:pt x="482361" y="489671"/>
                </a:lnTo>
                <a:lnTo>
                  <a:pt x="478400" y="489671"/>
                </a:lnTo>
                <a:lnTo>
                  <a:pt x="478400" y="498237"/>
                </a:lnTo>
                <a:lnTo>
                  <a:pt x="474743" y="498237"/>
                </a:lnTo>
                <a:lnTo>
                  <a:pt x="474743" y="510229"/>
                </a:lnTo>
                <a:lnTo>
                  <a:pt x="478400" y="510229"/>
                </a:lnTo>
                <a:lnTo>
                  <a:pt x="478400" y="513940"/>
                </a:lnTo>
                <a:lnTo>
                  <a:pt x="482361" y="513940"/>
                </a:lnTo>
                <a:lnTo>
                  <a:pt x="482361" y="519936"/>
                </a:lnTo>
                <a:lnTo>
                  <a:pt x="486323" y="519936"/>
                </a:lnTo>
                <a:lnTo>
                  <a:pt x="486323" y="527074"/>
                </a:lnTo>
                <a:lnTo>
                  <a:pt x="486323" y="523363"/>
                </a:lnTo>
                <a:lnTo>
                  <a:pt x="486323" y="527074"/>
                </a:lnTo>
                <a:lnTo>
                  <a:pt x="488760" y="527074"/>
                </a:lnTo>
                <a:lnTo>
                  <a:pt x="488760" y="531928"/>
                </a:lnTo>
                <a:lnTo>
                  <a:pt x="488760" y="527074"/>
                </a:lnTo>
                <a:lnTo>
                  <a:pt x="488760" y="535640"/>
                </a:lnTo>
                <a:lnTo>
                  <a:pt x="492722" y="535640"/>
                </a:lnTo>
                <a:lnTo>
                  <a:pt x="488760" y="539352"/>
                </a:lnTo>
                <a:lnTo>
                  <a:pt x="492722" y="539352"/>
                </a:lnTo>
                <a:lnTo>
                  <a:pt x="492722" y="542778"/>
                </a:lnTo>
                <a:lnTo>
                  <a:pt x="492722" y="539352"/>
                </a:lnTo>
                <a:lnTo>
                  <a:pt x="492722" y="546490"/>
                </a:lnTo>
                <a:lnTo>
                  <a:pt x="496683" y="542778"/>
                </a:lnTo>
                <a:lnTo>
                  <a:pt x="496683" y="546490"/>
                </a:lnTo>
                <a:lnTo>
                  <a:pt x="492722" y="546490"/>
                </a:lnTo>
                <a:lnTo>
                  <a:pt x="496683" y="546490"/>
                </a:lnTo>
                <a:lnTo>
                  <a:pt x="496683" y="548774"/>
                </a:lnTo>
                <a:lnTo>
                  <a:pt x="496683" y="546490"/>
                </a:lnTo>
                <a:lnTo>
                  <a:pt x="496683" y="548774"/>
                </a:lnTo>
                <a:lnTo>
                  <a:pt x="501863" y="548774"/>
                </a:lnTo>
                <a:lnTo>
                  <a:pt x="496683" y="548774"/>
                </a:lnTo>
                <a:lnTo>
                  <a:pt x="505520" y="548774"/>
                </a:lnTo>
                <a:lnTo>
                  <a:pt x="505520" y="552486"/>
                </a:lnTo>
                <a:lnTo>
                  <a:pt x="509481" y="548774"/>
                </a:lnTo>
                <a:lnTo>
                  <a:pt x="509481" y="552486"/>
                </a:lnTo>
                <a:lnTo>
                  <a:pt x="513442" y="552486"/>
                </a:lnTo>
                <a:lnTo>
                  <a:pt x="513442" y="556198"/>
                </a:lnTo>
                <a:lnTo>
                  <a:pt x="515880" y="556198"/>
                </a:lnTo>
                <a:lnTo>
                  <a:pt x="515880" y="559624"/>
                </a:lnTo>
                <a:lnTo>
                  <a:pt x="519841" y="559624"/>
                </a:lnTo>
                <a:lnTo>
                  <a:pt x="519841" y="564478"/>
                </a:lnTo>
                <a:lnTo>
                  <a:pt x="523802" y="564478"/>
                </a:lnTo>
                <a:lnTo>
                  <a:pt x="523802" y="571902"/>
                </a:lnTo>
                <a:lnTo>
                  <a:pt x="527459" y="571902"/>
                </a:lnTo>
                <a:lnTo>
                  <a:pt x="527459" y="577898"/>
                </a:lnTo>
                <a:lnTo>
                  <a:pt x="532639" y="577898"/>
                </a:lnTo>
                <a:lnTo>
                  <a:pt x="536600" y="581609"/>
                </a:lnTo>
                <a:lnTo>
                  <a:pt x="536600" y="585036"/>
                </a:lnTo>
                <a:lnTo>
                  <a:pt x="540562" y="585036"/>
                </a:lnTo>
                <a:lnTo>
                  <a:pt x="540562" y="588747"/>
                </a:lnTo>
                <a:lnTo>
                  <a:pt x="536600" y="588747"/>
                </a:lnTo>
                <a:lnTo>
                  <a:pt x="536600" y="585036"/>
                </a:lnTo>
                <a:lnTo>
                  <a:pt x="532639" y="585036"/>
                </a:lnTo>
                <a:lnTo>
                  <a:pt x="532639" y="588747"/>
                </a:lnTo>
                <a:lnTo>
                  <a:pt x="523802" y="588747"/>
                </a:lnTo>
                <a:lnTo>
                  <a:pt x="523802" y="593601"/>
                </a:lnTo>
                <a:lnTo>
                  <a:pt x="519841" y="593601"/>
                </a:lnTo>
                <a:lnTo>
                  <a:pt x="519841" y="597313"/>
                </a:lnTo>
                <a:lnTo>
                  <a:pt x="515880" y="597313"/>
                </a:lnTo>
                <a:lnTo>
                  <a:pt x="515880" y="603309"/>
                </a:lnTo>
                <a:lnTo>
                  <a:pt x="513442" y="603309"/>
                </a:lnTo>
                <a:lnTo>
                  <a:pt x="509481" y="607021"/>
                </a:lnTo>
                <a:lnTo>
                  <a:pt x="505520" y="610447"/>
                </a:lnTo>
                <a:lnTo>
                  <a:pt x="501863" y="617871"/>
                </a:lnTo>
                <a:lnTo>
                  <a:pt x="501863" y="631005"/>
                </a:lnTo>
                <a:lnTo>
                  <a:pt x="505520" y="631005"/>
                </a:lnTo>
                <a:lnTo>
                  <a:pt x="505520" y="639570"/>
                </a:lnTo>
                <a:lnTo>
                  <a:pt x="501863" y="643282"/>
                </a:lnTo>
                <a:lnTo>
                  <a:pt x="488760" y="631005"/>
                </a:lnTo>
                <a:lnTo>
                  <a:pt x="488760" y="635859"/>
                </a:lnTo>
                <a:lnTo>
                  <a:pt x="486323" y="639570"/>
                </a:lnTo>
                <a:lnTo>
                  <a:pt x="486323" y="652705"/>
                </a:lnTo>
                <a:lnTo>
                  <a:pt x="482361" y="652705"/>
                </a:lnTo>
                <a:lnTo>
                  <a:pt x="482361" y="656416"/>
                </a:lnTo>
                <a:lnTo>
                  <a:pt x="478400" y="656416"/>
                </a:lnTo>
                <a:lnTo>
                  <a:pt x="478400" y="660128"/>
                </a:lnTo>
                <a:lnTo>
                  <a:pt x="478400" y="656416"/>
                </a:lnTo>
                <a:lnTo>
                  <a:pt x="470782" y="656416"/>
                </a:lnTo>
                <a:lnTo>
                  <a:pt x="470782" y="652705"/>
                </a:lnTo>
                <a:lnTo>
                  <a:pt x="461641" y="652705"/>
                </a:lnTo>
                <a:lnTo>
                  <a:pt x="461641" y="650420"/>
                </a:lnTo>
                <a:lnTo>
                  <a:pt x="465602" y="650420"/>
                </a:lnTo>
                <a:lnTo>
                  <a:pt x="465602" y="643282"/>
                </a:lnTo>
                <a:lnTo>
                  <a:pt x="465602" y="646709"/>
                </a:lnTo>
                <a:lnTo>
                  <a:pt x="470782" y="646709"/>
                </a:lnTo>
                <a:lnTo>
                  <a:pt x="465602" y="646709"/>
                </a:lnTo>
                <a:lnTo>
                  <a:pt x="470782" y="646709"/>
                </a:lnTo>
                <a:lnTo>
                  <a:pt x="470782" y="650420"/>
                </a:lnTo>
                <a:lnTo>
                  <a:pt x="465602" y="650420"/>
                </a:lnTo>
                <a:lnTo>
                  <a:pt x="470782" y="650420"/>
                </a:lnTo>
                <a:lnTo>
                  <a:pt x="470782" y="652705"/>
                </a:lnTo>
                <a:lnTo>
                  <a:pt x="474743" y="650420"/>
                </a:lnTo>
                <a:lnTo>
                  <a:pt x="474743" y="652705"/>
                </a:lnTo>
                <a:lnTo>
                  <a:pt x="474743" y="650420"/>
                </a:lnTo>
                <a:lnTo>
                  <a:pt x="470782" y="650420"/>
                </a:lnTo>
                <a:lnTo>
                  <a:pt x="474743" y="650420"/>
                </a:lnTo>
                <a:lnTo>
                  <a:pt x="474743" y="646709"/>
                </a:lnTo>
                <a:lnTo>
                  <a:pt x="470782" y="646709"/>
                </a:lnTo>
                <a:lnTo>
                  <a:pt x="474743" y="646709"/>
                </a:lnTo>
                <a:lnTo>
                  <a:pt x="470782" y="646709"/>
                </a:lnTo>
                <a:lnTo>
                  <a:pt x="470782" y="643282"/>
                </a:lnTo>
                <a:lnTo>
                  <a:pt x="451281" y="643282"/>
                </a:lnTo>
                <a:lnTo>
                  <a:pt x="451281" y="646709"/>
                </a:lnTo>
                <a:lnTo>
                  <a:pt x="456461" y="646709"/>
                </a:lnTo>
                <a:lnTo>
                  <a:pt x="456461" y="650420"/>
                </a:lnTo>
                <a:lnTo>
                  <a:pt x="451281" y="650420"/>
                </a:lnTo>
                <a:lnTo>
                  <a:pt x="451281" y="646709"/>
                </a:lnTo>
                <a:lnTo>
                  <a:pt x="447624" y="646709"/>
                </a:lnTo>
                <a:lnTo>
                  <a:pt x="451281" y="646709"/>
                </a:lnTo>
                <a:lnTo>
                  <a:pt x="451281" y="639570"/>
                </a:lnTo>
                <a:lnTo>
                  <a:pt x="447624" y="639570"/>
                </a:lnTo>
                <a:lnTo>
                  <a:pt x="447624" y="635859"/>
                </a:lnTo>
                <a:lnTo>
                  <a:pt x="443663" y="635859"/>
                </a:lnTo>
                <a:lnTo>
                  <a:pt x="443663" y="631005"/>
                </a:lnTo>
                <a:lnTo>
                  <a:pt x="439701" y="631005"/>
                </a:lnTo>
                <a:lnTo>
                  <a:pt x="439701" y="627293"/>
                </a:lnTo>
                <a:lnTo>
                  <a:pt x="436045" y="627293"/>
                </a:lnTo>
                <a:lnTo>
                  <a:pt x="436045" y="626151"/>
                </a:lnTo>
                <a:lnTo>
                  <a:pt x="436045" y="627293"/>
                </a:lnTo>
                <a:lnTo>
                  <a:pt x="436045" y="626151"/>
                </a:lnTo>
                <a:lnTo>
                  <a:pt x="430865" y="626151"/>
                </a:lnTo>
                <a:lnTo>
                  <a:pt x="430865" y="621297"/>
                </a:lnTo>
                <a:lnTo>
                  <a:pt x="429646" y="621297"/>
                </a:lnTo>
                <a:lnTo>
                  <a:pt x="425685" y="617871"/>
                </a:lnTo>
                <a:lnTo>
                  <a:pt x="430865" y="617871"/>
                </a:lnTo>
                <a:lnTo>
                  <a:pt x="429646" y="614159"/>
                </a:lnTo>
                <a:lnTo>
                  <a:pt x="429646" y="617871"/>
                </a:lnTo>
                <a:lnTo>
                  <a:pt x="429646" y="614159"/>
                </a:lnTo>
                <a:lnTo>
                  <a:pt x="425685" y="614159"/>
                </a:lnTo>
                <a:lnTo>
                  <a:pt x="425685" y="617871"/>
                </a:lnTo>
                <a:lnTo>
                  <a:pt x="420504" y="617871"/>
                </a:lnTo>
                <a:lnTo>
                  <a:pt x="420504" y="614159"/>
                </a:lnTo>
                <a:lnTo>
                  <a:pt x="416543" y="614159"/>
                </a:lnTo>
                <a:lnTo>
                  <a:pt x="420504" y="610447"/>
                </a:lnTo>
                <a:lnTo>
                  <a:pt x="416543" y="610447"/>
                </a:lnTo>
                <a:lnTo>
                  <a:pt x="416543" y="607021"/>
                </a:lnTo>
                <a:lnTo>
                  <a:pt x="416543" y="610447"/>
                </a:lnTo>
                <a:lnTo>
                  <a:pt x="412582" y="610447"/>
                </a:lnTo>
                <a:lnTo>
                  <a:pt x="416543" y="610447"/>
                </a:lnTo>
                <a:lnTo>
                  <a:pt x="412582" y="610447"/>
                </a:lnTo>
                <a:lnTo>
                  <a:pt x="412582" y="614159"/>
                </a:lnTo>
                <a:lnTo>
                  <a:pt x="408925" y="614159"/>
                </a:lnTo>
                <a:lnTo>
                  <a:pt x="408925" y="610447"/>
                </a:lnTo>
                <a:lnTo>
                  <a:pt x="402526" y="610447"/>
                </a:lnTo>
                <a:lnTo>
                  <a:pt x="402526" y="607021"/>
                </a:lnTo>
                <a:lnTo>
                  <a:pt x="402526" y="610447"/>
                </a:lnTo>
                <a:lnTo>
                  <a:pt x="398565" y="610447"/>
                </a:lnTo>
                <a:lnTo>
                  <a:pt x="398565" y="607021"/>
                </a:lnTo>
                <a:lnTo>
                  <a:pt x="402526" y="607021"/>
                </a:lnTo>
                <a:lnTo>
                  <a:pt x="398565" y="607021"/>
                </a:lnTo>
                <a:lnTo>
                  <a:pt x="398565" y="603309"/>
                </a:lnTo>
                <a:lnTo>
                  <a:pt x="402526" y="603309"/>
                </a:lnTo>
                <a:lnTo>
                  <a:pt x="398565" y="603309"/>
                </a:lnTo>
                <a:lnTo>
                  <a:pt x="398565" y="600739"/>
                </a:lnTo>
                <a:lnTo>
                  <a:pt x="394604" y="597313"/>
                </a:lnTo>
                <a:lnTo>
                  <a:pt x="398565" y="597313"/>
                </a:lnTo>
                <a:lnTo>
                  <a:pt x="398565" y="600739"/>
                </a:lnTo>
                <a:lnTo>
                  <a:pt x="398565" y="588747"/>
                </a:lnTo>
                <a:lnTo>
                  <a:pt x="398565" y="593601"/>
                </a:lnTo>
                <a:lnTo>
                  <a:pt x="394604" y="593601"/>
                </a:lnTo>
                <a:lnTo>
                  <a:pt x="394604" y="588747"/>
                </a:lnTo>
                <a:lnTo>
                  <a:pt x="390643" y="588747"/>
                </a:lnTo>
                <a:lnTo>
                  <a:pt x="390643" y="585036"/>
                </a:lnTo>
                <a:lnTo>
                  <a:pt x="390643" y="588747"/>
                </a:lnTo>
                <a:lnTo>
                  <a:pt x="394604" y="588747"/>
                </a:lnTo>
                <a:lnTo>
                  <a:pt x="394604" y="585036"/>
                </a:lnTo>
                <a:lnTo>
                  <a:pt x="390643" y="585036"/>
                </a:lnTo>
                <a:lnTo>
                  <a:pt x="390643" y="581609"/>
                </a:lnTo>
                <a:lnTo>
                  <a:pt x="381806" y="581609"/>
                </a:lnTo>
                <a:lnTo>
                  <a:pt x="385767" y="581609"/>
                </a:lnTo>
                <a:lnTo>
                  <a:pt x="385767" y="577898"/>
                </a:lnTo>
                <a:lnTo>
                  <a:pt x="377845" y="577898"/>
                </a:lnTo>
                <a:lnTo>
                  <a:pt x="377845" y="581609"/>
                </a:lnTo>
                <a:lnTo>
                  <a:pt x="373883" y="581609"/>
                </a:lnTo>
                <a:lnTo>
                  <a:pt x="373883" y="577898"/>
                </a:lnTo>
                <a:lnTo>
                  <a:pt x="373883" y="581609"/>
                </a:lnTo>
                <a:lnTo>
                  <a:pt x="371446" y="581609"/>
                </a:lnTo>
                <a:lnTo>
                  <a:pt x="373883" y="577898"/>
                </a:lnTo>
                <a:lnTo>
                  <a:pt x="371446" y="577898"/>
                </a:lnTo>
                <a:lnTo>
                  <a:pt x="371446" y="585036"/>
                </a:lnTo>
                <a:lnTo>
                  <a:pt x="371446" y="581609"/>
                </a:lnTo>
                <a:lnTo>
                  <a:pt x="367484" y="581609"/>
                </a:lnTo>
                <a:lnTo>
                  <a:pt x="367484" y="585036"/>
                </a:lnTo>
                <a:lnTo>
                  <a:pt x="367484" y="581609"/>
                </a:lnTo>
                <a:lnTo>
                  <a:pt x="367484" y="585036"/>
                </a:lnTo>
                <a:lnTo>
                  <a:pt x="371446" y="585036"/>
                </a:lnTo>
                <a:lnTo>
                  <a:pt x="367484" y="585036"/>
                </a:lnTo>
                <a:lnTo>
                  <a:pt x="367484" y="588747"/>
                </a:lnTo>
                <a:lnTo>
                  <a:pt x="371446" y="585036"/>
                </a:lnTo>
                <a:lnTo>
                  <a:pt x="371446" y="588747"/>
                </a:lnTo>
                <a:lnTo>
                  <a:pt x="377845" y="588747"/>
                </a:lnTo>
                <a:lnTo>
                  <a:pt x="377845" y="593601"/>
                </a:lnTo>
                <a:lnTo>
                  <a:pt x="381806" y="593601"/>
                </a:lnTo>
                <a:lnTo>
                  <a:pt x="377845" y="593601"/>
                </a:lnTo>
                <a:lnTo>
                  <a:pt x="377845" y="597313"/>
                </a:lnTo>
                <a:lnTo>
                  <a:pt x="381806" y="597313"/>
                </a:lnTo>
                <a:lnTo>
                  <a:pt x="373883" y="597313"/>
                </a:lnTo>
                <a:lnTo>
                  <a:pt x="377845" y="597313"/>
                </a:lnTo>
                <a:lnTo>
                  <a:pt x="373883" y="597313"/>
                </a:lnTo>
                <a:lnTo>
                  <a:pt x="373883" y="593601"/>
                </a:lnTo>
                <a:lnTo>
                  <a:pt x="371446" y="593601"/>
                </a:lnTo>
                <a:lnTo>
                  <a:pt x="367484" y="588747"/>
                </a:lnTo>
                <a:lnTo>
                  <a:pt x="367484" y="597313"/>
                </a:lnTo>
                <a:lnTo>
                  <a:pt x="359866" y="597313"/>
                </a:lnTo>
                <a:lnTo>
                  <a:pt x="363828" y="597313"/>
                </a:lnTo>
                <a:lnTo>
                  <a:pt x="359866" y="597313"/>
                </a:lnTo>
                <a:lnTo>
                  <a:pt x="359866" y="600739"/>
                </a:lnTo>
                <a:lnTo>
                  <a:pt x="359866" y="597313"/>
                </a:lnTo>
                <a:lnTo>
                  <a:pt x="354686" y="597313"/>
                </a:lnTo>
                <a:lnTo>
                  <a:pt x="354686" y="593601"/>
                </a:lnTo>
                <a:lnTo>
                  <a:pt x="350725" y="593601"/>
                </a:lnTo>
                <a:lnTo>
                  <a:pt x="350725" y="588747"/>
                </a:lnTo>
                <a:lnTo>
                  <a:pt x="350725" y="593601"/>
                </a:lnTo>
                <a:lnTo>
                  <a:pt x="347068" y="593601"/>
                </a:lnTo>
                <a:lnTo>
                  <a:pt x="350725" y="588747"/>
                </a:lnTo>
                <a:lnTo>
                  <a:pt x="344326" y="588747"/>
                </a:lnTo>
                <a:lnTo>
                  <a:pt x="347068" y="588747"/>
                </a:lnTo>
                <a:lnTo>
                  <a:pt x="347068" y="597313"/>
                </a:lnTo>
                <a:lnTo>
                  <a:pt x="347068" y="593601"/>
                </a:lnTo>
                <a:lnTo>
                  <a:pt x="344326" y="588747"/>
                </a:lnTo>
                <a:lnTo>
                  <a:pt x="340365" y="588747"/>
                </a:lnTo>
                <a:lnTo>
                  <a:pt x="344326" y="588747"/>
                </a:lnTo>
                <a:lnTo>
                  <a:pt x="344326" y="593601"/>
                </a:lnTo>
                <a:lnTo>
                  <a:pt x="340365" y="593601"/>
                </a:lnTo>
                <a:lnTo>
                  <a:pt x="340365" y="597313"/>
                </a:lnTo>
                <a:lnTo>
                  <a:pt x="340365" y="593601"/>
                </a:lnTo>
                <a:lnTo>
                  <a:pt x="336708" y="593601"/>
                </a:lnTo>
                <a:lnTo>
                  <a:pt x="336708" y="597313"/>
                </a:lnTo>
                <a:lnTo>
                  <a:pt x="336708" y="593601"/>
                </a:lnTo>
                <a:lnTo>
                  <a:pt x="328786" y="593601"/>
                </a:lnTo>
                <a:lnTo>
                  <a:pt x="328786" y="597313"/>
                </a:lnTo>
                <a:lnTo>
                  <a:pt x="332747" y="597313"/>
                </a:lnTo>
                <a:lnTo>
                  <a:pt x="328786" y="597313"/>
                </a:lnTo>
                <a:lnTo>
                  <a:pt x="328786" y="593601"/>
                </a:lnTo>
                <a:lnTo>
                  <a:pt x="328786" y="597313"/>
                </a:lnTo>
                <a:lnTo>
                  <a:pt x="328786" y="593601"/>
                </a:lnTo>
                <a:lnTo>
                  <a:pt x="328786" y="597313"/>
                </a:lnTo>
                <a:lnTo>
                  <a:pt x="328786" y="593601"/>
                </a:lnTo>
                <a:lnTo>
                  <a:pt x="323605" y="593601"/>
                </a:lnTo>
                <a:lnTo>
                  <a:pt x="323605" y="597313"/>
                </a:lnTo>
                <a:lnTo>
                  <a:pt x="328786" y="597313"/>
                </a:lnTo>
                <a:lnTo>
                  <a:pt x="323605" y="597313"/>
                </a:lnTo>
                <a:lnTo>
                  <a:pt x="328786" y="597313"/>
                </a:lnTo>
                <a:lnTo>
                  <a:pt x="328786" y="603309"/>
                </a:lnTo>
                <a:lnTo>
                  <a:pt x="332747" y="603309"/>
                </a:lnTo>
                <a:lnTo>
                  <a:pt x="328786" y="600739"/>
                </a:lnTo>
                <a:lnTo>
                  <a:pt x="332747" y="600739"/>
                </a:lnTo>
                <a:lnTo>
                  <a:pt x="332747" y="603309"/>
                </a:lnTo>
                <a:lnTo>
                  <a:pt x="336708" y="603309"/>
                </a:lnTo>
                <a:lnTo>
                  <a:pt x="336708" y="607021"/>
                </a:lnTo>
                <a:lnTo>
                  <a:pt x="336708" y="603309"/>
                </a:lnTo>
                <a:lnTo>
                  <a:pt x="336708" y="607021"/>
                </a:lnTo>
                <a:lnTo>
                  <a:pt x="336708" y="603309"/>
                </a:lnTo>
                <a:lnTo>
                  <a:pt x="336708" y="607021"/>
                </a:lnTo>
                <a:lnTo>
                  <a:pt x="332747" y="607021"/>
                </a:lnTo>
                <a:lnTo>
                  <a:pt x="332747" y="603309"/>
                </a:lnTo>
                <a:lnTo>
                  <a:pt x="332747" y="607021"/>
                </a:lnTo>
                <a:lnTo>
                  <a:pt x="332747" y="603309"/>
                </a:lnTo>
                <a:lnTo>
                  <a:pt x="332747" y="607021"/>
                </a:lnTo>
                <a:lnTo>
                  <a:pt x="332747" y="603309"/>
                </a:lnTo>
                <a:lnTo>
                  <a:pt x="328786" y="603309"/>
                </a:lnTo>
                <a:lnTo>
                  <a:pt x="328786" y="607021"/>
                </a:lnTo>
                <a:lnTo>
                  <a:pt x="332747" y="607021"/>
                </a:lnTo>
                <a:lnTo>
                  <a:pt x="332747" y="610447"/>
                </a:lnTo>
                <a:lnTo>
                  <a:pt x="332747" y="607021"/>
                </a:lnTo>
                <a:lnTo>
                  <a:pt x="332747" y="610447"/>
                </a:lnTo>
                <a:lnTo>
                  <a:pt x="332747" y="607021"/>
                </a:lnTo>
                <a:lnTo>
                  <a:pt x="332747" y="610447"/>
                </a:lnTo>
                <a:lnTo>
                  <a:pt x="336708" y="610447"/>
                </a:lnTo>
                <a:lnTo>
                  <a:pt x="332747" y="610447"/>
                </a:lnTo>
                <a:lnTo>
                  <a:pt x="336708" y="610447"/>
                </a:lnTo>
                <a:lnTo>
                  <a:pt x="340365" y="607021"/>
                </a:lnTo>
                <a:lnTo>
                  <a:pt x="340365" y="603309"/>
                </a:lnTo>
                <a:lnTo>
                  <a:pt x="344326" y="603309"/>
                </a:lnTo>
                <a:lnTo>
                  <a:pt x="340365" y="603309"/>
                </a:lnTo>
                <a:lnTo>
                  <a:pt x="344326" y="603309"/>
                </a:lnTo>
                <a:lnTo>
                  <a:pt x="340365" y="603309"/>
                </a:lnTo>
                <a:lnTo>
                  <a:pt x="340365" y="607021"/>
                </a:lnTo>
                <a:lnTo>
                  <a:pt x="354686" y="607021"/>
                </a:lnTo>
                <a:lnTo>
                  <a:pt x="354686" y="610447"/>
                </a:lnTo>
                <a:lnTo>
                  <a:pt x="350725" y="610447"/>
                </a:lnTo>
                <a:lnTo>
                  <a:pt x="350725" y="607021"/>
                </a:lnTo>
                <a:lnTo>
                  <a:pt x="347068" y="607021"/>
                </a:lnTo>
                <a:lnTo>
                  <a:pt x="347068" y="610447"/>
                </a:lnTo>
                <a:lnTo>
                  <a:pt x="336708" y="610447"/>
                </a:lnTo>
                <a:lnTo>
                  <a:pt x="336708" y="614159"/>
                </a:lnTo>
                <a:lnTo>
                  <a:pt x="336708" y="610447"/>
                </a:lnTo>
                <a:lnTo>
                  <a:pt x="332747" y="614159"/>
                </a:lnTo>
                <a:lnTo>
                  <a:pt x="332747" y="610447"/>
                </a:lnTo>
                <a:lnTo>
                  <a:pt x="332747" y="614159"/>
                </a:lnTo>
                <a:lnTo>
                  <a:pt x="332747" y="610447"/>
                </a:lnTo>
                <a:lnTo>
                  <a:pt x="328786" y="610447"/>
                </a:lnTo>
                <a:lnTo>
                  <a:pt x="328786" y="607021"/>
                </a:lnTo>
                <a:lnTo>
                  <a:pt x="328786" y="610447"/>
                </a:lnTo>
                <a:lnTo>
                  <a:pt x="328786" y="607021"/>
                </a:lnTo>
                <a:lnTo>
                  <a:pt x="328786" y="610447"/>
                </a:lnTo>
                <a:lnTo>
                  <a:pt x="323605" y="610447"/>
                </a:lnTo>
                <a:lnTo>
                  <a:pt x="323605" y="607021"/>
                </a:lnTo>
                <a:lnTo>
                  <a:pt x="323605" y="610447"/>
                </a:lnTo>
                <a:lnTo>
                  <a:pt x="319949" y="610447"/>
                </a:lnTo>
                <a:lnTo>
                  <a:pt x="319949" y="614159"/>
                </a:lnTo>
                <a:lnTo>
                  <a:pt x="318425" y="614159"/>
                </a:lnTo>
                <a:lnTo>
                  <a:pt x="319949" y="614159"/>
                </a:lnTo>
                <a:lnTo>
                  <a:pt x="319949" y="610447"/>
                </a:lnTo>
                <a:lnTo>
                  <a:pt x="319949" y="614159"/>
                </a:lnTo>
                <a:lnTo>
                  <a:pt x="319949" y="610447"/>
                </a:lnTo>
                <a:lnTo>
                  <a:pt x="318425" y="610447"/>
                </a:lnTo>
                <a:lnTo>
                  <a:pt x="319949" y="614159"/>
                </a:lnTo>
                <a:lnTo>
                  <a:pt x="318425" y="614159"/>
                </a:lnTo>
                <a:lnTo>
                  <a:pt x="318425" y="610447"/>
                </a:lnTo>
                <a:lnTo>
                  <a:pt x="318425" y="617871"/>
                </a:lnTo>
                <a:lnTo>
                  <a:pt x="314769" y="617871"/>
                </a:lnTo>
                <a:lnTo>
                  <a:pt x="314769" y="621297"/>
                </a:lnTo>
                <a:lnTo>
                  <a:pt x="318425" y="621297"/>
                </a:lnTo>
                <a:lnTo>
                  <a:pt x="318425" y="627293"/>
                </a:lnTo>
                <a:lnTo>
                  <a:pt x="319949" y="627293"/>
                </a:lnTo>
                <a:lnTo>
                  <a:pt x="319949" y="639570"/>
                </a:lnTo>
                <a:lnTo>
                  <a:pt x="323605" y="639570"/>
                </a:lnTo>
                <a:lnTo>
                  <a:pt x="323605" y="643282"/>
                </a:lnTo>
                <a:lnTo>
                  <a:pt x="328786" y="643282"/>
                </a:lnTo>
                <a:lnTo>
                  <a:pt x="328786" y="639570"/>
                </a:lnTo>
                <a:lnTo>
                  <a:pt x="328786" y="643282"/>
                </a:lnTo>
                <a:lnTo>
                  <a:pt x="323605" y="643282"/>
                </a:lnTo>
                <a:lnTo>
                  <a:pt x="323605" y="646709"/>
                </a:lnTo>
                <a:lnTo>
                  <a:pt x="328786" y="646709"/>
                </a:lnTo>
                <a:lnTo>
                  <a:pt x="328786" y="650420"/>
                </a:lnTo>
                <a:lnTo>
                  <a:pt x="332747" y="650420"/>
                </a:lnTo>
                <a:lnTo>
                  <a:pt x="332747" y="652705"/>
                </a:lnTo>
                <a:lnTo>
                  <a:pt x="336708" y="652705"/>
                </a:lnTo>
                <a:lnTo>
                  <a:pt x="336708" y="660128"/>
                </a:lnTo>
                <a:lnTo>
                  <a:pt x="340365" y="660128"/>
                </a:lnTo>
                <a:lnTo>
                  <a:pt x="340365" y="668408"/>
                </a:lnTo>
                <a:lnTo>
                  <a:pt x="344326" y="668408"/>
                </a:lnTo>
                <a:lnTo>
                  <a:pt x="344326" y="672120"/>
                </a:lnTo>
                <a:lnTo>
                  <a:pt x="347068" y="672120"/>
                </a:lnTo>
                <a:lnTo>
                  <a:pt x="344326" y="672120"/>
                </a:lnTo>
                <a:lnTo>
                  <a:pt x="347068" y="672120"/>
                </a:lnTo>
                <a:lnTo>
                  <a:pt x="347068" y="685540"/>
                </a:lnTo>
                <a:lnTo>
                  <a:pt x="350725" y="685540"/>
                </a:lnTo>
                <a:lnTo>
                  <a:pt x="350725" y="688966"/>
                </a:lnTo>
                <a:lnTo>
                  <a:pt x="354686" y="688966"/>
                </a:lnTo>
                <a:lnTo>
                  <a:pt x="354686" y="685540"/>
                </a:lnTo>
                <a:lnTo>
                  <a:pt x="359866" y="685540"/>
                </a:lnTo>
                <a:lnTo>
                  <a:pt x="359866" y="692678"/>
                </a:lnTo>
                <a:lnTo>
                  <a:pt x="363828" y="692678"/>
                </a:lnTo>
                <a:lnTo>
                  <a:pt x="359866" y="692678"/>
                </a:lnTo>
                <a:lnTo>
                  <a:pt x="359866" y="697532"/>
                </a:lnTo>
                <a:lnTo>
                  <a:pt x="359866" y="692678"/>
                </a:lnTo>
                <a:lnTo>
                  <a:pt x="354686" y="692678"/>
                </a:lnTo>
                <a:lnTo>
                  <a:pt x="350725" y="688966"/>
                </a:lnTo>
                <a:lnTo>
                  <a:pt x="350725" y="697532"/>
                </a:lnTo>
                <a:lnTo>
                  <a:pt x="354686" y="697532"/>
                </a:lnTo>
                <a:lnTo>
                  <a:pt x="359866" y="701243"/>
                </a:lnTo>
                <a:lnTo>
                  <a:pt x="363828" y="701243"/>
                </a:lnTo>
                <a:lnTo>
                  <a:pt x="363828" y="704670"/>
                </a:lnTo>
                <a:lnTo>
                  <a:pt x="367484" y="704670"/>
                </a:lnTo>
                <a:lnTo>
                  <a:pt x="367484" y="707239"/>
                </a:lnTo>
                <a:lnTo>
                  <a:pt x="354686" y="707239"/>
                </a:lnTo>
                <a:lnTo>
                  <a:pt x="350725" y="704670"/>
                </a:lnTo>
                <a:lnTo>
                  <a:pt x="347068" y="704670"/>
                </a:lnTo>
                <a:lnTo>
                  <a:pt x="347068" y="701243"/>
                </a:lnTo>
                <a:lnTo>
                  <a:pt x="344326" y="701243"/>
                </a:lnTo>
                <a:lnTo>
                  <a:pt x="344326" y="697532"/>
                </a:lnTo>
                <a:lnTo>
                  <a:pt x="340365" y="697532"/>
                </a:lnTo>
                <a:lnTo>
                  <a:pt x="340365" y="692678"/>
                </a:lnTo>
                <a:lnTo>
                  <a:pt x="336708" y="692678"/>
                </a:lnTo>
                <a:lnTo>
                  <a:pt x="336708" y="685540"/>
                </a:lnTo>
                <a:lnTo>
                  <a:pt x="340365" y="685540"/>
                </a:lnTo>
                <a:lnTo>
                  <a:pt x="340365" y="681828"/>
                </a:lnTo>
                <a:lnTo>
                  <a:pt x="336708" y="681828"/>
                </a:lnTo>
                <a:lnTo>
                  <a:pt x="336708" y="679544"/>
                </a:lnTo>
                <a:lnTo>
                  <a:pt x="332747" y="675832"/>
                </a:lnTo>
                <a:lnTo>
                  <a:pt x="328786" y="675832"/>
                </a:lnTo>
                <a:lnTo>
                  <a:pt x="328786" y="672120"/>
                </a:lnTo>
                <a:lnTo>
                  <a:pt x="323605" y="672120"/>
                </a:lnTo>
                <a:lnTo>
                  <a:pt x="328786" y="668408"/>
                </a:lnTo>
                <a:lnTo>
                  <a:pt x="323605" y="668408"/>
                </a:lnTo>
                <a:lnTo>
                  <a:pt x="323605" y="664982"/>
                </a:lnTo>
                <a:lnTo>
                  <a:pt x="319949" y="664982"/>
                </a:lnTo>
                <a:lnTo>
                  <a:pt x="319949" y="660128"/>
                </a:lnTo>
                <a:lnTo>
                  <a:pt x="319949" y="664982"/>
                </a:lnTo>
                <a:lnTo>
                  <a:pt x="319949" y="660128"/>
                </a:lnTo>
                <a:lnTo>
                  <a:pt x="314769" y="660128"/>
                </a:lnTo>
                <a:lnTo>
                  <a:pt x="314769" y="664982"/>
                </a:lnTo>
                <a:lnTo>
                  <a:pt x="314769" y="660128"/>
                </a:lnTo>
                <a:lnTo>
                  <a:pt x="318425" y="660128"/>
                </a:lnTo>
                <a:lnTo>
                  <a:pt x="318425" y="664982"/>
                </a:lnTo>
                <a:lnTo>
                  <a:pt x="319949" y="664982"/>
                </a:lnTo>
                <a:lnTo>
                  <a:pt x="318425" y="664982"/>
                </a:lnTo>
                <a:lnTo>
                  <a:pt x="319949" y="664982"/>
                </a:lnTo>
                <a:lnTo>
                  <a:pt x="318425" y="664982"/>
                </a:lnTo>
                <a:lnTo>
                  <a:pt x="318425" y="668408"/>
                </a:lnTo>
                <a:lnTo>
                  <a:pt x="319949" y="668408"/>
                </a:lnTo>
                <a:lnTo>
                  <a:pt x="319949" y="672120"/>
                </a:lnTo>
                <a:lnTo>
                  <a:pt x="318425" y="672120"/>
                </a:lnTo>
                <a:lnTo>
                  <a:pt x="318425" y="675832"/>
                </a:lnTo>
                <a:lnTo>
                  <a:pt x="318425" y="672120"/>
                </a:lnTo>
                <a:lnTo>
                  <a:pt x="318425" y="675832"/>
                </a:lnTo>
                <a:lnTo>
                  <a:pt x="318425" y="672120"/>
                </a:lnTo>
                <a:lnTo>
                  <a:pt x="318425" y="675832"/>
                </a:lnTo>
                <a:lnTo>
                  <a:pt x="319949" y="675832"/>
                </a:lnTo>
                <a:lnTo>
                  <a:pt x="319949" y="679544"/>
                </a:lnTo>
                <a:lnTo>
                  <a:pt x="318425" y="679544"/>
                </a:lnTo>
                <a:lnTo>
                  <a:pt x="318425" y="685540"/>
                </a:lnTo>
                <a:lnTo>
                  <a:pt x="314769" y="685540"/>
                </a:lnTo>
                <a:lnTo>
                  <a:pt x="314769" y="688966"/>
                </a:lnTo>
                <a:lnTo>
                  <a:pt x="309589" y="688966"/>
                </a:lnTo>
                <a:lnTo>
                  <a:pt x="309589" y="692678"/>
                </a:lnTo>
                <a:lnTo>
                  <a:pt x="309589" y="688966"/>
                </a:lnTo>
                <a:lnTo>
                  <a:pt x="305627" y="688966"/>
                </a:lnTo>
                <a:lnTo>
                  <a:pt x="309589" y="688966"/>
                </a:lnTo>
                <a:lnTo>
                  <a:pt x="305627" y="688966"/>
                </a:lnTo>
                <a:lnTo>
                  <a:pt x="309589" y="688966"/>
                </a:lnTo>
                <a:lnTo>
                  <a:pt x="305627" y="688966"/>
                </a:lnTo>
                <a:lnTo>
                  <a:pt x="305627" y="692678"/>
                </a:lnTo>
                <a:lnTo>
                  <a:pt x="309589" y="692678"/>
                </a:lnTo>
                <a:lnTo>
                  <a:pt x="305627" y="692678"/>
                </a:lnTo>
                <a:lnTo>
                  <a:pt x="309589" y="692678"/>
                </a:lnTo>
                <a:lnTo>
                  <a:pt x="305627" y="692678"/>
                </a:lnTo>
                <a:lnTo>
                  <a:pt x="309589" y="692678"/>
                </a:lnTo>
                <a:lnTo>
                  <a:pt x="309589" y="697532"/>
                </a:lnTo>
                <a:lnTo>
                  <a:pt x="305627" y="697532"/>
                </a:lnTo>
                <a:lnTo>
                  <a:pt x="305627" y="701243"/>
                </a:lnTo>
                <a:lnTo>
                  <a:pt x="301666" y="701243"/>
                </a:lnTo>
                <a:lnTo>
                  <a:pt x="301666" y="697532"/>
                </a:lnTo>
                <a:lnTo>
                  <a:pt x="298010" y="697532"/>
                </a:lnTo>
                <a:lnTo>
                  <a:pt x="298010" y="692678"/>
                </a:lnTo>
                <a:lnTo>
                  <a:pt x="294048" y="692678"/>
                </a:lnTo>
                <a:lnTo>
                  <a:pt x="294048" y="697532"/>
                </a:lnTo>
                <a:lnTo>
                  <a:pt x="288868" y="697532"/>
                </a:lnTo>
                <a:lnTo>
                  <a:pt x="288868" y="701243"/>
                </a:lnTo>
                <a:lnTo>
                  <a:pt x="287649" y="701243"/>
                </a:lnTo>
                <a:lnTo>
                  <a:pt x="287649" y="704670"/>
                </a:lnTo>
                <a:lnTo>
                  <a:pt x="288868" y="704670"/>
                </a:lnTo>
                <a:lnTo>
                  <a:pt x="288868" y="707239"/>
                </a:lnTo>
                <a:lnTo>
                  <a:pt x="288868" y="704670"/>
                </a:lnTo>
                <a:lnTo>
                  <a:pt x="288868" y="710951"/>
                </a:lnTo>
                <a:lnTo>
                  <a:pt x="287649" y="710951"/>
                </a:lnTo>
                <a:lnTo>
                  <a:pt x="287649" y="714377"/>
                </a:lnTo>
                <a:lnTo>
                  <a:pt x="288868" y="714377"/>
                </a:lnTo>
                <a:lnTo>
                  <a:pt x="288868" y="721801"/>
                </a:lnTo>
                <a:lnTo>
                  <a:pt x="298010" y="721801"/>
                </a:lnTo>
                <a:lnTo>
                  <a:pt x="298010" y="730081"/>
                </a:lnTo>
                <a:lnTo>
                  <a:pt x="294048" y="730081"/>
                </a:lnTo>
                <a:lnTo>
                  <a:pt x="294048" y="733793"/>
                </a:lnTo>
                <a:lnTo>
                  <a:pt x="288868" y="733793"/>
                </a:lnTo>
                <a:lnTo>
                  <a:pt x="294048" y="733793"/>
                </a:lnTo>
                <a:lnTo>
                  <a:pt x="288868" y="733793"/>
                </a:lnTo>
                <a:lnTo>
                  <a:pt x="288868" y="736363"/>
                </a:lnTo>
                <a:lnTo>
                  <a:pt x="294048" y="736363"/>
                </a:lnTo>
                <a:lnTo>
                  <a:pt x="294048" y="739789"/>
                </a:lnTo>
                <a:lnTo>
                  <a:pt x="301666" y="739789"/>
                </a:lnTo>
                <a:lnTo>
                  <a:pt x="301666" y="736363"/>
                </a:lnTo>
                <a:lnTo>
                  <a:pt x="305627" y="736363"/>
                </a:lnTo>
                <a:lnTo>
                  <a:pt x="305627" y="739789"/>
                </a:lnTo>
                <a:lnTo>
                  <a:pt x="314769" y="739789"/>
                </a:lnTo>
                <a:lnTo>
                  <a:pt x="314769" y="743501"/>
                </a:lnTo>
                <a:lnTo>
                  <a:pt x="318425" y="743501"/>
                </a:lnTo>
                <a:lnTo>
                  <a:pt x="318425" y="747213"/>
                </a:lnTo>
                <a:lnTo>
                  <a:pt x="328786" y="747213"/>
                </a:lnTo>
                <a:lnTo>
                  <a:pt x="328786" y="750639"/>
                </a:lnTo>
                <a:lnTo>
                  <a:pt x="323605" y="750639"/>
                </a:lnTo>
                <a:lnTo>
                  <a:pt x="328786" y="750639"/>
                </a:lnTo>
                <a:lnTo>
                  <a:pt x="328786" y="754351"/>
                </a:lnTo>
                <a:lnTo>
                  <a:pt x="332747" y="754351"/>
                </a:lnTo>
                <a:lnTo>
                  <a:pt x="332747" y="759204"/>
                </a:lnTo>
                <a:lnTo>
                  <a:pt x="336708" y="754351"/>
                </a:lnTo>
                <a:lnTo>
                  <a:pt x="336708" y="750639"/>
                </a:lnTo>
                <a:lnTo>
                  <a:pt x="340365" y="750639"/>
                </a:lnTo>
                <a:lnTo>
                  <a:pt x="340365" y="747213"/>
                </a:lnTo>
                <a:lnTo>
                  <a:pt x="344326" y="747213"/>
                </a:lnTo>
                <a:lnTo>
                  <a:pt x="344326" y="739789"/>
                </a:lnTo>
                <a:lnTo>
                  <a:pt x="340365" y="739789"/>
                </a:lnTo>
                <a:lnTo>
                  <a:pt x="340365" y="743501"/>
                </a:lnTo>
                <a:lnTo>
                  <a:pt x="336708" y="743501"/>
                </a:lnTo>
                <a:lnTo>
                  <a:pt x="336708" y="733793"/>
                </a:lnTo>
                <a:lnTo>
                  <a:pt x="340365" y="733793"/>
                </a:lnTo>
                <a:lnTo>
                  <a:pt x="336708" y="733793"/>
                </a:lnTo>
                <a:lnTo>
                  <a:pt x="340365" y="733793"/>
                </a:lnTo>
                <a:lnTo>
                  <a:pt x="340365" y="721801"/>
                </a:lnTo>
                <a:lnTo>
                  <a:pt x="350725" y="721801"/>
                </a:lnTo>
                <a:lnTo>
                  <a:pt x="347068" y="721801"/>
                </a:lnTo>
                <a:lnTo>
                  <a:pt x="350725" y="721801"/>
                </a:lnTo>
                <a:lnTo>
                  <a:pt x="350725" y="730081"/>
                </a:lnTo>
                <a:lnTo>
                  <a:pt x="354686" y="730081"/>
                </a:lnTo>
                <a:lnTo>
                  <a:pt x="354686" y="733793"/>
                </a:lnTo>
                <a:lnTo>
                  <a:pt x="359866" y="733793"/>
                </a:lnTo>
                <a:lnTo>
                  <a:pt x="354686" y="736363"/>
                </a:lnTo>
                <a:lnTo>
                  <a:pt x="354686" y="747213"/>
                </a:lnTo>
                <a:lnTo>
                  <a:pt x="359866" y="747213"/>
                </a:lnTo>
                <a:lnTo>
                  <a:pt x="354686" y="747213"/>
                </a:lnTo>
                <a:lnTo>
                  <a:pt x="359866" y="747213"/>
                </a:lnTo>
                <a:lnTo>
                  <a:pt x="359866" y="754351"/>
                </a:lnTo>
                <a:lnTo>
                  <a:pt x="359866" y="750639"/>
                </a:lnTo>
                <a:lnTo>
                  <a:pt x="363828" y="750639"/>
                </a:lnTo>
                <a:lnTo>
                  <a:pt x="363828" y="759204"/>
                </a:lnTo>
                <a:lnTo>
                  <a:pt x="367484" y="759204"/>
                </a:lnTo>
                <a:lnTo>
                  <a:pt x="367484" y="750639"/>
                </a:lnTo>
                <a:lnTo>
                  <a:pt x="367484" y="754351"/>
                </a:lnTo>
                <a:lnTo>
                  <a:pt x="367484" y="750639"/>
                </a:lnTo>
                <a:lnTo>
                  <a:pt x="367484" y="754351"/>
                </a:lnTo>
                <a:lnTo>
                  <a:pt x="367484" y="750639"/>
                </a:lnTo>
                <a:lnTo>
                  <a:pt x="367484" y="754351"/>
                </a:lnTo>
                <a:lnTo>
                  <a:pt x="371446" y="754351"/>
                </a:lnTo>
                <a:lnTo>
                  <a:pt x="371446" y="759204"/>
                </a:lnTo>
                <a:lnTo>
                  <a:pt x="373883" y="759204"/>
                </a:lnTo>
                <a:lnTo>
                  <a:pt x="373883" y="750639"/>
                </a:lnTo>
                <a:lnTo>
                  <a:pt x="377845" y="750639"/>
                </a:lnTo>
                <a:lnTo>
                  <a:pt x="373883" y="750639"/>
                </a:lnTo>
                <a:lnTo>
                  <a:pt x="381806" y="750639"/>
                </a:lnTo>
                <a:lnTo>
                  <a:pt x="381806" y="754351"/>
                </a:lnTo>
                <a:lnTo>
                  <a:pt x="385767" y="754351"/>
                </a:lnTo>
                <a:lnTo>
                  <a:pt x="377845" y="754351"/>
                </a:lnTo>
                <a:lnTo>
                  <a:pt x="377845" y="760347"/>
                </a:lnTo>
                <a:lnTo>
                  <a:pt x="381806" y="760347"/>
                </a:lnTo>
                <a:lnTo>
                  <a:pt x="381806" y="764058"/>
                </a:lnTo>
                <a:lnTo>
                  <a:pt x="385767" y="768912"/>
                </a:lnTo>
                <a:lnTo>
                  <a:pt x="385767" y="764058"/>
                </a:lnTo>
                <a:lnTo>
                  <a:pt x="390643" y="768934"/>
                </a:lnTo>
                <a:lnTo>
                  <a:pt x="394604" y="768934"/>
                </a:lnTo>
                <a:lnTo>
                  <a:pt x="394604" y="764058"/>
                </a:lnTo>
                <a:lnTo>
                  <a:pt x="398565" y="764058"/>
                </a:lnTo>
                <a:lnTo>
                  <a:pt x="398565" y="768912"/>
                </a:lnTo>
                <a:lnTo>
                  <a:pt x="420504" y="768912"/>
                </a:lnTo>
                <a:lnTo>
                  <a:pt x="420504" y="772339"/>
                </a:lnTo>
                <a:lnTo>
                  <a:pt x="429646" y="772339"/>
                </a:lnTo>
                <a:lnTo>
                  <a:pt x="429646" y="776050"/>
                </a:lnTo>
                <a:lnTo>
                  <a:pt x="430865" y="776050"/>
                </a:lnTo>
                <a:lnTo>
                  <a:pt x="436045" y="779762"/>
                </a:lnTo>
                <a:lnTo>
                  <a:pt x="439701" y="779762"/>
                </a:lnTo>
                <a:lnTo>
                  <a:pt x="439701" y="776050"/>
                </a:lnTo>
                <a:lnTo>
                  <a:pt x="443663" y="776050"/>
                </a:lnTo>
                <a:lnTo>
                  <a:pt x="443663" y="783474"/>
                </a:lnTo>
                <a:lnTo>
                  <a:pt x="447624" y="783474"/>
                </a:lnTo>
                <a:lnTo>
                  <a:pt x="447624" y="789470"/>
                </a:lnTo>
                <a:lnTo>
                  <a:pt x="451281" y="789470"/>
                </a:lnTo>
                <a:lnTo>
                  <a:pt x="451281" y="801462"/>
                </a:lnTo>
                <a:lnTo>
                  <a:pt x="447624" y="801462"/>
                </a:lnTo>
                <a:lnTo>
                  <a:pt x="447624" y="805174"/>
                </a:lnTo>
                <a:lnTo>
                  <a:pt x="443663" y="808600"/>
                </a:lnTo>
                <a:lnTo>
                  <a:pt x="443663" y="805174"/>
                </a:lnTo>
                <a:lnTo>
                  <a:pt x="447624" y="805174"/>
                </a:lnTo>
                <a:lnTo>
                  <a:pt x="447624" y="792896"/>
                </a:lnTo>
                <a:lnTo>
                  <a:pt x="443663" y="792896"/>
                </a:lnTo>
                <a:lnTo>
                  <a:pt x="443663" y="789470"/>
                </a:lnTo>
                <a:lnTo>
                  <a:pt x="439701" y="789470"/>
                </a:lnTo>
                <a:lnTo>
                  <a:pt x="443663" y="792896"/>
                </a:lnTo>
                <a:lnTo>
                  <a:pt x="447624" y="792896"/>
                </a:lnTo>
                <a:lnTo>
                  <a:pt x="443663" y="792896"/>
                </a:lnTo>
                <a:lnTo>
                  <a:pt x="443663" y="797750"/>
                </a:lnTo>
                <a:lnTo>
                  <a:pt x="439701" y="797750"/>
                </a:lnTo>
                <a:lnTo>
                  <a:pt x="439701" y="792896"/>
                </a:lnTo>
                <a:lnTo>
                  <a:pt x="439701" y="797750"/>
                </a:lnTo>
                <a:lnTo>
                  <a:pt x="443663" y="797750"/>
                </a:lnTo>
                <a:lnTo>
                  <a:pt x="443663" y="801462"/>
                </a:lnTo>
                <a:lnTo>
                  <a:pt x="439701" y="801462"/>
                </a:lnTo>
                <a:lnTo>
                  <a:pt x="439701" y="805174"/>
                </a:lnTo>
                <a:lnTo>
                  <a:pt x="436045" y="805174"/>
                </a:lnTo>
                <a:lnTo>
                  <a:pt x="439701" y="805174"/>
                </a:lnTo>
                <a:lnTo>
                  <a:pt x="436045" y="805174"/>
                </a:lnTo>
                <a:lnTo>
                  <a:pt x="436045" y="808600"/>
                </a:lnTo>
                <a:lnTo>
                  <a:pt x="439701" y="808600"/>
                </a:lnTo>
                <a:lnTo>
                  <a:pt x="436045" y="808600"/>
                </a:lnTo>
                <a:lnTo>
                  <a:pt x="439701" y="808600"/>
                </a:lnTo>
                <a:lnTo>
                  <a:pt x="436045" y="808600"/>
                </a:lnTo>
                <a:lnTo>
                  <a:pt x="436045" y="812312"/>
                </a:lnTo>
                <a:lnTo>
                  <a:pt x="430865" y="812312"/>
                </a:lnTo>
                <a:lnTo>
                  <a:pt x="430865" y="814881"/>
                </a:lnTo>
                <a:lnTo>
                  <a:pt x="430865" y="812312"/>
                </a:lnTo>
                <a:lnTo>
                  <a:pt x="430865" y="814881"/>
                </a:lnTo>
                <a:lnTo>
                  <a:pt x="430865" y="812312"/>
                </a:lnTo>
                <a:lnTo>
                  <a:pt x="430865" y="814881"/>
                </a:lnTo>
                <a:lnTo>
                  <a:pt x="429646" y="814881"/>
                </a:lnTo>
                <a:lnTo>
                  <a:pt x="429646" y="818308"/>
                </a:lnTo>
                <a:lnTo>
                  <a:pt x="430865" y="818308"/>
                </a:lnTo>
                <a:lnTo>
                  <a:pt x="430865" y="822019"/>
                </a:lnTo>
                <a:lnTo>
                  <a:pt x="429646" y="822019"/>
                </a:lnTo>
                <a:lnTo>
                  <a:pt x="429646" y="825731"/>
                </a:lnTo>
                <a:lnTo>
                  <a:pt x="429646" y="822019"/>
                </a:lnTo>
                <a:lnTo>
                  <a:pt x="425685" y="822019"/>
                </a:lnTo>
                <a:lnTo>
                  <a:pt x="429646" y="822019"/>
                </a:lnTo>
                <a:lnTo>
                  <a:pt x="425685" y="822019"/>
                </a:lnTo>
                <a:lnTo>
                  <a:pt x="425685" y="818308"/>
                </a:lnTo>
                <a:lnTo>
                  <a:pt x="425685" y="830585"/>
                </a:lnTo>
                <a:lnTo>
                  <a:pt x="429646" y="830585"/>
                </a:lnTo>
                <a:lnTo>
                  <a:pt x="429646" y="834011"/>
                </a:lnTo>
                <a:lnTo>
                  <a:pt x="436045" y="834011"/>
                </a:lnTo>
                <a:lnTo>
                  <a:pt x="436045" y="830585"/>
                </a:lnTo>
                <a:lnTo>
                  <a:pt x="436045" y="834011"/>
                </a:lnTo>
                <a:lnTo>
                  <a:pt x="439701" y="834011"/>
                </a:lnTo>
                <a:lnTo>
                  <a:pt x="439701" y="830585"/>
                </a:lnTo>
                <a:lnTo>
                  <a:pt x="443663" y="830585"/>
                </a:lnTo>
                <a:lnTo>
                  <a:pt x="443663" y="825731"/>
                </a:lnTo>
                <a:lnTo>
                  <a:pt x="451281" y="825731"/>
                </a:lnTo>
                <a:lnTo>
                  <a:pt x="451281" y="830585"/>
                </a:lnTo>
                <a:lnTo>
                  <a:pt x="456461" y="830585"/>
                </a:lnTo>
                <a:lnTo>
                  <a:pt x="456461" y="825731"/>
                </a:lnTo>
                <a:lnTo>
                  <a:pt x="457984" y="825731"/>
                </a:lnTo>
                <a:lnTo>
                  <a:pt x="457984" y="834011"/>
                </a:lnTo>
                <a:lnTo>
                  <a:pt x="456461" y="834011"/>
                </a:lnTo>
                <a:lnTo>
                  <a:pt x="456461" y="837723"/>
                </a:lnTo>
                <a:lnTo>
                  <a:pt x="457984" y="837723"/>
                </a:lnTo>
                <a:lnTo>
                  <a:pt x="457984" y="840293"/>
                </a:lnTo>
                <a:lnTo>
                  <a:pt x="461641" y="840293"/>
                </a:lnTo>
                <a:lnTo>
                  <a:pt x="461641" y="843719"/>
                </a:lnTo>
                <a:lnTo>
                  <a:pt x="465602" y="843719"/>
                </a:lnTo>
                <a:lnTo>
                  <a:pt x="465602" y="847431"/>
                </a:lnTo>
                <a:lnTo>
                  <a:pt x="486323" y="847431"/>
                </a:lnTo>
                <a:lnTo>
                  <a:pt x="486323" y="854569"/>
                </a:lnTo>
                <a:lnTo>
                  <a:pt x="488760" y="854569"/>
                </a:lnTo>
                <a:lnTo>
                  <a:pt x="488760" y="859423"/>
                </a:lnTo>
                <a:lnTo>
                  <a:pt x="492722" y="859423"/>
                </a:lnTo>
                <a:lnTo>
                  <a:pt x="492722" y="854569"/>
                </a:lnTo>
                <a:lnTo>
                  <a:pt x="496683" y="854569"/>
                </a:lnTo>
                <a:lnTo>
                  <a:pt x="496683" y="851143"/>
                </a:lnTo>
                <a:lnTo>
                  <a:pt x="513442" y="851143"/>
                </a:lnTo>
                <a:lnTo>
                  <a:pt x="513442" y="847431"/>
                </a:lnTo>
                <a:lnTo>
                  <a:pt x="527459" y="847431"/>
                </a:lnTo>
                <a:lnTo>
                  <a:pt x="527459" y="843719"/>
                </a:lnTo>
                <a:lnTo>
                  <a:pt x="536600" y="843719"/>
                </a:lnTo>
                <a:lnTo>
                  <a:pt x="536600" y="847431"/>
                </a:lnTo>
                <a:lnTo>
                  <a:pt x="536600" y="840293"/>
                </a:lnTo>
                <a:lnTo>
                  <a:pt x="541781" y="840293"/>
                </a:lnTo>
                <a:lnTo>
                  <a:pt x="541781" y="837723"/>
                </a:lnTo>
                <a:lnTo>
                  <a:pt x="546961" y="837723"/>
                </a:lnTo>
                <a:lnTo>
                  <a:pt x="546961" y="834011"/>
                </a:lnTo>
                <a:lnTo>
                  <a:pt x="550617" y="834011"/>
                </a:lnTo>
                <a:lnTo>
                  <a:pt x="550617" y="837723"/>
                </a:lnTo>
                <a:lnTo>
                  <a:pt x="554578" y="837723"/>
                </a:lnTo>
                <a:lnTo>
                  <a:pt x="558540" y="840293"/>
                </a:lnTo>
                <a:lnTo>
                  <a:pt x="562196" y="840293"/>
                </a:lnTo>
                <a:lnTo>
                  <a:pt x="562196" y="834011"/>
                </a:lnTo>
                <a:lnTo>
                  <a:pt x="572557" y="834011"/>
                </a:lnTo>
                <a:lnTo>
                  <a:pt x="572557" y="843719"/>
                </a:lnTo>
                <a:lnTo>
                  <a:pt x="572557" y="840293"/>
                </a:lnTo>
                <a:lnTo>
                  <a:pt x="571338" y="843719"/>
                </a:lnTo>
                <a:lnTo>
                  <a:pt x="572557" y="843719"/>
                </a:lnTo>
                <a:lnTo>
                  <a:pt x="571338" y="843719"/>
                </a:lnTo>
                <a:lnTo>
                  <a:pt x="572557" y="843719"/>
                </a:lnTo>
                <a:lnTo>
                  <a:pt x="571338" y="843719"/>
                </a:lnTo>
                <a:lnTo>
                  <a:pt x="571338" y="851143"/>
                </a:lnTo>
                <a:lnTo>
                  <a:pt x="567376" y="851143"/>
                </a:lnTo>
                <a:lnTo>
                  <a:pt x="567376" y="854569"/>
                </a:lnTo>
                <a:lnTo>
                  <a:pt x="562196" y="854569"/>
                </a:lnTo>
                <a:lnTo>
                  <a:pt x="562196" y="847431"/>
                </a:lnTo>
                <a:lnTo>
                  <a:pt x="567376" y="847431"/>
                </a:lnTo>
                <a:lnTo>
                  <a:pt x="567376" y="843719"/>
                </a:lnTo>
                <a:lnTo>
                  <a:pt x="562196" y="843719"/>
                </a:lnTo>
                <a:lnTo>
                  <a:pt x="562196" y="851143"/>
                </a:lnTo>
                <a:lnTo>
                  <a:pt x="554578" y="851143"/>
                </a:lnTo>
                <a:lnTo>
                  <a:pt x="554578" y="854569"/>
                </a:lnTo>
                <a:lnTo>
                  <a:pt x="554578" y="851143"/>
                </a:lnTo>
                <a:lnTo>
                  <a:pt x="554578" y="854569"/>
                </a:lnTo>
                <a:lnTo>
                  <a:pt x="550617" y="851143"/>
                </a:lnTo>
                <a:lnTo>
                  <a:pt x="546961" y="847431"/>
                </a:lnTo>
                <a:lnTo>
                  <a:pt x="541781" y="847431"/>
                </a:lnTo>
                <a:lnTo>
                  <a:pt x="541781" y="851143"/>
                </a:lnTo>
                <a:lnTo>
                  <a:pt x="541781" y="847431"/>
                </a:lnTo>
                <a:lnTo>
                  <a:pt x="541781" y="854569"/>
                </a:lnTo>
                <a:lnTo>
                  <a:pt x="550617" y="854569"/>
                </a:lnTo>
                <a:lnTo>
                  <a:pt x="550617" y="863135"/>
                </a:lnTo>
                <a:lnTo>
                  <a:pt x="554578" y="863135"/>
                </a:lnTo>
                <a:lnTo>
                  <a:pt x="550617" y="863135"/>
                </a:lnTo>
                <a:lnTo>
                  <a:pt x="554578" y="866847"/>
                </a:lnTo>
                <a:lnTo>
                  <a:pt x="554578" y="892258"/>
                </a:lnTo>
                <a:lnTo>
                  <a:pt x="550617" y="892258"/>
                </a:lnTo>
                <a:lnTo>
                  <a:pt x="550617" y="893400"/>
                </a:lnTo>
                <a:lnTo>
                  <a:pt x="546961" y="893400"/>
                </a:lnTo>
                <a:lnTo>
                  <a:pt x="546961" y="897112"/>
                </a:lnTo>
                <a:lnTo>
                  <a:pt x="546961" y="893400"/>
                </a:lnTo>
                <a:lnTo>
                  <a:pt x="546961" y="897112"/>
                </a:lnTo>
                <a:lnTo>
                  <a:pt x="541781" y="897112"/>
                </a:lnTo>
                <a:lnTo>
                  <a:pt x="541781" y="901966"/>
                </a:lnTo>
                <a:lnTo>
                  <a:pt x="540562" y="901966"/>
                </a:lnTo>
                <a:lnTo>
                  <a:pt x="540562" y="905392"/>
                </a:lnTo>
                <a:lnTo>
                  <a:pt x="536600" y="905392"/>
                </a:lnTo>
                <a:lnTo>
                  <a:pt x="536600" y="912816"/>
                </a:lnTo>
                <a:lnTo>
                  <a:pt x="540562" y="912816"/>
                </a:lnTo>
                <a:lnTo>
                  <a:pt x="540562" y="925950"/>
                </a:lnTo>
                <a:lnTo>
                  <a:pt x="541781" y="925950"/>
                </a:lnTo>
                <a:lnTo>
                  <a:pt x="541781" y="922238"/>
                </a:lnTo>
                <a:lnTo>
                  <a:pt x="546961" y="922238"/>
                </a:lnTo>
                <a:lnTo>
                  <a:pt x="546961" y="925950"/>
                </a:lnTo>
                <a:lnTo>
                  <a:pt x="550617" y="925950"/>
                </a:lnTo>
                <a:lnTo>
                  <a:pt x="550617" y="941654"/>
                </a:lnTo>
                <a:lnTo>
                  <a:pt x="554578" y="945365"/>
                </a:lnTo>
                <a:lnTo>
                  <a:pt x="554578" y="951361"/>
                </a:lnTo>
                <a:lnTo>
                  <a:pt x="558540" y="951361"/>
                </a:lnTo>
                <a:lnTo>
                  <a:pt x="558540" y="955073"/>
                </a:lnTo>
                <a:lnTo>
                  <a:pt x="562196" y="955073"/>
                </a:lnTo>
                <a:lnTo>
                  <a:pt x="558540" y="955073"/>
                </a:lnTo>
                <a:lnTo>
                  <a:pt x="554578" y="958499"/>
                </a:lnTo>
                <a:lnTo>
                  <a:pt x="550617" y="958499"/>
                </a:lnTo>
                <a:lnTo>
                  <a:pt x="550617" y="963353"/>
                </a:lnTo>
                <a:lnTo>
                  <a:pt x="540562" y="963353"/>
                </a:lnTo>
                <a:lnTo>
                  <a:pt x="540562" y="967065"/>
                </a:lnTo>
                <a:lnTo>
                  <a:pt x="532639" y="967065"/>
                </a:lnTo>
                <a:lnTo>
                  <a:pt x="532639" y="970777"/>
                </a:lnTo>
                <a:lnTo>
                  <a:pt x="515880" y="970777"/>
                </a:lnTo>
                <a:lnTo>
                  <a:pt x="513442" y="973061"/>
                </a:lnTo>
                <a:lnTo>
                  <a:pt x="509481" y="980485"/>
                </a:lnTo>
                <a:lnTo>
                  <a:pt x="509481" y="991334"/>
                </a:lnTo>
                <a:lnTo>
                  <a:pt x="505520" y="991334"/>
                </a:lnTo>
                <a:lnTo>
                  <a:pt x="501863" y="996188"/>
                </a:lnTo>
                <a:lnTo>
                  <a:pt x="496683" y="999615"/>
                </a:lnTo>
                <a:lnTo>
                  <a:pt x="488760" y="1005896"/>
                </a:lnTo>
                <a:lnTo>
                  <a:pt x="488760" y="1009322"/>
                </a:lnTo>
                <a:lnTo>
                  <a:pt x="486323" y="1009322"/>
                </a:lnTo>
                <a:lnTo>
                  <a:pt x="474743" y="1020172"/>
                </a:lnTo>
                <a:lnTo>
                  <a:pt x="470782" y="1029880"/>
                </a:lnTo>
                <a:lnTo>
                  <a:pt x="470782" y="1034734"/>
                </a:lnTo>
                <a:lnTo>
                  <a:pt x="465602" y="1034734"/>
                </a:lnTo>
                <a:lnTo>
                  <a:pt x="465602" y="1038446"/>
                </a:lnTo>
                <a:lnTo>
                  <a:pt x="456461" y="1038446"/>
                </a:lnTo>
                <a:lnTo>
                  <a:pt x="456461" y="1045584"/>
                </a:lnTo>
                <a:lnTo>
                  <a:pt x="451281" y="1045584"/>
                </a:lnTo>
                <a:lnTo>
                  <a:pt x="451281" y="1049296"/>
                </a:lnTo>
                <a:lnTo>
                  <a:pt x="456461" y="1051580"/>
                </a:lnTo>
                <a:lnTo>
                  <a:pt x="456461" y="1059003"/>
                </a:lnTo>
                <a:lnTo>
                  <a:pt x="447624" y="1067284"/>
                </a:lnTo>
                <a:lnTo>
                  <a:pt x="439701" y="1070995"/>
                </a:lnTo>
                <a:lnTo>
                  <a:pt x="436045" y="1067284"/>
                </a:lnTo>
                <a:lnTo>
                  <a:pt x="429646" y="1070995"/>
                </a:lnTo>
                <a:lnTo>
                  <a:pt x="416543" y="1078419"/>
                </a:lnTo>
                <a:lnTo>
                  <a:pt x="408925" y="1080703"/>
                </a:lnTo>
                <a:lnTo>
                  <a:pt x="404964" y="1080703"/>
                </a:lnTo>
                <a:lnTo>
                  <a:pt x="404964" y="1084415"/>
                </a:lnTo>
                <a:lnTo>
                  <a:pt x="402526" y="1087841"/>
                </a:lnTo>
                <a:lnTo>
                  <a:pt x="402526" y="1096407"/>
                </a:lnTo>
                <a:lnTo>
                  <a:pt x="394604" y="1096407"/>
                </a:lnTo>
                <a:lnTo>
                  <a:pt x="394604" y="1100119"/>
                </a:lnTo>
                <a:lnTo>
                  <a:pt x="390643" y="1106115"/>
                </a:lnTo>
                <a:lnTo>
                  <a:pt x="390643" y="1109826"/>
                </a:lnTo>
                <a:lnTo>
                  <a:pt x="381806" y="1109826"/>
                </a:lnTo>
                <a:lnTo>
                  <a:pt x="381806" y="1113253"/>
                </a:lnTo>
                <a:lnTo>
                  <a:pt x="377845" y="1113253"/>
                </a:lnTo>
                <a:lnTo>
                  <a:pt x="377845" y="1109826"/>
                </a:lnTo>
                <a:lnTo>
                  <a:pt x="373883" y="1109826"/>
                </a:lnTo>
                <a:lnTo>
                  <a:pt x="373883" y="1113253"/>
                </a:lnTo>
                <a:lnTo>
                  <a:pt x="371446" y="1113253"/>
                </a:lnTo>
                <a:lnTo>
                  <a:pt x="371446" y="1109826"/>
                </a:lnTo>
                <a:lnTo>
                  <a:pt x="371446" y="1113253"/>
                </a:lnTo>
                <a:lnTo>
                  <a:pt x="367484" y="1113253"/>
                </a:lnTo>
                <a:lnTo>
                  <a:pt x="367484" y="1109826"/>
                </a:lnTo>
                <a:lnTo>
                  <a:pt x="367484" y="1113253"/>
                </a:lnTo>
                <a:lnTo>
                  <a:pt x="363828" y="1113253"/>
                </a:lnTo>
                <a:lnTo>
                  <a:pt x="363828" y="1116965"/>
                </a:lnTo>
                <a:lnTo>
                  <a:pt x="354686" y="1116965"/>
                </a:lnTo>
                <a:lnTo>
                  <a:pt x="354686" y="1113253"/>
                </a:lnTo>
                <a:lnTo>
                  <a:pt x="350725" y="1113253"/>
                </a:lnTo>
                <a:lnTo>
                  <a:pt x="347068" y="1109826"/>
                </a:lnTo>
                <a:lnTo>
                  <a:pt x="347068" y="1103545"/>
                </a:lnTo>
                <a:lnTo>
                  <a:pt x="344326" y="1103545"/>
                </a:lnTo>
                <a:lnTo>
                  <a:pt x="344326" y="1100119"/>
                </a:lnTo>
                <a:lnTo>
                  <a:pt x="336708" y="1100119"/>
                </a:lnTo>
                <a:lnTo>
                  <a:pt x="336708" y="1103545"/>
                </a:lnTo>
                <a:lnTo>
                  <a:pt x="323605" y="1103545"/>
                </a:lnTo>
                <a:lnTo>
                  <a:pt x="323605" y="1100119"/>
                </a:lnTo>
                <a:lnTo>
                  <a:pt x="319949" y="1100119"/>
                </a:lnTo>
                <a:lnTo>
                  <a:pt x="319949" y="1096407"/>
                </a:lnTo>
                <a:lnTo>
                  <a:pt x="309589" y="1096407"/>
                </a:lnTo>
                <a:lnTo>
                  <a:pt x="309589" y="1091553"/>
                </a:lnTo>
                <a:lnTo>
                  <a:pt x="305627" y="1091553"/>
                </a:lnTo>
                <a:lnTo>
                  <a:pt x="301666" y="1087841"/>
                </a:lnTo>
                <a:lnTo>
                  <a:pt x="298010" y="1087841"/>
                </a:lnTo>
                <a:lnTo>
                  <a:pt x="298010" y="1084415"/>
                </a:lnTo>
                <a:lnTo>
                  <a:pt x="294048" y="1084415"/>
                </a:lnTo>
                <a:lnTo>
                  <a:pt x="294048" y="1080703"/>
                </a:lnTo>
                <a:lnTo>
                  <a:pt x="288868" y="1080703"/>
                </a:lnTo>
                <a:lnTo>
                  <a:pt x="288868" y="1078419"/>
                </a:lnTo>
                <a:lnTo>
                  <a:pt x="287649" y="1078419"/>
                </a:lnTo>
                <a:lnTo>
                  <a:pt x="287649" y="1074707"/>
                </a:lnTo>
                <a:lnTo>
                  <a:pt x="283688" y="1074707"/>
                </a:lnTo>
                <a:lnTo>
                  <a:pt x="283688" y="1070995"/>
                </a:lnTo>
                <a:lnTo>
                  <a:pt x="274547" y="1070995"/>
                </a:lnTo>
                <a:lnTo>
                  <a:pt x="274547" y="1051580"/>
                </a:lnTo>
                <a:lnTo>
                  <a:pt x="270890" y="1049296"/>
                </a:lnTo>
                <a:lnTo>
                  <a:pt x="270890" y="1045584"/>
                </a:lnTo>
                <a:lnTo>
                  <a:pt x="266929" y="1045584"/>
                </a:lnTo>
                <a:lnTo>
                  <a:pt x="266929" y="1042158"/>
                </a:lnTo>
                <a:lnTo>
                  <a:pt x="262967" y="1042158"/>
                </a:lnTo>
                <a:lnTo>
                  <a:pt x="262967" y="1038446"/>
                </a:lnTo>
                <a:lnTo>
                  <a:pt x="260530" y="1038446"/>
                </a:lnTo>
                <a:lnTo>
                  <a:pt x="262967" y="1038446"/>
                </a:lnTo>
                <a:lnTo>
                  <a:pt x="262967" y="1034734"/>
                </a:lnTo>
                <a:lnTo>
                  <a:pt x="260530" y="1034734"/>
                </a:lnTo>
                <a:lnTo>
                  <a:pt x="262967" y="1034734"/>
                </a:lnTo>
                <a:lnTo>
                  <a:pt x="262967" y="1029880"/>
                </a:lnTo>
                <a:lnTo>
                  <a:pt x="256568" y="1029880"/>
                </a:lnTo>
                <a:lnTo>
                  <a:pt x="256568" y="1025026"/>
                </a:lnTo>
                <a:lnTo>
                  <a:pt x="252912" y="1025026"/>
                </a:lnTo>
                <a:lnTo>
                  <a:pt x="252912" y="1020172"/>
                </a:lnTo>
                <a:lnTo>
                  <a:pt x="248951" y="1020172"/>
                </a:lnTo>
                <a:lnTo>
                  <a:pt x="256568" y="1020172"/>
                </a:lnTo>
                <a:lnTo>
                  <a:pt x="256568" y="1016746"/>
                </a:lnTo>
                <a:lnTo>
                  <a:pt x="260530" y="1016746"/>
                </a:lnTo>
                <a:lnTo>
                  <a:pt x="260530" y="1009322"/>
                </a:lnTo>
                <a:lnTo>
                  <a:pt x="262967" y="1009322"/>
                </a:lnTo>
                <a:lnTo>
                  <a:pt x="262967" y="987623"/>
                </a:lnTo>
                <a:lnTo>
                  <a:pt x="266929" y="987623"/>
                </a:lnTo>
                <a:lnTo>
                  <a:pt x="266929" y="983911"/>
                </a:lnTo>
                <a:lnTo>
                  <a:pt x="270890" y="983911"/>
                </a:lnTo>
                <a:lnTo>
                  <a:pt x="274547" y="980485"/>
                </a:lnTo>
                <a:lnTo>
                  <a:pt x="274547" y="976773"/>
                </a:lnTo>
                <a:lnTo>
                  <a:pt x="278508" y="976773"/>
                </a:lnTo>
                <a:lnTo>
                  <a:pt x="278508" y="973061"/>
                </a:lnTo>
                <a:lnTo>
                  <a:pt x="283688" y="973061"/>
                </a:lnTo>
                <a:lnTo>
                  <a:pt x="278508" y="970777"/>
                </a:lnTo>
                <a:lnTo>
                  <a:pt x="288868" y="970777"/>
                </a:lnTo>
                <a:lnTo>
                  <a:pt x="288868" y="958499"/>
                </a:lnTo>
                <a:lnTo>
                  <a:pt x="287649" y="958499"/>
                </a:lnTo>
                <a:lnTo>
                  <a:pt x="287649" y="955073"/>
                </a:lnTo>
                <a:lnTo>
                  <a:pt x="288868" y="951361"/>
                </a:lnTo>
                <a:lnTo>
                  <a:pt x="288868" y="945365"/>
                </a:lnTo>
                <a:lnTo>
                  <a:pt x="287649" y="945365"/>
                </a:lnTo>
                <a:lnTo>
                  <a:pt x="287649" y="941654"/>
                </a:lnTo>
                <a:lnTo>
                  <a:pt x="270890" y="941654"/>
                </a:lnTo>
                <a:lnTo>
                  <a:pt x="270890" y="945365"/>
                </a:lnTo>
                <a:lnTo>
                  <a:pt x="266929" y="945365"/>
                </a:lnTo>
                <a:lnTo>
                  <a:pt x="266929" y="947650"/>
                </a:lnTo>
                <a:lnTo>
                  <a:pt x="262967" y="945365"/>
                </a:lnTo>
                <a:lnTo>
                  <a:pt x="260530" y="945365"/>
                </a:lnTo>
                <a:lnTo>
                  <a:pt x="260530" y="941654"/>
                </a:lnTo>
                <a:lnTo>
                  <a:pt x="256568" y="941654"/>
                </a:lnTo>
                <a:lnTo>
                  <a:pt x="252912" y="937942"/>
                </a:lnTo>
                <a:lnTo>
                  <a:pt x="248951" y="937942"/>
                </a:lnTo>
                <a:lnTo>
                  <a:pt x="248951" y="934515"/>
                </a:lnTo>
                <a:lnTo>
                  <a:pt x="243770" y="934515"/>
                </a:lnTo>
                <a:lnTo>
                  <a:pt x="243770" y="916242"/>
                </a:lnTo>
                <a:lnTo>
                  <a:pt x="236153" y="916242"/>
                </a:lnTo>
                <a:lnTo>
                  <a:pt x="236153" y="912816"/>
                </a:lnTo>
                <a:lnTo>
                  <a:pt x="232191" y="912816"/>
                </a:lnTo>
                <a:lnTo>
                  <a:pt x="232191" y="909104"/>
                </a:lnTo>
                <a:lnTo>
                  <a:pt x="229449" y="909104"/>
                </a:lnTo>
                <a:lnTo>
                  <a:pt x="229449" y="905392"/>
                </a:lnTo>
                <a:lnTo>
                  <a:pt x="221831" y="905392"/>
                </a:lnTo>
                <a:lnTo>
                  <a:pt x="217870" y="901966"/>
                </a:lnTo>
                <a:lnTo>
                  <a:pt x="212690" y="901966"/>
                </a:lnTo>
                <a:lnTo>
                  <a:pt x="212690" y="897112"/>
                </a:lnTo>
                <a:lnTo>
                  <a:pt x="205072" y="897112"/>
                </a:lnTo>
                <a:lnTo>
                  <a:pt x="205072" y="893400"/>
                </a:lnTo>
                <a:lnTo>
                  <a:pt x="209033" y="893400"/>
                </a:lnTo>
                <a:lnTo>
                  <a:pt x="209033" y="892258"/>
                </a:lnTo>
                <a:lnTo>
                  <a:pt x="205072" y="892258"/>
                </a:lnTo>
                <a:lnTo>
                  <a:pt x="205072" y="883692"/>
                </a:lnTo>
                <a:lnTo>
                  <a:pt x="202329" y="883692"/>
                </a:lnTo>
                <a:lnTo>
                  <a:pt x="202329" y="879981"/>
                </a:lnTo>
                <a:lnTo>
                  <a:pt x="202329" y="883692"/>
                </a:lnTo>
                <a:lnTo>
                  <a:pt x="198673" y="883692"/>
                </a:lnTo>
                <a:lnTo>
                  <a:pt x="194712" y="879981"/>
                </a:lnTo>
                <a:lnTo>
                  <a:pt x="198673" y="879981"/>
                </a:lnTo>
                <a:lnTo>
                  <a:pt x="194712" y="879981"/>
                </a:lnTo>
                <a:lnTo>
                  <a:pt x="194712" y="876554"/>
                </a:lnTo>
                <a:lnTo>
                  <a:pt x="190750" y="876554"/>
                </a:lnTo>
                <a:lnTo>
                  <a:pt x="190750" y="867989"/>
                </a:lnTo>
                <a:lnTo>
                  <a:pt x="198673" y="867989"/>
                </a:lnTo>
                <a:lnTo>
                  <a:pt x="194712" y="867989"/>
                </a:lnTo>
                <a:lnTo>
                  <a:pt x="198673" y="867989"/>
                </a:lnTo>
                <a:lnTo>
                  <a:pt x="198673" y="863135"/>
                </a:lnTo>
                <a:lnTo>
                  <a:pt x="202329" y="859423"/>
                </a:lnTo>
                <a:lnTo>
                  <a:pt x="202329" y="854569"/>
                </a:lnTo>
                <a:lnTo>
                  <a:pt x="198673" y="854569"/>
                </a:lnTo>
                <a:lnTo>
                  <a:pt x="198673" y="851143"/>
                </a:lnTo>
                <a:lnTo>
                  <a:pt x="202329" y="851143"/>
                </a:lnTo>
                <a:lnTo>
                  <a:pt x="198673" y="851143"/>
                </a:lnTo>
                <a:lnTo>
                  <a:pt x="198673" y="847431"/>
                </a:lnTo>
                <a:lnTo>
                  <a:pt x="202329" y="847431"/>
                </a:lnTo>
                <a:lnTo>
                  <a:pt x="202329" y="840293"/>
                </a:lnTo>
                <a:lnTo>
                  <a:pt x="198673" y="840293"/>
                </a:lnTo>
                <a:lnTo>
                  <a:pt x="202329" y="840293"/>
                </a:lnTo>
                <a:lnTo>
                  <a:pt x="202329" y="837723"/>
                </a:lnTo>
                <a:lnTo>
                  <a:pt x="205072" y="837723"/>
                </a:lnTo>
                <a:lnTo>
                  <a:pt x="205072" y="825731"/>
                </a:lnTo>
                <a:lnTo>
                  <a:pt x="198673" y="825731"/>
                </a:lnTo>
                <a:lnTo>
                  <a:pt x="198673" y="830585"/>
                </a:lnTo>
                <a:lnTo>
                  <a:pt x="194712" y="830585"/>
                </a:lnTo>
                <a:lnTo>
                  <a:pt x="194712" y="818308"/>
                </a:lnTo>
                <a:lnTo>
                  <a:pt x="190750" y="818308"/>
                </a:lnTo>
                <a:lnTo>
                  <a:pt x="190750" y="814881"/>
                </a:lnTo>
                <a:lnTo>
                  <a:pt x="187094" y="814881"/>
                </a:lnTo>
                <a:lnTo>
                  <a:pt x="187094" y="808600"/>
                </a:lnTo>
                <a:lnTo>
                  <a:pt x="183132" y="808600"/>
                </a:lnTo>
                <a:lnTo>
                  <a:pt x="183132" y="805174"/>
                </a:lnTo>
                <a:lnTo>
                  <a:pt x="187094" y="805174"/>
                </a:lnTo>
                <a:lnTo>
                  <a:pt x="187094" y="801462"/>
                </a:lnTo>
                <a:lnTo>
                  <a:pt x="183132" y="801462"/>
                </a:lnTo>
                <a:lnTo>
                  <a:pt x="187094" y="797750"/>
                </a:lnTo>
                <a:lnTo>
                  <a:pt x="183132" y="792896"/>
                </a:lnTo>
                <a:lnTo>
                  <a:pt x="177952" y="789470"/>
                </a:lnTo>
                <a:lnTo>
                  <a:pt x="176733" y="785758"/>
                </a:lnTo>
                <a:lnTo>
                  <a:pt x="176733" y="783474"/>
                </a:lnTo>
                <a:lnTo>
                  <a:pt x="172772" y="783474"/>
                </a:lnTo>
                <a:lnTo>
                  <a:pt x="172772" y="785758"/>
                </a:lnTo>
                <a:lnTo>
                  <a:pt x="167592" y="785758"/>
                </a:lnTo>
                <a:lnTo>
                  <a:pt x="167592" y="783474"/>
                </a:lnTo>
                <a:lnTo>
                  <a:pt x="156013" y="783474"/>
                </a:lnTo>
                <a:lnTo>
                  <a:pt x="156013" y="779762"/>
                </a:lnTo>
                <a:lnTo>
                  <a:pt x="156013" y="783474"/>
                </a:lnTo>
                <a:lnTo>
                  <a:pt x="156013" y="779762"/>
                </a:lnTo>
                <a:lnTo>
                  <a:pt x="152052" y="779762"/>
                </a:lnTo>
                <a:lnTo>
                  <a:pt x="152052" y="776050"/>
                </a:lnTo>
                <a:lnTo>
                  <a:pt x="146872" y="776050"/>
                </a:lnTo>
                <a:lnTo>
                  <a:pt x="146872" y="772339"/>
                </a:lnTo>
                <a:lnTo>
                  <a:pt x="145653" y="772339"/>
                </a:lnTo>
                <a:lnTo>
                  <a:pt x="145653" y="768912"/>
                </a:lnTo>
                <a:lnTo>
                  <a:pt x="132855" y="768912"/>
                </a:lnTo>
                <a:lnTo>
                  <a:pt x="132855" y="772339"/>
                </a:lnTo>
                <a:lnTo>
                  <a:pt x="121276" y="772339"/>
                </a:lnTo>
                <a:lnTo>
                  <a:pt x="121276" y="768912"/>
                </a:lnTo>
                <a:lnTo>
                  <a:pt x="121276" y="772339"/>
                </a:lnTo>
                <a:lnTo>
                  <a:pt x="118533" y="772339"/>
                </a:lnTo>
                <a:lnTo>
                  <a:pt x="114877" y="776050"/>
                </a:lnTo>
                <a:lnTo>
                  <a:pt x="110915" y="776050"/>
                </a:lnTo>
                <a:lnTo>
                  <a:pt x="110915" y="779762"/>
                </a:lnTo>
                <a:lnTo>
                  <a:pt x="110915" y="776050"/>
                </a:lnTo>
                <a:lnTo>
                  <a:pt x="110915" y="779762"/>
                </a:lnTo>
                <a:lnTo>
                  <a:pt x="94156" y="779762"/>
                </a:lnTo>
                <a:lnTo>
                  <a:pt x="94156" y="776050"/>
                </a:lnTo>
                <a:lnTo>
                  <a:pt x="83796" y="776050"/>
                </a:lnTo>
                <a:lnTo>
                  <a:pt x="83796" y="772339"/>
                </a:lnTo>
                <a:lnTo>
                  <a:pt x="79834" y="768912"/>
                </a:lnTo>
                <a:lnTo>
                  <a:pt x="79834" y="764058"/>
                </a:lnTo>
                <a:lnTo>
                  <a:pt x="79834" y="768912"/>
                </a:lnTo>
                <a:lnTo>
                  <a:pt x="76178" y="768912"/>
                </a:lnTo>
                <a:lnTo>
                  <a:pt x="76178" y="764058"/>
                </a:lnTo>
                <a:lnTo>
                  <a:pt x="67037" y="764058"/>
                </a:lnTo>
                <a:lnTo>
                  <a:pt x="67037" y="760347"/>
                </a:lnTo>
                <a:lnTo>
                  <a:pt x="70998" y="759204"/>
                </a:lnTo>
                <a:lnTo>
                  <a:pt x="67037" y="759204"/>
                </a:lnTo>
                <a:lnTo>
                  <a:pt x="67037" y="750639"/>
                </a:lnTo>
                <a:lnTo>
                  <a:pt x="63075" y="747213"/>
                </a:lnTo>
                <a:lnTo>
                  <a:pt x="63075" y="743501"/>
                </a:lnTo>
                <a:lnTo>
                  <a:pt x="56676" y="743501"/>
                </a:lnTo>
                <a:lnTo>
                  <a:pt x="56676" y="739789"/>
                </a:lnTo>
                <a:lnTo>
                  <a:pt x="52715" y="739789"/>
                </a:lnTo>
                <a:lnTo>
                  <a:pt x="56676" y="736363"/>
                </a:lnTo>
                <a:lnTo>
                  <a:pt x="52715" y="736363"/>
                </a:lnTo>
                <a:lnTo>
                  <a:pt x="56676" y="736363"/>
                </a:lnTo>
                <a:lnTo>
                  <a:pt x="52715" y="733793"/>
                </a:lnTo>
                <a:lnTo>
                  <a:pt x="56676" y="733793"/>
                </a:lnTo>
                <a:lnTo>
                  <a:pt x="52715" y="733793"/>
                </a:lnTo>
                <a:lnTo>
                  <a:pt x="52715" y="726655"/>
                </a:lnTo>
                <a:lnTo>
                  <a:pt x="49058" y="726655"/>
                </a:lnTo>
                <a:lnTo>
                  <a:pt x="49058" y="718089"/>
                </a:lnTo>
                <a:lnTo>
                  <a:pt x="45097" y="718089"/>
                </a:lnTo>
                <a:lnTo>
                  <a:pt x="45097" y="714377"/>
                </a:lnTo>
                <a:lnTo>
                  <a:pt x="41136" y="714377"/>
                </a:lnTo>
                <a:lnTo>
                  <a:pt x="41136" y="710951"/>
                </a:lnTo>
                <a:lnTo>
                  <a:pt x="45097" y="710951"/>
                </a:lnTo>
                <a:lnTo>
                  <a:pt x="45097" y="707239"/>
                </a:lnTo>
                <a:lnTo>
                  <a:pt x="49058" y="704670"/>
                </a:lnTo>
                <a:lnTo>
                  <a:pt x="52715" y="704670"/>
                </a:lnTo>
                <a:lnTo>
                  <a:pt x="52715" y="692678"/>
                </a:lnTo>
                <a:lnTo>
                  <a:pt x="49058" y="692678"/>
                </a:lnTo>
                <a:lnTo>
                  <a:pt x="49058" y="675832"/>
                </a:lnTo>
                <a:lnTo>
                  <a:pt x="45097" y="675832"/>
                </a:lnTo>
                <a:lnTo>
                  <a:pt x="45097" y="672120"/>
                </a:lnTo>
                <a:lnTo>
                  <a:pt x="41136" y="672120"/>
                </a:lnTo>
                <a:lnTo>
                  <a:pt x="41136" y="668408"/>
                </a:lnTo>
                <a:lnTo>
                  <a:pt x="34737" y="668408"/>
                </a:lnTo>
                <a:lnTo>
                  <a:pt x="34737" y="664982"/>
                </a:lnTo>
                <a:lnTo>
                  <a:pt x="30776" y="664982"/>
                </a:lnTo>
                <a:lnTo>
                  <a:pt x="30776" y="660128"/>
                </a:lnTo>
                <a:lnTo>
                  <a:pt x="25595" y="660128"/>
                </a:lnTo>
                <a:lnTo>
                  <a:pt x="25595" y="650420"/>
                </a:lnTo>
                <a:lnTo>
                  <a:pt x="21939" y="646709"/>
                </a:lnTo>
                <a:lnTo>
                  <a:pt x="25595" y="646709"/>
                </a:lnTo>
                <a:lnTo>
                  <a:pt x="25595" y="643282"/>
                </a:lnTo>
                <a:lnTo>
                  <a:pt x="21939" y="639570"/>
                </a:lnTo>
                <a:lnTo>
                  <a:pt x="21939" y="635859"/>
                </a:lnTo>
                <a:lnTo>
                  <a:pt x="25595" y="635859"/>
                </a:lnTo>
                <a:lnTo>
                  <a:pt x="30776" y="631005"/>
                </a:lnTo>
                <a:lnTo>
                  <a:pt x="30776" y="626151"/>
                </a:lnTo>
                <a:lnTo>
                  <a:pt x="25595" y="626151"/>
                </a:lnTo>
                <a:lnTo>
                  <a:pt x="21939" y="621297"/>
                </a:lnTo>
                <a:lnTo>
                  <a:pt x="21939" y="617871"/>
                </a:lnTo>
                <a:lnTo>
                  <a:pt x="17978" y="617871"/>
                </a:lnTo>
                <a:lnTo>
                  <a:pt x="17978" y="610447"/>
                </a:lnTo>
                <a:lnTo>
                  <a:pt x="21939" y="610447"/>
                </a:lnTo>
                <a:lnTo>
                  <a:pt x="21939" y="603309"/>
                </a:lnTo>
                <a:lnTo>
                  <a:pt x="25595" y="603309"/>
                </a:lnTo>
                <a:lnTo>
                  <a:pt x="25595" y="597313"/>
                </a:lnTo>
                <a:lnTo>
                  <a:pt x="30776" y="597313"/>
                </a:lnTo>
                <a:lnTo>
                  <a:pt x="34737" y="593601"/>
                </a:lnTo>
                <a:lnTo>
                  <a:pt x="41136" y="593601"/>
                </a:lnTo>
                <a:lnTo>
                  <a:pt x="41136" y="581609"/>
                </a:lnTo>
                <a:lnTo>
                  <a:pt x="35956" y="581609"/>
                </a:lnTo>
                <a:lnTo>
                  <a:pt x="35956" y="577898"/>
                </a:lnTo>
                <a:lnTo>
                  <a:pt x="34737" y="577898"/>
                </a:lnTo>
                <a:lnTo>
                  <a:pt x="34737" y="574186"/>
                </a:lnTo>
                <a:lnTo>
                  <a:pt x="35956" y="571902"/>
                </a:lnTo>
                <a:lnTo>
                  <a:pt x="35956" y="568190"/>
                </a:lnTo>
                <a:lnTo>
                  <a:pt x="41136" y="568190"/>
                </a:lnTo>
                <a:lnTo>
                  <a:pt x="35956" y="564478"/>
                </a:lnTo>
                <a:lnTo>
                  <a:pt x="35956" y="548774"/>
                </a:lnTo>
                <a:lnTo>
                  <a:pt x="34737" y="548774"/>
                </a:lnTo>
                <a:lnTo>
                  <a:pt x="35956" y="548774"/>
                </a:lnTo>
                <a:lnTo>
                  <a:pt x="35956" y="539352"/>
                </a:lnTo>
                <a:lnTo>
                  <a:pt x="34737" y="539352"/>
                </a:lnTo>
                <a:lnTo>
                  <a:pt x="34737" y="531928"/>
                </a:lnTo>
                <a:lnTo>
                  <a:pt x="30776" y="531928"/>
                </a:lnTo>
                <a:lnTo>
                  <a:pt x="34737" y="527074"/>
                </a:lnTo>
                <a:lnTo>
                  <a:pt x="30776" y="527074"/>
                </a:lnTo>
                <a:lnTo>
                  <a:pt x="30776" y="523363"/>
                </a:lnTo>
                <a:lnTo>
                  <a:pt x="34737" y="519936"/>
                </a:lnTo>
                <a:lnTo>
                  <a:pt x="34737" y="517367"/>
                </a:lnTo>
                <a:lnTo>
                  <a:pt x="30776" y="517367"/>
                </a:lnTo>
                <a:lnTo>
                  <a:pt x="30776" y="498237"/>
                </a:lnTo>
                <a:lnTo>
                  <a:pt x="34737" y="498237"/>
                </a:lnTo>
                <a:lnTo>
                  <a:pt x="30776" y="498237"/>
                </a:lnTo>
                <a:lnTo>
                  <a:pt x="34737" y="498237"/>
                </a:lnTo>
                <a:lnTo>
                  <a:pt x="34737" y="464259"/>
                </a:lnTo>
                <a:lnTo>
                  <a:pt x="35956" y="464259"/>
                </a:lnTo>
                <a:lnTo>
                  <a:pt x="35956" y="444844"/>
                </a:lnTo>
                <a:lnTo>
                  <a:pt x="34737" y="444844"/>
                </a:lnTo>
                <a:lnTo>
                  <a:pt x="34737" y="441418"/>
                </a:lnTo>
                <a:lnTo>
                  <a:pt x="25595" y="441418"/>
                </a:lnTo>
                <a:lnTo>
                  <a:pt x="25595" y="444844"/>
                </a:lnTo>
                <a:lnTo>
                  <a:pt x="14016" y="444844"/>
                </a:lnTo>
                <a:lnTo>
                  <a:pt x="14016" y="438848"/>
                </a:lnTo>
                <a:lnTo>
                  <a:pt x="10360" y="438848"/>
                </a:lnTo>
                <a:lnTo>
                  <a:pt x="10360" y="435136"/>
                </a:lnTo>
                <a:lnTo>
                  <a:pt x="7617" y="435136"/>
                </a:lnTo>
                <a:lnTo>
                  <a:pt x="7617" y="427998"/>
                </a:lnTo>
                <a:lnTo>
                  <a:pt x="3656" y="427998"/>
                </a:lnTo>
                <a:lnTo>
                  <a:pt x="3656" y="419432"/>
                </a:lnTo>
                <a:lnTo>
                  <a:pt x="0" y="419432"/>
                </a:lnTo>
                <a:lnTo>
                  <a:pt x="0" y="416006"/>
                </a:lnTo>
                <a:lnTo>
                  <a:pt x="3656" y="416006"/>
                </a:lnTo>
                <a:lnTo>
                  <a:pt x="3656" y="413436"/>
                </a:lnTo>
                <a:lnTo>
                  <a:pt x="14016" y="413436"/>
                </a:lnTo>
                <a:lnTo>
                  <a:pt x="14016" y="410010"/>
                </a:lnTo>
                <a:lnTo>
                  <a:pt x="17978" y="410010"/>
                </a:lnTo>
                <a:lnTo>
                  <a:pt x="17978" y="406298"/>
                </a:lnTo>
                <a:lnTo>
                  <a:pt x="21939" y="406298"/>
                </a:lnTo>
                <a:lnTo>
                  <a:pt x="21939" y="402587"/>
                </a:lnTo>
                <a:lnTo>
                  <a:pt x="30776" y="402587"/>
                </a:lnTo>
                <a:lnTo>
                  <a:pt x="30776" y="406298"/>
                </a:lnTo>
                <a:lnTo>
                  <a:pt x="30776" y="402587"/>
                </a:lnTo>
                <a:lnTo>
                  <a:pt x="25595" y="402587"/>
                </a:lnTo>
                <a:lnTo>
                  <a:pt x="25595" y="398875"/>
                </a:lnTo>
                <a:lnTo>
                  <a:pt x="35956" y="398875"/>
                </a:lnTo>
                <a:lnTo>
                  <a:pt x="35956" y="402587"/>
                </a:lnTo>
                <a:lnTo>
                  <a:pt x="41136" y="398875"/>
                </a:lnTo>
                <a:lnTo>
                  <a:pt x="41136" y="390595"/>
                </a:lnTo>
                <a:lnTo>
                  <a:pt x="35956" y="390595"/>
                </a:lnTo>
                <a:lnTo>
                  <a:pt x="35956" y="384599"/>
                </a:lnTo>
                <a:lnTo>
                  <a:pt x="34737" y="384599"/>
                </a:lnTo>
                <a:lnTo>
                  <a:pt x="34737" y="380887"/>
                </a:lnTo>
                <a:lnTo>
                  <a:pt x="35956" y="380887"/>
                </a:lnTo>
                <a:lnTo>
                  <a:pt x="35956" y="366325"/>
                </a:lnTo>
                <a:lnTo>
                  <a:pt x="45097" y="366325"/>
                </a:lnTo>
                <a:lnTo>
                  <a:pt x="45097" y="361471"/>
                </a:lnTo>
                <a:lnTo>
                  <a:pt x="41136" y="361471"/>
                </a:lnTo>
                <a:lnTo>
                  <a:pt x="41136" y="360329"/>
                </a:lnTo>
                <a:lnTo>
                  <a:pt x="35956" y="356617"/>
                </a:lnTo>
                <a:lnTo>
                  <a:pt x="35956" y="351764"/>
                </a:lnTo>
                <a:lnTo>
                  <a:pt x="41136" y="351764"/>
                </a:lnTo>
                <a:lnTo>
                  <a:pt x="35956" y="351764"/>
                </a:lnTo>
                <a:lnTo>
                  <a:pt x="35956" y="348337"/>
                </a:lnTo>
                <a:lnTo>
                  <a:pt x="41136" y="348337"/>
                </a:lnTo>
                <a:lnTo>
                  <a:pt x="41136" y="344625"/>
                </a:lnTo>
                <a:lnTo>
                  <a:pt x="45097" y="344625"/>
                </a:lnTo>
                <a:lnTo>
                  <a:pt x="45097" y="340914"/>
                </a:lnTo>
                <a:lnTo>
                  <a:pt x="49058" y="340914"/>
                </a:lnTo>
                <a:lnTo>
                  <a:pt x="52715" y="337202"/>
                </a:lnTo>
                <a:lnTo>
                  <a:pt x="60638" y="337202"/>
                </a:lnTo>
                <a:lnTo>
                  <a:pt x="60638" y="334918"/>
                </a:lnTo>
                <a:lnTo>
                  <a:pt x="56676" y="334918"/>
                </a:lnTo>
                <a:lnTo>
                  <a:pt x="56676" y="327780"/>
                </a:lnTo>
                <a:lnTo>
                  <a:pt x="60638" y="327780"/>
                </a:lnTo>
                <a:lnTo>
                  <a:pt x="63075" y="322926"/>
                </a:lnTo>
                <a:lnTo>
                  <a:pt x="63075" y="319214"/>
                </a:lnTo>
                <a:lnTo>
                  <a:pt x="67037" y="319214"/>
                </a:lnTo>
                <a:lnTo>
                  <a:pt x="67037" y="315502"/>
                </a:lnTo>
                <a:lnTo>
                  <a:pt x="63075" y="315502"/>
                </a:lnTo>
                <a:lnTo>
                  <a:pt x="63075" y="308364"/>
                </a:lnTo>
                <a:lnTo>
                  <a:pt x="60638" y="308364"/>
                </a:lnTo>
                <a:lnTo>
                  <a:pt x="63075" y="308364"/>
                </a:lnTo>
                <a:lnTo>
                  <a:pt x="63075" y="302368"/>
                </a:lnTo>
                <a:lnTo>
                  <a:pt x="67037" y="302368"/>
                </a:lnTo>
                <a:lnTo>
                  <a:pt x="67037" y="298656"/>
                </a:lnTo>
                <a:lnTo>
                  <a:pt x="63075" y="298656"/>
                </a:lnTo>
                <a:lnTo>
                  <a:pt x="63075" y="294945"/>
                </a:lnTo>
                <a:lnTo>
                  <a:pt x="70998" y="294945"/>
                </a:lnTo>
                <a:lnTo>
                  <a:pt x="70998" y="290091"/>
                </a:lnTo>
                <a:lnTo>
                  <a:pt x="76178" y="290091"/>
                </a:lnTo>
                <a:lnTo>
                  <a:pt x="76178" y="286664"/>
                </a:lnTo>
                <a:lnTo>
                  <a:pt x="83796" y="286664"/>
                </a:lnTo>
                <a:lnTo>
                  <a:pt x="83796" y="282953"/>
                </a:lnTo>
                <a:lnTo>
                  <a:pt x="87757" y="282953"/>
                </a:lnTo>
                <a:lnTo>
                  <a:pt x="87757" y="273245"/>
                </a:lnTo>
                <a:lnTo>
                  <a:pt x="91414" y="273245"/>
                </a:lnTo>
                <a:lnTo>
                  <a:pt x="91414" y="269533"/>
                </a:lnTo>
                <a:lnTo>
                  <a:pt x="87757" y="266107"/>
                </a:lnTo>
                <a:lnTo>
                  <a:pt x="83796" y="266107"/>
                </a:lnTo>
                <a:lnTo>
                  <a:pt x="83796" y="269533"/>
                </a:lnTo>
                <a:lnTo>
                  <a:pt x="79834" y="269533"/>
                </a:lnTo>
                <a:lnTo>
                  <a:pt x="79834" y="266107"/>
                </a:lnTo>
                <a:lnTo>
                  <a:pt x="76178" y="261253"/>
                </a:lnTo>
                <a:lnTo>
                  <a:pt x="76178" y="257541"/>
                </a:lnTo>
                <a:lnTo>
                  <a:pt x="70998" y="257541"/>
                </a:lnTo>
                <a:lnTo>
                  <a:pt x="70998" y="256399"/>
                </a:lnTo>
                <a:lnTo>
                  <a:pt x="76178" y="256399"/>
                </a:lnTo>
                <a:lnTo>
                  <a:pt x="76178" y="251545"/>
                </a:lnTo>
                <a:lnTo>
                  <a:pt x="79834" y="251545"/>
                </a:lnTo>
                <a:lnTo>
                  <a:pt x="76178" y="251545"/>
                </a:lnTo>
                <a:lnTo>
                  <a:pt x="76178" y="244407"/>
                </a:lnTo>
                <a:lnTo>
                  <a:pt x="79834" y="244407"/>
                </a:lnTo>
                <a:lnTo>
                  <a:pt x="76178" y="240695"/>
                </a:lnTo>
                <a:lnTo>
                  <a:pt x="79834" y="236983"/>
                </a:lnTo>
                <a:lnTo>
                  <a:pt x="79834" y="233272"/>
                </a:lnTo>
                <a:lnTo>
                  <a:pt x="83796" y="233272"/>
                </a:lnTo>
                <a:lnTo>
                  <a:pt x="83796" y="228703"/>
                </a:lnTo>
                <a:lnTo>
                  <a:pt x="87757" y="228703"/>
                </a:lnTo>
                <a:lnTo>
                  <a:pt x="87757" y="223849"/>
                </a:lnTo>
                <a:lnTo>
                  <a:pt x="83796" y="223849"/>
                </a:lnTo>
                <a:lnTo>
                  <a:pt x="83796" y="211572"/>
                </a:lnTo>
                <a:lnTo>
                  <a:pt x="76178" y="211572"/>
                </a:lnTo>
                <a:lnTo>
                  <a:pt x="76178" y="208146"/>
                </a:lnTo>
                <a:lnTo>
                  <a:pt x="70998" y="208146"/>
                </a:lnTo>
                <a:lnTo>
                  <a:pt x="67037" y="204434"/>
                </a:lnTo>
                <a:lnTo>
                  <a:pt x="67037" y="201864"/>
                </a:lnTo>
                <a:lnTo>
                  <a:pt x="70998" y="201864"/>
                </a:lnTo>
                <a:lnTo>
                  <a:pt x="70998" y="198438"/>
                </a:lnTo>
                <a:close/>
              </a:path>
            </a:pathLst>
          </a:custGeom>
          <a:solidFill>
            <a:srgbClr val="BF8F00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es-PE"/>
            </a:pPr>
            <a:endParaRPr lang="es-PE" sz="1400">
              <a:solidFill>
                <a:srgbClr val="000000"/>
              </a:solidFill>
            </a:endParaRPr>
          </a:p>
        </p:txBody>
      </p:sp>
      <p:sp>
        <p:nvSpPr>
          <p:cNvPr id="24" name="Google Shape;1272;p20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v7+/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MYDAAAMAAAAEAAAAAAAAAAAAAAAAAAAAAAAAAAeAAAAaAAAAAAAAAAAAAAAAAAAAAAAAAAAAAAAECcAABAnAAAAAAAAAAAAAAAAAAAAAAAAAAAAAAAAAAAAAAAAAAAAABQAAAAAAAAAwMD/AAAAAABkAAAAMgAAAAAAAABkAAAAAAAAAH9/fwAKAAAAHwAAAFQAAAC/v78A////AQAAAAAAAAAAAAAAAAAAAAAAAAAAAAAAAAAAAAAAAAAA/v7+AH9/fwDn5uYDzMzMAMDA/wB/f38AAAAAAAAAAAAAAAAAAAAAAAAAAAAhAAAAGAAAABQAAABaOwAAIhcAAJxEAADHHQAAEAAAACYAAAAIAAAA//////////8="/>
              </a:ext>
            </a:extLst>
          </p:cNvSpPr>
          <p:nvPr/>
        </p:nvSpPr>
        <p:spPr>
          <a:xfrm>
            <a:off x="9648190" y="3760470"/>
            <a:ext cx="1504950" cy="1080135"/>
          </a:xfrm>
          <a:custGeom>
            <a:avLst/>
            <a:gdLst/>
            <a:ahLst/>
            <a:cxnLst/>
            <a:rect l="0" t="0" r="1504950" b="1080135"/>
            <a:pathLst>
              <a:path w="1504950" h="1080135">
                <a:moveTo>
                  <a:pt x="543657" y="61656"/>
                </a:moveTo>
                <a:lnTo>
                  <a:pt x="543657" y="67651"/>
                </a:lnTo>
                <a:lnTo>
                  <a:pt x="551267" y="67651"/>
                </a:lnTo>
                <a:lnTo>
                  <a:pt x="551267" y="71361"/>
                </a:lnTo>
                <a:lnTo>
                  <a:pt x="557659" y="71361"/>
                </a:lnTo>
                <a:lnTo>
                  <a:pt x="557659" y="74787"/>
                </a:lnTo>
                <a:lnTo>
                  <a:pt x="561617" y="74787"/>
                </a:lnTo>
                <a:lnTo>
                  <a:pt x="561617" y="78498"/>
                </a:lnTo>
                <a:lnTo>
                  <a:pt x="566791" y="78498"/>
                </a:lnTo>
                <a:lnTo>
                  <a:pt x="566791" y="88203"/>
                </a:lnTo>
                <a:lnTo>
                  <a:pt x="570749" y="93056"/>
                </a:lnTo>
                <a:lnTo>
                  <a:pt x="574706" y="93056"/>
                </a:lnTo>
                <a:lnTo>
                  <a:pt x="574706" y="96766"/>
                </a:lnTo>
                <a:lnTo>
                  <a:pt x="578359" y="96766"/>
                </a:lnTo>
                <a:lnTo>
                  <a:pt x="578359" y="100192"/>
                </a:lnTo>
                <a:lnTo>
                  <a:pt x="578359" y="96766"/>
                </a:lnTo>
                <a:lnTo>
                  <a:pt x="582316" y="96766"/>
                </a:lnTo>
                <a:lnTo>
                  <a:pt x="582316" y="103903"/>
                </a:lnTo>
                <a:lnTo>
                  <a:pt x="584751" y="103903"/>
                </a:lnTo>
                <a:lnTo>
                  <a:pt x="584751" y="107613"/>
                </a:lnTo>
                <a:lnTo>
                  <a:pt x="588708" y="107613"/>
                </a:lnTo>
                <a:lnTo>
                  <a:pt x="588708" y="111039"/>
                </a:lnTo>
                <a:lnTo>
                  <a:pt x="592665" y="107613"/>
                </a:lnTo>
                <a:lnTo>
                  <a:pt x="596623" y="107613"/>
                </a:lnTo>
                <a:lnTo>
                  <a:pt x="596623" y="111039"/>
                </a:lnTo>
                <a:lnTo>
                  <a:pt x="609407" y="111039"/>
                </a:lnTo>
                <a:lnTo>
                  <a:pt x="609407" y="113608"/>
                </a:lnTo>
                <a:lnTo>
                  <a:pt x="615800" y="113608"/>
                </a:lnTo>
                <a:lnTo>
                  <a:pt x="615800" y="120744"/>
                </a:lnTo>
                <a:lnTo>
                  <a:pt x="623410" y="120744"/>
                </a:lnTo>
                <a:lnTo>
                  <a:pt x="623410" y="125597"/>
                </a:lnTo>
                <a:lnTo>
                  <a:pt x="627367" y="125597"/>
                </a:lnTo>
                <a:lnTo>
                  <a:pt x="623410" y="125597"/>
                </a:lnTo>
                <a:lnTo>
                  <a:pt x="623410" y="129307"/>
                </a:lnTo>
                <a:lnTo>
                  <a:pt x="627367" y="129307"/>
                </a:lnTo>
                <a:lnTo>
                  <a:pt x="627367" y="133018"/>
                </a:lnTo>
                <a:lnTo>
                  <a:pt x="623410" y="133018"/>
                </a:lnTo>
                <a:lnTo>
                  <a:pt x="623410" y="140154"/>
                </a:lnTo>
                <a:lnTo>
                  <a:pt x="627367" y="140154"/>
                </a:lnTo>
                <a:lnTo>
                  <a:pt x="627367" y="142438"/>
                </a:lnTo>
                <a:lnTo>
                  <a:pt x="623410" y="142438"/>
                </a:lnTo>
                <a:lnTo>
                  <a:pt x="627367" y="142438"/>
                </a:lnTo>
                <a:lnTo>
                  <a:pt x="627367" y="146149"/>
                </a:lnTo>
                <a:lnTo>
                  <a:pt x="619757" y="146149"/>
                </a:lnTo>
                <a:lnTo>
                  <a:pt x="619757" y="149860"/>
                </a:lnTo>
                <a:lnTo>
                  <a:pt x="605450" y="149860"/>
                </a:lnTo>
                <a:lnTo>
                  <a:pt x="605450" y="146149"/>
                </a:lnTo>
                <a:lnTo>
                  <a:pt x="601493" y="146149"/>
                </a:lnTo>
                <a:lnTo>
                  <a:pt x="601493" y="149860"/>
                </a:lnTo>
                <a:lnTo>
                  <a:pt x="605450" y="149860"/>
                </a:lnTo>
                <a:lnTo>
                  <a:pt x="605450" y="154712"/>
                </a:lnTo>
                <a:lnTo>
                  <a:pt x="601493" y="154712"/>
                </a:lnTo>
                <a:lnTo>
                  <a:pt x="601493" y="161848"/>
                </a:lnTo>
                <a:lnTo>
                  <a:pt x="605450" y="161848"/>
                </a:lnTo>
                <a:lnTo>
                  <a:pt x="605450" y="165559"/>
                </a:lnTo>
                <a:lnTo>
                  <a:pt x="609407" y="165559"/>
                </a:lnTo>
                <a:lnTo>
                  <a:pt x="609407" y="167843"/>
                </a:lnTo>
                <a:lnTo>
                  <a:pt x="611843" y="167843"/>
                </a:lnTo>
                <a:lnTo>
                  <a:pt x="611843" y="171554"/>
                </a:lnTo>
                <a:lnTo>
                  <a:pt x="619757" y="171554"/>
                </a:lnTo>
                <a:lnTo>
                  <a:pt x="619757" y="175265"/>
                </a:lnTo>
                <a:lnTo>
                  <a:pt x="623410" y="175265"/>
                </a:lnTo>
                <a:lnTo>
                  <a:pt x="623410" y="182401"/>
                </a:lnTo>
                <a:lnTo>
                  <a:pt x="627367" y="182401"/>
                </a:lnTo>
                <a:lnTo>
                  <a:pt x="627367" y="187253"/>
                </a:lnTo>
                <a:lnTo>
                  <a:pt x="632542" y="187253"/>
                </a:lnTo>
                <a:lnTo>
                  <a:pt x="632542" y="182401"/>
                </a:lnTo>
                <a:lnTo>
                  <a:pt x="632542" y="187253"/>
                </a:lnTo>
                <a:lnTo>
                  <a:pt x="636499" y="187253"/>
                </a:lnTo>
                <a:lnTo>
                  <a:pt x="636499" y="182401"/>
                </a:lnTo>
                <a:lnTo>
                  <a:pt x="636499" y="187253"/>
                </a:lnTo>
                <a:lnTo>
                  <a:pt x="640152" y="187253"/>
                </a:lnTo>
                <a:lnTo>
                  <a:pt x="640152" y="190964"/>
                </a:lnTo>
                <a:lnTo>
                  <a:pt x="640152" y="187253"/>
                </a:lnTo>
                <a:lnTo>
                  <a:pt x="640152" y="190964"/>
                </a:lnTo>
                <a:lnTo>
                  <a:pt x="642891" y="190964"/>
                </a:lnTo>
                <a:lnTo>
                  <a:pt x="642891" y="194390"/>
                </a:lnTo>
                <a:lnTo>
                  <a:pt x="640152" y="194390"/>
                </a:lnTo>
                <a:lnTo>
                  <a:pt x="640152" y="196959"/>
                </a:lnTo>
                <a:lnTo>
                  <a:pt x="642891" y="196959"/>
                </a:lnTo>
                <a:lnTo>
                  <a:pt x="642891" y="204095"/>
                </a:lnTo>
                <a:lnTo>
                  <a:pt x="646848" y="204095"/>
                </a:lnTo>
                <a:lnTo>
                  <a:pt x="642891" y="207806"/>
                </a:lnTo>
                <a:lnTo>
                  <a:pt x="646848" y="207806"/>
                </a:lnTo>
                <a:lnTo>
                  <a:pt x="646848" y="211516"/>
                </a:lnTo>
                <a:lnTo>
                  <a:pt x="650501" y="211516"/>
                </a:lnTo>
                <a:lnTo>
                  <a:pt x="650501" y="224647"/>
                </a:lnTo>
                <a:lnTo>
                  <a:pt x="646848" y="224647"/>
                </a:lnTo>
                <a:lnTo>
                  <a:pt x="650501" y="224647"/>
                </a:lnTo>
                <a:lnTo>
                  <a:pt x="650501" y="236921"/>
                </a:lnTo>
                <a:lnTo>
                  <a:pt x="654458" y="236921"/>
                </a:lnTo>
                <a:lnTo>
                  <a:pt x="654458" y="244057"/>
                </a:lnTo>
                <a:lnTo>
                  <a:pt x="650501" y="244057"/>
                </a:lnTo>
                <a:lnTo>
                  <a:pt x="654458" y="246627"/>
                </a:lnTo>
                <a:lnTo>
                  <a:pt x="662068" y="246627"/>
                </a:lnTo>
                <a:lnTo>
                  <a:pt x="662068" y="250052"/>
                </a:lnTo>
                <a:lnTo>
                  <a:pt x="668765" y="250052"/>
                </a:lnTo>
                <a:lnTo>
                  <a:pt x="668765" y="253763"/>
                </a:lnTo>
                <a:lnTo>
                  <a:pt x="667243" y="253763"/>
                </a:lnTo>
                <a:lnTo>
                  <a:pt x="667243" y="265752"/>
                </a:lnTo>
                <a:lnTo>
                  <a:pt x="668765" y="265752"/>
                </a:lnTo>
                <a:lnTo>
                  <a:pt x="667243" y="269462"/>
                </a:lnTo>
                <a:lnTo>
                  <a:pt x="667243" y="273173"/>
                </a:lnTo>
                <a:lnTo>
                  <a:pt x="662068" y="273173"/>
                </a:lnTo>
                <a:lnTo>
                  <a:pt x="667243" y="273173"/>
                </a:lnTo>
                <a:lnTo>
                  <a:pt x="667243" y="275457"/>
                </a:lnTo>
                <a:lnTo>
                  <a:pt x="668765" y="275457"/>
                </a:lnTo>
                <a:lnTo>
                  <a:pt x="668765" y="279168"/>
                </a:lnTo>
                <a:lnTo>
                  <a:pt x="677593" y="279168"/>
                </a:lnTo>
                <a:lnTo>
                  <a:pt x="677593" y="282878"/>
                </a:lnTo>
                <a:lnTo>
                  <a:pt x="685507" y="282878"/>
                </a:lnTo>
                <a:lnTo>
                  <a:pt x="685507" y="291156"/>
                </a:lnTo>
                <a:lnTo>
                  <a:pt x="689160" y="291156"/>
                </a:lnTo>
                <a:lnTo>
                  <a:pt x="689160" y="294867"/>
                </a:lnTo>
                <a:lnTo>
                  <a:pt x="698292" y="294867"/>
                </a:lnTo>
                <a:lnTo>
                  <a:pt x="698292" y="298578"/>
                </a:lnTo>
                <a:lnTo>
                  <a:pt x="698292" y="294867"/>
                </a:lnTo>
                <a:lnTo>
                  <a:pt x="699510" y="294867"/>
                </a:lnTo>
                <a:lnTo>
                  <a:pt x="699510" y="298578"/>
                </a:lnTo>
                <a:lnTo>
                  <a:pt x="703467" y="298578"/>
                </a:lnTo>
                <a:lnTo>
                  <a:pt x="703467" y="304572"/>
                </a:lnTo>
                <a:lnTo>
                  <a:pt x="716251" y="304572"/>
                </a:lnTo>
                <a:lnTo>
                  <a:pt x="716251" y="307998"/>
                </a:lnTo>
                <a:lnTo>
                  <a:pt x="720209" y="307998"/>
                </a:lnTo>
                <a:lnTo>
                  <a:pt x="720209" y="304572"/>
                </a:lnTo>
                <a:lnTo>
                  <a:pt x="724166" y="304572"/>
                </a:lnTo>
                <a:lnTo>
                  <a:pt x="724166" y="320272"/>
                </a:lnTo>
                <a:lnTo>
                  <a:pt x="720209" y="320272"/>
                </a:lnTo>
                <a:lnTo>
                  <a:pt x="720209" y="344250"/>
                </a:lnTo>
                <a:lnTo>
                  <a:pt x="724166" y="344250"/>
                </a:lnTo>
                <a:lnTo>
                  <a:pt x="724166" y="340824"/>
                </a:lnTo>
                <a:lnTo>
                  <a:pt x="724166" y="344250"/>
                </a:lnTo>
                <a:lnTo>
                  <a:pt x="726601" y="344250"/>
                </a:lnTo>
                <a:lnTo>
                  <a:pt x="726601" y="347961"/>
                </a:lnTo>
                <a:lnTo>
                  <a:pt x="730558" y="347961"/>
                </a:lnTo>
                <a:lnTo>
                  <a:pt x="730558" y="353955"/>
                </a:lnTo>
                <a:lnTo>
                  <a:pt x="738168" y="353955"/>
                </a:lnTo>
                <a:lnTo>
                  <a:pt x="738168" y="357666"/>
                </a:lnTo>
                <a:lnTo>
                  <a:pt x="743343" y="357666"/>
                </a:lnTo>
                <a:lnTo>
                  <a:pt x="743343" y="362518"/>
                </a:lnTo>
                <a:lnTo>
                  <a:pt x="765260" y="362518"/>
                </a:lnTo>
                <a:lnTo>
                  <a:pt x="765260" y="366229"/>
                </a:lnTo>
                <a:lnTo>
                  <a:pt x="769217" y="366229"/>
                </a:lnTo>
                <a:lnTo>
                  <a:pt x="769217" y="369655"/>
                </a:lnTo>
                <a:lnTo>
                  <a:pt x="774392" y="373365"/>
                </a:lnTo>
                <a:lnTo>
                  <a:pt x="778045" y="377076"/>
                </a:lnTo>
                <a:lnTo>
                  <a:pt x="774392" y="377076"/>
                </a:lnTo>
                <a:lnTo>
                  <a:pt x="774392" y="379360"/>
                </a:lnTo>
                <a:lnTo>
                  <a:pt x="778045" y="379360"/>
                </a:lnTo>
                <a:lnTo>
                  <a:pt x="778045" y="383071"/>
                </a:lnTo>
                <a:lnTo>
                  <a:pt x="782002" y="383071"/>
                </a:lnTo>
                <a:lnTo>
                  <a:pt x="782002" y="395059"/>
                </a:lnTo>
                <a:lnTo>
                  <a:pt x="784741" y="398770"/>
                </a:lnTo>
                <a:lnTo>
                  <a:pt x="784741" y="402481"/>
                </a:lnTo>
                <a:lnTo>
                  <a:pt x="792351" y="402481"/>
                </a:lnTo>
                <a:lnTo>
                  <a:pt x="792351" y="405906"/>
                </a:lnTo>
                <a:lnTo>
                  <a:pt x="788394" y="405906"/>
                </a:lnTo>
                <a:lnTo>
                  <a:pt x="792351" y="405906"/>
                </a:lnTo>
                <a:lnTo>
                  <a:pt x="792351" y="411901"/>
                </a:lnTo>
                <a:lnTo>
                  <a:pt x="796308" y="411901"/>
                </a:lnTo>
                <a:lnTo>
                  <a:pt x="796308" y="419323"/>
                </a:lnTo>
                <a:lnTo>
                  <a:pt x="799961" y="419323"/>
                </a:lnTo>
                <a:lnTo>
                  <a:pt x="803918" y="424175"/>
                </a:lnTo>
                <a:lnTo>
                  <a:pt x="809093" y="419323"/>
                </a:lnTo>
                <a:lnTo>
                  <a:pt x="809093" y="424175"/>
                </a:lnTo>
                <a:lnTo>
                  <a:pt x="814268" y="424175"/>
                </a:lnTo>
                <a:lnTo>
                  <a:pt x="814268" y="431311"/>
                </a:lnTo>
                <a:lnTo>
                  <a:pt x="819443" y="431311"/>
                </a:lnTo>
                <a:lnTo>
                  <a:pt x="819443" y="437306"/>
                </a:lnTo>
                <a:lnTo>
                  <a:pt x="827053" y="437306"/>
                </a:lnTo>
                <a:lnTo>
                  <a:pt x="827053" y="441017"/>
                </a:lnTo>
                <a:lnTo>
                  <a:pt x="831010" y="441017"/>
                </a:lnTo>
                <a:lnTo>
                  <a:pt x="827053" y="441017"/>
                </a:lnTo>
                <a:lnTo>
                  <a:pt x="823400" y="444727"/>
                </a:lnTo>
                <a:lnTo>
                  <a:pt x="823400" y="448153"/>
                </a:lnTo>
                <a:lnTo>
                  <a:pt x="827053" y="453005"/>
                </a:lnTo>
                <a:lnTo>
                  <a:pt x="827053" y="466421"/>
                </a:lnTo>
                <a:lnTo>
                  <a:pt x="831010" y="466421"/>
                </a:lnTo>
                <a:lnTo>
                  <a:pt x="831010" y="470132"/>
                </a:lnTo>
                <a:lnTo>
                  <a:pt x="827053" y="470132"/>
                </a:lnTo>
                <a:lnTo>
                  <a:pt x="827053" y="477268"/>
                </a:lnTo>
                <a:lnTo>
                  <a:pt x="823400" y="477268"/>
                </a:lnTo>
                <a:lnTo>
                  <a:pt x="823400" y="480979"/>
                </a:lnTo>
                <a:lnTo>
                  <a:pt x="819443" y="480979"/>
                </a:lnTo>
                <a:lnTo>
                  <a:pt x="819443" y="485832"/>
                </a:lnTo>
                <a:lnTo>
                  <a:pt x="810311" y="485832"/>
                </a:lnTo>
                <a:lnTo>
                  <a:pt x="810311" y="486974"/>
                </a:lnTo>
                <a:lnTo>
                  <a:pt x="803918" y="486974"/>
                </a:lnTo>
                <a:lnTo>
                  <a:pt x="803918" y="490685"/>
                </a:lnTo>
                <a:lnTo>
                  <a:pt x="809093" y="490685"/>
                </a:lnTo>
                <a:lnTo>
                  <a:pt x="809093" y="495537"/>
                </a:lnTo>
                <a:lnTo>
                  <a:pt x="810311" y="495537"/>
                </a:lnTo>
                <a:lnTo>
                  <a:pt x="810311" y="502673"/>
                </a:lnTo>
                <a:lnTo>
                  <a:pt x="809093" y="502673"/>
                </a:lnTo>
                <a:lnTo>
                  <a:pt x="810311" y="502673"/>
                </a:lnTo>
                <a:lnTo>
                  <a:pt x="803918" y="502673"/>
                </a:lnTo>
                <a:lnTo>
                  <a:pt x="803918" y="506384"/>
                </a:lnTo>
                <a:lnTo>
                  <a:pt x="799961" y="506384"/>
                </a:lnTo>
                <a:lnTo>
                  <a:pt x="799961" y="502673"/>
                </a:lnTo>
                <a:lnTo>
                  <a:pt x="792351" y="502673"/>
                </a:lnTo>
                <a:lnTo>
                  <a:pt x="792351" y="506384"/>
                </a:lnTo>
                <a:lnTo>
                  <a:pt x="788394" y="506384"/>
                </a:lnTo>
                <a:lnTo>
                  <a:pt x="788394" y="512379"/>
                </a:lnTo>
                <a:lnTo>
                  <a:pt x="782002" y="512379"/>
                </a:lnTo>
                <a:lnTo>
                  <a:pt x="782002" y="519515"/>
                </a:lnTo>
                <a:lnTo>
                  <a:pt x="784741" y="519515"/>
                </a:lnTo>
                <a:lnTo>
                  <a:pt x="784741" y="524367"/>
                </a:lnTo>
                <a:lnTo>
                  <a:pt x="782002" y="524367"/>
                </a:lnTo>
                <a:lnTo>
                  <a:pt x="782002" y="528078"/>
                </a:lnTo>
                <a:lnTo>
                  <a:pt x="778045" y="524367"/>
                </a:lnTo>
                <a:lnTo>
                  <a:pt x="778045" y="528078"/>
                </a:lnTo>
                <a:lnTo>
                  <a:pt x="774392" y="528078"/>
                </a:lnTo>
                <a:lnTo>
                  <a:pt x="778045" y="528078"/>
                </a:lnTo>
                <a:lnTo>
                  <a:pt x="774392" y="531789"/>
                </a:lnTo>
                <a:lnTo>
                  <a:pt x="769217" y="531789"/>
                </a:lnTo>
                <a:lnTo>
                  <a:pt x="769217" y="535214"/>
                </a:lnTo>
                <a:lnTo>
                  <a:pt x="765260" y="535214"/>
                </a:lnTo>
                <a:lnTo>
                  <a:pt x="765260" y="538925"/>
                </a:lnTo>
                <a:lnTo>
                  <a:pt x="765260" y="535214"/>
                </a:lnTo>
                <a:lnTo>
                  <a:pt x="761303" y="535214"/>
                </a:lnTo>
                <a:lnTo>
                  <a:pt x="761303" y="538925"/>
                </a:lnTo>
                <a:lnTo>
                  <a:pt x="757650" y="538925"/>
                </a:lnTo>
                <a:lnTo>
                  <a:pt x="761303" y="538925"/>
                </a:lnTo>
                <a:lnTo>
                  <a:pt x="757650" y="538925"/>
                </a:lnTo>
                <a:lnTo>
                  <a:pt x="761303" y="538925"/>
                </a:lnTo>
                <a:lnTo>
                  <a:pt x="761303" y="541209"/>
                </a:lnTo>
                <a:lnTo>
                  <a:pt x="757650" y="541209"/>
                </a:lnTo>
                <a:lnTo>
                  <a:pt x="757650" y="548630"/>
                </a:lnTo>
                <a:lnTo>
                  <a:pt x="753693" y="548630"/>
                </a:lnTo>
                <a:lnTo>
                  <a:pt x="778045" y="548630"/>
                </a:lnTo>
                <a:lnTo>
                  <a:pt x="792351" y="552341"/>
                </a:lnTo>
                <a:lnTo>
                  <a:pt x="892803" y="552341"/>
                </a:lnTo>
                <a:lnTo>
                  <a:pt x="888846" y="552341"/>
                </a:lnTo>
                <a:lnTo>
                  <a:pt x="892803" y="556908"/>
                </a:lnTo>
                <a:lnTo>
                  <a:pt x="892803" y="552341"/>
                </a:lnTo>
                <a:lnTo>
                  <a:pt x="892803" y="556908"/>
                </a:lnTo>
                <a:lnTo>
                  <a:pt x="895543" y="556908"/>
                </a:lnTo>
                <a:lnTo>
                  <a:pt x="895543" y="560619"/>
                </a:lnTo>
                <a:lnTo>
                  <a:pt x="895543" y="556908"/>
                </a:lnTo>
                <a:lnTo>
                  <a:pt x="899195" y="560619"/>
                </a:lnTo>
                <a:lnTo>
                  <a:pt x="899195" y="556908"/>
                </a:lnTo>
                <a:lnTo>
                  <a:pt x="899195" y="560619"/>
                </a:lnTo>
                <a:lnTo>
                  <a:pt x="907110" y="560619"/>
                </a:lnTo>
                <a:lnTo>
                  <a:pt x="907110" y="564330"/>
                </a:lnTo>
                <a:lnTo>
                  <a:pt x="907110" y="560619"/>
                </a:lnTo>
                <a:lnTo>
                  <a:pt x="915937" y="560619"/>
                </a:lnTo>
                <a:lnTo>
                  <a:pt x="915937" y="564330"/>
                </a:lnTo>
                <a:lnTo>
                  <a:pt x="919895" y="564330"/>
                </a:lnTo>
                <a:lnTo>
                  <a:pt x="919895" y="560619"/>
                </a:lnTo>
                <a:lnTo>
                  <a:pt x="919895" y="564330"/>
                </a:lnTo>
                <a:lnTo>
                  <a:pt x="930244" y="564330"/>
                </a:lnTo>
                <a:lnTo>
                  <a:pt x="926287" y="564330"/>
                </a:lnTo>
                <a:lnTo>
                  <a:pt x="926287" y="566614"/>
                </a:lnTo>
                <a:lnTo>
                  <a:pt x="930244" y="564330"/>
                </a:lnTo>
                <a:lnTo>
                  <a:pt x="930244" y="566614"/>
                </a:lnTo>
                <a:lnTo>
                  <a:pt x="930244" y="564330"/>
                </a:lnTo>
                <a:lnTo>
                  <a:pt x="930244" y="566614"/>
                </a:lnTo>
                <a:lnTo>
                  <a:pt x="930244" y="564330"/>
                </a:lnTo>
                <a:lnTo>
                  <a:pt x="930244" y="566614"/>
                </a:lnTo>
                <a:lnTo>
                  <a:pt x="930244" y="564330"/>
                </a:lnTo>
                <a:lnTo>
                  <a:pt x="934201" y="564330"/>
                </a:lnTo>
                <a:lnTo>
                  <a:pt x="934201" y="566614"/>
                </a:lnTo>
                <a:lnTo>
                  <a:pt x="941811" y="566614"/>
                </a:lnTo>
                <a:lnTo>
                  <a:pt x="941811" y="570324"/>
                </a:lnTo>
                <a:lnTo>
                  <a:pt x="945769" y="574035"/>
                </a:lnTo>
                <a:lnTo>
                  <a:pt x="945769" y="570324"/>
                </a:lnTo>
                <a:lnTo>
                  <a:pt x="964946" y="570324"/>
                </a:lnTo>
                <a:lnTo>
                  <a:pt x="961293" y="570324"/>
                </a:lnTo>
                <a:lnTo>
                  <a:pt x="979252" y="570324"/>
                </a:lnTo>
                <a:lnTo>
                  <a:pt x="979252" y="574035"/>
                </a:lnTo>
                <a:lnTo>
                  <a:pt x="983210" y="574035"/>
                </a:lnTo>
                <a:lnTo>
                  <a:pt x="983210" y="570324"/>
                </a:lnTo>
                <a:lnTo>
                  <a:pt x="986862" y="570324"/>
                </a:lnTo>
                <a:lnTo>
                  <a:pt x="986862" y="574035"/>
                </a:lnTo>
                <a:lnTo>
                  <a:pt x="992037" y="574035"/>
                </a:lnTo>
                <a:lnTo>
                  <a:pt x="992037" y="577461"/>
                </a:lnTo>
                <a:lnTo>
                  <a:pt x="992037" y="574035"/>
                </a:lnTo>
                <a:lnTo>
                  <a:pt x="992037" y="577461"/>
                </a:lnTo>
                <a:lnTo>
                  <a:pt x="995994" y="577461"/>
                </a:lnTo>
                <a:lnTo>
                  <a:pt x="992037" y="577461"/>
                </a:lnTo>
                <a:lnTo>
                  <a:pt x="995994" y="577461"/>
                </a:lnTo>
                <a:lnTo>
                  <a:pt x="992037" y="577461"/>
                </a:lnTo>
                <a:lnTo>
                  <a:pt x="995994" y="577461"/>
                </a:lnTo>
                <a:lnTo>
                  <a:pt x="995994" y="581172"/>
                </a:lnTo>
                <a:lnTo>
                  <a:pt x="992037" y="581172"/>
                </a:lnTo>
                <a:lnTo>
                  <a:pt x="995994" y="581172"/>
                </a:lnTo>
                <a:lnTo>
                  <a:pt x="995994" y="586024"/>
                </a:lnTo>
                <a:lnTo>
                  <a:pt x="999952" y="586024"/>
                </a:lnTo>
                <a:lnTo>
                  <a:pt x="999952" y="589735"/>
                </a:lnTo>
                <a:lnTo>
                  <a:pt x="1003604" y="589735"/>
                </a:lnTo>
                <a:lnTo>
                  <a:pt x="1003604" y="586024"/>
                </a:lnTo>
                <a:lnTo>
                  <a:pt x="1009997" y="586024"/>
                </a:lnTo>
                <a:lnTo>
                  <a:pt x="1009997" y="590877"/>
                </a:lnTo>
                <a:lnTo>
                  <a:pt x="1007562" y="590877"/>
                </a:lnTo>
                <a:lnTo>
                  <a:pt x="1009997" y="590877"/>
                </a:lnTo>
                <a:lnTo>
                  <a:pt x="1007562" y="590877"/>
                </a:lnTo>
                <a:lnTo>
                  <a:pt x="1009997" y="590877"/>
                </a:lnTo>
                <a:lnTo>
                  <a:pt x="1009997" y="594588"/>
                </a:lnTo>
                <a:lnTo>
                  <a:pt x="1007562" y="594588"/>
                </a:lnTo>
                <a:lnTo>
                  <a:pt x="1009997" y="594588"/>
                </a:lnTo>
                <a:lnTo>
                  <a:pt x="1007562" y="594588"/>
                </a:lnTo>
                <a:lnTo>
                  <a:pt x="1009997" y="594588"/>
                </a:lnTo>
                <a:lnTo>
                  <a:pt x="1007562" y="594588"/>
                </a:lnTo>
                <a:lnTo>
                  <a:pt x="1007562" y="599440"/>
                </a:lnTo>
                <a:lnTo>
                  <a:pt x="1009997" y="599440"/>
                </a:lnTo>
                <a:lnTo>
                  <a:pt x="1007562" y="599440"/>
                </a:lnTo>
                <a:lnTo>
                  <a:pt x="1009997" y="599440"/>
                </a:lnTo>
                <a:lnTo>
                  <a:pt x="1007562" y="599440"/>
                </a:lnTo>
                <a:lnTo>
                  <a:pt x="1007562" y="602866"/>
                </a:lnTo>
                <a:lnTo>
                  <a:pt x="1009997" y="602866"/>
                </a:lnTo>
                <a:lnTo>
                  <a:pt x="1009997" y="606576"/>
                </a:lnTo>
                <a:lnTo>
                  <a:pt x="1017911" y="606576"/>
                </a:lnTo>
                <a:lnTo>
                  <a:pt x="1017911" y="610287"/>
                </a:lnTo>
                <a:lnTo>
                  <a:pt x="1013954" y="610287"/>
                </a:lnTo>
                <a:lnTo>
                  <a:pt x="1017911" y="610287"/>
                </a:lnTo>
                <a:lnTo>
                  <a:pt x="1013954" y="610287"/>
                </a:lnTo>
                <a:lnTo>
                  <a:pt x="1013954" y="613713"/>
                </a:lnTo>
                <a:lnTo>
                  <a:pt x="1017911" y="613713"/>
                </a:lnTo>
                <a:lnTo>
                  <a:pt x="1017911" y="628270"/>
                </a:lnTo>
                <a:lnTo>
                  <a:pt x="1013954" y="628270"/>
                </a:lnTo>
                <a:lnTo>
                  <a:pt x="1013954" y="635692"/>
                </a:lnTo>
                <a:lnTo>
                  <a:pt x="1017911" y="635692"/>
                </a:lnTo>
                <a:lnTo>
                  <a:pt x="1013954" y="639117"/>
                </a:lnTo>
                <a:lnTo>
                  <a:pt x="1013954" y="642828"/>
                </a:lnTo>
                <a:lnTo>
                  <a:pt x="1017911" y="639117"/>
                </a:lnTo>
                <a:lnTo>
                  <a:pt x="1017911" y="642828"/>
                </a:lnTo>
                <a:lnTo>
                  <a:pt x="1017911" y="639117"/>
                </a:lnTo>
                <a:lnTo>
                  <a:pt x="1017911" y="642828"/>
                </a:lnTo>
                <a:lnTo>
                  <a:pt x="1021868" y="642828"/>
                </a:lnTo>
                <a:lnTo>
                  <a:pt x="1021868" y="645397"/>
                </a:lnTo>
                <a:lnTo>
                  <a:pt x="1034653" y="645397"/>
                </a:lnTo>
                <a:lnTo>
                  <a:pt x="1034653" y="648823"/>
                </a:lnTo>
                <a:lnTo>
                  <a:pt x="1041046" y="648823"/>
                </a:lnTo>
                <a:lnTo>
                  <a:pt x="1041046" y="652533"/>
                </a:lnTo>
                <a:lnTo>
                  <a:pt x="1045003" y="652533"/>
                </a:lnTo>
                <a:lnTo>
                  <a:pt x="1045003" y="656244"/>
                </a:lnTo>
                <a:lnTo>
                  <a:pt x="1041046" y="656244"/>
                </a:lnTo>
                <a:lnTo>
                  <a:pt x="1041046" y="661097"/>
                </a:lnTo>
                <a:lnTo>
                  <a:pt x="1045003" y="661097"/>
                </a:lnTo>
                <a:lnTo>
                  <a:pt x="1045003" y="674228"/>
                </a:lnTo>
                <a:lnTo>
                  <a:pt x="1048655" y="674228"/>
                </a:lnTo>
                <a:lnTo>
                  <a:pt x="1048655" y="671944"/>
                </a:lnTo>
                <a:lnTo>
                  <a:pt x="1048655" y="674228"/>
                </a:lnTo>
                <a:lnTo>
                  <a:pt x="1045003" y="674228"/>
                </a:lnTo>
                <a:lnTo>
                  <a:pt x="1045003" y="681649"/>
                </a:lnTo>
                <a:lnTo>
                  <a:pt x="1041046" y="681649"/>
                </a:lnTo>
                <a:lnTo>
                  <a:pt x="1041046" y="685075"/>
                </a:lnTo>
                <a:lnTo>
                  <a:pt x="1037088" y="685075"/>
                </a:lnTo>
                <a:lnTo>
                  <a:pt x="1037088" y="689927"/>
                </a:lnTo>
                <a:lnTo>
                  <a:pt x="1045003" y="689927"/>
                </a:lnTo>
                <a:lnTo>
                  <a:pt x="1045003" y="693638"/>
                </a:lnTo>
                <a:lnTo>
                  <a:pt x="1041046" y="693638"/>
                </a:lnTo>
                <a:lnTo>
                  <a:pt x="1045003" y="697349"/>
                </a:lnTo>
                <a:lnTo>
                  <a:pt x="1045003" y="699632"/>
                </a:lnTo>
                <a:lnTo>
                  <a:pt x="1037088" y="699632"/>
                </a:lnTo>
                <a:lnTo>
                  <a:pt x="1037088" y="706769"/>
                </a:lnTo>
                <a:lnTo>
                  <a:pt x="1260213" y="706769"/>
                </a:lnTo>
                <a:lnTo>
                  <a:pt x="1262648" y="703343"/>
                </a:lnTo>
                <a:lnTo>
                  <a:pt x="1266605" y="703343"/>
                </a:lnTo>
                <a:lnTo>
                  <a:pt x="1262648" y="703343"/>
                </a:lnTo>
                <a:lnTo>
                  <a:pt x="1266605" y="703343"/>
                </a:lnTo>
                <a:lnTo>
                  <a:pt x="1262648" y="703343"/>
                </a:lnTo>
                <a:lnTo>
                  <a:pt x="1266605" y="699632"/>
                </a:lnTo>
                <a:lnTo>
                  <a:pt x="1270563" y="699632"/>
                </a:lnTo>
                <a:lnTo>
                  <a:pt x="1270563" y="703343"/>
                </a:lnTo>
                <a:lnTo>
                  <a:pt x="1275433" y="703343"/>
                </a:lnTo>
                <a:lnTo>
                  <a:pt x="1275433" y="706769"/>
                </a:lnTo>
                <a:lnTo>
                  <a:pt x="1279390" y="703343"/>
                </a:lnTo>
                <a:lnTo>
                  <a:pt x="1279390" y="706769"/>
                </a:lnTo>
                <a:lnTo>
                  <a:pt x="1279390" y="703343"/>
                </a:lnTo>
                <a:lnTo>
                  <a:pt x="1283347" y="703343"/>
                </a:lnTo>
                <a:lnTo>
                  <a:pt x="1279390" y="703343"/>
                </a:lnTo>
                <a:lnTo>
                  <a:pt x="1289740" y="703343"/>
                </a:lnTo>
                <a:lnTo>
                  <a:pt x="1293697" y="699632"/>
                </a:lnTo>
                <a:lnTo>
                  <a:pt x="1289740" y="699632"/>
                </a:lnTo>
                <a:lnTo>
                  <a:pt x="1305264" y="699632"/>
                </a:lnTo>
                <a:lnTo>
                  <a:pt x="1305264" y="693638"/>
                </a:lnTo>
                <a:lnTo>
                  <a:pt x="1310439" y="693638"/>
                </a:lnTo>
                <a:lnTo>
                  <a:pt x="1310439" y="689927"/>
                </a:lnTo>
                <a:lnTo>
                  <a:pt x="1314092" y="689927"/>
                </a:lnTo>
                <a:lnTo>
                  <a:pt x="1314092" y="677938"/>
                </a:lnTo>
                <a:lnTo>
                  <a:pt x="1318049" y="677938"/>
                </a:lnTo>
                <a:lnTo>
                  <a:pt x="1318049" y="674228"/>
                </a:lnTo>
                <a:lnTo>
                  <a:pt x="1320788" y="674228"/>
                </a:lnTo>
                <a:lnTo>
                  <a:pt x="1320788" y="671944"/>
                </a:lnTo>
                <a:lnTo>
                  <a:pt x="1336008" y="671944"/>
                </a:lnTo>
                <a:lnTo>
                  <a:pt x="1336008" y="668233"/>
                </a:lnTo>
                <a:lnTo>
                  <a:pt x="1341183" y="668233"/>
                </a:lnTo>
                <a:lnTo>
                  <a:pt x="1341183" y="664522"/>
                </a:lnTo>
                <a:lnTo>
                  <a:pt x="1346358" y="664522"/>
                </a:lnTo>
                <a:lnTo>
                  <a:pt x="1346358" y="661097"/>
                </a:lnTo>
                <a:lnTo>
                  <a:pt x="1367057" y="661097"/>
                </a:lnTo>
                <a:lnTo>
                  <a:pt x="1363100" y="661097"/>
                </a:lnTo>
                <a:lnTo>
                  <a:pt x="1363100" y="656244"/>
                </a:lnTo>
                <a:lnTo>
                  <a:pt x="1367057" y="656244"/>
                </a:lnTo>
                <a:lnTo>
                  <a:pt x="1363100" y="656244"/>
                </a:lnTo>
                <a:lnTo>
                  <a:pt x="1367057" y="656244"/>
                </a:lnTo>
                <a:lnTo>
                  <a:pt x="1363100" y="656244"/>
                </a:lnTo>
                <a:lnTo>
                  <a:pt x="1367057" y="656244"/>
                </a:lnTo>
                <a:lnTo>
                  <a:pt x="1367057" y="648823"/>
                </a:lnTo>
                <a:lnTo>
                  <a:pt x="1371014" y="648823"/>
                </a:lnTo>
                <a:lnTo>
                  <a:pt x="1371014" y="645397"/>
                </a:lnTo>
                <a:lnTo>
                  <a:pt x="1373450" y="645397"/>
                </a:lnTo>
                <a:lnTo>
                  <a:pt x="1373450" y="642828"/>
                </a:lnTo>
                <a:lnTo>
                  <a:pt x="1373450" y="645397"/>
                </a:lnTo>
                <a:lnTo>
                  <a:pt x="1373450" y="642828"/>
                </a:lnTo>
                <a:lnTo>
                  <a:pt x="1386539" y="642828"/>
                </a:lnTo>
                <a:lnTo>
                  <a:pt x="1381364" y="642828"/>
                </a:lnTo>
                <a:lnTo>
                  <a:pt x="1386539" y="642828"/>
                </a:lnTo>
                <a:lnTo>
                  <a:pt x="1386539" y="639117"/>
                </a:lnTo>
                <a:lnTo>
                  <a:pt x="1390191" y="639117"/>
                </a:lnTo>
                <a:lnTo>
                  <a:pt x="1390191" y="631981"/>
                </a:lnTo>
                <a:lnTo>
                  <a:pt x="1394149" y="631981"/>
                </a:lnTo>
                <a:lnTo>
                  <a:pt x="1394149" y="628270"/>
                </a:lnTo>
                <a:lnTo>
                  <a:pt x="1398106" y="628270"/>
                </a:lnTo>
                <a:lnTo>
                  <a:pt x="1398106" y="623418"/>
                </a:lnTo>
                <a:lnTo>
                  <a:pt x="1401759" y="623418"/>
                </a:lnTo>
                <a:lnTo>
                  <a:pt x="1398106" y="623418"/>
                </a:lnTo>
                <a:lnTo>
                  <a:pt x="1398106" y="619992"/>
                </a:lnTo>
                <a:lnTo>
                  <a:pt x="1408455" y="619992"/>
                </a:lnTo>
                <a:lnTo>
                  <a:pt x="1408455" y="618565"/>
                </a:lnTo>
                <a:lnTo>
                  <a:pt x="1412108" y="618565"/>
                </a:lnTo>
                <a:lnTo>
                  <a:pt x="1417283" y="613713"/>
                </a:lnTo>
                <a:lnTo>
                  <a:pt x="1417283" y="618565"/>
                </a:lnTo>
                <a:lnTo>
                  <a:pt x="1421240" y="618565"/>
                </a:lnTo>
                <a:lnTo>
                  <a:pt x="1421240" y="610287"/>
                </a:lnTo>
                <a:lnTo>
                  <a:pt x="1425197" y="610287"/>
                </a:lnTo>
                <a:lnTo>
                  <a:pt x="1421240" y="610287"/>
                </a:lnTo>
                <a:lnTo>
                  <a:pt x="1425197" y="610287"/>
                </a:lnTo>
                <a:lnTo>
                  <a:pt x="1425197" y="606576"/>
                </a:lnTo>
                <a:lnTo>
                  <a:pt x="1425197" y="610287"/>
                </a:lnTo>
                <a:lnTo>
                  <a:pt x="1425197" y="606576"/>
                </a:lnTo>
                <a:lnTo>
                  <a:pt x="1431590" y="606576"/>
                </a:lnTo>
                <a:lnTo>
                  <a:pt x="1428850" y="606576"/>
                </a:lnTo>
                <a:lnTo>
                  <a:pt x="1431590" y="606576"/>
                </a:lnTo>
                <a:lnTo>
                  <a:pt x="1431590" y="602866"/>
                </a:lnTo>
                <a:lnTo>
                  <a:pt x="1428850" y="602866"/>
                </a:lnTo>
                <a:lnTo>
                  <a:pt x="1431590" y="602866"/>
                </a:lnTo>
                <a:lnTo>
                  <a:pt x="1428850" y="602866"/>
                </a:lnTo>
                <a:lnTo>
                  <a:pt x="1428850" y="599440"/>
                </a:lnTo>
                <a:lnTo>
                  <a:pt x="1431590" y="599440"/>
                </a:lnTo>
                <a:lnTo>
                  <a:pt x="1431590" y="594588"/>
                </a:lnTo>
                <a:lnTo>
                  <a:pt x="1439200" y="594588"/>
                </a:lnTo>
                <a:lnTo>
                  <a:pt x="1439200" y="590877"/>
                </a:lnTo>
                <a:lnTo>
                  <a:pt x="1439200" y="594588"/>
                </a:lnTo>
                <a:lnTo>
                  <a:pt x="1439200" y="590877"/>
                </a:lnTo>
                <a:lnTo>
                  <a:pt x="1447114" y="590877"/>
                </a:lnTo>
                <a:lnTo>
                  <a:pt x="1447114" y="589735"/>
                </a:lnTo>
                <a:lnTo>
                  <a:pt x="1455942" y="589735"/>
                </a:lnTo>
                <a:lnTo>
                  <a:pt x="1455942" y="586024"/>
                </a:lnTo>
                <a:lnTo>
                  <a:pt x="1455942" y="589735"/>
                </a:lnTo>
                <a:lnTo>
                  <a:pt x="1455942" y="586024"/>
                </a:lnTo>
                <a:lnTo>
                  <a:pt x="1457159" y="586024"/>
                </a:lnTo>
                <a:lnTo>
                  <a:pt x="1457159" y="581172"/>
                </a:lnTo>
                <a:lnTo>
                  <a:pt x="1457159" y="586024"/>
                </a:lnTo>
                <a:lnTo>
                  <a:pt x="1457159" y="577461"/>
                </a:lnTo>
                <a:lnTo>
                  <a:pt x="1457159" y="581172"/>
                </a:lnTo>
                <a:lnTo>
                  <a:pt x="1457159" y="577461"/>
                </a:lnTo>
                <a:lnTo>
                  <a:pt x="1462334" y="577461"/>
                </a:lnTo>
                <a:lnTo>
                  <a:pt x="1462334" y="581172"/>
                </a:lnTo>
                <a:lnTo>
                  <a:pt x="1462334" y="577461"/>
                </a:lnTo>
                <a:lnTo>
                  <a:pt x="1462334" y="581172"/>
                </a:lnTo>
                <a:lnTo>
                  <a:pt x="1462334" y="577461"/>
                </a:lnTo>
                <a:lnTo>
                  <a:pt x="1466291" y="577461"/>
                </a:lnTo>
                <a:lnTo>
                  <a:pt x="1462334" y="577461"/>
                </a:lnTo>
                <a:lnTo>
                  <a:pt x="1462334" y="574035"/>
                </a:lnTo>
                <a:lnTo>
                  <a:pt x="1466291" y="574035"/>
                </a:lnTo>
                <a:lnTo>
                  <a:pt x="1466291" y="570324"/>
                </a:lnTo>
                <a:lnTo>
                  <a:pt x="1470248" y="570324"/>
                </a:lnTo>
                <a:lnTo>
                  <a:pt x="1470248" y="574035"/>
                </a:lnTo>
                <a:lnTo>
                  <a:pt x="1470248" y="566614"/>
                </a:lnTo>
                <a:lnTo>
                  <a:pt x="1473901" y="570324"/>
                </a:lnTo>
                <a:lnTo>
                  <a:pt x="1473901" y="566614"/>
                </a:lnTo>
                <a:lnTo>
                  <a:pt x="1473901" y="570324"/>
                </a:lnTo>
                <a:lnTo>
                  <a:pt x="1473901" y="566614"/>
                </a:lnTo>
                <a:lnTo>
                  <a:pt x="1473901" y="570324"/>
                </a:lnTo>
                <a:lnTo>
                  <a:pt x="1473901" y="566614"/>
                </a:lnTo>
                <a:lnTo>
                  <a:pt x="1477858" y="566614"/>
                </a:lnTo>
                <a:lnTo>
                  <a:pt x="1473901" y="566614"/>
                </a:lnTo>
                <a:lnTo>
                  <a:pt x="1473901" y="564330"/>
                </a:lnTo>
                <a:lnTo>
                  <a:pt x="1477858" y="564330"/>
                </a:lnTo>
                <a:lnTo>
                  <a:pt x="1477858" y="566614"/>
                </a:lnTo>
                <a:lnTo>
                  <a:pt x="1477858" y="564330"/>
                </a:lnTo>
                <a:lnTo>
                  <a:pt x="1486990" y="564330"/>
                </a:lnTo>
                <a:lnTo>
                  <a:pt x="1486990" y="560619"/>
                </a:lnTo>
                <a:lnTo>
                  <a:pt x="1486990" y="564330"/>
                </a:lnTo>
                <a:lnTo>
                  <a:pt x="1488208" y="564330"/>
                </a:lnTo>
                <a:lnTo>
                  <a:pt x="1488208" y="560619"/>
                </a:lnTo>
                <a:lnTo>
                  <a:pt x="1488208" y="564330"/>
                </a:lnTo>
                <a:lnTo>
                  <a:pt x="1493383" y="564330"/>
                </a:lnTo>
                <a:lnTo>
                  <a:pt x="1488208" y="564330"/>
                </a:lnTo>
                <a:lnTo>
                  <a:pt x="1493383" y="564330"/>
                </a:lnTo>
                <a:lnTo>
                  <a:pt x="1493383" y="560619"/>
                </a:lnTo>
                <a:lnTo>
                  <a:pt x="1493383" y="564330"/>
                </a:lnTo>
                <a:lnTo>
                  <a:pt x="1497340" y="564330"/>
                </a:lnTo>
                <a:lnTo>
                  <a:pt x="1497340" y="560619"/>
                </a:lnTo>
                <a:lnTo>
                  <a:pt x="1504950" y="560619"/>
                </a:lnTo>
                <a:lnTo>
                  <a:pt x="1504950" y="564330"/>
                </a:lnTo>
                <a:lnTo>
                  <a:pt x="1500993" y="564330"/>
                </a:lnTo>
                <a:lnTo>
                  <a:pt x="1500993" y="566614"/>
                </a:lnTo>
                <a:lnTo>
                  <a:pt x="1497340" y="566614"/>
                </a:lnTo>
                <a:lnTo>
                  <a:pt x="1500993" y="566614"/>
                </a:lnTo>
                <a:lnTo>
                  <a:pt x="1500993" y="570324"/>
                </a:lnTo>
                <a:lnTo>
                  <a:pt x="1497340" y="570324"/>
                </a:lnTo>
                <a:lnTo>
                  <a:pt x="1497340" y="566614"/>
                </a:lnTo>
                <a:lnTo>
                  <a:pt x="1497340" y="570324"/>
                </a:lnTo>
                <a:lnTo>
                  <a:pt x="1493383" y="570324"/>
                </a:lnTo>
                <a:lnTo>
                  <a:pt x="1497340" y="570324"/>
                </a:lnTo>
                <a:lnTo>
                  <a:pt x="1497340" y="577461"/>
                </a:lnTo>
                <a:lnTo>
                  <a:pt x="1500993" y="577461"/>
                </a:lnTo>
                <a:lnTo>
                  <a:pt x="1500993" y="581172"/>
                </a:lnTo>
                <a:lnTo>
                  <a:pt x="1497340" y="581172"/>
                </a:lnTo>
                <a:lnTo>
                  <a:pt x="1497340" y="577461"/>
                </a:lnTo>
                <a:lnTo>
                  <a:pt x="1497340" y="581172"/>
                </a:lnTo>
                <a:lnTo>
                  <a:pt x="1493383" y="581172"/>
                </a:lnTo>
                <a:lnTo>
                  <a:pt x="1493383" y="586024"/>
                </a:lnTo>
                <a:lnTo>
                  <a:pt x="1488208" y="586024"/>
                </a:lnTo>
                <a:lnTo>
                  <a:pt x="1488208" y="589735"/>
                </a:lnTo>
                <a:lnTo>
                  <a:pt x="1483033" y="589735"/>
                </a:lnTo>
                <a:lnTo>
                  <a:pt x="1486990" y="589735"/>
                </a:lnTo>
                <a:lnTo>
                  <a:pt x="1486990" y="590877"/>
                </a:lnTo>
                <a:lnTo>
                  <a:pt x="1483033" y="590877"/>
                </a:lnTo>
                <a:lnTo>
                  <a:pt x="1483033" y="594588"/>
                </a:lnTo>
                <a:lnTo>
                  <a:pt x="1486990" y="594588"/>
                </a:lnTo>
                <a:lnTo>
                  <a:pt x="1486990" y="599440"/>
                </a:lnTo>
                <a:lnTo>
                  <a:pt x="1483033" y="599440"/>
                </a:lnTo>
                <a:lnTo>
                  <a:pt x="1483033" y="594588"/>
                </a:lnTo>
                <a:lnTo>
                  <a:pt x="1477858" y="594588"/>
                </a:lnTo>
                <a:lnTo>
                  <a:pt x="1477858" y="590877"/>
                </a:lnTo>
                <a:lnTo>
                  <a:pt x="1473901" y="590877"/>
                </a:lnTo>
                <a:lnTo>
                  <a:pt x="1473901" y="594588"/>
                </a:lnTo>
                <a:lnTo>
                  <a:pt x="1477858" y="599440"/>
                </a:lnTo>
                <a:lnTo>
                  <a:pt x="1477858" y="606576"/>
                </a:lnTo>
                <a:lnTo>
                  <a:pt x="1473901" y="606576"/>
                </a:lnTo>
                <a:lnTo>
                  <a:pt x="1473901" y="610287"/>
                </a:lnTo>
                <a:lnTo>
                  <a:pt x="1477858" y="610287"/>
                </a:lnTo>
                <a:lnTo>
                  <a:pt x="1473901" y="613713"/>
                </a:lnTo>
                <a:lnTo>
                  <a:pt x="1477858" y="613713"/>
                </a:lnTo>
                <a:lnTo>
                  <a:pt x="1477858" y="618565"/>
                </a:lnTo>
                <a:lnTo>
                  <a:pt x="1483033" y="618565"/>
                </a:lnTo>
                <a:lnTo>
                  <a:pt x="1483033" y="623418"/>
                </a:lnTo>
                <a:lnTo>
                  <a:pt x="1486990" y="623418"/>
                </a:lnTo>
                <a:lnTo>
                  <a:pt x="1488208" y="628270"/>
                </a:lnTo>
                <a:lnTo>
                  <a:pt x="1488208" y="631981"/>
                </a:lnTo>
                <a:lnTo>
                  <a:pt x="1493383" y="631981"/>
                </a:lnTo>
                <a:lnTo>
                  <a:pt x="1493383" y="639117"/>
                </a:lnTo>
                <a:lnTo>
                  <a:pt x="1488208" y="642828"/>
                </a:lnTo>
                <a:lnTo>
                  <a:pt x="1493383" y="642828"/>
                </a:lnTo>
                <a:lnTo>
                  <a:pt x="1488208" y="645397"/>
                </a:lnTo>
                <a:lnTo>
                  <a:pt x="1488208" y="652533"/>
                </a:lnTo>
                <a:lnTo>
                  <a:pt x="1486990" y="652533"/>
                </a:lnTo>
                <a:lnTo>
                  <a:pt x="1486990" y="656244"/>
                </a:lnTo>
                <a:lnTo>
                  <a:pt x="1483033" y="656244"/>
                </a:lnTo>
                <a:lnTo>
                  <a:pt x="1483033" y="652533"/>
                </a:lnTo>
                <a:lnTo>
                  <a:pt x="1477858" y="652533"/>
                </a:lnTo>
                <a:lnTo>
                  <a:pt x="1477858" y="656244"/>
                </a:lnTo>
                <a:lnTo>
                  <a:pt x="1473901" y="656244"/>
                </a:lnTo>
                <a:lnTo>
                  <a:pt x="1473901" y="661097"/>
                </a:lnTo>
                <a:lnTo>
                  <a:pt x="1473901" y="656244"/>
                </a:lnTo>
                <a:lnTo>
                  <a:pt x="1470248" y="656244"/>
                </a:lnTo>
                <a:lnTo>
                  <a:pt x="1470248" y="661097"/>
                </a:lnTo>
                <a:lnTo>
                  <a:pt x="1466291" y="664522"/>
                </a:lnTo>
                <a:lnTo>
                  <a:pt x="1466291" y="674228"/>
                </a:lnTo>
                <a:lnTo>
                  <a:pt x="1470248" y="674228"/>
                </a:lnTo>
                <a:lnTo>
                  <a:pt x="1470248" y="689927"/>
                </a:lnTo>
                <a:lnTo>
                  <a:pt x="1466291" y="685075"/>
                </a:lnTo>
                <a:lnTo>
                  <a:pt x="1462334" y="685075"/>
                </a:lnTo>
                <a:lnTo>
                  <a:pt x="1462334" y="689927"/>
                </a:lnTo>
                <a:lnTo>
                  <a:pt x="1457159" y="689927"/>
                </a:lnTo>
                <a:lnTo>
                  <a:pt x="1457159" y="699632"/>
                </a:lnTo>
                <a:lnTo>
                  <a:pt x="1455942" y="699632"/>
                </a:lnTo>
                <a:lnTo>
                  <a:pt x="1455942" y="714190"/>
                </a:lnTo>
                <a:lnTo>
                  <a:pt x="1451985" y="714190"/>
                </a:lnTo>
                <a:lnTo>
                  <a:pt x="1451985" y="717616"/>
                </a:lnTo>
                <a:lnTo>
                  <a:pt x="1455942" y="722468"/>
                </a:lnTo>
                <a:lnTo>
                  <a:pt x="1455942" y="727321"/>
                </a:lnTo>
                <a:lnTo>
                  <a:pt x="1457159" y="727321"/>
                </a:lnTo>
                <a:lnTo>
                  <a:pt x="1457159" y="732173"/>
                </a:lnTo>
                <a:lnTo>
                  <a:pt x="1455942" y="732173"/>
                </a:lnTo>
                <a:lnTo>
                  <a:pt x="1455942" y="735884"/>
                </a:lnTo>
                <a:lnTo>
                  <a:pt x="1451985" y="735884"/>
                </a:lnTo>
                <a:lnTo>
                  <a:pt x="1447114" y="739595"/>
                </a:lnTo>
                <a:lnTo>
                  <a:pt x="1443157" y="739595"/>
                </a:lnTo>
                <a:lnTo>
                  <a:pt x="1443157" y="752726"/>
                </a:lnTo>
                <a:lnTo>
                  <a:pt x="1439200" y="752726"/>
                </a:lnTo>
                <a:lnTo>
                  <a:pt x="1435243" y="756437"/>
                </a:lnTo>
                <a:lnTo>
                  <a:pt x="1431590" y="756437"/>
                </a:lnTo>
                <a:lnTo>
                  <a:pt x="1431590" y="761289"/>
                </a:lnTo>
                <a:lnTo>
                  <a:pt x="1428850" y="761289"/>
                </a:lnTo>
                <a:lnTo>
                  <a:pt x="1428850" y="765000"/>
                </a:lnTo>
                <a:lnTo>
                  <a:pt x="1425197" y="765000"/>
                </a:lnTo>
                <a:lnTo>
                  <a:pt x="1425197" y="768425"/>
                </a:lnTo>
                <a:lnTo>
                  <a:pt x="1421240" y="768425"/>
                </a:lnTo>
                <a:lnTo>
                  <a:pt x="1417283" y="772136"/>
                </a:lnTo>
                <a:lnTo>
                  <a:pt x="1412108" y="775847"/>
                </a:lnTo>
                <a:lnTo>
                  <a:pt x="1408455" y="778131"/>
                </a:lnTo>
                <a:lnTo>
                  <a:pt x="1398106" y="778131"/>
                </a:lnTo>
                <a:lnTo>
                  <a:pt x="1398106" y="781841"/>
                </a:lnTo>
                <a:lnTo>
                  <a:pt x="1394149" y="781841"/>
                </a:lnTo>
                <a:lnTo>
                  <a:pt x="1390191" y="785552"/>
                </a:lnTo>
                <a:lnTo>
                  <a:pt x="1386539" y="788978"/>
                </a:lnTo>
                <a:lnTo>
                  <a:pt x="1386539" y="793830"/>
                </a:lnTo>
                <a:lnTo>
                  <a:pt x="1381364" y="793830"/>
                </a:lnTo>
                <a:lnTo>
                  <a:pt x="1381364" y="797541"/>
                </a:lnTo>
                <a:lnTo>
                  <a:pt x="1371014" y="797541"/>
                </a:lnTo>
                <a:lnTo>
                  <a:pt x="1371014" y="807246"/>
                </a:lnTo>
                <a:lnTo>
                  <a:pt x="1367057" y="810672"/>
                </a:lnTo>
                <a:lnTo>
                  <a:pt x="1367057" y="814382"/>
                </a:lnTo>
                <a:lnTo>
                  <a:pt x="1363100" y="814382"/>
                </a:lnTo>
                <a:lnTo>
                  <a:pt x="1363100" y="818093"/>
                </a:lnTo>
                <a:lnTo>
                  <a:pt x="1359447" y="822946"/>
                </a:lnTo>
                <a:lnTo>
                  <a:pt x="1359447" y="830082"/>
                </a:lnTo>
                <a:lnTo>
                  <a:pt x="1355490" y="830082"/>
                </a:lnTo>
                <a:lnTo>
                  <a:pt x="1355490" y="832651"/>
                </a:lnTo>
                <a:lnTo>
                  <a:pt x="1351533" y="832651"/>
                </a:lnTo>
                <a:lnTo>
                  <a:pt x="1351533" y="836077"/>
                </a:lnTo>
                <a:lnTo>
                  <a:pt x="1345140" y="836077"/>
                </a:lnTo>
                <a:lnTo>
                  <a:pt x="1341183" y="839787"/>
                </a:lnTo>
                <a:lnTo>
                  <a:pt x="1324441" y="839787"/>
                </a:lnTo>
                <a:lnTo>
                  <a:pt x="1324441" y="843498"/>
                </a:lnTo>
                <a:lnTo>
                  <a:pt x="1320788" y="843498"/>
                </a:lnTo>
                <a:lnTo>
                  <a:pt x="1320788" y="846924"/>
                </a:lnTo>
                <a:lnTo>
                  <a:pt x="1314092" y="846924"/>
                </a:lnTo>
                <a:lnTo>
                  <a:pt x="1314092" y="856629"/>
                </a:lnTo>
                <a:lnTo>
                  <a:pt x="1305264" y="856629"/>
                </a:lnTo>
                <a:lnTo>
                  <a:pt x="1305264" y="860340"/>
                </a:lnTo>
                <a:lnTo>
                  <a:pt x="1301307" y="860340"/>
                </a:lnTo>
                <a:lnTo>
                  <a:pt x="1301307" y="868903"/>
                </a:lnTo>
                <a:lnTo>
                  <a:pt x="1297350" y="872328"/>
                </a:lnTo>
                <a:lnTo>
                  <a:pt x="1297350" y="876039"/>
                </a:lnTo>
                <a:lnTo>
                  <a:pt x="1301307" y="876039"/>
                </a:lnTo>
                <a:lnTo>
                  <a:pt x="1301307" y="884603"/>
                </a:lnTo>
                <a:lnTo>
                  <a:pt x="1297350" y="884603"/>
                </a:lnTo>
                <a:lnTo>
                  <a:pt x="1297350" y="894308"/>
                </a:lnTo>
                <a:lnTo>
                  <a:pt x="1301307" y="894308"/>
                </a:lnTo>
                <a:lnTo>
                  <a:pt x="1297350" y="897733"/>
                </a:lnTo>
                <a:lnTo>
                  <a:pt x="1297350" y="908580"/>
                </a:lnTo>
                <a:lnTo>
                  <a:pt x="1293697" y="911149"/>
                </a:lnTo>
                <a:lnTo>
                  <a:pt x="1287305" y="911149"/>
                </a:lnTo>
                <a:lnTo>
                  <a:pt x="1287305" y="918286"/>
                </a:lnTo>
                <a:lnTo>
                  <a:pt x="1283347" y="921996"/>
                </a:lnTo>
                <a:lnTo>
                  <a:pt x="1283347" y="933985"/>
                </a:lnTo>
                <a:lnTo>
                  <a:pt x="1279390" y="933985"/>
                </a:lnTo>
                <a:lnTo>
                  <a:pt x="1279390" y="936554"/>
                </a:lnTo>
                <a:lnTo>
                  <a:pt x="1275433" y="936554"/>
                </a:lnTo>
                <a:lnTo>
                  <a:pt x="1270563" y="939980"/>
                </a:lnTo>
                <a:lnTo>
                  <a:pt x="1270563" y="943690"/>
                </a:lnTo>
                <a:lnTo>
                  <a:pt x="1266605" y="943690"/>
                </a:lnTo>
                <a:lnTo>
                  <a:pt x="1266605" y="947401"/>
                </a:lnTo>
                <a:lnTo>
                  <a:pt x="1262648" y="951112"/>
                </a:lnTo>
                <a:lnTo>
                  <a:pt x="1262648" y="955679"/>
                </a:lnTo>
                <a:lnTo>
                  <a:pt x="1248646" y="955679"/>
                </a:lnTo>
                <a:lnTo>
                  <a:pt x="1248646" y="959390"/>
                </a:lnTo>
                <a:lnTo>
                  <a:pt x="1229164" y="959390"/>
                </a:lnTo>
                <a:lnTo>
                  <a:pt x="1229164" y="955679"/>
                </a:lnTo>
                <a:lnTo>
                  <a:pt x="1229164" y="959390"/>
                </a:lnTo>
                <a:lnTo>
                  <a:pt x="1229164" y="955679"/>
                </a:lnTo>
                <a:lnTo>
                  <a:pt x="1229164" y="959390"/>
                </a:lnTo>
                <a:lnTo>
                  <a:pt x="1213640" y="959390"/>
                </a:lnTo>
                <a:lnTo>
                  <a:pt x="1213640" y="955679"/>
                </a:lnTo>
                <a:lnTo>
                  <a:pt x="1209987" y="955679"/>
                </a:lnTo>
                <a:lnTo>
                  <a:pt x="1204812" y="959390"/>
                </a:lnTo>
                <a:lnTo>
                  <a:pt x="1203290" y="959390"/>
                </a:lnTo>
                <a:lnTo>
                  <a:pt x="1194463" y="963101"/>
                </a:lnTo>
                <a:lnTo>
                  <a:pt x="1190506" y="959390"/>
                </a:lnTo>
                <a:lnTo>
                  <a:pt x="1190506" y="963101"/>
                </a:lnTo>
                <a:lnTo>
                  <a:pt x="1172546" y="963101"/>
                </a:lnTo>
                <a:lnTo>
                  <a:pt x="1172546" y="959390"/>
                </a:lnTo>
                <a:lnTo>
                  <a:pt x="1172546" y="963101"/>
                </a:lnTo>
                <a:lnTo>
                  <a:pt x="1163414" y="963101"/>
                </a:lnTo>
                <a:lnTo>
                  <a:pt x="1163414" y="964243"/>
                </a:lnTo>
                <a:lnTo>
                  <a:pt x="1159761" y="964243"/>
                </a:lnTo>
                <a:lnTo>
                  <a:pt x="1159761" y="963101"/>
                </a:lnTo>
                <a:lnTo>
                  <a:pt x="1155804" y="963101"/>
                </a:lnTo>
                <a:lnTo>
                  <a:pt x="1155804" y="964243"/>
                </a:lnTo>
                <a:lnTo>
                  <a:pt x="1072094" y="964243"/>
                </a:lnTo>
                <a:lnTo>
                  <a:pt x="1072094" y="969095"/>
                </a:lnTo>
                <a:lnTo>
                  <a:pt x="1061745" y="969095"/>
                </a:lnTo>
                <a:lnTo>
                  <a:pt x="1057787" y="964243"/>
                </a:lnTo>
                <a:lnTo>
                  <a:pt x="1048655" y="964243"/>
                </a:lnTo>
                <a:lnTo>
                  <a:pt x="1045003" y="963101"/>
                </a:lnTo>
                <a:lnTo>
                  <a:pt x="1041046" y="964243"/>
                </a:lnTo>
                <a:lnTo>
                  <a:pt x="1041046" y="969095"/>
                </a:lnTo>
                <a:lnTo>
                  <a:pt x="1034653" y="969095"/>
                </a:lnTo>
                <a:lnTo>
                  <a:pt x="1034653" y="972806"/>
                </a:lnTo>
                <a:lnTo>
                  <a:pt x="1037088" y="972806"/>
                </a:lnTo>
                <a:lnTo>
                  <a:pt x="1037088" y="976231"/>
                </a:lnTo>
                <a:lnTo>
                  <a:pt x="1034653" y="976231"/>
                </a:lnTo>
                <a:lnTo>
                  <a:pt x="1034653" y="983653"/>
                </a:lnTo>
                <a:lnTo>
                  <a:pt x="1037088" y="983653"/>
                </a:lnTo>
                <a:lnTo>
                  <a:pt x="1037088" y="989648"/>
                </a:lnTo>
                <a:lnTo>
                  <a:pt x="1048655" y="989648"/>
                </a:lnTo>
                <a:lnTo>
                  <a:pt x="1048655" y="1001636"/>
                </a:lnTo>
                <a:lnTo>
                  <a:pt x="1045003" y="1001636"/>
                </a:lnTo>
                <a:lnTo>
                  <a:pt x="1045003" y="1005347"/>
                </a:lnTo>
                <a:lnTo>
                  <a:pt x="1041046" y="1005347"/>
                </a:lnTo>
                <a:lnTo>
                  <a:pt x="1041046" y="1009058"/>
                </a:lnTo>
                <a:lnTo>
                  <a:pt x="1034653" y="1009058"/>
                </a:lnTo>
                <a:lnTo>
                  <a:pt x="1034653" y="1017336"/>
                </a:lnTo>
                <a:lnTo>
                  <a:pt x="1030696" y="1017336"/>
                </a:lnTo>
                <a:lnTo>
                  <a:pt x="1026739" y="1018763"/>
                </a:lnTo>
                <a:lnTo>
                  <a:pt x="1030696" y="1018763"/>
                </a:lnTo>
                <a:lnTo>
                  <a:pt x="1030696" y="1034463"/>
                </a:lnTo>
                <a:lnTo>
                  <a:pt x="1026739" y="1034463"/>
                </a:lnTo>
                <a:lnTo>
                  <a:pt x="1026739" y="1041599"/>
                </a:lnTo>
                <a:lnTo>
                  <a:pt x="1021868" y="1041599"/>
                </a:lnTo>
                <a:lnTo>
                  <a:pt x="1021868" y="1047593"/>
                </a:lnTo>
                <a:lnTo>
                  <a:pt x="1026739" y="1047593"/>
                </a:lnTo>
                <a:lnTo>
                  <a:pt x="1021868" y="1047593"/>
                </a:lnTo>
                <a:lnTo>
                  <a:pt x="1026739" y="1051304"/>
                </a:lnTo>
                <a:lnTo>
                  <a:pt x="1026739" y="1055015"/>
                </a:lnTo>
                <a:lnTo>
                  <a:pt x="1013954" y="1055015"/>
                </a:lnTo>
                <a:lnTo>
                  <a:pt x="1013954" y="1051304"/>
                </a:lnTo>
                <a:lnTo>
                  <a:pt x="1009997" y="1051304"/>
                </a:lnTo>
                <a:lnTo>
                  <a:pt x="1009997" y="1055015"/>
                </a:lnTo>
                <a:lnTo>
                  <a:pt x="1007562" y="1055015"/>
                </a:lnTo>
                <a:lnTo>
                  <a:pt x="1007562" y="1051304"/>
                </a:lnTo>
                <a:lnTo>
                  <a:pt x="1003604" y="1051304"/>
                </a:lnTo>
                <a:lnTo>
                  <a:pt x="1007562" y="1051304"/>
                </a:lnTo>
                <a:lnTo>
                  <a:pt x="1003604" y="1047593"/>
                </a:lnTo>
                <a:lnTo>
                  <a:pt x="999952" y="1047593"/>
                </a:lnTo>
                <a:lnTo>
                  <a:pt x="999952" y="1044168"/>
                </a:lnTo>
                <a:lnTo>
                  <a:pt x="999952" y="1047593"/>
                </a:lnTo>
                <a:lnTo>
                  <a:pt x="995994" y="1047593"/>
                </a:lnTo>
                <a:lnTo>
                  <a:pt x="995994" y="1051304"/>
                </a:lnTo>
                <a:lnTo>
                  <a:pt x="995994" y="1047593"/>
                </a:lnTo>
                <a:lnTo>
                  <a:pt x="992037" y="1047593"/>
                </a:lnTo>
                <a:lnTo>
                  <a:pt x="992037" y="1051304"/>
                </a:lnTo>
                <a:lnTo>
                  <a:pt x="986862" y="1051304"/>
                </a:lnTo>
                <a:lnTo>
                  <a:pt x="986862" y="1047593"/>
                </a:lnTo>
                <a:lnTo>
                  <a:pt x="986862" y="1051304"/>
                </a:lnTo>
                <a:lnTo>
                  <a:pt x="976513" y="1051304"/>
                </a:lnTo>
                <a:lnTo>
                  <a:pt x="979252" y="1055015"/>
                </a:lnTo>
                <a:lnTo>
                  <a:pt x="972860" y="1055015"/>
                </a:lnTo>
                <a:lnTo>
                  <a:pt x="976513" y="1055015"/>
                </a:lnTo>
                <a:lnTo>
                  <a:pt x="972860" y="1055015"/>
                </a:lnTo>
                <a:lnTo>
                  <a:pt x="972860" y="1059868"/>
                </a:lnTo>
                <a:lnTo>
                  <a:pt x="964946" y="1059868"/>
                </a:lnTo>
                <a:lnTo>
                  <a:pt x="964946" y="1063293"/>
                </a:lnTo>
                <a:lnTo>
                  <a:pt x="956118" y="1063293"/>
                </a:lnTo>
                <a:lnTo>
                  <a:pt x="961293" y="1063293"/>
                </a:lnTo>
                <a:lnTo>
                  <a:pt x="961293" y="1067004"/>
                </a:lnTo>
                <a:lnTo>
                  <a:pt x="950943" y="1067004"/>
                </a:lnTo>
                <a:lnTo>
                  <a:pt x="950943" y="1069287"/>
                </a:lnTo>
                <a:lnTo>
                  <a:pt x="945769" y="1069287"/>
                </a:lnTo>
                <a:lnTo>
                  <a:pt x="945769" y="1072998"/>
                </a:lnTo>
                <a:lnTo>
                  <a:pt x="941811" y="1069287"/>
                </a:lnTo>
                <a:lnTo>
                  <a:pt x="941811" y="1076709"/>
                </a:lnTo>
                <a:lnTo>
                  <a:pt x="941811" y="1072998"/>
                </a:lnTo>
                <a:lnTo>
                  <a:pt x="941811" y="1076709"/>
                </a:lnTo>
                <a:lnTo>
                  <a:pt x="937854" y="1076709"/>
                </a:lnTo>
                <a:lnTo>
                  <a:pt x="937854" y="1080135"/>
                </a:lnTo>
                <a:lnTo>
                  <a:pt x="934201" y="1080135"/>
                </a:lnTo>
                <a:lnTo>
                  <a:pt x="937854" y="1076709"/>
                </a:lnTo>
                <a:lnTo>
                  <a:pt x="934201" y="1076709"/>
                </a:lnTo>
                <a:lnTo>
                  <a:pt x="934201" y="1080135"/>
                </a:lnTo>
                <a:lnTo>
                  <a:pt x="934201" y="1076709"/>
                </a:lnTo>
                <a:lnTo>
                  <a:pt x="930244" y="1080135"/>
                </a:lnTo>
                <a:lnTo>
                  <a:pt x="934201" y="1080135"/>
                </a:lnTo>
                <a:lnTo>
                  <a:pt x="930244" y="1080135"/>
                </a:lnTo>
                <a:lnTo>
                  <a:pt x="930244" y="1076709"/>
                </a:lnTo>
                <a:lnTo>
                  <a:pt x="930244" y="1080135"/>
                </a:lnTo>
                <a:lnTo>
                  <a:pt x="926287" y="1076709"/>
                </a:lnTo>
                <a:lnTo>
                  <a:pt x="926287" y="1080135"/>
                </a:lnTo>
                <a:lnTo>
                  <a:pt x="921112" y="1080135"/>
                </a:lnTo>
                <a:lnTo>
                  <a:pt x="921112" y="1076709"/>
                </a:lnTo>
                <a:lnTo>
                  <a:pt x="919895" y="1076709"/>
                </a:lnTo>
                <a:lnTo>
                  <a:pt x="919895" y="1080135"/>
                </a:lnTo>
                <a:lnTo>
                  <a:pt x="919895" y="1072998"/>
                </a:lnTo>
                <a:lnTo>
                  <a:pt x="915937" y="1076709"/>
                </a:lnTo>
                <a:lnTo>
                  <a:pt x="919895" y="1076709"/>
                </a:lnTo>
                <a:lnTo>
                  <a:pt x="915937" y="1076709"/>
                </a:lnTo>
                <a:lnTo>
                  <a:pt x="915937" y="1080135"/>
                </a:lnTo>
                <a:lnTo>
                  <a:pt x="915937" y="1076709"/>
                </a:lnTo>
                <a:lnTo>
                  <a:pt x="910763" y="1076709"/>
                </a:lnTo>
                <a:lnTo>
                  <a:pt x="910763" y="1072998"/>
                </a:lnTo>
                <a:lnTo>
                  <a:pt x="915937" y="1072998"/>
                </a:lnTo>
                <a:lnTo>
                  <a:pt x="907110" y="1072998"/>
                </a:lnTo>
                <a:lnTo>
                  <a:pt x="907110" y="1069287"/>
                </a:lnTo>
                <a:lnTo>
                  <a:pt x="907110" y="1072998"/>
                </a:lnTo>
                <a:lnTo>
                  <a:pt x="903153" y="1072998"/>
                </a:lnTo>
                <a:lnTo>
                  <a:pt x="903153" y="1069287"/>
                </a:lnTo>
                <a:lnTo>
                  <a:pt x="899195" y="1069287"/>
                </a:lnTo>
                <a:lnTo>
                  <a:pt x="899195" y="1067004"/>
                </a:lnTo>
                <a:lnTo>
                  <a:pt x="895543" y="1067004"/>
                </a:lnTo>
                <a:lnTo>
                  <a:pt x="892803" y="1069287"/>
                </a:lnTo>
                <a:lnTo>
                  <a:pt x="892803" y="1063293"/>
                </a:lnTo>
                <a:lnTo>
                  <a:pt x="888846" y="1067004"/>
                </a:lnTo>
                <a:lnTo>
                  <a:pt x="888846" y="1055015"/>
                </a:lnTo>
                <a:lnTo>
                  <a:pt x="885193" y="1055015"/>
                </a:lnTo>
                <a:lnTo>
                  <a:pt x="885193" y="1059868"/>
                </a:lnTo>
                <a:lnTo>
                  <a:pt x="885193" y="1055015"/>
                </a:lnTo>
                <a:lnTo>
                  <a:pt x="880018" y="1055015"/>
                </a:lnTo>
                <a:lnTo>
                  <a:pt x="876061" y="1059868"/>
                </a:lnTo>
                <a:lnTo>
                  <a:pt x="872104" y="1059868"/>
                </a:lnTo>
                <a:lnTo>
                  <a:pt x="872104" y="1063293"/>
                </a:lnTo>
                <a:lnTo>
                  <a:pt x="865712" y="1063293"/>
                </a:lnTo>
                <a:lnTo>
                  <a:pt x="865712" y="1067004"/>
                </a:lnTo>
                <a:lnTo>
                  <a:pt x="865712" y="1059868"/>
                </a:lnTo>
                <a:lnTo>
                  <a:pt x="862059" y="1059868"/>
                </a:lnTo>
                <a:lnTo>
                  <a:pt x="862059" y="1063293"/>
                </a:lnTo>
                <a:lnTo>
                  <a:pt x="865712" y="1063293"/>
                </a:lnTo>
                <a:lnTo>
                  <a:pt x="865712" y="1067004"/>
                </a:lnTo>
                <a:lnTo>
                  <a:pt x="862059" y="1067004"/>
                </a:lnTo>
                <a:lnTo>
                  <a:pt x="862059" y="1063293"/>
                </a:lnTo>
                <a:lnTo>
                  <a:pt x="858102" y="1063293"/>
                </a:lnTo>
                <a:lnTo>
                  <a:pt x="858102" y="1067004"/>
                </a:lnTo>
                <a:lnTo>
                  <a:pt x="850187" y="1067004"/>
                </a:lnTo>
                <a:lnTo>
                  <a:pt x="850187" y="1063293"/>
                </a:lnTo>
                <a:lnTo>
                  <a:pt x="854144" y="1063293"/>
                </a:lnTo>
                <a:lnTo>
                  <a:pt x="850187" y="1063293"/>
                </a:lnTo>
                <a:lnTo>
                  <a:pt x="850187" y="1059868"/>
                </a:lnTo>
                <a:lnTo>
                  <a:pt x="841360" y="1059868"/>
                </a:lnTo>
                <a:lnTo>
                  <a:pt x="841360" y="1055015"/>
                </a:lnTo>
                <a:lnTo>
                  <a:pt x="841360" y="1059868"/>
                </a:lnTo>
                <a:lnTo>
                  <a:pt x="837402" y="1059868"/>
                </a:lnTo>
                <a:lnTo>
                  <a:pt x="837402" y="1055015"/>
                </a:lnTo>
                <a:lnTo>
                  <a:pt x="837402" y="1059868"/>
                </a:lnTo>
                <a:lnTo>
                  <a:pt x="834967" y="1059868"/>
                </a:lnTo>
                <a:lnTo>
                  <a:pt x="834967" y="1055015"/>
                </a:lnTo>
                <a:lnTo>
                  <a:pt x="827053" y="1055015"/>
                </a:lnTo>
                <a:lnTo>
                  <a:pt x="831010" y="1055015"/>
                </a:lnTo>
                <a:lnTo>
                  <a:pt x="831010" y="1059868"/>
                </a:lnTo>
                <a:lnTo>
                  <a:pt x="831010" y="1055015"/>
                </a:lnTo>
                <a:lnTo>
                  <a:pt x="827053" y="1055015"/>
                </a:lnTo>
                <a:lnTo>
                  <a:pt x="827053" y="1051304"/>
                </a:lnTo>
                <a:lnTo>
                  <a:pt x="831010" y="1051304"/>
                </a:lnTo>
                <a:lnTo>
                  <a:pt x="819443" y="1051304"/>
                </a:lnTo>
                <a:lnTo>
                  <a:pt x="823400" y="1051304"/>
                </a:lnTo>
                <a:lnTo>
                  <a:pt x="823400" y="1047593"/>
                </a:lnTo>
                <a:lnTo>
                  <a:pt x="819443" y="1047593"/>
                </a:lnTo>
                <a:lnTo>
                  <a:pt x="819443" y="1044168"/>
                </a:lnTo>
                <a:lnTo>
                  <a:pt x="823400" y="1047593"/>
                </a:lnTo>
                <a:lnTo>
                  <a:pt x="823400" y="1044168"/>
                </a:lnTo>
                <a:lnTo>
                  <a:pt x="823400" y="1047593"/>
                </a:lnTo>
                <a:lnTo>
                  <a:pt x="827053" y="1047593"/>
                </a:lnTo>
                <a:lnTo>
                  <a:pt x="827053" y="1044168"/>
                </a:lnTo>
                <a:lnTo>
                  <a:pt x="819443" y="1044168"/>
                </a:lnTo>
                <a:lnTo>
                  <a:pt x="823400" y="1044168"/>
                </a:lnTo>
                <a:lnTo>
                  <a:pt x="823400" y="1041599"/>
                </a:lnTo>
                <a:lnTo>
                  <a:pt x="827053" y="1041599"/>
                </a:lnTo>
                <a:lnTo>
                  <a:pt x="827053" y="1037888"/>
                </a:lnTo>
                <a:lnTo>
                  <a:pt x="819443" y="1037888"/>
                </a:lnTo>
                <a:lnTo>
                  <a:pt x="819443" y="1034463"/>
                </a:lnTo>
                <a:lnTo>
                  <a:pt x="814268" y="1034463"/>
                </a:lnTo>
                <a:lnTo>
                  <a:pt x="819443" y="1030752"/>
                </a:lnTo>
                <a:lnTo>
                  <a:pt x="814268" y="1030752"/>
                </a:lnTo>
                <a:lnTo>
                  <a:pt x="814268" y="1022189"/>
                </a:lnTo>
                <a:lnTo>
                  <a:pt x="819443" y="1022189"/>
                </a:lnTo>
                <a:lnTo>
                  <a:pt x="819443" y="1018763"/>
                </a:lnTo>
                <a:lnTo>
                  <a:pt x="814268" y="1018763"/>
                </a:lnTo>
                <a:lnTo>
                  <a:pt x="814268" y="1017336"/>
                </a:lnTo>
                <a:lnTo>
                  <a:pt x="810311" y="1017336"/>
                </a:lnTo>
                <a:lnTo>
                  <a:pt x="810311" y="1018763"/>
                </a:lnTo>
                <a:lnTo>
                  <a:pt x="809093" y="1018763"/>
                </a:lnTo>
                <a:lnTo>
                  <a:pt x="809093" y="1025899"/>
                </a:lnTo>
                <a:lnTo>
                  <a:pt x="803918" y="1025899"/>
                </a:lnTo>
                <a:lnTo>
                  <a:pt x="803918" y="1030752"/>
                </a:lnTo>
                <a:lnTo>
                  <a:pt x="799961" y="1030752"/>
                </a:lnTo>
                <a:lnTo>
                  <a:pt x="799961" y="1034463"/>
                </a:lnTo>
                <a:lnTo>
                  <a:pt x="796308" y="1034463"/>
                </a:lnTo>
                <a:lnTo>
                  <a:pt x="796308" y="1037888"/>
                </a:lnTo>
                <a:lnTo>
                  <a:pt x="778045" y="1037888"/>
                </a:lnTo>
                <a:lnTo>
                  <a:pt x="778045" y="1041599"/>
                </a:lnTo>
                <a:lnTo>
                  <a:pt x="743343" y="1041599"/>
                </a:lnTo>
                <a:lnTo>
                  <a:pt x="743343" y="1044168"/>
                </a:lnTo>
                <a:lnTo>
                  <a:pt x="716251" y="1044168"/>
                </a:lnTo>
                <a:lnTo>
                  <a:pt x="716251" y="1047593"/>
                </a:lnTo>
                <a:lnTo>
                  <a:pt x="712294" y="1047593"/>
                </a:lnTo>
                <a:lnTo>
                  <a:pt x="712294" y="1051304"/>
                </a:lnTo>
                <a:lnTo>
                  <a:pt x="708642" y="1051304"/>
                </a:lnTo>
                <a:lnTo>
                  <a:pt x="708642" y="1055015"/>
                </a:lnTo>
                <a:lnTo>
                  <a:pt x="703467" y="1055015"/>
                </a:lnTo>
                <a:lnTo>
                  <a:pt x="703467" y="1059868"/>
                </a:lnTo>
                <a:lnTo>
                  <a:pt x="699510" y="1063293"/>
                </a:lnTo>
                <a:lnTo>
                  <a:pt x="698292" y="1067004"/>
                </a:lnTo>
                <a:lnTo>
                  <a:pt x="693117" y="1067004"/>
                </a:lnTo>
                <a:lnTo>
                  <a:pt x="693117" y="1063293"/>
                </a:lnTo>
                <a:lnTo>
                  <a:pt x="689160" y="1063293"/>
                </a:lnTo>
                <a:lnTo>
                  <a:pt x="685507" y="1059868"/>
                </a:lnTo>
                <a:lnTo>
                  <a:pt x="681550" y="1059868"/>
                </a:lnTo>
                <a:lnTo>
                  <a:pt x="681550" y="1051304"/>
                </a:lnTo>
                <a:lnTo>
                  <a:pt x="677593" y="1055015"/>
                </a:lnTo>
                <a:lnTo>
                  <a:pt x="672418" y="1055015"/>
                </a:lnTo>
                <a:lnTo>
                  <a:pt x="672418" y="1051304"/>
                </a:lnTo>
                <a:lnTo>
                  <a:pt x="677593" y="1051304"/>
                </a:lnTo>
                <a:lnTo>
                  <a:pt x="677593" y="1044168"/>
                </a:lnTo>
                <a:lnTo>
                  <a:pt x="681550" y="1044168"/>
                </a:lnTo>
                <a:lnTo>
                  <a:pt x="681550" y="1034463"/>
                </a:lnTo>
                <a:lnTo>
                  <a:pt x="685507" y="1034463"/>
                </a:lnTo>
                <a:lnTo>
                  <a:pt x="685507" y="1018763"/>
                </a:lnTo>
                <a:lnTo>
                  <a:pt x="681550" y="1018763"/>
                </a:lnTo>
                <a:lnTo>
                  <a:pt x="681550" y="1001636"/>
                </a:lnTo>
                <a:lnTo>
                  <a:pt x="677593" y="998211"/>
                </a:lnTo>
                <a:lnTo>
                  <a:pt x="681550" y="993358"/>
                </a:lnTo>
                <a:lnTo>
                  <a:pt x="681550" y="988506"/>
                </a:lnTo>
                <a:lnTo>
                  <a:pt x="677593" y="988506"/>
                </a:lnTo>
                <a:lnTo>
                  <a:pt x="677593" y="979942"/>
                </a:lnTo>
                <a:lnTo>
                  <a:pt x="662068" y="979942"/>
                </a:lnTo>
                <a:lnTo>
                  <a:pt x="662068" y="976231"/>
                </a:lnTo>
                <a:lnTo>
                  <a:pt x="658416" y="976231"/>
                </a:lnTo>
                <a:lnTo>
                  <a:pt x="658416" y="972806"/>
                </a:lnTo>
                <a:lnTo>
                  <a:pt x="662068" y="972806"/>
                </a:lnTo>
                <a:lnTo>
                  <a:pt x="658416" y="972806"/>
                </a:lnTo>
                <a:lnTo>
                  <a:pt x="662068" y="972806"/>
                </a:lnTo>
                <a:lnTo>
                  <a:pt x="658416" y="969095"/>
                </a:lnTo>
                <a:lnTo>
                  <a:pt x="662068" y="969095"/>
                </a:lnTo>
                <a:lnTo>
                  <a:pt x="658416" y="969095"/>
                </a:lnTo>
                <a:lnTo>
                  <a:pt x="658416" y="964243"/>
                </a:lnTo>
                <a:lnTo>
                  <a:pt x="654458" y="964243"/>
                </a:lnTo>
                <a:lnTo>
                  <a:pt x="654458" y="955679"/>
                </a:lnTo>
                <a:lnTo>
                  <a:pt x="650501" y="955679"/>
                </a:lnTo>
                <a:lnTo>
                  <a:pt x="650501" y="951112"/>
                </a:lnTo>
                <a:lnTo>
                  <a:pt x="654458" y="947401"/>
                </a:lnTo>
                <a:lnTo>
                  <a:pt x="654458" y="926849"/>
                </a:lnTo>
                <a:lnTo>
                  <a:pt x="642891" y="926849"/>
                </a:lnTo>
                <a:lnTo>
                  <a:pt x="642891" y="921996"/>
                </a:lnTo>
                <a:lnTo>
                  <a:pt x="640152" y="921996"/>
                </a:lnTo>
                <a:lnTo>
                  <a:pt x="636499" y="918286"/>
                </a:lnTo>
                <a:lnTo>
                  <a:pt x="632542" y="914860"/>
                </a:lnTo>
                <a:lnTo>
                  <a:pt x="627367" y="914860"/>
                </a:lnTo>
                <a:lnTo>
                  <a:pt x="627367" y="908580"/>
                </a:lnTo>
                <a:lnTo>
                  <a:pt x="619757" y="908580"/>
                </a:lnTo>
                <a:lnTo>
                  <a:pt x="619757" y="905155"/>
                </a:lnTo>
                <a:lnTo>
                  <a:pt x="615800" y="905155"/>
                </a:lnTo>
                <a:lnTo>
                  <a:pt x="615800" y="901444"/>
                </a:lnTo>
                <a:lnTo>
                  <a:pt x="609407" y="901444"/>
                </a:lnTo>
                <a:lnTo>
                  <a:pt x="609407" y="894308"/>
                </a:lnTo>
                <a:lnTo>
                  <a:pt x="601493" y="894308"/>
                </a:lnTo>
                <a:lnTo>
                  <a:pt x="601493" y="897733"/>
                </a:lnTo>
                <a:lnTo>
                  <a:pt x="592665" y="897733"/>
                </a:lnTo>
                <a:lnTo>
                  <a:pt x="592665" y="905155"/>
                </a:lnTo>
                <a:lnTo>
                  <a:pt x="596623" y="905155"/>
                </a:lnTo>
                <a:lnTo>
                  <a:pt x="592665" y="905155"/>
                </a:lnTo>
                <a:lnTo>
                  <a:pt x="592665" y="911149"/>
                </a:lnTo>
                <a:lnTo>
                  <a:pt x="584751" y="911149"/>
                </a:lnTo>
                <a:lnTo>
                  <a:pt x="584751" y="918286"/>
                </a:lnTo>
                <a:lnTo>
                  <a:pt x="582316" y="918286"/>
                </a:lnTo>
                <a:lnTo>
                  <a:pt x="582316" y="921996"/>
                </a:lnTo>
                <a:lnTo>
                  <a:pt x="584751" y="921996"/>
                </a:lnTo>
                <a:lnTo>
                  <a:pt x="584751" y="936554"/>
                </a:lnTo>
                <a:lnTo>
                  <a:pt x="582316" y="939980"/>
                </a:lnTo>
                <a:lnTo>
                  <a:pt x="582316" y="947401"/>
                </a:lnTo>
                <a:lnTo>
                  <a:pt x="578359" y="947401"/>
                </a:lnTo>
                <a:lnTo>
                  <a:pt x="578359" y="951112"/>
                </a:lnTo>
                <a:lnTo>
                  <a:pt x="574706" y="951112"/>
                </a:lnTo>
                <a:lnTo>
                  <a:pt x="574706" y="963101"/>
                </a:lnTo>
                <a:lnTo>
                  <a:pt x="570749" y="963101"/>
                </a:lnTo>
                <a:lnTo>
                  <a:pt x="570749" y="993358"/>
                </a:lnTo>
                <a:lnTo>
                  <a:pt x="574706" y="993358"/>
                </a:lnTo>
                <a:lnTo>
                  <a:pt x="574706" y="1009058"/>
                </a:lnTo>
                <a:lnTo>
                  <a:pt x="561617" y="1009058"/>
                </a:lnTo>
                <a:lnTo>
                  <a:pt x="561617" y="1005347"/>
                </a:lnTo>
                <a:lnTo>
                  <a:pt x="557659" y="1005347"/>
                </a:lnTo>
                <a:lnTo>
                  <a:pt x="557659" y="1001636"/>
                </a:lnTo>
                <a:lnTo>
                  <a:pt x="551267" y="1001636"/>
                </a:lnTo>
                <a:lnTo>
                  <a:pt x="551267" y="1005347"/>
                </a:lnTo>
                <a:lnTo>
                  <a:pt x="547614" y="1005347"/>
                </a:lnTo>
                <a:lnTo>
                  <a:pt x="547614" y="1001636"/>
                </a:lnTo>
                <a:lnTo>
                  <a:pt x="543657" y="998211"/>
                </a:lnTo>
                <a:lnTo>
                  <a:pt x="539700" y="998211"/>
                </a:lnTo>
                <a:lnTo>
                  <a:pt x="539700" y="976231"/>
                </a:lnTo>
                <a:lnTo>
                  <a:pt x="536047" y="972806"/>
                </a:lnTo>
                <a:lnTo>
                  <a:pt x="536047" y="963101"/>
                </a:lnTo>
                <a:lnTo>
                  <a:pt x="512608" y="963101"/>
                </a:lnTo>
                <a:lnTo>
                  <a:pt x="508956" y="959390"/>
                </a:lnTo>
                <a:lnTo>
                  <a:pt x="504998" y="959390"/>
                </a:lnTo>
                <a:lnTo>
                  <a:pt x="501041" y="963101"/>
                </a:lnTo>
                <a:lnTo>
                  <a:pt x="501041" y="959390"/>
                </a:lnTo>
                <a:lnTo>
                  <a:pt x="498606" y="963101"/>
                </a:lnTo>
                <a:lnTo>
                  <a:pt x="485517" y="963101"/>
                </a:lnTo>
                <a:lnTo>
                  <a:pt x="485517" y="959390"/>
                </a:lnTo>
                <a:lnTo>
                  <a:pt x="481864" y="959390"/>
                </a:lnTo>
                <a:lnTo>
                  <a:pt x="481864" y="963101"/>
                </a:lnTo>
                <a:lnTo>
                  <a:pt x="477907" y="963101"/>
                </a:lnTo>
                <a:lnTo>
                  <a:pt x="477907" y="969095"/>
                </a:lnTo>
                <a:lnTo>
                  <a:pt x="454773" y="969095"/>
                </a:lnTo>
                <a:lnTo>
                  <a:pt x="454773" y="972806"/>
                </a:lnTo>
                <a:lnTo>
                  <a:pt x="443205" y="972806"/>
                </a:lnTo>
                <a:lnTo>
                  <a:pt x="443205" y="976231"/>
                </a:lnTo>
                <a:lnTo>
                  <a:pt x="440466" y="976231"/>
                </a:lnTo>
                <a:lnTo>
                  <a:pt x="436813" y="979942"/>
                </a:lnTo>
                <a:lnTo>
                  <a:pt x="432856" y="976231"/>
                </a:lnTo>
                <a:lnTo>
                  <a:pt x="424941" y="976231"/>
                </a:lnTo>
                <a:lnTo>
                  <a:pt x="424941" y="972806"/>
                </a:lnTo>
                <a:lnTo>
                  <a:pt x="420071" y="972806"/>
                </a:lnTo>
                <a:lnTo>
                  <a:pt x="420071" y="969095"/>
                </a:lnTo>
                <a:lnTo>
                  <a:pt x="416114" y="969095"/>
                </a:lnTo>
                <a:lnTo>
                  <a:pt x="414896" y="964243"/>
                </a:lnTo>
                <a:lnTo>
                  <a:pt x="409721" y="963101"/>
                </a:lnTo>
                <a:lnTo>
                  <a:pt x="401807" y="963101"/>
                </a:lnTo>
                <a:lnTo>
                  <a:pt x="401807" y="964243"/>
                </a:lnTo>
                <a:lnTo>
                  <a:pt x="398154" y="963101"/>
                </a:lnTo>
                <a:lnTo>
                  <a:pt x="398154" y="951112"/>
                </a:lnTo>
                <a:lnTo>
                  <a:pt x="394197" y="951112"/>
                </a:lnTo>
                <a:lnTo>
                  <a:pt x="394197" y="947401"/>
                </a:lnTo>
                <a:lnTo>
                  <a:pt x="389022" y="947401"/>
                </a:lnTo>
                <a:lnTo>
                  <a:pt x="387805" y="943690"/>
                </a:lnTo>
                <a:lnTo>
                  <a:pt x="383847" y="943690"/>
                </a:lnTo>
                <a:lnTo>
                  <a:pt x="383847" y="939980"/>
                </a:lnTo>
                <a:lnTo>
                  <a:pt x="378673" y="939980"/>
                </a:lnTo>
                <a:lnTo>
                  <a:pt x="378673" y="936554"/>
                </a:lnTo>
                <a:lnTo>
                  <a:pt x="383847" y="936554"/>
                </a:lnTo>
                <a:lnTo>
                  <a:pt x="383847" y="933985"/>
                </a:lnTo>
                <a:lnTo>
                  <a:pt x="394197" y="933985"/>
                </a:lnTo>
                <a:lnTo>
                  <a:pt x="394197" y="930560"/>
                </a:lnTo>
                <a:lnTo>
                  <a:pt x="398154" y="930560"/>
                </a:lnTo>
                <a:lnTo>
                  <a:pt x="398154" y="921996"/>
                </a:lnTo>
                <a:lnTo>
                  <a:pt x="401807" y="921996"/>
                </a:lnTo>
                <a:lnTo>
                  <a:pt x="401807" y="918286"/>
                </a:lnTo>
                <a:lnTo>
                  <a:pt x="409721" y="918286"/>
                </a:lnTo>
                <a:lnTo>
                  <a:pt x="414896" y="914860"/>
                </a:lnTo>
                <a:lnTo>
                  <a:pt x="428899" y="914860"/>
                </a:lnTo>
                <a:lnTo>
                  <a:pt x="428899" y="911149"/>
                </a:lnTo>
                <a:lnTo>
                  <a:pt x="432856" y="911149"/>
                </a:lnTo>
                <a:lnTo>
                  <a:pt x="432856" y="905155"/>
                </a:lnTo>
                <a:lnTo>
                  <a:pt x="428899" y="905155"/>
                </a:lnTo>
                <a:lnTo>
                  <a:pt x="428899" y="901444"/>
                </a:lnTo>
                <a:lnTo>
                  <a:pt x="440466" y="901444"/>
                </a:lnTo>
                <a:lnTo>
                  <a:pt x="440466" y="894308"/>
                </a:lnTo>
                <a:lnTo>
                  <a:pt x="446858" y="894308"/>
                </a:lnTo>
                <a:lnTo>
                  <a:pt x="446858" y="889455"/>
                </a:lnTo>
                <a:lnTo>
                  <a:pt x="450815" y="889455"/>
                </a:lnTo>
                <a:lnTo>
                  <a:pt x="450815" y="884603"/>
                </a:lnTo>
                <a:lnTo>
                  <a:pt x="454773" y="884603"/>
                </a:lnTo>
                <a:lnTo>
                  <a:pt x="454773" y="879750"/>
                </a:lnTo>
                <a:lnTo>
                  <a:pt x="463600" y="879750"/>
                </a:lnTo>
                <a:lnTo>
                  <a:pt x="463600" y="876039"/>
                </a:lnTo>
                <a:lnTo>
                  <a:pt x="467557" y="876039"/>
                </a:lnTo>
                <a:lnTo>
                  <a:pt x="467557" y="872328"/>
                </a:lnTo>
                <a:lnTo>
                  <a:pt x="471514" y="872328"/>
                </a:lnTo>
                <a:lnTo>
                  <a:pt x="471514" y="868903"/>
                </a:lnTo>
                <a:lnTo>
                  <a:pt x="490692" y="868903"/>
                </a:lnTo>
                <a:lnTo>
                  <a:pt x="490692" y="872328"/>
                </a:lnTo>
                <a:lnTo>
                  <a:pt x="498606" y="872328"/>
                </a:lnTo>
                <a:lnTo>
                  <a:pt x="498606" y="876039"/>
                </a:lnTo>
                <a:lnTo>
                  <a:pt x="498606" y="855487"/>
                </a:lnTo>
                <a:lnTo>
                  <a:pt x="494649" y="855487"/>
                </a:lnTo>
                <a:lnTo>
                  <a:pt x="494649" y="846924"/>
                </a:lnTo>
                <a:lnTo>
                  <a:pt x="490692" y="846924"/>
                </a:lnTo>
                <a:lnTo>
                  <a:pt x="490692" y="839787"/>
                </a:lnTo>
                <a:lnTo>
                  <a:pt x="485517" y="839787"/>
                </a:lnTo>
                <a:lnTo>
                  <a:pt x="485517" y="830082"/>
                </a:lnTo>
                <a:lnTo>
                  <a:pt x="481864" y="830082"/>
                </a:lnTo>
                <a:lnTo>
                  <a:pt x="481864" y="826657"/>
                </a:lnTo>
                <a:lnTo>
                  <a:pt x="477907" y="822946"/>
                </a:lnTo>
                <a:lnTo>
                  <a:pt x="467557" y="822946"/>
                </a:lnTo>
                <a:lnTo>
                  <a:pt x="463600" y="818093"/>
                </a:lnTo>
                <a:lnTo>
                  <a:pt x="463600" y="814382"/>
                </a:lnTo>
                <a:lnTo>
                  <a:pt x="459947" y="810672"/>
                </a:lnTo>
                <a:lnTo>
                  <a:pt x="459947" y="797541"/>
                </a:lnTo>
                <a:lnTo>
                  <a:pt x="463600" y="797541"/>
                </a:lnTo>
                <a:lnTo>
                  <a:pt x="463600" y="793830"/>
                </a:lnTo>
                <a:lnTo>
                  <a:pt x="467557" y="793830"/>
                </a:lnTo>
                <a:lnTo>
                  <a:pt x="467557" y="778131"/>
                </a:lnTo>
                <a:lnTo>
                  <a:pt x="471514" y="778131"/>
                </a:lnTo>
                <a:lnTo>
                  <a:pt x="471514" y="775847"/>
                </a:lnTo>
                <a:lnTo>
                  <a:pt x="473950" y="775847"/>
                </a:lnTo>
                <a:lnTo>
                  <a:pt x="473950" y="765000"/>
                </a:lnTo>
                <a:lnTo>
                  <a:pt x="471514" y="761289"/>
                </a:lnTo>
                <a:lnTo>
                  <a:pt x="471514" y="756437"/>
                </a:lnTo>
                <a:lnTo>
                  <a:pt x="473950" y="752726"/>
                </a:lnTo>
                <a:lnTo>
                  <a:pt x="471514" y="752726"/>
                </a:lnTo>
                <a:lnTo>
                  <a:pt x="471514" y="751584"/>
                </a:lnTo>
                <a:lnTo>
                  <a:pt x="467557" y="751584"/>
                </a:lnTo>
                <a:lnTo>
                  <a:pt x="467557" y="746731"/>
                </a:lnTo>
                <a:lnTo>
                  <a:pt x="450815" y="746731"/>
                </a:lnTo>
                <a:lnTo>
                  <a:pt x="450815" y="735884"/>
                </a:lnTo>
                <a:lnTo>
                  <a:pt x="446858" y="735884"/>
                </a:lnTo>
                <a:lnTo>
                  <a:pt x="446858" y="732173"/>
                </a:lnTo>
                <a:lnTo>
                  <a:pt x="432856" y="732173"/>
                </a:lnTo>
                <a:lnTo>
                  <a:pt x="432856" y="723895"/>
                </a:lnTo>
                <a:lnTo>
                  <a:pt x="428899" y="723895"/>
                </a:lnTo>
                <a:lnTo>
                  <a:pt x="424941" y="722468"/>
                </a:lnTo>
                <a:lnTo>
                  <a:pt x="424941" y="717616"/>
                </a:lnTo>
                <a:lnTo>
                  <a:pt x="420071" y="714190"/>
                </a:lnTo>
                <a:lnTo>
                  <a:pt x="420071" y="699632"/>
                </a:lnTo>
                <a:lnTo>
                  <a:pt x="416114" y="699632"/>
                </a:lnTo>
                <a:lnTo>
                  <a:pt x="420071" y="697349"/>
                </a:lnTo>
                <a:lnTo>
                  <a:pt x="420071" y="674228"/>
                </a:lnTo>
                <a:lnTo>
                  <a:pt x="416114" y="674228"/>
                </a:lnTo>
                <a:lnTo>
                  <a:pt x="416114" y="668233"/>
                </a:lnTo>
                <a:lnTo>
                  <a:pt x="409721" y="668233"/>
                </a:lnTo>
                <a:lnTo>
                  <a:pt x="414896" y="664522"/>
                </a:lnTo>
                <a:lnTo>
                  <a:pt x="414896" y="642828"/>
                </a:lnTo>
                <a:lnTo>
                  <a:pt x="409721" y="642828"/>
                </a:lnTo>
                <a:lnTo>
                  <a:pt x="409721" y="631981"/>
                </a:lnTo>
                <a:lnTo>
                  <a:pt x="405764" y="631981"/>
                </a:lnTo>
                <a:lnTo>
                  <a:pt x="405764" y="623418"/>
                </a:lnTo>
                <a:lnTo>
                  <a:pt x="401807" y="623418"/>
                </a:lnTo>
                <a:lnTo>
                  <a:pt x="401807" y="606576"/>
                </a:lnTo>
                <a:lnTo>
                  <a:pt x="398154" y="606576"/>
                </a:lnTo>
                <a:lnTo>
                  <a:pt x="398154" y="599440"/>
                </a:lnTo>
                <a:lnTo>
                  <a:pt x="401807" y="599440"/>
                </a:lnTo>
                <a:lnTo>
                  <a:pt x="401807" y="594588"/>
                </a:lnTo>
                <a:lnTo>
                  <a:pt x="394197" y="594588"/>
                </a:lnTo>
                <a:lnTo>
                  <a:pt x="394197" y="599440"/>
                </a:lnTo>
                <a:lnTo>
                  <a:pt x="394197" y="594588"/>
                </a:lnTo>
                <a:lnTo>
                  <a:pt x="389022" y="599440"/>
                </a:lnTo>
                <a:lnTo>
                  <a:pt x="389022" y="594588"/>
                </a:lnTo>
                <a:lnTo>
                  <a:pt x="389022" y="599440"/>
                </a:lnTo>
                <a:lnTo>
                  <a:pt x="389022" y="594588"/>
                </a:lnTo>
                <a:lnTo>
                  <a:pt x="383847" y="594588"/>
                </a:lnTo>
                <a:lnTo>
                  <a:pt x="383847" y="590877"/>
                </a:lnTo>
                <a:lnTo>
                  <a:pt x="374716" y="590877"/>
                </a:lnTo>
                <a:lnTo>
                  <a:pt x="378673" y="589735"/>
                </a:lnTo>
                <a:lnTo>
                  <a:pt x="378673" y="586024"/>
                </a:lnTo>
                <a:lnTo>
                  <a:pt x="374716" y="586024"/>
                </a:lnTo>
                <a:lnTo>
                  <a:pt x="374716" y="577461"/>
                </a:lnTo>
                <a:lnTo>
                  <a:pt x="371063" y="577461"/>
                </a:lnTo>
                <a:lnTo>
                  <a:pt x="371063" y="574035"/>
                </a:lnTo>
                <a:lnTo>
                  <a:pt x="374716" y="574035"/>
                </a:lnTo>
                <a:lnTo>
                  <a:pt x="374716" y="570324"/>
                </a:lnTo>
                <a:lnTo>
                  <a:pt x="371063" y="570324"/>
                </a:lnTo>
                <a:lnTo>
                  <a:pt x="371063" y="566614"/>
                </a:lnTo>
                <a:lnTo>
                  <a:pt x="363148" y="566614"/>
                </a:lnTo>
                <a:lnTo>
                  <a:pt x="363148" y="564330"/>
                </a:lnTo>
                <a:lnTo>
                  <a:pt x="359496" y="564330"/>
                </a:lnTo>
                <a:lnTo>
                  <a:pt x="359496" y="560619"/>
                </a:lnTo>
                <a:lnTo>
                  <a:pt x="356756" y="560619"/>
                </a:lnTo>
                <a:lnTo>
                  <a:pt x="356756" y="556908"/>
                </a:lnTo>
                <a:lnTo>
                  <a:pt x="352799" y="556908"/>
                </a:lnTo>
                <a:lnTo>
                  <a:pt x="349146" y="552341"/>
                </a:lnTo>
                <a:lnTo>
                  <a:pt x="352799" y="552341"/>
                </a:lnTo>
                <a:lnTo>
                  <a:pt x="352799" y="541209"/>
                </a:lnTo>
                <a:lnTo>
                  <a:pt x="356756" y="541209"/>
                </a:lnTo>
                <a:lnTo>
                  <a:pt x="356756" y="538925"/>
                </a:lnTo>
                <a:lnTo>
                  <a:pt x="359496" y="538925"/>
                </a:lnTo>
                <a:lnTo>
                  <a:pt x="359496" y="535214"/>
                </a:lnTo>
                <a:lnTo>
                  <a:pt x="363148" y="535214"/>
                </a:lnTo>
                <a:lnTo>
                  <a:pt x="363148" y="531789"/>
                </a:lnTo>
                <a:lnTo>
                  <a:pt x="367106" y="531789"/>
                </a:lnTo>
                <a:lnTo>
                  <a:pt x="367106" y="528078"/>
                </a:lnTo>
                <a:lnTo>
                  <a:pt x="371063" y="524367"/>
                </a:lnTo>
                <a:lnTo>
                  <a:pt x="374716" y="519515"/>
                </a:lnTo>
                <a:lnTo>
                  <a:pt x="374716" y="516089"/>
                </a:lnTo>
                <a:lnTo>
                  <a:pt x="371063" y="516089"/>
                </a:lnTo>
                <a:lnTo>
                  <a:pt x="374716" y="516089"/>
                </a:lnTo>
                <a:lnTo>
                  <a:pt x="374716" y="512379"/>
                </a:lnTo>
                <a:lnTo>
                  <a:pt x="371063" y="509810"/>
                </a:lnTo>
                <a:lnTo>
                  <a:pt x="371063" y="506384"/>
                </a:lnTo>
                <a:lnTo>
                  <a:pt x="367106" y="506384"/>
                </a:lnTo>
                <a:lnTo>
                  <a:pt x="367106" y="502673"/>
                </a:lnTo>
                <a:lnTo>
                  <a:pt x="363148" y="502673"/>
                </a:lnTo>
                <a:lnTo>
                  <a:pt x="363148" y="490685"/>
                </a:lnTo>
                <a:lnTo>
                  <a:pt x="359496" y="490685"/>
                </a:lnTo>
                <a:lnTo>
                  <a:pt x="359496" y="470132"/>
                </a:lnTo>
                <a:lnTo>
                  <a:pt x="356756" y="470132"/>
                </a:lnTo>
                <a:lnTo>
                  <a:pt x="356756" y="466421"/>
                </a:lnTo>
                <a:lnTo>
                  <a:pt x="352799" y="462711"/>
                </a:lnTo>
                <a:lnTo>
                  <a:pt x="356756" y="462711"/>
                </a:lnTo>
                <a:lnTo>
                  <a:pt x="356756" y="448153"/>
                </a:lnTo>
                <a:lnTo>
                  <a:pt x="359496" y="448153"/>
                </a:lnTo>
                <a:lnTo>
                  <a:pt x="359496" y="441017"/>
                </a:lnTo>
                <a:lnTo>
                  <a:pt x="356756" y="441017"/>
                </a:lnTo>
                <a:lnTo>
                  <a:pt x="356756" y="427886"/>
                </a:lnTo>
                <a:lnTo>
                  <a:pt x="359496" y="424175"/>
                </a:lnTo>
                <a:lnTo>
                  <a:pt x="359496" y="419323"/>
                </a:lnTo>
                <a:lnTo>
                  <a:pt x="363148" y="415612"/>
                </a:lnTo>
                <a:lnTo>
                  <a:pt x="363148" y="402481"/>
                </a:lnTo>
                <a:lnTo>
                  <a:pt x="367106" y="398770"/>
                </a:lnTo>
                <a:lnTo>
                  <a:pt x="367106" y="395059"/>
                </a:lnTo>
                <a:lnTo>
                  <a:pt x="374716" y="395059"/>
                </a:lnTo>
                <a:lnTo>
                  <a:pt x="378673" y="391349"/>
                </a:lnTo>
                <a:lnTo>
                  <a:pt x="383847" y="386781"/>
                </a:lnTo>
                <a:lnTo>
                  <a:pt x="387805" y="386781"/>
                </a:lnTo>
                <a:lnTo>
                  <a:pt x="387805" y="383071"/>
                </a:lnTo>
                <a:lnTo>
                  <a:pt x="394197" y="383071"/>
                </a:lnTo>
                <a:lnTo>
                  <a:pt x="394197" y="347961"/>
                </a:lnTo>
                <a:lnTo>
                  <a:pt x="378673" y="347961"/>
                </a:lnTo>
                <a:lnTo>
                  <a:pt x="378673" y="344250"/>
                </a:lnTo>
                <a:lnTo>
                  <a:pt x="318097" y="344250"/>
                </a:lnTo>
                <a:lnTo>
                  <a:pt x="312922" y="347961"/>
                </a:lnTo>
                <a:lnTo>
                  <a:pt x="308965" y="347961"/>
                </a:lnTo>
                <a:lnTo>
                  <a:pt x="308965" y="352813"/>
                </a:lnTo>
                <a:lnTo>
                  <a:pt x="305312" y="352813"/>
                </a:lnTo>
                <a:lnTo>
                  <a:pt x="305312" y="357666"/>
                </a:lnTo>
                <a:lnTo>
                  <a:pt x="301355" y="357666"/>
                </a:lnTo>
                <a:lnTo>
                  <a:pt x="301355" y="379360"/>
                </a:lnTo>
                <a:lnTo>
                  <a:pt x="298920" y="379360"/>
                </a:lnTo>
                <a:lnTo>
                  <a:pt x="298920" y="383071"/>
                </a:lnTo>
                <a:lnTo>
                  <a:pt x="294963" y="386781"/>
                </a:lnTo>
                <a:lnTo>
                  <a:pt x="291006" y="391349"/>
                </a:lnTo>
                <a:lnTo>
                  <a:pt x="287049" y="391349"/>
                </a:lnTo>
                <a:lnTo>
                  <a:pt x="287049" y="395059"/>
                </a:lnTo>
                <a:lnTo>
                  <a:pt x="283396" y="395059"/>
                </a:lnTo>
                <a:lnTo>
                  <a:pt x="283396" y="415612"/>
                </a:lnTo>
                <a:lnTo>
                  <a:pt x="278221" y="415612"/>
                </a:lnTo>
                <a:lnTo>
                  <a:pt x="278221" y="424175"/>
                </a:lnTo>
                <a:lnTo>
                  <a:pt x="274264" y="424175"/>
                </a:lnTo>
                <a:lnTo>
                  <a:pt x="274264" y="427886"/>
                </a:lnTo>
                <a:lnTo>
                  <a:pt x="267871" y="427886"/>
                </a:lnTo>
                <a:lnTo>
                  <a:pt x="267871" y="431311"/>
                </a:lnTo>
                <a:lnTo>
                  <a:pt x="263914" y="431311"/>
                </a:lnTo>
                <a:lnTo>
                  <a:pt x="263914" y="424175"/>
                </a:lnTo>
                <a:lnTo>
                  <a:pt x="260261" y="424175"/>
                </a:lnTo>
                <a:lnTo>
                  <a:pt x="256304" y="419323"/>
                </a:lnTo>
                <a:lnTo>
                  <a:pt x="247172" y="419323"/>
                </a:lnTo>
                <a:lnTo>
                  <a:pt x="247172" y="415612"/>
                </a:lnTo>
                <a:lnTo>
                  <a:pt x="245955" y="415612"/>
                </a:lnTo>
                <a:lnTo>
                  <a:pt x="241997" y="419323"/>
                </a:lnTo>
                <a:lnTo>
                  <a:pt x="238345" y="419323"/>
                </a:lnTo>
                <a:lnTo>
                  <a:pt x="238345" y="424175"/>
                </a:lnTo>
                <a:lnTo>
                  <a:pt x="229213" y="424175"/>
                </a:lnTo>
                <a:lnTo>
                  <a:pt x="229213" y="427886"/>
                </a:lnTo>
                <a:lnTo>
                  <a:pt x="225255" y="427886"/>
                </a:lnTo>
                <a:lnTo>
                  <a:pt x="225255" y="431311"/>
                </a:lnTo>
                <a:lnTo>
                  <a:pt x="221603" y="431311"/>
                </a:lnTo>
                <a:lnTo>
                  <a:pt x="221603" y="441017"/>
                </a:lnTo>
                <a:lnTo>
                  <a:pt x="217645" y="441017"/>
                </a:lnTo>
                <a:lnTo>
                  <a:pt x="217645" y="456716"/>
                </a:lnTo>
                <a:lnTo>
                  <a:pt x="214906" y="456716"/>
                </a:lnTo>
                <a:lnTo>
                  <a:pt x="214906" y="462711"/>
                </a:lnTo>
                <a:lnTo>
                  <a:pt x="211253" y="462711"/>
                </a:lnTo>
                <a:lnTo>
                  <a:pt x="211253" y="466421"/>
                </a:lnTo>
                <a:lnTo>
                  <a:pt x="202121" y="466421"/>
                </a:lnTo>
                <a:lnTo>
                  <a:pt x="202121" y="470132"/>
                </a:lnTo>
                <a:lnTo>
                  <a:pt x="194511" y="470132"/>
                </a:lnTo>
                <a:lnTo>
                  <a:pt x="194511" y="477268"/>
                </a:lnTo>
                <a:lnTo>
                  <a:pt x="198164" y="477268"/>
                </a:lnTo>
                <a:lnTo>
                  <a:pt x="198164" y="480979"/>
                </a:lnTo>
                <a:lnTo>
                  <a:pt x="202121" y="480979"/>
                </a:lnTo>
                <a:lnTo>
                  <a:pt x="202121" y="495537"/>
                </a:lnTo>
                <a:lnTo>
                  <a:pt x="207296" y="495537"/>
                </a:lnTo>
                <a:lnTo>
                  <a:pt x="207296" y="498962"/>
                </a:lnTo>
                <a:lnTo>
                  <a:pt x="202121" y="498962"/>
                </a:lnTo>
                <a:lnTo>
                  <a:pt x="202121" y="502673"/>
                </a:lnTo>
                <a:lnTo>
                  <a:pt x="198164" y="502673"/>
                </a:lnTo>
                <a:lnTo>
                  <a:pt x="198164" y="506384"/>
                </a:lnTo>
                <a:lnTo>
                  <a:pt x="194511" y="506384"/>
                </a:lnTo>
                <a:lnTo>
                  <a:pt x="194511" y="509810"/>
                </a:lnTo>
                <a:lnTo>
                  <a:pt x="190554" y="509810"/>
                </a:lnTo>
                <a:lnTo>
                  <a:pt x="190554" y="512379"/>
                </a:lnTo>
                <a:lnTo>
                  <a:pt x="188119" y="512379"/>
                </a:lnTo>
                <a:lnTo>
                  <a:pt x="188119" y="516089"/>
                </a:lnTo>
                <a:lnTo>
                  <a:pt x="184162" y="516089"/>
                </a:lnTo>
                <a:lnTo>
                  <a:pt x="184162" y="524367"/>
                </a:lnTo>
                <a:lnTo>
                  <a:pt x="176247" y="524367"/>
                </a:lnTo>
                <a:lnTo>
                  <a:pt x="176247" y="519515"/>
                </a:lnTo>
                <a:lnTo>
                  <a:pt x="163462" y="519515"/>
                </a:lnTo>
                <a:lnTo>
                  <a:pt x="162245" y="524367"/>
                </a:lnTo>
                <a:lnTo>
                  <a:pt x="162245" y="519515"/>
                </a:lnTo>
                <a:lnTo>
                  <a:pt x="162245" y="524367"/>
                </a:lnTo>
                <a:lnTo>
                  <a:pt x="157070" y="524367"/>
                </a:lnTo>
                <a:lnTo>
                  <a:pt x="157070" y="519515"/>
                </a:lnTo>
                <a:lnTo>
                  <a:pt x="132414" y="519515"/>
                </a:lnTo>
                <a:lnTo>
                  <a:pt x="132414" y="531789"/>
                </a:lnTo>
                <a:lnTo>
                  <a:pt x="131196" y="531789"/>
                </a:lnTo>
                <a:lnTo>
                  <a:pt x="131196" y="535214"/>
                </a:lnTo>
                <a:lnTo>
                  <a:pt x="126021" y="535214"/>
                </a:lnTo>
                <a:lnTo>
                  <a:pt x="126021" y="541209"/>
                </a:lnTo>
                <a:lnTo>
                  <a:pt x="114454" y="541209"/>
                </a:lnTo>
                <a:lnTo>
                  <a:pt x="114454" y="544920"/>
                </a:lnTo>
                <a:lnTo>
                  <a:pt x="77013" y="544920"/>
                </a:lnTo>
                <a:lnTo>
                  <a:pt x="77013" y="541209"/>
                </a:lnTo>
                <a:lnTo>
                  <a:pt x="73360" y="541209"/>
                </a:lnTo>
                <a:lnTo>
                  <a:pt x="73360" y="538925"/>
                </a:lnTo>
                <a:lnTo>
                  <a:pt x="69403" y="535214"/>
                </a:lnTo>
                <a:lnTo>
                  <a:pt x="69403" y="531789"/>
                </a:lnTo>
                <a:lnTo>
                  <a:pt x="65446" y="531789"/>
                </a:lnTo>
                <a:lnTo>
                  <a:pt x="65446" y="524367"/>
                </a:lnTo>
                <a:lnTo>
                  <a:pt x="60271" y="524367"/>
                </a:lnTo>
                <a:lnTo>
                  <a:pt x="60271" y="516089"/>
                </a:lnTo>
                <a:lnTo>
                  <a:pt x="56618" y="512379"/>
                </a:lnTo>
                <a:lnTo>
                  <a:pt x="56618" y="509810"/>
                </a:lnTo>
                <a:lnTo>
                  <a:pt x="52661" y="509810"/>
                </a:lnTo>
                <a:lnTo>
                  <a:pt x="48704" y="506384"/>
                </a:lnTo>
                <a:lnTo>
                  <a:pt x="48704" y="498962"/>
                </a:lnTo>
                <a:lnTo>
                  <a:pt x="46269" y="498962"/>
                </a:lnTo>
                <a:lnTo>
                  <a:pt x="46269" y="490685"/>
                </a:lnTo>
                <a:lnTo>
                  <a:pt x="42311" y="490685"/>
                </a:lnTo>
                <a:lnTo>
                  <a:pt x="42311" y="486974"/>
                </a:lnTo>
                <a:lnTo>
                  <a:pt x="38354" y="486974"/>
                </a:lnTo>
                <a:lnTo>
                  <a:pt x="38354" y="470132"/>
                </a:lnTo>
                <a:lnTo>
                  <a:pt x="34702" y="470132"/>
                </a:lnTo>
                <a:lnTo>
                  <a:pt x="34702" y="466421"/>
                </a:lnTo>
                <a:lnTo>
                  <a:pt x="29527" y="466421"/>
                </a:lnTo>
                <a:lnTo>
                  <a:pt x="29527" y="457858"/>
                </a:lnTo>
                <a:lnTo>
                  <a:pt x="25570" y="457858"/>
                </a:lnTo>
                <a:lnTo>
                  <a:pt x="25570" y="456716"/>
                </a:lnTo>
                <a:lnTo>
                  <a:pt x="21612" y="453005"/>
                </a:lnTo>
                <a:lnTo>
                  <a:pt x="20395" y="448153"/>
                </a:lnTo>
                <a:lnTo>
                  <a:pt x="20395" y="431311"/>
                </a:lnTo>
                <a:lnTo>
                  <a:pt x="15220" y="431311"/>
                </a:lnTo>
                <a:lnTo>
                  <a:pt x="15220" y="419323"/>
                </a:lnTo>
                <a:lnTo>
                  <a:pt x="11567" y="419323"/>
                </a:lnTo>
                <a:lnTo>
                  <a:pt x="11567" y="415612"/>
                </a:lnTo>
                <a:lnTo>
                  <a:pt x="7610" y="415612"/>
                </a:lnTo>
                <a:lnTo>
                  <a:pt x="7610" y="405906"/>
                </a:lnTo>
                <a:lnTo>
                  <a:pt x="3653" y="405906"/>
                </a:lnTo>
                <a:lnTo>
                  <a:pt x="3653" y="386781"/>
                </a:lnTo>
                <a:lnTo>
                  <a:pt x="7610" y="386781"/>
                </a:lnTo>
                <a:lnTo>
                  <a:pt x="7610" y="383071"/>
                </a:lnTo>
                <a:lnTo>
                  <a:pt x="3653" y="383071"/>
                </a:lnTo>
                <a:lnTo>
                  <a:pt x="3653" y="379360"/>
                </a:lnTo>
                <a:lnTo>
                  <a:pt x="0" y="379360"/>
                </a:lnTo>
                <a:lnTo>
                  <a:pt x="0" y="366229"/>
                </a:lnTo>
                <a:lnTo>
                  <a:pt x="3653" y="366229"/>
                </a:lnTo>
                <a:lnTo>
                  <a:pt x="3653" y="362518"/>
                </a:lnTo>
                <a:lnTo>
                  <a:pt x="3653" y="366229"/>
                </a:lnTo>
                <a:lnTo>
                  <a:pt x="3653" y="362518"/>
                </a:lnTo>
                <a:lnTo>
                  <a:pt x="7610" y="362518"/>
                </a:lnTo>
                <a:lnTo>
                  <a:pt x="7610" y="357666"/>
                </a:lnTo>
                <a:lnTo>
                  <a:pt x="11567" y="357666"/>
                </a:lnTo>
                <a:lnTo>
                  <a:pt x="11567" y="353955"/>
                </a:lnTo>
                <a:lnTo>
                  <a:pt x="20395" y="353955"/>
                </a:lnTo>
                <a:lnTo>
                  <a:pt x="20395" y="352813"/>
                </a:lnTo>
                <a:lnTo>
                  <a:pt x="29527" y="352813"/>
                </a:lnTo>
                <a:lnTo>
                  <a:pt x="29527" y="347961"/>
                </a:lnTo>
                <a:lnTo>
                  <a:pt x="34702" y="347961"/>
                </a:lnTo>
                <a:lnTo>
                  <a:pt x="34702" y="340824"/>
                </a:lnTo>
                <a:lnTo>
                  <a:pt x="38354" y="340824"/>
                </a:lnTo>
                <a:lnTo>
                  <a:pt x="38354" y="337114"/>
                </a:lnTo>
                <a:lnTo>
                  <a:pt x="42311" y="337114"/>
                </a:lnTo>
                <a:lnTo>
                  <a:pt x="42311" y="325125"/>
                </a:lnTo>
                <a:lnTo>
                  <a:pt x="46269" y="325125"/>
                </a:lnTo>
                <a:lnTo>
                  <a:pt x="46269" y="320272"/>
                </a:lnTo>
                <a:lnTo>
                  <a:pt x="42311" y="320272"/>
                </a:lnTo>
                <a:lnTo>
                  <a:pt x="42311" y="311709"/>
                </a:lnTo>
                <a:lnTo>
                  <a:pt x="56618" y="311709"/>
                </a:lnTo>
                <a:lnTo>
                  <a:pt x="56618" y="307998"/>
                </a:lnTo>
                <a:lnTo>
                  <a:pt x="60271" y="307998"/>
                </a:lnTo>
                <a:lnTo>
                  <a:pt x="60271" y="304572"/>
                </a:lnTo>
                <a:lnTo>
                  <a:pt x="65446" y="304572"/>
                </a:lnTo>
                <a:lnTo>
                  <a:pt x="60271" y="304572"/>
                </a:lnTo>
                <a:lnTo>
                  <a:pt x="65446" y="304572"/>
                </a:lnTo>
                <a:lnTo>
                  <a:pt x="65446" y="298578"/>
                </a:lnTo>
                <a:lnTo>
                  <a:pt x="69403" y="294867"/>
                </a:lnTo>
                <a:lnTo>
                  <a:pt x="69403" y="291156"/>
                </a:lnTo>
                <a:lnTo>
                  <a:pt x="79753" y="291156"/>
                </a:lnTo>
                <a:lnTo>
                  <a:pt x="79753" y="286304"/>
                </a:lnTo>
                <a:lnTo>
                  <a:pt x="91320" y="286304"/>
                </a:lnTo>
                <a:lnTo>
                  <a:pt x="91320" y="291156"/>
                </a:lnTo>
                <a:lnTo>
                  <a:pt x="100452" y="291156"/>
                </a:lnTo>
                <a:lnTo>
                  <a:pt x="100452" y="298578"/>
                </a:lnTo>
                <a:lnTo>
                  <a:pt x="104105" y="298578"/>
                </a:lnTo>
                <a:lnTo>
                  <a:pt x="104105" y="300862"/>
                </a:lnTo>
                <a:lnTo>
                  <a:pt x="105627" y="300862"/>
                </a:lnTo>
                <a:lnTo>
                  <a:pt x="105627" y="304572"/>
                </a:lnTo>
                <a:lnTo>
                  <a:pt x="110801" y="304572"/>
                </a:lnTo>
                <a:lnTo>
                  <a:pt x="110801" y="300862"/>
                </a:lnTo>
                <a:lnTo>
                  <a:pt x="118411" y="300862"/>
                </a:lnTo>
                <a:lnTo>
                  <a:pt x="118411" y="298578"/>
                </a:lnTo>
                <a:lnTo>
                  <a:pt x="132414" y="298578"/>
                </a:lnTo>
                <a:lnTo>
                  <a:pt x="136371" y="294867"/>
                </a:lnTo>
                <a:lnTo>
                  <a:pt x="136371" y="298578"/>
                </a:lnTo>
                <a:lnTo>
                  <a:pt x="136371" y="294867"/>
                </a:lnTo>
                <a:lnTo>
                  <a:pt x="141546" y="294867"/>
                </a:lnTo>
                <a:lnTo>
                  <a:pt x="141546" y="282878"/>
                </a:lnTo>
                <a:lnTo>
                  <a:pt x="131196" y="282878"/>
                </a:lnTo>
                <a:lnTo>
                  <a:pt x="131196" y="279168"/>
                </a:lnTo>
                <a:lnTo>
                  <a:pt x="126021" y="279168"/>
                </a:lnTo>
                <a:lnTo>
                  <a:pt x="126021" y="275457"/>
                </a:lnTo>
                <a:lnTo>
                  <a:pt x="122369" y="275457"/>
                </a:lnTo>
                <a:lnTo>
                  <a:pt x="122369" y="265752"/>
                </a:lnTo>
                <a:lnTo>
                  <a:pt x="126021" y="265752"/>
                </a:lnTo>
                <a:lnTo>
                  <a:pt x="126021" y="262326"/>
                </a:lnTo>
                <a:lnTo>
                  <a:pt x="122369" y="262326"/>
                </a:lnTo>
                <a:lnTo>
                  <a:pt x="122369" y="250052"/>
                </a:lnTo>
                <a:lnTo>
                  <a:pt x="126021" y="250052"/>
                </a:lnTo>
                <a:lnTo>
                  <a:pt x="131196" y="246627"/>
                </a:lnTo>
                <a:lnTo>
                  <a:pt x="131196" y="244057"/>
                </a:lnTo>
                <a:lnTo>
                  <a:pt x="132414" y="244057"/>
                </a:lnTo>
                <a:lnTo>
                  <a:pt x="132414" y="240347"/>
                </a:lnTo>
                <a:lnTo>
                  <a:pt x="136371" y="240347"/>
                </a:lnTo>
                <a:lnTo>
                  <a:pt x="136371" y="233210"/>
                </a:lnTo>
                <a:lnTo>
                  <a:pt x="141546" y="233210"/>
                </a:lnTo>
                <a:lnTo>
                  <a:pt x="141546" y="229500"/>
                </a:lnTo>
                <a:lnTo>
                  <a:pt x="136371" y="229500"/>
                </a:lnTo>
                <a:lnTo>
                  <a:pt x="141546" y="229500"/>
                </a:lnTo>
                <a:lnTo>
                  <a:pt x="136371" y="229500"/>
                </a:lnTo>
                <a:lnTo>
                  <a:pt x="136371" y="224647"/>
                </a:lnTo>
                <a:lnTo>
                  <a:pt x="153113" y="224647"/>
                </a:lnTo>
                <a:lnTo>
                  <a:pt x="153113" y="219794"/>
                </a:lnTo>
                <a:lnTo>
                  <a:pt x="162245" y="219794"/>
                </a:lnTo>
                <a:lnTo>
                  <a:pt x="162245" y="216369"/>
                </a:lnTo>
                <a:lnTo>
                  <a:pt x="167420" y="216369"/>
                </a:lnTo>
                <a:lnTo>
                  <a:pt x="167420" y="219794"/>
                </a:lnTo>
                <a:lnTo>
                  <a:pt x="176247" y="219794"/>
                </a:lnTo>
                <a:lnTo>
                  <a:pt x="176247" y="216369"/>
                </a:lnTo>
                <a:lnTo>
                  <a:pt x="184162" y="216369"/>
                </a:lnTo>
                <a:lnTo>
                  <a:pt x="184162" y="219794"/>
                </a:lnTo>
                <a:lnTo>
                  <a:pt x="188119" y="219794"/>
                </a:lnTo>
                <a:lnTo>
                  <a:pt x="188119" y="221222"/>
                </a:lnTo>
                <a:lnTo>
                  <a:pt x="194511" y="221222"/>
                </a:lnTo>
                <a:lnTo>
                  <a:pt x="194511" y="219794"/>
                </a:lnTo>
                <a:lnTo>
                  <a:pt x="198164" y="219794"/>
                </a:lnTo>
                <a:lnTo>
                  <a:pt x="198164" y="216369"/>
                </a:lnTo>
                <a:lnTo>
                  <a:pt x="202121" y="216369"/>
                </a:lnTo>
                <a:lnTo>
                  <a:pt x="202121" y="204095"/>
                </a:lnTo>
                <a:lnTo>
                  <a:pt x="207296" y="204095"/>
                </a:lnTo>
                <a:lnTo>
                  <a:pt x="207296" y="194390"/>
                </a:lnTo>
                <a:lnTo>
                  <a:pt x="211253" y="190964"/>
                </a:lnTo>
                <a:lnTo>
                  <a:pt x="211253" y="187253"/>
                </a:lnTo>
                <a:lnTo>
                  <a:pt x="214906" y="187253"/>
                </a:lnTo>
                <a:lnTo>
                  <a:pt x="214906" y="182401"/>
                </a:lnTo>
                <a:lnTo>
                  <a:pt x="221603" y="182401"/>
                </a:lnTo>
                <a:lnTo>
                  <a:pt x="221603" y="178690"/>
                </a:lnTo>
                <a:lnTo>
                  <a:pt x="229213" y="178690"/>
                </a:lnTo>
                <a:lnTo>
                  <a:pt x="229213" y="175265"/>
                </a:lnTo>
                <a:lnTo>
                  <a:pt x="238345" y="175265"/>
                </a:lnTo>
                <a:lnTo>
                  <a:pt x="241997" y="178690"/>
                </a:lnTo>
                <a:lnTo>
                  <a:pt x="245955" y="178690"/>
                </a:lnTo>
                <a:lnTo>
                  <a:pt x="245955" y="182401"/>
                </a:lnTo>
                <a:lnTo>
                  <a:pt x="245955" y="178690"/>
                </a:lnTo>
                <a:lnTo>
                  <a:pt x="247172" y="178690"/>
                </a:lnTo>
                <a:lnTo>
                  <a:pt x="247172" y="182401"/>
                </a:lnTo>
                <a:cubicBezTo>
                  <a:pt x="252651" y="189537"/>
                  <a:pt x="262088" y="188395"/>
                  <a:pt x="267871" y="194390"/>
                </a:cubicBezTo>
                <a:lnTo>
                  <a:pt x="273046" y="194390"/>
                </a:lnTo>
                <a:lnTo>
                  <a:pt x="273046" y="196959"/>
                </a:lnTo>
                <a:lnTo>
                  <a:pt x="278221" y="196959"/>
                </a:lnTo>
                <a:lnTo>
                  <a:pt x="278221" y="194390"/>
                </a:lnTo>
                <a:lnTo>
                  <a:pt x="287049" y="194390"/>
                </a:lnTo>
                <a:lnTo>
                  <a:pt x="291006" y="196959"/>
                </a:lnTo>
                <a:lnTo>
                  <a:pt x="294963" y="200669"/>
                </a:lnTo>
                <a:lnTo>
                  <a:pt x="298920" y="200669"/>
                </a:lnTo>
                <a:lnTo>
                  <a:pt x="298920" y="196959"/>
                </a:lnTo>
                <a:lnTo>
                  <a:pt x="312922" y="196959"/>
                </a:lnTo>
                <a:lnTo>
                  <a:pt x="312922" y="194390"/>
                </a:lnTo>
                <a:lnTo>
                  <a:pt x="329664" y="194390"/>
                </a:lnTo>
                <a:lnTo>
                  <a:pt x="329664" y="196959"/>
                </a:lnTo>
                <a:lnTo>
                  <a:pt x="356756" y="196959"/>
                </a:lnTo>
                <a:lnTo>
                  <a:pt x="352799" y="194390"/>
                </a:lnTo>
                <a:lnTo>
                  <a:pt x="349146" y="194390"/>
                </a:lnTo>
                <a:lnTo>
                  <a:pt x="343971" y="190964"/>
                </a:lnTo>
                <a:lnTo>
                  <a:pt x="343971" y="178690"/>
                </a:lnTo>
                <a:lnTo>
                  <a:pt x="340014" y="182401"/>
                </a:lnTo>
                <a:lnTo>
                  <a:pt x="340014" y="187253"/>
                </a:lnTo>
                <a:lnTo>
                  <a:pt x="336057" y="187253"/>
                </a:lnTo>
                <a:lnTo>
                  <a:pt x="336057" y="182401"/>
                </a:lnTo>
                <a:lnTo>
                  <a:pt x="332404" y="187253"/>
                </a:lnTo>
                <a:lnTo>
                  <a:pt x="322054" y="187253"/>
                </a:lnTo>
                <a:lnTo>
                  <a:pt x="322054" y="182401"/>
                </a:lnTo>
                <a:lnTo>
                  <a:pt x="329664" y="182401"/>
                </a:lnTo>
                <a:lnTo>
                  <a:pt x="329664" y="178690"/>
                </a:lnTo>
                <a:lnTo>
                  <a:pt x="332404" y="178690"/>
                </a:lnTo>
                <a:lnTo>
                  <a:pt x="336057" y="175265"/>
                </a:lnTo>
                <a:lnTo>
                  <a:pt x="340014" y="175265"/>
                </a:lnTo>
                <a:lnTo>
                  <a:pt x="343971" y="171554"/>
                </a:lnTo>
                <a:lnTo>
                  <a:pt x="349146" y="171554"/>
                </a:lnTo>
                <a:lnTo>
                  <a:pt x="349146" y="167843"/>
                </a:lnTo>
                <a:lnTo>
                  <a:pt x="363148" y="167843"/>
                </a:lnTo>
                <a:lnTo>
                  <a:pt x="363148" y="165559"/>
                </a:lnTo>
                <a:lnTo>
                  <a:pt x="367106" y="161848"/>
                </a:lnTo>
                <a:lnTo>
                  <a:pt x="367106" y="158138"/>
                </a:lnTo>
                <a:lnTo>
                  <a:pt x="371063" y="158138"/>
                </a:lnTo>
                <a:lnTo>
                  <a:pt x="371063" y="146149"/>
                </a:lnTo>
                <a:lnTo>
                  <a:pt x="374716" y="142438"/>
                </a:lnTo>
                <a:lnTo>
                  <a:pt x="374716" y="140154"/>
                </a:lnTo>
                <a:lnTo>
                  <a:pt x="378673" y="136444"/>
                </a:lnTo>
                <a:lnTo>
                  <a:pt x="378673" y="133018"/>
                </a:lnTo>
                <a:lnTo>
                  <a:pt x="383847" y="133018"/>
                </a:lnTo>
                <a:lnTo>
                  <a:pt x="383847" y="129307"/>
                </a:lnTo>
                <a:lnTo>
                  <a:pt x="387805" y="129307"/>
                </a:lnTo>
                <a:lnTo>
                  <a:pt x="389022" y="125597"/>
                </a:lnTo>
                <a:lnTo>
                  <a:pt x="394197" y="125597"/>
                </a:lnTo>
                <a:lnTo>
                  <a:pt x="394197" y="117319"/>
                </a:lnTo>
                <a:lnTo>
                  <a:pt x="387805" y="117319"/>
                </a:lnTo>
                <a:lnTo>
                  <a:pt x="383847" y="113608"/>
                </a:lnTo>
                <a:lnTo>
                  <a:pt x="383847" y="117319"/>
                </a:lnTo>
                <a:lnTo>
                  <a:pt x="383847" y="113608"/>
                </a:lnTo>
                <a:lnTo>
                  <a:pt x="378673" y="111039"/>
                </a:lnTo>
                <a:lnTo>
                  <a:pt x="378673" y="107613"/>
                </a:lnTo>
                <a:lnTo>
                  <a:pt x="374716" y="107613"/>
                </a:lnTo>
                <a:lnTo>
                  <a:pt x="374716" y="100192"/>
                </a:lnTo>
                <a:lnTo>
                  <a:pt x="378673" y="100192"/>
                </a:lnTo>
                <a:lnTo>
                  <a:pt x="378673" y="87061"/>
                </a:lnTo>
                <a:lnTo>
                  <a:pt x="374716" y="87061"/>
                </a:lnTo>
                <a:lnTo>
                  <a:pt x="371063" y="83350"/>
                </a:lnTo>
                <a:lnTo>
                  <a:pt x="367106" y="78498"/>
                </a:lnTo>
                <a:lnTo>
                  <a:pt x="363148" y="74787"/>
                </a:lnTo>
                <a:lnTo>
                  <a:pt x="363148" y="71361"/>
                </a:lnTo>
                <a:lnTo>
                  <a:pt x="359496" y="71361"/>
                </a:lnTo>
                <a:lnTo>
                  <a:pt x="359496" y="49382"/>
                </a:lnTo>
                <a:lnTo>
                  <a:pt x="363148" y="49382"/>
                </a:lnTo>
                <a:lnTo>
                  <a:pt x="363148" y="35110"/>
                </a:lnTo>
                <a:lnTo>
                  <a:pt x="367106" y="35110"/>
                </a:lnTo>
                <a:lnTo>
                  <a:pt x="367106" y="32541"/>
                </a:lnTo>
                <a:lnTo>
                  <a:pt x="378673" y="32541"/>
                </a:lnTo>
                <a:lnTo>
                  <a:pt x="378673" y="25404"/>
                </a:lnTo>
                <a:lnTo>
                  <a:pt x="383847" y="25404"/>
                </a:lnTo>
                <a:lnTo>
                  <a:pt x="383847" y="9705"/>
                </a:lnTo>
                <a:lnTo>
                  <a:pt x="387805" y="9705"/>
                </a:lnTo>
                <a:lnTo>
                  <a:pt x="387805" y="7136"/>
                </a:lnTo>
                <a:lnTo>
                  <a:pt x="389022" y="3710"/>
                </a:lnTo>
                <a:lnTo>
                  <a:pt x="394197" y="0"/>
                </a:lnTo>
                <a:lnTo>
                  <a:pt x="414896" y="0"/>
                </a:lnTo>
                <a:lnTo>
                  <a:pt x="414896" y="3710"/>
                </a:lnTo>
                <a:lnTo>
                  <a:pt x="416114" y="3710"/>
                </a:lnTo>
                <a:lnTo>
                  <a:pt x="416114" y="0"/>
                </a:lnTo>
                <a:lnTo>
                  <a:pt x="420071" y="3710"/>
                </a:lnTo>
                <a:lnTo>
                  <a:pt x="424941" y="3710"/>
                </a:lnTo>
                <a:lnTo>
                  <a:pt x="424941" y="7136"/>
                </a:lnTo>
                <a:lnTo>
                  <a:pt x="432856" y="7136"/>
                </a:lnTo>
                <a:lnTo>
                  <a:pt x="432856" y="9705"/>
                </a:lnTo>
                <a:lnTo>
                  <a:pt x="443205" y="9705"/>
                </a:lnTo>
                <a:lnTo>
                  <a:pt x="446858" y="13130"/>
                </a:lnTo>
                <a:lnTo>
                  <a:pt x="463600" y="13130"/>
                </a:lnTo>
                <a:lnTo>
                  <a:pt x="467557" y="9705"/>
                </a:lnTo>
                <a:lnTo>
                  <a:pt x="471514" y="9705"/>
                </a:lnTo>
                <a:lnTo>
                  <a:pt x="471514" y="13130"/>
                </a:lnTo>
                <a:lnTo>
                  <a:pt x="490692" y="13130"/>
                </a:lnTo>
                <a:lnTo>
                  <a:pt x="490692" y="16841"/>
                </a:lnTo>
                <a:lnTo>
                  <a:pt x="494649" y="16841"/>
                </a:lnTo>
                <a:lnTo>
                  <a:pt x="498606" y="21694"/>
                </a:lnTo>
                <a:lnTo>
                  <a:pt x="498606" y="25404"/>
                </a:lnTo>
                <a:lnTo>
                  <a:pt x="501041" y="25404"/>
                </a:lnTo>
                <a:lnTo>
                  <a:pt x="504998" y="28830"/>
                </a:lnTo>
                <a:lnTo>
                  <a:pt x="508956" y="28830"/>
                </a:lnTo>
                <a:lnTo>
                  <a:pt x="512608" y="32541"/>
                </a:lnTo>
                <a:lnTo>
                  <a:pt x="516566" y="35110"/>
                </a:lnTo>
                <a:lnTo>
                  <a:pt x="520523" y="35110"/>
                </a:lnTo>
                <a:lnTo>
                  <a:pt x="520523" y="38535"/>
                </a:lnTo>
                <a:lnTo>
                  <a:pt x="526915" y="38535"/>
                </a:lnTo>
                <a:lnTo>
                  <a:pt x="526915" y="45957"/>
                </a:lnTo>
                <a:lnTo>
                  <a:pt x="525698" y="49382"/>
                </a:lnTo>
                <a:lnTo>
                  <a:pt x="526915" y="54235"/>
                </a:lnTo>
                <a:lnTo>
                  <a:pt x="530872" y="54235"/>
                </a:lnTo>
                <a:lnTo>
                  <a:pt x="530872" y="57945"/>
                </a:lnTo>
                <a:lnTo>
                  <a:pt x="539700" y="57945"/>
                </a:lnTo>
                <a:lnTo>
                  <a:pt x="539700" y="61656"/>
                </a:lnTo>
                <a:lnTo>
                  <a:pt x="543657" y="61656"/>
                </a:lnTo>
                <a:close/>
              </a:path>
            </a:pathLst>
          </a:custGeom>
          <a:solidFill>
            <a:srgbClr val="BFBFBF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es-PE"/>
            </a:pPr>
            <a:endParaRPr lang="es-PE" sz="1400">
              <a:solidFill>
                <a:srgbClr val="000000"/>
              </a:solidFill>
            </a:endParaRPr>
          </a:p>
        </p:txBody>
      </p:sp>
      <p:sp>
        <p:nvSpPr>
          <p:cNvPr id="25" name="Google Shape;1273;p20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v7+/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EEGAAAMAAAAEAAAAAAAAAAAAAAAAAAAAAAAAAAeAAAAaAAAAAAAAAAAAAAAAAAAAAAAAAAAAAAAECcAABAnAAAAAAAAAAAAAAAAAAAAAAAAAAAAAAAAAAAAAAAAAAAAABQAAAAAAAAAwMD/AAAAAABkAAAAMgAAAAAAAABkAAAAAAAAAH9/fwAKAAAAHwAAAFQAAAC/v78A////AQAAAAAAAAAAAAAAAAAAAAAAAAAAAAAAAAAAAAAAAAAA/v7+AH9/fwDn5uYDzMzMAMDA/wB/f38AAAAAAAAAAAAAAAAAAAAAAAAAAAAhAAAAGAAAABQAAAAJOgAAiBoAAGo+AABRHQAAEAAAACYAAAAIAAAA//////////8="/>
              </a:ext>
            </a:extLst>
          </p:cNvSpPr>
          <p:nvPr/>
        </p:nvSpPr>
        <p:spPr>
          <a:xfrm>
            <a:off x="9434195" y="4312920"/>
            <a:ext cx="711835" cy="452755"/>
          </a:xfrm>
          <a:custGeom>
            <a:avLst/>
            <a:gdLst/>
            <a:ahLst/>
            <a:cxnLst/>
            <a:rect l="0" t="0" r="711835" b="452755"/>
            <a:pathLst>
              <a:path w="711835" h="452755">
                <a:moveTo>
                  <a:pt x="562535" y="0"/>
                </a:moveTo>
                <a:lnTo>
                  <a:pt x="566184" y="4564"/>
                </a:lnTo>
                <a:lnTo>
                  <a:pt x="570136" y="4564"/>
                </a:lnTo>
                <a:lnTo>
                  <a:pt x="570136" y="8273"/>
                </a:lnTo>
                <a:lnTo>
                  <a:pt x="572873" y="8273"/>
                </a:lnTo>
                <a:lnTo>
                  <a:pt x="572873" y="11982"/>
                </a:lnTo>
                <a:lnTo>
                  <a:pt x="576522" y="11982"/>
                </a:lnTo>
                <a:lnTo>
                  <a:pt x="576522" y="14264"/>
                </a:lnTo>
                <a:lnTo>
                  <a:pt x="584428" y="14264"/>
                </a:lnTo>
                <a:lnTo>
                  <a:pt x="584428" y="17973"/>
                </a:lnTo>
                <a:lnTo>
                  <a:pt x="588077" y="17973"/>
                </a:lnTo>
                <a:lnTo>
                  <a:pt x="588077" y="21682"/>
                </a:lnTo>
                <a:lnTo>
                  <a:pt x="584428" y="21682"/>
                </a:lnTo>
                <a:lnTo>
                  <a:pt x="584428" y="25105"/>
                </a:lnTo>
                <a:lnTo>
                  <a:pt x="588077" y="25105"/>
                </a:lnTo>
                <a:lnTo>
                  <a:pt x="588077" y="33664"/>
                </a:lnTo>
                <a:lnTo>
                  <a:pt x="592030" y="33664"/>
                </a:lnTo>
                <a:lnTo>
                  <a:pt x="592030" y="37372"/>
                </a:lnTo>
                <a:lnTo>
                  <a:pt x="588077" y="38514"/>
                </a:lnTo>
                <a:lnTo>
                  <a:pt x="597199" y="38514"/>
                </a:lnTo>
                <a:lnTo>
                  <a:pt x="597199" y="42222"/>
                </a:lnTo>
                <a:lnTo>
                  <a:pt x="602368" y="42222"/>
                </a:lnTo>
                <a:lnTo>
                  <a:pt x="602368" y="47072"/>
                </a:lnTo>
                <a:lnTo>
                  <a:pt x="602368" y="42222"/>
                </a:lnTo>
                <a:lnTo>
                  <a:pt x="602368" y="47072"/>
                </a:lnTo>
                <a:lnTo>
                  <a:pt x="607537" y="42222"/>
                </a:lnTo>
                <a:lnTo>
                  <a:pt x="607537" y="47072"/>
                </a:lnTo>
                <a:lnTo>
                  <a:pt x="607537" y="42222"/>
                </a:lnTo>
                <a:lnTo>
                  <a:pt x="615139" y="42222"/>
                </a:lnTo>
                <a:lnTo>
                  <a:pt x="615139" y="47072"/>
                </a:lnTo>
                <a:lnTo>
                  <a:pt x="611490" y="47072"/>
                </a:lnTo>
                <a:lnTo>
                  <a:pt x="611490" y="54205"/>
                </a:lnTo>
                <a:lnTo>
                  <a:pt x="615139" y="54205"/>
                </a:lnTo>
                <a:lnTo>
                  <a:pt x="615139" y="71037"/>
                </a:lnTo>
                <a:lnTo>
                  <a:pt x="619092" y="71037"/>
                </a:lnTo>
                <a:lnTo>
                  <a:pt x="619092" y="79595"/>
                </a:lnTo>
                <a:lnTo>
                  <a:pt x="623045" y="79595"/>
                </a:lnTo>
                <a:lnTo>
                  <a:pt x="623045" y="90436"/>
                </a:lnTo>
                <a:lnTo>
                  <a:pt x="628214" y="90436"/>
                </a:lnTo>
                <a:lnTo>
                  <a:pt x="628214" y="112118"/>
                </a:lnTo>
                <a:lnTo>
                  <a:pt x="623045" y="115827"/>
                </a:lnTo>
                <a:lnTo>
                  <a:pt x="629431" y="115827"/>
                </a:lnTo>
                <a:lnTo>
                  <a:pt x="629431" y="121818"/>
                </a:lnTo>
                <a:lnTo>
                  <a:pt x="633080" y="121818"/>
                </a:lnTo>
                <a:lnTo>
                  <a:pt x="633080" y="144927"/>
                </a:lnTo>
                <a:lnTo>
                  <a:pt x="629431" y="147209"/>
                </a:lnTo>
                <a:lnTo>
                  <a:pt x="633080" y="147209"/>
                </a:lnTo>
                <a:lnTo>
                  <a:pt x="633080" y="161759"/>
                </a:lnTo>
                <a:lnTo>
                  <a:pt x="638249" y="165468"/>
                </a:lnTo>
                <a:lnTo>
                  <a:pt x="638249" y="170032"/>
                </a:lnTo>
                <a:lnTo>
                  <a:pt x="642202" y="171459"/>
                </a:lnTo>
                <a:lnTo>
                  <a:pt x="646155" y="171459"/>
                </a:lnTo>
                <a:lnTo>
                  <a:pt x="646155" y="179732"/>
                </a:lnTo>
                <a:lnTo>
                  <a:pt x="660142" y="179732"/>
                </a:lnTo>
                <a:lnTo>
                  <a:pt x="660142" y="183441"/>
                </a:lnTo>
                <a:lnTo>
                  <a:pt x="664095" y="183441"/>
                </a:lnTo>
                <a:lnTo>
                  <a:pt x="664095" y="194282"/>
                </a:lnTo>
                <a:lnTo>
                  <a:pt x="680819" y="194282"/>
                </a:lnTo>
                <a:lnTo>
                  <a:pt x="680819" y="199132"/>
                </a:lnTo>
                <a:lnTo>
                  <a:pt x="684772" y="199132"/>
                </a:lnTo>
                <a:lnTo>
                  <a:pt x="684772" y="200273"/>
                </a:lnTo>
                <a:lnTo>
                  <a:pt x="687205" y="200273"/>
                </a:lnTo>
                <a:lnTo>
                  <a:pt x="684772" y="203982"/>
                </a:lnTo>
                <a:lnTo>
                  <a:pt x="684772" y="208832"/>
                </a:lnTo>
                <a:lnTo>
                  <a:pt x="687205" y="212540"/>
                </a:lnTo>
                <a:lnTo>
                  <a:pt x="687205" y="223381"/>
                </a:lnTo>
                <a:lnTo>
                  <a:pt x="684772" y="223381"/>
                </a:lnTo>
                <a:lnTo>
                  <a:pt x="684772" y="225664"/>
                </a:lnTo>
                <a:lnTo>
                  <a:pt x="680819" y="225664"/>
                </a:lnTo>
                <a:lnTo>
                  <a:pt x="680819" y="241355"/>
                </a:lnTo>
                <a:lnTo>
                  <a:pt x="676866" y="241355"/>
                </a:lnTo>
                <a:lnTo>
                  <a:pt x="676866" y="245063"/>
                </a:lnTo>
                <a:lnTo>
                  <a:pt x="673217" y="245063"/>
                </a:lnTo>
                <a:lnTo>
                  <a:pt x="673217" y="258472"/>
                </a:lnTo>
                <a:lnTo>
                  <a:pt x="676866" y="261896"/>
                </a:lnTo>
                <a:lnTo>
                  <a:pt x="676866" y="265604"/>
                </a:lnTo>
                <a:lnTo>
                  <a:pt x="680819" y="270454"/>
                </a:lnTo>
                <a:lnTo>
                  <a:pt x="691158" y="270454"/>
                </a:lnTo>
                <a:lnTo>
                  <a:pt x="695110" y="274163"/>
                </a:lnTo>
                <a:lnTo>
                  <a:pt x="695110" y="277587"/>
                </a:lnTo>
                <a:lnTo>
                  <a:pt x="698759" y="277587"/>
                </a:lnTo>
                <a:lnTo>
                  <a:pt x="698759" y="287286"/>
                </a:lnTo>
                <a:lnTo>
                  <a:pt x="703929" y="287286"/>
                </a:lnTo>
                <a:lnTo>
                  <a:pt x="703929" y="294704"/>
                </a:lnTo>
                <a:lnTo>
                  <a:pt x="707882" y="294704"/>
                </a:lnTo>
                <a:lnTo>
                  <a:pt x="707882" y="302977"/>
                </a:lnTo>
                <a:lnTo>
                  <a:pt x="711835" y="302977"/>
                </a:lnTo>
                <a:lnTo>
                  <a:pt x="711835" y="323518"/>
                </a:lnTo>
                <a:lnTo>
                  <a:pt x="711835" y="319809"/>
                </a:lnTo>
                <a:lnTo>
                  <a:pt x="703929" y="319809"/>
                </a:lnTo>
                <a:lnTo>
                  <a:pt x="703929" y="316386"/>
                </a:lnTo>
                <a:lnTo>
                  <a:pt x="684772" y="316386"/>
                </a:lnTo>
                <a:lnTo>
                  <a:pt x="684772" y="319809"/>
                </a:lnTo>
                <a:lnTo>
                  <a:pt x="680819" y="319809"/>
                </a:lnTo>
                <a:lnTo>
                  <a:pt x="680819" y="323518"/>
                </a:lnTo>
                <a:lnTo>
                  <a:pt x="676866" y="323518"/>
                </a:lnTo>
                <a:lnTo>
                  <a:pt x="676866" y="327227"/>
                </a:lnTo>
                <a:lnTo>
                  <a:pt x="668048" y="327227"/>
                </a:lnTo>
                <a:lnTo>
                  <a:pt x="668048" y="332077"/>
                </a:lnTo>
                <a:lnTo>
                  <a:pt x="664095" y="332077"/>
                </a:lnTo>
                <a:lnTo>
                  <a:pt x="664095" y="336927"/>
                </a:lnTo>
                <a:lnTo>
                  <a:pt x="660142" y="336927"/>
                </a:lnTo>
                <a:lnTo>
                  <a:pt x="660142" y="341777"/>
                </a:lnTo>
                <a:lnTo>
                  <a:pt x="653757" y="341777"/>
                </a:lnTo>
                <a:lnTo>
                  <a:pt x="653757" y="348909"/>
                </a:lnTo>
                <a:lnTo>
                  <a:pt x="642202" y="348909"/>
                </a:lnTo>
                <a:lnTo>
                  <a:pt x="642202" y="352618"/>
                </a:lnTo>
                <a:lnTo>
                  <a:pt x="646155" y="352618"/>
                </a:lnTo>
                <a:lnTo>
                  <a:pt x="646155" y="358609"/>
                </a:lnTo>
                <a:lnTo>
                  <a:pt x="642202" y="358609"/>
                </a:lnTo>
                <a:lnTo>
                  <a:pt x="642202" y="362318"/>
                </a:lnTo>
                <a:lnTo>
                  <a:pt x="628214" y="362318"/>
                </a:lnTo>
                <a:lnTo>
                  <a:pt x="623045" y="365741"/>
                </a:lnTo>
                <a:lnTo>
                  <a:pt x="615139" y="365741"/>
                </a:lnTo>
                <a:lnTo>
                  <a:pt x="615139" y="369450"/>
                </a:lnTo>
                <a:lnTo>
                  <a:pt x="611490" y="369450"/>
                </a:lnTo>
                <a:lnTo>
                  <a:pt x="611490" y="378009"/>
                </a:lnTo>
                <a:lnTo>
                  <a:pt x="607537" y="378009"/>
                </a:lnTo>
                <a:lnTo>
                  <a:pt x="607537" y="381432"/>
                </a:lnTo>
                <a:lnTo>
                  <a:pt x="597199" y="381432"/>
                </a:lnTo>
                <a:lnTo>
                  <a:pt x="597199" y="384000"/>
                </a:lnTo>
                <a:lnTo>
                  <a:pt x="592030" y="384000"/>
                </a:lnTo>
                <a:lnTo>
                  <a:pt x="592030" y="387423"/>
                </a:lnTo>
                <a:lnTo>
                  <a:pt x="580475" y="387423"/>
                </a:lnTo>
                <a:lnTo>
                  <a:pt x="580475" y="384000"/>
                </a:lnTo>
                <a:lnTo>
                  <a:pt x="576522" y="384000"/>
                </a:lnTo>
                <a:lnTo>
                  <a:pt x="576522" y="381432"/>
                </a:lnTo>
                <a:lnTo>
                  <a:pt x="572873" y="381432"/>
                </a:lnTo>
                <a:lnTo>
                  <a:pt x="572873" y="378009"/>
                </a:lnTo>
                <a:lnTo>
                  <a:pt x="562535" y="378009"/>
                </a:lnTo>
                <a:lnTo>
                  <a:pt x="562535" y="381432"/>
                </a:lnTo>
                <a:lnTo>
                  <a:pt x="557365" y="381432"/>
                </a:lnTo>
                <a:lnTo>
                  <a:pt x="557365" y="378009"/>
                </a:lnTo>
                <a:lnTo>
                  <a:pt x="553412" y="378009"/>
                </a:lnTo>
                <a:lnTo>
                  <a:pt x="553412" y="374300"/>
                </a:lnTo>
                <a:lnTo>
                  <a:pt x="549459" y="374300"/>
                </a:lnTo>
                <a:lnTo>
                  <a:pt x="549459" y="369450"/>
                </a:lnTo>
                <a:lnTo>
                  <a:pt x="545811" y="369450"/>
                </a:lnTo>
                <a:lnTo>
                  <a:pt x="545811" y="365741"/>
                </a:lnTo>
                <a:lnTo>
                  <a:pt x="531519" y="365741"/>
                </a:lnTo>
                <a:lnTo>
                  <a:pt x="526350" y="362318"/>
                </a:lnTo>
                <a:lnTo>
                  <a:pt x="526350" y="358609"/>
                </a:lnTo>
                <a:lnTo>
                  <a:pt x="522397" y="358609"/>
                </a:lnTo>
                <a:lnTo>
                  <a:pt x="522397" y="356041"/>
                </a:lnTo>
                <a:lnTo>
                  <a:pt x="518748" y="352618"/>
                </a:lnTo>
                <a:lnTo>
                  <a:pt x="518748" y="348909"/>
                </a:lnTo>
                <a:lnTo>
                  <a:pt x="514795" y="348909"/>
                </a:lnTo>
                <a:lnTo>
                  <a:pt x="514795" y="341777"/>
                </a:lnTo>
                <a:lnTo>
                  <a:pt x="512363" y="341777"/>
                </a:lnTo>
                <a:lnTo>
                  <a:pt x="512363" y="333218"/>
                </a:lnTo>
                <a:lnTo>
                  <a:pt x="504457" y="333218"/>
                </a:lnTo>
                <a:lnTo>
                  <a:pt x="508410" y="336927"/>
                </a:lnTo>
                <a:lnTo>
                  <a:pt x="508410" y="345200"/>
                </a:lnTo>
                <a:lnTo>
                  <a:pt x="512363" y="345200"/>
                </a:lnTo>
                <a:lnTo>
                  <a:pt x="512363" y="348909"/>
                </a:lnTo>
                <a:lnTo>
                  <a:pt x="504457" y="348909"/>
                </a:lnTo>
                <a:lnTo>
                  <a:pt x="504457" y="352618"/>
                </a:lnTo>
                <a:lnTo>
                  <a:pt x="500504" y="348909"/>
                </a:lnTo>
                <a:lnTo>
                  <a:pt x="500504" y="345200"/>
                </a:lnTo>
                <a:lnTo>
                  <a:pt x="496855" y="345200"/>
                </a:lnTo>
                <a:lnTo>
                  <a:pt x="496855" y="348909"/>
                </a:lnTo>
                <a:lnTo>
                  <a:pt x="491686" y="345200"/>
                </a:lnTo>
                <a:lnTo>
                  <a:pt x="487733" y="345200"/>
                </a:lnTo>
                <a:lnTo>
                  <a:pt x="487733" y="341777"/>
                </a:lnTo>
                <a:lnTo>
                  <a:pt x="486516" y="341777"/>
                </a:lnTo>
                <a:lnTo>
                  <a:pt x="481347" y="345200"/>
                </a:lnTo>
                <a:lnTo>
                  <a:pt x="477394" y="345200"/>
                </a:lnTo>
                <a:lnTo>
                  <a:pt x="477394" y="336927"/>
                </a:lnTo>
                <a:lnTo>
                  <a:pt x="473745" y="336927"/>
                </a:lnTo>
                <a:lnTo>
                  <a:pt x="473745" y="332077"/>
                </a:lnTo>
                <a:lnTo>
                  <a:pt x="469792" y="327227"/>
                </a:lnTo>
                <a:lnTo>
                  <a:pt x="460670" y="327227"/>
                </a:lnTo>
                <a:lnTo>
                  <a:pt x="460670" y="323518"/>
                </a:lnTo>
                <a:lnTo>
                  <a:pt x="459454" y="323518"/>
                </a:lnTo>
                <a:lnTo>
                  <a:pt x="459454" y="319809"/>
                </a:lnTo>
                <a:lnTo>
                  <a:pt x="455501" y="319809"/>
                </a:lnTo>
                <a:lnTo>
                  <a:pt x="455501" y="327227"/>
                </a:lnTo>
                <a:lnTo>
                  <a:pt x="451852" y="327227"/>
                </a:lnTo>
                <a:lnTo>
                  <a:pt x="451852" y="332077"/>
                </a:lnTo>
                <a:lnTo>
                  <a:pt x="446683" y="332077"/>
                </a:lnTo>
                <a:lnTo>
                  <a:pt x="446683" y="333218"/>
                </a:lnTo>
                <a:lnTo>
                  <a:pt x="442730" y="336927"/>
                </a:lnTo>
                <a:lnTo>
                  <a:pt x="442730" y="341777"/>
                </a:lnTo>
                <a:lnTo>
                  <a:pt x="438777" y="341777"/>
                </a:lnTo>
                <a:lnTo>
                  <a:pt x="438777" y="336927"/>
                </a:lnTo>
                <a:lnTo>
                  <a:pt x="420837" y="336927"/>
                </a:lnTo>
                <a:lnTo>
                  <a:pt x="420837" y="341777"/>
                </a:lnTo>
                <a:lnTo>
                  <a:pt x="415667" y="341777"/>
                </a:lnTo>
                <a:lnTo>
                  <a:pt x="415667" y="348909"/>
                </a:lnTo>
                <a:lnTo>
                  <a:pt x="420837" y="348909"/>
                </a:lnTo>
                <a:lnTo>
                  <a:pt x="415667" y="352618"/>
                </a:lnTo>
                <a:lnTo>
                  <a:pt x="411714" y="348909"/>
                </a:lnTo>
                <a:lnTo>
                  <a:pt x="404113" y="348909"/>
                </a:lnTo>
                <a:lnTo>
                  <a:pt x="404113" y="352618"/>
                </a:lnTo>
                <a:lnTo>
                  <a:pt x="408066" y="352618"/>
                </a:lnTo>
                <a:lnTo>
                  <a:pt x="408066" y="356041"/>
                </a:lnTo>
                <a:lnTo>
                  <a:pt x="404113" y="356041"/>
                </a:lnTo>
                <a:lnTo>
                  <a:pt x="404113" y="362318"/>
                </a:lnTo>
                <a:lnTo>
                  <a:pt x="401680" y="362318"/>
                </a:lnTo>
                <a:lnTo>
                  <a:pt x="401680" y="365741"/>
                </a:lnTo>
                <a:lnTo>
                  <a:pt x="397727" y="365741"/>
                </a:lnTo>
                <a:lnTo>
                  <a:pt x="397727" y="369450"/>
                </a:lnTo>
                <a:lnTo>
                  <a:pt x="393774" y="369450"/>
                </a:lnTo>
                <a:lnTo>
                  <a:pt x="389821" y="374300"/>
                </a:lnTo>
                <a:lnTo>
                  <a:pt x="381003" y="374300"/>
                </a:lnTo>
                <a:lnTo>
                  <a:pt x="381003" y="378009"/>
                </a:lnTo>
                <a:lnTo>
                  <a:pt x="377050" y="378009"/>
                </a:lnTo>
                <a:lnTo>
                  <a:pt x="377050" y="374300"/>
                </a:lnTo>
                <a:lnTo>
                  <a:pt x="375834" y="369450"/>
                </a:lnTo>
                <a:lnTo>
                  <a:pt x="370665" y="374300"/>
                </a:lnTo>
                <a:lnTo>
                  <a:pt x="363063" y="374300"/>
                </a:lnTo>
                <a:lnTo>
                  <a:pt x="359110" y="378009"/>
                </a:lnTo>
                <a:lnTo>
                  <a:pt x="363063" y="378009"/>
                </a:lnTo>
                <a:lnTo>
                  <a:pt x="359110" y="381432"/>
                </a:lnTo>
                <a:lnTo>
                  <a:pt x="349988" y="381432"/>
                </a:lnTo>
                <a:lnTo>
                  <a:pt x="349988" y="384000"/>
                </a:lnTo>
                <a:lnTo>
                  <a:pt x="346035" y="384000"/>
                </a:lnTo>
                <a:lnTo>
                  <a:pt x="346035" y="381432"/>
                </a:lnTo>
                <a:lnTo>
                  <a:pt x="344818" y="381432"/>
                </a:lnTo>
                <a:lnTo>
                  <a:pt x="344818" y="358609"/>
                </a:lnTo>
                <a:lnTo>
                  <a:pt x="346035" y="358609"/>
                </a:lnTo>
                <a:lnTo>
                  <a:pt x="344818" y="358609"/>
                </a:lnTo>
                <a:lnTo>
                  <a:pt x="346035" y="356041"/>
                </a:lnTo>
                <a:lnTo>
                  <a:pt x="346035" y="352618"/>
                </a:lnTo>
                <a:lnTo>
                  <a:pt x="344818" y="352618"/>
                </a:lnTo>
                <a:lnTo>
                  <a:pt x="339649" y="348909"/>
                </a:lnTo>
                <a:lnTo>
                  <a:pt x="336000" y="348909"/>
                </a:lnTo>
                <a:lnTo>
                  <a:pt x="336000" y="345200"/>
                </a:lnTo>
                <a:lnTo>
                  <a:pt x="332047" y="348909"/>
                </a:lnTo>
                <a:lnTo>
                  <a:pt x="332047" y="345200"/>
                </a:lnTo>
                <a:lnTo>
                  <a:pt x="332047" y="348909"/>
                </a:lnTo>
                <a:lnTo>
                  <a:pt x="332047" y="345200"/>
                </a:lnTo>
                <a:lnTo>
                  <a:pt x="324445" y="345200"/>
                </a:lnTo>
                <a:lnTo>
                  <a:pt x="324445" y="341777"/>
                </a:lnTo>
                <a:lnTo>
                  <a:pt x="324445" y="345200"/>
                </a:lnTo>
                <a:lnTo>
                  <a:pt x="319276" y="345200"/>
                </a:lnTo>
                <a:lnTo>
                  <a:pt x="319276" y="341777"/>
                </a:lnTo>
                <a:lnTo>
                  <a:pt x="317756" y="341777"/>
                </a:lnTo>
                <a:lnTo>
                  <a:pt x="317756" y="356041"/>
                </a:lnTo>
                <a:lnTo>
                  <a:pt x="314107" y="358609"/>
                </a:lnTo>
                <a:lnTo>
                  <a:pt x="314107" y="362318"/>
                </a:lnTo>
                <a:lnTo>
                  <a:pt x="310154" y="362318"/>
                </a:lnTo>
                <a:lnTo>
                  <a:pt x="310154" y="365741"/>
                </a:lnTo>
                <a:lnTo>
                  <a:pt x="290693" y="365741"/>
                </a:lnTo>
                <a:lnTo>
                  <a:pt x="290693" y="369450"/>
                </a:lnTo>
                <a:lnTo>
                  <a:pt x="287044" y="369450"/>
                </a:lnTo>
                <a:lnTo>
                  <a:pt x="287044" y="365741"/>
                </a:lnTo>
                <a:lnTo>
                  <a:pt x="283092" y="365741"/>
                </a:lnTo>
                <a:lnTo>
                  <a:pt x="287044" y="365741"/>
                </a:lnTo>
                <a:lnTo>
                  <a:pt x="287044" y="362318"/>
                </a:lnTo>
                <a:lnTo>
                  <a:pt x="273969" y="362318"/>
                </a:lnTo>
                <a:lnTo>
                  <a:pt x="273969" y="358609"/>
                </a:lnTo>
                <a:lnTo>
                  <a:pt x="270320" y="362318"/>
                </a:lnTo>
                <a:lnTo>
                  <a:pt x="270320" y="365741"/>
                </a:lnTo>
                <a:lnTo>
                  <a:pt x="256029" y="365741"/>
                </a:lnTo>
                <a:lnTo>
                  <a:pt x="252076" y="369450"/>
                </a:lnTo>
                <a:lnTo>
                  <a:pt x="248427" y="374300"/>
                </a:lnTo>
                <a:lnTo>
                  <a:pt x="252076" y="374300"/>
                </a:lnTo>
                <a:lnTo>
                  <a:pt x="252076" y="378009"/>
                </a:lnTo>
                <a:lnTo>
                  <a:pt x="248427" y="378009"/>
                </a:lnTo>
                <a:lnTo>
                  <a:pt x="248427" y="381432"/>
                </a:lnTo>
                <a:lnTo>
                  <a:pt x="239305" y="381432"/>
                </a:lnTo>
                <a:lnTo>
                  <a:pt x="239305" y="378009"/>
                </a:lnTo>
                <a:lnTo>
                  <a:pt x="221365" y="378009"/>
                </a:lnTo>
                <a:lnTo>
                  <a:pt x="221365" y="381432"/>
                </a:lnTo>
                <a:lnTo>
                  <a:pt x="217412" y="381432"/>
                </a:lnTo>
                <a:lnTo>
                  <a:pt x="217412" y="378009"/>
                </a:lnTo>
                <a:lnTo>
                  <a:pt x="213763" y="378009"/>
                </a:lnTo>
                <a:lnTo>
                  <a:pt x="213763" y="374300"/>
                </a:lnTo>
                <a:lnTo>
                  <a:pt x="208594" y="374300"/>
                </a:lnTo>
                <a:lnTo>
                  <a:pt x="208594" y="369450"/>
                </a:lnTo>
                <a:lnTo>
                  <a:pt x="204641" y="369450"/>
                </a:lnTo>
                <a:lnTo>
                  <a:pt x="204641" y="365741"/>
                </a:lnTo>
                <a:lnTo>
                  <a:pt x="203424" y="362318"/>
                </a:lnTo>
                <a:lnTo>
                  <a:pt x="203424" y="365741"/>
                </a:lnTo>
                <a:lnTo>
                  <a:pt x="198255" y="365741"/>
                </a:lnTo>
                <a:lnTo>
                  <a:pt x="198255" y="369450"/>
                </a:lnTo>
                <a:lnTo>
                  <a:pt x="194302" y="369450"/>
                </a:lnTo>
                <a:lnTo>
                  <a:pt x="194302" y="374300"/>
                </a:lnTo>
                <a:lnTo>
                  <a:pt x="190349" y="374300"/>
                </a:lnTo>
                <a:lnTo>
                  <a:pt x="190349" y="378009"/>
                </a:lnTo>
                <a:lnTo>
                  <a:pt x="186700" y="378009"/>
                </a:lnTo>
                <a:lnTo>
                  <a:pt x="186700" y="381432"/>
                </a:lnTo>
                <a:lnTo>
                  <a:pt x="177578" y="381432"/>
                </a:lnTo>
                <a:lnTo>
                  <a:pt x="177578" y="384000"/>
                </a:lnTo>
                <a:lnTo>
                  <a:pt x="176362" y="384000"/>
                </a:lnTo>
                <a:lnTo>
                  <a:pt x="176362" y="391132"/>
                </a:lnTo>
                <a:lnTo>
                  <a:pt x="172409" y="391132"/>
                </a:lnTo>
                <a:lnTo>
                  <a:pt x="172409" y="394841"/>
                </a:lnTo>
                <a:lnTo>
                  <a:pt x="168456" y="398549"/>
                </a:lnTo>
                <a:lnTo>
                  <a:pt x="168456" y="403114"/>
                </a:lnTo>
                <a:lnTo>
                  <a:pt x="168456" y="398549"/>
                </a:lnTo>
                <a:lnTo>
                  <a:pt x="163287" y="398549"/>
                </a:lnTo>
                <a:lnTo>
                  <a:pt x="163287" y="394841"/>
                </a:lnTo>
                <a:lnTo>
                  <a:pt x="163287" y="398549"/>
                </a:lnTo>
                <a:lnTo>
                  <a:pt x="159638" y="398549"/>
                </a:lnTo>
                <a:lnTo>
                  <a:pt x="159638" y="394841"/>
                </a:lnTo>
                <a:lnTo>
                  <a:pt x="159638" y="398549"/>
                </a:lnTo>
                <a:lnTo>
                  <a:pt x="149299" y="398549"/>
                </a:lnTo>
                <a:lnTo>
                  <a:pt x="149299" y="403114"/>
                </a:lnTo>
                <a:lnTo>
                  <a:pt x="149299" y="398549"/>
                </a:lnTo>
                <a:lnTo>
                  <a:pt x="145346" y="398549"/>
                </a:lnTo>
                <a:lnTo>
                  <a:pt x="145346" y="394841"/>
                </a:lnTo>
                <a:lnTo>
                  <a:pt x="141393" y="394841"/>
                </a:lnTo>
                <a:lnTo>
                  <a:pt x="145346" y="394841"/>
                </a:lnTo>
                <a:lnTo>
                  <a:pt x="141393" y="394841"/>
                </a:lnTo>
                <a:lnTo>
                  <a:pt x="141393" y="391132"/>
                </a:lnTo>
                <a:lnTo>
                  <a:pt x="145346" y="391132"/>
                </a:lnTo>
                <a:lnTo>
                  <a:pt x="141393" y="391132"/>
                </a:lnTo>
                <a:lnTo>
                  <a:pt x="141393" y="387423"/>
                </a:lnTo>
                <a:lnTo>
                  <a:pt x="137745" y="387423"/>
                </a:lnTo>
                <a:lnTo>
                  <a:pt x="137745" y="391132"/>
                </a:lnTo>
                <a:lnTo>
                  <a:pt x="137745" y="387423"/>
                </a:lnTo>
                <a:lnTo>
                  <a:pt x="137745" y="391132"/>
                </a:lnTo>
                <a:lnTo>
                  <a:pt x="121021" y="391132"/>
                </a:lnTo>
                <a:lnTo>
                  <a:pt x="124669" y="394841"/>
                </a:lnTo>
                <a:lnTo>
                  <a:pt x="121021" y="394841"/>
                </a:lnTo>
                <a:lnTo>
                  <a:pt x="124669" y="398549"/>
                </a:lnTo>
                <a:lnTo>
                  <a:pt x="124669" y="410532"/>
                </a:lnTo>
                <a:lnTo>
                  <a:pt x="128622" y="410532"/>
                </a:lnTo>
                <a:lnTo>
                  <a:pt x="128622" y="420231"/>
                </a:lnTo>
                <a:lnTo>
                  <a:pt x="132575" y="420231"/>
                </a:lnTo>
                <a:lnTo>
                  <a:pt x="132575" y="435922"/>
                </a:lnTo>
                <a:lnTo>
                  <a:pt x="128622" y="437064"/>
                </a:lnTo>
                <a:lnTo>
                  <a:pt x="132575" y="437064"/>
                </a:lnTo>
                <a:lnTo>
                  <a:pt x="132575" y="440772"/>
                </a:lnTo>
                <a:lnTo>
                  <a:pt x="137745" y="440772"/>
                </a:lnTo>
                <a:lnTo>
                  <a:pt x="137745" y="445622"/>
                </a:lnTo>
                <a:lnTo>
                  <a:pt x="141393" y="445622"/>
                </a:lnTo>
                <a:lnTo>
                  <a:pt x="141393" y="449046"/>
                </a:lnTo>
                <a:lnTo>
                  <a:pt x="137745" y="452755"/>
                </a:lnTo>
                <a:lnTo>
                  <a:pt x="137745" y="449046"/>
                </a:lnTo>
                <a:lnTo>
                  <a:pt x="124669" y="449046"/>
                </a:lnTo>
                <a:lnTo>
                  <a:pt x="121021" y="445622"/>
                </a:lnTo>
                <a:lnTo>
                  <a:pt x="114331" y="445622"/>
                </a:lnTo>
                <a:lnTo>
                  <a:pt x="114331" y="435922"/>
                </a:lnTo>
                <a:lnTo>
                  <a:pt x="110682" y="435922"/>
                </a:lnTo>
                <a:lnTo>
                  <a:pt x="110682" y="431072"/>
                </a:lnTo>
                <a:lnTo>
                  <a:pt x="106729" y="431072"/>
                </a:lnTo>
                <a:lnTo>
                  <a:pt x="106729" y="435922"/>
                </a:lnTo>
                <a:lnTo>
                  <a:pt x="97607" y="435922"/>
                </a:lnTo>
                <a:lnTo>
                  <a:pt x="97607" y="431072"/>
                </a:lnTo>
                <a:lnTo>
                  <a:pt x="76018" y="431072"/>
                </a:lnTo>
                <a:lnTo>
                  <a:pt x="72065" y="435922"/>
                </a:lnTo>
                <a:lnTo>
                  <a:pt x="65679" y="435922"/>
                </a:lnTo>
                <a:lnTo>
                  <a:pt x="65679" y="431072"/>
                </a:lnTo>
                <a:lnTo>
                  <a:pt x="61726" y="431072"/>
                </a:lnTo>
                <a:lnTo>
                  <a:pt x="56557" y="427364"/>
                </a:lnTo>
                <a:lnTo>
                  <a:pt x="56557" y="423655"/>
                </a:lnTo>
                <a:lnTo>
                  <a:pt x="52604" y="420231"/>
                </a:lnTo>
                <a:lnTo>
                  <a:pt x="48955" y="420231"/>
                </a:lnTo>
                <a:lnTo>
                  <a:pt x="48955" y="416523"/>
                </a:lnTo>
                <a:lnTo>
                  <a:pt x="41049" y="416523"/>
                </a:lnTo>
                <a:lnTo>
                  <a:pt x="41049" y="406823"/>
                </a:lnTo>
                <a:lnTo>
                  <a:pt x="45002" y="406823"/>
                </a:lnTo>
                <a:lnTo>
                  <a:pt x="45002" y="391132"/>
                </a:lnTo>
                <a:lnTo>
                  <a:pt x="41049" y="391132"/>
                </a:lnTo>
                <a:lnTo>
                  <a:pt x="41049" y="374300"/>
                </a:lnTo>
                <a:lnTo>
                  <a:pt x="35880" y="374300"/>
                </a:lnTo>
                <a:lnTo>
                  <a:pt x="35880" y="365741"/>
                </a:lnTo>
                <a:lnTo>
                  <a:pt x="34664" y="365741"/>
                </a:lnTo>
                <a:lnTo>
                  <a:pt x="34664" y="362318"/>
                </a:lnTo>
                <a:lnTo>
                  <a:pt x="30711" y="362318"/>
                </a:lnTo>
                <a:lnTo>
                  <a:pt x="30711" y="358609"/>
                </a:lnTo>
                <a:lnTo>
                  <a:pt x="27062" y="358609"/>
                </a:lnTo>
                <a:lnTo>
                  <a:pt x="30711" y="358609"/>
                </a:lnTo>
                <a:lnTo>
                  <a:pt x="30711" y="356041"/>
                </a:lnTo>
                <a:lnTo>
                  <a:pt x="27062" y="356041"/>
                </a:lnTo>
                <a:lnTo>
                  <a:pt x="27062" y="345200"/>
                </a:lnTo>
                <a:lnTo>
                  <a:pt x="21893" y="345200"/>
                </a:lnTo>
                <a:lnTo>
                  <a:pt x="21893" y="336927"/>
                </a:lnTo>
                <a:lnTo>
                  <a:pt x="17940" y="336927"/>
                </a:lnTo>
                <a:lnTo>
                  <a:pt x="21893" y="333218"/>
                </a:lnTo>
                <a:lnTo>
                  <a:pt x="17940" y="333218"/>
                </a:lnTo>
                <a:lnTo>
                  <a:pt x="17940" y="332077"/>
                </a:lnTo>
                <a:lnTo>
                  <a:pt x="13987" y="332077"/>
                </a:lnTo>
                <a:lnTo>
                  <a:pt x="13987" y="327227"/>
                </a:lnTo>
                <a:lnTo>
                  <a:pt x="17940" y="327227"/>
                </a:lnTo>
                <a:lnTo>
                  <a:pt x="17940" y="316386"/>
                </a:lnTo>
                <a:lnTo>
                  <a:pt x="13987" y="316386"/>
                </a:lnTo>
                <a:lnTo>
                  <a:pt x="13987" y="307827"/>
                </a:lnTo>
                <a:lnTo>
                  <a:pt x="10338" y="304118"/>
                </a:lnTo>
                <a:lnTo>
                  <a:pt x="7601" y="304118"/>
                </a:lnTo>
                <a:lnTo>
                  <a:pt x="7601" y="298127"/>
                </a:lnTo>
                <a:lnTo>
                  <a:pt x="3648" y="298127"/>
                </a:lnTo>
                <a:lnTo>
                  <a:pt x="3648" y="287286"/>
                </a:lnTo>
                <a:lnTo>
                  <a:pt x="0" y="287286"/>
                </a:lnTo>
                <a:lnTo>
                  <a:pt x="0" y="274163"/>
                </a:lnTo>
                <a:lnTo>
                  <a:pt x="3648" y="274163"/>
                </a:lnTo>
                <a:lnTo>
                  <a:pt x="7601" y="270454"/>
                </a:lnTo>
                <a:lnTo>
                  <a:pt x="7601" y="274163"/>
                </a:lnTo>
                <a:lnTo>
                  <a:pt x="7601" y="265604"/>
                </a:lnTo>
                <a:lnTo>
                  <a:pt x="17940" y="265604"/>
                </a:lnTo>
                <a:lnTo>
                  <a:pt x="17940" y="261896"/>
                </a:lnTo>
                <a:lnTo>
                  <a:pt x="21893" y="258472"/>
                </a:lnTo>
                <a:lnTo>
                  <a:pt x="34664" y="258472"/>
                </a:lnTo>
                <a:lnTo>
                  <a:pt x="34664" y="254763"/>
                </a:lnTo>
                <a:lnTo>
                  <a:pt x="35880" y="254763"/>
                </a:lnTo>
                <a:lnTo>
                  <a:pt x="35880" y="251055"/>
                </a:lnTo>
                <a:lnTo>
                  <a:pt x="41049" y="248772"/>
                </a:lnTo>
                <a:lnTo>
                  <a:pt x="41049" y="251055"/>
                </a:lnTo>
                <a:lnTo>
                  <a:pt x="56557" y="251055"/>
                </a:lnTo>
                <a:lnTo>
                  <a:pt x="56557" y="248772"/>
                </a:lnTo>
                <a:lnTo>
                  <a:pt x="56557" y="251055"/>
                </a:lnTo>
                <a:lnTo>
                  <a:pt x="65679" y="251055"/>
                </a:lnTo>
                <a:lnTo>
                  <a:pt x="65679" y="241355"/>
                </a:lnTo>
                <a:lnTo>
                  <a:pt x="66896" y="241355"/>
                </a:lnTo>
                <a:lnTo>
                  <a:pt x="66896" y="233081"/>
                </a:lnTo>
                <a:lnTo>
                  <a:pt x="65679" y="233081"/>
                </a:lnTo>
                <a:lnTo>
                  <a:pt x="87573" y="233081"/>
                </a:lnTo>
                <a:lnTo>
                  <a:pt x="87573" y="229373"/>
                </a:lnTo>
                <a:lnTo>
                  <a:pt x="92742" y="229373"/>
                </a:lnTo>
                <a:lnTo>
                  <a:pt x="92742" y="225664"/>
                </a:lnTo>
                <a:lnTo>
                  <a:pt x="97607" y="225664"/>
                </a:lnTo>
                <a:lnTo>
                  <a:pt x="97607" y="229373"/>
                </a:lnTo>
                <a:lnTo>
                  <a:pt x="102776" y="229373"/>
                </a:lnTo>
                <a:lnTo>
                  <a:pt x="102776" y="225664"/>
                </a:lnTo>
                <a:lnTo>
                  <a:pt x="106729" y="225664"/>
                </a:lnTo>
                <a:lnTo>
                  <a:pt x="110682" y="229373"/>
                </a:lnTo>
                <a:lnTo>
                  <a:pt x="110682" y="236505"/>
                </a:lnTo>
                <a:lnTo>
                  <a:pt x="114331" y="241355"/>
                </a:lnTo>
                <a:lnTo>
                  <a:pt x="110682" y="241355"/>
                </a:lnTo>
                <a:lnTo>
                  <a:pt x="110682" y="248772"/>
                </a:lnTo>
                <a:lnTo>
                  <a:pt x="114331" y="248772"/>
                </a:lnTo>
                <a:lnTo>
                  <a:pt x="114331" y="258472"/>
                </a:lnTo>
                <a:lnTo>
                  <a:pt x="121021" y="258472"/>
                </a:lnTo>
                <a:lnTo>
                  <a:pt x="121021" y="251055"/>
                </a:lnTo>
                <a:lnTo>
                  <a:pt x="124669" y="251055"/>
                </a:lnTo>
                <a:lnTo>
                  <a:pt x="124669" y="248772"/>
                </a:lnTo>
                <a:lnTo>
                  <a:pt x="128622" y="248772"/>
                </a:lnTo>
                <a:lnTo>
                  <a:pt x="132575" y="251055"/>
                </a:lnTo>
                <a:lnTo>
                  <a:pt x="137745" y="251055"/>
                </a:lnTo>
                <a:lnTo>
                  <a:pt x="137745" y="254763"/>
                </a:lnTo>
                <a:lnTo>
                  <a:pt x="137745" y="248772"/>
                </a:lnTo>
                <a:lnTo>
                  <a:pt x="145346" y="248772"/>
                </a:lnTo>
                <a:lnTo>
                  <a:pt x="145346" y="251055"/>
                </a:lnTo>
                <a:lnTo>
                  <a:pt x="141393" y="251055"/>
                </a:lnTo>
                <a:lnTo>
                  <a:pt x="145346" y="251055"/>
                </a:lnTo>
                <a:lnTo>
                  <a:pt x="149299" y="254763"/>
                </a:lnTo>
                <a:lnTo>
                  <a:pt x="151732" y="258472"/>
                </a:lnTo>
                <a:lnTo>
                  <a:pt x="163287" y="258472"/>
                </a:lnTo>
                <a:lnTo>
                  <a:pt x="163287" y="261896"/>
                </a:lnTo>
                <a:lnTo>
                  <a:pt x="177578" y="261896"/>
                </a:lnTo>
                <a:lnTo>
                  <a:pt x="177578" y="270454"/>
                </a:lnTo>
                <a:lnTo>
                  <a:pt x="182747" y="270454"/>
                </a:lnTo>
                <a:lnTo>
                  <a:pt x="182747" y="274163"/>
                </a:lnTo>
                <a:lnTo>
                  <a:pt x="186700" y="274163"/>
                </a:lnTo>
                <a:lnTo>
                  <a:pt x="186700" y="270454"/>
                </a:lnTo>
                <a:lnTo>
                  <a:pt x="190349" y="270454"/>
                </a:lnTo>
                <a:lnTo>
                  <a:pt x="190349" y="274163"/>
                </a:lnTo>
                <a:lnTo>
                  <a:pt x="194302" y="274163"/>
                </a:lnTo>
                <a:lnTo>
                  <a:pt x="194302" y="270454"/>
                </a:lnTo>
                <a:lnTo>
                  <a:pt x="198255" y="270454"/>
                </a:lnTo>
                <a:lnTo>
                  <a:pt x="198255" y="277587"/>
                </a:lnTo>
                <a:lnTo>
                  <a:pt x="204641" y="277587"/>
                </a:lnTo>
                <a:lnTo>
                  <a:pt x="204641" y="274163"/>
                </a:lnTo>
                <a:lnTo>
                  <a:pt x="208594" y="274163"/>
                </a:lnTo>
                <a:lnTo>
                  <a:pt x="208594" y="265604"/>
                </a:lnTo>
                <a:lnTo>
                  <a:pt x="213763" y="265604"/>
                </a:lnTo>
                <a:lnTo>
                  <a:pt x="213763" y="261896"/>
                </a:lnTo>
                <a:lnTo>
                  <a:pt x="217412" y="261896"/>
                </a:lnTo>
                <a:lnTo>
                  <a:pt x="217412" y="254763"/>
                </a:lnTo>
                <a:lnTo>
                  <a:pt x="221365" y="254763"/>
                </a:lnTo>
                <a:lnTo>
                  <a:pt x="217412" y="254763"/>
                </a:lnTo>
                <a:lnTo>
                  <a:pt x="217412" y="245063"/>
                </a:lnTo>
                <a:lnTo>
                  <a:pt x="221365" y="245063"/>
                </a:lnTo>
                <a:lnTo>
                  <a:pt x="221365" y="241355"/>
                </a:lnTo>
                <a:lnTo>
                  <a:pt x="225318" y="241355"/>
                </a:lnTo>
                <a:lnTo>
                  <a:pt x="225318" y="236505"/>
                </a:lnTo>
                <a:lnTo>
                  <a:pt x="228967" y="236505"/>
                </a:lnTo>
                <a:lnTo>
                  <a:pt x="228967" y="233081"/>
                </a:lnTo>
                <a:lnTo>
                  <a:pt x="234136" y="233081"/>
                </a:lnTo>
                <a:lnTo>
                  <a:pt x="234136" y="229373"/>
                </a:lnTo>
                <a:lnTo>
                  <a:pt x="239305" y="229373"/>
                </a:lnTo>
                <a:lnTo>
                  <a:pt x="239305" y="219673"/>
                </a:lnTo>
                <a:lnTo>
                  <a:pt x="243258" y="219673"/>
                </a:lnTo>
                <a:lnTo>
                  <a:pt x="243258" y="215964"/>
                </a:lnTo>
                <a:lnTo>
                  <a:pt x="262415" y="215964"/>
                </a:lnTo>
                <a:lnTo>
                  <a:pt x="262415" y="212540"/>
                </a:lnTo>
                <a:lnTo>
                  <a:pt x="273969" y="212540"/>
                </a:lnTo>
                <a:lnTo>
                  <a:pt x="273969" y="208832"/>
                </a:lnTo>
                <a:lnTo>
                  <a:pt x="279139" y="208832"/>
                </a:lnTo>
                <a:lnTo>
                  <a:pt x="279139" y="203982"/>
                </a:lnTo>
                <a:lnTo>
                  <a:pt x="283092" y="203982"/>
                </a:lnTo>
                <a:lnTo>
                  <a:pt x="283092" y="194282"/>
                </a:lnTo>
                <a:lnTo>
                  <a:pt x="279139" y="190573"/>
                </a:lnTo>
                <a:lnTo>
                  <a:pt x="283092" y="190573"/>
                </a:lnTo>
                <a:lnTo>
                  <a:pt x="279139" y="187150"/>
                </a:lnTo>
                <a:lnTo>
                  <a:pt x="283092" y="183441"/>
                </a:lnTo>
                <a:lnTo>
                  <a:pt x="283092" y="174882"/>
                </a:lnTo>
                <a:lnTo>
                  <a:pt x="287044" y="171459"/>
                </a:lnTo>
                <a:lnTo>
                  <a:pt x="287044" y="165468"/>
                </a:lnTo>
                <a:lnTo>
                  <a:pt x="290693" y="161759"/>
                </a:lnTo>
                <a:lnTo>
                  <a:pt x="293430" y="161759"/>
                </a:lnTo>
                <a:lnTo>
                  <a:pt x="293430" y="158050"/>
                </a:lnTo>
                <a:lnTo>
                  <a:pt x="304985" y="158050"/>
                </a:lnTo>
                <a:lnTo>
                  <a:pt x="304985" y="154341"/>
                </a:lnTo>
                <a:lnTo>
                  <a:pt x="310154" y="154341"/>
                </a:lnTo>
                <a:lnTo>
                  <a:pt x="310154" y="137509"/>
                </a:lnTo>
                <a:lnTo>
                  <a:pt x="314107" y="137509"/>
                </a:lnTo>
                <a:lnTo>
                  <a:pt x="314107" y="141218"/>
                </a:lnTo>
                <a:lnTo>
                  <a:pt x="317756" y="141218"/>
                </a:lnTo>
                <a:lnTo>
                  <a:pt x="319276" y="144927"/>
                </a:lnTo>
                <a:lnTo>
                  <a:pt x="324445" y="147209"/>
                </a:lnTo>
                <a:lnTo>
                  <a:pt x="324445" y="144927"/>
                </a:lnTo>
                <a:lnTo>
                  <a:pt x="328094" y="147209"/>
                </a:lnTo>
                <a:lnTo>
                  <a:pt x="328094" y="144927"/>
                </a:lnTo>
                <a:lnTo>
                  <a:pt x="328094" y="147209"/>
                </a:lnTo>
                <a:lnTo>
                  <a:pt x="332047" y="147209"/>
                </a:lnTo>
                <a:lnTo>
                  <a:pt x="332047" y="144927"/>
                </a:lnTo>
                <a:lnTo>
                  <a:pt x="336000" y="144927"/>
                </a:lnTo>
                <a:lnTo>
                  <a:pt x="336000" y="147209"/>
                </a:lnTo>
                <a:lnTo>
                  <a:pt x="344818" y="147209"/>
                </a:lnTo>
                <a:lnTo>
                  <a:pt x="344818" y="150918"/>
                </a:lnTo>
                <a:lnTo>
                  <a:pt x="346035" y="147209"/>
                </a:lnTo>
                <a:lnTo>
                  <a:pt x="344818" y="147209"/>
                </a:lnTo>
                <a:lnTo>
                  <a:pt x="344818" y="141218"/>
                </a:lnTo>
                <a:lnTo>
                  <a:pt x="346035" y="141218"/>
                </a:lnTo>
                <a:lnTo>
                  <a:pt x="346035" y="137509"/>
                </a:lnTo>
                <a:lnTo>
                  <a:pt x="349988" y="137509"/>
                </a:lnTo>
                <a:lnTo>
                  <a:pt x="349988" y="132659"/>
                </a:lnTo>
                <a:lnTo>
                  <a:pt x="355157" y="132659"/>
                </a:lnTo>
                <a:lnTo>
                  <a:pt x="355157" y="137509"/>
                </a:lnTo>
                <a:lnTo>
                  <a:pt x="359110" y="137509"/>
                </a:lnTo>
                <a:lnTo>
                  <a:pt x="359110" y="132659"/>
                </a:lnTo>
                <a:lnTo>
                  <a:pt x="363063" y="132659"/>
                </a:lnTo>
                <a:lnTo>
                  <a:pt x="363063" y="129236"/>
                </a:lnTo>
                <a:lnTo>
                  <a:pt x="366712" y="129236"/>
                </a:lnTo>
                <a:lnTo>
                  <a:pt x="366712" y="125527"/>
                </a:lnTo>
                <a:lnTo>
                  <a:pt x="363063" y="125527"/>
                </a:lnTo>
                <a:lnTo>
                  <a:pt x="363063" y="121818"/>
                </a:lnTo>
                <a:lnTo>
                  <a:pt x="359110" y="121818"/>
                </a:lnTo>
                <a:lnTo>
                  <a:pt x="363063" y="121818"/>
                </a:lnTo>
                <a:lnTo>
                  <a:pt x="363063" y="119536"/>
                </a:lnTo>
                <a:lnTo>
                  <a:pt x="370665" y="119536"/>
                </a:lnTo>
                <a:lnTo>
                  <a:pt x="375834" y="115827"/>
                </a:lnTo>
                <a:lnTo>
                  <a:pt x="377050" y="119536"/>
                </a:lnTo>
                <a:lnTo>
                  <a:pt x="381003" y="115827"/>
                </a:lnTo>
                <a:lnTo>
                  <a:pt x="381003" y="119536"/>
                </a:lnTo>
                <a:lnTo>
                  <a:pt x="389821" y="119536"/>
                </a:lnTo>
                <a:lnTo>
                  <a:pt x="389821" y="115827"/>
                </a:lnTo>
                <a:lnTo>
                  <a:pt x="397727" y="115827"/>
                </a:lnTo>
                <a:lnTo>
                  <a:pt x="397727" y="108695"/>
                </a:lnTo>
                <a:lnTo>
                  <a:pt x="393774" y="103845"/>
                </a:lnTo>
                <a:lnTo>
                  <a:pt x="393774" y="96427"/>
                </a:lnTo>
                <a:lnTo>
                  <a:pt x="389821" y="93004"/>
                </a:lnTo>
                <a:lnTo>
                  <a:pt x="389821" y="90436"/>
                </a:lnTo>
                <a:lnTo>
                  <a:pt x="389821" y="93004"/>
                </a:lnTo>
                <a:lnTo>
                  <a:pt x="408066" y="93004"/>
                </a:lnTo>
                <a:lnTo>
                  <a:pt x="408066" y="96427"/>
                </a:lnTo>
                <a:lnTo>
                  <a:pt x="415667" y="100136"/>
                </a:lnTo>
                <a:lnTo>
                  <a:pt x="420837" y="100136"/>
                </a:lnTo>
                <a:lnTo>
                  <a:pt x="420837" y="103845"/>
                </a:lnTo>
                <a:lnTo>
                  <a:pt x="424790" y="103845"/>
                </a:lnTo>
                <a:lnTo>
                  <a:pt x="424790" y="108695"/>
                </a:lnTo>
                <a:lnTo>
                  <a:pt x="438777" y="108695"/>
                </a:lnTo>
                <a:lnTo>
                  <a:pt x="442730" y="112118"/>
                </a:lnTo>
                <a:lnTo>
                  <a:pt x="446683" y="112118"/>
                </a:lnTo>
                <a:lnTo>
                  <a:pt x="446683" y="108695"/>
                </a:lnTo>
                <a:lnTo>
                  <a:pt x="455501" y="108695"/>
                </a:lnTo>
                <a:lnTo>
                  <a:pt x="455501" y="103845"/>
                </a:lnTo>
                <a:lnTo>
                  <a:pt x="465839" y="103845"/>
                </a:lnTo>
                <a:lnTo>
                  <a:pt x="465839" y="108695"/>
                </a:lnTo>
                <a:lnTo>
                  <a:pt x="477394" y="108695"/>
                </a:lnTo>
                <a:lnTo>
                  <a:pt x="477394" y="100136"/>
                </a:lnTo>
                <a:lnTo>
                  <a:pt x="481347" y="100136"/>
                </a:lnTo>
                <a:lnTo>
                  <a:pt x="481347" y="96427"/>
                </a:lnTo>
                <a:lnTo>
                  <a:pt x="486516" y="96427"/>
                </a:lnTo>
                <a:lnTo>
                  <a:pt x="486516" y="93004"/>
                </a:lnTo>
                <a:lnTo>
                  <a:pt x="487733" y="93004"/>
                </a:lnTo>
                <a:lnTo>
                  <a:pt x="487733" y="90436"/>
                </a:lnTo>
                <a:lnTo>
                  <a:pt x="491686" y="86728"/>
                </a:lnTo>
                <a:lnTo>
                  <a:pt x="496855" y="86728"/>
                </a:lnTo>
                <a:lnTo>
                  <a:pt x="500504" y="83304"/>
                </a:lnTo>
                <a:lnTo>
                  <a:pt x="512363" y="83304"/>
                </a:lnTo>
                <a:lnTo>
                  <a:pt x="514795" y="86728"/>
                </a:lnTo>
                <a:lnTo>
                  <a:pt x="518748" y="86728"/>
                </a:lnTo>
                <a:lnTo>
                  <a:pt x="518748" y="83304"/>
                </a:lnTo>
                <a:lnTo>
                  <a:pt x="526350" y="83304"/>
                </a:lnTo>
                <a:lnTo>
                  <a:pt x="526350" y="67613"/>
                </a:lnTo>
                <a:lnTo>
                  <a:pt x="531519" y="66187"/>
                </a:lnTo>
                <a:lnTo>
                  <a:pt x="531519" y="61337"/>
                </a:lnTo>
                <a:lnTo>
                  <a:pt x="535472" y="61337"/>
                </a:lnTo>
                <a:lnTo>
                  <a:pt x="535472" y="57913"/>
                </a:lnTo>
                <a:lnTo>
                  <a:pt x="539121" y="54205"/>
                </a:lnTo>
                <a:lnTo>
                  <a:pt x="539121" y="50496"/>
                </a:lnTo>
                <a:lnTo>
                  <a:pt x="535472" y="50496"/>
                </a:lnTo>
                <a:lnTo>
                  <a:pt x="539121" y="50496"/>
                </a:lnTo>
                <a:lnTo>
                  <a:pt x="539121" y="47072"/>
                </a:lnTo>
                <a:lnTo>
                  <a:pt x="543074" y="47072"/>
                </a:lnTo>
                <a:lnTo>
                  <a:pt x="543074" y="42222"/>
                </a:lnTo>
                <a:lnTo>
                  <a:pt x="539121" y="42222"/>
                </a:lnTo>
                <a:lnTo>
                  <a:pt x="543074" y="42222"/>
                </a:lnTo>
                <a:lnTo>
                  <a:pt x="543074" y="38514"/>
                </a:lnTo>
                <a:lnTo>
                  <a:pt x="545811" y="38514"/>
                </a:lnTo>
                <a:lnTo>
                  <a:pt x="545811" y="37372"/>
                </a:lnTo>
                <a:lnTo>
                  <a:pt x="543074" y="37372"/>
                </a:lnTo>
                <a:lnTo>
                  <a:pt x="543074" y="25105"/>
                </a:lnTo>
                <a:lnTo>
                  <a:pt x="545811" y="25105"/>
                </a:lnTo>
                <a:lnTo>
                  <a:pt x="545811" y="14264"/>
                </a:lnTo>
                <a:lnTo>
                  <a:pt x="549459" y="14264"/>
                </a:lnTo>
                <a:lnTo>
                  <a:pt x="549459" y="11982"/>
                </a:lnTo>
                <a:lnTo>
                  <a:pt x="553412" y="8273"/>
                </a:lnTo>
                <a:lnTo>
                  <a:pt x="557365" y="8273"/>
                </a:lnTo>
                <a:lnTo>
                  <a:pt x="562535" y="4564"/>
                </a:lnTo>
                <a:lnTo>
                  <a:pt x="562535" y="0"/>
                </a:lnTo>
                <a:close/>
              </a:path>
            </a:pathLst>
          </a:custGeom>
          <a:solidFill>
            <a:srgbClr val="BFBFBF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es-PE"/>
            </a:pPr>
            <a:endParaRPr lang="es-PE" sz="1400">
              <a:solidFill>
                <a:srgbClr val="000000"/>
              </a:solidFill>
            </a:endParaRPr>
          </a:p>
        </p:txBody>
      </p:sp>
      <p:sp>
        <p:nvSpPr>
          <p:cNvPr id="26" name="Google Shape;1274;p20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v48A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QLAAAMAAAAEAAAAAAAAAAAAAAAAAAAAAAAAAAeAAAAaAAAAAAAAAAAAAAAAAAAAAAAAAAAAAAAECcAABAnAAAAAAAAAAAAAAAAAAAAAAAAAAAAAAAAAAAAAAAAAAAAABQAAAAAAAAAwMD/AAAAAABkAAAAMgAAAAAAAABkAAAAAAAAAH9/fwAKAAAAHwAAAFQAAAC/jwAA////AQAAAAAAAAAAAAAAAAAAAAAAAAAAAAAAAAAAAAAAAAAA/v7+AH9/fwDn5uYDzMzMAMDA/wB/f38AAAAAAAAAAAAAAAAAAAAAAAAAAAAhAAAAGAAAABQAAAAFOQAAxRgAAMY9AAA9HAAAEAAAACYAAAAIAAAA//////////8="/>
              </a:ext>
            </a:extLst>
          </p:cNvSpPr>
          <p:nvPr/>
        </p:nvSpPr>
        <p:spPr>
          <a:xfrm>
            <a:off x="9269095" y="4026535"/>
            <a:ext cx="772795" cy="563880"/>
          </a:xfrm>
          <a:custGeom>
            <a:avLst/>
            <a:gdLst/>
            <a:ahLst/>
            <a:cxnLst/>
            <a:rect l="0" t="0" r="772795" b="563880"/>
            <a:pathLst>
              <a:path w="772795" h="563880">
                <a:moveTo>
                  <a:pt x="0" y="57900"/>
                </a:moveTo>
                <a:lnTo>
                  <a:pt x="0" y="54477"/>
                </a:lnTo>
                <a:lnTo>
                  <a:pt x="6389" y="54477"/>
                </a:lnTo>
                <a:lnTo>
                  <a:pt x="6389" y="45920"/>
                </a:lnTo>
                <a:lnTo>
                  <a:pt x="10344" y="45920"/>
                </a:lnTo>
                <a:lnTo>
                  <a:pt x="10344" y="38790"/>
                </a:lnTo>
                <a:lnTo>
                  <a:pt x="19167" y="38790"/>
                </a:lnTo>
                <a:lnTo>
                  <a:pt x="19167" y="42213"/>
                </a:lnTo>
                <a:lnTo>
                  <a:pt x="37422" y="42213"/>
                </a:lnTo>
                <a:lnTo>
                  <a:pt x="37422" y="38790"/>
                </a:lnTo>
                <a:lnTo>
                  <a:pt x="41073" y="38790"/>
                </a:lnTo>
                <a:lnTo>
                  <a:pt x="45029" y="35082"/>
                </a:lnTo>
                <a:lnTo>
                  <a:pt x="50201" y="35082"/>
                </a:lnTo>
                <a:lnTo>
                  <a:pt x="50201" y="32800"/>
                </a:lnTo>
                <a:lnTo>
                  <a:pt x="50201" y="42213"/>
                </a:lnTo>
                <a:lnTo>
                  <a:pt x="45029" y="42213"/>
                </a:lnTo>
                <a:lnTo>
                  <a:pt x="57807" y="42213"/>
                </a:lnTo>
                <a:lnTo>
                  <a:pt x="57807" y="45920"/>
                </a:lnTo>
                <a:lnTo>
                  <a:pt x="59328" y="42213"/>
                </a:lnTo>
                <a:lnTo>
                  <a:pt x="64501" y="42213"/>
                </a:lnTo>
                <a:lnTo>
                  <a:pt x="64501" y="49628"/>
                </a:lnTo>
                <a:lnTo>
                  <a:pt x="59328" y="49628"/>
                </a:lnTo>
                <a:lnTo>
                  <a:pt x="59328" y="54477"/>
                </a:lnTo>
                <a:lnTo>
                  <a:pt x="64501" y="54477"/>
                </a:lnTo>
                <a:lnTo>
                  <a:pt x="64501" y="57900"/>
                </a:lnTo>
                <a:lnTo>
                  <a:pt x="68152" y="57900"/>
                </a:lnTo>
                <a:lnTo>
                  <a:pt x="68152" y="59326"/>
                </a:lnTo>
                <a:lnTo>
                  <a:pt x="76062" y="59326"/>
                </a:lnTo>
                <a:lnTo>
                  <a:pt x="76062" y="57900"/>
                </a:lnTo>
                <a:lnTo>
                  <a:pt x="84885" y="57900"/>
                </a:lnTo>
                <a:lnTo>
                  <a:pt x="84885" y="59326"/>
                </a:lnTo>
                <a:lnTo>
                  <a:pt x="88841" y="59326"/>
                </a:lnTo>
                <a:lnTo>
                  <a:pt x="88841" y="64175"/>
                </a:lnTo>
                <a:lnTo>
                  <a:pt x="95230" y="64175"/>
                </a:lnTo>
                <a:lnTo>
                  <a:pt x="95230" y="59326"/>
                </a:lnTo>
                <a:lnTo>
                  <a:pt x="103140" y="59326"/>
                </a:lnTo>
                <a:lnTo>
                  <a:pt x="103140" y="64175"/>
                </a:lnTo>
                <a:lnTo>
                  <a:pt x="117136" y="64175"/>
                </a:lnTo>
                <a:lnTo>
                  <a:pt x="117136" y="59326"/>
                </a:lnTo>
                <a:lnTo>
                  <a:pt x="117136" y="64175"/>
                </a:lnTo>
                <a:lnTo>
                  <a:pt x="126263" y="64175"/>
                </a:lnTo>
                <a:lnTo>
                  <a:pt x="126263" y="59326"/>
                </a:lnTo>
                <a:lnTo>
                  <a:pt x="129914" y="59326"/>
                </a:lnTo>
                <a:lnTo>
                  <a:pt x="129914" y="54477"/>
                </a:lnTo>
                <a:lnTo>
                  <a:pt x="137825" y="54477"/>
                </a:lnTo>
                <a:lnTo>
                  <a:pt x="137825" y="49628"/>
                </a:lnTo>
                <a:lnTo>
                  <a:pt x="145431" y="49628"/>
                </a:lnTo>
                <a:lnTo>
                  <a:pt x="145431" y="54477"/>
                </a:lnTo>
                <a:lnTo>
                  <a:pt x="160948" y="54477"/>
                </a:lnTo>
                <a:lnTo>
                  <a:pt x="160948" y="49628"/>
                </a:lnTo>
                <a:lnTo>
                  <a:pt x="164903" y="49628"/>
                </a:lnTo>
                <a:lnTo>
                  <a:pt x="164903" y="54477"/>
                </a:lnTo>
                <a:lnTo>
                  <a:pt x="168554" y="54477"/>
                </a:lnTo>
                <a:lnTo>
                  <a:pt x="168554" y="57900"/>
                </a:lnTo>
                <a:lnTo>
                  <a:pt x="172509" y="57900"/>
                </a:lnTo>
                <a:lnTo>
                  <a:pt x="172509" y="54477"/>
                </a:lnTo>
                <a:lnTo>
                  <a:pt x="172509" y="57900"/>
                </a:lnTo>
                <a:lnTo>
                  <a:pt x="172509" y="54477"/>
                </a:lnTo>
                <a:lnTo>
                  <a:pt x="172509" y="57900"/>
                </a:lnTo>
                <a:lnTo>
                  <a:pt x="172509" y="54477"/>
                </a:lnTo>
                <a:lnTo>
                  <a:pt x="186809" y="54477"/>
                </a:lnTo>
                <a:lnTo>
                  <a:pt x="186809" y="49628"/>
                </a:lnTo>
                <a:lnTo>
                  <a:pt x="209932" y="49628"/>
                </a:lnTo>
                <a:lnTo>
                  <a:pt x="209932" y="45920"/>
                </a:lnTo>
                <a:lnTo>
                  <a:pt x="213887" y="45920"/>
                </a:lnTo>
                <a:lnTo>
                  <a:pt x="209932" y="45920"/>
                </a:lnTo>
                <a:lnTo>
                  <a:pt x="213887" y="45920"/>
                </a:lnTo>
                <a:lnTo>
                  <a:pt x="213887" y="54477"/>
                </a:lnTo>
                <a:lnTo>
                  <a:pt x="221494" y="54477"/>
                </a:lnTo>
                <a:lnTo>
                  <a:pt x="221494" y="57900"/>
                </a:lnTo>
                <a:lnTo>
                  <a:pt x="226666" y="57900"/>
                </a:lnTo>
                <a:lnTo>
                  <a:pt x="226666" y="67597"/>
                </a:lnTo>
                <a:lnTo>
                  <a:pt x="230621" y="67597"/>
                </a:lnTo>
                <a:lnTo>
                  <a:pt x="230621" y="64175"/>
                </a:lnTo>
                <a:lnTo>
                  <a:pt x="231838" y="64175"/>
                </a:lnTo>
                <a:lnTo>
                  <a:pt x="231838" y="59326"/>
                </a:lnTo>
                <a:lnTo>
                  <a:pt x="237010" y="59326"/>
                </a:lnTo>
                <a:lnTo>
                  <a:pt x="237010" y="49628"/>
                </a:lnTo>
                <a:lnTo>
                  <a:pt x="240966" y="49628"/>
                </a:lnTo>
                <a:lnTo>
                  <a:pt x="240966" y="38790"/>
                </a:lnTo>
                <a:lnTo>
                  <a:pt x="244617" y="38790"/>
                </a:lnTo>
                <a:lnTo>
                  <a:pt x="244617" y="35082"/>
                </a:lnTo>
                <a:lnTo>
                  <a:pt x="248572" y="35082"/>
                </a:lnTo>
                <a:lnTo>
                  <a:pt x="248572" y="32800"/>
                </a:lnTo>
                <a:lnTo>
                  <a:pt x="252527" y="32800"/>
                </a:lnTo>
                <a:lnTo>
                  <a:pt x="252527" y="29092"/>
                </a:lnTo>
                <a:lnTo>
                  <a:pt x="258916" y="29092"/>
                </a:lnTo>
                <a:lnTo>
                  <a:pt x="258916" y="25385"/>
                </a:lnTo>
                <a:lnTo>
                  <a:pt x="262567" y="25385"/>
                </a:lnTo>
                <a:lnTo>
                  <a:pt x="262567" y="29092"/>
                </a:lnTo>
                <a:lnTo>
                  <a:pt x="271695" y="29092"/>
                </a:lnTo>
                <a:lnTo>
                  <a:pt x="271695" y="38790"/>
                </a:lnTo>
                <a:lnTo>
                  <a:pt x="275650" y="38790"/>
                </a:lnTo>
                <a:lnTo>
                  <a:pt x="271695" y="38790"/>
                </a:lnTo>
                <a:lnTo>
                  <a:pt x="271695" y="42213"/>
                </a:lnTo>
                <a:lnTo>
                  <a:pt x="275650" y="45920"/>
                </a:lnTo>
                <a:lnTo>
                  <a:pt x="275650" y="54477"/>
                </a:lnTo>
                <a:lnTo>
                  <a:pt x="271695" y="54477"/>
                </a:lnTo>
                <a:lnTo>
                  <a:pt x="275650" y="54477"/>
                </a:lnTo>
                <a:lnTo>
                  <a:pt x="275650" y="59326"/>
                </a:lnTo>
                <a:lnTo>
                  <a:pt x="279301" y="59326"/>
                </a:lnTo>
                <a:lnTo>
                  <a:pt x="279301" y="67597"/>
                </a:lnTo>
                <a:lnTo>
                  <a:pt x="283256" y="64175"/>
                </a:lnTo>
                <a:lnTo>
                  <a:pt x="285995" y="67597"/>
                </a:lnTo>
                <a:lnTo>
                  <a:pt x="283256" y="67597"/>
                </a:lnTo>
                <a:lnTo>
                  <a:pt x="283256" y="71305"/>
                </a:lnTo>
                <a:lnTo>
                  <a:pt x="285995" y="71305"/>
                </a:lnTo>
                <a:lnTo>
                  <a:pt x="285995" y="75013"/>
                </a:lnTo>
                <a:lnTo>
                  <a:pt x="289646" y="75013"/>
                </a:lnTo>
                <a:lnTo>
                  <a:pt x="289646" y="78436"/>
                </a:lnTo>
                <a:lnTo>
                  <a:pt x="285995" y="78436"/>
                </a:lnTo>
                <a:lnTo>
                  <a:pt x="285995" y="82143"/>
                </a:lnTo>
                <a:lnTo>
                  <a:pt x="289646" y="82143"/>
                </a:lnTo>
                <a:lnTo>
                  <a:pt x="289646" y="88133"/>
                </a:lnTo>
                <a:lnTo>
                  <a:pt x="293601" y="88133"/>
                </a:lnTo>
                <a:lnTo>
                  <a:pt x="293601" y="96690"/>
                </a:lnTo>
                <a:lnTo>
                  <a:pt x="289646" y="96690"/>
                </a:lnTo>
                <a:lnTo>
                  <a:pt x="289646" y="91841"/>
                </a:lnTo>
                <a:lnTo>
                  <a:pt x="289646" y="96690"/>
                </a:lnTo>
                <a:lnTo>
                  <a:pt x="293601" y="96690"/>
                </a:lnTo>
                <a:lnTo>
                  <a:pt x="293601" y="100397"/>
                </a:lnTo>
                <a:lnTo>
                  <a:pt x="289646" y="100397"/>
                </a:lnTo>
                <a:lnTo>
                  <a:pt x="293601" y="100397"/>
                </a:lnTo>
                <a:lnTo>
                  <a:pt x="293601" y="103820"/>
                </a:lnTo>
                <a:lnTo>
                  <a:pt x="297556" y="103820"/>
                </a:lnTo>
                <a:lnTo>
                  <a:pt x="297556" y="107528"/>
                </a:lnTo>
                <a:lnTo>
                  <a:pt x="293601" y="107528"/>
                </a:lnTo>
                <a:lnTo>
                  <a:pt x="297556" y="107528"/>
                </a:lnTo>
                <a:lnTo>
                  <a:pt x="297556" y="111236"/>
                </a:lnTo>
                <a:lnTo>
                  <a:pt x="293601" y="111236"/>
                </a:lnTo>
                <a:lnTo>
                  <a:pt x="293601" y="113518"/>
                </a:lnTo>
                <a:lnTo>
                  <a:pt x="297556" y="113518"/>
                </a:lnTo>
                <a:lnTo>
                  <a:pt x="297556" y="125497"/>
                </a:lnTo>
                <a:lnTo>
                  <a:pt x="302728" y="120933"/>
                </a:lnTo>
                <a:lnTo>
                  <a:pt x="302728" y="117225"/>
                </a:lnTo>
                <a:lnTo>
                  <a:pt x="310335" y="117225"/>
                </a:lnTo>
                <a:lnTo>
                  <a:pt x="310335" y="113518"/>
                </a:lnTo>
                <a:lnTo>
                  <a:pt x="316724" y="113518"/>
                </a:lnTo>
                <a:lnTo>
                  <a:pt x="316724" y="107528"/>
                </a:lnTo>
                <a:lnTo>
                  <a:pt x="320679" y="107528"/>
                </a:lnTo>
                <a:lnTo>
                  <a:pt x="320679" y="96690"/>
                </a:lnTo>
                <a:lnTo>
                  <a:pt x="324634" y="96690"/>
                </a:lnTo>
                <a:lnTo>
                  <a:pt x="324634" y="86992"/>
                </a:lnTo>
                <a:lnTo>
                  <a:pt x="328285" y="86992"/>
                </a:lnTo>
                <a:lnTo>
                  <a:pt x="333458" y="88133"/>
                </a:lnTo>
                <a:lnTo>
                  <a:pt x="333458" y="82143"/>
                </a:lnTo>
                <a:lnTo>
                  <a:pt x="328285" y="82143"/>
                </a:lnTo>
                <a:lnTo>
                  <a:pt x="328285" y="67597"/>
                </a:lnTo>
                <a:lnTo>
                  <a:pt x="324634" y="67597"/>
                </a:lnTo>
                <a:lnTo>
                  <a:pt x="324634" y="59326"/>
                </a:lnTo>
                <a:lnTo>
                  <a:pt x="328285" y="59326"/>
                </a:lnTo>
                <a:lnTo>
                  <a:pt x="328285" y="54477"/>
                </a:lnTo>
                <a:lnTo>
                  <a:pt x="324634" y="54477"/>
                </a:lnTo>
                <a:lnTo>
                  <a:pt x="328285" y="54477"/>
                </a:lnTo>
                <a:lnTo>
                  <a:pt x="328285" y="42213"/>
                </a:lnTo>
                <a:lnTo>
                  <a:pt x="324634" y="42213"/>
                </a:lnTo>
                <a:lnTo>
                  <a:pt x="324634" y="38790"/>
                </a:lnTo>
                <a:lnTo>
                  <a:pt x="328285" y="35082"/>
                </a:lnTo>
                <a:lnTo>
                  <a:pt x="328285" y="29092"/>
                </a:lnTo>
                <a:lnTo>
                  <a:pt x="333458" y="29092"/>
                </a:lnTo>
                <a:lnTo>
                  <a:pt x="333458" y="13405"/>
                </a:lnTo>
                <a:lnTo>
                  <a:pt x="337413" y="13405"/>
                </a:lnTo>
                <a:lnTo>
                  <a:pt x="337413" y="7416"/>
                </a:lnTo>
                <a:lnTo>
                  <a:pt x="341368" y="3708"/>
                </a:lnTo>
                <a:lnTo>
                  <a:pt x="347757" y="3708"/>
                </a:lnTo>
                <a:lnTo>
                  <a:pt x="347757" y="7416"/>
                </a:lnTo>
                <a:lnTo>
                  <a:pt x="351713" y="7416"/>
                </a:lnTo>
                <a:lnTo>
                  <a:pt x="351713" y="3708"/>
                </a:lnTo>
                <a:lnTo>
                  <a:pt x="355364" y="3708"/>
                </a:lnTo>
                <a:lnTo>
                  <a:pt x="355364" y="0"/>
                </a:lnTo>
                <a:lnTo>
                  <a:pt x="368446" y="0"/>
                </a:lnTo>
                <a:lnTo>
                  <a:pt x="368446" y="3708"/>
                </a:lnTo>
                <a:lnTo>
                  <a:pt x="369663" y="3708"/>
                </a:lnTo>
                <a:lnTo>
                  <a:pt x="369663" y="9697"/>
                </a:lnTo>
                <a:lnTo>
                  <a:pt x="373619" y="13405"/>
                </a:lnTo>
                <a:lnTo>
                  <a:pt x="373619" y="17113"/>
                </a:lnTo>
                <a:lnTo>
                  <a:pt x="378487" y="17113"/>
                </a:lnTo>
                <a:lnTo>
                  <a:pt x="378487" y="29092"/>
                </a:lnTo>
                <a:lnTo>
                  <a:pt x="373619" y="29092"/>
                </a:lnTo>
                <a:lnTo>
                  <a:pt x="373619" y="32800"/>
                </a:lnTo>
                <a:lnTo>
                  <a:pt x="369663" y="35082"/>
                </a:lnTo>
                <a:lnTo>
                  <a:pt x="373619" y="38790"/>
                </a:lnTo>
                <a:lnTo>
                  <a:pt x="373619" y="45920"/>
                </a:lnTo>
                <a:lnTo>
                  <a:pt x="369663" y="45920"/>
                </a:lnTo>
                <a:lnTo>
                  <a:pt x="369663" y="78436"/>
                </a:lnTo>
                <a:lnTo>
                  <a:pt x="368446" y="78436"/>
                </a:lnTo>
                <a:lnTo>
                  <a:pt x="368446" y="82143"/>
                </a:lnTo>
                <a:lnTo>
                  <a:pt x="369663" y="82143"/>
                </a:lnTo>
                <a:lnTo>
                  <a:pt x="369663" y="86992"/>
                </a:lnTo>
                <a:lnTo>
                  <a:pt x="368446" y="86992"/>
                </a:lnTo>
                <a:lnTo>
                  <a:pt x="369663" y="86992"/>
                </a:lnTo>
                <a:lnTo>
                  <a:pt x="369663" y="96690"/>
                </a:lnTo>
                <a:lnTo>
                  <a:pt x="373619" y="96690"/>
                </a:lnTo>
                <a:lnTo>
                  <a:pt x="373619" y="100397"/>
                </a:lnTo>
                <a:lnTo>
                  <a:pt x="378487" y="100397"/>
                </a:lnTo>
                <a:lnTo>
                  <a:pt x="378487" y="113518"/>
                </a:lnTo>
                <a:lnTo>
                  <a:pt x="382442" y="113518"/>
                </a:lnTo>
                <a:lnTo>
                  <a:pt x="382442" y="117225"/>
                </a:lnTo>
                <a:lnTo>
                  <a:pt x="386397" y="117225"/>
                </a:lnTo>
                <a:lnTo>
                  <a:pt x="386397" y="120933"/>
                </a:lnTo>
                <a:lnTo>
                  <a:pt x="382442" y="120933"/>
                </a:lnTo>
                <a:lnTo>
                  <a:pt x="382442" y="140043"/>
                </a:lnTo>
                <a:lnTo>
                  <a:pt x="386397" y="140043"/>
                </a:lnTo>
                <a:lnTo>
                  <a:pt x="386397" y="149741"/>
                </a:lnTo>
                <a:lnTo>
                  <a:pt x="390352" y="149741"/>
                </a:lnTo>
                <a:lnTo>
                  <a:pt x="390352" y="153448"/>
                </a:lnTo>
                <a:lnTo>
                  <a:pt x="394003" y="153448"/>
                </a:lnTo>
                <a:lnTo>
                  <a:pt x="394003" y="165428"/>
                </a:lnTo>
                <a:lnTo>
                  <a:pt x="399176" y="165428"/>
                </a:lnTo>
                <a:lnTo>
                  <a:pt x="399176" y="182256"/>
                </a:lnTo>
                <a:lnTo>
                  <a:pt x="400393" y="187104"/>
                </a:lnTo>
                <a:lnTo>
                  <a:pt x="404348" y="190812"/>
                </a:lnTo>
                <a:lnTo>
                  <a:pt x="404348" y="191953"/>
                </a:lnTo>
                <a:lnTo>
                  <a:pt x="408303" y="191953"/>
                </a:lnTo>
                <a:lnTo>
                  <a:pt x="408303" y="200510"/>
                </a:lnTo>
                <a:lnTo>
                  <a:pt x="413475" y="200510"/>
                </a:lnTo>
                <a:lnTo>
                  <a:pt x="413475" y="204218"/>
                </a:lnTo>
                <a:lnTo>
                  <a:pt x="417126" y="204218"/>
                </a:lnTo>
                <a:lnTo>
                  <a:pt x="417126" y="221046"/>
                </a:lnTo>
                <a:lnTo>
                  <a:pt x="421082" y="221046"/>
                </a:lnTo>
                <a:lnTo>
                  <a:pt x="421082" y="224753"/>
                </a:lnTo>
                <a:lnTo>
                  <a:pt x="425037" y="224753"/>
                </a:lnTo>
                <a:lnTo>
                  <a:pt x="425037" y="233025"/>
                </a:lnTo>
                <a:lnTo>
                  <a:pt x="427471" y="233025"/>
                </a:lnTo>
                <a:lnTo>
                  <a:pt x="427471" y="240440"/>
                </a:lnTo>
                <a:lnTo>
                  <a:pt x="431426" y="243863"/>
                </a:lnTo>
                <a:lnTo>
                  <a:pt x="435381" y="243863"/>
                </a:lnTo>
                <a:lnTo>
                  <a:pt x="435381" y="246430"/>
                </a:lnTo>
                <a:lnTo>
                  <a:pt x="439032" y="250138"/>
                </a:lnTo>
                <a:lnTo>
                  <a:pt x="439032" y="258409"/>
                </a:lnTo>
                <a:lnTo>
                  <a:pt x="444205" y="258409"/>
                </a:lnTo>
                <a:lnTo>
                  <a:pt x="444205" y="265825"/>
                </a:lnTo>
                <a:lnTo>
                  <a:pt x="448160" y="265825"/>
                </a:lnTo>
                <a:lnTo>
                  <a:pt x="448160" y="269248"/>
                </a:lnTo>
                <a:lnTo>
                  <a:pt x="452115" y="272956"/>
                </a:lnTo>
                <a:lnTo>
                  <a:pt x="452115" y="275237"/>
                </a:lnTo>
                <a:lnTo>
                  <a:pt x="455766" y="275237"/>
                </a:lnTo>
                <a:lnTo>
                  <a:pt x="455766" y="278945"/>
                </a:lnTo>
                <a:lnTo>
                  <a:pt x="493189" y="278945"/>
                </a:lnTo>
                <a:lnTo>
                  <a:pt x="493189" y="275237"/>
                </a:lnTo>
                <a:lnTo>
                  <a:pt x="504750" y="275237"/>
                </a:lnTo>
                <a:lnTo>
                  <a:pt x="504750" y="269248"/>
                </a:lnTo>
                <a:lnTo>
                  <a:pt x="509923" y="269248"/>
                </a:lnTo>
                <a:lnTo>
                  <a:pt x="509923" y="265825"/>
                </a:lnTo>
                <a:lnTo>
                  <a:pt x="511140" y="265825"/>
                </a:lnTo>
                <a:lnTo>
                  <a:pt x="511140" y="253561"/>
                </a:lnTo>
                <a:lnTo>
                  <a:pt x="535784" y="253561"/>
                </a:lnTo>
                <a:lnTo>
                  <a:pt x="535784" y="258409"/>
                </a:lnTo>
                <a:lnTo>
                  <a:pt x="540956" y="258409"/>
                </a:lnTo>
                <a:lnTo>
                  <a:pt x="540956" y="253561"/>
                </a:lnTo>
                <a:lnTo>
                  <a:pt x="540956" y="258409"/>
                </a:lnTo>
                <a:lnTo>
                  <a:pt x="542173" y="253561"/>
                </a:lnTo>
                <a:lnTo>
                  <a:pt x="554952" y="253561"/>
                </a:lnTo>
                <a:lnTo>
                  <a:pt x="554952" y="258409"/>
                </a:lnTo>
                <a:lnTo>
                  <a:pt x="562862" y="258409"/>
                </a:lnTo>
                <a:lnTo>
                  <a:pt x="562862" y="250138"/>
                </a:lnTo>
                <a:lnTo>
                  <a:pt x="566817" y="250138"/>
                </a:lnTo>
                <a:lnTo>
                  <a:pt x="566817" y="246430"/>
                </a:lnTo>
                <a:lnTo>
                  <a:pt x="569251" y="246430"/>
                </a:lnTo>
                <a:lnTo>
                  <a:pt x="569251" y="243863"/>
                </a:lnTo>
                <a:lnTo>
                  <a:pt x="573207" y="243863"/>
                </a:lnTo>
                <a:lnTo>
                  <a:pt x="573207" y="240440"/>
                </a:lnTo>
                <a:lnTo>
                  <a:pt x="576858" y="240440"/>
                </a:lnTo>
                <a:lnTo>
                  <a:pt x="576858" y="236733"/>
                </a:lnTo>
                <a:lnTo>
                  <a:pt x="580813" y="236733"/>
                </a:lnTo>
                <a:lnTo>
                  <a:pt x="580813" y="233025"/>
                </a:lnTo>
                <a:lnTo>
                  <a:pt x="585985" y="233025"/>
                </a:lnTo>
                <a:lnTo>
                  <a:pt x="585985" y="229602"/>
                </a:lnTo>
                <a:lnTo>
                  <a:pt x="580813" y="229602"/>
                </a:lnTo>
                <a:lnTo>
                  <a:pt x="580813" y="215056"/>
                </a:lnTo>
                <a:lnTo>
                  <a:pt x="576858" y="215056"/>
                </a:lnTo>
                <a:lnTo>
                  <a:pt x="576858" y="211348"/>
                </a:lnTo>
                <a:lnTo>
                  <a:pt x="573207" y="211348"/>
                </a:lnTo>
                <a:lnTo>
                  <a:pt x="573207" y="204218"/>
                </a:lnTo>
                <a:lnTo>
                  <a:pt x="580813" y="204218"/>
                </a:lnTo>
                <a:lnTo>
                  <a:pt x="580813" y="200510"/>
                </a:lnTo>
                <a:lnTo>
                  <a:pt x="589940" y="200510"/>
                </a:lnTo>
                <a:lnTo>
                  <a:pt x="589940" y="196802"/>
                </a:lnTo>
                <a:lnTo>
                  <a:pt x="593591" y="196802"/>
                </a:lnTo>
                <a:lnTo>
                  <a:pt x="593591" y="190812"/>
                </a:lnTo>
                <a:lnTo>
                  <a:pt x="596330" y="190812"/>
                </a:lnTo>
                <a:lnTo>
                  <a:pt x="596330" y="175125"/>
                </a:lnTo>
                <a:lnTo>
                  <a:pt x="600285" y="175125"/>
                </a:lnTo>
                <a:lnTo>
                  <a:pt x="600285" y="165428"/>
                </a:lnTo>
                <a:lnTo>
                  <a:pt x="603936" y="165428"/>
                </a:lnTo>
                <a:lnTo>
                  <a:pt x="603936" y="162005"/>
                </a:lnTo>
                <a:lnTo>
                  <a:pt x="607891" y="162005"/>
                </a:lnTo>
                <a:lnTo>
                  <a:pt x="607891" y="158297"/>
                </a:lnTo>
                <a:lnTo>
                  <a:pt x="617019" y="158297"/>
                </a:lnTo>
                <a:lnTo>
                  <a:pt x="617019" y="153448"/>
                </a:lnTo>
                <a:lnTo>
                  <a:pt x="620670" y="153448"/>
                </a:lnTo>
                <a:lnTo>
                  <a:pt x="624625" y="149741"/>
                </a:lnTo>
                <a:lnTo>
                  <a:pt x="625842" y="149741"/>
                </a:lnTo>
                <a:lnTo>
                  <a:pt x="625842" y="153448"/>
                </a:lnTo>
                <a:lnTo>
                  <a:pt x="634969" y="153448"/>
                </a:lnTo>
                <a:lnTo>
                  <a:pt x="638925" y="158297"/>
                </a:lnTo>
                <a:lnTo>
                  <a:pt x="642576" y="158297"/>
                </a:lnTo>
                <a:lnTo>
                  <a:pt x="642576" y="165428"/>
                </a:lnTo>
                <a:lnTo>
                  <a:pt x="646531" y="165428"/>
                </a:lnTo>
                <a:lnTo>
                  <a:pt x="646531" y="162005"/>
                </a:lnTo>
                <a:lnTo>
                  <a:pt x="652920" y="162005"/>
                </a:lnTo>
                <a:lnTo>
                  <a:pt x="652920" y="158297"/>
                </a:lnTo>
                <a:lnTo>
                  <a:pt x="656875" y="158297"/>
                </a:lnTo>
                <a:lnTo>
                  <a:pt x="656875" y="149741"/>
                </a:lnTo>
                <a:lnTo>
                  <a:pt x="662048" y="149741"/>
                </a:lnTo>
                <a:lnTo>
                  <a:pt x="662048" y="129205"/>
                </a:lnTo>
                <a:lnTo>
                  <a:pt x="665699" y="129205"/>
                </a:lnTo>
                <a:lnTo>
                  <a:pt x="665699" y="125497"/>
                </a:lnTo>
                <a:lnTo>
                  <a:pt x="669654" y="125497"/>
                </a:lnTo>
                <a:lnTo>
                  <a:pt x="673609" y="120933"/>
                </a:lnTo>
                <a:lnTo>
                  <a:pt x="677564" y="117225"/>
                </a:lnTo>
                <a:lnTo>
                  <a:pt x="677564" y="113518"/>
                </a:lnTo>
                <a:lnTo>
                  <a:pt x="679998" y="113518"/>
                </a:lnTo>
                <a:lnTo>
                  <a:pt x="679998" y="91841"/>
                </a:lnTo>
                <a:lnTo>
                  <a:pt x="683954" y="91841"/>
                </a:lnTo>
                <a:lnTo>
                  <a:pt x="683954" y="86992"/>
                </a:lnTo>
                <a:lnTo>
                  <a:pt x="687605" y="86992"/>
                </a:lnTo>
                <a:lnTo>
                  <a:pt x="687605" y="82143"/>
                </a:lnTo>
                <a:lnTo>
                  <a:pt x="691560" y="82143"/>
                </a:lnTo>
                <a:lnTo>
                  <a:pt x="696732" y="78436"/>
                </a:lnTo>
                <a:lnTo>
                  <a:pt x="757278" y="78436"/>
                </a:lnTo>
                <a:lnTo>
                  <a:pt x="757278" y="82143"/>
                </a:lnTo>
                <a:lnTo>
                  <a:pt x="772795" y="82143"/>
                </a:lnTo>
                <a:lnTo>
                  <a:pt x="772795" y="117225"/>
                </a:lnTo>
                <a:lnTo>
                  <a:pt x="766405" y="117225"/>
                </a:lnTo>
                <a:lnTo>
                  <a:pt x="766405" y="120933"/>
                </a:lnTo>
                <a:lnTo>
                  <a:pt x="762450" y="120933"/>
                </a:lnTo>
                <a:lnTo>
                  <a:pt x="757278" y="125497"/>
                </a:lnTo>
                <a:lnTo>
                  <a:pt x="753323" y="129205"/>
                </a:lnTo>
                <a:lnTo>
                  <a:pt x="745716" y="129205"/>
                </a:lnTo>
                <a:lnTo>
                  <a:pt x="745716" y="132913"/>
                </a:lnTo>
                <a:lnTo>
                  <a:pt x="741761" y="136620"/>
                </a:lnTo>
                <a:lnTo>
                  <a:pt x="741761" y="149741"/>
                </a:lnTo>
                <a:lnTo>
                  <a:pt x="738110" y="153448"/>
                </a:lnTo>
                <a:lnTo>
                  <a:pt x="738110" y="158297"/>
                </a:lnTo>
                <a:lnTo>
                  <a:pt x="735372" y="162005"/>
                </a:lnTo>
                <a:lnTo>
                  <a:pt x="735372" y="175125"/>
                </a:lnTo>
                <a:lnTo>
                  <a:pt x="738110" y="175125"/>
                </a:lnTo>
                <a:lnTo>
                  <a:pt x="738110" y="182256"/>
                </a:lnTo>
                <a:lnTo>
                  <a:pt x="735372" y="182256"/>
                </a:lnTo>
                <a:lnTo>
                  <a:pt x="735372" y="196802"/>
                </a:lnTo>
                <a:lnTo>
                  <a:pt x="731417" y="196802"/>
                </a:lnTo>
                <a:lnTo>
                  <a:pt x="735372" y="200510"/>
                </a:lnTo>
                <a:lnTo>
                  <a:pt x="735372" y="204218"/>
                </a:lnTo>
                <a:lnTo>
                  <a:pt x="738110" y="204218"/>
                </a:lnTo>
                <a:lnTo>
                  <a:pt x="738110" y="224753"/>
                </a:lnTo>
                <a:lnTo>
                  <a:pt x="741761" y="224753"/>
                </a:lnTo>
                <a:lnTo>
                  <a:pt x="741761" y="236733"/>
                </a:lnTo>
                <a:lnTo>
                  <a:pt x="745716" y="236733"/>
                </a:lnTo>
                <a:lnTo>
                  <a:pt x="745716" y="240440"/>
                </a:lnTo>
                <a:lnTo>
                  <a:pt x="749672" y="240440"/>
                </a:lnTo>
                <a:lnTo>
                  <a:pt x="749672" y="243863"/>
                </a:lnTo>
                <a:lnTo>
                  <a:pt x="753323" y="246430"/>
                </a:lnTo>
                <a:lnTo>
                  <a:pt x="753323" y="250138"/>
                </a:lnTo>
                <a:lnTo>
                  <a:pt x="749672" y="250138"/>
                </a:lnTo>
                <a:lnTo>
                  <a:pt x="753323" y="250138"/>
                </a:lnTo>
                <a:lnTo>
                  <a:pt x="753323" y="253561"/>
                </a:lnTo>
                <a:lnTo>
                  <a:pt x="749672" y="258409"/>
                </a:lnTo>
                <a:lnTo>
                  <a:pt x="745716" y="262117"/>
                </a:lnTo>
                <a:lnTo>
                  <a:pt x="745716" y="265825"/>
                </a:lnTo>
                <a:lnTo>
                  <a:pt x="741761" y="265825"/>
                </a:lnTo>
                <a:lnTo>
                  <a:pt x="741761" y="269248"/>
                </a:lnTo>
                <a:lnTo>
                  <a:pt x="738110" y="269248"/>
                </a:lnTo>
                <a:lnTo>
                  <a:pt x="738110" y="272956"/>
                </a:lnTo>
                <a:lnTo>
                  <a:pt x="735372" y="272956"/>
                </a:lnTo>
                <a:lnTo>
                  <a:pt x="735372" y="275237"/>
                </a:lnTo>
                <a:lnTo>
                  <a:pt x="731417" y="275237"/>
                </a:lnTo>
                <a:lnTo>
                  <a:pt x="731417" y="286361"/>
                </a:lnTo>
                <a:lnTo>
                  <a:pt x="727766" y="286361"/>
                </a:lnTo>
                <a:lnTo>
                  <a:pt x="727766" y="290924"/>
                </a:lnTo>
                <a:lnTo>
                  <a:pt x="722593" y="294632"/>
                </a:lnTo>
                <a:lnTo>
                  <a:pt x="718638" y="294632"/>
                </a:lnTo>
                <a:lnTo>
                  <a:pt x="714683" y="298340"/>
                </a:lnTo>
                <a:lnTo>
                  <a:pt x="714683" y="300622"/>
                </a:lnTo>
                <a:lnTo>
                  <a:pt x="711032" y="300622"/>
                </a:lnTo>
                <a:lnTo>
                  <a:pt x="711032" y="311460"/>
                </a:lnTo>
                <a:lnTo>
                  <a:pt x="708294" y="311460"/>
                </a:lnTo>
                <a:lnTo>
                  <a:pt x="708294" y="323725"/>
                </a:lnTo>
                <a:lnTo>
                  <a:pt x="711032" y="323725"/>
                </a:lnTo>
                <a:lnTo>
                  <a:pt x="711032" y="324866"/>
                </a:lnTo>
                <a:lnTo>
                  <a:pt x="708294" y="324866"/>
                </a:lnTo>
                <a:lnTo>
                  <a:pt x="708294" y="328573"/>
                </a:lnTo>
                <a:lnTo>
                  <a:pt x="704338" y="328573"/>
                </a:lnTo>
                <a:lnTo>
                  <a:pt x="708294" y="328573"/>
                </a:lnTo>
                <a:lnTo>
                  <a:pt x="708294" y="333422"/>
                </a:lnTo>
                <a:lnTo>
                  <a:pt x="704338" y="333422"/>
                </a:lnTo>
                <a:lnTo>
                  <a:pt x="704338" y="336845"/>
                </a:lnTo>
                <a:lnTo>
                  <a:pt x="700687" y="336845"/>
                </a:lnTo>
                <a:lnTo>
                  <a:pt x="704338" y="336845"/>
                </a:lnTo>
                <a:lnTo>
                  <a:pt x="704338" y="340553"/>
                </a:lnTo>
                <a:lnTo>
                  <a:pt x="700687" y="344261"/>
                </a:lnTo>
                <a:lnTo>
                  <a:pt x="700687" y="347683"/>
                </a:lnTo>
                <a:lnTo>
                  <a:pt x="696732" y="347683"/>
                </a:lnTo>
                <a:lnTo>
                  <a:pt x="696732" y="352532"/>
                </a:lnTo>
                <a:lnTo>
                  <a:pt x="691560" y="353958"/>
                </a:lnTo>
                <a:lnTo>
                  <a:pt x="691560" y="369645"/>
                </a:lnTo>
                <a:lnTo>
                  <a:pt x="683954" y="369645"/>
                </a:lnTo>
                <a:lnTo>
                  <a:pt x="683954" y="373068"/>
                </a:lnTo>
                <a:lnTo>
                  <a:pt x="679998" y="373068"/>
                </a:lnTo>
                <a:lnTo>
                  <a:pt x="677564" y="369645"/>
                </a:lnTo>
                <a:lnTo>
                  <a:pt x="665699" y="369645"/>
                </a:lnTo>
                <a:lnTo>
                  <a:pt x="662048" y="373068"/>
                </a:lnTo>
                <a:lnTo>
                  <a:pt x="656875" y="373068"/>
                </a:lnTo>
                <a:lnTo>
                  <a:pt x="652920" y="376776"/>
                </a:lnTo>
                <a:lnTo>
                  <a:pt x="652920" y="379343"/>
                </a:lnTo>
                <a:lnTo>
                  <a:pt x="651703" y="379343"/>
                </a:lnTo>
                <a:lnTo>
                  <a:pt x="651703" y="382765"/>
                </a:lnTo>
                <a:lnTo>
                  <a:pt x="646531" y="382765"/>
                </a:lnTo>
                <a:lnTo>
                  <a:pt x="646531" y="386473"/>
                </a:lnTo>
                <a:lnTo>
                  <a:pt x="642576" y="386473"/>
                </a:lnTo>
                <a:lnTo>
                  <a:pt x="642576" y="395030"/>
                </a:lnTo>
                <a:lnTo>
                  <a:pt x="631014" y="395030"/>
                </a:lnTo>
                <a:lnTo>
                  <a:pt x="631014" y="390181"/>
                </a:lnTo>
                <a:lnTo>
                  <a:pt x="620670" y="390181"/>
                </a:lnTo>
                <a:lnTo>
                  <a:pt x="620670" y="395030"/>
                </a:lnTo>
                <a:lnTo>
                  <a:pt x="611846" y="395030"/>
                </a:lnTo>
                <a:lnTo>
                  <a:pt x="611846" y="398452"/>
                </a:lnTo>
                <a:lnTo>
                  <a:pt x="607891" y="398452"/>
                </a:lnTo>
                <a:lnTo>
                  <a:pt x="603936" y="395030"/>
                </a:lnTo>
                <a:lnTo>
                  <a:pt x="589940" y="395030"/>
                </a:lnTo>
                <a:lnTo>
                  <a:pt x="589940" y="390181"/>
                </a:lnTo>
                <a:lnTo>
                  <a:pt x="585985" y="390181"/>
                </a:lnTo>
                <a:lnTo>
                  <a:pt x="585985" y="386473"/>
                </a:lnTo>
                <a:lnTo>
                  <a:pt x="580813" y="386473"/>
                </a:lnTo>
                <a:lnTo>
                  <a:pt x="573207" y="382765"/>
                </a:lnTo>
                <a:lnTo>
                  <a:pt x="573207" y="379343"/>
                </a:lnTo>
                <a:lnTo>
                  <a:pt x="554952" y="379343"/>
                </a:lnTo>
                <a:lnTo>
                  <a:pt x="554952" y="376776"/>
                </a:lnTo>
                <a:lnTo>
                  <a:pt x="554952" y="379343"/>
                </a:lnTo>
                <a:lnTo>
                  <a:pt x="558907" y="382765"/>
                </a:lnTo>
                <a:lnTo>
                  <a:pt x="558907" y="390181"/>
                </a:lnTo>
                <a:lnTo>
                  <a:pt x="562862" y="395030"/>
                </a:lnTo>
                <a:lnTo>
                  <a:pt x="562862" y="402160"/>
                </a:lnTo>
                <a:lnTo>
                  <a:pt x="554952" y="402160"/>
                </a:lnTo>
                <a:lnTo>
                  <a:pt x="554952" y="405868"/>
                </a:lnTo>
                <a:lnTo>
                  <a:pt x="546128" y="405868"/>
                </a:lnTo>
                <a:lnTo>
                  <a:pt x="546128" y="402160"/>
                </a:lnTo>
                <a:lnTo>
                  <a:pt x="542173" y="405868"/>
                </a:lnTo>
                <a:lnTo>
                  <a:pt x="540956" y="402160"/>
                </a:lnTo>
                <a:lnTo>
                  <a:pt x="535784" y="405868"/>
                </a:lnTo>
                <a:lnTo>
                  <a:pt x="528178" y="405868"/>
                </a:lnTo>
                <a:lnTo>
                  <a:pt x="528178" y="408150"/>
                </a:lnTo>
                <a:lnTo>
                  <a:pt x="524222" y="408150"/>
                </a:lnTo>
                <a:lnTo>
                  <a:pt x="528178" y="408150"/>
                </a:lnTo>
                <a:lnTo>
                  <a:pt x="528178" y="411858"/>
                </a:lnTo>
                <a:lnTo>
                  <a:pt x="531829" y="411858"/>
                </a:lnTo>
                <a:lnTo>
                  <a:pt x="531829" y="415280"/>
                </a:lnTo>
                <a:lnTo>
                  <a:pt x="528178" y="415280"/>
                </a:lnTo>
                <a:lnTo>
                  <a:pt x="528178" y="418988"/>
                </a:lnTo>
                <a:lnTo>
                  <a:pt x="524222" y="418988"/>
                </a:lnTo>
                <a:lnTo>
                  <a:pt x="524222" y="423837"/>
                </a:lnTo>
                <a:lnTo>
                  <a:pt x="520267" y="423837"/>
                </a:lnTo>
                <a:lnTo>
                  <a:pt x="520267" y="418988"/>
                </a:lnTo>
                <a:lnTo>
                  <a:pt x="515095" y="418988"/>
                </a:lnTo>
                <a:lnTo>
                  <a:pt x="515095" y="423837"/>
                </a:lnTo>
                <a:lnTo>
                  <a:pt x="511140" y="423837"/>
                </a:lnTo>
                <a:lnTo>
                  <a:pt x="511140" y="427545"/>
                </a:lnTo>
                <a:lnTo>
                  <a:pt x="509923" y="427545"/>
                </a:lnTo>
                <a:lnTo>
                  <a:pt x="509923" y="433534"/>
                </a:lnTo>
                <a:lnTo>
                  <a:pt x="511140" y="433534"/>
                </a:lnTo>
                <a:lnTo>
                  <a:pt x="509923" y="437242"/>
                </a:lnTo>
                <a:lnTo>
                  <a:pt x="509923" y="433534"/>
                </a:lnTo>
                <a:lnTo>
                  <a:pt x="501099" y="433534"/>
                </a:lnTo>
                <a:lnTo>
                  <a:pt x="501099" y="431253"/>
                </a:lnTo>
                <a:lnTo>
                  <a:pt x="497144" y="431253"/>
                </a:lnTo>
                <a:lnTo>
                  <a:pt x="497144" y="433534"/>
                </a:lnTo>
                <a:lnTo>
                  <a:pt x="493189" y="433534"/>
                </a:lnTo>
                <a:lnTo>
                  <a:pt x="493189" y="431253"/>
                </a:lnTo>
                <a:lnTo>
                  <a:pt x="493189" y="433534"/>
                </a:lnTo>
                <a:lnTo>
                  <a:pt x="489538" y="431253"/>
                </a:lnTo>
                <a:lnTo>
                  <a:pt x="489538" y="433534"/>
                </a:lnTo>
                <a:lnTo>
                  <a:pt x="484366" y="431253"/>
                </a:lnTo>
                <a:lnTo>
                  <a:pt x="482844" y="427545"/>
                </a:lnTo>
                <a:lnTo>
                  <a:pt x="479193" y="427545"/>
                </a:lnTo>
                <a:lnTo>
                  <a:pt x="479193" y="423837"/>
                </a:lnTo>
                <a:lnTo>
                  <a:pt x="475238" y="423837"/>
                </a:lnTo>
                <a:lnTo>
                  <a:pt x="475238" y="440665"/>
                </a:lnTo>
                <a:lnTo>
                  <a:pt x="470066" y="440665"/>
                </a:lnTo>
                <a:lnTo>
                  <a:pt x="470066" y="444373"/>
                </a:lnTo>
                <a:lnTo>
                  <a:pt x="458504" y="444373"/>
                </a:lnTo>
                <a:lnTo>
                  <a:pt x="458504" y="448081"/>
                </a:lnTo>
                <a:lnTo>
                  <a:pt x="455766" y="448081"/>
                </a:lnTo>
                <a:lnTo>
                  <a:pt x="452115" y="451503"/>
                </a:lnTo>
                <a:lnTo>
                  <a:pt x="452115" y="457778"/>
                </a:lnTo>
                <a:lnTo>
                  <a:pt x="448160" y="461201"/>
                </a:lnTo>
                <a:lnTo>
                  <a:pt x="448160" y="469757"/>
                </a:lnTo>
                <a:lnTo>
                  <a:pt x="444205" y="473465"/>
                </a:lnTo>
                <a:lnTo>
                  <a:pt x="448160" y="476888"/>
                </a:lnTo>
                <a:lnTo>
                  <a:pt x="444205" y="476888"/>
                </a:lnTo>
                <a:lnTo>
                  <a:pt x="448160" y="480596"/>
                </a:lnTo>
                <a:lnTo>
                  <a:pt x="448160" y="490293"/>
                </a:lnTo>
                <a:lnTo>
                  <a:pt x="444205" y="490293"/>
                </a:lnTo>
                <a:lnTo>
                  <a:pt x="444205" y="495142"/>
                </a:lnTo>
                <a:lnTo>
                  <a:pt x="439032" y="495142"/>
                </a:lnTo>
                <a:lnTo>
                  <a:pt x="439032" y="498850"/>
                </a:lnTo>
                <a:lnTo>
                  <a:pt x="427471" y="498850"/>
                </a:lnTo>
                <a:lnTo>
                  <a:pt x="427471" y="502272"/>
                </a:lnTo>
                <a:lnTo>
                  <a:pt x="408303" y="502272"/>
                </a:lnTo>
                <a:lnTo>
                  <a:pt x="408303" y="505980"/>
                </a:lnTo>
                <a:lnTo>
                  <a:pt x="404348" y="505980"/>
                </a:lnTo>
                <a:lnTo>
                  <a:pt x="404348" y="515678"/>
                </a:lnTo>
                <a:lnTo>
                  <a:pt x="399176" y="515678"/>
                </a:lnTo>
                <a:lnTo>
                  <a:pt x="399176" y="519386"/>
                </a:lnTo>
                <a:lnTo>
                  <a:pt x="394003" y="519386"/>
                </a:lnTo>
                <a:lnTo>
                  <a:pt x="394003" y="522808"/>
                </a:lnTo>
                <a:lnTo>
                  <a:pt x="390352" y="522808"/>
                </a:lnTo>
                <a:lnTo>
                  <a:pt x="390352" y="527657"/>
                </a:lnTo>
                <a:lnTo>
                  <a:pt x="386397" y="527657"/>
                </a:lnTo>
                <a:lnTo>
                  <a:pt x="386397" y="531365"/>
                </a:lnTo>
                <a:lnTo>
                  <a:pt x="382442" y="531365"/>
                </a:lnTo>
                <a:lnTo>
                  <a:pt x="382442" y="541062"/>
                </a:lnTo>
                <a:lnTo>
                  <a:pt x="386397" y="541062"/>
                </a:lnTo>
                <a:lnTo>
                  <a:pt x="382442" y="541062"/>
                </a:lnTo>
                <a:lnTo>
                  <a:pt x="382442" y="548193"/>
                </a:lnTo>
                <a:lnTo>
                  <a:pt x="378487" y="548193"/>
                </a:lnTo>
                <a:lnTo>
                  <a:pt x="378487" y="551901"/>
                </a:lnTo>
                <a:lnTo>
                  <a:pt x="373619" y="551901"/>
                </a:lnTo>
                <a:lnTo>
                  <a:pt x="373619" y="560457"/>
                </a:lnTo>
                <a:lnTo>
                  <a:pt x="369663" y="560457"/>
                </a:lnTo>
                <a:lnTo>
                  <a:pt x="369663" y="563880"/>
                </a:lnTo>
                <a:lnTo>
                  <a:pt x="363274" y="563880"/>
                </a:lnTo>
                <a:lnTo>
                  <a:pt x="363274" y="556749"/>
                </a:lnTo>
                <a:lnTo>
                  <a:pt x="359319" y="556749"/>
                </a:lnTo>
                <a:lnTo>
                  <a:pt x="359319" y="560457"/>
                </a:lnTo>
                <a:lnTo>
                  <a:pt x="355364" y="560457"/>
                </a:lnTo>
                <a:lnTo>
                  <a:pt x="355364" y="556749"/>
                </a:lnTo>
                <a:lnTo>
                  <a:pt x="351713" y="556749"/>
                </a:lnTo>
                <a:lnTo>
                  <a:pt x="351713" y="560457"/>
                </a:lnTo>
                <a:lnTo>
                  <a:pt x="347757" y="560457"/>
                </a:lnTo>
                <a:lnTo>
                  <a:pt x="347757" y="556749"/>
                </a:lnTo>
                <a:lnTo>
                  <a:pt x="342585" y="556749"/>
                </a:lnTo>
                <a:lnTo>
                  <a:pt x="342585" y="548193"/>
                </a:lnTo>
                <a:lnTo>
                  <a:pt x="328285" y="548193"/>
                </a:lnTo>
                <a:lnTo>
                  <a:pt x="328285" y="544485"/>
                </a:lnTo>
                <a:lnTo>
                  <a:pt x="316724" y="544485"/>
                </a:lnTo>
                <a:lnTo>
                  <a:pt x="314290" y="541062"/>
                </a:lnTo>
                <a:lnTo>
                  <a:pt x="310335" y="537355"/>
                </a:lnTo>
                <a:lnTo>
                  <a:pt x="306379" y="537355"/>
                </a:lnTo>
                <a:lnTo>
                  <a:pt x="310335" y="537355"/>
                </a:lnTo>
                <a:lnTo>
                  <a:pt x="310335" y="535073"/>
                </a:lnTo>
                <a:lnTo>
                  <a:pt x="302728" y="535073"/>
                </a:lnTo>
                <a:lnTo>
                  <a:pt x="302728" y="541062"/>
                </a:lnTo>
                <a:lnTo>
                  <a:pt x="302728" y="537355"/>
                </a:lnTo>
                <a:lnTo>
                  <a:pt x="297556" y="537355"/>
                </a:lnTo>
                <a:lnTo>
                  <a:pt x="293601" y="535073"/>
                </a:lnTo>
                <a:lnTo>
                  <a:pt x="289646" y="535073"/>
                </a:lnTo>
                <a:lnTo>
                  <a:pt x="289646" y="537355"/>
                </a:lnTo>
                <a:lnTo>
                  <a:pt x="285995" y="537355"/>
                </a:lnTo>
                <a:lnTo>
                  <a:pt x="285995" y="544485"/>
                </a:lnTo>
                <a:lnTo>
                  <a:pt x="279301" y="544485"/>
                </a:lnTo>
                <a:lnTo>
                  <a:pt x="279301" y="535073"/>
                </a:lnTo>
                <a:lnTo>
                  <a:pt x="275650" y="535073"/>
                </a:lnTo>
                <a:lnTo>
                  <a:pt x="275650" y="527657"/>
                </a:lnTo>
                <a:lnTo>
                  <a:pt x="279301" y="527657"/>
                </a:lnTo>
                <a:lnTo>
                  <a:pt x="275650" y="522808"/>
                </a:lnTo>
                <a:lnTo>
                  <a:pt x="275650" y="515678"/>
                </a:lnTo>
                <a:lnTo>
                  <a:pt x="271695" y="511970"/>
                </a:lnTo>
                <a:lnTo>
                  <a:pt x="267740" y="511970"/>
                </a:lnTo>
                <a:lnTo>
                  <a:pt x="267740" y="515678"/>
                </a:lnTo>
                <a:lnTo>
                  <a:pt x="262567" y="515678"/>
                </a:lnTo>
                <a:lnTo>
                  <a:pt x="262567" y="511970"/>
                </a:lnTo>
                <a:lnTo>
                  <a:pt x="257699" y="511970"/>
                </a:lnTo>
                <a:lnTo>
                  <a:pt x="257699" y="515678"/>
                </a:lnTo>
                <a:lnTo>
                  <a:pt x="252527" y="515678"/>
                </a:lnTo>
                <a:lnTo>
                  <a:pt x="252527" y="519386"/>
                </a:lnTo>
                <a:lnTo>
                  <a:pt x="230621" y="519386"/>
                </a:lnTo>
                <a:lnTo>
                  <a:pt x="231838" y="519386"/>
                </a:lnTo>
                <a:lnTo>
                  <a:pt x="231838" y="527657"/>
                </a:lnTo>
                <a:lnTo>
                  <a:pt x="230621" y="527657"/>
                </a:lnTo>
                <a:lnTo>
                  <a:pt x="230621" y="537355"/>
                </a:lnTo>
                <a:lnTo>
                  <a:pt x="221494" y="537355"/>
                </a:lnTo>
                <a:lnTo>
                  <a:pt x="221494" y="535073"/>
                </a:lnTo>
                <a:lnTo>
                  <a:pt x="221494" y="537355"/>
                </a:lnTo>
                <a:lnTo>
                  <a:pt x="205977" y="537355"/>
                </a:lnTo>
                <a:lnTo>
                  <a:pt x="205977" y="535073"/>
                </a:lnTo>
                <a:lnTo>
                  <a:pt x="200805" y="537355"/>
                </a:lnTo>
                <a:lnTo>
                  <a:pt x="200805" y="541062"/>
                </a:lnTo>
                <a:lnTo>
                  <a:pt x="199588" y="541062"/>
                </a:lnTo>
                <a:lnTo>
                  <a:pt x="199588" y="544485"/>
                </a:lnTo>
                <a:lnTo>
                  <a:pt x="186809" y="544485"/>
                </a:lnTo>
                <a:lnTo>
                  <a:pt x="182854" y="548193"/>
                </a:lnTo>
                <a:lnTo>
                  <a:pt x="182854" y="551901"/>
                </a:lnTo>
                <a:lnTo>
                  <a:pt x="172509" y="551901"/>
                </a:lnTo>
                <a:lnTo>
                  <a:pt x="172509" y="560457"/>
                </a:lnTo>
                <a:lnTo>
                  <a:pt x="172509" y="556749"/>
                </a:lnTo>
                <a:lnTo>
                  <a:pt x="168554" y="560457"/>
                </a:lnTo>
                <a:lnTo>
                  <a:pt x="164903" y="560457"/>
                </a:lnTo>
                <a:lnTo>
                  <a:pt x="164903" y="563880"/>
                </a:lnTo>
                <a:lnTo>
                  <a:pt x="164903" y="560457"/>
                </a:lnTo>
                <a:lnTo>
                  <a:pt x="151820" y="560457"/>
                </a:lnTo>
                <a:lnTo>
                  <a:pt x="151820" y="556749"/>
                </a:lnTo>
                <a:lnTo>
                  <a:pt x="148169" y="556749"/>
                </a:lnTo>
                <a:lnTo>
                  <a:pt x="148169" y="551901"/>
                </a:lnTo>
                <a:lnTo>
                  <a:pt x="145431" y="551901"/>
                </a:lnTo>
                <a:lnTo>
                  <a:pt x="145431" y="544485"/>
                </a:lnTo>
                <a:lnTo>
                  <a:pt x="141780" y="541062"/>
                </a:lnTo>
                <a:lnTo>
                  <a:pt x="137825" y="541062"/>
                </a:lnTo>
                <a:lnTo>
                  <a:pt x="137825" y="537355"/>
                </a:lnTo>
                <a:lnTo>
                  <a:pt x="137825" y="541062"/>
                </a:lnTo>
                <a:lnTo>
                  <a:pt x="133870" y="541062"/>
                </a:lnTo>
                <a:lnTo>
                  <a:pt x="133870" y="531365"/>
                </a:lnTo>
                <a:lnTo>
                  <a:pt x="133870" y="535073"/>
                </a:lnTo>
                <a:lnTo>
                  <a:pt x="129914" y="535073"/>
                </a:lnTo>
                <a:lnTo>
                  <a:pt x="129914" y="537355"/>
                </a:lnTo>
                <a:lnTo>
                  <a:pt x="129914" y="535073"/>
                </a:lnTo>
                <a:lnTo>
                  <a:pt x="126263" y="535073"/>
                </a:lnTo>
                <a:lnTo>
                  <a:pt x="126263" y="527657"/>
                </a:lnTo>
                <a:lnTo>
                  <a:pt x="121091" y="527657"/>
                </a:lnTo>
                <a:lnTo>
                  <a:pt x="126263" y="527657"/>
                </a:lnTo>
                <a:lnTo>
                  <a:pt x="126263" y="522808"/>
                </a:lnTo>
                <a:lnTo>
                  <a:pt x="121091" y="522808"/>
                </a:lnTo>
                <a:lnTo>
                  <a:pt x="121091" y="515678"/>
                </a:lnTo>
                <a:lnTo>
                  <a:pt x="117136" y="515678"/>
                </a:lnTo>
                <a:lnTo>
                  <a:pt x="117136" y="511970"/>
                </a:lnTo>
                <a:lnTo>
                  <a:pt x="115919" y="511970"/>
                </a:lnTo>
                <a:lnTo>
                  <a:pt x="115919" y="498850"/>
                </a:lnTo>
                <a:lnTo>
                  <a:pt x="110747" y="495142"/>
                </a:lnTo>
                <a:lnTo>
                  <a:pt x="115919" y="495142"/>
                </a:lnTo>
                <a:lnTo>
                  <a:pt x="115919" y="469757"/>
                </a:lnTo>
                <a:lnTo>
                  <a:pt x="110747" y="469757"/>
                </a:lnTo>
                <a:lnTo>
                  <a:pt x="115919" y="469757"/>
                </a:lnTo>
                <a:lnTo>
                  <a:pt x="115919" y="466050"/>
                </a:lnTo>
                <a:lnTo>
                  <a:pt x="121091" y="466050"/>
                </a:lnTo>
                <a:lnTo>
                  <a:pt x="121091" y="461201"/>
                </a:lnTo>
                <a:lnTo>
                  <a:pt x="126263" y="461201"/>
                </a:lnTo>
                <a:lnTo>
                  <a:pt x="126263" y="457778"/>
                </a:lnTo>
                <a:lnTo>
                  <a:pt x="129914" y="461201"/>
                </a:lnTo>
                <a:lnTo>
                  <a:pt x="133870" y="457778"/>
                </a:lnTo>
                <a:lnTo>
                  <a:pt x="141780" y="457778"/>
                </a:lnTo>
                <a:lnTo>
                  <a:pt x="141780" y="444373"/>
                </a:lnTo>
                <a:lnTo>
                  <a:pt x="137825" y="444373"/>
                </a:lnTo>
                <a:lnTo>
                  <a:pt x="137825" y="431253"/>
                </a:lnTo>
                <a:lnTo>
                  <a:pt x="141780" y="431253"/>
                </a:lnTo>
                <a:lnTo>
                  <a:pt x="141780" y="427545"/>
                </a:lnTo>
                <a:lnTo>
                  <a:pt x="137825" y="427545"/>
                </a:lnTo>
                <a:lnTo>
                  <a:pt x="137825" y="423837"/>
                </a:lnTo>
                <a:lnTo>
                  <a:pt x="133870" y="423837"/>
                </a:lnTo>
                <a:lnTo>
                  <a:pt x="133870" y="418988"/>
                </a:lnTo>
                <a:lnTo>
                  <a:pt x="129914" y="418988"/>
                </a:lnTo>
                <a:lnTo>
                  <a:pt x="133870" y="415280"/>
                </a:lnTo>
                <a:lnTo>
                  <a:pt x="129914" y="415280"/>
                </a:lnTo>
                <a:lnTo>
                  <a:pt x="129914" y="408150"/>
                </a:lnTo>
                <a:lnTo>
                  <a:pt x="126263" y="408150"/>
                </a:lnTo>
                <a:lnTo>
                  <a:pt x="126263" y="402160"/>
                </a:lnTo>
                <a:lnTo>
                  <a:pt x="121091" y="402160"/>
                </a:lnTo>
                <a:lnTo>
                  <a:pt x="121091" y="395030"/>
                </a:lnTo>
                <a:lnTo>
                  <a:pt x="117136" y="390181"/>
                </a:lnTo>
                <a:lnTo>
                  <a:pt x="115919" y="386473"/>
                </a:lnTo>
                <a:lnTo>
                  <a:pt x="115919" y="373068"/>
                </a:lnTo>
                <a:lnTo>
                  <a:pt x="110747" y="373068"/>
                </a:lnTo>
                <a:lnTo>
                  <a:pt x="110747" y="369645"/>
                </a:lnTo>
                <a:lnTo>
                  <a:pt x="106791" y="369645"/>
                </a:lnTo>
                <a:lnTo>
                  <a:pt x="106791" y="362229"/>
                </a:lnTo>
                <a:lnTo>
                  <a:pt x="95230" y="362229"/>
                </a:lnTo>
                <a:lnTo>
                  <a:pt x="95230" y="376776"/>
                </a:lnTo>
                <a:lnTo>
                  <a:pt x="95230" y="373068"/>
                </a:lnTo>
                <a:lnTo>
                  <a:pt x="90058" y="373068"/>
                </a:lnTo>
                <a:lnTo>
                  <a:pt x="90058" y="369645"/>
                </a:lnTo>
                <a:lnTo>
                  <a:pt x="88841" y="369645"/>
                </a:lnTo>
                <a:lnTo>
                  <a:pt x="88841" y="365937"/>
                </a:lnTo>
                <a:lnTo>
                  <a:pt x="84885" y="365937"/>
                </a:lnTo>
                <a:lnTo>
                  <a:pt x="84885" y="362229"/>
                </a:lnTo>
                <a:lnTo>
                  <a:pt x="79713" y="362229"/>
                </a:lnTo>
                <a:lnTo>
                  <a:pt x="84885" y="362229"/>
                </a:lnTo>
                <a:lnTo>
                  <a:pt x="79713" y="357381"/>
                </a:lnTo>
                <a:lnTo>
                  <a:pt x="79713" y="353958"/>
                </a:lnTo>
                <a:lnTo>
                  <a:pt x="76062" y="352532"/>
                </a:lnTo>
                <a:lnTo>
                  <a:pt x="76062" y="340553"/>
                </a:lnTo>
                <a:lnTo>
                  <a:pt x="79713" y="340553"/>
                </a:lnTo>
                <a:lnTo>
                  <a:pt x="79713" y="336845"/>
                </a:lnTo>
                <a:lnTo>
                  <a:pt x="88841" y="336845"/>
                </a:lnTo>
                <a:lnTo>
                  <a:pt x="88841" y="333422"/>
                </a:lnTo>
                <a:lnTo>
                  <a:pt x="90058" y="333422"/>
                </a:lnTo>
                <a:lnTo>
                  <a:pt x="90058" y="324866"/>
                </a:lnTo>
                <a:lnTo>
                  <a:pt x="95230" y="324866"/>
                </a:lnTo>
                <a:lnTo>
                  <a:pt x="95230" y="323725"/>
                </a:lnTo>
                <a:lnTo>
                  <a:pt x="95230" y="324866"/>
                </a:lnTo>
                <a:lnTo>
                  <a:pt x="95230" y="323725"/>
                </a:lnTo>
                <a:lnTo>
                  <a:pt x="99185" y="323725"/>
                </a:lnTo>
                <a:lnTo>
                  <a:pt x="99185" y="320017"/>
                </a:lnTo>
                <a:lnTo>
                  <a:pt x="103140" y="320017"/>
                </a:lnTo>
                <a:lnTo>
                  <a:pt x="99185" y="320017"/>
                </a:lnTo>
                <a:lnTo>
                  <a:pt x="103140" y="320017"/>
                </a:lnTo>
                <a:lnTo>
                  <a:pt x="103140" y="315168"/>
                </a:lnTo>
                <a:lnTo>
                  <a:pt x="106791" y="315168"/>
                </a:lnTo>
                <a:lnTo>
                  <a:pt x="106791" y="311460"/>
                </a:lnTo>
                <a:lnTo>
                  <a:pt x="103140" y="311460"/>
                </a:lnTo>
                <a:lnTo>
                  <a:pt x="103140" y="308038"/>
                </a:lnTo>
                <a:lnTo>
                  <a:pt x="106791" y="308038"/>
                </a:lnTo>
                <a:lnTo>
                  <a:pt x="103140" y="304330"/>
                </a:lnTo>
                <a:lnTo>
                  <a:pt x="103140" y="300622"/>
                </a:lnTo>
                <a:lnTo>
                  <a:pt x="99185" y="300622"/>
                </a:lnTo>
                <a:lnTo>
                  <a:pt x="99185" y="298340"/>
                </a:lnTo>
                <a:lnTo>
                  <a:pt x="103140" y="298340"/>
                </a:lnTo>
                <a:lnTo>
                  <a:pt x="103140" y="294632"/>
                </a:lnTo>
                <a:lnTo>
                  <a:pt x="106791" y="294632"/>
                </a:lnTo>
                <a:lnTo>
                  <a:pt x="106791" y="278945"/>
                </a:lnTo>
                <a:lnTo>
                  <a:pt x="110747" y="278945"/>
                </a:lnTo>
                <a:lnTo>
                  <a:pt x="110747" y="272956"/>
                </a:lnTo>
                <a:lnTo>
                  <a:pt x="115919" y="272956"/>
                </a:lnTo>
                <a:lnTo>
                  <a:pt x="115919" y="269248"/>
                </a:lnTo>
                <a:lnTo>
                  <a:pt x="117136" y="265825"/>
                </a:lnTo>
                <a:lnTo>
                  <a:pt x="117136" y="262117"/>
                </a:lnTo>
                <a:lnTo>
                  <a:pt x="121091" y="262117"/>
                </a:lnTo>
                <a:lnTo>
                  <a:pt x="121091" y="258409"/>
                </a:lnTo>
                <a:lnTo>
                  <a:pt x="126263" y="258409"/>
                </a:lnTo>
                <a:lnTo>
                  <a:pt x="121091" y="258409"/>
                </a:lnTo>
                <a:lnTo>
                  <a:pt x="121091" y="253561"/>
                </a:lnTo>
                <a:lnTo>
                  <a:pt x="126263" y="253561"/>
                </a:lnTo>
                <a:lnTo>
                  <a:pt x="126263" y="250138"/>
                </a:lnTo>
                <a:lnTo>
                  <a:pt x="129914" y="250138"/>
                </a:lnTo>
                <a:lnTo>
                  <a:pt x="126263" y="250138"/>
                </a:lnTo>
                <a:lnTo>
                  <a:pt x="129914" y="250138"/>
                </a:lnTo>
                <a:lnTo>
                  <a:pt x="129914" y="246430"/>
                </a:lnTo>
                <a:lnTo>
                  <a:pt x="133870" y="246430"/>
                </a:lnTo>
                <a:lnTo>
                  <a:pt x="133870" y="253561"/>
                </a:lnTo>
                <a:lnTo>
                  <a:pt x="137825" y="253561"/>
                </a:lnTo>
                <a:lnTo>
                  <a:pt x="137825" y="262117"/>
                </a:lnTo>
                <a:lnTo>
                  <a:pt x="141780" y="262117"/>
                </a:lnTo>
                <a:lnTo>
                  <a:pt x="141780" y="265825"/>
                </a:lnTo>
                <a:lnTo>
                  <a:pt x="148169" y="265825"/>
                </a:lnTo>
                <a:lnTo>
                  <a:pt x="148169" y="272956"/>
                </a:lnTo>
                <a:lnTo>
                  <a:pt x="155776" y="272956"/>
                </a:lnTo>
                <a:lnTo>
                  <a:pt x="155776" y="265825"/>
                </a:lnTo>
                <a:lnTo>
                  <a:pt x="160948" y="265825"/>
                </a:lnTo>
                <a:lnTo>
                  <a:pt x="160948" y="258409"/>
                </a:lnTo>
                <a:lnTo>
                  <a:pt x="155776" y="258409"/>
                </a:lnTo>
                <a:lnTo>
                  <a:pt x="160948" y="253561"/>
                </a:lnTo>
                <a:lnTo>
                  <a:pt x="155776" y="253561"/>
                </a:lnTo>
                <a:lnTo>
                  <a:pt x="160948" y="253561"/>
                </a:lnTo>
                <a:lnTo>
                  <a:pt x="160948" y="243863"/>
                </a:lnTo>
                <a:lnTo>
                  <a:pt x="164903" y="243863"/>
                </a:lnTo>
                <a:lnTo>
                  <a:pt x="160948" y="243863"/>
                </a:lnTo>
                <a:lnTo>
                  <a:pt x="160948" y="240440"/>
                </a:lnTo>
                <a:lnTo>
                  <a:pt x="164903" y="240440"/>
                </a:lnTo>
                <a:lnTo>
                  <a:pt x="164903" y="236733"/>
                </a:lnTo>
                <a:lnTo>
                  <a:pt x="160948" y="236733"/>
                </a:lnTo>
                <a:lnTo>
                  <a:pt x="160948" y="229602"/>
                </a:lnTo>
                <a:lnTo>
                  <a:pt x="155776" y="229602"/>
                </a:lnTo>
                <a:lnTo>
                  <a:pt x="155776" y="224753"/>
                </a:lnTo>
                <a:lnTo>
                  <a:pt x="151820" y="224753"/>
                </a:lnTo>
                <a:lnTo>
                  <a:pt x="151820" y="219905"/>
                </a:lnTo>
                <a:lnTo>
                  <a:pt x="148169" y="219905"/>
                </a:lnTo>
                <a:lnTo>
                  <a:pt x="148169" y="215056"/>
                </a:lnTo>
                <a:lnTo>
                  <a:pt x="145431" y="215056"/>
                </a:lnTo>
                <a:lnTo>
                  <a:pt x="145431" y="211348"/>
                </a:lnTo>
                <a:lnTo>
                  <a:pt x="133870" y="211348"/>
                </a:lnTo>
                <a:lnTo>
                  <a:pt x="133870" y="207640"/>
                </a:lnTo>
                <a:lnTo>
                  <a:pt x="121091" y="207640"/>
                </a:lnTo>
                <a:lnTo>
                  <a:pt x="121091" y="204218"/>
                </a:lnTo>
                <a:lnTo>
                  <a:pt x="115919" y="204218"/>
                </a:lnTo>
                <a:lnTo>
                  <a:pt x="115919" y="200510"/>
                </a:lnTo>
                <a:lnTo>
                  <a:pt x="110747" y="200510"/>
                </a:lnTo>
                <a:lnTo>
                  <a:pt x="110747" y="196802"/>
                </a:lnTo>
                <a:lnTo>
                  <a:pt x="99185" y="196802"/>
                </a:lnTo>
                <a:lnTo>
                  <a:pt x="99185" y="191953"/>
                </a:lnTo>
                <a:lnTo>
                  <a:pt x="99185" y="196802"/>
                </a:lnTo>
                <a:lnTo>
                  <a:pt x="99185" y="191953"/>
                </a:lnTo>
                <a:lnTo>
                  <a:pt x="90058" y="191953"/>
                </a:lnTo>
                <a:lnTo>
                  <a:pt x="90058" y="190812"/>
                </a:lnTo>
                <a:lnTo>
                  <a:pt x="88841" y="190812"/>
                </a:lnTo>
                <a:lnTo>
                  <a:pt x="88841" y="187104"/>
                </a:lnTo>
                <a:lnTo>
                  <a:pt x="84885" y="187104"/>
                </a:lnTo>
                <a:lnTo>
                  <a:pt x="84885" y="182256"/>
                </a:lnTo>
                <a:lnTo>
                  <a:pt x="76062" y="182256"/>
                </a:lnTo>
                <a:lnTo>
                  <a:pt x="76062" y="178833"/>
                </a:lnTo>
                <a:lnTo>
                  <a:pt x="79713" y="178833"/>
                </a:lnTo>
                <a:lnTo>
                  <a:pt x="76062" y="178833"/>
                </a:lnTo>
                <a:lnTo>
                  <a:pt x="76062" y="175125"/>
                </a:lnTo>
                <a:lnTo>
                  <a:pt x="64501" y="175125"/>
                </a:lnTo>
                <a:lnTo>
                  <a:pt x="64501" y="171417"/>
                </a:lnTo>
                <a:lnTo>
                  <a:pt x="57807" y="171417"/>
                </a:lnTo>
                <a:lnTo>
                  <a:pt x="57807" y="165428"/>
                </a:lnTo>
                <a:lnTo>
                  <a:pt x="54156" y="165428"/>
                </a:lnTo>
                <a:lnTo>
                  <a:pt x="54156" y="162005"/>
                </a:lnTo>
                <a:lnTo>
                  <a:pt x="50201" y="162005"/>
                </a:lnTo>
                <a:lnTo>
                  <a:pt x="50201" y="153448"/>
                </a:lnTo>
                <a:lnTo>
                  <a:pt x="45029" y="153448"/>
                </a:lnTo>
                <a:lnTo>
                  <a:pt x="45029" y="149741"/>
                </a:lnTo>
                <a:lnTo>
                  <a:pt x="45029" y="153448"/>
                </a:lnTo>
                <a:lnTo>
                  <a:pt x="41073" y="149741"/>
                </a:lnTo>
                <a:lnTo>
                  <a:pt x="41073" y="146033"/>
                </a:lnTo>
                <a:lnTo>
                  <a:pt x="37422" y="146033"/>
                </a:lnTo>
                <a:lnTo>
                  <a:pt x="41073" y="142610"/>
                </a:lnTo>
                <a:lnTo>
                  <a:pt x="37422" y="142610"/>
                </a:lnTo>
                <a:lnTo>
                  <a:pt x="41073" y="142610"/>
                </a:lnTo>
                <a:lnTo>
                  <a:pt x="41073" y="140043"/>
                </a:lnTo>
                <a:lnTo>
                  <a:pt x="37422" y="140043"/>
                </a:lnTo>
                <a:lnTo>
                  <a:pt x="37422" y="132913"/>
                </a:lnTo>
                <a:lnTo>
                  <a:pt x="33467" y="132913"/>
                </a:lnTo>
                <a:lnTo>
                  <a:pt x="33467" y="129205"/>
                </a:lnTo>
                <a:lnTo>
                  <a:pt x="30729" y="129205"/>
                </a:lnTo>
                <a:lnTo>
                  <a:pt x="30729" y="120933"/>
                </a:lnTo>
                <a:lnTo>
                  <a:pt x="27078" y="120933"/>
                </a:lnTo>
                <a:lnTo>
                  <a:pt x="27078" y="117225"/>
                </a:lnTo>
                <a:lnTo>
                  <a:pt x="23123" y="117225"/>
                </a:lnTo>
                <a:lnTo>
                  <a:pt x="27078" y="117225"/>
                </a:lnTo>
                <a:lnTo>
                  <a:pt x="27078" y="113518"/>
                </a:lnTo>
                <a:lnTo>
                  <a:pt x="23123" y="113518"/>
                </a:lnTo>
                <a:lnTo>
                  <a:pt x="23123" y="111236"/>
                </a:lnTo>
                <a:lnTo>
                  <a:pt x="19167" y="111236"/>
                </a:lnTo>
                <a:lnTo>
                  <a:pt x="19167" y="96690"/>
                </a:lnTo>
                <a:lnTo>
                  <a:pt x="13995" y="96690"/>
                </a:lnTo>
                <a:lnTo>
                  <a:pt x="13995" y="86992"/>
                </a:lnTo>
                <a:lnTo>
                  <a:pt x="6389" y="86992"/>
                </a:lnTo>
                <a:lnTo>
                  <a:pt x="6389" y="82143"/>
                </a:lnTo>
                <a:lnTo>
                  <a:pt x="3955" y="82143"/>
                </a:lnTo>
                <a:lnTo>
                  <a:pt x="6389" y="82143"/>
                </a:lnTo>
                <a:lnTo>
                  <a:pt x="3955" y="82143"/>
                </a:lnTo>
                <a:lnTo>
                  <a:pt x="6389" y="82143"/>
                </a:lnTo>
                <a:lnTo>
                  <a:pt x="6389" y="71305"/>
                </a:lnTo>
                <a:lnTo>
                  <a:pt x="3955" y="71305"/>
                </a:lnTo>
                <a:lnTo>
                  <a:pt x="3955" y="64175"/>
                </a:lnTo>
                <a:lnTo>
                  <a:pt x="0" y="64175"/>
                </a:lnTo>
                <a:lnTo>
                  <a:pt x="0" y="57900"/>
                </a:lnTo>
                <a:close/>
              </a:path>
            </a:pathLst>
          </a:custGeom>
          <a:solidFill>
            <a:srgbClr val="BF8F00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buNone/>
              <a:defRPr lang="es-PE"/>
            </a:pPr>
            <a:endParaRPr lang="es-PE" sz="1400">
              <a:solidFill>
                <a:srgbClr val="000000"/>
              </a:solidFill>
            </a:endParaRPr>
          </a:p>
        </p:txBody>
      </p:sp>
      <p:sp>
        <p:nvSpPr>
          <p:cNvPr id="27" name="Google Shape;1275;p20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v48A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H8NAAAMAAAAEAAAAAAAAAAAAAAAAAAAAAAAAAAeAAAAaAAAAAAAAAAAAAAAAAAAAAAAAAAAAAAAECcAABAnAAAAAAAAAAAAAAAAAAAAAAAAAAAAAAAAAAAAAAAAAAAAABQAAAAAAAAAwMD/AAAAAABkAAAAMgAAAAAAAABkAAAAAAAAAH9/fwAKAAAAHwAAAFQAAAC/jwAA////AQAAAAAAAAAAAAAAAAAAAAAAAAAAAAAAAAAAAAAAAAAA/v7+AH9/fwDn5uYDzMzMAMDA/wB/f38AAAAAAAAAAAAAAAAAAAAAAAAAAAAhAAAAGAAAABQAAAAwOAAAGRQAACA8AACKGQAAEAAAACYAAAAIAAAA//////////8="/>
              </a:ext>
            </a:extLst>
          </p:cNvSpPr>
          <p:nvPr/>
        </p:nvSpPr>
        <p:spPr>
          <a:xfrm>
            <a:off x="9133840" y="3267075"/>
            <a:ext cx="640080" cy="884555"/>
          </a:xfrm>
          <a:custGeom>
            <a:avLst/>
            <a:gdLst/>
            <a:ahLst/>
            <a:cxnLst/>
            <a:rect l="0" t="0" r="640080" b="884555"/>
            <a:pathLst>
              <a:path w="640080" h="884555">
                <a:moveTo>
                  <a:pt x="145722" y="54249"/>
                </a:moveTo>
                <a:lnTo>
                  <a:pt x="145722" y="49395"/>
                </a:lnTo>
                <a:lnTo>
                  <a:pt x="154544" y="49395"/>
                </a:lnTo>
                <a:lnTo>
                  <a:pt x="154544" y="54249"/>
                </a:lnTo>
                <a:lnTo>
                  <a:pt x="158499" y="54249"/>
                </a:lnTo>
                <a:lnTo>
                  <a:pt x="158499" y="57961"/>
                </a:lnTo>
                <a:lnTo>
                  <a:pt x="162454" y="57961"/>
                </a:lnTo>
                <a:lnTo>
                  <a:pt x="162454" y="61673"/>
                </a:lnTo>
                <a:lnTo>
                  <a:pt x="166104" y="61673"/>
                </a:lnTo>
                <a:lnTo>
                  <a:pt x="166104" y="57961"/>
                </a:lnTo>
                <a:lnTo>
                  <a:pt x="166104" y="61673"/>
                </a:lnTo>
                <a:lnTo>
                  <a:pt x="172797" y="61673"/>
                </a:lnTo>
                <a:lnTo>
                  <a:pt x="172797" y="65099"/>
                </a:lnTo>
                <a:lnTo>
                  <a:pt x="176448" y="65099"/>
                </a:lnTo>
                <a:lnTo>
                  <a:pt x="176448" y="68811"/>
                </a:lnTo>
                <a:lnTo>
                  <a:pt x="189529" y="68811"/>
                </a:lnTo>
                <a:lnTo>
                  <a:pt x="189529" y="65099"/>
                </a:lnTo>
                <a:lnTo>
                  <a:pt x="194701" y="65099"/>
                </a:lnTo>
                <a:lnTo>
                  <a:pt x="194701" y="68811"/>
                </a:lnTo>
                <a:lnTo>
                  <a:pt x="203524" y="68811"/>
                </a:lnTo>
                <a:lnTo>
                  <a:pt x="203524" y="73665"/>
                </a:lnTo>
                <a:lnTo>
                  <a:pt x="207478" y="73665"/>
                </a:lnTo>
                <a:lnTo>
                  <a:pt x="207478" y="68811"/>
                </a:lnTo>
                <a:lnTo>
                  <a:pt x="211433" y="68811"/>
                </a:lnTo>
                <a:lnTo>
                  <a:pt x="211433" y="65099"/>
                </a:lnTo>
                <a:lnTo>
                  <a:pt x="215084" y="65099"/>
                </a:lnTo>
                <a:lnTo>
                  <a:pt x="215084" y="68811"/>
                </a:lnTo>
                <a:lnTo>
                  <a:pt x="220256" y="68811"/>
                </a:lnTo>
                <a:lnTo>
                  <a:pt x="220256" y="73665"/>
                </a:lnTo>
                <a:lnTo>
                  <a:pt x="224211" y="73665"/>
                </a:lnTo>
                <a:lnTo>
                  <a:pt x="224211" y="77377"/>
                </a:lnTo>
                <a:lnTo>
                  <a:pt x="225427" y="77377"/>
                </a:lnTo>
                <a:lnTo>
                  <a:pt x="225427" y="78519"/>
                </a:lnTo>
                <a:lnTo>
                  <a:pt x="238509" y="78519"/>
                </a:lnTo>
                <a:lnTo>
                  <a:pt x="238509" y="83373"/>
                </a:lnTo>
                <a:lnTo>
                  <a:pt x="242160" y="83373"/>
                </a:lnTo>
                <a:lnTo>
                  <a:pt x="242160" y="87084"/>
                </a:lnTo>
                <a:lnTo>
                  <a:pt x="251286" y="87084"/>
                </a:lnTo>
                <a:lnTo>
                  <a:pt x="251286" y="90511"/>
                </a:lnTo>
                <a:lnTo>
                  <a:pt x="252503" y="87084"/>
                </a:lnTo>
                <a:lnTo>
                  <a:pt x="265280" y="87084"/>
                </a:lnTo>
                <a:lnTo>
                  <a:pt x="265280" y="94223"/>
                </a:lnTo>
                <a:lnTo>
                  <a:pt x="269235" y="94223"/>
                </a:lnTo>
                <a:lnTo>
                  <a:pt x="265280" y="94223"/>
                </a:lnTo>
                <a:lnTo>
                  <a:pt x="265280" y="97934"/>
                </a:lnTo>
                <a:lnTo>
                  <a:pt x="269235" y="97934"/>
                </a:lnTo>
                <a:lnTo>
                  <a:pt x="269235" y="119634"/>
                </a:lnTo>
                <a:lnTo>
                  <a:pt x="273190" y="119634"/>
                </a:lnTo>
                <a:lnTo>
                  <a:pt x="273190" y="123061"/>
                </a:lnTo>
                <a:lnTo>
                  <a:pt x="277145" y="123061"/>
                </a:lnTo>
                <a:lnTo>
                  <a:pt x="277145" y="126772"/>
                </a:lnTo>
                <a:lnTo>
                  <a:pt x="280796" y="129342"/>
                </a:lnTo>
                <a:lnTo>
                  <a:pt x="280796" y="132768"/>
                </a:lnTo>
                <a:lnTo>
                  <a:pt x="283534" y="136480"/>
                </a:lnTo>
                <a:lnTo>
                  <a:pt x="283534" y="140192"/>
                </a:lnTo>
                <a:lnTo>
                  <a:pt x="287184" y="140192"/>
                </a:lnTo>
                <a:lnTo>
                  <a:pt x="287184" y="152184"/>
                </a:lnTo>
                <a:lnTo>
                  <a:pt x="283534" y="152184"/>
                </a:lnTo>
                <a:lnTo>
                  <a:pt x="283534" y="155896"/>
                </a:lnTo>
                <a:lnTo>
                  <a:pt x="296311" y="155896"/>
                </a:lnTo>
                <a:lnTo>
                  <a:pt x="296311" y="158180"/>
                </a:lnTo>
                <a:lnTo>
                  <a:pt x="310609" y="158180"/>
                </a:lnTo>
                <a:lnTo>
                  <a:pt x="310609" y="155896"/>
                </a:lnTo>
                <a:lnTo>
                  <a:pt x="322170" y="155896"/>
                </a:lnTo>
                <a:lnTo>
                  <a:pt x="322170" y="158180"/>
                </a:lnTo>
                <a:lnTo>
                  <a:pt x="336164" y="158180"/>
                </a:lnTo>
                <a:lnTo>
                  <a:pt x="336164" y="161892"/>
                </a:lnTo>
                <a:lnTo>
                  <a:pt x="345290" y="161892"/>
                </a:lnTo>
                <a:lnTo>
                  <a:pt x="345290" y="158180"/>
                </a:lnTo>
                <a:lnTo>
                  <a:pt x="349245" y="158180"/>
                </a:lnTo>
                <a:lnTo>
                  <a:pt x="352896" y="155896"/>
                </a:lnTo>
                <a:lnTo>
                  <a:pt x="362022" y="155896"/>
                </a:lnTo>
                <a:lnTo>
                  <a:pt x="362022" y="152184"/>
                </a:lnTo>
                <a:lnTo>
                  <a:pt x="365977" y="152184"/>
                </a:lnTo>
                <a:lnTo>
                  <a:pt x="365977" y="148472"/>
                </a:lnTo>
                <a:lnTo>
                  <a:pt x="372366" y="148472"/>
                </a:lnTo>
                <a:lnTo>
                  <a:pt x="372366" y="145046"/>
                </a:lnTo>
                <a:lnTo>
                  <a:pt x="379971" y="145046"/>
                </a:lnTo>
                <a:lnTo>
                  <a:pt x="379971" y="140192"/>
                </a:lnTo>
                <a:lnTo>
                  <a:pt x="383926" y="140192"/>
                </a:lnTo>
                <a:lnTo>
                  <a:pt x="383926" y="145046"/>
                </a:lnTo>
                <a:lnTo>
                  <a:pt x="393053" y="145046"/>
                </a:lnTo>
                <a:lnTo>
                  <a:pt x="393053" y="148472"/>
                </a:lnTo>
                <a:lnTo>
                  <a:pt x="394270" y="148472"/>
                </a:lnTo>
                <a:lnTo>
                  <a:pt x="394270" y="155896"/>
                </a:lnTo>
                <a:lnTo>
                  <a:pt x="397920" y="155896"/>
                </a:lnTo>
                <a:lnTo>
                  <a:pt x="397920" y="161892"/>
                </a:lnTo>
                <a:lnTo>
                  <a:pt x="403092" y="161892"/>
                </a:lnTo>
                <a:lnTo>
                  <a:pt x="403092" y="165604"/>
                </a:lnTo>
                <a:lnTo>
                  <a:pt x="407047" y="165604"/>
                </a:lnTo>
                <a:lnTo>
                  <a:pt x="407047" y="169030"/>
                </a:lnTo>
                <a:lnTo>
                  <a:pt x="411002" y="169030"/>
                </a:lnTo>
                <a:lnTo>
                  <a:pt x="411002" y="172742"/>
                </a:lnTo>
                <a:lnTo>
                  <a:pt x="407047" y="172742"/>
                </a:lnTo>
                <a:lnTo>
                  <a:pt x="407047" y="177596"/>
                </a:lnTo>
                <a:lnTo>
                  <a:pt x="411002" y="177596"/>
                </a:lnTo>
                <a:lnTo>
                  <a:pt x="411002" y="181308"/>
                </a:lnTo>
                <a:lnTo>
                  <a:pt x="421345" y="181308"/>
                </a:lnTo>
                <a:lnTo>
                  <a:pt x="421345" y="182450"/>
                </a:lnTo>
                <a:lnTo>
                  <a:pt x="424996" y="187304"/>
                </a:lnTo>
                <a:lnTo>
                  <a:pt x="424996" y="191015"/>
                </a:lnTo>
                <a:lnTo>
                  <a:pt x="428951" y="194442"/>
                </a:lnTo>
                <a:lnTo>
                  <a:pt x="432906" y="198154"/>
                </a:lnTo>
                <a:lnTo>
                  <a:pt x="449638" y="198154"/>
                </a:lnTo>
                <a:lnTo>
                  <a:pt x="449638" y="201865"/>
                </a:lnTo>
                <a:lnTo>
                  <a:pt x="463632" y="201865"/>
                </a:lnTo>
                <a:lnTo>
                  <a:pt x="463632" y="198154"/>
                </a:lnTo>
                <a:lnTo>
                  <a:pt x="468804" y="198154"/>
                </a:lnTo>
                <a:lnTo>
                  <a:pt x="472759" y="194442"/>
                </a:lnTo>
                <a:lnTo>
                  <a:pt x="476714" y="194442"/>
                </a:lnTo>
                <a:lnTo>
                  <a:pt x="476714" y="191015"/>
                </a:lnTo>
                <a:lnTo>
                  <a:pt x="477930" y="191015"/>
                </a:lnTo>
                <a:lnTo>
                  <a:pt x="477930" y="187304"/>
                </a:lnTo>
                <a:lnTo>
                  <a:pt x="483102" y="187304"/>
                </a:lnTo>
                <a:lnTo>
                  <a:pt x="483102" y="182450"/>
                </a:lnTo>
                <a:lnTo>
                  <a:pt x="487057" y="182450"/>
                </a:lnTo>
                <a:lnTo>
                  <a:pt x="487057" y="181308"/>
                </a:lnTo>
                <a:lnTo>
                  <a:pt x="498617" y="181308"/>
                </a:lnTo>
                <a:lnTo>
                  <a:pt x="498617" y="177596"/>
                </a:lnTo>
                <a:lnTo>
                  <a:pt x="503789" y="177596"/>
                </a:lnTo>
                <a:lnTo>
                  <a:pt x="503789" y="181308"/>
                </a:lnTo>
                <a:lnTo>
                  <a:pt x="508961" y="181308"/>
                </a:lnTo>
                <a:lnTo>
                  <a:pt x="508961" y="182450"/>
                </a:lnTo>
                <a:lnTo>
                  <a:pt x="514133" y="182450"/>
                </a:lnTo>
                <a:lnTo>
                  <a:pt x="514133" y="191015"/>
                </a:lnTo>
                <a:lnTo>
                  <a:pt x="543642" y="191015"/>
                </a:lnTo>
                <a:lnTo>
                  <a:pt x="543642" y="187304"/>
                </a:lnTo>
                <a:lnTo>
                  <a:pt x="548814" y="187304"/>
                </a:lnTo>
                <a:lnTo>
                  <a:pt x="548814" y="181308"/>
                </a:lnTo>
                <a:lnTo>
                  <a:pt x="552464" y="181308"/>
                </a:lnTo>
                <a:lnTo>
                  <a:pt x="552464" y="182450"/>
                </a:lnTo>
                <a:lnTo>
                  <a:pt x="552464" y="181308"/>
                </a:lnTo>
                <a:lnTo>
                  <a:pt x="552464" y="182450"/>
                </a:lnTo>
                <a:lnTo>
                  <a:pt x="556419" y="182450"/>
                </a:lnTo>
                <a:lnTo>
                  <a:pt x="556419" y="187304"/>
                </a:lnTo>
                <a:lnTo>
                  <a:pt x="556419" y="182450"/>
                </a:lnTo>
                <a:lnTo>
                  <a:pt x="556419" y="187304"/>
                </a:lnTo>
                <a:lnTo>
                  <a:pt x="556419" y="182450"/>
                </a:lnTo>
                <a:lnTo>
                  <a:pt x="560374" y="182450"/>
                </a:lnTo>
                <a:lnTo>
                  <a:pt x="560374" y="187304"/>
                </a:lnTo>
                <a:lnTo>
                  <a:pt x="560374" y="182450"/>
                </a:lnTo>
                <a:lnTo>
                  <a:pt x="560374" y="194442"/>
                </a:lnTo>
                <a:lnTo>
                  <a:pt x="560374" y="191015"/>
                </a:lnTo>
                <a:lnTo>
                  <a:pt x="574368" y="191015"/>
                </a:lnTo>
                <a:lnTo>
                  <a:pt x="574368" y="187304"/>
                </a:lnTo>
                <a:lnTo>
                  <a:pt x="579540" y="187304"/>
                </a:lnTo>
                <a:lnTo>
                  <a:pt x="579540" y="182450"/>
                </a:lnTo>
                <a:lnTo>
                  <a:pt x="583495" y="182450"/>
                </a:lnTo>
                <a:lnTo>
                  <a:pt x="583495" y="181308"/>
                </a:lnTo>
                <a:lnTo>
                  <a:pt x="593838" y="181308"/>
                </a:lnTo>
                <a:lnTo>
                  <a:pt x="593838" y="177596"/>
                </a:lnTo>
                <a:lnTo>
                  <a:pt x="597793" y="177596"/>
                </a:lnTo>
                <a:lnTo>
                  <a:pt x="597793" y="172742"/>
                </a:lnTo>
                <a:lnTo>
                  <a:pt x="601444" y="172742"/>
                </a:lnTo>
                <a:lnTo>
                  <a:pt x="601444" y="161892"/>
                </a:lnTo>
                <a:lnTo>
                  <a:pt x="605399" y="161892"/>
                </a:lnTo>
                <a:lnTo>
                  <a:pt x="605399" y="158180"/>
                </a:lnTo>
                <a:lnTo>
                  <a:pt x="614525" y="158180"/>
                </a:lnTo>
                <a:lnTo>
                  <a:pt x="614525" y="155896"/>
                </a:lnTo>
                <a:lnTo>
                  <a:pt x="618176" y="155896"/>
                </a:lnTo>
                <a:lnTo>
                  <a:pt x="618176" y="161892"/>
                </a:lnTo>
                <a:lnTo>
                  <a:pt x="619697" y="165604"/>
                </a:lnTo>
                <a:lnTo>
                  <a:pt x="619697" y="169030"/>
                </a:lnTo>
                <a:lnTo>
                  <a:pt x="624869" y="169030"/>
                </a:lnTo>
                <a:lnTo>
                  <a:pt x="624869" y="181308"/>
                </a:lnTo>
                <a:lnTo>
                  <a:pt x="628520" y="181308"/>
                </a:lnTo>
                <a:lnTo>
                  <a:pt x="628520" y="198154"/>
                </a:lnTo>
                <a:lnTo>
                  <a:pt x="632474" y="198154"/>
                </a:lnTo>
                <a:lnTo>
                  <a:pt x="632474" y="201865"/>
                </a:lnTo>
                <a:lnTo>
                  <a:pt x="636429" y="201865"/>
                </a:lnTo>
                <a:lnTo>
                  <a:pt x="636429" y="206719"/>
                </a:lnTo>
                <a:lnTo>
                  <a:pt x="640080" y="206719"/>
                </a:lnTo>
                <a:lnTo>
                  <a:pt x="640080" y="223565"/>
                </a:lnTo>
                <a:lnTo>
                  <a:pt x="636429" y="223565"/>
                </a:lnTo>
                <a:lnTo>
                  <a:pt x="636429" y="230703"/>
                </a:lnTo>
                <a:lnTo>
                  <a:pt x="632474" y="230703"/>
                </a:lnTo>
                <a:lnTo>
                  <a:pt x="632474" y="234415"/>
                </a:lnTo>
                <a:lnTo>
                  <a:pt x="628520" y="234415"/>
                </a:lnTo>
                <a:lnTo>
                  <a:pt x="628520" y="236699"/>
                </a:lnTo>
                <a:lnTo>
                  <a:pt x="624869" y="236699"/>
                </a:lnTo>
                <a:lnTo>
                  <a:pt x="624869" y="244123"/>
                </a:lnTo>
                <a:lnTo>
                  <a:pt x="619697" y="244123"/>
                </a:lnTo>
                <a:lnTo>
                  <a:pt x="619697" y="248977"/>
                </a:lnTo>
                <a:lnTo>
                  <a:pt x="624869" y="248977"/>
                </a:lnTo>
                <a:lnTo>
                  <a:pt x="624869" y="269535"/>
                </a:lnTo>
                <a:lnTo>
                  <a:pt x="628520" y="269535"/>
                </a:lnTo>
                <a:lnTo>
                  <a:pt x="628520" y="281527"/>
                </a:lnTo>
                <a:lnTo>
                  <a:pt x="632474" y="281527"/>
                </a:lnTo>
                <a:lnTo>
                  <a:pt x="632474" y="294946"/>
                </a:lnTo>
                <a:lnTo>
                  <a:pt x="636429" y="294946"/>
                </a:lnTo>
                <a:lnTo>
                  <a:pt x="636429" y="302084"/>
                </a:lnTo>
                <a:lnTo>
                  <a:pt x="632474" y="302084"/>
                </a:lnTo>
                <a:lnTo>
                  <a:pt x="632474" y="314076"/>
                </a:lnTo>
                <a:lnTo>
                  <a:pt x="636429" y="314076"/>
                </a:lnTo>
                <a:lnTo>
                  <a:pt x="636429" y="334634"/>
                </a:lnTo>
                <a:lnTo>
                  <a:pt x="632474" y="334634"/>
                </a:lnTo>
                <a:lnTo>
                  <a:pt x="632474" y="340630"/>
                </a:lnTo>
                <a:lnTo>
                  <a:pt x="636429" y="344342"/>
                </a:lnTo>
                <a:lnTo>
                  <a:pt x="636429" y="356620"/>
                </a:lnTo>
                <a:lnTo>
                  <a:pt x="632474" y="356620"/>
                </a:lnTo>
                <a:lnTo>
                  <a:pt x="632474" y="360046"/>
                </a:lnTo>
                <a:lnTo>
                  <a:pt x="624869" y="360046"/>
                </a:lnTo>
                <a:lnTo>
                  <a:pt x="624869" y="363758"/>
                </a:lnTo>
                <a:lnTo>
                  <a:pt x="618176" y="363758"/>
                </a:lnTo>
                <a:lnTo>
                  <a:pt x="614525" y="367470"/>
                </a:lnTo>
                <a:lnTo>
                  <a:pt x="618176" y="367470"/>
                </a:lnTo>
                <a:lnTo>
                  <a:pt x="614525" y="367470"/>
                </a:lnTo>
                <a:lnTo>
                  <a:pt x="610571" y="369754"/>
                </a:lnTo>
                <a:lnTo>
                  <a:pt x="605399" y="369754"/>
                </a:lnTo>
                <a:lnTo>
                  <a:pt x="605399" y="373466"/>
                </a:lnTo>
                <a:lnTo>
                  <a:pt x="597793" y="373466"/>
                </a:lnTo>
                <a:lnTo>
                  <a:pt x="597793" y="367470"/>
                </a:lnTo>
                <a:lnTo>
                  <a:pt x="591100" y="367470"/>
                </a:lnTo>
                <a:lnTo>
                  <a:pt x="591100" y="369754"/>
                </a:lnTo>
                <a:lnTo>
                  <a:pt x="587450" y="369754"/>
                </a:lnTo>
                <a:lnTo>
                  <a:pt x="587450" y="373466"/>
                </a:lnTo>
                <a:lnTo>
                  <a:pt x="583495" y="373466"/>
                </a:lnTo>
                <a:lnTo>
                  <a:pt x="583495" y="381746"/>
                </a:lnTo>
                <a:lnTo>
                  <a:pt x="579540" y="381746"/>
                </a:lnTo>
                <a:lnTo>
                  <a:pt x="579540" y="377177"/>
                </a:lnTo>
                <a:lnTo>
                  <a:pt x="574368" y="377177"/>
                </a:lnTo>
                <a:lnTo>
                  <a:pt x="574368" y="373466"/>
                </a:lnTo>
                <a:lnTo>
                  <a:pt x="570718" y="373466"/>
                </a:lnTo>
                <a:lnTo>
                  <a:pt x="570718" y="377177"/>
                </a:lnTo>
                <a:lnTo>
                  <a:pt x="570718" y="373466"/>
                </a:lnTo>
                <a:lnTo>
                  <a:pt x="566763" y="377177"/>
                </a:lnTo>
                <a:lnTo>
                  <a:pt x="560374" y="377177"/>
                </a:lnTo>
                <a:lnTo>
                  <a:pt x="560374" y="373466"/>
                </a:lnTo>
                <a:lnTo>
                  <a:pt x="556419" y="373466"/>
                </a:lnTo>
                <a:lnTo>
                  <a:pt x="556419" y="369754"/>
                </a:lnTo>
                <a:lnTo>
                  <a:pt x="552464" y="369754"/>
                </a:lnTo>
                <a:lnTo>
                  <a:pt x="556419" y="369754"/>
                </a:lnTo>
                <a:lnTo>
                  <a:pt x="552464" y="367470"/>
                </a:lnTo>
                <a:lnTo>
                  <a:pt x="552464" y="369754"/>
                </a:lnTo>
                <a:lnTo>
                  <a:pt x="552464" y="367470"/>
                </a:lnTo>
                <a:lnTo>
                  <a:pt x="552464" y="369754"/>
                </a:lnTo>
                <a:lnTo>
                  <a:pt x="548814" y="369754"/>
                </a:lnTo>
                <a:lnTo>
                  <a:pt x="548814" y="367470"/>
                </a:lnTo>
                <a:lnTo>
                  <a:pt x="543642" y="367470"/>
                </a:lnTo>
                <a:lnTo>
                  <a:pt x="543642" y="363758"/>
                </a:lnTo>
                <a:lnTo>
                  <a:pt x="529344" y="363758"/>
                </a:lnTo>
                <a:lnTo>
                  <a:pt x="529344" y="360046"/>
                </a:lnTo>
                <a:lnTo>
                  <a:pt x="514133" y="360046"/>
                </a:lnTo>
                <a:lnTo>
                  <a:pt x="514133" y="363758"/>
                </a:lnTo>
                <a:lnTo>
                  <a:pt x="514133" y="360046"/>
                </a:lnTo>
                <a:lnTo>
                  <a:pt x="505006" y="360046"/>
                </a:lnTo>
                <a:lnTo>
                  <a:pt x="503789" y="363758"/>
                </a:lnTo>
                <a:lnTo>
                  <a:pt x="503789" y="360046"/>
                </a:lnTo>
                <a:lnTo>
                  <a:pt x="503789" y="363758"/>
                </a:lnTo>
                <a:lnTo>
                  <a:pt x="483102" y="363758"/>
                </a:lnTo>
                <a:lnTo>
                  <a:pt x="483102" y="373466"/>
                </a:lnTo>
                <a:lnTo>
                  <a:pt x="487057" y="373466"/>
                </a:lnTo>
                <a:lnTo>
                  <a:pt x="487057" y="381746"/>
                </a:lnTo>
                <a:lnTo>
                  <a:pt x="490708" y="381746"/>
                </a:lnTo>
                <a:lnTo>
                  <a:pt x="490708" y="385458"/>
                </a:lnTo>
                <a:lnTo>
                  <a:pt x="494663" y="385458"/>
                </a:lnTo>
                <a:lnTo>
                  <a:pt x="494663" y="389169"/>
                </a:lnTo>
                <a:lnTo>
                  <a:pt x="490708" y="389169"/>
                </a:lnTo>
                <a:lnTo>
                  <a:pt x="490708" y="392881"/>
                </a:lnTo>
                <a:lnTo>
                  <a:pt x="494663" y="392881"/>
                </a:lnTo>
                <a:lnTo>
                  <a:pt x="490708" y="392881"/>
                </a:lnTo>
                <a:lnTo>
                  <a:pt x="487057" y="395165"/>
                </a:lnTo>
                <a:lnTo>
                  <a:pt x="483102" y="395165"/>
                </a:lnTo>
                <a:lnTo>
                  <a:pt x="483102" y="406015"/>
                </a:lnTo>
                <a:lnTo>
                  <a:pt x="487057" y="406015"/>
                </a:lnTo>
                <a:lnTo>
                  <a:pt x="487057" y="414581"/>
                </a:lnTo>
                <a:lnTo>
                  <a:pt x="494663" y="414581"/>
                </a:lnTo>
                <a:lnTo>
                  <a:pt x="494663" y="438565"/>
                </a:lnTo>
                <a:lnTo>
                  <a:pt x="490708" y="438565"/>
                </a:lnTo>
                <a:lnTo>
                  <a:pt x="490708" y="447131"/>
                </a:lnTo>
                <a:lnTo>
                  <a:pt x="483102" y="447131"/>
                </a:lnTo>
                <a:lnTo>
                  <a:pt x="483102" y="456839"/>
                </a:lnTo>
                <a:lnTo>
                  <a:pt x="477930" y="456839"/>
                </a:lnTo>
                <a:lnTo>
                  <a:pt x="477930" y="460551"/>
                </a:lnTo>
                <a:lnTo>
                  <a:pt x="472759" y="460551"/>
                </a:lnTo>
                <a:lnTo>
                  <a:pt x="472759" y="463977"/>
                </a:lnTo>
                <a:lnTo>
                  <a:pt x="459981" y="463977"/>
                </a:lnTo>
                <a:lnTo>
                  <a:pt x="459981" y="467689"/>
                </a:lnTo>
                <a:lnTo>
                  <a:pt x="456027" y="467689"/>
                </a:lnTo>
                <a:lnTo>
                  <a:pt x="456027" y="473685"/>
                </a:lnTo>
                <a:lnTo>
                  <a:pt x="452072" y="473685"/>
                </a:lnTo>
                <a:lnTo>
                  <a:pt x="452072" y="485677"/>
                </a:lnTo>
                <a:lnTo>
                  <a:pt x="449638" y="485677"/>
                </a:lnTo>
                <a:lnTo>
                  <a:pt x="449638" y="489389"/>
                </a:lnTo>
                <a:lnTo>
                  <a:pt x="445683" y="489389"/>
                </a:lnTo>
                <a:lnTo>
                  <a:pt x="445683" y="493100"/>
                </a:lnTo>
                <a:lnTo>
                  <a:pt x="441728" y="493100"/>
                </a:lnTo>
                <a:lnTo>
                  <a:pt x="441728" y="496812"/>
                </a:lnTo>
                <a:lnTo>
                  <a:pt x="438078" y="496812"/>
                </a:lnTo>
                <a:lnTo>
                  <a:pt x="441728" y="496812"/>
                </a:lnTo>
                <a:lnTo>
                  <a:pt x="441728" y="514800"/>
                </a:lnTo>
                <a:lnTo>
                  <a:pt x="438078" y="514800"/>
                </a:lnTo>
                <a:lnTo>
                  <a:pt x="438078" y="521938"/>
                </a:lnTo>
                <a:lnTo>
                  <a:pt x="441728" y="525650"/>
                </a:lnTo>
                <a:lnTo>
                  <a:pt x="441728" y="528220"/>
                </a:lnTo>
                <a:lnTo>
                  <a:pt x="445683" y="528220"/>
                </a:lnTo>
                <a:lnTo>
                  <a:pt x="445683" y="535358"/>
                </a:lnTo>
                <a:lnTo>
                  <a:pt x="449638" y="539070"/>
                </a:lnTo>
                <a:lnTo>
                  <a:pt x="449638" y="542496"/>
                </a:lnTo>
                <a:lnTo>
                  <a:pt x="452072" y="542496"/>
                </a:lnTo>
                <a:lnTo>
                  <a:pt x="452072" y="547350"/>
                </a:lnTo>
                <a:lnTo>
                  <a:pt x="459981" y="547350"/>
                </a:lnTo>
                <a:lnTo>
                  <a:pt x="459981" y="551062"/>
                </a:lnTo>
                <a:lnTo>
                  <a:pt x="463632" y="551062"/>
                </a:lnTo>
                <a:lnTo>
                  <a:pt x="463632" y="560770"/>
                </a:lnTo>
                <a:lnTo>
                  <a:pt x="472759" y="560770"/>
                </a:lnTo>
                <a:lnTo>
                  <a:pt x="472759" y="567908"/>
                </a:lnTo>
                <a:lnTo>
                  <a:pt x="476714" y="567908"/>
                </a:lnTo>
                <a:lnTo>
                  <a:pt x="476714" y="564481"/>
                </a:lnTo>
                <a:lnTo>
                  <a:pt x="476714" y="571620"/>
                </a:lnTo>
                <a:lnTo>
                  <a:pt x="472759" y="571620"/>
                </a:lnTo>
                <a:lnTo>
                  <a:pt x="472759" y="576474"/>
                </a:lnTo>
                <a:lnTo>
                  <a:pt x="476714" y="576474"/>
                </a:lnTo>
                <a:lnTo>
                  <a:pt x="476714" y="580185"/>
                </a:lnTo>
                <a:lnTo>
                  <a:pt x="472759" y="580185"/>
                </a:lnTo>
                <a:lnTo>
                  <a:pt x="472759" y="581327"/>
                </a:lnTo>
                <a:lnTo>
                  <a:pt x="468804" y="586181"/>
                </a:lnTo>
                <a:lnTo>
                  <a:pt x="472759" y="586181"/>
                </a:lnTo>
                <a:lnTo>
                  <a:pt x="472759" y="597031"/>
                </a:lnTo>
                <a:lnTo>
                  <a:pt x="468804" y="597031"/>
                </a:lnTo>
                <a:lnTo>
                  <a:pt x="468804" y="604169"/>
                </a:lnTo>
                <a:lnTo>
                  <a:pt x="476714" y="604169"/>
                </a:lnTo>
                <a:lnTo>
                  <a:pt x="472759" y="604169"/>
                </a:lnTo>
                <a:lnTo>
                  <a:pt x="472759" y="606739"/>
                </a:lnTo>
                <a:lnTo>
                  <a:pt x="476714" y="606739"/>
                </a:lnTo>
                <a:lnTo>
                  <a:pt x="476714" y="613877"/>
                </a:lnTo>
                <a:lnTo>
                  <a:pt x="477930" y="613877"/>
                </a:lnTo>
                <a:lnTo>
                  <a:pt x="477930" y="622443"/>
                </a:lnTo>
                <a:lnTo>
                  <a:pt x="483102" y="622443"/>
                </a:lnTo>
                <a:lnTo>
                  <a:pt x="483102" y="618731"/>
                </a:lnTo>
                <a:lnTo>
                  <a:pt x="483102" y="622443"/>
                </a:lnTo>
                <a:lnTo>
                  <a:pt x="487057" y="622443"/>
                </a:lnTo>
                <a:lnTo>
                  <a:pt x="487057" y="629581"/>
                </a:lnTo>
                <a:lnTo>
                  <a:pt x="490708" y="629581"/>
                </a:lnTo>
                <a:lnTo>
                  <a:pt x="490708" y="635577"/>
                </a:lnTo>
                <a:lnTo>
                  <a:pt x="494663" y="635577"/>
                </a:lnTo>
                <a:lnTo>
                  <a:pt x="494663" y="639289"/>
                </a:lnTo>
                <a:lnTo>
                  <a:pt x="498617" y="643001"/>
                </a:lnTo>
                <a:lnTo>
                  <a:pt x="494663" y="643001"/>
                </a:lnTo>
                <a:lnTo>
                  <a:pt x="494663" y="647855"/>
                </a:lnTo>
                <a:lnTo>
                  <a:pt x="503789" y="647855"/>
                </a:lnTo>
                <a:lnTo>
                  <a:pt x="503789" y="658705"/>
                </a:lnTo>
                <a:lnTo>
                  <a:pt x="498617" y="660989"/>
                </a:lnTo>
                <a:lnTo>
                  <a:pt x="498617" y="664701"/>
                </a:lnTo>
                <a:lnTo>
                  <a:pt x="508961" y="664701"/>
                </a:lnTo>
                <a:lnTo>
                  <a:pt x="508961" y="660989"/>
                </a:lnTo>
                <a:lnTo>
                  <a:pt x="517783" y="660989"/>
                </a:lnTo>
                <a:lnTo>
                  <a:pt x="517783" y="664701"/>
                </a:lnTo>
                <a:lnTo>
                  <a:pt x="517783" y="660989"/>
                </a:lnTo>
                <a:lnTo>
                  <a:pt x="525693" y="660989"/>
                </a:lnTo>
                <a:lnTo>
                  <a:pt x="525693" y="658705"/>
                </a:lnTo>
                <a:lnTo>
                  <a:pt x="534515" y="658705"/>
                </a:lnTo>
                <a:lnTo>
                  <a:pt x="534515" y="654993"/>
                </a:lnTo>
                <a:lnTo>
                  <a:pt x="535732" y="654993"/>
                </a:lnTo>
                <a:lnTo>
                  <a:pt x="535732" y="658705"/>
                </a:lnTo>
                <a:lnTo>
                  <a:pt x="539687" y="658705"/>
                </a:lnTo>
                <a:lnTo>
                  <a:pt x="539687" y="664701"/>
                </a:lnTo>
                <a:lnTo>
                  <a:pt x="543642" y="664701"/>
                </a:lnTo>
                <a:lnTo>
                  <a:pt x="543642" y="675551"/>
                </a:lnTo>
                <a:lnTo>
                  <a:pt x="539687" y="675551"/>
                </a:lnTo>
                <a:lnTo>
                  <a:pt x="539687" y="690112"/>
                </a:lnTo>
                <a:lnTo>
                  <a:pt x="535732" y="690112"/>
                </a:lnTo>
                <a:lnTo>
                  <a:pt x="535732" y="693824"/>
                </a:lnTo>
                <a:lnTo>
                  <a:pt x="517783" y="693824"/>
                </a:lnTo>
                <a:lnTo>
                  <a:pt x="517783" y="700962"/>
                </a:lnTo>
                <a:lnTo>
                  <a:pt x="508961" y="700962"/>
                </a:lnTo>
                <a:lnTo>
                  <a:pt x="514133" y="704674"/>
                </a:lnTo>
                <a:lnTo>
                  <a:pt x="514133" y="709528"/>
                </a:lnTo>
                <a:lnTo>
                  <a:pt x="517783" y="709528"/>
                </a:lnTo>
                <a:lnTo>
                  <a:pt x="517783" y="712954"/>
                </a:lnTo>
                <a:lnTo>
                  <a:pt x="514133" y="712954"/>
                </a:lnTo>
                <a:lnTo>
                  <a:pt x="517783" y="712954"/>
                </a:lnTo>
                <a:lnTo>
                  <a:pt x="517783" y="717808"/>
                </a:lnTo>
                <a:lnTo>
                  <a:pt x="514133" y="717808"/>
                </a:lnTo>
                <a:lnTo>
                  <a:pt x="514133" y="726374"/>
                </a:lnTo>
                <a:lnTo>
                  <a:pt x="517783" y="726374"/>
                </a:lnTo>
                <a:lnTo>
                  <a:pt x="517783" y="737224"/>
                </a:lnTo>
                <a:lnTo>
                  <a:pt x="521738" y="737224"/>
                </a:lnTo>
                <a:lnTo>
                  <a:pt x="521738" y="755497"/>
                </a:lnTo>
                <a:lnTo>
                  <a:pt x="514133" y="755497"/>
                </a:lnTo>
                <a:lnTo>
                  <a:pt x="514133" y="758924"/>
                </a:lnTo>
                <a:lnTo>
                  <a:pt x="514133" y="755497"/>
                </a:lnTo>
                <a:lnTo>
                  <a:pt x="514133" y="758924"/>
                </a:lnTo>
                <a:lnTo>
                  <a:pt x="490708" y="758924"/>
                </a:lnTo>
                <a:lnTo>
                  <a:pt x="490708" y="762636"/>
                </a:lnTo>
                <a:lnTo>
                  <a:pt x="487057" y="762636"/>
                </a:lnTo>
                <a:lnTo>
                  <a:pt x="487057" y="766347"/>
                </a:lnTo>
                <a:lnTo>
                  <a:pt x="483102" y="766347"/>
                </a:lnTo>
                <a:lnTo>
                  <a:pt x="483102" y="762636"/>
                </a:lnTo>
                <a:lnTo>
                  <a:pt x="476714" y="762636"/>
                </a:lnTo>
                <a:lnTo>
                  <a:pt x="472759" y="766347"/>
                </a:lnTo>
                <a:lnTo>
                  <a:pt x="472759" y="772343"/>
                </a:lnTo>
                <a:lnTo>
                  <a:pt x="468804" y="772343"/>
                </a:lnTo>
                <a:lnTo>
                  <a:pt x="468804" y="788047"/>
                </a:lnTo>
                <a:lnTo>
                  <a:pt x="463632" y="788047"/>
                </a:lnTo>
                <a:lnTo>
                  <a:pt x="463632" y="794043"/>
                </a:lnTo>
                <a:lnTo>
                  <a:pt x="459981" y="797755"/>
                </a:lnTo>
                <a:lnTo>
                  <a:pt x="459981" y="801181"/>
                </a:lnTo>
                <a:lnTo>
                  <a:pt x="463632" y="801181"/>
                </a:lnTo>
                <a:lnTo>
                  <a:pt x="463632" y="813459"/>
                </a:lnTo>
                <a:lnTo>
                  <a:pt x="459981" y="813459"/>
                </a:lnTo>
                <a:lnTo>
                  <a:pt x="463632" y="813459"/>
                </a:lnTo>
                <a:lnTo>
                  <a:pt x="463632" y="818313"/>
                </a:lnTo>
                <a:lnTo>
                  <a:pt x="459981" y="818313"/>
                </a:lnTo>
                <a:lnTo>
                  <a:pt x="459981" y="826593"/>
                </a:lnTo>
                <a:lnTo>
                  <a:pt x="463632" y="826593"/>
                </a:lnTo>
                <a:lnTo>
                  <a:pt x="463632" y="841155"/>
                </a:lnTo>
                <a:lnTo>
                  <a:pt x="468804" y="841155"/>
                </a:lnTo>
                <a:lnTo>
                  <a:pt x="468804" y="847151"/>
                </a:lnTo>
                <a:lnTo>
                  <a:pt x="463632" y="846009"/>
                </a:lnTo>
                <a:lnTo>
                  <a:pt x="459981" y="846009"/>
                </a:lnTo>
                <a:lnTo>
                  <a:pt x="459981" y="855717"/>
                </a:lnTo>
                <a:lnTo>
                  <a:pt x="456027" y="855717"/>
                </a:lnTo>
                <a:lnTo>
                  <a:pt x="456027" y="866566"/>
                </a:lnTo>
                <a:lnTo>
                  <a:pt x="452072" y="866566"/>
                </a:lnTo>
                <a:lnTo>
                  <a:pt x="452072" y="872562"/>
                </a:lnTo>
                <a:lnTo>
                  <a:pt x="445683" y="872562"/>
                </a:lnTo>
                <a:lnTo>
                  <a:pt x="445683" y="876274"/>
                </a:lnTo>
                <a:lnTo>
                  <a:pt x="438078" y="876274"/>
                </a:lnTo>
                <a:lnTo>
                  <a:pt x="438078" y="879986"/>
                </a:lnTo>
                <a:lnTo>
                  <a:pt x="432906" y="884555"/>
                </a:lnTo>
                <a:lnTo>
                  <a:pt x="432906" y="872562"/>
                </a:lnTo>
                <a:lnTo>
                  <a:pt x="428951" y="872562"/>
                </a:lnTo>
                <a:lnTo>
                  <a:pt x="428951" y="870278"/>
                </a:lnTo>
                <a:lnTo>
                  <a:pt x="432906" y="870278"/>
                </a:lnTo>
                <a:lnTo>
                  <a:pt x="432906" y="866566"/>
                </a:lnTo>
                <a:lnTo>
                  <a:pt x="428951" y="866566"/>
                </a:lnTo>
                <a:lnTo>
                  <a:pt x="432906" y="866566"/>
                </a:lnTo>
                <a:lnTo>
                  <a:pt x="432906" y="862855"/>
                </a:lnTo>
                <a:lnTo>
                  <a:pt x="428951" y="862855"/>
                </a:lnTo>
                <a:lnTo>
                  <a:pt x="428951" y="859428"/>
                </a:lnTo>
                <a:lnTo>
                  <a:pt x="424996" y="859428"/>
                </a:lnTo>
                <a:lnTo>
                  <a:pt x="428951" y="859428"/>
                </a:lnTo>
                <a:lnTo>
                  <a:pt x="428951" y="855717"/>
                </a:lnTo>
                <a:lnTo>
                  <a:pt x="424996" y="855717"/>
                </a:lnTo>
                <a:lnTo>
                  <a:pt x="424996" y="850863"/>
                </a:lnTo>
                <a:lnTo>
                  <a:pt x="424996" y="855717"/>
                </a:lnTo>
                <a:lnTo>
                  <a:pt x="428951" y="855717"/>
                </a:lnTo>
                <a:lnTo>
                  <a:pt x="428951" y="847151"/>
                </a:lnTo>
                <a:lnTo>
                  <a:pt x="424996" y="847151"/>
                </a:lnTo>
                <a:lnTo>
                  <a:pt x="424996" y="841155"/>
                </a:lnTo>
                <a:lnTo>
                  <a:pt x="421345" y="841155"/>
                </a:lnTo>
                <a:lnTo>
                  <a:pt x="421345" y="837443"/>
                </a:lnTo>
                <a:lnTo>
                  <a:pt x="424996" y="837443"/>
                </a:lnTo>
                <a:lnTo>
                  <a:pt x="424996" y="834017"/>
                </a:lnTo>
                <a:lnTo>
                  <a:pt x="421345" y="834017"/>
                </a:lnTo>
                <a:lnTo>
                  <a:pt x="421345" y="830305"/>
                </a:lnTo>
                <a:lnTo>
                  <a:pt x="418607" y="830305"/>
                </a:lnTo>
                <a:lnTo>
                  <a:pt x="418607" y="826593"/>
                </a:lnTo>
                <a:lnTo>
                  <a:pt x="421345" y="826593"/>
                </a:lnTo>
                <a:lnTo>
                  <a:pt x="418607" y="823167"/>
                </a:lnTo>
                <a:lnTo>
                  <a:pt x="414653" y="826593"/>
                </a:lnTo>
                <a:lnTo>
                  <a:pt x="414653" y="818313"/>
                </a:lnTo>
                <a:lnTo>
                  <a:pt x="411002" y="818313"/>
                </a:lnTo>
                <a:lnTo>
                  <a:pt x="411002" y="813459"/>
                </a:lnTo>
                <a:lnTo>
                  <a:pt x="407047" y="813459"/>
                </a:lnTo>
                <a:lnTo>
                  <a:pt x="411002" y="813459"/>
                </a:lnTo>
                <a:lnTo>
                  <a:pt x="411002" y="804893"/>
                </a:lnTo>
                <a:lnTo>
                  <a:pt x="407047" y="801181"/>
                </a:lnTo>
                <a:lnTo>
                  <a:pt x="407047" y="797755"/>
                </a:lnTo>
                <a:lnTo>
                  <a:pt x="411002" y="797755"/>
                </a:lnTo>
                <a:lnTo>
                  <a:pt x="407047" y="797755"/>
                </a:lnTo>
                <a:lnTo>
                  <a:pt x="407047" y="788047"/>
                </a:lnTo>
                <a:lnTo>
                  <a:pt x="397920" y="788047"/>
                </a:lnTo>
                <a:lnTo>
                  <a:pt x="397920" y="784335"/>
                </a:lnTo>
                <a:lnTo>
                  <a:pt x="394270" y="784335"/>
                </a:lnTo>
                <a:lnTo>
                  <a:pt x="394270" y="788047"/>
                </a:lnTo>
                <a:lnTo>
                  <a:pt x="387881" y="788047"/>
                </a:lnTo>
                <a:lnTo>
                  <a:pt x="387881" y="791759"/>
                </a:lnTo>
                <a:lnTo>
                  <a:pt x="383926" y="791759"/>
                </a:lnTo>
                <a:lnTo>
                  <a:pt x="383926" y="794043"/>
                </a:lnTo>
                <a:lnTo>
                  <a:pt x="379971" y="794043"/>
                </a:lnTo>
                <a:lnTo>
                  <a:pt x="379971" y="797755"/>
                </a:lnTo>
                <a:lnTo>
                  <a:pt x="376321" y="797755"/>
                </a:lnTo>
                <a:lnTo>
                  <a:pt x="376321" y="808605"/>
                </a:lnTo>
                <a:lnTo>
                  <a:pt x="372366" y="808605"/>
                </a:lnTo>
                <a:lnTo>
                  <a:pt x="372366" y="818313"/>
                </a:lnTo>
                <a:lnTo>
                  <a:pt x="367194" y="818313"/>
                </a:lnTo>
                <a:lnTo>
                  <a:pt x="367194" y="823167"/>
                </a:lnTo>
                <a:lnTo>
                  <a:pt x="365977" y="823167"/>
                </a:lnTo>
                <a:lnTo>
                  <a:pt x="365977" y="826593"/>
                </a:lnTo>
                <a:lnTo>
                  <a:pt x="362022" y="826593"/>
                </a:lnTo>
                <a:lnTo>
                  <a:pt x="362022" y="816885"/>
                </a:lnTo>
                <a:lnTo>
                  <a:pt x="356851" y="816885"/>
                </a:lnTo>
                <a:lnTo>
                  <a:pt x="356851" y="813459"/>
                </a:lnTo>
                <a:lnTo>
                  <a:pt x="349245" y="813459"/>
                </a:lnTo>
                <a:lnTo>
                  <a:pt x="349245" y="804893"/>
                </a:lnTo>
                <a:lnTo>
                  <a:pt x="345290" y="804893"/>
                </a:lnTo>
                <a:lnTo>
                  <a:pt x="349245" y="804893"/>
                </a:lnTo>
                <a:lnTo>
                  <a:pt x="345290" y="804893"/>
                </a:lnTo>
                <a:lnTo>
                  <a:pt x="345290" y="808605"/>
                </a:lnTo>
                <a:lnTo>
                  <a:pt x="322170" y="808605"/>
                </a:lnTo>
                <a:lnTo>
                  <a:pt x="322170" y="813459"/>
                </a:lnTo>
                <a:lnTo>
                  <a:pt x="307871" y="813459"/>
                </a:lnTo>
                <a:lnTo>
                  <a:pt x="307871" y="816885"/>
                </a:lnTo>
                <a:lnTo>
                  <a:pt x="307871" y="813459"/>
                </a:lnTo>
                <a:lnTo>
                  <a:pt x="307871" y="816885"/>
                </a:lnTo>
                <a:lnTo>
                  <a:pt x="307871" y="813459"/>
                </a:lnTo>
                <a:lnTo>
                  <a:pt x="307871" y="816885"/>
                </a:lnTo>
                <a:lnTo>
                  <a:pt x="303916" y="816885"/>
                </a:lnTo>
                <a:lnTo>
                  <a:pt x="303916" y="813459"/>
                </a:lnTo>
                <a:lnTo>
                  <a:pt x="300266" y="813459"/>
                </a:lnTo>
                <a:lnTo>
                  <a:pt x="300266" y="808605"/>
                </a:lnTo>
                <a:lnTo>
                  <a:pt x="296311" y="808605"/>
                </a:lnTo>
                <a:lnTo>
                  <a:pt x="296311" y="813459"/>
                </a:lnTo>
                <a:lnTo>
                  <a:pt x="280796" y="813459"/>
                </a:lnTo>
                <a:lnTo>
                  <a:pt x="280796" y="808605"/>
                </a:lnTo>
                <a:lnTo>
                  <a:pt x="273190" y="808605"/>
                </a:lnTo>
                <a:lnTo>
                  <a:pt x="273190" y="813459"/>
                </a:lnTo>
                <a:lnTo>
                  <a:pt x="265280" y="813459"/>
                </a:lnTo>
                <a:lnTo>
                  <a:pt x="265280" y="818313"/>
                </a:lnTo>
                <a:lnTo>
                  <a:pt x="261630" y="818313"/>
                </a:lnTo>
                <a:lnTo>
                  <a:pt x="261630" y="823167"/>
                </a:lnTo>
                <a:lnTo>
                  <a:pt x="252503" y="823167"/>
                </a:lnTo>
                <a:lnTo>
                  <a:pt x="252503" y="818313"/>
                </a:lnTo>
                <a:lnTo>
                  <a:pt x="252503" y="823167"/>
                </a:lnTo>
                <a:lnTo>
                  <a:pt x="238509" y="823167"/>
                </a:lnTo>
                <a:lnTo>
                  <a:pt x="238509" y="818313"/>
                </a:lnTo>
                <a:lnTo>
                  <a:pt x="230599" y="818313"/>
                </a:lnTo>
                <a:lnTo>
                  <a:pt x="230599" y="823167"/>
                </a:lnTo>
                <a:lnTo>
                  <a:pt x="224211" y="823167"/>
                </a:lnTo>
                <a:lnTo>
                  <a:pt x="224211" y="818313"/>
                </a:lnTo>
                <a:lnTo>
                  <a:pt x="220256" y="818313"/>
                </a:lnTo>
                <a:lnTo>
                  <a:pt x="220256" y="816885"/>
                </a:lnTo>
                <a:lnTo>
                  <a:pt x="211433" y="816885"/>
                </a:lnTo>
                <a:lnTo>
                  <a:pt x="211433" y="818313"/>
                </a:lnTo>
                <a:lnTo>
                  <a:pt x="203524" y="818313"/>
                </a:lnTo>
                <a:lnTo>
                  <a:pt x="203524" y="816885"/>
                </a:lnTo>
                <a:lnTo>
                  <a:pt x="199873" y="816885"/>
                </a:lnTo>
                <a:lnTo>
                  <a:pt x="199873" y="813459"/>
                </a:lnTo>
                <a:lnTo>
                  <a:pt x="194701" y="813459"/>
                </a:lnTo>
                <a:lnTo>
                  <a:pt x="194701" y="808605"/>
                </a:lnTo>
                <a:lnTo>
                  <a:pt x="199873" y="808605"/>
                </a:lnTo>
                <a:lnTo>
                  <a:pt x="199873" y="801181"/>
                </a:lnTo>
                <a:lnTo>
                  <a:pt x="194701" y="801181"/>
                </a:lnTo>
                <a:lnTo>
                  <a:pt x="193180" y="804893"/>
                </a:lnTo>
                <a:lnTo>
                  <a:pt x="193180" y="801181"/>
                </a:lnTo>
                <a:lnTo>
                  <a:pt x="180403" y="801181"/>
                </a:lnTo>
                <a:lnTo>
                  <a:pt x="185575" y="801181"/>
                </a:lnTo>
                <a:lnTo>
                  <a:pt x="185575" y="791759"/>
                </a:lnTo>
                <a:lnTo>
                  <a:pt x="189529" y="791759"/>
                </a:lnTo>
                <a:lnTo>
                  <a:pt x="189529" y="794043"/>
                </a:lnTo>
                <a:lnTo>
                  <a:pt x="193180" y="794043"/>
                </a:lnTo>
                <a:lnTo>
                  <a:pt x="193180" y="791759"/>
                </a:lnTo>
                <a:lnTo>
                  <a:pt x="194701" y="791759"/>
                </a:lnTo>
                <a:lnTo>
                  <a:pt x="194701" y="784335"/>
                </a:lnTo>
                <a:lnTo>
                  <a:pt x="199873" y="784335"/>
                </a:lnTo>
                <a:lnTo>
                  <a:pt x="199873" y="779481"/>
                </a:lnTo>
                <a:lnTo>
                  <a:pt x="211433" y="779481"/>
                </a:lnTo>
                <a:lnTo>
                  <a:pt x="211433" y="784335"/>
                </a:lnTo>
                <a:lnTo>
                  <a:pt x="211433" y="779481"/>
                </a:lnTo>
                <a:lnTo>
                  <a:pt x="220256" y="779481"/>
                </a:lnTo>
                <a:lnTo>
                  <a:pt x="220256" y="776055"/>
                </a:lnTo>
                <a:lnTo>
                  <a:pt x="224211" y="776055"/>
                </a:lnTo>
                <a:lnTo>
                  <a:pt x="224211" y="779481"/>
                </a:lnTo>
                <a:lnTo>
                  <a:pt x="230599" y="779481"/>
                </a:lnTo>
                <a:lnTo>
                  <a:pt x="230599" y="776055"/>
                </a:lnTo>
                <a:lnTo>
                  <a:pt x="225427" y="776055"/>
                </a:lnTo>
                <a:lnTo>
                  <a:pt x="230599" y="772343"/>
                </a:lnTo>
                <a:lnTo>
                  <a:pt x="238509" y="772343"/>
                </a:lnTo>
                <a:lnTo>
                  <a:pt x="238509" y="768632"/>
                </a:lnTo>
                <a:lnTo>
                  <a:pt x="242160" y="768632"/>
                </a:lnTo>
                <a:lnTo>
                  <a:pt x="242160" y="762636"/>
                </a:lnTo>
                <a:lnTo>
                  <a:pt x="246114" y="762636"/>
                </a:lnTo>
                <a:lnTo>
                  <a:pt x="246114" y="751786"/>
                </a:lnTo>
                <a:lnTo>
                  <a:pt x="251286" y="751786"/>
                </a:lnTo>
                <a:lnTo>
                  <a:pt x="251286" y="743220"/>
                </a:lnTo>
                <a:lnTo>
                  <a:pt x="246114" y="743220"/>
                </a:lnTo>
                <a:lnTo>
                  <a:pt x="246114" y="737224"/>
                </a:lnTo>
                <a:lnTo>
                  <a:pt x="242160" y="733512"/>
                </a:lnTo>
                <a:lnTo>
                  <a:pt x="242160" y="726374"/>
                </a:lnTo>
                <a:lnTo>
                  <a:pt x="246114" y="726374"/>
                </a:lnTo>
                <a:lnTo>
                  <a:pt x="246114" y="714382"/>
                </a:lnTo>
                <a:lnTo>
                  <a:pt x="242160" y="714382"/>
                </a:lnTo>
                <a:lnTo>
                  <a:pt x="242160" y="712954"/>
                </a:lnTo>
                <a:lnTo>
                  <a:pt x="230599" y="712954"/>
                </a:lnTo>
                <a:lnTo>
                  <a:pt x="230599" y="709528"/>
                </a:lnTo>
                <a:lnTo>
                  <a:pt x="225427" y="709528"/>
                </a:lnTo>
                <a:lnTo>
                  <a:pt x="225427" y="704674"/>
                </a:lnTo>
                <a:lnTo>
                  <a:pt x="224211" y="704674"/>
                </a:lnTo>
                <a:lnTo>
                  <a:pt x="224211" y="697250"/>
                </a:lnTo>
                <a:lnTo>
                  <a:pt x="220256" y="697250"/>
                </a:lnTo>
                <a:lnTo>
                  <a:pt x="220256" y="693824"/>
                </a:lnTo>
                <a:lnTo>
                  <a:pt x="215084" y="690112"/>
                </a:lnTo>
                <a:lnTo>
                  <a:pt x="211433" y="690112"/>
                </a:lnTo>
                <a:lnTo>
                  <a:pt x="211433" y="687543"/>
                </a:lnTo>
                <a:lnTo>
                  <a:pt x="194701" y="687543"/>
                </a:lnTo>
                <a:lnTo>
                  <a:pt x="194701" y="684116"/>
                </a:lnTo>
                <a:lnTo>
                  <a:pt x="185575" y="684116"/>
                </a:lnTo>
                <a:lnTo>
                  <a:pt x="185575" y="687543"/>
                </a:lnTo>
                <a:lnTo>
                  <a:pt x="180403" y="687543"/>
                </a:lnTo>
                <a:lnTo>
                  <a:pt x="180403" y="684116"/>
                </a:lnTo>
                <a:lnTo>
                  <a:pt x="180403" y="687543"/>
                </a:lnTo>
                <a:lnTo>
                  <a:pt x="180403" y="684116"/>
                </a:lnTo>
                <a:lnTo>
                  <a:pt x="168842" y="684116"/>
                </a:lnTo>
                <a:lnTo>
                  <a:pt x="168842" y="680404"/>
                </a:lnTo>
                <a:lnTo>
                  <a:pt x="154544" y="680404"/>
                </a:lnTo>
                <a:lnTo>
                  <a:pt x="154544" y="684116"/>
                </a:lnTo>
                <a:lnTo>
                  <a:pt x="149372" y="684116"/>
                </a:lnTo>
                <a:lnTo>
                  <a:pt x="149372" y="690112"/>
                </a:lnTo>
                <a:lnTo>
                  <a:pt x="141767" y="690112"/>
                </a:lnTo>
                <a:lnTo>
                  <a:pt x="141767" y="693824"/>
                </a:lnTo>
                <a:lnTo>
                  <a:pt x="135378" y="693824"/>
                </a:lnTo>
                <a:lnTo>
                  <a:pt x="135378" y="690112"/>
                </a:lnTo>
                <a:lnTo>
                  <a:pt x="119863" y="690112"/>
                </a:lnTo>
                <a:lnTo>
                  <a:pt x="119863" y="693824"/>
                </a:lnTo>
                <a:lnTo>
                  <a:pt x="114691" y="693824"/>
                </a:lnTo>
                <a:lnTo>
                  <a:pt x="114691" y="684116"/>
                </a:lnTo>
                <a:lnTo>
                  <a:pt x="110736" y="684116"/>
                </a:lnTo>
                <a:lnTo>
                  <a:pt x="110736" y="680404"/>
                </a:lnTo>
                <a:lnTo>
                  <a:pt x="109519" y="680404"/>
                </a:lnTo>
                <a:lnTo>
                  <a:pt x="109519" y="671839"/>
                </a:lnTo>
                <a:lnTo>
                  <a:pt x="110736" y="671839"/>
                </a:lnTo>
                <a:lnTo>
                  <a:pt x="110736" y="660989"/>
                </a:lnTo>
                <a:lnTo>
                  <a:pt x="114691" y="660989"/>
                </a:lnTo>
                <a:lnTo>
                  <a:pt x="114691" y="654993"/>
                </a:lnTo>
                <a:lnTo>
                  <a:pt x="110736" y="654993"/>
                </a:lnTo>
                <a:lnTo>
                  <a:pt x="110736" y="651281"/>
                </a:lnTo>
                <a:lnTo>
                  <a:pt x="109519" y="651281"/>
                </a:lnTo>
                <a:lnTo>
                  <a:pt x="104348" y="647855"/>
                </a:lnTo>
                <a:lnTo>
                  <a:pt x="104348" y="643001"/>
                </a:lnTo>
                <a:lnTo>
                  <a:pt x="100697" y="643001"/>
                </a:lnTo>
                <a:lnTo>
                  <a:pt x="100697" y="633293"/>
                </a:lnTo>
                <a:lnTo>
                  <a:pt x="96742" y="633293"/>
                </a:lnTo>
                <a:lnTo>
                  <a:pt x="96742" y="626155"/>
                </a:lnTo>
                <a:lnTo>
                  <a:pt x="96742" y="629581"/>
                </a:lnTo>
                <a:lnTo>
                  <a:pt x="92787" y="629581"/>
                </a:lnTo>
                <a:lnTo>
                  <a:pt x="92787" y="626155"/>
                </a:lnTo>
                <a:lnTo>
                  <a:pt x="83965" y="626155"/>
                </a:lnTo>
                <a:lnTo>
                  <a:pt x="83965" y="618731"/>
                </a:lnTo>
                <a:lnTo>
                  <a:pt x="73621" y="618731"/>
                </a:lnTo>
                <a:lnTo>
                  <a:pt x="73621" y="613877"/>
                </a:lnTo>
                <a:lnTo>
                  <a:pt x="78793" y="613877"/>
                </a:lnTo>
                <a:lnTo>
                  <a:pt x="78793" y="610451"/>
                </a:lnTo>
                <a:lnTo>
                  <a:pt x="82444" y="610451"/>
                </a:lnTo>
                <a:lnTo>
                  <a:pt x="82444" y="606739"/>
                </a:lnTo>
                <a:lnTo>
                  <a:pt x="83965" y="606739"/>
                </a:lnTo>
                <a:lnTo>
                  <a:pt x="83965" y="597031"/>
                </a:lnTo>
                <a:lnTo>
                  <a:pt x="92787" y="597031"/>
                </a:lnTo>
                <a:lnTo>
                  <a:pt x="92787" y="593319"/>
                </a:lnTo>
                <a:lnTo>
                  <a:pt x="83965" y="593319"/>
                </a:lnTo>
                <a:lnTo>
                  <a:pt x="83965" y="597031"/>
                </a:lnTo>
                <a:lnTo>
                  <a:pt x="82444" y="597031"/>
                </a:lnTo>
                <a:lnTo>
                  <a:pt x="82444" y="589893"/>
                </a:lnTo>
                <a:lnTo>
                  <a:pt x="78793" y="589893"/>
                </a:lnTo>
                <a:lnTo>
                  <a:pt x="78793" y="586181"/>
                </a:lnTo>
                <a:lnTo>
                  <a:pt x="69667" y="586181"/>
                </a:lnTo>
                <a:lnTo>
                  <a:pt x="73621" y="586181"/>
                </a:lnTo>
                <a:lnTo>
                  <a:pt x="73621" y="581327"/>
                </a:lnTo>
                <a:lnTo>
                  <a:pt x="78793" y="581327"/>
                </a:lnTo>
                <a:lnTo>
                  <a:pt x="73621" y="581327"/>
                </a:lnTo>
                <a:lnTo>
                  <a:pt x="73621" y="576474"/>
                </a:lnTo>
                <a:lnTo>
                  <a:pt x="83965" y="576474"/>
                </a:lnTo>
                <a:lnTo>
                  <a:pt x="83965" y="567908"/>
                </a:lnTo>
                <a:lnTo>
                  <a:pt x="69667" y="567908"/>
                </a:lnTo>
                <a:lnTo>
                  <a:pt x="69667" y="560770"/>
                </a:lnTo>
                <a:lnTo>
                  <a:pt x="73621" y="560770"/>
                </a:lnTo>
                <a:lnTo>
                  <a:pt x="73621" y="551062"/>
                </a:lnTo>
                <a:lnTo>
                  <a:pt x="78793" y="551062"/>
                </a:lnTo>
                <a:lnTo>
                  <a:pt x="73621" y="547350"/>
                </a:lnTo>
                <a:lnTo>
                  <a:pt x="73621" y="551062"/>
                </a:lnTo>
                <a:lnTo>
                  <a:pt x="69667" y="551062"/>
                </a:lnTo>
                <a:lnTo>
                  <a:pt x="69667" y="547350"/>
                </a:lnTo>
                <a:lnTo>
                  <a:pt x="65712" y="542496"/>
                </a:lnTo>
                <a:lnTo>
                  <a:pt x="69667" y="542496"/>
                </a:lnTo>
                <a:lnTo>
                  <a:pt x="65712" y="542496"/>
                </a:lnTo>
                <a:lnTo>
                  <a:pt x="65712" y="535358"/>
                </a:lnTo>
                <a:lnTo>
                  <a:pt x="58106" y="535358"/>
                </a:lnTo>
                <a:lnTo>
                  <a:pt x="58106" y="531646"/>
                </a:lnTo>
                <a:lnTo>
                  <a:pt x="55368" y="531646"/>
                </a:lnTo>
                <a:lnTo>
                  <a:pt x="51717" y="528220"/>
                </a:lnTo>
                <a:lnTo>
                  <a:pt x="51717" y="525650"/>
                </a:lnTo>
                <a:lnTo>
                  <a:pt x="47763" y="525650"/>
                </a:lnTo>
                <a:lnTo>
                  <a:pt x="47763" y="514800"/>
                </a:lnTo>
                <a:lnTo>
                  <a:pt x="43808" y="514800"/>
                </a:lnTo>
                <a:lnTo>
                  <a:pt x="43808" y="500238"/>
                </a:lnTo>
                <a:lnTo>
                  <a:pt x="47763" y="500238"/>
                </a:lnTo>
                <a:lnTo>
                  <a:pt x="43808" y="496812"/>
                </a:lnTo>
                <a:lnTo>
                  <a:pt x="43808" y="489389"/>
                </a:lnTo>
                <a:lnTo>
                  <a:pt x="38636" y="489389"/>
                </a:lnTo>
                <a:lnTo>
                  <a:pt x="38636" y="485677"/>
                </a:lnTo>
                <a:lnTo>
                  <a:pt x="43808" y="485677"/>
                </a:lnTo>
                <a:lnTo>
                  <a:pt x="43808" y="481108"/>
                </a:lnTo>
                <a:lnTo>
                  <a:pt x="38636" y="481108"/>
                </a:lnTo>
                <a:lnTo>
                  <a:pt x="38636" y="477397"/>
                </a:lnTo>
                <a:lnTo>
                  <a:pt x="43808" y="477397"/>
                </a:lnTo>
                <a:lnTo>
                  <a:pt x="43808" y="481108"/>
                </a:lnTo>
                <a:lnTo>
                  <a:pt x="43808" y="477397"/>
                </a:lnTo>
                <a:lnTo>
                  <a:pt x="47763" y="477397"/>
                </a:lnTo>
                <a:lnTo>
                  <a:pt x="47763" y="473685"/>
                </a:lnTo>
                <a:lnTo>
                  <a:pt x="51717" y="473685"/>
                </a:lnTo>
                <a:lnTo>
                  <a:pt x="51717" y="467689"/>
                </a:lnTo>
                <a:lnTo>
                  <a:pt x="47763" y="467689"/>
                </a:lnTo>
                <a:lnTo>
                  <a:pt x="47763" y="463977"/>
                </a:lnTo>
                <a:lnTo>
                  <a:pt x="51717" y="463977"/>
                </a:lnTo>
                <a:lnTo>
                  <a:pt x="47763" y="463977"/>
                </a:lnTo>
                <a:lnTo>
                  <a:pt x="47763" y="460551"/>
                </a:lnTo>
                <a:lnTo>
                  <a:pt x="43808" y="460551"/>
                </a:lnTo>
                <a:lnTo>
                  <a:pt x="43808" y="456839"/>
                </a:lnTo>
                <a:lnTo>
                  <a:pt x="38636" y="456839"/>
                </a:lnTo>
                <a:lnTo>
                  <a:pt x="38636" y="453127"/>
                </a:lnTo>
                <a:lnTo>
                  <a:pt x="31030" y="453127"/>
                </a:lnTo>
                <a:lnTo>
                  <a:pt x="31030" y="448273"/>
                </a:lnTo>
                <a:lnTo>
                  <a:pt x="27076" y="448273"/>
                </a:lnTo>
                <a:lnTo>
                  <a:pt x="27076" y="447131"/>
                </a:lnTo>
                <a:lnTo>
                  <a:pt x="20687" y="447131"/>
                </a:lnTo>
                <a:lnTo>
                  <a:pt x="20687" y="438565"/>
                </a:lnTo>
                <a:lnTo>
                  <a:pt x="24642" y="438565"/>
                </a:lnTo>
                <a:lnTo>
                  <a:pt x="24642" y="435139"/>
                </a:lnTo>
                <a:lnTo>
                  <a:pt x="20687" y="435139"/>
                </a:lnTo>
                <a:lnTo>
                  <a:pt x="20687" y="431427"/>
                </a:lnTo>
                <a:lnTo>
                  <a:pt x="16732" y="431427"/>
                </a:lnTo>
                <a:lnTo>
                  <a:pt x="16732" y="424289"/>
                </a:lnTo>
                <a:lnTo>
                  <a:pt x="13081" y="424289"/>
                </a:lnTo>
                <a:lnTo>
                  <a:pt x="13081" y="409727"/>
                </a:lnTo>
                <a:lnTo>
                  <a:pt x="7910" y="409727"/>
                </a:lnTo>
                <a:lnTo>
                  <a:pt x="7910" y="406015"/>
                </a:lnTo>
                <a:lnTo>
                  <a:pt x="13081" y="406015"/>
                </a:lnTo>
                <a:lnTo>
                  <a:pt x="13081" y="402304"/>
                </a:lnTo>
                <a:lnTo>
                  <a:pt x="16732" y="402304"/>
                </a:lnTo>
                <a:lnTo>
                  <a:pt x="13081" y="402304"/>
                </a:lnTo>
                <a:lnTo>
                  <a:pt x="13081" y="398877"/>
                </a:lnTo>
                <a:lnTo>
                  <a:pt x="16732" y="398877"/>
                </a:lnTo>
                <a:lnTo>
                  <a:pt x="16732" y="395165"/>
                </a:lnTo>
                <a:lnTo>
                  <a:pt x="24642" y="395165"/>
                </a:lnTo>
                <a:lnTo>
                  <a:pt x="24642" y="392881"/>
                </a:lnTo>
                <a:lnTo>
                  <a:pt x="20687" y="392881"/>
                </a:lnTo>
                <a:lnTo>
                  <a:pt x="20687" y="389169"/>
                </a:lnTo>
                <a:lnTo>
                  <a:pt x="16732" y="389169"/>
                </a:lnTo>
                <a:lnTo>
                  <a:pt x="16732" y="377177"/>
                </a:lnTo>
                <a:lnTo>
                  <a:pt x="13081" y="377177"/>
                </a:lnTo>
                <a:lnTo>
                  <a:pt x="13081" y="369754"/>
                </a:lnTo>
                <a:lnTo>
                  <a:pt x="7910" y="369754"/>
                </a:lnTo>
                <a:lnTo>
                  <a:pt x="7910" y="363758"/>
                </a:lnTo>
                <a:lnTo>
                  <a:pt x="16732" y="363758"/>
                </a:lnTo>
                <a:lnTo>
                  <a:pt x="16732" y="352908"/>
                </a:lnTo>
                <a:lnTo>
                  <a:pt x="13081" y="352908"/>
                </a:lnTo>
                <a:lnTo>
                  <a:pt x="13081" y="323784"/>
                </a:lnTo>
                <a:lnTo>
                  <a:pt x="16732" y="323784"/>
                </a:lnTo>
                <a:lnTo>
                  <a:pt x="16732" y="327496"/>
                </a:lnTo>
                <a:lnTo>
                  <a:pt x="20687" y="327496"/>
                </a:lnTo>
                <a:lnTo>
                  <a:pt x="20687" y="331208"/>
                </a:lnTo>
                <a:lnTo>
                  <a:pt x="31030" y="331208"/>
                </a:lnTo>
                <a:lnTo>
                  <a:pt x="31030" y="327496"/>
                </a:lnTo>
                <a:lnTo>
                  <a:pt x="34985" y="327496"/>
                </a:lnTo>
                <a:lnTo>
                  <a:pt x="34985" y="323784"/>
                </a:lnTo>
                <a:lnTo>
                  <a:pt x="38636" y="323784"/>
                </a:lnTo>
                <a:lnTo>
                  <a:pt x="38636" y="315504"/>
                </a:lnTo>
                <a:lnTo>
                  <a:pt x="55368" y="315504"/>
                </a:lnTo>
                <a:lnTo>
                  <a:pt x="55368" y="320358"/>
                </a:lnTo>
                <a:lnTo>
                  <a:pt x="62061" y="320358"/>
                </a:lnTo>
                <a:lnTo>
                  <a:pt x="62061" y="327496"/>
                </a:lnTo>
                <a:lnTo>
                  <a:pt x="65712" y="327496"/>
                </a:lnTo>
                <a:lnTo>
                  <a:pt x="65712" y="331208"/>
                </a:lnTo>
                <a:lnTo>
                  <a:pt x="73621" y="331208"/>
                </a:lnTo>
                <a:lnTo>
                  <a:pt x="73621" y="334634"/>
                </a:lnTo>
                <a:lnTo>
                  <a:pt x="78793" y="331208"/>
                </a:lnTo>
                <a:lnTo>
                  <a:pt x="83965" y="331208"/>
                </a:lnTo>
                <a:lnTo>
                  <a:pt x="83965" y="334634"/>
                </a:lnTo>
                <a:lnTo>
                  <a:pt x="88832" y="334634"/>
                </a:lnTo>
                <a:lnTo>
                  <a:pt x="88832" y="331208"/>
                </a:lnTo>
                <a:lnTo>
                  <a:pt x="92787" y="331208"/>
                </a:lnTo>
                <a:lnTo>
                  <a:pt x="92787" y="334634"/>
                </a:lnTo>
                <a:lnTo>
                  <a:pt x="96742" y="334634"/>
                </a:lnTo>
                <a:lnTo>
                  <a:pt x="96742" y="339488"/>
                </a:lnTo>
                <a:lnTo>
                  <a:pt x="104348" y="339488"/>
                </a:lnTo>
                <a:lnTo>
                  <a:pt x="104348" y="344342"/>
                </a:lnTo>
                <a:lnTo>
                  <a:pt x="109519" y="344342"/>
                </a:lnTo>
                <a:lnTo>
                  <a:pt x="109519" y="339488"/>
                </a:lnTo>
                <a:lnTo>
                  <a:pt x="110736" y="339488"/>
                </a:lnTo>
                <a:lnTo>
                  <a:pt x="110736" y="331208"/>
                </a:lnTo>
                <a:lnTo>
                  <a:pt x="109519" y="331208"/>
                </a:lnTo>
                <a:lnTo>
                  <a:pt x="109519" y="323784"/>
                </a:lnTo>
                <a:lnTo>
                  <a:pt x="100697" y="323784"/>
                </a:lnTo>
                <a:lnTo>
                  <a:pt x="100697" y="315504"/>
                </a:lnTo>
                <a:lnTo>
                  <a:pt x="96742" y="315504"/>
                </a:lnTo>
                <a:lnTo>
                  <a:pt x="96742" y="314076"/>
                </a:lnTo>
                <a:lnTo>
                  <a:pt x="110736" y="314076"/>
                </a:lnTo>
                <a:lnTo>
                  <a:pt x="110736" y="305796"/>
                </a:lnTo>
                <a:lnTo>
                  <a:pt x="114691" y="302084"/>
                </a:lnTo>
                <a:lnTo>
                  <a:pt x="123818" y="302084"/>
                </a:lnTo>
                <a:lnTo>
                  <a:pt x="123818" y="294946"/>
                </a:lnTo>
                <a:lnTo>
                  <a:pt x="127468" y="291235"/>
                </a:lnTo>
                <a:lnTo>
                  <a:pt x="127468" y="277815"/>
                </a:lnTo>
                <a:lnTo>
                  <a:pt x="131423" y="277815"/>
                </a:lnTo>
                <a:lnTo>
                  <a:pt x="131423" y="272961"/>
                </a:lnTo>
                <a:lnTo>
                  <a:pt x="135378" y="272961"/>
                </a:lnTo>
                <a:lnTo>
                  <a:pt x="135378" y="265823"/>
                </a:lnTo>
                <a:lnTo>
                  <a:pt x="139333" y="265823"/>
                </a:lnTo>
                <a:lnTo>
                  <a:pt x="139333" y="262111"/>
                </a:lnTo>
                <a:lnTo>
                  <a:pt x="141767" y="262111"/>
                </a:lnTo>
                <a:lnTo>
                  <a:pt x="141767" y="248977"/>
                </a:lnTo>
                <a:lnTo>
                  <a:pt x="139333" y="248977"/>
                </a:lnTo>
                <a:lnTo>
                  <a:pt x="139333" y="240411"/>
                </a:lnTo>
                <a:lnTo>
                  <a:pt x="145722" y="240411"/>
                </a:lnTo>
                <a:lnTo>
                  <a:pt x="145722" y="244123"/>
                </a:lnTo>
                <a:lnTo>
                  <a:pt x="149372" y="244123"/>
                </a:lnTo>
                <a:lnTo>
                  <a:pt x="149372" y="248977"/>
                </a:lnTo>
                <a:lnTo>
                  <a:pt x="154544" y="248977"/>
                </a:lnTo>
                <a:lnTo>
                  <a:pt x="154544" y="252403"/>
                </a:lnTo>
                <a:lnTo>
                  <a:pt x="158499" y="252403"/>
                </a:lnTo>
                <a:lnTo>
                  <a:pt x="158499" y="256115"/>
                </a:lnTo>
                <a:lnTo>
                  <a:pt x="162454" y="256115"/>
                </a:lnTo>
                <a:lnTo>
                  <a:pt x="162454" y="252403"/>
                </a:lnTo>
                <a:lnTo>
                  <a:pt x="162454" y="256115"/>
                </a:lnTo>
                <a:lnTo>
                  <a:pt x="162454" y="252403"/>
                </a:lnTo>
                <a:lnTo>
                  <a:pt x="162454" y="256115"/>
                </a:lnTo>
                <a:lnTo>
                  <a:pt x="172797" y="256115"/>
                </a:lnTo>
                <a:lnTo>
                  <a:pt x="172797" y="252403"/>
                </a:lnTo>
                <a:lnTo>
                  <a:pt x="176448" y="252403"/>
                </a:lnTo>
                <a:lnTo>
                  <a:pt x="176448" y="244123"/>
                </a:lnTo>
                <a:lnTo>
                  <a:pt x="180403" y="244123"/>
                </a:lnTo>
                <a:lnTo>
                  <a:pt x="180403" y="230703"/>
                </a:lnTo>
                <a:lnTo>
                  <a:pt x="176448" y="230703"/>
                </a:lnTo>
                <a:lnTo>
                  <a:pt x="176448" y="227277"/>
                </a:lnTo>
                <a:lnTo>
                  <a:pt x="172797" y="227277"/>
                </a:lnTo>
                <a:lnTo>
                  <a:pt x="172797" y="219853"/>
                </a:lnTo>
                <a:lnTo>
                  <a:pt x="166104" y="219853"/>
                </a:lnTo>
                <a:lnTo>
                  <a:pt x="166104" y="216427"/>
                </a:lnTo>
                <a:lnTo>
                  <a:pt x="162454" y="216427"/>
                </a:lnTo>
                <a:lnTo>
                  <a:pt x="162454" y="207861"/>
                </a:lnTo>
                <a:lnTo>
                  <a:pt x="158499" y="207861"/>
                </a:lnTo>
                <a:lnTo>
                  <a:pt x="158499" y="206719"/>
                </a:lnTo>
                <a:lnTo>
                  <a:pt x="162454" y="206719"/>
                </a:lnTo>
                <a:lnTo>
                  <a:pt x="162454" y="198154"/>
                </a:lnTo>
                <a:lnTo>
                  <a:pt x="158499" y="198154"/>
                </a:lnTo>
                <a:lnTo>
                  <a:pt x="158499" y="194442"/>
                </a:lnTo>
                <a:lnTo>
                  <a:pt x="154544" y="194442"/>
                </a:lnTo>
                <a:lnTo>
                  <a:pt x="154544" y="191015"/>
                </a:lnTo>
                <a:lnTo>
                  <a:pt x="154544" y="194442"/>
                </a:lnTo>
                <a:lnTo>
                  <a:pt x="149372" y="194442"/>
                </a:lnTo>
                <a:lnTo>
                  <a:pt x="149372" y="191015"/>
                </a:lnTo>
                <a:lnTo>
                  <a:pt x="135378" y="191015"/>
                </a:lnTo>
                <a:lnTo>
                  <a:pt x="131423" y="187304"/>
                </a:lnTo>
                <a:lnTo>
                  <a:pt x="127468" y="187304"/>
                </a:lnTo>
                <a:lnTo>
                  <a:pt x="127468" y="182450"/>
                </a:lnTo>
                <a:lnTo>
                  <a:pt x="123818" y="182450"/>
                </a:lnTo>
                <a:lnTo>
                  <a:pt x="123818" y="181308"/>
                </a:lnTo>
                <a:lnTo>
                  <a:pt x="119863" y="181308"/>
                </a:lnTo>
                <a:lnTo>
                  <a:pt x="119863" y="172742"/>
                </a:lnTo>
                <a:lnTo>
                  <a:pt x="114691" y="172742"/>
                </a:lnTo>
                <a:lnTo>
                  <a:pt x="114691" y="177596"/>
                </a:lnTo>
                <a:lnTo>
                  <a:pt x="110736" y="177596"/>
                </a:lnTo>
                <a:lnTo>
                  <a:pt x="110736" y="169030"/>
                </a:lnTo>
                <a:lnTo>
                  <a:pt x="109519" y="169030"/>
                </a:lnTo>
                <a:lnTo>
                  <a:pt x="109519" y="165604"/>
                </a:lnTo>
                <a:lnTo>
                  <a:pt x="100697" y="165604"/>
                </a:lnTo>
                <a:lnTo>
                  <a:pt x="100697" y="172742"/>
                </a:lnTo>
                <a:lnTo>
                  <a:pt x="96742" y="172742"/>
                </a:lnTo>
                <a:lnTo>
                  <a:pt x="96742" y="169030"/>
                </a:lnTo>
                <a:lnTo>
                  <a:pt x="92787" y="165604"/>
                </a:lnTo>
                <a:lnTo>
                  <a:pt x="92787" y="161892"/>
                </a:lnTo>
                <a:lnTo>
                  <a:pt x="88832" y="161892"/>
                </a:lnTo>
                <a:lnTo>
                  <a:pt x="88832" y="155896"/>
                </a:lnTo>
                <a:lnTo>
                  <a:pt x="83965" y="155896"/>
                </a:lnTo>
                <a:lnTo>
                  <a:pt x="83965" y="161892"/>
                </a:lnTo>
                <a:lnTo>
                  <a:pt x="78793" y="161892"/>
                </a:lnTo>
                <a:lnTo>
                  <a:pt x="78793" y="169030"/>
                </a:lnTo>
                <a:lnTo>
                  <a:pt x="73621" y="169030"/>
                </a:lnTo>
                <a:lnTo>
                  <a:pt x="73621" y="172742"/>
                </a:lnTo>
                <a:lnTo>
                  <a:pt x="69667" y="172742"/>
                </a:lnTo>
                <a:lnTo>
                  <a:pt x="69667" y="169030"/>
                </a:lnTo>
                <a:lnTo>
                  <a:pt x="62061" y="169030"/>
                </a:lnTo>
                <a:lnTo>
                  <a:pt x="62061" y="161892"/>
                </a:lnTo>
                <a:lnTo>
                  <a:pt x="62061" y="165604"/>
                </a:lnTo>
                <a:lnTo>
                  <a:pt x="51717" y="165604"/>
                </a:lnTo>
                <a:lnTo>
                  <a:pt x="51717" y="161892"/>
                </a:lnTo>
                <a:lnTo>
                  <a:pt x="55368" y="161892"/>
                </a:lnTo>
                <a:lnTo>
                  <a:pt x="55368" y="158180"/>
                </a:lnTo>
                <a:lnTo>
                  <a:pt x="51717" y="158180"/>
                </a:lnTo>
                <a:lnTo>
                  <a:pt x="51717" y="155896"/>
                </a:lnTo>
                <a:lnTo>
                  <a:pt x="47763" y="155896"/>
                </a:lnTo>
                <a:lnTo>
                  <a:pt x="47763" y="158180"/>
                </a:lnTo>
                <a:lnTo>
                  <a:pt x="43808" y="158180"/>
                </a:lnTo>
                <a:lnTo>
                  <a:pt x="43808" y="155896"/>
                </a:lnTo>
                <a:lnTo>
                  <a:pt x="34985" y="155896"/>
                </a:lnTo>
                <a:lnTo>
                  <a:pt x="34985" y="152184"/>
                </a:lnTo>
                <a:lnTo>
                  <a:pt x="31030" y="152184"/>
                </a:lnTo>
                <a:lnTo>
                  <a:pt x="31030" y="148472"/>
                </a:lnTo>
                <a:lnTo>
                  <a:pt x="34985" y="145046"/>
                </a:lnTo>
                <a:lnTo>
                  <a:pt x="34985" y="140192"/>
                </a:lnTo>
                <a:lnTo>
                  <a:pt x="38636" y="140192"/>
                </a:lnTo>
                <a:lnTo>
                  <a:pt x="34985" y="136480"/>
                </a:lnTo>
                <a:lnTo>
                  <a:pt x="34985" y="132768"/>
                </a:lnTo>
                <a:lnTo>
                  <a:pt x="31030" y="132768"/>
                </a:lnTo>
                <a:lnTo>
                  <a:pt x="31030" y="129342"/>
                </a:lnTo>
                <a:lnTo>
                  <a:pt x="34985" y="129342"/>
                </a:lnTo>
                <a:lnTo>
                  <a:pt x="31030" y="126772"/>
                </a:lnTo>
                <a:lnTo>
                  <a:pt x="27076" y="126772"/>
                </a:lnTo>
                <a:lnTo>
                  <a:pt x="27076" y="123061"/>
                </a:lnTo>
                <a:lnTo>
                  <a:pt x="31030" y="119634"/>
                </a:lnTo>
                <a:lnTo>
                  <a:pt x="27076" y="119634"/>
                </a:lnTo>
                <a:lnTo>
                  <a:pt x="27076" y="115922"/>
                </a:lnTo>
                <a:lnTo>
                  <a:pt x="13081" y="115922"/>
                </a:lnTo>
                <a:lnTo>
                  <a:pt x="13081" y="111069"/>
                </a:lnTo>
                <a:lnTo>
                  <a:pt x="7910" y="111069"/>
                </a:lnTo>
                <a:lnTo>
                  <a:pt x="7910" y="107357"/>
                </a:lnTo>
                <a:lnTo>
                  <a:pt x="3955" y="107357"/>
                </a:lnTo>
                <a:lnTo>
                  <a:pt x="3955" y="97934"/>
                </a:lnTo>
                <a:lnTo>
                  <a:pt x="7910" y="97934"/>
                </a:lnTo>
                <a:lnTo>
                  <a:pt x="3955" y="94223"/>
                </a:lnTo>
                <a:lnTo>
                  <a:pt x="3955" y="90511"/>
                </a:lnTo>
                <a:lnTo>
                  <a:pt x="7910" y="90511"/>
                </a:lnTo>
                <a:lnTo>
                  <a:pt x="7910" y="87084"/>
                </a:lnTo>
                <a:lnTo>
                  <a:pt x="3955" y="87084"/>
                </a:lnTo>
                <a:lnTo>
                  <a:pt x="7910" y="87084"/>
                </a:lnTo>
                <a:lnTo>
                  <a:pt x="3955" y="83373"/>
                </a:lnTo>
                <a:lnTo>
                  <a:pt x="3955" y="78519"/>
                </a:lnTo>
                <a:lnTo>
                  <a:pt x="0" y="78519"/>
                </a:lnTo>
                <a:lnTo>
                  <a:pt x="3955" y="78519"/>
                </a:lnTo>
                <a:lnTo>
                  <a:pt x="3955" y="68811"/>
                </a:lnTo>
                <a:lnTo>
                  <a:pt x="7910" y="68811"/>
                </a:lnTo>
                <a:lnTo>
                  <a:pt x="7910" y="61673"/>
                </a:lnTo>
                <a:lnTo>
                  <a:pt x="13081" y="61673"/>
                </a:lnTo>
                <a:lnTo>
                  <a:pt x="13081" y="48253"/>
                </a:lnTo>
                <a:lnTo>
                  <a:pt x="7910" y="48253"/>
                </a:lnTo>
                <a:lnTo>
                  <a:pt x="7910" y="36261"/>
                </a:lnTo>
                <a:lnTo>
                  <a:pt x="3955" y="36261"/>
                </a:lnTo>
                <a:lnTo>
                  <a:pt x="3955" y="32549"/>
                </a:lnTo>
                <a:lnTo>
                  <a:pt x="7910" y="32549"/>
                </a:lnTo>
                <a:lnTo>
                  <a:pt x="7910" y="25411"/>
                </a:lnTo>
                <a:lnTo>
                  <a:pt x="3955" y="25411"/>
                </a:lnTo>
                <a:lnTo>
                  <a:pt x="3955" y="19130"/>
                </a:lnTo>
                <a:lnTo>
                  <a:pt x="7910" y="19130"/>
                </a:lnTo>
                <a:lnTo>
                  <a:pt x="7910" y="11992"/>
                </a:lnTo>
                <a:lnTo>
                  <a:pt x="3955" y="11992"/>
                </a:lnTo>
                <a:lnTo>
                  <a:pt x="3955" y="7138"/>
                </a:lnTo>
                <a:lnTo>
                  <a:pt x="7910" y="7138"/>
                </a:lnTo>
                <a:lnTo>
                  <a:pt x="7910" y="0"/>
                </a:lnTo>
                <a:lnTo>
                  <a:pt x="13081" y="0"/>
                </a:lnTo>
                <a:lnTo>
                  <a:pt x="16732" y="3426"/>
                </a:lnTo>
                <a:lnTo>
                  <a:pt x="24642" y="3426"/>
                </a:lnTo>
                <a:lnTo>
                  <a:pt x="24642" y="0"/>
                </a:lnTo>
                <a:lnTo>
                  <a:pt x="24642" y="3426"/>
                </a:lnTo>
                <a:lnTo>
                  <a:pt x="27076" y="3426"/>
                </a:lnTo>
                <a:lnTo>
                  <a:pt x="27076" y="7138"/>
                </a:lnTo>
                <a:lnTo>
                  <a:pt x="43808" y="7138"/>
                </a:lnTo>
                <a:lnTo>
                  <a:pt x="43808" y="11992"/>
                </a:lnTo>
                <a:lnTo>
                  <a:pt x="51717" y="11992"/>
                </a:lnTo>
                <a:lnTo>
                  <a:pt x="51717" y="15703"/>
                </a:lnTo>
                <a:lnTo>
                  <a:pt x="58106" y="15703"/>
                </a:lnTo>
                <a:lnTo>
                  <a:pt x="58106" y="7138"/>
                </a:lnTo>
                <a:lnTo>
                  <a:pt x="65712" y="7138"/>
                </a:lnTo>
                <a:lnTo>
                  <a:pt x="65712" y="11992"/>
                </a:lnTo>
                <a:lnTo>
                  <a:pt x="69667" y="11992"/>
                </a:lnTo>
                <a:lnTo>
                  <a:pt x="69667" y="15703"/>
                </a:lnTo>
                <a:lnTo>
                  <a:pt x="73621" y="15703"/>
                </a:lnTo>
                <a:lnTo>
                  <a:pt x="73621" y="19130"/>
                </a:lnTo>
                <a:lnTo>
                  <a:pt x="78793" y="22841"/>
                </a:lnTo>
                <a:lnTo>
                  <a:pt x="78793" y="28837"/>
                </a:lnTo>
                <a:lnTo>
                  <a:pt x="82444" y="28837"/>
                </a:lnTo>
                <a:lnTo>
                  <a:pt x="82444" y="32549"/>
                </a:lnTo>
                <a:lnTo>
                  <a:pt x="78793" y="36261"/>
                </a:lnTo>
                <a:lnTo>
                  <a:pt x="78793" y="41115"/>
                </a:lnTo>
                <a:lnTo>
                  <a:pt x="88832" y="41115"/>
                </a:lnTo>
                <a:lnTo>
                  <a:pt x="88832" y="48253"/>
                </a:lnTo>
                <a:lnTo>
                  <a:pt x="96742" y="48253"/>
                </a:lnTo>
                <a:lnTo>
                  <a:pt x="96742" y="49395"/>
                </a:lnTo>
                <a:lnTo>
                  <a:pt x="100697" y="49395"/>
                </a:lnTo>
                <a:lnTo>
                  <a:pt x="96742" y="49395"/>
                </a:lnTo>
                <a:lnTo>
                  <a:pt x="96742" y="48253"/>
                </a:lnTo>
                <a:lnTo>
                  <a:pt x="110736" y="48253"/>
                </a:lnTo>
                <a:lnTo>
                  <a:pt x="109519" y="48253"/>
                </a:lnTo>
                <a:lnTo>
                  <a:pt x="109519" y="49395"/>
                </a:lnTo>
                <a:lnTo>
                  <a:pt x="119863" y="49395"/>
                </a:lnTo>
                <a:lnTo>
                  <a:pt x="123818" y="54249"/>
                </a:lnTo>
                <a:lnTo>
                  <a:pt x="123818" y="49395"/>
                </a:lnTo>
                <a:lnTo>
                  <a:pt x="135378" y="49395"/>
                </a:lnTo>
                <a:lnTo>
                  <a:pt x="135378" y="54249"/>
                </a:lnTo>
                <a:lnTo>
                  <a:pt x="135378" y="49395"/>
                </a:lnTo>
                <a:lnTo>
                  <a:pt x="139333" y="54249"/>
                </a:lnTo>
                <a:lnTo>
                  <a:pt x="139333" y="49395"/>
                </a:lnTo>
                <a:lnTo>
                  <a:pt x="141767" y="49395"/>
                </a:lnTo>
                <a:lnTo>
                  <a:pt x="141767" y="54249"/>
                </a:lnTo>
                <a:lnTo>
                  <a:pt x="145722" y="54249"/>
                </a:lnTo>
                <a:close/>
              </a:path>
            </a:pathLst>
          </a:custGeom>
          <a:solidFill>
            <a:srgbClr val="BF8F00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buNone/>
              <a:defRPr lang="es-PE"/>
            </a:pPr>
            <a:endParaRPr lang="es-PE" sz="1400">
              <a:solidFill>
                <a:srgbClr val="000000"/>
              </a:solidFill>
            </a:endParaRPr>
          </a:p>
        </p:txBody>
      </p:sp>
      <p:sp>
        <p:nvSpPr>
          <p:cNvPr id="28" name="Google Shape;1276;p20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v48A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BsOAAAMAAAAEAAAAAAAAAAAAAAAAAAAAAAAAAAeAAAAaAAAAAAAAAAAAAAAAAAAAAAAAAAAAAAAECcAABAnAAAAAAAAAAAAAAAAAAAAAAAAAAAAAAAAAAAAAAAAAAAAABQAAAAAAAAAwMD/AAAAAABkAAAAMgAAAAAAAABkAAAAAAAAAH9/fwAKAAAAHwAAAFQAAAC/jwAA////AQAAAAAAAAAAAAAAAAAAAAAAAAAAAAAAAAAAAAAAAAAA/v7+AH9/fwDn5uYDzMzMAMDA/wB/f38AAAAAAAAAAAAAAAAAAAAAAAAAAAAhAAAAGAAAABQAAADxNAAAkhYAALw5AADUGQAAEAAAACYAAAAIAAAA//////////8="/>
              </a:ext>
            </a:extLst>
          </p:cNvSpPr>
          <p:nvPr/>
        </p:nvSpPr>
        <p:spPr>
          <a:xfrm>
            <a:off x="8606155" y="3669030"/>
            <a:ext cx="779145" cy="529590"/>
          </a:xfrm>
          <a:custGeom>
            <a:avLst/>
            <a:gdLst/>
            <a:ahLst/>
            <a:cxnLst/>
            <a:rect l="0" t="0" r="779145" b="529590"/>
            <a:pathLst>
              <a:path w="779145" h="529590">
                <a:moveTo>
                  <a:pt x="535757" y="3721"/>
                </a:moveTo>
                <a:lnTo>
                  <a:pt x="535757" y="7443"/>
                </a:lnTo>
                <a:lnTo>
                  <a:pt x="540929" y="7443"/>
                </a:lnTo>
                <a:lnTo>
                  <a:pt x="540929" y="22042"/>
                </a:lnTo>
                <a:lnTo>
                  <a:pt x="544580" y="22042"/>
                </a:lnTo>
                <a:lnTo>
                  <a:pt x="544580" y="29199"/>
                </a:lnTo>
                <a:lnTo>
                  <a:pt x="548535" y="29199"/>
                </a:lnTo>
                <a:lnTo>
                  <a:pt x="548535" y="32920"/>
                </a:lnTo>
                <a:lnTo>
                  <a:pt x="552490" y="32920"/>
                </a:lnTo>
                <a:lnTo>
                  <a:pt x="552490" y="36356"/>
                </a:lnTo>
                <a:lnTo>
                  <a:pt x="548535" y="36356"/>
                </a:lnTo>
                <a:lnTo>
                  <a:pt x="548535" y="44944"/>
                </a:lnTo>
                <a:lnTo>
                  <a:pt x="554924" y="44944"/>
                </a:lnTo>
                <a:lnTo>
                  <a:pt x="554924" y="46089"/>
                </a:lnTo>
                <a:lnTo>
                  <a:pt x="558879" y="46089"/>
                </a:lnTo>
                <a:lnTo>
                  <a:pt x="558879" y="50955"/>
                </a:lnTo>
                <a:lnTo>
                  <a:pt x="566484" y="50955"/>
                </a:lnTo>
                <a:lnTo>
                  <a:pt x="566484" y="54677"/>
                </a:lnTo>
                <a:lnTo>
                  <a:pt x="571656" y="54677"/>
                </a:lnTo>
                <a:lnTo>
                  <a:pt x="571656" y="58398"/>
                </a:lnTo>
                <a:lnTo>
                  <a:pt x="575612" y="58398"/>
                </a:lnTo>
                <a:lnTo>
                  <a:pt x="575612" y="61833"/>
                </a:lnTo>
                <a:lnTo>
                  <a:pt x="579567" y="61833"/>
                </a:lnTo>
                <a:lnTo>
                  <a:pt x="575612" y="61833"/>
                </a:lnTo>
                <a:lnTo>
                  <a:pt x="575612" y="65555"/>
                </a:lnTo>
                <a:lnTo>
                  <a:pt x="579567" y="65555"/>
                </a:lnTo>
                <a:lnTo>
                  <a:pt x="579567" y="71566"/>
                </a:lnTo>
                <a:lnTo>
                  <a:pt x="575612" y="71566"/>
                </a:lnTo>
                <a:lnTo>
                  <a:pt x="575612" y="75288"/>
                </a:lnTo>
                <a:lnTo>
                  <a:pt x="571656" y="75288"/>
                </a:lnTo>
                <a:lnTo>
                  <a:pt x="571656" y="79009"/>
                </a:lnTo>
                <a:lnTo>
                  <a:pt x="571656" y="75288"/>
                </a:lnTo>
                <a:lnTo>
                  <a:pt x="566484" y="75288"/>
                </a:lnTo>
                <a:lnTo>
                  <a:pt x="566484" y="79009"/>
                </a:lnTo>
                <a:lnTo>
                  <a:pt x="571656" y="79009"/>
                </a:lnTo>
                <a:lnTo>
                  <a:pt x="571656" y="83589"/>
                </a:lnTo>
                <a:lnTo>
                  <a:pt x="566484" y="83589"/>
                </a:lnTo>
                <a:lnTo>
                  <a:pt x="566484" y="87311"/>
                </a:lnTo>
                <a:lnTo>
                  <a:pt x="571656" y="87311"/>
                </a:lnTo>
                <a:lnTo>
                  <a:pt x="571656" y="94754"/>
                </a:lnTo>
                <a:lnTo>
                  <a:pt x="575612" y="98189"/>
                </a:lnTo>
                <a:lnTo>
                  <a:pt x="571656" y="98189"/>
                </a:lnTo>
                <a:lnTo>
                  <a:pt x="571656" y="112788"/>
                </a:lnTo>
                <a:lnTo>
                  <a:pt x="575612" y="112788"/>
                </a:lnTo>
                <a:lnTo>
                  <a:pt x="575612" y="123666"/>
                </a:lnTo>
                <a:lnTo>
                  <a:pt x="579567" y="123666"/>
                </a:lnTo>
                <a:lnTo>
                  <a:pt x="579567" y="126243"/>
                </a:lnTo>
                <a:lnTo>
                  <a:pt x="583217" y="129678"/>
                </a:lnTo>
                <a:lnTo>
                  <a:pt x="585955" y="129678"/>
                </a:lnTo>
                <a:lnTo>
                  <a:pt x="585955" y="133399"/>
                </a:lnTo>
                <a:lnTo>
                  <a:pt x="593561" y="133399"/>
                </a:lnTo>
                <a:lnTo>
                  <a:pt x="593561" y="140556"/>
                </a:lnTo>
                <a:lnTo>
                  <a:pt x="597516" y="140556"/>
                </a:lnTo>
                <a:lnTo>
                  <a:pt x="593561" y="140556"/>
                </a:lnTo>
                <a:lnTo>
                  <a:pt x="597516" y="145423"/>
                </a:lnTo>
                <a:lnTo>
                  <a:pt x="597516" y="149144"/>
                </a:lnTo>
                <a:lnTo>
                  <a:pt x="601471" y="149144"/>
                </a:lnTo>
                <a:lnTo>
                  <a:pt x="601471" y="145423"/>
                </a:lnTo>
                <a:lnTo>
                  <a:pt x="606643" y="149144"/>
                </a:lnTo>
                <a:lnTo>
                  <a:pt x="601471" y="149144"/>
                </a:lnTo>
                <a:lnTo>
                  <a:pt x="601471" y="158877"/>
                </a:lnTo>
                <a:lnTo>
                  <a:pt x="597516" y="158877"/>
                </a:lnTo>
                <a:lnTo>
                  <a:pt x="597516" y="166034"/>
                </a:lnTo>
                <a:lnTo>
                  <a:pt x="611815" y="166034"/>
                </a:lnTo>
                <a:lnTo>
                  <a:pt x="611815" y="174622"/>
                </a:lnTo>
                <a:lnTo>
                  <a:pt x="601471" y="174622"/>
                </a:lnTo>
                <a:lnTo>
                  <a:pt x="601471" y="179488"/>
                </a:lnTo>
                <a:lnTo>
                  <a:pt x="606643" y="179488"/>
                </a:lnTo>
                <a:lnTo>
                  <a:pt x="601471" y="179488"/>
                </a:lnTo>
                <a:lnTo>
                  <a:pt x="601471" y="184355"/>
                </a:lnTo>
                <a:lnTo>
                  <a:pt x="597516" y="184355"/>
                </a:lnTo>
                <a:lnTo>
                  <a:pt x="606643" y="184355"/>
                </a:lnTo>
                <a:lnTo>
                  <a:pt x="606643" y="188076"/>
                </a:lnTo>
                <a:lnTo>
                  <a:pt x="610294" y="188076"/>
                </a:lnTo>
                <a:lnTo>
                  <a:pt x="610294" y="195233"/>
                </a:lnTo>
                <a:lnTo>
                  <a:pt x="611815" y="195233"/>
                </a:lnTo>
                <a:lnTo>
                  <a:pt x="611815" y="191511"/>
                </a:lnTo>
                <a:lnTo>
                  <a:pt x="620638" y="191511"/>
                </a:lnTo>
                <a:lnTo>
                  <a:pt x="620638" y="195233"/>
                </a:lnTo>
                <a:lnTo>
                  <a:pt x="611815" y="195233"/>
                </a:lnTo>
                <a:lnTo>
                  <a:pt x="611815" y="204966"/>
                </a:lnTo>
                <a:lnTo>
                  <a:pt x="610294" y="204966"/>
                </a:lnTo>
                <a:lnTo>
                  <a:pt x="610294" y="208687"/>
                </a:lnTo>
                <a:lnTo>
                  <a:pt x="606643" y="208687"/>
                </a:lnTo>
                <a:lnTo>
                  <a:pt x="606643" y="212122"/>
                </a:lnTo>
                <a:lnTo>
                  <a:pt x="601471" y="212122"/>
                </a:lnTo>
                <a:lnTo>
                  <a:pt x="601471" y="216989"/>
                </a:lnTo>
                <a:lnTo>
                  <a:pt x="611815" y="216989"/>
                </a:lnTo>
                <a:lnTo>
                  <a:pt x="611815" y="224432"/>
                </a:lnTo>
                <a:lnTo>
                  <a:pt x="620638" y="224432"/>
                </a:lnTo>
                <a:lnTo>
                  <a:pt x="620638" y="227867"/>
                </a:lnTo>
                <a:lnTo>
                  <a:pt x="624593" y="227867"/>
                </a:lnTo>
                <a:lnTo>
                  <a:pt x="624593" y="224432"/>
                </a:lnTo>
                <a:lnTo>
                  <a:pt x="624593" y="231588"/>
                </a:lnTo>
                <a:lnTo>
                  <a:pt x="628548" y="231588"/>
                </a:lnTo>
                <a:lnTo>
                  <a:pt x="628548" y="241321"/>
                </a:lnTo>
                <a:lnTo>
                  <a:pt x="632199" y="241321"/>
                </a:lnTo>
                <a:lnTo>
                  <a:pt x="632199" y="246188"/>
                </a:lnTo>
                <a:lnTo>
                  <a:pt x="637371" y="249623"/>
                </a:lnTo>
                <a:lnTo>
                  <a:pt x="638588" y="249623"/>
                </a:lnTo>
                <a:lnTo>
                  <a:pt x="638588" y="253344"/>
                </a:lnTo>
                <a:lnTo>
                  <a:pt x="642543" y="253344"/>
                </a:lnTo>
                <a:lnTo>
                  <a:pt x="642543" y="259356"/>
                </a:lnTo>
                <a:lnTo>
                  <a:pt x="638588" y="259356"/>
                </a:lnTo>
                <a:lnTo>
                  <a:pt x="638588" y="270234"/>
                </a:lnTo>
                <a:lnTo>
                  <a:pt x="637371" y="270234"/>
                </a:lnTo>
                <a:lnTo>
                  <a:pt x="637371" y="278822"/>
                </a:lnTo>
                <a:lnTo>
                  <a:pt x="638588" y="278822"/>
                </a:lnTo>
                <a:lnTo>
                  <a:pt x="638588" y="282543"/>
                </a:lnTo>
                <a:lnTo>
                  <a:pt x="642543" y="282543"/>
                </a:lnTo>
                <a:lnTo>
                  <a:pt x="642543" y="292276"/>
                </a:lnTo>
                <a:lnTo>
                  <a:pt x="647715" y="292276"/>
                </a:lnTo>
                <a:lnTo>
                  <a:pt x="647715" y="288555"/>
                </a:lnTo>
                <a:lnTo>
                  <a:pt x="663231" y="288555"/>
                </a:lnTo>
                <a:lnTo>
                  <a:pt x="663231" y="292276"/>
                </a:lnTo>
                <a:lnTo>
                  <a:pt x="669620" y="292276"/>
                </a:lnTo>
                <a:lnTo>
                  <a:pt x="669620" y="288555"/>
                </a:lnTo>
                <a:lnTo>
                  <a:pt x="677226" y="288555"/>
                </a:lnTo>
                <a:lnTo>
                  <a:pt x="677226" y="282543"/>
                </a:lnTo>
                <a:lnTo>
                  <a:pt x="682398" y="282543"/>
                </a:lnTo>
                <a:lnTo>
                  <a:pt x="682398" y="278822"/>
                </a:lnTo>
                <a:lnTo>
                  <a:pt x="696697" y="278822"/>
                </a:lnTo>
                <a:lnTo>
                  <a:pt x="696697" y="282543"/>
                </a:lnTo>
                <a:lnTo>
                  <a:pt x="708258" y="282543"/>
                </a:lnTo>
                <a:lnTo>
                  <a:pt x="708258" y="285979"/>
                </a:lnTo>
                <a:lnTo>
                  <a:pt x="708258" y="282543"/>
                </a:lnTo>
                <a:lnTo>
                  <a:pt x="708258" y="285979"/>
                </a:lnTo>
                <a:lnTo>
                  <a:pt x="713430" y="285979"/>
                </a:lnTo>
                <a:lnTo>
                  <a:pt x="713430" y="282543"/>
                </a:lnTo>
                <a:lnTo>
                  <a:pt x="722557" y="282543"/>
                </a:lnTo>
                <a:lnTo>
                  <a:pt x="722557" y="285979"/>
                </a:lnTo>
                <a:lnTo>
                  <a:pt x="739290" y="285979"/>
                </a:lnTo>
                <a:lnTo>
                  <a:pt x="739290" y="288555"/>
                </a:lnTo>
                <a:lnTo>
                  <a:pt x="742941" y="288555"/>
                </a:lnTo>
                <a:lnTo>
                  <a:pt x="748113" y="292276"/>
                </a:lnTo>
                <a:lnTo>
                  <a:pt x="748113" y="295712"/>
                </a:lnTo>
                <a:lnTo>
                  <a:pt x="752068" y="295712"/>
                </a:lnTo>
                <a:lnTo>
                  <a:pt x="752068" y="303154"/>
                </a:lnTo>
                <a:lnTo>
                  <a:pt x="753285" y="303154"/>
                </a:lnTo>
                <a:lnTo>
                  <a:pt x="753285" y="308021"/>
                </a:lnTo>
                <a:lnTo>
                  <a:pt x="758457" y="308021"/>
                </a:lnTo>
                <a:lnTo>
                  <a:pt x="758457" y="311456"/>
                </a:lnTo>
                <a:lnTo>
                  <a:pt x="770017" y="311456"/>
                </a:lnTo>
                <a:lnTo>
                  <a:pt x="770017" y="312887"/>
                </a:lnTo>
                <a:lnTo>
                  <a:pt x="773973" y="312887"/>
                </a:lnTo>
                <a:lnTo>
                  <a:pt x="773973" y="324911"/>
                </a:lnTo>
                <a:lnTo>
                  <a:pt x="770017" y="324911"/>
                </a:lnTo>
                <a:lnTo>
                  <a:pt x="770017" y="332067"/>
                </a:lnTo>
                <a:lnTo>
                  <a:pt x="773973" y="335789"/>
                </a:lnTo>
                <a:lnTo>
                  <a:pt x="773973" y="341800"/>
                </a:lnTo>
                <a:lnTo>
                  <a:pt x="779145" y="341800"/>
                </a:lnTo>
                <a:lnTo>
                  <a:pt x="779145" y="350388"/>
                </a:lnTo>
                <a:lnTo>
                  <a:pt x="773973" y="350388"/>
                </a:lnTo>
                <a:lnTo>
                  <a:pt x="773973" y="361266"/>
                </a:lnTo>
                <a:lnTo>
                  <a:pt x="770017" y="361266"/>
                </a:lnTo>
                <a:lnTo>
                  <a:pt x="770017" y="367278"/>
                </a:lnTo>
                <a:lnTo>
                  <a:pt x="766367" y="367278"/>
                </a:lnTo>
                <a:lnTo>
                  <a:pt x="766367" y="370999"/>
                </a:lnTo>
                <a:lnTo>
                  <a:pt x="758457" y="370999"/>
                </a:lnTo>
                <a:lnTo>
                  <a:pt x="753285" y="374721"/>
                </a:lnTo>
                <a:lnTo>
                  <a:pt x="758457" y="374721"/>
                </a:lnTo>
                <a:lnTo>
                  <a:pt x="758457" y="378156"/>
                </a:lnTo>
                <a:lnTo>
                  <a:pt x="752068" y="378156"/>
                </a:lnTo>
                <a:lnTo>
                  <a:pt x="752068" y="374721"/>
                </a:lnTo>
                <a:lnTo>
                  <a:pt x="748113" y="374721"/>
                </a:lnTo>
                <a:lnTo>
                  <a:pt x="748113" y="378156"/>
                </a:lnTo>
                <a:lnTo>
                  <a:pt x="739290" y="378156"/>
                </a:lnTo>
                <a:lnTo>
                  <a:pt x="739290" y="383022"/>
                </a:lnTo>
                <a:lnTo>
                  <a:pt x="739290" y="378156"/>
                </a:lnTo>
                <a:lnTo>
                  <a:pt x="727729" y="378156"/>
                </a:lnTo>
                <a:lnTo>
                  <a:pt x="727729" y="383022"/>
                </a:lnTo>
                <a:lnTo>
                  <a:pt x="722557" y="383022"/>
                </a:lnTo>
                <a:lnTo>
                  <a:pt x="722557" y="390465"/>
                </a:lnTo>
                <a:lnTo>
                  <a:pt x="721036" y="390465"/>
                </a:lnTo>
                <a:lnTo>
                  <a:pt x="721036" y="392755"/>
                </a:lnTo>
                <a:lnTo>
                  <a:pt x="717385" y="392755"/>
                </a:lnTo>
                <a:lnTo>
                  <a:pt x="717385" y="390465"/>
                </a:lnTo>
                <a:lnTo>
                  <a:pt x="713430" y="390465"/>
                </a:lnTo>
                <a:lnTo>
                  <a:pt x="713430" y="392755"/>
                </a:lnTo>
                <a:lnTo>
                  <a:pt x="708258" y="392755"/>
                </a:lnTo>
                <a:lnTo>
                  <a:pt x="704303" y="396477"/>
                </a:lnTo>
                <a:lnTo>
                  <a:pt x="700652" y="396477"/>
                </a:lnTo>
                <a:lnTo>
                  <a:pt x="700652" y="399912"/>
                </a:lnTo>
                <a:lnTo>
                  <a:pt x="682398" y="399912"/>
                </a:lnTo>
                <a:lnTo>
                  <a:pt x="682398" y="396477"/>
                </a:lnTo>
                <a:lnTo>
                  <a:pt x="673575" y="396477"/>
                </a:lnTo>
                <a:lnTo>
                  <a:pt x="673575" y="403633"/>
                </a:lnTo>
                <a:lnTo>
                  <a:pt x="669620" y="403633"/>
                </a:lnTo>
                <a:lnTo>
                  <a:pt x="669620" y="412221"/>
                </a:lnTo>
                <a:lnTo>
                  <a:pt x="663231" y="412221"/>
                </a:lnTo>
                <a:lnTo>
                  <a:pt x="663231" y="415657"/>
                </a:lnTo>
                <a:lnTo>
                  <a:pt x="655321" y="415657"/>
                </a:lnTo>
                <a:lnTo>
                  <a:pt x="655321" y="412221"/>
                </a:lnTo>
                <a:lnTo>
                  <a:pt x="651670" y="412221"/>
                </a:lnTo>
                <a:lnTo>
                  <a:pt x="651670" y="407355"/>
                </a:lnTo>
                <a:lnTo>
                  <a:pt x="647715" y="407355"/>
                </a:lnTo>
                <a:lnTo>
                  <a:pt x="647715" y="403633"/>
                </a:lnTo>
                <a:lnTo>
                  <a:pt x="638588" y="403633"/>
                </a:lnTo>
                <a:lnTo>
                  <a:pt x="638588" y="392755"/>
                </a:lnTo>
                <a:lnTo>
                  <a:pt x="637371" y="392755"/>
                </a:lnTo>
                <a:lnTo>
                  <a:pt x="637371" y="390465"/>
                </a:lnTo>
                <a:lnTo>
                  <a:pt x="632199" y="390465"/>
                </a:lnTo>
                <a:lnTo>
                  <a:pt x="632199" y="386744"/>
                </a:lnTo>
                <a:lnTo>
                  <a:pt x="628548" y="386744"/>
                </a:lnTo>
                <a:lnTo>
                  <a:pt x="628548" y="374721"/>
                </a:lnTo>
                <a:lnTo>
                  <a:pt x="624593" y="374721"/>
                </a:lnTo>
                <a:lnTo>
                  <a:pt x="624593" y="367278"/>
                </a:lnTo>
                <a:lnTo>
                  <a:pt x="620638" y="367278"/>
                </a:lnTo>
                <a:lnTo>
                  <a:pt x="624593" y="367278"/>
                </a:lnTo>
                <a:lnTo>
                  <a:pt x="624593" y="364988"/>
                </a:lnTo>
                <a:lnTo>
                  <a:pt x="620638" y="364988"/>
                </a:lnTo>
                <a:lnTo>
                  <a:pt x="620638" y="361266"/>
                </a:lnTo>
                <a:lnTo>
                  <a:pt x="616683" y="361266"/>
                </a:lnTo>
                <a:lnTo>
                  <a:pt x="616683" y="354110"/>
                </a:lnTo>
                <a:lnTo>
                  <a:pt x="611815" y="354110"/>
                </a:lnTo>
                <a:lnTo>
                  <a:pt x="611815" y="350388"/>
                </a:lnTo>
                <a:lnTo>
                  <a:pt x="610294" y="350388"/>
                </a:lnTo>
                <a:lnTo>
                  <a:pt x="610294" y="345522"/>
                </a:lnTo>
                <a:lnTo>
                  <a:pt x="601471" y="345522"/>
                </a:lnTo>
                <a:lnTo>
                  <a:pt x="601471" y="341800"/>
                </a:lnTo>
                <a:lnTo>
                  <a:pt x="606643" y="341800"/>
                </a:lnTo>
                <a:lnTo>
                  <a:pt x="601471" y="338365"/>
                </a:lnTo>
                <a:lnTo>
                  <a:pt x="593561" y="338365"/>
                </a:lnTo>
                <a:lnTo>
                  <a:pt x="589911" y="335789"/>
                </a:lnTo>
                <a:lnTo>
                  <a:pt x="589911" y="328632"/>
                </a:lnTo>
                <a:lnTo>
                  <a:pt x="593561" y="328632"/>
                </a:lnTo>
                <a:lnTo>
                  <a:pt x="593561" y="324911"/>
                </a:lnTo>
                <a:lnTo>
                  <a:pt x="589911" y="321189"/>
                </a:lnTo>
                <a:lnTo>
                  <a:pt x="589911" y="316323"/>
                </a:lnTo>
                <a:lnTo>
                  <a:pt x="583217" y="316323"/>
                </a:lnTo>
                <a:lnTo>
                  <a:pt x="583217" y="311456"/>
                </a:lnTo>
                <a:lnTo>
                  <a:pt x="579567" y="311456"/>
                </a:lnTo>
                <a:lnTo>
                  <a:pt x="579567" y="308021"/>
                </a:lnTo>
                <a:lnTo>
                  <a:pt x="575612" y="308021"/>
                </a:lnTo>
                <a:lnTo>
                  <a:pt x="575612" y="303154"/>
                </a:lnTo>
                <a:lnTo>
                  <a:pt x="571656" y="303154"/>
                </a:lnTo>
                <a:lnTo>
                  <a:pt x="575612" y="303154"/>
                </a:lnTo>
                <a:lnTo>
                  <a:pt x="575612" y="299433"/>
                </a:lnTo>
                <a:lnTo>
                  <a:pt x="579567" y="299433"/>
                </a:lnTo>
                <a:lnTo>
                  <a:pt x="579567" y="295712"/>
                </a:lnTo>
                <a:lnTo>
                  <a:pt x="575612" y="295712"/>
                </a:lnTo>
                <a:lnTo>
                  <a:pt x="575612" y="292276"/>
                </a:lnTo>
                <a:lnTo>
                  <a:pt x="571656" y="292276"/>
                </a:lnTo>
                <a:lnTo>
                  <a:pt x="571656" y="288555"/>
                </a:lnTo>
                <a:lnTo>
                  <a:pt x="566484" y="288555"/>
                </a:lnTo>
                <a:lnTo>
                  <a:pt x="566484" y="292276"/>
                </a:lnTo>
                <a:lnTo>
                  <a:pt x="552490" y="292276"/>
                </a:lnTo>
                <a:lnTo>
                  <a:pt x="552490" y="295712"/>
                </a:lnTo>
                <a:lnTo>
                  <a:pt x="525413" y="295712"/>
                </a:lnTo>
                <a:lnTo>
                  <a:pt x="525413" y="292276"/>
                </a:lnTo>
                <a:lnTo>
                  <a:pt x="521458" y="295712"/>
                </a:lnTo>
                <a:lnTo>
                  <a:pt x="521458" y="299433"/>
                </a:lnTo>
                <a:lnTo>
                  <a:pt x="517503" y="299433"/>
                </a:lnTo>
                <a:lnTo>
                  <a:pt x="517503" y="295712"/>
                </a:lnTo>
                <a:lnTo>
                  <a:pt x="513852" y="295712"/>
                </a:lnTo>
                <a:lnTo>
                  <a:pt x="509897" y="292276"/>
                </a:lnTo>
                <a:lnTo>
                  <a:pt x="500770" y="292276"/>
                </a:lnTo>
                <a:lnTo>
                  <a:pt x="500770" y="295712"/>
                </a:lnTo>
                <a:lnTo>
                  <a:pt x="499553" y="295712"/>
                </a:lnTo>
                <a:lnTo>
                  <a:pt x="499553" y="308021"/>
                </a:lnTo>
                <a:lnTo>
                  <a:pt x="495902" y="311456"/>
                </a:lnTo>
                <a:lnTo>
                  <a:pt x="495902" y="316323"/>
                </a:lnTo>
                <a:lnTo>
                  <a:pt x="490730" y="321189"/>
                </a:lnTo>
                <a:lnTo>
                  <a:pt x="490730" y="328632"/>
                </a:lnTo>
                <a:lnTo>
                  <a:pt x="486775" y="328632"/>
                </a:lnTo>
                <a:lnTo>
                  <a:pt x="486775" y="332067"/>
                </a:lnTo>
                <a:lnTo>
                  <a:pt x="470042" y="332067"/>
                </a:lnTo>
                <a:lnTo>
                  <a:pt x="470042" y="335789"/>
                </a:lnTo>
                <a:lnTo>
                  <a:pt x="468825" y="335789"/>
                </a:lnTo>
                <a:lnTo>
                  <a:pt x="468825" y="338365"/>
                </a:lnTo>
                <a:lnTo>
                  <a:pt x="464870" y="338365"/>
                </a:lnTo>
                <a:lnTo>
                  <a:pt x="464870" y="341800"/>
                </a:lnTo>
                <a:lnTo>
                  <a:pt x="459698" y="341800"/>
                </a:lnTo>
                <a:lnTo>
                  <a:pt x="459698" y="345522"/>
                </a:lnTo>
                <a:lnTo>
                  <a:pt x="455743" y="345522"/>
                </a:lnTo>
                <a:lnTo>
                  <a:pt x="455743" y="350388"/>
                </a:lnTo>
                <a:lnTo>
                  <a:pt x="448137" y="350388"/>
                </a:lnTo>
                <a:lnTo>
                  <a:pt x="448137" y="354110"/>
                </a:lnTo>
                <a:lnTo>
                  <a:pt x="444182" y="354110"/>
                </a:lnTo>
                <a:lnTo>
                  <a:pt x="444182" y="357545"/>
                </a:lnTo>
                <a:lnTo>
                  <a:pt x="441748" y="357545"/>
                </a:lnTo>
                <a:lnTo>
                  <a:pt x="441748" y="364988"/>
                </a:lnTo>
                <a:lnTo>
                  <a:pt x="444182" y="364988"/>
                </a:lnTo>
                <a:lnTo>
                  <a:pt x="441748" y="364988"/>
                </a:lnTo>
                <a:lnTo>
                  <a:pt x="441748" y="370999"/>
                </a:lnTo>
                <a:lnTo>
                  <a:pt x="433838" y="370999"/>
                </a:lnTo>
                <a:lnTo>
                  <a:pt x="433838" y="374721"/>
                </a:lnTo>
                <a:lnTo>
                  <a:pt x="437793" y="374721"/>
                </a:lnTo>
                <a:lnTo>
                  <a:pt x="433838" y="374721"/>
                </a:lnTo>
                <a:lnTo>
                  <a:pt x="433838" y="378156"/>
                </a:lnTo>
                <a:lnTo>
                  <a:pt x="437793" y="378156"/>
                </a:lnTo>
                <a:lnTo>
                  <a:pt x="437793" y="383022"/>
                </a:lnTo>
                <a:lnTo>
                  <a:pt x="433838" y="383022"/>
                </a:lnTo>
                <a:lnTo>
                  <a:pt x="433838" y="396477"/>
                </a:lnTo>
                <a:lnTo>
                  <a:pt x="430187" y="396477"/>
                </a:lnTo>
                <a:lnTo>
                  <a:pt x="430187" y="403633"/>
                </a:lnTo>
                <a:lnTo>
                  <a:pt x="425015" y="403633"/>
                </a:lnTo>
                <a:lnTo>
                  <a:pt x="425015" y="412221"/>
                </a:lnTo>
                <a:lnTo>
                  <a:pt x="417105" y="412221"/>
                </a:lnTo>
                <a:lnTo>
                  <a:pt x="417105" y="417088"/>
                </a:lnTo>
                <a:lnTo>
                  <a:pt x="413454" y="417088"/>
                </a:lnTo>
                <a:lnTo>
                  <a:pt x="413454" y="425390"/>
                </a:lnTo>
                <a:lnTo>
                  <a:pt x="417105" y="425390"/>
                </a:lnTo>
                <a:lnTo>
                  <a:pt x="417105" y="432832"/>
                </a:lnTo>
                <a:lnTo>
                  <a:pt x="421060" y="432832"/>
                </a:lnTo>
                <a:lnTo>
                  <a:pt x="417105" y="436268"/>
                </a:lnTo>
                <a:lnTo>
                  <a:pt x="417105" y="444856"/>
                </a:lnTo>
                <a:lnTo>
                  <a:pt x="410716" y="444856"/>
                </a:lnTo>
                <a:lnTo>
                  <a:pt x="410716" y="446001"/>
                </a:lnTo>
                <a:lnTo>
                  <a:pt x="406761" y="446001"/>
                </a:lnTo>
                <a:lnTo>
                  <a:pt x="406761" y="449722"/>
                </a:lnTo>
                <a:lnTo>
                  <a:pt x="403110" y="446001"/>
                </a:lnTo>
                <a:lnTo>
                  <a:pt x="393983" y="446001"/>
                </a:lnTo>
                <a:lnTo>
                  <a:pt x="393983" y="449722"/>
                </a:lnTo>
                <a:lnTo>
                  <a:pt x="379989" y="449722"/>
                </a:lnTo>
                <a:lnTo>
                  <a:pt x="379989" y="454589"/>
                </a:lnTo>
                <a:lnTo>
                  <a:pt x="372079" y="454589"/>
                </a:lnTo>
                <a:lnTo>
                  <a:pt x="372079" y="458310"/>
                </a:lnTo>
                <a:lnTo>
                  <a:pt x="368123" y="458310"/>
                </a:lnTo>
                <a:lnTo>
                  <a:pt x="368123" y="461745"/>
                </a:lnTo>
                <a:lnTo>
                  <a:pt x="368123" y="458310"/>
                </a:lnTo>
                <a:lnTo>
                  <a:pt x="368123" y="461745"/>
                </a:lnTo>
                <a:lnTo>
                  <a:pt x="359301" y="461745"/>
                </a:lnTo>
                <a:lnTo>
                  <a:pt x="359301" y="465467"/>
                </a:lnTo>
                <a:lnTo>
                  <a:pt x="358084" y="465467"/>
                </a:lnTo>
                <a:lnTo>
                  <a:pt x="354129" y="469188"/>
                </a:lnTo>
                <a:lnTo>
                  <a:pt x="345002" y="469188"/>
                </a:lnTo>
                <a:lnTo>
                  <a:pt x="345002" y="471478"/>
                </a:lnTo>
                <a:lnTo>
                  <a:pt x="328269" y="471478"/>
                </a:lnTo>
                <a:lnTo>
                  <a:pt x="328269" y="475200"/>
                </a:lnTo>
                <a:lnTo>
                  <a:pt x="327052" y="475200"/>
                </a:lnTo>
                <a:lnTo>
                  <a:pt x="327052" y="478921"/>
                </a:lnTo>
                <a:lnTo>
                  <a:pt x="323097" y="478921"/>
                </a:lnTo>
                <a:lnTo>
                  <a:pt x="323097" y="483501"/>
                </a:lnTo>
                <a:lnTo>
                  <a:pt x="317925" y="483501"/>
                </a:lnTo>
                <a:lnTo>
                  <a:pt x="317925" y="487223"/>
                </a:lnTo>
                <a:lnTo>
                  <a:pt x="314274" y="490944"/>
                </a:lnTo>
                <a:lnTo>
                  <a:pt x="314274" y="498101"/>
                </a:lnTo>
                <a:lnTo>
                  <a:pt x="310319" y="500677"/>
                </a:lnTo>
                <a:lnTo>
                  <a:pt x="314274" y="504112"/>
                </a:lnTo>
                <a:lnTo>
                  <a:pt x="314274" y="516422"/>
                </a:lnTo>
                <a:lnTo>
                  <a:pt x="310319" y="520143"/>
                </a:lnTo>
                <a:lnTo>
                  <a:pt x="310319" y="526155"/>
                </a:lnTo>
                <a:lnTo>
                  <a:pt x="306364" y="526155"/>
                </a:lnTo>
                <a:lnTo>
                  <a:pt x="306364" y="529590"/>
                </a:lnTo>
                <a:lnTo>
                  <a:pt x="296020" y="529590"/>
                </a:lnTo>
                <a:lnTo>
                  <a:pt x="296020" y="516422"/>
                </a:lnTo>
                <a:lnTo>
                  <a:pt x="292369" y="516422"/>
                </a:lnTo>
                <a:lnTo>
                  <a:pt x="292369" y="511555"/>
                </a:lnTo>
                <a:lnTo>
                  <a:pt x="288414" y="507834"/>
                </a:lnTo>
                <a:lnTo>
                  <a:pt x="283242" y="504112"/>
                </a:lnTo>
                <a:lnTo>
                  <a:pt x="279287" y="500677"/>
                </a:lnTo>
                <a:lnTo>
                  <a:pt x="279287" y="498101"/>
                </a:lnTo>
                <a:lnTo>
                  <a:pt x="275636" y="498101"/>
                </a:lnTo>
                <a:lnTo>
                  <a:pt x="275636" y="494666"/>
                </a:lnTo>
                <a:lnTo>
                  <a:pt x="272898" y="494666"/>
                </a:lnTo>
                <a:lnTo>
                  <a:pt x="272898" y="490944"/>
                </a:lnTo>
                <a:lnTo>
                  <a:pt x="268943" y="487223"/>
                </a:lnTo>
                <a:lnTo>
                  <a:pt x="265292" y="483501"/>
                </a:lnTo>
                <a:lnTo>
                  <a:pt x="265292" y="471478"/>
                </a:lnTo>
                <a:lnTo>
                  <a:pt x="268943" y="471478"/>
                </a:lnTo>
                <a:lnTo>
                  <a:pt x="268943" y="444856"/>
                </a:lnTo>
                <a:lnTo>
                  <a:pt x="265292" y="439989"/>
                </a:lnTo>
                <a:lnTo>
                  <a:pt x="265292" y="432832"/>
                </a:lnTo>
                <a:lnTo>
                  <a:pt x="261337" y="432832"/>
                </a:lnTo>
                <a:lnTo>
                  <a:pt x="261337" y="429111"/>
                </a:lnTo>
                <a:lnTo>
                  <a:pt x="257382" y="425390"/>
                </a:lnTo>
                <a:lnTo>
                  <a:pt x="252210" y="421954"/>
                </a:lnTo>
                <a:lnTo>
                  <a:pt x="248559" y="417088"/>
                </a:lnTo>
                <a:lnTo>
                  <a:pt x="244604" y="415657"/>
                </a:lnTo>
                <a:lnTo>
                  <a:pt x="242170" y="415657"/>
                </a:lnTo>
                <a:lnTo>
                  <a:pt x="242170" y="412221"/>
                </a:lnTo>
                <a:lnTo>
                  <a:pt x="238215" y="412221"/>
                </a:lnTo>
                <a:lnTo>
                  <a:pt x="238215" y="407355"/>
                </a:lnTo>
                <a:lnTo>
                  <a:pt x="234260" y="407355"/>
                </a:lnTo>
                <a:lnTo>
                  <a:pt x="230305" y="403633"/>
                </a:lnTo>
                <a:lnTo>
                  <a:pt x="226654" y="403633"/>
                </a:lnTo>
                <a:lnTo>
                  <a:pt x="222699" y="399912"/>
                </a:lnTo>
                <a:lnTo>
                  <a:pt x="217527" y="399912"/>
                </a:lnTo>
                <a:lnTo>
                  <a:pt x="217527" y="396477"/>
                </a:lnTo>
                <a:lnTo>
                  <a:pt x="216310" y="392755"/>
                </a:lnTo>
                <a:lnTo>
                  <a:pt x="216310" y="390465"/>
                </a:lnTo>
                <a:lnTo>
                  <a:pt x="222699" y="390465"/>
                </a:lnTo>
                <a:lnTo>
                  <a:pt x="222699" y="386744"/>
                </a:lnTo>
                <a:lnTo>
                  <a:pt x="226654" y="383022"/>
                </a:lnTo>
                <a:lnTo>
                  <a:pt x="226654" y="378156"/>
                </a:lnTo>
                <a:lnTo>
                  <a:pt x="222699" y="374721"/>
                </a:lnTo>
                <a:lnTo>
                  <a:pt x="222699" y="370999"/>
                </a:lnTo>
                <a:lnTo>
                  <a:pt x="217527" y="370999"/>
                </a:lnTo>
                <a:lnTo>
                  <a:pt x="217527" y="367278"/>
                </a:lnTo>
                <a:lnTo>
                  <a:pt x="216310" y="367278"/>
                </a:lnTo>
                <a:lnTo>
                  <a:pt x="216310" y="364988"/>
                </a:lnTo>
                <a:lnTo>
                  <a:pt x="212355" y="361266"/>
                </a:lnTo>
                <a:lnTo>
                  <a:pt x="212355" y="357545"/>
                </a:lnTo>
                <a:lnTo>
                  <a:pt x="207183" y="357545"/>
                </a:lnTo>
                <a:lnTo>
                  <a:pt x="207183" y="341800"/>
                </a:lnTo>
                <a:lnTo>
                  <a:pt x="203532" y="341800"/>
                </a:lnTo>
                <a:lnTo>
                  <a:pt x="199577" y="338365"/>
                </a:lnTo>
                <a:lnTo>
                  <a:pt x="199577" y="332067"/>
                </a:lnTo>
                <a:lnTo>
                  <a:pt x="195622" y="332067"/>
                </a:lnTo>
                <a:lnTo>
                  <a:pt x="195622" y="328632"/>
                </a:lnTo>
                <a:lnTo>
                  <a:pt x="191667" y="328632"/>
                </a:lnTo>
                <a:lnTo>
                  <a:pt x="191667" y="324911"/>
                </a:lnTo>
                <a:lnTo>
                  <a:pt x="189233" y="324911"/>
                </a:lnTo>
                <a:lnTo>
                  <a:pt x="189233" y="321189"/>
                </a:lnTo>
                <a:lnTo>
                  <a:pt x="185278" y="321189"/>
                </a:lnTo>
                <a:lnTo>
                  <a:pt x="181628" y="316323"/>
                </a:lnTo>
                <a:lnTo>
                  <a:pt x="181628" y="312887"/>
                </a:lnTo>
                <a:lnTo>
                  <a:pt x="172501" y="312887"/>
                </a:lnTo>
                <a:lnTo>
                  <a:pt x="172501" y="311456"/>
                </a:lnTo>
                <a:lnTo>
                  <a:pt x="168546" y="311456"/>
                </a:lnTo>
                <a:lnTo>
                  <a:pt x="168546" y="308021"/>
                </a:lnTo>
                <a:lnTo>
                  <a:pt x="164895" y="308021"/>
                </a:lnTo>
                <a:lnTo>
                  <a:pt x="164895" y="303154"/>
                </a:lnTo>
                <a:lnTo>
                  <a:pt x="160940" y="303154"/>
                </a:lnTo>
                <a:lnTo>
                  <a:pt x="160940" y="295712"/>
                </a:lnTo>
                <a:lnTo>
                  <a:pt x="158202" y="295712"/>
                </a:lnTo>
                <a:lnTo>
                  <a:pt x="158202" y="292276"/>
                </a:lnTo>
                <a:lnTo>
                  <a:pt x="154551" y="288555"/>
                </a:lnTo>
                <a:lnTo>
                  <a:pt x="150596" y="288555"/>
                </a:lnTo>
                <a:lnTo>
                  <a:pt x="150596" y="285979"/>
                </a:lnTo>
                <a:lnTo>
                  <a:pt x="146641" y="285979"/>
                </a:lnTo>
                <a:lnTo>
                  <a:pt x="141469" y="282543"/>
                </a:lnTo>
                <a:lnTo>
                  <a:pt x="137818" y="282543"/>
                </a:lnTo>
                <a:lnTo>
                  <a:pt x="137818" y="278822"/>
                </a:lnTo>
                <a:lnTo>
                  <a:pt x="133863" y="278822"/>
                </a:lnTo>
                <a:lnTo>
                  <a:pt x="133863" y="273955"/>
                </a:lnTo>
                <a:lnTo>
                  <a:pt x="127474" y="273955"/>
                </a:lnTo>
                <a:lnTo>
                  <a:pt x="127474" y="270234"/>
                </a:lnTo>
                <a:lnTo>
                  <a:pt x="123519" y="270234"/>
                </a:lnTo>
                <a:lnTo>
                  <a:pt x="123519" y="266799"/>
                </a:lnTo>
                <a:lnTo>
                  <a:pt x="115913" y="266799"/>
                </a:lnTo>
                <a:lnTo>
                  <a:pt x="115913" y="263077"/>
                </a:lnTo>
                <a:lnTo>
                  <a:pt x="110741" y="263077"/>
                </a:lnTo>
                <a:lnTo>
                  <a:pt x="110741" y="259356"/>
                </a:lnTo>
                <a:lnTo>
                  <a:pt x="106786" y="259356"/>
                </a:lnTo>
                <a:lnTo>
                  <a:pt x="106786" y="257066"/>
                </a:lnTo>
                <a:lnTo>
                  <a:pt x="102831" y="253344"/>
                </a:lnTo>
                <a:lnTo>
                  <a:pt x="102831" y="249623"/>
                </a:lnTo>
                <a:lnTo>
                  <a:pt x="100397" y="249623"/>
                </a:lnTo>
                <a:lnTo>
                  <a:pt x="100397" y="246188"/>
                </a:lnTo>
                <a:lnTo>
                  <a:pt x="96442" y="246188"/>
                </a:lnTo>
                <a:lnTo>
                  <a:pt x="92487" y="241321"/>
                </a:lnTo>
                <a:lnTo>
                  <a:pt x="92487" y="237600"/>
                </a:lnTo>
                <a:lnTo>
                  <a:pt x="88836" y="237600"/>
                </a:lnTo>
                <a:lnTo>
                  <a:pt x="88836" y="224432"/>
                </a:lnTo>
                <a:lnTo>
                  <a:pt x="84881" y="224432"/>
                </a:lnTo>
                <a:lnTo>
                  <a:pt x="84881" y="220710"/>
                </a:lnTo>
                <a:lnTo>
                  <a:pt x="80926" y="220710"/>
                </a:lnTo>
                <a:lnTo>
                  <a:pt x="75754" y="216989"/>
                </a:lnTo>
                <a:lnTo>
                  <a:pt x="74537" y="216989"/>
                </a:lnTo>
                <a:lnTo>
                  <a:pt x="74537" y="212122"/>
                </a:lnTo>
                <a:lnTo>
                  <a:pt x="70886" y="208687"/>
                </a:lnTo>
                <a:lnTo>
                  <a:pt x="65714" y="208687"/>
                </a:lnTo>
                <a:lnTo>
                  <a:pt x="65714" y="202389"/>
                </a:lnTo>
                <a:lnTo>
                  <a:pt x="74537" y="202389"/>
                </a:lnTo>
                <a:lnTo>
                  <a:pt x="74537" y="191511"/>
                </a:lnTo>
                <a:lnTo>
                  <a:pt x="70886" y="191511"/>
                </a:lnTo>
                <a:lnTo>
                  <a:pt x="70886" y="184355"/>
                </a:lnTo>
                <a:lnTo>
                  <a:pt x="65714" y="184355"/>
                </a:lnTo>
                <a:lnTo>
                  <a:pt x="65714" y="179488"/>
                </a:lnTo>
                <a:lnTo>
                  <a:pt x="61759" y="178343"/>
                </a:lnTo>
                <a:lnTo>
                  <a:pt x="61759" y="174622"/>
                </a:lnTo>
                <a:lnTo>
                  <a:pt x="57804" y="174622"/>
                </a:lnTo>
                <a:lnTo>
                  <a:pt x="57804" y="169755"/>
                </a:lnTo>
                <a:lnTo>
                  <a:pt x="53849" y="166034"/>
                </a:lnTo>
                <a:lnTo>
                  <a:pt x="53849" y="162598"/>
                </a:lnTo>
                <a:lnTo>
                  <a:pt x="50198" y="162598"/>
                </a:lnTo>
                <a:lnTo>
                  <a:pt x="50198" y="158877"/>
                </a:lnTo>
                <a:lnTo>
                  <a:pt x="47460" y="158877"/>
                </a:lnTo>
                <a:lnTo>
                  <a:pt x="47460" y="155156"/>
                </a:lnTo>
                <a:lnTo>
                  <a:pt x="43809" y="155156"/>
                </a:lnTo>
                <a:lnTo>
                  <a:pt x="43809" y="149144"/>
                </a:lnTo>
                <a:lnTo>
                  <a:pt x="39854" y="149144"/>
                </a:lnTo>
                <a:lnTo>
                  <a:pt x="39854" y="145423"/>
                </a:lnTo>
                <a:lnTo>
                  <a:pt x="34682" y="145423"/>
                </a:lnTo>
                <a:lnTo>
                  <a:pt x="34682" y="133399"/>
                </a:lnTo>
                <a:lnTo>
                  <a:pt x="30727" y="133399"/>
                </a:lnTo>
                <a:lnTo>
                  <a:pt x="30727" y="126243"/>
                </a:lnTo>
                <a:lnTo>
                  <a:pt x="34682" y="126243"/>
                </a:lnTo>
                <a:lnTo>
                  <a:pt x="34682" y="116510"/>
                </a:lnTo>
                <a:lnTo>
                  <a:pt x="30727" y="116510"/>
                </a:lnTo>
                <a:lnTo>
                  <a:pt x="30727" y="100765"/>
                </a:lnTo>
                <a:lnTo>
                  <a:pt x="27076" y="98189"/>
                </a:lnTo>
                <a:lnTo>
                  <a:pt x="27076" y="91032"/>
                </a:lnTo>
                <a:lnTo>
                  <a:pt x="23121" y="91032"/>
                </a:lnTo>
                <a:lnTo>
                  <a:pt x="23121" y="87311"/>
                </a:lnTo>
                <a:lnTo>
                  <a:pt x="19166" y="83589"/>
                </a:lnTo>
                <a:lnTo>
                  <a:pt x="19166" y="79009"/>
                </a:lnTo>
                <a:lnTo>
                  <a:pt x="16732" y="79009"/>
                </a:lnTo>
                <a:lnTo>
                  <a:pt x="16732" y="75288"/>
                </a:lnTo>
                <a:lnTo>
                  <a:pt x="12777" y="75288"/>
                </a:lnTo>
                <a:lnTo>
                  <a:pt x="12777" y="71566"/>
                </a:lnTo>
                <a:lnTo>
                  <a:pt x="8822" y="71566"/>
                </a:lnTo>
                <a:lnTo>
                  <a:pt x="8822" y="69276"/>
                </a:lnTo>
                <a:lnTo>
                  <a:pt x="5171" y="69276"/>
                </a:lnTo>
                <a:lnTo>
                  <a:pt x="5171" y="65555"/>
                </a:lnTo>
                <a:lnTo>
                  <a:pt x="0" y="65555"/>
                </a:lnTo>
                <a:lnTo>
                  <a:pt x="12777" y="54677"/>
                </a:lnTo>
                <a:lnTo>
                  <a:pt x="16732" y="50955"/>
                </a:lnTo>
                <a:lnTo>
                  <a:pt x="19166" y="44944"/>
                </a:lnTo>
                <a:lnTo>
                  <a:pt x="23121" y="41222"/>
                </a:lnTo>
                <a:lnTo>
                  <a:pt x="27076" y="36356"/>
                </a:lnTo>
                <a:lnTo>
                  <a:pt x="43809" y="22042"/>
                </a:lnTo>
                <a:lnTo>
                  <a:pt x="47460" y="19466"/>
                </a:lnTo>
                <a:lnTo>
                  <a:pt x="47460" y="15745"/>
                </a:lnTo>
                <a:lnTo>
                  <a:pt x="50198" y="15745"/>
                </a:lnTo>
                <a:lnTo>
                  <a:pt x="50198" y="12309"/>
                </a:lnTo>
                <a:lnTo>
                  <a:pt x="53849" y="7443"/>
                </a:lnTo>
                <a:lnTo>
                  <a:pt x="53849" y="12309"/>
                </a:lnTo>
                <a:lnTo>
                  <a:pt x="57804" y="12309"/>
                </a:lnTo>
                <a:lnTo>
                  <a:pt x="57804" y="7443"/>
                </a:lnTo>
                <a:lnTo>
                  <a:pt x="57804" y="12309"/>
                </a:lnTo>
                <a:lnTo>
                  <a:pt x="61759" y="12309"/>
                </a:lnTo>
                <a:lnTo>
                  <a:pt x="61759" y="7443"/>
                </a:lnTo>
                <a:lnTo>
                  <a:pt x="65714" y="7443"/>
                </a:lnTo>
                <a:lnTo>
                  <a:pt x="65714" y="3721"/>
                </a:lnTo>
                <a:lnTo>
                  <a:pt x="75754" y="3721"/>
                </a:lnTo>
                <a:lnTo>
                  <a:pt x="75754" y="7443"/>
                </a:lnTo>
                <a:lnTo>
                  <a:pt x="84881" y="7443"/>
                </a:lnTo>
                <a:lnTo>
                  <a:pt x="84881" y="12309"/>
                </a:lnTo>
                <a:lnTo>
                  <a:pt x="88836" y="15745"/>
                </a:lnTo>
                <a:lnTo>
                  <a:pt x="92487" y="15745"/>
                </a:lnTo>
                <a:lnTo>
                  <a:pt x="92487" y="19466"/>
                </a:lnTo>
                <a:lnTo>
                  <a:pt x="96442" y="19466"/>
                </a:lnTo>
                <a:lnTo>
                  <a:pt x="96442" y="22042"/>
                </a:lnTo>
                <a:lnTo>
                  <a:pt x="100397" y="22042"/>
                </a:lnTo>
                <a:lnTo>
                  <a:pt x="100397" y="25478"/>
                </a:lnTo>
                <a:lnTo>
                  <a:pt x="102831" y="25478"/>
                </a:lnTo>
                <a:lnTo>
                  <a:pt x="100397" y="25478"/>
                </a:lnTo>
                <a:lnTo>
                  <a:pt x="100397" y="41222"/>
                </a:lnTo>
                <a:lnTo>
                  <a:pt x="102831" y="41222"/>
                </a:lnTo>
                <a:lnTo>
                  <a:pt x="106786" y="44944"/>
                </a:lnTo>
                <a:lnTo>
                  <a:pt x="106786" y="50955"/>
                </a:lnTo>
                <a:lnTo>
                  <a:pt x="110741" y="50955"/>
                </a:lnTo>
                <a:lnTo>
                  <a:pt x="106786" y="50955"/>
                </a:lnTo>
                <a:lnTo>
                  <a:pt x="106786" y="58398"/>
                </a:lnTo>
                <a:lnTo>
                  <a:pt x="115913" y="58398"/>
                </a:lnTo>
                <a:lnTo>
                  <a:pt x="115913" y="65555"/>
                </a:lnTo>
                <a:lnTo>
                  <a:pt x="119564" y="65555"/>
                </a:lnTo>
                <a:lnTo>
                  <a:pt x="119564" y="69276"/>
                </a:lnTo>
                <a:lnTo>
                  <a:pt x="123519" y="69276"/>
                </a:lnTo>
                <a:lnTo>
                  <a:pt x="119564" y="69276"/>
                </a:lnTo>
                <a:lnTo>
                  <a:pt x="119564" y="71566"/>
                </a:lnTo>
                <a:lnTo>
                  <a:pt x="115913" y="71566"/>
                </a:lnTo>
                <a:lnTo>
                  <a:pt x="115913" y="75288"/>
                </a:lnTo>
                <a:lnTo>
                  <a:pt x="119564" y="75288"/>
                </a:lnTo>
                <a:lnTo>
                  <a:pt x="115913" y="79009"/>
                </a:lnTo>
                <a:lnTo>
                  <a:pt x="115913" y="83589"/>
                </a:lnTo>
                <a:lnTo>
                  <a:pt x="119564" y="83589"/>
                </a:lnTo>
                <a:lnTo>
                  <a:pt x="119564" y="91032"/>
                </a:lnTo>
                <a:lnTo>
                  <a:pt x="106786" y="91032"/>
                </a:lnTo>
                <a:lnTo>
                  <a:pt x="106786" y="94754"/>
                </a:lnTo>
                <a:lnTo>
                  <a:pt x="102831" y="94754"/>
                </a:lnTo>
                <a:lnTo>
                  <a:pt x="106786" y="94754"/>
                </a:lnTo>
                <a:lnTo>
                  <a:pt x="102831" y="94754"/>
                </a:lnTo>
                <a:lnTo>
                  <a:pt x="102831" y="98189"/>
                </a:lnTo>
                <a:lnTo>
                  <a:pt x="100397" y="98189"/>
                </a:lnTo>
                <a:lnTo>
                  <a:pt x="100397" y="100765"/>
                </a:lnTo>
                <a:lnTo>
                  <a:pt x="92487" y="100765"/>
                </a:lnTo>
                <a:lnTo>
                  <a:pt x="92487" y="104200"/>
                </a:lnTo>
                <a:lnTo>
                  <a:pt x="96442" y="104200"/>
                </a:lnTo>
                <a:lnTo>
                  <a:pt x="96442" y="107922"/>
                </a:lnTo>
                <a:lnTo>
                  <a:pt x="100397" y="107922"/>
                </a:lnTo>
                <a:lnTo>
                  <a:pt x="100397" y="112788"/>
                </a:lnTo>
                <a:lnTo>
                  <a:pt x="102831" y="112788"/>
                </a:lnTo>
                <a:lnTo>
                  <a:pt x="102831" y="107922"/>
                </a:lnTo>
                <a:lnTo>
                  <a:pt x="102831" y="112788"/>
                </a:lnTo>
                <a:lnTo>
                  <a:pt x="106786" y="112788"/>
                </a:lnTo>
                <a:lnTo>
                  <a:pt x="106786" y="107922"/>
                </a:lnTo>
                <a:lnTo>
                  <a:pt x="115913" y="107922"/>
                </a:lnTo>
                <a:lnTo>
                  <a:pt x="115913" y="112788"/>
                </a:lnTo>
                <a:lnTo>
                  <a:pt x="119564" y="112788"/>
                </a:lnTo>
                <a:lnTo>
                  <a:pt x="119564" y="116510"/>
                </a:lnTo>
                <a:lnTo>
                  <a:pt x="123519" y="116510"/>
                </a:lnTo>
                <a:lnTo>
                  <a:pt x="123519" y="119945"/>
                </a:lnTo>
                <a:lnTo>
                  <a:pt x="133863" y="119945"/>
                </a:lnTo>
                <a:lnTo>
                  <a:pt x="133863" y="116510"/>
                </a:lnTo>
                <a:lnTo>
                  <a:pt x="141469" y="116510"/>
                </a:lnTo>
                <a:lnTo>
                  <a:pt x="141469" y="123666"/>
                </a:lnTo>
                <a:lnTo>
                  <a:pt x="146641" y="123666"/>
                </a:lnTo>
                <a:lnTo>
                  <a:pt x="146641" y="126243"/>
                </a:lnTo>
                <a:lnTo>
                  <a:pt x="150596" y="126243"/>
                </a:lnTo>
                <a:lnTo>
                  <a:pt x="150596" y="129678"/>
                </a:lnTo>
                <a:lnTo>
                  <a:pt x="158202" y="129678"/>
                </a:lnTo>
                <a:lnTo>
                  <a:pt x="158202" y="133399"/>
                </a:lnTo>
                <a:lnTo>
                  <a:pt x="164895" y="133399"/>
                </a:lnTo>
                <a:lnTo>
                  <a:pt x="176456" y="140556"/>
                </a:lnTo>
                <a:lnTo>
                  <a:pt x="172501" y="140556"/>
                </a:lnTo>
                <a:lnTo>
                  <a:pt x="172501" y="152865"/>
                </a:lnTo>
                <a:lnTo>
                  <a:pt x="176456" y="152865"/>
                </a:lnTo>
                <a:lnTo>
                  <a:pt x="176456" y="158877"/>
                </a:lnTo>
                <a:lnTo>
                  <a:pt x="181628" y="162598"/>
                </a:lnTo>
                <a:lnTo>
                  <a:pt x="185278" y="162598"/>
                </a:lnTo>
                <a:lnTo>
                  <a:pt x="185278" y="169755"/>
                </a:lnTo>
                <a:lnTo>
                  <a:pt x="181628" y="169755"/>
                </a:lnTo>
                <a:lnTo>
                  <a:pt x="185278" y="174622"/>
                </a:lnTo>
                <a:lnTo>
                  <a:pt x="185278" y="179488"/>
                </a:lnTo>
                <a:lnTo>
                  <a:pt x="189233" y="179488"/>
                </a:lnTo>
                <a:lnTo>
                  <a:pt x="191667" y="184355"/>
                </a:lnTo>
                <a:lnTo>
                  <a:pt x="191667" y="188076"/>
                </a:lnTo>
                <a:lnTo>
                  <a:pt x="195622" y="188076"/>
                </a:lnTo>
                <a:lnTo>
                  <a:pt x="195622" y="191511"/>
                </a:lnTo>
                <a:lnTo>
                  <a:pt x="195622" y="188076"/>
                </a:lnTo>
                <a:lnTo>
                  <a:pt x="199577" y="188076"/>
                </a:lnTo>
                <a:lnTo>
                  <a:pt x="199577" y="191511"/>
                </a:lnTo>
                <a:lnTo>
                  <a:pt x="203532" y="188076"/>
                </a:lnTo>
                <a:lnTo>
                  <a:pt x="207183" y="188076"/>
                </a:lnTo>
                <a:lnTo>
                  <a:pt x="207183" y="184355"/>
                </a:lnTo>
                <a:lnTo>
                  <a:pt x="212355" y="184355"/>
                </a:lnTo>
                <a:lnTo>
                  <a:pt x="212355" y="166034"/>
                </a:lnTo>
                <a:lnTo>
                  <a:pt x="216310" y="166034"/>
                </a:lnTo>
                <a:lnTo>
                  <a:pt x="216310" y="162598"/>
                </a:lnTo>
                <a:lnTo>
                  <a:pt x="217527" y="162598"/>
                </a:lnTo>
                <a:lnTo>
                  <a:pt x="217527" y="158877"/>
                </a:lnTo>
                <a:lnTo>
                  <a:pt x="222699" y="158877"/>
                </a:lnTo>
                <a:lnTo>
                  <a:pt x="226654" y="155156"/>
                </a:lnTo>
                <a:lnTo>
                  <a:pt x="234260" y="155156"/>
                </a:lnTo>
                <a:lnTo>
                  <a:pt x="234260" y="149144"/>
                </a:lnTo>
                <a:lnTo>
                  <a:pt x="230305" y="145423"/>
                </a:lnTo>
                <a:lnTo>
                  <a:pt x="226654" y="145423"/>
                </a:lnTo>
                <a:lnTo>
                  <a:pt x="226654" y="140556"/>
                </a:lnTo>
                <a:lnTo>
                  <a:pt x="230305" y="137121"/>
                </a:lnTo>
                <a:lnTo>
                  <a:pt x="234260" y="137121"/>
                </a:lnTo>
                <a:lnTo>
                  <a:pt x="234260" y="133399"/>
                </a:lnTo>
                <a:lnTo>
                  <a:pt x="238215" y="133399"/>
                </a:lnTo>
                <a:lnTo>
                  <a:pt x="238215" y="129678"/>
                </a:lnTo>
                <a:lnTo>
                  <a:pt x="242170" y="129678"/>
                </a:lnTo>
                <a:lnTo>
                  <a:pt x="242170" y="126243"/>
                </a:lnTo>
                <a:lnTo>
                  <a:pt x="248559" y="126243"/>
                </a:lnTo>
                <a:lnTo>
                  <a:pt x="248559" y="119945"/>
                </a:lnTo>
                <a:lnTo>
                  <a:pt x="252210" y="119945"/>
                </a:lnTo>
                <a:lnTo>
                  <a:pt x="252210" y="126243"/>
                </a:lnTo>
                <a:lnTo>
                  <a:pt x="257382" y="126243"/>
                </a:lnTo>
                <a:lnTo>
                  <a:pt x="257382" y="123666"/>
                </a:lnTo>
                <a:lnTo>
                  <a:pt x="265292" y="123666"/>
                </a:lnTo>
                <a:lnTo>
                  <a:pt x="265292" y="126243"/>
                </a:lnTo>
                <a:lnTo>
                  <a:pt x="268943" y="126243"/>
                </a:lnTo>
                <a:lnTo>
                  <a:pt x="272898" y="123666"/>
                </a:lnTo>
                <a:lnTo>
                  <a:pt x="279287" y="123666"/>
                </a:lnTo>
                <a:lnTo>
                  <a:pt x="279287" y="119945"/>
                </a:lnTo>
                <a:lnTo>
                  <a:pt x="283242" y="119945"/>
                </a:lnTo>
                <a:lnTo>
                  <a:pt x="279287" y="119945"/>
                </a:lnTo>
                <a:lnTo>
                  <a:pt x="283242" y="119945"/>
                </a:lnTo>
                <a:lnTo>
                  <a:pt x="283242" y="123666"/>
                </a:lnTo>
                <a:lnTo>
                  <a:pt x="288414" y="123666"/>
                </a:lnTo>
                <a:lnTo>
                  <a:pt x="288414" y="126243"/>
                </a:lnTo>
                <a:lnTo>
                  <a:pt x="292369" y="126243"/>
                </a:lnTo>
                <a:lnTo>
                  <a:pt x="292369" y="129678"/>
                </a:lnTo>
                <a:lnTo>
                  <a:pt x="296020" y="129678"/>
                </a:lnTo>
                <a:lnTo>
                  <a:pt x="296020" y="149144"/>
                </a:lnTo>
                <a:lnTo>
                  <a:pt x="292369" y="152865"/>
                </a:lnTo>
                <a:lnTo>
                  <a:pt x="292369" y="155156"/>
                </a:lnTo>
                <a:lnTo>
                  <a:pt x="296020" y="158877"/>
                </a:lnTo>
                <a:lnTo>
                  <a:pt x="327052" y="158877"/>
                </a:lnTo>
                <a:lnTo>
                  <a:pt x="327052" y="162598"/>
                </a:lnTo>
                <a:lnTo>
                  <a:pt x="328269" y="162598"/>
                </a:lnTo>
                <a:lnTo>
                  <a:pt x="333441" y="158877"/>
                </a:lnTo>
                <a:lnTo>
                  <a:pt x="333441" y="162598"/>
                </a:lnTo>
                <a:lnTo>
                  <a:pt x="337396" y="158877"/>
                </a:lnTo>
                <a:lnTo>
                  <a:pt x="341351" y="155156"/>
                </a:lnTo>
                <a:lnTo>
                  <a:pt x="345002" y="155156"/>
                </a:lnTo>
                <a:lnTo>
                  <a:pt x="345002" y="149144"/>
                </a:lnTo>
                <a:lnTo>
                  <a:pt x="348957" y="149144"/>
                </a:lnTo>
                <a:lnTo>
                  <a:pt x="348957" y="145423"/>
                </a:lnTo>
                <a:lnTo>
                  <a:pt x="358084" y="145423"/>
                </a:lnTo>
                <a:lnTo>
                  <a:pt x="358084" y="140556"/>
                </a:lnTo>
                <a:lnTo>
                  <a:pt x="359301" y="140556"/>
                </a:lnTo>
                <a:lnTo>
                  <a:pt x="359301" y="145423"/>
                </a:lnTo>
                <a:lnTo>
                  <a:pt x="379989" y="145423"/>
                </a:lnTo>
                <a:lnTo>
                  <a:pt x="379989" y="149144"/>
                </a:lnTo>
                <a:lnTo>
                  <a:pt x="376034" y="149144"/>
                </a:lnTo>
                <a:lnTo>
                  <a:pt x="376034" y="152865"/>
                </a:lnTo>
                <a:lnTo>
                  <a:pt x="372079" y="152865"/>
                </a:lnTo>
                <a:lnTo>
                  <a:pt x="372079" y="169755"/>
                </a:lnTo>
                <a:lnTo>
                  <a:pt x="368123" y="169755"/>
                </a:lnTo>
                <a:lnTo>
                  <a:pt x="368123" y="179488"/>
                </a:lnTo>
                <a:lnTo>
                  <a:pt x="364473" y="179488"/>
                </a:lnTo>
                <a:lnTo>
                  <a:pt x="368123" y="179488"/>
                </a:lnTo>
                <a:lnTo>
                  <a:pt x="368123" y="184355"/>
                </a:lnTo>
                <a:lnTo>
                  <a:pt x="372079" y="184355"/>
                </a:lnTo>
                <a:lnTo>
                  <a:pt x="372079" y="191511"/>
                </a:lnTo>
                <a:lnTo>
                  <a:pt x="376034" y="191511"/>
                </a:lnTo>
                <a:lnTo>
                  <a:pt x="376034" y="195233"/>
                </a:lnTo>
                <a:lnTo>
                  <a:pt x="379989" y="195233"/>
                </a:lnTo>
                <a:lnTo>
                  <a:pt x="379989" y="198954"/>
                </a:lnTo>
                <a:lnTo>
                  <a:pt x="390028" y="198954"/>
                </a:lnTo>
                <a:lnTo>
                  <a:pt x="390028" y="202389"/>
                </a:lnTo>
                <a:lnTo>
                  <a:pt x="393983" y="202389"/>
                </a:lnTo>
                <a:lnTo>
                  <a:pt x="393983" y="212122"/>
                </a:lnTo>
                <a:lnTo>
                  <a:pt x="413454" y="212122"/>
                </a:lnTo>
                <a:lnTo>
                  <a:pt x="410716" y="212122"/>
                </a:lnTo>
                <a:lnTo>
                  <a:pt x="410716" y="208687"/>
                </a:lnTo>
                <a:lnTo>
                  <a:pt x="413454" y="208687"/>
                </a:lnTo>
                <a:lnTo>
                  <a:pt x="410716" y="208687"/>
                </a:lnTo>
                <a:lnTo>
                  <a:pt x="410716" y="204966"/>
                </a:lnTo>
                <a:lnTo>
                  <a:pt x="417105" y="204966"/>
                </a:lnTo>
                <a:lnTo>
                  <a:pt x="417105" y="202389"/>
                </a:lnTo>
                <a:lnTo>
                  <a:pt x="425015" y="202389"/>
                </a:lnTo>
                <a:lnTo>
                  <a:pt x="425015" y="195233"/>
                </a:lnTo>
                <a:lnTo>
                  <a:pt x="433838" y="195233"/>
                </a:lnTo>
                <a:lnTo>
                  <a:pt x="433838" y="188076"/>
                </a:lnTo>
                <a:lnTo>
                  <a:pt x="437793" y="188076"/>
                </a:lnTo>
                <a:lnTo>
                  <a:pt x="437793" y="184355"/>
                </a:lnTo>
                <a:lnTo>
                  <a:pt x="437793" y="188076"/>
                </a:lnTo>
                <a:lnTo>
                  <a:pt x="437793" y="184355"/>
                </a:lnTo>
                <a:lnTo>
                  <a:pt x="441748" y="184355"/>
                </a:lnTo>
                <a:lnTo>
                  <a:pt x="441748" y="188076"/>
                </a:lnTo>
                <a:lnTo>
                  <a:pt x="444182" y="188076"/>
                </a:lnTo>
                <a:lnTo>
                  <a:pt x="444182" y="195233"/>
                </a:lnTo>
                <a:lnTo>
                  <a:pt x="448137" y="195233"/>
                </a:lnTo>
                <a:lnTo>
                  <a:pt x="448137" y="198954"/>
                </a:lnTo>
                <a:lnTo>
                  <a:pt x="448137" y="195233"/>
                </a:lnTo>
                <a:lnTo>
                  <a:pt x="455743" y="195233"/>
                </a:lnTo>
                <a:lnTo>
                  <a:pt x="455743" y="191511"/>
                </a:lnTo>
                <a:lnTo>
                  <a:pt x="464870" y="191511"/>
                </a:lnTo>
                <a:lnTo>
                  <a:pt x="464870" y="195233"/>
                </a:lnTo>
                <a:lnTo>
                  <a:pt x="464870" y="191511"/>
                </a:lnTo>
                <a:lnTo>
                  <a:pt x="478865" y="191511"/>
                </a:lnTo>
                <a:lnTo>
                  <a:pt x="478865" y="188076"/>
                </a:lnTo>
                <a:lnTo>
                  <a:pt x="478865" y="191511"/>
                </a:lnTo>
                <a:lnTo>
                  <a:pt x="482820" y="191511"/>
                </a:lnTo>
                <a:lnTo>
                  <a:pt x="482820" y="184355"/>
                </a:lnTo>
                <a:lnTo>
                  <a:pt x="482820" y="188076"/>
                </a:lnTo>
                <a:lnTo>
                  <a:pt x="490730" y="188076"/>
                </a:lnTo>
                <a:lnTo>
                  <a:pt x="490730" y="184355"/>
                </a:lnTo>
                <a:lnTo>
                  <a:pt x="486775" y="184355"/>
                </a:lnTo>
                <a:lnTo>
                  <a:pt x="486775" y="179488"/>
                </a:lnTo>
                <a:lnTo>
                  <a:pt x="495902" y="179488"/>
                </a:lnTo>
                <a:lnTo>
                  <a:pt x="495902" y="169755"/>
                </a:lnTo>
                <a:lnTo>
                  <a:pt x="505942" y="169755"/>
                </a:lnTo>
                <a:lnTo>
                  <a:pt x="505942" y="166034"/>
                </a:lnTo>
                <a:lnTo>
                  <a:pt x="509897" y="166034"/>
                </a:lnTo>
                <a:lnTo>
                  <a:pt x="509897" y="152865"/>
                </a:lnTo>
                <a:lnTo>
                  <a:pt x="513852" y="152865"/>
                </a:lnTo>
                <a:lnTo>
                  <a:pt x="513852" y="149144"/>
                </a:lnTo>
                <a:lnTo>
                  <a:pt x="521458" y="149144"/>
                </a:lnTo>
                <a:lnTo>
                  <a:pt x="525413" y="145423"/>
                </a:lnTo>
                <a:lnTo>
                  <a:pt x="531802" y="145423"/>
                </a:lnTo>
                <a:lnTo>
                  <a:pt x="531802" y="140556"/>
                </a:lnTo>
                <a:lnTo>
                  <a:pt x="540929" y="140556"/>
                </a:lnTo>
                <a:lnTo>
                  <a:pt x="540929" y="137121"/>
                </a:lnTo>
                <a:lnTo>
                  <a:pt x="544580" y="137121"/>
                </a:lnTo>
                <a:lnTo>
                  <a:pt x="540929" y="137121"/>
                </a:lnTo>
                <a:lnTo>
                  <a:pt x="540929" y="129678"/>
                </a:lnTo>
                <a:lnTo>
                  <a:pt x="535757" y="129678"/>
                </a:lnTo>
                <a:lnTo>
                  <a:pt x="535757" y="126243"/>
                </a:lnTo>
                <a:lnTo>
                  <a:pt x="531802" y="126243"/>
                </a:lnTo>
                <a:lnTo>
                  <a:pt x="531802" y="123666"/>
                </a:lnTo>
                <a:lnTo>
                  <a:pt x="527847" y="123666"/>
                </a:lnTo>
                <a:lnTo>
                  <a:pt x="527847" y="119945"/>
                </a:lnTo>
                <a:lnTo>
                  <a:pt x="525413" y="119945"/>
                </a:lnTo>
                <a:lnTo>
                  <a:pt x="525413" y="116510"/>
                </a:lnTo>
                <a:lnTo>
                  <a:pt x="521458" y="116510"/>
                </a:lnTo>
                <a:lnTo>
                  <a:pt x="521458" y="107922"/>
                </a:lnTo>
                <a:lnTo>
                  <a:pt x="517503" y="107922"/>
                </a:lnTo>
                <a:lnTo>
                  <a:pt x="517503" y="91032"/>
                </a:lnTo>
                <a:lnTo>
                  <a:pt x="513852" y="91032"/>
                </a:lnTo>
                <a:lnTo>
                  <a:pt x="517503" y="91032"/>
                </a:lnTo>
                <a:lnTo>
                  <a:pt x="509897" y="91032"/>
                </a:lnTo>
                <a:lnTo>
                  <a:pt x="509897" y="75288"/>
                </a:lnTo>
                <a:lnTo>
                  <a:pt x="513852" y="75288"/>
                </a:lnTo>
                <a:lnTo>
                  <a:pt x="509897" y="75288"/>
                </a:lnTo>
                <a:lnTo>
                  <a:pt x="509897" y="71566"/>
                </a:lnTo>
                <a:lnTo>
                  <a:pt x="505942" y="71566"/>
                </a:lnTo>
                <a:lnTo>
                  <a:pt x="505942" y="75288"/>
                </a:lnTo>
                <a:lnTo>
                  <a:pt x="505942" y="71566"/>
                </a:lnTo>
                <a:lnTo>
                  <a:pt x="500770" y="71566"/>
                </a:lnTo>
                <a:lnTo>
                  <a:pt x="500770" y="61833"/>
                </a:lnTo>
                <a:lnTo>
                  <a:pt x="499553" y="61833"/>
                </a:lnTo>
                <a:lnTo>
                  <a:pt x="499553" y="58398"/>
                </a:lnTo>
                <a:lnTo>
                  <a:pt x="495902" y="58398"/>
                </a:lnTo>
                <a:lnTo>
                  <a:pt x="495902" y="54677"/>
                </a:lnTo>
                <a:lnTo>
                  <a:pt x="490730" y="54677"/>
                </a:lnTo>
                <a:lnTo>
                  <a:pt x="490730" y="41222"/>
                </a:lnTo>
                <a:lnTo>
                  <a:pt x="486775" y="41222"/>
                </a:lnTo>
                <a:lnTo>
                  <a:pt x="486775" y="36356"/>
                </a:lnTo>
                <a:lnTo>
                  <a:pt x="482820" y="36356"/>
                </a:lnTo>
                <a:lnTo>
                  <a:pt x="482820" y="32920"/>
                </a:lnTo>
                <a:lnTo>
                  <a:pt x="486775" y="32920"/>
                </a:lnTo>
                <a:lnTo>
                  <a:pt x="482820" y="32920"/>
                </a:lnTo>
                <a:lnTo>
                  <a:pt x="482820" y="29199"/>
                </a:lnTo>
                <a:lnTo>
                  <a:pt x="478865" y="29199"/>
                </a:lnTo>
                <a:lnTo>
                  <a:pt x="478865" y="22042"/>
                </a:lnTo>
                <a:lnTo>
                  <a:pt x="475214" y="22042"/>
                </a:lnTo>
                <a:lnTo>
                  <a:pt x="475214" y="15745"/>
                </a:lnTo>
                <a:lnTo>
                  <a:pt x="470042" y="15745"/>
                </a:lnTo>
                <a:lnTo>
                  <a:pt x="470042" y="12309"/>
                </a:lnTo>
                <a:lnTo>
                  <a:pt x="468825" y="12309"/>
                </a:lnTo>
                <a:lnTo>
                  <a:pt x="470042" y="12309"/>
                </a:lnTo>
                <a:lnTo>
                  <a:pt x="470042" y="7443"/>
                </a:lnTo>
                <a:lnTo>
                  <a:pt x="475214" y="7443"/>
                </a:lnTo>
                <a:lnTo>
                  <a:pt x="470042" y="7443"/>
                </a:lnTo>
                <a:lnTo>
                  <a:pt x="470042" y="3721"/>
                </a:lnTo>
                <a:lnTo>
                  <a:pt x="475214" y="3721"/>
                </a:lnTo>
                <a:lnTo>
                  <a:pt x="475214" y="7443"/>
                </a:lnTo>
                <a:lnTo>
                  <a:pt x="486775" y="7443"/>
                </a:lnTo>
                <a:lnTo>
                  <a:pt x="486775" y="12309"/>
                </a:lnTo>
                <a:lnTo>
                  <a:pt x="499553" y="12309"/>
                </a:lnTo>
                <a:lnTo>
                  <a:pt x="499553" y="7443"/>
                </a:lnTo>
                <a:lnTo>
                  <a:pt x="500770" y="7443"/>
                </a:lnTo>
                <a:lnTo>
                  <a:pt x="500770" y="3721"/>
                </a:lnTo>
                <a:lnTo>
                  <a:pt x="505942" y="3721"/>
                </a:lnTo>
                <a:lnTo>
                  <a:pt x="505942" y="7443"/>
                </a:lnTo>
                <a:lnTo>
                  <a:pt x="513852" y="7443"/>
                </a:lnTo>
                <a:lnTo>
                  <a:pt x="513852" y="3721"/>
                </a:lnTo>
                <a:lnTo>
                  <a:pt x="527847" y="3721"/>
                </a:lnTo>
                <a:lnTo>
                  <a:pt x="527847" y="0"/>
                </a:lnTo>
                <a:lnTo>
                  <a:pt x="531802" y="0"/>
                </a:lnTo>
                <a:lnTo>
                  <a:pt x="531802" y="3721"/>
                </a:lnTo>
                <a:lnTo>
                  <a:pt x="535757" y="3721"/>
                </a:lnTo>
                <a:close/>
              </a:path>
            </a:pathLst>
          </a:custGeom>
          <a:solidFill>
            <a:srgbClr val="BF8F00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buNone/>
              <a:defRPr lang="es-PE"/>
            </a:pPr>
            <a:endParaRPr lang="es-PE" sz="1400">
              <a:solidFill>
                <a:srgbClr val="000000"/>
              </a:solidFill>
            </a:endParaRPr>
          </a:p>
        </p:txBody>
      </p:sp>
      <p:sp>
        <p:nvSpPr>
          <p:cNvPr id="29" name="Google Shape;1277;p20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v48A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HYHAAAMAAAAEAAAAAAAAAAAAAAAAAAAAAAAAAAeAAAAaAAAAAAAAAAAAAAAAAAAAAAAAAAAAAAAECcAABAnAAAAAAAAAAAAAAAAAAAAAAAAAAAAAAAAAAAAAAAAAAAAABQAAAAAAAAAwMD/AAAAAABkAAAAMgAAAAAAAABkAAAAAAAAAH9/fwAKAAAAHwAAAFQAAAC/jwAA////AQAAAAAAAAAAAAAAAAAAAAAAAAAAAAAAAAAAAAAAAAAA/v7+AH9/fwDn5uYDzMzMAMDA/wB/f38AAAAAAAAAAAAAAAAAAAAAAAAAAAAhAAAAGAAAABQAAAC9NgAAWRgAAAk6AAC9HAAAEAAAACYAAAAIAAAA//////////8="/>
              </a:ext>
            </a:extLst>
          </p:cNvSpPr>
          <p:nvPr/>
        </p:nvSpPr>
        <p:spPr>
          <a:xfrm>
            <a:off x="8898255" y="3957955"/>
            <a:ext cx="535940" cy="713740"/>
          </a:xfrm>
          <a:custGeom>
            <a:avLst/>
            <a:gdLst/>
            <a:ahLst/>
            <a:cxnLst/>
            <a:rect l="0" t="0" r="535940" b="713740"/>
            <a:pathLst>
              <a:path w="535940" h="713740">
                <a:moveTo>
                  <a:pt x="151865" y="76166"/>
                </a:moveTo>
                <a:lnTo>
                  <a:pt x="149430" y="76166"/>
                </a:lnTo>
                <a:lnTo>
                  <a:pt x="149430" y="68750"/>
                </a:lnTo>
                <a:lnTo>
                  <a:pt x="151865" y="68750"/>
                </a:lnTo>
                <a:lnTo>
                  <a:pt x="151865" y="65326"/>
                </a:lnTo>
                <a:lnTo>
                  <a:pt x="155821" y="65326"/>
                </a:lnTo>
                <a:lnTo>
                  <a:pt x="155821" y="61618"/>
                </a:lnTo>
                <a:lnTo>
                  <a:pt x="163430" y="61618"/>
                </a:lnTo>
                <a:lnTo>
                  <a:pt x="163430" y="56768"/>
                </a:lnTo>
                <a:lnTo>
                  <a:pt x="167386" y="56768"/>
                </a:lnTo>
                <a:lnTo>
                  <a:pt x="167386" y="53060"/>
                </a:lnTo>
                <a:lnTo>
                  <a:pt x="172560" y="53060"/>
                </a:lnTo>
                <a:lnTo>
                  <a:pt x="172560" y="49637"/>
                </a:lnTo>
                <a:lnTo>
                  <a:pt x="176516" y="49637"/>
                </a:lnTo>
                <a:lnTo>
                  <a:pt x="176516" y="47069"/>
                </a:lnTo>
                <a:lnTo>
                  <a:pt x="177734" y="47069"/>
                </a:lnTo>
                <a:lnTo>
                  <a:pt x="177734" y="43361"/>
                </a:lnTo>
                <a:lnTo>
                  <a:pt x="194472" y="43361"/>
                </a:lnTo>
                <a:lnTo>
                  <a:pt x="194472" y="39937"/>
                </a:lnTo>
                <a:lnTo>
                  <a:pt x="198429" y="39937"/>
                </a:lnTo>
                <a:lnTo>
                  <a:pt x="198429" y="32521"/>
                </a:lnTo>
                <a:lnTo>
                  <a:pt x="203602" y="27671"/>
                </a:lnTo>
                <a:lnTo>
                  <a:pt x="203602" y="22821"/>
                </a:lnTo>
                <a:lnTo>
                  <a:pt x="207254" y="19398"/>
                </a:lnTo>
                <a:lnTo>
                  <a:pt x="207254" y="7132"/>
                </a:lnTo>
                <a:lnTo>
                  <a:pt x="208472" y="7132"/>
                </a:lnTo>
                <a:lnTo>
                  <a:pt x="208472" y="3708"/>
                </a:lnTo>
                <a:lnTo>
                  <a:pt x="217602" y="3708"/>
                </a:lnTo>
                <a:lnTo>
                  <a:pt x="221558" y="7132"/>
                </a:lnTo>
                <a:lnTo>
                  <a:pt x="225210" y="7132"/>
                </a:lnTo>
                <a:lnTo>
                  <a:pt x="225210" y="10840"/>
                </a:lnTo>
                <a:lnTo>
                  <a:pt x="229167" y="10840"/>
                </a:lnTo>
                <a:lnTo>
                  <a:pt x="229167" y="7132"/>
                </a:lnTo>
                <a:lnTo>
                  <a:pt x="233123" y="3708"/>
                </a:lnTo>
                <a:lnTo>
                  <a:pt x="233123" y="7132"/>
                </a:lnTo>
                <a:lnTo>
                  <a:pt x="260209" y="7132"/>
                </a:lnTo>
                <a:lnTo>
                  <a:pt x="260209" y="3708"/>
                </a:lnTo>
                <a:lnTo>
                  <a:pt x="274209" y="3708"/>
                </a:lnTo>
                <a:lnTo>
                  <a:pt x="274209" y="0"/>
                </a:lnTo>
                <a:lnTo>
                  <a:pt x="279383" y="0"/>
                </a:lnTo>
                <a:lnTo>
                  <a:pt x="279383" y="3708"/>
                </a:lnTo>
                <a:lnTo>
                  <a:pt x="283339" y="3708"/>
                </a:lnTo>
                <a:lnTo>
                  <a:pt x="283339" y="7132"/>
                </a:lnTo>
                <a:lnTo>
                  <a:pt x="287295" y="7132"/>
                </a:lnTo>
                <a:lnTo>
                  <a:pt x="287295" y="10840"/>
                </a:lnTo>
                <a:lnTo>
                  <a:pt x="283339" y="10840"/>
                </a:lnTo>
                <a:lnTo>
                  <a:pt x="283339" y="14549"/>
                </a:lnTo>
                <a:lnTo>
                  <a:pt x="279383" y="14549"/>
                </a:lnTo>
                <a:lnTo>
                  <a:pt x="283339" y="14549"/>
                </a:lnTo>
                <a:lnTo>
                  <a:pt x="283339" y="19398"/>
                </a:lnTo>
                <a:lnTo>
                  <a:pt x="287295" y="19398"/>
                </a:lnTo>
                <a:lnTo>
                  <a:pt x="287295" y="22821"/>
                </a:lnTo>
                <a:lnTo>
                  <a:pt x="290948" y="22821"/>
                </a:lnTo>
                <a:lnTo>
                  <a:pt x="290948" y="27671"/>
                </a:lnTo>
                <a:lnTo>
                  <a:pt x="297643" y="27671"/>
                </a:lnTo>
                <a:lnTo>
                  <a:pt x="297643" y="32521"/>
                </a:lnTo>
                <a:lnTo>
                  <a:pt x="301295" y="36229"/>
                </a:lnTo>
                <a:lnTo>
                  <a:pt x="301295" y="39937"/>
                </a:lnTo>
                <a:lnTo>
                  <a:pt x="297643" y="39937"/>
                </a:lnTo>
                <a:lnTo>
                  <a:pt x="297643" y="47069"/>
                </a:lnTo>
                <a:lnTo>
                  <a:pt x="301295" y="49637"/>
                </a:lnTo>
                <a:lnTo>
                  <a:pt x="309208" y="49637"/>
                </a:lnTo>
                <a:lnTo>
                  <a:pt x="314382" y="53060"/>
                </a:lnTo>
                <a:lnTo>
                  <a:pt x="309208" y="53060"/>
                </a:lnTo>
                <a:lnTo>
                  <a:pt x="309208" y="56768"/>
                </a:lnTo>
                <a:lnTo>
                  <a:pt x="318034" y="56768"/>
                </a:lnTo>
                <a:lnTo>
                  <a:pt x="318034" y="61618"/>
                </a:lnTo>
                <a:lnTo>
                  <a:pt x="319555" y="61618"/>
                </a:lnTo>
                <a:lnTo>
                  <a:pt x="319555" y="65326"/>
                </a:lnTo>
                <a:lnTo>
                  <a:pt x="324425" y="65326"/>
                </a:lnTo>
                <a:lnTo>
                  <a:pt x="324425" y="72458"/>
                </a:lnTo>
                <a:lnTo>
                  <a:pt x="328381" y="72458"/>
                </a:lnTo>
                <a:lnTo>
                  <a:pt x="328381" y="76166"/>
                </a:lnTo>
                <a:lnTo>
                  <a:pt x="332338" y="76166"/>
                </a:lnTo>
                <a:lnTo>
                  <a:pt x="332338" y="78449"/>
                </a:lnTo>
                <a:lnTo>
                  <a:pt x="328381" y="78449"/>
                </a:lnTo>
                <a:lnTo>
                  <a:pt x="332338" y="78449"/>
                </a:lnTo>
                <a:lnTo>
                  <a:pt x="332338" y="85866"/>
                </a:lnTo>
                <a:lnTo>
                  <a:pt x="336294" y="85866"/>
                </a:lnTo>
                <a:lnTo>
                  <a:pt x="336294" y="97847"/>
                </a:lnTo>
                <a:lnTo>
                  <a:pt x="339946" y="97847"/>
                </a:lnTo>
                <a:lnTo>
                  <a:pt x="339946" y="101555"/>
                </a:lnTo>
                <a:lnTo>
                  <a:pt x="345120" y="101555"/>
                </a:lnTo>
                <a:lnTo>
                  <a:pt x="345120" y="103837"/>
                </a:lnTo>
                <a:lnTo>
                  <a:pt x="346337" y="103837"/>
                </a:lnTo>
                <a:lnTo>
                  <a:pt x="346337" y="114678"/>
                </a:lnTo>
                <a:lnTo>
                  <a:pt x="355467" y="114678"/>
                </a:lnTo>
                <a:lnTo>
                  <a:pt x="355467" y="118386"/>
                </a:lnTo>
                <a:lnTo>
                  <a:pt x="359424" y="118386"/>
                </a:lnTo>
                <a:lnTo>
                  <a:pt x="359424" y="123236"/>
                </a:lnTo>
                <a:lnTo>
                  <a:pt x="363076" y="123236"/>
                </a:lnTo>
                <a:lnTo>
                  <a:pt x="363076" y="126659"/>
                </a:lnTo>
                <a:lnTo>
                  <a:pt x="370989" y="126659"/>
                </a:lnTo>
                <a:lnTo>
                  <a:pt x="370989" y="132935"/>
                </a:lnTo>
                <a:lnTo>
                  <a:pt x="374945" y="132935"/>
                </a:lnTo>
                <a:lnTo>
                  <a:pt x="374945" y="140066"/>
                </a:lnTo>
                <a:lnTo>
                  <a:pt x="377380" y="140066"/>
                </a:lnTo>
                <a:lnTo>
                  <a:pt x="377380" y="150907"/>
                </a:lnTo>
                <a:lnTo>
                  <a:pt x="374945" y="150907"/>
                </a:lnTo>
                <a:lnTo>
                  <a:pt x="377380" y="150907"/>
                </a:lnTo>
                <a:lnTo>
                  <a:pt x="374945" y="150907"/>
                </a:lnTo>
                <a:lnTo>
                  <a:pt x="377380" y="150907"/>
                </a:lnTo>
                <a:lnTo>
                  <a:pt x="377380" y="155756"/>
                </a:lnTo>
                <a:lnTo>
                  <a:pt x="384988" y="155756"/>
                </a:lnTo>
                <a:lnTo>
                  <a:pt x="384988" y="165455"/>
                </a:lnTo>
                <a:lnTo>
                  <a:pt x="390162" y="165455"/>
                </a:lnTo>
                <a:lnTo>
                  <a:pt x="390162" y="180004"/>
                </a:lnTo>
                <a:lnTo>
                  <a:pt x="394118" y="180004"/>
                </a:lnTo>
                <a:lnTo>
                  <a:pt x="394118" y="182286"/>
                </a:lnTo>
                <a:lnTo>
                  <a:pt x="398075" y="182286"/>
                </a:lnTo>
                <a:lnTo>
                  <a:pt x="398075" y="185995"/>
                </a:lnTo>
                <a:lnTo>
                  <a:pt x="394118" y="185995"/>
                </a:lnTo>
                <a:lnTo>
                  <a:pt x="398075" y="185995"/>
                </a:lnTo>
                <a:lnTo>
                  <a:pt x="398075" y="189703"/>
                </a:lnTo>
                <a:lnTo>
                  <a:pt x="401727" y="189703"/>
                </a:lnTo>
                <a:lnTo>
                  <a:pt x="401727" y="197976"/>
                </a:lnTo>
                <a:lnTo>
                  <a:pt x="404466" y="197976"/>
                </a:lnTo>
                <a:lnTo>
                  <a:pt x="404466" y="201684"/>
                </a:lnTo>
                <a:lnTo>
                  <a:pt x="408422" y="201684"/>
                </a:lnTo>
                <a:lnTo>
                  <a:pt x="408422" y="208816"/>
                </a:lnTo>
                <a:lnTo>
                  <a:pt x="412074" y="208816"/>
                </a:lnTo>
                <a:lnTo>
                  <a:pt x="412074" y="211383"/>
                </a:lnTo>
                <a:lnTo>
                  <a:pt x="408422" y="211383"/>
                </a:lnTo>
                <a:lnTo>
                  <a:pt x="412074" y="211383"/>
                </a:lnTo>
                <a:lnTo>
                  <a:pt x="408422" y="214807"/>
                </a:lnTo>
                <a:lnTo>
                  <a:pt x="412074" y="214807"/>
                </a:lnTo>
                <a:lnTo>
                  <a:pt x="412074" y="218515"/>
                </a:lnTo>
                <a:lnTo>
                  <a:pt x="416031" y="222224"/>
                </a:lnTo>
                <a:lnTo>
                  <a:pt x="416031" y="218515"/>
                </a:lnTo>
                <a:lnTo>
                  <a:pt x="416031" y="222224"/>
                </a:lnTo>
                <a:lnTo>
                  <a:pt x="421204" y="222224"/>
                </a:lnTo>
                <a:lnTo>
                  <a:pt x="421204" y="230782"/>
                </a:lnTo>
                <a:lnTo>
                  <a:pt x="425161" y="230782"/>
                </a:lnTo>
                <a:lnTo>
                  <a:pt x="425161" y="234205"/>
                </a:lnTo>
                <a:lnTo>
                  <a:pt x="428813" y="234205"/>
                </a:lnTo>
                <a:lnTo>
                  <a:pt x="428813" y="240195"/>
                </a:lnTo>
                <a:lnTo>
                  <a:pt x="435508" y="240195"/>
                </a:lnTo>
                <a:lnTo>
                  <a:pt x="435508" y="243904"/>
                </a:lnTo>
                <a:lnTo>
                  <a:pt x="447073" y="243904"/>
                </a:lnTo>
                <a:lnTo>
                  <a:pt x="447073" y="247612"/>
                </a:lnTo>
                <a:lnTo>
                  <a:pt x="450725" y="247612"/>
                </a:lnTo>
                <a:lnTo>
                  <a:pt x="447073" y="247612"/>
                </a:lnTo>
                <a:lnTo>
                  <a:pt x="447073" y="251321"/>
                </a:lnTo>
                <a:lnTo>
                  <a:pt x="455899" y="251321"/>
                </a:lnTo>
                <a:lnTo>
                  <a:pt x="455899" y="255885"/>
                </a:lnTo>
                <a:lnTo>
                  <a:pt x="459855" y="255885"/>
                </a:lnTo>
                <a:lnTo>
                  <a:pt x="459855" y="259594"/>
                </a:lnTo>
                <a:lnTo>
                  <a:pt x="461073" y="259594"/>
                </a:lnTo>
                <a:lnTo>
                  <a:pt x="461073" y="260735"/>
                </a:lnTo>
                <a:lnTo>
                  <a:pt x="470203" y="260735"/>
                </a:lnTo>
                <a:lnTo>
                  <a:pt x="470203" y="265584"/>
                </a:lnTo>
                <a:lnTo>
                  <a:pt x="470203" y="260735"/>
                </a:lnTo>
                <a:lnTo>
                  <a:pt x="470203" y="265584"/>
                </a:lnTo>
                <a:lnTo>
                  <a:pt x="481768" y="265584"/>
                </a:lnTo>
                <a:lnTo>
                  <a:pt x="481768" y="269293"/>
                </a:lnTo>
                <a:lnTo>
                  <a:pt x="486942" y="269293"/>
                </a:lnTo>
                <a:lnTo>
                  <a:pt x="486942" y="273001"/>
                </a:lnTo>
                <a:lnTo>
                  <a:pt x="492115" y="273001"/>
                </a:lnTo>
                <a:lnTo>
                  <a:pt x="492115" y="276424"/>
                </a:lnTo>
                <a:lnTo>
                  <a:pt x="504897" y="276424"/>
                </a:lnTo>
                <a:lnTo>
                  <a:pt x="504897" y="280133"/>
                </a:lnTo>
                <a:lnTo>
                  <a:pt x="516462" y="280133"/>
                </a:lnTo>
                <a:lnTo>
                  <a:pt x="516462" y="283841"/>
                </a:lnTo>
                <a:lnTo>
                  <a:pt x="519201" y="283841"/>
                </a:lnTo>
                <a:lnTo>
                  <a:pt x="519201" y="288691"/>
                </a:lnTo>
                <a:lnTo>
                  <a:pt x="522853" y="288691"/>
                </a:lnTo>
                <a:lnTo>
                  <a:pt x="522853" y="293541"/>
                </a:lnTo>
                <a:lnTo>
                  <a:pt x="526810" y="293541"/>
                </a:lnTo>
                <a:lnTo>
                  <a:pt x="526810" y="298390"/>
                </a:lnTo>
                <a:lnTo>
                  <a:pt x="531984" y="298390"/>
                </a:lnTo>
                <a:lnTo>
                  <a:pt x="531984" y="305522"/>
                </a:lnTo>
                <a:lnTo>
                  <a:pt x="535940" y="305522"/>
                </a:lnTo>
                <a:lnTo>
                  <a:pt x="535940" y="309230"/>
                </a:lnTo>
                <a:lnTo>
                  <a:pt x="531984" y="309230"/>
                </a:lnTo>
                <a:lnTo>
                  <a:pt x="531984" y="312653"/>
                </a:lnTo>
                <a:lnTo>
                  <a:pt x="535940" y="312653"/>
                </a:lnTo>
                <a:lnTo>
                  <a:pt x="531984" y="312653"/>
                </a:lnTo>
                <a:lnTo>
                  <a:pt x="531984" y="322353"/>
                </a:lnTo>
                <a:lnTo>
                  <a:pt x="526810" y="322353"/>
                </a:lnTo>
                <a:lnTo>
                  <a:pt x="531984" y="322353"/>
                </a:lnTo>
                <a:lnTo>
                  <a:pt x="526810" y="327202"/>
                </a:lnTo>
                <a:lnTo>
                  <a:pt x="531984" y="327202"/>
                </a:lnTo>
                <a:lnTo>
                  <a:pt x="531984" y="334619"/>
                </a:lnTo>
                <a:lnTo>
                  <a:pt x="526810" y="334619"/>
                </a:lnTo>
                <a:lnTo>
                  <a:pt x="526810" y="341751"/>
                </a:lnTo>
                <a:lnTo>
                  <a:pt x="519201" y="341751"/>
                </a:lnTo>
                <a:lnTo>
                  <a:pt x="519201" y="334619"/>
                </a:lnTo>
                <a:lnTo>
                  <a:pt x="512810" y="334619"/>
                </a:lnTo>
                <a:lnTo>
                  <a:pt x="512810" y="330911"/>
                </a:lnTo>
                <a:lnTo>
                  <a:pt x="508854" y="330911"/>
                </a:lnTo>
                <a:lnTo>
                  <a:pt x="508854" y="322353"/>
                </a:lnTo>
                <a:lnTo>
                  <a:pt x="504897" y="322353"/>
                </a:lnTo>
                <a:lnTo>
                  <a:pt x="504897" y="315221"/>
                </a:lnTo>
                <a:lnTo>
                  <a:pt x="500941" y="315221"/>
                </a:lnTo>
                <a:lnTo>
                  <a:pt x="500941" y="318929"/>
                </a:lnTo>
                <a:lnTo>
                  <a:pt x="497289" y="318929"/>
                </a:lnTo>
                <a:lnTo>
                  <a:pt x="500941" y="318929"/>
                </a:lnTo>
                <a:lnTo>
                  <a:pt x="497289" y="318929"/>
                </a:lnTo>
                <a:lnTo>
                  <a:pt x="497289" y="322353"/>
                </a:lnTo>
                <a:lnTo>
                  <a:pt x="492115" y="322353"/>
                </a:lnTo>
                <a:lnTo>
                  <a:pt x="492115" y="327202"/>
                </a:lnTo>
                <a:lnTo>
                  <a:pt x="497289" y="327202"/>
                </a:lnTo>
                <a:lnTo>
                  <a:pt x="492115" y="327202"/>
                </a:lnTo>
                <a:lnTo>
                  <a:pt x="492115" y="330911"/>
                </a:lnTo>
                <a:lnTo>
                  <a:pt x="488159" y="330911"/>
                </a:lnTo>
                <a:lnTo>
                  <a:pt x="488159" y="334619"/>
                </a:lnTo>
                <a:lnTo>
                  <a:pt x="486942" y="338042"/>
                </a:lnTo>
                <a:lnTo>
                  <a:pt x="486942" y="341751"/>
                </a:lnTo>
                <a:lnTo>
                  <a:pt x="481768" y="341751"/>
                </a:lnTo>
                <a:lnTo>
                  <a:pt x="481768" y="347741"/>
                </a:lnTo>
                <a:lnTo>
                  <a:pt x="477811" y="347741"/>
                </a:lnTo>
                <a:lnTo>
                  <a:pt x="477811" y="363431"/>
                </a:lnTo>
                <a:lnTo>
                  <a:pt x="474159" y="363431"/>
                </a:lnTo>
                <a:lnTo>
                  <a:pt x="474159" y="367140"/>
                </a:lnTo>
                <a:lnTo>
                  <a:pt x="470203" y="367140"/>
                </a:lnTo>
                <a:lnTo>
                  <a:pt x="470203" y="369422"/>
                </a:lnTo>
                <a:lnTo>
                  <a:pt x="474159" y="369422"/>
                </a:lnTo>
                <a:lnTo>
                  <a:pt x="474159" y="373130"/>
                </a:lnTo>
                <a:lnTo>
                  <a:pt x="477811" y="376839"/>
                </a:lnTo>
                <a:lnTo>
                  <a:pt x="474159" y="376839"/>
                </a:lnTo>
                <a:lnTo>
                  <a:pt x="474159" y="380262"/>
                </a:lnTo>
                <a:lnTo>
                  <a:pt x="477811" y="380262"/>
                </a:lnTo>
                <a:lnTo>
                  <a:pt x="477811" y="383970"/>
                </a:lnTo>
                <a:lnTo>
                  <a:pt x="474159" y="383970"/>
                </a:lnTo>
                <a:lnTo>
                  <a:pt x="474159" y="388820"/>
                </a:lnTo>
                <a:lnTo>
                  <a:pt x="470203" y="388820"/>
                </a:lnTo>
                <a:lnTo>
                  <a:pt x="474159" y="388820"/>
                </a:lnTo>
                <a:lnTo>
                  <a:pt x="470203" y="388820"/>
                </a:lnTo>
                <a:lnTo>
                  <a:pt x="470203" y="392528"/>
                </a:lnTo>
                <a:lnTo>
                  <a:pt x="466246" y="392528"/>
                </a:lnTo>
                <a:lnTo>
                  <a:pt x="466246" y="393670"/>
                </a:lnTo>
                <a:lnTo>
                  <a:pt x="466246" y="392528"/>
                </a:lnTo>
                <a:lnTo>
                  <a:pt x="466246" y="393670"/>
                </a:lnTo>
                <a:lnTo>
                  <a:pt x="461073" y="393670"/>
                </a:lnTo>
                <a:lnTo>
                  <a:pt x="461073" y="402228"/>
                </a:lnTo>
                <a:lnTo>
                  <a:pt x="459855" y="402228"/>
                </a:lnTo>
                <a:lnTo>
                  <a:pt x="459855" y="405651"/>
                </a:lnTo>
                <a:lnTo>
                  <a:pt x="450725" y="405651"/>
                </a:lnTo>
                <a:lnTo>
                  <a:pt x="450725" y="409359"/>
                </a:lnTo>
                <a:lnTo>
                  <a:pt x="447073" y="409359"/>
                </a:lnTo>
                <a:lnTo>
                  <a:pt x="447073" y="421341"/>
                </a:lnTo>
                <a:lnTo>
                  <a:pt x="450725" y="422767"/>
                </a:lnTo>
                <a:lnTo>
                  <a:pt x="450725" y="426190"/>
                </a:lnTo>
                <a:lnTo>
                  <a:pt x="455899" y="431040"/>
                </a:lnTo>
                <a:lnTo>
                  <a:pt x="450725" y="431040"/>
                </a:lnTo>
                <a:lnTo>
                  <a:pt x="455899" y="431040"/>
                </a:lnTo>
                <a:lnTo>
                  <a:pt x="455899" y="434748"/>
                </a:lnTo>
                <a:lnTo>
                  <a:pt x="459855" y="434748"/>
                </a:lnTo>
                <a:lnTo>
                  <a:pt x="459855" y="438457"/>
                </a:lnTo>
                <a:lnTo>
                  <a:pt x="461073" y="438457"/>
                </a:lnTo>
                <a:lnTo>
                  <a:pt x="461073" y="441880"/>
                </a:lnTo>
                <a:lnTo>
                  <a:pt x="466246" y="441880"/>
                </a:lnTo>
                <a:lnTo>
                  <a:pt x="466246" y="445588"/>
                </a:lnTo>
                <a:lnTo>
                  <a:pt x="466246" y="431040"/>
                </a:lnTo>
                <a:lnTo>
                  <a:pt x="477811" y="431040"/>
                </a:lnTo>
                <a:lnTo>
                  <a:pt x="477811" y="438457"/>
                </a:lnTo>
                <a:lnTo>
                  <a:pt x="481768" y="438457"/>
                </a:lnTo>
                <a:lnTo>
                  <a:pt x="481768" y="441880"/>
                </a:lnTo>
                <a:lnTo>
                  <a:pt x="486942" y="441880"/>
                </a:lnTo>
                <a:lnTo>
                  <a:pt x="486942" y="455287"/>
                </a:lnTo>
                <a:lnTo>
                  <a:pt x="488159" y="458996"/>
                </a:lnTo>
                <a:lnTo>
                  <a:pt x="492115" y="463845"/>
                </a:lnTo>
                <a:lnTo>
                  <a:pt x="492115" y="470977"/>
                </a:lnTo>
                <a:lnTo>
                  <a:pt x="497289" y="470977"/>
                </a:lnTo>
                <a:lnTo>
                  <a:pt x="497289" y="476968"/>
                </a:lnTo>
                <a:lnTo>
                  <a:pt x="500941" y="476968"/>
                </a:lnTo>
                <a:lnTo>
                  <a:pt x="500941" y="484385"/>
                </a:lnTo>
                <a:lnTo>
                  <a:pt x="504897" y="484385"/>
                </a:lnTo>
                <a:lnTo>
                  <a:pt x="500941" y="487808"/>
                </a:lnTo>
                <a:lnTo>
                  <a:pt x="504897" y="487808"/>
                </a:lnTo>
                <a:lnTo>
                  <a:pt x="504897" y="492657"/>
                </a:lnTo>
                <a:lnTo>
                  <a:pt x="508854" y="492657"/>
                </a:lnTo>
                <a:lnTo>
                  <a:pt x="508854" y="496366"/>
                </a:lnTo>
                <a:lnTo>
                  <a:pt x="512810" y="496366"/>
                </a:lnTo>
                <a:lnTo>
                  <a:pt x="512810" y="500074"/>
                </a:lnTo>
                <a:lnTo>
                  <a:pt x="508854" y="500074"/>
                </a:lnTo>
                <a:lnTo>
                  <a:pt x="508854" y="513197"/>
                </a:lnTo>
                <a:lnTo>
                  <a:pt x="512810" y="513197"/>
                </a:lnTo>
                <a:lnTo>
                  <a:pt x="512810" y="526604"/>
                </a:lnTo>
                <a:lnTo>
                  <a:pt x="504897" y="526604"/>
                </a:lnTo>
                <a:lnTo>
                  <a:pt x="500941" y="530028"/>
                </a:lnTo>
                <a:lnTo>
                  <a:pt x="497289" y="526604"/>
                </a:lnTo>
                <a:lnTo>
                  <a:pt x="497289" y="530028"/>
                </a:lnTo>
                <a:lnTo>
                  <a:pt x="492115" y="530028"/>
                </a:lnTo>
                <a:lnTo>
                  <a:pt x="492115" y="534877"/>
                </a:lnTo>
                <a:lnTo>
                  <a:pt x="486942" y="534877"/>
                </a:lnTo>
                <a:lnTo>
                  <a:pt x="486942" y="538586"/>
                </a:lnTo>
                <a:lnTo>
                  <a:pt x="481768" y="538586"/>
                </a:lnTo>
                <a:lnTo>
                  <a:pt x="486942" y="538586"/>
                </a:lnTo>
                <a:lnTo>
                  <a:pt x="486942" y="563974"/>
                </a:lnTo>
                <a:lnTo>
                  <a:pt x="481768" y="563974"/>
                </a:lnTo>
                <a:lnTo>
                  <a:pt x="486942" y="567683"/>
                </a:lnTo>
                <a:lnTo>
                  <a:pt x="486942" y="578523"/>
                </a:lnTo>
                <a:lnTo>
                  <a:pt x="477811" y="578523"/>
                </a:lnTo>
                <a:lnTo>
                  <a:pt x="477811" y="580805"/>
                </a:lnTo>
                <a:lnTo>
                  <a:pt x="474159" y="580805"/>
                </a:lnTo>
                <a:lnTo>
                  <a:pt x="474159" y="584514"/>
                </a:lnTo>
                <a:lnTo>
                  <a:pt x="461073" y="584514"/>
                </a:lnTo>
                <a:lnTo>
                  <a:pt x="461073" y="580805"/>
                </a:lnTo>
                <a:lnTo>
                  <a:pt x="459855" y="580805"/>
                </a:lnTo>
                <a:lnTo>
                  <a:pt x="459855" y="588222"/>
                </a:lnTo>
                <a:lnTo>
                  <a:pt x="455899" y="588222"/>
                </a:lnTo>
                <a:lnTo>
                  <a:pt x="455899" y="591645"/>
                </a:lnTo>
                <a:lnTo>
                  <a:pt x="450725" y="591645"/>
                </a:lnTo>
                <a:lnTo>
                  <a:pt x="450725" y="596495"/>
                </a:lnTo>
                <a:lnTo>
                  <a:pt x="439160" y="596495"/>
                </a:lnTo>
                <a:lnTo>
                  <a:pt x="439160" y="600203"/>
                </a:lnTo>
                <a:lnTo>
                  <a:pt x="435508" y="600203"/>
                </a:lnTo>
                <a:lnTo>
                  <a:pt x="435508" y="606194"/>
                </a:lnTo>
                <a:lnTo>
                  <a:pt x="430335" y="606194"/>
                </a:lnTo>
                <a:lnTo>
                  <a:pt x="430335" y="609903"/>
                </a:lnTo>
                <a:lnTo>
                  <a:pt x="428813" y="613611"/>
                </a:lnTo>
                <a:lnTo>
                  <a:pt x="425161" y="617034"/>
                </a:lnTo>
                <a:lnTo>
                  <a:pt x="421204" y="617034"/>
                </a:lnTo>
                <a:lnTo>
                  <a:pt x="421204" y="625592"/>
                </a:lnTo>
                <a:lnTo>
                  <a:pt x="416031" y="625592"/>
                </a:lnTo>
                <a:lnTo>
                  <a:pt x="412074" y="629301"/>
                </a:lnTo>
                <a:lnTo>
                  <a:pt x="412074" y="646132"/>
                </a:lnTo>
                <a:lnTo>
                  <a:pt x="408422" y="646132"/>
                </a:lnTo>
                <a:lnTo>
                  <a:pt x="408422" y="649840"/>
                </a:lnTo>
                <a:lnTo>
                  <a:pt x="404466" y="649840"/>
                </a:lnTo>
                <a:lnTo>
                  <a:pt x="404466" y="653263"/>
                </a:lnTo>
                <a:lnTo>
                  <a:pt x="404466" y="649840"/>
                </a:lnTo>
                <a:lnTo>
                  <a:pt x="404466" y="653263"/>
                </a:lnTo>
                <a:lnTo>
                  <a:pt x="401727" y="649840"/>
                </a:lnTo>
                <a:lnTo>
                  <a:pt x="384988" y="649840"/>
                </a:lnTo>
                <a:lnTo>
                  <a:pt x="384988" y="653263"/>
                </a:lnTo>
                <a:lnTo>
                  <a:pt x="377380" y="653263"/>
                </a:lnTo>
                <a:lnTo>
                  <a:pt x="374945" y="658113"/>
                </a:lnTo>
                <a:lnTo>
                  <a:pt x="374945" y="659254"/>
                </a:lnTo>
                <a:lnTo>
                  <a:pt x="370989" y="659254"/>
                </a:lnTo>
                <a:lnTo>
                  <a:pt x="370989" y="662962"/>
                </a:lnTo>
                <a:lnTo>
                  <a:pt x="367032" y="662962"/>
                </a:lnTo>
                <a:lnTo>
                  <a:pt x="363076" y="667812"/>
                </a:lnTo>
                <a:lnTo>
                  <a:pt x="363076" y="671520"/>
                </a:lnTo>
                <a:lnTo>
                  <a:pt x="359424" y="671520"/>
                </a:lnTo>
                <a:lnTo>
                  <a:pt x="359424" y="674944"/>
                </a:lnTo>
                <a:lnTo>
                  <a:pt x="355467" y="674944"/>
                </a:lnTo>
                <a:lnTo>
                  <a:pt x="355467" y="678652"/>
                </a:lnTo>
                <a:lnTo>
                  <a:pt x="350294" y="678652"/>
                </a:lnTo>
                <a:lnTo>
                  <a:pt x="350294" y="688351"/>
                </a:lnTo>
                <a:lnTo>
                  <a:pt x="355467" y="688351"/>
                </a:lnTo>
                <a:lnTo>
                  <a:pt x="355467" y="692060"/>
                </a:lnTo>
                <a:lnTo>
                  <a:pt x="350294" y="692060"/>
                </a:lnTo>
                <a:lnTo>
                  <a:pt x="350294" y="696909"/>
                </a:lnTo>
                <a:lnTo>
                  <a:pt x="336294" y="696909"/>
                </a:lnTo>
                <a:lnTo>
                  <a:pt x="336294" y="700332"/>
                </a:lnTo>
                <a:lnTo>
                  <a:pt x="328381" y="700332"/>
                </a:lnTo>
                <a:lnTo>
                  <a:pt x="328381" y="704041"/>
                </a:lnTo>
                <a:lnTo>
                  <a:pt x="324425" y="704041"/>
                </a:lnTo>
                <a:lnTo>
                  <a:pt x="324425" y="700332"/>
                </a:lnTo>
                <a:lnTo>
                  <a:pt x="314382" y="700332"/>
                </a:lnTo>
                <a:lnTo>
                  <a:pt x="314382" y="704041"/>
                </a:lnTo>
                <a:lnTo>
                  <a:pt x="305251" y="704041"/>
                </a:lnTo>
                <a:lnTo>
                  <a:pt x="305251" y="707749"/>
                </a:lnTo>
                <a:lnTo>
                  <a:pt x="301295" y="707749"/>
                </a:lnTo>
                <a:lnTo>
                  <a:pt x="301295" y="711173"/>
                </a:lnTo>
                <a:lnTo>
                  <a:pt x="297643" y="713740"/>
                </a:lnTo>
                <a:lnTo>
                  <a:pt x="297643" y="711173"/>
                </a:lnTo>
                <a:lnTo>
                  <a:pt x="293687" y="711173"/>
                </a:lnTo>
                <a:lnTo>
                  <a:pt x="293687" y="707749"/>
                </a:lnTo>
                <a:lnTo>
                  <a:pt x="297643" y="707749"/>
                </a:lnTo>
                <a:lnTo>
                  <a:pt x="297643" y="704041"/>
                </a:lnTo>
                <a:lnTo>
                  <a:pt x="301295" y="704041"/>
                </a:lnTo>
                <a:lnTo>
                  <a:pt x="301295" y="667812"/>
                </a:lnTo>
                <a:lnTo>
                  <a:pt x="305251" y="667812"/>
                </a:lnTo>
                <a:lnTo>
                  <a:pt x="305251" y="662962"/>
                </a:lnTo>
                <a:lnTo>
                  <a:pt x="301295" y="659254"/>
                </a:lnTo>
                <a:lnTo>
                  <a:pt x="293687" y="659254"/>
                </a:lnTo>
                <a:lnTo>
                  <a:pt x="293687" y="662962"/>
                </a:lnTo>
                <a:lnTo>
                  <a:pt x="287295" y="662962"/>
                </a:lnTo>
                <a:lnTo>
                  <a:pt x="287295" y="653263"/>
                </a:lnTo>
                <a:lnTo>
                  <a:pt x="283339" y="653263"/>
                </a:lnTo>
                <a:lnTo>
                  <a:pt x="283339" y="642423"/>
                </a:lnTo>
                <a:lnTo>
                  <a:pt x="283339" y="646132"/>
                </a:lnTo>
                <a:lnTo>
                  <a:pt x="279383" y="646132"/>
                </a:lnTo>
                <a:lnTo>
                  <a:pt x="274209" y="649840"/>
                </a:lnTo>
                <a:lnTo>
                  <a:pt x="274209" y="646132"/>
                </a:lnTo>
                <a:lnTo>
                  <a:pt x="274209" y="649840"/>
                </a:lnTo>
                <a:lnTo>
                  <a:pt x="270557" y="649840"/>
                </a:lnTo>
                <a:lnTo>
                  <a:pt x="270557" y="646132"/>
                </a:lnTo>
                <a:lnTo>
                  <a:pt x="270557" y="649840"/>
                </a:lnTo>
                <a:lnTo>
                  <a:pt x="266600" y="649840"/>
                </a:lnTo>
                <a:lnTo>
                  <a:pt x="266600" y="653263"/>
                </a:lnTo>
                <a:lnTo>
                  <a:pt x="260209" y="653263"/>
                </a:lnTo>
                <a:lnTo>
                  <a:pt x="260209" y="658113"/>
                </a:lnTo>
                <a:lnTo>
                  <a:pt x="260209" y="653263"/>
                </a:lnTo>
                <a:lnTo>
                  <a:pt x="256253" y="653263"/>
                </a:lnTo>
                <a:lnTo>
                  <a:pt x="256253" y="646132"/>
                </a:lnTo>
                <a:lnTo>
                  <a:pt x="260209" y="642423"/>
                </a:lnTo>
                <a:lnTo>
                  <a:pt x="262644" y="642423"/>
                </a:lnTo>
                <a:lnTo>
                  <a:pt x="262644" y="638715"/>
                </a:lnTo>
                <a:lnTo>
                  <a:pt x="266600" y="638715"/>
                </a:lnTo>
                <a:lnTo>
                  <a:pt x="266600" y="629301"/>
                </a:lnTo>
                <a:lnTo>
                  <a:pt x="270557" y="629301"/>
                </a:lnTo>
                <a:lnTo>
                  <a:pt x="270557" y="620743"/>
                </a:lnTo>
                <a:lnTo>
                  <a:pt x="274209" y="620743"/>
                </a:lnTo>
                <a:lnTo>
                  <a:pt x="279383" y="617034"/>
                </a:lnTo>
                <a:lnTo>
                  <a:pt x="283339" y="617034"/>
                </a:lnTo>
                <a:lnTo>
                  <a:pt x="283339" y="613611"/>
                </a:lnTo>
                <a:lnTo>
                  <a:pt x="290948" y="613611"/>
                </a:lnTo>
                <a:lnTo>
                  <a:pt x="290948" y="609903"/>
                </a:lnTo>
                <a:lnTo>
                  <a:pt x="293687" y="609903"/>
                </a:lnTo>
                <a:lnTo>
                  <a:pt x="293687" y="606194"/>
                </a:lnTo>
                <a:lnTo>
                  <a:pt x="297643" y="606194"/>
                </a:lnTo>
                <a:lnTo>
                  <a:pt x="293687" y="606194"/>
                </a:lnTo>
                <a:lnTo>
                  <a:pt x="297643" y="603912"/>
                </a:lnTo>
                <a:lnTo>
                  <a:pt x="293687" y="603912"/>
                </a:lnTo>
                <a:lnTo>
                  <a:pt x="293687" y="596495"/>
                </a:lnTo>
                <a:lnTo>
                  <a:pt x="290948" y="596495"/>
                </a:lnTo>
                <a:lnTo>
                  <a:pt x="290948" y="591645"/>
                </a:lnTo>
                <a:lnTo>
                  <a:pt x="287295" y="591645"/>
                </a:lnTo>
                <a:lnTo>
                  <a:pt x="287295" y="596495"/>
                </a:lnTo>
                <a:lnTo>
                  <a:pt x="283339" y="596495"/>
                </a:lnTo>
                <a:lnTo>
                  <a:pt x="283339" y="600203"/>
                </a:lnTo>
                <a:lnTo>
                  <a:pt x="283339" y="596495"/>
                </a:lnTo>
                <a:lnTo>
                  <a:pt x="274209" y="596495"/>
                </a:lnTo>
                <a:lnTo>
                  <a:pt x="274209" y="591645"/>
                </a:lnTo>
                <a:lnTo>
                  <a:pt x="252297" y="591645"/>
                </a:lnTo>
                <a:lnTo>
                  <a:pt x="252297" y="613611"/>
                </a:lnTo>
                <a:lnTo>
                  <a:pt x="256253" y="613611"/>
                </a:lnTo>
                <a:lnTo>
                  <a:pt x="252297" y="613611"/>
                </a:lnTo>
                <a:lnTo>
                  <a:pt x="252297" y="620743"/>
                </a:lnTo>
                <a:lnTo>
                  <a:pt x="248645" y="620743"/>
                </a:lnTo>
                <a:lnTo>
                  <a:pt x="252297" y="620743"/>
                </a:lnTo>
                <a:lnTo>
                  <a:pt x="248645" y="625592"/>
                </a:lnTo>
                <a:lnTo>
                  <a:pt x="243471" y="629301"/>
                </a:lnTo>
                <a:lnTo>
                  <a:pt x="243471" y="632724"/>
                </a:lnTo>
                <a:lnTo>
                  <a:pt x="239514" y="632724"/>
                </a:lnTo>
                <a:lnTo>
                  <a:pt x="239514" y="635291"/>
                </a:lnTo>
                <a:lnTo>
                  <a:pt x="243471" y="635291"/>
                </a:lnTo>
                <a:lnTo>
                  <a:pt x="243471" y="638715"/>
                </a:lnTo>
                <a:lnTo>
                  <a:pt x="248645" y="642423"/>
                </a:lnTo>
                <a:lnTo>
                  <a:pt x="248645" y="658113"/>
                </a:lnTo>
                <a:lnTo>
                  <a:pt x="243471" y="658113"/>
                </a:lnTo>
                <a:lnTo>
                  <a:pt x="243471" y="659254"/>
                </a:lnTo>
                <a:lnTo>
                  <a:pt x="235558" y="659254"/>
                </a:lnTo>
                <a:lnTo>
                  <a:pt x="233123" y="658113"/>
                </a:lnTo>
                <a:lnTo>
                  <a:pt x="225210" y="658113"/>
                </a:lnTo>
                <a:lnTo>
                  <a:pt x="225210" y="662962"/>
                </a:lnTo>
                <a:lnTo>
                  <a:pt x="221558" y="662962"/>
                </a:lnTo>
                <a:lnTo>
                  <a:pt x="221558" y="667812"/>
                </a:lnTo>
                <a:lnTo>
                  <a:pt x="217602" y="667812"/>
                </a:lnTo>
                <a:lnTo>
                  <a:pt x="217602" y="662962"/>
                </a:lnTo>
                <a:lnTo>
                  <a:pt x="213646" y="662962"/>
                </a:lnTo>
                <a:lnTo>
                  <a:pt x="213646" y="659254"/>
                </a:lnTo>
                <a:lnTo>
                  <a:pt x="208472" y="658113"/>
                </a:lnTo>
                <a:lnTo>
                  <a:pt x="213646" y="658113"/>
                </a:lnTo>
                <a:lnTo>
                  <a:pt x="213646" y="653263"/>
                </a:lnTo>
                <a:lnTo>
                  <a:pt x="208472" y="649840"/>
                </a:lnTo>
                <a:lnTo>
                  <a:pt x="208472" y="646132"/>
                </a:lnTo>
                <a:lnTo>
                  <a:pt x="207254" y="646132"/>
                </a:lnTo>
                <a:lnTo>
                  <a:pt x="207254" y="642423"/>
                </a:lnTo>
                <a:lnTo>
                  <a:pt x="203602" y="642423"/>
                </a:lnTo>
                <a:lnTo>
                  <a:pt x="203602" y="638715"/>
                </a:lnTo>
                <a:lnTo>
                  <a:pt x="198429" y="638715"/>
                </a:lnTo>
                <a:lnTo>
                  <a:pt x="198429" y="635291"/>
                </a:lnTo>
                <a:lnTo>
                  <a:pt x="194472" y="638715"/>
                </a:lnTo>
                <a:lnTo>
                  <a:pt x="194472" y="629301"/>
                </a:lnTo>
                <a:lnTo>
                  <a:pt x="190516" y="629301"/>
                </a:lnTo>
                <a:lnTo>
                  <a:pt x="190516" y="620743"/>
                </a:lnTo>
                <a:lnTo>
                  <a:pt x="186559" y="620743"/>
                </a:lnTo>
                <a:lnTo>
                  <a:pt x="186559" y="617034"/>
                </a:lnTo>
                <a:lnTo>
                  <a:pt x="182907" y="617034"/>
                </a:lnTo>
                <a:lnTo>
                  <a:pt x="182907" y="613611"/>
                </a:lnTo>
                <a:lnTo>
                  <a:pt x="186559" y="613611"/>
                </a:lnTo>
                <a:lnTo>
                  <a:pt x="186559" y="609903"/>
                </a:lnTo>
                <a:lnTo>
                  <a:pt x="182907" y="609903"/>
                </a:lnTo>
                <a:lnTo>
                  <a:pt x="182907" y="606194"/>
                </a:lnTo>
                <a:lnTo>
                  <a:pt x="177734" y="606194"/>
                </a:lnTo>
                <a:lnTo>
                  <a:pt x="177734" y="603912"/>
                </a:lnTo>
                <a:lnTo>
                  <a:pt x="176516" y="603912"/>
                </a:lnTo>
                <a:lnTo>
                  <a:pt x="176516" y="600203"/>
                </a:lnTo>
                <a:lnTo>
                  <a:pt x="172560" y="600203"/>
                </a:lnTo>
                <a:lnTo>
                  <a:pt x="172560" y="591645"/>
                </a:lnTo>
                <a:lnTo>
                  <a:pt x="167386" y="591645"/>
                </a:lnTo>
                <a:lnTo>
                  <a:pt x="167386" y="588222"/>
                </a:lnTo>
                <a:lnTo>
                  <a:pt x="172560" y="588222"/>
                </a:lnTo>
                <a:lnTo>
                  <a:pt x="167386" y="588222"/>
                </a:lnTo>
                <a:lnTo>
                  <a:pt x="167386" y="584514"/>
                </a:lnTo>
                <a:lnTo>
                  <a:pt x="163430" y="584514"/>
                </a:lnTo>
                <a:lnTo>
                  <a:pt x="163430" y="580805"/>
                </a:lnTo>
                <a:lnTo>
                  <a:pt x="159778" y="580805"/>
                </a:lnTo>
                <a:lnTo>
                  <a:pt x="163430" y="580805"/>
                </a:lnTo>
                <a:lnTo>
                  <a:pt x="159778" y="580805"/>
                </a:lnTo>
                <a:lnTo>
                  <a:pt x="159778" y="574815"/>
                </a:lnTo>
                <a:lnTo>
                  <a:pt x="163430" y="574815"/>
                </a:lnTo>
                <a:lnTo>
                  <a:pt x="159778" y="574815"/>
                </a:lnTo>
                <a:lnTo>
                  <a:pt x="159778" y="563974"/>
                </a:lnTo>
                <a:lnTo>
                  <a:pt x="155821" y="563974"/>
                </a:lnTo>
                <a:lnTo>
                  <a:pt x="155821" y="559125"/>
                </a:lnTo>
                <a:lnTo>
                  <a:pt x="151865" y="559125"/>
                </a:lnTo>
                <a:lnTo>
                  <a:pt x="151865" y="555416"/>
                </a:lnTo>
                <a:lnTo>
                  <a:pt x="149430" y="555416"/>
                </a:lnTo>
                <a:lnTo>
                  <a:pt x="149430" y="554275"/>
                </a:lnTo>
                <a:lnTo>
                  <a:pt x="145474" y="554275"/>
                </a:lnTo>
                <a:lnTo>
                  <a:pt x="145474" y="549426"/>
                </a:lnTo>
                <a:lnTo>
                  <a:pt x="141517" y="549426"/>
                </a:lnTo>
                <a:lnTo>
                  <a:pt x="141517" y="545717"/>
                </a:lnTo>
                <a:lnTo>
                  <a:pt x="137865" y="545717"/>
                </a:lnTo>
                <a:lnTo>
                  <a:pt x="137865" y="538586"/>
                </a:lnTo>
                <a:lnTo>
                  <a:pt x="132692" y="538586"/>
                </a:lnTo>
                <a:lnTo>
                  <a:pt x="137865" y="538586"/>
                </a:lnTo>
                <a:lnTo>
                  <a:pt x="132692" y="538586"/>
                </a:lnTo>
                <a:lnTo>
                  <a:pt x="132692" y="534877"/>
                </a:lnTo>
                <a:lnTo>
                  <a:pt x="141517" y="534877"/>
                </a:lnTo>
                <a:lnTo>
                  <a:pt x="141517" y="530028"/>
                </a:lnTo>
                <a:lnTo>
                  <a:pt x="137865" y="530028"/>
                </a:lnTo>
                <a:lnTo>
                  <a:pt x="137865" y="520614"/>
                </a:lnTo>
                <a:lnTo>
                  <a:pt x="132692" y="520614"/>
                </a:lnTo>
                <a:lnTo>
                  <a:pt x="132692" y="516905"/>
                </a:lnTo>
                <a:lnTo>
                  <a:pt x="132692" y="520614"/>
                </a:lnTo>
                <a:lnTo>
                  <a:pt x="132692" y="513197"/>
                </a:lnTo>
                <a:lnTo>
                  <a:pt x="128735" y="513197"/>
                </a:lnTo>
                <a:lnTo>
                  <a:pt x="128735" y="502357"/>
                </a:lnTo>
                <a:lnTo>
                  <a:pt x="124779" y="502357"/>
                </a:lnTo>
                <a:lnTo>
                  <a:pt x="124779" y="500074"/>
                </a:lnTo>
                <a:lnTo>
                  <a:pt x="121127" y="500074"/>
                </a:lnTo>
                <a:lnTo>
                  <a:pt x="121127" y="480676"/>
                </a:lnTo>
                <a:lnTo>
                  <a:pt x="118388" y="480676"/>
                </a:lnTo>
                <a:lnTo>
                  <a:pt x="121127" y="480676"/>
                </a:lnTo>
                <a:lnTo>
                  <a:pt x="118388" y="480676"/>
                </a:lnTo>
                <a:lnTo>
                  <a:pt x="118388" y="467269"/>
                </a:lnTo>
                <a:lnTo>
                  <a:pt x="121127" y="467269"/>
                </a:lnTo>
                <a:lnTo>
                  <a:pt x="118388" y="467269"/>
                </a:lnTo>
                <a:lnTo>
                  <a:pt x="121127" y="467269"/>
                </a:lnTo>
                <a:lnTo>
                  <a:pt x="121127" y="455287"/>
                </a:lnTo>
                <a:lnTo>
                  <a:pt x="118388" y="451579"/>
                </a:lnTo>
                <a:lnTo>
                  <a:pt x="118388" y="448156"/>
                </a:lnTo>
                <a:lnTo>
                  <a:pt x="114431" y="448156"/>
                </a:lnTo>
                <a:lnTo>
                  <a:pt x="110779" y="445588"/>
                </a:lnTo>
                <a:lnTo>
                  <a:pt x="110779" y="448156"/>
                </a:lnTo>
                <a:lnTo>
                  <a:pt x="110779" y="445588"/>
                </a:lnTo>
                <a:lnTo>
                  <a:pt x="106823" y="445588"/>
                </a:lnTo>
                <a:lnTo>
                  <a:pt x="106823" y="438457"/>
                </a:lnTo>
                <a:lnTo>
                  <a:pt x="101649" y="438457"/>
                </a:lnTo>
                <a:lnTo>
                  <a:pt x="101649" y="431040"/>
                </a:lnTo>
                <a:lnTo>
                  <a:pt x="97693" y="431040"/>
                </a:lnTo>
                <a:lnTo>
                  <a:pt x="97693" y="426190"/>
                </a:lnTo>
                <a:lnTo>
                  <a:pt x="94041" y="426190"/>
                </a:lnTo>
                <a:lnTo>
                  <a:pt x="94041" y="421341"/>
                </a:lnTo>
                <a:lnTo>
                  <a:pt x="91302" y="421341"/>
                </a:lnTo>
                <a:lnTo>
                  <a:pt x="91302" y="416491"/>
                </a:lnTo>
                <a:lnTo>
                  <a:pt x="87649" y="416491"/>
                </a:lnTo>
                <a:lnTo>
                  <a:pt x="87649" y="413068"/>
                </a:lnTo>
                <a:lnTo>
                  <a:pt x="83693" y="413068"/>
                </a:lnTo>
                <a:lnTo>
                  <a:pt x="83693" y="402228"/>
                </a:lnTo>
                <a:lnTo>
                  <a:pt x="79737" y="402228"/>
                </a:lnTo>
                <a:lnTo>
                  <a:pt x="83693" y="402228"/>
                </a:lnTo>
                <a:lnTo>
                  <a:pt x="83693" y="397378"/>
                </a:lnTo>
                <a:lnTo>
                  <a:pt x="79737" y="397378"/>
                </a:lnTo>
                <a:lnTo>
                  <a:pt x="79737" y="393670"/>
                </a:lnTo>
                <a:lnTo>
                  <a:pt x="83693" y="393670"/>
                </a:lnTo>
                <a:lnTo>
                  <a:pt x="79737" y="393670"/>
                </a:lnTo>
                <a:lnTo>
                  <a:pt x="79737" y="392528"/>
                </a:lnTo>
                <a:lnTo>
                  <a:pt x="75780" y="392528"/>
                </a:lnTo>
                <a:lnTo>
                  <a:pt x="79737" y="392528"/>
                </a:lnTo>
                <a:lnTo>
                  <a:pt x="79737" y="388820"/>
                </a:lnTo>
                <a:lnTo>
                  <a:pt x="75780" y="388820"/>
                </a:lnTo>
                <a:lnTo>
                  <a:pt x="75780" y="380262"/>
                </a:lnTo>
                <a:lnTo>
                  <a:pt x="72128" y="380262"/>
                </a:lnTo>
                <a:lnTo>
                  <a:pt x="75780" y="380262"/>
                </a:lnTo>
                <a:lnTo>
                  <a:pt x="75780" y="376839"/>
                </a:lnTo>
                <a:lnTo>
                  <a:pt x="72128" y="376839"/>
                </a:lnTo>
                <a:lnTo>
                  <a:pt x="72128" y="373130"/>
                </a:lnTo>
                <a:lnTo>
                  <a:pt x="75780" y="373130"/>
                </a:lnTo>
                <a:lnTo>
                  <a:pt x="72128" y="373130"/>
                </a:lnTo>
                <a:lnTo>
                  <a:pt x="75780" y="373130"/>
                </a:lnTo>
                <a:lnTo>
                  <a:pt x="72128" y="373130"/>
                </a:lnTo>
                <a:lnTo>
                  <a:pt x="72128" y="369422"/>
                </a:lnTo>
                <a:lnTo>
                  <a:pt x="75780" y="369422"/>
                </a:lnTo>
                <a:lnTo>
                  <a:pt x="75780" y="367140"/>
                </a:lnTo>
                <a:lnTo>
                  <a:pt x="75780" y="369422"/>
                </a:lnTo>
                <a:lnTo>
                  <a:pt x="79737" y="369422"/>
                </a:lnTo>
                <a:lnTo>
                  <a:pt x="79737" y="363431"/>
                </a:lnTo>
                <a:lnTo>
                  <a:pt x="75780" y="363431"/>
                </a:lnTo>
                <a:lnTo>
                  <a:pt x="75780" y="359723"/>
                </a:lnTo>
                <a:lnTo>
                  <a:pt x="72128" y="359723"/>
                </a:lnTo>
                <a:lnTo>
                  <a:pt x="72128" y="363431"/>
                </a:lnTo>
                <a:lnTo>
                  <a:pt x="72128" y="359723"/>
                </a:lnTo>
                <a:lnTo>
                  <a:pt x="65737" y="359723"/>
                </a:lnTo>
                <a:lnTo>
                  <a:pt x="66954" y="359723"/>
                </a:lnTo>
                <a:lnTo>
                  <a:pt x="65737" y="355158"/>
                </a:lnTo>
                <a:lnTo>
                  <a:pt x="65737" y="344033"/>
                </a:lnTo>
                <a:lnTo>
                  <a:pt x="72128" y="344033"/>
                </a:lnTo>
                <a:lnTo>
                  <a:pt x="65737" y="344033"/>
                </a:lnTo>
                <a:lnTo>
                  <a:pt x="66954" y="341751"/>
                </a:lnTo>
                <a:lnTo>
                  <a:pt x="65737" y="341751"/>
                </a:lnTo>
                <a:lnTo>
                  <a:pt x="65737" y="344033"/>
                </a:lnTo>
                <a:lnTo>
                  <a:pt x="65737" y="338042"/>
                </a:lnTo>
                <a:lnTo>
                  <a:pt x="61781" y="338042"/>
                </a:lnTo>
                <a:lnTo>
                  <a:pt x="61781" y="334619"/>
                </a:lnTo>
                <a:lnTo>
                  <a:pt x="56607" y="334619"/>
                </a:lnTo>
                <a:lnTo>
                  <a:pt x="56607" y="330911"/>
                </a:lnTo>
                <a:lnTo>
                  <a:pt x="52651" y="330911"/>
                </a:lnTo>
                <a:lnTo>
                  <a:pt x="52651" y="338042"/>
                </a:lnTo>
                <a:lnTo>
                  <a:pt x="52651" y="334619"/>
                </a:lnTo>
                <a:lnTo>
                  <a:pt x="52651" y="338042"/>
                </a:lnTo>
                <a:lnTo>
                  <a:pt x="52651" y="334619"/>
                </a:lnTo>
                <a:lnTo>
                  <a:pt x="52651" y="338042"/>
                </a:lnTo>
                <a:lnTo>
                  <a:pt x="48998" y="338042"/>
                </a:lnTo>
                <a:lnTo>
                  <a:pt x="48998" y="330911"/>
                </a:lnTo>
                <a:lnTo>
                  <a:pt x="45042" y="330911"/>
                </a:lnTo>
                <a:lnTo>
                  <a:pt x="45042" y="322353"/>
                </a:lnTo>
                <a:lnTo>
                  <a:pt x="35912" y="322353"/>
                </a:lnTo>
                <a:lnTo>
                  <a:pt x="35912" y="318929"/>
                </a:lnTo>
                <a:lnTo>
                  <a:pt x="41086" y="318929"/>
                </a:lnTo>
                <a:lnTo>
                  <a:pt x="41086" y="315221"/>
                </a:lnTo>
                <a:lnTo>
                  <a:pt x="48998" y="315221"/>
                </a:lnTo>
                <a:lnTo>
                  <a:pt x="48998" y="301813"/>
                </a:lnTo>
                <a:lnTo>
                  <a:pt x="45042" y="301813"/>
                </a:lnTo>
                <a:lnTo>
                  <a:pt x="45042" y="298390"/>
                </a:lnTo>
                <a:lnTo>
                  <a:pt x="41086" y="298390"/>
                </a:lnTo>
                <a:lnTo>
                  <a:pt x="41086" y="293541"/>
                </a:lnTo>
                <a:lnTo>
                  <a:pt x="30738" y="293541"/>
                </a:lnTo>
                <a:lnTo>
                  <a:pt x="25564" y="298390"/>
                </a:lnTo>
                <a:lnTo>
                  <a:pt x="25564" y="301813"/>
                </a:lnTo>
                <a:lnTo>
                  <a:pt x="30738" y="301813"/>
                </a:lnTo>
                <a:lnTo>
                  <a:pt x="25564" y="301813"/>
                </a:lnTo>
                <a:lnTo>
                  <a:pt x="30738" y="301813"/>
                </a:lnTo>
                <a:lnTo>
                  <a:pt x="30738" y="305522"/>
                </a:lnTo>
                <a:lnTo>
                  <a:pt x="25564" y="305522"/>
                </a:lnTo>
                <a:lnTo>
                  <a:pt x="30738" y="305522"/>
                </a:lnTo>
                <a:lnTo>
                  <a:pt x="30738" y="312653"/>
                </a:lnTo>
                <a:lnTo>
                  <a:pt x="30738" y="309230"/>
                </a:lnTo>
                <a:lnTo>
                  <a:pt x="25564" y="309230"/>
                </a:lnTo>
                <a:lnTo>
                  <a:pt x="25564" y="305522"/>
                </a:lnTo>
                <a:lnTo>
                  <a:pt x="21912" y="305522"/>
                </a:lnTo>
                <a:lnTo>
                  <a:pt x="21912" y="301813"/>
                </a:lnTo>
                <a:lnTo>
                  <a:pt x="21912" y="305522"/>
                </a:lnTo>
                <a:lnTo>
                  <a:pt x="21912" y="301813"/>
                </a:lnTo>
                <a:lnTo>
                  <a:pt x="17956" y="301813"/>
                </a:lnTo>
                <a:lnTo>
                  <a:pt x="17956" y="298390"/>
                </a:lnTo>
                <a:lnTo>
                  <a:pt x="14000" y="298390"/>
                </a:lnTo>
                <a:lnTo>
                  <a:pt x="17956" y="298390"/>
                </a:lnTo>
                <a:lnTo>
                  <a:pt x="14000" y="298390"/>
                </a:lnTo>
                <a:lnTo>
                  <a:pt x="14000" y="289832"/>
                </a:lnTo>
                <a:lnTo>
                  <a:pt x="14000" y="293541"/>
                </a:lnTo>
                <a:lnTo>
                  <a:pt x="14000" y="289832"/>
                </a:lnTo>
                <a:lnTo>
                  <a:pt x="17956" y="289832"/>
                </a:lnTo>
                <a:lnTo>
                  <a:pt x="17956" y="293541"/>
                </a:lnTo>
                <a:lnTo>
                  <a:pt x="17956" y="289832"/>
                </a:lnTo>
                <a:lnTo>
                  <a:pt x="21912" y="289832"/>
                </a:lnTo>
                <a:lnTo>
                  <a:pt x="21912" y="293541"/>
                </a:lnTo>
                <a:lnTo>
                  <a:pt x="25564" y="293541"/>
                </a:lnTo>
                <a:lnTo>
                  <a:pt x="25564" y="289832"/>
                </a:lnTo>
                <a:lnTo>
                  <a:pt x="30738" y="288691"/>
                </a:lnTo>
                <a:lnTo>
                  <a:pt x="30738" y="283841"/>
                </a:lnTo>
                <a:lnTo>
                  <a:pt x="25564" y="280133"/>
                </a:lnTo>
                <a:lnTo>
                  <a:pt x="25564" y="276424"/>
                </a:lnTo>
                <a:lnTo>
                  <a:pt x="21912" y="273001"/>
                </a:lnTo>
                <a:lnTo>
                  <a:pt x="17956" y="269293"/>
                </a:lnTo>
                <a:lnTo>
                  <a:pt x="10348" y="269293"/>
                </a:lnTo>
                <a:lnTo>
                  <a:pt x="14000" y="269293"/>
                </a:lnTo>
                <a:lnTo>
                  <a:pt x="7608" y="269293"/>
                </a:lnTo>
                <a:lnTo>
                  <a:pt x="7608" y="255885"/>
                </a:lnTo>
                <a:lnTo>
                  <a:pt x="10348" y="255885"/>
                </a:lnTo>
                <a:lnTo>
                  <a:pt x="10348" y="251321"/>
                </a:lnTo>
                <a:lnTo>
                  <a:pt x="3652" y="251321"/>
                </a:lnTo>
                <a:lnTo>
                  <a:pt x="3652" y="247612"/>
                </a:lnTo>
                <a:lnTo>
                  <a:pt x="0" y="247612"/>
                </a:lnTo>
                <a:lnTo>
                  <a:pt x="3652" y="247612"/>
                </a:lnTo>
                <a:lnTo>
                  <a:pt x="3652" y="240195"/>
                </a:lnTo>
                <a:lnTo>
                  <a:pt x="14000" y="240195"/>
                </a:lnTo>
                <a:lnTo>
                  <a:pt x="14000" y="236772"/>
                </a:lnTo>
                <a:lnTo>
                  <a:pt x="17956" y="236772"/>
                </a:lnTo>
                <a:lnTo>
                  <a:pt x="17956" y="230782"/>
                </a:lnTo>
                <a:lnTo>
                  <a:pt x="21912" y="227073"/>
                </a:lnTo>
                <a:lnTo>
                  <a:pt x="21912" y="214807"/>
                </a:lnTo>
                <a:lnTo>
                  <a:pt x="17956" y="211383"/>
                </a:lnTo>
                <a:lnTo>
                  <a:pt x="21912" y="208816"/>
                </a:lnTo>
                <a:lnTo>
                  <a:pt x="21912" y="201684"/>
                </a:lnTo>
                <a:lnTo>
                  <a:pt x="25564" y="197976"/>
                </a:lnTo>
                <a:lnTo>
                  <a:pt x="25564" y="194267"/>
                </a:lnTo>
                <a:lnTo>
                  <a:pt x="30738" y="194267"/>
                </a:lnTo>
                <a:lnTo>
                  <a:pt x="30738" y="189703"/>
                </a:lnTo>
                <a:lnTo>
                  <a:pt x="34695" y="189703"/>
                </a:lnTo>
                <a:lnTo>
                  <a:pt x="34695" y="185995"/>
                </a:lnTo>
                <a:lnTo>
                  <a:pt x="35912" y="185995"/>
                </a:lnTo>
                <a:lnTo>
                  <a:pt x="35912" y="182286"/>
                </a:lnTo>
                <a:lnTo>
                  <a:pt x="52651" y="182286"/>
                </a:lnTo>
                <a:lnTo>
                  <a:pt x="52651" y="180004"/>
                </a:lnTo>
                <a:lnTo>
                  <a:pt x="61781" y="180004"/>
                </a:lnTo>
                <a:lnTo>
                  <a:pt x="65737" y="176295"/>
                </a:lnTo>
                <a:lnTo>
                  <a:pt x="66954" y="176295"/>
                </a:lnTo>
                <a:lnTo>
                  <a:pt x="66954" y="172587"/>
                </a:lnTo>
                <a:lnTo>
                  <a:pt x="75780" y="172587"/>
                </a:lnTo>
                <a:lnTo>
                  <a:pt x="75780" y="169164"/>
                </a:lnTo>
                <a:lnTo>
                  <a:pt x="75780" y="172587"/>
                </a:lnTo>
                <a:lnTo>
                  <a:pt x="75780" y="169164"/>
                </a:lnTo>
                <a:lnTo>
                  <a:pt x="79737" y="169164"/>
                </a:lnTo>
                <a:lnTo>
                  <a:pt x="79737" y="165455"/>
                </a:lnTo>
                <a:lnTo>
                  <a:pt x="87649" y="165455"/>
                </a:lnTo>
                <a:lnTo>
                  <a:pt x="87649" y="160606"/>
                </a:lnTo>
                <a:lnTo>
                  <a:pt x="101649" y="160606"/>
                </a:lnTo>
                <a:lnTo>
                  <a:pt x="101649" y="156897"/>
                </a:lnTo>
                <a:lnTo>
                  <a:pt x="110779" y="156897"/>
                </a:lnTo>
                <a:lnTo>
                  <a:pt x="114431" y="160606"/>
                </a:lnTo>
                <a:lnTo>
                  <a:pt x="114431" y="156897"/>
                </a:lnTo>
                <a:lnTo>
                  <a:pt x="118388" y="156897"/>
                </a:lnTo>
                <a:lnTo>
                  <a:pt x="118388" y="155756"/>
                </a:lnTo>
                <a:lnTo>
                  <a:pt x="124779" y="155756"/>
                </a:lnTo>
                <a:lnTo>
                  <a:pt x="124779" y="147198"/>
                </a:lnTo>
                <a:lnTo>
                  <a:pt x="128735" y="143775"/>
                </a:lnTo>
                <a:lnTo>
                  <a:pt x="124779" y="143775"/>
                </a:lnTo>
                <a:lnTo>
                  <a:pt x="124779" y="136358"/>
                </a:lnTo>
                <a:lnTo>
                  <a:pt x="121127" y="136358"/>
                </a:lnTo>
                <a:lnTo>
                  <a:pt x="121127" y="128085"/>
                </a:lnTo>
                <a:lnTo>
                  <a:pt x="124779" y="128085"/>
                </a:lnTo>
                <a:lnTo>
                  <a:pt x="124779" y="123236"/>
                </a:lnTo>
                <a:lnTo>
                  <a:pt x="132692" y="123236"/>
                </a:lnTo>
                <a:lnTo>
                  <a:pt x="132692" y="114678"/>
                </a:lnTo>
                <a:lnTo>
                  <a:pt x="137865" y="114678"/>
                </a:lnTo>
                <a:lnTo>
                  <a:pt x="137865" y="107546"/>
                </a:lnTo>
                <a:lnTo>
                  <a:pt x="141517" y="107546"/>
                </a:lnTo>
                <a:lnTo>
                  <a:pt x="141517" y="94138"/>
                </a:lnTo>
                <a:lnTo>
                  <a:pt x="145474" y="94138"/>
                </a:lnTo>
                <a:lnTo>
                  <a:pt x="145474" y="89289"/>
                </a:lnTo>
                <a:lnTo>
                  <a:pt x="141517" y="89289"/>
                </a:lnTo>
                <a:lnTo>
                  <a:pt x="141517" y="85866"/>
                </a:lnTo>
                <a:lnTo>
                  <a:pt x="145474" y="85866"/>
                </a:lnTo>
                <a:lnTo>
                  <a:pt x="141517" y="85866"/>
                </a:lnTo>
                <a:lnTo>
                  <a:pt x="141517" y="82157"/>
                </a:lnTo>
                <a:lnTo>
                  <a:pt x="149430" y="82157"/>
                </a:lnTo>
                <a:lnTo>
                  <a:pt x="149430" y="76166"/>
                </a:lnTo>
                <a:lnTo>
                  <a:pt x="151865" y="76166"/>
                </a:lnTo>
                <a:close/>
              </a:path>
            </a:pathLst>
          </a:custGeom>
          <a:solidFill>
            <a:srgbClr val="BF8F00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buNone/>
              <a:defRPr lang="es-PE"/>
            </a:pPr>
            <a:endParaRPr lang="es-PE" sz="1400">
              <a:solidFill>
                <a:srgbClr val="000000"/>
              </a:solidFill>
            </a:endParaRPr>
          </a:p>
        </p:txBody>
      </p:sp>
      <p:sp>
        <p:nvSpPr>
          <p:cNvPr id="30" name="Google Shape;1278;p20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vNfv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IYDAAAMAAAAEAAAAAAAAAAAAAAAAAAAAAAAAAAeAAAAaAAAAAAAAAAAAAAAAAAAAAAAAAAAAAAAECcAABAnAAAAAAAAAAAAAAAAAAAAAAAAAAAAAAAAAAAAAAAAAAAAABQAAAAAAAAAwMD/AAAAAABkAAAAMgAAAAAAAABkAAAAAAAAAH9/fwAKAAAAHwAAAFQAAAC81+8A////AQAAAAAAAAAAAAAAAAAAAAAAAAAAAAAAAAAAAAAAAAAA/v7+AH9/fwDn5uYDzMzMAMDA/wB/f38AAAAAAAAAAAAAAAAAAAAAAAAAAAAhAAAAGAAAABQAAAAtRQAA8iMAAL5GAACtJQAAEAAAACYAAAAIAAAA//////////8="/>
              </a:ext>
            </a:extLst>
          </p:cNvSpPr>
          <p:nvPr/>
        </p:nvSpPr>
        <p:spPr>
          <a:xfrm>
            <a:off x="11245215" y="5843270"/>
            <a:ext cx="254635" cy="281305"/>
          </a:xfrm>
          <a:custGeom>
            <a:avLst/>
            <a:gdLst/>
            <a:ahLst/>
            <a:cxnLst/>
            <a:rect l="0" t="0" r="254635" b="281305"/>
            <a:pathLst>
              <a:path w="254635" h="281305">
                <a:moveTo>
                  <a:pt x="72360" y="22823"/>
                </a:moveTo>
                <a:lnTo>
                  <a:pt x="72360" y="19400"/>
                </a:lnTo>
                <a:lnTo>
                  <a:pt x="76329" y="19400"/>
                </a:lnTo>
                <a:lnTo>
                  <a:pt x="72360" y="19400"/>
                </a:lnTo>
                <a:lnTo>
                  <a:pt x="79993" y="19400"/>
                </a:lnTo>
                <a:lnTo>
                  <a:pt x="79993" y="10841"/>
                </a:lnTo>
                <a:lnTo>
                  <a:pt x="83962" y="15691"/>
                </a:lnTo>
                <a:lnTo>
                  <a:pt x="86404" y="15691"/>
                </a:lnTo>
                <a:lnTo>
                  <a:pt x="86404" y="19400"/>
                </a:lnTo>
                <a:lnTo>
                  <a:pt x="90374" y="19400"/>
                </a:lnTo>
                <a:lnTo>
                  <a:pt x="86404" y="19400"/>
                </a:lnTo>
                <a:lnTo>
                  <a:pt x="94343" y="19400"/>
                </a:lnTo>
                <a:lnTo>
                  <a:pt x="90374" y="19400"/>
                </a:lnTo>
                <a:lnTo>
                  <a:pt x="90374" y="15691"/>
                </a:lnTo>
                <a:lnTo>
                  <a:pt x="94343" y="15691"/>
                </a:lnTo>
                <a:lnTo>
                  <a:pt x="90374" y="15691"/>
                </a:lnTo>
                <a:lnTo>
                  <a:pt x="90374" y="10841"/>
                </a:lnTo>
                <a:lnTo>
                  <a:pt x="83962" y="10841"/>
                </a:lnTo>
                <a:lnTo>
                  <a:pt x="83962" y="7132"/>
                </a:lnTo>
                <a:lnTo>
                  <a:pt x="79993" y="10841"/>
                </a:lnTo>
                <a:lnTo>
                  <a:pt x="79993" y="7132"/>
                </a:lnTo>
                <a:lnTo>
                  <a:pt x="83962" y="7132"/>
                </a:lnTo>
                <a:lnTo>
                  <a:pt x="79993" y="7132"/>
                </a:lnTo>
                <a:lnTo>
                  <a:pt x="79993" y="3708"/>
                </a:lnTo>
                <a:lnTo>
                  <a:pt x="79993" y="7132"/>
                </a:lnTo>
                <a:lnTo>
                  <a:pt x="79993" y="3708"/>
                </a:lnTo>
                <a:lnTo>
                  <a:pt x="83962" y="3708"/>
                </a:lnTo>
                <a:lnTo>
                  <a:pt x="83962" y="7132"/>
                </a:lnTo>
                <a:lnTo>
                  <a:pt x="83962" y="0"/>
                </a:lnTo>
                <a:lnTo>
                  <a:pt x="86404" y="0"/>
                </a:lnTo>
                <a:lnTo>
                  <a:pt x="83962" y="3708"/>
                </a:lnTo>
                <a:lnTo>
                  <a:pt x="86404" y="3708"/>
                </a:lnTo>
                <a:lnTo>
                  <a:pt x="86404" y="0"/>
                </a:lnTo>
                <a:lnTo>
                  <a:pt x="86404" y="3708"/>
                </a:lnTo>
                <a:lnTo>
                  <a:pt x="90374" y="3708"/>
                </a:lnTo>
                <a:lnTo>
                  <a:pt x="90374" y="0"/>
                </a:lnTo>
                <a:lnTo>
                  <a:pt x="98312" y="0"/>
                </a:lnTo>
                <a:lnTo>
                  <a:pt x="98312" y="3708"/>
                </a:lnTo>
                <a:lnTo>
                  <a:pt x="94343" y="3708"/>
                </a:lnTo>
                <a:lnTo>
                  <a:pt x="103197" y="3708"/>
                </a:lnTo>
                <a:lnTo>
                  <a:pt x="103197" y="7132"/>
                </a:lnTo>
                <a:lnTo>
                  <a:pt x="107166" y="7132"/>
                </a:lnTo>
                <a:lnTo>
                  <a:pt x="107166" y="10841"/>
                </a:lnTo>
                <a:lnTo>
                  <a:pt x="103197" y="10841"/>
                </a:lnTo>
                <a:lnTo>
                  <a:pt x="103197" y="7132"/>
                </a:lnTo>
                <a:lnTo>
                  <a:pt x="103197" y="10841"/>
                </a:lnTo>
                <a:lnTo>
                  <a:pt x="107166" y="10841"/>
                </a:lnTo>
                <a:lnTo>
                  <a:pt x="107166" y="15691"/>
                </a:lnTo>
                <a:lnTo>
                  <a:pt x="111135" y="15691"/>
                </a:lnTo>
                <a:lnTo>
                  <a:pt x="111135" y="10841"/>
                </a:lnTo>
                <a:lnTo>
                  <a:pt x="111135" y="22823"/>
                </a:lnTo>
                <a:lnTo>
                  <a:pt x="111135" y="19400"/>
                </a:lnTo>
                <a:lnTo>
                  <a:pt x="107166" y="19400"/>
                </a:lnTo>
                <a:lnTo>
                  <a:pt x="111135" y="22823"/>
                </a:lnTo>
                <a:lnTo>
                  <a:pt x="111135" y="25391"/>
                </a:lnTo>
                <a:lnTo>
                  <a:pt x="115104" y="25391"/>
                </a:lnTo>
                <a:lnTo>
                  <a:pt x="111135" y="25391"/>
                </a:lnTo>
                <a:lnTo>
                  <a:pt x="111135" y="29100"/>
                </a:lnTo>
                <a:lnTo>
                  <a:pt x="115104" y="29100"/>
                </a:lnTo>
                <a:lnTo>
                  <a:pt x="111135" y="29100"/>
                </a:lnTo>
                <a:lnTo>
                  <a:pt x="111135" y="32524"/>
                </a:lnTo>
                <a:lnTo>
                  <a:pt x="115104" y="32524"/>
                </a:lnTo>
                <a:lnTo>
                  <a:pt x="115104" y="29100"/>
                </a:lnTo>
                <a:lnTo>
                  <a:pt x="115104" y="32524"/>
                </a:lnTo>
                <a:lnTo>
                  <a:pt x="121516" y="32524"/>
                </a:lnTo>
                <a:lnTo>
                  <a:pt x="121516" y="36232"/>
                </a:lnTo>
                <a:lnTo>
                  <a:pt x="125180" y="36232"/>
                </a:lnTo>
                <a:lnTo>
                  <a:pt x="125180" y="32524"/>
                </a:lnTo>
                <a:lnTo>
                  <a:pt x="129149" y="32524"/>
                </a:lnTo>
                <a:lnTo>
                  <a:pt x="125180" y="32524"/>
                </a:lnTo>
                <a:lnTo>
                  <a:pt x="129149" y="32524"/>
                </a:lnTo>
                <a:lnTo>
                  <a:pt x="129149" y="29100"/>
                </a:lnTo>
                <a:lnTo>
                  <a:pt x="129149" y="32524"/>
                </a:lnTo>
                <a:lnTo>
                  <a:pt x="133118" y="32524"/>
                </a:lnTo>
                <a:lnTo>
                  <a:pt x="129149" y="36232"/>
                </a:lnTo>
                <a:lnTo>
                  <a:pt x="133118" y="36232"/>
                </a:lnTo>
                <a:lnTo>
                  <a:pt x="133118" y="39941"/>
                </a:lnTo>
                <a:lnTo>
                  <a:pt x="138308" y="39941"/>
                </a:lnTo>
                <a:lnTo>
                  <a:pt x="138308" y="36232"/>
                </a:lnTo>
                <a:lnTo>
                  <a:pt x="141972" y="36232"/>
                </a:lnTo>
                <a:lnTo>
                  <a:pt x="141972" y="39941"/>
                </a:lnTo>
                <a:lnTo>
                  <a:pt x="141972" y="36232"/>
                </a:lnTo>
                <a:lnTo>
                  <a:pt x="143499" y="39941"/>
                </a:lnTo>
                <a:lnTo>
                  <a:pt x="138308" y="39941"/>
                </a:lnTo>
                <a:lnTo>
                  <a:pt x="141972" y="43365"/>
                </a:lnTo>
                <a:lnTo>
                  <a:pt x="143499" y="43365"/>
                </a:lnTo>
                <a:lnTo>
                  <a:pt x="143499" y="48215"/>
                </a:lnTo>
                <a:lnTo>
                  <a:pt x="148689" y="48215"/>
                </a:lnTo>
                <a:lnTo>
                  <a:pt x="148689" y="49356"/>
                </a:lnTo>
                <a:lnTo>
                  <a:pt x="148689" y="48215"/>
                </a:lnTo>
                <a:lnTo>
                  <a:pt x="148689" y="49356"/>
                </a:lnTo>
                <a:lnTo>
                  <a:pt x="152353" y="49356"/>
                </a:lnTo>
                <a:lnTo>
                  <a:pt x="152353" y="53065"/>
                </a:lnTo>
                <a:lnTo>
                  <a:pt x="156322" y="53065"/>
                </a:lnTo>
                <a:lnTo>
                  <a:pt x="156322" y="57915"/>
                </a:lnTo>
                <a:lnTo>
                  <a:pt x="160291" y="57915"/>
                </a:lnTo>
                <a:lnTo>
                  <a:pt x="160291" y="61624"/>
                </a:lnTo>
                <a:lnTo>
                  <a:pt x="163955" y="61624"/>
                </a:lnTo>
                <a:lnTo>
                  <a:pt x="163955" y="68757"/>
                </a:lnTo>
                <a:lnTo>
                  <a:pt x="160291" y="68757"/>
                </a:lnTo>
                <a:lnTo>
                  <a:pt x="163955" y="68757"/>
                </a:lnTo>
                <a:lnTo>
                  <a:pt x="163955" y="72465"/>
                </a:lnTo>
                <a:lnTo>
                  <a:pt x="169146" y="72465"/>
                </a:lnTo>
                <a:lnTo>
                  <a:pt x="169146" y="68757"/>
                </a:lnTo>
                <a:lnTo>
                  <a:pt x="163955" y="68757"/>
                </a:lnTo>
                <a:lnTo>
                  <a:pt x="163955" y="65333"/>
                </a:lnTo>
                <a:lnTo>
                  <a:pt x="183495" y="65333"/>
                </a:lnTo>
                <a:lnTo>
                  <a:pt x="183495" y="68757"/>
                </a:lnTo>
                <a:lnTo>
                  <a:pt x="187465" y="68757"/>
                </a:lnTo>
                <a:lnTo>
                  <a:pt x="183495" y="68757"/>
                </a:lnTo>
                <a:lnTo>
                  <a:pt x="187465" y="68757"/>
                </a:lnTo>
                <a:lnTo>
                  <a:pt x="187465" y="72465"/>
                </a:lnTo>
                <a:lnTo>
                  <a:pt x="183495" y="72465"/>
                </a:lnTo>
                <a:lnTo>
                  <a:pt x="187465" y="72465"/>
                </a:lnTo>
                <a:lnTo>
                  <a:pt x="187465" y="74748"/>
                </a:lnTo>
                <a:lnTo>
                  <a:pt x="187465" y="72465"/>
                </a:lnTo>
                <a:lnTo>
                  <a:pt x="183495" y="74748"/>
                </a:lnTo>
                <a:lnTo>
                  <a:pt x="183495" y="72465"/>
                </a:lnTo>
                <a:lnTo>
                  <a:pt x="178305" y="72465"/>
                </a:lnTo>
                <a:lnTo>
                  <a:pt x="183495" y="72465"/>
                </a:lnTo>
                <a:lnTo>
                  <a:pt x="183495" y="68757"/>
                </a:lnTo>
                <a:lnTo>
                  <a:pt x="178305" y="68757"/>
                </a:lnTo>
                <a:lnTo>
                  <a:pt x="183495" y="68757"/>
                </a:lnTo>
                <a:lnTo>
                  <a:pt x="178305" y="68757"/>
                </a:lnTo>
                <a:lnTo>
                  <a:pt x="178305" y="65333"/>
                </a:lnTo>
                <a:lnTo>
                  <a:pt x="178305" y="72465"/>
                </a:lnTo>
                <a:lnTo>
                  <a:pt x="174336" y="72465"/>
                </a:lnTo>
                <a:lnTo>
                  <a:pt x="174336" y="74748"/>
                </a:lnTo>
                <a:lnTo>
                  <a:pt x="183495" y="74748"/>
                </a:lnTo>
                <a:lnTo>
                  <a:pt x="183495" y="78457"/>
                </a:lnTo>
                <a:lnTo>
                  <a:pt x="191128" y="78457"/>
                </a:lnTo>
                <a:lnTo>
                  <a:pt x="191128" y="82166"/>
                </a:lnTo>
                <a:lnTo>
                  <a:pt x="174336" y="123249"/>
                </a:lnTo>
                <a:lnTo>
                  <a:pt x="201509" y="201706"/>
                </a:lnTo>
                <a:lnTo>
                  <a:pt x="214638" y="236798"/>
                </a:lnTo>
                <a:lnTo>
                  <a:pt x="226240" y="243930"/>
                </a:lnTo>
                <a:lnTo>
                  <a:pt x="228682" y="247639"/>
                </a:lnTo>
                <a:lnTo>
                  <a:pt x="253413" y="259622"/>
                </a:lnTo>
                <a:lnTo>
                  <a:pt x="254635" y="262189"/>
                </a:lnTo>
                <a:lnTo>
                  <a:pt x="249444" y="262189"/>
                </a:lnTo>
                <a:lnTo>
                  <a:pt x="249444" y="269322"/>
                </a:lnTo>
                <a:lnTo>
                  <a:pt x="249444" y="265613"/>
                </a:lnTo>
                <a:lnTo>
                  <a:pt x="240285" y="265613"/>
                </a:lnTo>
                <a:lnTo>
                  <a:pt x="240285" y="269322"/>
                </a:lnTo>
                <a:lnTo>
                  <a:pt x="226240" y="269322"/>
                </a:lnTo>
                <a:lnTo>
                  <a:pt x="226240" y="273031"/>
                </a:lnTo>
                <a:lnTo>
                  <a:pt x="209447" y="273031"/>
                </a:lnTo>
                <a:lnTo>
                  <a:pt x="209447" y="276454"/>
                </a:lnTo>
                <a:lnTo>
                  <a:pt x="205478" y="276454"/>
                </a:lnTo>
                <a:lnTo>
                  <a:pt x="205478" y="281305"/>
                </a:lnTo>
                <a:lnTo>
                  <a:pt x="201509" y="281305"/>
                </a:lnTo>
                <a:lnTo>
                  <a:pt x="201509" y="276454"/>
                </a:lnTo>
                <a:lnTo>
                  <a:pt x="199067" y="276454"/>
                </a:lnTo>
                <a:lnTo>
                  <a:pt x="199067" y="269322"/>
                </a:lnTo>
                <a:lnTo>
                  <a:pt x="178305" y="269322"/>
                </a:lnTo>
                <a:lnTo>
                  <a:pt x="178305" y="265613"/>
                </a:lnTo>
                <a:lnTo>
                  <a:pt x="174336" y="265613"/>
                </a:lnTo>
                <a:lnTo>
                  <a:pt x="174336" y="262189"/>
                </a:lnTo>
                <a:lnTo>
                  <a:pt x="170672" y="262189"/>
                </a:lnTo>
                <a:lnTo>
                  <a:pt x="170672" y="259622"/>
                </a:lnTo>
                <a:lnTo>
                  <a:pt x="169146" y="259622"/>
                </a:lnTo>
                <a:lnTo>
                  <a:pt x="169146" y="255913"/>
                </a:lnTo>
                <a:lnTo>
                  <a:pt x="170672" y="255913"/>
                </a:lnTo>
                <a:lnTo>
                  <a:pt x="170672" y="247639"/>
                </a:lnTo>
                <a:lnTo>
                  <a:pt x="169146" y="247639"/>
                </a:lnTo>
                <a:lnTo>
                  <a:pt x="169146" y="252489"/>
                </a:lnTo>
                <a:lnTo>
                  <a:pt x="163955" y="252489"/>
                </a:lnTo>
                <a:lnTo>
                  <a:pt x="163955" y="247639"/>
                </a:lnTo>
                <a:lnTo>
                  <a:pt x="156322" y="247639"/>
                </a:lnTo>
                <a:lnTo>
                  <a:pt x="156322" y="252489"/>
                </a:lnTo>
                <a:lnTo>
                  <a:pt x="152353" y="252489"/>
                </a:lnTo>
                <a:lnTo>
                  <a:pt x="152353" y="255913"/>
                </a:lnTo>
                <a:lnTo>
                  <a:pt x="148689" y="255913"/>
                </a:lnTo>
                <a:lnTo>
                  <a:pt x="148689" y="252489"/>
                </a:lnTo>
                <a:lnTo>
                  <a:pt x="148689" y="255913"/>
                </a:lnTo>
                <a:lnTo>
                  <a:pt x="141972" y="255913"/>
                </a:lnTo>
                <a:lnTo>
                  <a:pt x="141972" y="252489"/>
                </a:lnTo>
                <a:lnTo>
                  <a:pt x="138308" y="252489"/>
                </a:lnTo>
                <a:lnTo>
                  <a:pt x="138308" y="240221"/>
                </a:lnTo>
                <a:lnTo>
                  <a:pt x="138308" y="243930"/>
                </a:lnTo>
                <a:lnTo>
                  <a:pt x="141972" y="243930"/>
                </a:lnTo>
                <a:lnTo>
                  <a:pt x="138308" y="243930"/>
                </a:lnTo>
                <a:lnTo>
                  <a:pt x="141972" y="243930"/>
                </a:lnTo>
                <a:lnTo>
                  <a:pt x="141972" y="247639"/>
                </a:lnTo>
                <a:lnTo>
                  <a:pt x="141972" y="243930"/>
                </a:lnTo>
                <a:lnTo>
                  <a:pt x="143499" y="243930"/>
                </a:lnTo>
                <a:lnTo>
                  <a:pt x="143499" y="240221"/>
                </a:lnTo>
                <a:lnTo>
                  <a:pt x="141972" y="240221"/>
                </a:lnTo>
                <a:lnTo>
                  <a:pt x="141972" y="236798"/>
                </a:lnTo>
                <a:lnTo>
                  <a:pt x="143499" y="236798"/>
                </a:lnTo>
                <a:lnTo>
                  <a:pt x="143499" y="234230"/>
                </a:lnTo>
                <a:lnTo>
                  <a:pt x="143499" y="236798"/>
                </a:lnTo>
                <a:lnTo>
                  <a:pt x="143499" y="234230"/>
                </a:lnTo>
                <a:lnTo>
                  <a:pt x="143499" y="236798"/>
                </a:lnTo>
                <a:lnTo>
                  <a:pt x="143499" y="234230"/>
                </a:lnTo>
                <a:lnTo>
                  <a:pt x="148689" y="234230"/>
                </a:lnTo>
                <a:lnTo>
                  <a:pt x="148689" y="230521"/>
                </a:lnTo>
                <a:lnTo>
                  <a:pt x="152353" y="230521"/>
                </a:lnTo>
                <a:lnTo>
                  <a:pt x="148689" y="230521"/>
                </a:lnTo>
                <a:lnTo>
                  <a:pt x="152353" y="230521"/>
                </a:lnTo>
                <a:lnTo>
                  <a:pt x="148689" y="230521"/>
                </a:lnTo>
                <a:lnTo>
                  <a:pt x="148689" y="227098"/>
                </a:lnTo>
                <a:lnTo>
                  <a:pt x="152353" y="227098"/>
                </a:lnTo>
                <a:lnTo>
                  <a:pt x="148689" y="227098"/>
                </a:lnTo>
                <a:lnTo>
                  <a:pt x="152353" y="227098"/>
                </a:lnTo>
                <a:lnTo>
                  <a:pt x="152353" y="223389"/>
                </a:lnTo>
                <a:lnTo>
                  <a:pt x="156322" y="223389"/>
                </a:lnTo>
                <a:lnTo>
                  <a:pt x="156322" y="219680"/>
                </a:lnTo>
                <a:lnTo>
                  <a:pt x="152353" y="219680"/>
                </a:lnTo>
                <a:lnTo>
                  <a:pt x="152353" y="214830"/>
                </a:lnTo>
                <a:lnTo>
                  <a:pt x="152353" y="219680"/>
                </a:lnTo>
                <a:lnTo>
                  <a:pt x="156322" y="219680"/>
                </a:lnTo>
                <a:lnTo>
                  <a:pt x="156322" y="214830"/>
                </a:lnTo>
                <a:lnTo>
                  <a:pt x="160291" y="214830"/>
                </a:lnTo>
                <a:lnTo>
                  <a:pt x="156322" y="214830"/>
                </a:lnTo>
                <a:lnTo>
                  <a:pt x="152353" y="211406"/>
                </a:lnTo>
                <a:lnTo>
                  <a:pt x="156322" y="211406"/>
                </a:lnTo>
                <a:lnTo>
                  <a:pt x="156322" y="214830"/>
                </a:lnTo>
                <a:lnTo>
                  <a:pt x="160291" y="214830"/>
                </a:lnTo>
                <a:lnTo>
                  <a:pt x="160291" y="227098"/>
                </a:lnTo>
                <a:lnTo>
                  <a:pt x="156322" y="227098"/>
                </a:lnTo>
                <a:lnTo>
                  <a:pt x="156322" y="230521"/>
                </a:lnTo>
                <a:lnTo>
                  <a:pt x="160291" y="227098"/>
                </a:lnTo>
                <a:lnTo>
                  <a:pt x="160291" y="223389"/>
                </a:lnTo>
                <a:lnTo>
                  <a:pt x="163955" y="223389"/>
                </a:lnTo>
                <a:lnTo>
                  <a:pt x="163955" y="211406"/>
                </a:lnTo>
                <a:lnTo>
                  <a:pt x="160291" y="211406"/>
                </a:lnTo>
                <a:lnTo>
                  <a:pt x="160291" y="205415"/>
                </a:lnTo>
                <a:lnTo>
                  <a:pt x="156322" y="205415"/>
                </a:lnTo>
                <a:lnTo>
                  <a:pt x="156322" y="197997"/>
                </a:lnTo>
                <a:lnTo>
                  <a:pt x="152353" y="197997"/>
                </a:lnTo>
                <a:lnTo>
                  <a:pt x="152353" y="201706"/>
                </a:lnTo>
                <a:lnTo>
                  <a:pt x="148689" y="201706"/>
                </a:lnTo>
                <a:lnTo>
                  <a:pt x="143499" y="197997"/>
                </a:lnTo>
                <a:lnTo>
                  <a:pt x="141972" y="197997"/>
                </a:lnTo>
                <a:lnTo>
                  <a:pt x="141972" y="194288"/>
                </a:lnTo>
                <a:lnTo>
                  <a:pt x="133118" y="194288"/>
                </a:lnTo>
                <a:lnTo>
                  <a:pt x="133118" y="190865"/>
                </a:lnTo>
                <a:lnTo>
                  <a:pt x="111135" y="190865"/>
                </a:lnTo>
                <a:lnTo>
                  <a:pt x="111135" y="186015"/>
                </a:lnTo>
                <a:lnTo>
                  <a:pt x="107166" y="186015"/>
                </a:lnTo>
                <a:lnTo>
                  <a:pt x="107166" y="190865"/>
                </a:lnTo>
                <a:lnTo>
                  <a:pt x="103197" y="190865"/>
                </a:lnTo>
                <a:lnTo>
                  <a:pt x="98312" y="185980"/>
                </a:lnTo>
                <a:lnTo>
                  <a:pt x="98312" y="190865"/>
                </a:lnTo>
                <a:lnTo>
                  <a:pt x="94343" y="186015"/>
                </a:lnTo>
                <a:lnTo>
                  <a:pt x="94343" y="182306"/>
                </a:lnTo>
                <a:lnTo>
                  <a:pt x="90374" y="182306"/>
                </a:lnTo>
                <a:lnTo>
                  <a:pt x="90374" y="176314"/>
                </a:lnTo>
                <a:lnTo>
                  <a:pt x="98312" y="176314"/>
                </a:lnTo>
                <a:lnTo>
                  <a:pt x="94343" y="176314"/>
                </a:lnTo>
                <a:lnTo>
                  <a:pt x="94343" y="172606"/>
                </a:lnTo>
                <a:lnTo>
                  <a:pt x="86404" y="172606"/>
                </a:lnTo>
                <a:lnTo>
                  <a:pt x="90374" y="172606"/>
                </a:lnTo>
                <a:lnTo>
                  <a:pt x="86404" y="172606"/>
                </a:lnTo>
                <a:lnTo>
                  <a:pt x="86404" y="181164"/>
                </a:lnTo>
                <a:lnTo>
                  <a:pt x="83962" y="181164"/>
                </a:lnTo>
                <a:lnTo>
                  <a:pt x="83962" y="176314"/>
                </a:lnTo>
                <a:lnTo>
                  <a:pt x="79993" y="176314"/>
                </a:lnTo>
                <a:lnTo>
                  <a:pt x="79993" y="172606"/>
                </a:lnTo>
                <a:lnTo>
                  <a:pt x="79993" y="176314"/>
                </a:lnTo>
                <a:lnTo>
                  <a:pt x="79993" y="172606"/>
                </a:lnTo>
                <a:lnTo>
                  <a:pt x="79993" y="176314"/>
                </a:lnTo>
                <a:lnTo>
                  <a:pt x="79993" y="172606"/>
                </a:lnTo>
                <a:lnTo>
                  <a:pt x="79993" y="181164"/>
                </a:lnTo>
                <a:lnTo>
                  <a:pt x="76329" y="181164"/>
                </a:lnTo>
                <a:lnTo>
                  <a:pt x="76329" y="172606"/>
                </a:lnTo>
                <a:lnTo>
                  <a:pt x="72360" y="172606"/>
                </a:lnTo>
                <a:lnTo>
                  <a:pt x="72360" y="176314"/>
                </a:lnTo>
                <a:lnTo>
                  <a:pt x="72360" y="169182"/>
                </a:lnTo>
                <a:lnTo>
                  <a:pt x="67169" y="169182"/>
                </a:lnTo>
                <a:lnTo>
                  <a:pt x="72360" y="169182"/>
                </a:lnTo>
                <a:lnTo>
                  <a:pt x="67169" y="169182"/>
                </a:lnTo>
                <a:lnTo>
                  <a:pt x="67169" y="158341"/>
                </a:lnTo>
                <a:lnTo>
                  <a:pt x="72360" y="155773"/>
                </a:lnTo>
                <a:lnTo>
                  <a:pt x="67169" y="155773"/>
                </a:lnTo>
                <a:lnTo>
                  <a:pt x="67169" y="152064"/>
                </a:lnTo>
                <a:lnTo>
                  <a:pt x="63200" y="152064"/>
                </a:lnTo>
                <a:lnTo>
                  <a:pt x="63200" y="143790"/>
                </a:lnTo>
                <a:lnTo>
                  <a:pt x="59536" y="143790"/>
                </a:lnTo>
                <a:lnTo>
                  <a:pt x="63200" y="143790"/>
                </a:lnTo>
                <a:lnTo>
                  <a:pt x="52819" y="143790"/>
                </a:lnTo>
                <a:lnTo>
                  <a:pt x="52819" y="155773"/>
                </a:lnTo>
                <a:lnTo>
                  <a:pt x="49156" y="155773"/>
                </a:lnTo>
                <a:lnTo>
                  <a:pt x="52819" y="155773"/>
                </a:lnTo>
                <a:lnTo>
                  <a:pt x="49156" y="155773"/>
                </a:lnTo>
                <a:lnTo>
                  <a:pt x="49156" y="165473"/>
                </a:lnTo>
                <a:lnTo>
                  <a:pt x="52819" y="165473"/>
                </a:lnTo>
                <a:lnTo>
                  <a:pt x="52819" y="161764"/>
                </a:lnTo>
                <a:lnTo>
                  <a:pt x="56789" y="161764"/>
                </a:lnTo>
                <a:lnTo>
                  <a:pt x="56789" y="169182"/>
                </a:lnTo>
                <a:lnTo>
                  <a:pt x="52819" y="169182"/>
                </a:lnTo>
                <a:lnTo>
                  <a:pt x="52819" y="172606"/>
                </a:lnTo>
                <a:lnTo>
                  <a:pt x="49156" y="172606"/>
                </a:lnTo>
                <a:lnTo>
                  <a:pt x="49156" y="176314"/>
                </a:lnTo>
                <a:lnTo>
                  <a:pt x="45187" y="181164"/>
                </a:lnTo>
                <a:lnTo>
                  <a:pt x="45187" y="176314"/>
                </a:lnTo>
                <a:lnTo>
                  <a:pt x="41217" y="176314"/>
                </a:lnTo>
                <a:lnTo>
                  <a:pt x="41217" y="172606"/>
                </a:lnTo>
                <a:lnTo>
                  <a:pt x="36027" y="172606"/>
                </a:lnTo>
                <a:lnTo>
                  <a:pt x="41217" y="172606"/>
                </a:lnTo>
                <a:lnTo>
                  <a:pt x="41217" y="169182"/>
                </a:lnTo>
                <a:lnTo>
                  <a:pt x="30837" y="169182"/>
                </a:lnTo>
                <a:lnTo>
                  <a:pt x="30837" y="165473"/>
                </a:lnTo>
                <a:lnTo>
                  <a:pt x="27173" y="165473"/>
                </a:lnTo>
                <a:lnTo>
                  <a:pt x="27173" y="161764"/>
                </a:lnTo>
                <a:lnTo>
                  <a:pt x="18013" y="161764"/>
                </a:lnTo>
                <a:lnTo>
                  <a:pt x="18013" y="158341"/>
                </a:lnTo>
                <a:lnTo>
                  <a:pt x="14044" y="158341"/>
                </a:lnTo>
                <a:lnTo>
                  <a:pt x="14044" y="161764"/>
                </a:lnTo>
                <a:lnTo>
                  <a:pt x="6411" y="161764"/>
                </a:lnTo>
                <a:lnTo>
                  <a:pt x="6411" y="158341"/>
                </a:lnTo>
                <a:lnTo>
                  <a:pt x="1221" y="158341"/>
                </a:lnTo>
                <a:lnTo>
                  <a:pt x="1221" y="155773"/>
                </a:lnTo>
                <a:lnTo>
                  <a:pt x="6411" y="155773"/>
                </a:lnTo>
                <a:lnTo>
                  <a:pt x="1221" y="155773"/>
                </a:lnTo>
                <a:lnTo>
                  <a:pt x="6411" y="155773"/>
                </a:lnTo>
                <a:lnTo>
                  <a:pt x="6411" y="152064"/>
                </a:lnTo>
                <a:lnTo>
                  <a:pt x="10380" y="152064"/>
                </a:lnTo>
                <a:lnTo>
                  <a:pt x="10380" y="143790"/>
                </a:lnTo>
                <a:lnTo>
                  <a:pt x="1221" y="143790"/>
                </a:lnTo>
                <a:lnTo>
                  <a:pt x="1221" y="136373"/>
                </a:lnTo>
                <a:lnTo>
                  <a:pt x="0" y="136373"/>
                </a:lnTo>
                <a:lnTo>
                  <a:pt x="0" y="132949"/>
                </a:lnTo>
                <a:lnTo>
                  <a:pt x="1221" y="132949"/>
                </a:lnTo>
                <a:lnTo>
                  <a:pt x="1221" y="126672"/>
                </a:lnTo>
                <a:lnTo>
                  <a:pt x="1221" y="129240"/>
                </a:lnTo>
                <a:lnTo>
                  <a:pt x="1221" y="126672"/>
                </a:lnTo>
                <a:lnTo>
                  <a:pt x="0" y="126672"/>
                </a:lnTo>
                <a:lnTo>
                  <a:pt x="0" y="123249"/>
                </a:lnTo>
                <a:lnTo>
                  <a:pt x="1221" y="123249"/>
                </a:lnTo>
                <a:lnTo>
                  <a:pt x="1221" y="119540"/>
                </a:lnTo>
                <a:lnTo>
                  <a:pt x="6411" y="119540"/>
                </a:lnTo>
                <a:lnTo>
                  <a:pt x="6411" y="114690"/>
                </a:lnTo>
                <a:lnTo>
                  <a:pt x="10380" y="114690"/>
                </a:lnTo>
                <a:lnTo>
                  <a:pt x="10380" y="119540"/>
                </a:lnTo>
                <a:lnTo>
                  <a:pt x="14044" y="119540"/>
                </a:lnTo>
                <a:lnTo>
                  <a:pt x="14044" y="123249"/>
                </a:lnTo>
                <a:lnTo>
                  <a:pt x="18013" y="123249"/>
                </a:lnTo>
                <a:lnTo>
                  <a:pt x="18013" y="119540"/>
                </a:lnTo>
                <a:lnTo>
                  <a:pt x="21982" y="119540"/>
                </a:lnTo>
                <a:lnTo>
                  <a:pt x="21982" y="114690"/>
                </a:lnTo>
                <a:lnTo>
                  <a:pt x="18013" y="114690"/>
                </a:lnTo>
                <a:lnTo>
                  <a:pt x="21982" y="114690"/>
                </a:lnTo>
                <a:lnTo>
                  <a:pt x="18013" y="114690"/>
                </a:lnTo>
                <a:lnTo>
                  <a:pt x="21982" y="114690"/>
                </a:lnTo>
                <a:lnTo>
                  <a:pt x="18013" y="114690"/>
                </a:lnTo>
                <a:lnTo>
                  <a:pt x="18013" y="110981"/>
                </a:lnTo>
                <a:lnTo>
                  <a:pt x="21982" y="110981"/>
                </a:lnTo>
                <a:lnTo>
                  <a:pt x="18013" y="110981"/>
                </a:lnTo>
                <a:lnTo>
                  <a:pt x="21982" y="110981"/>
                </a:lnTo>
                <a:lnTo>
                  <a:pt x="18013" y="110981"/>
                </a:lnTo>
                <a:lnTo>
                  <a:pt x="21982" y="110981"/>
                </a:lnTo>
                <a:lnTo>
                  <a:pt x="21982" y="114690"/>
                </a:lnTo>
                <a:lnTo>
                  <a:pt x="21982" y="110981"/>
                </a:lnTo>
                <a:lnTo>
                  <a:pt x="27173" y="110981"/>
                </a:lnTo>
                <a:lnTo>
                  <a:pt x="27173" y="107557"/>
                </a:lnTo>
                <a:lnTo>
                  <a:pt x="30837" y="107557"/>
                </a:lnTo>
                <a:lnTo>
                  <a:pt x="30837" y="101566"/>
                </a:lnTo>
                <a:lnTo>
                  <a:pt x="32363" y="101566"/>
                </a:lnTo>
                <a:lnTo>
                  <a:pt x="32363" y="97857"/>
                </a:lnTo>
                <a:lnTo>
                  <a:pt x="30837" y="97857"/>
                </a:lnTo>
                <a:lnTo>
                  <a:pt x="30837" y="94148"/>
                </a:lnTo>
                <a:lnTo>
                  <a:pt x="30837" y="97857"/>
                </a:lnTo>
                <a:lnTo>
                  <a:pt x="30837" y="94148"/>
                </a:lnTo>
                <a:lnTo>
                  <a:pt x="30837" y="97857"/>
                </a:lnTo>
                <a:lnTo>
                  <a:pt x="30837" y="94148"/>
                </a:lnTo>
                <a:lnTo>
                  <a:pt x="32363" y="94148"/>
                </a:lnTo>
                <a:lnTo>
                  <a:pt x="32363" y="90439"/>
                </a:lnTo>
                <a:lnTo>
                  <a:pt x="30837" y="90439"/>
                </a:lnTo>
                <a:lnTo>
                  <a:pt x="30837" y="87016"/>
                </a:lnTo>
                <a:lnTo>
                  <a:pt x="32363" y="87016"/>
                </a:lnTo>
                <a:lnTo>
                  <a:pt x="30837" y="87016"/>
                </a:lnTo>
                <a:lnTo>
                  <a:pt x="32363" y="87016"/>
                </a:lnTo>
                <a:lnTo>
                  <a:pt x="30837" y="87016"/>
                </a:lnTo>
                <a:lnTo>
                  <a:pt x="30837" y="82166"/>
                </a:lnTo>
                <a:lnTo>
                  <a:pt x="27173" y="82166"/>
                </a:lnTo>
                <a:lnTo>
                  <a:pt x="27173" y="87016"/>
                </a:lnTo>
                <a:lnTo>
                  <a:pt x="27173" y="82166"/>
                </a:lnTo>
                <a:lnTo>
                  <a:pt x="32363" y="82166"/>
                </a:lnTo>
                <a:lnTo>
                  <a:pt x="32363" y="87016"/>
                </a:lnTo>
                <a:lnTo>
                  <a:pt x="32363" y="82166"/>
                </a:lnTo>
                <a:lnTo>
                  <a:pt x="32363" y="87016"/>
                </a:lnTo>
                <a:lnTo>
                  <a:pt x="36027" y="87016"/>
                </a:lnTo>
                <a:lnTo>
                  <a:pt x="36027" y="90439"/>
                </a:lnTo>
                <a:lnTo>
                  <a:pt x="41217" y="90439"/>
                </a:lnTo>
                <a:lnTo>
                  <a:pt x="36027" y="94148"/>
                </a:lnTo>
                <a:lnTo>
                  <a:pt x="41217" y="94148"/>
                </a:lnTo>
                <a:lnTo>
                  <a:pt x="41217" y="97857"/>
                </a:lnTo>
                <a:lnTo>
                  <a:pt x="45187" y="97857"/>
                </a:lnTo>
                <a:lnTo>
                  <a:pt x="49156" y="101566"/>
                </a:lnTo>
                <a:lnTo>
                  <a:pt x="49156" y="103848"/>
                </a:lnTo>
                <a:lnTo>
                  <a:pt x="52819" y="103848"/>
                </a:lnTo>
                <a:lnTo>
                  <a:pt x="52819" y="107557"/>
                </a:lnTo>
                <a:lnTo>
                  <a:pt x="49156" y="107557"/>
                </a:lnTo>
                <a:lnTo>
                  <a:pt x="49156" y="114690"/>
                </a:lnTo>
                <a:lnTo>
                  <a:pt x="52819" y="114690"/>
                </a:lnTo>
                <a:lnTo>
                  <a:pt x="52819" y="119540"/>
                </a:lnTo>
                <a:lnTo>
                  <a:pt x="56789" y="119540"/>
                </a:lnTo>
                <a:lnTo>
                  <a:pt x="56789" y="123249"/>
                </a:lnTo>
                <a:lnTo>
                  <a:pt x="59536" y="123249"/>
                </a:lnTo>
                <a:lnTo>
                  <a:pt x="59536" y="126672"/>
                </a:lnTo>
                <a:lnTo>
                  <a:pt x="63200" y="126672"/>
                </a:lnTo>
                <a:lnTo>
                  <a:pt x="67169" y="129240"/>
                </a:lnTo>
                <a:lnTo>
                  <a:pt x="79993" y="129240"/>
                </a:lnTo>
                <a:lnTo>
                  <a:pt x="79993" y="126672"/>
                </a:lnTo>
                <a:lnTo>
                  <a:pt x="76329" y="126672"/>
                </a:lnTo>
                <a:lnTo>
                  <a:pt x="76329" y="123249"/>
                </a:lnTo>
                <a:lnTo>
                  <a:pt x="72360" y="123249"/>
                </a:lnTo>
                <a:lnTo>
                  <a:pt x="67169" y="119540"/>
                </a:lnTo>
                <a:lnTo>
                  <a:pt x="63200" y="119540"/>
                </a:lnTo>
                <a:lnTo>
                  <a:pt x="63200" y="110981"/>
                </a:lnTo>
                <a:lnTo>
                  <a:pt x="67169" y="114690"/>
                </a:lnTo>
                <a:lnTo>
                  <a:pt x="72360" y="114690"/>
                </a:lnTo>
                <a:lnTo>
                  <a:pt x="72360" y="119540"/>
                </a:lnTo>
                <a:lnTo>
                  <a:pt x="72360" y="114690"/>
                </a:lnTo>
                <a:lnTo>
                  <a:pt x="76329" y="114690"/>
                </a:lnTo>
                <a:lnTo>
                  <a:pt x="72360" y="114690"/>
                </a:lnTo>
                <a:lnTo>
                  <a:pt x="72360" y="107557"/>
                </a:lnTo>
                <a:lnTo>
                  <a:pt x="67169" y="107557"/>
                </a:lnTo>
                <a:lnTo>
                  <a:pt x="67169" y="110981"/>
                </a:lnTo>
                <a:lnTo>
                  <a:pt x="63200" y="110981"/>
                </a:lnTo>
                <a:lnTo>
                  <a:pt x="63200" y="107557"/>
                </a:lnTo>
                <a:lnTo>
                  <a:pt x="59536" y="107557"/>
                </a:lnTo>
                <a:lnTo>
                  <a:pt x="59536" y="94148"/>
                </a:lnTo>
                <a:lnTo>
                  <a:pt x="56789" y="94148"/>
                </a:lnTo>
                <a:lnTo>
                  <a:pt x="59536" y="94148"/>
                </a:lnTo>
                <a:lnTo>
                  <a:pt x="56789" y="94148"/>
                </a:lnTo>
                <a:lnTo>
                  <a:pt x="56789" y="90439"/>
                </a:lnTo>
                <a:lnTo>
                  <a:pt x="52819" y="90439"/>
                </a:lnTo>
                <a:lnTo>
                  <a:pt x="52819" y="82166"/>
                </a:lnTo>
                <a:lnTo>
                  <a:pt x="49156" y="82166"/>
                </a:lnTo>
                <a:lnTo>
                  <a:pt x="49156" y="74748"/>
                </a:lnTo>
                <a:lnTo>
                  <a:pt x="45187" y="74748"/>
                </a:lnTo>
                <a:lnTo>
                  <a:pt x="45187" y="72465"/>
                </a:lnTo>
                <a:lnTo>
                  <a:pt x="41217" y="72465"/>
                </a:lnTo>
                <a:lnTo>
                  <a:pt x="41217" y="68757"/>
                </a:lnTo>
                <a:lnTo>
                  <a:pt x="36027" y="68757"/>
                </a:lnTo>
                <a:lnTo>
                  <a:pt x="36027" y="65333"/>
                </a:lnTo>
                <a:lnTo>
                  <a:pt x="41217" y="65333"/>
                </a:lnTo>
                <a:lnTo>
                  <a:pt x="41217" y="61624"/>
                </a:lnTo>
                <a:lnTo>
                  <a:pt x="41217" y="65333"/>
                </a:lnTo>
                <a:lnTo>
                  <a:pt x="36027" y="65333"/>
                </a:lnTo>
                <a:lnTo>
                  <a:pt x="36027" y="61624"/>
                </a:lnTo>
                <a:lnTo>
                  <a:pt x="32363" y="61624"/>
                </a:lnTo>
                <a:lnTo>
                  <a:pt x="32363" y="49356"/>
                </a:lnTo>
                <a:lnTo>
                  <a:pt x="30837" y="49356"/>
                </a:lnTo>
                <a:lnTo>
                  <a:pt x="30837" y="43365"/>
                </a:lnTo>
                <a:lnTo>
                  <a:pt x="27173" y="43365"/>
                </a:lnTo>
                <a:lnTo>
                  <a:pt x="27173" y="39941"/>
                </a:lnTo>
                <a:lnTo>
                  <a:pt x="30837" y="39941"/>
                </a:lnTo>
                <a:lnTo>
                  <a:pt x="30837" y="32524"/>
                </a:lnTo>
                <a:lnTo>
                  <a:pt x="30837" y="36232"/>
                </a:lnTo>
                <a:lnTo>
                  <a:pt x="32363" y="36232"/>
                </a:lnTo>
                <a:lnTo>
                  <a:pt x="30837" y="32524"/>
                </a:lnTo>
                <a:lnTo>
                  <a:pt x="32363" y="32524"/>
                </a:lnTo>
                <a:lnTo>
                  <a:pt x="32363" y="36232"/>
                </a:lnTo>
                <a:lnTo>
                  <a:pt x="32363" y="32524"/>
                </a:lnTo>
                <a:lnTo>
                  <a:pt x="32363" y="36232"/>
                </a:lnTo>
                <a:lnTo>
                  <a:pt x="30837" y="36232"/>
                </a:lnTo>
                <a:lnTo>
                  <a:pt x="32363" y="36232"/>
                </a:lnTo>
                <a:lnTo>
                  <a:pt x="32363" y="32524"/>
                </a:lnTo>
                <a:lnTo>
                  <a:pt x="36027" y="32524"/>
                </a:lnTo>
                <a:lnTo>
                  <a:pt x="36027" y="29100"/>
                </a:lnTo>
                <a:lnTo>
                  <a:pt x="36027" y="32524"/>
                </a:lnTo>
                <a:lnTo>
                  <a:pt x="41217" y="32524"/>
                </a:lnTo>
                <a:lnTo>
                  <a:pt x="41217" y="29100"/>
                </a:lnTo>
                <a:lnTo>
                  <a:pt x="41217" y="32524"/>
                </a:lnTo>
                <a:lnTo>
                  <a:pt x="41217" y="29100"/>
                </a:lnTo>
                <a:lnTo>
                  <a:pt x="41217" y="32524"/>
                </a:lnTo>
                <a:lnTo>
                  <a:pt x="45187" y="32524"/>
                </a:lnTo>
                <a:lnTo>
                  <a:pt x="45187" y="36232"/>
                </a:lnTo>
                <a:lnTo>
                  <a:pt x="45187" y="32524"/>
                </a:lnTo>
                <a:lnTo>
                  <a:pt x="45187" y="36232"/>
                </a:lnTo>
                <a:lnTo>
                  <a:pt x="49156" y="32524"/>
                </a:lnTo>
                <a:lnTo>
                  <a:pt x="49156" y="36232"/>
                </a:lnTo>
                <a:lnTo>
                  <a:pt x="49156" y="32524"/>
                </a:lnTo>
                <a:lnTo>
                  <a:pt x="59536" y="32524"/>
                </a:lnTo>
                <a:lnTo>
                  <a:pt x="59536" y="29100"/>
                </a:lnTo>
                <a:lnTo>
                  <a:pt x="63200" y="29100"/>
                </a:lnTo>
                <a:lnTo>
                  <a:pt x="63200" y="32524"/>
                </a:lnTo>
                <a:lnTo>
                  <a:pt x="67169" y="32524"/>
                </a:lnTo>
                <a:lnTo>
                  <a:pt x="67169" y="29100"/>
                </a:lnTo>
                <a:lnTo>
                  <a:pt x="52819" y="29100"/>
                </a:lnTo>
                <a:lnTo>
                  <a:pt x="52819" y="25391"/>
                </a:lnTo>
                <a:lnTo>
                  <a:pt x="56789" y="25391"/>
                </a:lnTo>
                <a:lnTo>
                  <a:pt x="52819" y="25391"/>
                </a:lnTo>
                <a:lnTo>
                  <a:pt x="56789" y="25391"/>
                </a:lnTo>
                <a:lnTo>
                  <a:pt x="52819" y="25391"/>
                </a:lnTo>
                <a:lnTo>
                  <a:pt x="52819" y="29100"/>
                </a:lnTo>
                <a:lnTo>
                  <a:pt x="49156" y="32524"/>
                </a:lnTo>
                <a:lnTo>
                  <a:pt x="45187" y="32524"/>
                </a:lnTo>
                <a:lnTo>
                  <a:pt x="49156" y="32524"/>
                </a:lnTo>
                <a:lnTo>
                  <a:pt x="45187" y="32524"/>
                </a:lnTo>
                <a:lnTo>
                  <a:pt x="45187" y="29100"/>
                </a:lnTo>
                <a:lnTo>
                  <a:pt x="45187" y="32524"/>
                </a:lnTo>
                <a:lnTo>
                  <a:pt x="45187" y="29100"/>
                </a:lnTo>
                <a:lnTo>
                  <a:pt x="45187" y="32524"/>
                </a:lnTo>
                <a:lnTo>
                  <a:pt x="45187" y="29100"/>
                </a:lnTo>
                <a:lnTo>
                  <a:pt x="41217" y="29100"/>
                </a:lnTo>
                <a:lnTo>
                  <a:pt x="41217" y="25391"/>
                </a:lnTo>
                <a:lnTo>
                  <a:pt x="45187" y="25391"/>
                </a:lnTo>
                <a:lnTo>
                  <a:pt x="45187" y="29100"/>
                </a:lnTo>
                <a:lnTo>
                  <a:pt x="45187" y="25391"/>
                </a:lnTo>
                <a:lnTo>
                  <a:pt x="45187" y="29100"/>
                </a:lnTo>
                <a:lnTo>
                  <a:pt x="45187" y="25391"/>
                </a:lnTo>
                <a:lnTo>
                  <a:pt x="45187" y="29100"/>
                </a:lnTo>
                <a:lnTo>
                  <a:pt x="49156" y="29100"/>
                </a:lnTo>
                <a:lnTo>
                  <a:pt x="49156" y="25391"/>
                </a:lnTo>
                <a:lnTo>
                  <a:pt x="49156" y="29100"/>
                </a:lnTo>
                <a:lnTo>
                  <a:pt x="49156" y="25391"/>
                </a:lnTo>
                <a:lnTo>
                  <a:pt x="49156" y="29100"/>
                </a:lnTo>
                <a:lnTo>
                  <a:pt x="49156" y="25391"/>
                </a:lnTo>
                <a:lnTo>
                  <a:pt x="45187" y="25391"/>
                </a:lnTo>
                <a:lnTo>
                  <a:pt x="45187" y="22823"/>
                </a:lnTo>
                <a:lnTo>
                  <a:pt x="41217" y="22823"/>
                </a:lnTo>
                <a:lnTo>
                  <a:pt x="45187" y="25391"/>
                </a:lnTo>
                <a:lnTo>
                  <a:pt x="41217" y="25391"/>
                </a:lnTo>
                <a:lnTo>
                  <a:pt x="41217" y="19400"/>
                </a:lnTo>
                <a:lnTo>
                  <a:pt x="36027" y="19400"/>
                </a:lnTo>
                <a:lnTo>
                  <a:pt x="41217" y="19400"/>
                </a:lnTo>
                <a:lnTo>
                  <a:pt x="36027" y="19400"/>
                </a:lnTo>
                <a:lnTo>
                  <a:pt x="36027" y="15691"/>
                </a:lnTo>
                <a:lnTo>
                  <a:pt x="41217" y="15691"/>
                </a:lnTo>
                <a:lnTo>
                  <a:pt x="41217" y="19400"/>
                </a:lnTo>
                <a:lnTo>
                  <a:pt x="41217" y="15691"/>
                </a:lnTo>
                <a:lnTo>
                  <a:pt x="41217" y="19400"/>
                </a:lnTo>
                <a:lnTo>
                  <a:pt x="41217" y="15691"/>
                </a:lnTo>
                <a:lnTo>
                  <a:pt x="41217" y="19400"/>
                </a:lnTo>
                <a:lnTo>
                  <a:pt x="45187" y="19400"/>
                </a:lnTo>
                <a:lnTo>
                  <a:pt x="41217" y="19400"/>
                </a:lnTo>
                <a:lnTo>
                  <a:pt x="41217" y="15691"/>
                </a:lnTo>
                <a:lnTo>
                  <a:pt x="49156" y="15691"/>
                </a:lnTo>
                <a:lnTo>
                  <a:pt x="49156" y="19400"/>
                </a:lnTo>
                <a:lnTo>
                  <a:pt x="49156" y="15691"/>
                </a:lnTo>
                <a:lnTo>
                  <a:pt x="52819" y="15691"/>
                </a:lnTo>
                <a:lnTo>
                  <a:pt x="52819" y="19400"/>
                </a:lnTo>
                <a:lnTo>
                  <a:pt x="52819" y="15691"/>
                </a:lnTo>
                <a:lnTo>
                  <a:pt x="56789" y="15691"/>
                </a:lnTo>
                <a:lnTo>
                  <a:pt x="56789" y="10841"/>
                </a:lnTo>
                <a:lnTo>
                  <a:pt x="52819" y="10841"/>
                </a:lnTo>
                <a:lnTo>
                  <a:pt x="56789" y="10841"/>
                </a:lnTo>
                <a:lnTo>
                  <a:pt x="59536" y="15691"/>
                </a:lnTo>
                <a:lnTo>
                  <a:pt x="59536" y="19400"/>
                </a:lnTo>
                <a:lnTo>
                  <a:pt x="59536" y="10841"/>
                </a:lnTo>
                <a:lnTo>
                  <a:pt x="56789" y="10841"/>
                </a:lnTo>
                <a:lnTo>
                  <a:pt x="63200" y="10841"/>
                </a:lnTo>
                <a:lnTo>
                  <a:pt x="59536" y="15691"/>
                </a:lnTo>
                <a:lnTo>
                  <a:pt x="63200" y="15691"/>
                </a:lnTo>
                <a:lnTo>
                  <a:pt x="63200" y="10841"/>
                </a:lnTo>
                <a:lnTo>
                  <a:pt x="63200" y="15691"/>
                </a:lnTo>
                <a:lnTo>
                  <a:pt x="67169" y="15691"/>
                </a:lnTo>
                <a:lnTo>
                  <a:pt x="67169" y="19400"/>
                </a:lnTo>
                <a:lnTo>
                  <a:pt x="72360" y="19400"/>
                </a:lnTo>
                <a:lnTo>
                  <a:pt x="72360" y="22823"/>
                </a:lnTo>
                <a:close/>
              </a:path>
            </a:pathLst>
          </a:custGeom>
          <a:solidFill>
            <a:srgbClr val="BCD7EF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buNone/>
              <a:defRPr lang="es-PE"/>
            </a:pPr>
            <a:endParaRPr lang="es-PE" sz="1400">
              <a:solidFill>
                <a:srgbClr val="000000"/>
              </a:solidFill>
            </a:endParaRPr>
          </a:p>
        </p:txBody>
      </p:sp>
      <p:sp>
        <p:nvSpPr>
          <p:cNvPr id="31" name="Google Shape;1279;p20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v7+/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HcAAAAMAAAAEAAAAAAAAAAAAAAAAAAAAAAAAAAeAAAAaAAAAAAAAAAAAAAAAAAAAAAAAAAAAAAAECcAABAnAAAAAAAAAAAAAAAAAAAAAAAAAAAAAAAAAAAAAAAAAAAAABQAAAAAAAAAwMD/AAAAAABkAAAAMgAAAAAAAABkAAAAAAAAAH9/fwAKAAAAHwAAAFQAAAC/v78A////AQAAAAAAAAAAAAAAAAAAAAAAAAAAAAAAAAAAAAAAAAAA/v7+AH9/fwDn5uYDzMzMAMDA/wB/f38AAAAAAAAAAAAAAAAAAAAAAAAAAAAhAAAAGAAAABQAAAAQOAAA5xsAABw8AADNIAAAEAAAACYAAAAIAAAA//////////8="/>
              </a:ext>
            </a:extLst>
          </p:cNvSpPr>
          <p:nvPr/>
        </p:nvSpPr>
        <p:spPr>
          <a:xfrm>
            <a:off x="9113520" y="4535805"/>
            <a:ext cx="657860" cy="796290"/>
          </a:xfrm>
          <a:custGeom>
            <a:avLst/>
            <a:gdLst/>
            <a:ahLst/>
            <a:cxnLst/>
            <a:rect l="0" t="0" r="657860" b="796290"/>
            <a:pathLst>
              <a:path w="657860" h="796290">
                <a:moveTo>
                  <a:pt x="51495" y="13414"/>
                </a:moveTo>
                <a:lnTo>
                  <a:pt x="37174" y="13414"/>
                </a:lnTo>
                <a:lnTo>
                  <a:pt x="34736" y="17125"/>
                </a:lnTo>
                <a:lnTo>
                  <a:pt x="34736" y="39957"/>
                </a:lnTo>
                <a:lnTo>
                  <a:pt x="33518" y="43668"/>
                </a:lnTo>
                <a:lnTo>
                  <a:pt x="28338" y="48519"/>
                </a:lnTo>
                <a:lnTo>
                  <a:pt x="24376" y="52230"/>
                </a:lnTo>
                <a:lnTo>
                  <a:pt x="23158" y="55655"/>
                </a:lnTo>
                <a:lnTo>
                  <a:pt x="27119" y="61648"/>
                </a:lnTo>
                <a:lnTo>
                  <a:pt x="30775" y="75062"/>
                </a:lnTo>
                <a:lnTo>
                  <a:pt x="27119" y="81056"/>
                </a:lnTo>
                <a:lnTo>
                  <a:pt x="20415" y="82198"/>
                </a:lnTo>
                <a:lnTo>
                  <a:pt x="14016" y="78773"/>
                </a:lnTo>
                <a:lnTo>
                  <a:pt x="7618" y="78773"/>
                </a:lnTo>
                <a:lnTo>
                  <a:pt x="6399" y="82198"/>
                </a:lnTo>
                <a:lnTo>
                  <a:pt x="0" y="88477"/>
                </a:lnTo>
                <a:lnTo>
                  <a:pt x="3656" y="94470"/>
                </a:lnTo>
                <a:lnTo>
                  <a:pt x="20415" y="111229"/>
                </a:lnTo>
                <a:lnTo>
                  <a:pt x="23158" y="117303"/>
                </a:lnTo>
                <a:lnTo>
                  <a:pt x="24376" y="121013"/>
                </a:lnTo>
                <a:lnTo>
                  <a:pt x="30775" y="124438"/>
                </a:lnTo>
                <a:lnTo>
                  <a:pt x="34736" y="128148"/>
                </a:lnTo>
                <a:lnTo>
                  <a:pt x="37174" y="133000"/>
                </a:lnTo>
                <a:lnTo>
                  <a:pt x="37174" y="140421"/>
                </a:lnTo>
                <a:lnTo>
                  <a:pt x="38698" y="143846"/>
                </a:lnTo>
                <a:lnTo>
                  <a:pt x="45096" y="147556"/>
                </a:lnTo>
                <a:lnTo>
                  <a:pt x="47534" y="152408"/>
                </a:lnTo>
                <a:lnTo>
                  <a:pt x="48753" y="159543"/>
                </a:lnTo>
                <a:lnTo>
                  <a:pt x="51495" y="159543"/>
                </a:lnTo>
                <a:lnTo>
                  <a:pt x="53933" y="163254"/>
                </a:lnTo>
                <a:lnTo>
                  <a:pt x="57894" y="165537"/>
                </a:lnTo>
                <a:lnTo>
                  <a:pt x="61855" y="169247"/>
                </a:lnTo>
                <a:lnTo>
                  <a:pt x="64293" y="175241"/>
                </a:lnTo>
                <a:lnTo>
                  <a:pt x="65816" y="181234"/>
                </a:lnTo>
                <a:lnTo>
                  <a:pt x="65816" y="194649"/>
                </a:lnTo>
                <a:lnTo>
                  <a:pt x="68254" y="199501"/>
                </a:lnTo>
                <a:lnTo>
                  <a:pt x="72215" y="209205"/>
                </a:lnTo>
                <a:lnTo>
                  <a:pt x="74653" y="215198"/>
                </a:lnTo>
                <a:lnTo>
                  <a:pt x="74653" y="218908"/>
                </a:lnTo>
                <a:lnTo>
                  <a:pt x="75872" y="223760"/>
                </a:lnTo>
                <a:lnTo>
                  <a:pt x="78614" y="227185"/>
                </a:lnTo>
                <a:lnTo>
                  <a:pt x="79833" y="230896"/>
                </a:lnTo>
                <a:lnTo>
                  <a:pt x="79833" y="244310"/>
                </a:lnTo>
                <a:lnTo>
                  <a:pt x="72215" y="246593"/>
                </a:lnTo>
                <a:lnTo>
                  <a:pt x="65816" y="251445"/>
                </a:lnTo>
                <a:lnTo>
                  <a:pt x="65816" y="257439"/>
                </a:lnTo>
                <a:lnTo>
                  <a:pt x="68254" y="266001"/>
                </a:lnTo>
                <a:lnTo>
                  <a:pt x="79833" y="275705"/>
                </a:lnTo>
                <a:lnTo>
                  <a:pt x="96592" y="282840"/>
                </a:lnTo>
                <a:lnTo>
                  <a:pt x="110913" y="289975"/>
                </a:lnTo>
                <a:lnTo>
                  <a:pt x="124929" y="298537"/>
                </a:lnTo>
                <a:lnTo>
                  <a:pt x="138032" y="305673"/>
                </a:lnTo>
                <a:lnTo>
                  <a:pt x="156009" y="319087"/>
                </a:lnTo>
                <a:lnTo>
                  <a:pt x="159971" y="321655"/>
                </a:lnTo>
                <a:lnTo>
                  <a:pt x="162408" y="321655"/>
                </a:lnTo>
                <a:lnTo>
                  <a:pt x="162408" y="325080"/>
                </a:lnTo>
                <a:lnTo>
                  <a:pt x="164846" y="327649"/>
                </a:lnTo>
                <a:lnTo>
                  <a:pt x="166369" y="332501"/>
                </a:lnTo>
                <a:lnTo>
                  <a:pt x="170026" y="337353"/>
                </a:lnTo>
                <a:lnTo>
                  <a:pt x="172768" y="340778"/>
                </a:lnTo>
                <a:lnTo>
                  <a:pt x="172768" y="346771"/>
                </a:lnTo>
                <a:lnTo>
                  <a:pt x="175206" y="350482"/>
                </a:lnTo>
                <a:lnTo>
                  <a:pt x="176729" y="351623"/>
                </a:lnTo>
                <a:lnTo>
                  <a:pt x="180386" y="354192"/>
                </a:lnTo>
                <a:lnTo>
                  <a:pt x="185566" y="356475"/>
                </a:lnTo>
                <a:lnTo>
                  <a:pt x="189527" y="360186"/>
                </a:lnTo>
                <a:lnTo>
                  <a:pt x="190746" y="361327"/>
                </a:lnTo>
                <a:lnTo>
                  <a:pt x="190746" y="366179"/>
                </a:lnTo>
                <a:lnTo>
                  <a:pt x="193488" y="369890"/>
                </a:lnTo>
                <a:lnTo>
                  <a:pt x="195926" y="374741"/>
                </a:lnTo>
                <a:lnTo>
                  <a:pt x="195926" y="377025"/>
                </a:lnTo>
                <a:lnTo>
                  <a:pt x="199887" y="384445"/>
                </a:lnTo>
                <a:lnTo>
                  <a:pt x="201106" y="390439"/>
                </a:lnTo>
                <a:lnTo>
                  <a:pt x="195926" y="392722"/>
                </a:lnTo>
                <a:lnTo>
                  <a:pt x="195926" y="400143"/>
                </a:lnTo>
                <a:lnTo>
                  <a:pt x="199887" y="403568"/>
                </a:lnTo>
                <a:lnTo>
                  <a:pt x="201106" y="406136"/>
                </a:lnTo>
                <a:lnTo>
                  <a:pt x="203544" y="408420"/>
                </a:lnTo>
                <a:lnTo>
                  <a:pt x="207505" y="403568"/>
                </a:lnTo>
                <a:lnTo>
                  <a:pt x="211466" y="403568"/>
                </a:lnTo>
                <a:lnTo>
                  <a:pt x="215427" y="409847"/>
                </a:lnTo>
                <a:lnTo>
                  <a:pt x="220607" y="415840"/>
                </a:lnTo>
                <a:lnTo>
                  <a:pt x="221826" y="419265"/>
                </a:lnTo>
                <a:lnTo>
                  <a:pt x="224264" y="422976"/>
                </a:lnTo>
                <a:lnTo>
                  <a:pt x="224264" y="427827"/>
                </a:lnTo>
                <a:lnTo>
                  <a:pt x="221826" y="431538"/>
                </a:lnTo>
                <a:lnTo>
                  <a:pt x="220607" y="431538"/>
                </a:lnTo>
                <a:lnTo>
                  <a:pt x="220607" y="434963"/>
                </a:lnTo>
                <a:lnTo>
                  <a:pt x="217865" y="436390"/>
                </a:lnTo>
                <a:lnTo>
                  <a:pt x="215427" y="438673"/>
                </a:lnTo>
                <a:lnTo>
                  <a:pt x="215427" y="444667"/>
                </a:lnTo>
                <a:lnTo>
                  <a:pt x="217865" y="450946"/>
                </a:lnTo>
                <a:lnTo>
                  <a:pt x="220607" y="454370"/>
                </a:lnTo>
                <a:lnTo>
                  <a:pt x="221826" y="455512"/>
                </a:lnTo>
                <a:lnTo>
                  <a:pt x="221826" y="460364"/>
                </a:lnTo>
                <a:lnTo>
                  <a:pt x="224264" y="464074"/>
                </a:lnTo>
                <a:lnTo>
                  <a:pt x="221826" y="470068"/>
                </a:lnTo>
                <a:lnTo>
                  <a:pt x="217865" y="471210"/>
                </a:lnTo>
                <a:lnTo>
                  <a:pt x="228225" y="477489"/>
                </a:lnTo>
                <a:lnTo>
                  <a:pt x="232186" y="483482"/>
                </a:lnTo>
                <a:lnTo>
                  <a:pt x="238585" y="484624"/>
                </a:lnTo>
                <a:lnTo>
                  <a:pt x="238585" y="489476"/>
                </a:lnTo>
                <a:lnTo>
                  <a:pt x="242241" y="493186"/>
                </a:lnTo>
                <a:lnTo>
                  <a:pt x="238585" y="494328"/>
                </a:lnTo>
                <a:lnTo>
                  <a:pt x="241022" y="498038"/>
                </a:lnTo>
                <a:lnTo>
                  <a:pt x="241022" y="507456"/>
                </a:lnTo>
                <a:lnTo>
                  <a:pt x="248945" y="510025"/>
                </a:lnTo>
                <a:lnTo>
                  <a:pt x="252601" y="512308"/>
                </a:lnTo>
                <a:lnTo>
                  <a:pt x="261742" y="516019"/>
                </a:lnTo>
                <a:lnTo>
                  <a:pt x="266922" y="517160"/>
                </a:lnTo>
                <a:lnTo>
                  <a:pt x="273321" y="522012"/>
                </a:lnTo>
                <a:lnTo>
                  <a:pt x="283681" y="529433"/>
                </a:lnTo>
                <a:lnTo>
                  <a:pt x="296479" y="539137"/>
                </a:lnTo>
                <a:lnTo>
                  <a:pt x="306839" y="548555"/>
                </a:lnTo>
                <a:lnTo>
                  <a:pt x="308058" y="554834"/>
                </a:lnTo>
                <a:lnTo>
                  <a:pt x="310800" y="565680"/>
                </a:lnTo>
                <a:lnTo>
                  <a:pt x="310800" y="571673"/>
                </a:lnTo>
                <a:lnTo>
                  <a:pt x="304401" y="577667"/>
                </a:lnTo>
                <a:lnTo>
                  <a:pt x="304401" y="581377"/>
                </a:lnTo>
                <a:lnTo>
                  <a:pt x="312019" y="588513"/>
                </a:lnTo>
                <a:lnTo>
                  <a:pt x="322379" y="594506"/>
                </a:lnTo>
                <a:lnTo>
                  <a:pt x="328778" y="603068"/>
                </a:lnTo>
                <a:lnTo>
                  <a:pt x="331520" y="607920"/>
                </a:lnTo>
                <a:lnTo>
                  <a:pt x="335176" y="610204"/>
                </a:lnTo>
                <a:lnTo>
                  <a:pt x="339138" y="613914"/>
                </a:lnTo>
                <a:lnTo>
                  <a:pt x="339138" y="623618"/>
                </a:lnTo>
                <a:lnTo>
                  <a:pt x="341575" y="625901"/>
                </a:lnTo>
                <a:lnTo>
                  <a:pt x="345536" y="635605"/>
                </a:lnTo>
                <a:lnTo>
                  <a:pt x="348279" y="635605"/>
                </a:lnTo>
                <a:lnTo>
                  <a:pt x="349498" y="636747"/>
                </a:lnTo>
                <a:lnTo>
                  <a:pt x="349498" y="643026"/>
                </a:lnTo>
                <a:lnTo>
                  <a:pt x="351935" y="646450"/>
                </a:lnTo>
                <a:lnTo>
                  <a:pt x="355896" y="650161"/>
                </a:lnTo>
                <a:lnTo>
                  <a:pt x="359858" y="656154"/>
                </a:lnTo>
                <a:lnTo>
                  <a:pt x="366256" y="659865"/>
                </a:lnTo>
                <a:lnTo>
                  <a:pt x="370218" y="659865"/>
                </a:lnTo>
                <a:lnTo>
                  <a:pt x="370218" y="662148"/>
                </a:lnTo>
                <a:lnTo>
                  <a:pt x="372655" y="664717"/>
                </a:lnTo>
                <a:lnTo>
                  <a:pt x="373874" y="668142"/>
                </a:lnTo>
                <a:lnTo>
                  <a:pt x="376616" y="669569"/>
                </a:lnTo>
                <a:lnTo>
                  <a:pt x="380273" y="671852"/>
                </a:lnTo>
                <a:lnTo>
                  <a:pt x="383015" y="672993"/>
                </a:lnTo>
                <a:lnTo>
                  <a:pt x="383015" y="685266"/>
                </a:lnTo>
                <a:lnTo>
                  <a:pt x="386976" y="694970"/>
                </a:lnTo>
                <a:lnTo>
                  <a:pt x="384234" y="702105"/>
                </a:lnTo>
                <a:lnTo>
                  <a:pt x="386976" y="710667"/>
                </a:lnTo>
                <a:lnTo>
                  <a:pt x="390633" y="714092"/>
                </a:lnTo>
                <a:lnTo>
                  <a:pt x="393375" y="720371"/>
                </a:lnTo>
                <a:lnTo>
                  <a:pt x="394594" y="726365"/>
                </a:lnTo>
                <a:lnTo>
                  <a:pt x="404954" y="737210"/>
                </a:lnTo>
                <a:lnTo>
                  <a:pt x="415314" y="746914"/>
                </a:lnTo>
                <a:lnTo>
                  <a:pt x="425674" y="758901"/>
                </a:lnTo>
                <a:lnTo>
                  <a:pt x="433292" y="768605"/>
                </a:lnTo>
                <a:lnTo>
                  <a:pt x="438472" y="779451"/>
                </a:lnTo>
                <a:lnTo>
                  <a:pt x="442433" y="781734"/>
                </a:lnTo>
                <a:lnTo>
                  <a:pt x="446089" y="783161"/>
                </a:lnTo>
                <a:lnTo>
                  <a:pt x="450051" y="788013"/>
                </a:lnTo>
                <a:lnTo>
                  <a:pt x="452793" y="789155"/>
                </a:lnTo>
                <a:lnTo>
                  <a:pt x="454012" y="791438"/>
                </a:lnTo>
                <a:lnTo>
                  <a:pt x="456449" y="795148"/>
                </a:lnTo>
                <a:lnTo>
                  <a:pt x="459192" y="796290"/>
                </a:lnTo>
                <a:lnTo>
                  <a:pt x="460411" y="795148"/>
                </a:lnTo>
                <a:lnTo>
                  <a:pt x="469552" y="795148"/>
                </a:lnTo>
                <a:lnTo>
                  <a:pt x="470771" y="792865"/>
                </a:lnTo>
                <a:lnTo>
                  <a:pt x="470771" y="785444"/>
                </a:lnTo>
                <a:cubicBezTo>
                  <a:pt x="475341" y="781163"/>
                  <a:pt x="480521" y="769747"/>
                  <a:pt x="483568" y="763753"/>
                </a:cubicBezTo>
                <a:lnTo>
                  <a:pt x="484787" y="760043"/>
                </a:lnTo>
                <a:lnTo>
                  <a:pt x="493928" y="754050"/>
                </a:lnTo>
                <a:lnTo>
                  <a:pt x="501546" y="750339"/>
                </a:lnTo>
                <a:lnTo>
                  <a:pt x="508249" y="743204"/>
                </a:lnTo>
                <a:lnTo>
                  <a:pt x="514648" y="740921"/>
                </a:lnTo>
                <a:lnTo>
                  <a:pt x="525008" y="731217"/>
                </a:lnTo>
                <a:lnTo>
                  <a:pt x="530188" y="726365"/>
                </a:lnTo>
                <a:lnTo>
                  <a:pt x="532626" y="720371"/>
                </a:lnTo>
                <a:lnTo>
                  <a:pt x="535064" y="717803"/>
                </a:lnTo>
                <a:lnTo>
                  <a:pt x="536587" y="716661"/>
                </a:lnTo>
                <a:lnTo>
                  <a:pt x="536587" y="711809"/>
                </a:lnTo>
                <a:lnTo>
                  <a:pt x="546947" y="711809"/>
                </a:lnTo>
                <a:lnTo>
                  <a:pt x="550604" y="714092"/>
                </a:lnTo>
                <a:lnTo>
                  <a:pt x="553346" y="716661"/>
                </a:lnTo>
                <a:lnTo>
                  <a:pt x="557002" y="716661"/>
                </a:lnTo>
                <a:lnTo>
                  <a:pt x="560964" y="717803"/>
                </a:lnTo>
                <a:lnTo>
                  <a:pt x="563706" y="717803"/>
                </a:lnTo>
                <a:lnTo>
                  <a:pt x="563706" y="720371"/>
                </a:lnTo>
                <a:lnTo>
                  <a:pt x="564925" y="721513"/>
                </a:lnTo>
                <a:lnTo>
                  <a:pt x="570105" y="720371"/>
                </a:lnTo>
                <a:lnTo>
                  <a:pt x="571324" y="720371"/>
                </a:lnTo>
                <a:lnTo>
                  <a:pt x="575285" y="726365"/>
                </a:lnTo>
                <a:lnTo>
                  <a:pt x="577722" y="727507"/>
                </a:lnTo>
                <a:lnTo>
                  <a:pt x="584121" y="723796"/>
                </a:lnTo>
                <a:lnTo>
                  <a:pt x="585645" y="717803"/>
                </a:lnTo>
                <a:lnTo>
                  <a:pt x="590825" y="716661"/>
                </a:lnTo>
                <a:lnTo>
                  <a:pt x="595700" y="720371"/>
                </a:lnTo>
                <a:lnTo>
                  <a:pt x="598442" y="720371"/>
                </a:lnTo>
                <a:lnTo>
                  <a:pt x="602404" y="721513"/>
                </a:lnTo>
                <a:lnTo>
                  <a:pt x="608802" y="717803"/>
                </a:lnTo>
                <a:lnTo>
                  <a:pt x="611240" y="717803"/>
                </a:lnTo>
                <a:lnTo>
                  <a:pt x="616420" y="716661"/>
                </a:lnTo>
                <a:lnTo>
                  <a:pt x="616420" y="711809"/>
                </a:lnTo>
                <a:lnTo>
                  <a:pt x="619162" y="710667"/>
                </a:lnTo>
                <a:lnTo>
                  <a:pt x="622819" y="710667"/>
                </a:lnTo>
                <a:lnTo>
                  <a:pt x="625561" y="704388"/>
                </a:lnTo>
                <a:lnTo>
                  <a:pt x="626780" y="704388"/>
                </a:lnTo>
                <a:lnTo>
                  <a:pt x="629218" y="700964"/>
                </a:lnTo>
                <a:lnTo>
                  <a:pt x="629218" y="694970"/>
                </a:lnTo>
                <a:lnTo>
                  <a:pt x="626780" y="692401"/>
                </a:lnTo>
                <a:lnTo>
                  <a:pt x="626780" y="685266"/>
                </a:lnTo>
                <a:lnTo>
                  <a:pt x="629218" y="681556"/>
                </a:lnTo>
                <a:lnTo>
                  <a:pt x="635921" y="675562"/>
                </a:lnTo>
                <a:lnTo>
                  <a:pt x="641101" y="671852"/>
                </a:lnTo>
                <a:lnTo>
                  <a:pt x="646281" y="668142"/>
                </a:lnTo>
                <a:lnTo>
                  <a:pt x="653899" y="664717"/>
                </a:lnTo>
                <a:lnTo>
                  <a:pt x="656336" y="658723"/>
                </a:lnTo>
                <a:lnTo>
                  <a:pt x="657860" y="650161"/>
                </a:lnTo>
                <a:lnTo>
                  <a:pt x="647500" y="640457"/>
                </a:lnTo>
                <a:lnTo>
                  <a:pt x="643539" y="635605"/>
                </a:lnTo>
                <a:lnTo>
                  <a:pt x="647500" y="630753"/>
                </a:lnTo>
                <a:lnTo>
                  <a:pt x="641101" y="623618"/>
                </a:lnTo>
                <a:lnTo>
                  <a:pt x="641101" y="604210"/>
                </a:lnTo>
                <a:lnTo>
                  <a:pt x="646281" y="600500"/>
                </a:lnTo>
                <a:lnTo>
                  <a:pt x="643539" y="594506"/>
                </a:lnTo>
                <a:lnTo>
                  <a:pt x="651156" y="583661"/>
                </a:lnTo>
                <a:lnTo>
                  <a:pt x="647500" y="573957"/>
                </a:lnTo>
                <a:lnTo>
                  <a:pt x="646281" y="564253"/>
                </a:lnTo>
                <a:lnTo>
                  <a:pt x="643539" y="552266"/>
                </a:lnTo>
                <a:lnTo>
                  <a:pt x="647500" y="545130"/>
                </a:lnTo>
                <a:lnTo>
                  <a:pt x="646281" y="542562"/>
                </a:lnTo>
                <a:lnTo>
                  <a:pt x="643539" y="539137"/>
                </a:lnTo>
                <a:cubicBezTo>
                  <a:pt x="633484" y="530860"/>
                  <a:pt x="636226" y="523439"/>
                  <a:pt x="625561" y="512308"/>
                </a:cubicBezTo>
                <a:lnTo>
                  <a:pt x="622819" y="510025"/>
                </a:lnTo>
                <a:lnTo>
                  <a:pt x="619162" y="506315"/>
                </a:lnTo>
                <a:lnTo>
                  <a:pt x="616420" y="498038"/>
                </a:lnTo>
                <a:lnTo>
                  <a:pt x="616420" y="494328"/>
                </a:lnTo>
                <a:lnTo>
                  <a:pt x="625561" y="486907"/>
                </a:lnTo>
                <a:lnTo>
                  <a:pt x="625561" y="483482"/>
                </a:lnTo>
                <a:lnTo>
                  <a:pt x="622819" y="479772"/>
                </a:lnTo>
                <a:lnTo>
                  <a:pt x="619162" y="477489"/>
                </a:lnTo>
                <a:lnTo>
                  <a:pt x="616420" y="473778"/>
                </a:lnTo>
                <a:lnTo>
                  <a:pt x="615201" y="471210"/>
                </a:lnTo>
                <a:lnTo>
                  <a:pt x="612459" y="470068"/>
                </a:lnTo>
                <a:lnTo>
                  <a:pt x="612459" y="461791"/>
                </a:lnTo>
                <a:lnTo>
                  <a:pt x="608802" y="460364"/>
                </a:lnTo>
                <a:lnTo>
                  <a:pt x="604841" y="458081"/>
                </a:lnTo>
                <a:lnTo>
                  <a:pt x="592044" y="461791"/>
                </a:lnTo>
                <a:lnTo>
                  <a:pt x="584121" y="461791"/>
                </a:lnTo>
                <a:lnTo>
                  <a:pt x="580465" y="458081"/>
                </a:lnTo>
                <a:lnTo>
                  <a:pt x="573761" y="454370"/>
                </a:lnTo>
                <a:lnTo>
                  <a:pt x="563706" y="454370"/>
                </a:lnTo>
                <a:lnTo>
                  <a:pt x="559745" y="448377"/>
                </a:lnTo>
                <a:lnTo>
                  <a:pt x="555784" y="446094"/>
                </a:lnTo>
                <a:cubicBezTo>
                  <a:pt x="538111" y="444667"/>
                  <a:pt x="528055" y="458366"/>
                  <a:pt x="509468" y="434963"/>
                </a:cubicBezTo>
                <a:lnTo>
                  <a:pt x="508249" y="421834"/>
                </a:lnTo>
                <a:lnTo>
                  <a:pt x="501546" y="413272"/>
                </a:lnTo>
                <a:lnTo>
                  <a:pt x="493928" y="403568"/>
                </a:lnTo>
                <a:lnTo>
                  <a:pt x="493928" y="402426"/>
                </a:lnTo>
                <a:lnTo>
                  <a:pt x="489967" y="396433"/>
                </a:lnTo>
                <a:lnTo>
                  <a:pt x="483568" y="392722"/>
                </a:lnTo>
                <a:lnTo>
                  <a:pt x="479607" y="386729"/>
                </a:lnTo>
                <a:lnTo>
                  <a:pt x="473208" y="383018"/>
                </a:lnTo>
                <a:lnTo>
                  <a:pt x="469552" y="380735"/>
                </a:lnTo>
                <a:lnTo>
                  <a:pt x="466809" y="373600"/>
                </a:lnTo>
                <a:lnTo>
                  <a:pt x="469552" y="371031"/>
                </a:lnTo>
                <a:lnTo>
                  <a:pt x="470771" y="367321"/>
                </a:lnTo>
                <a:lnTo>
                  <a:pt x="469552" y="366179"/>
                </a:lnTo>
                <a:lnTo>
                  <a:pt x="466809" y="363896"/>
                </a:lnTo>
                <a:lnTo>
                  <a:pt x="470771" y="360186"/>
                </a:lnTo>
                <a:lnTo>
                  <a:pt x="470771" y="356475"/>
                </a:lnTo>
                <a:lnTo>
                  <a:pt x="469552" y="351623"/>
                </a:lnTo>
                <a:lnTo>
                  <a:pt x="474427" y="348198"/>
                </a:lnTo>
                <a:lnTo>
                  <a:pt x="470771" y="344488"/>
                </a:lnTo>
                <a:lnTo>
                  <a:pt x="466809" y="340778"/>
                </a:lnTo>
                <a:lnTo>
                  <a:pt x="462848" y="338495"/>
                </a:lnTo>
                <a:lnTo>
                  <a:pt x="460411" y="337353"/>
                </a:lnTo>
                <a:lnTo>
                  <a:pt x="450051" y="338495"/>
                </a:lnTo>
                <a:lnTo>
                  <a:pt x="446089" y="340778"/>
                </a:lnTo>
                <a:lnTo>
                  <a:pt x="439691" y="341920"/>
                </a:lnTo>
                <a:lnTo>
                  <a:pt x="439691" y="334784"/>
                </a:lnTo>
                <a:lnTo>
                  <a:pt x="435729" y="334784"/>
                </a:lnTo>
                <a:lnTo>
                  <a:pt x="433292" y="331074"/>
                </a:lnTo>
                <a:lnTo>
                  <a:pt x="429331" y="327649"/>
                </a:lnTo>
                <a:lnTo>
                  <a:pt x="424151" y="321655"/>
                </a:lnTo>
                <a:lnTo>
                  <a:pt x="421713" y="317945"/>
                </a:lnTo>
                <a:lnTo>
                  <a:pt x="418971" y="311952"/>
                </a:lnTo>
                <a:lnTo>
                  <a:pt x="418971" y="305673"/>
                </a:lnTo>
                <a:lnTo>
                  <a:pt x="411353" y="304531"/>
                </a:lnTo>
                <a:lnTo>
                  <a:pt x="407392" y="292544"/>
                </a:lnTo>
                <a:lnTo>
                  <a:pt x="403735" y="282840"/>
                </a:lnTo>
                <a:lnTo>
                  <a:pt x="398555" y="279130"/>
                </a:lnTo>
                <a:lnTo>
                  <a:pt x="394594" y="273136"/>
                </a:lnTo>
                <a:lnTo>
                  <a:pt x="393375" y="269711"/>
                </a:lnTo>
                <a:lnTo>
                  <a:pt x="390633" y="261149"/>
                </a:lnTo>
                <a:lnTo>
                  <a:pt x="390633" y="257439"/>
                </a:lnTo>
                <a:lnTo>
                  <a:pt x="388195" y="251445"/>
                </a:lnTo>
                <a:lnTo>
                  <a:pt x="388195" y="246593"/>
                </a:lnTo>
                <a:lnTo>
                  <a:pt x="386976" y="240599"/>
                </a:lnTo>
                <a:lnTo>
                  <a:pt x="384234" y="233464"/>
                </a:lnTo>
                <a:lnTo>
                  <a:pt x="380273" y="227185"/>
                </a:lnTo>
                <a:lnTo>
                  <a:pt x="380273" y="218908"/>
                </a:lnTo>
                <a:lnTo>
                  <a:pt x="386976" y="217481"/>
                </a:lnTo>
                <a:lnTo>
                  <a:pt x="384234" y="209205"/>
                </a:lnTo>
                <a:lnTo>
                  <a:pt x="376616" y="201784"/>
                </a:lnTo>
                <a:lnTo>
                  <a:pt x="373874" y="195790"/>
                </a:lnTo>
                <a:lnTo>
                  <a:pt x="366256" y="194649"/>
                </a:lnTo>
                <a:lnTo>
                  <a:pt x="363514" y="188655"/>
                </a:lnTo>
                <a:lnTo>
                  <a:pt x="363514" y="182662"/>
                </a:lnTo>
                <a:lnTo>
                  <a:pt x="367475" y="175241"/>
                </a:lnTo>
                <a:lnTo>
                  <a:pt x="366256" y="169247"/>
                </a:lnTo>
                <a:lnTo>
                  <a:pt x="362295" y="163254"/>
                </a:lnTo>
                <a:lnTo>
                  <a:pt x="362295" y="156119"/>
                </a:lnTo>
                <a:lnTo>
                  <a:pt x="359858" y="146415"/>
                </a:lnTo>
                <a:lnTo>
                  <a:pt x="357115" y="143846"/>
                </a:lnTo>
                <a:lnTo>
                  <a:pt x="355896" y="137852"/>
                </a:lnTo>
                <a:lnTo>
                  <a:pt x="351935" y="134142"/>
                </a:lnTo>
                <a:lnTo>
                  <a:pt x="348279" y="130717"/>
                </a:lnTo>
                <a:lnTo>
                  <a:pt x="345536" y="117303"/>
                </a:lnTo>
                <a:lnTo>
                  <a:pt x="339138" y="107599"/>
                </a:lnTo>
                <a:lnTo>
                  <a:pt x="337919" y="104174"/>
                </a:lnTo>
                <a:lnTo>
                  <a:pt x="339138" y="94470"/>
                </a:lnTo>
                <a:lnTo>
                  <a:pt x="337919" y="88477"/>
                </a:lnTo>
                <a:lnTo>
                  <a:pt x="332739" y="82198"/>
                </a:lnTo>
                <a:lnTo>
                  <a:pt x="328778" y="76204"/>
                </a:lnTo>
                <a:lnTo>
                  <a:pt x="324816" y="71352"/>
                </a:lnTo>
                <a:lnTo>
                  <a:pt x="324816" y="66500"/>
                </a:lnTo>
                <a:lnTo>
                  <a:pt x="322379" y="63075"/>
                </a:lnTo>
                <a:lnTo>
                  <a:pt x="318418" y="59365"/>
                </a:lnTo>
                <a:lnTo>
                  <a:pt x="318418" y="53371"/>
                </a:lnTo>
                <a:lnTo>
                  <a:pt x="314761" y="48519"/>
                </a:lnTo>
                <a:lnTo>
                  <a:pt x="310800" y="45951"/>
                </a:lnTo>
                <a:lnTo>
                  <a:pt x="304401" y="42526"/>
                </a:lnTo>
                <a:lnTo>
                  <a:pt x="301659" y="38816"/>
                </a:lnTo>
                <a:lnTo>
                  <a:pt x="298002" y="33964"/>
                </a:lnTo>
                <a:lnTo>
                  <a:pt x="294041" y="30253"/>
                </a:lnTo>
                <a:lnTo>
                  <a:pt x="287642" y="23118"/>
                </a:lnTo>
                <a:lnTo>
                  <a:pt x="277282" y="13414"/>
                </a:lnTo>
                <a:lnTo>
                  <a:pt x="273321" y="3710"/>
                </a:lnTo>
                <a:lnTo>
                  <a:pt x="266922" y="0"/>
                </a:lnTo>
                <a:lnTo>
                  <a:pt x="262961" y="0"/>
                </a:lnTo>
                <a:lnTo>
                  <a:pt x="259305" y="1427"/>
                </a:lnTo>
                <a:lnTo>
                  <a:pt x="256562" y="3710"/>
                </a:lnTo>
                <a:lnTo>
                  <a:pt x="252601" y="4852"/>
                </a:lnTo>
                <a:lnTo>
                  <a:pt x="246202" y="1427"/>
                </a:lnTo>
                <a:lnTo>
                  <a:pt x="242241" y="4852"/>
                </a:lnTo>
                <a:lnTo>
                  <a:pt x="238585" y="13414"/>
                </a:lnTo>
                <a:lnTo>
                  <a:pt x="230662" y="17125"/>
                </a:lnTo>
                <a:lnTo>
                  <a:pt x="224264" y="17125"/>
                </a:lnTo>
                <a:lnTo>
                  <a:pt x="221826" y="19408"/>
                </a:lnTo>
                <a:lnTo>
                  <a:pt x="220607" y="23118"/>
                </a:lnTo>
                <a:lnTo>
                  <a:pt x="217865" y="26828"/>
                </a:lnTo>
                <a:lnTo>
                  <a:pt x="215427" y="30253"/>
                </a:lnTo>
                <a:lnTo>
                  <a:pt x="206286" y="39957"/>
                </a:lnTo>
                <a:lnTo>
                  <a:pt x="206286" y="42526"/>
                </a:lnTo>
                <a:lnTo>
                  <a:pt x="201106" y="45951"/>
                </a:lnTo>
                <a:lnTo>
                  <a:pt x="199887" y="45951"/>
                </a:lnTo>
                <a:lnTo>
                  <a:pt x="197145" y="48519"/>
                </a:lnTo>
                <a:lnTo>
                  <a:pt x="197145" y="63075"/>
                </a:lnTo>
                <a:lnTo>
                  <a:pt x="193488" y="66500"/>
                </a:lnTo>
                <a:lnTo>
                  <a:pt x="189527" y="69069"/>
                </a:lnTo>
                <a:lnTo>
                  <a:pt x="183128" y="71352"/>
                </a:lnTo>
                <a:lnTo>
                  <a:pt x="170026" y="71352"/>
                </a:lnTo>
                <a:lnTo>
                  <a:pt x="164846" y="72494"/>
                </a:lnTo>
                <a:lnTo>
                  <a:pt x="159971" y="75062"/>
                </a:lnTo>
                <a:lnTo>
                  <a:pt x="148087" y="85908"/>
                </a:lnTo>
                <a:lnTo>
                  <a:pt x="134071" y="100464"/>
                </a:lnTo>
                <a:lnTo>
                  <a:pt x="134071" y="105316"/>
                </a:lnTo>
                <a:lnTo>
                  <a:pt x="135289" y="110168"/>
                </a:lnTo>
                <a:lnTo>
                  <a:pt x="131328" y="115020"/>
                </a:lnTo>
                <a:lnTo>
                  <a:pt x="127672" y="117303"/>
                </a:lnTo>
                <a:lnTo>
                  <a:pt x="119749" y="119872"/>
                </a:lnTo>
                <a:lnTo>
                  <a:pt x="114569" y="123297"/>
                </a:lnTo>
                <a:lnTo>
                  <a:pt x="110913" y="124438"/>
                </a:lnTo>
                <a:lnTo>
                  <a:pt x="113351" y="124438"/>
                </a:lnTo>
                <a:lnTo>
                  <a:pt x="92631" y="124438"/>
                </a:lnTo>
                <a:lnTo>
                  <a:pt x="88974" y="127007"/>
                </a:lnTo>
                <a:lnTo>
                  <a:pt x="86232" y="128148"/>
                </a:lnTo>
                <a:lnTo>
                  <a:pt x="82575" y="130717"/>
                </a:lnTo>
                <a:lnTo>
                  <a:pt x="78614" y="133000"/>
                </a:lnTo>
                <a:lnTo>
                  <a:pt x="75872" y="134142"/>
                </a:lnTo>
                <a:lnTo>
                  <a:pt x="75872" y="128148"/>
                </a:lnTo>
                <a:lnTo>
                  <a:pt x="79833" y="127007"/>
                </a:lnTo>
                <a:lnTo>
                  <a:pt x="83794" y="123297"/>
                </a:lnTo>
                <a:lnTo>
                  <a:pt x="83794" y="121013"/>
                </a:lnTo>
                <a:lnTo>
                  <a:pt x="86232" y="117303"/>
                </a:lnTo>
                <a:lnTo>
                  <a:pt x="86232" y="111309"/>
                </a:lnTo>
                <a:lnTo>
                  <a:pt x="83794" y="104174"/>
                </a:lnTo>
                <a:lnTo>
                  <a:pt x="83794" y="91902"/>
                </a:lnTo>
                <a:lnTo>
                  <a:pt x="86232" y="90760"/>
                </a:lnTo>
                <a:lnTo>
                  <a:pt x="88974" y="88477"/>
                </a:lnTo>
                <a:lnTo>
                  <a:pt x="88974" y="85908"/>
                </a:lnTo>
                <a:lnTo>
                  <a:pt x="86232" y="82198"/>
                </a:lnTo>
                <a:lnTo>
                  <a:pt x="83794" y="81056"/>
                </a:lnTo>
                <a:lnTo>
                  <a:pt x="79833" y="81056"/>
                </a:lnTo>
                <a:lnTo>
                  <a:pt x="75872" y="82198"/>
                </a:lnTo>
                <a:lnTo>
                  <a:pt x="72215" y="84766"/>
                </a:lnTo>
                <a:lnTo>
                  <a:pt x="69473" y="82198"/>
                </a:lnTo>
                <a:lnTo>
                  <a:pt x="68254" y="81056"/>
                </a:lnTo>
                <a:lnTo>
                  <a:pt x="68254" y="75062"/>
                </a:lnTo>
                <a:lnTo>
                  <a:pt x="65816" y="72494"/>
                </a:lnTo>
                <a:lnTo>
                  <a:pt x="65816" y="65359"/>
                </a:lnTo>
                <a:lnTo>
                  <a:pt x="61855" y="65359"/>
                </a:lnTo>
                <a:lnTo>
                  <a:pt x="57894" y="66500"/>
                </a:lnTo>
                <a:lnTo>
                  <a:pt x="53933" y="69069"/>
                </a:lnTo>
                <a:lnTo>
                  <a:pt x="51495" y="71352"/>
                </a:lnTo>
                <a:lnTo>
                  <a:pt x="48753" y="75062"/>
                </a:lnTo>
                <a:lnTo>
                  <a:pt x="43878" y="72494"/>
                </a:lnTo>
                <a:lnTo>
                  <a:pt x="41135" y="66500"/>
                </a:lnTo>
                <a:lnTo>
                  <a:pt x="41135" y="65359"/>
                </a:lnTo>
                <a:lnTo>
                  <a:pt x="45096" y="61648"/>
                </a:lnTo>
                <a:lnTo>
                  <a:pt x="48753" y="58223"/>
                </a:lnTo>
                <a:lnTo>
                  <a:pt x="51495" y="52230"/>
                </a:lnTo>
                <a:lnTo>
                  <a:pt x="51495" y="49661"/>
                </a:lnTo>
                <a:lnTo>
                  <a:pt x="53933" y="45951"/>
                </a:lnTo>
                <a:lnTo>
                  <a:pt x="55456" y="43668"/>
                </a:lnTo>
                <a:lnTo>
                  <a:pt x="55456" y="42526"/>
                </a:lnTo>
                <a:lnTo>
                  <a:pt x="61855" y="38816"/>
                </a:lnTo>
                <a:lnTo>
                  <a:pt x="64293" y="36247"/>
                </a:lnTo>
                <a:lnTo>
                  <a:pt x="65816" y="33964"/>
                </a:lnTo>
                <a:lnTo>
                  <a:pt x="69473" y="33964"/>
                </a:lnTo>
                <a:lnTo>
                  <a:pt x="72215" y="32822"/>
                </a:lnTo>
                <a:lnTo>
                  <a:pt x="74653" y="30253"/>
                </a:lnTo>
                <a:lnTo>
                  <a:pt x="78614" y="24260"/>
                </a:lnTo>
                <a:lnTo>
                  <a:pt x="78614" y="20549"/>
                </a:lnTo>
                <a:lnTo>
                  <a:pt x="75872" y="17125"/>
                </a:lnTo>
                <a:lnTo>
                  <a:pt x="74653" y="14556"/>
                </a:lnTo>
                <a:lnTo>
                  <a:pt x="72215" y="13414"/>
                </a:lnTo>
                <a:lnTo>
                  <a:pt x="72215" y="14556"/>
                </a:lnTo>
                <a:lnTo>
                  <a:pt x="68254" y="14556"/>
                </a:lnTo>
                <a:lnTo>
                  <a:pt x="65816" y="17125"/>
                </a:lnTo>
                <a:lnTo>
                  <a:pt x="64293" y="17125"/>
                </a:lnTo>
                <a:lnTo>
                  <a:pt x="61855" y="14556"/>
                </a:lnTo>
                <a:lnTo>
                  <a:pt x="59113" y="13414"/>
                </a:lnTo>
                <a:lnTo>
                  <a:pt x="55456" y="11131"/>
                </a:lnTo>
                <a:lnTo>
                  <a:pt x="51495" y="13414"/>
                </a:lnTo>
                <a:close/>
              </a:path>
            </a:pathLst>
          </a:custGeom>
          <a:solidFill>
            <a:srgbClr val="BFBFBF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es-PE"/>
            </a:pPr>
            <a:endParaRPr lang="es-PE" sz="1400">
              <a:solidFill>
                <a:srgbClr val="000000"/>
              </a:solidFill>
            </a:endParaRPr>
          </a:p>
        </p:txBody>
      </p:sp>
      <p:sp>
        <p:nvSpPr>
          <p:cNvPr id="32" name="Google Shape;1280;p20"/>
          <p:cNvSpPr>
            <a:extLst>
              <a:ext uri="smNativeData">
                <pr:smNativeData xmlns:pr="smNativeData" xmlns:p14="http://schemas.microsoft.com/office/powerpoint/2010/main" xmlns="" val="SMDATA_13_vnWXZBMAAAAlAAAAZAAAAE0AAAAAAAAAAEgAAAAA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B+LgAAkxsAAKA3AACyHgAAECAAACYAAAAIAAAA//////////8="/>
              </a:ext>
            </a:extLst>
          </p:cNvSpPr>
          <p:nvPr/>
        </p:nvSpPr>
        <p:spPr>
          <a:xfrm>
            <a:off x="7557770" y="4482465"/>
            <a:ext cx="1484630" cy="5073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45720" rIns="0" bIns="45720" numCol="1" spcCol="215900" anchor="t"/>
          <a:lstStyle/>
          <a:p>
            <a:pPr>
              <a:buNone/>
              <a:defRPr lang="es-PE"/>
            </a:pPr>
            <a:r>
              <a:rPr lang="es-PE" sz="1100" b="1">
                <a:solidFill>
                  <a:srgbClr val="1D5D88"/>
                </a:solidFill>
              </a:rPr>
              <a:t>Áncash</a:t>
            </a:r>
            <a:endParaRPr lang="es-PE" sz="1600">
              <a:solidFill>
                <a:srgbClr val="000000"/>
              </a:solidFill>
            </a:endParaRPr>
          </a:p>
          <a:p>
            <a:pPr marL="171450" indent="-171450">
              <a:buClrTx/>
              <a:buSzPts val="700"/>
              <a:buFont typeface="Arial" pitchFamily="2" charset="0"/>
              <a:buChar char="•"/>
              <a:defRPr lang="es-PE"/>
            </a:pPr>
            <a:r>
              <a:rPr lang="es-PE" sz="800">
                <a:solidFill>
                  <a:srgbClr val="000000"/>
                </a:solidFill>
              </a:rPr>
              <a:t>S/ 5.9 millones de inversión</a:t>
            </a:r>
            <a:endParaRPr lang="es-PE" sz="1600">
              <a:solidFill>
                <a:srgbClr val="000000"/>
              </a:solidFill>
            </a:endParaRPr>
          </a:p>
          <a:p>
            <a:pPr marL="171450" indent="-171450">
              <a:buClrTx/>
              <a:buSzPts val="700"/>
              <a:buFont typeface="Arial" pitchFamily="2" charset="0"/>
              <a:buChar char="•"/>
              <a:defRPr lang="es-PE"/>
            </a:pPr>
            <a:r>
              <a:rPr lang="es-PE" sz="800">
                <a:solidFill>
                  <a:srgbClr val="000000"/>
                </a:solidFill>
              </a:rPr>
              <a:t>4 mil habitantes beneficiados</a:t>
            </a:r>
            <a:endParaRPr lang="es-PE" sz="1600">
              <a:solidFill>
                <a:srgbClr val="000000"/>
              </a:solidFill>
            </a:endParaRPr>
          </a:p>
        </p:txBody>
      </p:sp>
      <p:sp>
        <p:nvSpPr>
          <p:cNvPr id="33" name="Google Shape;1283;p20"/>
          <p:cNvSpPr>
            <a:extLst>
              <a:ext uri="smNativeData">
                <pr:smNativeData xmlns:pr="smNativeData" xmlns:p14="http://schemas.microsoft.com/office/powerpoint/2010/main" xmlns="" val="SMDATA_13_vnWXZBMAAAAlAAAAZAAAAE0AAAAAAAAAAEgAAAAA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CsLwAAJx8AANI4AABHIgAAECAAACYAAAAIAAAA//////////8="/>
              </a:ext>
            </a:extLst>
          </p:cNvSpPr>
          <p:nvPr/>
        </p:nvSpPr>
        <p:spPr>
          <a:xfrm>
            <a:off x="7749540" y="5064125"/>
            <a:ext cx="1487170" cy="508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45720" rIns="0" bIns="45720" numCol="1" spcCol="215900" anchor="t"/>
          <a:lstStyle/>
          <a:p>
            <a:pPr>
              <a:buNone/>
              <a:defRPr lang="es-PE"/>
            </a:pPr>
            <a:r>
              <a:rPr lang="es-PE" sz="1100" b="1">
                <a:solidFill>
                  <a:srgbClr val="1D5D88"/>
                </a:solidFill>
              </a:rPr>
              <a:t>Huánuco</a:t>
            </a:r>
            <a:endParaRPr lang="es-PE" sz="1600">
              <a:solidFill>
                <a:srgbClr val="000000"/>
              </a:solidFill>
            </a:endParaRPr>
          </a:p>
          <a:p>
            <a:pPr marL="171450" indent="-171450">
              <a:buClrTx/>
              <a:buSzPts val="700"/>
              <a:buFont typeface="Arial" pitchFamily="2" charset="0"/>
              <a:buChar char="•"/>
              <a:defRPr lang="es-PE"/>
            </a:pPr>
            <a:r>
              <a:rPr lang="es-PE" sz="800">
                <a:solidFill>
                  <a:srgbClr val="000000"/>
                </a:solidFill>
              </a:rPr>
              <a:t>S/ 5,8 millones de inversión</a:t>
            </a:r>
            <a:endParaRPr lang="es-PE" sz="1600">
              <a:solidFill>
                <a:srgbClr val="000000"/>
              </a:solidFill>
            </a:endParaRPr>
          </a:p>
          <a:p>
            <a:pPr marL="171450" indent="-171450">
              <a:buClrTx/>
              <a:buSzPts val="700"/>
              <a:buFont typeface="Arial" pitchFamily="2" charset="0"/>
              <a:buChar char="•"/>
              <a:defRPr lang="es-PE"/>
            </a:pPr>
            <a:r>
              <a:rPr lang="es-PE" sz="800">
                <a:solidFill>
                  <a:srgbClr val="000000"/>
                </a:solidFill>
              </a:rPr>
              <a:t>4,6 mil habitantes beneficiados</a:t>
            </a:r>
            <a:endParaRPr lang="es-PE" sz="1600">
              <a:solidFill>
                <a:srgbClr val="000000"/>
              </a:solidFill>
            </a:endParaRPr>
          </a:p>
        </p:txBody>
      </p:sp>
      <p:sp>
        <p:nvSpPr>
          <p:cNvPr id="34" name="Google Shape;1284;p20"/>
          <p:cNvSpPr>
            <a:extLst>
              <a:ext uri="smNativeData">
                <pr:smNativeData xmlns:pr="smNativeData" xmlns:p14="http://schemas.microsoft.com/office/powerpoint/2010/main" xmlns="" val="SMDATA_13_vnWXZBMAAAAlAAAAZAAAAE0AAAAAAAAAAEgAAAAA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AQMwAAESIAADU8AAAxJQAAECAAACYAAAAIAAAA//////////8="/>
              </a:ext>
            </a:extLst>
          </p:cNvSpPr>
          <p:nvPr/>
        </p:nvSpPr>
        <p:spPr>
          <a:xfrm>
            <a:off x="8300720" y="5537835"/>
            <a:ext cx="1486535" cy="508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45720" rIns="0" bIns="45720" numCol="1" spcCol="215900" anchor="t"/>
          <a:lstStyle/>
          <a:p>
            <a:pPr>
              <a:buNone/>
              <a:defRPr lang="es-PE"/>
            </a:pPr>
            <a:r>
              <a:rPr lang="es-PE" sz="1100" b="1">
                <a:solidFill>
                  <a:srgbClr val="1D5D88"/>
                </a:solidFill>
              </a:rPr>
              <a:t>Junín</a:t>
            </a:r>
            <a:endParaRPr lang="es-PE" sz="1600">
              <a:solidFill>
                <a:srgbClr val="000000"/>
              </a:solidFill>
            </a:endParaRPr>
          </a:p>
          <a:p>
            <a:pPr marL="171450" indent="-171450">
              <a:buClrTx/>
              <a:buSzPts val="700"/>
              <a:buFont typeface="Arial" pitchFamily="2" charset="0"/>
              <a:buChar char="•"/>
              <a:defRPr lang="es-PE"/>
            </a:pPr>
            <a:r>
              <a:rPr lang="es-PE" sz="800">
                <a:solidFill>
                  <a:srgbClr val="000000"/>
                </a:solidFill>
              </a:rPr>
              <a:t>S/ 2.1 millones de inversión</a:t>
            </a:r>
            <a:endParaRPr lang="es-PE" sz="1600">
              <a:solidFill>
                <a:srgbClr val="000000"/>
              </a:solidFill>
            </a:endParaRPr>
          </a:p>
          <a:p>
            <a:pPr marL="171450" indent="-171450">
              <a:buClrTx/>
              <a:buSzPts val="700"/>
              <a:buFont typeface="Arial" pitchFamily="2" charset="0"/>
              <a:buChar char="•"/>
              <a:defRPr lang="es-PE"/>
            </a:pPr>
            <a:r>
              <a:rPr lang="es-PE" sz="800">
                <a:solidFill>
                  <a:srgbClr val="000000"/>
                </a:solidFill>
              </a:rPr>
              <a:t>608 habitantes beneficiados</a:t>
            </a:r>
            <a:endParaRPr lang="es-PE" sz="1600">
              <a:solidFill>
                <a:srgbClr val="000000"/>
              </a:solidFill>
            </a:endParaRPr>
          </a:p>
        </p:txBody>
      </p:sp>
      <p:sp>
        <p:nvSpPr>
          <p:cNvPr id="35" name="Google Shape;1285;p20"/>
          <p:cNvSpPr>
            <a:extLst>
              <a:ext uri="smNativeData">
                <pr:smNativeData xmlns:pr="smNativeData" xmlns:p14="http://schemas.microsoft.com/office/powerpoint/2010/main" xmlns="" val="SMDATA_13_vnWXZBMAAAAlAAAAZAAAAE0AAAAAAAAAAEgAAAAA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DILAAAURgAAOQ1AABwGwAAECAAACYAAAAIAAAA//////////8="/>
              </a:ext>
            </a:extLst>
          </p:cNvSpPr>
          <p:nvPr/>
        </p:nvSpPr>
        <p:spPr>
          <a:xfrm>
            <a:off x="7279640" y="3952875"/>
            <a:ext cx="1480820" cy="5073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45720" rIns="0" bIns="45720" numCol="1" spcCol="215900" anchor="t"/>
          <a:lstStyle/>
          <a:p>
            <a:pPr>
              <a:buNone/>
              <a:defRPr lang="es-PE"/>
            </a:pPr>
            <a:r>
              <a:rPr lang="es-PE" sz="1100" b="1" dirty="0">
                <a:solidFill>
                  <a:srgbClr val="1D5D88"/>
                </a:solidFill>
              </a:rPr>
              <a:t>La Libertad</a:t>
            </a:r>
            <a:endParaRPr lang="es-PE" sz="1600" dirty="0">
              <a:solidFill>
                <a:srgbClr val="000000"/>
              </a:solidFill>
            </a:endParaRPr>
          </a:p>
          <a:p>
            <a:pPr marL="171450" indent="-171450">
              <a:buClrTx/>
              <a:buSzPts val="700"/>
              <a:buFont typeface="Arial" pitchFamily="2" charset="0"/>
              <a:buChar char="•"/>
              <a:defRPr lang="es-PE"/>
            </a:pPr>
            <a:r>
              <a:rPr lang="es-PE" sz="800" dirty="0">
                <a:solidFill>
                  <a:srgbClr val="000000"/>
                </a:solidFill>
              </a:rPr>
              <a:t>S/ 29,3 millones de inversión</a:t>
            </a:r>
            <a:endParaRPr lang="es-PE" sz="1600" dirty="0">
              <a:solidFill>
                <a:srgbClr val="000000"/>
              </a:solidFill>
            </a:endParaRPr>
          </a:p>
          <a:p>
            <a:pPr marL="171450" indent="-171450">
              <a:buClrTx/>
              <a:buSzPts val="700"/>
              <a:buFont typeface="Arial" pitchFamily="2" charset="0"/>
              <a:buChar char="•"/>
              <a:defRPr lang="es-PE"/>
            </a:pPr>
            <a:r>
              <a:rPr lang="es-PE" sz="800" dirty="0">
                <a:solidFill>
                  <a:srgbClr val="000000"/>
                </a:solidFill>
              </a:rPr>
              <a:t>9,6 mil habitantes beneficiados</a:t>
            </a:r>
            <a:endParaRPr lang="es-PE" sz="1600" dirty="0">
              <a:solidFill>
                <a:srgbClr val="000000"/>
              </a:solidFill>
            </a:endParaRPr>
          </a:p>
        </p:txBody>
      </p:sp>
      <p:sp>
        <p:nvSpPr>
          <p:cNvPr id="36" name="Google Shape;1288;p20"/>
          <p:cNvSpPr>
            <a:extLst>
              <a:ext uri="smNativeData">
                <pr:smNativeData xmlns:pr="smNativeData" xmlns:p14="http://schemas.microsoft.com/office/powerpoint/2010/main" xmlns="" val="SMDATA_13_vnWXZBMAAAAlAAAAZAAAAE0AAAAAAAAAAEgAAAAA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DPKwAAtQ0AAPQ0AADUEAAAECAAACYAAAAIAAAA//////////8="/>
              </a:ext>
            </a:extLst>
          </p:cNvSpPr>
          <p:nvPr/>
        </p:nvSpPr>
        <p:spPr>
          <a:xfrm>
            <a:off x="7121525" y="2228215"/>
            <a:ext cx="1486535" cy="5073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45720" rIns="0" bIns="45720" numCol="1" spcCol="215900" anchor="t"/>
          <a:lstStyle/>
          <a:p>
            <a:pPr>
              <a:buNone/>
              <a:defRPr lang="es-PE"/>
            </a:pPr>
            <a:r>
              <a:rPr lang="es-PE" sz="1100" b="1" dirty="0">
                <a:solidFill>
                  <a:srgbClr val="1D5D88"/>
                </a:solidFill>
              </a:rPr>
              <a:t>Loreto</a:t>
            </a:r>
            <a:endParaRPr lang="es-PE" sz="1600" dirty="0">
              <a:solidFill>
                <a:srgbClr val="000000"/>
              </a:solidFill>
            </a:endParaRPr>
          </a:p>
          <a:p>
            <a:pPr marL="171450" indent="-171450">
              <a:buClrTx/>
              <a:buSzPts val="700"/>
              <a:buFont typeface="Arial" pitchFamily="2" charset="0"/>
              <a:buChar char="•"/>
              <a:defRPr lang="es-PE"/>
            </a:pPr>
            <a:r>
              <a:rPr lang="es-PE" sz="800" dirty="0">
                <a:solidFill>
                  <a:srgbClr val="000000"/>
                </a:solidFill>
              </a:rPr>
              <a:t>S/ 11,1  millones de inversión</a:t>
            </a:r>
            <a:endParaRPr lang="es-PE" sz="1600" dirty="0">
              <a:solidFill>
                <a:srgbClr val="000000"/>
              </a:solidFill>
            </a:endParaRPr>
          </a:p>
          <a:p>
            <a:pPr marL="171450" indent="-171450">
              <a:buClrTx/>
              <a:buSzPts val="700"/>
              <a:buFont typeface="Arial" pitchFamily="2" charset="0"/>
              <a:buChar char="•"/>
              <a:defRPr lang="es-PE"/>
            </a:pPr>
            <a:r>
              <a:rPr lang="es-PE" sz="800" dirty="0">
                <a:solidFill>
                  <a:srgbClr val="000000"/>
                </a:solidFill>
              </a:rPr>
              <a:t>4,4 mil habitantes beneficiados</a:t>
            </a:r>
            <a:endParaRPr lang="es-PE" sz="1600" dirty="0">
              <a:solidFill>
                <a:srgbClr val="000000"/>
              </a:solidFill>
            </a:endParaRPr>
          </a:p>
        </p:txBody>
      </p:sp>
      <p:sp>
        <p:nvSpPr>
          <p:cNvPr id="37" name="Google Shape;1290;p20"/>
          <p:cNvSpPr>
            <a:extLst>
              <a:ext uri="smNativeData">
                <pr:smNativeData xmlns:pr="smNativeData" xmlns:p14="http://schemas.microsoft.com/office/powerpoint/2010/main" xmlns="" val="SMDATA_13_vnWXZBMAAAAlAAAAZAAAAE0AAAAAAAAAAEgAAAAA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J8B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AZKgAAaxQAAD8zAACLFwAAECAAACYAAAAIAAAA//////////8="/>
              </a:ext>
            </a:extLst>
          </p:cNvSpPr>
          <p:nvPr/>
        </p:nvSpPr>
        <p:spPr>
          <a:xfrm>
            <a:off x="6843395" y="3319145"/>
            <a:ext cx="1487170" cy="508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45720" rIns="0" bIns="45720" numCol="1" spcCol="215900" anchor="t"/>
          <a:lstStyle/>
          <a:p>
            <a:pPr>
              <a:buNone/>
              <a:defRPr lang="es-PE"/>
            </a:pPr>
            <a:r>
              <a:rPr lang="es-PE" sz="1100" b="1">
                <a:solidFill>
                  <a:srgbClr val="1D5D88"/>
                </a:solidFill>
              </a:rPr>
              <a:t>San Martín</a:t>
            </a:r>
            <a:endParaRPr lang="es-PE" sz="1600">
              <a:solidFill>
                <a:srgbClr val="000000"/>
              </a:solidFill>
            </a:endParaRPr>
          </a:p>
          <a:p>
            <a:pPr marL="171450" indent="-171450">
              <a:buClrTx/>
              <a:buSzPts val="700"/>
              <a:buFont typeface="Arial" pitchFamily="2" charset="0"/>
              <a:buChar char="•"/>
              <a:defRPr lang="es-PE"/>
            </a:pPr>
            <a:r>
              <a:rPr lang="es-PE" sz="800">
                <a:solidFill>
                  <a:srgbClr val="000000"/>
                </a:solidFill>
              </a:rPr>
              <a:t>S/ 9,6 millones de inversión</a:t>
            </a:r>
            <a:endParaRPr lang="es-PE" sz="1600">
              <a:solidFill>
                <a:srgbClr val="000000"/>
              </a:solidFill>
            </a:endParaRPr>
          </a:p>
          <a:p>
            <a:pPr marL="171450" indent="-171450">
              <a:buClrTx/>
              <a:buSzPts val="700"/>
              <a:buFont typeface="Arial" pitchFamily="2" charset="0"/>
              <a:buChar char="•"/>
              <a:defRPr lang="es-PE"/>
            </a:pPr>
            <a:r>
              <a:rPr lang="es-PE" sz="800">
                <a:solidFill>
                  <a:srgbClr val="000000"/>
                </a:solidFill>
              </a:rPr>
              <a:t>5,4 mil habitantes beneficiados</a:t>
            </a:r>
            <a:endParaRPr lang="es-PE" sz="1600">
              <a:solidFill>
                <a:srgbClr val="000000"/>
              </a:solidFill>
            </a:endParaRPr>
          </a:p>
        </p:txBody>
      </p:sp>
      <p:cxnSp>
        <p:nvCxnSpPr>
          <p:cNvPr id="38" name="Google Shape;1292;p20"/>
          <p:cNvCxnSpPr>
            <a:endCxn id="28" idx="30"/>
            <a:extLst>
              <a:ext uri="smNativeData">
                <pr:smNativeData xmlns:pr="smNativeData" xmlns:p14="http://schemas.microsoft.com/office/powerpoint/2010/main" xmlns="" val="SMDATA_13_vnWXZBMAAAAlAAAADQAAAA0AAAAAkAAAAEgAAACQAAAASAAAAAAAAAAAAAAAAgAAAAEAAABQAAAAAAAAAAAA8L8AAAAAAAAAAAAAAAAAAP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kPAAAAAQAAACMAAAAjAAAAIwAAAB4AAAAAAAAASwAAAEsAAAAB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EAAQ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ANMwAADxcAAHU4AABFGQAAEAAAACYAAAAIAAAA//////////8="/>
              </a:ext>
            </a:extLst>
          </p:cNvCxnSpPr>
          <p:nvPr/>
        </p:nvCxnSpPr>
        <p:spPr>
          <a:xfrm rot="16200000">
            <a:off x="8558530" y="3488690"/>
            <a:ext cx="359410" cy="87884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headEnd type="none"/>
            <a:tailEnd type="stealth" w="med" len="med"/>
          </a:ln>
          <a:effectLst/>
        </p:spPr>
      </p:cxnSp>
      <p:cxnSp>
        <p:nvCxnSpPr>
          <p:cNvPr id="39" name="Google Shape;1293;p20"/>
          <p:cNvCxnSpPr>
            <a:endCxn id="29" idx="43"/>
            <a:extLst>
              <a:ext uri="smNativeData">
                <pr:smNativeData xmlns:pr="smNativeData" xmlns:p14="http://schemas.microsoft.com/office/powerpoint/2010/main" xmlns="" val="SMDATA_13_vnWXZBMAAAAlAAAADQAAAA0AAAAAkAAAAEgAAACQAAAASAAAAAAAAAAAAAAAAgAAAAEAAABQAAAAAAAAAAAA8L8AAAAAAAAAAAAAAAAAAP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kPAAAAAQAAACMAAAAjAAAAIwAAAB4AAAAAAAAASwAAAEsAAAAB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EAAQ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BXMwAAZBgAAII4AAClHAAAEAAAACYAAAAIAAAA//////////8="/>
              </a:ext>
            </a:extLst>
          </p:cNvCxnSpPr>
          <p:nvPr/>
        </p:nvCxnSpPr>
        <p:spPr>
          <a:xfrm rot="16200000">
            <a:off x="8420100" y="3890645"/>
            <a:ext cx="691515" cy="84010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headEnd type="none"/>
            <a:tailEnd type="stealth" w="med" len="med"/>
          </a:ln>
          <a:effectLst/>
        </p:spPr>
      </p:cxnSp>
      <p:cxnSp>
        <p:nvCxnSpPr>
          <p:cNvPr id="40" name="Google Shape;1294;p20"/>
          <p:cNvCxnSpPr>
            <a:extLst>
              <a:ext uri="smNativeData">
                <pr:smNativeData xmlns:pr="smNativeData" xmlns:p14="http://schemas.microsoft.com/office/powerpoint/2010/main" xmlns="" val="SMDATA_13_vnWXZBMAAAAlAAAADQAAAA0AAAAAkAAAAEgAAACQAAAASAAAAAAAAAAAAAAAAgAAAAEAAABQAAAAAAAAAAAA8L8AAAAAAAAAAAAAAAAAAP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kPAAAAAQAAACMAAAAjAAAAIwAAAB4AAAAAAAAASwAAAEsAAAAB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EAAQ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CUNQAAIBsAAL06AADmHwAAEAAAACYAAAAIAAAA//////////8="/>
              </a:ext>
            </a:extLst>
          </p:cNvCxnSpPr>
          <p:nvPr/>
        </p:nvCxnSpPr>
        <p:spPr>
          <a:xfrm rot="16200000">
            <a:off x="8740775" y="4378325"/>
            <a:ext cx="775970" cy="83883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headEnd type="none"/>
            <a:tailEnd type="stealth" w="med" len="med"/>
          </a:ln>
          <a:effectLst/>
        </p:spPr>
      </p:cxnSp>
      <p:cxnSp>
        <p:nvCxnSpPr>
          <p:cNvPr id="41" name="Google Shape;1298;p20"/>
          <p:cNvCxnSpPr>
            <a:stCxn id="36" idx="3"/>
            <a:extLst>
              <a:ext uri="smNativeData">
                <pr:smNativeData xmlns:pr="smNativeData" xmlns:p14="http://schemas.microsoft.com/office/powerpoint/2010/main" xmlns="" val="SMDATA_13_vnWXZBMAAAAlAAAADQAAAA0AAAAAkAAAAEgAAACQAAAASAAAAAAAAAAAAAAAAAAAAAEAAABQAAAAAAAAAAAA8L8AAAAAAAAAAAAAAAAAAP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kPAAAAAQAAACMAAAAjAAAAIwAAAB4AAAAAAAAASwAAAEsAAAAB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EAAQ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D0NAAARQ8AABY6AAAoEAAAEAAAACYAAAAIAAAA//////////8="/>
              </a:ext>
            </a:extLst>
          </p:cNvCxnSpPr>
          <p:nvPr/>
        </p:nvCxnSpPr>
        <p:spPr>
          <a:xfrm rot="5400000">
            <a:off x="8952865" y="2137410"/>
            <a:ext cx="144145" cy="83439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headEnd type="none"/>
            <a:tailEnd type="stealth" w="med" len="med"/>
          </a:ln>
          <a:effectLst/>
        </p:spPr>
      </p:cxnSp>
      <p:cxnSp>
        <p:nvCxnSpPr>
          <p:cNvPr id="42" name="Google Shape;1299;p20"/>
          <p:cNvCxnSpPr>
            <a:extLst>
              <a:ext uri="smNativeData">
                <pr:smNativeData xmlns:pr="smNativeData" xmlns:p14="http://schemas.microsoft.com/office/powerpoint/2010/main" xmlns="" val="SMDATA_13_vnWXZBMAAAAlAAAADQAAAA0AAAAAkAAAAEgAAACQAAAASAAAAAAAAAAAAAAAAAAAAAEAAABQAAAAAAAAAAAA8L8AAAAAAAAAAAAAAAAAAP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kPAAAAAQAAACMAAAAjAAAAIwAAAB4AAAAAAAAASwAAAEsAAAAB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EAAQ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C8MgAAVxYAAD06AADoFgAAEAAAACYAAAAIAAAA//////////8="/>
              </a:ext>
            </a:extLst>
          </p:cNvCxnSpPr>
          <p:nvPr/>
        </p:nvCxnSpPr>
        <p:spPr>
          <a:xfrm rot="5400000">
            <a:off x="8811260" y="3067685"/>
            <a:ext cx="92075" cy="121983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headEnd type="none"/>
            <a:tailEnd type="stealth" w="med" len="med"/>
          </a:ln>
          <a:effectLst/>
        </p:spPr>
      </p:cxnSp>
      <p:cxnSp>
        <p:nvCxnSpPr>
          <p:cNvPr id="43" name="Google Shape;1300;p20"/>
          <p:cNvCxnSpPr>
            <a:extLst>
              <a:ext uri="smNativeData">
                <pr:smNativeData xmlns:pr="smNativeData" xmlns:p14="http://schemas.microsoft.com/office/powerpoint/2010/main" xmlns="" val="SMDATA_13_vnWXZBMAAAAlAAAADQAAAA0AAAAAkAAAAEgAAACQAAAASAAAAAAAAAAAAAAAAgAAAAEAAABQAAAAAAAAAAAA8L8AAAAAAAAAAAAAAAAAAP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kPAAAAAQAAACMAAAAjAAAAIwAAAB4AAAAAAAAASwAAAEsAAAAB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gB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BFOQAAJh4AALg8AADqIgAAEAAAACYAAAAIAAAA//////////8="/>
              </a:ext>
            </a:extLst>
          </p:cNvCxnSpPr>
          <p:nvPr/>
        </p:nvCxnSpPr>
        <p:spPr>
          <a:xfrm rot="16200000">
            <a:off x="9203055" y="5007610"/>
            <a:ext cx="774700" cy="56070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headEnd type="none"/>
            <a:tailEnd type="stealth" w="med" len="med"/>
          </a:ln>
          <a:effectLst/>
        </p:spPr>
      </p:cxnSp>
      <p:sp>
        <p:nvSpPr>
          <p:cNvPr id="44" name="Google Shape;1284;p20"/>
          <p:cNvSpPr>
            <a:extLst>
              <a:ext uri="smNativeData">
                <pr:smNativeData xmlns:pr="smNativeData" xmlns:p14="http://schemas.microsoft.com/office/powerpoint/2010/main" xmlns="" val="SMDATA_13_vnWXZBMAAAAlAAAAZAAAAE0AAAAAAAAAAEgAAAAA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4X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CbOAAAYyYAAMFBAACDKQAAECAAACYAAAAIAAAA//////////8="/>
              </a:ext>
            </a:extLst>
          </p:cNvSpPr>
          <p:nvPr/>
        </p:nvSpPr>
        <p:spPr>
          <a:xfrm>
            <a:off x="9201785" y="6240145"/>
            <a:ext cx="1487170" cy="508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45720" rIns="0" bIns="45720" numCol="1" spcCol="215900" anchor="t"/>
          <a:lstStyle/>
          <a:p>
            <a:pPr>
              <a:buNone/>
              <a:defRPr lang="es-PE"/>
            </a:pPr>
            <a:r>
              <a:rPr lang="es-PE" sz="1100" b="1">
                <a:solidFill>
                  <a:srgbClr val="1D5D88"/>
                </a:solidFill>
              </a:rPr>
              <a:t>Puno</a:t>
            </a:r>
            <a:endParaRPr lang="es-PE" sz="1600">
              <a:solidFill>
                <a:srgbClr val="000000"/>
              </a:solidFill>
            </a:endParaRPr>
          </a:p>
          <a:p>
            <a:pPr marL="171450" indent="-171450">
              <a:buClrTx/>
              <a:buSzPts val="700"/>
              <a:buFont typeface="Arial" pitchFamily="2" charset="0"/>
              <a:buChar char="•"/>
              <a:defRPr lang="es-PE"/>
            </a:pPr>
            <a:r>
              <a:rPr lang="es-PE" sz="800">
                <a:solidFill>
                  <a:srgbClr val="000000"/>
                </a:solidFill>
              </a:rPr>
              <a:t>S/ 13.7  millones de inversión</a:t>
            </a:r>
            <a:endParaRPr lang="es-PE" sz="1600">
              <a:solidFill>
                <a:srgbClr val="000000"/>
              </a:solidFill>
            </a:endParaRPr>
          </a:p>
          <a:p>
            <a:pPr marL="171450" indent="-171450">
              <a:buClrTx/>
              <a:buSzPts val="700"/>
              <a:buFont typeface="Arial" pitchFamily="2" charset="0"/>
              <a:buChar char="•"/>
              <a:defRPr lang="es-PE"/>
            </a:pPr>
            <a:r>
              <a:rPr lang="es-PE" sz="800">
                <a:solidFill>
                  <a:srgbClr val="000000"/>
                </a:solidFill>
              </a:rPr>
              <a:t>4250 habitantes beneficiados</a:t>
            </a:r>
            <a:endParaRPr lang="es-PE" sz="1600">
              <a:solidFill>
                <a:srgbClr val="000000"/>
              </a:solidFill>
            </a:endParaRPr>
          </a:p>
        </p:txBody>
      </p:sp>
      <p:cxnSp>
        <p:nvCxnSpPr>
          <p:cNvPr id="45" name="Google Shape;1300;p20"/>
          <p:cNvCxnSpPr>
            <a:extLst>
              <a:ext uri="smNativeData">
                <pr:smNativeData xmlns:pr="smNativeData" xmlns:p14="http://schemas.microsoft.com/office/powerpoint/2010/main" xmlns="" val="SMDATA_13_vnWXZBMAAAAlAAAADQAAAA0AAAAAkAAAAEgAAACQAAAASAAAAAAAAAAAAAAAAgAAAAEAAABQAAAAAAAAAAAA8L8AAAAAAAAAAAAAAAAAAP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kPAAAAAQAAACMAAAAjAAAAIwAAAB4AAAAAAAAASwAAAEsAAAAB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oJ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AdQAAAxyMAAH9EAABOJwAAEAAAACYAAAAIAAAA//////////8="/>
              </a:ext>
            </a:extLst>
          </p:cNvCxnSpPr>
          <p:nvPr/>
        </p:nvCxnSpPr>
        <p:spPr>
          <a:xfrm rot="16200000">
            <a:off x="10491470" y="5746750"/>
            <a:ext cx="573405" cy="71247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headEnd type="none"/>
            <a:tailEnd type="stealth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871035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14;p19">
            <a:extLst>
              <a:ext uri="{FF2B5EF4-FFF2-40B4-BE49-F238E27FC236}">
                <a16:creationId xmlns:a16="http://schemas.microsoft.com/office/drawing/2014/main" id="{95A1CC03-0CAE-AA3D-1D9D-AB04F5F8A64E}"/>
              </a:ext>
            </a:extLst>
          </p:cNvPr>
          <p:cNvSpPr txBox="1"/>
          <p:nvPr/>
        </p:nvSpPr>
        <p:spPr>
          <a:xfrm>
            <a:off x="1504842" y="2599537"/>
            <a:ext cx="1944682" cy="79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54" rIns="0" bIns="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s-PE" b="1" dirty="0">
                <a:solidFill>
                  <a:srgbClr val="D5383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S/ 2 045 Millones</a:t>
            </a:r>
            <a:endParaRPr b="1" dirty="0">
              <a:latin typeface="Century Gothic" panose="020B0502020202020204" pitchFamily="34" charset="0"/>
            </a:endParaRPr>
          </a:p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s-PE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de inversión</a:t>
            </a:r>
            <a:endParaRPr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1219;p19">
            <a:extLst>
              <a:ext uri="{FF2B5EF4-FFF2-40B4-BE49-F238E27FC236}">
                <a16:creationId xmlns:a16="http://schemas.microsoft.com/office/drawing/2014/main" id="{A41B7CBB-2774-5657-D91F-DF30C49F90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3036" y="2637578"/>
            <a:ext cx="72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216;p19">
            <a:extLst>
              <a:ext uri="{FF2B5EF4-FFF2-40B4-BE49-F238E27FC236}">
                <a16:creationId xmlns:a16="http://schemas.microsoft.com/office/drawing/2014/main" id="{C145ECC6-2381-E536-A308-A300E961458E}"/>
              </a:ext>
            </a:extLst>
          </p:cNvPr>
          <p:cNvSpPr txBox="1"/>
          <p:nvPr/>
        </p:nvSpPr>
        <p:spPr>
          <a:xfrm>
            <a:off x="1504842" y="4463859"/>
            <a:ext cx="1752276" cy="887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54" rIns="0" bIns="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s-PE" b="1" dirty="0">
                <a:solidFill>
                  <a:srgbClr val="D5383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888 mil </a:t>
            </a:r>
            <a:endParaRPr b="1" dirty="0">
              <a:latin typeface="Century Gothic" panose="020B0502020202020204" pitchFamily="34" charset="0"/>
            </a:endParaRPr>
          </a:p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s-PE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habitantes beneficiados</a:t>
            </a:r>
            <a:endParaRPr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1217;p19">
            <a:extLst>
              <a:ext uri="{FF2B5EF4-FFF2-40B4-BE49-F238E27FC236}">
                <a16:creationId xmlns:a16="http://schemas.microsoft.com/office/drawing/2014/main" id="{8FAF5C9C-99DA-B808-0EB9-F1453C5760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396" y="4547666"/>
            <a:ext cx="72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15;p19">
            <a:extLst>
              <a:ext uri="{FF2B5EF4-FFF2-40B4-BE49-F238E27FC236}">
                <a16:creationId xmlns:a16="http://schemas.microsoft.com/office/drawing/2014/main" id="{9EEC53FA-7CB5-9C69-9528-E369F7C8B2C7}"/>
              </a:ext>
            </a:extLst>
          </p:cNvPr>
          <p:cNvSpPr txBox="1"/>
          <p:nvPr/>
        </p:nvSpPr>
        <p:spPr>
          <a:xfrm>
            <a:off x="1504842" y="3697241"/>
            <a:ext cx="1481999" cy="494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54" rIns="0" bIns="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s-PE" b="1" dirty="0">
                <a:solidFill>
                  <a:srgbClr val="D5383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22</a:t>
            </a:r>
            <a:r>
              <a:rPr lang="es-PE" b="1" dirty="0">
                <a:solidFill>
                  <a:srgbClr val="1D5D88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s-PE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regiones</a:t>
            </a:r>
            <a:endParaRPr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1218;p19">
            <a:extLst>
              <a:ext uri="{FF2B5EF4-FFF2-40B4-BE49-F238E27FC236}">
                <a16:creationId xmlns:a16="http://schemas.microsoft.com/office/drawing/2014/main" id="{AE9CD05E-AA5C-5D43-6800-C5DBE443F56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419" y="3584362"/>
            <a:ext cx="72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244;p19">
            <a:extLst>
              <a:ext uri="{FF2B5EF4-FFF2-40B4-BE49-F238E27FC236}">
                <a16:creationId xmlns:a16="http://schemas.microsoft.com/office/drawing/2014/main" id="{FAE98A90-928B-CDE8-B294-C2B798E00411}"/>
              </a:ext>
            </a:extLst>
          </p:cNvPr>
          <p:cNvSpPr txBox="1"/>
          <p:nvPr/>
        </p:nvSpPr>
        <p:spPr>
          <a:xfrm>
            <a:off x="499682" y="1913070"/>
            <a:ext cx="3885898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PE" sz="2400" b="1" dirty="0">
                <a:solidFill>
                  <a:srgbClr val="1F3864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116 Proyectos en cartera </a:t>
            </a:r>
            <a:endParaRPr sz="1200" dirty="0">
              <a:latin typeface="Century Gothic" panose="020B0502020202020204" pitchFamily="34" charset="0"/>
            </a:endParaRPr>
          </a:p>
        </p:txBody>
      </p:sp>
      <p:sp>
        <p:nvSpPr>
          <p:cNvPr id="12" name="Google Shape;1216;p19">
            <a:extLst>
              <a:ext uri="{FF2B5EF4-FFF2-40B4-BE49-F238E27FC236}">
                <a16:creationId xmlns:a16="http://schemas.microsoft.com/office/drawing/2014/main" id="{0C055DB2-9B11-D927-0922-BE3D9974A67E}"/>
              </a:ext>
            </a:extLst>
          </p:cNvPr>
          <p:cNvSpPr txBox="1"/>
          <p:nvPr/>
        </p:nvSpPr>
        <p:spPr>
          <a:xfrm>
            <a:off x="588781" y="5706275"/>
            <a:ext cx="3125887" cy="758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54" rIns="0" bIns="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s-PE" sz="2000" b="1" dirty="0">
                <a:solidFill>
                  <a:srgbClr val="D5383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s-PE" sz="2000" b="1" dirty="0">
                <a:solidFill>
                  <a:srgbClr val="C0000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96%:</a:t>
            </a:r>
            <a:r>
              <a:rPr lang="es-PE" sz="2000" b="1" dirty="0"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s-PE" sz="2000" b="1" dirty="0">
                <a:solidFill>
                  <a:srgbClr val="1D5D88"/>
                </a:solidFill>
                <a:latin typeface="Century Gothic" panose="020B0502020202020204" pitchFamily="34" charset="0"/>
                <a:cs typeface="Calibri"/>
                <a:sym typeface="Calibri"/>
              </a:rPr>
              <a:t>Cobertura eléctrica rural al 2026</a:t>
            </a:r>
            <a:endParaRPr sz="2000" b="1" dirty="0">
              <a:solidFill>
                <a:srgbClr val="1D5D88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1133;p15">
            <a:extLst>
              <a:ext uri="{FF2B5EF4-FFF2-40B4-BE49-F238E27FC236}">
                <a16:creationId xmlns:a16="http://schemas.microsoft.com/office/drawing/2014/main" id="{2EF2E2DD-EAE1-3687-7C19-057B4CC59B7B}"/>
              </a:ext>
            </a:extLst>
          </p:cNvPr>
          <p:cNvSpPr txBox="1">
            <a:spLocks/>
          </p:cNvSpPr>
          <p:nvPr/>
        </p:nvSpPr>
        <p:spPr>
          <a:xfrm>
            <a:off x="320040" y="776410"/>
            <a:ext cx="117348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 marL="12653" algn="ctr">
              <a:lnSpc>
                <a:spcPct val="100000"/>
              </a:lnSpc>
              <a:spcBef>
                <a:spcPts val="100"/>
              </a:spcBef>
              <a:defRPr sz="3200" b="1" spc="-75">
                <a:solidFill>
                  <a:srgbClr val="DE0C18"/>
                </a:solidFill>
                <a:latin typeface="Century Gothic" panose="020B0502020202020204" pitchFamily="34" charset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PE" sz="3000" dirty="0"/>
              <a:t>Cartera de proyectos de electrificación rural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8BA18C5F-D280-9AF5-581D-2C6E0B85CD1C}"/>
              </a:ext>
            </a:extLst>
          </p:cNvPr>
          <p:cNvGrpSpPr/>
          <p:nvPr/>
        </p:nvGrpSpPr>
        <p:grpSpPr>
          <a:xfrm>
            <a:off x="4786223" y="1583159"/>
            <a:ext cx="7103786" cy="5097859"/>
            <a:chOff x="4834620" y="2051355"/>
            <a:chExt cx="6902465" cy="5251388"/>
          </a:xfrm>
        </p:grpSpPr>
        <p:grpSp>
          <p:nvGrpSpPr>
            <p:cNvPr id="8" name="Google Shape;1163;p19">
              <a:extLst>
                <a:ext uri="{FF2B5EF4-FFF2-40B4-BE49-F238E27FC236}">
                  <a16:creationId xmlns:a16="http://schemas.microsoft.com/office/drawing/2014/main" id="{4A787B01-E667-8201-D87E-C636670F5E43}"/>
                </a:ext>
              </a:extLst>
            </p:cNvPr>
            <p:cNvGrpSpPr/>
            <p:nvPr/>
          </p:nvGrpSpPr>
          <p:grpSpPr>
            <a:xfrm>
              <a:off x="7079939" y="2497377"/>
              <a:ext cx="3133955" cy="4109380"/>
              <a:chOff x="7042159" y="1109432"/>
              <a:chExt cx="3939604" cy="5429224"/>
            </a:xfrm>
          </p:grpSpPr>
          <p:grpSp>
            <p:nvGrpSpPr>
              <p:cNvPr id="130" name="Google Shape;1164;p19">
                <a:extLst>
                  <a:ext uri="{FF2B5EF4-FFF2-40B4-BE49-F238E27FC236}">
                    <a16:creationId xmlns:a16="http://schemas.microsoft.com/office/drawing/2014/main" id="{2071DF3B-8764-7C24-5BAA-96BABF2D973B}"/>
                  </a:ext>
                </a:extLst>
              </p:cNvPr>
              <p:cNvGrpSpPr/>
              <p:nvPr/>
            </p:nvGrpSpPr>
            <p:grpSpPr>
              <a:xfrm>
                <a:off x="7042159" y="1109432"/>
                <a:ext cx="3575231" cy="2565051"/>
                <a:chOff x="7042159" y="1109432"/>
                <a:chExt cx="3575231" cy="2565051"/>
              </a:xfrm>
            </p:grpSpPr>
            <p:sp>
              <p:nvSpPr>
                <p:cNvPr id="152" name="Google Shape;1165;p19">
                  <a:extLst>
                    <a:ext uri="{FF2B5EF4-FFF2-40B4-BE49-F238E27FC236}">
                      <a16:creationId xmlns:a16="http://schemas.microsoft.com/office/drawing/2014/main" id="{260C411C-C1A6-3BCB-4248-EE9AC2F324CA}"/>
                    </a:ext>
                  </a:extLst>
                </p:cNvPr>
                <p:cNvSpPr/>
                <p:nvPr/>
              </p:nvSpPr>
              <p:spPr>
                <a:xfrm>
                  <a:off x="8145983" y="1109432"/>
                  <a:ext cx="2471408" cy="2565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10" h="7912" extrusionOk="0">
                      <a:moveTo>
                        <a:pt x="2155" y="250"/>
                      </a:moveTo>
                      <a:lnTo>
                        <a:pt x="2155" y="229"/>
                      </a:lnTo>
                      <a:lnTo>
                        <a:pt x="2155" y="233"/>
                      </a:lnTo>
                      <a:lnTo>
                        <a:pt x="2155" y="229"/>
                      </a:lnTo>
                      <a:lnTo>
                        <a:pt x="2138" y="229"/>
                      </a:lnTo>
                      <a:lnTo>
                        <a:pt x="2155" y="229"/>
                      </a:lnTo>
                      <a:lnTo>
                        <a:pt x="2138" y="229"/>
                      </a:lnTo>
                      <a:lnTo>
                        <a:pt x="2155" y="229"/>
                      </a:lnTo>
                      <a:lnTo>
                        <a:pt x="2155" y="216"/>
                      </a:lnTo>
                      <a:lnTo>
                        <a:pt x="2138" y="216"/>
                      </a:lnTo>
                      <a:lnTo>
                        <a:pt x="2138" y="174"/>
                      </a:lnTo>
                      <a:lnTo>
                        <a:pt x="2126" y="174"/>
                      </a:lnTo>
                      <a:lnTo>
                        <a:pt x="2126" y="148"/>
                      </a:lnTo>
                      <a:lnTo>
                        <a:pt x="2113" y="148"/>
                      </a:lnTo>
                      <a:lnTo>
                        <a:pt x="2113" y="131"/>
                      </a:lnTo>
                      <a:lnTo>
                        <a:pt x="2100" y="131"/>
                      </a:lnTo>
                      <a:lnTo>
                        <a:pt x="2088" y="127"/>
                      </a:lnTo>
                      <a:lnTo>
                        <a:pt x="2041" y="127"/>
                      </a:lnTo>
                      <a:lnTo>
                        <a:pt x="2041" y="131"/>
                      </a:lnTo>
                      <a:lnTo>
                        <a:pt x="2024" y="131"/>
                      </a:lnTo>
                      <a:lnTo>
                        <a:pt x="2024" y="60"/>
                      </a:lnTo>
                      <a:lnTo>
                        <a:pt x="2041" y="60"/>
                      </a:lnTo>
                      <a:lnTo>
                        <a:pt x="2041" y="72"/>
                      </a:lnTo>
                      <a:lnTo>
                        <a:pt x="2088" y="72"/>
                      </a:lnTo>
                      <a:lnTo>
                        <a:pt x="2071" y="60"/>
                      </a:lnTo>
                      <a:lnTo>
                        <a:pt x="2088" y="60"/>
                      </a:lnTo>
                      <a:lnTo>
                        <a:pt x="2088" y="72"/>
                      </a:lnTo>
                      <a:lnTo>
                        <a:pt x="2088" y="60"/>
                      </a:lnTo>
                      <a:lnTo>
                        <a:pt x="2088" y="72"/>
                      </a:lnTo>
                      <a:lnTo>
                        <a:pt x="2100" y="60"/>
                      </a:lnTo>
                      <a:lnTo>
                        <a:pt x="2100" y="72"/>
                      </a:lnTo>
                      <a:lnTo>
                        <a:pt x="2100" y="60"/>
                      </a:lnTo>
                      <a:lnTo>
                        <a:pt x="2113" y="60"/>
                      </a:lnTo>
                      <a:lnTo>
                        <a:pt x="2113" y="72"/>
                      </a:lnTo>
                      <a:lnTo>
                        <a:pt x="2113" y="60"/>
                      </a:lnTo>
                      <a:lnTo>
                        <a:pt x="2113" y="72"/>
                      </a:lnTo>
                      <a:lnTo>
                        <a:pt x="2126" y="72"/>
                      </a:lnTo>
                      <a:lnTo>
                        <a:pt x="2126" y="85"/>
                      </a:lnTo>
                      <a:lnTo>
                        <a:pt x="2126" y="72"/>
                      </a:lnTo>
                      <a:lnTo>
                        <a:pt x="2138" y="72"/>
                      </a:lnTo>
                      <a:lnTo>
                        <a:pt x="2138" y="85"/>
                      </a:lnTo>
                      <a:lnTo>
                        <a:pt x="2155" y="85"/>
                      </a:lnTo>
                      <a:lnTo>
                        <a:pt x="2155" y="98"/>
                      </a:lnTo>
                      <a:lnTo>
                        <a:pt x="2189" y="98"/>
                      </a:lnTo>
                      <a:lnTo>
                        <a:pt x="2189" y="115"/>
                      </a:lnTo>
                      <a:lnTo>
                        <a:pt x="2202" y="115"/>
                      </a:lnTo>
                      <a:lnTo>
                        <a:pt x="2189" y="115"/>
                      </a:lnTo>
                      <a:lnTo>
                        <a:pt x="2240" y="115"/>
                      </a:lnTo>
                      <a:lnTo>
                        <a:pt x="2240" y="98"/>
                      </a:lnTo>
                      <a:lnTo>
                        <a:pt x="2257" y="85"/>
                      </a:lnTo>
                      <a:lnTo>
                        <a:pt x="2257" y="115"/>
                      </a:lnTo>
                      <a:lnTo>
                        <a:pt x="2261" y="115"/>
                      </a:lnTo>
                      <a:lnTo>
                        <a:pt x="2261" y="98"/>
                      </a:lnTo>
                      <a:lnTo>
                        <a:pt x="2286" y="98"/>
                      </a:lnTo>
                      <a:lnTo>
                        <a:pt x="2286" y="115"/>
                      </a:lnTo>
                      <a:lnTo>
                        <a:pt x="2286" y="98"/>
                      </a:lnTo>
                      <a:lnTo>
                        <a:pt x="2286" y="115"/>
                      </a:lnTo>
                      <a:lnTo>
                        <a:pt x="2286" y="98"/>
                      </a:lnTo>
                      <a:lnTo>
                        <a:pt x="2316" y="98"/>
                      </a:lnTo>
                      <a:lnTo>
                        <a:pt x="2316" y="85"/>
                      </a:lnTo>
                      <a:lnTo>
                        <a:pt x="2329" y="85"/>
                      </a:lnTo>
                      <a:lnTo>
                        <a:pt x="2342" y="72"/>
                      </a:lnTo>
                      <a:lnTo>
                        <a:pt x="2342" y="60"/>
                      </a:lnTo>
                      <a:lnTo>
                        <a:pt x="2350" y="60"/>
                      </a:lnTo>
                      <a:lnTo>
                        <a:pt x="2350" y="47"/>
                      </a:lnTo>
                      <a:lnTo>
                        <a:pt x="2363" y="47"/>
                      </a:lnTo>
                      <a:lnTo>
                        <a:pt x="2363" y="38"/>
                      </a:lnTo>
                      <a:lnTo>
                        <a:pt x="2375" y="38"/>
                      </a:lnTo>
                      <a:lnTo>
                        <a:pt x="2375" y="0"/>
                      </a:lnTo>
                      <a:lnTo>
                        <a:pt x="2430" y="0"/>
                      </a:lnTo>
                      <a:lnTo>
                        <a:pt x="2430" y="13"/>
                      </a:lnTo>
                      <a:lnTo>
                        <a:pt x="2439" y="13"/>
                      </a:lnTo>
                      <a:lnTo>
                        <a:pt x="2439" y="26"/>
                      </a:lnTo>
                      <a:lnTo>
                        <a:pt x="2464" y="26"/>
                      </a:lnTo>
                      <a:lnTo>
                        <a:pt x="2477" y="38"/>
                      </a:lnTo>
                      <a:lnTo>
                        <a:pt x="2477" y="26"/>
                      </a:lnTo>
                      <a:lnTo>
                        <a:pt x="2477" y="38"/>
                      </a:lnTo>
                      <a:lnTo>
                        <a:pt x="2519" y="38"/>
                      </a:lnTo>
                      <a:lnTo>
                        <a:pt x="2519" y="47"/>
                      </a:lnTo>
                      <a:lnTo>
                        <a:pt x="2532" y="47"/>
                      </a:lnTo>
                      <a:lnTo>
                        <a:pt x="2532" y="60"/>
                      </a:lnTo>
                      <a:lnTo>
                        <a:pt x="2536" y="60"/>
                      </a:lnTo>
                      <a:lnTo>
                        <a:pt x="2553" y="72"/>
                      </a:lnTo>
                      <a:lnTo>
                        <a:pt x="2553" y="85"/>
                      </a:lnTo>
                      <a:lnTo>
                        <a:pt x="2566" y="85"/>
                      </a:lnTo>
                      <a:lnTo>
                        <a:pt x="2566" y="98"/>
                      </a:lnTo>
                      <a:lnTo>
                        <a:pt x="2604" y="98"/>
                      </a:lnTo>
                      <a:lnTo>
                        <a:pt x="2604" y="127"/>
                      </a:lnTo>
                      <a:lnTo>
                        <a:pt x="2621" y="131"/>
                      </a:lnTo>
                      <a:lnTo>
                        <a:pt x="2625" y="131"/>
                      </a:lnTo>
                      <a:lnTo>
                        <a:pt x="2625" y="148"/>
                      </a:lnTo>
                      <a:lnTo>
                        <a:pt x="2638" y="148"/>
                      </a:lnTo>
                      <a:lnTo>
                        <a:pt x="2638" y="161"/>
                      </a:lnTo>
                      <a:lnTo>
                        <a:pt x="2655" y="161"/>
                      </a:lnTo>
                      <a:lnTo>
                        <a:pt x="2655" y="148"/>
                      </a:lnTo>
                      <a:lnTo>
                        <a:pt x="2667" y="148"/>
                      </a:lnTo>
                      <a:lnTo>
                        <a:pt x="2667" y="174"/>
                      </a:lnTo>
                      <a:lnTo>
                        <a:pt x="2714" y="174"/>
                      </a:lnTo>
                      <a:lnTo>
                        <a:pt x="2727" y="161"/>
                      </a:lnTo>
                      <a:lnTo>
                        <a:pt x="2727" y="148"/>
                      </a:lnTo>
                      <a:lnTo>
                        <a:pt x="2739" y="131"/>
                      </a:lnTo>
                      <a:lnTo>
                        <a:pt x="2782" y="131"/>
                      </a:lnTo>
                      <a:lnTo>
                        <a:pt x="2782" y="148"/>
                      </a:lnTo>
                      <a:lnTo>
                        <a:pt x="2794" y="148"/>
                      </a:lnTo>
                      <a:lnTo>
                        <a:pt x="2794" y="161"/>
                      </a:lnTo>
                      <a:lnTo>
                        <a:pt x="2807" y="174"/>
                      </a:lnTo>
                      <a:lnTo>
                        <a:pt x="2807" y="186"/>
                      </a:lnTo>
                      <a:lnTo>
                        <a:pt x="2816" y="199"/>
                      </a:lnTo>
                      <a:lnTo>
                        <a:pt x="2816" y="216"/>
                      </a:lnTo>
                      <a:lnTo>
                        <a:pt x="2828" y="229"/>
                      </a:lnTo>
                      <a:lnTo>
                        <a:pt x="2828" y="275"/>
                      </a:lnTo>
                      <a:lnTo>
                        <a:pt x="2854" y="275"/>
                      </a:lnTo>
                      <a:lnTo>
                        <a:pt x="2854" y="263"/>
                      </a:lnTo>
                      <a:lnTo>
                        <a:pt x="2883" y="263"/>
                      </a:lnTo>
                      <a:lnTo>
                        <a:pt x="2883" y="275"/>
                      </a:lnTo>
                      <a:lnTo>
                        <a:pt x="2871" y="275"/>
                      </a:lnTo>
                      <a:lnTo>
                        <a:pt x="2871" y="288"/>
                      </a:lnTo>
                      <a:lnTo>
                        <a:pt x="2883" y="301"/>
                      </a:lnTo>
                      <a:lnTo>
                        <a:pt x="2896" y="301"/>
                      </a:lnTo>
                      <a:lnTo>
                        <a:pt x="2905" y="288"/>
                      </a:lnTo>
                      <a:lnTo>
                        <a:pt x="2930" y="288"/>
                      </a:lnTo>
                      <a:lnTo>
                        <a:pt x="2930" y="275"/>
                      </a:lnTo>
                      <a:lnTo>
                        <a:pt x="2943" y="275"/>
                      </a:lnTo>
                      <a:lnTo>
                        <a:pt x="2943" y="288"/>
                      </a:lnTo>
                      <a:lnTo>
                        <a:pt x="2930" y="288"/>
                      </a:lnTo>
                      <a:lnTo>
                        <a:pt x="2930" y="313"/>
                      </a:lnTo>
                      <a:lnTo>
                        <a:pt x="2968" y="313"/>
                      </a:lnTo>
                      <a:lnTo>
                        <a:pt x="2968" y="335"/>
                      </a:lnTo>
                      <a:lnTo>
                        <a:pt x="2998" y="335"/>
                      </a:lnTo>
                      <a:lnTo>
                        <a:pt x="2998" y="347"/>
                      </a:lnTo>
                      <a:lnTo>
                        <a:pt x="3002" y="364"/>
                      </a:lnTo>
                      <a:lnTo>
                        <a:pt x="3002" y="390"/>
                      </a:lnTo>
                      <a:lnTo>
                        <a:pt x="3032" y="390"/>
                      </a:lnTo>
                      <a:lnTo>
                        <a:pt x="3032" y="377"/>
                      </a:lnTo>
                      <a:lnTo>
                        <a:pt x="3044" y="377"/>
                      </a:lnTo>
                      <a:lnTo>
                        <a:pt x="3044" y="390"/>
                      </a:lnTo>
                      <a:lnTo>
                        <a:pt x="3032" y="402"/>
                      </a:lnTo>
                      <a:lnTo>
                        <a:pt x="3057" y="402"/>
                      </a:lnTo>
                      <a:lnTo>
                        <a:pt x="3057" y="390"/>
                      </a:lnTo>
                      <a:lnTo>
                        <a:pt x="3070" y="390"/>
                      </a:lnTo>
                      <a:lnTo>
                        <a:pt x="3070" y="402"/>
                      </a:lnTo>
                      <a:lnTo>
                        <a:pt x="3087" y="402"/>
                      </a:lnTo>
                      <a:lnTo>
                        <a:pt x="3087" y="415"/>
                      </a:lnTo>
                      <a:lnTo>
                        <a:pt x="3104" y="415"/>
                      </a:lnTo>
                      <a:lnTo>
                        <a:pt x="3104" y="466"/>
                      </a:lnTo>
                      <a:lnTo>
                        <a:pt x="3120" y="466"/>
                      </a:lnTo>
                      <a:lnTo>
                        <a:pt x="3133" y="449"/>
                      </a:lnTo>
                      <a:lnTo>
                        <a:pt x="3146" y="466"/>
                      </a:lnTo>
                      <a:lnTo>
                        <a:pt x="3146" y="512"/>
                      </a:lnTo>
                      <a:lnTo>
                        <a:pt x="3159" y="512"/>
                      </a:lnTo>
                      <a:lnTo>
                        <a:pt x="3159" y="525"/>
                      </a:lnTo>
                      <a:lnTo>
                        <a:pt x="3171" y="525"/>
                      </a:lnTo>
                      <a:lnTo>
                        <a:pt x="3171" y="538"/>
                      </a:lnTo>
                      <a:lnTo>
                        <a:pt x="3159" y="538"/>
                      </a:lnTo>
                      <a:lnTo>
                        <a:pt x="3159" y="563"/>
                      </a:lnTo>
                      <a:lnTo>
                        <a:pt x="3171" y="563"/>
                      </a:lnTo>
                      <a:lnTo>
                        <a:pt x="3180" y="580"/>
                      </a:lnTo>
                      <a:lnTo>
                        <a:pt x="3180" y="597"/>
                      </a:lnTo>
                      <a:lnTo>
                        <a:pt x="3171" y="597"/>
                      </a:lnTo>
                      <a:lnTo>
                        <a:pt x="3159" y="614"/>
                      </a:lnTo>
                      <a:lnTo>
                        <a:pt x="3159" y="639"/>
                      </a:lnTo>
                      <a:lnTo>
                        <a:pt x="3171" y="639"/>
                      </a:lnTo>
                      <a:lnTo>
                        <a:pt x="3180" y="652"/>
                      </a:lnTo>
                      <a:lnTo>
                        <a:pt x="3205" y="652"/>
                      </a:lnTo>
                      <a:lnTo>
                        <a:pt x="3205" y="682"/>
                      </a:lnTo>
                      <a:lnTo>
                        <a:pt x="3218" y="682"/>
                      </a:lnTo>
                      <a:lnTo>
                        <a:pt x="3235" y="665"/>
                      </a:lnTo>
                      <a:lnTo>
                        <a:pt x="3247" y="682"/>
                      </a:lnTo>
                      <a:lnTo>
                        <a:pt x="3235" y="682"/>
                      </a:lnTo>
                      <a:lnTo>
                        <a:pt x="3235" y="716"/>
                      </a:lnTo>
                      <a:lnTo>
                        <a:pt x="3260" y="716"/>
                      </a:lnTo>
                      <a:lnTo>
                        <a:pt x="3260" y="699"/>
                      </a:lnTo>
                      <a:lnTo>
                        <a:pt x="3273" y="699"/>
                      </a:lnTo>
                      <a:lnTo>
                        <a:pt x="3273" y="716"/>
                      </a:lnTo>
                      <a:lnTo>
                        <a:pt x="3260" y="716"/>
                      </a:lnTo>
                      <a:lnTo>
                        <a:pt x="3260" y="728"/>
                      </a:lnTo>
                      <a:lnTo>
                        <a:pt x="3247" y="728"/>
                      </a:lnTo>
                      <a:lnTo>
                        <a:pt x="3247" y="741"/>
                      </a:lnTo>
                      <a:lnTo>
                        <a:pt x="3260" y="754"/>
                      </a:lnTo>
                      <a:lnTo>
                        <a:pt x="3247" y="766"/>
                      </a:lnTo>
                      <a:lnTo>
                        <a:pt x="3235" y="754"/>
                      </a:lnTo>
                      <a:lnTo>
                        <a:pt x="3205" y="754"/>
                      </a:lnTo>
                      <a:lnTo>
                        <a:pt x="3205" y="779"/>
                      </a:lnTo>
                      <a:lnTo>
                        <a:pt x="3247" y="779"/>
                      </a:lnTo>
                      <a:lnTo>
                        <a:pt x="3247" y="813"/>
                      </a:lnTo>
                      <a:lnTo>
                        <a:pt x="3260" y="813"/>
                      </a:lnTo>
                      <a:lnTo>
                        <a:pt x="3260" y="830"/>
                      </a:lnTo>
                      <a:lnTo>
                        <a:pt x="3247" y="830"/>
                      </a:lnTo>
                      <a:lnTo>
                        <a:pt x="3247" y="855"/>
                      </a:lnTo>
                      <a:lnTo>
                        <a:pt x="3260" y="855"/>
                      </a:lnTo>
                      <a:lnTo>
                        <a:pt x="3260" y="868"/>
                      </a:lnTo>
                      <a:lnTo>
                        <a:pt x="3281" y="868"/>
                      </a:lnTo>
                      <a:lnTo>
                        <a:pt x="3281" y="881"/>
                      </a:lnTo>
                      <a:lnTo>
                        <a:pt x="3362" y="881"/>
                      </a:lnTo>
                      <a:lnTo>
                        <a:pt x="3362" y="889"/>
                      </a:lnTo>
                      <a:lnTo>
                        <a:pt x="3370" y="889"/>
                      </a:lnTo>
                      <a:lnTo>
                        <a:pt x="3383" y="902"/>
                      </a:lnTo>
                      <a:lnTo>
                        <a:pt x="3396" y="902"/>
                      </a:lnTo>
                      <a:lnTo>
                        <a:pt x="3408" y="915"/>
                      </a:lnTo>
                      <a:lnTo>
                        <a:pt x="3455" y="915"/>
                      </a:lnTo>
                      <a:lnTo>
                        <a:pt x="3455" y="881"/>
                      </a:lnTo>
                      <a:lnTo>
                        <a:pt x="3485" y="881"/>
                      </a:lnTo>
                      <a:lnTo>
                        <a:pt x="3485" y="902"/>
                      </a:lnTo>
                      <a:lnTo>
                        <a:pt x="3468" y="902"/>
                      </a:lnTo>
                      <a:lnTo>
                        <a:pt x="3468" y="915"/>
                      </a:lnTo>
                      <a:lnTo>
                        <a:pt x="3485" y="915"/>
                      </a:lnTo>
                      <a:lnTo>
                        <a:pt x="3485" y="957"/>
                      </a:lnTo>
                      <a:lnTo>
                        <a:pt x="3497" y="970"/>
                      </a:lnTo>
                      <a:lnTo>
                        <a:pt x="3510" y="970"/>
                      </a:lnTo>
                      <a:lnTo>
                        <a:pt x="3510" y="957"/>
                      </a:lnTo>
                      <a:lnTo>
                        <a:pt x="3523" y="957"/>
                      </a:lnTo>
                      <a:lnTo>
                        <a:pt x="3535" y="944"/>
                      </a:lnTo>
                      <a:lnTo>
                        <a:pt x="3535" y="957"/>
                      </a:lnTo>
                      <a:lnTo>
                        <a:pt x="3552" y="957"/>
                      </a:lnTo>
                      <a:lnTo>
                        <a:pt x="3552" y="970"/>
                      </a:lnTo>
                      <a:lnTo>
                        <a:pt x="3535" y="970"/>
                      </a:lnTo>
                      <a:lnTo>
                        <a:pt x="3535" y="978"/>
                      </a:lnTo>
                      <a:lnTo>
                        <a:pt x="3523" y="978"/>
                      </a:lnTo>
                      <a:lnTo>
                        <a:pt x="3535" y="991"/>
                      </a:lnTo>
                      <a:lnTo>
                        <a:pt x="3552" y="991"/>
                      </a:lnTo>
                      <a:lnTo>
                        <a:pt x="3556" y="978"/>
                      </a:lnTo>
                      <a:lnTo>
                        <a:pt x="3586" y="978"/>
                      </a:lnTo>
                      <a:lnTo>
                        <a:pt x="3586" y="991"/>
                      </a:lnTo>
                      <a:lnTo>
                        <a:pt x="3599" y="991"/>
                      </a:lnTo>
                      <a:lnTo>
                        <a:pt x="3599" y="1046"/>
                      </a:lnTo>
                      <a:lnTo>
                        <a:pt x="3612" y="1046"/>
                      </a:lnTo>
                      <a:lnTo>
                        <a:pt x="3612" y="1059"/>
                      </a:lnTo>
                      <a:lnTo>
                        <a:pt x="3624" y="1059"/>
                      </a:lnTo>
                      <a:lnTo>
                        <a:pt x="3624" y="1080"/>
                      </a:lnTo>
                      <a:lnTo>
                        <a:pt x="3637" y="1080"/>
                      </a:lnTo>
                      <a:lnTo>
                        <a:pt x="3645" y="1092"/>
                      </a:lnTo>
                      <a:lnTo>
                        <a:pt x="3645" y="1080"/>
                      </a:lnTo>
                      <a:lnTo>
                        <a:pt x="3658" y="1092"/>
                      </a:lnTo>
                      <a:lnTo>
                        <a:pt x="3671" y="1092"/>
                      </a:lnTo>
                      <a:lnTo>
                        <a:pt x="3671" y="1105"/>
                      </a:lnTo>
                      <a:lnTo>
                        <a:pt x="3683" y="1092"/>
                      </a:lnTo>
                      <a:lnTo>
                        <a:pt x="3700" y="1092"/>
                      </a:lnTo>
                      <a:lnTo>
                        <a:pt x="3700" y="1105"/>
                      </a:lnTo>
                      <a:lnTo>
                        <a:pt x="3713" y="1105"/>
                      </a:lnTo>
                      <a:lnTo>
                        <a:pt x="3726" y="1092"/>
                      </a:lnTo>
                      <a:lnTo>
                        <a:pt x="3726" y="1059"/>
                      </a:lnTo>
                      <a:lnTo>
                        <a:pt x="3734" y="1059"/>
                      </a:lnTo>
                      <a:lnTo>
                        <a:pt x="3734" y="1092"/>
                      </a:lnTo>
                      <a:lnTo>
                        <a:pt x="3747" y="1092"/>
                      </a:lnTo>
                      <a:lnTo>
                        <a:pt x="3747" y="1105"/>
                      </a:lnTo>
                      <a:lnTo>
                        <a:pt x="3772" y="1105"/>
                      </a:lnTo>
                      <a:lnTo>
                        <a:pt x="3785" y="1092"/>
                      </a:lnTo>
                      <a:lnTo>
                        <a:pt x="3802" y="1092"/>
                      </a:lnTo>
                      <a:lnTo>
                        <a:pt x="3815" y="1105"/>
                      </a:lnTo>
                      <a:lnTo>
                        <a:pt x="3815" y="1118"/>
                      </a:lnTo>
                      <a:lnTo>
                        <a:pt x="3836" y="1118"/>
                      </a:lnTo>
                      <a:lnTo>
                        <a:pt x="3836" y="1105"/>
                      </a:lnTo>
                      <a:lnTo>
                        <a:pt x="3849" y="1105"/>
                      </a:lnTo>
                      <a:lnTo>
                        <a:pt x="3849" y="1160"/>
                      </a:lnTo>
                      <a:lnTo>
                        <a:pt x="3861" y="1164"/>
                      </a:lnTo>
                      <a:lnTo>
                        <a:pt x="3887" y="1164"/>
                      </a:lnTo>
                      <a:lnTo>
                        <a:pt x="3887" y="1160"/>
                      </a:lnTo>
                      <a:lnTo>
                        <a:pt x="3887" y="1207"/>
                      </a:lnTo>
                      <a:lnTo>
                        <a:pt x="3899" y="1207"/>
                      </a:lnTo>
                      <a:lnTo>
                        <a:pt x="3899" y="1219"/>
                      </a:lnTo>
                      <a:lnTo>
                        <a:pt x="3916" y="1232"/>
                      </a:lnTo>
                      <a:lnTo>
                        <a:pt x="3916" y="1253"/>
                      </a:lnTo>
                      <a:lnTo>
                        <a:pt x="3887" y="1253"/>
                      </a:lnTo>
                      <a:lnTo>
                        <a:pt x="3887" y="1245"/>
                      </a:lnTo>
                      <a:lnTo>
                        <a:pt x="3874" y="1245"/>
                      </a:lnTo>
                      <a:lnTo>
                        <a:pt x="3874" y="1253"/>
                      </a:lnTo>
                      <a:lnTo>
                        <a:pt x="3887" y="1253"/>
                      </a:lnTo>
                      <a:lnTo>
                        <a:pt x="3887" y="1266"/>
                      </a:lnTo>
                      <a:lnTo>
                        <a:pt x="3921" y="1266"/>
                      </a:lnTo>
                      <a:lnTo>
                        <a:pt x="3921" y="1296"/>
                      </a:lnTo>
                      <a:lnTo>
                        <a:pt x="3933" y="1296"/>
                      </a:lnTo>
                      <a:lnTo>
                        <a:pt x="3933" y="1308"/>
                      </a:lnTo>
                      <a:lnTo>
                        <a:pt x="3950" y="1308"/>
                      </a:lnTo>
                      <a:lnTo>
                        <a:pt x="3963" y="1321"/>
                      </a:lnTo>
                      <a:lnTo>
                        <a:pt x="3963" y="1308"/>
                      </a:lnTo>
                      <a:lnTo>
                        <a:pt x="3963" y="1321"/>
                      </a:lnTo>
                      <a:lnTo>
                        <a:pt x="3963" y="1308"/>
                      </a:lnTo>
                      <a:lnTo>
                        <a:pt x="3963" y="1321"/>
                      </a:lnTo>
                      <a:lnTo>
                        <a:pt x="3976" y="1321"/>
                      </a:lnTo>
                      <a:lnTo>
                        <a:pt x="3976" y="1334"/>
                      </a:lnTo>
                      <a:lnTo>
                        <a:pt x="3963" y="1334"/>
                      </a:lnTo>
                      <a:lnTo>
                        <a:pt x="3963" y="1342"/>
                      </a:lnTo>
                      <a:lnTo>
                        <a:pt x="3976" y="1342"/>
                      </a:lnTo>
                      <a:lnTo>
                        <a:pt x="3976" y="1368"/>
                      </a:lnTo>
                      <a:lnTo>
                        <a:pt x="3963" y="1368"/>
                      </a:lnTo>
                      <a:lnTo>
                        <a:pt x="3963" y="1393"/>
                      </a:lnTo>
                      <a:lnTo>
                        <a:pt x="4001" y="1393"/>
                      </a:lnTo>
                      <a:lnTo>
                        <a:pt x="3988" y="1410"/>
                      </a:lnTo>
                      <a:lnTo>
                        <a:pt x="3988" y="1423"/>
                      </a:lnTo>
                      <a:lnTo>
                        <a:pt x="3976" y="1423"/>
                      </a:lnTo>
                      <a:lnTo>
                        <a:pt x="3963" y="1435"/>
                      </a:lnTo>
                      <a:lnTo>
                        <a:pt x="3950" y="1435"/>
                      </a:lnTo>
                      <a:lnTo>
                        <a:pt x="3950" y="1469"/>
                      </a:lnTo>
                      <a:lnTo>
                        <a:pt x="3933" y="1469"/>
                      </a:lnTo>
                      <a:lnTo>
                        <a:pt x="3933" y="1482"/>
                      </a:lnTo>
                      <a:lnTo>
                        <a:pt x="3921" y="1482"/>
                      </a:lnTo>
                      <a:lnTo>
                        <a:pt x="3921" y="1524"/>
                      </a:lnTo>
                      <a:lnTo>
                        <a:pt x="3933" y="1524"/>
                      </a:lnTo>
                      <a:lnTo>
                        <a:pt x="3933" y="1528"/>
                      </a:lnTo>
                      <a:lnTo>
                        <a:pt x="3963" y="1528"/>
                      </a:lnTo>
                      <a:lnTo>
                        <a:pt x="3963" y="1545"/>
                      </a:lnTo>
                      <a:lnTo>
                        <a:pt x="4001" y="1545"/>
                      </a:lnTo>
                      <a:lnTo>
                        <a:pt x="4001" y="1558"/>
                      </a:lnTo>
                      <a:lnTo>
                        <a:pt x="4018" y="1558"/>
                      </a:lnTo>
                      <a:lnTo>
                        <a:pt x="4018" y="1596"/>
                      </a:lnTo>
                      <a:lnTo>
                        <a:pt x="4035" y="1596"/>
                      </a:lnTo>
                      <a:lnTo>
                        <a:pt x="4035" y="1583"/>
                      </a:lnTo>
                      <a:lnTo>
                        <a:pt x="4077" y="1583"/>
                      </a:lnTo>
                      <a:lnTo>
                        <a:pt x="4077" y="1596"/>
                      </a:lnTo>
                      <a:lnTo>
                        <a:pt x="4103" y="1596"/>
                      </a:lnTo>
                      <a:lnTo>
                        <a:pt x="4111" y="1609"/>
                      </a:lnTo>
                      <a:lnTo>
                        <a:pt x="4111" y="1626"/>
                      </a:lnTo>
                      <a:lnTo>
                        <a:pt x="4136" y="1626"/>
                      </a:lnTo>
                      <a:lnTo>
                        <a:pt x="4136" y="1609"/>
                      </a:lnTo>
                      <a:lnTo>
                        <a:pt x="4124" y="1609"/>
                      </a:lnTo>
                      <a:lnTo>
                        <a:pt x="4124" y="1596"/>
                      </a:lnTo>
                      <a:lnTo>
                        <a:pt x="4136" y="1596"/>
                      </a:lnTo>
                      <a:lnTo>
                        <a:pt x="4124" y="1596"/>
                      </a:lnTo>
                      <a:lnTo>
                        <a:pt x="4136" y="1583"/>
                      </a:lnTo>
                      <a:lnTo>
                        <a:pt x="4191" y="1583"/>
                      </a:lnTo>
                      <a:lnTo>
                        <a:pt x="4191" y="1596"/>
                      </a:lnTo>
                      <a:lnTo>
                        <a:pt x="4179" y="1596"/>
                      </a:lnTo>
                      <a:lnTo>
                        <a:pt x="4179" y="1609"/>
                      </a:lnTo>
                      <a:lnTo>
                        <a:pt x="4200" y="1609"/>
                      </a:lnTo>
                      <a:lnTo>
                        <a:pt x="4200" y="1558"/>
                      </a:lnTo>
                      <a:lnTo>
                        <a:pt x="4225" y="1558"/>
                      </a:lnTo>
                      <a:lnTo>
                        <a:pt x="4225" y="1583"/>
                      </a:lnTo>
                      <a:lnTo>
                        <a:pt x="4238" y="1583"/>
                      </a:lnTo>
                      <a:lnTo>
                        <a:pt x="4238" y="1609"/>
                      </a:lnTo>
                      <a:lnTo>
                        <a:pt x="4280" y="1609"/>
                      </a:lnTo>
                      <a:lnTo>
                        <a:pt x="4280" y="1660"/>
                      </a:lnTo>
                      <a:lnTo>
                        <a:pt x="4293" y="1660"/>
                      </a:lnTo>
                      <a:lnTo>
                        <a:pt x="4293" y="1672"/>
                      </a:lnTo>
                      <a:lnTo>
                        <a:pt x="4314" y="1672"/>
                      </a:lnTo>
                      <a:lnTo>
                        <a:pt x="4314" y="1698"/>
                      </a:lnTo>
                      <a:lnTo>
                        <a:pt x="4302" y="1698"/>
                      </a:lnTo>
                      <a:lnTo>
                        <a:pt x="4302" y="1719"/>
                      </a:lnTo>
                      <a:lnTo>
                        <a:pt x="4314" y="1719"/>
                      </a:lnTo>
                      <a:lnTo>
                        <a:pt x="4314" y="1744"/>
                      </a:lnTo>
                      <a:lnTo>
                        <a:pt x="4302" y="1744"/>
                      </a:lnTo>
                      <a:lnTo>
                        <a:pt x="4302" y="1799"/>
                      </a:lnTo>
                      <a:lnTo>
                        <a:pt x="4314" y="1799"/>
                      </a:lnTo>
                      <a:lnTo>
                        <a:pt x="4314" y="1808"/>
                      </a:lnTo>
                      <a:lnTo>
                        <a:pt x="4327" y="1808"/>
                      </a:lnTo>
                      <a:lnTo>
                        <a:pt x="4327" y="1821"/>
                      </a:lnTo>
                      <a:lnTo>
                        <a:pt x="4314" y="1833"/>
                      </a:lnTo>
                      <a:lnTo>
                        <a:pt x="4314" y="1859"/>
                      </a:lnTo>
                      <a:lnTo>
                        <a:pt x="4352" y="1859"/>
                      </a:lnTo>
                      <a:lnTo>
                        <a:pt x="4352" y="1888"/>
                      </a:lnTo>
                      <a:lnTo>
                        <a:pt x="4327" y="1888"/>
                      </a:lnTo>
                      <a:lnTo>
                        <a:pt x="4327" y="1901"/>
                      </a:lnTo>
                      <a:lnTo>
                        <a:pt x="4314" y="1901"/>
                      </a:lnTo>
                      <a:lnTo>
                        <a:pt x="4302" y="1909"/>
                      </a:lnTo>
                      <a:lnTo>
                        <a:pt x="4302" y="1948"/>
                      </a:lnTo>
                      <a:lnTo>
                        <a:pt x="4293" y="1948"/>
                      </a:lnTo>
                      <a:lnTo>
                        <a:pt x="4293" y="1960"/>
                      </a:lnTo>
                      <a:lnTo>
                        <a:pt x="4280" y="1960"/>
                      </a:lnTo>
                      <a:lnTo>
                        <a:pt x="4280" y="1948"/>
                      </a:lnTo>
                      <a:lnTo>
                        <a:pt x="4268" y="1948"/>
                      </a:lnTo>
                      <a:lnTo>
                        <a:pt x="4268" y="1960"/>
                      </a:lnTo>
                      <a:lnTo>
                        <a:pt x="4251" y="1960"/>
                      </a:lnTo>
                      <a:lnTo>
                        <a:pt x="4251" y="1977"/>
                      </a:lnTo>
                      <a:lnTo>
                        <a:pt x="4268" y="1977"/>
                      </a:lnTo>
                      <a:lnTo>
                        <a:pt x="4268" y="2011"/>
                      </a:lnTo>
                      <a:lnTo>
                        <a:pt x="4280" y="2024"/>
                      </a:lnTo>
                      <a:lnTo>
                        <a:pt x="4293" y="2024"/>
                      </a:lnTo>
                      <a:lnTo>
                        <a:pt x="4293" y="2036"/>
                      </a:lnTo>
                      <a:lnTo>
                        <a:pt x="4302" y="2036"/>
                      </a:lnTo>
                      <a:lnTo>
                        <a:pt x="4302" y="2049"/>
                      </a:lnTo>
                      <a:lnTo>
                        <a:pt x="4314" y="2049"/>
                      </a:lnTo>
                      <a:lnTo>
                        <a:pt x="4314" y="2062"/>
                      </a:lnTo>
                      <a:lnTo>
                        <a:pt x="4302" y="2062"/>
                      </a:lnTo>
                      <a:lnTo>
                        <a:pt x="4302" y="2091"/>
                      </a:lnTo>
                      <a:lnTo>
                        <a:pt x="4314" y="2091"/>
                      </a:lnTo>
                      <a:lnTo>
                        <a:pt x="4327" y="2075"/>
                      </a:lnTo>
                      <a:lnTo>
                        <a:pt x="4352" y="2075"/>
                      </a:lnTo>
                      <a:lnTo>
                        <a:pt x="4352" y="2108"/>
                      </a:lnTo>
                      <a:lnTo>
                        <a:pt x="4382" y="2108"/>
                      </a:lnTo>
                      <a:lnTo>
                        <a:pt x="4382" y="2075"/>
                      </a:lnTo>
                      <a:lnTo>
                        <a:pt x="4386" y="2075"/>
                      </a:lnTo>
                      <a:lnTo>
                        <a:pt x="4386" y="2091"/>
                      </a:lnTo>
                      <a:lnTo>
                        <a:pt x="4399" y="2091"/>
                      </a:lnTo>
                      <a:lnTo>
                        <a:pt x="4399" y="2108"/>
                      </a:lnTo>
                      <a:lnTo>
                        <a:pt x="4416" y="2108"/>
                      </a:lnTo>
                      <a:lnTo>
                        <a:pt x="4429" y="2096"/>
                      </a:lnTo>
                      <a:lnTo>
                        <a:pt x="4441" y="2091"/>
                      </a:lnTo>
                      <a:lnTo>
                        <a:pt x="4441" y="2108"/>
                      </a:lnTo>
                      <a:lnTo>
                        <a:pt x="4454" y="2125"/>
                      </a:lnTo>
                      <a:lnTo>
                        <a:pt x="4454" y="2151"/>
                      </a:lnTo>
                      <a:lnTo>
                        <a:pt x="4467" y="2151"/>
                      </a:lnTo>
                      <a:lnTo>
                        <a:pt x="4467" y="2163"/>
                      </a:lnTo>
                      <a:lnTo>
                        <a:pt x="4488" y="2163"/>
                      </a:lnTo>
                      <a:lnTo>
                        <a:pt x="4488" y="2176"/>
                      </a:lnTo>
                      <a:lnTo>
                        <a:pt x="4475" y="2176"/>
                      </a:lnTo>
                      <a:lnTo>
                        <a:pt x="4475" y="2185"/>
                      </a:lnTo>
                      <a:lnTo>
                        <a:pt x="4467" y="2185"/>
                      </a:lnTo>
                      <a:lnTo>
                        <a:pt x="4467" y="2197"/>
                      </a:lnTo>
                      <a:lnTo>
                        <a:pt x="4475" y="2197"/>
                      </a:lnTo>
                      <a:lnTo>
                        <a:pt x="4488" y="2185"/>
                      </a:lnTo>
                      <a:lnTo>
                        <a:pt x="4501" y="2185"/>
                      </a:lnTo>
                      <a:lnTo>
                        <a:pt x="4517" y="2176"/>
                      </a:lnTo>
                      <a:lnTo>
                        <a:pt x="4530" y="2185"/>
                      </a:lnTo>
                      <a:lnTo>
                        <a:pt x="4556" y="2185"/>
                      </a:lnTo>
                      <a:lnTo>
                        <a:pt x="4556" y="2176"/>
                      </a:lnTo>
                      <a:lnTo>
                        <a:pt x="4568" y="2163"/>
                      </a:lnTo>
                      <a:lnTo>
                        <a:pt x="4602" y="2163"/>
                      </a:lnTo>
                      <a:lnTo>
                        <a:pt x="4602" y="2138"/>
                      </a:lnTo>
                      <a:lnTo>
                        <a:pt x="4632" y="2138"/>
                      </a:lnTo>
                      <a:lnTo>
                        <a:pt x="4632" y="2151"/>
                      </a:lnTo>
                      <a:lnTo>
                        <a:pt x="4644" y="2151"/>
                      </a:lnTo>
                      <a:lnTo>
                        <a:pt x="4644" y="2176"/>
                      </a:lnTo>
                      <a:lnTo>
                        <a:pt x="4657" y="2176"/>
                      </a:lnTo>
                      <a:lnTo>
                        <a:pt x="4657" y="2151"/>
                      </a:lnTo>
                      <a:lnTo>
                        <a:pt x="4666" y="2151"/>
                      </a:lnTo>
                      <a:lnTo>
                        <a:pt x="4666" y="2138"/>
                      </a:lnTo>
                      <a:lnTo>
                        <a:pt x="4678" y="2138"/>
                      </a:lnTo>
                      <a:lnTo>
                        <a:pt x="4691" y="2151"/>
                      </a:lnTo>
                      <a:lnTo>
                        <a:pt x="4704" y="2163"/>
                      </a:lnTo>
                      <a:lnTo>
                        <a:pt x="4704" y="2176"/>
                      </a:lnTo>
                      <a:lnTo>
                        <a:pt x="4691" y="2185"/>
                      </a:lnTo>
                      <a:lnTo>
                        <a:pt x="4691" y="2197"/>
                      </a:lnTo>
                      <a:lnTo>
                        <a:pt x="4704" y="2197"/>
                      </a:lnTo>
                      <a:lnTo>
                        <a:pt x="4716" y="2185"/>
                      </a:lnTo>
                      <a:lnTo>
                        <a:pt x="4716" y="2163"/>
                      </a:lnTo>
                      <a:lnTo>
                        <a:pt x="4733" y="2151"/>
                      </a:lnTo>
                      <a:lnTo>
                        <a:pt x="4746" y="2138"/>
                      </a:lnTo>
                      <a:lnTo>
                        <a:pt x="4746" y="2108"/>
                      </a:lnTo>
                      <a:lnTo>
                        <a:pt x="4780" y="2108"/>
                      </a:lnTo>
                      <a:lnTo>
                        <a:pt x="4780" y="2125"/>
                      </a:lnTo>
                      <a:lnTo>
                        <a:pt x="4793" y="2125"/>
                      </a:lnTo>
                      <a:lnTo>
                        <a:pt x="4793" y="2138"/>
                      </a:lnTo>
                      <a:lnTo>
                        <a:pt x="4805" y="2138"/>
                      </a:lnTo>
                      <a:lnTo>
                        <a:pt x="4805" y="2151"/>
                      </a:lnTo>
                      <a:lnTo>
                        <a:pt x="4848" y="2151"/>
                      </a:lnTo>
                      <a:lnTo>
                        <a:pt x="4848" y="2163"/>
                      </a:lnTo>
                      <a:lnTo>
                        <a:pt x="4852" y="2163"/>
                      </a:lnTo>
                      <a:lnTo>
                        <a:pt x="4852" y="2176"/>
                      </a:lnTo>
                      <a:lnTo>
                        <a:pt x="4865" y="2176"/>
                      </a:lnTo>
                      <a:lnTo>
                        <a:pt x="4865" y="2163"/>
                      </a:lnTo>
                      <a:lnTo>
                        <a:pt x="4907" y="2163"/>
                      </a:lnTo>
                      <a:lnTo>
                        <a:pt x="4907" y="2176"/>
                      </a:lnTo>
                      <a:lnTo>
                        <a:pt x="4920" y="2176"/>
                      </a:lnTo>
                      <a:lnTo>
                        <a:pt x="4932" y="2185"/>
                      </a:lnTo>
                      <a:lnTo>
                        <a:pt x="4941" y="2185"/>
                      </a:lnTo>
                      <a:lnTo>
                        <a:pt x="4941" y="2176"/>
                      </a:lnTo>
                      <a:lnTo>
                        <a:pt x="4953" y="2176"/>
                      </a:lnTo>
                      <a:lnTo>
                        <a:pt x="4953" y="2163"/>
                      </a:lnTo>
                      <a:lnTo>
                        <a:pt x="4953" y="2176"/>
                      </a:lnTo>
                      <a:lnTo>
                        <a:pt x="4966" y="2176"/>
                      </a:lnTo>
                      <a:lnTo>
                        <a:pt x="4966" y="2185"/>
                      </a:lnTo>
                      <a:lnTo>
                        <a:pt x="4983" y="2185"/>
                      </a:lnTo>
                      <a:lnTo>
                        <a:pt x="4983" y="2227"/>
                      </a:lnTo>
                      <a:lnTo>
                        <a:pt x="4996" y="2227"/>
                      </a:lnTo>
                      <a:lnTo>
                        <a:pt x="4996" y="2240"/>
                      </a:lnTo>
                      <a:lnTo>
                        <a:pt x="4996" y="2227"/>
                      </a:lnTo>
                      <a:lnTo>
                        <a:pt x="5034" y="2227"/>
                      </a:lnTo>
                      <a:lnTo>
                        <a:pt x="5034" y="2210"/>
                      </a:lnTo>
                      <a:lnTo>
                        <a:pt x="5068" y="2210"/>
                      </a:lnTo>
                      <a:lnTo>
                        <a:pt x="5068" y="2197"/>
                      </a:lnTo>
                      <a:lnTo>
                        <a:pt x="5097" y="2197"/>
                      </a:lnTo>
                      <a:lnTo>
                        <a:pt x="5097" y="2176"/>
                      </a:lnTo>
                      <a:lnTo>
                        <a:pt x="5110" y="2176"/>
                      </a:lnTo>
                      <a:lnTo>
                        <a:pt x="5123" y="2185"/>
                      </a:lnTo>
                      <a:lnTo>
                        <a:pt x="5123" y="2197"/>
                      </a:lnTo>
                      <a:lnTo>
                        <a:pt x="5131" y="2197"/>
                      </a:lnTo>
                      <a:lnTo>
                        <a:pt x="5131" y="2185"/>
                      </a:lnTo>
                      <a:lnTo>
                        <a:pt x="5157" y="2185"/>
                      </a:lnTo>
                      <a:lnTo>
                        <a:pt x="5157" y="2176"/>
                      </a:lnTo>
                      <a:lnTo>
                        <a:pt x="5169" y="2176"/>
                      </a:lnTo>
                      <a:lnTo>
                        <a:pt x="5157" y="2176"/>
                      </a:lnTo>
                      <a:lnTo>
                        <a:pt x="5182" y="2176"/>
                      </a:lnTo>
                      <a:lnTo>
                        <a:pt x="5182" y="2210"/>
                      </a:lnTo>
                      <a:lnTo>
                        <a:pt x="5212" y="2210"/>
                      </a:lnTo>
                      <a:lnTo>
                        <a:pt x="5212" y="2185"/>
                      </a:lnTo>
                      <a:lnTo>
                        <a:pt x="5199" y="2185"/>
                      </a:lnTo>
                      <a:lnTo>
                        <a:pt x="5199" y="2163"/>
                      </a:lnTo>
                      <a:lnTo>
                        <a:pt x="5212" y="2151"/>
                      </a:lnTo>
                      <a:lnTo>
                        <a:pt x="5216" y="2151"/>
                      </a:lnTo>
                      <a:lnTo>
                        <a:pt x="5216" y="2138"/>
                      </a:lnTo>
                      <a:lnTo>
                        <a:pt x="5233" y="2138"/>
                      </a:lnTo>
                      <a:lnTo>
                        <a:pt x="5233" y="2125"/>
                      </a:lnTo>
                      <a:lnTo>
                        <a:pt x="5258" y="2125"/>
                      </a:lnTo>
                      <a:lnTo>
                        <a:pt x="5258" y="2108"/>
                      </a:lnTo>
                      <a:lnTo>
                        <a:pt x="5271" y="2108"/>
                      </a:lnTo>
                      <a:lnTo>
                        <a:pt x="5271" y="2096"/>
                      </a:lnTo>
                      <a:lnTo>
                        <a:pt x="5284" y="2096"/>
                      </a:lnTo>
                      <a:lnTo>
                        <a:pt x="5284" y="2091"/>
                      </a:lnTo>
                      <a:lnTo>
                        <a:pt x="5296" y="2091"/>
                      </a:lnTo>
                      <a:lnTo>
                        <a:pt x="5296" y="2096"/>
                      </a:lnTo>
                      <a:lnTo>
                        <a:pt x="5313" y="2096"/>
                      </a:lnTo>
                      <a:lnTo>
                        <a:pt x="5313" y="2108"/>
                      </a:lnTo>
                      <a:lnTo>
                        <a:pt x="5318" y="2108"/>
                      </a:lnTo>
                      <a:lnTo>
                        <a:pt x="5318" y="2125"/>
                      </a:lnTo>
                      <a:lnTo>
                        <a:pt x="5360" y="2125"/>
                      </a:lnTo>
                      <a:lnTo>
                        <a:pt x="5360" y="2108"/>
                      </a:lnTo>
                      <a:lnTo>
                        <a:pt x="5385" y="2108"/>
                      </a:lnTo>
                      <a:lnTo>
                        <a:pt x="5385" y="2125"/>
                      </a:lnTo>
                      <a:lnTo>
                        <a:pt x="5398" y="2138"/>
                      </a:lnTo>
                      <a:lnTo>
                        <a:pt x="5406" y="2138"/>
                      </a:lnTo>
                      <a:lnTo>
                        <a:pt x="5406" y="2108"/>
                      </a:lnTo>
                      <a:lnTo>
                        <a:pt x="5398" y="2108"/>
                      </a:lnTo>
                      <a:lnTo>
                        <a:pt x="5398" y="2091"/>
                      </a:lnTo>
                      <a:lnTo>
                        <a:pt x="5385" y="2091"/>
                      </a:lnTo>
                      <a:lnTo>
                        <a:pt x="5385" y="2075"/>
                      </a:lnTo>
                      <a:lnTo>
                        <a:pt x="5398" y="2075"/>
                      </a:lnTo>
                      <a:lnTo>
                        <a:pt x="5398" y="2062"/>
                      </a:lnTo>
                      <a:lnTo>
                        <a:pt x="5406" y="2075"/>
                      </a:lnTo>
                      <a:lnTo>
                        <a:pt x="5432" y="2075"/>
                      </a:lnTo>
                      <a:lnTo>
                        <a:pt x="5449" y="2062"/>
                      </a:lnTo>
                      <a:lnTo>
                        <a:pt x="5449" y="2049"/>
                      </a:lnTo>
                      <a:lnTo>
                        <a:pt x="5461" y="2036"/>
                      </a:lnTo>
                      <a:lnTo>
                        <a:pt x="5461" y="1994"/>
                      </a:lnTo>
                      <a:lnTo>
                        <a:pt x="5474" y="1994"/>
                      </a:lnTo>
                      <a:lnTo>
                        <a:pt x="5474" y="1990"/>
                      </a:lnTo>
                      <a:lnTo>
                        <a:pt x="5487" y="1977"/>
                      </a:lnTo>
                      <a:lnTo>
                        <a:pt x="5487" y="1960"/>
                      </a:lnTo>
                      <a:lnTo>
                        <a:pt x="5495" y="1960"/>
                      </a:lnTo>
                      <a:lnTo>
                        <a:pt x="5508" y="1977"/>
                      </a:lnTo>
                      <a:lnTo>
                        <a:pt x="5521" y="1977"/>
                      </a:lnTo>
                      <a:lnTo>
                        <a:pt x="5521" y="1948"/>
                      </a:lnTo>
                      <a:lnTo>
                        <a:pt x="5546" y="1948"/>
                      </a:lnTo>
                      <a:lnTo>
                        <a:pt x="5546" y="1922"/>
                      </a:lnTo>
                      <a:lnTo>
                        <a:pt x="5576" y="1922"/>
                      </a:lnTo>
                      <a:lnTo>
                        <a:pt x="5576" y="1909"/>
                      </a:lnTo>
                      <a:lnTo>
                        <a:pt x="5588" y="1909"/>
                      </a:lnTo>
                      <a:lnTo>
                        <a:pt x="5588" y="1994"/>
                      </a:lnTo>
                      <a:lnTo>
                        <a:pt x="5597" y="1994"/>
                      </a:lnTo>
                      <a:lnTo>
                        <a:pt x="5610" y="1990"/>
                      </a:lnTo>
                      <a:lnTo>
                        <a:pt x="5622" y="1990"/>
                      </a:lnTo>
                      <a:lnTo>
                        <a:pt x="5622" y="1977"/>
                      </a:lnTo>
                      <a:lnTo>
                        <a:pt x="5677" y="1977"/>
                      </a:lnTo>
                      <a:lnTo>
                        <a:pt x="5677" y="1990"/>
                      </a:lnTo>
                      <a:lnTo>
                        <a:pt x="5682" y="1990"/>
                      </a:lnTo>
                      <a:lnTo>
                        <a:pt x="5682" y="1994"/>
                      </a:lnTo>
                      <a:lnTo>
                        <a:pt x="5711" y="1994"/>
                      </a:lnTo>
                      <a:lnTo>
                        <a:pt x="5711" y="2011"/>
                      </a:lnTo>
                      <a:lnTo>
                        <a:pt x="5779" y="2011"/>
                      </a:lnTo>
                      <a:lnTo>
                        <a:pt x="5779" y="2096"/>
                      </a:lnTo>
                      <a:lnTo>
                        <a:pt x="5783" y="2096"/>
                      </a:lnTo>
                      <a:lnTo>
                        <a:pt x="5783" y="2108"/>
                      </a:lnTo>
                      <a:lnTo>
                        <a:pt x="5813" y="2108"/>
                      </a:lnTo>
                      <a:lnTo>
                        <a:pt x="5813" y="2075"/>
                      </a:lnTo>
                      <a:lnTo>
                        <a:pt x="5796" y="2075"/>
                      </a:lnTo>
                      <a:lnTo>
                        <a:pt x="5796" y="2036"/>
                      </a:lnTo>
                      <a:lnTo>
                        <a:pt x="5838" y="2036"/>
                      </a:lnTo>
                      <a:lnTo>
                        <a:pt x="5838" y="2049"/>
                      </a:lnTo>
                      <a:lnTo>
                        <a:pt x="5851" y="2049"/>
                      </a:lnTo>
                      <a:lnTo>
                        <a:pt x="5851" y="2075"/>
                      </a:lnTo>
                      <a:lnTo>
                        <a:pt x="5864" y="2075"/>
                      </a:lnTo>
                      <a:lnTo>
                        <a:pt x="5864" y="2091"/>
                      </a:lnTo>
                      <a:lnTo>
                        <a:pt x="5872" y="2091"/>
                      </a:lnTo>
                      <a:lnTo>
                        <a:pt x="5872" y="2096"/>
                      </a:lnTo>
                      <a:lnTo>
                        <a:pt x="5885" y="2096"/>
                      </a:lnTo>
                      <a:lnTo>
                        <a:pt x="5885" y="2125"/>
                      </a:lnTo>
                      <a:lnTo>
                        <a:pt x="5872" y="2125"/>
                      </a:lnTo>
                      <a:lnTo>
                        <a:pt x="5872" y="2151"/>
                      </a:lnTo>
                      <a:lnTo>
                        <a:pt x="5885" y="2151"/>
                      </a:lnTo>
                      <a:lnTo>
                        <a:pt x="5885" y="2163"/>
                      </a:lnTo>
                      <a:lnTo>
                        <a:pt x="5898" y="2163"/>
                      </a:lnTo>
                      <a:lnTo>
                        <a:pt x="5898" y="2151"/>
                      </a:lnTo>
                      <a:lnTo>
                        <a:pt x="5914" y="2138"/>
                      </a:lnTo>
                      <a:lnTo>
                        <a:pt x="5953" y="2138"/>
                      </a:lnTo>
                      <a:lnTo>
                        <a:pt x="5961" y="2125"/>
                      </a:lnTo>
                      <a:lnTo>
                        <a:pt x="5961" y="2096"/>
                      </a:lnTo>
                      <a:lnTo>
                        <a:pt x="5999" y="2096"/>
                      </a:lnTo>
                      <a:lnTo>
                        <a:pt x="5999" y="2091"/>
                      </a:lnTo>
                      <a:lnTo>
                        <a:pt x="5999" y="2096"/>
                      </a:lnTo>
                      <a:lnTo>
                        <a:pt x="6012" y="2096"/>
                      </a:lnTo>
                      <a:lnTo>
                        <a:pt x="5999" y="2096"/>
                      </a:lnTo>
                      <a:lnTo>
                        <a:pt x="5999" y="2108"/>
                      </a:lnTo>
                      <a:lnTo>
                        <a:pt x="6012" y="2108"/>
                      </a:lnTo>
                      <a:lnTo>
                        <a:pt x="6012" y="2096"/>
                      </a:lnTo>
                      <a:lnTo>
                        <a:pt x="6054" y="2096"/>
                      </a:lnTo>
                      <a:lnTo>
                        <a:pt x="6054" y="2108"/>
                      </a:lnTo>
                      <a:lnTo>
                        <a:pt x="6063" y="2108"/>
                      </a:lnTo>
                      <a:lnTo>
                        <a:pt x="6063" y="2125"/>
                      </a:lnTo>
                      <a:lnTo>
                        <a:pt x="6075" y="2125"/>
                      </a:lnTo>
                      <a:lnTo>
                        <a:pt x="6075" y="2138"/>
                      </a:lnTo>
                      <a:lnTo>
                        <a:pt x="6088" y="2138"/>
                      </a:lnTo>
                      <a:lnTo>
                        <a:pt x="6088" y="2096"/>
                      </a:lnTo>
                      <a:lnTo>
                        <a:pt x="6101" y="2096"/>
                      </a:lnTo>
                      <a:lnTo>
                        <a:pt x="6101" y="2091"/>
                      </a:lnTo>
                      <a:lnTo>
                        <a:pt x="6113" y="2091"/>
                      </a:lnTo>
                      <a:lnTo>
                        <a:pt x="6113" y="2096"/>
                      </a:lnTo>
                      <a:lnTo>
                        <a:pt x="6130" y="2096"/>
                      </a:lnTo>
                      <a:lnTo>
                        <a:pt x="6143" y="2091"/>
                      </a:lnTo>
                      <a:lnTo>
                        <a:pt x="6130" y="2091"/>
                      </a:lnTo>
                      <a:lnTo>
                        <a:pt x="6130" y="2062"/>
                      </a:lnTo>
                      <a:lnTo>
                        <a:pt x="6113" y="2062"/>
                      </a:lnTo>
                      <a:lnTo>
                        <a:pt x="6130" y="2062"/>
                      </a:lnTo>
                      <a:lnTo>
                        <a:pt x="6130" y="2049"/>
                      </a:lnTo>
                      <a:lnTo>
                        <a:pt x="6143" y="2049"/>
                      </a:lnTo>
                      <a:lnTo>
                        <a:pt x="6143" y="2036"/>
                      </a:lnTo>
                      <a:lnTo>
                        <a:pt x="6228" y="2036"/>
                      </a:lnTo>
                      <a:lnTo>
                        <a:pt x="6228" y="2049"/>
                      </a:lnTo>
                      <a:lnTo>
                        <a:pt x="6236" y="2049"/>
                      </a:lnTo>
                      <a:lnTo>
                        <a:pt x="6236" y="2062"/>
                      </a:lnTo>
                      <a:lnTo>
                        <a:pt x="6262" y="2062"/>
                      </a:lnTo>
                      <a:lnTo>
                        <a:pt x="6262" y="2049"/>
                      </a:lnTo>
                      <a:lnTo>
                        <a:pt x="6249" y="2049"/>
                      </a:lnTo>
                      <a:lnTo>
                        <a:pt x="6249" y="2024"/>
                      </a:lnTo>
                      <a:lnTo>
                        <a:pt x="6236" y="2024"/>
                      </a:lnTo>
                      <a:lnTo>
                        <a:pt x="6236" y="1977"/>
                      </a:lnTo>
                      <a:lnTo>
                        <a:pt x="6262" y="1977"/>
                      </a:lnTo>
                      <a:lnTo>
                        <a:pt x="6262" y="1990"/>
                      </a:lnTo>
                      <a:lnTo>
                        <a:pt x="6279" y="1990"/>
                      </a:lnTo>
                      <a:lnTo>
                        <a:pt x="6291" y="1994"/>
                      </a:lnTo>
                      <a:lnTo>
                        <a:pt x="6291" y="2011"/>
                      </a:lnTo>
                      <a:lnTo>
                        <a:pt x="6304" y="2011"/>
                      </a:lnTo>
                      <a:lnTo>
                        <a:pt x="6304" y="2024"/>
                      </a:lnTo>
                      <a:lnTo>
                        <a:pt x="6317" y="2024"/>
                      </a:lnTo>
                      <a:lnTo>
                        <a:pt x="6329" y="2011"/>
                      </a:lnTo>
                      <a:lnTo>
                        <a:pt x="6338" y="1994"/>
                      </a:lnTo>
                      <a:lnTo>
                        <a:pt x="6351" y="1990"/>
                      </a:lnTo>
                      <a:lnTo>
                        <a:pt x="6363" y="1990"/>
                      </a:lnTo>
                      <a:lnTo>
                        <a:pt x="6380" y="1994"/>
                      </a:lnTo>
                      <a:lnTo>
                        <a:pt x="6393" y="1994"/>
                      </a:lnTo>
                      <a:lnTo>
                        <a:pt x="6393" y="2049"/>
                      </a:lnTo>
                      <a:lnTo>
                        <a:pt x="6406" y="2049"/>
                      </a:lnTo>
                      <a:lnTo>
                        <a:pt x="6406" y="2062"/>
                      </a:lnTo>
                      <a:lnTo>
                        <a:pt x="6427" y="2062"/>
                      </a:lnTo>
                      <a:lnTo>
                        <a:pt x="6439" y="2049"/>
                      </a:lnTo>
                      <a:lnTo>
                        <a:pt x="6452" y="2049"/>
                      </a:lnTo>
                      <a:lnTo>
                        <a:pt x="6452" y="2062"/>
                      </a:lnTo>
                      <a:lnTo>
                        <a:pt x="6465" y="2062"/>
                      </a:lnTo>
                      <a:lnTo>
                        <a:pt x="6465" y="2091"/>
                      </a:lnTo>
                      <a:lnTo>
                        <a:pt x="6507" y="2091"/>
                      </a:lnTo>
                      <a:lnTo>
                        <a:pt x="6511" y="2096"/>
                      </a:lnTo>
                      <a:lnTo>
                        <a:pt x="6541" y="2096"/>
                      </a:lnTo>
                      <a:lnTo>
                        <a:pt x="6554" y="2108"/>
                      </a:lnTo>
                      <a:lnTo>
                        <a:pt x="6566" y="2125"/>
                      </a:lnTo>
                      <a:lnTo>
                        <a:pt x="6554" y="2125"/>
                      </a:lnTo>
                      <a:lnTo>
                        <a:pt x="6554" y="2138"/>
                      </a:lnTo>
                      <a:lnTo>
                        <a:pt x="6541" y="2138"/>
                      </a:lnTo>
                      <a:lnTo>
                        <a:pt x="6541" y="2163"/>
                      </a:lnTo>
                      <a:lnTo>
                        <a:pt x="6579" y="2163"/>
                      </a:lnTo>
                      <a:lnTo>
                        <a:pt x="6579" y="2151"/>
                      </a:lnTo>
                      <a:lnTo>
                        <a:pt x="6596" y="2151"/>
                      </a:lnTo>
                      <a:lnTo>
                        <a:pt x="6596" y="2185"/>
                      </a:lnTo>
                      <a:lnTo>
                        <a:pt x="6579" y="2185"/>
                      </a:lnTo>
                      <a:lnTo>
                        <a:pt x="6579" y="2210"/>
                      </a:lnTo>
                      <a:lnTo>
                        <a:pt x="6596" y="2227"/>
                      </a:lnTo>
                      <a:lnTo>
                        <a:pt x="6613" y="2227"/>
                      </a:lnTo>
                      <a:lnTo>
                        <a:pt x="6613" y="2240"/>
                      </a:lnTo>
                      <a:lnTo>
                        <a:pt x="6613" y="2227"/>
                      </a:lnTo>
                      <a:lnTo>
                        <a:pt x="6655" y="2227"/>
                      </a:lnTo>
                      <a:lnTo>
                        <a:pt x="6655" y="2210"/>
                      </a:lnTo>
                      <a:lnTo>
                        <a:pt x="6668" y="2210"/>
                      </a:lnTo>
                      <a:lnTo>
                        <a:pt x="6668" y="2197"/>
                      </a:lnTo>
                      <a:lnTo>
                        <a:pt x="6655" y="2197"/>
                      </a:lnTo>
                      <a:lnTo>
                        <a:pt x="6655" y="2185"/>
                      </a:lnTo>
                      <a:lnTo>
                        <a:pt x="6613" y="2185"/>
                      </a:lnTo>
                      <a:lnTo>
                        <a:pt x="6613" y="2176"/>
                      </a:lnTo>
                      <a:lnTo>
                        <a:pt x="6668" y="2176"/>
                      </a:lnTo>
                      <a:lnTo>
                        <a:pt x="6668" y="2185"/>
                      </a:lnTo>
                      <a:lnTo>
                        <a:pt x="6681" y="2185"/>
                      </a:lnTo>
                      <a:lnTo>
                        <a:pt x="6681" y="2197"/>
                      </a:lnTo>
                      <a:lnTo>
                        <a:pt x="6693" y="2210"/>
                      </a:lnTo>
                      <a:lnTo>
                        <a:pt x="6702" y="2227"/>
                      </a:lnTo>
                      <a:lnTo>
                        <a:pt x="6715" y="2227"/>
                      </a:lnTo>
                      <a:lnTo>
                        <a:pt x="6715" y="2210"/>
                      </a:lnTo>
                      <a:lnTo>
                        <a:pt x="6727" y="2210"/>
                      </a:lnTo>
                      <a:lnTo>
                        <a:pt x="6727" y="2197"/>
                      </a:lnTo>
                      <a:lnTo>
                        <a:pt x="6744" y="2197"/>
                      </a:lnTo>
                      <a:lnTo>
                        <a:pt x="6744" y="2210"/>
                      </a:lnTo>
                      <a:lnTo>
                        <a:pt x="6757" y="2227"/>
                      </a:lnTo>
                      <a:lnTo>
                        <a:pt x="6757" y="2252"/>
                      </a:lnTo>
                      <a:lnTo>
                        <a:pt x="6770" y="2265"/>
                      </a:lnTo>
                      <a:lnTo>
                        <a:pt x="6782" y="2273"/>
                      </a:lnTo>
                      <a:lnTo>
                        <a:pt x="6791" y="2273"/>
                      </a:lnTo>
                      <a:lnTo>
                        <a:pt x="6791" y="2265"/>
                      </a:lnTo>
                      <a:lnTo>
                        <a:pt x="6803" y="2265"/>
                      </a:lnTo>
                      <a:lnTo>
                        <a:pt x="6803" y="2252"/>
                      </a:lnTo>
                      <a:lnTo>
                        <a:pt x="6816" y="2252"/>
                      </a:lnTo>
                      <a:lnTo>
                        <a:pt x="6816" y="2240"/>
                      </a:lnTo>
                      <a:lnTo>
                        <a:pt x="6858" y="2240"/>
                      </a:lnTo>
                      <a:lnTo>
                        <a:pt x="6871" y="2252"/>
                      </a:lnTo>
                      <a:lnTo>
                        <a:pt x="6892" y="2252"/>
                      </a:lnTo>
                      <a:lnTo>
                        <a:pt x="6892" y="2273"/>
                      </a:lnTo>
                      <a:lnTo>
                        <a:pt x="6871" y="2273"/>
                      </a:lnTo>
                      <a:lnTo>
                        <a:pt x="6858" y="2286"/>
                      </a:lnTo>
                      <a:lnTo>
                        <a:pt x="6846" y="2286"/>
                      </a:lnTo>
                      <a:lnTo>
                        <a:pt x="6846" y="2312"/>
                      </a:lnTo>
                      <a:lnTo>
                        <a:pt x="6905" y="2312"/>
                      </a:lnTo>
                      <a:lnTo>
                        <a:pt x="6905" y="2299"/>
                      </a:lnTo>
                      <a:lnTo>
                        <a:pt x="6918" y="2286"/>
                      </a:lnTo>
                      <a:lnTo>
                        <a:pt x="6943" y="2286"/>
                      </a:lnTo>
                      <a:lnTo>
                        <a:pt x="6960" y="2299"/>
                      </a:lnTo>
                      <a:lnTo>
                        <a:pt x="6960" y="2324"/>
                      </a:lnTo>
                      <a:lnTo>
                        <a:pt x="6973" y="2341"/>
                      </a:lnTo>
                      <a:lnTo>
                        <a:pt x="6973" y="2388"/>
                      </a:lnTo>
                      <a:lnTo>
                        <a:pt x="6994" y="2388"/>
                      </a:lnTo>
                      <a:lnTo>
                        <a:pt x="6994" y="2375"/>
                      </a:lnTo>
                      <a:lnTo>
                        <a:pt x="7007" y="2375"/>
                      </a:lnTo>
                      <a:lnTo>
                        <a:pt x="7007" y="2367"/>
                      </a:lnTo>
                      <a:lnTo>
                        <a:pt x="7007" y="2375"/>
                      </a:lnTo>
                      <a:lnTo>
                        <a:pt x="7019" y="2375"/>
                      </a:lnTo>
                      <a:lnTo>
                        <a:pt x="7032" y="2388"/>
                      </a:lnTo>
                      <a:lnTo>
                        <a:pt x="7032" y="2401"/>
                      </a:lnTo>
                      <a:lnTo>
                        <a:pt x="7019" y="2413"/>
                      </a:lnTo>
                      <a:lnTo>
                        <a:pt x="7019" y="2426"/>
                      </a:lnTo>
                      <a:lnTo>
                        <a:pt x="7045" y="2426"/>
                      </a:lnTo>
                      <a:lnTo>
                        <a:pt x="7045" y="2443"/>
                      </a:lnTo>
                      <a:lnTo>
                        <a:pt x="7062" y="2443"/>
                      </a:lnTo>
                      <a:lnTo>
                        <a:pt x="7062" y="2426"/>
                      </a:lnTo>
                      <a:lnTo>
                        <a:pt x="7074" y="2426"/>
                      </a:lnTo>
                      <a:lnTo>
                        <a:pt x="7074" y="2388"/>
                      </a:lnTo>
                      <a:lnTo>
                        <a:pt x="7091" y="2388"/>
                      </a:lnTo>
                      <a:lnTo>
                        <a:pt x="7108" y="2401"/>
                      </a:lnTo>
                      <a:lnTo>
                        <a:pt x="7108" y="2473"/>
                      </a:lnTo>
                      <a:lnTo>
                        <a:pt x="7121" y="2489"/>
                      </a:lnTo>
                      <a:lnTo>
                        <a:pt x="7108" y="2489"/>
                      </a:lnTo>
                      <a:lnTo>
                        <a:pt x="7108" y="2515"/>
                      </a:lnTo>
                      <a:lnTo>
                        <a:pt x="7091" y="2515"/>
                      </a:lnTo>
                      <a:lnTo>
                        <a:pt x="7091" y="2528"/>
                      </a:lnTo>
                      <a:lnTo>
                        <a:pt x="7045" y="2591"/>
                      </a:lnTo>
                      <a:lnTo>
                        <a:pt x="7032" y="2616"/>
                      </a:lnTo>
                      <a:lnTo>
                        <a:pt x="6977" y="2705"/>
                      </a:lnTo>
                      <a:lnTo>
                        <a:pt x="6973" y="2705"/>
                      </a:lnTo>
                      <a:lnTo>
                        <a:pt x="6973" y="2731"/>
                      </a:lnTo>
                      <a:lnTo>
                        <a:pt x="6960" y="2739"/>
                      </a:lnTo>
                      <a:lnTo>
                        <a:pt x="6943" y="2752"/>
                      </a:lnTo>
                      <a:lnTo>
                        <a:pt x="6943" y="2765"/>
                      </a:lnTo>
                      <a:lnTo>
                        <a:pt x="6930" y="2765"/>
                      </a:lnTo>
                      <a:lnTo>
                        <a:pt x="6930" y="2790"/>
                      </a:lnTo>
                      <a:lnTo>
                        <a:pt x="6918" y="2790"/>
                      </a:lnTo>
                      <a:lnTo>
                        <a:pt x="6918" y="2807"/>
                      </a:lnTo>
                      <a:lnTo>
                        <a:pt x="6905" y="2820"/>
                      </a:lnTo>
                      <a:lnTo>
                        <a:pt x="6905" y="2832"/>
                      </a:lnTo>
                      <a:lnTo>
                        <a:pt x="6892" y="2832"/>
                      </a:lnTo>
                      <a:lnTo>
                        <a:pt x="6892" y="2841"/>
                      </a:lnTo>
                      <a:lnTo>
                        <a:pt x="6884" y="2841"/>
                      </a:lnTo>
                      <a:lnTo>
                        <a:pt x="6884" y="2866"/>
                      </a:lnTo>
                      <a:lnTo>
                        <a:pt x="6871" y="2866"/>
                      </a:lnTo>
                      <a:lnTo>
                        <a:pt x="6871" y="2879"/>
                      </a:lnTo>
                      <a:lnTo>
                        <a:pt x="6858" y="2892"/>
                      </a:lnTo>
                      <a:lnTo>
                        <a:pt x="6858" y="2904"/>
                      </a:lnTo>
                      <a:lnTo>
                        <a:pt x="6846" y="2904"/>
                      </a:lnTo>
                      <a:lnTo>
                        <a:pt x="6846" y="2921"/>
                      </a:lnTo>
                      <a:lnTo>
                        <a:pt x="6829" y="2925"/>
                      </a:lnTo>
                      <a:lnTo>
                        <a:pt x="6829" y="2938"/>
                      </a:lnTo>
                      <a:lnTo>
                        <a:pt x="6816" y="2938"/>
                      </a:lnTo>
                      <a:lnTo>
                        <a:pt x="6816" y="2968"/>
                      </a:lnTo>
                      <a:lnTo>
                        <a:pt x="6803" y="2968"/>
                      </a:lnTo>
                      <a:lnTo>
                        <a:pt x="6803" y="2980"/>
                      </a:lnTo>
                      <a:lnTo>
                        <a:pt x="6791" y="2993"/>
                      </a:lnTo>
                      <a:lnTo>
                        <a:pt x="6791" y="3006"/>
                      </a:lnTo>
                      <a:lnTo>
                        <a:pt x="6782" y="3023"/>
                      </a:lnTo>
                      <a:lnTo>
                        <a:pt x="6770" y="3027"/>
                      </a:lnTo>
                      <a:lnTo>
                        <a:pt x="6770" y="3040"/>
                      </a:lnTo>
                      <a:lnTo>
                        <a:pt x="6757" y="3040"/>
                      </a:lnTo>
                      <a:lnTo>
                        <a:pt x="6757" y="3057"/>
                      </a:lnTo>
                      <a:lnTo>
                        <a:pt x="6744" y="3069"/>
                      </a:lnTo>
                      <a:lnTo>
                        <a:pt x="6744" y="3082"/>
                      </a:lnTo>
                      <a:lnTo>
                        <a:pt x="6727" y="3082"/>
                      </a:lnTo>
                      <a:lnTo>
                        <a:pt x="6727" y="3095"/>
                      </a:lnTo>
                      <a:lnTo>
                        <a:pt x="6715" y="3108"/>
                      </a:lnTo>
                      <a:lnTo>
                        <a:pt x="6702" y="3116"/>
                      </a:lnTo>
                      <a:lnTo>
                        <a:pt x="6702" y="3129"/>
                      </a:lnTo>
                      <a:lnTo>
                        <a:pt x="6693" y="3141"/>
                      </a:lnTo>
                      <a:lnTo>
                        <a:pt x="6693" y="3154"/>
                      </a:lnTo>
                      <a:lnTo>
                        <a:pt x="6681" y="3154"/>
                      </a:lnTo>
                      <a:lnTo>
                        <a:pt x="6681" y="3184"/>
                      </a:lnTo>
                      <a:lnTo>
                        <a:pt x="6668" y="3184"/>
                      </a:lnTo>
                      <a:lnTo>
                        <a:pt x="6668" y="3196"/>
                      </a:lnTo>
                      <a:lnTo>
                        <a:pt x="6655" y="3205"/>
                      </a:lnTo>
                      <a:lnTo>
                        <a:pt x="6655" y="3218"/>
                      </a:lnTo>
                      <a:lnTo>
                        <a:pt x="6643" y="3218"/>
                      </a:lnTo>
                      <a:lnTo>
                        <a:pt x="6643" y="3230"/>
                      </a:lnTo>
                      <a:lnTo>
                        <a:pt x="6630" y="3243"/>
                      </a:lnTo>
                      <a:lnTo>
                        <a:pt x="6630" y="3256"/>
                      </a:lnTo>
                      <a:lnTo>
                        <a:pt x="6613" y="3256"/>
                      </a:lnTo>
                      <a:lnTo>
                        <a:pt x="6613" y="3273"/>
                      </a:lnTo>
                      <a:lnTo>
                        <a:pt x="6609" y="3285"/>
                      </a:lnTo>
                      <a:lnTo>
                        <a:pt x="6609" y="3298"/>
                      </a:lnTo>
                      <a:lnTo>
                        <a:pt x="6596" y="3298"/>
                      </a:lnTo>
                      <a:lnTo>
                        <a:pt x="6596" y="3306"/>
                      </a:lnTo>
                      <a:lnTo>
                        <a:pt x="6579" y="3319"/>
                      </a:lnTo>
                      <a:lnTo>
                        <a:pt x="6566" y="3332"/>
                      </a:lnTo>
                      <a:lnTo>
                        <a:pt x="6566" y="3345"/>
                      </a:lnTo>
                      <a:lnTo>
                        <a:pt x="6554" y="3357"/>
                      </a:lnTo>
                      <a:lnTo>
                        <a:pt x="6554" y="3370"/>
                      </a:lnTo>
                      <a:lnTo>
                        <a:pt x="6541" y="3370"/>
                      </a:lnTo>
                      <a:lnTo>
                        <a:pt x="6541" y="3387"/>
                      </a:lnTo>
                      <a:lnTo>
                        <a:pt x="6528" y="3391"/>
                      </a:lnTo>
                      <a:lnTo>
                        <a:pt x="6528" y="3404"/>
                      </a:lnTo>
                      <a:lnTo>
                        <a:pt x="6511" y="3404"/>
                      </a:lnTo>
                      <a:lnTo>
                        <a:pt x="6511" y="3433"/>
                      </a:lnTo>
                      <a:lnTo>
                        <a:pt x="6507" y="3433"/>
                      </a:lnTo>
                      <a:lnTo>
                        <a:pt x="6511" y="3433"/>
                      </a:lnTo>
                      <a:lnTo>
                        <a:pt x="6511" y="3421"/>
                      </a:lnTo>
                      <a:lnTo>
                        <a:pt x="6528" y="3421"/>
                      </a:lnTo>
                      <a:lnTo>
                        <a:pt x="6528" y="3433"/>
                      </a:lnTo>
                      <a:lnTo>
                        <a:pt x="6541" y="3433"/>
                      </a:lnTo>
                      <a:lnTo>
                        <a:pt x="6554" y="3446"/>
                      </a:lnTo>
                      <a:lnTo>
                        <a:pt x="6554" y="3459"/>
                      </a:lnTo>
                      <a:lnTo>
                        <a:pt x="6596" y="3459"/>
                      </a:lnTo>
                      <a:lnTo>
                        <a:pt x="6596" y="3472"/>
                      </a:lnTo>
                      <a:lnTo>
                        <a:pt x="6613" y="3472"/>
                      </a:lnTo>
                      <a:lnTo>
                        <a:pt x="6613" y="3459"/>
                      </a:lnTo>
                      <a:lnTo>
                        <a:pt x="6643" y="3459"/>
                      </a:lnTo>
                      <a:lnTo>
                        <a:pt x="6643" y="3472"/>
                      </a:lnTo>
                      <a:lnTo>
                        <a:pt x="6655" y="3472"/>
                      </a:lnTo>
                      <a:lnTo>
                        <a:pt x="6655" y="3480"/>
                      </a:lnTo>
                      <a:lnTo>
                        <a:pt x="6668" y="3480"/>
                      </a:lnTo>
                      <a:lnTo>
                        <a:pt x="6668" y="3493"/>
                      </a:lnTo>
                      <a:lnTo>
                        <a:pt x="6681" y="3493"/>
                      </a:lnTo>
                      <a:lnTo>
                        <a:pt x="6693" y="3505"/>
                      </a:lnTo>
                      <a:lnTo>
                        <a:pt x="6702" y="3505"/>
                      </a:lnTo>
                      <a:lnTo>
                        <a:pt x="6715" y="3493"/>
                      </a:lnTo>
                      <a:lnTo>
                        <a:pt x="6744" y="3493"/>
                      </a:lnTo>
                      <a:lnTo>
                        <a:pt x="6757" y="3480"/>
                      </a:lnTo>
                      <a:lnTo>
                        <a:pt x="6770" y="3472"/>
                      </a:lnTo>
                      <a:lnTo>
                        <a:pt x="6782" y="3459"/>
                      </a:lnTo>
                      <a:lnTo>
                        <a:pt x="6816" y="3459"/>
                      </a:lnTo>
                      <a:lnTo>
                        <a:pt x="6816" y="3446"/>
                      </a:lnTo>
                      <a:lnTo>
                        <a:pt x="6829" y="3446"/>
                      </a:lnTo>
                      <a:lnTo>
                        <a:pt x="6829" y="3433"/>
                      </a:lnTo>
                      <a:lnTo>
                        <a:pt x="6846" y="3433"/>
                      </a:lnTo>
                      <a:lnTo>
                        <a:pt x="6871" y="3446"/>
                      </a:lnTo>
                      <a:lnTo>
                        <a:pt x="6884" y="3446"/>
                      </a:lnTo>
                      <a:lnTo>
                        <a:pt x="6892" y="3459"/>
                      </a:lnTo>
                      <a:lnTo>
                        <a:pt x="6905" y="3459"/>
                      </a:lnTo>
                      <a:lnTo>
                        <a:pt x="6905" y="3472"/>
                      </a:lnTo>
                      <a:lnTo>
                        <a:pt x="6918" y="3472"/>
                      </a:lnTo>
                      <a:lnTo>
                        <a:pt x="6918" y="3505"/>
                      </a:lnTo>
                      <a:lnTo>
                        <a:pt x="6930" y="3505"/>
                      </a:lnTo>
                      <a:lnTo>
                        <a:pt x="6943" y="3522"/>
                      </a:lnTo>
                      <a:lnTo>
                        <a:pt x="6960" y="3535"/>
                      </a:lnTo>
                      <a:lnTo>
                        <a:pt x="6977" y="3535"/>
                      </a:lnTo>
                      <a:lnTo>
                        <a:pt x="6977" y="3548"/>
                      </a:lnTo>
                      <a:lnTo>
                        <a:pt x="6994" y="3548"/>
                      </a:lnTo>
                      <a:lnTo>
                        <a:pt x="6994" y="3573"/>
                      </a:lnTo>
                      <a:lnTo>
                        <a:pt x="7007" y="3582"/>
                      </a:lnTo>
                      <a:lnTo>
                        <a:pt x="7007" y="3607"/>
                      </a:lnTo>
                      <a:lnTo>
                        <a:pt x="7019" y="3607"/>
                      </a:lnTo>
                      <a:lnTo>
                        <a:pt x="7019" y="3620"/>
                      </a:lnTo>
                      <a:lnTo>
                        <a:pt x="7032" y="3620"/>
                      </a:lnTo>
                      <a:lnTo>
                        <a:pt x="7032" y="3637"/>
                      </a:lnTo>
                      <a:lnTo>
                        <a:pt x="7045" y="3649"/>
                      </a:lnTo>
                      <a:lnTo>
                        <a:pt x="7045" y="3662"/>
                      </a:lnTo>
                      <a:lnTo>
                        <a:pt x="7062" y="3662"/>
                      </a:lnTo>
                      <a:lnTo>
                        <a:pt x="7062" y="3671"/>
                      </a:lnTo>
                      <a:lnTo>
                        <a:pt x="7074" y="3671"/>
                      </a:lnTo>
                      <a:lnTo>
                        <a:pt x="7079" y="3683"/>
                      </a:lnTo>
                      <a:lnTo>
                        <a:pt x="7091" y="3683"/>
                      </a:lnTo>
                      <a:lnTo>
                        <a:pt x="7091" y="3696"/>
                      </a:lnTo>
                      <a:lnTo>
                        <a:pt x="7108" y="3696"/>
                      </a:lnTo>
                      <a:lnTo>
                        <a:pt x="7108" y="3709"/>
                      </a:lnTo>
                      <a:lnTo>
                        <a:pt x="7121" y="3721"/>
                      </a:lnTo>
                      <a:lnTo>
                        <a:pt x="7121" y="3738"/>
                      </a:lnTo>
                      <a:lnTo>
                        <a:pt x="7134" y="3738"/>
                      </a:lnTo>
                      <a:lnTo>
                        <a:pt x="7134" y="3751"/>
                      </a:lnTo>
                      <a:lnTo>
                        <a:pt x="7146" y="3751"/>
                      </a:lnTo>
                      <a:lnTo>
                        <a:pt x="7146" y="3764"/>
                      </a:lnTo>
                      <a:lnTo>
                        <a:pt x="7159" y="3764"/>
                      </a:lnTo>
                      <a:lnTo>
                        <a:pt x="7159" y="3768"/>
                      </a:lnTo>
                      <a:lnTo>
                        <a:pt x="7168" y="3768"/>
                      </a:lnTo>
                      <a:lnTo>
                        <a:pt x="7168" y="3785"/>
                      </a:lnTo>
                      <a:lnTo>
                        <a:pt x="7180" y="3785"/>
                      </a:lnTo>
                      <a:lnTo>
                        <a:pt x="7180" y="3798"/>
                      </a:lnTo>
                      <a:lnTo>
                        <a:pt x="7193" y="3798"/>
                      </a:lnTo>
                      <a:lnTo>
                        <a:pt x="7193" y="3810"/>
                      </a:lnTo>
                      <a:lnTo>
                        <a:pt x="7210" y="3810"/>
                      </a:lnTo>
                      <a:lnTo>
                        <a:pt x="7210" y="3899"/>
                      </a:lnTo>
                      <a:lnTo>
                        <a:pt x="7193" y="3899"/>
                      </a:lnTo>
                      <a:lnTo>
                        <a:pt x="7193" y="3912"/>
                      </a:lnTo>
                      <a:lnTo>
                        <a:pt x="7180" y="3912"/>
                      </a:lnTo>
                      <a:lnTo>
                        <a:pt x="7180" y="3925"/>
                      </a:lnTo>
                      <a:lnTo>
                        <a:pt x="7168" y="3925"/>
                      </a:lnTo>
                      <a:lnTo>
                        <a:pt x="7168" y="3937"/>
                      </a:lnTo>
                      <a:lnTo>
                        <a:pt x="7146" y="3937"/>
                      </a:lnTo>
                      <a:lnTo>
                        <a:pt x="7146" y="3946"/>
                      </a:lnTo>
                      <a:lnTo>
                        <a:pt x="7134" y="3946"/>
                      </a:lnTo>
                      <a:lnTo>
                        <a:pt x="7134" y="3958"/>
                      </a:lnTo>
                      <a:lnTo>
                        <a:pt x="7121" y="3958"/>
                      </a:lnTo>
                      <a:lnTo>
                        <a:pt x="7121" y="3925"/>
                      </a:lnTo>
                      <a:lnTo>
                        <a:pt x="7108" y="3925"/>
                      </a:lnTo>
                      <a:lnTo>
                        <a:pt x="7108" y="3912"/>
                      </a:lnTo>
                      <a:lnTo>
                        <a:pt x="7079" y="3912"/>
                      </a:lnTo>
                      <a:lnTo>
                        <a:pt x="7079" y="3899"/>
                      </a:lnTo>
                      <a:lnTo>
                        <a:pt x="7121" y="3899"/>
                      </a:lnTo>
                      <a:lnTo>
                        <a:pt x="7121" y="3886"/>
                      </a:lnTo>
                      <a:lnTo>
                        <a:pt x="7074" y="3886"/>
                      </a:lnTo>
                      <a:lnTo>
                        <a:pt x="7074" y="3857"/>
                      </a:lnTo>
                      <a:lnTo>
                        <a:pt x="7062" y="3857"/>
                      </a:lnTo>
                      <a:lnTo>
                        <a:pt x="7062" y="3886"/>
                      </a:lnTo>
                      <a:lnTo>
                        <a:pt x="7045" y="3886"/>
                      </a:lnTo>
                      <a:lnTo>
                        <a:pt x="7045" y="3870"/>
                      </a:lnTo>
                      <a:lnTo>
                        <a:pt x="7019" y="3870"/>
                      </a:lnTo>
                      <a:lnTo>
                        <a:pt x="7019" y="3886"/>
                      </a:lnTo>
                      <a:lnTo>
                        <a:pt x="7007" y="3886"/>
                      </a:lnTo>
                      <a:lnTo>
                        <a:pt x="7007" y="3912"/>
                      </a:lnTo>
                      <a:lnTo>
                        <a:pt x="7019" y="3912"/>
                      </a:lnTo>
                      <a:lnTo>
                        <a:pt x="7019" y="3925"/>
                      </a:lnTo>
                      <a:lnTo>
                        <a:pt x="6994" y="3925"/>
                      </a:lnTo>
                      <a:lnTo>
                        <a:pt x="6994" y="3946"/>
                      </a:lnTo>
                      <a:lnTo>
                        <a:pt x="6977" y="3946"/>
                      </a:lnTo>
                      <a:lnTo>
                        <a:pt x="6977" y="3937"/>
                      </a:lnTo>
                      <a:lnTo>
                        <a:pt x="6973" y="3925"/>
                      </a:lnTo>
                      <a:lnTo>
                        <a:pt x="6973" y="3886"/>
                      </a:lnTo>
                      <a:lnTo>
                        <a:pt x="6960" y="3886"/>
                      </a:lnTo>
                      <a:lnTo>
                        <a:pt x="6960" y="3912"/>
                      </a:lnTo>
                      <a:lnTo>
                        <a:pt x="6930" y="3912"/>
                      </a:lnTo>
                      <a:lnTo>
                        <a:pt x="6930" y="3899"/>
                      </a:lnTo>
                      <a:lnTo>
                        <a:pt x="6918" y="3899"/>
                      </a:lnTo>
                      <a:lnTo>
                        <a:pt x="6918" y="3886"/>
                      </a:lnTo>
                      <a:lnTo>
                        <a:pt x="6930" y="3886"/>
                      </a:lnTo>
                      <a:lnTo>
                        <a:pt x="6930" y="3870"/>
                      </a:lnTo>
                      <a:lnTo>
                        <a:pt x="6905" y="3870"/>
                      </a:lnTo>
                      <a:lnTo>
                        <a:pt x="6905" y="3886"/>
                      </a:lnTo>
                      <a:lnTo>
                        <a:pt x="6892" y="3886"/>
                      </a:lnTo>
                      <a:lnTo>
                        <a:pt x="6892" y="3870"/>
                      </a:lnTo>
                      <a:lnTo>
                        <a:pt x="6905" y="3870"/>
                      </a:lnTo>
                      <a:lnTo>
                        <a:pt x="6892" y="3870"/>
                      </a:lnTo>
                      <a:lnTo>
                        <a:pt x="6892" y="3857"/>
                      </a:lnTo>
                      <a:lnTo>
                        <a:pt x="6884" y="3857"/>
                      </a:lnTo>
                      <a:lnTo>
                        <a:pt x="6884" y="3836"/>
                      </a:lnTo>
                      <a:lnTo>
                        <a:pt x="6905" y="3836"/>
                      </a:lnTo>
                      <a:lnTo>
                        <a:pt x="6905" y="3810"/>
                      </a:lnTo>
                      <a:lnTo>
                        <a:pt x="6892" y="3810"/>
                      </a:lnTo>
                      <a:lnTo>
                        <a:pt x="6892" y="3764"/>
                      </a:lnTo>
                      <a:lnTo>
                        <a:pt x="6871" y="3764"/>
                      </a:lnTo>
                      <a:lnTo>
                        <a:pt x="6871" y="3751"/>
                      </a:lnTo>
                      <a:lnTo>
                        <a:pt x="6858" y="3751"/>
                      </a:lnTo>
                      <a:lnTo>
                        <a:pt x="6858" y="3785"/>
                      </a:lnTo>
                      <a:lnTo>
                        <a:pt x="6846" y="3785"/>
                      </a:lnTo>
                      <a:lnTo>
                        <a:pt x="6846" y="3768"/>
                      </a:lnTo>
                      <a:lnTo>
                        <a:pt x="6829" y="3768"/>
                      </a:lnTo>
                      <a:lnTo>
                        <a:pt x="6829" y="3751"/>
                      </a:lnTo>
                      <a:lnTo>
                        <a:pt x="6816" y="3751"/>
                      </a:lnTo>
                      <a:lnTo>
                        <a:pt x="6803" y="3738"/>
                      </a:lnTo>
                      <a:lnTo>
                        <a:pt x="6803" y="3751"/>
                      </a:lnTo>
                      <a:lnTo>
                        <a:pt x="6770" y="3751"/>
                      </a:lnTo>
                      <a:lnTo>
                        <a:pt x="6770" y="3738"/>
                      </a:lnTo>
                      <a:lnTo>
                        <a:pt x="6757" y="3738"/>
                      </a:lnTo>
                      <a:lnTo>
                        <a:pt x="6757" y="3751"/>
                      </a:lnTo>
                      <a:lnTo>
                        <a:pt x="6770" y="3764"/>
                      </a:lnTo>
                      <a:lnTo>
                        <a:pt x="6770" y="3768"/>
                      </a:lnTo>
                      <a:lnTo>
                        <a:pt x="6757" y="3768"/>
                      </a:lnTo>
                      <a:lnTo>
                        <a:pt x="6757" y="3764"/>
                      </a:lnTo>
                      <a:lnTo>
                        <a:pt x="6744" y="3764"/>
                      </a:lnTo>
                      <a:lnTo>
                        <a:pt x="6744" y="3785"/>
                      </a:lnTo>
                      <a:lnTo>
                        <a:pt x="6727" y="3785"/>
                      </a:lnTo>
                      <a:lnTo>
                        <a:pt x="6727" y="3764"/>
                      </a:lnTo>
                      <a:lnTo>
                        <a:pt x="6715" y="3764"/>
                      </a:lnTo>
                      <a:lnTo>
                        <a:pt x="6715" y="3785"/>
                      </a:lnTo>
                      <a:lnTo>
                        <a:pt x="6702" y="3785"/>
                      </a:lnTo>
                      <a:lnTo>
                        <a:pt x="6702" y="3798"/>
                      </a:lnTo>
                      <a:lnTo>
                        <a:pt x="6693" y="3798"/>
                      </a:lnTo>
                      <a:lnTo>
                        <a:pt x="6693" y="3768"/>
                      </a:lnTo>
                      <a:lnTo>
                        <a:pt x="6702" y="3768"/>
                      </a:lnTo>
                      <a:lnTo>
                        <a:pt x="6702" y="3764"/>
                      </a:lnTo>
                      <a:lnTo>
                        <a:pt x="6693" y="3764"/>
                      </a:lnTo>
                      <a:lnTo>
                        <a:pt x="6693" y="3751"/>
                      </a:lnTo>
                      <a:lnTo>
                        <a:pt x="6655" y="3751"/>
                      </a:lnTo>
                      <a:lnTo>
                        <a:pt x="6668" y="3751"/>
                      </a:lnTo>
                      <a:lnTo>
                        <a:pt x="6668" y="3764"/>
                      </a:lnTo>
                      <a:lnTo>
                        <a:pt x="6655" y="3764"/>
                      </a:lnTo>
                      <a:lnTo>
                        <a:pt x="6655" y="3810"/>
                      </a:lnTo>
                      <a:lnTo>
                        <a:pt x="6630" y="3810"/>
                      </a:lnTo>
                      <a:lnTo>
                        <a:pt x="6630" y="3798"/>
                      </a:lnTo>
                      <a:lnTo>
                        <a:pt x="6643" y="3798"/>
                      </a:lnTo>
                      <a:lnTo>
                        <a:pt x="6643" y="3768"/>
                      </a:lnTo>
                      <a:lnTo>
                        <a:pt x="6630" y="3768"/>
                      </a:lnTo>
                      <a:lnTo>
                        <a:pt x="6630" y="3785"/>
                      </a:lnTo>
                      <a:lnTo>
                        <a:pt x="6609" y="3785"/>
                      </a:lnTo>
                      <a:lnTo>
                        <a:pt x="6609" y="3798"/>
                      </a:lnTo>
                      <a:lnTo>
                        <a:pt x="6596" y="3798"/>
                      </a:lnTo>
                      <a:lnTo>
                        <a:pt x="6596" y="3785"/>
                      </a:lnTo>
                      <a:lnTo>
                        <a:pt x="6579" y="3785"/>
                      </a:lnTo>
                      <a:lnTo>
                        <a:pt x="6579" y="3764"/>
                      </a:lnTo>
                      <a:lnTo>
                        <a:pt x="6596" y="3764"/>
                      </a:lnTo>
                      <a:lnTo>
                        <a:pt x="6596" y="3738"/>
                      </a:lnTo>
                      <a:lnTo>
                        <a:pt x="6566" y="3738"/>
                      </a:lnTo>
                      <a:lnTo>
                        <a:pt x="6566" y="3768"/>
                      </a:lnTo>
                      <a:lnTo>
                        <a:pt x="6566" y="3764"/>
                      </a:lnTo>
                      <a:lnTo>
                        <a:pt x="6554" y="3764"/>
                      </a:lnTo>
                      <a:lnTo>
                        <a:pt x="6554" y="3751"/>
                      </a:lnTo>
                      <a:lnTo>
                        <a:pt x="6541" y="3751"/>
                      </a:lnTo>
                      <a:lnTo>
                        <a:pt x="6541" y="3764"/>
                      </a:lnTo>
                      <a:lnTo>
                        <a:pt x="6554" y="3764"/>
                      </a:lnTo>
                      <a:lnTo>
                        <a:pt x="6554" y="3785"/>
                      </a:lnTo>
                      <a:lnTo>
                        <a:pt x="6541" y="3785"/>
                      </a:lnTo>
                      <a:lnTo>
                        <a:pt x="6541" y="3810"/>
                      </a:lnTo>
                      <a:lnTo>
                        <a:pt x="6528" y="3810"/>
                      </a:lnTo>
                      <a:lnTo>
                        <a:pt x="6528" y="3785"/>
                      </a:lnTo>
                      <a:lnTo>
                        <a:pt x="6494" y="3785"/>
                      </a:lnTo>
                      <a:lnTo>
                        <a:pt x="6494" y="3768"/>
                      </a:lnTo>
                      <a:lnTo>
                        <a:pt x="6478" y="3768"/>
                      </a:lnTo>
                      <a:lnTo>
                        <a:pt x="6478" y="3764"/>
                      </a:lnTo>
                      <a:lnTo>
                        <a:pt x="6452" y="3764"/>
                      </a:lnTo>
                      <a:lnTo>
                        <a:pt x="6452" y="3768"/>
                      </a:lnTo>
                      <a:lnTo>
                        <a:pt x="6439" y="3785"/>
                      </a:lnTo>
                      <a:lnTo>
                        <a:pt x="6427" y="3785"/>
                      </a:lnTo>
                      <a:lnTo>
                        <a:pt x="6427" y="3798"/>
                      </a:lnTo>
                      <a:lnTo>
                        <a:pt x="6406" y="3798"/>
                      </a:lnTo>
                      <a:lnTo>
                        <a:pt x="6406" y="3810"/>
                      </a:lnTo>
                      <a:lnTo>
                        <a:pt x="6393" y="3810"/>
                      </a:lnTo>
                      <a:lnTo>
                        <a:pt x="6393" y="3823"/>
                      </a:lnTo>
                      <a:lnTo>
                        <a:pt x="6380" y="3823"/>
                      </a:lnTo>
                      <a:lnTo>
                        <a:pt x="6418" y="3823"/>
                      </a:lnTo>
                      <a:lnTo>
                        <a:pt x="6406" y="3823"/>
                      </a:lnTo>
                      <a:lnTo>
                        <a:pt x="6406" y="3853"/>
                      </a:lnTo>
                      <a:lnTo>
                        <a:pt x="6363" y="3853"/>
                      </a:lnTo>
                      <a:lnTo>
                        <a:pt x="6363" y="3857"/>
                      </a:lnTo>
                      <a:lnTo>
                        <a:pt x="6393" y="3857"/>
                      </a:lnTo>
                      <a:lnTo>
                        <a:pt x="6393" y="3870"/>
                      </a:lnTo>
                      <a:lnTo>
                        <a:pt x="6363" y="3870"/>
                      </a:lnTo>
                      <a:lnTo>
                        <a:pt x="6363" y="3886"/>
                      </a:lnTo>
                      <a:lnTo>
                        <a:pt x="6351" y="3886"/>
                      </a:lnTo>
                      <a:lnTo>
                        <a:pt x="6351" y="3912"/>
                      </a:lnTo>
                      <a:lnTo>
                        <a:pt x="6338" y="3912"/>
                      </a:lnTo>
                      <a:lnTo>
                        <a:pt x="6329" y="3925"/>
                      </a:lnTo>
                      <a:lnTo>
                        <a:pt x="6329" y="3946"/>
                      </a:lnTo>
                      <a:lnTo>
                        <a:pt x="6317" y="3946"/>
                      </a:lnTo>
                      <a:lnTo>
                        <a:pt x="6317" y="3937"/>
                      </a:lnTo>
                      <a:lnTo>
                        <a:pt x="6304" y="3937"/>
                      </a:lnTo>
                      <a:lnTo>
                        <a:pt x="6304" y="3958"/>
                      </a:lnTo>
                      <a:lnTo>
                        <a:pt x="6262" y="3958"/>
                      </a:lnTo>
                      <a:lnTo>
                        <a:pt x="6262" y="3937"/>
                      </a:lnTo>
                      <a:lnTo>
                        <a:pt x="6236" y="3937"/>
                      </a:lnTo>
                      <a:lnTo>
                        <a:pt x="6249" y="3937"/>
                      </a:lnTo>
                      <a:lnTo>
                        <a:pt x="6249" y="3971"/>
                      </a:lnTo>
                      <a:lnTo>
                        <a:pt x="6236" y="3971"/>
                      </a:lnTo>
                      <a:lnTo>
                        <a:pt x="6228" y="3958"/>
                      </a:lnTo>
                      <a:lnTo>
                        <a:pt x="6228" y="3971"/>
                      </a:lnTo>
                      <a:lnTo>
                        <a:pt x="6215" y="3971"/>
                      </a:lnTo>
                      <a:lnTo>
                        <a:pt x="6215" y="3984"/>
                      </a:lnTo>
                      <a:lnTo>
                        <a:pt x="6202" y="3984"/>
                      </a:lnTo>
                      <a:lnTo>
                        <a:pt x="6202" y="3946"/>
                      </a:lnTo>
                      <a:lnTo>
                        <a:pt x="6190" y="3946"/>
                      </a:lnTo>
                      <a:lnTo>
                        <a:pt x="6190" y="3971"/>
                      </a:lnTo>
                      <a:lnTo>
                        <a:pt x="6164" y="3971"/>
                      </a:lnTo>
                      <a:lnTo>
                        <a:pt x="6164" y="3958"/>
                      </a:lnTo>
                      <a:lnTo>
                        <a:pt x="6177" y="3958"/>
                      </a:lnTo>
                      <a:lnTo>
                        <a:pt x="6143" y="3958"/>
                      </a:lnTo>
                      <a:lnTo>
                        <a:pt x="6143" y="3971"/>
                      </a:lnTo>
                      <a:lnTo>
                        <a:pt x="6147" y="3971"/>
                      </a:lnTo>
                      <a:lnTo>
                        <a:pt x="6147" y="3984"/>
                      </a:lnTo>
                      <a:lnTo>
                        <a:pt x="6130" y="3984"/>
                      </a:lnTo>
                      <a:lnTo>
                        <a:pt x="6130" y="3971"/>
                      </a:lnTo>
                      <a:lnTo>
                        <a:pt x="6113" y="3958"/>
                      </a:lnTo>
                      <a:lnTo>
                        <a:pt x="6101" y="3958"/>
                      </a:lnTo>
                      <a:lnTo>
                        <a:pt x="6101" y="3971"/>
                      </a:lnTo>
                      <a:lnTo>
                        <a:pt x="6113" y="3971"/>
                      </a:lnTo>
                      <a:lnTo>
                        <a:pt x="6101" y="3984"/>
                      </a:lnTo>
                      <a:lnTo>
                        <a:pt x="6101" y="3971"/>
                      </a:lnTo>
                      <a:lnTo>
                        <a:pt x="6075" y="3971"/>
                      </a:lnTo>
                      <a:lnTo>
                        <a:pt x="6075" y="4001"/>
                      </a:lnTo>
                      <a:lnTo>
                        <a:pt x="6063" y="4001"/>
                      </a:lnTo>
                      <a:lnTo>
                        <a:pt x="6063" y="3984"/>
                      </a:lnTo>
                      <a:lnTo>
                        <a:pt x="6054" y="3984"/>
                      </a:lnTo>
                      <a:lnTo>
                        <a:pt x="6054" y="3971"/>
                      </a:lnTo>
                      <a:lnTo>
                        <a:pt x="6063" y="3971"/>
                      </a:lnTo>
                      <a:lnTo>
                        <a:pt x="6063" y="3958"/>
                      </a:lnTo>
                      <a:lnTo>
                        <a:pt x="6041" y="3958"/>
                      </a:lnTo>
                      <a:lnTo>
                        <a:pt x="6041" y="3984"/>
                      </a:lnTo>
                      <a:lnTo>
                        <a:pt x="6041" y="3958"/>
                      </a:lnTo>
                      <a:lnTo>
                        <a:pt x="6029" y="3958"/>
                      </a:lnTo>
                      <a:lnTo>
                        <a:pt x="6029" y="3971"/>
                      </a:lnTo>
                      <a:lnTo>
                        <a:pt x="6012" y="3971"/>
                      </a:lnTo>
                      <a:lnTo>
                        <a:pt x="6012" y="3958"/>
                      </a:lnTo>
                      <a:lnTo>
                        <a:pt x="5986" y="3958"/>
                      </a:lnTo>
                      <a:lnTo>
                        <a:pt x="5986" y="3971"/>
                      </a:lnTo>
                      <a:lnTo>
                        <a:pt x="5999" y="3971"/>
                      </a:lnTo>
                      <a:lnTo>
                        <a:pt x="5999" y="4013"/>
                      </a:lnTo>
                      <a:lnTo>
                        <a:pt x="5986" y="4013"/>
                      </a:lnTo>
                      <a:lnTo>
                        <a:pt x="5986" y="4026"/>
                      </a:lnTo>
                      <a:lnTo>
                        <a:pt x="5986" y="4013"/>
                      </a:lnTo>
                      <a:lnTo>
                        <a:pt x="5974" y="4013"/>
                      </a:lnTo>
                      <a:lnTo>
                        <a:pt x="5961" y="4001"/>
                      </a:lnTo>
                      <a:lnTo>
                        <a:pt x="5953" y="4001"/>
                      </a:lnTo>
                      <a:lnTo>
                        <a:pt x="5953" y="4013"/>
                      </a:lnTo>
                      <a:lnTo>
                        <a:pt x="5961" y="4013"/>
                      </a:lnTo>
                      <a:lnTo>
                        <a:pt x="5961" y="4039"/>
                      </a:lnTo>
                      <a:lnTo>
                        <a:pt x="5961" y="4026"/>
                      </a:lnTo>
                      <a:lnTo>
                        <a:pt x="5953" y="4026"/>
                      </a:lnTo>
                      <a:lnTo>
                        <a:pt x="5953" y="4013"/>
                      </a:lnTo>
                      <a:lnTo>
                        <a:pt x="5927" y="4013"/>
                      </a:lnTo>
                      <a:lnTo>
                        <a:pt x="5927" y="4001"/>
                      </a:lnTo>
                      <a:lnTo>
                        <a:pt x="5927" y="4013"/>
                      </a:lnTo>
                      <a:lnTo>
                        <a:pt x="5898" y="4013"/>
                      </a:lnTo>
                      <a:lnTo>
                        <a:pt x="5898" y="4001"/>
                      </a:lnTo>
                      <a:lnTo>
                        <a:pt x="5885" y="4001"/>
                      </a:lnTo>
                      <a:lnTo>
                        <a:pt x="5885" y="4013"/>
                      </a:lnTo>
                      <a:lnTo>
                        <a:pt x="5872" y="4013"/>
                      </a:lnTo>
                      <a:lnTo>
                        <a:pt x="5872" y="4026"/>
                      </a:lnTo>
                      <a:lnTo>
                        <a:pt x="5864" y="4026"/>
                      </a:lnTo>
                      <a:lnTo>
                        <a:pt x="5864" y="4039"/>
                      </a:lnTo>
                      <a:lnTo>
                        <a:pt x="5851" y="4047"/>
                      </a:lnTo>
                      <a:lnTo>
                        <a:pt x="5838" y="4047"/>
                      </a:lnTo>
                      <a:lnTo>
                        <a:pt x="5851" y="4047"/>
                      </a:lnTo>
                      <a:lnTo>
                        <a:pt x="5851" y="4026"/>
                      </a:lnTo>
                      <a:lnTo>
                        <a:pt x="5864" y="4026"/>
                      </a:lnTo>
                      <a:lnTo>
                        <a:pt x="5864" y="4013"/>
                      </a:lnTo>
                      <a:lnTo>
                        <a:pt x="5851" y="4013"/>
                      </a:lnTo>
                      <a:lnTo>
                        <a:pt x="5851" y="4001"/>
                      </a:lnTo>
                      <a:lnTo>
                        <a:pt x="5838" y="4013"/>
                      </a:lnTo>
                      <a:lnTo>
                        <a:pt x="5851" y="4013"/>
                      </a:lnTo>
                      <a:lnTo>
                        <a:pt x="5851" y="4026"/>
                      </a:lnTo>
                      <a:lnTo>
                        <a:pt x="5826" y="4026"/>
                      </a:lnTo>
                      <a:lnTo>
                        <a:pt x="5826" y="4013"/>
                      </a:lnTo>
                      <a:lnTo>
                        <a:pt x="5838" y="4013"/>
                      </a:lnTo>
                      <a:lnTo>
                        <a:pt x="5796" y="4013"/>
                      </a:lnTo>
                      <a:lnTo>
                        <a:pt x="5813" y="4026"/>
                      </a:lnTo>
                      <a:lnTo>
                        <a:pt x="5796" y="4026"/>
                      </a:lnTo>
                      <a:lnTo>
                        <a:pt x="5796" y="4039"/>
                      </a:lnTo>
                      <a:lnTo>
                        <a:pt x="5796" y="4026"/>
                      </a:lnTo>
                      <a:lnTo>
                        <a:pt x="5783" y="4026"/>
                      </a:lnTo>
                      <a:lnTo>
                        <a:pt x="5783" y="4013"/>
                      </a:lnTo>
                      <a:lnTo>
                        <a:pt x="5779" y="4013"/>
                      </a:lnTo>
                      <a:lnTo>
                        <a:pt x="5779" y="4039"/>
                      </a:lnTo>
                      <a:lnTo>
                        <a:pt x="5783" y="4039"/>
                      </a:lnTo>
                      <a:lnTo>
                        <a:pt x="5783" y="4060"/>
                      </a:lnTo>
                      <a:lnTo>
                        <a:pt x="5783" y="4047"/>
                      </a:lnTo>
                      <a:lnTo>
                        <a:pt x="5779" y="4047"/>
                      </a:lnTo>
                      <a:lnTo>
                        <a:pt x="5779" y="4039"/>
                      </a:lnTo>
                      <a:lnTo>
                        <a:pt x="5749" y="4039"/>
                      </a:lnTo>
                      <a:lnTo>
                        <a:pt x="5749" y="4047"/>
                      </a:lnTo>
                      <a:lnTo>
                        <a:pt x="5724" y="4047"/>
                      </a:lnTo>
                      <a:lnTo>
                        <a:pt x="5737" y="4047"/>
                      </a:lnTo>
                      <a:lnTo>
                        <a:pt x="5737" y="4060"/>
                      </a:lnTo>
                      <a:lnTo>
                        <a:pt x="5724" y="4060"/>
                      </a:lnTo>
                      <a:lnTo>
                        <a:pt x="5724" y="4073"/>
                      </a:lnTo>
                      <a:lnTo>
                        <a:pt x="5711" y="4085"/>
                      </a:lnTo>
                      <a:lnTo>
                        <a:pt x="5699" y="4085"/>
                      </a:lnTo>
                      <a:lnTo>
                        <a:pt x="5699" y="4102"/>
                      </a:lnTo>
                      <a:lnTo>
                        <a:pt x="5677" y="4102"/>
                      </a:lnTo>
                      <a:lnTo>
                        <a:pt x="5677" y="4085"/>
                      </a:lnTo>
                      <a:lnTo>
                        <a:pt x="5665" y="4085"/>
                      </a:lnTo>
                      <a:lnTo>
                        <a:pt x="5665" y="4073"/>
                      </a:lnTo>
                      <a:lnTo>
                        <a:pt x="5677" y="4073"/>
                      </a:lnTo>
                      <a:lnTo>
                        <a:pt x="5677" y="4060"/>
                      </a:lnTo>
                      <a:lnTo>
                        <a:pt x="5682" y="4060"/>
                      </a:lnTo>
                      <a:lnTo>
                        <a:pt x="5682" y="4039"/>
                      </a:lnTo>
                      <a:lnTo>
                        <a:pt x="5677" y="4039"/>
                      </a:lnTo>
                      <a:lnTo>
                        <a:pt x="5677" y="4060"/>
                      </a:lnTo>
                      <a:lnTo>
                        <a:pt x="5665" y="4060"/>
                      </a:lnTo>
                      <a:lnTo>
                        <a:pt x="5665" y="4073"/>
                      </a:lnTo>
                      <a:lnTo>
                        <a:pt x="5648" y="4073"/>
                      </a:lnTo>
                      <a:lnTo>
                        <a:pt x="5648" y="4047"/>
                      </a:lnTo>
                      <a:lnTo>
                        <a:pt x="5635" y="4047"/>
                      </a:lnTo>
                      <a:lnTo>
                        <a:pt x="5648" y="4060"/>
                      </a:lnTo>
                      <a:lnTo>
                        <a:pt x="5635" y="4060"/>
                      </a:lnTo>
                      <a:lnTo>
                        <a:pt x="5635" y="4073"/>
                      </a:lnTo>
                      <a:lnTo>
                        <a:pt x="5610" y="4073"/>
                      </a:lnTo>
                      <a:lnTo>
                        <a:pt x="5610" y="4060"/>
                      </a:lnTo>
                      <a:lnTo>
                        <a:pt x="5610" y="4073"/>
                      </a:lnTo>
                      <a:lnTo>
                        <a:pt x="5588" y="4073"/>
                      </a:lnTo>
                      <a:lnTo>
                        <a:pt x="5588" y="4060"/>
                      </a:lnTo>
                      <a:lnTo>
                        <a:pt x="5563" y="4060"/>
                      </a:lnTo>
                      <a:lnTo>
                        <a:pt x="5563" y="4039"/>
                      </a:lnTo>
                      <a:lnTo>
                        <a:pt x="5546" y="4039"/>
                      </a:lnTo>
                      <a:lnTo>
                        <a:pt x="5546" y="4047"/>
                      </a:lnTo>
                      <a:lnTo>
                        <a:pt x="5563" y="4047"/>
                      </a:lnTo>
                      <a:lnTo>
                        <a:pt x="5563" y="4060"/>
                      </a:lnTo>
                      <a:lnTo>
                        <a:pt x="5546" y="4060"/>
                      </a:lnTo>
                      <a:lnTo>
                        <a:pt x="5546" y="4073"/>
                      </a:lnTo>
                      <a:lnTo>
                        <a:pt x="5533" y="4073"/>
                      </a:lnTo>
                      <a:lnTo>
                        <a:pt x="5533" y="4047"/>
                      </a:lnTo>
                      <a:lnTo>
                        <a:pt x="5521" y="4047"/>
                      </a:lnTo>
                      <a:lnTo>
                        <a:pt x="5521" y="4060"/>
                      </a:lnTo>
                      <a:lnTo>
                        <a:pt x="5508" y="4060"/>
                      </a:lnTo>
                      <a:lnTo>
                        <a:pt x="5521" y="4060"/>
                      </a:lnTo>
                      <a:lnTo>
                        <a:pt x="5508" y="4047"/>
                      </a:lnTo>
                      <a:lnTo>
                        <a:pt x="5508" y="4060"/>
                      </a:lnTo>
                      <a:lnTo>
                        <a:pt x="5495" y="4060"/>
                      </a:lnTo>
                      <a:lnTo>
                        <a:pt x="5495" y="4073"/>
                      </a:lnTo>
                      <a:lnTo>
                        <a:pt x="5508" y="4073"/>
                      </a:lnTo>
                      <a:lnTo>
                        <a:pt x="5487" y="4073"/>
                      </a:lnTo>
                      <a:lnTo>
                        <a:pt x="5487" y="4060"/>
                      </a:lnTo>
                      <a:lnTo>
                        <a:pt x="5474" y="4060"/>
                      </a:lnTo>
                      <a:lnTo>
                        <a:pt x="5474" y="4073"/>
                      </a:lnTo>
                      <a:lnTo>
                        <a:pt x="5487" y="4073"/>
                      </a:lnTo>
                      <a:lnTo>
                        <a:pt x="5487" y="4085"/>
                      </a:lnTo>
                      <a:lnTo>
                        <a:pt x="5474" y="4085"/>
                      </a:lnTo>
                      <a:lnTo>
                        <a:pt x="5474" y="4073"/>
                      </a:lnTo>
                      <a:lnTo>
                        <a:pt x="5461" y="4073"/>
                      </a:lnTo>
                      <a:lnTo>
                        <a:pt x="5461" y="4085"/>
                      </a:lnTo>
                      <a:lnTo>
                        <a:pt x="5406" y="4085"/>
                      </a:lnTo>
                      <a:lnTo>
                        <a:pt x="5419" y="4085"/>
                      </a:lnTo>
                      <a:lnTo>
                        <a:pt x="5432" y="4102"/>
                      </a:lnTo>
                      <a:lnTo>
                        <a:pt x="5398" y="4102"/>
                      </a:lnTo>
                      <a:lnTo>
                        <a:pt x="5398" y="4128"/>
                      </a:lnTo>
                      <a:lnTo>
                        <a:pt x="5385" y="4128"/>
                      </a:lnTo>
                      <a:lnTo>
                        <a:pt x="5398" y="4128"/>
                      </a:lnTo>
                      <a:lnTo>
                        <a:pt x="5398" y="4136"/>
                      </a:lnTo>
                      <a:lnTo>
                        <a:pt x="5373" y="4136"/>
                      </a:lnTo>
                      <a:lnTo>
                        <a:pt x="5373" y="4162"/>
                      </a:lnTo>
                      <a:lnTo>
                        <a:pt x="5360" y="4162"/>
                      </a:lnTo>
                      <a:lnTo>
                        <a:pt x="5360" y="4174"/>
                      </a:lnTo>
                      <a:lnTo>
                        <a:pt x="5360" y="4162"/>
                      </a:lnTo>
                      <a:lnTo>
                        <a:pt x="5347" y="4162"/>
                      </a:lnTo>
                      <a:lnTo>
                        <a:pt x="5347" y="4174"/>
                      </a:lnTo>
                      <a:lnTo>
                        <a:pt x="5347" y="4162"/>
                      </a:lnTo>
                      <a:lnTo>
                        <a:pt x="5330" y="4162"/>
                      </a:lnTo>
                      <a:lnTo>
                        <a:pt x="5330" y="4174"/>
                      </a:lnTo>
                      <a:lnTo>
                        <a:pt x="5347" y="4174"/>
                      </a:lnTo>
                      <a:lnTo>
                        <a:pt x="5347" y="4187"/>
                      </a:lnTo>
                      <a:lnTo>
                        <a:pt x="5318" y="4187"/>
                      </a:lnTo>
                      <a:lnTo>
                        <a:pt x="5318" y="4200"/>
                      </a:lnTo>
                      <a:lnTo>
                        <a:pt x="5313" y="4200"/>
                      </a:lnTo>
                      <a:lnTo>
                        <a:pt x="5313" y="4187"/>
                      </a:lnTo>
                      <a:lnTo>
                        <a:pt x="5296" y="4187"/>
                      </a:lnTo>
                      <a:lnTo>
                        <a:pt x="5296" y="4174"/>
                      </a:lnTo>
                      <a:lnTo>
                        <a:pt x="5284" y="4174"/>
                      </a:lnTo>
                      <a:lnTo>
                        <a:pt x="5284" y="4187"/>
                      </a:lnTo>
                      <a:lnTo>
                        <a:pt x="5296" y="4187"/>
                      </a:lnTo>
                      <a:lnTo>
                        <a:pt x="5296" y="4200"/>
                      </a:lnTo>
                      <a:lnTo>
                        <a:pt x="5284" y="4200"/>
                      </a:lnTo>
                      <a:lnTo>
                        <a:pt x="5284" y="4217"/>
                      </a:lnTo>
                      <a:lnTo>
                        <a:pt x="5271" y="4200"/>
                      </a:lnTo>
                      <a:lnTo>
                        <a:pt x="5271" y="4217"/>
                      </a:lnTo>
                      <a:lnTo>
                        <a:pt x="5258" y="4217"/>
                      </a:lnTo>
                      <a:lnTo>
                        <a:pt x="5271" y="4217"/>
                      </a:lnTo>
                      <a:lnTo>
                        <a:pt x="5271" y="4229"/>
                      </a:lnTo>
                      <a:lnTo>
                        <a:pt x="5258" y="4229"/>
                      </a:lnTo>
                      <a:lnTo>
                        <a:pt x="5258" y="4217"/>
                      </a:lnTo>
                      <a:lnTo>
                        <a:pt x="5258" y="4229"/>
                      </a:lnTo>
                      <a:lnTo>
                        <a:pt x="5246" y="4229"/>
                      </a:lnTo>
                      <a:lnTo>
                        <a:pt x="5258" y="4229"/>
                      </a:lnTo>
                      <a:lnTo>
                        <a:pt x="5258" y="4234"/>
                      </a:lnTo>
                      <a:lnTo>
                        <a:pt x="5246" y="4234"/>
                      </a:lnTo>
                      <a:lnTo>
                        <a:pt x="5233" y="4250"/>
                      </a:lnTo>
                      <a:lnTo>
                        <a:pt x="5216" y="4250"/>
                      </a:lnTo>
                      <a:lnTo>
                        <a:pt x="5216" y="4263"/>
                      </a:lnTo>
                      <a:lnTo>
                        <a:pt x="5212" y="4263"/>
                      </a:lnTo>
                      <a:lnTo>
                        <a:pt x="5212" y="4276"/>
                      </a:lnTo>
                      <a:lnTo>
                        <a:pt x="5216" y="4276"/>
                      </a:lnTo>
                      <a:lnTo>
                        <a:pt x="5212" y="4276"/>
                      </a:lnTo>
                      <a:lnTo>
                        <a:pt x="5212" y="4289"/>
                      </a:lnTo>
                      <a:lnTo>
                        <a:pt x="5212" y="4263"/>
                      </a:lnTo>
                      <a:lnTo>
                        <a:pt x="5199" y="4263"/>
                      </a:lnTo>
                      <a:lnTo>
                        <a:pt x="5199" y="4276"/>
                      </a:lnTo>
                      <a:lnTo>
                        <a:pt x="5182" y="4276"/>
                      </a:lnTo>
                      <a:lnTo>
                        <a:pt x="5182" y="4289"/>
                      </a:lnTo>
                      <a:lnTo>
                        <a:pt x="5169" y="4289"/>
                      </a:lnTo>
                      <a:lnTo>
                        <a:pt x="5169" y="4276"/>
                      </a:lnTo>
                      <a:lnTo>
                        <a:pt x="5169" y="4289"/>
                      </a:lnTo>
                      <a:lnTo>
                        <a:pt x="5144" y="4289"/>
                      </a:lnTo>
                      <a:lnTo>
                        <a:pt x="5157" y="4289"/>
                      </a:lnTo>
                      <a:lnTo>
                        <a:pt x="5157" y="4301"/>
                      </a:lnTo>
                      <a:lnTo>
                        <a:pt x="5144" y="4301"/>
                      </a:lnTo>
                      <a:lnTo>
                        <a:pt x="5144" y="4318"/>
                      </a:lnTo>
                      <a:lnTo>
                        <a:pt x="5144" y="4301"/>
                      </a:lnTo>
                      <a:lnTo>
                        <a:pt x="5131" y="4301"/>
                      </a:lnTo>
                      <a:lnTo>
                        <a:pt x="5131" y="4289"/>
                      </a:lnTo>
                      <a:lnTo>
                        <a:pt x="5131" y="4301"/>
                      </a:lnTo>
                      <a:lnTo>
                        <a:pt x="5123" y="4301"/>
                      </a:lnTo>
                      <a:lnTo>
                        <a:pt x="5131" y="4301"/>
                      </a:lnTo>
                      <a:lnTo>
                        <a:pt x="5131" y="4318"/>
                      </a:lnTo>
                      <a:lnTo>
                        <a:pt x="5110" y="4318"/>
                      </a:lnTo>
                      <a:lnTo>
                        <a:pt x="5110" y="4322"/>
                      </a:lnTo>
                      <a:lnTo>
                        <a:pt x="5097" y="4322"/>
                      </a:lnTo>
                      <a:lnTo>
                        <a:pt x="5097" y="4318"/>
                      </a:lnTo>
                      <a:lnTo>
                        <a:pt x="5081" y="4318"/>
                      </a:lnTo>
                      <a:lnTo>
                        <a:pt x="5081" y="4322"/>
                      </a:lnTo>
                      <a:lnTo>
                        <a:pt x="5097" y="4322"/>
                      </a:lnTo>
                      <a:lnTo>
                        <a:pt x="5097" y="4335"/>
                      </a:lnTo>
                      <a:lnTo>
                        <a:pt x="5081" y="4335"/>
                      </a:lnTo>
                      <a:lnTo>
                        <a:pt x="5081" y="4322"/>
                      </a:lnTo>
                      <a:lnTo>
                        <a:pt x="5081" y="4335"/>
                      </a:lnTo>
                      <a:lnTo>
                        <a:pt x="5068" y="4335"/>
                      </a:lnTo>
                      <a:lnTo>
                        <a:pt x="5068" y="4318"/>
                      </a:lnTo>
                      <a:lnTo>
                        <a:pt x="5068" y="4322"/>
                      </a:lnTo>
                      <a:lnTo>
                        <a:pt x="5055" y="4322"/>
                      </a:lnTo>
                      <a:lnTo>
                        <a:pt x="5055" y="4318"/>
                      </a:lnTo>
                      <a:lnTo>
                        <a:pt x="5042" y="4318"/>
                      </a:lnTo>
                      <a:lnTo>
                        <a:pt x="5042" y="4322"/>
                      </a:lnTo>
                      <a:lnTo>
                        <a:pt x="5034" y="4322"/>
                      </a:lnTo>
                      <a:lnTo>
                        <a:pt x="5042" y="4322"/>
                      </a:lnTo>
                      <a:lnTo>
                        <a:pt x="5042" y="4318"/>
                      </a:lnTo>
                      <a:lnTo>
                        <a:pt x="5034" y="4318"/>
                      </a:lnTo>
                      <a:lnTo>
                        <a:pt x="5034" y="4322"/>
                      </a:lnTo>
                      <a:lnTo>
                        <a:pt x="5021" y="4322"/>
                      </a:lnTo>
                      <a:lnTo>
                        <a:pt x="5034" y="4322"/>
                      </a:lnTo>
                      <a:lnTo>
                        <a:pt x="5034" y="4352"/>
                      </a:lnTo>
                      <a:lnTo>
                        <a:pt x="5034" y="4335"/>
                      </a:lnTo>
                      <a:lnTo>
                        <a:pt x="5021" y="4335"/>
                      </a:lnTo>
                      <a:lnTo>
                        <a:pt x="5021" y="4352"/>
                      </a:lnTo>
                      <a:lnTo>
                        <a:pt x="5021" y="4335"/>
                      </a:lnTo>
                      <a:lnTo>
                        <a:pt x="5009" y="4335"/>
                      </a:lnTo>
                      <a:lnTo>
                        <a:pt x="5009" y="4352"/>
                      </a:lnTo>
                      <a:lnTo>
                        <a:pt x="4996" y="4352"/>
                      </a:lnTo>
                      <a:lnTo>
                        <a:pt x="4996" y="4335"/>
                      </a:lnTo>
                      <a:lnTo>
                        <a:pt x="4983" y="4335"/>
                      </a:lnTo>
                      <a:lnTo>
                        <a:pt x="4983" y="4352"/>
                      </a:lnTo>
                      <a:lnTo>
                        <a:pt x="4996" y="4352"/>
                      </a:lnTo>
                      <a:lnTo>
                        <a:pt x="4996" y="4365"/>
                      </a:lnTo>
                      <a:lnTo>
                        <a:pt x="4966" y="4365"/>
                      </a:lnTo>
                      <a:lnTo>
                        <a:pt x="4983" y="4365"/>
                      </a:lnTo>
                      <a:lnTo>
                        <a:pt x="4983" y="4378"/>
                      </a:lnTo>
                      <a:lnTo>
                        <a:pt x="4983" y="4365"/>
                      </a:lnTo>
                      <a:lnTo>
                        <a:pt x="4966" y="4365"/>
                      </a:lnTo>
                      <a:lnTo>
                        <a:pt x="4966" y="4378"/>
                      </a:lnTo>
                      <a:lnTo>
                        <a:pt x="4983" y="4378"/>
                      </a:lnTo>
                      <a:lnTo>
                        <a:pt x="4966" y="4390"/>
                      </a:lnTo>
                      <a:lnTo>
                        <a:pt x="4983" y="4390"/>
                      </a:lnTo>
                      <a:lnTo>
                        <a:pt x="4966" y="4390"/>
                      </a:lnTo>
                      <a:lnTo>
                        <a:pt x="4966" y="4403"/>
                      </a:lnTo>
                      <a:lnTo>
                        <a:pt x="4983" y="4403"/>
                      </a:lnTo>
                      <a:lnTo>
                        <a:pt x="4966" y="4403"/>
                      </a:lnTo>
                      <a:lnTo>
                        <a:pt x="4966" y="4411"/>
                      </a:lnTo>
                      <a:lnTo>
                        <a:pt x="4966" y="4403"/>
                      </a:lnTo>
                      <a:lnTo>
                        <a:pt x="4953" y="4403"/>
                      </a:lnTo>
                      <a:lnTo>
                        <a:pt x="4953" y="4424"/>
                      </a:lnTo>
                      <a:lnTo>
                        <a:pt x="4941" y="4424"/>
                      </a:lnTo>
                      <a:lnTo>
                        <a:pt x="4941" y="4411"/>
                      </a:lnTo>
                      <a:lnTo>
                        <a:pt x="4932" y="4411"/>
                      </a:lnTo>
                      <a:lnTo>
                        <a:pt x="4941" y="4411"/>
                      </a:lnTo>
                      <a:lnTo>
                        <a:pt x="4941" y="4424"/>
                      </a:lnTo>
                      <a:lnTo>
                        <a:pt x="4932" y="4424"/>
                      </a:lnTo>
                      <a:lnTo>
                        <a:pt x="4932" y="4437"/>
                      </a:lnTo>
                      <a:lnTo>
                        <a:pt x="4920" y="4437"/>
                      </a:lnTo>
                      <a:lnTo>
                        <a:pt x="4920" y="4424"/>
                      </a:lnTo>
                      <a:lnTo>
                        <a:pt x="4894" y="4424"/>
                      </a:lnTo>
                      <a:lnTo>
                        <a:pt x="4894" y="4437"/>
                      </a:lnTo>
                      <a:lnTo>
                        <a:pt x="4907" y="4437"/>
                      </a:lnTo>
                      <a:lnTo>
                        <a:pt x="4907" y="4449"/>
                      </a:lnTo>
                      <a:lnTo>
                        <a:pt x="4894" y="4449"/>
                      </a:lnTo>
                      <a:lnTo>
                        <a:pt x="4894" y="4479"/>
                      </a:lnTo>
                      <a:lnTo>
                        <a:pt x="4882" y="4479"/>
                      </a:lnTo>
                      <a:lnTo>
                        <a:pt x="4882" y="4466"/>
                      </a:lnTo>
                      <a:lnTo>
                        <a:pt x="4865" y="4466"/>
                      </a:lnTo>
                      <a:lnTo>
                        <a:pt x="4865" y="4479"/>
                      </a:lnTo>
                      <a:lnTo>
                        <a:pt x="4852" y="4479"/>
                      </a:lnTo>
                      <a:lnTo>
                        <a:pt x="4865" y="4466"/>
                      </a:lnTo>
                      <a:lnTo>
                        <a:pt x="4848" y="4466"/>
                      </a:lnTo>
                      <a:lnTo>
                        <a:pt x="4848" y="4492"/>
                      </a:lnTo>
                      <a:lnTo>
                        <a:pt x="4848" y="4479"/>
                      </a:lnTo>
                      <a:lnTo>
                        <a:pt x="4848" y="4492"/>
                      </a:lnTo>
                      <a:lnTo>
                        <a:pt x="4831" y="4492"/>
                      </a:lnTo>
                      <a:lnTo>
                        <a:pt x="4831" y="4479"/>
                      </a:lnTo>
                      <a:lnTo>
                        <a:pt x="4818" y="4479"/>
                      </a:lnTo>
                      <a:lnTo>
                        <a:pt x="4818" y="4492"/>
                      </a:lnTo>
                      <a:lnTo>
                        <a:pt x="4805" y="4505"/>
                      </a:lnTo>
                      <a:lnTo>
                        <a:pt x="4793" y="4505"/>
                      </a:lnTo>
                      <a:lnTo>
                        <a:pt x="4793" y="4526"/>
                      </a:lnTo>
                      <a:lnTo>
                        <a:pt x="4780" y="4526"/>
                      </a:lnTo>
                      <a:lnTo>
                        <a:pt x="4780" y="4505"/>
                      </a:lnTo>
                      <a:lnTo>
                        <a:pt x="4780" y="4513"/>
                      </a:lnTo>
                      <a:lnTo>
                        <a:pt x="4767" y="4513"/>
                      </a:lnTo>
                      <a:lnTo>
                        <a:pt x="4767" y="4526"/>
                      </a:lnTo>
                      <a:lnTo>
                        <a:pt x="4780" y="4526"/>
                      </a:lnTo>
                      <a:lnTo>
                        <a:pt x="4767" y="4526"/>
                      </a:lnTo>
                      <a:lnTo>
                        <a:pt x="4767" y="4551"/>
                      </a:lnTo>
                      <a:lnTo>
                        <a:pt x="4750" y="4551"/>
                      </a:lnTo>
                      <a:lnTo>
                        <a:pt x="4750" y="4568"/>
                      </a:lnTo>
                      <a:lnTo>
                        <a:pt x="4750" y="4551"/>
                      </a:lnTo>
                      <a:lnTo>
                        <a:pt x="4746" y="4551"/>
                      </a:lnTo>
                      <a:lnTo>
                        <a:pt x="4746" y="4581"/>
                      </a:lnTo>
                      <a:lnTo>
                        <a:pt x="4733" y="4581"/>
                      </a:lnTo>
                      <a:lnTo>
                        <a:pt x="4746" y="4581"/>
                      </a:lnTo>
                      <a:lnTo>
                        <a:pt x="4746" y="4568"/>
                      </a:lnTo>
                      <a:lnTo>
                        <a:pt x="4733" y="4568"/>
                      </a:lnTo>
                      <a:lnTo>
                        <a:pt x="4733" y="4581"/>
                      </a:lnTo>
                      <a:lnTo>
                        <a:pt x="4716" y="4581"/>
                      </a:lnTo>
                      <a:lnTo>
                        <a:pt x="4716" y="4568"/>
                      </a:lnTo>
                      <a:lnTo>
                        <a:pt x="4716" y="4581"/>
                      </a:lnTo>
                      <a:lnTo>
                        <a:pt x="4716" y="4568"/>
                      </a:lnTo>
                      <a:lnTo>
                        <a:pt x="4691" y="4568"/>
                      </a:lnTo>
                      <a:lnTo>
                        <a:pt x="4691" y="4581"/>
                      </a:lnTo>
                      <a:lnTo>
                        <a:pt x="4678" y="4581"/>
                      </a:lnTo>
                      <a:lnTo>
                        <a:pt x="4678" y="4568"/>
                      </a:lnTo>
                      <a:lnTo>
                        <a:pt x="4666" y="4568"/>
                      </a:lnTo>
                      <a:lnTo>
                        <a:pt x="4666" y="4581"/>
                      </a:lnTo>
                      <a:lnTo>
                        <a:pt x="4657" y="4568"/>
                      </a:lnTo>
                      <a:lnTo>
                        <a:pt x="4657" y="4581"/>
                      </a:lnTo>
                      <a:lnTo>
                        <a:pt x="4644" y="4581"/>
                      </a:lnTo>
                      <a:lnTo>
                        <a:pt x="4657" y="4581"/>
                      </a:lnTo>
                      <a:lnTo>
                        <a:pt x="4657" y="4593"/>
                      </a:lnTo>
                      <a:lnTo>
                        <a:pt x="4644" y="4593"/>
                      </a:lnTo>
                      <a:lnTo>
                        <a:pt x="4644" y="4602"/>
                      </a:lnTo>
                      <a:lnTo>
                        <a:pt x="4644" y="4593"/>
                      </a:lnTo>
                      <a:lnTo>
                        <a:pt x="4632" y="4593"/>
                      </a:lnTo>
                      <a:lnTo>
                        <a:pt x="4632" y="4602"/>
                      </a:lnTo>
                      <a:lnTo>
                        <a:pt x="4615" y="4602"/>
                      </a:lnTo>
                      <a:lnTo>
                        <a:pt x="4615" y="4615"/>
                      </a:lnTo>
                      <a:lnTo>
                        <a:pt x="4615" y="4602"/>
                      </a:lnTo>
                      <a:lnTo>
                        <a:pt x="4602" y="4602"/>
                      </a:lnTo>
                      <a:lnTo>
                        <a:pt x="4602" y="4627"/>
                      </a:lnTo>
                      <a:lnTo>
                        <a:pt x="4602" y="4615"/>
                      </a:lnTo>
                      <a:lnTo>
                        <a:pt x="4589" y="4615"/>
                      </a:lnTo>
                      <a:lnTo>
                        <a:pt x="4589" y="4627"/>
                      </a:lnTo>
                      <a:lnTo>
                        <a:pt x="4577" y="4615"/>
                      </a:lnTo>
                      <a:lnTo>
                        <a:pt x="4577" y="4653"/>
                      </a:lnTo>
                      <a:lnTo>
                        <a:pt x="4577" y="4640"/>
                      </a:lnTo>
                      <a:lnTo>
                        <a:pt x="4568" y="4640"/>
                      </a:lnTo>
                      <a:lnTo>
                        <a:pt x="4568" y="4653"/>
                      </a:lnTo>
                      <a:lnTo>
                        <a:pt x="4543" y="4653"/>
                      </a:lnTo>
                      <a:lnTo>
                        <a:pt x="4543" y="4640"/>
                      </a:lnTo>
                      <a:lnTo>
                        <a:pt x="4543" y="4653"/>
                      </a:lnTo>
                      <a:lnTo>
                        <a:pt x="4530" y="4653"/>
                      </a:lnTo>
                      <a:lnTo>
                        <a:pt x="4530" y="4665"/>
                      </a:lnTo>
                      <a:lnTo>
                        <a:pt x="4517" y="4665"/>
                      </a:lnTo>
                      <a:lnTo>
                        <a:pt x="4517" y="4695"/>
                      </a:lnTo>
                      <a:lnTo>
                        <a:pt x="4530" y="4695"/>
                      </a:lnTo>
                      <a:lnTo>
                        <a:pt x="4517" y="4695"/>
                      </a:lnTo>
                      <a:lnTo>
                        <a:pt x="4517" y="4682"/>
                      </a:lnTo>
                      <a:lnTo>
                        <a:pt x="4530" y="4682"/>
                      </a:lnTo>
                      <a:lnTo>
                        <a:pt x="4530" y="4695"/>
                      </a:lnTo>
                      <a:lnTo>
                        <a:pt x="4517" y="4695"/>
                      </a:lnTo>
                      <a:lnTo>
                        <a:pt x="4517" y="4699"/>
                      </a:lnTo>
                      <a:lnTo>
                        <a:pt x="4530" y="4699"/>
                      </a:lnTo>
                      <a:lnTo>
                        <a:pt x="4517" y="4699"/>
                      </a:lnTo>
                      <a:lnTo>
                        <a:pt x="4530" y="4699"/>
                      </a:lnTo>
                      <a:lnTo>
                        <a:pt x="4530" y="4754"/>
                      </a:lnTo>
                      <a:lnTo>
                        <a:pt x="4530" y="4742"/>
                      </a:lnTo>
                      <a:lnTo>
                        <a:pt x="4530" y="4767"/>
                      </a:lnTo>
                      <a:lnTo>
                        <a:pt x="4543" y="4767"/>
                      </a:lnTo>
                      <a:lnTo>
                        <a:pt x="4530" y="4767"/>
                      </a:lnTo>
                      <a:lnTo>
                        <a:pt x="4530" y="4788"/>
                      </a:lnTo>
                      <a:lnTo>
                        <a:pt x="4530" y="4784"/>
                      </a:lnTo>
                      <a:lnTo>
                        <a:pt x="4517" y="4784"/>
                      </a:lnTo>
                      <a:lnTo>
                        <a:pt x="4517" y="4788"/>
                      </a:lnTo>
                      <a:lnTo>
                        <a:pt x="4530" y="4788"/>
                      </a:lnTo>
                      <a:lnTo>
                        <a:pt x="4517" y="4788"/>
                      </a:lnTo>
                      <a:lnTo>
                        <a:pt x="4530" y="4801"/>
                      </a:lnTo>
                      <a:lnTo>
                        <a:pt x="4517" y="4801"/>
                      </a:lnTo>
                      <a:lnTo>
                        <a:pt x="4517" y="4788"/>
                      </a:lnTo>
                      <a:lnTo>
                        <a:pt x="4517" y="4801"/>
                      </a:lnTo>
                      <a:lnTo>
                        <a:pt x="4501" y="4801"/>
                      </a:lnTo>
                      <a:lnTo>
                        <a:pt x="4517" y="4801"/>
                      </a:lnTo>
                      <a:lnTo>
                        <a:pt x="4517" y="4818"/>
                      </a:lnTo>
                      <a:lnTo>
                        <a:pt x="4501" y="4818"/>
                      </a:lnTo>
                      <a:lnTo>
                        <a:pt x="4517" y="4818"/>
                      </a:lnTo>
                      <a:lnTo>
                        <a:pt x="4501" y="4818"/>
                      </a:lnTo>
                      <a:lnTo>
                        <a:pt x="4501" y="4830"/>
                      </a:lnTo>
                      <a:lnTo>
                        <a:pt x="4488" y="4830"/>
                      </a:lnTo>
                      <a:lnTo>
                        <a:pt x="4501" y="4830"/>
                      </a:lnTo>
                      <a:lnTo>
                        <a:pt x="4501" y="4843"/>
                      </a:lnTo>
                      <a:lnTo>
                        <a:pt x="4488" y="4843"/>
                      </a:lnTo>
                      <a:lnTo>
                        <a:pt x="4488" y="4869"/>
                      </a:lnTo>
                      <a:lnTo>
                        <a:pt x="4475" y="4869"/>
                      </a:lnTo>
                      <a:lnTo>
                        <a:pt x="4475" y="4890"/>
                      </a:lnTo>
                      <a:lnTo>
                        <a:pt x="4467" y="4890"/>
                      </a:lnTo>
                      <a:lnTo>
                        <a:pt x="4467" y="4915"/>
                      </a:lnTo>
                      <a:lnTo>
                        <a:pt x="4467" y="4902"/>
                      </a:lnTo>
                      <a:lnTo>
                        <a:pt x="4467" y="4915"/>
                      </a:lnTo>
                      <a:lnTo>
                        <a:pt x="4454" y="4915"/>
                      </a:lnTo>
                      <a:lnTo>
                        <a:pt x="4454" y="4945"/>
                      </a:lnTo>
                      <a:lnTo>
                        <a:pt x="4441" y="4945"/>
                      </a:lnTo>
                      <a:lnTo>
                        <a:pt x="4454" y="4945"/>
                      </a:lnTo>
                      <a:lnTo>
                        <a:pt x="4454" y="4957"/>
                      </a:lnTo>
                      <a:lnTo>
                        <a:pt x="4441" y="4957"/>
                      </a:lnTo>
                      <a:lnTo>
                        <a:pt x="4454" y="4957"/>
                      </a:lnTo>
                      <a:lnTo>
                        <a:pt x="4454" y="4970"/>
                      </a:lnTo>
                      <a:lnTo>
                        <a:pt x="4441" y="4970"/>
                      </a:lnTo>
                      <a:lnTo>
                        <a:pt x="4441" y="4991"/>
                      </a:lnTo>
                      <a:lnTo>
                        <a:pt x="4454" y="4991"/>
                      </a:lnTo>
                      <a:lnTo>
                        <a:pt x="4454" y="5017"/>
                      </a:lnTo>
                      <a:lnTo>
                        <a:pt x="4467" y="5017"/>
                      </a:lnTo>
                      <a:lnTo>
                        <a:pt x="4454" y="5017"/>
                      </a:lnTo>
                      <a:lnTo>
                        <a:pt x="4454" y="5034"/>
                      </a:lnTo>
                      <a:lnTo>
                        <a:pt x="4441" y="5034"/>
                      </a:lnTo>
                      <a:lnTo>
                        <a:pt x="4454" y="5034"/>
                      </a:lnTo>
                      <a:lnTo>
                        <a:pt x="4454" y="5046"/>
                      </a:lnTo>
                      <a:lnTo>
                        <a:pt x="4441" y="5046"/>
                      </a:lnTo>
                      <a:lnTo>
                        <a:pt x="4454" y="5046"/>
                      </a:lnTo>
                      <a:lnTo>
                        <a:pt x="4441" y="5046"/>
                      </a:lnTo>
                      <a:lnTo>
                        <a:pt x="4441" y="5059"/>
                      </a:lnTo>
                      <a:lnTo>
                        <a:pt x="4454" y="5059"/>
                      </a:lnTo>
                      <a:lnTo>
                        <a:pt x="4441" y="5059"/>
                      </a:lnTo>
                      <a:lnTo>
                        <a:pt x="4441" y="5063"/>
                      </a:lnTo>
                      <a:lnTo>
                        <a:pt x="4429" y="5063"/>
                      </a:lnTo>
                      <a:lnTo>
                        <a:pt x="4429" y="5093"/>
                      </a:lnTo>
                      <a:lnTo>
                        <a:pt x="4441" y="5093"/>
                      </a:lnTo>
                      <a:lnTo>
                        <a:pt x="4441" y="5131"/>
                      </a:lnTo>
                      <a:lnTo>
                        <a:pt x="4441" y="5118"/>
                      </a:lnTo>
                      <a:lnTo>
                        <a:pt x="4429" y="5118"/>
                      </a:lnTo>
                      <a:lnTo>
                        <a:pt x="4429" y="5131"/>
                      </a:lnTo>
                      <a:lnTo>
                        <a:pt x="4429" y="5118"/>
                      </a:lnTo>
                      <a:lnTo>
                        <a:pt x="4416" y="5118"/>
                      </a:lnTo>
                      <a:lnTo>
                        <a:pt x="4416" y="5148"/>
                      </a:lnTo>
                      <a:lnTo>
                        <a:pt x="4416" y="5131"/>
                      </a:lnTo>
                      <a:lnTo>
                        <a:pt x="4416" y="5148"/>
                      </a:lnTo>
                      <a:lnTo>
                        <a:pt x="4429" y="5148"/>
                      </a:lnTo>
                      <a:lnTo>
                        <a:pt x="4416" y="5148"/>
                      </a:lnTo>
                      <a:lnTo>
                        <a:pt x="4429" y="5161"/>
                      </a:lnTo>
                      <a:lnTo>
                        <a:pt x="4416" y="5161"/>
                      </a:lnTo>
                      <a:lnTo>
                        <a:pt x="4416" y="5165"/>
                      </a:lnTo>
                      <a:lnTo>
                        <a:pt x="4416" y="5161"/>
                      </a:lnTo>
                      <a:lnTo>
                        <a:pt x="4399" y="5161"/>
                      </a:lnTo>
                      <a:lnTo>
                        <a:pt x="4399" y="5165"/>
                      </a:lnTo>
                      <a:lnTo>
                        <a:pt x="4416" y="5165"/>
                      </a:lnTo>
                      <a:lnTo>
                        <a:pt x="4416" y="5182"/>
                      </a:lnTo>
                      <a:lnTo>
                        <a:pt x="4386" y="5182"/>
                      </a:lnTo>
                      <a:lnTo>
                        <a:pt x="4399" y="5182"/>
                      </a:lnTo>
                      <a:lnTo>
                        <a:pt x="4399" y="5195"/>
                      </a:lnTo>
                      <a:lnTo>
                        <a:pt x="4382" y="5195"/>
                      </a:lnTo>
                      <a:lnTo>
                        <a:pt x="4386" y="5195"/>
                      </a:lnTo>
                      <a:lnTo>
                        <a:pt x="4382" y="5195"/>
                      </a:lnTo>
                      <a:lnTo>
                        <a:pt x="4382" y="5207"/>
                      </a:lnTo>
                      <a:lnTo>
                        <a:pt x="4365" y="5207"/>
                      </a:lnTo>
                      <a:lnTo>
                        <a:pt x="4365" y="5233"/>
                      </a:lnTo>
                      <a:lnTo>
                        <a:pt x="4352" y="5233"/>
                      </a:lnTo>
                      <a:lnTo>
                        <a:pt x="4365" y="5233"/>
                      </a:lnTo>
                      <a:lnTo>
                        <a:pt x="4365" y="5250"/>
                      </a:lnTo>
                      <a:lnTo>
                        <a:pt x="4340" y="5250"/>
                      </a:lnTo>
                      <a:lnTo>
                        <a:pt x="4340" y="5254"/>
                      </a:lnTo>
                      <a:lnTo>
                        <a:pt x="4340" y="5250"/>
                      </a:lnTo>
                      <a:lnTo>
                        <a:pt x="4340" y="5254"/>
                      </a:lnTo>
                      <a:lnTo>
                        <a:pt x="4327" y="5254"/>
                      </a:lnTo>
                      <a:lnTo>
                        <a:pt x="4340" y="5254"/>
                      </a:lnTo>
                      <a:lnTo>
                        <a:pt x="4340" y="5266"/>
                      </a:lnTo>
                      <a:lnTo>
                        <a:pt x="4314" y="5266"/>
                      </a:lnTo>
                      <a:lnTo>
                        <a:pt x="4327" y="5266"/>
                      </a:lnTo>
                      <a:lnTo>
                        <a:pt x="4327" y="5279"/>
                      </a:lnTo>
                      <a:lnTo>
                        <a:pt x="4314" y="5266"/>
                      </a:lnTo>
                      <a:lnTo>
                        <a:pt x="4314" y="5279"/>
                      </a:lnTo>
                      <a:lnTo>
                        <a:pt x="4302" y="5279"/>
                      </a:lnTo>
                      <a:lnTo>
                        <a:pt x="4302" y="5309"/>
                      </a:lnTo>
                      <a:lnTo>
                        <a:pt x="4293" y="5309"/>
                      </a:lnTo>
                      <a:lnTo>
                        <a:pt x="4293" y="5321"/>
                      </a:lnTo>
                      <a:lnTo>
                        <a:pt x="4293" y="5309"/>
                      </a:lnTo>
                      <a:lnTo>
                        <a:pt x="4280" y="5309"/>
                      </a:lnTo>
                      <a:lnTo>
                        <a:pt x="4280" y="5321"/>
                      </a:lnTo>
                      <a:lnTo>
                        <a:pt x="4280" y="5309"/>
                      </a:lnTo>
                      <a:lnTo>
                        <a:pt x="4280" y="5321"/>
                      </a:lnTo>
                      <a:lnTo>
                        <a:pt x="4268" y="5321"/>
                      </a:lnTo>
                      <a:lnTo>
                        <a:pt x="4268" y="5309"/>
                      </a:lnTo>
                      <a:lnTo>
                        <a:pt x="4268" y="5334"/>
                      </a:lnTo>
                      <a:lnTo>
                        <a:pt x="4251" y="5334"/>
                      </a:lnTo>
                      <a:lnTo>
                        <a:pt x="4268" y="5334"/>
                      </a:lnTo>
                      <a:lnTo>
                        <a:pt x="4268" y="5321"/>
                      </a:lnTo>
                      <a:lnTo>
                        <a:pt x="4268" y="5334"/>
                      </a:lnTo>
                      <a:lnTo>
                        <a:pt x="4251" y="5334"/>
                      </a:lnTo>
                      <a:lnTo>
                        <a:pt x="4251" y="5368"/>
                      </a:lnTo>
                      <a:lnTo>
                        <a:pt x="4238" y="5368"/>
                      </a:lnTo>
                      <a:lnTo>
                        <a:pt x="4251" y="5368"/>
                      </a:lnTo>
                      <a:lnTo>
                        <a:pt x="4238" y="5368"/>
                      </a:lnTo>
                      <a:lnTo>
                        <a:pt x="4238" y="5423"/>
                      </a:lnTo>
                      <a:lnTo>
                        <a:pt x="4225" y="5423"/>
                      </a:lnTo>
                      <a:lnTo>
                        <a:pt x="4238" y="5423"/>
                      </a:lnTo>
                      <a:lnTo>
                        <a:pt x="4225" y="5436"/>
                      </a:lnTo>
                      <a:lnTo>
                        <a:pt x="4238" y="5436"/>
                      </a:lnTo>
                      <a:lnTo>
                        <a:pt x="4225" y="5436"/>
                      </a:lnTo>
                      <a:lnTo>
                        <a:pt x="4225" y="5444"/>
                      </a:lnTo>
                      <a:lnTo>
                        <a:pt x="4225" y="5436"/>
                      </a:lnTo>
                      <a:lnTo>
                        <a:pt x="4225" y="5444"/>
                      </a:lnTo>
                      <a:lnTo>
                        <a:pt x="4200" y="5444"/>
                      </a:lnTo>
                      <a:lnTo>
                        <a:pt x="4200" y="5457"/>
                      </a:lnTo>
                      <a:lnTo>
                        <a:pt x="4200" y="5444"/>
                      </a:lnTo>
                      <a:lnTo>
                        <a:pt x="4213" y="5444"/>
                      </a:lnTo>
                      <a:lnTo>
                        <a:pt x="4213" y="5457"/>
                      </a:lnTo>
                      <a:lnTo>
                        <a:pt x="4200" y="5457"/>
                      </a:lnTo>
                      <a:lnTo>
                        <a:pt x="4200" y="5470"/>
                      </a:lnTo>
                      <a:lnTo>
                        <a:pt x="4191" y="5470"/>
                      </a:lnTo>
                      <a:lnTo>
                        <a:pt x="4200" y="5470"/>
                      </a:lnTo>
                      <a:lnTo>
                        <a:pt x="4191" y="5470"/>
                      </a:lnTo>
                      <a:lnTo>
                        <a:pt x="4191" y="5482"/>
                      </a:lnTo>
                      <a:lnTo>
                        <a:pt x="4191" y="5470"/>
                      </a:lnTo>
                      <a:lnTo>
                        <a:pt x="4191" y="5482"/>
                      </a:lnTo>
                      <a:lnTo>
                        <a:pt x="4200" y="5482"/>
                      </a:lnTo>
                      <a:lnTo>
                        <a:pt x="4191" y="5482"/>
                      </a:lnTo>
                      <a:lnTo>
                        <a:pt x="4191" y="5495"/>
                      </a:lnTo>
                      <a:lnTo>
                        <a:pt x="4200" y="5495"/>
                      </a:lnTo>
                      <a:lnTo>
                        <a:pt x="4200" y="5512"/>
                      </a:lnTo>
                      <a:lnTo>
                        <a:pt x="4191" y="5512"/>
                      </a:lnTo>
                      <a:lnTo>
                        <a:pt x="4191" y="5525"/>
                      </a:lnTo>
                      <a:lnTo>
                        <a:pt x="4179" y="5525"/>
                      </a:lnTo>
                      <a:lnTo>
                        <a:pt x="4179" y="5529"/>
                      </a:lnTo>
                      <a:lnTo>
                        <a:pt x="4191" y="5529"/>
                      </a:lnTo>
                      <a:lnTo>
                        <a:pt x="4179" y="5529"/>
                      </a:lnTo>
                      <a:lnTo>
                        <a:pt x="4179" y="5571"/>
                      </a:lnTo>
                      <a:lnTo>
                        <a:pt x="4191" y="5571"/>
                      </a:lnTo>
                      <a:lnTo>
                        <a:pt x="4191" y="5584"/>
                      </a:lnTo>
                      <a:lnTo>
                        <a:pt x="4200" y="5584"/>
                      </a:lnTo>
                      <a:lnTo>
                        <a:pt x="4200" y="5597"/>
                      </a:lnTo>
                      <a:lnTo>
                        <a:pt x="4213" y="5614"/>
                      </a:lnTo>
                      <a:lnTo>
                        <a:pt x="4200" y="5614"/>
                      </a:lnTo>
                      <a:lnTo>
                        <a:pt x="4200" y="5618"/>
                      </a:lnTo>
                      <a:lnTo>
                        <a:pt x="4200" y="5614"/>
                      </a:lnTo>
                      <a:lnTo>
                        <a:pt x="4213" y="5614"/>
                      </a:lnTo>
                      <a:lnTo>
                        <a:pt x="4213" y="5618"/>
                      </a:lnTo>
                      <a:lnTo>
                        <a:pt x="4200" y="5618"/>
                      </a:lnTo>
                      <a:lnTo>
                        <a:pt x="4200" y="5631"/>
                      </a:lnTo>
                      <a:lnTo>
                        <a:pt x="4213" y="5631"/>
                      </a:lnTo>
                      <a:lnTo>
                        <a:pt x="4213" y="5648"/>
                      </a:lnTo>
                      <a:lnTo>
                        <a:pt x="4225" y="5648"/>
                      </a:lnTo>
                      <a:lnTo>
                        <a:pt x="4225" y="5660"/>
                      </a:lnTo>
                      <a:lnTo>
                        <a:pt x="4238" y="5660"/>
                      </a:lnTo>
                      <a:lnTo>
                        <a:pt x="4225" y="5673"/>
                      </a:lnTo>
                      <a:lnTo>
                        <a:pt x="4251" y="5673"/>
                      </a:lnTo>
                      <a:lnTo>
                        <a:pt x="4238" y="5673"/>
                      </a:lnTo>
                      <a:lnTo>
                        <a:pt x="4251" y="5673"/>
                      </a:lnTo>
                      <a:lnTo>
                        <a:pt x="4251" y="5698"/>
                      </a:lnTo>
                      <a:lnTo>
                        <a:pt x="4268" y="5686"/>
                      </a:lnTo>
                      <a:lnTo>
                        <a:pt x="4268" y="5698"/>
                      </a:lnTo>
                      <a:lnTo>
                        <a:pt x="4251" y="5698"/>
                      </a:lnTo>
                      <a:lnTo>
                        <a:pt x="4268" y="5698"/>
                      </a:lnTo>
                      <a:lnTo>
                        <a:pt x="4268" y="5732"/>
                      </a:lnTo>
                      <a:lnTo>
                        <a:pt x="4268" y="5719"/>
                      </a:lnTo>
                      <a:lnTo>
                        <a:pt x="4268" y="5745"/>
                      </a:lnTo>
                      <a:lnTo>
                        <a:pt x="4268" y="5732"/>
                      </a:lnTo>
                      <a:lnTo>
                        <a:pt x="4280" y="5732"/>
                      </a:lnTo>
                      <a:lnTo>
                        <a:pt x="4280" y="5745"/>
                      </a:lnTo>
                      <a:lnTo>
                        <a:pt x="4268" y="5745"/>
                      </a:lnTo>
                      <a:lnTo>
                        <a:pt x="4280" y="5745"/>
                      </a:lnTo>
                      <a:lnTo>
                        <a:pt x="4280" y="5787"/>
                      </a:lnTo>
                      <a:lnTo>
                        <a:pt x="4280" y="5774"/>
                      </a:lnTo>
                      <a:lnTo>
                        <a:pt x="4293" y="5774"/>
                      </a:lnTo>
                      <a:lnTo>
                        <a:pt x="4293" y="5800"/>
                      </a:lnTo>
                      <a:lnTo>
                        <a:pt x="4293" y="5787"/>
                      </a:lnTo>
                      <a:lnTo>
                        <a:pt x="4302" y="5787"/>
                      </a:lnTo>
                      <a:lnTo>
                        <a:pt x="4302" y="5808"/>
                      </a:lnTo>
                      <a:lnTo>
                        <a:pt x="4314" y="5808"/>
                      </a:lnTo>
                      <a:lnTo>
                        <a:pt x="4302" y="5808"/>
                      </a:lnTo>
                      <a:lnTo>
                        <a:pt x="4302" y="5821"/>
                      </a:lnTo>
                      <a:lnTo>
                        <a:pt x="4293" y="5821"/>
                      </a:lnTo>
                      <a:lnTo>
                        <a:pt x="4293" y="5834"/>
                      </a:lnTo>
                      <a:lnTo>
                        <a:pt x="4302" y="5834"/>
                      </a:lnTo>
                      <a:lnTo>
                        <a:pt x="4302" y="5863"/>
                      </a:lnTo>
                      <a:lnTo>
                        <a:pt x="4293" y="5863"/>
                      </a:lnTo>
                      <a:lnTo>
                        <a:pt x="4293" y="5876"/>
                      </a:lnTo>
                      <a:lnTo>
                        <a:pt x="4280" y="5876"/>
                      </a:lnTo>
                      <a:lnTo>
                        <a:pt x="4280" y="5901"/>
                      </a:lnTo>
                      <a:lnTo>
                        <a:pt x="4268" y="5901"/>
                      </a:lnTo>
                      <a:lnTo>
                        <a:pt x="4268" y="5910"/>
                      </a:lnTo>
                      <a:lnTo>
                        <a:pt x="4251" y="5910"/>
                      </a:lnTo>
                      <a:lnTo>
                        <a:pt x="4251" y="5923"/>
                      </a:lnTo>
                      <a:lnTo>
                        <a:pt x="4251" y="5910"/>
                      </a:lnTo>
                      <a:lnTo>
                        <a:pt x="4225" y="5910"/>
                      </a:lnTo>
                      <a:lnTo>
                        <a:pt x="4238" y="5910"/>
                      </a:lnTo>
                      <a:lnTo>
                        <a:pt x="4238" y="5923"/>
                      </a:lnTo>
                      <a:lnTo>
                        <a:pt x="4225" y="5923"/>
                      </a:lnTo>
                      <a:lnTo>
                        <a:pt x="4238" y="5923"/>
                      </a:lnTo>
                      <a:lnTo>
                        <a:pt x="4238" y="5935"/>
                      </a:lnTo>
                      <a:lnTo>
                        <a:pt x="4238" y="5923"/>
                      </a:lnTo>
                      <a:lnTo>
                        <a:pt x="4225" y="5923"/>
                      </a:lnTo>
                      <a:lnTo>
                        <a:pt x="4225" y="5935"/>
                      </a:lnTo>
                      <a:lnTo>
                        <a:pt x="4225" y="5923"/>
                      </a:lnTo>
                      <a:lnTo>
                        <a:pt x="4225" y="5935"/>
                      </a:lnTo>
                      <a:lnTo>
                        <a:pt x="4213" y="5935"/>
                      </a:lnTo>
                      <a:lnTo>
                        <a:pt x="4213" y="5948"/>
                      </a:lnTo>
                      <a:lnTo>
                        <a:pt x="4225" y="5948"/>
                      </a:lnTo>
                      <a:lnTo>
                        <a:pt x="4213" y="5948"/>
                      </a:lnTo>
                      <a:lnTo>
                        <a:pt x="4213" y="5961"/>
                      </a:lnTo>
                      <a:lnTo>
                        <a:pt x="4200" y="5948"/>
                      </a:lnTo>
                      <a:lnTo>
                        <a:pt x="4191" y="5948"/>
                      </a:lnTo>
                      <a:lnTo>
                        <a:pt x="4191" y="5961"/>
                      </a:lnTo>
                      <a:lnTo>
                        <a:pt x="4200" y="5961"/>
                      </a:lnTo>
                      <a:lnTo>
                        <a:pt x="4200" y="5978"/>
                      </a:lnTo>
                      <a:lnTo>
                        <a:pt x="4191" y="5978"/>
                      </a:lnTo>
                      <a:lnTo>
                        <a:pt x="4191" y="5961"/>
                      </a:lnTo>
                      <a:lnTo>
                        <a:pt x="4179" y="5961"/>
                      </a:lnTo>
                      <a:lnTo>
                        <a:pt x="4179" y="5978"/>
                      </a:lnTo>
                      <a:lnTo>
                        <a:pt x="4191" y="5978"/>
                      </a:lnTo>
                      <a:lnTo>
                        <a:pt x="4179" y="5978"/>
                      </a:lnTo>
                      <a:lnTo>
                        <a:pt x="4179" y="5961"/>
                      </a:lnTo>
                      <a:lnTo>
                        <a:pt x="4166" y="5961"/>
                      </a:lnTo>
                      <a:lnTo>
                        <a:pt x="4179" y="5961"/>
                      </a:lnTo>
                      <a:lnTo>
                        <a:pt x="4166" y="5961"/>
                      </a:lnTo>
                      <a:lnTo>
                        <a:pt x="4166" y="5978"/>
                      </a:lnTo>
                      <a:lnTo>
                        <a:pt x="4166" y="5961"/>
                      </a:lnTo>
                      <a:lnTo>
                        <a:pt x="4166" y="5978"/>
                      </a:lnTo>
                      <a:lnTo>
                        <a:pt x="4166" y="5961"/>
                      </a:lnTo>
                      <a:lnTo>
                        <a:pt x="4166" y="5978"/>
                      </a:lnTo>
                      <a:lnTo>
                        <a:pt x="4149" y="5978"/>
                      </a:lnTo>
                      <a:lnTo>
                        <a:pt x="4149" y="5961"/>
                      </a:lnTo>
                      <a:lnTo>
                        <a:pt x="4149" y="5978"/>
                      </a:lnTo>
                      <a:lnTo>
                        <a:pt x="4149" y="5961"/>
                      </a:lnTo>
                      <a:lnTo>
                        <a:pt x="4149" y="5978"/>
                      </a:lnTo>
                      <a:lnTo>
                        <a:pt x="4149" y="5961"/>
                      </a:lnTo>
                      <a:lnTo>
                        <a:pt x="4149" y="5978"/>
                      </a:lnTo>
                      <a:lnTo>
                        <a:pt x="4149" y="5961"/>
                      </a:lnTo>
                      <a:lnTo>
                        <a:pt x="4149" y="5978"/>
                      </a:lnTo>
                      <a:lnTo>
                        <a:pt x="4149" y="5961"/>
                      </a:lnTo>
                      <a:lnTo>
                        <a:pt x="4136" y="5961"/>
                      </a:lnTo>
                      <a:lnTo>
                        <a:pt x="4136" y="5978"/>
                      </a:lnTo>
                      <a:lnTo>
                        <a:pt x="4103" y="5978"/>
                      </a:lnTo>
                      <a:lnTo>
                        <a:pt x="4103" y="5990"/>
                      </a:lnTo>
                      <a:lnTo>
                        <a:pt x="4103" y="5978"/>
                      </a:lnTo>
                      <a:lnTo>
                        <a:pt x="4077" y="5978"/>
                      </a:lnTo>
                      <a:lnTo>
                        <a:pt x="4090" y="5978"/>
                      </a:lnTo>
                      <a:lnTo>
                        <a:pt x="4077" y="5978"/>
                      </a:lnTo>
                      <a:lnTo>
                        <a:pt x="4077" y="5990"/>
                      </a:lnTo>
                      <a:lnTo>
                        <a:pt x="4064" y="5990"/>
                      </a:lnTo>
                      <a:lnTo>
                        <a:pt x="4077" y="5990"/>
                      </a:lnTo>
                      <a:lnTo>
                        <a:pt x="4064" y="5990"/>
                      </a:lnTo>
                      <a:lnTo>
                        <a:pt x="4064" y="5995"/>
                      </a:lnTo>
                      <a:lnTo>
                        <a:pt x="4064" y="5990"/>
                      </a:lnTo>
                      <a:lnTo>
                        <a:pt x="4064" y="5995"/>
                      </a:lnTo>
                      <a:lnTo>
                        <a:pt x="4052" y="5995"/>
                      </a:lnTo>
                      <a:lnTo>
                        <a:pt x="4052" y="6012"/>
                      </a:lnTo>
                      <a:lnTo>
                        <a:pt x="4064" y="6012"/>
                      </a:lnTo>
                      <a:lnTo>
                        <a:pt x="4052" y="6012"/>
                      </a:lnTo>
                      <a:lnTo>
                        <a:pt x="4052" y="6024"/>
                      </a:lnTo>
                      <a:lnTo>
                        <a:pt x="4052" y="6012"/>
                      </a:lnTo>
                      <a:lnTo>
                        <a:pt x="4035" y="6012"/>
                      </a:lnTo>
                      <a:lnTo>
                        <a:pt x="4035" y="6024"/>
                      </a:lnTo>
                      <a:lnTo>
                        <a:pt x="4035" y="6012"/>
                      </a:lnTo>
                      <a:lnTo>
                        <a:pt x="4035" y="6024"/>
                      </a:lnTo>
                      <a:lnTo>
                        <a:pt x="4035" y="6012"/>
                      </a:lnTo>
                      <a:lnTo>
                        <a:pt x="4035" y="6024"/>
                      </a:lnTo>
                      <a:lnTo>
                        <a:pt x="4022" y="6012"/>
                      </a:lnTo>
                      <a:lnTo>
                        <a:pt x="4022" y="6024"/>
                      </a:lnTo>
                      <a:lnTo>
                        <a:pt x="4001" y="6024"/>
                      </a:lnTo>
                      <a:lnTo>
                        <a:pt x="4001" y="6037"/>
                      </a:lnTo>
                      <a:lnTo>
                        <a:pt x="3976" y="6037"/>
                      </a:lnTo>
                      <a:lnTo>
                        <a:pt x="3988" y="6037"/>
                      </a:lnTo>
                      <a:lnTo>
                        <a:pt x="3963" y="6037"/>
                      </a:lnTo>
                      <a:lnTo>
                        <a:pt x="3963" y="6050"/>
                      </a:lnTo>
                      <a:lnTo>
                        <a:pt x="3921" y="6050"/>
                      </a:lnTo>
                      <a:lnTo>
                        <a:pt x="3921" y="6062"/>
                      </a:lnTo>
                      <a:lnTo>
                        <a:pt x="3921" y="6050"/>
                      </a:lnTo>
                      <a:lnTo>
                        <a:pt x="3916" y="6050"/>
                      </a:lnTo>
                      <a:lnTo>
                        <a:pt x="3916" y="6062"/>
                      </a:lnTo>
                      <a:lnTo>
                        <a:pt x="3921" y="6062"/>
                      </a:lnTo>
                      <a:lnTo>
                        <a:pt x="3916" y="6062"/>
                      </a:lnTo>
                      <a:lnTo>
                        <a:pt x="3916" y="6050"/>
                      </a:lnTo>
                      <a:lnTo>
                        <a:pt x="3916" y="6062"/>
                      </a:lnTo>
                      <a:lnTo>
                        <a:pt x="3899" y="6079"/>
                      </a:lnTo>
                      <a:lnTo>
                        <a:pt x="3899" y="6083"/>
                      </a:lnTo>
                      <a:lnTo>
                        <a:pt x="3874" y="6083"/>
                      </a:lnTo>
                      <a:lnTo>
                        <a:pt x="3874" y="6096"/>
                      </a:lnTo>
                      <a:lnTo>
                        <a:pt x="3874" y="6083"/>
                      </a:lnTo>
                      <a:lnTo>
                        <a:pt x="3861" y="6083"/>
                      </a:lnTo>
                      <a:lnTo>
                        <a:pt x="3861" y="6096"/>
                      </a:lnTo>
                      <a:lnTo>
                        <a:pt x="3874" y="6096"/>
                      </a:lnTo>
                      <a:lnTo>
                        <a:pt x="3849" y="6096"/>
                      </a:lnTo>
                      <a:lnTo>
                        <a:pt x="3849" y="6109"/>
                      </a:lnTo>
                      <a:lnTo>
                        <a:pt x="3836" y="6109"/>
                      </a:lnTo>
                      <a:lnTo>
                        <a:pt x="3836" y="6126"/>
                      </a:lnTo>
                      <a:lnTo>
                        <a:pt x="3836" y="6109"/>
                      </a:lnTo>
                      <a:lnTo>
                        <a:pt x="3827" y="6109"/>
                      </a:lnTo>
                      <a:lnTo>
                        <a:pt x="3827" y="6126"/>
                      </a:lnTo>
                      <a:lnTo>
                        <a:pt x="3815" y="6126"/>
                      </a:lnTo>
                      <a:lnTo>
                        <a:pt x="3815" y="6151"/>
                      </a:lnTo>
                      <a:lnTo>
                        <a:pt x="3802" y="6151"/>
                      </a:lnTo>
                      <a:lnTo>
                        <a:pt x="3802" y="6164"/>
                      </a:lnTo>
                      <a:lnTo>
                        <a:pt x="3785" y="6164"/>
                      </a:lnTo>
                      <a:lnTo>
                        <a:pt x="3785" y="6177"/>
                      </a:lnTo>
                      <a:lnTo>
                        <a:pt x="3785" y="6164"/>
                      </a:lnTo>
                      <a:lnTo>
                        <a:pt x="3785" y="6177"/>
                      </a:lnTo>
                      <a:lnTo>
                        <a:pt x="3772" y="6177"/>
                      </a:lnTo>
                      <a:lnTo>
                        <a:pt x="3772" y="6198"/>
                      </a:lnTo>
                      <a:lnTo>
                        <a:pt x="3747" y="6198"/>
                      </a:lnTo>
                      <a:lnTo>
                        <a:pt x="3747" y="6240"/>
                      </a:lnTo>
                      <a:lnTo>
                        <a:pt x="3747" y="6227"/>
                      </a:lnTo>
                      <a:lnTo>
                        <a:pt x="3747" y="6240"/>
                      </a:lnTo>
                      <a:lnTo>
                        <a:pt x="3734" y="6240"/>
                      </a:lnTo>
                      <a:lnTo>
                        <a:pt x="3734" y="6253"/>
                      </a:lnTo>
                      <a:lnTo>
                        <a:pt x="3726" y="6253"/>
                      </a:lnTo>
                      <a:lnTo>
                        <a:pt x="3726" y="6274"/>
                      </a:lnTo>
                      <a:lnTo>
                        <a:pt x="3713" y="6274"/>
                      </a:lnTo>
                      <a:lnTo>
                        <a:pt x="3713" y="6299"/>
                      </a:lnTo>
                      <a:lnTo>
                        <a:pt x="3726" y="6299"/>
                      </a:lnTo>
                      <a:lnTo>
                        <a:pt x="3726" y="6312"/>
                      </a:lnTo>
                      <a:lnTo>
                        <a:pt x="3713" y="6312"/>
                      </a:lnTo>
                      <a:lnTo>
                        <a:pt x="3713" y="6325"/>
                      </a:lnTo>
                      <a:lnTo>
                        <a:pt x="3713" y="6312"/>
                      </a:lnTo>
                      <a:lnTo>
                        <a:pt x="3713" y="6401"/>
                      </a:lnTo>
                      <a:lnTo>
                        <a:pt x="3700" y="6401"/>
                      </a:lnTo>
                      <a:lnTo>
                        <a:pt x="3700" y="6414"/>
                      </a:lnTo>
                      <a:lnTo>
                        <a:pt x="3683" y="6414"/>
                      </a:lnTo>
                      <a:lnTo>
                        <a:pt x="3683" y="6443"/>
                      </a:lnTo>
                      <a:lnTo>
                        <a:pt x="3671" y="6443"/>
                      </a:lnTo>
                      <a:lnTo>
                        <a:pt x="3671" y="6460"/>
                      </a:lnTo>
                      <a:lnTo>
                        <a:pt x="3683" y="6460"/>
                      </a:lnTo>
                      <a:lnTo>
                        <a:pt x="3683" y="6477"/>
                      </a:lnTo>
                      <a:lnTo>
                        <a:pt x="3683" y="6460"/>
                      </a:lnTo>
                      <a:lnTo>
                        <a:pt x="3683" y="6477"/>
                      </a:lnTo>
                      <a:lnTo>
                        <a:pt x="3700" y="6477"/>
                      </a:lnTo>
                      <a:lnTo>
                        <a:pt x="3700" y="6503"/>
                      </a:lnTo>
                      <a:lnTo>
                        <a:pt x="3713" y="6503"/>
                      </a:lnTo>
                      <a:lnTo>
                        <a:pt x="3713" y="6528"/>
                      </a:lnTo>
                      <a:lnTo>
                        <a:pt x="3726" y="6528"/>
                      </a:lnTo>
                      <a:lnTo>
                        <a:pt x="3713" y="6528"/>
                      </a:lnTo>
                      <a:lnTo>
                        <a:pt x="3726" y="6528"/>
                      </a:lnTo>
                      <a:lnTo>
                        <a:pt x="3726" y="6541"/>
                      </a:lnTo>
                      <a:lnTo>
                        <a:pt x="3734" y="6541"/>
                      </a:lnTo>
                      <a:lnTo>
                        <a:pt x="3734" y="6549"/>
                      </a:lnTo>
                      <a:lnTo>
                        <a:pt x="3747" y="6549"/>
                      </a:lnTo>
                      <a:lnTo>
                        <a:pt x="3747" y="6604"/>
                      </a:lnTo>
                      <a:lnTo>
                        <a:pt x="3760" y="6604"/>
                      </a:lnTo>
                      <a:lnTo>
                        <a:pt x="3760" y="6642"/>
                      </a:lnTo>
                      <a:lnTo>
                        <a:pt x="3747" y="6642"/>
                      </a:lnTo>
                      <a:lnTo>
                        <a:pt x="3747" y="6651"/>
                      </a:lnTo>
                      <a:lnTo>
                        <a:pt x="3734" y="6651"/>
                      </a:lnTo>
                      <a:lnTo>
                        <a:pt x="3747" y="6651"/>
                      </a:lnTo>
                      <a:lnTo>
                        <a:pt x="3734" y="6651"/>
                      </a:lnTo>
                      <a:lnTo>
                        <a:pt x="3734" y="6663"/>
                      </a:lnTo>
                      <a:lnTo>
                        <a:pt x="3713" y="6663"/>
                      </a:lnTo>
                      <a:lnTo>
                        <a:pt x="3713" y="6651"/>
                      </a:lnTo>
                      <a:lnTo>
                        <a:pt x="3683" y="6651"/>
                      </a:lnTo>
                      <a:lnTo>
                        <a:pt x="3683" y="6663"/>
                      </a:lnTo>
                      <a:lnTo>
                        <a:pt x="3671" y="6663"/>
                      </a:lnTo>
                      <a:lnTo>
                        <a:pt x="3671" y="6651"/>
                      </a:lnTo>
                      <a:lnTo>
                        <a:pt x="3645" y="6651"/>
                      </a:lnTo>
                      <a:lnTo>
                        <a:pt x="3645" y="6663"/>
                      </a:lnTo>
                      <a:lnTo>
                        <a:pt x="3624" y="6663"/>
                      </a:lnTo>
                      <a:lnTo>
                        <a:pt x="3624" y="6693"/>
                      </a:lnTo>
                      <a:lnTo>
                        <a:pt x="3612" y="6693"/>
                      </a:lnTo>
                      <a:lnTo>
                        <a:pt x="3612" y="6706"/>
                      </a:lnTo>
                      <a:lnTo>
                        <a:pt x="3612" y="6693"/>
                      </a:lnTo>
                      <a:lnTo>
                        <a:pt x="3569" y="6693"/>
                      </a:lnTo>
                      <a:lnTo>
                        <a:pt x="3569" y="6676"/>
                      </a:lnTo>
                      <a:lnTo>
                        <a:pt x="3552" y="6676"/>
                      </a:lnTo>
                      <a:lnTo>
                        <a:pt x="3552" y="6693"/>
                      </a:lnTo>
                      <a:lnTo>
                        <a:pt x="3552" y="6676"/>
                      </a:lnTo>
                      <a:lnTo>
                        <a:pt x="3535" y="6676"/>
                      </a:lnTo>
                      <a:lnTo>
                        <a:pt x="3535" y="6663"/>
                      </a:lnTo>
                      <a:lnTo>
                        <a:pt x="3535" y="6693"/>
                      </a:lnTo>
                      <a:lnTo>
                        <a:pt x="3552" y="6693"/>
                      </a:lnTo>
                      <a:lnTo>
                        <a:pt x="3552" y="6718"/>
                      </a:lnTo>
                      <a:lnTo>
                        <a:pt x="3556" y="6718"/>
                      </a:lnTo>
                      <a:lnTo>
                        <a:pt x="3556" y="6765"/>
                      </a:lnTo>
                      <a:lnTo>
                        <a:pt x="3569" y="6765"/>
                      </a:lnTo>
                      <a:lnTo>
                        <a:pt x="3569" y="6778"/>
                      </a:lnTo>
                      <a:lnTo>
                        <a:pt x="3556" y="6778"/>
                      </a:lnTo>
                      <a:lnTo>
                        <a:pt x="3556" y="6807"/>
                      </a:lnTo>
                      <a:lnTo>
                        <a:pt x="3552" y="6820"/>
                      </a:lnTo>
                      <a:lnTo>
                        <a:pt x="3552" y="6833"/>
                      </a:lnTo>
                      <a:lnTo>
                        <a:pt x="3497" y="6833"/>
                      </a:lnTo>
                      <a:lnTo>
                        <a:pt x="3497" y="6820"/>
                      </a:lnTo>
                      <a:lnTo>
                        <a:pt x="3468" y="6820"/>
                      </a:lnTo>
                      <a:lnTo>
                        <a:pt x="3468" y="6807"/>
                      </a:lnTo>
                      <a:lnTo>
                        <a:pt x="3455" y="6807"/>
                      </a:lnTo>
                      <a:lnTo>
                        <a:pt x="3451" y="6790"/>
                      </a:lnTo>
                      <a:lnTo>
                        <a:pt x="3455" y="6778"/>
                      </a:lnTo>
                      <a:lnTo>
                        <a:pt x="3455" y="6752"/>
                      </a:lnTo>
                      <a:lnTo>
                        <a:pt x="3434" y="6752"/>
                      </a:lnTo>
                      <a:lnTo>
                        <a:pt x="3434" y="6740"/>
                      </a:lnTo>
                      <a:lnTo>
                        <a:pt x="3421" y="6740"/>
                      </a:lnTo>
                      <a:lnTo>
                        <a:pt x="3408" y="6731"/>
                      </a:lnTo>
                      <a:lnTo>
                        <a:pt x="3396" y="6718"/>
                      </a:lnTo>
                      <a:lnTo>
                        <a:pt x="3383" y="6718"/>
                      </a:lnTo>
                      <a:lnTo>
                        <a:pt x="3370" y="6706"/>
                      </a:lnTo>
                      <a:lnTo>
                        <a:pt x="3362" y="6706"/>
                      </a:lnTo>
                      <a:lnTo>
                        <a:pt x="3362" y="6693"/>
                      </a:lnTo>
                      <a:lnTo>
                        <a:pt x="3349" y="6676"/>
                      </a:lnTo>
                      <a:lnTo>
                        <a:pt x="3336" y="6676"/>
                      </a:lnTo>
                      <a:lnTo>
                        <a:pt x="3336" y="6663"/>
                      </a:lnTo>
                      <a:lnTo>
                        <a:pt x="3273" y="6663"/>
                      </a:lnTo>
                      <a:lnTo>
                        <a:pt x="3273" y="6651"/>
                      </a:lnTo>
                      <a:lnTo>
                        <a:pt x="3260" y="6651"/>
                      </a:lnTo>
                      <a:lnTo>
                        <a:pt x="3247" y="6663"/>
                      </a:lnTo>
                      <a:lnTo>
                        <a:pt x="3192" y="6663"/>
                      </a:lnTo>
                      <a:lnTo>
                        <a:pt x="3180" y="6651"/>
                      </a:lnTo>
                      <a:lnTo>
                        <a:pt x="3146" y="6651"/>
                      </a:lnTo>
                      <a:lnTo>
                        <a:pt x="3146" y="6642"/>
                      </a:lnTo>
                      <a:lnTo>
                        <a:pt x="3120" y="6642"/>
                      </a:lnTo>
                      <a:lnTo>
                        <a:pt x="3120" y="6630"/>
                      </a:lnTo>
                      <a:lnTo>
                        <a:pt x="3104" y="6630"/>
                      </a:lnTo>
                      <a:lnTo>
                        <a:pt x="3091" y="6617"/>
                      </a:lnTo>
                      <a:lnTo>
                        <a:pt x="3091" y="6630"/>
                      </a:lnTo>
                      <a:lnTo>
                        <a:pt x="3087" y="6630"/>
                      </a:lnTo>
                      <a:lnTo>
                        <a:pt x="3087" y="6617"/>
                      </a:lnTo>
                      <a:lnTo>
                        <a:pt x="3019" y="6617"/>
                      </a:lnTo>
                      <a:lnTo>
                        <a:pt x="3002" y="6630"/>
                      </a:lnTo>
                      <a:lnTo>
                        <a:pt x="2998" y="6642"/>
                      </a:lnTo>
                      <a:lnTo>
                        <a:pt x="2998" y="6651"/>
                      </a:lnTo>
                      <a:lnTo>
                        <a:pt x="2985" y="6651"/>
                      </a:lnTo>
                      <a:lnTo>
                        <a:pt x="2985" y="6706"/>
                      </a:lnTo>
                      <a:lnTo>
                        <a:pt x="2968" y="6706"/>
                      </a:lnTo>
                      <a:lnTo>
                        <a:pt x="2968" y="6731"/>
                      </a:lnTo>
                      <a:lnTo>
                        <a:pt x="2930" y="6731"/>
                      </a:lnTo>
                      <a:lnTo>
                        <a:pt x="2930" y="6740"/>
                      </a:lnTo>
                      <a:lnTo>
                        <a:pt x="2917" y="6740"/>
                      </a:lnTo>
                      <a:lnTo>
                        <a:pt x="2917" y="6790"/>
                      </a:lnTo>
                      <a:lnTo>
                        <a:pt x="2905" y="6790"/>
                      </a:lnTo>
                      <a:lnTo>
                        <a:pt x="2905" y="6867"/>
                      </a:lnTo>
                      <a:lnTo>
                        <a:pt x="2917" y="6867"/>
                      </a:lnTo>
                      <a:lnTo>
                        <a:pt x="2917" y="6879"/>
                      </a:lnTo>
                      <a:lnTo>
                        <a:pt x="2930" y="6892"/>
                      </a:lnTo>
                      <a:lnTo>
                        <a:pt x="2943" y="6909"/>
                      </a:lnTo>
                      <a:lnTo>
                        <a:pt x="2955" y="6922"/>
                      </a:lnTo>
                      <a:lnTo>
                        <a:pt x="2968" y="6922"/>
                      </a:lnTo>
                      <a:lnTo>
                        <a:pt x="2968" y="6968"/>
                      </a:lnTo>
                      <a:lnTo>
                        <a:pt x="2955" y="6968"/>
                      </a:lnTo>
                      <a:lnTo>
                        <a:pt x="2955" y="6994"/>
                      </a:lnTo>
                      <a:lnTo>
                        <a:pt x="2968" y="6994"/>
                      </a:lnTo>
                      <a:lnTo>
                        <a:pt x="2968" y="7006"/>
                      </a:lnTo>
                      <a:lnTo>
                        <a:pt x="2985" y="7015"/>
                      </a:lnTo>
                      <a:lnTo>
                        <a:pt x="2985" y="7028"/>
                      </a:lnTo>
                      <a:lnTo>
                        <a:pt x="2985" y="7015"/>
                      </a:lnTo>
                      <a:lnTo>
                        <a:pt x="2998" y="7028"/>
                      </a:lnTo>
                      <a:lnTo>
                        <a:pt x="3019" y="7028"/>
                      </a:lnTo>
                      <a:lnTo>
                        <a:pt x="3019" y="7057"/>
                      </a:lnTo>
                      <a:lnTo>
                        <a:pt x="3002" y="7057"/>
                      </a:lnTo>
                      <a:lnTo>
                        <a:pt x="2998" y="7070"/>
                      </a:lnTo>
                      <a:lnTo>
                        <a:pt x="2985" y="7070"/>
                      </a:lnTo>
                      <a:lnTo>
                        <a:pt x="2985" y="7083"/>
                      </a:lnTo>
                      <a:lnTo>
                        <a:pt x="2968" y="7083"/>
                      </a:lnTo>
                      <a:lnTo>
                        <a:pt x="2968" y="7095"/>
                      </a:lnTo>
                      <a:lnTo>
                        <a:pt x="2955" y="7108"/>
                      </a:lnTo>
                      <a:lnTo>
                        <a:pt x="2955" y="7116"/>
                      </a:lnTo>
                      <a:lnTo>
                        <a:pt x="2943" y="7129"/>
                      </a:lnTo>
                      <a:lnTo>
                        <a:pt x="2943" y="7171"/>
                      </a:lnTo>
                      <a:lnTo>
                        <a:pt x="2930" y="7171"/>
                      </a:lnTo>
                      <a:lnTo>
                        <a:pt x="2930" y="7184"/>
                      </a:lnTo>
                      <a:lnTo>
                        <a:pt x="2917" y="7197"/>
                      </a:lnTo>
                      <a:lnTo>
                        <a:pt x="2917" y="7205"/>
                      </a:lnTo>
                      <a:lnTo>
                        <a:pt x="2871" y="7205"/>
                      </a:lnTo>
                      <a:lnTo>
                        <a:pt x="2871" y="7218"/>
                      </a:lnTo>
                      <a:lnTo>
                        <a:pt x="2854" y="7218"/>
                      </a:lnTo>
                      <a:lnTo>
                        <a:pt x="2841" y="7231"/>
                      </a:lnTo>
                      <a:lnTo>
                        <a:pt x="2828" y="7231"/>
                      </a:lnTo>
                      <a:lnTo>
                        <a:pt x="2816" y="7243"/>
                      </a:lnTo>
                      <a:lnTo>
                        <a:pt x="2807" y="7243"/>
                      </a:lnTo>
                      <a:lnTo>
                        <a:pt x="2807" y="7256"/>
                      </a:lnTo>
                      <a:lnTo>
                        <a:pt x="2782" y="7256"/>
                      </a:lnTo>
                      <a:lnTo>
                        <a:pt x="2782" y="7273"/>
                      </a:lnTo>
                      <a:lnTo>
                        <a:pt x="2816" y="7273"/>
                      </a:lnTo>
                      <a:lnTo>
                        <a:pt x="2828" y="7256"/>
                      </a:lnTo>
                      <a:lnTo>
                        <a:pt x="2828" y="7273"/>
                      </a:lnTo>
                      <a:lnTo>
                        <a:pt x="2841" y="7273"/>
                      </a:lnTo>
                      <a:lnTo>
                        <a:pt x="2841" y="7256"/>
                      </a:lnTo>
                      <a:lnTo>
                        <a:pt x="2854" y="7243"/>
                      </a:lnTo>
                      <a:lnTo>
                        <a:pt x="2854" y="7286"/>
                      </a:lnTo>
                      <a:lnTo>
                        <a:pt x="2871" y="7298"/>
                      </a:lnTo>
                      <a:lnTo>
                        <a:pt x="2883" y="7298"/>
                      </a:lnTo>
                      <a:lnTo>
                        <a:pt x="2896" y="7307"/>
                      </a:lnTo>
                      <a:lnTo>
                        <a:pt x="2807" y="7307"/>
                      </a:lnTo>
                      <a:lnTo>
                        <a:pt x="2807" y="7298"/>
                      </a:lnTo>
                      <a:lnTo>
                        <a:pt x="2752" y="7298"/>
                      </a:lnTo>
                      <a:lnTo>
                        <a:pt x="2752" y="7307"/>
                      </a:lnTo>
                      <a:lnTo>
                        <a:pt x="2706" y="7307"/>
                      </a:lnTo>
                      <a:lnTo>
                        <a:pt x="2706" y="7320"/>
                      </a:lnTo>
                      <a:lnTo>
                        <a:pt x="2693" y="7320"/>
                      </a:lnTo>
                      <a:lnTo>
                        <a:pt x="2680" y="7307"/>
                      </a:lnTo>
                      <a:lnTo>
                        <a:pt x="2667" y="7298"/>
                      </a:lnTo>
                      <a:lnTo>
                        <a:pt x="2638" y="7298"/>
                      </a:lnTo>
                      <a:lnTo>
                        <a:pt x="2638" y="7307"/>
                      </a:lnTo>
                      <a:lnTo>
                        <a:pt x="2621" y="7307"/>
                      </a:lnTo>
                      <a:lnTo>
                        <a:pt x="2621" y="7298"/>
                      </a:lnTo>
                      <a:lnTo>
                        <a:pt x="2604" y="7298"/>
                      </a:lnTo>
                      <a:cubicBezTo>
                        <a:pt x="2585" y="7277"/>
                        <a:pt x="2554" y="7281"/>
                        <a:pt x="2536" y="7256"/>
                      </a:cubicBezTo>
                      <a:lnTo>
                        <a:pt x="2536" y="7243"/>
                      </a:lnTo>
                      <a:lnTo>
                        <a:pt x="2532" y="7243"/>
                      </a:lnTo>
                      <a:lnTo>
                        <a:pt x="2532" y="7256"/>
                      </a:lnTo>
                      <a:lnTo>
                        <a:pt x="2532" y="7243"/>
                      </a:lnTo>
                      <a:lnTo>
                        <a:pt x="2519" y="7243"/>
                      </a:lnTo>
                      <a:lnTo>
                        <a:pt x="2507" y="7231"/>
                      </a:lnTo>
                      <a:lnTo>
                        <a:pt x="2477" y="7231"/>
                      </a:lnTo>
                      <a:lnTo>
                        <a:pt x="2477" y="7243"/>
                      </a:lnTo>
                      <a:lnTo>
                        <a:pt x="2452" y="7243"/>
                      </a:lnTo>
                      <a:lnTo>
                        <a:pt x="2452" y="7256"/>
                      </a:lnTo>
                      <a:lnTo>
                        <a:pt x="2430" y="7256"/>
                      </a:lnTo>
                      <a:lnTo>
                        <a:pt x="2430" y="7273"/>
                      </a:lnTo>
                      <a:lnTo>
                        <a:pt x="2418" y="7273"/>
                      </a:lnTo>
                      <a:lnTo>
                        <a:pt x="2418" y="7286"/>
                      </a:lnTo>
                      <a:lnTo>
                        <a:pt x="2405" y="7298"/>
                      </a:lnTo>
                      <a:lnTo>
                        <a:pt x="2405" y="7332"/>
                      </a:lnTo>
                      <a:lnTo>
                        <a:pt x="2388" y="7332"/>
                      </a:lnTo>
                      <a:lnTo>
                        <a:pt x="2388" y="7375"/>
                      </a:lnTo>
                      <a:lnTo>
                        <a:pt x="2375" y="7375"/>
                      </a:lnTo>
                      <a:lnTo>
                        <a:pt x="2375" y="7387"/>
                      </a:lnTo>
                      <a:lnTo>
                        <a:pt x="2363" y="7387"/>
                      </a:lnTo>
                      <a:lnTo>
                        <a:pt x="2363" y="7392"/>
                      </a:lnTo>
                      <a:lnTo>
                        <a:pt x="2342" y="7392"/>
                      </a:lnTo>
                      <a:lnTo>
                        <a:pt x="2342" y="7387"/>
                      </a:lnTo>
                      <a:lnTo>
                        <a:pt x="2329" y="7387"/>
                      </a:lnTo>
                      <a:lnTo>
                        <a:pt x="2329" y="7375"/>
                      </a:lnTo>
                      <a:lnTo>
                        <a:pt x="2303" y="7375"/>
                      </a:lnTo>
                      <a:lnTo>
                        <a:pt x="2303" y="7387"/>
                      </a:lnTo>
                      <a:lnTo>
                        <a:pt x="2274" y="7387"/>
                      </a:lnTo>
                      <a:lnTo>
                        <a:pt x="2274" y="7375"/>
                      </a:lnTo>
                      <a:lnTo>
                        <a:pt x="2257" y="7375"/>
                      </a:lnTo>
                      <a:lnTo>
                        <a:pt x="2257" y="7387"/>
                      </a:lnTo>
                      <a:lnTo>
                        <a:pt x="2227" y="7387"/>
                      </a:lnTo>
                      <a:lnTo>
                        <a:pt x="2227" y="7404"/>
                      </a:lnTo>
                      <a:lnTo>
                        <a:pt x="2172" y="7404"/>
                      </a:lnTo>
                      <a:lnTo>
                        <a:pt x="2172" y="7421"/>
                      </a:lnTo>
                      <a:lnTo>
                        <a:pt x="2189" y="7421"/>
                      </a:lnTo>
                      <a:lnTo>
                        <a:pt x="2172" y="7421"/>
                      </a:lnTo>
                      <a:lnTo>
                        <a:pt x="2189" y="7421"/>
                      </a:lnTo>
                      <a:lnTo>
                        <a:pt x="2189" y="7434"/>
                      </a:lnTo>
                      <a:lnTo>
                        <a:pt x="2172" y="7434"/>
                      </a:lnTo>
                      <a:lnTo>
                        <a:pt x="2172" y="7459"/>
                      </a:lnTo>
                      <a:lnTo>
                        <a:pt x="2159" y="7459"/>
                      </a:lnTo>
                      <a:lnTo>
                        <a:pt x="2159" y="7472"/>
                      </a:lnTo>
                      <a:lnTo>
                        <a:pt x="2155" y="7472"/>
                      </a:lnTo>
                      <a:lnTo>
                        <a:pt x="2155" y="7481"/>
                      </a:lnTo>
                      <a:lnTo>
                        <a:pt x="2138" y="7493"/>
                      </a:lnTo>
                      <a:lnTo>
                        <a:pt x="2126" y="7493"/>
                      </a:lnTo>
                      <a:lnTo>
                        <a:pt x="2126" y="7536"/>
                      </a:lnTo>
                      <a:lnTo>
                        <a:pt x="2138" y="7536"/>
                      </a:lnTo>
                      <a:lnTo>
                        <a:pt x="2138" y="7548"/>
                      </a:lnTo>
                      <a:lnTo>
                        <a:pt x="2126" y="7548"/>
                      </a:lnTo>
                      <a:lnTo>
                        <a:pt x="2126" y="7582"/>
                      </a:lnTo>
                      <a:lnTo>
                        <a:pt x="2138" y="7582"/>
                      </a:lnTo>
                      <a:lnTo>
                        <a:pt x="2138" y="7595"/>
                      </a:lnTo>
                      <a:lnTo>
                        <a:pt x="2155" y="7595"/>
                      </a:lnTo>
                      <a:lnTo>
                        <a:pt x="2155" y="7608"/>
                      </a:lnTo>
                      <a:lnTo>
                        <a:pt x="2189" y="7608"/>
                      </a:lnTo>
                      <a:lnTo>
                        <a:pt x="2189" y="7650"/>
                      </a:lnTo>
                      <a:lnTo>
                        <a:pt x="2172" y="7650"/>
                      </a:lnTo>
                      <a:lnTo>
                        <a:pt x="2172" y="7663"/>
                      </a:lnTo>
                      <a:lnTo>
                        <a:pt x="2172" y="7650"/>
                      </a:lnTo>
                      <a:lnTo>
                        <a:pt x="2159" y="7663"/>
                      </a:lnTo>
                      <a:lnTo>
                        <a:pt x="2113" y="7663"/>
                      </a:lnTo>
                      <a:lnTo>
                        <a:pt x="2113" y="7671"/>
                      </a:lnTo>
                      <a:lnTo>
                        <a:pt x="2088" y="7671"/>
                      </a:lnTo>
                      <a:lnTo>
                        <a:pt x="2088" y="7684"/>
                      </a:lnTo>
                      <a:lnTo>
                        <a:pt x="2071" y="7684"/>
                      </a:lnTo>
                      <a:lnTo>
                        <a:pt x="2071" y="7671"/>
                      </a:lnTo>
                      <a:lnTo>
                        <a:pt x="2066" y="7671"/>
                      </a:lnTo>
                      <a:lnTo>
                        <a:pt x="2066" y="7663"/>
                      </a:lnTo>
                      <a:lnTo>
                        <a:pt x="2054" y="7663"/>
                      </a:lnTo>
                      <a:lnTo>
                        <a:pt x="2054" y="7637"/>
                      </a:lnTo>
                      <a:lnTo>
                        <a:pt x="2024" y="7637"/>
                      </a:lnTo>
                      <a:lnTo>
                        <a:pt x="2024" y="7620"/>
                      </a:lnTo>
                      <a:lnTo>
                        <a:pt x="1986" y="7620"/>
                      </a:lnTo>
                      <a:lnTo>
                        <a:pt x="1986" y="7637"/>
                      </a:lnTo>
                      <a:lnTo>
                        <a:pt x="1952" y="7637"/>
                      </a:lnTo>
                      <a:lnTo>
                        <a:pt x="1952" y="7650"/>
                      </a:lnTo>
                      <a:lnTo>
                        <a:pt x="1939" y="7663"/>
                      </a:lnTo>
                      <a:lnTo>
                        <a:pt x="1939" y="7684"/>
                      </a:lnTo>
                      <a:lnTo>
                        <a:pt x="1922" y="7684"/>
                      </a:lnTo>
                      <a:lnTo>
                        <a:pt x="1939" y="7684"/>
                      </a:lnTo>
                      <a:lnTo>
                        <a:pt x="1922" y="7684"/>
                      </a:lnTo>
                      <a:lnTo>
                        <a:pt x="1922" y="7696"/>
                      </a:lnTo>
                      <a:lnTo>
                        <a:pt x="1910" y="7696"/>
                      </a:lnTo>
                      <a:lnTo>
                        <a:pt x="1910" y="7709"/>
                      </a:lnTo>
                      <a:lnTo>
                        <a:pt x="1863" y="7709"/>
                      </a:lnTo>
                      <a:lnTo>
                        <a:pt x="1863" y="7739"/>
                      </a:lnTo>
                      <a:lnTo>
                        <a:pt x="1876" y="7739"/>
                      </a:lnTo>
                      <a:lnTo>
                        <a:pt x="1876" y="7756"/>
                      </a:lnTo>
                      <a:lnTo>
                        <a:pt x="1863" y="7756"/>
                      </a:lnTo>
                      <a:lnTo>
                        <a:pt x="1863" y="7798"/>
                      </a:lnTo>
                      <a:lnTo>
                        <a:pt x="1850" y="7798"/>
                      </a:lnTo>
                      <a:lnTo>
                        <a:pt x="1850" y="7811"/>
                      </a:lnTo>
                      <a:lnTo>
                        <a:pt x="1838" y="7811"/>
                      </a:lnTo>
                      <a:lnTo>
                        <a:pt x="1838" y="7836"/>
                      </a:lnTo>
                      <a:lnTo>
                        <a:pt x="1821" y="7836"/>
                      </a:lnTo>
                      <a:lnTo>
                        <a:pt x="1821" y="7853"/>
                      </a:lnTo>
                      <a:lnTo>
                        <a:pt x="1791" y="7853"/>
                      </a:lnTo>
                      <a:lnTo>
                        <a:pt x="1791" y="7857"/>
                      </a:lnTo>
                      <a:lnTo>
                        <a:pt x="1762" y="7857"/>
                      </a:lnTo>
                      <a:lnTo>
                        <a:pt x="1762" y="7870"/>
                      </a:lnTo>
                      <a:lnTo>
                        <a:pt x="1749" y="7870"/>
                      </a:lnTo>
                      <a:lnTo>
                        <a:pt x="1749" y="7887"/>
                      </a:lnTo>
                      <a:lnTo>
                        <a:pt x="1736" y="7887"/>
                      </a:lnTo>
                      <a:lnTo>
                        <a:pt x="1736" y="7900"/>
                      </a:lnTo>
                      <a:lnTo>
                        <a:pt x="1736" y="7887"/>
                      </a:lnTo>
                      <a:lnTo>
                        <a:pt x="1736" y="7900"/>
                      </a:lnTo>
                      <a:lnTo>
                        <a:pt x="1723" y="7900"/>
                      </a:lnTo>
                      <a:lnTo>
                        <a:pt x="1723" y="7912"/>
                      </a:lnTo>
                      <a:lnTo>
                        <a:pt x="1723" y="7900"/>
                      </a:lnTo>
                      <a:lnTo>
                        <a:pt x="1707" y="7900"/>
                      </a:lnTo>
                      <a:lnTo>
                        <a:pt x="1707" y="7887"/>
                      </a:lnTo>
                      <a:lnTo>
                        <a:pt x="1694" y="7887"/>
                      </a:lnTo>
                      <a:lnTo>
                        <a:pt x="1694" y="7853"/>
                      </a:lnTo>
                      <a:lnTo>
                        <a:pt x="1690" y="7853"/>
                      </a:lnTo>
                      <a:lnTo>
                        <a:pt x="1694" y="7853"/>
                      </a:lnTo>
                      <a:lnTo>
                        <a:pt x="1694" y="7836"/>
                      </a:lnTo>
                      <a:lnTo>
                        <a:pt x="1690" y="7836"/>
                      </a:lnTo>
                      <a:lnTo>
                        <a:pt x="1690" y="7823"/>
                      </a:lnTo>
                      <a:lnTo>
                        <a:pt x="1694" y="7823"/>
                      </a:lnTo>
                      <a:lnTo>
                        <a:pt x="1694" y="7709"/>
                      </a:lnTo>
                      <a:lnTo>
                        <a:pt x="1707" y="7709"/>
                      </a:lnTo>
                      <a:lnTo>
                        <a:pt x="1707" y="7684"/>
                      </a:lnTo>
                      <a:lnTo>
                        <a:pt x="1694" y="7671"/>
                      </a:lnTo>
                      <a:lnTo>
                        <a:pt x="1707" y="7663"/>
                      </a:lnTo>
                      <a:lnTo>
                        <a:pt x="1707" y="7650"/>
                      </a:lnTo>
                      <a:lnTo>
                        <a:pt x="1723" y="7650"/>
                      </a:lnTo>
                      <a:lnTo>
                        <a:pt x="1723" y="7608"/>
                      </a:lnTo>
                      <a:lnTo>
                        <a:pt x="1707" y="7608"/>
                      </a:lnTo>
                      <a:lnTo>
                        <a:pt x="1707" y="7595"/>
                      </a:lnTo>
                      <a:lnTo>
                        <a:pt x="1694" y="7582"/>
                      </a:lnTo>
                      <a:lnTo>
                        <a:pt x="1694" y="7561"/>
                      </a:lnTo>
                      <a:lnTo>
                        <a:pt x="1690" y="7561"/>
                      </a:lnTo>
                      <a:lnTo>
                        <a:pt x="1690" y="7548"/>
                      </a:lnTo>
                      <a:lnTo>
                        <a:pt x="1723" y="7548"/>
                      </a:lnTo>
                      <a:lnTo>
                        <a:pt x="1723" y="7536"/>
                      </a:lnTo>
                      <a:lnTo>
                        <a:pt x="1723" y="7548"/>
                      </a:lnTo>
                      <a:lnTo>
                        <a:pt x="1723" y="7536"/>
                      </a:lnTo>
                      <a:lnTo>
                        <a:pt x="1749" y="7536"/>
                      </a:lnTo>
                      <a:lnTo>
                        <a:pt x="1749" y="7472"/>
                      </a:lnTo>
                      <a:lnTo>
                        <a:pt x="1736" y="7472"/>
                      </a:lnTo>
                      <a:lnTo>
                        <a:pt x="1736" y="7434"/>
                      </a:lnTo>
                      <a:lnTo>
                        <a:pt x="1723" y="7434"/>
                      </a:lnTo>
                      <a:lnTo>
                        <a:pt x="1723" y="7404"/>
                      </a:lnTo>
                      <a:lnTo>
                        <a:pt x="1736" y="7404"/>
                      </a:lnTo>
                      <a:lnTo>
                        <a:pt x="1736" y="7387"/>
                      </a:lnTo>
                      <a:lnTo>
                        <a:pt x="1723" y="7387"/>
                      </a:lnTo>
                      <a:lnTo>
                        <a:pt x="1736" y="7387"/>
                      </a:lnTo>
                      <a:lnTo>
                        <a:pt x="1736" y="7375"/>
                      </a:lnTo>
                      <a:lnTo>
                        <a:pt x="1723" y="7375"/>
                      </a:lnTo>
                      <a:lnTo>
                        <a:pt x="1723" y="7358"/>
                      </a:lnTo>
                      <a:lnTo>
                        <a:pt x="1707" y="7345"/>
                      </a:lnTo>
                      <a:lnTo>
                        <a:pt x="1736" y="7345"/>
                      </a:lnTo>
                      <a:lnTo>
                        <a:pt x="1736" y="7320"/>
                      </a:lnTo>
                      <a:lnTo>
                        <a:pt x="1795" y="7320"/>
                      </a:lnTo>
                      <a:lnTo>
                        <a:pt x="1795" y="7307"/>
                      </a:lnTo>
                      <a:lnTo>
                        <a:pt x="1808" y="7307"/>
                      </a:lnTo>
                      <a:lnTo>
                        <a:pt x="1808" y="7256"/>
                      </a:lnTo>
                      <a:lnTo>
                        <a:pt x="1821" y="7256"/>
                      </a:lnTo>
                      <a:lnTo>
                        <a:pt x="1821" y="7218"/>
                      </a:lnTo>
                      <a:lnTo>
                        <a:pt x="1808" y="7218"/>
                      </a:lnTo>
                      <a:lnTo>
                        <a:pt x="1808" y="7197"/>
                      </a:lnTo>
                      <a:lnTo>
                        <a:pt x="1795" y="7197"/>
                      </a:lnTo>
                      <a:lnTo>
                        <a:pt x="1795" y="7184"/>
                      </a:lnTo>
                      <a:lnTo>
                        <a:pt x="1791" y="7184"/>
                      </a:lnTo>
                      <a:lnTo>
                        <a:pt x="1791" y="7197"/>
                      </a:lnTo>
                      <a:lnTo>
                        <a:pt x="1762" y="7197"/>
                      </a:lnTo>
                      <a:lnTo>
                        <a:pt x="1762" y="7205"/>
                      </a:lnTo>
                      <a:lnTo>
                        <a:pt x="1736" y="7205"/>
                      </a:lnTo>
                      <a:lnTo>
                        <a:pt x="1736" y="7218"/>
                      </a:lnTo>
                      <a:lnTo>
                        <a:pt x="1736" y="7205"/>
                      </a:lnTo>
                      <a:lnTo>
                        <a:pt x="1707" y="7205"/>
                      </a:lnTo>
                      <a:lnTo>
                        <a:pt x="1707" y="7218"/>
                      </a:lnTo>
                      <a:lnTo>
                        <a:pt x="1673" y="7218"/>
                      </a:lnTo>
                      <a:lnTo>
                        <a:pt x="1673" y="7205"/>
                      </a:lnTo>
                      <a:lnTo>
                        <a:pt x="1690" y="7197"/>
                      </a:lnTo>
                      <a:lnTo>
                        <a:pt x="1690" y="7159"/>
                      </a:lnTo>
                      <a:lnTo>
                        <a:pt x="1660" y="7159"/>
                      </a:lnTo>
                      <a:lnTo>
                        <a:pt x="1660" y="7142"/>
                      </a:lnTo>
                      <a:lnTo>
                        <a:pt x="1673" y="7142"/>
                      </a:lnTo>
                      <a:lnTo>
                        <a:pt x="1660" y="7129"/>
                      </a:lnTo>
                      <a:lnTo>
                        <a:pt x="1660" y="7116"/>
                      </a:lnTo>
                      <a:lnTo>
                        <a:pt x="1647" y="7116"/>
                      </a:lnTo>
                      <a:lnTo>
                        <a:pt x="1647" y="7095"/>
                      </a:lnTo>
                      <a:lnTo>
                        <a:pt x="1635" y="7095"/>
                      </a:lnTo>
                      <a:lnTo>
                        <a:pt x="1635" y="7070"/>
                      </a:lnTo>
                      <a:lnTo>
                        <a:pt x="1622" y="7070"/>
                      </a:lnTo>
                      <a:lnTo>
                        <a:pt x="1622" y="7057"/>
                      </a:lnTo>
                      <a:lnTo>
                        <a:pt x="1622" y="7070"/>
                      </a:lnTo>
                      <a:lnTo>
                        <a:pt x="1605" y="7070"/>
                      </a:lnTo>
                      <a:lnTo>
                        <a:pt x="1605" y="7040"/>
                      </a:lnTo>
                      <a:lnTo>
                        <a:pt x="1601" y="7040"/>
                      </a:lnTo>
                      <a:lnTo>
                        <a:pt x="1601" y="7015"/>
                      </a:lnTo>
                      <a:lnTo>
                        <a:pt x="1588" y="7015"/>
                      </a:lnTo>
                      <a:lnTo>
                        <a:pt x="1588" y="7006"/>
                      </a:lnTo>
                      <a:lnTo>
                        <a:pt x="1601" y="7006"/>
                      </a:lnTo>
                      <a:lnTo>
                        <a:pt x="1575" y="7006"/>
                      </a:lnTo>
                      <a:lnTo>
                        <a:pt x="1575" y="6981"/>
                      </a:lnTo>
                      <a:lnTo>
                        <a:pt x="1588" y="6981"/>
                      </a:lnTo>
                      <a:lnTo>
                        <a:pt x="1588" y="6943"/>
                      </a:lnTo>
                      <a:lnTo>
                        <a:pt x="1575" y="6943"/>
                      </a:lnTo>
                      <a:lnTo>
                        <a:pt x="1588" y="6926"/>
                      </a:lnTo>
                      <a:lnTo>
                        <a:pt x="1588" y="6922"/>
                      </a:lnTo>
                      <a:lnTo>
                        <a:pt x="1601" y="6922"/>
                      </a:lnTo>
                      <a:lnTo>
                        <a:pt x="1601" y="6909"/>
                      </a:lnTo>
                      <a:lnTo>
                        <a:pt x="1588" y="6909"/>
                      </a:lnTo>
                      <a:lnTo>
                        <a:pt x="1588" y="6892"/>
                      </a:lnTo>
                      <a:lnTo>
                        <a:pt x="1601" y="6892"/>
                      </a:lnTo>
                      <a:lnTo>
                        <a:pt x="1601" y="6867"/>
                      </a:lnTo>
                      <a:lnTo>
                        <a:pt x="1601" y="6879"/>
                      </a:lnTo>
                      <a:lnTo>
                        <a:pt x="1588" y="6879"/>
                      </a:lnTo>
                      <a:lnTo>
                        <a:pt x="1588" y="6854"/>
                      </a:lnTo>
                      <a:lnTo>
                        <a:pt x="1558" y="6854"/>
                      </a:lnTo>
                      <a:lnTo>
                        <a:pt x="1558" y="6820"/>
                      </a:lnTo>
                      <a:lnTo>
                        <a:pt x="1546" y="6820"/>
                      </a:lnTo>
                      <a:lnTo>
                        <a:pt x="1546" y="6807"/>
                      </a:lnTo>
                      <a:lnTo>
                        <a:pt x="1520" y="6807"/>
                      </a:lnTo>
                      <a:lnTo>
                        <a:pt x="1520" y="6790"/>
                      </a:lnTo>
                      <a:lnTo>
                        <a:pt x="1512" y="6790"/>
                      </a:lnTo>
                      <a:lnTo>
                        <a:pt x="1512" y="6778"/>
                      </a:lnTo>
                      <a:lnTo>
                        <a:pt x="1499" y="6765"/>
                      </a:lnTo>
                      <a:lnTo>
                        <a:pt x="1499" y="6740"/>
                      </a:lnTo>
                      <a:lnTo>
                        <a:pt x="1486" y="6740"/>
                      </a:lnTo>
                      <a:lnTo>
                        <a:pt x="1486" y="6731"/>
                      </a:lnTo>
                      <a:lnTo>
                        <a:pt x="1474" y="6718"/>
                      </a:lnTo>
                      <a:lnTo>
                        <a:pt x="1474" y="6693"/>
                      </a:lnTo>
                      <a:lnTo>
                        <a:pt x="1486" y="6693"/>
                      </a:lnTo>
                      <a:lnTo>
                        <a:pt x="1486" y="6630"/>
                      </a:lnTo>
                      <a:lnTo>
                        <a:pt x="1474" y="6630"/>
                      </a:lnTo>
                      <a:lnTo>
                        <a:pt x="1486" y="6630"/>
                      </a:lnTo>
                      <a:lnTo>
                        <a:pt x="1486" y="6617"/>
                      </a:lnTo>
                      <a:lnTo>
                        <a:pt x="1499" y="6617"/>
                      </a:lnTo>
                      <a:lnTo>
                        <a:pt x="1499" y="6604"/>
                      </a:lnTo>
                      <a:lnTo>
                        <a:pt x="1512" y="6604"/>
                      </a:lnTo>
                      <a:lnTo>
                        <a:pt x="1512" y="6591"/>
                      </a:lnTo>
                      <a:lnTo>
                        <a:pt x="1520" y="6591"/>
                      </a:lnTo>
                      <a:lnTo>
                        <a:pt x="1520" y="6549"/>
                      </a:lnTo>
                      <a:lnTo>
                        <a:pt x="1533" y="6549"/>
                      </a:lnTo>
                      <a:lnTo>
                        <a:pt x="1533" y="6528"/>
                      </a:lnTo>
                      <a:lnTo>
                        <a:pt x="1546" y="6528"/>
                      </a:lnTo>
                      <a:lnTo>
                        <a:pt x="1546" y="6515"/>
                      </a:lnTo>
                      <a:lnTo>
                        <a:pt x="1588" y="6515"/>
                      </a:lnTo>
                      <a:lnTo>
                        <a:pt x="1588" y="6503"/>
                      </a:lnTo>
                      <a:lnTo>
                        <a:pt x="1605" y="6503"/>
                      </a:lnTo>
                      <a:lnTo>
                        <a:pt x="1605" y="6490"/>
                      </a:lnTo>
                      <a:lnTo>
                        <a:pt x="1622" y="6490"/>
                      </a:lnTo>
                      <a:lnTo>
                        <a:pt x="1622" y="6456"/>
                      </a:lnTo>
                      <a:lnTo>
                        <a:pt x="1647" y="6456"/>
                      </a:lnTo>
                      <a:lnTo>
                        <a:pt x="1647" y="6426"/>
                      </a:lnTo>
                      <a:lnTo>
                        <a:pt x="1660" y="6426"/>
                      </a:lnTo>
                      <a:lnTo>
                        <a:pt x="1660" y="6342"/>
                      </a:lnTo>
                      <a:lnTo>
                        <a:pt x="1635" y="6342"/>
                      </a:lnTo>
                      <a:lnTo>
                        <a:pt x="1635" y="6312"/>
                      </a:lnTo>
                      <a:lnTo>
                        <a:pt x="1622" y="6312"/>
                      </a:lnTo>
                      <a:lnTo>
                        <a:pt x="1622" y="6274"/>
                      </a:lnTo>
                      <a:lnTo>
                        <a:pt x="1635" y="6274"/>
                      </a:lnTo>
                      <a:lnTo>
                        <a:pt x="1647" y="6266"/>
                      </a:lnTo>
                      <a:lnTo>
                        <a:pt x="1660" y="6266"/>
                      </a:lnTo>
                      <a:lnTo>
                        <a:pt x="1647" y="6266"/>
                      </a:lnTo>
                      <a:lnTo>
                        <a:pt x="1647" y="6253"/>
                      </a:lnTo>
                      <a:lnTo>
                        <a:pt x="1660" y="6253"/>
                      </a:lnTo>
                      <a:lnTo>
                        <a:pt x="1660" y="6240"/>
                      </a:lnTo>
                      <a:lnTo>
                        <a:pt x="1647" y="6240"/>
                      </a:lnTo>
                      <a:lnTo>
                        <a:pt x="1647" y="6227"/>
                      </a:lnTo>
                      <a:lnTo>
                        <a:pt x="1635" y="6227"/>
                      </a:lnTo>
                      <a:lnTo>
                        <a:pt x="1635" y="6198"/>
                      </a:lnTo>
                      <a:lnTo>
                        <a:pt x="1622" y="6198"/>
                      </a:lnTo>
                      <a:lnTo>
                        <a:pt x="1622" y="6164"/>
                      </a:lnTo>
                      <a:lnTo>
                        <a:pt x="1690" y="6164"/>
                      </a:lnTo>
                      <a:lnTo>
                        <a:pt x="1690" y="6151"/>
                      </a:lnTo>
                      <a:lnTo>
                        <a:pt x="1690" y="6164"/>
                      </a:lnTo>
                      <a:lnTo>
                        <a:pt x="1694" y="6151"/>
                      </a:lnTo>
                      <a:lnTo>
                        <a:pt x="1723" y="6151"/>
                      </a:lnTo>
                      <a:lnTo>
                        <a:pt x="1723" y="6164"/>
                      </a:lnTo>
                      <a:lnTo>
                        <a:pt x="1723" y="6151"/>
                      </a:lnTo>
                      <a:lnTo>
                        <a:pt x="1774" y="6151"/>
                      </a:lnTo>
                      <a:lnTo>
                        <a:pt x="1774" y="6164"/>
                      </a:lnTo>
                      <a:lnTo>
                        <a:pt x="1821" y="6164"/>
                      </a:lnTo>
                      <a:lnTo>
                        <a:pt x="1821" y="6177"/>
                      </a:lnTo>
                      <a:lnTo>
                        <a:pt x="1838" y="6177"/>
                      </a:lnTo>
                      <a:lnTo>
                        <a:pt x="1838" y="6185"/>
                      </a:lnTo>
                      <a:lnTo>
                        <a:pt x="1850" y="6185"/>
                      </a:lnTo>
                      <a:lnTo>
                        <a:pt x="1850" y="6177"/>
                      </a:lnTo>
                      <a:lnTo>
                        <a:pt x="1850" y="6185"/>
                      </a:lnTo>
                      <a:lnTo>
                        <a:pt x="1850" y="6177"/>
                      </a:lnTo>
                      <a:lnTo>
                        <a:pt x="1863" y="6185"/>
                      </a:lnTo>
                      <a:lnTo>
                        <a:pt x="1850" y="6185"/>
                      </a:lnTo>
                      <a:lnTo>
                        <a:pt x="1863" y="6185"/>
                      </a:lnTo>
                      <a:lnTo>
                        <a:pt x="1863" y="6198"/>
                      </a:lnTo>
                      <a:lnTo>
                        <a:pt x="1876" y="6198"/>
                      </a:lnTo>
                      <a:lnTo>
                        <a:pt x="1876" y="6211"/>
                      </a:lnTo>
                      <a:lnTo>
                        <a:pt x="1897" y="6211"/>
                      </a:lnTo>
                      <a:lnTo>
                        <a:pt x="1910" y="6198"/>
                      </a:lnTo>
                      <a:lnTo>
                        <a:pt x="1910" y="6211"/>
                      </a:lnTo>
                      <a:lnTo>
                        <a:pt x="1910" y="6198"/>
                      </a:lnTo>
                      <a:lnTo>
                        <a:pt x="1922" y="6198"/>
                      </a:lnTo>
                      <a:lnTo>
                        <a:pt x="1922" y="6211"/>
                      </a:lnTo>
                      <a:lnTo>
                        <a:pt x="1939" y="6211"/>
                      </a:lnTo>
                      <a:lnTo>
                        <a:pt x="1939" y="6227"/>
                      </a:lnTo>
                      <a:lnTo>
                        <a:pt x="1952" y="6227"/>
                      </a:lnTo>
                      <a:lnTo>
                        <a:pt x="1952" y="6198"/>
                      </a:lnTo>
                      <a:lnTo>
                        <a:pt x="1965" y="6198"/>
                      </a:lnTo>
                      <a:lnTo>
                        <a:pt x="1965" y="6185"/>
                      </a:lnTo>
                      <a:lnTo>
                        <a:pt x="1977" y="6185"/>
                      </a:lnTo>
                      <a:lnTo>
                        <a:pt x="1977" y="6177"/>
                      </a:lnTo>
                      <a:lnTo>
                        <a:pt x="1999" y="6177"/>
                      </a:lnTo>
                      <a:lnTo>
                        <a:pt x="1999" y="6198"/>
                      </a:lnTo>
                      <a:lnTo>
                        <a:pt x="2024" y="6198"/>
                      </a:lnTo>
                      <a:lnTo>
                        <a:pt x="2024" y="6185"/>
                      </a:lnTo>
                      <a:lnTo>
                        <a:pt x="2041" y="6185"/>
                      </a:lnTo>
                      <a:lnTo>
                        <a:pt x="2054" y="6177"/>
                      </a:lnTo>
                      <a:lnTo>
                        <a:pt x="2066" y="6177"/>
                      </a:lnTo>
                      <a:lnTo>
                        <a:pt x="2054" y="6177"/>
                      </a:lnTo>
                      <a:lnTo>
                        <a:pt x="2066" y="6164"/>
                      </a:lnTo>
                      <a:lnTo>
                        <a:pt x="2088" y="6164"/>
                      </a:lnTo>
                      <a:lnTo>
                        <a:pt x="2088" y="6151"/>
                      </a:lnTo>
                      <a:lnTo>
                        <a:pt x="2113" y="6151"/>
                      </a:lnTo>
                      <a:lnTo>
                        <a:pt x="2113" y="6139"/>
                      </a:lnTo>
                      <a:lnTo>
                        <a:pt x="2126" y="6139"/>
                      </a:lnTo>
                      <a:lnTo>
                        <a:pt x="2126" y="6096"/>
                      </a:lnTo>
                      <a:lnTo>
                        <a:pt x="2113" y="6083"/>
                      </a:lnTo>
                      <a:lnTo>
                        <a:pt x="2113" y="6062"/>
                      </a:lnTo>
                      <a:lnTo>
                        <a:pt x="2126" y="6062"/>
                      </a:lnTo>
                      <a:lnTo>
                        <a:pt x="2126" y="5990"/>
                      </a:lnTo>
                      <a:lnTo>
                        <a:pt x="2113" y="5990"/>
                      </a:lnTo>
                      <a:lnTo>
                        <a:pt x="2113" y="5948"/>
                      </a:lnTo>
                      <a:lnTo>
                        <a:pt x="2126" y="5948"/>
                      </a:lnTo>
                      <a:lnTo>
                        <a:pt x="2126" y="5923"/>
                      </a:lnTo>
                      <a:lnTo>
                        <a:pt x="2113" y="5923"/>
                      </a:lnTo>
                      <a:lnTo>
                        <a:pt x="2113" y="5876"/>
                      </a:lnTo>
                      <a:lnTo>
                        <a:pt x="2100" y="5876"/>
                      </a:lnTo>
                      <a:lnTo>
                        <a:pt x="2100" y="5834"/>
                      </a:lnTo>
                      <a:lnTo>
                        <a:pt x="2088" y="5834"/>
                      </a:lnTo>
                      <a:lnTo>
                        <a:pt x="2088" y="5762"/>
                      </a:lnTo>
                      <a:lnTo>
                        <a:pt x="2071" y="5762"/>
                      </a:lnTo>
                      <a:lnTo>
                        <a:pt x="2071" y="5745"/>
                      </a:lnTo>
                      <a:lnTo>
                        <a:pt x="2088" y="5745"/>
                      </a:lnTo>
                      <a:lnTo>
                        <a:pt x="2088" y="5719"/>
                      </a:lnTo>
                      <a:lnTo>
                        <a:pt x="2100" y="5719"/>
                      </a:lnTo>
                      <a:lnTo>
                        <a:pt x="2100" y="5711"/>
                      </a:lnTo>
                      <a:lnTo>
                        <a:pt x="2113" y="5711"/>
                      </a:lnTo>
                      <a:lnTo>
                        <a:pt x="2113" y="5698"/>
                      </a:lnTo>
                      <a:lnTo>
                        <a:pt x="2126" y="5698"/>
                      </a:lnTo>
                      <a:lnTo>
                        <a:pt x="2126" y="5673"/>
                      </a:lnTo>
                      <a:lnTo>
                        <a:pt x="2138" y="5673"/>
                      </a:lnTo>
                      <a:lnTo>
                        <a:pt x="2138" y="5614"/>
                      </a:lnTo>
                      <a:lnTo>
                        <a:pt x="2126" y="5614"/>
                      </a:lnTo>
                      <a:lnTo>
                        <a:pt x="2126" y="5597"/>
                      </a:lnTo>
                      <a:lnTo>
                        <a:pt x="2113" y="5597"/>
                      </a:lnTo>
                      <a:lnTo>
                        <a:pt x="2113" y="5584"/>
                      </a:lnTo>
                      <a:lnTo>
                        <a:pt x="2100" y="5584"/>
                      </a:lnTo>
                      <a:lnTo>
                        <a:pt x="2100" y="5525"/>
                      </a:lnTo>
                      <a:lnTo>
                        <a:pt x="2088" y="5525"/>
                      </a:lnTo>
                      <a:lnTo>
                        <a:pt x="2088" y="5482"/>
                      </a:lnTo>
                      <a:lnTo>
                        <a:pt x="2071" y="5482"/>
                      </a:lnTo>
                      <a:lnTo>
                        <a:pt x="2071" y="5470"/>
                      </a:lnTo>
                      <a:lnTo>
                        <a:pt x="2066" y="5457"/>
                      </a:lnTo>
                      <a:lnTo>
                        <a:pt x="2066" y="5436"/>
                      </a:lnTo>
                      <a:lnTo>
                        <a:pt x="2054" y="5436"/>
                      </a:lnTo>
                      <a:lnTo>
                        <a:pt x="2054" y="5444"/>
                      </a:lnTo>
                      <a:lnTo>
                        <a:pt x="2024" y="5444"/>
                      </a:lnTo>
                      <a:lnTo>
                        <a:pt x="2024" y="5457"/>
                      </a:lnTo>
                      <a:lnTo>
                        <a:pt x="2011" y="5457"/>
                      </a:lnTo>
                      <a:lnTo>
                        <a:pt x="2011" y="5495"/>
                      </a:lnTo>
                      <a:lnTo>
                        <a:pt x="1999" y="5495"/>
                      </a:lnTo>
                      <a:lnTo>
                        <a:pt x="1999" y="5512"/>
                      </a:lnTo>
                      <a:lnTo>
                        <a:pt x="1986" y="5512"/>
                      </a:lnTo>
                      <a:lnTo>
                        <a:pt x="1986" y="5525"/>
                      </a:lnTo>
                      <a:lnTo>
                        <a:pt x="1952" y="5525"/>
                      </a:lnTo>
                      <a:lnTo>
                        <a:pt x="1952" y="5529"/>
                      </a:lnTo>
                      <a:lnTo>
                        <a:pt x="1939" y="5529"/>
                      </a:lnTo>
                      <a:lnTo>
                        <a:pt x="1939" y="5546"/>
                      </a:lnTo>
                      <a:lnTo>
                        <a:pt x="1922" y="5546"/>
                      </a:lnTo>
                      <a:lnTo>
                        <a:pt x="1922" y="5559"/>
                      </a:lnTo>
                      <a:lnTo>
                        <a:pt x="1876" y="5559"/>
                      </a:lnTo>
                      <a:lnTo>
                        <a:pt x="1876" y="5571"/>
                      </a:lnTo>
                      <a:lnTo>
                        <a:pt x="1876" y="5529"/>
                      </a:lnTo>
                      <a:lnTo>
                        <a:pt x="1876" y="5546"/>
                      </a:lnTo>
                      <a:lnTo>
                        <a:pt x="1876" y="5529"/>
                      </a:lnTo>
                      <a:lnTo>
                        <a:pt x="1863" y="5529"/>
                      </a:lnTo>
                      <a:lnTo>
                        <a:pt x="1863" y="5546"/>
                      </a:lnTo>
                      <a:lnTo>
                        <a:pt x="1863" y="5529"/>
                      </a:lnTo>
                      <a:lnTo>
                        <a:pt x="1863" y="5546"/>
                      </a:lnTo>
                      <a:lnTo>
                        <a:pt x="1863" y="5529"/>
                      </a:lnTo>
                      <a:lnTo>
                        <a:pt x="1850" y="5529"/>
                      </a:lnTo>
                      <a:lnTo>
                        <a:pt x="1850" y="5525"/>
                      </a:lnTo>
                      <a:lnTo>
                        <a:pt x="1850" y="5529"/>
                      </a:lnTo>
                      <a:lnTo>
                        <a:pt x="1850" y="5525"/>
                      </a:lnTo>
                      <a:lnTo>
                        <a:pt x="1838" y="5525"/>
                      </a:lnTo>
                      <a:lnTo>
                        <a:pt x="1838" y="5546"/>
                      </a:lnTo>
                      <a:lnTo>
                        <a:pt x="1821" y="5546"/>
                      </a:lnTo>
                      <a:lnTo>
                        <a:pt x="1821" y="5559"/>
                      </a:lnTo>
                      <a:lnTo>
                        <a:pt x="1723" y="5559"/>
                      </a:lnTo>
                      <a:lnTo>
                        <a:pt x="1723" y="5529"/>
                      </a:lnTo>
                      <a:lnTo>
                        <a:pt x="1707" y="5529"/>
                      </a:lnTo>
                      <a:lnTo>
                        <a:pt x="1707" y="5525"/>
                      </a:lnTo>
                      <a:lnTo>
                        <a:pt x="1690" y="5525"/>
                      </a:lnTo>
                      <a:lnTo>
                        <a:pt x="1690" y="5512"/>
                      </a:lnTo>
                      <a:lnTo>
                        <a:pt x="1673" y="5512"/>
                      </a:lnTo>
                      <a:lnTo>
                        <a:pt x="1673" y="5525"/>
                      </a:lnTo>
                      <a:lnTo>
                        <a:pt x="1635" y="5525"/>
                      </a:lnTo>
                      <a:lnTo>
                        <a:pt x="1635" y="5529"/>
                      </a:lnTo>
                      <a:lnTo>
                        <a:pt x="1622" y="5529"/>
                      </a:lnTo>
                      <a:lnTo>
                        <a:pt x="1622" y="5546"/>
                      </a:lnTo>
                      <a:lnTo>
                        <a:pt x="1605" y="5546"/>
                      </a:lnTo>
                      <a:lnTo>
                        <a:pt x="1605" y="5559"/>
                      </a:lnTo>
                      <a:lnTo>
                        <a:pt x="1601" y="5559"/>
                      </a:lnTo>
                      <a:lnTo>
                        <a:pt x="1601" y="5571"/>
                      </a:lnTo>
                      <a:lnTo>
                        <a:pt x="1588" y="5571"/>
                      </a:lnTo>
                      <a:lnTo>
                        <a:pt x="1575" y="5584"/>
                      </a:lnTo>
                      <a:lnTo>
                        <a:pt x="1558" y="5584"/>
                      </a:lnTo>
                      <a:lnTo>
                        <a:pt x="1558" y="5597"/>
                      </a:lnTo>
                      <a:lnTo>
                        <a:pt x="1512" y="5597"/>
                      </a:lnTo>
                      <a:lnTo>
                        <a:pt x="1512" y="5584"/>
                      </a:lnTo>
                      <a:lnTo>
                        <a:pt x="1457" y="5584"/>
                      </a:lnTo>
                      <a:lnTo>
                        <a:pt x="1444" y="5571"/>
                      </a:lnTo>
                      <a:lnTo>
                        <a:pt x="1431" y="5559"/>
                      </a:lnTo>
                      <a:lnTo>
                        <a:pt x="1431" y="5546"/>
                      </a:lnTo>
                      <a:lnTo>
                        <a:pt x="1419" y="5529"/>
                      </a:lnTo>
                      <a:lnTo>
                        <a:pt x="1419" y="5525"/>
                      </a:lnTo>
                      <a:lnTo>
                        <a:pt x="1385" y="5525"/>
                      </a:lnTo>
                      <a:lnTo>
                        <a:pt x="1385" y="5512"/>
                      </a:lnTo>
                      <a:lnTo>
                        <a:pt x="1372" y="5512"/>
                      </a:lnTo>
                      <a:lnTo>
                        <a:pt x="1372" y="5495"/>
                      </a:lnTo>
                      <a:lnTo>
                        <a:pt x="1385" y="5495"/>
                      </a:lnTo>
                      <a:lnTo>
                        <a:pt x="1385" y="5482"/>
                      </a:lnTo>
                      <a:lnTo>
                        <a:pt x="1372" y="5482"/>
                      </a:lnTo>
                      <a:lnTo>
                        <a:pt x="1372" y="5470"/>
                      </a:lnTo>
                      <a:lnTo>
                        <a:pt x="1359" y="5470"/>
                      </a:lnTo>
                      <a:lnTo>
                        <a:pt x="1359" y="5457"/>
                      </a:lnTo>
                      <a:lnTo>
                        <a:pt x="1342" y="5457"/>
                      </a:lnTo>
                      <a:lnTo>
                        <a:pt x="1342" y="5436"/>
                      </a:lnTo>
                      <a:lnTo>
                        <a:pt x="1330" y="5436"/>
                      </a:lnTo>
                      <a:lnTo>
                        <a:pt x="1330" y="5410"/>
                      </a:lnTo>
                      <a:lnTo>
                        <a:pt x="1326" y="5410"/>
                      </a:lnTo>
                      <a:lnTo>
                        <a:pt x="1326" y="5398"/>
                      </a:lnTo>
                      <a:lnTo>
                        <a:pt x="1296" y="5398"/>
                      </a:lnTo>
                      <a:lnTo>
                        <a:pt x="1296" y="5381"/>
                      </a:lnTo>
                      <a:lnTo>
                        <a:pt x="1283" y="5381"/>
                      </a:lnTo>
                      <a:lnTo>
                        <a:pt x="1283" y="5398"/>
                      </a:lnTo>
                      <a:lnTo>
                        <a:pt x="1258" y="5398"/>
                      </a:lnTo>
                      <a:lnTo>
                        <a:pt x="1258" y="5410"/>
                      </a:lnTo>
                      <a:lnTo>
                        <a:pt x="1237" y="5410"/>
                      </a:lnTo>
                      <a:lnTo>
                        <a:pt x="1237" y="5423"/>
                      </a:lnTo>
                      <a:lnTo>
                        <a:pt x="1224" y="5423"/>
                      </a:lnTo>
                      <a:lnTo>
                        <a:pt x="1224" y="5436"/>
                      </a:lnTo>
                      <a:lnTo>
                        <a:pt x="1194" y="5436"/>
                      </a:lnTo>
                      <a:lnTo>
                        <a:pt x="1182" y="5444"/>
                      </a:lnTo>
                      <a:lnTo>
                        <a:pt x="1169" y="5444"/>
                      </a:lnTo>
                      <a:lnTo>
                        <a:pt x="1169" y="5457"/>
                      </a:lnTo>
                      <a:lnTo>
                        <a:pt x="1139" y="5457"/>
                      </a:lnTo>
                      <a:lnTo>
                        <a:pt x="1139" y="5444"/>
                      </a:lnTo>
                      <a:lnTo>
                        <a:pt x="1093" y="5444"/>
                      </a:lnTo>
                      <a:lnTo>
                        <a:pt x="1093" y="5436"/>
                      </a:lnTo>
                      <a:lnTo>
                        <a:pt x="1055" y="5436"/>
                      </a:lnTo>
                      <a:lnTo>
                        <a:pt x="1055" y="5444"/>
                      </a:lnTo>
                      <a:lnTo>
                        <a:pt x="1008" y="5444"/>
                      </a:lnTo>
                      <a:lnTo>
                        <a:pt x="1008" y="5436"/>
                      </a:lnTo>
                      <a:lnTo>
                        <a:pt x="966" y="5436"/>
                      </a:lnTo>
                      <a:lnTo>
                        <a:pt x="966" y="5423"/>
                      </a:lnTo>
                      <a:lnTo>
                        <a:pt x="978" y="5423"/>
                      </a:lnTo>
                      <a:lnTo>
                        <a:pt x="978" y="5381"/>
                      </a:lnTo>
                      <a:lnTo>
                        <a:pt x="966" y="5381"/>
                      </a:lnTo>
                      <a:lnTo>
                        <a:pt x="966" y="5368"/>
                      </a:lnTo>
                      <a:lnTo>
                        <a:pt x="957" y="5355"/>
                      </a:lnTo>
                      <a:lnTo>
                        <a:pt x="957" y="5343"/>
                      </a:lnTo>
                      <a:lnTo>
                        <a:pt x="945" y="5334"/>
                      </a:lnTo>
                      <a:lnTo>
                        <a:pt x="945" y="5321"/>
                      </a:lnTo>
                      <a:lnTo>
                        <a:pt x="932" y="5321"/>
                      </a:lnTo>
                      <a:lnTo>
                        <a:pt x="932" y="5309"/>
                      </a:lnTo>
                      <a:lnTo>
                        <a:pt x="919" y="5309"/>
                      </a:lnTo>
                      <a:lnTo>
                        <a:pt x="919" y="5233"/>
                      </a:lnTo>
                      <a:lnTo>
                        <a:pt x="906" y="5233"/>
                      </a:lnTo>
                      <a:lnTo>
                        <a:pt x="906" y="5220"/>
                      </a:lnTo>
                      <a:lnTo>
                        <a:pt x="919" y="5220"/>
                      </a:lnTo>
                      <a:lnTo>
                        <a:pt x="906" y="5220"/>
                      </a:lnTo>
                      <a:lnTo>
                        <a:pt x="906" y="5195"/>
                      </a:lnTo>
                      <a:lnTo>
                        <a:pt x="864" y="5195"/>
                      </a:lnTo>
                      <a:lnTo>
                        <a:pt x="860" y="5207"/>
                      </a:lnTo>
                      <a:lnTo>
                        <a:pt x="860" y="5195"/>
                      </a:lnTo>
                      <a:lnTo>
                        <a:pt x="830" y="5195"/>
                      </a:lnTo>
                      <a:lnTo>
                        <a:pt x="830" y="5182"/>
                      </a:lnTo>
                      <a:lnTo>
                        <a:pt x="818" y="5182"/>
                      </a:lnTo>
                      <a:lnTo>
                        <a:pt x="818" y="5165"/>
                      </a:lnTo>
                      <a:lnTo>
                        <a:pt x="775" y="5165"/>
                      </a:lnTo>
                      <a:lnTo>
                        <a:pt x="775" y="5161"/>
                      </a:lnTo>
                      <a:lnTo>
                        <a:pt x="771" y="5161"/>
                      </a:lnTo>
                      <a:lnTo>
                        <a:pt x="771" y="5148"/>
                      </a:lnTo>
                      <a:lnTo>
                        <a:pt x="758" y="5148"/>
                      </a:lnTo>
                      <a:lnTo>
                        <a:pt x="758" y="5131"/>
                      </a:lnTo>
                      <a:lnTo>
                        <a:pt x="741" y="5131"/>
                      </a:lnTo>
                      <a:lnTo>
                        <a:pt x="741" y="5118"/>
                      </a:lnTo>
                      <a:lnTo>
                        <a:pt x="729" y="5118"/>
                      </a:lnTo>
                      <a:lnTo>
                        <a:pt x="729" y="5131"/>
                      </a:lnTo>
                      <a:lnTo>
                        <a:pt x="716" y="5131"/>
                      </a:lnTo>
                      <a:lnTo>
                        <a:pt x="716" y="5148"/>
                      </a:lnTo>
                      <a:lnTo>
                        <a:pt x="703" y="5148"/>
                      </a:lnTo>
                      <a:lnTo>
                        <a:pt x="703" y="5131"/>
                      </a:lnTo>
                      <a:lnTo>
                        <a:pt x="674" y="5131"/>
                      </a:lnTo>
                      <a:lnTo>
                        <a:pt x="674" y="5118"/>
                      </a:lnTo>
                      <a:lnTo>
                        <a:pt x="657" y="5118"/>
                      </a:lnTo>
                      <a:lnTo>
                        <a:pt x="657" y="5131"/>
                      </a:lnTo>
                      <a:lnTo>
                        <a:pt x="614" y="5131"/>
                      </a:lnTo>
                      <a:lnTo>
                        <a:pt x="614" y="5118"/>
                      </a:lnTo>
                      <a:lnTo>
                        <a:pt x="602" y="5118"/>
                      </a:lnTo>
                      <a:lnTo>
                        <a:pt x="602" y="5106"/>
                      </a:lnTo>
                      <a:lnTo>
                        <a:pt x="580" y="5106"/>
                      </a:lnTo>
                      <a:lnTo>
                        <a:pt x="580" y="5093"/>
                      </a:lnTo>
                      <a:lnTo>
                        <a:pt x="580" y="5106"/>
                      </a:lnTo>
                      <a:lnTo>
                        <a:pt x="568" y="5106"/>
                      </a:lnTo>
                      <a:lnTo>
                        <a:pt x="568" y="5093"/>
                      </a:lnTo>
                      <a:lnTo>
                        <a:pt x="555" y="5093"/>
                      </a:lnTo>
                      <a:lnTo>
                        <a:pt x="555" y="5080"/>
                      </a:lnTo>
                      <a:lnTo>
                        <a:pt x="542" y="5080"/>
                      </a:lnTo>
                      <a:lnTo>
                        <a:pt x="542" y="5063"/>
                      </a:lnTo>
                      <a:lnTo>
                        <a:pt x="513" y="5063"/>
                      </a:lnTo>
                      <a:lnTo>
                        <a:pt x="513" y="5080"/>
                      </a:lnTo>
                      <a:lnTo>
                        <a:pt x="500" y="5080"/>
                      </a:lnTo>
                      <a:lnTo>
                        <a:pt x="500" y="5063"/>
                      </a:lnTo>
                      <a:lnTo>
                        <a:pt x="492" y="5063"/>
                      </a:lnTo>
                      <a:lnTo>
                        <a:pt x="492" y="5080"/>
                      </a:lnTo>
                      <a:lnTo>
                        <a:pt x="479" y="5063"/>
                      </a:lnTo>
                      <a:lnTo>
                        <a:pt x="479" y="5080"/>
                      </a:lnTo>
                      <a:lnTo>
                        <a:pt x="479" y="5063"/>
                      </a:lnTo>
                      <a:lnTo>
                        <a:pt x="441" y="5063"/>
                      </a:lnTo>
                      <a:lnTo>
                        <a:pt x="441" y="5080"/>
                      </a:lnTo>
                      <a:lnTo>
                        <a:pt x="428" y="5063"/>
                      </a:lnTo>
                      <a:lnTo>
                        <a:pt x="394" y="5063"/>
                      </a:lnTo>
                      <a:lnTo>
                        <a:pt x="394" y="5059"/>
                      </a:lnTo>
                      <a:lnTo>
                        <a:pt x="398" y="5059"/>
                      </a:lnTo>
                      <a:lnTo>
                        <a:pt x="352" y="5059"/>
                      </a:lnTo>
                      <a:lnTo>
                        <a:pt x="352" y="5063"/>
                      </a:lnTo>
                      <a:lnTo>
                        <a:pt x="365" y="5063"/>
                      </a:lnTo>
                      <a:lnTo>
                        <a:pt x="352" y="5063"/>
                      </a:lnTo>
                      <a:lnTo>
                        <a:pt x="352" y="5059"/>
                      </a:lnTo>
                      <a:lnTo>
                        <a:pt x="326" y="5059"/>
                      </a:lnTo>
                      <a:lnTo>
                        <a:pt x="326" y="5034"/>
                      </a:lnTo>
                      <a:lnTo>
                        <a:pt x="293" y="5034"/>
                      </a:lnTo>
                      <a:lnTo>
                        <a:pt x="293" y="5017"/>
                      </a:lnTo>
                      <a:lnTo>
                        <a:pt x="305" y="5004"/>
                      </a:lnTo>
                      <a:lnTo>
                        <a:pt x="305" y="4991"/>
                      </a:lnTo>
                      <a:lnTo>
                        <a:pt x="293" y="4991"/>
                      </a:lnTo>
                      <a:lnTo>
                        <a:pt x="293" y="4970"/>
                      </a:lnTo>
                      <a:lnTo>
                        <a:pt x="276" y="4957"/>
                      </a:lnTo>
                      <a:lnTo>
                        <a:pt x="276" y="4945"/>
                      </a:lnTo>
                      <a:lnTo>
                        <a:pt x="263" y="4945"/>
                      </a:lnTo>
                      <a:lnTo>
                        <a:pt x="263" y="4932"/>
                      </a:lnTo>
                      <a:lnTo>
                        <a:pt x="250" y="4932"/>
                      </a:lnTo>
                      <a:lnTo>
                        <a:pt x="250" y="4915"/>
                      </a:lnTo>
                      <a:lnTo>
                        <a:pt x="225" y="4915"/>
                      </a:lnTo>
                      <a:lnTo>
                        <a:pt x="225" y="4945"/>
                      </a:lnTo>
                      <a:lnTo>
                        <a:pt x="204" y="4945"/>
                      </a:lnTo>
                      <a:lnTo>
                        <a:pt x="204" y="4932"/>
                      </a:lnTo>
                      <a:lnTo>
                        <a:pt x="178" y="4932"/>
                      </a:lnTo>
                      <a:lnTo>
                        <a:pt x="178" y="4915"/>
                      </a:lnTo>
                      <a:lnTo>
                        <a:pt x="123" y="4915"/>
                      </a:lnTo>
                      <a:lnTo>
                        <a:pt x="123" y="4902"/>
                      </a:lnTo>
                      <a:lnTo>
                        <a:pt x="115" y="4902"/>
                      </a:lnTo>
                      <a:lnTo>
                        <a:pt x="115" y="4856"/>
                      </a:lnTo>
                      <a:lnTo>
                        <a:pt x="123" y="4856"/>
                      </a:lnTo>
                      <a:lnTo>
                        <a:pt x="123" y="4788"/>
                      </a:lnTo>
                      <a:lnTo>
                        <a:pt x="115" y="4788"/>
                      </a:lnTo>
                      <a:lnTo>
                        <a:pt x="115" y="4754"/>
                      </a:lnTo>
                      <a:lnTo>
                        <a:pt x="102" y="4742"/>
                      </a:lnTo>
                      <a:lnTo>
                        <a:pt x="89" y="4742"/>
                      </a:lnTo>
                      <a:lnTo>
                        <a:pt x="89" y="4729"/>
                      </a:lnTo>
                      <a:lnTo>
                        <a:pt x="77" y="4716"/>
                      </a:lnTo>
                      <a:lnTo>
                        <a:pt x="89" y="4699"/>
                      </a:lnTo>
                      <a:lnTo>
                        <a:pt x="102" y="4699"/>
                      </a:lnTo>
                      <a:lnTo>
                        <a:pt x="102" y="4695"/>
                      </a:lnTo>
                      <a:lnTo>
                        <a:pt x="115" y="4682"/>
                      </a:lnTo>
                      <a:lnTo>
                        <a:pt x="115" y="4665"/>
                      </a:lnTo>
                      <a:lnTo>
                        <a:pt x="102" y="4665"/>
                      </a:lnTo>
                      <a:lnTo>
                        <a:pt x="102" y="4653"/>
                      </a:lnTo>
                      <a:lnTo>
                        <a:pt x="77" y="4653"/>
                      </a:lnTo>
                      <a:lnTo>
                        <a:pt x="77" y="4640"/>
                      </a:lnTo>
                      <a:lnTo>
                        <a:pt x="60" y="4640"/>
                      </a:lnTo>
                      <a:lnTo>
                        <a:pt x="47" y="4627"/>
                      </a:lnTo>
                      <a:lnTo>
                        <a:pt x="47" y="4615"/>
                      </a:lnTo>
                      <a:lnTo>
                        <a:pt x="26" y="4615"/>
                      </a:lnTo>
                      <a:lnTo>
                        <a:pt x="26" y="4602"/>
                      </a:lnTo>
                      <a:lnTo>
                        <a:pt x="0" y="4602"/>
                      </a:lnTo>
                      <a:lnTo>
                        <a:pt x="0" y="4581"/>
                      </a:lnTo>
                      <a:lnTo>
                        <a:pt x="13" y="4581"/>
                      </a:lnTo>
                      <a:lnTo>
                        <a:pt x="0" y="4581"/>
                      </a:lnTo>
                      <a:lnTo>
                        <a:pt x="0" y="4538"/>
                      </a:lnTo>
                      <a:lnTo>
                        <a:pt x="13" y="4538"/>
                      </a:lnTo>
                      <a:lnTo>
                        <a:pt x="13" y="4526"/>
                      </a:lnTo>
                      <a:lnTo>
                        <a:pt x="26" y="4526"/>
                      </a:lnTo>
                      <a:lnTo>
                        <a:pt x="26" y="4513"/>
                      </a:lnTo>
                      <a:lnTo>
                        <a:pt x="34" y="4513"/>
                      </a:lnTo>
                      <a:lnTo>
                        <a:pt x="34" y="4505"/>
                      </a:lnTo>
                      <a:lnTo>
                        <a:pt x="47" y="4492"/>
                      </a:lnTo>
                      <a:lnTo>
                        <a:pt x="47" y="4424"/>
                      </a:lnTo>
                      <a:lnTo>
                        <a:pt x="34" y="4424"/>
                      </a:lnTo>
                      <a:lnTo>
                        <a:pt x="34" y="4403"/>
                      </a:lnTo>
                      <a:lnTo>
                        <a:pt x="26" y="4403"/>
                      </a:lnTo>
                      <a:lnTo>
                        <a:pt x="26" y="4289"/>
                      </a:lnTo>
                      <a:lnTo>
                        <a:pt x="34" y="4276"/>
                      </a:lnTo>
                      <a:lnTo>
                        <a:pt x="34" y="4263"/>
                      </a:lnTo>
                      <a:lnTo>
                        <a:pt x="47" y="4263"/>
                      </a:lnTo>
                      <a:lnTo>
                        <a:pt x="47" y="4250"/>
                      </a:lnTo>
                      <a:lnTo>
                        <a:pt x="77" y="4250"/>
                      </a:lnTo>
                      <a:lnTo>
                        <a:pt x="77" y="4234"/>
                      </a:lnTo>
                      <a:lnTo>
                        <a:pt x="89" y="4234"/>
                      </a:lnTo>
                      <a:lnTo>
                        <a:pt x="89" y="4229"/>
                      </a:lnTo>
                      <a:lnTo>
                        <a:pt x="102" y="4217"/>
                      </a:lnTo>
                      <a:lnTo>
                        <a:pt x="115" y="4217"/>
                      </a:lnTo>
                      <a:lnTo>
                        <a:pt x="115" y="4200"/>
                      </a:lnTo>
                      <a:lnTo>
                        <a:pt x="123" y="4200"/>
                      </a:lnTo>
                      <a:lnTo>
                        <a:pt x="123" y="4187"/>
                      </a:lnTo>
                      <a:lnTo>
                        <a:pt x="136" y="4187"/>
                      </a:lnTo>
                      <a:lnTo>
                        <a:pt x="136" y="4149"/>
                      </a:lnTo>
                      <a:lnTo>
                        <a:pt x="149" y="4149"/>
                      </a:lnTo>
                      <a:lnTo>
                        <a:pt x="149" y="4073"/>
                      </a:lnTo>
                      <a:lnTo>
                        <a:pt x="161" y="4073"/>
                      </a:lnTo>
                      <a:lnTo>
                        <a:pt x="161" y="4060"/>
                      </a:lnTo>
                      <a:lnTo>
                        <a:pt x="191" y="4060"/>
                      </a:lnTo>
                      <a:lnTo>
                        <a:pt x="204" y="4047"/>
                      </a:lnTo>
                      <a:lnTo>
                        <a:pt x="216" y="4047"/>
                      </a:lnTo>
                      <a:lnTo>
                        <a:pt x="216" y="4026"/>
                      </a:lnTo>
                      <a:lnTo>
                        <a:pt x="225" y="4013"/>
                      </a:lnTo>
                      <a:lnTo>
                        <a:pt x="225" y="3886"/>
                      </a:lnTo>
                      <a:lnTo>
                        <a:pt x="216" y="3886"/>
                      </a:lnTo>
                      <a:lnTo>
                        <a:pt x="216" y="3823"/>
                      </a:lnTo>
                      <a:lnTo>
                        <a:pt x="225" y="3823"/>
                      </a:lnTo>
                      <a:lnTo>
                        <a:pt x="225" y="3810"/>
                      </a:lnTo>
                      <a:lnTo>
                        <a:pt x="216" y="3810"/>
                      </a:lnTo>
                      <a:lnTo>
                        <a:pt x="225" y="3798"/>
                      </a:lnTo>
                      <a:lnTo>
                        <a:pt x="225" y="3751"/>
                      </a:lnTo>
                      <a:lnTo>
                        <a:pt x="238" y="3751"/>
                      </a:lnTo>
                      <a:lnTo>
                        <a:pt x="238" y="3709"/>
                      </a:lnTo>
                      <a:lnTo>
                        <a:pt x="250" y="3709"/>
                      </a:lnTo>
                      <a:lnTo>
                        <a:pt x="250" y="3548"/>
                      </a:lnTo>
                      <a:lnTo>
                        <a:pt x="238" y="3548"/>
                      </a:lnTo>
                      <a:lnTo>
                        <a:pt x="238" y="3522"/>
                      </a:lnTo>
                      <a:lnTo>
                        <a:pt x="225" y="3522"/>
                      </a:lnTo>
                      <a:lnTo>
                        <a:pt x="225" y="3493"/>
                      </a:lnTo>
                      <a:lnTo>
                        <a:pt x="216" y="3480"/>
                      </a:lnTo>
                      <a:lnTo>
                        <a:pt x="204" y="3480"/>
                      </a:lnTo>
                      <a:lnTo>
                        <a:pt x="204" y="3459"/>
                      </a:lnTo>
                      <a:lnTo>
                        <a:pt x="191" y="3459"/>
                      </a:lnTo>
                      <a:lnTo>
                        <a:pt x="191" y="3446"/>
                      </a:lnTo>
                      <a:lnTo>
                        <a:pt x="161" y="3446"/>
                      </a:lnTo>
                      <a:lnTo>
                        <a:pt x="161" y="3421"/>
                      </a:lnTo>
                      <a:lnTo>
                        <a:pt x="149" y="3421"/>
                      </a:lnTo>
                      <a:lnTo>
                        <a:pt x="149" y="3387"/>
                      </a:lnTo>
                      <a:lnTo>
                        <a:pt x="161" y="3387"/>
                      </a:lnTo>
                      <a:lnTo>
                        <a:pt x="161" y="3370"/>
                      </a:lnTo>
                      <a:lnTo>
                        <a:pt x="178" y="3370"/>
                      </a:lnTo>
                      <a:lnTo>
                        <a:pt x="178" y="3273"/>
                      </a:lnTo>
                      <a:lnTo>
                        <a:pt x="149" y="3273"/>
                      </a:lnTo>
                      <a:lnTo>
                        <a:pt x="149" y="3230"/>
                      </a:lnTo>
                      <a:lnTo>
                        <a:pt x="136" y="3230"/>
                      </a:lnTo>
                      <a:lnTo>
                        <a:pt x="136" y="3218"/>
                      </a:lnTo>
                      <a:lnTo>
                        <a:pt x="123" y="3218"/>
                      </a:lnTo>
                      <a:lnTo>
                        <a:pt x="123" y="3205"/>
                      </a:lnTo>
                      <a:lnTo>
                        <a:pt x="102" y="3205"/>
                      </a:lnTo>
                      <a:lnTo>
                        <a:pt x="102" y="3196"/>
                      </a:lnTo>
                      <a:lnTo>
                        <a:pt x="89" y="3196"/>
                      </a:lnTo>
                      <a:lnTo>
                        <a:pt x="89" y="3184"/>
                      </a:lnTo>
                      <a:lnTo>
                        <a:pt x="102" y="3184"/>
                      </a:lnTo>
                      <a:lnTo>
                        <a:pt x="89" y="3171"/>
                      </a:lnTo>
                      <a:lnTo>
                        <a:pt x="89" y="3154"/>
                      </a:lnTo>
                      <a:lnTo>
                        <a:pt x="77" y="3154"/>
                      </a:lnTo>
                      <a:lnTo>
                        <a:pt x="77" y="3129"/>
                      </a:lnTo>
                      <a:lnTo>
                        <a:pt x="60" y="3129"/>
                      </a:lnTo>
                      <a:lnTo>
                        <a:pt x="60" y="3108"/>
                      </a:lnTo>
                      <a:lnTo>
                        <a:pt x="47" y="3108"/>
                      </a:lnTo>
                      <a:lnTo>
                        <a:pt x="47" y="3069"/>
                      </a:lnTo>
                      <a:lnTo>
                        <a:pt x="34" y="3069"/>
                      </a:lnTo>
                      <a:lnTo>
                        <a:pt x="34" y="2866"/>
                      </a:lnTo>
                      <a:lnTo>
                        <a:pt x="26" y="2866"/>
                      </a:lnTo>
                      <a:lnTo>
                        <a:pt x="26" y="2688"/>
                      </a:lnTo>
                      <a:lnTo>
                        <a:pt x="13" y="2688"/>
                      </a:lnTo>
                      <a:lnTo>
                        <a:pt x="13" y="2676"/>
                      </a:lnTo>
                      <a:lnTo>
                        <a:pt x="47" y="2676"/>
                      </a:lnTo>
                      <a:lnTo>
                        <a:pt x="47" y="2663"/>
                      </a:lnTo>
                      <a:lnTo>
                        <a:pt x="89" y="2663"/>
                      </a:lnTo>
                      <a:lnTo>
                        <a:pt x="89" y="2650"/>
                      </a:lnTo>
                      <a:lnTo>
                        <a:pt x="123" y="2650"/>
                      </a:lnTo>
                      <a:lnTo>
                        <a:pt x="123" y="2642"/>
                      </a:lnTo>
                      <a:lnTo>
                        <a:pt x="161" y="2642"/>
                      </a:lnTo>
                      <a:lnTo>
                        <a:pt x="161" y="2629"/>
                      </a:lnTo>
                      <a:lnTo>
                        <a:pt x="204" y="2629"/>
                      </a:lnTo>
                      <a:lnTo>
                        <a:pt x="204" y="2616"/>
                      </a:lnTo>
                      <a:lnTo>
                        <a:pt x="238" y="2616"/>
                      </a:lnTo>
                      <a:lnTo>
                        <a:pt x="238" y="2604"/>
                      </a:lnTo>
                      <a:lnTo>
                        <a:pt x="276" y="2604"/>
                      </a:lnTo>
                      <a:lnTo>
                        <a:pt x="276" y="2591"/>
                      </a:lnTo>
                      <a:lnTo>
                        <a:pt x="310" y="2591"/>
                      </a:lnTo>
                      <a:lnTo>
                        <a:pt x="310" y="2574"/>
                      </a:lnTo>
                      <a:lnTo>
                        <a:pt x="352" y="2574"/>
                      </a:lnTo>
                      <a:lnTo>
                        <a:pt x="352" y="2561"/>
                      </a:lnTo>
                      <a:lnTo>
                        <a:pt x="394" y="2561"/>
                      </a:lnTo>
                      <a:lnTo>
                        <a:pt x="394" y="2557"/>
                      </a:lnTo>
                      <a:lnTo>
                        <a:pt x="411" y="2557"/>
                      </a:lnTo>
                      <a:lnTo>
                        <a:pt x="428" y="2540"/>
                      </a:lnTo>
                      <a:lnTo>
                        <a:pt x="453" y="2540"/>
                      </a:lnTo>
                      <a:lnTo>
                        <a:pt x="466" y="2528"/>
                      </a:lnTo>
                      <a:lnTo>
                        <a:pt x="479" y="2528"/>
                      </a:lnTo>
                      <a:lnTo>
                        <a:pt x="500" y="2515"/>
                      </a:lnTo>
                      <a:lnTo>
                        <a:pt x="525" y="2515"/>
                      </a:lnTo>
                      <a:lnTo>
                        <a:pt x="525" y="2502"/>
                      </a:lnTo>
                      <a:lnTo>
                        <a:pt x="568" y="2502"/>
                      </a:lnTo>
                      <a:lnTo>
                        <a:pt x="580" y="2489"/>
                      </a:lnTo>
                      <a:lnTo>
                        <a:pt x="602" y="2489"/>
                      </a:lnTo>
                      <a:lnTo>
                        <a:pt x="614" y="2473"/>
                      </a:lnTo>
                      <a:lnTo>
                        <a:pt x="644" y="2473"/>
                      </a:lnTo>
                      <a:lnTo>
                        <a:pt x="644" y="2460"/>
                      </a:lnTo>
                      <a:lnTo>
                        <a:pt x="674" y="2460"/>
                      </a:lnTo>
                      <a:lnTo>
                        <a:pt x="674" y="2456"/>
                      </a:lnTo>
                      <a:lnTo>
                        <a:pt x="716" y="2456"/>
                      </a:lnTo>
                      <a:lnTo>
                        <a:pt x="716" y="2443"/>
                      </a:lnTo>
                      <a:lnTo>
                        <a:pt x="758" y="2443"/>
                      </a:lnTo>
                      <a:lnTo>
                        <a:pt x="758" y="2426"/>
                      </a:lnTo>
                      <a:lnTo>
                        <a:pt x="792" y="2426"/>
                      </a:lnTo>
                      <a:lnTo>
                        <a:pt x="792" y="2413"/>
                      </a:lnTo>
                      <a:lnTo>
                        <a:pt x="830" y="2413"/>
                      </a:lnTo>
                      <a:lnTo>
                        <a:pt x="830" y="2401"/>
                      </a:lnTo>
                      <a:lnTo>
                        <a:pt x="864" y="2401"/>
                      </a:lnTo>
                      <a:lnTo>
                        <a:pt x="864" y="2388"/>
                      </a:lnTo>
                      <a:lnTo>
                        <a:pt x="906" y="2388"/>
                      </a:lnTo>
                      <a:lnTo>
                        <a:pt x="906" y="2375"/>
                      </a:lnTo>
                      <a:lnTo>
                        <a:pt x="945" y="2375"/>
                      </a:lnTo>
                      <a:lnTo>
                        <a:pt x="945" y="2367"/>
                      </a:lnTo>
                      <a:lnTo>
                        <a:pt x="978" y="2367"/>
                      </a:lnTo>
                      <a:lnTo>
                        <a:pt x="978" y="2354"/>
                      </a:lnTo>
                      <a:lnTo>
                        <a:pt x="1021" y="2354"/>
                      </a:lnTo>
                      <a:lnTo>
                        <a:pt x="1021" y="2341"/>
                      </a:lnTo>
                      <a:lnTo>
                        <a:pt x="1055" y="2341"/>
                      </a:lnTo>
                      <a:lnTo>
                        <a:pt x="1055" y="2324"/>
                      </a:lnTo>
                      <a:lnTo>
                        <a:pt x="1080" y="2324"/>
                      </a:lnTo>
                      <a:lnTo>
                        <a:pt x="1080" y="2312"/>
                      </a:lnTo>
                      <a:lnTo>
                        <a:pt x="1110" y="2312"/>
                      </a:lnTo>
                      <a:lnTo>
                        <a:pt x="1110" y="2299"/>
                      </a:lnTo>
                      <a:lnTo>
                        <a:pt x="1122" y="2299"/>
                      </a:lnTo>
                      <a:lnTo>
                        <a:pt x="1122" y="2286"/>
                      </a:lnTo>
                      <a:lnTo>
                        <a:pt x="1135" y="2286"/>
                      </a:lnTo>
                      <a:lnTo>
                        <a:pt x="1139" y="2273"/>
                      </a:lnTo>
                      <a:lnTo>
                        <a:pt x="1156" y="2265"/>
                      </a:lnTo>
                      <a:lnTo>
                        <a:pt x="1169" y="2252"/>
                      </a:lnTo>
                      <a:lnTo>
                        <a:pt x="1182" y="2240"/>
                      </a:lnTo>
                      <a:lnTo>
                        <a:pt x="1194" y="2240"/>
                      </a:lnTo>
                      <a:lnTo>
                        <a:pt x="1194" y="2227"/>
                      </a:lnTo>
                      <a:lnTo>
                        <a:pt x="1207" y="2227"/>
                      </a:lnTo>
                      <a:cubicBezTo>
                        <a:pt x="1255" y="2184"/>
                        <a:pt x="1323" y="2134"/>
                        <a:pt x="1372" y="2096"/>
                      </a:cubicBezTo>
                      <a:lnTo>
                        <a:pt x="1372" y="2091"/>
                      </a:lnTo>
                      <a:lnTo>
                        <a:pt x="1385" y="2091"/>
                      </a:lnTo>
                      <a:lnTo>
                        <a:pt x="1397" y="2075"/>
                      </a:lnTo>
                      <a:lnTo>
                        <a:pt x="1410" y="2062"/>
                      </a:lnTo>
                      <a:lnTo>
                        <a:pt x="1419" y="2062"/>
                      </a:lnTo>
                      <a:lnTo>
                        <a:pt x="1419" y="2049"/>
                      </a:lnTo>
                      <a:lnTo>
                        <a:pt x="1431" y="2049"/>
                      </a:lnTo>
                      <a:lnTo>
                        <a:pt x="1444" y="2036"/>
                      </a:lnTo>
                      <a:lnTo>
                        <a:pt x="1457" y="2024"/>
                      </a:lnTo>
                      <a:lnTo>
                        <a:pt x="1474" y="2024"/>
                      </a:lnTo>
                      <a:lnTo>
                        <a:pt x="1499" y="1994"/>
                      </a:lnTo>
                      <a:lnTo>
                        <a:pt x="1512" y="1990"/>
                      </a:lnTo>
                      <a:lnTo>
                        <a:pt x="1520" y="1977"/>
                      </a:lnTo>
                      <a:lnTo>
                        <a:pt x="1533" y="1960"/>
                      </a:lnTo>
                      <a:lnTo>
                        <a:pt x="1546" y="1960"/>
                      </a:lnTo>
                      <a:lnTo>
                        <a:pt x="1558" y="1948"/>
                      </a:lnTo>
                      <a:lnTo>
                        <a:pt x="1575" y="1935"/>
                      </a:lnTo>
                      <a:lnTo>
                        <a:pt x="1588" y="1922"/>
                      </a:lnTo>
                      <a:lnTo>
                        <a:pt x="1601" y="1922"/>
                      </a:lnTo>
                      <a:lnTo>
                        <a:pt x="1601" y="1909"/>
                      </a:lnTo>
                      <a:lnTo>
                        <a:pt x="1605" y="1909"/>
                      </a:lnTo>
                      <a:lnTo>
                        <a:pt x="1622" y="1901"/>
                      </a:lnTo>
                      <a:cubicBezTo>
                        <a:pt x="1656" y="1873"/>
                        <a:pt x="1605" y="1895"/>
                        <a:pt x="1673" y="1833"/>
                      </a:cubicBezTo>
                      <a:lnTo>
                        <a:pt x="1690" y="1821"/>
                      </a:lnTo>
                      <a:lnTo>
                        <a:pt x="1694" y="1808"/>
                      </a:lnTo>
                      <a:cubicBezTo>
                        <a:pt x="1746" y="1743"/>
                        <a:pt x="1797" y="1675"/>
                        <a:pt x="1850" y="1609"/>
                      </a:cubicBezTo>
                      <a:lnTo>
                        <a:pt x="1863" y="1596"/>
                      </a:lnTo>
                      <a:lnTo>
                        <a:pt x="1884" y="1558"/>
                      </a:lnTo>
                      <a:lnTo>
                        <a:pt x="1897" y="1558"/>
                      </a:lnTo>
                      <a:cubicBezTo>
                        <a:pt x="1946" y="1515"/>
                        <a:pt x="1977" y="1445"/>
                        <a:pt x="2024" y="1393"/>
                      </a:cubicBezTo>
                      <a:lnTo>
                        <a:pt x="2041" y="1368"/>
                      </a:lnTo>
                      <a:lnTo>
                        <a:pt x="2054" y="1368"/>
                      </a:lnTo>
                      <a:lnTo>
                        <a:pt x="2054" y="1380"/>
                      </a:lnTo>
                      <a:lnTo>
                        <a:pt x="2066" y="1380"/>
                      </a:lnTo>
                      <a:lnTo>
                        <a:pt x="2066" y="1368"/>
                      </a:lnTo>
                      <a:lnTo>
                        <a:pt x="2071" y="1342"/>
                      </a:lnTo>
                      <a:lnTo>
                        <a:pt x="2071" y="1334"/>
                      </a:lnTo>
                      <a:lnTo>
                        <a:pt x="2088" y="1308"/>
                      </a:lnTo>
                      <a:lnTo>
                        <a:pt x="2088" y="1296"/>
                      </a:lnTo>
                      <a:lnTo>
                        <a:pt x="2100" y="1266"/>
                      </a:lnTo>
                      <a:lnTo>
                        <a:pt x="2113" y="1207"/>
                      </a:lnTo>
                      <a:lnTo>
                        <a:pt x="2126" y="1177"/>
                      </a:lnTo>
                      <a:lnTo>
                        <a:pt x="2126" y="1160"/>
                      </a:lnTo>
                      <a:lnTo>
                        <a:pt x="2138" y="1147"/>
                      </a:lnTo>
                      <a:lnTo>
                        <a:pt x="2138" y="1092"/>
                      </a:lnTo>
                      <a:lnTo>
                        <a:pt x="2155" y="1059"/>
                      </a:lnTo>
                      <a:lnTo>
                        <a:pt x="2159" y="1059"/>
                      </a:lnTo>
                      <a:lnTo>
                        <a:pt x="2172" y="991"/>
                      </a:lnTo>
                      <a:lnTo>
                        <a:pt x="2189" y="932"/>
                      </a:lnTo>
                      <a:lnTo>
                        <a:pt x="2189" y="915"/>
                      </a:lnTo>
                      <a:lnTo>
                        <a:pt x="2202" y="915"/>
                      </a:lnTo>
                      <a:lnTo>
                        <a:pt x="2202" y="889"/>
                      </a:lnTo>
                      <a:lnTo>
                        <a:pt x="2215" y="868"/>
                      </a:lnTo>
                      <a:lnTo>
                        <a:pt x="2227" y="800"/>
                      </a:lnTo>
                      <a:lnTo>
                        <a:pt x="2240" y="800"/>
                      </a:lnTo>
                      <a:lnTo>
                        <a:pt x="2240" y="813"/>
                      </a:lnTo>
                      <a:lnTo>
                        <a:pt x="2257" y="813"/>
                      </a:lnTo>
                      <a:lnTo>
                        <a:pt x="2261" y="830"/>
                      </a:lnTo>
                      <a:lnTo>
                        <a:pt x="2274" y="843"/>
                      </a:lnTo>
                      <a:lnTo>
                        <a:pt x="2286" y="855"/>
                      </a:lnTo>
                      <a:lnTo>
                        <a:pt x="2303" y="855"/>
                      </a:lnTo>
                      <a:lnTo>
                        <a:pt x="2303" y="868"/>
                      </a:lnTo>
                      <a:lnTo>
                        <a:pt x="2316" y="868"/>
                      </a:lnTo>
                      <a:lnTo>
                        <a:pt x="2316" y="855"/>
                      </a:lnTo>
                      <a:lnTo>
                        <a:pt x="2329" y="843"/>
                      </a:lnTo>
                      <a:lnTo>
                        <a:pt x="2388" y="843"/>
                      </a:lnTo>
                      <a:lnTo>
                        <a:pt x="2388" y="855"/>
                      </a:lnTo>
                      <a:lnTo>
                        <a:pt x="2405" y="855"/>
                      </a:lnTo>
                      <a:lnTo>
                        <a:pt x="2405" y="843"/>
                      </a:lnTo>
                      <a:lnTo>
                        <a:pt x="2388" y="843"/>
                      </a:lnTo>
                      <a:lnTo>
                        <a:pt x="2388" y="830"/>
                      </a:lnTo>
                      <a:lnTo>
                        <a:pt x="2375" y="830"/>
                      </a:lnTo>
                      <a:lnTo>
                        <a:pt x="2375" y="813"/>
                      </a:lnTo>
                      <a:lnTo>
                        <a:pt x="2363" y="813"/>
                      </a:lnTo>
                      <a:lnTo>
                        <a:pt x="2363" y="788"/>
                      </a:lnTo>
                      <a:lnTo>
                        <a:pt x="2375" y="788"/>
                      </a:lnTo>
                      <a:lnTo>
                        <a:pt x="2375" y="741"/>
                      </a:lnTo>
                      <a:lnTo>
                        <a:pt x="2350" y="741"/>
                      </a:lnTo>
                      <a:lnTo>
                        <a:pt x="2350" y="699"/>
                      </a:lnTo>
                      <a:lnTo>
                        <a:pt x="2363" y="699"/>
                      </a:lnTo>
                      <a:lnTo>
                        <a:pt x="2363" y="695"/>
                      </a:lnTo>
                      <a:lnTo>
                        <a:pt x="2350" y="695"/>
                      </a:lnTo>
                      <a:lnTo>
                        <a:pt x="2350" y="682"/>
                      </a:lnTo>
                      <a:lnTo>
                        <a:pt x="2329" y="682"/>
                      </a:lnTo>
                      <a:lnTo>
                        <a:pt x="2329" y="665"/>
                      </a:lnTo>
                      <a:lnTo>
                        <a:pt x="2342" y="665"/>
                      </a:lnTo>
                      <a:lnTo>
                        <a:pt x="2350" y="652"/>
                      </a:lnTo>
                      <a:lnTo>
                        <a:pt x="2342" y="652"/>
                      </a:lnTo>
                      <a:lnTo>
                        <a:pt x="2329" y="639"/>
                      </a:lnTo>
                      <a:lnTo>
                        <a:pt x="2329" y="597"/>
                      </a:lnTo>
                      <a:lnTo>
                        <a:pt x="2350" y="597"/>
                      </a:lnTo>
                      <a:lnTo>
                        <a:pt x="2350" y="593"/>
                      </a:lnTo>
                      <a:lnTo>
                        <a:pt x="2342" y="593"/>
                      </a:lnTo>
                      <a:lnTo>
                        <a:pt x="2342" y="580"/>
                      </a:lnTo>
                      <a:lnTo>
                        <a:pt x="2329" y="580"/>
                      </a:lnTo>
                      <a:lnTo>
                        <a:pt x="2329" y="563"/>
                      </a:lnTo>
                      <a:lnTo>
                        <a:pt x="2342" y="551"/>
                      </a:lnTo>
                      <a:lnTo>
                        <a:pt x="2350" y="551"/>
                      </a:lnTo>
                      <a:lnTo>
                        <a:pt x="2350" y="538"/>
                      </a:lnTo>
                      <a:lnTo>
                        <a:pt x="2350" y="551"/>
                      </a:lnTo>
                      <a:lnTo>
                        <a:pt x="2363" y="551"/>
                      </a:lnTo>
                      <a:lnTo>
                        <a:pt x="2363" y="538"/>
                      </a:lnTo>
                      <a:lnTo>
                        <a:pt x="2363" y="551"/>
                      </a:lnTo>
                      <a:lnTo>
                        <a:pt x="2363" y="538"/>
                      </a:lnTo>
                      <a:lnTo>
                        <a:pt x="2375" y="538"/>
                      </a:lnTo>
                      <a:lnTo>
                        <a:pt x="2375" y="525"/>
                      </a:lnTo>
                      <a:lnTo>
                        <a:pt x="2363" y="525"/>
                      </a:lnTo>
                      <a:lnTo>
                        <a:pt x="2375" y="525"/>
                      </a:lnTo>
                      <a:lnTo>
                        <a:pt x="2363" y="525"/>
                      </a:lnTo>
                      <a:lnTo>
                        <a:pt x="2363" y="512"/>
                      </a:lnTo>
                      <a:lnTo>
                        <a:pt x="2375" y="512"/>
                      </a:lnTo>
                      <a:lnTo>
                        <a:pt x="2363" y="512"/>
                      </a:lnTo>
                      <a:lnTo>
                        <a:pt x="2363" y="479"/>
                      </a:lnTo>
                      <a:lnTo>
                        <a:pt x="2375" y="479"/>
                      </a:lnTo>
                      <a:lnTo>
                        <a:pt x="2363" y="479"/>
                      </a:lnTo>
                      <a:lnTo>
                        <a:pt x="2363" y="466"/>
                      </a:lnTo>
                      <a:lnTo>
                        <a:pt x="2375" y="466"/>
                      </a:lnTo>
                      <a:lnTo>
                        <a:pt x="2350" y="466"/>
                      </a:lnTo>
                      <a:lnTo>
                        <a:pt x="2350" y="449"/>
                      </a:lnTo>
                      <a:lnTo>
                        <a:pt x="2363" y="449"/>
                      </a:lnTo>
                      <a:lnTo>
                        <a:pt x="2350" y="449"/>
                      </a:lnTo>
                      <a:lnTo>
                        <a:pt x="2363" y="449"/>
                      </a:lnTo>
                      <a:lnTo>
                        <a:pt x="2350" y="449"/>
                      </a:lnTo>
                      <a:lnTo>
                        <a:pt x="2363" y="449"/>
                      </a:lnTo>
                      <a:lnTo>
                        <a:pt x="2350" y="449"/>
                      </a:lnTo>
                      <a:lnTo>
                        <a:pt x="2350" y="424"/>
                      </a:lnTo>
                      <a:lnTo>
                        <a:pt x="2350" y="436"/>
                      </a:lnTo>
                      <a:lnTo>
                        <a:pt x="2342" y="436"/>
                      </a:lnTo>
                      <a:lnTo>
                        <a:pt x="2342" y="449"/>
                      </a:lnTo>
                      <a:lnTo>
                        <a:pt x="2342" y="436"/>
                      </a:lnTo>
                      <a:lnTo>
                        <a:pt x="2329" y="436"/>
                      </a:lnTo>
                      <a:lnTo>
                        <a:pt x="2329" y="424"/>
                      </a:lnTo>
                      <a:lnTo>
                        <a:pt x="2342" y="424"/>
                      </a:lnTo>
                      <a:lnTo>
                        <a:pt x="2329" y="424"/>
                      </a:lnTo>
                      <a:lnTo>
                        <a:pt x="2342" y="424"/>
                      </a:lnTo>
                      <a:lnTo>
                        <a:pt x="2329" y="424"/>
                      </a:lnTo>
                      <a:lnTo>
                        <a:pt x="2329" y="415"/>
                      </a:lnTo>
                      <a:lnTo>
                        <a:pt x="2329" y="424"/>
                      </a:lnTo>
                      <a:lnTo>
                        <a:pt x="2329" y="415"/>
                      </a:lnTo>
                      <a:lnTo>
                        <a:pt x="2316" y="415"/>
                      </a:lnTo>
                      <a:lnTo>
                        <a:pt x="2316" y="424"/>
                      </a:lnTo>
                      <a:lnTo>
                        <a:pt x="2316" y="415"/>
                      </a:lnTo>
                      <a:lnTo>
                        <a:pt x="2316" y="424"/>
                      </a:lnTo>
                      <a:lnTo>
                        <a:pt x="2303" y="415"/>
                      </a:lnTo>
                      <a:lnTo>
                        <a:pt x="2316" y="415"/>
                      </a:lnTo>
                      <a:lnTo>
                        <a:pt x="2286" y="415"/>
                      </a:lnTo>
                      <a:lnTo>
                        <a:pt x="2286" y="377"/>
                      </a:lnTo>
                      <a:lnTo>
                        <a:pt x="2286" y="390"/>
                      </a:lnTo>
                      <a:lnTo>
                        <a:pt x="2274" y="377"/>
                      </a:lnTo>
                      <a:lnTo>
                        <a:pt x="2261" y="377"/>
                      </a:lnTo>
                      <a:lnTo>
                        <a:pt x="2261" y="390"/>
                      </a:lnTo>
                      <a:lnTo>
                        <a:pt x="2261" y="377"/>
                      </a:lnTo>
                      <a:lnTo>
                        <a:pt x="2261" y="390"/>
                      </a:lnTo>
                      <a:lnTo>
                        <a:pt x="2261" y="377"/>
                      </a:lnTo>
                      <a:lnTo>
                        <a:pt x="2257" y="377"/>
                      </a:lnTo>
                      <a:lnTo>
                        <a:pt x="2257" y="364"/>
                      </a:lnTo>
                      <a:lnTo>
                        <a:pt x="2227" y="364"/>
                      </a:lnTo>
                      <a:lnTo>
                        <a:pt x="2227" y="335"/>
                      </a:lnTo>
                      <a:lnTo>
                        <a:pt x="2215" y="335"/>
                      </a:lnTo>
                      <a:lnTo>
                        <a:pt x="2215" y="322"/>
                      </a:lnTo>
                      <a:lnTo>
                        <a:pt x="2202" y="322"/>
                      </a:lnTo>
                      <a:lnTo>
                        <a:pt x="2202" y="313"/>
                      </a:lnTo>
                      <a:lnTo>
                        <a:pt x="2189" y="313"/>
                      </a:lnTo>
                      <a:lnTo>
                        <a:pt x="2189" y="301"/>
                      </a:lnTo>
                      <a:lnTo>
                        <a:pt x="2172" y="288"/>
                      </a:lnTo>
                      <a:lnTo>
                        <a:pt x="2172" y="275"/>
                      </a:lnTo>
                      <a:lnTo>
                        <a:pt x="2159" y="263"/>
                      </a:lnTo>
                      <a:lnTo>
                        <a:pt x="2159" y="250"/>
                      </a:lnTo>
                      <a:lnTo>
                        <a:pt x="2155" y="250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1166;p19">
                  <a:extLst>
                    <a:ext uri="{FF2B5EF4-FFF2-40B4-BE49-F238E27FC236}">
                      <a16:creationId xmlns:a16="http://schemas.microsoft.com/office/drawing/2014/main" id="{568C50C1-C42F-BBB0-DDD1-B165A1A74C08}"/>
                    </a:ext>
                  </a:extLst>
                </p:cNvPr>
                <p:cNvSpPr/>
                <p:nvPr/>
              </p:nvSpPr>
              <p:spPr>
                <a:xfrm>
                  <a:off x="7865450" y="1976489"/>
                  <a:ext cx="495501" cy="1189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4" h="3666" extrusionOk="0">
                      <a:moveTo>
                        <a:pt x="513" y="317"/>
                      </a:moveTo>
                      <a:lnTo>
                        <a:pt x="530" y="304"/>
                      </a:lnTo>
                      <a:lnTo>
                        <a:pt x="530" y="292"/>
                      </a:lnTo>
                      <a:lnTo>
                        <a:pt x="542" y="292"/>
                      </a:lnTo>
                      <a:lnTo>
                        <a:pt x="542" y="279"/>
                      </a:lnTo>
                      <a:lnTo>
                        <a:pt x="555" y="279"/>
                      </a:lnTo>
                      <a:lnTo>
                        <a:pt x="555" y="249"/>
                      </a:lnTo>
                      <a:lnTo>
                        <a:pt x="568" y="249"/>
                      </a:lnTo>
                      <a:lnTo>
                        <a:pt x="568" y="228"/>
                      </a:lnTo>
                      <a:lnTo>
                        <a:pt x="589" y="228"/>
                      </a:lnTo>
                      <a:lnTo>
                        <a:pt x="589" y="216"/>
                      </a:lnTo>
                      <a:lnTo>
                        <a:pt x="602" y="216"/>
                      </a:lnTo>
                      <a:lnTo>
                        <a:pt x="602" y="203"/>
                      </a:lnTo>
                      <a:lnTo>
                        <a:pt x="614" y="203"/>
                      </a:lnTo>
                      <a:lnTo>
                        <a:pt x="614" y="190"/>
                      </a:lnTo>
                      <a:lnTo>
                        <a:pt x="627" y="190"/>
                      </a:lnTo>
                      <a:lnTo>
                        <a:pt x="644" y="177"/>
                      </a:lnTo>
                      <a:lnTo>
                        <a:pt x="644" y="156"/>
                      </a:lnTo>
                      <a:lnTo>
                        <a:pt x="657" y="156"/>
                      </a:lnTo>
                      <a:lnTo>
                        <a:pt x="657" y="144"/>
                      </a:lnTo>
                      <a:lnTo>
                        <a:pt x="661" y="144"/>
                      </a:lnTo>
                      <a:lnTo>
                        <a:pt x="661" y="131"/>
                      </a:lnTo>
                      <a:lnTo>
                        <a:pt x="678" y="131"/>
                      </a:lnTo>
                      <a:lnTo>
                        <a:pt x="678" y="101"/>
                      </a:lnTo>
                      <a:lnTo>
                        <a:pt x="690" y="101"/>
                      </a:lnTo>
                      <a:lnTo>
                        <a:pt x="690" y="89"/>
                      </a:lnTo>
                      <a:lnTo>
                        <a:pt x="703" y="89"/>
                      </a:lnTo>
                      <a:lnTo>
                        <a:pt x="703" y="55"/>
                      </a:lnTo>
                      <a:lnTo>
                        <a:pt x="729" y="55"/>
                      </a:lnTo>
                      <a:lnTo>
                        <a:pt x="729" y="42"/>
                      </a:lnTo>
                      <a:lnTo>
                        <a:pt x="746" y="42"/>
                      </a:lnTo>
                      <a:lnTo>
                        <a:pt x="746" y="29"/>
                      </a:lnTo>
                      <a:lnTo>
                        <a:pt x="792" y="29"/>
                      </a:lnTo>
                      <a:lnTo>
                        <a:pt x="792" y="12"/>
                      </a:lnTo>
                      <a:lnTo>
                        <a:pt x="830" y="12"/>
                      </a:lnTo>
                      <a:lnTo>
                        <a:pt x="830" y="0"/>
                      </a:lnTo>
                      <a:lnTo>
                        <a:pt x="830" y="12"/>
                      </a:lnTo>
                      <a:lnTo>
                        <a:pt x="843" y="12"/>
                      </a:lnTo>
                      <a:lnTo>
                        <a:pt x="843" y="190"/>
                      </a:lnTo>
                      <a:lnTo>
                        <a:pt x="851" y="190"/>
                      </a:lnTo>
                      <a:lnTo>
                        <a:pt x="851" y="393"/>
                      </a:lnTo>
                      <a:lnTo>
                        <a:pt x="864" y="393"/>
                      </a:lnTo>
                      <a:lnTo>
                        <a:pt x="864" y="432"/>
                      </a:lnTo>
                      <a:lnTo>
                        <a:pt x="877" y="432"/>
                      </a:lnTo>
                      <a:lnTo>
                        <a:pt x="877" y="453"/>
                      </a:lnTo>
                      <a:lnTo>
                        <a:pt x="894" y="453"/>
                      </a:lnTo>
                      <a:lnTo>
                        <a:pt x="894" y="478"/>
                      </a:lnTo>
                      <a:lnTo>
                        <a:pt x="906" y="478"/>
                      </a:lnTo>
                      <a:lnTo>
                        <a:pt x="906" y="495"/>
                      </a:lnTo>
                      <a:lnTo>
                        <a:pt x="919" y="508"/>
                      </a:lnTo>
                      <a:lnTo>
                        <a:pt x="906" y="508"/>
                      </a:lnTo>
                      <a:lnTo>
                        <a:pt x="906" y="520"/>
                      </a:lnTo>
                      <a:lnTo>
                        <a:pt x="919" y="520"/>
                      </a:lnTo>
                      <a:lnTo>
                        <a:pt x="919" y="529"/>
                      </a:lnTo>
                      <a:lnTo>
                        <a:pt x="940" y="529"/>
                      </a:lnTo>
                      <a:lnTo>
                        <a:pt x="940" y="542"/>
                      </a:lnTo>
                      <a:lnTo>
                        <a:pt x="953" y="542"/>
                      </a:lnTo>
                      <a:lnTo>
                        <a:pt x="953" y="554"/>
                      </a:lnTo>
                      <a:lnTo>
                        <a:pt x="966" y="554"/>
                      </a:lnTo>
                      <a:lnTo>
                        <a:pt x="966" y="597"/>
                      </a:lnTo>
                      <a:lnTo>
                        <a:pt x="995" y="597"/>
                      </a:lnTo>
                      <a:lnTo>
                        <a:pt x="995" y="694"/>
                      </a:lnTo>
                      <a:lnTo>
                        <a:pt x="978" y="694"/>
                      </a:lnTo>
                      <a:lnTo>
                        <a:pt x="978" y="711"/>
                      </a:lnTo>
                      <a:lnTo>
                        <a:pt x="966" y="711"/>
                      </a:lnTo>
                      <a:lnTo>
                        <a:pt x="966" y="745"/>
                      </a:lnTo>
                      <a:lnTo>
                        <a:pt x="978" y="745"/>
                      </a:lnTo>
                      <a:lnTo>
                        <a:pt x="978" y="770"/>
                      </a:lnTo>
                      <a:lnTo>
                        <a:pt x="1008" y="770"/>
                      </a:lnTo>
                      <a:lnTo>
                        <a:pt x="1008" y="783"/>
                      </a:lnTo>
                      <a:lnTo>
                        <a:pt x="1021" y="783"/>
                      </a:lnTo>
                      <a:lnTo>
                        <a:pt x="1021" y="804"/>
                      </a:lnTo>
                      <a:lnTo>
                        <a:pt x="1033" y="804"/>
                      </a:lnTo>
                      <a:lnTo>
                        <a:pt x="1042" y="817"/>
                      </a:lnTo>
                      <a:lnTo>
                        <a:pt x="1042" y="846"/>
                      </a:lnTo>
                      <a:lnTo>
                        <a:pt x="1055" y="846"/>
                      </a:lnTo>
                      <a:lnTo>
                        <a:pt x="1055" y="872"/>
                      </a:lnTo>
                      <a:lnTo>
                        <a:pt x="1067" y="872"/>
                      </a:lnTo>
                      <a:lnTo>
                        <a:pt x="1067" y="1033"/>
                      </a:lnTo>
                      <a:lnTo>
                        <a:pt x="1055" y="1033"/>
                      </a:lnTo>
                      <a:lnTo>
                        <a:pt x="1055" y="1075"/>
                      </a:lnTo>
                      <a:lnTo>
                        <a:pt x="1042" y="1075"/>
                      </a:lnTo>
                      <a:lnTo>
                        <a:pt x="1042" y="1122"/>
                      </a:lnTo>
                      <a:lnTo>
                        <a:pt x="1033" y="1134"/>
                      </a:lnTo>
                      <a:lnTo>
                        <a:pt x="1042" y="1134"/>
                      </a:lnTo>
                      <a:lnTo>
                        <a:pt x="1042" y="1147"/>
                      </a:lnTo>
                      <a:lnTo>
                        <a:pt x="1033" y="1147"/>
                      </a:lnTo>
                      <a:lnTo>
                        <a:pt x="1033" y="1210"/>
                      </a:lnTo>
                      <a:lnTo>
                        <a:pt x="1042" y="1210"/>
                      </a:lnTo>
                      <a:lnTo>
                        <a:pt x="1042" y="1337"/>
                      </a:lnTo>
                      <a:lnTo>
                        <a:pt x="1033" y="1350"/>
                      </a:lnTo>
                      <a:lnTo>
                        <a:pt x="1033" y="1371"/>
                      </a:lnTo>
                      <a:lnTo>
                        <a:pt x="1021" y="1371"/>
                      </a:lnTo>
                      <a:lnTo>
                        <a:pt x="1008" y="1384"/>
                      </a:lnTo>
                      <a:lnTo>
                        <a:pt x="978" y="1384"/>
                      </a:lnTo>
                      <a:lnTo>
                        <a:pt x="978" y="1397"/>
                      </a:lnTo>
                      <a:lnTo>
                        <a:pt x="966" y="1397"/>
                      </a:lnTo>
                      <a:lnTo>
                        <a:pt x="966" y="1473"/>
                      </a:lnTo>
                      <a:lnTo>
                        <a:pt x="953" y="1473"/>
                      </a:lnTo>
                      <a:lnTo>
                        <a:pt x="953" y="1511"/>
                      </a:lnTo>
                      <a:lnTo>
                        <a:pt x="940" y="1511"/>
                      </a:lnTo>
                      <a:lnTo>
                        <a:pt x="940" y="1524"/>
                      </a:lnTo>
                      <a:lnTo>
                        <a:pt x="932" y="1524"/>
                      </a:lnTo>
                      <a:lnTo>
                        <a:pt x="932" y="1541"/>
                      </a:lnTo>
                      <a:lnTo>
                        <a:pt x="919" y="1541"/>
                      </a:lnTo>
                      <a:lnTo>
                        <a:pt x="906" y="1553"/>
                      </a:lnTo>
                      <a:lnTo>
                        <a:pt x="906" y="1558"/>
                      </a:lnTo>
                      <a:lnTo>
                        <a:pt x="894" y="1558"/>
                      </a:lnTo>
                      <a:lnTo>
                        <a:pt x="894" y="1574"/>
                      </a:lnTo>
                      <a:lnTo>
                        <a:pt x="864" y="1574"/>
                      </a:lnTo>
                      <a:lnTo>
                        <a:pt x="864" y="1587"/>
                      </a:lnTo>
                      <a:lnTo>
                        <a:pt x="851" y="1587"/>
                      </a:lnTo>
                      <a:lnTo>
                        <a:pt x="851" y="1600"/>
                      </a:lnTo>
                      <a:lnTo>
                        <a:pt x="843" y="1613"/>
                      </a:lnTo>
                      <a:lnTo>
                        <a:pt x="843" y="1727"/>
                      </a:lnTo>
                      <a:lnTo>
                        <a:pt x="851" y="1727"/>
                      </a:lnTo>
                      <a:lnTo>
                        <a:pt x="851" y="1748"/>
                      </a:lnTo>
                      <a:lnTo>
                        <a:pt x="864" y="1748"/>
                      </a:lnTo>
                      <a:lnTo>
                        <a:pt x="864" y="1816"/>
                      </a:lnTo>
                      <a:lnTo>
                        <a:pt x="851" y="1829"/>
                      </a:lnTo>
                      <a:lnTo>
                        <a:pt x="851" y="1837"/>
                      </a:lnTo>
                      <a:lnTo>
                        <a:pt x="843" y="1837"/>
                      </a:lnTo>
                      <a:lnTo>
                        <a:pt x="843" y="1850"/>
                      </a:lnTo>
                      <a:lnTo>
                        <a:pt x="830" y="1850"/>
                      </a:lnTo>
                      <a:lnTo>
                        <a:pt x="830" y="1862"/>
                      </a:lnTo>
                      <a:lnTo>
                        <a:pt x="817" y="1862"/>
                      </a:lnTo>
                      <a:lnTo>
                        <a:pt x="817" y="1905"/>
                      </a:lnTo>
                      <a:lnTo>
                        <a:pt x="830" y="1905"/>
                      </a:lnTo>
                      <a:lnTo>
                        <a:pt x="817" y="1905"/>
                      </a:lnTo>
                      <a:lnTo>
                        <a:pt x="817" y="1926"/>
                      </a:lnTo>
                      <a:lnTo>
                        <a:pt x="843" y="1926"/>
                      </a:lnTo>
                      <a:lnTo>
                        <a:pt x="843" y="1939"/>
                      </a:lnTo>
                      <a:lnTo>
                        <a:pt x="864" y="1939"/>
                      </a:lnTo>
                      <a:lnTo>
                        <a:pt x="864" y="1951"/>
                      </a:lnTo>
                      <a:lnTo>
                        <a:pt x="877" y="1964"/>
                      </a:lnTo>
                      <a:lnTo>
                        <a:pt x="894" y="1964"/>
                      </a:lnTo>
                      <a:lnTo>
                        <a:pt x="894" y="1977"/>
                      </a:lnTo>
                      <a:lnTo>
                        <a:pt x="919" y="1977"/>
                      </a:lnTo>
                      <a:lnTo>
                        <a:pt x="919" y="1989"/>
                      </a:lnTo>
                      <a:lnTo>
                        <a:pt x="932" y="1989"/>
                      </a:lnTo>
                      <a:lnTo>
                        <a:pt x="932" y="2006"/>
                      </a:lnTo>
                      <a:lnTo>
                        <a:pt x="919" y="2019"/>
                      </a:lnTo>
                      <a:lnTo>
                        <a:pt x="919" y="2023"/>
                      </a:lnTo>
                      <a:lnTo>
                        <a:pt x="906" y="2023"/>
                      </a:lnTo>
                      <a:lnTo>
                        <a:pt x="894" y="2040"/>
                      </a:lnTo>
                      <a:lnTo>
                        <a:pt x="906" y="2053"/>
                      </a:lnTo>
                      <a:lnTo>
                        <a:pt x="906" y="2066"/>
                      </a:lnTo>
                      <a:lnTo>
                        <a:pt x="919" y="2066"/>
                      </a:lnTo>
                      <a:lnTo>
                        <a:pt x="932" y="2078"/>
                      </a:lnTo>
                      <a:lnTo>
                        <a:pt x="932" y="2112"/>
                      </a:lnTo>
                      <a:lnTo>
                        <a:pt x="940" y="2112"/>
                      </a:lnTo>
                      <a:lnTo>
                        <a:pt x="940" y="2180"/>
                      </a:lnTo>
                      <a:lnTo>
                        <a:pt x="932" y="2180"/>
                      </a:lnTo>
                      <a:lnTo>
                        <a:pt x="932" y="2226"/>
                      </a:lnTo>
                      <a:lnTo>
                        <a:pt x="906" y="2226"/>
                      </a:lnTo>
                      <a:lnTo>
                        <a:pt x="894" y="2214"/>
                      </a:lnTo>
                      <a:lnTo>
                        <a:pt x="877" y="2214"/>
                      </a:lnTo>
                      <a:lnTo>
                        <a:pt x="877" y="2239"/>
                      </a:lnTo>
                      <a:lnTo>
                        <a:pt x="864" y="2239"/>
                      </a:lnTo>
                      <a:lnTo>
                        <a:pt x="864" y="2256"/>
                      </a:lnTo>
                      <a:lnTo>
                        <a:pt x="877" y="2256"/>
                      </a:lnTo>
                      <a:lnTo>
                        <a:pt x="877" y="2281"/>
                      </a:lnTo>
                      <a:lnTo>
                        <a:pt x="864" y="2281"/>
                      </a:lnTo>
                      <a:lnTo>
                        <a:pt x="864" y="2303"/>
                      </a:lnTo>
                      <a:lnTo>
                        <a:pt x="877" y="2303"/>
                      </a:lnTo>
                      <a:lnTo>
                        <a:pt x="877" y="2328"/>
                      </a:lnTo>
                      <a:lnTo>
                        <a:pt x="864" y="2328"/>
                      </a:lnTo>
                      <a:lnTo>
                        <a:pt x="864" y="2341"/>
                      </a:lnTo>
                      <a:lnTo>
                        <a:pt x="877" y="2341"/>
                      </a:lnTo>
                      <a:lnTo>
                        <a:pt x="877" y="2383"/>
                      </a:lnTo>
                      <a:lnTo>
                        <a:pt x="894" y="2383"/>
                      </a:lnTo>
                      <a:lnTo>
                        <a:pt x="894" y="2430"/>
                      </a:lnTo>
                      <a:lnTo>
                        <a:pt x="877" y="2430"/>
                      </a:lnTo>
                      <a:lnTo>
                        <a:pt x="877" y="2455"/>
                      </a:lnTo>
                      <a:lnTo>
                        <a:pt x="864" y="2455"/>
                      </a:lnTo>
                      <a:lnTo>
                        <a:pt x="864" y="2489"/>
                      </a:lnTo>
                      <a:lnTo>
                        <a:pt x="851" y="2489"/>
                      </a:lnTo>
                      <a:lnTo>
                        <a:pt x="864" y="2489"/>
                      </a:lnTo>
                      <a:lnTo>
                        <a:pt x="864" y="2506"/>
                      </a:lnTo>
                      <a:lnTo>
                        <a:pt x="877" y="2519"/>
                      </a:lnTo>
                      <a:lnTo>
                        <a:pt x="864" y="2519"/>
                      </a:lnTo>
                      <a:lnTo>
                        <a:pt x="877" y="2519"/>
                      </a:lnTo>
                      <a:lnTo>
                        <a:pt x="877" y="2531"/>
                      </a:lnTo>
                      <a:lnTo>
                        <a:pt x="864" y="2531"/>
                      </a:lnTo>
                      <a:lnTo>
                        <a:pt x="864" y="2544"/>
                      </a:lnTo>
                      <a:lnTo>
                        <a:pt x="877" y="2557"/>
                      </a:lnTo>
                      <a:lnTo>
                        <a:pt x="864" y="2557"/>
                      </a:lnTo>
                      <a:lnTo>
                        <a:pt x="864" y="2590"/>
                      </a:lnTo>
                      <a:lnTo>
                        <a:pt x="877" y="2590"/>
                      </a:lnTo>
                      <a:lnTo>
                        <a:pt x="877" y="2603"/>
                      </a:lnTo>
                      <a:lnTo>
                        <a:pt x="894" y="2603"/>
                      </a:lnTo>
                      <a:lnTo>
                        <a:pt x="894" y="2620"/>
                      </a:lnTo>
                      <a:lnTo>
                        <a:pt x="940" y="2620"/>
                      </a:lnTo>
                      <a:lnTo>
                        <a:pt x="940" y="2633"/>
                      </a:lnTo>
                      <a:lnTo>
                        <a:pt x="953" y="2633"/>
                      </a:lnTo>
                      <a:lnTo>
                        <a:pt x="940" y="2646"/>
                      </a:lnTo>
                      <a:lnTo>
                        <a:pt x="940" y="2658"/>
                      </a:lnTo>
                      <a:lnTo>
                        <a:pt x="953" y="2658"/>
                      </a:lnTo>
                      <a:lnTo>
                        <a:pt x="966" y="2667"/>
                      </a:lnTo>
                      <a:lnTo>
                        <a:pt x="953" y="2667"/>
                      </a:lnTo>
                      <a:lnTo>
                        <a:pt x="953" y="2679"/>
                      </a:lnTo>
                      <a:lnTo>
                        <a:pt x="966" y="2679"/>
                      </a:lnTo>
                      <a:lnTo>
                        <a:pt x="966" y="2692"/>
                      </a:lnTo>
                      <a:lnTo>
                        <a:pt x="978" y="2705"/>
                      </a:lnTo>
                      <a:lnTo>
                        <a:pt x="966" y="2705"/>
                      </a:lnTo>
                      <a:lnTo>
                        <a:pt x="966" y="2722"/>
                      </a:lnTo>
                      <a:lnTo>
                        <a:pt x="953" y="2734"/>
                      </a:lnTo>
                      <a:lnTo>
                        <a:pt x="953" y="2747"/>
                      </a:lnTo>
                      <a:lnTo>
                        <a:pt x="966" y="2747"/>
                      </a:lnTo>
                      <a:lnTo>
                        <a:pt x="966" y="2760"/>
                      </a:lnTo>
                      <a:lnTo>
                        <a:pt x="995" y="2760"/>
                      </a:lnTo>
                      <a:lnTo>
                        <a:pt x="995" y="2768"/>
                      </a:lnTo>
                      <a:lnTo>
                        <a:pt x="1008" y="2768"/>
                      </a:lnTo>
                      <a:lnTo>
                        <a:pt x="1008" y="2760"/>
                      </a:lnTo>
                      <a:lnTo>
                        <a:pt x="1021" y="2760"/>
                      </a:lnTo>
                      <a:lnTo>
                        <a:pt x="1021" y="2768"/>
                      </a:lnTo>
                      <a:lnTo>
                        <a:pt x="1033" y="2768"/>
                      </a:lnTo>
                      <a:lnTo>
                        <a:pt x="1033" y="2781"/>
                      </a:lnTo>
                      <a:lnTo>
                        <a:pt x="1021" y="2781"/>
                      </a:lnTo>
                      <a:lnTo>
                        <a:pt x="1021" y="2794"/>
                      </a:lnTo>
                      <a:lnTo>
                        <a:pt x="1055" y="2794"/>
                      </a:lnTo>
                      <a:lnTo>
                        <a:pt x="1055" y="2781"/>
                      </a:lnTo>
                      <a:lnTo>
                        <a:pt x="1055" y="2806"/>
                      </a:lnTo>
                      <a:lnTo>
                        <a:pt x="1080" y="2806"/>
                      </a:lnTo>
                      <a:lnTo>
                        <a:pt x="1080" y="2819"/>
                      </a:lnTo>
                      <a:lnTo>
                        <a:pt x="1093" y="2819"/>
                      </a:lnTo>
                      <a:lnTo>
                        <a:pt x="1093" y="2806"/>
                      </a:lnTo>
                      <a:lnTo>
                        <a:pt x="1110" y="2806"/>
                      </a:lnTo>
                      <a:lnTo>
                        <a:pt x="1110" y="2781"/>
                      </a:lnTo>
                      <a:lnTo>
                        <a:pt x="1127" y="2781"/>
                      </a:lnTo>
                      <a:lnTo>
                        <a:pt x="1127" y="2760"/>
                      </a:lnTo>
                      <a:lnTo>
                        <a:pt x="1143" y="2760"/>
                      </a:lnTo>
                      <a:lnTo>
                        <a:pt x="1143" y="2781"/>
                      </a:lnTo>
                      <a:lnTo>
                        <a:pt x="1156" y="2781"/>
                      </a:lnTo>
                      <a:lnTo>
                        <a:pt x="1156" y="2794"/>
                      </a:lnTo>
                      <a:lnTo>
                        <a:pt x="1169" y="2806"/>
                      </a:lnTo>
                      <a:lnTo>
                        <a:pt x="1169" y="2819"/>
                      </a:lnTo>
                      <a:lnTo>
                        <a:pt x="1182" y="2819"/>
                      </a:lnTo>
                      <a:lnTo>
                        <a:pt x="1182" y="2794"/>
                      </a:lnTo>
                      <a:lnTo>
                        <a:pt x="1211" y="2794"/>
                      </a:lnTo>
                      <a:lnTo>
                        <a:pt x="1211" y="2806"/>
                      </a:lnTo>
                      <a:lnTo>
                        <a:pt x="1215" y="2806"/>
                      </a:lnTo>
                      <a:lnTo>
                        <a:pt x="1215" y="2836"/>
                      </a:lnTo>
                      <a:lnTo>
                        <a:pt x="1228" y="2836"/>
                      </a:lnTo>
                      <a:lnTo>
                        <a:pt x="1228" y="2819"/>
                      </a:lnTo>
                      <a:lnTo>
                        <a:pt x="1245" y="2819"/>
                      </a:lnTo>
                      <a:lnTo>
                        <a:pt x="1245" y="2849"/>
                      </a:lnTo>
                      <a:lnTo>
                        <a:pt x="1258" y="2849"/>
                      </a:lnTo>
                      <a:lnTo>
                        <a:pt x="1258" y="2853"/>
                      </a:lnTo>
                      <a:lnTo>
                        <a:pt x="1270" y="2853"/>
                      </a:lnTo>
                      <a:lnTo>
                        <a:pt x="1270" y="2870"/>
                      </a:lnTo>
                      <a:lnTo>
                        <a:pt x="1283" y="2870"/>
                      </a:lnTo>
                      <a:lnTo>
                        <a:pt x="1296" y="2883"/>
                      </a:lnTo>
                      <a:lnTo>
                        <a:pt x="1342" y="2883"/>
                      </a:lnTo>
                      <a:lnTo>
                        <a:pt x="1342" y="2895"/>
                      </a:lnTo>
                      <a:lnTo>
                        <a:pt x="1359" y="2895"/>
                      </a:lnTo>
                      <a:lnTo>
                        <a:pt x="1359" y="2883"/>
                      </a:lnTo>
                      <a:lnTo>
                        <a:pt x="1359" y="2895"/>
                      </a:lnTo>
                      <a:lnTo>
                        <a:pt x="1372" y="2895"/>
                      </a:lnTo>
                      <a:lnTo>
                        <a:pt x="1372" y="2908"/>
                      </a:lnTo>
                      <a:lnTo>
                        <a:pt x="1385" y="2908"/>
                      </a:lnTo>
                      <a:lnTo>
                        <a:pt x="1385" y="2938"/>
                      </a:lnTo>
                      <a:lnTo>
                        <a:pt x="1372" y="2938"/>
                      </a:lnTo>
                      <a:lnTo>
                        <a:pt x="1372" y="2942"/>
                      </a:lnTo>
                      <a:lnTo>
                        <a:pt x="1385" y="2942"/>
                      </a:lnTo>
                      <a:lnTo>
                        <a:pt x="1385" y="2972"/>
                      </a:lnTo>
                      <a:lnTo>
                        <a:pt x="1397" y="2972"/>
                      </a:lnTo>
                      <a:lnTo>
                        <a:pt x="1397" y="2984"/>
                      </a:lnTo>
                      <a:lnTo>
                        <a:pt x="1419" y="2984"/>
                      </a:lnTo>
                      <a:lnTo>
                        <a:pt x="1419" y="3010"/>
                      </a:lnTo>
                      <a:lnTo>
                        <a:pt x="1431" y="3010"/>
                      </a:lnTo>
                      <a:lnTo>
                        <a:pt x="1431" y="3022"/>
                      </a:lnTo>
                      <a:lnTo>
                        <a:pt x="1444" y="3022"/>
                      </a:lnTo>
                      <a:lnTo>
                        <a:pt x="1444" y="3069"/>
                      </a:lnTo>
                      <a:lnTo>
                        <a:pt x="1431" y="3069"/>
                      </a:lnTo>
                      <a:lnTo>
                        <a:pt x="1431" y="3098"/>
                      </a:lnTo>
                      <a:lnTo>
                        <a:pt x="1419" y="3098"/>
                      </a:lnTo>
                      <a:lnTo>
                        <a:pt x="1419" y="3111"/>
                      </a:lnTo>
                      <a:lnTo>
                        <a:pt x="1385" y="3111"/>
                      </a:lnTo>
                      <a:lnTo>
                        <a:pt x="1385" y="3098"/>
                      </a:lnTo>
                      <a:lnTo>
                        <a:pt x="1385" y="3111"/>
                      </a:lnTo>
                      <a:lnTo>
                        <a:pt x="1385" y="3098"/>
                      </a:lnTo>
                      <a:lnTo>
                        <a:pt x="1385" y="3111"/>
                      </a:lnTo>
                      <a:lnTo>
                        <a:pt x="1372" y="3111"/>
                      </a:lnTo>
                      <a:lnTo>
                        <a:pt x="1372" y="3098"/>
                      </a:lnTo>
                      <a:lnTo>
                        <a:pt x="1359" y="3098"/>
                      </a:lnTo>
                      <a:lnTo>
                        <a:pt x="1359" y="3086"/>
                      </a:lnTo>
                      <a:lnTo>
                        <a:pt x="1342" y="3086"/>
                      </a:lnTo>
                      <a:lnTo>
                        <a:pt x="1342" y="3069"/>
                      </a:lnTo>
                      <a:lnTo>
                        <a:pt x="1330" y="3069"/>
                      </a:lnTo>
                      <a:lnTo>
                        <a:pt x="1330" y="3056"/>
                      </a:lnTo>
                      <a:lnTo>
                        <a:pt x="1309" y="3056"/>
                      </a:lnTo>
                      <a:lnTo>
                        <a:pt x="1309" y="3086"/>
                      </a:lnTo>
                      <a:lnTo>
                        <a:pt x="1317" y="3086"/>
                      </a:lnTo>
                      <a:lnTo>
                        <a:pt x="1317" y="3132"/>
                      </a:lnTo>
                      <a:lnTo>
                        <a:pt x="1309" y="3132"/>
                      </a:lnTo>
                      <a:lnTo>
                        <a:pt x="1309" y="3145"/>
                      </a:lnTo>
                      <a:lnTo>
                        <a:pt x="1296" y="3145"/>
                      </a:lnTo>
                      <a:lnTo>
                        <a:pt x="1296" y="3170"/>
                      </a:lnTo>
                      <a:lnTo>
                        <a:pt x="1283" y="3170"/>
                      </a:lnTo>
                      <a:lnTo>
                        <a:pt x="1283" y="3187"/>
                      </a:lnTo>
                      <a:lnTo>
                        <a:pt x="1270" y="3187"/>
                      </a:lnTo>
                      <a:lnTo>
                        <a:pt x="1270" y="3234"/>
                      </a:lnTo>
                      <a:lnTo>
                        <a:pt x="1258" y="3247"/>
                      </a:lnTo>
                      <a:lnTo>
                        <a:pt x="1258" y="3272"/>
                      </a:lnTo>
                      <a:lnTo>
                        <a:pt x="1228" y="3272"/>
                      </a:lnTo>
                      <a:lnTo>
                        <a:pt x="1215" y="3285"/>
                      </a:lnTo>
                      <a:lnTo>
                        <a:pt x="1215" y="3314"/>
                      </a:lnTo>
                      <a:lnTo>
                        <a:pt x="1169" y="3314"/>
                      </a:lnTo>
                      <a:lnTo>
                        <a:pt x="1169" y="3319"/>
                      </a:lnTo>
                      <a:lnTo>
                        <a:pt x="1182" y="3319"/>
                      </a:lnTo>
                      <a:lnTo>
                        <a:pt x="1182" y="3348"/>
                      </a:lnTo>
                      <a:lnTo>
                        <a:pt x="1211" y="3348"/>
                      </a:lnTo>
                      <a:lnTo>
                        <a:pt x="1211" y="3374"/>
                      </a:lnTo>
                      <a:lnTo>
                        <a:pt x="1215" y="3374"/>
                      </a:lnTo>
                      <a:lnTo>
                        <a:pt x="1215" y="3403"/>
                      </a:lnTo>
                      <a:lnTo>
                        <a:pt x="1211" y="3403"/>
                      </a:lnTo>
                      <a:lnTo>
                        <a:pt x="1211" y="3420"/>
                      </a:lnTo>
                      <a:lnTo>
                        <a:pt x="1194" y="3420"/>
                      </a:lnTo>
                      <a:lnTo>
                        <a:pt x="1194" y="3403"/>
                      </a:lnTo>
                      <a:lnTo>
                        <a:pt x="1169" y="3403"/>
                      </a:lnTo>
                      <a:lnTo>
                        <a:pt x="1169" y="3386"/>
                      </a:lnTo>
                      <a:lnTo>
                        <a:pt x="1156" y="3386"/>
                      </a:lnTo>
                      <a:lnTo>
                        <a:pt x="1156" y="3374"/>
                      </a:lnTo>
                      <a:lnTo>
                        <a:pt x="1143" y="3374"/>
                      </a:lnTo>
                      <a:lnTo>
                        <a:pt x="1143" y="3386"/>
                      </a:lnTo>
                      <a:lnTo>
                        <a:pt x="1127" y="3386"/>
                      </a:lnTo>
                      <a:lnTo>
                        <a:pt x="1127" y="3374"/>
                      </a:lnTo>
                      <a:lnTo>
                        <a:pt x="1110" y="3374"/>
                      </a:lnTo>
                      <a:lnTo>
                        <a:pt x="1093" y="3386"/>
                      </a:lnTo>
                      <a:lnTo>
                        <a:pt x="1093" y="3374"/>
                      </a:lnTo>
                      <a:lnTo>
                        <a:pt x="1067" y="3374"/>
                      </a:lnTo>
                      <a:lnTo>
                        <a:pt x="1067" y="3361"/>
                      </a:lnTo>
                      <a:lnTo>
                        <a:pt x="1055" y="3361"/>
                      </a:lnTo>
                      <a:lnTo>
                        <a:pt x="1055" y="3336"/>
                      </a:lnTo>
                      <a:lnTo>
                        <a:pt x="1033" y="3336"/>
                      </a:lnTo>
                      <a:lnTo>
                        <a:pt x="1033" y="3319"/>
                      </a:lnTo>
                      <a:lnTo>
                        <a:pt x="978" y="3319"/>
                      </a:lnTo>
                      <a:lnTo>
                        <a:pt x="978" y="3348"/>
                      </a:lnTo>
                      <a:lnTo>
                        <a:pt x="966" y="3348"/>
                      </a:lnTo>
                      <a:lnTo>
                        <a:pt x="966" y="3361"/>
                      </a:lnTo>
                      <a:lnTo>
                        <a:pt x="953" y="3361"/>
                      </a:lnTo>
                      <a:lnTo>
                        <a:pt x="953" y="3374"/>
                      </a:lnTo>
                      <a:lnTo>
                        <a:pt x="919" y="3374"/>
                      </a:lnTo>
                      <a:lnTo>
                        <a:pt x="919" y="3361"/>
                      </a:lnTo>
                      <a:lnTo>
                        <a:pt x="906" y="3361"/>
                      </a:lnTo>
                      <a:lnTo>
                        <a:pt x="906" y="3348"/>
                      </a:lnTo>
                      <a:lnTo>
                        <a:pt x="894" y="3348"/>
                      </a:lnTo>
                      <a:lnTo>
                        <a:pt x="894" y="3450"/>
                      </a:lnTo>
                      <a:lnTo>
                        <a:pt x="906" y="3450"/>
                      </a:lnTo>
                      <a:lnTo>
                        <a:pt x="906" y="3488"/>
                      </a:lnTo>
                      <a:lnTo>
                        <a:pt x="877" y="3488"/>
                      </a:lnTo>
                      <a:lnTo>
                        <a:pt x="877" y="3509"/>
                      </a:lnTo>
                      <a:lnTo>
                        <a:pt x="894" y="3509"/>
                      </a:lnTo>
                      <a:lnTo>
                        <a:pt x="894" y="3535"/>
                      </a:lnTo>
                      <a:lnTo>
                        <a:pt x="906" y="3535"/>
                      </a:lnTo>
                      <a:lnTo>
                        <a:pt x="906" y="3577"/>
                      </a:lnTo>
                      <a:lnTo>
                        <a:pt x="919" y="3577"/>
                      </a:lnTo>
                      <a:lnTo>
                        <a:pt x="919" y="3590"/>
                      </a:lnTo>
                      <a:lnTo>
                        <a:pt x="932" y="3590"/>
                      </a:lnTo>
                      <a:lnTo>
                        <a:pt x="932" y="3598"/>
                      </a:lnTo>
                      <a:lnTo>
                        <a:pt x="906" y="3598"/>
                      </a:lnTo>
                      <a:lnTo>
                        <a:pt x="906" y="3611"/>
                      </a:lnTo>
                      <a:lnTo>
                        <a:pt x="894" y="3611"/>
                      </a:lnTo>
                      <a:lnTo>
                        <a:pt x="894" y="3623"/>
                      </a:lnTo>
                      <a:lnTo>
                        <a:pt x="906" y="3623"/>
                      </a:lnTo>
                      <a:lnTo>
                        <a:pt x="894" y="3623"/>
                      </a:lnTo>
                      <a:lnTo>
                        <a:pt x="894" y="3636"/>
                      </a:lnTo>
                      <a:lnTo>
                        <a:pt x="864" y="3636"/>
                      </a:lnTo>
                      <a:lnTo>
                        <a:pt x="864" y="3623"/>
                      </a:lnTo>
                      <a:lnTo>
                        <a:pt x="851" y="3623"/>
                      </a:lnTo>
                      <a:lnTo>
                        <a:pt x="851" y="3636"/>
                      </a:lnTo>
                      <a:lnTo>
                        <a:pt x="805" y="3636"/>
                      </a:lnTo>
                      <a:lnTo>
                        <a:pt x="805" y="3649"/>
                      </a:lnTo>
                      <a:lnTo>
                        <a:pt x="779" y="3649"/>
                      </a:lnTo>
                      <a:lnTo>
                        <a:pt x="779" y="3636"/>
                      </a:lnTo>
                      <a:lnTo>
                        <a:pt x="762" y="3636"/>
                      </a:lnTo>
                      <a:lnTo>
                        <a:pt x="762" y="3649"/>
                      </a:lnTo>
                      <a:lnTo>
                        <a:pt x="758" y="3649"/>
                      </a:lnTo>
                      <a:lnTo>
                        <a:pt x="758" y="3666"/>
                      </a:lnTo>
                      <a:lnTo>
                        <a:pt x="716" y="3666"/>
                      </a:lnTo>
                      <a:lnTo>
                        <a:pt x="716" y="3649"/>
                      </a:lnTo>
                      <a:lnTo>
                        <a:pt x="678" y="3649"/>
                      </a:lnTo>
                      <a:lnTo>
                        <a:pt x="678" y="3636"/>
                      </a:lnTo>
                      <a:lnTo>
                        <a:pt x="661" y="3636"/>
                      </a:lnTo>
                      <a:lnTo>
                        <a:pt x="661" y="3649"/>
                      </a:lnTo>
                      <a:lnTo>
                        <a:pt x="661" y="3611"/>
                      </a:lnTo>
                      <a:lnTo>
                        <a:pt x="657" y="3611"/>
                      </a:lnTo>
                      <a:lnTo>
                        <a:pt x="657" y="3598"/>
                      </a:lnTo>
                      <a:lnTo>
                        <a:pt x="661" y="3598"/>
                      </a:lnTo>
                      <a:lnTo>
                        <a:pt x="661" y="3577"/>
                      </a:lnTo>
                      <a:lnTo>
                        <a:pt x="657" y="3577"/>
                      </a:lnTo>
                      <a:lnTo>
                        <a:pt x="661" y="3577"/>
                      </a:lnTo>
                      <a:lnTo>
                        <a:pt x="661" y="3564"/>
                      </a:lnTo>
                      <a:lnTo>
                        <a:pt x="657" y="3564"/>
                      </a:lnTo>
                      <a:lnTo>
                        <a:pt x="661" y="3551"/>
                      </a:lnTo>
                      <a:lnTo>
                        <a:pt x="657" y="3551"/>
                      </a:lnTo>
                      <a:lnTo>
                        <a:pt x="657" y="3535"/>
                      </a:lnTo>
                      <a:lnTo>
                        <a:pt x="627" y="3535"/>
                      </a:lnTo>
                      <a:lnTo>
                        <a:pt x="644" y="3535"/>
                      </a:lnTo>
                      <a:lnTo>
                        <a:pt x="644" y="3509"/>
                      </a:lnTo>
                      <a:lnTo>
                        <a:pt x="657" y="3509"/>
                      </a:lnTo>
                      <a:lnTo>
                        <a:pt x="644" y="3509"/>
                      </a:lnTo>
                      <a:lnTo>
                        <a:pt x="644" y="3463"/>
                      </a:lnTo>
                      <a:lnTo>
                        <a:pt x="627" y="3463"/>
                      </a:lnTo>
                      <a:lnTo>
                        <a:pt x="627" y="3407"/>
                      </a:lnTo>
                      <a:lnTo>
                        <a:pt x="614" y="3407"/>
                      </a:lnTo>
                      <a:lnTo>
                        <a:pt x="614" y="3386"/>
                      </a:lnTo>
                      <a:lnTo>
                        <a:pt x="602" y="3386"/>
                      </a:lnTo>
                      <a:lnTo>
                        <a:pt x="602" y="3374"/>
                      </a:lnTo>
                      <a:lnTo>
                        <a:pt x="602" y="3386"/>
                      </a:lnTo>
                      <a:lnTo>
                        <a:pt x="602" y="3374"/>
                      </a:lnTo>
                      <a:lnTo>
                        <a:pt x="589" y="3374"/>
                      </a:lnTo>
                      <a:lnTo>
                        <a:pt x="589" y="3361"/>
                      </a:lnTo>
                      <a:lnTo>
                        <a:pt x="568" y="3361"/>
                      </a:lnTo>
                      <a:lnTo>
                        <a:pt x="568" y="3319"/>
                      </a:lnTo>
                      <a:lnTo>
                        <a:pt x="555" y="3319"/>
                      </a:lnTo>
                      <a:lnTo>
                        <a:pt x="555" y="3285"/>
                      </a:lnTo>
                      <a:lnTo>
                        <a:pt x="542" y="3285"/>
                      </a:lnTo>
                      <a:lnTo>
                        <a:pt x="542" y="3272"/>
                      </a:lnTo>
                      <a:lnTo>
                        <a:pt x="530" y="3272"/>
                      </a:lnTo>
                      <a:lnTo>
                        <a:pt x="542" y="3272"/>
                      </a:lnTo>
                      <a:lnTo>
                        <a:pt x="542" y="3259"/>
                      </a:lnTo>
                      <a:lnTo>
                        <a:pt x="530" y="3259"/>
                      </a:lnTo>
                      <a:lnTo>
                        <a:pt x="542" y="3259"/>
                      </a:lnTo>
                      <a:lnTo>
                        <a:pt x="530" y="3259"/>
                      </a:lnTo>
                      <a:lnTo>
                        <a:pt x="530" y="3247"/>
                      </a:lnTo>
                      <a:lnTo>
                        <a:pt x="542" y="3247"/>
                      </a:lnTo>
                      <a:lnTo>
                        <a:pt x="530" y="3247"/>
                      </a:lnTo>
                      <a:lnTo>
                        <a:pt x="530" y="3234"/>
                      </a:lnTo>
                      <a:lnTo>
                        <a:pt x="513" y="3234"/>
                      </a:lnTo>
                      <a:lnTo>
                        <a:pt x="513" y="3213"/>
                      </a:lnTo>
                      <a:lnTo>
                        <a:pt x="500" y="3213"/>
                      </a:lnTo>
                      <a:lnTo>
                        <a:pt x="500" y="3200"/>
                      </a:lnTo>
                      <a:lnTo>
                        <a:pt x="487" y="3200"/>
                      </a:lnTo>
                      <a:lnTo>
                        <a:pt x="487" y="3187"/>
                      </a:lnTo>
                      <a:lnTo>
                        <a:pt x="475" y="3187"/>
                      </a:lnTo>
                      <a:lnTo>
                        <a:pt x="475" y="3170"/>
                      </a:lnTo>
                      <a:lnTo>
                        <a:pt x="475" y="3187"/>
                      </a:lnTo>
                      <a:lnTo>
                        <a:pt x="466" y="3187"/>
                      </a:lnTo>
                      <a:lnTo>
                        <a:pt x="466" y="3158"/>
                      </a:lnTo>
                      <a:lnTo>
                        <a:pt x="453" y="3158"/>
                      </a:lnTo>
                      <a:lnTo>
                        <a:pt x="453" y="3145"/>
                      </a:lnTo>
                      <a:lnTo>
                        <a:pt x="441" y="3145"/>
                      </a:lnTo>
                      <a:lnTo>
                        <a:pt x="441" y="3132"/>
                      </a:lnTo>
                      <a:lnTo>
                        <a:pt x="428" y="3124"/>
                      </a:lnTo>
                      <a:lnTo>
                        <a:pt x="411" y="3124"/>
                      </a:lnTo>
                      <a:lnTo>
                        <a:pt x="398" y="3132"/>
                      </a:lnTo>
                      <a:lnTo>
                        <a:pt x="398" y="3111"/>
                      </a:lnTo>
                      <a:lnTo>
                        <a:pt x="386" y="3111"/>
                      </a:lnTo>
                      <a:lnTo>
                        <a:pt x="386" y="3098"/>
                      </a:lnTo>
                      <a:lnTo>
                        <a:pt x="386" y="3111"/>
                      </a:lnTo>
                      <a:lnTo>
                        <a:pt x="377" y="3111"/>
                      </a:lnTo>
                      <a:lnTo>
                        <a:pt x="377" y="3098"/>
                      </a:lnTo>
                      <a:lnTo>
                        <a:pt x="365" y="3098"/>
                      </a:lnTo>
                      <a:lnTo>
                        <a:pt x="365" y="3086"/>
                      </a:lnTo>
                      <a:lnTo>
                        <a:pt x="365" y="3098"/>
                      </a:lnTo>
                      <a:lnTo>
                        <a:pt x="365" y="3086"/>
                      </a:lnTo>
                      <a:lnTo>
                        <a:pt x="352" y="3086"/>
                      </a:lnTo>
                      <a:lnTo>
                        <a:pt x="352" y="3043"/>
                      </a:lnTo>
                      <a:lnTo>
                        <a:pt x="339" y="3043"/>
                      </a:lnTo>
                      <a:lnTo>
                        <a:pt x="339" y="3035"/>
                      </a:lnTo>
                      <a:lnTo>
                        <a:pt x="326" y="3035"/>
                      </a:lnTo>
                      <a:lnTo>
                        <a:pt x="326" y="3010"/>
                      </a:lnTo>
                      <a:lnTo>
                        <a:pt x="314" y="3010"/>
                      </a:lnTo>
                      <a:lnTo>
                        <a:pt x="314" y="2972"/>
                      </a:lnTo>
                      <a:lnTo>
                        <a:pt x="293" y="2972"/>
                      </a:lnTo>
                      <a:lnTo>
                        <a:pt x="293" y="2955"/>
                      </a:lnTo>
                      <a:lnTo>
                        <a:pt x="280" y="2955"/>
                      </a:lnTo>
                      <a:lnTo>
                        <a:pt x="280" y="2938"/>
                      </a:lnTo>
                      <a:lnTo>
                        <a:pt x="263" y="2938"/>
                      </a:lnTo>
                      <a:lnTo>
                        <a:pt x="263" y="2921"/>
                      </a:lnTo>
                      <a:lnTo>
                        <a:pt x="250" y="2921"/>
                      </a:lnTo>
                      <a:lnTo>
                        <a:pt x="250" y="2908"/>
                      </a:lnTo>
                      <a:lnTo>
                        <a:pt x="238" y="2908"/>
                      </a:lnTo>
                      <a:lnTo>
                        <a:pt x="238" y="2895"/>
                      </a:lnTo>
                      <a:lnTo>
                        <a:pt x="225" y="2895"/>
                      </a:lnTo>
                      <a:lnTo>
                        <a:pt x="225" y="2870"/>
                      </a:lnTo>
                      <a:lnTo>
                        <a:pt x="212" y="2870"/>
                      </a:lnTo>
                      <a:lnTo>
                        <a:pt x="212" y="2853"/>
                      </a:lnTo>
                      <a:lnTo>
                        <a:pt x="195" y="2853"/>
                      </a:lnTo>
                      <a:lnTo>
                        <a:pt x="195" y="2849"/>
                      </a:lnTo>
                      <a:lnTo>
                        <a:pt x="191" y="2849"/>
                      </a:lnTo>
                      <a:lnTo>
                        <a:pt x="191" y="2836"/>
                      </a:lnTo>
                      <a:lnTo>
                        <a:pt x="111" y="2836"/>
                      </a:lnTo>
                      <a:lnTo>
                        <a:pt x="111" y="2819"/>
                      </a:lnTo>
                      <a:lnTo>
                        <a:pt x="102" y="2819"/>
                      </a:lnTo>
                      <a:lnTo>
                        <a:pt x="102" y="2781"/>
                      </a:lnTo>
                      <a:lnTo>
                        <a:pt x="89" y="2781"/>
                      </a:lnTo>
                      <a:lnTo>
                        <a:pt x="89" y="2760"/>
                      </a:lnTo>
                      <a:lnTo>
                        <a:pt x="77" y="2760"/>
                      </a:lnTo>
                      <a:lnTo>
                        <a:pt x="77" y="2734"/>
                      </a:lnTo>
                      <a:lnTo>
                        <a:pt x="47" y="2734"/>
                      </a:lnTo>
                      <a:lnTo>
                        <a:pt x="47" y="2705"/>
                      </a:lnTo>
                      <a:lnTo>
                        <a:pt x="34" y="2692"/>
                      </a:lnTo>
                      <a:lnTo>
                        <a:pt x="34" y="2679"/>
                      </a:lnTo>
                      <a:lnTo>
                        <a:pt x="22" y="2679"/>
                      </a:lnTo>
                      <a:lnTo>
                        <a:pt x="22" y="2620"/>
                      </a:lnTo>
                      <a:lnTo>
                        <a:pt x="13" y="2620"/>
                      </a:lnTo>
                      <a:lnTo>
                        <a:pt x="13" y="2574"/>
                      </a:lnTo>
                      <a:lnTo>
                        <a:pt x="22" y="2574"/>
                      </a:lnTo>
                      <a:lnTo>
                        <a:pt x="22" y="2531"/>
                      </a:lnTo>
                      <a:lnTo>
                        <a:pt x="47" y="2531"/>
                      </a:lnTo>
                      <a:lnTo>
                        <a:pt x="47" y="2519"/>
                      </a:lnTo>
                      <a:lnTo>
                        <a:pt x="64" y="2519"/>
                      </a:lnTo>
                      <a:lnTo>
                        <a:pt x="64" y="2506"/>
                      </a:lnTo>
                      <a:lnTo>
                        <a:pt x="34" y="2506"/>
                      </a:lnTo>
                      <a:lnTo>
                        <a:pt x="34" y="2489"/>
                      </a:lnTo>
                      <a:lnTo>
                        <a:pt x="22" y="2489"/>
                      </a:lnTo>
                      <a:lnTo>
                        <a:pt x="22" y="2485"/>
                      </a:lnTo>
                      <a:lnTo>
                        <a:pt x="47" y="2485"/>
                      </a:lnTo>
                      <a:lnTo>
                        <a:pt x="47" y="2472"/>
                      </a:lnTo>
                      <a:lnTo>
                        <a:pt x="64" y="2472"/>
                      </a:lnTo>
                      <a:lnTo>
                        <a:pt x="64" y="2442"/>
                      </a:lnTo>
                      <a:lnTo>
                        <a:pt x="89" y="2442"/>
                      </a:lnTo>
                      <a:lnTo>
                        <a:pt x="89" y="2417"/>
                      </a:lnTo>
                      <a:lnTo>
                        <a:pt x="102" y="2417"/>
                      </a:lnTo>
                      <a:lnTo>
                        <a:pt x="102" y="2387"/>
                      </a:lnTo>
                      <a:lnTo>
                        <a:pt x="111" y="2387"/>
                      </a:lnTo>
                      <a:lnTo>
                        <a:pt x="111" y="2370"/>
                      </a:lnTo>
                      <a:lnTo>
                        <a:pt x="123" y="2370"/>
                      </a:lnTo>
                      <a:lnTo>
                        <a:pt x="123" y="2358"/>
                      </a:lnTo>
                      <a:lnTo>
                        <a:pt x="136" y="2341"/>
                      </a:lnTo>
                      <a:lnTo>
                        <a:pt x="149" y="2341"/>
                      </a:lnTo>
                      <a:lnTo>
                        <a:pt x="149" y="2303"/>
                      </a:lnTo>
                      <a:lnTo>
                        <a:pt x="136" y="2303"/>
                      </a:lnTo>
                      <a:lnTo>
                        <a:pt x="136" y="2294"/>
                      </a:lnTo>
                      <a:lnTo>
                        <a:pt x="149" y="2294"/>
                      </a:lnTo>
                      <a:lnTo>
                        <a:pt x="149" y="2281"/>
                      </a:lnTo>
                      <a:lnTo>
                        <a:pt x="178" y="2281"/>
                      </a:lnTo>
                      <a:lnTo>
                        <a:pt x="178" y="2269"/>
                      </a:lnTo>
                      <a:lnTo>
                        <a:pt x="191" y="2269"/>
                      </a:lnTo>
                      <a:lnTo>
                        <a:pt x="191" y="2239"/>
                      </a:lnTo>
                      <a:lnTo>
                        <a:pt x="178" y="2239"/>
                      </a:lnTo>
                      <a:lnTo>
                        <a:pt x="178" y="2201"/>
                      </a:lnTo>
                      <a:lnTo>
                        <a:pt x="161" y="2201"/>
                      </a:lnTo>
                      <a:lnTo>
                        <a:pt x="161" y="2193"/>
                      </a:lnTo>
                      <a:lnTo>
                        <a:pt x="149" y="2180"/>
                      </a:lnTo>
                      <a:lnTo>
                        <a:pt x="136" y="2180"/>
                      </a:lnTo>
                      <a:lnTo>
                        <a:pt x="136" y="2167"/>
                      </a:lnTo>
                      <a:lnTo>
                        <a:pt x="123" y="2167"/>
                      </a:lnTo>
                      <a:lnTo>
                        <a:pt x="123" y="2154"/>
                      </a:lnTo>
                      <a:lnTo>
                        <a:pt x="111" y="2154"/>
                      </a:lnTo>
                      <a:lnTo>
                        <a:pt x="111" y="2142"/>
                      </a:lnTo>
                      <a:lnTo>
                        <a:pt x="102" y="2142"/>
                      </a:lnTo>
                      <a:lnTo>
                        <a:pt x="102" y="2125"/>
                      </a:lnTo>
                      <a:lnTo>
                        <a:pt x="64" y="2125"/>
                      </a:lnTo>
                      <a:lnTo>
                        <a:pt x="64" y="2108"/>
                      </a:lnTo>
                      <a:lnTo>
                        <a:pt x="34" y="2108"/>
                      </a:lnTo>
                      <a:lnTo>
                        <a:pt x="34" y="2091"/>
                      </a:lnTo>
                      <a:lnTo>
                        <a:pt x="34" y="2108"/>
                      </a:lnTo>
                      <a:lnTo>
                        <a:pt x="22" y="2108"/>
                      </a:lnTo>
                      <a:lnTo>
                        <a:pt x="22" y="2066"/>
                      </a:lnTo>
                      <a:lnTo>
                        <a:pt x="13" y="2066"/>
                      </a:lnTo>
                      <a:lnTo>
                        <a:pt x="13" y="2019"/>
                      </a:lnTo>
                      <a:lnTo>
                        <a:pt x="0" y="2019"/>
                      </a:lnTo>
                      <a:lnTo>
                        <a:pt x="0" y="1989"/>
                      </a:lnTo>
                      <a:lnTo>
                        <a:pt x="13" y="1989"/>
                      </a:lnTo>
                      <a:lnTo>
                        <a:pt x="13" y="1939"/>
                      </a:lnTo>
                      <a:lnTo>
                        <a:pt x="22" y="1939"/>
                      </a:lnTo>
                      <a:lnTo>
                        <a:pt x="22" y="1917"/>
                      </a:lnTo>
                      <a:lnTo>
                        <a:pt x="47" y="1917"/>
                      </a:lnTo>
                      <a:lnTo>
                        <a:pt x="47" y="1905"/>
                      </a:lnTo>
                      <a:lnTo>
                        <a:pt x="64" y="1905"/>
                      </a:lnTo>
                      <a:lnTo>
                        <a:pt x="64" y="1875"/>
                      </a:lnTo>
                      <a:lnTo>
                        <a:pt x="77" y="1875"/>
                      </a:lnTo>
                      <a:lnTo>
                        <a:pt x="77" y="1862"/>
                      </a:lnTo>
                      <a:lnTo>
                        <a:pt x="89" y="1850"/>
                      </a:lnTo>
                      <a:lnTo>
                        <a:pt x="89" y="1829"/>
                      </a:lnTo>
                      <a:lnTo>
                        <a:pt x="64" y="1829"/>
                      </a:lnTo>
                      <a:lnTo>
                        <a:pt x="64" y="1773"/>
                      </a:lnTo>
                      <a:lnTo>
                        <a:pt x="77" y="1773"/>
                      </a:lnTo>
                      <a:lnTo>
                        <a:pt x="77" y="1735"/>
                      </a:lnTo>
                      <a:lnTo>
                        <a:pt x="89" y="1735"/>
                      </a:lnTo>
                      <a:lnTo>
                        <a:pt x="89" y="1646"/>
                      </a:lnTo>
                      <a:lnTo>
                        <a:pt x="102" y="1646"/>
                      </a:lnTo>
                      <a:lnTo>
                        <a:pt x="102" y="1625"/>
                      </a:lnTo>
                      <a:lnTo>
                        <a:pt x="89" y="1625"/>
                      </a:lnTo>
                      <a:lnTo>
                        <a:pt x="89" y="1613"/>
                      </a:lnTo>
                      <a:lnTo>
                        <a:pt x="64" y="1613"/>
                      </a:lnTo>
                      <a:lnTo>
                        <a:pt x="64" y="1574"/>
                      </a:lnTo>
                      <a:lnTo>
                        <a:pt x="77" y="1574"/>
                      </a:lnTo>
                      <a:lnTo>
                        <a:pt x="77" y="1558"/>
                      </a:lnTo>
                      <a:lnTo>
                        <a:pt x="64" y="1558"/>
                      </a:lnTo>
                      <a:lnTo>
                        <a:pt x="64" y="1541"/>
                      </a:lnTo>
                      <a:lnTo>
                        <a:pt x="47" y="1524"/>
                      </a:lnTo>
                      <a:lnTo>
                        <a:pt x="47" y="1541"/>
                      </a:lnTo>
                      <a:lnTo>
                        <a:pt x="34" y="1541"/>
                      </a:lnTo>
                      <a:lnTo>
                        <a:pt x="34" y="1524"/>
                      </a:lnTo>
                      <a:lnTo>
                        <a:pt x="13" y="1524"/>
                      </a:lnTo>
                      <a:lnTo>
                        <a:pt x="13" y="1511"/>
                      </a:lnTo>
                      <a:lnTo>
                        <a:pt x="0" y="1511"/>
                      </a:lnTo>
                      <a:lnTo>
                        <a:pt x="0" y="1498"/>
                      </a:lnTo>
                      <a:lnTo>
                        <a:pt x="13" y="1498"/>
                      </a:lnTo>
                      <a:lnTo>
                        <a:pt x="13" y="1486"/>
                      </a:lnTo>
                      <a:lnTo>
                        <a:pt x="22" y="1486"/>
                      </a:lnTo>
                      <a:lnTo>
                        <a:pt x="22" y="1473"/>
                      </a:lnTo>
                      <a:lnTo>
                        <a:pt x="34" y="1473"/>
                      </a:lnTo>
                      <a:lnTo>
                        <a:pt x="34" y="1486"/>
                      </a:lnTo>
                      <a:lnTo>
                        <a:pt x="34" y="1473"/>
                      </a:lnTo>
                      <a:lnTo>
                        <a:pt x="47" y="1473"/>
                      </a:lnTo>
                      <a:lnTo>
                        <a:pt x="47" y="1460"/>
                      </a:lnTo>
                      <a:lnTo>
                        <a:pt x="34" y="1460"/>
                      </a:lnTo>
                      <a:lnTo>
                        <a:pt x="47" y="1460"/>
                      </a:lnTo>
                      <a:lnTo>
                        <a:pt x="47" y="1439"/>
                      </a:lnTo>
                      <a:lnTo>
                        <a:pt x="34" y="1439"/>
                      </a:lnTo>
                      <a:lnTo>
                        <a:pt x="34" y="1426"/>
                      </a:lnTo>
                      <a:lnTo>
                        <a:pt x="47" y="1426"/>
                      </a:lnTo>
                      <a:lnTo>
                        <a:pt x="47" y="1409"/>
                      </a:lnTo>
                      <a:lnTo>
                        <a:pt x="64" y="1397"/>
                      </a:lnTo>
                      <a:lnTo>
                        <a:pt x="64" y="1371"/>
                      </a:lnTo>
                      <a:lnTo>
                        <a:pt x="77" y="1371"/>
                      </a:lnTo>
                      <a:lnTo>
                        <a:pt x="64" y="1371"/>
                      </a:lnTo>
                      <a:lnTo>
                        <a:pt x="77" y="1363"/>
                      </a:lnTo>
                      <a:lnTo>
                        <a:pt x="64" y="1363"/>
                      </a:lnTo>
                      <a:lnTo>
                        <a:pt x="77" y="1363"/>
                      </a:lnTo>
                      <a:lnTo>
                        <a:pt x="77" y="1337"/>
                      </a:lnTo>
                      <a:lnTo>
                        <a:pt x="102" y="1337"/>
                      </a:lnTo>
                      <a:lnTo>
                        <a:pt x="102" y="1308"/>
                      </a:lnTo>
                      <a:lnTo>
                        <a:pt x="77" y="1308"/>
                      </a:lnTo>
                      <a:lnTo>
                        <a:pt x="77" y="1325"/>
                      </a:lnTo>
                      <a:lnTo>
                        <a:pt x="77" y="1308"/>
                      </a:lnTo>
                      <a:lnTo>
                        <a:pt x="64" y="1308"/>
                      </a:lnTo>
                      <a:lnTo>
                        <a:pt x="64" y="1270"/>
                      </a:lnTo>
                      <a:lnTo>
                        <a:pt x="47" y="1270"/>
                      </a:lnTo>
                      <a:lnTo>
                        <a:pt x="47" y="1261"/>
                      </a:lnTo>
                      <a:lnTo>
                        <a:pt x="64" y="1261"/>
                      </a:lnTo>
                      <a:lnTo>
                        <a:pt x="47" y="1249"/>
                      </a:lnTo>
                      <a:lnTo>
                        <a:pt x="47" y="1236"/>
                      </a:lnTo>
                      <a:lnTo>
                        <a:pt x="64" y="1236"/>
                      </a:lnTo>
                      <a:lnTo>
                        <a:pt x="64" y="1223"/>
                      </a:lnTo>
                      <a:lnTo>
                        <a:pt x="47" y="1223"/>
                      </a:lnTo>
                      <a:lnTo>
                        <a:pt x="64" y="1223"/>
                      </a:lnTo>
                      <a:lnTo>
                        <a:pt x="64" y="1210"/>
                      </a:lnTo>
                      <a:lnTo>
                        <a:pt x="89" y="1210"/>
                      </a:lnTo>
                      <a:lnTo>
                        <a:pt x="89" y="1181"/>
                      </a:lnTo>
                      <a:lnTo>
                        <a:pt x="102" y="1181"/>
                      </a:lnTo>
                      <a:lnTo>
                        <a:pt x="102" y="1160"/>
                      </a:lnTo>
                      <a:lnTo>
                        <a:pt x="89" y="1160"/>
                      </a:lnTo>
                      <a:lnTo>
                        <a:pt x="102" y="1160"/>
                      </a:lnTo>
                      <a:lnTo>
                        <a:pt x="89" y="1160"/>
                      </a:lnTo>
                      <a:lnTo>
                        <a:pt x="89" y="1134"/>
                      </a:lnTo>
                      <a:lnTo>
                        <a:pt x="102" y="1134"/>
                      </a:lnTo>
                      <a:lnTo>
                        <a:pt x="102" y="1122"/>
                      </a:lnTo>
                      <a:lnTo>
                        <a:pt x="123" y="1122"/>
                      </a:lnTo>
                      <a:lnTo>
                        <a:pt x="123" y="1109"/>
                      </a:lnTo>
                      <a:lnTo>
                        <a:pt x="111" y="1109"/>
                      </a:lnTo>
                      <a:lnTo>
                        <a:pt x="111" y="1092"/>
                      </a:lnTo>
                      <a:lnTo>
                        <a:pt x="123" y="1092"/>
                      </a:lnTo>
                      <a:lnTo>
                        <a:pt x="123" y="1088"/>
                      </a:lnTo>
                      <a:lnTo>
                        <a:pt x="111" y="1088"/>
                      </a:lnTo>
                      <a:lnTo>
                        <a:pt x="111" y="1062"/>
                      </a:lnTo>
                      <a:lnTo>
                        <a:pt x="123" y="1062"/>
                      </a:lnTo>
                      <a:lnTo>
                        <a:pt x="123" y="1033"/>
                      </a:lnTo>
                      <a:lnTo>
                        <a:pt x="136" y="1033"/>
                      </a:lnTo>
                      <a:lnTo>
                        <a:pt x="136" y="1020"/>
                      </a:lnTo>
                      <a:lnTo>
                        <a:pt x="149" y="1020"/>
                      </a:lnTo>
                      <a:lnTo>
                        <a:pt x="149" y="986"/>
                      </a:lnTo>
                      <a:lnTo>
                        <a:pt x="123" y="986"/>
                      </a:lnTo>
                      <a:lnTo>
                        <a:pt x="123" y="944"/>
                      </a:lnTo>
                      <a:lnTo>
                        <a:pt x="136" y="944"/>
                      </a:lnTo>
                      <a:lnTo>
                        <a:pt x="123" y="944"/>
                      </a:lnTo>
                      <a:lnTo>
                        <a:pt x="136" y="944"/>
                      </a:lnTo>
                      <a:lnTo>
                        <a:pt x="136" y="931"/>
                      </a:lnTo>
                      <a:lnTo>
                        <a:pt x="123" y="931"/>
                      </a:lnTo>
                      <a:lnTo>
                        <a:pt x="136" y="931"/>
                      </a:lnTo>
                      <a:lnTo>
                        <a:pt x="136" y="918"/>
                      </a:lnTo>
                      <a:lnTo>
                        <a:pt x="149" y="918"/>
                      </a:lnTo>
                      <a:lnTo>
                        <a:pt x="149" y="906"/>
                      </a:lnTo>
                      <a:lnTo>
                        <a:pt x="195" y="906"/>
                      </a:lnTo>
                      <a:lnTo>
                        <a:pt x="195" y="872"/>
                      </a:lnTo>
                      <a:lnTo>
                        <a:pt x="212" y="859"/>
                      </a:lnTo>
                      <a:lnTo>
                        <a:pt x="212" y="846"/>
                      </a:lnTo>
                      <a:lnTo>
                        <a:pt x="195" y="846"/>
                      </a:lnTo>
                      <a:lnTo>
                        <a:pt x="195" y="829"/>
                      </a:lnTo>
                      <a:lnTo>
                        <a:pt x="212" y="829"/>
                      </a:lnTo>
                      <a:lnTo>
                        <a:pt x="212" y="796"/>
                      </a:lnTo>
                      <a:lnTo>
                        <a:pt x="225" y="796"/>
                      </a:lnTo>
                      <a:lnTo>
                        <a:pt x="225" y="783"/>
                      </a:lnTo>
                      <a:lnTo>
                        <a:pt x="238" y="783"/>
                      </a:lnTo>
                      <a:lnTo>
                        <a:pt x="238" y="770"/>
                      </a:lnTo>
                      <a:lnTo>
                        <a:pt x="250" y="770"/>
                      </a:lnTo>
                      <a:lnTo>
                        <a:pt x="250" y="757"/>
                      </a:lnTo>
                      <a:lnTo>
                        <a:pt x="263" y="757"/>
                      </a:lnTo>
                      <a:lnTo>
                        <a:pt x="263" y="745"/>
                      </a:lnTo>
                      <a:lnTo>
                        <a:pt x="280" y="745"/>
                      </a:lnTo>
                      <a:lnTo>
                        <a:pt x="280" y="728"/>
                      </a:lnTo>
                      <a:lnTo>
                        <a:pt x="263" y="715"/>
                      </a:lnTo>
                      <a:lnTo>
                        <a:pt x="280" y="715"/>
                      </a:lnTo>
                      <a:lnTo>
                        <a:pt x="280" y="694"/>
                      </a:lnTo>
                      <a:lnTo>
                        <a:pt x="263" y="694"/>
                      </a:lnTo>
                      <a:lnTo>
                        <a:pt x="263" y="643"/>
                      </a:lnTo>
                      <a:lnTo>
                        <a:pt x="263" y="656"/>
                      </a:lnTo>
                      <a:lnTo>
                        <a:pt x="293" y="656"/>
                      </a:lnTo>
                      <a:lnTo>
                        <a:pt x="293" y="643"/>
                      </a:lnTo>
                      <a:lnTo>
                        <a:pt x="280" y="630"/>
                      </a:lnTo>
                      <a:lnTo>
                        <a:pt x="293" y="630"/>
                      </a:lnTo>
                      <a:lnTo>
                        <a:pt x="293" y="622"/>
                      </a:lnTo>
                      <a:lnTo>
                        <a:pt x="280" y="622"/>
                      </a:lnTo>
                      <a:lnTo>
                        <a:pt x="293" y="622"/>
                      </a:lnTo>
                      <a:lnTo>
                        <a:pt x="293" y="580"/>
                      </a:lnTo>
                      <a:lnTo>
                        <a:pt x="280" y="580"/>
                      </a:lnTo>
                      <a:lnTo>
                        <a:pt x="293" y="580"/>
                      </a:lnTo>
                      <a:lnTo>
                        <a:pt x="293" y="529"/>
                      </a:lnTo>
                      <a:lnTo>
                        <a:pt x="297" y="529"/>
                      </a:lnTo>
                      <a:lnTo>
                        <a:pt x="297" y="520"/>
                      </a:lnTo>
                      <a:lnTo>
                        <a:pt x="314" y="520"/>
                      </a:lnTo>
                      <a:lnTo>
                        <a:pt x="314" y="478"/>
                      </a:lnTo>
                      <a:lnTo>
                        <a:pt x="326" y="478"/>
                      </a:lnTo>
                      <a:lnTo>
                        <a:pt x="326" y="453"/>
                      </a:lnTo>
                      <a:lnTo>
                        <a:pt x="314" y="453"/>
                      </a:lnTo>
                      <a:lnTo>
                        <a:pt x="314" y="440"/>
                      </a:lnTo>
                      <a:lnTo>
                        <a:pt x="326" y="440"/>
                      </a:lnTo>
                      <a:lnTo>
                        <a:pt x="326" y="419"/>
                      </a:lnTo>
                      <a:lnTo>
                        <a:pt x="339" y="419"/>
                      </a:lnTo>
                      <a:lnTo>
                        <a:pt x="326" y="419"/>
                      </a:lnTo>
                      <a:lnTo>
                        <a:pt x="326" y="393"/>
                      </a:lnTo>
                      <a:lnTo>
                        <a:pt x="314" y="393"/>
                      </a:lnTo>
                      <a:lnTo>
                        <a:pt x="326" y="393"/>
                      </a:lnTo>
                      <a:lnTo>
                        <a:pt x="326" y="364"/>
                      </a:lnTo>
                      <a:lnTo>
                        <a:pt x="339" y="364"/>
                      </a:lnTo>
                      <a:lnTo>
                        <a:pt x="339" y="381"/>
                      </a:lnTo>
                      <a:lnTo>
                        <a:pt x="365" y="381"/>
                      </a:lnTo>
                      <a:lnTo>
                        <a:pt x="365" y="393"/>
                      </a:lnTo>
                      <a:lnTo>
                        <a:pt x="377" y="393"/>
                      </a:lnTo>
                      <a:lnTo>
                        <a:pt x="377" y="381"/>
                      </a:lnTo>
                      <a:lnTo>
                        <a:pt x="386" y="393"/>
                      </a:lnTo>
                      <a:lnTo>
                        <a:pt x="386" y="381"/>
                      </a:lnTo>
                      <a:lnTo>
                        <a:pt x="386" y="393"/>
                      </a:lnTo>
                      <a:lnTo>
                        <a:pt x="428" y="393"/>
                      </a:lnTo>
                      <a:lnTo>
                        <a:pt x="428" y="453"/>
                      </a:lnTo>
                      <a:lnTo>
                        <a:pt x="441" y="453"/>
                      </a:lnTo>
                      <a:lnTo>
                        <a:pt x="441" y="478"/>
                      </a:lnTo>
                      <a:lnTo>
                        <a:pt x="453" y="495"/>
                      </a:lnTo>
                      <a:lnTo>
                        <a:pt x="453" y="478"/>
                      </a:lnTo>
                      <a:lnTo>
                        <a:pt x="475" y="478"/>
                      </a:lnTo>
                      <a:lnTo>
                        <a:pt x="475" y="465"/>
                      </a:lnTo>
                      <a:lnTo>
                        <a:pt x="513" y="465"/>
                      </a:lnTo>
                      <a:lnTo>
                        <a:pt x="513" y="432"/>
                      </a:lnTo>
                      <a:lnTo>
                        <a:pt x="500" y="432"/>
                      </a:lnTo>
                      <a:lnTo>
                        <a:pt x="500" y="419"/>
                      </a:lnTo>
                      <a:lnTo>
                        <a:pt x="513" y="419"/>
                      </a:lnTo>
                      <a:lnTo>
                        <a:pt x="500" y="419"/>
                      </a:lnTo>
                      <a:lnTo>
                        <a:pt x="500" y="393"/>
                      </a:lnTo>
                      <a:lnTo>
                        <a:pt x="500" y="406"/>
                      </a:lnTo>
                      <a:lnTo>
                        <a:pt x="487" y="406"/>
                      </a:lnTo>
                      <a:lnTo>
                        <a:pt x="487" y="393"/>
                      </a:lnTo>
                      <a:lnTo>
                        <a:pt x="487" y="406"/>
                      </a:lnTo>
                      <a:lnTo>
                        <a:pt x="487" y="393"/>
                      </a:lnTo>
                      <a:lnTo>
                        <a:pt x="475" y="393"/>
                      </a:lnTo>
                      <a:lnTo>
                        <a:pt x="475" y="364"/>
                      </a:lnTo>
                      <a:lnTo>
                        <a:pt x="466" y="364"/>
                      </a:lnTo>
                      <a:lnTo>
                        <a:pt x="475" y="364"/>
                      </a:lnTo>
                      <a:lnTo>
                        <a:pt x="466" y="364"/>
                      </a:lnTo>
                      <a:lnTo>
                        <a:pt x="466" y="351"/>
                      </a:lnTo>
                      <a:lnTo>
                        <a:pt x="475" y="351"/>
                      </a:lnTo>
                      <a:lnTo>
                        <a:pt x="475" y="347"/>
                      </a:lnTo>
                      <a:lnTo>
                        <a:pt x="487" y="347"/>
                      </a:lnTo>
                      <a:lnTo>
                        <a:pt x="500" y="330"/>
                      </a:lnTo>
                      <a:lnTo>
                        <a:pt x="513" y="330"/>
                      </a:lnTo>
                      <a:lnTo>
                        <a:pt x="513" y="317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1167;p19">
                  <a:extLst>
                    <a:ext uri="{FF2B5EF4-FFF2-40B4-BE49-F238E27FC236}">
                      <a16:creationId xmlns:a16="http://schemas.microsoft.com/office/drawing/2014/main" id="{4792134A-63D8-B5A6-3723-4978591841E0}"/>
                    </a:ext>
                  </a:extLst>
                </p:cNvPr>
                <p:cNvSpPr/>
                <p:nvPr/>
              </p:nvSpPr>
              <p:spPr>
                <a:xfrm>
                  <a:off x="7636759" y="2466377"/>
                  <a:ext cx="539713" cy="926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2853" extrusionOk="0">
                      <a:moveTo>
                        <a:pt x="453" y="250"/>
                      </a:moveTo>
                      <a:lnTo>
                        <a:pt x="465" y="250"/>
                      </a:lnTo>
                      <a:lnTo>
                        <a:pt x="465" y="237"/>
                      </a:lnTo>
                      <a:lnTo>
                        <a:pt x="495" y="237"/>
                      </a:lnTo>
                      <a:lnTo>
                        <a:pt x="495" y="250"/>
                      </a:lnTo>
                      <a:lnTo>
                        <a:pt x="495" y="237"/>
                      </a:lnTo>
                      <a:lnTo>
                        <a:pt x="499" y="237"/>
                      </a:lnTo>
                      <a:lnTo>
                        <a:pt x="499" y="224"/>
                      </a:lnTo>
                      <a:lnTo>
                        <a:pt x="495" y="224"/>
                      </a:lnTo>
                      <a:lnTo>
                        <a:pt x="495" y="203"/>
                      </a:lnTo>
                      <a:lnTo>
                        <a:pt x="482" y="203"/>
                      </a:lnTo>
                      <a:lnTo>
                        <a:pt x="495" y="203"/>
                      </a:lnTo>
                      <a:lnTo>
                        <a:pt x="495" y="191"/>
                      </a:lnTo>
                      <a:lnTo>
                        <a:pt x="499" y="191"/>
                      </a:lnTo>
                      <a:lnTo>
                        <a:pt x="499" y="178"/>
                      </a:lnTo>
                      <a:lnTo>
                        <a:pt x="495" y="178"/>
                      </a:lnTo>
                      <a:lnTo>
                        <a:pt x="499" y="178"/>
                      </a:lnTo>
                      <a:lnTo>
                        <a:pt x="499" y="165"/>
                      </a:lnTo>
                      <a:lnTo>
                        <a:pt x="495" y="165"/>
                      </a:lnTo>
                      <a:lnTo>
                        <a:pt x="495" y="148"/>
                      </a:lnTo>
                      <a:lnTo>
                        <a:pt x="482" y="148"/>
                      </a:lnTo>
                      <a:lnTo>
                        <a:pt x="495" y="148"/>
                      </a:lnTo>
                      <a:lnTo>
                        <a:pt x="495" y="135"/>
                      </a:lnTo>
                      <a:lnTo>
                        <a:pt x="482" y="135"/>
                      </a:lnTo>
                      <a:lnTo>
                        <a:pt x="495" y="135"/>
                      </a:lnTo>
                      <a:lnTo>
                        <a:pt x="495" y="131"/>
                      </a:lnTo>
                      <a:lnTo>
                        <a:pt x="499" y="131"/>
                      </a:lnTo>
                      <a:lnTo>
                        <a:pt x="499" y="114"/>
                      </a:lnTo>
                      <a:lnTo>
                        <a:pt x="516" y="114"/>
                      </a:lnTo>
                      <a:lnTo>
                        <a:pt x="516" y="102"/>
                      </a:lnTo>
                      <a:lnTo>
                        <a:pt x="499" y="102"/>
                      </a:lnTo>
                      <a:lnTo>
                        <a:pt x="499" y="76"/>
                      </a:lnTo>
                      <a:lnTo>
                        <a:pt x="516" y="76"/>
                      </a:lnTo>
                      <a:lnTo>
                        <a:pt x="516" y="63"/>
                      </a:lnTo>
                      <a:lnTo>
                        <a:pt x="529" y="63"/>
                      </a:lnTo>
                      <a:lnTo>
                        <a:pt x="529" y="42"/>
                      </a:lnTo>
                      <a:lnTo>
                        <a:pt x="541" y="42"/>
                      </a:lnTo>
                      <a:lnTo>
                        <a:pt x="541" y="30"/>
                      </a:lnTo>
                      <a:lnTo>
                        <a:pt x="567" y="30"/>
                      </a:lnTo>
                      <a:lnTo>
                        <a:pt x="567" y="13"/>
                      </a:lnTo>
                      <a:lnTo>
                        <a:pt x="613" y="13"/>
                      </a:lnTo>
                      <a:lnTo>
                        <a:pt x="613" y="0"/>
                      </a:lnTo>
                      <a:lnTo>
                        <a:pt x="681" y="0"/>
                      </a:lnTo>
                      <a:lnTo>
                        <a:pt x="681" y="13"/>
                      </a:lnTo>
                      <a:lnTo>
                        <a:pt x="702" y="13"/>
                      </a:lnTo>
                      <a:lnTo>
                        <a:pt x="702" y="30"/>
                      </a:lnTo>
                      <a:lnTo>
                        <a:pt x="715" y="30"/>
                      </a:lnTo>
                      <a:lnTo>
                        <a:pt x="715" y="13"/>
                      </a:lnTo>
                      <a:lnTo>
                        <a:pt x="732" y="30"/>
                      </a:lnTo>
                      <a:lnTo>
                        <a:pt x="732" y="47"/>
                      </a:lnTo>
                      <a:lnTo>
                        <a:pt x="745" y="47"/>
                      </a:lnTo>
                      <a:lnTo>
                        <a:pt x="745" y="63"/>
                      </a:lnTo>
                      <a:lnTo>
                        <a:pt x="732" y="63"/>
                      </a:lnTo>
                      <a:lnTo>
                        <a:pt x="732" y="102"/>
                      </a:lnTo>
                      <a:lnTo>
                        <a:pt x="757" y="102"/>
                      </a:lnTo>
                      <a:lnTo>
                        <a:pt x="757" y="114"/>
                      </a:lnTo>
                      <a:lnTo>
                        <a:pt x="770" y="114"/>
                      </a:lnTo>
                      <a:lnTo>
                        <a:pt x="770" y="135"/>
                      </a:lnTo>
                      <a:lnTo>
                        <a:pt x="757" y="135"/>
                      </a:lnTo>
                      <a:lnTo>
                        <a:pt x="757" y="224"/>
                      </a:lnTo>
                      <a:lnTo>
                        <a:pt x="745" y="224"/>
                      </a:lnTo>
                      <a:lnTo>
                        <a:pt x="745" y="262"/>
                      </a:lnTo>
                      <a:lnTo>
                        <a:pt x="732" y="262"/>
                      </a:lnTo>
                      <a:lnTo>
                        <a:pt x="732" y="318"/>
                      </a:lnTo>
                      <a:lnTo>
                        <a:pt x="757" y="318"/>
                      </a:lnTo>
                      <a:lnTo>
                        <a:pt x="757" y="339"/>
                      </a:lnTo>
                      <a:lnTo>
                        <a:pt x="745" y="351"/>
                      </a:lnTo>
                      <a:lnTo>
                        <a:pt x="745" y="364"/>
                      </a:lnTo>
                      <a:lnTo>
                        <a:pt x="732" y="364"/>
                      </a:lnTo>
                      <a:lnTo>
                        <a:pt x="732" y="394"/>
                      </a:lnTo>
                      <a:lnTo>
                        <a:pt x="715" y="394"/>
                      </a:lnTo>
                      <a:lnTo>
                        <a:pt x="715" y="406"/>
                      </a:lnTo>
                      <a:lnTo>
                        <a:pt x="690" y="406"/>
                      </a:lnTo>
                      <a:lnTo>
                        <a:pt x="690" y="428"/>
                      </a:lnTo>
                      <a:lnTo>
                        <a:pt x="681" y="428"/>
                      </a:lnTo>
                      <a:lnTo>
                        <a:pt x="681" y="478"/>
                      </a:lnTo>
                      <a:lnTo>
                        <a:pt x="668" y="478"/>
                      </a:lnTo>
                      <a:lnTo>
                        <a:pt x="668" y="508"/>
                      </a:lnTo>
                      <a:lnTo>
                        <a:pt x="681" y="508"/>
                      </a:lnTo>
                      <a:lnTo>
                        <a:pt x="681" y="555"/>
                      </a:lnTo>
                      <a:lnTo>
                        <a:pt x="690" y="555"/>
                      </a:lnTo>
                      <a:lnTo>
                        <a:pt x="690" y="597"/>
                      </a:lnTo>
                      <a:lnTo>
                        <a:pt x="702" y="597"/>
                      </a:lnTo>
                      <a:lnTo>
                        <a:pt x="702" y="580"/>
                      </a:lnTo>
                      <a:lnTo>
                        <a:pt x="702" y="597"/>
                      </a:lnTo>
                      <a:lnTo>
                        <a:pt x="732" y="597"/>
                      </a:lnTo>
                      <a:lnTo>
                        <a:pt x="732" y="614"/>
                      </a:lnTo>
                      <a:lnTo>
                        <a:pt x="770" y="614"/>
                      </a:lnTo>
                      <a:lnTo>
                        <a:pt x="770" y="631"/>
                      </a:lnTo>
                      <a:lnTo>
                        <a:pt x="779" y="631"/>
                      </a:lnTo>
                      <a:lnTo>
                        <a:pt x="779" y="643"/>
                      </a:lnTo>
                      <a:lnTo>
                        <a:pt x="791" y="643"/>
                      </a:lnTo>
                      <a:lnTo>
                        <a:pt x="791" y="656"/>
                      </a:lnTo>
                      <a:lnTo>
                        <a:pt x="804" y="656"/>
                      </a:lnTo>
                      <a:lnTo>
                        <a:pt x="804" y="669"/>
                      </a:lnTo>
                      <a:lnTo>
                        <a:pt x="817" y="669"/>
                      </a:lnTo>
                      <a:lnTo>
                        <a:pt x="829" y="682"/>
                      </a:lnTo>
                      <a:lnTo>
                        <a:pt x="829" y="690"/>
                      </a:lnTo>
                      <a:lnTo>
                        <a:pt x="846" y="690"/>
                      </a:lnTo>
                      <a:lnTo>
                        <a:pt x="846" y="728"/>
                      </a:lnTo>
                      <a:lnTo>
                        <a:pt x="859" y="728"/>
                      </a:lnTo>
                      <a:lnTo>
                        <a:pt x="859" y="758"/>
                      </a:lnTo>
                      <a:lnTo>
                        <a:pt x="846" y="758"/>
                      </a:lnTo>
                      <a:lnTo>
                        <a:pt x="846" y="770"/>
                      </a:lnTo>
                      <a:lnTo>
                        <a:pt x="817" y="770"/>
                      </a:lnTo>
                      <a:lnTo>
                        <a:pt x="817" y="783"/>
                      </a:lnTo>
                      <a:lnTo>
                        <a:pt x="804" y="783"/>
                      </a:lnTo>
                      <a:lnTo>
                        <a:pt x="804" y="792"/>
                      </a:lnTo>
                      <a:lnTo>
                        <a:pt x="817" y="792"/>
                      </a:lnTo>
                      <a:lnTo>
                        <a:pt x="817" y="830"/>
                      </a:lnTo>
                      <a:lnTo>
                        <a:pt x="804" y="830"/>
                      </a:lnTo>
                      <a:lnTo>
                        <a:pt x="791" y="847"/>
                      </a:lnTo>
                      <a:lnTo>
                        <a:pt x="791" y="859"/>
                      </a:lnTo>
                      <a:lnTo>
                        <a:pt x="779" y="859"/>
                      </a:lnTo>
                      <a:lnTo>
                        <a:pt x="779" y="876"/>
                      </a:lnTo>
                      <a:lnTo>
                        <a:pt x="770" y="876"/>
                      </a:lnTo>
                      <a:lnTo>
                        <a:pt x="770" y="906"/>
                      </a:lnTo>
                      <a:lnTo>
                        <a:pt x="757" y="906"/>
                      </a:lnTo>
                      <a:lnTo>
                        <a:pt x="757" y="931"/>
                      </a:lnTo>
                      <a:lnTo>
                        <a:pt x="732" y="931"/>
                      </a:lnTo>
                      <a:lnTo>
                        <a:pt x="732" y="961"/>
                      </a:lnTo>
                      <a:lnTo>
                        <a:pt x="715" y="961"/>
                      </a:lnTo>
                      <a:lnTo>
                        <a:pt x="715" y="974"/>
                      </a:lnTo>
                      <a:lnTo>
                        <a:pt x="690" y="974"/>
                      </a:lnTo>
                      <a:lnTo>
                        <a:pt x="690" y="978"/>
                      </a:lnTo>
                      <a:lnTo>
                        <a:pt x="702" y="978"/>
                      </a:lnTo>
                      <a:lnTo>
                        <a:pt x="702" y="995"/>
                      </a:lnTo>
                      <a:lnTo>
                        <a:pt x="732" y="995"/>
                      </a:lnTo>
                      <a:lnTo>
                        <a:pt x="732" y="1008"/>
                      </a:lnTo>
                      <a:lnTo>
                        <a:pt x="715" y="1008"/>
                      </a:lnTo>
                      <a:lnTo>
                        <a:pt x="715" y="1020"/>
                      </a:lnTo>
                      <a:lnTo>
                        <a:pt x="690" y="1020"/>
                      </a:lnTo>
                      <a:lnTo>
                        <a:pt x="690" y="1063"/>
                      </a:lnTo>
                      <a:lnTo>
                        <a:pt x="681" y="1063"/>
                      </a:lnTo>
                      <a:lnTo>
                        <a:pt x="681" y="1109"/>
                      </a:lnTo>
                      <a:lnTo>
                        <a:pt x="690" y="1109"/>
                      </a:lnTo>
                      <a:lnTo>
                        <a:pt x="690" y="1168"/>
                      </a:lnTo>
                      <a:lnTo>
                        <a:pt x="702" y="1168"/>
                      </a:lnTo>
                      <a:lnTo>
                        <a:pt x="702" y="1181"/>
                      </a:lnTo>
                      <a:lnTo>
                        <a:pt x="715" y="1194"/>
                      </a:lnTo>
                      <a:lnTo>
                        <a:pt x="715" y="1223"/>
                      </a:lnTo>
                      <a:lnTo>
                        <a:pt x="745" y="1223"/>
                      </a:lnTo>
                      <a:lnTo>
                        <a:pt x="745" y="1249"/>
                      </a:lnTo>
                      <a:lnTo>
                        <a:pt x="757" y="1249"/>
                      </a:lnTo>
                      <a:lnTo>
                        <a:pt x="757" y="1270"/>
                      </a:lnTo>
                      <a:lnTo>
                        <a:pt x="770" y="1270"/>
                      </a:lnTo>
                      <a:lnTo>
                        <a:pt x="770" y="1308"/>
                      </a:lnTo>
                      <a:lnTo>
                        <a:pt x="779" y="1308"/>
                      </a:lnTo>
                      <a:lnTo>
                        <a:pt x="779" y="1325"/>
                      </a:lnTo>
                      <a:lnTo>
                        <a:pt x="859" y="1325"/>
                      </a:lnTo>
                      <a:lnTo>
                        <a:pt x="859" y="1338"/>
                      </a:lnTo>
                      <a:lnTo>
                        <a:pt x="863" y="1338"/>
                      </a:lnTo>
                      <a:lnTo>
                        <a:pt x="863" y="1342"/>
                      </a:lnTo>
                      <a:lnTo>
                        <a:pt x="880" y="1342"/>
                      </a:lnTo>
                      <a:lnTo>
                        <a:pt x="880" y="1359"/>
                      </a:lnTo>
                      <a:lnTo>
                        <a:pt x="893" y="1359"/>
                      </a:lnTo>
                      <a:lnTo>
                        <a:pt x="893" y="1384"/>
                      </a:lnTo>
                      <a:lnTo>
                        <a:pt x="906" y="1384"/>
                      </a:lnTo>
                      <a:lnTo>
                        <a:pt x="906" y="1397"/>
                      </a:lnTo>
                      <a:lnTo>
                        <a:pt x="918" y="1397"/>
                      </a:lnTo>
                      <a:lnTo>
                        <a:pt x="918" y="1410"/>
                      </a:lnTo>
                      <a:lnTo>
                        <a:pt x="931" y="1410"/>
                      </a:lnTo>
                      <a:lnTo>
                        <a:pt x="931" y="1427"/>
                      </a:lnTo>
                      <a:lnTo>
                        <a:pt x="948" y="1427"/>
                      </a:lnTo>
                      <a:lnTo>
                        <a:pt x="948" y="1444"/>
                      </a:lnTo>
                      <a:lnTo>
                        <a:pt x="961" y="1444"/>
                      </a:lnTo>
                      <a:lnTo>
                        <a:pt x="961" y="1461"/>
                      </a:lnTo>
                      <a:lnTo>
                        <a:pt x="982" y="1461"/>
                      </a:lnTo>
                      <a:lnTo>
                        <a:pt x="982" y="1499"/>
                      </a:lnTo>
                      <a:lnTo>
                        <a:pt x="994" y="1499"/>
                      </a:lnTo>
                      <a:lnTo>
                        <a:pt x="994" y="1524"/>
                      </a:lnTo>
                      <a:lnTo>
                        <a:pt x="1007" y="1524"/>
                      </a:lnTo>
                      <a:lnTo>
                        <a:pt x="1007" y="1532"/>
                      </a:lnTo>
                      <a:lnTo>
                        <a:pt x="1020" y="1532"/>
                      </a:lnTo>
                      <a:lnTo>
                        <a:pt x="1020" y="1575"/>
                      </a:lnTo>
                      <a:lnTo>
                        <a:pt x="1033" y="1575"/>
                      </a:lnTo>
                      <a:lnTo>
                        <a:pt x="1033" y="1588"/>
                      </a:lnTo>
                      <a:lnTo>
                        <a:pt x="1033" y="1575"/>
                      </a:lnTo>
                      <a:lnTo>
                        <a:pt x="1033" y="1588"/>
                      </a:lnTo>
                      <a:lnTo>
                        <a:pt x="1045" y="1588"/>
                      </a:lnTo>
                      <a:lnTo>
                        <a:pt x="1045" y="1600"/>
                      </a:lnTo>
                      <a:lnTo>
                        <a:pt x="1054" y="1600"/>
                      </a:lnTo>
                      <a:lnTo>
                        <a:pt x="1054" y="1588"/>
                      </a:lnTo>
                      <a:lnTo>
                        <a:pt x="1054" y="1600"/>
                      </a:lnTo>
                      <a:lnTo>
                        <a:pt x="1066" y="1600"/>
                      </a:lnTo>
                      <a:lnTo>
                        <a:pt x="1066" y="1621"/>
                      </a:lnTo>
                      <a:lnTo>
                        <a:pt x="1079" y="1613"/>
                      </a:lnTo>
                      <a:lnTo>
                        <a:pt x="1096" y="1613"/>
                      </a:lnTo>
                      <a:lnTo>
                        <a:pt x="1109" y="1621"/>
                      </a:lnTo>
                      <a:lnTo>
                        <a:pt x="1109" y="1634"/>
                      </a:lnTo>
                      <a:lnTo>
                        <a:pt x="1121" y="1634"/>
                      </a:lnTo>
                      <a:lnTo>
                        <a:pt x="1121" y="1647"/>
                      </a:lnTo>
                      <a:lnTo>
                        <a:pt x="1134" y="1647"/>
                      </a:lnTo>
                      <a:lnTo>
                        <a:pt x="1134" y="1676"/>
                      </a:lnTo>
                      <a:lnTo>
                        <a:pt x="1143" y="1676"/>
                      </a:lnTo>
                      <a:lnTo>
                        <a:pt x="1143" y="1659"/>
                      </a:lnTo>
                      <a:lnTo>
                        <a:pt x="1143" y="1676"/>
                      </a:lnTo>
                      <a:lnTo>
                        <a:pt x="1155" y="1676"/>
                      </a:lnTo>
                      <a:lnTo>
                        <a:pt x="1155" y="1689"/>
                      </a:lnTo>
                      <a:lnTo>
                        <a:pt x="1168" y="1689"/>
                      </a:lnTo>
                      <a:lnTo>
                        <a:pt x="1168" y="1702"/>
                      </a:lnTo>
                      <a:lnTo>
                        <a:pt x="1181" y="1702"/>
                      </a:lnTo>
                      <a:lnTo>
                        <a:pt x="1181" y="1723"/>
                      </a:lnTo>
                      <a:lnTo>
                        <a:pt x="1198" y="1723"/>
                      </a:lnTo>
                      <a:lnTo>
                        <a:pt x="1198" y="1736"/>
                      </a:lnTo>
                      <a:lnTo>
                        <a:pt x="1210" y="1736"/>
                      </a:lnTo>
                      <a:lnTo>
                        <a:pt x="1198" y="1736"/>
                      </a:lnTo>
                      <a:lnTo>
                        <a:pt x="1198" y="1748"/>
                      </a:lnTo>
                      <a:lnTo>
                        <a:pt x="1210" y="1748"/>
                      </a:lnTo>
                      <a:lnTo>
                        <a:pt x="1198" y="1748"/>
                      </a:lnTo>
                      <a:lnTo>
                        <a:pt x="1210" y="1748"/>
                      </a:lnTo>
                      <a:lnTo>
                        <a:pt x="1210" y="1761"/>
                      </a:lnTo>
                      <a:lnTo>
                        <a:pt x="1198" y="1761"/>
                      </a:lnTo>
                      <a:lnTo>
                        <a:pt x="1210" y="1761"/>
                      </a:lnTo>
                      <a:lnTo>
                        <a:pt x="1210" y="1774"/>
                      </a:lnTo>
                      <a:lnTo>
                        <a:pt x="1223" y="1774"/>
                      </a:lnTo>
                      <a:lnTo>
                        <a:pt x="1223" y="1808"/>
                      </a:lnTo>
                      <a:lnTo>
                        <a:pt x="1236" y="1808"/>
                      </a:lnTo>
                      <a:lnTo>
                        <a:pt x="1236" y="1850"/>
                      </a:lnTo>
                      <a:lnTo>
                        <a:pt x="1257" y="1850"/>
                      </a:lnTo>
                      <a:lnTo>
                        <a:pt x="1257" y="1863"/>
                      </a:lnTo>
                      <a:lnTo>
                        <a:pt x="1270" y="1863"/>
                      </a:lnTo>
                      <a:lnTo>
                        <a:pt x="1270" y="1875"/>
                      </a:lnTo>
                      <a:lnTo>
                        <a:pt x="1270" y="1863"/>
                      </a:lnTo>
                      <a:lnTo>
                        <a:pt x="1270" y="1875"/>
                      </a:lnTo>
                      <a:lnTo>
                        <a:pt x="1282" y="1875"/>
                      </a:lnTo>
                      <a:lnTo>
                        <a:pt x="1282" y="1897"/>
                      </a:lnTo>
                      <a:lnTo>
                        <a:pt x="1295" y="1897"/>
                      </a:lnTo>
                      <a:lnTo>
                        <a:pt x="1295" y="1952"/>
                      </a:lnTo>
                      <a:lnTo>
                        <a:pt x="1312" y="1952"/>
                      </a:lnTo>
                      <a:lnTo>
                        <a:pt x="1312" y="1998"/>
                      </a:lnTo>
                      <a:lnTo>
                        <a:pt x="1325" y="1998"/>
                      </a:lnTo>
                      <a:lnTo>
                        <a:pt x="1312" y="1998"/>
                      </a:lnTo>
                      <a:lnTo>
                        <a:pt x="1312" y="2024"/>
                      </a:lnTo>
                      <a:lnTo>
                        <a:pt x="1295" y="2024"/>
                      </a:lnTo>
                      <a:lnTo>
                        <a:pt x="1325" y="2024"/>
                      </a:lnTo>
                      <a:lnTo>
                        <a:pt x="1325" y="2040"/>
                      </a:lnTo>
                      <a:lnTo>
                        <a:pt x="1329" y="2040"/>
                      </a:lnTo>
                      <a:lnTo>
                        <a:pt x="1325" y="2053"/>
                      </a:lnTo>
                      <a:lnTo>
                        <a:pt x="1329" y="2053"/>
                      </a:lnTo>
                      <a:lnTo>
                        <a:pt x="1329" y="2066"/>
                      </a:lnTo>
                      <a:lnTo>
                        <a:pt x="1325" y="2066"/>
                      </a:lnTo>
                      <a:lnTo>
                        <a:pt x="1329" y="2066"/>
                      </a:lnTo>
                      <a:lnTo>
                        <a:pt x="1329" y="2087"/>
                      </a:lnTo>
                      <a:lnTo>
                        <a:pt x="1325" y="2087"/>
                      </a:lnTo>
                      <a:lnTo>
                        <a:pt x="1325" y="2100"/>
                      </a:lnTo>
                      <a:lnTo>
                        <a:pt x="1329" y="2100"/>
                      </a:lnTo>
                      <a:lnTo>
                        <a:pt x="1329" y="2138"/>
                      </a:lnTo>
                      <a:lnTo>
                        <a:pt x="1346" y="2138"/>
                      </a:lnTo>
                      <a:lnTo>
                        <a:pt x="1329" y="2138"/>
                      </a:lnTo>
                      <a:lnTo>
                        <a:pt x="1329" y="2155"/>
                      </a:lnTo>
                      <a:lnTo>
                        <a:pt x="1325" y="2155"/>
                      </a:lnTo>
                      <a:lnTo>
                        <a:pt x="1329" y="2155"/>
                      </a:lnTo>
                      <a:lnTo>
                        <a:pt x="1329" y="2167"/>
                      </a:lnTo>
                      <a:lnTo>
                        <a:pt x="1346" y="2167"/>
                      </a:lnTo>
                      <a:lnTo>
                        <a:pt x="1346" y="2189"/>
                      </a:lnTo>
                      <a:lnTo>
                        <a:pt x="1358" y="2189"/>
                      </a:lnTo>
                      <a:lnTo>
                        <a:pt x="1358" y="2214"/>
                      </a:lnTo>
                      <a:lnTo>
                        <a:pt x="1371" y="2214"/>
                      </a:lnTo>
                      <a:lnTo>
                        <a:pt x="1371" y="2227"/>
                      </a:lnTo>
                      <a:lnTo>
                        <a:pt x="1384" y="2227"/>
                      </a:lnTo>
                      <a:lnTo>
                        <a:pt x="1371" y="2227"/>
                      </a:lnTo>
                      <a:lnTo>
                        <a:pt x="1371" y="2239"/>
                      </a:lnTo>
                      <a:lnTo>
                        <a:pt x="1384" y="2239"/>
                      </a:lnTo>
                      <a:lnTo>
                        <a:pt x="1384" y="2256"/>
                      </a:lnTo>
                      <a:lnTo>
                        <a:pt x="1397" y="2256"/>
                      </a:lnTo>
                      <a:lnTo>
                        <a:pt x="1397" y="2303"/>
                      </a:lnTo>
                      <a:lnTo>
                        <a:pt x="1414" y="2303"/>
                      </a:lnTo>
                      <a:lnTo>
                        <a:pt x="1414" y="2316"/>
                      </a:lnTo>
                      <a:lnTo>
                        <a:pt x="1426" y="2316"/>
                      </a:lnTo>
                      <a:lnTo>
                        <a:pt x="1426" y="2328"/>
                      </a:lnTo>
                      <a:lnTo>
                        <a:pt x="1430" y="2328"/>
                      </a:lnTo>
                      <a:lnTo>
                        <a:pt x="1430" y="2362"/>
                      </a:lnTo>
                      <a:lnTo>
                        <a:pt x="1447" y="2362"/>
                      </a:lnTo>
                      <a:lnTo>
                        <a:pt x="1447" y="2375"/>
                      </a:lnTo>
                      <a:lnTo>
                        <a:pt x="1447" y="2362"/>
                      </a:lnTo>
                      <a:lnTo>
                        <a:pt x="1460" y="2362"/>
                      </a:lnTo>
                      <a:lnTo>
                        <a:pt x="1460" y="2375"/>
                      </a:lnTo>
                      <a:lnTo>
                        <a:pt x="1473" y="2375"/>
                      </a:lnTo>
                      <a:lnTo>
                        <a:pt x="1460" y="2375"/>
                      </a:lnTo>
                      <a:lnTo>
                        <a:pt x="1460" y="2430"/>
                      </a:lnTo>
                      <a:lnTo>
                        <a:pt x="1485" y="2430"/>
                      </a:lnTo>
                      <a:lnTo>
                        <a:pt x="1473" y="2430"/>
                      </a:lnTo>
                      <a:lnTo>
                        <a:pt x="1485" y="2430"/>
                      </a:lnTo>
                      <a:lnTo>
                        <a:pt x="1485" y="2489"/>
                      </a:lnTo>
                      <a:lnTo>
                        <a:pt x="1498" y="2489"/>
                      </a:lnTo>
                      <a:lnTo>
                        <a:pt x="1498" y="2519"/>
                      </a:lnTo>
                      <a:lnTo>
                        <a:pt x="1511" y="2519"/>
                      </a:lnTo>
                      <a:lnTo>
                        <a:pt x="1511" y="2532"/>
                      </a:lnTo>
                      <a:lnTo>
                        <a:pt x="1519" y="2532"/>
                      </a:lnTo>
                      <a:lnTo>
                        <a:pt x="1519" y="2544"/>
                      </a:lnTo>
                      <a:lnTo>
                        <a:pt x="1532" y="2544"/>
                      </a:lnTo>
                      <a:lnTo>
                        <a:pt x="1532" y="2553"/>
                      </a:lnTo>
                      <a:lnTo>
                        <a:pt x="1545" y="2553"/>
                      </a:lnTo>
                      <a:lnTo>
                        <a:pt x="1545" y="2565"/>
                      </a:lnTo>
                      <a:lnTo>
                        <a:pt x="1562" y="2565"/>
                      </a:lnTo>
                      <a:lnTo>
                        <a:pt x="1562" y="2591"/>
                      </a:lnTo>
                      <a:lnTo>
                        <a:pt x="1574" y="2591"/>
                      </a:lnTo>
                      <a:lnTo>
                        <a:pt x="1562" y="2591"/>
                      </a:lnTo>
                      <a:lnTo>
                        <a:pt x="1562" y="2603"/>
                      </a:lnTo>
                      <a:lnTo>
                        <a:pt x="1532" y="2603"/>
                      </a:lnTo>
                      <a:lnTo>
                        <a:pt x="1532" y="2620"/>
                      </a:lnTo>
                      <a:lnTo>
                        <a:pt x="1511" y="2620"/>
                      </a:lnTo>
                      <a:lnTo>
                        <a:pt x="1498" y="2633"/>
                      </a:lnTo>
                      <a:lnTo>
                        <a:pt x="1473" y="2633"/>
                      </a:lnTo>
                      <a:lnTo>
                        <a:pt x="1473" y="2646"/>
                      </a:lnTo>
                      <a:lnTo>
                        <a:pt x="1460" y="2646"/>
                      </a:lnTo>
                      <a:lnTo>
                        <a:pt x="1460" y="2692"/>
                      </a:lnTo>
                      <a:lnTo>
                        <a:pt x="1447" y="2692"/>
                      </a:lnTo>
                      <a:lnTo>
                        <a:pt x="1447" y="2705"/>
                      </a:lnTo>
                      <a:lnTo>
                        <a:pt x="1414" y="2705"/>
                      </a:lnTo>
                      <a:lnTo>
                        <a:pt x="1414" y="2739"/>
                      </a:lnTo>
                      <a:lnTo>
                        <a:pt x="1384" y="2739"/>
                      </a:lnTo>
                      <a:lnTo>
                        <a:pt x="1384" y="2756"/>
                      </a:lnTo>
                      <a:lnTo>
                        <a:pt x="1397" y="2756"/>
                      </a:lnTo>
                      <a:lnTo>
                        <a:pt x="1397" y="2769"/>
                      </a:lnTo>
                      <a:lnTo>
                        <a:pt x="1371" y="2769"/>
                      </a:lnTo>
                      <a:lnTo>
                        <a:pt x="1371" y="2756"/>
                      </a:lnTo>
                      <a:lnTo>
                        <a:pt x="1371" y="2781"/>
                      </a:lnTo>
                      <a:lnTo>
                        <a:pt x="1358" y="2781"/>
                      </a:lnTo>
                      <a:lnTo>
                        <a:pt x="1358" y="2769"/>
                      </a:lnTo>
                      <a:lnTo>
                        <a:pt x="1358" y="2781"/>
                      </a:lnTo>
                      <a:lnTo>
                        <a:pt x="1312" y="2781"/>
                      </a:lnTo>
                      <a:lnTo>
                        <a:pt x="1312" y="2794"/>
                      </a:lnTo>
                      <a:lnTo>
                        <a:pt x="1312" y="2781"/>
                      </a:lnTo>
                      <a:lnTo>
                        <a:pt x="1282" y="2781"/>
                      </a:lnTo>
                      <a:lnTo>
                        <a:pt x="1282" y="2794"/>
                      </a:lnTo>
                      <a:lnTo>
                        <a:pt x="1257" y="2794"/>
                      </a:lnTo>
                      <a:lnTo>
                        <a:pt x="1257" y="2807"/>
                      </a:lnTo>
                      <a:lnTo>
                        <a:pt x="1257" y="2794"/>
                      </a:lnTo>
                      <a:lnTo>
                        <a:pt x="1244" y="2794"/>
                      </a:lnTo>
                      <a:lnTo>
                        <a:pt x="1244" y="2769"/>
                      </a:lnTo>
                      <a:lnTo>
                        <a:pt x="1236" y="2769"/>
                      </a:lnTo>
                      <a:lnTo>
                        <a:pt x="1236" y="2756"/>
                      </a:lnTo>
                      <a:lnTo>
                        <a:pt x="1223" y="2756"/>
                      </a:lnTo>
                      <a:lnTo>
                        <a:pt x="1223" y="2769"/>
                      </a:lnTo>
                      <a:lnTo>
                        <a:pt x="1223" y="2756"/>
                      </a:lnTo>
                      <a:lnTo>
                        <a:pt x="1223" y="2769"/>
                      </a:lnTo>
                      <a:lnTo>
                        <a:pt x="1210" y="2769"/>
                      </a:lnTo>
                      <a:lnTo>
                        <a:pt x="1210" y="2794"/>
                      </a:lnTo>
                      <a:lnTo>
                        <a:pt x="1181" y="2794"/>
                      </a:lnTo>
                      <a:lnTo>
                        <a:pt x="1181" y="2819"/>
                      </a:lnTo>
                      <a:lnTo>
                        <a:pt x="1155" y="2819"/>
                      </a:lnTo>
                      <a:lnTo>
                        <a:pt x="1155" y="2828"/>
                      </a:lnTo>
                      <a:lnTo>
                        <a:pt x="1134" y="2828"/>
                      </a:lnTo>
                      <a:lnTo>
                        <a:pt x="1134" y="2841"/>
                      </a:lnTo>
                      <a:lnTo>
                        <a:pt x="1143" y="2841"/>
                      </a:lnTo>
                      <a:lnTo>
                        <a:pt x="1134" y="2841"/>
                      </a:lnTo>
                      <a:lnTo>
                        <a:pt x="1134" y="2853"/>
                      </a:lnTo>
                      <a:lnTo>
                        <a:pt x="1143" y="2853"/>
                      </a:lnTo>
                      <a:lnTo>
                        <a:pt x="1079" y="2853"/>
                      </a:lnTo>
                      <a:lnTo>
                        <a:pt x="1079" y="2819"/>
                      </a:lnTo>
                      <a:lnTo>
                        <a:pt x="1066" y="2819"/>
                      </a:lnTo>
                      <a:lnTo>
                        <a:pt x="1066" y="2807"/>
                      </a:lnTo>
                      <a:lnTo>
                        <a:pt x="1033" y="2807"/>
                      </a:lnTo>
                      <a:lnTo>
                        <a:pt x="1033" y="2794"/>
                      </a:lnTo>
                      <a:lnTo>
                        <a:pt x="1020" y="2794"/>
                      </a:lnTo>
                      <a:lnTo>
                        <a:pt x="1020" y="2781"/>
                      </a:lnTo>
                      <a:lnTo>
                        <a:pt x="1007" y="2781"/>
                      </a:lnTo>
                      <a:lnTo>
                        <a:pt x="1007" y="2756"/>
                      </a:lnTo>
                      <a:lnTo>
                        <a:pt x="994" y="2756"/>
                      </a:lnTo>
                      <a:lnTo>
                        <a:pt x="994" y="2739"/>
                      </a:lnTo>
                      <a:lnTo>
                        <a:pt x="982" y="2739"/>
                      </a:lnTo>
                      <a:lnTo>
                        <a:pt x="994" y="2739"/>
                      </a:lnTo>
                      <a:lnTo>
                        <a:pt x="994" y="2705"/>
                      </a:lnTo>
                      <a:lnTo>
                        <a:pt x="1007" y="2705"/>
                      </a:lnTo>
                      <a:lnTo>
                        <a:pt x="1007" y="2646"/>
                      </a:lnTo>
                      <a:lnTo>
                        <a:pt x="1020" y="2646"/>
                      </a:lnTo>
                      <a:lnTo>
                        <a:pt x="1020" y="2633"/>
                      </a:lnTo>
                      <a:lnTo>
                        <a:pt x="1033" y="2633"/>
                      </a:lnTo>
                      <a:lnTo>
                        <a:pt x="1033" y="2620"/>
                      </a:lnTo>
                      <a:lnTo>
                        <a:pt x="965" y="2620"/>
                      </a:lnTo>
                      <a:lnTo>
                        <a:pt x="965" y="2603"/>
                      </a:lnTo>
                      <a:lnTo>
                        <a:pt x="961" y="2603"/>
                      </a:lnTo>
                      <a:lnTo>
                        <a:pt x="961" y="2620"/>
                      </a:lnTo>
                      <a:lnTo>
                        <a:pt x="931" y="2620"/>
                      </a:lnTo>
                      <a:lnTo>
                        <a:pt x="931" y="2633"/>
                      </a:lnTo>
                      <a:lnTo>
                        <a:pt x="918" y="2633"/>
                      </a:lnTo>
                      <a:lnTo>
                        <a:pt x="918" y="2654"/>
                      </a:lnTo>
                      <a:lnTo>
                        <a:pt x="906" y="2654"/>
                      </a:lnTo>
                      <a:lnTo>
                        <a:pt x="893" y="2667"/>
                      </a:lnTo>
                      <a:lnTo>
                        <a:pt x="880" y="2680"/>
                      </a:lnTo>
                      <a:lnTo>
                        <a:pt x="880" y="2667"/>
                      </a:lnTo>
                      <a:lnTo>
                        <a:pt x="863" y="2680"/>
                      </a:lnTo>
                      <a:lnTo>
                        <a:pt x="859" y="2680"/>
                      </a:lnTo>
                      <a:lnTo>
                        <a:pt x="859" y="2667"/>
                      </a:lnTo>
                      <a:lnTo>
                        <a:pt x="757" y="2667"/>
                      </a:lnTo>
                      <a:lnTo>
                        <a:pt x="745" y="2654"/>
                      </a:lnTo>
                      <a:lnTo>
                        <a:pt x="745" y="2646"/>
                      </a:lnTo>
                      <a:lnTo>
                        <a:pt x="757" y="2633"/>
                      </a:lnTo>
                      <a:lnTo>
                        <a:pt x="757" y="2565"/>
                      </a:lnTo>
                      <a:lnTo>
                        <a:pt x="745" y="2565"/>
                      </a:lnTo>
                      <a:lnTo>
                        <a:pt x="745" y="2553"/>
                      </a:lnTo>
                      <a:lnTo>
                        <a:pt x="732" y="2553"/>
                      </a:lnTo>
                      <a:lnTo>
                        <a:pt x="732" y="2544"/>
                      </a:lnTo>
                      <a:lnTo>
                        <a:pt x="715" y="2544"/>
                      </a:lnTo>
                      <a:lnTo>
                        <a:pt x="715" y="2532"/>
                      </a:lnTo>
                      <a:lnTo>
                        <a:pt x="702" y="2532"/>
                      </a:lnTo>
                      <a:lnTo>
                        <a:pt x="715" y="2532"/>
                      </a:lnTo>
                      <a:lnTo>
                        <a:pt x="702" y="2532"/>
                      </a:lnTo>
                      <a:lnTo>
                        <a:pt x="702" y="2544"/>
                      </a:lnTo>
                      <a:lnTo>
                        <a:pt x="681" y="2544"/>
                      </a:lnTo>
                      <a:lnTo>
                        <a:pt x="668" y="2553"/>
                      </a:lnTo>
                      <a:lnTo>
                        <a:pt x="656" y="2553"/>
                      </a:lnTo>
                      <a:lnTo>
                        <a:pt x="656" y="2544"/>
                      </a:lnTo>
                      <a:lnTo>
                        <a:pt x="630" y="2544"/>
                      </a:lnTo>
                      <a:lnTo>
                        <a:pt x="630" y="2553"/>
                      </a:lnTo>
                      <a:lnTo>
                        <a:pt x="613" y="2553"/>
                      </a:lnTo>
                      <a:lnTo>
                        <a:pt x="613" y="2532"/>
                      </a:lnTo>
                      <a:lnTo>
                        <a:pt x="601" y="2532"/>
                      </a:lnTo>
                      <a:lnTo>
                        <a:pt x="601" y="2553"/>
                      </a:lnTo>
                      <a:lnTo>
                        <a:pt x="580" y="2553"/>
                      </a:lnTo>
                      <a:lnTo>
                        <a:pt x="580" y="2565"/>
                      </a:lnTo>
                      <a:lnTo>
                        <a:pt x="567" y="2565"/>
                      </a:lnTo>
                      <a:lnTo>
                        <a:pt x="567" y="2578"/>
                      </a:lnTo>
                      <a:lnTo>
                        <a:pt x="554" y="2578"/>
                      </a:lnTo>
                      <a:lnTo>
                        <a:pt x="554" y="2591"/>
                      </a:lnTo>
                      <a:lnTo>
                        <a:pt x="541" y="2591"/>
                      </a:lnTo>
                      <a:lnTo>
                        <a:pt x="529" y="2603"/>
                      </a:lnTo>
                      <a:lnTo>
                        <a:pt x="529" y="2620"/>
                      </a:lnTo>
                      <a:lnTo>
                        <a:pt x="541" y="2620"/>
                      </a:lnTo>
                      <a:lnTo>
                        <a:pt x="554" y="2633"/>
                      </a:lnTo>
                      <a:lnTo>
                        <a:pt x="554" y="2654"/>
                      </a:lnTo>
                      <a:lnTo>
                        <a:pt x="529" y="2654"/>
                      </a:lnTo>
                      <a:lnTo>
                        <a:pt x="516" y="2667"/>
                      </a:lnTo>
                      <a:lnTo>
                        <a:pt x="499" y="2667"/>
                      </a:lnTo>
                      <a:lnTo>
                        <a:pt x="499" y="2680"/>
                      </a:lnTo>
                      <a:lnTo>
                        <a:pt x="495" y="2680"/>
                      </a:lnTo>
                      <a:lnTo>
                        <a:pt x="495" y="2692"/>
                      </a:lnTo>
                      <a:lnTo>
                        <a:pt x="482" y="2692"/>
                      </a:lnTo>
                      <a:lnTo>
                        <a:pt x="482" y="2756"/>
                      </a:lnTo>
                      <a:lnTo>
                        <a:pt x="465" y="2756"/>
                      </a:lnTo>
                      <a:lnTo>
                        <a:pt x="465" y="2769"/>
                      </a:lnTo>
                      <a:lnTo>
                        <a:pt x="453" y="2769"/>
                      </a:lnTo>
                      <a:lnTo>
                        <a:pt x="440" y="2781"/>
                      </a:lnTo>
                      <a:lnTo>
                        <a:pt x="440" y="2769"/>
                      </a:lnTo>
                      <a:lnTo>
                        <a:pt x="427" y="2769"/>
                      </a:lnTo>
                      <a:lnTo>
                        <a:pt x="427" y="2781"/>
                      </a:lnTo>
                      <a:lnTo>
                        <a:pt x="427" y="2769"/>
                      </a:lnTo>
                      <a:lnTo>
                        <a:pt x="414" y="2769"/>
                      </a:lnTo>
                      <a:lnTo>
                        <a:pt x="414" y="2756"/>
                      </a:lnTo>
                      <a:lnTo>
                        <a:pt x="406" y="2739"/>
                      </a:lnTo>
                      <a:lnTo>
                        <a:pt x="393" y="2739"/>
                      </a:lnTo>
                      <a:lnTo>
                        <a:pt x="393" y="2722"/>
                      </a:lnTo>
                      <a:lnTo>
                        <a:pt x="381" y="2705"/>
                      </a:lnTo>
                      <a:lnTo>
                        <a:pt x="393" y="2705"/>
                      </a:lnTo>
                      <a:lnTo>
                        <a:pt x="393" y="2680"/>
                      </a:lnTo>
                      <a:lnTo>
                        <a:pt x="381" y="2680"/>
                      </a:lnTo>
                      <a:lnTo>
                        <a:pt x="364" y="2667"/>
                      </a:lnTo>
                      <a:lnTo>
                        <a:pt x="364" y="2646"/>
                      </a:lnTo>
                      <a:lnTo>
                        <a:pt x="351" y="2646"/>
                      </a:lnTo>
                      <a:lnTo>
                        <a:pt x="351" y="2603"/>
                      </a:lnTo>
                      <a:lnTo>
                        <a:pt x="364" y="2603"/>
                      </a:lnTo>
                      <a:lnTo>
                        <a:pt x="326" y="2578"/>
                      </a:lnTo>
                      <a:lnTo>
                        <a:pt x="304" y="2578"/>
                      </a:lnTo>
                      <a:lnTo>
                        <a:pt x="304" y="2565"/>
                      </a:lnTo>
                      <a:lnTo>
                        <a:pt x="279" y="2565"/>
                      </a:lnTo>
                      <a:lnTo>
                        <a:pt x="279" y="2553"/>
                      </a:lnTo>
                      <a:lnTo>
                        <a:pt x="266" y="2553"/>
                      </a:lnTo>
                      <a:lnTo>
                        <a:pt x="266" y="2544"/>
                      </a:lnTo>
                      <a:lnTo>
                        <a:pt x="249" y="2544"/>
                      </a:lnTo>
                      <a:lnTo>
                        <a:pt x="249" y="2519"/>
                      </a:lnTo>
                      <a:lnTo>
                        <a:pt x="224" y="2519"/>
                      </a:lnTo>
                      <a:lnTo>
                        <a:pt x="224" y="2532"/>
                      </a:lnTo>
                      <a:lnTo>
                        <a:pt x="190" y="2532"/>
                      </a:lnTo>
                      <a:lnTo>
                        <a:pt x="190" y="2519"/>
                      </a:lnTo>
                      <a:lnTo>
                        <a:pt x="177" y="2519"/>
                      </a:lnTo>
                      <a:lnTo>
                        <a:pt x="177" y="2506"/>
                      </a:lnTo>
                      <a:lnTo>
                        <a:pt x="165" y="2506"/>
                      </a:lnTo>
                      <a:lnTo>
                        <a:pt x="165" y="2489"/>
                      </a:lnTo>
                      <a:lnTo>
                        <a:pt x="135" y="2489"/>
                      </a:lnTo>
                      <a:lnTo>
                        <a:pt x="135" y="2506"/>
                      </a:lnTo>
                      <a:lnTo>
                        <a:pt x="122" y="2506"/>
                      </a:lnTo>
                      <a:lnTo>
                        <a:pt x="122" y="2489"/>
                      </a:lnTo>
                      <a:lnTo>
                        <a:pt x="122" y="2506"/>
                      </a:lnTo>
                      <a:lnTo>
                        <a:pt x="114" y="2506"/>
                      </a:lnTo>
                      <a:lnTo>
                        <a:pt x="114" y="2489"/>
                      </a:lnTo>
                      <a:lnTo>
                        <a:pt x="101" y="2489"/>
                      </a:lnTo>
                      <a:lnTo>
                        <a:pt x="101" y="2476"/>
                      </a:lnTo>
                      <a:lnTo>
                        <a:pt x="88" y="2476"/>
                      </a:lnTo>
                      <a:lnTo>
                        <a:pt x="88" y="2464"/>
                      </a:lnTo>
                      <a:lnTo>
                        <a:pt x="114" y="2464"/>
                      </a:lnTo>
                      <a:lnTo>
                        <a:pt x="114" y="2455"/>
                      </a:lnTo>
                      <a:lnTo>
                        <a:pt x="122" y="2455"/>
                      </a:lnTo>
                      <a:lnTo>
                        <a:pt x="122" y="2443"/>
                      </a:lnTo>
                      <a:lnTo>
                        <a:pt x="135" y="2443"/>
                      </a:lnTo>
                      <a:lnTo>
                        <a:pt x="122" y="2443"/>
                      </a:lnTo>
                      <a:lnTo>
                        <a:pt x="135" y="2443"/>
                      </a:lnTo>
                      <a:lnTo>
                        <a:pt x="135" y="2430"/>
                      </a:lnTo>
                      <a:lnTo>
                        <a:pt x="177" y="2430"/>
                      </a:lnTo>
                      <a:lnTo>
                        <a:pt x="177" y="2405"/>
                      </a:lnTo>
                      <a:lnTo>
                        <a:pt x="165" y="2405"/>
                      </a:lnTo>
                      <a:lnTo>
                        <a:pt x="165" y="2388"/>
                      </a:lnTo>
                      <a:lnTo>
                        <a:pt x="177" y="2375"/>
                      </a:lnTo>
                      <a:lnTo>
                        <a:pt x="165" y="2375"/>
                      </a:lnTo>
                      <a:lnTo>
                        <a:pt x="165" y="2362"/>
                      </a:lnTo>
                      <a:lnTo>
                        <a:pt x="177" y="2362"/>
                      </a:lnTo>
                      <a:lnTo>
                        <a:pt x="177" y="2354"/>
                      </a:lnTo>
                      <a:lnTo>
                        <a:pt x="190" y="2354"/>
                      </a:lnTo>
                      <a:lnTo>
                        <a:pt x="177" y="2354"/>
                      </a:lnTo>
                      <a:lnTo>
                        <a:pt x="177" y="2341"/>
                      </a:lnTo>
                      <a:lnTo>
                        <a:pt x="165" y="2341"/>
                      </a:lnTo>
                      <a:lnTo>
                        <a:pt x="165" y="2316"/>
                      </a:lnTo>
                      <a:lnTo>
                        <a:pt x="135" y="2316"/>
                      </a:lnTo>
                      <a:lnTo>
                        <a:pt x="135" y="2290"/>
                      </a:lnTo>
                      <a:lnTo>
                        <a:pt x="148" y="2290"/>
                      </a:lnTo>
                      <a:lnTo>
                        <a:pt x="135" y="2290"/>
                      </a:lnTo>
                      <a:lnTo>
                        <a:pt x="135" y="2269"/>
                      </a:lnTo>
                      <a:lnTo>
                        <a:pt x="122" y="2256"/>
                      </a:lnTo>
                      <a:lnTo>
                        <a:pt x="114" y="2256"/>
                      </a:lnTo>
                      <a:lnTo>
                        <a:pt x="114" y="2201"/>
                      </a:lnTo>
                      <a:lnTo>
                        <a:pt x="122" y="2201"/>
                      </a:lnTo>
                      <a:lnTo>
                        <a:pt x="122" y="2189"/>
                      </a:lnTo>
                      <a:lnTo>
                        <a:pt x="135" y="2189"/>
                      </a:lnTo>
                      <a:lnTo>
                        <a:pt x="135" y="2180"/>
                      </a:lnTo>
                      <a:lnTo>
                        <a:pt x="148" y="2180"/>
                      </a:lnTo>
                      <a:lnTo>
                        <a:pt x="135" y="2180"/>
                      </a:lnTo>
                      <a:lnTo>
                        <a:pt x="135" y="2087"/>
                      </a:lnTo>
                      <a:lnTo>
                        <a:pt x="122" y="2087"/>
                      </a:lnTo>
                      <a:lnTo>
                        <a:pt x="135" y="2079"/>
                      </a:lnTo>
                      <a:lnTo>
                        <a:pt x="135" y="2066"/>
                      </a:lnTo>
                      <a:lnTo>
                        <a:pt x="165" y="2066"/>
                      </a:lnTo>
                      <a:lnTo>
                        <a:pt x="165" y="2053"/>
                      </a:lnTo>
                      <a:lnTo>
                        <a:pt x="177" y="2053"/>
                      </a:lnTo>
                      <a:lnTo>
                        <a:pt x="177" y="2040"/>
                      </a:lnTo>
                      <a:lnTo>
                        <a:pt x="190" y="2053"/>
                      </a:lnTo>
                      <a:lnTo>
                        <a:pt x="190" y="2040"/>
                      </a:lnTo>
                      <a:lnTo>
                        <a:pt x="190" y="2053"/>
                      </a:lnTo>
                      <a:lnTo>
                        <a:pt x="203" y="2053"/>
                      </a:lnTo>
                      <a:lnTo>
                        <a:pt x="203" y="2040"/>
                      </a:lnTo>
                      <a:lnTo>
                        <a:pt x="215" y="2040"/>
                      </a:lnTo>
                      <a:lnTo>
                        <a:pt x="215" y="2024"/>
                      </a:lnTo>
                      <a:lnTo>
                        <a:pt x="224" y="2024"/>
                      </a:lnTo>
                      <a:lnTo>
                        <a:pt x="224" y="1998"/>
                      </a:lnTo>
                      <a:lnTo>
                        <a:pt x="249" y="1998"/>
                      </a:lnTo>
                      <a:lnTo>
                        <a:pt x="249" y="1990"/>
                      </a:lnTo>
                      <a:lnTo>
                        <a:pt x="279" y="1990"/>
                      </a:lnTo>
                      <a:lnTo>
                        <a:pt x="279" y="1977"/>
                      </a:lnTo>
                      <a:lnTo>
                        <a:pt x="304" y="1977"/>
                      </a:lnTo>
                      <a:lnTo>
                        <a:pt x="304" y="1952"/>
                      </a:lnTo>
                      <a:lnTo>
                        <a:pt x="292" y="1952"/>
                      </a:lnTo>
                      <a:lnTo>
                        <a:pt x="292" y="1897"/>
                      </a:lnTo>
                      <a:lnTo>
                        <a:pt x="249" y="1897"/>
                      </a:lnTo>
                      <a:lnTo>
                        <a:pt x="249" y="1909"/>
                      </a:lnTo>
                      <a:lnTo>
                        <a:pt x="237" y="1909"/>
                      </a:lnTo>
                      <a:lnTo>
                        <a:pt x="237" y="1892"/>
                      </a:lnTo>
                      <a:lnTo>
                        <a:pt x="215" y="1892"/>
                      </a:lnTo>
                      <a:lnTo>
                        <a:pt x="215" y="1875"/>
                      </a:lnTo>
                      <a:lnTo>
                        <a:pt x="135" y="1875"/>
                      </a:lnTo>
                      <a:lnTo>
                        <a:pt x="135" y="1850"/>
                      </a:lnTo>
                      <a:lnTo>
                        <a:pt x="88" y="1850"/>
                      </a:lnTo>
                      <a:lnTo>
                        <a:pt x="88" y="1825"/>
                      </a:lnTo>
                      <a:lnTo>
                        <a:pt x="101" y="1825"/>
                      </a:lnTo>
                      <a:lnTo>
                        <a:pt x="88" y="1825"/>
                      </a:lnTo>
                      <a:lnTo>
                        <a:pt x="101" y="1825"/>
                      </a:lnTo>
                      <a:lnTo>
                        <a:pt x="101" y="1791"/>
                      </a:lnTo>
                      <a:lnTo>
                        <a:pt x="88" y="1791"/>
                      </a:lnTo>
                      <a:lnTo>
                        <a:pt x="88" y="1774"/>
                      </a:lnTo>
                      <a:lnTo>
                        <a:pt x="76" y="1761"/>
                      </a:lnTo>
                      <a:lnTo>
                        <a:pt x="76" y="1736"/>
                      </a:lnTo>
                      <a:lnTo>
                        <a:pt x="63" y="1736"/>
                      </a:lnTo>
                      <a:lnTo>
                        <a:pt x="63" y="1748"/>
                      </a:lnTo>
                      <a:lnTo>
                        <a:pt x="29" y="1748"/>
                      </a:lnTo>
                      <a:lnTo>
                        <a:pt x="29" y="1723"/>
                      </a:lnTo>
                      <a:lnTo>
                        <a:pt x="33" y="1723"/>
                      </a:lnTo>
                      <a:lnTo>
                        <a:pt x="29" y="1723"/>
                      </a:lnTo>
                      <a:lnTo>
                        <a:pt x="29" y="1702"/>
                      </a:lnTo>
                      <a:lnTo>
                        <a:pt x="17" y="1702"/>
                      </a:lnTo>
                      <a:lnTo>
                        <a:pt x="29" y="1702"/>
                      </a:lnTo>
                      <a:lnTo>
                        <a:pt x="29" y="1659"/>
                      </a:lnTo>
                      <a:lnTo>
                        <a:pt x="17" y="1647"/>
                      </a:lnTo>
                      <a:lnTo>
                        <a:pt x="17" y="1634"/>
                      </a:lnTo>
                      <a:lnTo>
                        <a:pt x="0" y="1634"/>
                      </a:lnTo>
                      <a:lnTo>
                        <a:pt x="0" y="1588"/>
                      </a:lnTo>
                      <a:lnTo>
                        <a:pt x="17" y="1588"/>
                      </a:lnTo>
                      <a:lnTo>
                        <a:pt x="17" y="1558"/>
                      </a:lnTo>
                      <a:lnTo>
                        <a:pt x="29" y="1558"/>
                      </a:lnTo>
                      <a:lnTo>
                        <a:pt x="29" y="1545"/>
                      </a:lnTo>
                      <a:lnTo>
                        <a:pt x="50" y="1545"/>
                      </a:lnTo>
                      <a:lnTo>
                        <a:pt x="50" y="1532"/>
                      </a:lnTo>
                      <a:lnTo>
                        <a:pt x="88" y="1532"/>
                      </a:lnTo>
                      <a:lnTo>
                        <a:pt x="88" y="1524"/>
                      </a:lnTo>
                      <a:lnTo>
                        <a:pt x="101" y="1524"/>
                      </a:lnTo>
                      <a:lnTo>
                        <a:pt x="101" y="1511"/>
                      </a:lnTo>
                      <a:lnTo>
                        <a:pt x="114" y="1511"/>
                      </a:lnTo>
                      <a:lnTo>
                        <a:pt x="114" y="1499"/>
                      </a:lnTo>
                      <a:lnTo>
                        <a:pt x="122" y="1499"/>
                      </a:lnTo>
                      <a:lnTo>
                        <a:pt x="122" y="1511"/>
                      </a:lnTo>
                      <a:lnTo>
                        <a:pt x="135" y="1511"/>
                      </a:lnTo>
                      <a:lnTo>
                        <a:pt x="135" y="1499"/>
                      </a:lnTo>
                      <a:lnTo>
                        <a:pt x="148" y="1499"/>
                      </a:lnTo>
                      <a:lnTo>
                        <a:pt x="148" y="1486"/>
                      </a:lnTo>
                      <a:lnTo>
                        <a:pt x="165" y="1486"/>
                      </a:lnTo>
                      <a:lnTo>
                        <a:pt x="165" y="1473"/>
                      </a:lnTo>
                      <a:lnTo>
                        <a:pt x="148" y="1473"/>
                      </a:lnTo>
                      <a:lnTo>
                        <a:pt x="165" y="1473"/>
                      </a:lnTo>
                      <a:lnTo>
                        <a:pt x="165" y="1461"/>
                      </a:lnTo>
                      <a:lnTo>
                        <a:pt x="190" y="1461"/>
                      </a:lnTo>
                      <a:lnTo>
                        <a:pt x="177" y="1461"/>
                      </a:lnTo>
                      <a:lnTo>
                        <a:pt x="177" y="1431"/>
                      </a:lnTo>
                      <a:lnTo>
                        <a:pt x="165" y="1431"/>
                      </a:lnTo>
                      <a:lnTo>
                        <a:pt x="165" y="1384"/>
                      </a:lnTo>
                      <a:lnTo>
                        <a:pt x="177" y="1384"/>
                      </a:lnTo>
                      <a:lnTo>
                        <a:pt x="177" y="1359"/>
                      </a:lnTo>
                      <a:lnTo>
                        <a:pt x="190" y="1359"/>
                      </a:lnTo>
                      <a:lnTo>
                        <a:pt x="190" y="1342"/>
                      </a:lnTo>
                      <a:lnTo>
                        <a:pt x="203" y="1342"/>
                      </a:lnTo>
                      <a:lnTo>
                        <a:pt x="190" y="1342"/>
                      </a:lnTo>
                      <a:lnTo>
                        <a:pt x="237" y="1342"/>
                      </a:lnTo>
                      <a:lnTo>
                        <a:pt x="237" y="1295"/>
                      </a:lnTo>
                      <a:lnTo>
                        <a:pt x="249" y="1295"/>
                      </a:lnTo>
                      <a:lnTo>
                        <a:pt x="237" y="1295"/>
                      </a:lnTo>
                      <a:lnTo>
                        <a:pt x="237" y="1283"/>
                      </a:lnTo>
                      <a:lnTo>
                        <a:pt x="215" y="1283"/>
                      </a:lnTo>
                      <a:lnTo>
                        <a:pt x="215" y="1308"/>
                      </a:lnTo>
                      <a:lnTo>
                        <a:pt x="203" y="1308"/>
                      </a:lnTo>
                      <a:lnTo>
                        <a:pt x="203" y="1295"/>
                      </a:lnTo>
                      <a:lnTo>
                        <a:pt x="190" y="1295"/>
                      </a:lnTo>
                      <a:lnTo>
                        <a:pt x="190" y="1283"/>
                      </a:lnTo>
                      <a:lnTo>
                        <a:pt x="165" y="1283"/>
                      </a:lnTo>
                      <a:lnTo>
                        <a:pt x="165" y="1257"/>
                      </a:lnTo>
                      <a:lnTo>
                        <a:pt x="148" y="1257"/>
                      </a:lnTo>
                      <a:lnTo>
                        <a:pt x="148" y="1249"/>
                      </a:lnTo>
                      <a:lnTo>
                        <a:pt x="114" y="1249"/>
                      </a:lnTo>
                      <a:lnTo>
                        <a:pt x="114" y="1283"/>
                      </a:lnTo>
                      <a:lnTo>
                        <a:pt x="122" y="1283"/>
                      </a:lnTo>
                      <a:lnTo>
                        <a:pt x="114" y="1283"/>
                      </a:lnTo>
                      <a:lnTo>
                        <a:pt x="122" y="1283"/>
                      </a:lnTo>
                      <a:lnTo>
                        <a:pt x="122" y="1295"/>
                      </a:lnTo>
                      <a:lnTo>
                        <a:pt x="114" y="1295"/>
                      </a:lnTo>
                      <a:lnTo>
                        <a:pt x="114" y="1283"/>
                      </a:lnTo>
                      <a:lnTo>
                        <a:pt x="101" y="1283"/>
                      </a:lnTo>
                      <a:lnTo>
                        <a:pt x="101" y="1270"/>
                      </a:lnTo>
                      <a:lnTo>
                        <a:pt x="88" y="1257"/>
                      </a:lnTo>
                      <a:lnTo>
                        <a:pt x="88" y="1236"/>
                      </a:lnTo>
                      <a:lnTo>
                        <a:pt x="63" y="1236"/>
                      </a:lnTo>
                      <a:lnTo>
                        <a:pt x="63" y="1249"/>
                      </a:lnTo>
                      <a:lnTo>
                        <a:pt x="50" y="1236"/>
                      </a:lnTo>
                      <a:lnTo>
                        <a:pt x="50" y="1249"/>
                      </a:lnTo>
                      <a:lnTo>
                        <a:pt x="50" y="1236"/>
                      </a:lnTo>
                      <a:lnTo>
                        <a:pt x="50" y="1249"/>
                      </a:lnTo>
                      <a:lnTo>
                        <a:pt x="33" y="1249"/>
                      </a:lnTo>
                      <a:lnTo>
                        <a:pt x="33" y="1257"/>
                      </a:lnTo>
                      <a:lnTo>
                        <a:pt x="29" y="1257"/>
                      </a:lnTo>
                      <a:lnTo>
                        <a:pt x="29" y="1236"/>
                      </a:lnTo>
                      <a:lnTo>
                        <a:pt x="33" y="1223"/>
                      </a:lnTo>
                      <a:lnTo>
                        <a:pt x="50" y="1211"/>
                      </a:lnTo>
                      <a:lnTo>
                        <a:pt x="76" y="1211"/>
                      </a:lnTo>
                      <a:lnTo>
                        <a:pt x="76" y="1181"/>
                      </a:lnTo>
                      <a:lnTo>
                        <a:pt x="88" y="1181"/>
                      </a:lnTo>
                      <a:lnTo>
                        <a:pt x="88" y="1168"/>
                      </a:lnTo>
                      <a:lnTo>
                        <a:pt x="101" y="1168"/>
                      </a:lnTo>
                      <a:lnTo>
                        <a:pt x="101" y="1147"/>
                      </a:lnTo>
                      <a:lnTo>
                        <a:pt x="88" y="1147"/>
                      </a:lnTo>
                      <a:lnTo>
                        <a:pt x="88" y="1122"/>
                      </a:lnTo>
                      <a:lnTo>
                        <a:pt x="76" y="1122"/>
                      </a:lnTo>
                      <a:lnTo>
                        <a:pt x="76" y="1109"/>
                      </a:lnTo>
                      <a:lnTo>
                        <a:pt x="63" y="1109"/>
                      </a:lnTo>
                      <a:lnTo>
                        <a:pt x="63" y="1067"/>
                      </a:lnTo>
                      <a:lnTo>
                        <a:pt x="50" y="1067"/>
                      </a:lnTo>
                      <a:lnTo>
                        <a:pt x="50" y="1063"/>
                      </a:lnTo>
                      <a:lnTo>
                        <a:pt x="33" y="1063"/>
                      </a:lnTo>
                      <a:lnTo>
                        <a:pt x="33" y="1008"/>
                      </a:lnTo>
                      <a:lnTo>
                        <a:pt x="50" y="1008"/>
                      </a:lnTo>
                      <a:lnTo>
                        <a:pt x="33" y="1008"/>
                      </a:lnTo>
                      <a:lnTo>
                        <a:pt x="33" y="978"/>
                      </a:lnTo>
                      <a:lnTo>
                        <a:pt x="50" y="978"/>
                      </a:lnTo>
                      <a:lnTo>
                        <a:pt x="50" y="961"/>
                      </a:lnTo>
                      <a:lnTo>
                        <a:pt x="63" y="961"/>
                      </a:lnTo>
                      <a:lnTo>
                        <a:pt x="63" y="944"/>
                      </a:lnTo>
                      <a:lnTo>
                        <a:pt x="50" y="944"/>
                      </a:lnTo>
                      <a:lnTo>
                        <a:pt x="63" y="944"/>
                      </a:lnTo>
                      <a:lnTo>
                        <a:pt x="63" y="872"/>
                      </a:lnTo>
                      <a:lnTo>
                        <a:pt x="50" y="859"/>
                      </a:lnTo>
                      <a:lnTo>
                        <a:pt x="50" y="847"/>
                      </a:lnTo>
                      <a:lnTo>
                        <a:pt x="33" y="847"/>
                      </a:lnTo>
                      <a:lnTo>
                        <a:pt x="33" y="830"/>
                      </a:lnTo>
                      <a:lnTo>
                        <a:pt x="50" y="830"/>
                      </a:lnTo>
                      <a:lnTo>
                        <a:pt x="50" y="817"/>
                      </a:lnTo>
                      <a:lnTo>
                        <a:pt x="63" y="817"/>
                      </a:lnTo>
                      <a:lnTo>
                        <a:pt x="63" y="830"/>
                      </a:lnTo>
                      <a:lnTo>
                        <a:pt x="114" y="830"/>
                      </a:lnTo>
                      <a:lnTo>
                        <a:pt x="114" y="817"/>
                      </a:lnTo>
                      <a:lnTo>
                        <a:pt x="135" y="817"/>
                      </a:lnTo>
                      <a:lnTo>
                        <a:pt x="135" y="830"/>
                      </a:lnTo>
                      <a:lnTo>
                        <a:pt x="148" y="830"/>
                      </a:lnTo>
                      <a:lnTo>
                        <a:pt x="148" y="817"/>
                      </a:lnTo>
                      <a:lnTo>
                        <a:pt x="165" y="817"/>
                      </a:lnTo>
                      <a:lnTo>
                        <a:pt x="148" y="817"/>
                      </a:lnTo>
                      <a:lnTo>
                        <a:pt x="148" y="783"/>
                      </a:lnTo>
                      <a:lnTo>
                        <a:pt x="135" y="783"/>
                      </a:lnTo>
                      <a:lnTo>
                        <a:pt x="135" y="745"/>
                      </a:lnTo>
                      <a:lnTo>
                        <a:pt x="122" y="745"/>
                      </a:lnTo>
                      <a:lnTo>
                        <a:pt x="122" y="682"/>
                      </a:lnTo>
                      <a:lnTo>
                        <a:pt x="114" y="682"/>
                      </a:lnTo>
                      <a:lnTo>
                        <a:pt x="114" y="656"/>
                      </a:lnTo>
                      <a:lnTo>
                        <a:pt x="101" y="656"/>
                      </a:lnTo>
                      <a:lnTo>
                        <a:pt x="101" y="631"/>
                      </a:lnTo>
                      <a:lnTo>
                        <a:pt x="88" y="631"/>
                      </a:lnTo>
                      <a:lnTo>
                        <a:pt x="88" y="614"/>
                      </a:lnTo>
                      <a:lnTo>
                        <a:pt x="76" y="614"/>
                      </a:lnTo>
                      <a:lnTo>
                        <a:pt x="76" y="597"/>
                      </a:lnTo>
                      <a:lnTo>
                        <a:pt x="88" y="597"/>
                      </a:lnTo>
                      <a:lnTo>
                        <a:pt x="88" y="555"/>
                      </a:lnTo>
                      <a:lnTo>
                        <a:pt x="76" y="555"/>
                      </a:lnTo>
                      <a:lnTo>
                        <a:pt x="76" y="542"/>
                      </a:lnTo>
                      <a:lnTo>
                        <a:pt x="63" y="542"/>
                      </a:lnTo>
                      <a:lnTo>
                        <a:pt x="63" y="508"/>
                      </a:lnTo>
                      <a:lnTo>
                        <a:pt x="76" y="508"/>
                      </a:lnTo>
                      <a:lnTo>
                        <a:pt x="76" y="495"/>
                      </a:lnTo>
                      <a:lnTo>
                        <a:pt x="88" y="495"/>
                      </a:lnTo>
                      <a:lnTo>
                        <a:pt x="88" y="466"/>
                      </a:lnTo>
                      <a:lnTo>
                        <a:pt x="101" y="466"/>
                      </a:lnTo>
                      <a:lnTo>
                        <a:pt x="101" y="453"/>
                      </a:lnTo>
                      <a:lnTo>
                        <a:pt x="122" y="453"/>
                      </a:lnTo>
                      <a:lnTo>
                        <a:pt x="122" y="440"/>
                      </a:lnTo>
                      <a:lnTo>
                        <a:pt x="135" y="440"/>
                      </a:lnTo>
                      <a:lnTo>
                        <a:pt x="135" y="428"/>
                      </a:lnTo>
                      <a:lnTo>
                        <a:pt x="148" y="428"/>
                      </a:lnTo>
                      <a:lnTo>
                        <a:pt x="148" y="381"/>
                      </a:lnTo>
                      <a:lnTo>
                        <a:pt x="165" y="381"/>
                      </a:lnTo>
                      <a:lnTo>
                        <a:pt x="165" y="394"/>
                      </a:lnTo>
                      <a:lnTo>
                        <a:pt x="177" y="394"/>
                      </a:lnTo>
                      <a:lnTo>
                        <a:pt x="177" y="339"/>
                      </a:lnTo>
                      <a:lnTo>
                        <a:pt x="203" y="339"/>
                      </a:lnTo>
                      <a:lnTo>
                        <a:pt x="203" y="326"/>
                      </a:lnTo>
                      <a:lnTo>
                        <a:pt x="215" y="326"/>
                      </a:lnTo>
                      <a:lnTo>
                        <a:pt x="215" y="318"/>
                      </a:lnTo>
                      <a:lnTo>
                        <a:pt x="224" y="318"/>
                      </a:lnTo>
                      <a:lnTo>
                        <a:pt x="224" y="305"/>
                      </a:lnTo>
                      <a:lnTo>
                        <a:pt x="237" y="305"/>
                      </a:lnTo>
                      <a:lnTo>
                        <a:pt x="237" y="318"/>
                      </a:lnTo>
                      <a:lnTo>
                        <a:pt x="237" y="305"/>
                      </a:lnTo>
                      <a:lnTo>
                        <a:pt x="249" y="318"/>
                      </a:lnTo>
                      <a:lnTo>
                        <a:pt x="292" y="318"/>
                      </a:lnTo>
                      <a:lnTo>
                        <a:pt x="304" y="326"/>
                      </a:lnTo>
                      <a:lnTo>
                        <a:pt x="313" y="326"/>
                      </a:lnTo>
                      <a:lnTo>
                        <a:pt x="313" y="318"/>
                      </a:lnTo>
                      <a:lnTo>
                        <a:pt x="338" y="318"/>
                      </a:lnTo>
                      <a:lnTo>
                        <a:pt x="338" y="326"/>
                      </a:lnTo>
                      <a:lnTo>
                        <a:pt x="351" y="326"/>
                      </a:lnTo>
                      <a:lnTo>
                        <a:pt x="351" y="339"/>
                      </a:lnTo>
                      <a:lnTo>
                        <a:pt x="364" y="339"/>
                      </a:lnTo>
                      <a:lnTo>
                        <a:pt x="364" y="351"/>
                      </a:lnTo>
                      <a:lnTo>
                        <a:pt x="393" y="351"/>
                      </a:lnTo>
                      <a:lnTo>
                        <a:pt x="393" y="339"/>
                      </a:lnTo>
                      <a:lnTo>
                        <a:pt x="406" y="339"/>
                      </a:lnTo>
                      <a:lnTo>
                        <a:pt x="393" y="326"/>
                      </a:lnTo>
                      <a:lnTo>
                        <a:pt x="406" y="326"/>
                      </a:lnTo>
                      <a:lnTo>
                        <a:pt x="406" y="318"/>
                      </a:lnTo>
                      <a:lnTo>
                        <a:pt x="414" y="318"/>
                      </a:lnTo>
                      <a:lnTo>
                        <a:pt x="414" y="262"/>
                      </a:lnTo>
                      <a:lnTo>
                        <a:pt x="427" y="262"/>
                      </a:lnTo>
                      <a:lnTo>
                        <a:pt x="427" y="250"/>
                      </a:lnTo>
                      <a:lnTo>
                        <a:pt x="440" y="250"/>
                      </a:lnTo>
                      <a:lnTo>
                        <a:pt x="440" y="237"/>
                      </a:lnTo>
                      <a:lnTo>
                        <a:pt x="440" y="250"/>
                      </a:lnTo>
                      <a:lnTo>
                        <a:pt x="440" y="237"/>
                      </a:lnTo>
                      <a:lnTo>
                        <a:pt x="440" y="250"/>
                      </a:lnTo>
                      <a:lnTo>
                        <a:pt x="453" y="250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5" name="Google Shape;1168;p19">
                  <a:extLst>
                    <a:ext uri="{FF2B5EF4-FFF2-40B4-BE49-F238E27FC236}">
                      <a16:creationId xmlns:a16="http://schemas.microsoft.com/office/drawing/2014/main" id="{2AF95A98-1FAC-D38E-57FE-BF3B843345C2}"/>
                    </a:ext>
                  </a:extLst>
                </p:cNvPr>
                <p:cNvSpPr/>
                <p:nvPr/>
              </p:nvSpPr>
              <p:spPr>
                <a:xfrm>
                  <a:off x="7269327" y="2723602"/>
                  <a:ext cx="471109" cy="502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" h="1549" extrusionOk="0">
                      <a:moveTo>
                        <a:pt x="465" y="355"/>
                      </a:moveTo>
                      <a:lnTo>
                        <a:pt x="465" y="342"/>
                      </a:lnTo>
                      <a:lnTo>
                        <a:pt x="478" y="342"/>
                      </a:lnTo>
                      <a:lnTo>
                        <a:pt x="478" y="330"/>
                      </a:lnTo>
                      <a:lnTo>
                        <a:pt x="491" y="330"/>
                      </a:lnTo>
                      <a:lnTo>
                        <a:pt x="491" y="317"/>
                      </a:lnTo>
                      <a:lnTo>
                        <a:pt x="503" y="317"/>
                      </a:lnTo>
                      <a:lnTo>
                        <a:pt x="503" y="300"/>
                      </a:lnTo>
                      <a:lnTo>
                        <a:pt x="520" y="300"/>
                      </a:lnTo>
                      <a:lnTo>
                        <a:pt x="520" y="287"/>
                      </a:lnTo>
                      <a:lnTo>
                        <a:pt x="533" y="287"/>
                      </a:lnTo>
                      <a:lnTo>
                        <a:pt x="533" y="275"/>
                      </a:lnTo>
                      <a:lnTo>
                        <a:pt x="546" y="275"/>
                      </a:lnTo>
                      <a:lnTo>
                        <a:pt x="546" y="271"/>
                      </a:lnTo>
                      <a:lnTo>
                        <a:pt x="554" y="254"/>
                      </a:lnTo>
                      <a:lnTo>
                        <a:pt x="567" y="254"/>
                      </a:lnTo>
                      <a:lnTo>
                        <a:pt x="567" y="216"/>
                      </a:lnTo>
                      <a:lnTo>
                        <a:pt x="580" y="203"/>
                      </a:lnTo>
                      <a:lnTo>
                        <a:pt x="580" y="169"/>
                      </a:lnTo>
                      <a:lnTo>
                        <a:pt x="592" y="169"/>
                      </a:lnTo>
                      <a:lnTo>
                        <a:pt x="592" y="152"/>
                      </a:lnTo>
                      <a:lnTo>
                        <a:pt x="580" y="152"/>
                      </a:lnTo>
                      <a:lnTo>
                        <a:pt x="580" y="114"/>
                      </a:lnTo>
                      <a:lnTo>
                        <a:pt x="592" y="114"/>
                      </a:lnTo>
                      <a:lnTo>
                        <a:pt x="592" y="80"/>
                      </a:lnTo>
                      <a:lnTo>
                        <a:pt x="605" y="80"/>
                      </a:lnTo>
                      <a:lnTo>
                        <a:pt x="605" y="25"/>
                      </a:lnTo>
                      <a:lnTo>
                        <a:pt x="622" y="25"/>
                      </a:lnTo>
                      <a:lnTo>
                        <a:pt x="622" y="12"/>
                      </a:lnTo>
                      <a:lnTo>
                        <a:pt x="635" y="25"/>
                      </a:lnTo>
                      <a:lnTo>
                        <a:pt x="635" y="12"/>
                      </a:lnTo>
                      <a:lnTo>
                        <a:pt x="639" y="12"/>
                      </a:lnTo>
                      <a:lnTo>
                        <a:pt x="639" y="0"/>
                      </a:lnTo>
                      <a:lnTo>
                        <a:pt x="668" y="0"/>
                      </a:lnTo>
                      <a:lnTo>
                        <a:pt x="668" y="25"/>
                      </a:lnTo>
                      <a:lnTo>
                        <a:pt x="681" y="25"/>
                      </a:lnTo>
                      <a:lnTo>
                        <a:pt x="681" y="38"/>
                      </a:lnTo>
                      <a:lnTo>
                        <a:pt x="694" y="38"/>
                      </a:lnTo>
                      <a:lnTo>
                        <a:pt x="694" y="55"/>
                      </a:lnTo>
                      <a:lnTo>
                        <a:pt x="681" y="67"/>
                      </a:lnTo>
                      <a:lnTo>
                        <a:pt x="681" y="80"/>
                      </a:lnTo>
                      <a:lnTo>
                        <a:pt x="694" y="80"/>
                      </a:lnTo>
                      <a:lnTo>
                        <a:pt x="694" y="114"/>
                      </a:lnTo>
                      <a:lnTo>
                        <a:pt x="707" y="114"/>
                      </a:lnTo>
                      <a:lnTo>
                        <a:pt x="707" y="139"/>
                      </a:lnTo>
                      <a:lnTo>
                        <a:pt x="719" y="139"/>
                      </a:lnTo>
                      <a:lnTo>
                        <a:pt x="719" y="152"/>
                      </a:lnTo>
                      <a:lnTo>
                        <a:pt x="719" y="139"/>
                      </a:lnTo>
                      <a:lnTo>
                        <a:pt x="719" y="152"/>
                      </a:lnTo>
                      <a:lnTo>
                        <a:pt x="736" y="152"/>
                      </a:lnTo>
                      <a:lnTo>
                        <a:pt x="736" y="169"/>
                      </a:lnTo>
                      <a:lnTo>
                        <a:pt x="736" y="152"/>
                      </a:lnTo>
                      <a:lnTo>
                        <a:pt x="770" y="152"/>
                      </a:lnTo>
                      <a:lnTo>
                        <a:pt x="770" y="169"/>
                      </a:lnTo>
                      <a:lnTo>
                        <a:pt x="783" y="169"/>
                      </a:lnTo>
                      <a:lnTo>
                        <a:pt x="783" y="182"/>
                      </a:lnTo>
                      <a:lnTo>
                        <a:pt x="795" y="182"/>
                      </a:lnTo>
                      <a:lnTo>
                        <a:pt x="795" y="186"/>
                      </a:lnTo>
                      <a:lnTo>
                        <a:pt x="783" y="186"/>
                      </a:lnTo>
                      <a:lnTo>
                        <a:pt x="783" y="203"/>
                      </a:lnTo>
                      <a:lnTo>
                        <a:pt x="795" y="203"/>
                      </a:lnTo>
                      <a:lnTo>
                        <a:pt x="795" y="216"/>
                      </a:lnTo>
                      <a:lnTo>
                        <a:pt x="808" y="216"/>
                      </a:lnTo>
                      <a:lnTo>
                        <a:pt x="808" y="228"/>
                      </a:lnTo>
                      <a:lnTo>
                        <a:pt x="821" y="228"/>
                      </a:lnTo>
                      <a:lnTo>
                        <a:pt x="821" y="271"/>
                      </a:lnTo>
                      <a:lnTo>
                        <a:pt x="808" y="271"/>
                      </a:lnTo>
                      <a:lnTo>
                        <a:pt x="808" y="300"/>
                      </a:lnTo>
                      <a:lnTo>
                        <a:pt x="795" y="300"/>
                      </a:lnTo>
                      <a:lnTo>
                        <a:pt x="808" y="300"/>
                      </a:lnTo>
                      <a:lnTo>
                        <a:pt x="808" y="330"/>
                      </a:lnTo>
                      <a:lnTo>
                        <a:pt x="821" y="330"/>
                      </a:lnTo>
                      <a:lnTo>
                        <a:pt x="821" y="317"/>
                      </a:lnTo>
                      <a:lnTo>
                        <a:pt x="829" y="330"/>
                      </a:lnTo>
                      <a:lnTo>
                        <a:pt x="855" y="330"/>
                      </a:lnTo>
                      <a:lnTo>
                        <a:pt x="855" y="317"/>
                      </a:lnTo>
                      <a:lnTo>
                        <a:pt x="884" y="317"/>
                      </a:lnTo>
                      <a:lnTo>
                        <a:pt x="884" y="300"/>
                      </a:lnTo>
                      <a:lnTo>
                        <a:pt x="897" y="300"/>
                      </a:lnTo>
                      <a:lnTo>
                        <a:pt x="897" y="287"/>
                      </a:lnTo>
                      <a:lnTo>
                        <a:pt x="910" y="287"/>
                      </a:lnTo>
                      <a:lnTo>
                        <a:pt x="910" y="317"/>
                      </a:lnTo>
                      <a:lnTo>
                        <a:pt x="897" y="317"/>
                      </a:lnTo>
                      <a:lnTo>
                        <a:pt x="910" y="317"/>
                      </a:lnTo>
                      <a:lnTo>
                        <a:pt x="910" y="330"/>
                      </a:lnTo>
                      <a:lnTo>
                        <a:pt x="897" y="330"/>
                      </a:lnTo>
                      <a:lnTo>
                        <a:pt x="897" y="342"/>
                      </a:lnTo>
                      <a:lnTo>
                        <a:pt x="910" y="342"/>
                      </a:lnTo>
                      <a:lnTo>
                        <a:pt x="910" y="364"/>
                      </a:lnTo>
                      <a:lnTo>
                        <a:pt x="918" y="364"/>
                      </a:lnTo>
                      <a:lnTo>
                        <a:pt x="918" y="402"/>
                      </a:lnTo>
                      <a:lnTo>
                        <a:pt x="931" y="402"/>
                      </a:lnTo>
                      <a:lnTo>
                        <a:pt x="931" y="419"/>
                      </a:lnTo>
                      <a:lnTo>
                        <a:pt x="931" y="402"/>
                      </a:lnTo>
                      <a:lnTo>
                        <a:pt x="944" y="419"/>
                      </a:lnTo>
                      <a:lnTo>
                        <a:pt x="944" y="402"/>
                      </a:lnTo>
                      <a:lnTo>
                        <a:pt x="956" y="402"/>
                      </a:lnTo>
                      <a:lnTo>
                        <a:pt x="956" y="419"/>
                      </a:lnTo>
                      <a:lnTo>
                        <a:pt x="956" y="402"/>
                      </a:lnTo>
                      <a:lnTo>
                        <a:pt x="969" y="402"/>
                      </a:lnTo>
                      <a:lnTo>
                        <a:pt x="969" y="419"/>
                      </a:lnTo>
                      <a:lnTo>
                        <a:pt x="969" y="402"/>
                      </a:lnTo>
                      <a:lnTo>
                        <a:pt x="986" y="402"/>
                      </a:lnTo>
                      <a:lnTo>
                        <a:pt x="986" y="389"/>
                      </a:lnTo>
                      <a:lnTo>
                        <a:pt x="986" y="402"/>
                      </a:lnTo>
                      <a:lnTo>
                        <a:pt x="999" y="402"/>
                      </a:lnTo>
                      <a:lnTo>
                        <a:pt x="999" y="389"/>
                      </a:lnTo>
                      <a:lnTo>
                        <a:pt x="1032" y="389"/>
                      </a:lnTo>
                      <a:lnTo>
                        <a:pt x="1032" y="402"/>
                      </a:lnTo>
                      <a:lnTo>
                        <a:pt x="1058" y="402"/>
                      </a:lnTo>
                      <a:lnTo>
                        <a:pt x="1058" y="419"/>
                      </a:lnTo>
                      <a:lnTo>
                        <a:pt x="1071" y="419"/>
                      </a:lnTo>
                      <a:lnTo>
                        <a:pt x="1071" y="431"/>
                      </a:lnTo>
                      <a:lnTo>
                        <a:pt x="1088" y="431"/>
                      </a:lnTo>
                      <a:lnTo>
                        <a:pt x="1100" y="444"/>
                      </a:lnTo>
                      <a:lnTo>
                        <a:pt x="1100" y="465"/>
                      </a:lnTo>
                      <a:lnTo>
                        <a:pt x="1104" y="465"/>
                      </a:lnTo>
                      <a:lnTo>
                        <a:pt x="1104" y="457"/>
                      </a:lnTo>
                      <a:lnTo>
                        <a:pt x="1121" y="457"/>
                      </a:lnTo>
                      <a:lnTo>
                        <a:pt x="1121" y="444"/>
                      </a:lnTo>
                      <a:lnTo>
                        <a:pt x="1121" y="457"/>
                      </a:lnTo>
                      <a:lnTo>
                        <a:pt x="1121" y="444"/>
                      </a:lnTo>
                      <a:lnTo>
                        <a:pt x="1134" y="457"/>
                      </a:lnTo>
                      <a:lnTo>
                        <a:pt x="1134" y="444"/>
                      </a:lnTo>
                      <a:lnTo>
                        <a:pt x="1159" y="444"/>
                      </a:lnTo>
                      <a:lnTo>
                        <a:pt x="1159" y="465"/>
                      </a:lnTo>
                      <a:lnTo>
                        <a:pt x="1172" y="478"/>
                      </a:lnTo>
                      <a:lnTo>
                        <a:pt x="1172" y="491"/>
                      </a:lnTo>
                      <a:lnTo>
                        <a:pt x="1185" y="491"/>
                      </a:lnTo>
                      <a:lnTo>
                        <a:pt x="1185" y="503"/>
                      </a:lnTo>
                      <a:lnTo>
                        <a:pt x="1193" y="503"/>
                      </a:lnTo>
                      <a:lnTo>
                        <a:pt x="1193" y="491"/>
                      </a:lnTo>
                      <a:lnTo>
                        <a:pt x="1185" y="491"/>
                      </a:lnTo>
                      <a:lnTo>
                        <a:pt x="1193" y="491"/>
                      </a:lnTo>
                      <a:lnTo>
                        <a:pt x="1185" y="491"/>
                      </a:lnTo>
                      <a:lnTo>
                        <a:pt x="1185" y="457"/>
                      </a:lnTo>
                      <a:lnTo>
                        <a:pt x="1219" y="457"/>
                      </a:lnTo>
                      <a:lnTo>
                        <a:pt x="1219" y="465"/>
                      </a:lnTo>
                      <a:lnTo>
                        <a:pt x="1236" y="465"/>
                      </a:lnTo>
                      <a:lnTo>
                        <a:pt x="1236" y="491"/>
                      </a:lnTo>
                      <a:lnTo>
                        <a:pt x="1261" y="491"/>
                      </a:lnTo>
                      <a:lnTo>
                        <a:pt x="1261" y="503"/>
                      </a:lnTo>
                      <a:lnTo>
                        <a:pt x="1274" y="503"/>
                      </a:lnTo>
                      <a:lnTo>
                        <a:pt x="1274" y="516"/>
                      </a:lnTo>
                      <a:lnTo>
                        <a:pt x="1286" y="516"/>
                      </a:lnTo>
                      <a:lnTo>
                        <a:pt x="1286" y="491"/>
                      </a:lnTo>
                      <a:lnTo>
                        <a:pt x="1308" y="491"/>
                      </a:lnTo>
                      <a:lnTo>
                        <a:pt x="1308" y="503"/>
                      </a:lnTo>
                      <a:lnTo>
                        <a:pt x="1320" y="503"/>
                      </a:lnTo>
                      <a:lnTo>
                        <a:pt x="1308" y="503"/>
                      </a:lnTo>
                      <a:lnTo>
                        <a:pt x="1308" y="550"/>
                      </a:lnTo>
                      <a:lnTo>
                        <a:pt x="1261" y="550"/>
                      </a:lnTo>
                      <a:lnTo>
                        <a:pt x="1274" y="550"/>
                      </a:lnTo>
                      <a:lnTo>
                        <a:pt x="1261" y="550"/>
                      </a:lnTo>
                      <a:lnTo>
                        <a:pt x="1261" y="567"/>
                      </a:lnTo>
                      <a:lnTo>
                        <a:pt x="1248" y="567"/>
                      </a:lnTo>
                      <a:lnTo>
                        <a:pt x="1248" y="592"/>
                      </a:lnTo>
                      <a:lnTo>
                        <a:pt x="1236" y="592"/>
                      </a:lnTo>
                      <a:lnTo>
                        <a:pt x="1236" y="639"/>
                      </a:lnTo>
                      <a:lnTo>
                        <a:pt x="1248" y="639"/>
                      </a:lnTo>
                      <a:lnTo>
                        <a:pt x="1248" y="669"/>
                      </a:lnTo>
                      <a:lnTo>
                        <a:pt x="1261" y="669"/>
                      </a:lnTo>
                      <a:lnTo>
                        <a:pt x="1236" y="669"/>
                      </a:lnTo>
                      <a:lnTo>
                        <a:pt x="1236" y="681"/>
                      </a:lnTo>
                      <a:lnTo>
                        <a:pt x="1219" y="681"/>
                      </a:lnTo>
                      <a:lnTo>
                        <a:pt x="1236" y="681"/>
                      </a:lnTo>
                      <a:lnTo>
                        <a:pt x="1236" y="694"/>
                      </a:lnTo>
                      <a:lnTo>
                        <a:pt x="1219" y="694"/>
                      </a:lnTo>
                      <a:lnTo>
                        <a:pt x="1219" y="707"/>
                      </a:lnTo>
                      <a:lnTo>
                        <a:pt x="1206" y="707"/>
                      </a:lnTo>
                      <a:lnTo>
                        <a:pt x="1206" y="719"/>
                      </a:lnTo>
                      <a:lnTo>
                        <a:pt x="1193" y="719"/>
                      </a:lnTo>
                      <a:lnTo>
                        <a:pt x="1193" y="707"/>
                      </a:lnTo>
                      <a:lnTo>
                        <a:pt x="1185" y="707"/>
                      </a:lnTo>
                      <a:lnTo>
                        <a:pt x="1185" y="719"/>
                      </a:lnTo>
                      <a:lnTo>
                        <a:pt x="1172" y="719"/>
                      </a:lnTo>
                      <a:lnTo>
                        <a:pt x="1172" y="732"/>
                      </a:lnTo>
                      <a:lnTo>
                        <a:pt x="1159" y="732"/>
                      </a:lnTo>
                      <a:lnTo>
                        <a:pt x="1159" y="740"/>
                      </a:lnTo>
                      <a:lnTo>
                        <a:pt x="1121" y="740"/>
                      </a:lnTo>
                      <a:lnTo>
                        <a:pt x="1121" y="753"/>
                      </a:lnTo>
                      <a:lnTo>
                        <a:pt x="1100" y="753"/>
                      </a:lnTo>
                      <a:lnTo>
                        <a:pt x="1100" y="766"/>
                      </a:lnTo>
                      <a:lnTo>
                        <a:pt x="1088" y="766"/>
                      </a:lnTo>
                      <a:lnTo>
                        <a:pt x="1088" y="795"/>
                      </a:lnTo>
                      <a:lnTo>
                        <a:pt x="1071" y="795"/>
                      </a:lnTo>
                      <a:lnTo>
                        <a:pt x="1071" y="842"/>
                      </a:lnTo>
                      <a:lnTo>
                        <a:pt x="1088" y="842"/>
                      </a:lnTo>
                      <a:lnTo>
                        <a:pt x="1088" y="855"/>
                      </a:lnTo>
                      <a:lnTo>
                        <a:pt x="1100" y="867"/>
                      </a:lnTo>
                      <a:lnTo>
                        <a:pt x="1100" y="910"/>
                      </a:lnTo>
                      <a:lnTo>
                        <a:pt x="1088" y="910"/>
                      </a:lnTo>
                      <a:lnTo>
                        <a:pt x="1100" y="910"/>
                      </a:lnTo>
                      <a:lnTo>
                        <a:pt x="1100" y="931"/>
                      </a:lnTo>
                      <a:lnTo>
                        <a:pt x="1104" y="931"/>
                      </a:lnTo>
                      <a:lnTo>
                        <a:pt x="1100" y="931"/>
                      </a:lnTo>
                      <a:lnTo>
                        <a:pt x="1100" y="956"/>
                      </a:lnTo>
                      <a:lnTo>
                        <a:pt x="1134" y="956"/>
                      </a:lnTo>
                      <a:lnTo>
                        <a:pt x="1134" y="944"/>
                      </a:lnTo>
                      <a:lnTo>
                        <a:pt x="1147" y="944"/>
                      </a:lnTo>
                      <a:lnTo>
                        <a:pt x="1147" y="969"/>
                      </a:lnTo>
                      <a:lnTo>
                        <a:pt x="1159" y="982"/>
                      </a:lnTo>
                      <a:lnTo>
                        <a:pt x="1159" y="999"/>
                      </a:lnTo>
                      <a:lnTo>
                        <a:pt x="1172" y="999"/>
                      </a:lnTo>
                      <a:lnTo>
                        <a:pt x="1172" y="1033"/>
                      </a:lnTo>
                      <a:lnTo>
                        <a:pt x="1159" y="1033"/>
                      </a:lnTo>
                      <a:lnTo>
                        <a:pt x="1172" y="1033"/>
                      </a:lnTo>
                      <a:lnTo>
                        <a:pt x="1159" y="1033"/>
                      </a:lnTo>
                      <a:lnTo>
                        <a:pt x="1159" y="1058"/>
                      </a:lnTo>
                      <a:lnTo>
                        <a:pt x="1206" y="1058"/>
                      </a:lnTo>
                      <a:lnTo>
                        <a:pt x="1206" y="1083"/>
                      </a:lnTo>
                      <a:lnTo>
                        <a:pt x="1286" y="1083"/>
                      </a:lnTo>
                      <a:lnTo>
                        <a:pt x="1286" y="1100"/>
                      </a:lnTo>
                      <a:lnTo>
                        <a:pt x="1308" y="1100"/>
                      </a:lnTo>
                      <a:lnTo>
                        <a:pt x="1308" y="1117"/>
                      </a:lnTo>
                      <a:lnTo>
                        <a:pt x="1320" y="1117"/>
                      </a:lnTo>
                      <a:lnTo>
                        <a:pt x="1320" y="1104"/>
                      </a:lnTo>
                      <a:lnTo>
                        <a:pt x="1363" y="1104"/>
                      </a:lnTo>
                      <a:lnTo>
                        <a:pt x="1363" y="1160"/>
                      </a:lnTo>
                      <a:lnTo>
                        <a:pt x="1375" y="1160"/>
                      </a:lnTo>
                      <a:lnTo>
                        <a:pt x="1375" y="1185"/>
                      </a:lnTo>
                      <a:lnTo>
                        <a:pt x="1350" y="1185"/>
                      </a:lnTo>
                      <a:lnTo>
                        <a:pt x="1350" y="1198"/>
                      </a:lnTo>
                      <a:lnTo>
                        <a:pt x="1320" y="1198"/>
                      </a:lnTo>
                      <a:lnTo>
                        <a:pt x="1320" y="1206"/>
                      </a:lnTo>
                      <a:lnTo>
                        <a:pt x="1295" y="1206"/>
                      </a:lnTo>
                      <a:lnTo>
                        <a:pt x="1295" y="1232"/>
                      </a:lnTo>
                      <a:lnTo>
                        <a:pt x="1286" y="1232"/>
                      </a:lnTo>
                      <a:lnTo>
                        <a:pt x="1286" y="1248"/>
                      </a:lnTo>
                      <a:lnTo>
                        <a:pt x="1274" y="1248"/>
                      </a:lnTo>
                      <a:lnTo>
                        <a:pt x="1274" y="1261"/>
                      </a:lnTo>
                      <a:lnTo>
                        <a:pt x="1261" y="1261"/>
                      </a:lnTo>
                      <a:lnTo>
                        <a:pt x="1261" y="1248"/>
                      </a:lnTo>
                      <a:lnTo>
                        <a:pt x="1261" y="1261"/>
                      </a:lnTo>
                      <a:lnTo>
                        <a:pt x="1248" y="1248"/>
                      </a:lnTo>
                      <a:lnTo>
                        <a:pt x="1248" y="1261"/>
                      </a:lnTo>
                      <a:lnTo>
                        <a:pt x="1236" y="1261"/>
                      </a:lnTo>
                      <a:lnTo>
                        <a:pt x="1236" y="1274"/>
                      </a:lnTo>
                      <a:lnTo>
                        <a:pt x="1206" y="1274"/>
                      </a:lnTo>
                      <a:lnTo>
                        <a:pt x="1206" y="1287"/>
                      </a:lnTo>
                      <a:lnTo>
                        <a:pt x="1193" y="1295"/>
                      </a:lnTo>
                      <a:lnTo>
                        <a:pt x="1206" y="1295"/>
                      </a:lnTo>
                      <a:lnTo>
                        <a:pt x="1206" y="1388"/>
                      </a:lnTo>
                      <a:lnTo>
                        <a:pt x="1219" y="1388"/>
                      </a:lnTo>
                      <a:lnTo>
                        <a:pt x="1206" y="1388"/>
                      </a:lnTo>
                      <a:lnTo>
                        <a:pt x="1206" y="1397"/>
                      </a:lnTo>
                      <a:lnTo>
                        <a:pt x="1193" y="1397"/>
                      </a:lnTo>
                      <a:lnTo>
                        <a:pt x="1193" y="1409"/>
                      </a:lnTo>
                      <a:lnTo>
                        <a:pt x="1185" y="1409"/>
                      </a:lnTo>
                      <a:lnTo>
                        <a:pt x="1185" y="1397"/>
                      </a:lnTo>
                      <a:lnTo>
                        <a:pt x="1172" y="1397"/>
                      </a:lnTo>
                      <a:lnTo>
                        <a:pt x="1172" y="1388"/>
                      </a:lnTo>
                      <a:lnTo>
                        <a:pt x="1159" y="1388"/>
                      </a:lnTo>
                      <a:lnTo>
                        <a:pt x="1159" y="1375"/>
                      </a:lnTo>
                      <a:lnTo>
                        <a:pt x="1147" y="1375"/>
                      </a:lnTo>
                      <a:lnTo>
                        <a:pt x="1134" y="1363"/>
                      </a:lnTo>
                      <a:lnTo>
                        <a:pt x="1134" y="1346"/>
                      </a:lnTo>
                      <a:lnTo>
                        <a:pt x="1104" y="1346"/>
                      </a:lnTo>
                      <a:lnTo>
                        <a:pt x="1104" y="1333"/>
                      </a:lnTo>
                      <a:lnTo>
                        <a:pt x="1071" y="1333"/>
                      </a:lnTo>
                      <a:lnTo>
                        <a:pt x="1071" y="1346"/>
                      </a:lnTo>
                      <a:lnTo>
                        <a:pt x="1058" y="1346"/>
                      </a:lnTo>
                      <a:lnTo>
                        <a:pt x="1058" y="1363"/>
                      </a:lnTo>
                      <a:lnTo>
                        <a:pt x="1045" y="1363"/>
                      </a:lnTo>
                      <a:lnTo>
                        <a:pt x="1045" y="1346"/>
                      </a:lnTo>
                      <a:lnTo>
                        <a:pt x="1045" y="1363"/>
                      </a:lnTo>
                      <a:lnTo>
                        <a:pt x="1032" y="1363"/>
                      </a:lnTo>
                      <a:lnTo>
                        <a:pt x="1032" y="1346"/>
                      </a:lnTo>
                      <a:lnTo>
                        <a:pt x="1020" y="1363"/>
                      </a:lnTo>
                      <a:lnTo>
                        <a:pt x="1020" y="1375"/>
                      </a:lnTo>
                      <a:lnTo>
                        <a:pt x="1011" y="1375"/>
                      </a:lnTo>
                      <a:lnTo>
                        <a:pt x="1011" y="1388"/>
                      </a:lnTo>
                      <a:lnTo>
                        <a:pt x="999" y="1397"/>
                      </a:lnTo>
                      <a:lnTo>
                        <a:pt x="944" y="1447"/>
                      </a:lnTo>
                      <a:lnTo>
                        <a:pt x="931" y="1464"/>
                      </a:lnTo>
                      <a:lnTo>
                        <a:pt x="918" y="1477"/>
                      </a:lnTo>
                      <a:lnTo>
                        <a:pt x="910" y="1498"/>
                      </a:lnTo>
                      <a:lnTo>
                        <a:pt x="897" y="1511"/>
                      </a:lnTo>
                      <a:lnTo>
                        <a:pt x="855" y="1549"/>
                      </a:lnTo>
                      <a:lnTo>
                        <a:pt x="855" y="1536"/>
                      </a:lnTo>
                      <a:lnTo>
                        <a:pt x="872" y="1536"/>
                      </a:lnTo>
                      <a:lnTo>
                        <a:pt x="872" y="1498"/>
                      </a:lnTo>
                      <a:lnTo>
                        <a:pt x="855" y="1498"/>
                      </a:lnTo>
                      <a:lnTo>
                        <a:pt x="855" y="1481"/>
                      </a:lnTo>
                      <a:lnTo>
                        <a:pt x="842" y="1481"/>
                      </a:lnTo>
                      <a:lnTo>
                        <a:pt x="842" y="1477"/>
                      </a:lnTo>
                      <a:lnTo>
                        <a:pt x="829" y="1464"/>
                      </a:lnTo>
                      <a:lnTo>
                        <a:pt x="821" y="1447"/>
                      </a:lnTo>
                      <a:lnTo>
                        <a:pt x="821" y="1435"/>
                      </a:lnTo>
                      <a:lnTo>
                        <a:pt x="808" y="1435"/>
                      </a:lnTo>
                      <a:cubicBezTo>
                        <a:pt x="776" y="1398"/>
                        <a:pt x="770" y="1401"/>
                        <a:pt x="740" y="1375"/>
                      </a:cubicBezTo>
                      <a:lnTo>
                        <a:pt x="736" y="1375"/>
                      </a:lnTo>
                      <a:lnTo>
                        <a:pt x="736" y="1363"/>
                      </a:lnTo>
                      <a:lnTo>
                        <a:pt x="719" y="1363"/>
                      </a:lnTo>
                      <a:lnTo>
                        <a:pt x="719" y="1346"/>
                      </a:lnTo>
                      <a:lnTo>
                        <a:pt x="707" y="1346"/>
                      </a:lnTo>
                      <a:lnTo>
                        <a:pt x="694" y="1333"/>
                      </a:lnTo>
                      <a:lnTo>
                        <a:pt x="694" y="1308"/>
                      </a:lnTo>
                      <a:lnTo>
                        <a:pt x="681" y="1308"/>
                      </a:lnTo>
                      <a:lnTo>
                        <a:pt x="668" y="1295"/>
                      </a:lnTo>
                      <a:lnTo>
                        <a:pt x="656" y="1295"/>
                      </a:lnTo>
                      <a:lnTo>
                        <a:pt x="656" y="1287"/>
                      </a:lnTo>
                      <a:lnTo>
                        <a:pt x="639" y="1287"/>
                      </a:lnTo>
                      <a:lnTo>
                        <a:pt x="639" y="1274"/>
                      </a:lnTo>
                      <a:lnTo>
                        <a:pt x="635" y="1274"/>
                      </a:lnTo>
                      <a:lnTo>
                        <a:pt x="635" y="1219"/>
                      </a:lnTo>
                      <a:lnTo>
                        <a:pt x="622" y="1219"/>
                      </a:lnTo>
                      <a:lnTo>
                        <a:pt x="622" y="1198"/>
                      </a:lnTo>
                      <a:lnTo>
                        <a:pt x="605" y="1198"/>
                      </a:lnTo>
                      <a:lnTo>
                        <a:pt x="605" y="1172"/>
                      </a:lnTo>
                      <a:lnTo>
                        <a:pt x="592" y="1172"/>
                      </a:lnTo>
                      <a:lnTo>
                        <a:pt x="592" y="1160"/>
                      </a:lnTo>
                      <a:lnTo>
                        <a:pt x="580" y="1160"/>
                      </a:lnTo>
                      <a:lnTo>
                        <a:pt x="580" y="1147"/>
                      </a:lnTo>
                      <a:lnTo>
                        <a:pt x="567" y="1147"/>
                      </a:lnTo>
                      <a:lnTo>
                        <a:pt x="567" y="1130"/>
                      </a:lnTo>
                      <a:lnTo>
                        <a:pt x="554" y="1130"/>
                      </a:lnTo>
                      <a:lnTo>
                        <a:pt x="546" y="1117"/>
                      </a:lnTo>
                      <a:lnTo>
                        <a:pt x="533" y="1117"/>
                      </a:lnTo>
                      <a:lnTo>
                        <a:pt x="533" y="1104"/>
                      </a:lnTo>
                      <a:lnTo>
                        <a:pt x="520" y="1104"/>
                      </a:lnTo>
                      <a:lnTo>
                        <a:pt x="520" y="1100"/>
                      </a:lnTo>
                      <a:lnTo>
                        <a:pt x="503" y="1100"/>
                      </a:lnTo>
                      <a:lnTo>
                        <a:pt x="503" y="1083"/>
                      </a:lnTo>
                      <a:lnTo>
                        <a:pt x="478" y="1083"/>
                      </a:lnTo>
                      <a:lnTo>
                        <a:pt x="478" y="1071"/>
                      </a:lnTo>
                      <a:lnTo>
                        <a:pt x="465" y="1071"/>
                      </a:lnTo>
                      <a:lnTo>
                        <a:pt x="457" y="1058"/>
                      </a:lnTo>
                      <a:lnTo>
                        <a:pt x="444" y="1058"/>
                      </a:lnTo>
                      <a:lnTo>
                        <a:pt x="444" y="1045"/>
                      </a:lnTo>
                      <a:lnTo>
                        <a:pt x="431" y="1045"/>
                      </a:lnTo>
                      <a:lnTo>
                        <a:pt x="419" y="1033"/>
                      </a:lnTo>
                      <a:lnTo>
                        <a:pt x="406" y="1033"/>
                      </a:lnTo>
                      <a:lnTo>
                        <a:pt x="406" y="1016"/>
                      </a:lnTo>
                      <a:lnTo>
                        <a:pt x="389" y="1016"/>
                      </a:lnTo>
                      <a:lnTo>
                        <a:pt x="376" y="1011"/>
                      </a:lnTo>
                      <a:lnTo>
                        <a:pt x="355" y="1011"/>
                      </a:lnTo>
                      <a:lnTo>
                        <a:pt x="355" y="999"/>
                      </a:lnTo>
                      <a:lnTo>
                        <a:pt x="342" y="999"/>
                      </a:lnTo>
                      <a:lnTo>
                        <a:pt x="330" y="982"/>
                      </a:lnTo>
                      <a:lnTo>
                        <a:pt x="317" y="982"/>
                      </a:lnTo>
                      <a:lnTo>
                        <a:pt x="317" y="969"/>
                      </a:lnTo>
                      <a:lnTo>
                        <a:pt x="287" y="969"/>
                      </a:lnTo>
                      <a:lnTo>
                        <a:pt x="287" y="956"/>
                      </a:lnTo>
                      <a:lnTo>
                        <a:pt x="270" y="956"/>
                      </a:lnTo>
                      <a:lnTo>
                        <a:pt x="254" y="944"/>
                      </a:lnTo>
                      <a:lnTo>
                        <a:pt x="241" y="944"/>
                      </a:lnTo>
                      <a:lnTo>
                        <a:pt x="241" y="931"/>
                      </a:lnTo>
                      <a:lnTo>
                        <a:pt x="215" y="931"/>
                      </a:lnTo>
                      <a:lnTo>
                        <a:pt x="215" y="922"/>
                      </a:lnTo>
                      <a:lnTo>
                        <a:pt x="190" y="922"/>
                      </a:lnTo>
                      <a:lnTo>
                        <a:pt x="190" y="910"/>
                      </a:lnTo>
                      <a:lnTo>
                        <a:pt x="169" y="910"/>
                      </a:lnTo>
                      <a:lnTo>
                        <a:pt x="156" y="897"/>
                      </a:lnTo>
                      <a:lnTo>
                        <a:pt x="139" y="897"/>
                      </a:lnTo>
                      <a:lnTo>
                        <a:pt x="139" y="884"/>
                      </a:lnTo>
                      <a:lnTo>
                        <a:pt x="114" y="884"/>
                      </a:lnTo>
                      <a:lnTo>
                        <a:pt x="114" y="867"/>
                      </a:lnTo>
                      <a:lnTo>
                        <a:pt x="88" y="867"/>
                      </a:lnTo>
                      <a:lnTo>
                        <a:pt x="80" y="855"/>
                      </a:lnTo>
                      <a:lnTo>
                        <a:pt x="67" y="855"/>
                      </a:lnTo>
                      <a:lnTo>
                        <a:pt x="67" y="842"/>
                      </a:lnTo>
                      <a:lnTo>
                        <a:pt x="38" y="842"/>
                      </a:lnTo>
                      <a:lnTo>
                        <a:pt x="38" y="829"/>
                      </a:lnTo>
                      <a:lnTo>
                        <a:pt x="12" y="829"/>
                      </a:lnTo>
                      <a:lnTo>
                        <a:pt x="0" y="821"/>
                      </a:lnTo>
                      <a:lnTo>
                        <a:pt x="80" y="707"/>
                      </a:lnTo>
                      <a:lnTo>
                        <a:pt x="101" y="669"/>
                      </a:lnTo>
                      <a:lnTo>
                        <a:pt x="215" y="491"/>
                      </a:lnTo>
                      <a:lnTo>
                        <a:pt x="215" y="478"/>
                      </a:lnTo>
                      <a:lnTo>
                        <a:pt x="228" y="478"/>
                      </a:lnTo>
                      <a:lnTo>
                        <a:pt x="228" y="465"/>
                      </a:lnTo>
                      <a:lnTo>
                        <a:pt x="241" y="465"/>
                      </a:lnTo>
                      <a:lnTo>
                        <a:pt x="241" y="457"/>
                      </a:lnTo>
                      <a:lnTo>
                        <a:pt x="254" y="444"/>
                      </a:lnTo>
                      <a:lnTo>
                        <a:pt x="270" y="431"/>
                      </a:lnTo>
                      <a:lnTo>
                        <a:pt x="275" y="431"/>
                      </a:lnTo>
                      <a:lnTo>
                        <a:pt x="275" y="419"/>
                      </a:lnTo>
                      <a:lnTo>
                        <a:pt x="287" y="419"/>
                      </a:lnTo>
                      <a:lnTo>
                        <a:pt x="287" y="402"/>
                      </a:lnTo>
                      <a:lnTo>
                        <a:pt x="317" y="402"/>
                      </a:lnTo>
                      <a:lnTo>
                        <a:pt x="317" y="389"/>
                      </a:lnTo>
                      <a:lnTo>
                        <a:pt x="342" y="389"/>
                      </a:lnTo>
                      <a:lnTo>
                        <a:pt x="342" y="376"/>
                      </a:lnTo>
                      <a:lnTo>
                        <a:pt x="431" y="376"/>
                      </a:lnTo>
                      <a:lnTo>
                        <a:pt x="431" y="364"/>
                      </a:lnTo>
                      <a:lnTo>
                        <a:pt x="431" y="376"/>
                      </a:lnTo>
                      <a:lnTo>
                        <a:pt x="457" y="376"/>
                      </a:lnTo>
                      <a:lnTo>
                        <a:pt x="457" y="355"/>
                      </a:lnTo>
                      <a:lnTo>
                        <a:pt x="465" y="355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" name="Google Shape;1169;p19">
                  <a:extLst>
                    <a:ext uri="{FF2B5EF4-FFF2-40B4-BE49-F238E27FC236}">
                      <a16:creationId xmlns:a16="http://schemas.microsoft.com/office/drawing/2014/main" id="{A84B00B7-1681-BDAF-B8BA-BDC17E48332A}"/>
                    </a:ext>
                  </a:extLst>
                </p:cNvPr>
                <p:cNvSpPr/>
                <p:nvPr/>
              </p:nvSpPr>
              <p:spPr>
                <a:xfrm>
                  <a:off x="7042159" y="2307415"/>
                  <a:ext cx="667782" cy="682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7" h="2104" extrusionOk="0">
                      <a:moveTo>
                        <a:pt x="263" y="13"/>
                      </a:moveTo>
                      <a:lnTo>
                        <a:pt x="263" y="25"/>
                      </a:lnTo>
                      <a:lnTo>
                        <a:pt x="275" y="25"/>
                      </a:lnTo>
                      <a:lnTo>
                        <a:pt x="275" y="42"/>
                      </a:lnTo>
                      <a:lnTo>
                        <a:pt x="309" y="42"/>
                      </a:lnTo>
                      <a:lnTo>
                        <a:pt x="309" y="55"/>
                      </a:lnTo>
                      <a:lnTo>
                        <a:pt x="322" y="55"/>
                      </a:lnTo>
                      <a:lnTo>
                        <a:pt x="322" y="89"/>
                      </a:lnTo>
                      <a:lnTo>
                        <a:pt x="385" y="89"/>
                      </a:lnTo>
                      <a:lnTo>
                        <a:pt x="385" y="102"/>
                      </a:lnTo>
                      <a:lnTo>
                        <a:pt x="466" y="102"/>
                      </a:lnTo>
                      <a:lnTo>
                        <a:pt x="466" y="89"/>
                      </a:lnTo>
                      <a:lnTo>
                        <a:pt x="525" y="89"/>
                      </a:lnTo>
                      <a:lnTo>
                        <a:pt x="525" y="102"/>
                      </a:lnTo>
                      <a:lnTo>
                        <a:pt x="538" y="102"/>
                      </a:lnTo>
                      <a:lnTo>
                        <a:pt x="538" y="89"/>
                      </a:lnTo>
                      <a:lnTo>
                        <a:pt x="550" y="102"/>
                      </a:lnTo>
                      <a:lnTo>
                        <a:pt x="572" y="102"/>
                      </a:lnTo>
                      <a:lnTo>
                        <a:pt x="572" y="114"/>
                      </a:lnTo>
                      <a:lnTo>
                        <a:pt x="601" y="114"/>
                      </a:lnTo>
                      <a:lnTo>
                        <a:pt x="601" y="127"/>
                      </a:lnTo>
                      <a:lnTo>
                        <a:pt x="614" y="127"/>
                      </a:lnTo>
                      <a:lnTo>
                        <a:pt x="614" y="140"/>
                      </a:lnTo>
                      <a:lnTo>
                        <a:pt x="652" y="140"/>
                      </a:lnTo>
                      <a:lnTo>
                        <a:pt x="652" y="127"/>
                      </a:lnTo>
                      <a:lnTo>
                        <a:pt x="673" y="127"/>
                      </a:lnTo>
                      <a:lnTo>
                        <a:pt x="673" y="102"/>
                      </a:lnTo>
                      <a:lnTo>
                        <a:pt x="686" y="102"/>
                      </a:lnTo>
                      <a:lnTo>
                        <a:pt x="686" y="89"/>
                      </a:lnTo>
                      <a:lnTo>
                        <a:pt x="699" y="89"/>
                      </a:lnTo>
                      <a:lnTo>
                        <a:pt x="699" y="68"/>
                      </a:lnTo>
                      <a:lnTo>
                        <a:pt x="716" y="68"/>
                      </a:lnTo>
                      <a:lnTo>
                        <a:pt x="716" y="55"/>
                      </a:lnTo>
                      <a:lnTo>
                        <a:pt x="728" y="42"/>
                      </a:lnTo>
                      <a:lnTo>
                        <a:pt x="728" y="25"/>
                      </a:lnTo>
                      <a:lnTo>
                        <a:pt x="741" y="25"/>
                      </a:lnTo>
                      <a:lnTo>
                        <a:pt x="741" y="13"/>
                      </a:lnTo>
                      <a:lnTo>
                        <a:pt x="762" y="13"/>
                      </a:lnTo>
                      <a:lnTo>
                        <a:pt x="762" y="0"/>
                      </a:lnTo>
                      <a:lnTo>
                        <a:pt x="775" y="13"/>
                      </a:lnTo>
                      <a:lnTo>
                        <a:pt x="775" y="25"/>
                      </a:lnTo>
                      <a:lnTo>
                        <a:pt x="788" y="25"/>
                      </a:lnTo>
                      <a:lnTo>
                        <a:pt x="788" y="55"/>
                      </a:lnTo>
                      <a:lnTo>
                        <a:pt x="788" y="42"/>
                      </a:lnTo>
                      <a:lnTo>
                        <a:pt x="800" y="42"/>
                      </a:lnTo>
                      <a:lnTo>
                        <a:pt x="800" y="114"/>
                      </a:lnTo>
                      <a:lnTo>
                        <a:pt x="817" y="114"/>
                      </a:lnTo>
                      <a:lnTo>
                        <a:pt x="817" y="102"/>
                      </a:lnTo>
                      <a:lnTo>
                        <a:pt x="817" y="114"/>
                      </a:lnTo>
                      <a:lnTo>
                        <a:pt x="830" y="114"/>
                      </a:lnTo>
                      <a:lnTo>
                        <a:pt x="830" y="127"/>
                      </a:lnTo>
                      <a:lnTo>
                        <a:pt x="851" y="127"/>
                      </a:lnTo>
                      <a:lnTo>
                        <a:pt x="851" y="114"/>
                      </a:lnTo>
                      <a:lnTo>
                        <a:pt x="876" y="114"/>
                      </a:lnTo>
                      <a:lnTo>
                        <a:pt x="876" y="102"/>
                      </a:lnTo>
                      <a:lnTo>
                        <a:pt x="876" y="114"/>
                      </a:lnTo>
                      <a:lnTo>
                        <a:pt x="889" y="127"/>
                      </a:lnTo>
                      <a:lnTo>
                        <a:pt x="902" y="114"/>
                      </a:lnTo>
                      <a:lnTo>
                        <a:pt x="902" y="127"/>
                      </a:lnTo>
                      <a:lnTo>
                        <a:pt x="915" y="127"/>
                      </a:lnTo>
                      <a:lnTo>
                        <a:pt x="915" y="114"/>
                      </a:lnTo>
                      <a:lnTo>
                        <a:pt x="931" y="114"/>
                      </a:lnTo>
                      <a:lnTo>
                        <a:pt x="931" y="127"/>
                      </a:lnTo>
                      <a:lnTo>
                        <a:pt x="915" y="127"/>
                      </a:lnTo>
                      <a:lnTo>
                        <a:pt x="915" y="140"/>
                      </a:lnTo>
                      <a:lnTo>
                        <a:pt x="902" y="140"/>
                      </a:lnTo>
                      <a:lnTo>
                        <a:pt x="902" y="157"/>
                      </a:lnTo>
                      <a:lnTo>
                        <a:pt x="889" y="157"/>
                      </a:lnTo>
                      <a:lnTo>
                        <a:pt x="889" y="161"/>
                      </a:lnTo>
                      <a:lnTo>
                        <a:pt x="876" y="173"/>
                      </a:lnTo>
                      <a:lnTo>
                        <a:pt x="876" y="190"/>
                      </a:lnTo>
                      <a:lnTo>
                        <a:pt x="864" y="190"/>
                      </a:lnTo>
                      <a:lnTo>
                        <a:pt x="864" y="203"/>
                      </a:lnTo>
                      <a:lnTo>
                        <a:pt x="851" y="203"/>
                      </a:lnTo>
                      <a:lnTo>
                        <a:pt x="834" y="216"/>
                      </a:lnTo>
                      <a:lnTo>
                        <a:pt x="830" y="229"/>
                      </a:lnTo>
                      <a:lnTo>
                        <a:pt x="830" y="241"/>
                      </a:lnTo>
                      <a:lnTo>
                        <a:pt x="817" y="241"/>
                      </a:lnTo>
                      <a:lnTo>
                        <a:pt x="817" y="262"/>
                      </a:lnTo>
                      <a:lnTo>
                        <a:pt x="800" y="262"/>
                      </a:lnTo>
                      <a:lnTo>
                        <a:pt x="800" y="343"/>
                      </a:lnTo>
                      <a:lnTo>
                        <a:pt x="817" y="343"/>
                      </a:lnTo>
                      <a:lnTo>
                        <a:pt x="830" y="351"/>
                      </a:lnTo>
                      <a:lnTo>
                        <a:pt x="851" y="351"/>
                      </a:lnTo>
                      <a:lnTo>
                        <a:pt x="851" y="377"/>
                      </a:lnTo>
                      <a:lnTo>
                        <a:pt x="864" y="364"/>
                      </a:lnTo>
                      <a:lnTo>
                        <a:pt x="889" y="364"/>
                      </a:lnTo>
                      <a:lnTo>
                        <a:pt x="889" y="351"/>
                      </a:lnTo>
                      <a:lnTo>
                        <a:pt x="915" y="351"/>
                      </a:lnTo>
                      <a:lnTo>
                        <a:pt x="915" y="343"/>
                      </a:lnTo>
                      <a:lnTo>
                        <a:pt x="936" y="343"/>
                      </a:lnTo>
                      <a:lnTo>
                        <a:pt x="936" y="330"/>
                      </a:lnTo>
                      <a:lnTo>
                        <a:pt x="948" y="330"/>
                      </a:lnTo>
                      <a:lnTo>
                        <a:pt x="948" y="317"/>
                      </a:lnTo>
                      <a:lnTo>
                        <a:pt x="936" y="317"/>
                      </a:lnTo>
                      <a:lnTo>
                        <a:pt x="948" y="317"/>
                      </a:lnTo>
                      <a:lnTo>
                        <a:pt x="948" y="305"/>
                      </a:lnTo>
                      <a:lnTo>
                        <a:pt x="965" y="305"/>
                      </a:lnTo>
                      <a:lnTo>
                        <a:pt x="965" y="288"/>
                      </a:lnTo>
                      <a:lnTo>
                        <a:pt x="965" y="305"/>
                      </a:lnTo>
                      <a:lnTo>
                        <a:pt x="978" y="305"/>
                      </a:lnTo>
                      <a:lnTo>
                        <a:pt x="978" y="288"/>
                      </a:lnTo>
                      <a:lnTo>
                        <a:pt x="991" y="288"/>
                      </a:lnTo>
                      <a:lnTo>
                        <a:pt x="991" y="275"/>
                      </a:lnTo>
                      <a:lnTo>
                        <a:pt x="1003" y="275"/>
                      </a:lnTo>
                      <a:lnTo>
                        <a:pt x="1003" y="262"/>
                      </a:lnTo>
                      <a:lnTo>
                        <a:pt x="1003" y="275"/>
                      </a:lnTo>
                      <a:lnTo>
                        <a:pt x="1016" y="275"/>
                      </a:lnTo>
                      <a:lnTo>
                        <a:pt x="1016" y="250"/>
                      </a:lnTo>
                      <a:lnTo>
                        <a:pt x="1025" y="250"/>
                      </a:lnTo>
                      <a:lnTo>
                        <a:pt x="1025" y="241"/>
                      </a:lnTo>
                      <a:lnTo>
                        <a:pt x="1025" y="250"/>
                      </a:lnTo>
                      <a:lnTo>
                        <a:pt x="1037" y="241"/>
                      </a:lnTo>
                      <a:lnTo>
                        <a:pt x="1025" y="241"/>
                      </a:lnTo>
                      <a:lnTo>
                        <a:pt x="1037" y="241"/>
                      </a:lnTo>
                      <a:lnTo>
                        <a:pt x="1037" y="216"/>
                      </a:lnTo>
                      <a:lnTo>
                        <a:pt x="1050" y="216"/>
                      </a:lnTo>
                      <a:lnTo>
                        <a:pt x="1050" y="190"/>
                      </a:lnTo>
                      <a:lnTo>
                        <a:pt x="1067" y="190"/>
                      </a:lnTo>
                      <a:lnTo>
                        <a:pt x="1067" y="203"/>
                      </a:lnTo>
                      <a:lnTo>
                        <a:pt x="1080" y="203"/>
                      </a:lnTo>
                      <a:lnTo>
                        <a:pt x="1080" y="190"/>
                      </a:lnTo>
                      <a:lnTo>
                        <a:pt x="1092" y="190"/>
                      </a:lnTo>
                      <a:lnTo>
                        <a:pt x="1092" y="203"/>
                      </a:lnTo>
                      <a:lnTo>
                        <a:pt x="1092" y="190"/>
                      </a:lnTo>
                      <a:lnTo>
                        <a:pt x="1105" y="190"/>
                      </a:lnTo>
                      <a:lnTo>
                        <a:pt x="1105" y="203"/>
                      </a:lnTo>
                      <a:lnTo>
                        <a:pt x="1105" y="190"/>
                      </a:lnTo>
                      <a:lnTo>
                        <a:pt x="1105" y="203"/>
                      </a:lnTo>
                      <a:lnTo>
                        <a:pt x="1118" y="203"/>
                      </a:lnTo>
                      <a:lnTo>
                        <a:pt x="1118" y="190"/>
                      </a:lnTo>
                      <a:lnTo>
                        <a:pt x="1126" y="190"/>
                      </a:lnTo>
                      <a:lnTo>
                        <a:pt x="1126" y="203"/>
                      </a:lnTo>
                      <a:lnTo>
                        <a:pt x="1152" y="203"/>
                      </a:lnTo>
                      <a:lnTo>
                        <a:pt x="1152" y="216"/>
                      </a:lnTo>
                      <a:lnTo>
                        <a:pt x="1152" y="203"/>
                      </a:lnTo>
                      <a:lnTo>
                        <a:pt x="1152" y="216"/>
                      </a:lnTo>
                      <a:lnTo>
                        <a:pt x="1164" y="216"/>
                      </a:lnTo>
                      <a:lnTo>
                        <a:pt x="1164" y="229"/>
                      </a:lnTo>
                      <a:lnTo>
                        <a:pt x="1181" y="229"/>
                      </a:lnTo>
                      <a:lnTo>
                        <a:pt x="1181" y="241"/>
                      </a:lnTo>
                      <a:lnTo>
                        <a:pt x="1194" y="241"/>
                      </a:lnTo>
                      <a:lnTo>
                        <a:pt x="1194" y="250"/>
                      </a:lnTo>
                      <a:lnTo>
                        <a:pt x="1207" y="250"/>
                      </a:lnTo>
                      <a:lnTo>
                        <a:pt x="1207" y="262"/>
                      </a:lnTo>
                      <a:lnTo>
                        <a:pt x="1215" y="262"/>
                      </a:lnTo>
                      <a:lnTo>
                        <a:pt x="1215" y="275"/>
                      </a:lnTo>
                      <a:lnTo>
                        <a:pt x="1228" y="275"/>
                      </a:lnTo>
                      <a:lnTo>
                        <a:pt x="1228" y="262"/>
                      </a:lnTo>
                      <a:lnTo>
                        <a:pt x="1241" y="275"/>
                      </a:lnTo>
                      <a:lnTo>
                        <a:pt x="1253" y="288"/>
                      </a:lnTo>
                      <a:lnTo>
                        <a:pt x="1253" y="275"/>
                      </a:lnTo>
                      <a:lnTo>
                        <a:pt x="1266" y="275"/>
                      </a:lnTo>
                      <a:lnTo>
                        <a:pt x="1266" y="288"/>
                      </a:lnTo>
                      <a:lnTo>
                        <a:pt x="1283" y="288"/>
                      </a:lnTo>
                      <a:lnTo>
                        <a:pt x="1283" y="275"/>
                      </a:lnTo>
                      <a:lnTo>
                        <a:pt x="1300" y="275"/>
                      </a:lnTo>
                      <a:lnTo>
                        <a:pt x="1300" y="288"/>
                      </a:lnTo>
                      <a:lnTo>
                        <a:pt x="1317" y="288"/>
                      </a:lnTo>
                      <a:lnTo>
                        <a:pt x="1317" y="305"/>
                      </a:lnTo>
                      <a:lnTo>
                        <a:pt x="1342" y="305"/>
                      </a:lnTo>
                      <a:lnTo>
                        <a:pt x="1342" y="317"/>
                      </a:lnTo>
                      <a:lnTo>
                        <a:pt x="1355" y="317"/>
                      </a:lnTo>
                      <a:lnTo>
                        <a:pt x="1355" y="330"/>
                      </a:lnTo>
                      <a:lnTo>
                        <a:pt x="1342" y="330"/>
                      </a:lnTo>
                      <a:lnTo>
                        <a:pt x="1355" y="330"/>
                      </a:lnTo>
                      <a:lnTo>
                        <a:pt x="1342" y="330"/>
                      </a:lnTo>
                      <a:lnTo>
                        <a:pt x="1355" y="330"/>
                      </a:lnTo>
                      <a:lnTo>
                        <a:pt x="1355" y="343"/>
                      </a:lnTo>
                      <a:lnTo>
                        <a:pt x="1368" y="351"/>
                      </a:lnTo>
                      <a:lnTo>
                        <a:pt x="1368" y="364"/>
                      </a:lnTo>
                      <a:lnTo>
                        <a:pt x="1397" y="364"/>
                      </a:lnTo>
                      <a:lnTo>
                        <a:pt x="1397" y="377"/>
                      </a:lnTo>
                      <a:lnTo>
                        <a:pt x="1397" y="364"/>
                      </a:lnTo>
                      <a:lnTo>
                        <a:pt x="1401" y="364"/>
                      </a:lnTo>
                      <a:lnTo>
                        <a:pt x="1401" y="377"/>
                      </a:lnTo>
                      <a:lnTo>
                        <a:pt x="1414" y="377"/>
                      </a:lnTo>
                      <a:lnTo>
                        <a:pt x="1414" y="364"/>
                      </a:lnTo>
                      <a:lnTo>
                        <a:pt x="1456" y="364"/>
                      </a:lnTo>
                      <a:lnTo>
                        <a:pt x="1456" y="351"/>
                      </a:lnTo>
                      <a:lnTo>
                        <a:pt x="1490" y="351"/>
                      </a:lnTo>
                      <a:lnTo>
                        <a:pt x="1490" y="343"/>
                      </a:lnTo>
                      <a:lnTo>
                        <a:pt x="1503" y="343"/>
                      </a:lnTo>
                      <a:lnTo>
                        <a:pt x="1503" y="330"/>
                      </a:lnTo>
                      <a:lnTo>
                        <a:pt x="1503" y="343"/>
                      </a:lnTo>
                      <a:lnTo>
                        <a:pt x="1503" y="330"/>
                      </a:lnTo>
                      <a:lnTo>
                        <a:pt x="1533" y="330"/>
                      </a:lnTo>
                      <a:lnTo>
                        <a:pt x="1533" y="317"/>
                      </a:lnTo>
                      <a:lnTo>
                        <a:pt x="1533" y="330"/>
                      </a:lnTo>
                      <a:lnTo>
                        <a:pt x="1545" y="317"/>
                      </a:lnTo>
                      <a:lnTo>
                        <a:pt x="1545" y="330"/>
                      </a:lnTo>
                      <a:lnTo>
                        <a:pt x="1571" y="330"/>
                      </a:lnTo>
                      <a:lnTo>
                        <a:pt x="1571" y="343"/>
                      </a:lnTo>
                      <a:lnTo>
                        <a:pt x="1579" y="343"/>
                      </a:lnTo>
                      <a:lnTo>
                        <a:pt x="1579" y="351"/>
                      </a:lnTo>
                      <a:lnTo>
                        <a:pt x="1592" y="351"/>
                      </a:lnTo>
                      <a:lnTo>
                        <a:pt x="1592" y="377"/>
                      </a:lnTo>
                      <a:lnTo>
                        <a:pt x="1605" y="377"/>
                      </a:lnTo>
                      <a:lnTo>
                        <a:pt x="1605" y="389"/>
                      </a:lnTo>
                      <a:lnTo>
                        <a:pt x="1630" y="389"/>
                      </a:lnTo>
                      <a:lnTo>
                        <a:pt x="1630" y="406"/>
                      </a:lnTo>
                      <a:lnTo>
                        <a:pt x="1660" y="406"/>
                      </a:lnTo>
                      <a:lnTo>
                        <a:pt x="1660" y="389"/>
                      </a:lnTo>
                      <a:lnTo>
                        <a:pt x="1672" y="389"/>
                      </a:lnTo>
                      <a:lnTo>
                        <a:pt x="1672" y="406"/>
                      </a:lnTo>
                      <a:lnTo>
                        <a:pt x="1681" y="406"/>
                      </a:lnTo>
                      <a:lnTo>
                        <a:pt x="1681" y="419"/>
                      </a:lnTo>
                      <a:lnTo>
                        <a:pt x="1693" y="419"/>
                      </a:lnTo>
                      <a:lnTo>
                        <a:pt x="1693" y="440"/>
                      </a:lnTo>
                      <a:lnTo>
                        <a:pt x="1681" y="440"/>
                      </a:lnTo>
                      <a:lnTo>
                        <a:pt x="1681" y="491"/>
                      </a:lnTo>
                      <a:lnTo>
                        <a:pt x="1693" y="491"/>
                      </a:lnTo>
                      <a:lnTo>
                        <a:pt x="1693" y="504"/>
                      </a:lnTo>
                      <a:lnTo>
                        <a:pt x="1706" y="504"/>
                      </a:lnTo>
                      <a:lnTo>
                        <a:pt x="1706" y="538"/>
                      </a:lnTo>
                      <a:lnTo>
                        <a:pt x="1719" y="554"/>
                      </a:lnTo>
                      <a:lnTo>
                        <a:pt x="1719" y="580"/>
                      </a:lnTo>
                      <a:lnTo>
                        <a:pt x="1732" y="580"/>
                      </a:lnTo>
                      <a:lnTo>
                        <a:pt x="1732" y="593"/>
                      </a:lnTo>
                      <a:lnTo>
                        <a:pt x="1749" y="593"/>
                      </a:lnTo>
                      <a:lnTo>
                        <a:pt x="1749" y="622"/>
                      </a:lnTo>
                      <a:lnTo>
                        <a:pt x="1761" y="626"/>
                      </a:lnTo>
                      <a:lnTo>
                        <a:pt x="1761" y="656"/>
                      </a:lnTo>
                      <a:lnTo>
                        <a:pt x="1765" y="656"/>
                      </a:lnTo>
                      <a:lnTo>
                        <a:pt x="1765" y="681"/>
                      </a:lnTo>
                      <a:lnTo>
                        <a:pt x="1795" y="681"/>
                      </a:lnTo>
                      <a:lnTo>
                        <a:pt x="1795" y="694"/>
                      </a:lnTo>
                      <a:lnTo>
                        <a:pt x="1808" y="694"/>
                      </a:lnTo>
                      <a:lnTo>
                        <a:pt x="1808" y="715"/>
                      </a:lnTo>
                      <a:lnTo>
                        <a:pt x="1820" y="728"/>
                      </a:lnTo>
                      <a:lnTo>
                        <a:pt x="1846" y="728"/>
                      </a:lnTo>
                      <a:lnTo>
                        <a:pt x="1846" y="741"/>
                      </a:lnTo>
                      <a:lnTo>
                        <a:pt x="1854" y="741"/>
                      </a:lnTo>
                      <a:lnTo>
                        <a:pt x="1854" y="770"/>
                      </a:lnTo>
                      <a:lnTo>
                        <a:pt x="1867" y="770"/>
                      </a:lnTo>
                      <a:lnTo>
                        <a:pt x="1867" y="783"/>
                      </a:lnTo>
                      <a:lnTo>
                        <a:pt x="1880" y="783"/>
                      </a:lnTo>
                      <a:lnTo>
                        <a:pt x="1880" y="796"/>
                      </a:lnTo>
                      <a:lnTo>
                        <a:pt x="1897" y="808"/>
                      </a:lnTo>
                      <a:lnTo>
                        <a:pt x="1947" y="808"/>
                      </a:lnTo>
                      <a:lnTo>
                        <a:pt x="1947" y="817"/>
                      </a:lnTo>
                      <a:lnTo>
                        <a:pt x="1935" y="817"/>
                      </a:lnTo>
                      <a:lnTo>
                        <a:pt x="1935" y="830"/>
                      </a:lnTo>
                      <a:lnTo>
                        <a:pt x="1909" y="830"/>
                      </a:lnTo>
                      <a:lnTo>
                        <a:pt x="1909" y="885"/>
                      </a:lnTo>
                      <a:lnTo>
                        <a:pt x="1897" y="885"/>
                      </a:lnTo>
                      <a:lnTo>
                        <a:pt x="1897" y="872"/>
                      </a:lnTo>
                      <a:lnTo>
                        <a:pt x="1880" y="872"/>
                      </a:lnTo>
                      <a:lnTo>
                        <a:pt x="1880" y="919"/>
                      </a:lnTo>
                      <a:lnTo>
                        <a:pt x="1867" y="919"/>
                      </a:lnTo>
                      <a:lnTo>
                        <a:pt x="1867" y="931"/>
                      </a:lnTo>
                      <a:lnTo>
                        <a:pt x="1854" y="931"/>
                      </a:lnTo>
                      <a:lnTo>
                        <a:pt x="1854" y="944"/>
                      </a:lnTo>
                      <a:lnTo>
                        <a:pt x="1833" y="944"/>
                      </a:lnTo>
                      <a:lnTo>
                        <a:pt x="1833" y="957"/>
                      </a:lnTo>
                      <a:lnTo>
                        <a:pt x="1820" y="957"/>
                      </a:lnTo>
                      <a:lnTo>
                        <a:pt x="1820" y="986"/>
                      </a:lnTo>
                      <a:lnTo>
                        <a:pt x="1808" y="986"/>
                      </a:lnTo>
                      <a:lnTo>
                        <a:pt x="1808" y="999"/>
                      </a:lnTo>
                      <a:lnTo>
                        <a:pt x="1795" y="999"/>
                      </a:lnTo>
                      <a:lnTo>
                        <a:pt x="1795" y="1033"/>
                      </a:lnTo>
                      <a:lnTo>
                        <a:pt x="1808" y="1033"/>
                      </a:lnTo>
                      <a:lnTo>
                        <a:pt x="1808" y="1046"/>
                      </a:lnTo>
                      <a:lnTo>
                        <a:pt x="1820" y="1046"/>
                      </a:lnTo>
                      <a:lnTo>
                        <a:pt x="1820" y="1088"/>
                      </a:lnTo>
                      <a:lnTo>
                        <a:pt x="1808" y="1088"/>
                      </a:lnTo>
                      <a:lnTo>
                        <a:pt x="1808" y="1105"/>
                      </a:lnTo>
                      <a:lnTo>
                        <a:pt x="1820" y="1105"/>
                      </a:lnTo>
                      <a:lnTo>
                        <a:pt x="1820" y="1122"/>
                      </a:lnTo>
                      <a:lnTo>
                        <a:pt x="1833" y="1122"/>
                      </a:lnTo>
                      <a:lnTo>
                        <a:pt x="1833" y="1147"/>
                      </a:lnTo>
                      <a:lnTo>
                        <a:pt x="1846" y="1147"/>
                      </a:lnTo>
                      <a:lnTo>
                        <a:pt x="1846" y="1173"/>
                      </a:lnTo>
                      <a:lnTo>
                        <a:pt x="1854" y="1173"/>
                      </a:lnTo>
                      <a:lnTo>
                        <a:pt x="1854" y="1236"/>
                      </a:lnTo>
                      <a:lnTo>
                        <a:pt x="1867" y="1236"/>
                      </a:lnTo>
                      <a:lnTo>
                        <a:pt x="1867" y="1274"/>
                      </a:lnTo>
                      <a:lnTo>
                        <a:pt x="1880" y="1274"/>
                      </a:lnTo>
                      <a:lnTo>
                        <a:pt x="1880" y="1308"/>
                      </a:lnTo>
                      <a:lnTo>
                        <a:pt x="1897" y="1308"/>
                      </a:lnTo>
                      <a:lnTo>
                        <a:pt x="1880" y="1308"/>
                      </a:lnTo>
                      <a:lnTo>
                        <a:pt x="1880" y="1321"/>
                      </a:lnTo>
                      <a:lnTo>
                        <a:pt x="1867" y="1321"/>
                      </a:lnTo>
                      <a:lnTo>
                        <a:pt x="1867" y="1308"/>
                      </a:lnTo>
                      <a:lnTo>
                        <a:pt x="1846" y="1308"/>
                      </a:lnTo>
                      <a:lnTo>
                        <a:pt x="1846" y="1321"/>
                      </a:lnTo>
                      <a:lnTo>
                        <a:pt x="1795" y="1321"/>
                      </a:lnTo>
                      <a:lnTo>
                        <a:pt x="1795" y="1308"/>
                      </a:lnTo>
                      <a:lnTo>
                        <a:pt x="1782" y="1308"/>
                      </a:lnTo>
                      <a:lnTo>
                        <a:pt x="1782" y="1321"/>
                      </a:lnTo>
                      <a:lnTo>
                        <a:pt x="1765" y="1321"/>
                      </a:lnTo>
                      <a:lnTo>
                        <a:pt x="1765" y="1338"/>
                      </a:lnTo>
                      <a:lnTo>
                        <a:pt x="1782" y="1338"/>
                      </a:lnTo>
                      <a:lnTo>
                        <a:pt x="1782" y="1350"/>
                      </a:lnTo>
                      <a:lnTo>
                        <a:pt x="1795" y="1363"/>
                      </a:lnTo>
                      <a:lnTo>
                        <a:pt x="1795" y="1435"/>
                      </a:lnTo>
                      <a:lnTo>
                        <a:pt x="1782" y="1435"/>
                      </a:lnTo>
                      <a:lnTo>
                        <a:pt x="1795" y="1435"/>
                      </a:lnTo>
                      <a:lnTo>
                        <a:pt x="1795" y="1452"/>
                      </a:lnTo>
                      <a:lnTo>
                        <a:pt x="1782" y="1452"/>
                      </a:lnTo>
                      <a:lnTo>
                        <a:pt x="1782" y="1469"/>
                      </a:lnTo>
                      <a:lnTo>
                        <a:pt x="1765" y="1469"/>
                      </a:lnTo>
                      <a:lnTo>
                        <a:pt x="1765" y="1499"/>
                      </a:lnTo>
                      <a:lnTo>
                        <a:pt x="1782" y="1499"/>
                      </a:lnTo>
                      <a:lnTo>
                        <a:pt x="1765" y="1499"/>
                      </a:lnTo>
                      <a:lnTo>
                        <a:pt x="1765" y="1554"/>
                      </a:lnTo>
                      <a:lnTo>
                        <a:pt x="1782" y="1554"/>
                      </a:lnTo>
                      <a:lnTo>
                        <a:pt x="1782" y="1558"/>
                      </a:lnTo>
                      <a:lnTo>
                        <a:pt x="1795" y="1558"/>
                      </a:lnTo>
                      <a:lnTo>
                        <a:pt x="1795" y="1600"/>
                      </a:lnTo>
                      <a:lnTo>
                        <a:pt x="1808" y="1600"/>
                      </a:lnTo>
                      <a:lnTo>
                        <a:pt x="1808" y="1613"/>
                      </a:lnTo>
                      <a:lnTo>
                        <a:pt x="1820" y="1613"/>
                      </a:lnTo>
                      <a:lnTo>
                        <a:pt x="1820" y="1638"/>
                      </a:lnTo>
                      <a:lnTo>
                        <a:pt x="1833" y="1638"/>
                      </a:lnTo>
                      <a:lnTo>
                        <a:pt x="1833" y="1659"/>
                      </a:lnTo>
                      <a:lnTo>
                        <a:pt x="1820" y="1659"/>
                      </a:lnTo>
                      <a:lnTo>
                        <a:pt x="1820" y="1672"/>
                      </a:lnTo>
                      <a:lnTo>
                        <a:pt x="1808" y="1672"/>
                      </a:lnTo>
                      <a:lnTo>
                        <a:pt x="1808" y="1702"/>
                      </a:lnTo>
                      <a:lnTo>
                        <a:pt x="1782" y="1702"/>
                      </a:lnTo>
                      <a:lnTo>
                        <a:pt x="1765" y="1714"/>
                      </a:lnTo>
                      <a:lnTo>
                        <a:pt x="1761" y="1727"/>
                      </a:lnTo>
                      <a:lnTo>
                        <a:pt x="1749" y="1714"/>
                      </a:lnTo>
                      <a:lnTo>
                        <a:pt x="1732" y="1714"/>
                      </a:lnTo>
                      <a:lnTo>
                        <a:pt x="1732" y="1702"/>
                      </a:lnTo>
                      <a:lnTo>
                        <a:pt x="1719" y="1702"/>
                      </a:lnTo>
                      <a:lnTo>
                        <a:pt x="1719" y="1685"/>
                      </a:lnTo>
                      <a:lnTo>
                        <a:pt x="1693" y="1685"/>
                      </a:lnTo>
                      <a:lnTo>
                        <a:pt x="1693" y="1672"/>
                      </a:lnTo>
                      <a:lnTo>
                        <a:pt x="1660" y="1672"/>
                      </a:lnTo>
                      <a:lnTo>
                        <a:pt x="1660" y="1685"/>
                      </a:lnTo>
                      <a:lnTo>
                        <a:pt x="1647" y="1685"/>
                      </a:lnTo>
                      <a:lnTo>
                        <a:pt x="1647" y="1672"/>
                      </a:lnTo>
                      <a:lnTo>
                        <a:pt x="1647" y="1685"/>
                      </a:lnTo>
                      <a:lnTo>
                        <a:pt x="1630" y="1685"/>
                      </a:lnTo>
                      <a:lnTo>
                        <a:pt x="1630" y="1702"/>
                      </a:lnTo>
                      <a:lnTo>
                        <a:pt x="1630" y="1685"/>
                      </a:lnTo>
                      <a:lnTo>
                        <a:pt x="1617" y="1685"/>
                      </a:lnTo>
                      <a:lnTo>
                        <a:pt x="1617" y="1702"/>
                      </a:lnTo>
                      <a:lnTo>
                        <a:pt x="1617" y="1685"/>
                      </a:lnTo>
                      <a:lnTo>
                        <a:pt x="1605" y="1685"/>
                      </a:lnTo>
                      <a:lnTo>
                        <a:pt x="1605" y="1702"/>
                      </a:lnTo>
                      <a:lnTo>
                        <a:pt x="1592" y="1685"/>
                      </a:lnTo>
                      <a:lnTo>
                        <a:pt x="1592" y="1702"/>
                      </a:lnTo>
                      <a:lnTo>
                        <a:pt x="1592" y="1685"/>
                      </a:lnTo>
                      <a:lnTo>
                        <a:pt x="1579" y="1685"/>
                      </a:lnTo>
                      <a:lnTo>
                        <a:pt x="1579" y="1647"/>
                      </a:lnTo>
                      <a:lnTo>
                        <a:pt x="1571" y="1647"/>
                      </a:lnTo>
                      <a:lnTo>
                        <a:pt x="1571" y="1625"/>
                      </a:lnTo>
                      <a:lnTo>
                        <a:pt x="1558" y="1625"/>
                      </a:lnTo>
                      <a:lnTo>
                        <a:pt x="1558" y="1613"/>
                      </a:lnTo>
                      <a:lnTo>
                        <a:pt x="1571" y="1613"/>
                      </a:lnTo>
                      <a:lnTo>
                        <a:pt x="1571" y="1600"/>
                      </a:lnTo>
                      <a:lnTo>
                        <a:pt x="1558" y="1600"/>
                      </a:lnTo>
                      <a:lnTo>
                        <a:pt x="1571" y="1600"/>
                      </a:lnTo>
                      <a:lnTo>
                        <a:pt x="1571" y="1570"/>
                      </a:lnTo>
                      <a:lnTo>
                        <a:pt x="1558" y="1570"/>
                      </a:lnTo>
                      <a:lnTo>
                        <a:pt x="1558" y="1583"/>
                      </a:lnTo>
                      <a:lnTo>
                        <a:pt x="1545" y="1583"/>
                      </a:lnTo>
                      <a:lnTo>
                        <a:pt x="1545" y="1600"/>
                      </a:lnTo>
                      <a:lnTo>
                        <a:pt x="1516" y="1600"/>
                      </a:lnTo>
                      <a:lnTo>
                        <a:pt x="1516" y="1613"/>
                      </a:lnTo>
                      <a:lnTo>
                        <a:pt x="1490" y="1613"/>
                      </a:lnTo>
                      <a:lnTo>
                        <a:pt x="1482" y="1600"/>
                      </a:lnTo>
                      <a:lnTo>
                        <a:pt x="1482" y="1613"/>
                      </a:lnTo>
                      <a:lnTo>
                        <a:pt x="1469" y="1613"/>
                      </a:lnTo>
                      <a:lnTo>
                        <a:pt x="1469" y="1583"/>
                      </a:lnTo>
                      <a:lnTo>
                        <a:pt x="1456" y="1583"/>
                      </a:lnTo>
                      <a:lnTo>
                        <a:pt x="1469" y="1583"/>
                      </a:lnTo>
                      <a:lnTo>
                        <a:pt x="1469" y="1554"/>
                      </a:lnTo>
                      <a:lnTo>
                        <a:pt x="1482" y="1554"/>
                      </a:lnTo>
                      <a:lnTo>
                        <a:pt x="1482" y="1511"/>
                      </a:lnTo>
                      <a:lnTo>
                        <a:pt x="1469" y="1511"/>
                      </a:lnTo>
                      <a:lnTo>
                        <a:pt x="1469" y="1499"/>
                      </a:lnTo>
                      <a:lnTo>
                        <a:pt x="1456" y="1499"/>
                      </a:lnTo>
                      <a:lnTo>
                        <a:pt x="1456" y="1486"/>
                      </a:lnTo>
                      <a:lnTo>
                        <a:pt x="1444" y="1486"/>
                      </a:lnTo>
                      <a:lnTo>
                        <a:pt x="1444" y="1469"/>
                      </a:lnTo>
                      <a:lnTo>
                        <a:pt x="1456" y="1469"/>
                      </a:lnTo>
                      <a:lnTo>
                        <a:pt x="1456" y="1465"/>
                      </a:lnTo>
                      <a:lnTo>
                        <a:pt x="1444" y="1465"/>
                      </a:lnTo>
                      <a:lnTo>
                        <a:pt x="1444" y="1452"/>
                      </a:lnTo>
                      <a:lnTo>
                        <a:pt x="1431" y="1452"/>
                      </a:lnTo>
                      <a:lnTo>
                        <a:pt x="1431" y="1435"/>
                      </a:lnTo>
                      <a:lnTo>
                        <a:pt x="1397" y="1435"/>
                      </a:lnTo>
                      <a:lnTo>
                        <a:pt x="1397" y="1452"/>
                      </a:lnTo>
                      <a:lnTo>
                        <a:pt x="1397" y="1435"/>
                      </a:lnTo>
                      <a:lnTo>
                        <a:pt x="1380" y="1435"/>
                      </a:lnTo>
                      <a:lnTo>
                        <a:pt x="1380" y="1422"/>
                      </a:lnTo>
                      <a:lnTo>
                        <a:pt x="1380" y="1435"/>
                      </a:lnTo>
                      <a:lnTo>
                        <a:pt x="1380" y="1422"/>
                      </a:lnTo>
                      <a:lnTo>
                        <a:pt x="1368" y="1422"/>
                      </a:lnTo>
                      <a:lnTo>
                        <a:pt x="1368" y="1397"/>
                      </a:lnTo>
                      <a:lnTo>
                        <a:pt x="1355" y="1397"/>
                      </a:lnTo>
                      <a:lnTo>
                        <a:pt x="1355" y="1363"/>
                      </a:lnTo>
                      <a:lnTo>
                        <a:pt x="1342" y="1363"/>
                      </a:lnTo>
                      <a:lnTo>
                        <a:pt x="1342" y="1350"/>
                      </a:lnTo>
                      <a:lnTo>
                        <a:pt x="1355" y="1338"/>
                      </a:lnTo>
                      <a:lnTo>
                        <a:pt x="1355" y="1321"/>
                      </a:lnTo>
                      <a:lnTo>
                        <a:pt x="1342" y="1321"/>
                      </a:lnTo>
                      <a:lnTo>
                        <a:pt x="1342" y="1308"/>
                      </a:lnTo>
                      <a:lnTo>
                        <a:pt x="1329" y="1308"/>
                      </a:lnTo>
                      <a:lnTo>
                        <a:pt x="1329" y="1283"/>
                      </a:lnTo>
                      <a:lnTo>
                        <a:pt x="1300" y="1283"/>
                      </a:lnTo>
                      <a:lnTo>
                        <a:pt x="1300" y="1295"/>
                      </a:lnTo>
                      <a:lnTo>
                        <a:pt x="1296" y="1295"/>
                      </a:lnTo>
                      <a:lnTo>
                        <a:pt x="1296" y="1308"/>
                      </a:lnTo>
                      <a:lnTo>
                        <a:pt x="1283" y="1295"/>
                      </a:lnTo>
                      <a:lnTo>
                        <a:pt x="1283" y="1308"/>
                      </a:lnTo>
                      <a:lnTo>
                        <a:pt x="1266" y="1308"/>
                      </a:lnTo>
                      <a:lnTo>
                        <a:pt x="1266" y="1363"/>
                      </a:lnTo>
                      <a:lnTo>
                        <a:pt x="1253" y="1363"/>
                      </a:lnTo>
                      <a:lnTo>
                        <a:pt x="1253" y="1397"/>
                      </a:lnTo>
                      <a:lnTo>
                        <a:pt x="1241" y="1397"/>
                      </a:lnTo>
                      <a:lnTo>
                        <a:pt x="1241" y="1435"/>
                      </a:lnTo>
                      <a:lnTo>
                        <a:pt x="1253" y="1435"/>
                      </a:lnTo>
                      <a:lnTo>
                        <a:pt x="1253" y="1452"/>
                      </a:lnTo>
                      <a:lnTo>
                        <a:pt x="1241" y="1452"/>
                      </a:lnTo>
                      <a:lnTo>
                        <a:pt x="1241" y="1486"/>
                      </a:lnTo>
                      <a:lnTo>
                        <a:pt x="1228" y="1499"/>
                      </a:lnTo>
                      <a:lnTo>
                        <a:pt x="1228" y="1537"/>
                      </a:lnTo>
                      <a:lnTo>
                        <a:pt x="1215" y="1537"/>
                      </a:lnTo>
                      <a:lnTo>
                        <a:pt x="1207" y="1554"/>
                      </a:lnTo>
                      <a:lnTo>
                        <a:pt x="1207" y="1558"/>
                      </a:lnTo>
                      <a:lnTo>
                        <a:pt x="1194" y="1558"/>
                      </a:lnTo>
                      <a:lnTo>
                        <a:pt x="1194" y="1570"/>
                      </a:lnTo>
                      <a:lnTo>
                        <a:pt x="1181" y="1570"/>
                      </a:lnTo>
                      <a:lnTo>
                        <a:pt x="1181" y="1583"/>
                      </a:lnTo>
                      <a:lnTo>
                        <a:pt x="1164" y="1583"/>
                      </a:lnTo>
                      <a:lnTo>
                        <a:pt x="1164" y="1600"/>
                      </a:lnTo>
                      <a:lnTo>
                        <a:pt x="1152" y="1600"/>
                      </a:lnTo>
                      <a:lnTo>
                        <a:pt x="1152" y="1613"/>
                      </a:lnTo>
                      <a:lnTo>
                        <a:pt x="1139" y="1613"/>
                      </a:lnTo>
                      <a:lnTo>
                        <a:pt x="1139" y="1625"/>
                      </a:lnTo>
                      <a:lnTo>
                        <a:pt x="1126" y="1625"/>
                      </a:lnTo>
                      <a:lnTo>
                        <a:pt x="1126" y="1638"/>
                      </a:lnTo>
                      <a:lnTo>
                        <a:pt x="1118" y="1638"/>
                      </a:lnTo>
                      <a:lnTo>
                        <a:pt x="1118" y="1659"/>
                      </a:lnTo>
                      <a:lnTo>
                        <a:pt x="1092" y="1659"/>
                      </a:lnTo>
                      <a:lnTo>
                        <a:pt x="1092" y="1647"/>
                      </a:lnTo>
                      <a:lnTo>
                        <a:pt x="1092" y="1659"/>
                      </a:lnTo>
                      <a:lnTo>
                        <a:pt x="1003" y="1659"/>
                      </a:lnTo>
                      <a:lnTo>
                        <a:pt x="1003" y="1672"/>
                      </a:lnTo>
                      <a:lnTo>
                        <a:pt x="978" y="1672"/>
                      </a:lnTo>
                      <a:lnTo>
                        <a:pt x="978" y="1685"/>
                      </a:lnTo>
                      <a:lnTo>
                        <a:pt x="948" y="1685"/>
                      </a:lnTo>
                      <a:lnTo>
                        <a:pt x="948" y="1702"/>
                      </a:lnTo>
                      <a:lnTo>
                        <a:pt x="936" y="1702"/>
                      </a:lnTo>
                      <a:lnTo>
                        <a:pt x="936" y="1714"/>
                      </a:lnTo>
                      <a:lnTo>
                        <a:pt x="931" y="1714"/>
                      </a:lnTo>
                      <a:lnTo>
                        <a:pt x="915" y="1727"/>
                      </a:lnTo>
                      <a:lnTo>
                        <a:pt x="902" y="1740"/>
                      </a:lnTo>
                      <a:lnTo>
                        <a:pt x="902" y="1748"/>
                      </a:lnTo>
                      <a:lnTo>
                        <a:pt x="889" y="1748"/>
                      </a:lnTo>
                      <a:lnTo>
                        <a:pt x="889" y="1761"/>
                      </a:lnTo>
                      <a:lnTo>
                        <a:pt x="876" y="1761"/>
                      </a:lnTo>
                      <a:lnTo>
                        <a:pt x="876" y="1774"/>
                      </a:lnTo>
                      <a:lnTo>
                        <a:pt x="762" y="1952"/>
                      </a:lnTo>
                      <a:lnTo>
                        <a:pt x="741" y="1990"/>
                      </a:lnTo>
                      <a:lnTo>
                        <a:pt x="661" y="2104"/>
                      </a:lnTo>
                      <a:lnTo>
                        <a:pt x="652" y="2104"/>
                      </a:lnTo>
                      <a:cubicBezTo>
                        <a:pt x="633" y="2084"/>
                        <a:pt x="606" y="2084"/>
                        <a:pt x="584" y="2066"/>
                      </a:cubicBezTo>
                      <a:lnTo>
                        <a:pt x="572" y="2066"/>
                      </a:lnTo>
                      <a:lnTo>
                        <a:pt x="559" y="2049"/>
                      </a:lnTo>
                      <a:lnTo>
                        <a:pt x="538" y="2049"/>
                      </a:lnTo>
                      <a:lnTo>
                        <a:pt x="525" y="2036"/>
                      </a:lnTo>
                      <a:lnTo>
                        <a:pt x="512" y="2036"/>
                      </a:lnTo>
                      <a:lnTo>
                        <a:pt x="500" y="2023"/>
                      </a:lnTo>
                      <a:lnTo>
                        <a:pt x="483" y="2023"/>
                      </a:lnTo>
                      <a:lnTo>
                        <a:pt x="483" y="2015"/>
                      </a:lnTo>
                      <a:lnTo>
                        <a:pt x="470" y="2015"/>
                      </a:lnTo>
                      <a:lnTo>
                        <a:pt x="470" y="2002"/>
                      </a:lnTo>
                      <a:lnTo>
                        <a:pt x="466" y="2002"/>
                      </a:lnTo>
                      <a:lnTo>
                        <a:pt x="466" y="1990"/>
                      </a:lnTo>
                      <a:lnTo>
                        <a:pt x="453" y="1990"/>
                      </a:lnTo>
                      <a:lnTo>
                        <a:pt x="453" y="1977"/>
                      </a:lnTo>
                      <a:lnTo>
                        <a:pt x="436" y="1977"/>
                      </a:lnTo>
                      <a:lnTo>
                        <a:pt x="436" y="1964"/>
                      </a:lnTo>
                      <a:lnTo>
                        <a:pt x="423" y="1964"/>
                      </a:lnTo>
                      <a:lnTo>
                        <a:pt x="423" y="1952"/>
                      </a:lnTo>
                      <a:lnTo>
                        <a:pt x="398" y="1952"/>
                      </a:lnTo>
                      <a:lnTo>
                        <a:pt x="398" y="1935"/>
                      </a:lnTo>
                      <a:lnTo>
                        <a:pt x="385" y="1935"/>
                      </a:lnTo>
                      <a:lnTo>
                        <a:pt x="377" y="1922"/>
                      </a:lnTo>
                      <a:lnTo>
                        <a:pt x="364" y="1922"/>
                      </a:lnTo>
                      <a:lnTo>
                        <a:pt x="364" y="1918"/>
                      </a:lnTo>
                      <a:lnTo>
                        <a:pt x="335" y="1918"/>
                      </a:lnTo>
                      <a:lnTo>
                        <a:pt x="335" y="1901"/>
                      </a:lnTo>
                      <a:lnTo>
                        <a:pt x="322" y="1901"/>
                      </a:lnTo>
                      <a:lnTo>
                        <a:pt x="309" y="1888"/>
                      </a:lnTo>
                      <a:lnTo>
                        <a:pt x="296" y="1888"/>
                      </a:lnTo>
                      <a:lnTo>
                        <a:pt x="296" y="1875"/>
                      </a:lnTo>
                      <a:lnTo>
                        <a:pt x="275" y="1875"/>
                      </a:lnTo>
                      <a:lnTo>
                        <a:pt x="275" y="1863"/>
                      </a:lnTo>
                      <a:lnTo>
                        <a:pt x="250" y="1863"/>
                      </a:lnTo>
                      <a:lnTo>
                        <a:pt x="250" y="1850"/>
                      </a:lnTo>
                      <a:lnTo>
                        <a:pt x="233" y="1850"/>
                      </a:lnTo>
                      <a:lnTo>
                        <a:pt x="233" y="1833"/>
                      </a:lnTo>
                      <a:lnTo>
                        <a:pt x="220" y="1833"/>
                      </a:lnTo>
                      <a:lnTo>
                        <a:pt x="208" y="1829"/>
                      </a:lnTo>
                      <a:lnTo>
                        <a:pt x="208" y="1816"/>
                      </a:lnTo>
                      <a:lnTo>
                        <a:pt x="195" y="1816"/>
                      </a:lnTo>
                      <a:lnTo>
                        <a:pt x="195" y="1786"/>
                      </a:lnTo>
                      <a:lnTo>
                        <a:pt x="186" y="1786"/>
                      </a:lnTo>
                      <a:lnTo>
                        <a:pt x="186" y="1774"/>
                      </a:lnTo>
                      <a:lnTo>
                        <a:pt x="174" y="1761"/>
                      </a:lnTo>
                      <a:lnTo>
                        <a:pt x="174" y="1659"/>
                      </a:lnTo>
                      <a:lnTo>
                        <a:pt x="186" y="1659"/>
                      </a:lnTo>
                      <a:lnTo>
                        <a:pt x="186" y="1638"/>
                      </a:lnTo>
                      <a:lnTo>
                        <a:pt x="195" y="1638"/>
                      </a:lnTo>
                      <a:lnTo>
                        <a:pt x="195" y="1625"/>
                      </a:lnTo>
                      <a:lnTo>
                        <a:pt x="220" y="1625"/>
                      </a:lnTo>
                      <a:lnTo>
                        <a:pt x="220" y="1600"/>
                      </a:lnTo>
                      <a:lnTo>
                        <a:pt x="233" y="1600"/>
                      </a:lnTo>
                      <a:lnTo>
                        <a:pt x="233" y="1570"/>
                      </a:lnTo>
                      <a:lnTo>
                        <a:pt x="263" y="1570"/>
                      </a:lnTo>
                      <a:lnTo>
                        <a:pt x="263" y="1583"/>
                      </a:lnTo>
                      <a:lnTo>
                        <a:pt x="275" y="1583"/>
                      </a:lnTo>
                      <a:lnTo>
                        <a:pt x="275" y="1600"/>
                      </a:lnTo>
                      <a:lnTo>
                        <a:pt x="284" y="1600"/>
                      </a:lnTo>
                      <a:lnTo>
                        <a:pt x="284" y="1613"/>
                      </a:lnTo>
                      <a:lnTo>
                        <a:pt x="335" y="1613"/>
                      </a:lnTo>
                      <a:lnTo>
                        <a:pt x="335" y="1625"/>
                      </a:lnTo>
                      <a:lnTo>
                        <a:pt x="377" y="1625"/>
                      </a:lnTo>
                      <a:lnTo>
                        <a:pt x="377" y="1613"/>
                      </a:lnTo>
                      <a:lnTo>
                        <a:pt x="385" y="1613"/>
                      </a:lnTo>
                      <a:lnTo>
                        <a:pt x="398" y="1600"/>
                      </a:lnTo>
                      <a:lnTo>
                        <a:pt x="398" y="1583"/>
                      </a:lnTo>
                      <a:lnTo>
                        <a:pt x="411" y="1583"/>
                      </a:lnTo>
                      <a:lnTo>
                        <a:pt x="411" y="1570"/>
                      </a:lnTo>
                      <a:lnTo>
                        <a:pt x="423" y="1558"/>
                      </a:lnTo>
                      <a:lnTo>
                        <a:pt x="423" y="1554"/>
                      </a:lnTo>
                      <a:lnTo>
                        <a:pt x="436" y="1554"/>
                      </a:lnTo>
                      <a:lnTo>
                        <a:pt x="436" y="1486"/>
                      </a:lnTo>
                      <a:lnTo>
                        <a:pt x="453" y="1486"/>
                      </a:lnTo>
                      <a:lnTo>
                        <a:pt x="436" y="1469"/>
                      </a:lnTo>
                      <a:lnTo>
                        <a:pt x="453" y="1469"/>
                      </a:lnTo>
                      <a:lnTo>
                        <a:pt x="436" y="1469"/>
                      </a:lnTo>
                      <a:lnTo>
                        <a:pt x="453" y="1465"/>
                      </a:lnTo>
                      <a:lnTo>
                        <a:pt x="453" y="1452"/>
                      </a:lnTo>
                      <a:lnTo>
                        <a:pt x="436" y="1452"/>
                      </a:lnTo>
                      <a:lnTo>
                        <a:pt x="436" y="1397"/>
                      </a:lnTo>
                      <a:lnTo>
                        <a:pt x="423" y="1397"/>
                      </a:lnTo>
                      <a:lnTo>
                        <a:pt x="423" y="1363"/>
                      </a:lnTo>
                      <a:lnTo>
                        <a:pt x="411" y="1363"/>
                      </a:lnTo>
                      <a:lnTo>
                        <a:pt x="411" y="1338"/>
                      </a:lnTo>
                      <a:lnTo>
                        <a:pt x="398" y="1338"/>
                      </a:lnTo>
                      <a:lnTo>
                        <a:pt x="398" y="1308"/>
                      </a:lnTo>
                      <a:lnTo>
                        <a:pt x="385" y="1308"/>
                      </a:lnTo>
                      <a:lnTo>
                        <a:pt x="385" y="1283"/>
                      </a:lnTo>
                      <a:lnTo>
                        <a:pt x="377" y="1283"/>
                      </a:lnTo>
                      <a:lnTo>
                        <a:pt x="377" y="1274"/>
                      </a:lnTo>
                      <a:lnTo>
                        <a:pt x="364" y="1261"/>
                      </a:lnTo>
                      <a:lnTo>
                        <a:pt x="364" y="1249"/>
                      </a:lnTo>
                      <a:lnTo>
                        <a:pt x="352" y="1249"/>
                      </a:lnTo>
                      <a:lnTo>
                        <a:pt x="352" y="1236"/>
                      </a:lnTo>
                      <a:lnTo>
                        <a:pt x="335" y="1236"/>
                      </a:lnTo>
                      <a:lnTo>
                        <a:pt x="335" y="1219"/>
                      </a:lnTo>
                      <a:lnTo>
                        <a:pt x="322" y="1219"/>
                      </a:lnTo>
                      <a:lnTo>
                        <a:pt x="322" y="1206"/>
                      </a:lnTo>
                      <a:lnTo>
                        <a:pt x="309" y="1206"/>
                      </a:lnTo>
                      <a:lnTo>
                        <a:pt x="309" y="1194"/>
                      </a:lnTo>
                      <a:lnTo>
                        <a:pt x="296" y="1194"/>
                      </a:lnTo>
                      <a:lnTo>
                        <a:pt x="296" y="1181"/>
                      </a:lnTo>
                      <a:lnTo>
                        <a:pt x="284" y="1181"/>
                      </a:lnTo>
                      <a:lnTo>
                        <a:pt x="284" y="1173"/>
                      </a:lnTo>
                      <a:lnTo>
                        <a:pt x="275" y="1173"/>
                      </a:lnTo>
                      <a:lnTo>
                        <a:pt x="275" y="1160"/>
                      </a:lnTo>
                      <a:lnTo>
                        <a:pt x="263" y="1160"/>
                      </a:lnTo>
                      <a:lnTo>
                        <a:pt x="250" y="1147"/>
                      </a:lnTo>
                      <a:lnTo>
                        <a:pt x="233" y="1134"/>
                      </a:lnTo>
                      <a:lnTo>
                        <a:pt x="195" y="1134"/>
                      </a:lnTo>
                      <a:lnTo>
                        <a:pt x="195" y="1122"/>
                      </a:lnTo>
                      <a:lnTo>
                        <a:pt x="186" y="1105"/>
                      </a:lnTo>
                      <a:lnTo>
                        <a:pt x="186" y="1092"/>
                      </a:lnTo>
                      <a:lnTo>
                        <a:pt x="174" y="1092"/>
                      </a:lnTo>
                      <a:lnTo>
                        <a:pt x="174" y="1088"/>
                      </a:lnTo>
                      <a:lnTo>
                        <a:pt x="161" y="1088"/>
                      </a:lnTo>
                      <a:lnTo>
                        <a:pt x="161" y="1071"/>
                      </a:lnTo>
                      <a:lnTo>
                        <a:pt x="148" y="1071"/>
                      </a:lnTo>
                      <a:lnTo>
                        <a:pt x="148" y="1058"/>
                      </a:lnTo>
                      <a:lnTo>
                        <a:pt x="119" y="1058"/>
                      </a:lnTo>
                      <a:lnTo>
                        <a:pt x="119" y="1033"/>
                      </a:lnTo>
                      <a:lnTo>
                        <a:pt x="136" y="1033"/>
                      </a:lnTo>
                      <a:lnTo>
                        <a:pt x="119" y="1033"/>
                      </a:lnTo>
                      <a:lnTo>
                        <a:pt x="136" y="1033"/>
                      </a:lnTo>
                      <a:lnTo>
                        <a:pt x="136" y="1020"/>
                      </a:lnTo>
                      <a:lnTo>
                        <a:pt x="148" y="1020"/>
                      </a:lnTo>
                      <a:lnTo>
                        <a:pt x="148" y="986"/>
                      </a:lnTo>
                      <a:lnTo>
                        <a:pt x="136" y="986"/>
                      </a:lnTo>
                      <a:lnTo>
                        <a:pt x="136" y="969"/>
                      </a:lnTo>
                      <a:lnTo>
                        <a:pt x="148" y="969"/>
                      </a:lnTo>
                      <a:lnTo>
                        <a:pt x="148" y="957"/>
                      </a:lnTo>
                      <a:lnTo>
                        <a:pt x="161" y="957"/>
                      </a:lnTo>
                      <a:lnTo>
                        <a:pt x="148" y="957"/>
                      </a:lnTo>
                      <a:lnTo>
                        <a:pt x="161" y="957"/>
                      </a:lnTo>
                      <a:lnTo>
                        <a:pt x="148" y="944"/>
                      </a:lnTo>
                      <a:lnTo>
                        <a:pt x="148" y="919"/>
                      </a:lnTo>
                      <a:lnTo>
                        <a:pt x="174" y="919"/>
                      </a:lnTo>
                      <a:lnTo>
                        <a:pt x="186" y="906"/>
                      </a:lnTo>
                      <a:lnTo>
                        <a:pt x="186" y="919"/>
                      </a:lnTo>
                      <a:lnTo>
                        <a:pt x="195" y="919"/>
                      </a:lnTo>
                      <a:lnTo>
                        <a:pt x="195" y="931"/>
                      </a:lnTo>
                      <a:lnTo>
                        <a:pt x="195" y="919"/>
                      </a:lnTo>
                      <a:lnTo>
                        <a:pt x="195" y="931"/>
                      </a:lnTo>
                      <a:lnTo>
                        <a:pt x="208" y="931"/>
                      </a:lnTo>
                      <a:lnTo>
                        <a:pt x="208" y="919"/>
                      </a:lnTo>
                      <a:lnTo>
                        <a:pt x="233" y="919"/>
                      </a:lnTo>
                      <a:lnTo>
                        <a:pt x="233" y="897"/>
                      </a:lnTo>
                      <a:lnTo>
                        <a:pt x="250" y="897"/>
                      </a:lnTo>
                      <a:lnTo>
                        <a:pt x="250" y="872"/>
                      </a:lnTo>
                      <a:lnTo>
                        <a:pt x="233" y="855"/>
                      </a:lnTo>
                      <a:lnTo>
                        <a:pt x="233" y="830"/>
                      </a:lnTo>
                      <a:lnTo>
                        <a:pt x="220" y="830"/>
                      </a:lnTo>
                      <a:lnTo>
                        <a:pt x="220" y="817"/>
                      </a:lnTo>
                      <a:lnTo>
                        <a:pt x="208" y="808"/>
                      </a:lnTo>
                      <a:lnTo>
                        <a:pt x="195" y="796"/>
                      </a:lnTo>
                      <a:lnTo>
                        <a:pt x="186" y="783"/>
                      </a:lnTo>
                      <a:lnTo>
                        <a:pt x="174" y="770"/>
                      </a:lnTo>
                      <a:lnTo>
                        <a:pt x="174" y="753"/>
                      </a:lnTo>
                      <a:lnTo>
                        <a:pt x="161" y="753"/>
                      </a:lnTo>
                      <a:lnTo>
                        <a:pt x="161" y="741"/>
                      </a:lnTo>
                      <a:lnTo>
                        <a:pt x="148" y="728"/>
                      </a:lnTo>
                      <a:lnTo>
                        <a:pt x="148" y="715"/>
                      </a:lnTo>
                      <a:lnTo>
                        <a:pt x="136" y="715"/>
                      </a:lnTo>
                      <a:lnTo>
                        <a:pt x="136" y="707"/>
                      </a:lnTo>
                      <a:lnTo>
                        <a:pt x="119" y="707"/>
                      </a:lnTo>
                      <a:lnTo>
                        <a:pt x="119" y="694"/>
                      </a:lnTo>
                      <a:lnTo>
                        <a:pt x="106" y="681"/>
                      </a:lnTo>
                      <a:lnTo>
                        <a:pt x="102" y="681"/>
                      </a:lnTo>
                      <a:lnTo>
                        <a:pt x="102" y="669"/>
                      </a:lnTo>
                      <a:lnTo>
                        <a:pt x="85" y="669"/>
                      </a:lnTo>
                      <a:lnTo>
                        <a:pt x="85" y="656"/>
                      </a:lnTo>
                      <a:lnTo>
                        <a:pt x="72" y="656"/>
                      </a:lnTo>
                      <a:lnTo>
                        <a:pt x="72" y="639"/>
                      </a:lnTo>
                      <a:lnTo>
                        <a:pt x="59" y="626"/>
                      </a:lnTo>
                      <a:lnTo>
                        <a:pt x="47" y="622"/>
                      </a:lnTo>
                      <a:lnTo>
                        <a:pt x="34" y="605"/>
                      </a:lnTo>
                      <a:lnTo>
                        <a:pt x="34" y="593"/>
                      </a:lnTo>
                      <a:lnTo>
                        <a:pt x="17" y="593"/>
                      </a:lnTo>
                      <a:lnTo>
                        <a:pt x="4" y="580"/>
                      </a:lnTo>
                      <a:lnTo>
                        <a:pt x="0" y="567"/>
                      </a:lnTo>
                      <a:lnTo>
                        <a:pt x="0" y="538"/>
                      </a:lnTo>
                      <a:lnTo>
                        <a:pt x="4" y="538"/>
                      </a:lnTo>
                      <a:lnTo>
                        <a:pt x="17" y="533"/>
                      </a:lnTo>
                      <a:lnTo>
                        <a:pt x="17" y="478"/>
                      </a:lnTo>
                      <a:lnTo>
                        <a:pt x="34" y="478"/>
                      </a:lnTo>
                      <a:lnTo>
                        <a:pt x="34" y="453"/>
                      </a:lnTo>
                      <a:lnTo>
                        <a:pt x="34" y="466"/>
                      </a:lnTo>
                      <a:lnTo>
                        <a:pt x="47" y="453"/>
                      </a:lnTo>
                      <a:lnTo>
                        <a:pt x="47" y="440"/>
                      </a:lnTo>
                      <a:lnTo>
                        <a:pt x="34" y="440"/>
                      </a:lnTo>
                      <a:lnTo>
                        <a:pt x="34" y="406"/>
                      </a:lnTo>
                      <a:lnTo>
                        <a:pt x="17" y="389"/>
                      </a:lnTo>
                      <a:lnTo>
                        <a:pt x="17" y="351"/>
                      </a:lnTo>
                      <a:lnTo>
                        <a:pt x="34" y="351"/>
                      </a:lnTo>
                      <a:lnTo>
                        <a:pt x="34" y="343"/>
                      </a:lnTo>
                      <a:lnTo>
                        <a:pt x="47" y="343"/>
                      </a:lnTo>
                      <a:lnTo>
                        <a:pt x="47" y="317"/>
                      </a:lnTo>
                      <a:lnTo>
                        <a:pt x="59" y="317"/>
                      </a:lnTo>
                      <a:lnTo>
                        <a:pt x="59" y="262"/>
                      </a:lnTo>
                      <a:lnTo>
                        <a:pt x="72" y="262"/>
                      </a:lnTo>
                      <a:lnTo>
                        <a:pt x="59" y="250"/>
                      </a:lnTo>
                      <a:lnTo>
                        <a:pt x="59" y="173"/>
                      </a:lnTo>
                      <a:lnTo>
                        <a:pt x="72" y="173"/>
                      </a:lnTo>
                      <a:lnTo>
                        <a:pt x="72" y="161"/>
                      </a:lnTo>
                      <a:lnTo>
                        <a:pt x="85" y="161"/>
                      </a:lnTo>
                      <a:lnTo>
                        <a:pt x="102" y="157"/>
                      </a:lnTo>
                      <a:lnTo>
                        <a:pt x="102" y="140"/>
                      </a:lnTo>
                      <a:lnTo>
                        <a:pt x="119" y="140"/>
                      </a:lnTo>
                      <a:lnTo>
                        <a:pt x="119" y="127"/>
                      </a:lnTo>
                      <a:lnTo>
                        <a:pt x="136" y="127"/>
                      </a:lnTo>
                      <a:lnTo>
                        <a:pt x="148" y="114"/>
                      </a:lnTo>
                      <a:lnTo>
                        <a:pt x="148" y="102"/>
                      </a:lnTo>
                      <a:lnTo>
                        <a:pt x="161" y="102"/>
                      </a:lnTo>
                      <a:lnTo>
                        <a:pt x="161" y="89"/>
                      </a:lnTo>
                      <a:lnTo>
                        <a:pt x="161" y="102"/>
                      </a:lnTo>
                      <a:lnTo>
                        <a:pt x="174" y="102"/>
                      </a:lnTo>
                      <a:lnTo>
                        <a:pt x="174" y="89"/>
                      </a:lnTo>
                      <a:lnTo>
                        <a:pt x="186" y="89"/>
                      </a:lnTo>
                      <a:lnTo>
                        <a:pt x="186" y="68"/>
                      </a:lnTo>
                      <a:lnTo>
                        <a:pt x="195" y="68"/>
                      </a:lnTo>
                      <a:lnTo>
                        <a:pt x="195" y="55"/>
                      </a:lnTo>
                      <a:lnTo>
                        <a:pt x="208" y="55"/>
                      </a:lnTo>
                      <a:lnTo>
                        <a:pt x="208" y="42"/>
                      </a:lnTo>
                      <a:lnTo>
                        <a:pt x="233" y="42"/>
                      </a:lnTo>
                      <a:lnTo>
                        <a:pt x="233" y="25"/>
                      </a:lnTo>
                      <a:lnTo>
                        <a:pt x="250" y="25"/>
                      </a:lnTo>
                      <a:lnTo>
                        <a:pt x="250" y="13"/>
                      </a:lnTo>
                      <a:lnTo>
                        <a:pt x="263" y="13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" name="Google Shape;1170;p19">
                  <a:extLst>
                    <a:ext uri="{FF2B5EF4-FFF2-40B4-BE49-F238E27FC236}">
                      <a16:creationId xmlns:a16="http://schemas.microsoft.com/office/drawing/2014/main" id="{AB9EC229-0B7B-CB9B-97B8-A419FBC1DB28}"/>
                    </a:ext>
                  </a:extLst>
                </p:cNvPr>
                <p:cNvSpPr/>
                <p:nvPr/>
              </p:nvSpPr>
              <p:spPr>
                <a:xfrm>
                  <a:off x="7132111" y="2100767"/>
                  <a:ext cx="285103" cy="251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" h="779" extrusionOk="0">
                      <a:moveTo>
                        <a:pt x="465" y="148"/>
                      </a:moveTo>
                      <a:lnTo>
                        <a:pt x="478" y="139"/>
                      </a:lnTo>
                      <a:lnTo>
                        <a:pt x="478" y="127"/>
                      </a:lnTo>
                      <a:lnTo>
                        <a:pt x="486" y="114"/>
                      </a:lnTo>
                      <a:lnTo>
                        <a:pt x="499" y="114"/>
                      </a:lnTo>
                      <a:lnTo>
                        <a:pt x="486" y="114"/>
                      </a:lnTo>
                      <a:lnTo>
                        <a:pt x="512" y="114"/>
                      </a:lnTo>
                      <a:lnTo>
                        <a:pt x="499" y="114"/>
                      </a:lnTo>
                      <a:lnTo>
                        <a:pt x="525" y="114"/>
                      </a:lnTo>
                      <a:lnTo>
                        <a:pt x="537" y="97"/>
                      </a:lnTo>
                      <a:lnTo>
                        <a:pt x="571" y="97"/>
                      </a:lnTo>
                      <a:lnTo>
                        <a:pt x="537" y="97"/>
                      </a:lnTo>
                      <a:lnTo>
                        <a:pt x="554" y="97"/>
                      </a:lnTo>
                      <a:lnTo>
                        <a:pt x="554" y="114"/>
                      </a:lnTo>
                      <a:lnTo>
                        <a:pt x="554" y="97"/>
                      </a:lnTo>
                      <a:lnTo>
                        <a:pt x="567" y="97"/>
                      </a:lnTo>
                      <a:lnTo>
                        <a:pt x="567" y="114"/>
                      </a:lnTo>
                      <a:lnTo>
                        <a:pt x="554" y="114"/>
                      </a:lnTo>
                      <a:lnTo>
                        <a:pt x="567" y="114"/>
                      </a:lnTo>
                      <a:lnTo>
                        <a:pt x="554" y="114"/>
                      </a:lnTo>
                      <a:lnTo>
                        <a:pt x="567" y="114"/>
                      </a:lnTo>
                      <a:lnTo>
                        <a:pt x="554" y="127"/>
                      </a:lnTo>
                      <a:lnTo>
                        <a:pt x="567" y="127"/>
                      </a:lnTo>
                      <a:lnTo>
                        <a:pt x="567" y="114"/>
                      </a:lnTo>
                      <a:lnTo>
                        <a:pt x="567" y="127"/>
                      </a:lnTo>
                      <a:lnTo>
                        <a:pt x="567" y="114"/>
                      </a:lnTo>
                      <a:lnTo>
                        <a:pt x="588" y="114"/>
                      </a:lnTo>
                      <a:lnTo>
                        <a:pt x="601" y="97"/>
                      </a:lnTo>
                      <a:lnTo>
                        <a:pt x="588" y="97"/>
                      </a:lnTo>
                      <a:lnTo>
                        <a:pt x="601" y="97"/>
                      </a:lnTo>
                      <a:lnTo>
                        <a:pt x="588" y="97"/>
                      </a:lnTo>
                      <a:lnTo>
                        <a:pt x="601" y="97"/>
                      </a:lnTo>
                      <a:lnTo>
                        <a:pt x="601" y="84"/>
                      </a:lnTo>
                      <a:lnTo>
                        <a:pt x="613" y="84"/>
                      </a:lnTo>
                      <a:lnTo>
                        <a:pt x="626" y="72"/>
                      </a:lnTo>
                      <a:lnTo>
                        <a:pt x="639" y="59"/>
                      </a:lnTo>
                      <a:lnTo>
                        <a:pt x="639" y="51"/>
                      </a:lnTo>
                      <a:lnTo>
                        <a:pt x="652" y="51"/>
                      </a:lnTo>
                      <a:lnTo>
                        <a:pt x="639" y="51"/>
                      </a:lnTo>
                      <a:lnTo>
                        <a:pt x="639" y="59"/>
                      </a:lnTo>
                      <a:lnTo>
                        <a:pt x="639" y="51"/>
                      </a:lnTo>
                      <a:lnTo>
                        <a:pt x="652" y="51"/>
                      </a:lnTo>
                      <a:lnTo>
                        <a:pt x="652" y="25"/>
                      </a:lnTo>
                      <a:lnTo>
                        <a:pt x="668" y="25"/>
                      </a:lnTo>
                      <a:lnTo>
                        <a:pt x="652" y="25"/>
                      </a:lnTo>
                      <a:lnTo>
                        <a:pt x="652" y="0"/>
                      </a:lnTo>
                      <a:lnTo>
                        <a:pt x="668" y="12"/>
                      </a:lnTo>
                      <a:lnTo>
                        <a:pt x="673" y="25"/>
                      </a:lnTo>
                      <a:lnTo>
                        <a:pt x="715" y="25"/>
                      </a:lnTo>
                      <a:lnTo>
                        <a:pt x="715" y="38"/>
                      </a:lnTo>
                      <a:lnTo>
                        <a:pt x="740" y="38"/>
                      </a:lnTo>
                      <a:lnTo>
                        <a:pt x="740" y="59"/>
                      </a:lnTo>
                      <a:lnTo>
                        <a:pt x="728" y="59"/>
                      </a:lnTo>
                      <a:lnTo>
                        <a:pt x="728" y="97"/>
                      </a:lnTo>
                      <a:lnTo>
                        <a:pt x="740" y="97"/>
                      </a:lnTo>
                      <a:lnTo>
                        <a:pt x="740" y="114"/>
                      </a:lnTo>
                      <a:lnTo>
                        <a:pt x="753" y="114"/>
                      </a:lnTo>
                      <a:lnTo>
                        <a:pt x="753" y="186"/>
                      </a:lnTo>
                      <a:lnTo>
                        <a:pt x="762" y="186"/>
                      </a:lnTo>
                      <a:lnTo>
                        <a:pt x="762" y="199"/>
                      </a:lnTo>
                      <a:lnTo>
                        <a:pt x="774" y="199"/>
                      </a:lnTo>
                      <a:lnTo>
                        <a:pt x="774" y="216"/>
                      </a:lnTo>
                      <a:lnTo>
                        <a:pt x="762" y="216"/>
                      </a:lnTo>
                      <a:lnTo>
                        <a:pt x="762" y="228"/>
                      </a:lnTo>
                      <a:lnTo>
                        <a:pt x="774" y="228"/>
                      </a:lnTo>
                      <a:lnTo>
                        <a:pt x="774" y="262"/>
                      </a:lnTo>
                      <a:lnTo>
                        <a:pt x="762" y="262"/>
                      </a:lnTo>
                      <a:lnTo>
                        <a:pt x="762" y="275"/>
                      </a:lnTo>
                      <a:lnTo>
                        <a:pt x="774" y="275"/>
                      </a:lnTo>
                      <a:lnTo>
                        <a:pt x="762" y="275"/>
                      </a:lnTo>
                      <a:lnTo>
                        <a:pt x="762" y="300"/>
                      </a:lnTo>
                      <a:lnTo>
                        <a:pt x="774" y="300"/>
                      </a:lnTo>
                      <a:lnTo>
                        <a:pt x="774" y="347"/>
                      </a:lnTo>
                      <a:lnTo>
                        <a:pt x="762" y="347"/>
                      </a:lnTo>
                      <a:lnTo>
                        <a:pt x="774" y="364"/>
                      </a:lnTo>
                      <a:lnTo>
                        <a:pt x="762" y="364"/>
                      </a:lnTo>
                      <a:lnTo>
                        <a:pt x="774" y="364"/>
                      </a:lnTo>
                      <a:lnTo>
                        <a:pt x="787" y="376"/>
                      </a:lnTo>
                      <a:lnTo>
                        <a:pt x="804" y="376"/>
                      </a:lnTo>
                      <a:lnTo>
                        <a:pt x="804" y="423"/>
                      </a:lnTo>
                      <a:lnTo>
                        <a:pt x="817" y="423"/>
                      </a:lnTo>
                      <a:lnTo>
                        <a:pt x="817" y="436"/>
                      </a:lnTo>
                      <a:lnTo>
                        <a:pt x="804" y="436"/>
                      </a:lnTo>
                      <a:lnTo>
                        <a:pt x="804" y="448"/>
                      </a:lnTo>
                      <a:lnTo>
                        <a:pt x="817" y="448"/>
                      </a:lnTo>
                      <a:lnTo>
                        <a:pt x="817" y="465"/>
                      </a:lnTo>
                      <a:lnTo>
                        <a:pt x="829" y="465"/>
                      </a:lnTo>
                      <a:lnTo>
                        <a:pt x="829" y="478"/>
                      </a:lnTo>
                      <a:lnTo>
                        <a:pt x="817" y="478"/>
                      </a:lnTo>
                      <a:lnTo>
                        <a:pt x="817" y="491"/>
                      </a:lnTo>
                      <a:lnTo>
                        <a:pt x="787" y="491"/>
                      </a:lnTo>
                      <a:lnTo>
                        <a:pt x="787" y="503"/>
                      </a:lnTo>
                      <a:lnTo>
                        <a:pt x="774" y="503"/>
                      </a:lnTo>
                      <a:lnTo>
                        <a:pt x="762" y="516"/>
                      </a:lnTo>
                      <a:lnTo>
                        <a:pt x="753" y="525"/>
                      </a:lnTo>
                      <a:lnTo>
                        <a:pt x="740" y="525"/>
                      </a:lnTo>
                      <a:lnTo>
                        <a:pt x="740" y="516"/>
                      </a:lnTo>
                      <a:lnTo>
                        <a:pt x="728" y="516"/>
                      </a:lnTo>
                      <a:lnTo>
                        <a:pt x="728" y="537"/>
                      </a:lnTo>
                      <a:lnTo>
                        <a:pt x="715" y="537"/>
                      </a:lnTo>
                      <a:lnTo>
                        <a:pt x="715" y="563"/>
                      </a:lnTo>
                      <a:lnTo>
                        <a:pt x="702" y="563"/>
                      </a:lnTo>
                      <a:lnTo>
                        <a:pt x="702" y="580"/>
                      </a:lnTo>
                      <a:lnTo>
                        <a:pt x="652" y="580"/>
                      </a:lnTo>
                      <a:lnTo>
                        <a:pt x="652" y="563"/>
                      </a:lnTo>
                      <a:lnTo>
                        <a:pt x="626" y="563"/>
                      </a:lnTo>
                      <a:lnTo>
                        <a:pt x="613" y="550"/>
                      </a:lnTo>
                      <a:lnTo>
                        <a:pt x="567" y="550"/>
                      </a:lnTo>
                      <a:lnTo>
                        <a:pt x="567" y="563"/>
                      </a:lnTo>
                      <a:lnTo>
                        <a:pt x="554" y="563"/>
                      </a:lnTo>
                      <a:lnTo>
                        <a:pt x="554" y="550"/>
                      </a:lnTo>
                      <a:lnTo>
                        <a:pt x="554" y="563"/>
                      </a:lnTo>
                      <a:lnTo>
                        <a:pt x="537" y="563"/>
                      </a:lnTo>
                      <a:lnTo>
                        <a:pt x="537" y="580"/>
                      </a:lnTo>
                      <a:lnTo>
                        <a:pt x="525" y="580"/>
                      </a:lnTo>
                      <a:lnTo>
                        <a:pt x="525" y="592"/>
                      </a:lnTo>
                      <a:lnTo>
                        <a:pt x="537" y="592"/>
                      </a:lnTo>
                      <a:lnTo>
                        <a:pt x="537" y="605"/>
                      </a:lnTo>
                      <a:lnTo>
                        <a:pt x="512" y="605"/>
                      </a:lnTo>
                      <a:lnTo>
                        <a:pt x="512" y="614"/>
                      </a:lnTo>
                      <a:lnTo>
                        <a:pt x="499" y="614"/>
                      </a:lnTo>
                      <a:lnTo>
                        <a:pt x="512" y="614"/>
                      </a:lnTo>
                      <a:lnTo>
                        <a:pt x="512" y="639"/>
                      </a:lnTo>
                      <a:lnTo>
                        <a:pt x="499" y="639"/>
                      </a:lnTo>
                      <a:lnTo>
                        <a:pt x="499" y="652"/>
                      </a:lnTo>
                      <a:lnTo>
                        <a:pt x="478" y="652"/>
                      </a:lnTo>
                      <a:lnTo>
                        <a:pt x="478" y="664"/>
                      </a:lnTo>
                      <a:lnTo>
                        <a:pt x="465" y="664"/>
                      </a:lnTo>
                      <a:lnTo>
                        <a:pt x="465" y="681"/>
                      </a:lnTo>
                      <a:lnTo>
                        <a:pt x="453" y="694"/>
                      </a:lnTo>
                      <a:lnTo>
                        <a:pt x="453" y="707"/>
                      </a:lnTo>
                      <a:lnTo>
                        <a:pt x="436" y="707"/>
                      </a:lnTo>
                      <a:lnTo>
                        <a:pt x="436" y="728"/>
                      </a:lnTo>
                      <a:lnTo>
                        <a:pt x="423" y="728"/>
                      </a:lnTo>
                      <a:lnTo>
                        <a:pt x="423" y="741"/>
                      </a:lnTo>
                      <a:lnTo>
                        <a:pt x="410" y="741"/>
                      </a:lnTo>
                      <a:lnTo>
                        <a:pt x="410" y="766"/>
                      </a:lnTo>
                      <a:lnTo>
                        <a:pt x="389" y="766"/>
                      </a:lnTo>
                      <a:lnTo>
                        <a:pt x="389" y="779"/>
                      </a:lnTo>
                      <a:lnTo>
                        <a:pt x="351" y="779"/>
                      </a:lnTo>
                      <a:lnTo>
                        <a:pt x="351" y="766"/>
                      </a:lnTo>
                      <a:lnTo>
                        <a:pt x="338" y="766"/>
                      </a:lnTo>
                      <a:lnTo>
                        <a:pt x="338" y="753"/>
                      </a:lnTo>
                      <a:lnTo>
                        <a:pt x="309" y="753"/>
                      </a:lnTo>
                      <a:lnTo>
                        <a:pt x="309" y="741"/>
                      </a:lnTo>
                      <a:lnTo>
                        <a:pt x="287" y="741"/>
                      </a:lnTo>
                      <a:lnTo>
                        <a:pt x="275" y="728"/>
                      </a:lnTo>
                      <a:lnTo>
                        <a:pt x="275" y="741"/>
                      </a:lnTo>
                      <a:lnTo>
                        <a:pt x="262" y="741"/>
                      </a:lnTo>
                      <a:lnTo>
                        <a:pt x="262" y="728"/>
                      </a:lnTo>
                      <a:lnTo>
                        <a:pt x="203" y="728"/>
                      </a:lnTo>
                      <a:lnTo>
                        <a:pt x="203" y="741"/>
                      </a:lnTo>
                      <a:lnTo>
                        <a:pt x="122" y="741"/>
                      </a:lnTo>
                      <a:lnTo>
                        <a:pt x="122" y="728"/>
                      </a:lnTo>
                      <a:lnTo>
                        <a:pt x="59" y="728"/>
                      </a:lnTo>
                      <a:lnTo>
                        <a:pt x="59" y="694"/>
                      </a:lnTo>
                      <a:lnTo>
                        <a:pt x="46" y="694"/>
                      </a:lnTo>
                      <a:lnTo>
                        <a:pt x="46" y="681"/>
                      </a:lnTo>
                      <a:lnTo>
                        <a:pt x="12" y="681"/>
                      </a:lnTo>
                      <a:lnTo>
                        <a:pt x="12" y="664"/>
                      </a:lnTo>
                      <a:lnTo>
                        <a:pt x="0" y="664"/>
                      </a:lnTo>
                      <a:lnTo>
                        <a:pt x="0" y="639"/>
                      </a:lnTo>
                      <a:lnTo>
                        <a:pt x="12" y="626"/>
                      </a:lnTo>
                      <a:lnTo>
                        <a:pt x="12" y="614"/>
                      </a:lnTo>
                      <a:lnTo>
                        <a:pt x="21" y="614"/>
                      </a:lnTo>
                      <a:lnTo>
                        <a:pt x="21" y="592"/>
                      </a:lnTo>
                      <a:lnTo>
                        <a:pt x="33" y="592"/>
                      </a:lnTo>
                      <a:lnTo>
                        <a:pt x="33" y="550"/>
                      </a:lnTo>
                      <a:lnTo>
                        <a:pt x="59" y="550"/>
                      </a:lnTo>
                      <a:lnTo>
                        <a:pt x="59" y="525"/>
                      </a:lnTo>
                      <a:lnTo>
                        <a:pt x="89" y="525"/>
                      </a:lnTo>
                      <a:lnTo>
                        <a:pt x="89" y="516"/>
                      </a:lnTo>
                      <a:lnTo>
                        <a:pt x="101" y="516"/>
                      </a:lnTo>
                      <a:lnTo>
                        <a:pt x="114" y="503"/>
                      </a:lnTo>
                      <a:lnTo>
                        <a:pt x="122" y="503"/>
                      </a:lnTo>
                      <a:lnTo>
                        <a:pt x="122" y="491"/>
                      </a:lnTo>
                      <a:lnTo>
                        <a:pt x="135" y="491"/>
                      </a:lnTo>
                      <a:lnTo>
                        <a:pt x="135" y="478"/>
                      </a:lnTo>
                      <a:lnTo>
                        <a:pt x="160" y="478"/>
                      </a:lnTo>
                      <a:lnTo>
                        <a:pt x="160" y="465"/>
                      </a:lnTo>
                      <a:lnTo>
                        <a:pt x="173" y="465"/>
                      </a:lnTo>
                      <a:lnTo>
                        <a:pt x="173" y="448"/>
                      </a:lnTo>
                      <a:lnTo>
                        <a:pt x="190" y="448"/>
                      </a:lnTo>
                      <a:lnTo>
                        <a:pt x="190" y="415"/>
                      </a:lnTo>
                      <a:lnTo>
                        <a:pt x="203" y="402"/>
                      </a:lnTo>
                      <a:lnTo>
                        <a:pt x="203" y="376"/>
                      </a:lnTo>
                      <a:lnTo>
                        <a:pt x="207" y="376"/>
                      </a:lnTo>
                      <a:lnTo>
                        <a:pt x="207" y="347"/>
                      </a:lnTo>
                      <a:lnTo>
                        <a:pt x="220" y="347"/>
                      </a:lnTo>
                      <a:lnTo>
                        <a:pt x="220" y="334"/>
                      </a:lnTo>
                      <a:lnTo>
                        <a:pt x="237" y="334"/>
                      </a:lnTo>
                      <a:lnTo>
                        <a:pt x="237" y="330"/>
                      </a:lnTo>
                      <a:lnTo>
                        <a:pt x="249" y="330"/>
                      </a:lnTo>
                      <a:lnTo>
                        <a:pt x="249" y="313"/>
                      </a:lnTo>
                      <a:lnTo>
                        <a:pt x="262" y="313"/>
                      </a:lnTo>
                      <a:lnTo>
                        <a:pt x="262" y="300"/>
                      </a:lnTo>
                      <a:lnTo>
                        <a:pt x="287" y="300"/>
                      </a:lnTo>
                      <a:lnTo>
                        <a:pt x="296" y="288"/>
                      </a:lnTo>
                      <a:lnTo>
                        <a:pt x="309" y="288"/>
                      </a:lnTo>
                      <a:lnTo>
                        <a:pt x="309" y="275"/>
                      </a:lnTo>
                      <a:lnTo>
                        <a:pt x="338" y="275"/>
                      </a:lnTo>
                      <a:lnTo>
                        <a:pt x="338" y="262"/>
                      </a:lnTo>
                      <a:lnTo>
                        <a:pt x="376" y="262"/>
                      </a:lnTo>
                      <a:lnTo>
                        <a:pt x="376" y="249"/>
                      </a:lnTo>
                      <a:lnTo>
                        <a:pt x="389" y="249"/>
                      </a:lnTo>
                      <a:lnTo>
                        <a:pt x="389" y="241"/>
                      </a:lnTo>
                      <a:lnTo>
                        <a:pt x="410" y="241"/>
                      </a:lnTo>
                      <a:lnTo>
                        <a:pt x="410" y="228"/>
                      </a:lnTo>
                      <a:lnTo>
                        <a:pt x="423" y="228"/>
                      </a:lnTo>
                      <a:lnTo>
                        <a:pt x="423" y="216"/>
                      </a:lnTo>
                      <a:lnTo>
                        <a:pt x="436" y="216"/>
                      </a:lnTo>
                      <a:lnTo>
                        <a:pt x="436" y="199"/>
                      </a:lnTo>
                      <a:lnTo>
                        <a:pt x="453" y="186"/>
                      </a:lnTo>
                      <a:lnTo>
                        <a:pt x="453" y="173"/>
                      </a:lnTo>
                      <a:lnTo>
                        <a:pt x="465" y="173"/>
                      </a:lnTo>
                      <a:lnTo>
                        <a:pt x="465" y="148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1" name="Google Shape;1171;p19">
                <a:extLst>
                  <a:ext uri="{FF2B5EF4-FFF2-40B4-BE49-F238E27FC236}">
                    <a16:creationId xmlns:a16="http://schemas.microsoft.com/office/drawing/2014/main" id="{04763BB8-9630-9B87-28A3-F761BD2A5E31}"/>
                  </a:ext>
                </a:extLst>
              </p:cNvPr>
              <p:cNvGrpSpPr/>
              <p:nvPr/>
            </p:nvGrpSpPr>
            <p:grpSpPr>
              <a:xfrm>
                <a:off x="7562052" y="2694704"/>
                <a:ext cx="3419711" cy="3843952"/>
                <a:chOff x="7562052" y="2694704"/>
                <a:chExt cx="3419711" cy="3843952"/>
              </a:xfrm>
            </p:grpSpPr>
            <p:sp>
              <p:nvSpPr>
                <p:cNvPr id="132" name="Google Shape;1172;p19">
                  <a:extLst>
                    <a:ext uri="{FF2B5EF4-FFF2-40B4-BE49-F238E27FC236}">
                      <a16:creationId xmlns:a16="http://schemas.microsoft.com/office/drawing/2014/main" id="{21038BA2-0C04-39B1-1443-BF88600DD39D}"/>
                    </a:ext>
                  </a:extLst>
                </p:cNvPr>
                <p:cNvSpPr/>
                <p:nvPr/>
              </p:nvSpPr>
              <p:spPr>
                <a:xfrm>
                  <a:off x="10731730" y="5713508"/>
                  <a:ext cx="228693" cy="316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973" extrusionOk="0">
                      <a:moveTo>
                        <a:pt x="449" y="482"/>
                      </a:moveTo>
                      <a:lnTo>
                        <a:pt x="432" y="482"/>
                      </a:lnTo>
                      <a:lnTo>
                        <a:pt x="419" y="495"/>
                      </a:lnTo>
                      <a:lnTo>
                        <a:pt x="419" y="508"/>
                      </a:lnTo>
                      <a:lnTo>
                        <a:pt x="407" y="520"/>
                      </a:lnTo>
                      <a:lnTo>
                        <a:pt x="394" y="508"/>
                      </a:lnTo>
                      <a:lnTo>
                        <a:pt x="394" y="520"/>
                      </a:lnTo>
                      <a:lnTo>
                        <a:pt x="407" y="533"/>
                      </a:lnTo>
                      <a:lnTo>
                        <a:pt x="407" y="554"/>
                      </a:lnTo>
                      <a:lnTo>
                        <a:pt x="419" y="542"/>
                      </a:lnTo>
                      <a:lnTo>
                        <a:pt x="419" y="533"/>
                      </a:lnTo>
                      <a:lnTo>
                        <a:pt x="432" y="533"/>
                      </a:lnTo>
                      <a:lnTo>
                        <a:pt x="432" y="542"/>
                      </a:lnTo>
                      <a:lnTo>
                        <a:pt x="449" y="554"/>
                      </a:lnTo>
                      <a:lnTo>
                        <a:pt x="449" y="580"/>
                      </a:lnTo>
                      <a:lnTo>
                        <a:pt x="453" y="580"/>
                      </a:lnTo>
                      <a:lnTo>
                        <a:pt x="453" y="609"/>
                      </a:lnTo>
                      <a:lnTo>
                        <a:pt x="449" y="609"/>
                      </a:lnTo>
                      <a:lnTo>
                        <a:pt x="449" y="622"/>
                      </a:lnTo>
                      <a:lnTo>
                        <a:pt x="453" y="631"/>
                      </a:lnTo>
                      <a:lnTo>
                        <a:pt x="466" y="631"/>
                      </a:lnTo>
                      <a:lnTo>
                        <a:pt x="466" y="622"/>
                      </a:lnTo>
                      <a:lnTo>
                        <a:pt x="555" y="622"/>
                      </a:lnTo>
                      <a:lnTo>
                        <a:pt x="555" y="631"/>
                      </a:lnTo>
                      <a:lnTo>
                        <a:pt x="568" y="622"/>
                      </a:lnTo>
                      <a:lnTo>
                        <a:pt x="580" y="631"/>
                      </a:lnTo>
                      <a:lnTo>
                        <a:pt x="580" y="622"/>
                      </a:lnTo>
                      <a:lnTo>
                        <a:pt x="597" y="622"/>
                      </a:lnTo>
                      <a:lnTo>
                        <a:pt x="610" y="631"/>
                      </a:lnTo>
                      <a:lnTo>
                        <a:pt x="623" y="643"/>
                      </a:lnTo>
                      <a:lnTo>
                        <a:pt x="644" y="643"/>
                      </a:lnTo>
                      <a:lnTo>
                        <a:pt x="656" y="656"/>
                      </a:lnTo>
                      <a:lnTo>
                        <a:pt x="656" y="681"/>
                      </a:lnTo>
                      <a:lnTo>
                        <a:pt x="669" y="698"/>
                      </a:lnTo>
                      <a:lnTo>
                        <a:pt x="669" y="724"/>
                      </a:lnTo>
                      <a:lnTo>
                        <a:pt x="644" y="724"/>
                      </a:lnTo>
                      <a:lnTo>
                        <a:pt x="644" y="711"/>
                      </a:lnTo>
                      <a:lnTo>
                        <a:pt x="635" y="724"/>
                      </a:lnTo>
                      <a:lnTo>
                        <a:pt x="644" y="724"/>
                      </a:lnTo>
                      <a:lnTo>
                        <a:pt x="644" y="728"/>
                      </a:lnTo>
                      <a:lnTo>
                        <a:pt x="635" y="745"/>
                      </a:lnTo>
                      <a:lnTo>
                        <a:pt x="623" y="758"/>
                      </a:lnTo>
                      <a:lnTo>
                        <a:pt x="635" y="770"/>
                      </a:lnTo>
                      <a:lnTo>
                        <a:pt x="635" y="783"/>
                      </a:lnTo>
                      <a:lnTo>
                        <a:pt x="644" y="783"/>
                      </a:lnTo>
                      <a:lnTo>
                        <a:pt x="644" y="796"/>
                      </a:lnTo>
                      <a:lnTo>
                        <a:pt x="635" y="796"/>
                      </a:lnTo>
                      <a:lnTo>
                        <a:pt x="635" y="813"/>
                      </a:lnTo>
                      <a:lnTo>
                        <a:pt x="610" y="813"/>
                      </a:lnTo>
                      <a:lnTo>
                        <a:pt x="610" y="817"/>
                      </a:lnTo>
                      <a:lnTo>
                        <a:pt x="597" y="817"/>
                      </a:lnTo>
                      <a:lnTo>
                        <a:pt x="580" y="830"/>
                      </a:lnTo>
                      <a:lnTo>
                        <a:pt x="568" y="830"/>
                      </a:lnTo>
                      <a:lnTo>
                        <a:pt x="568" y="847"/>
                      </a:lnTo>
                      <a:lnTo>
                        <a:pt x="555" y="859"/>
                      </a:lnTo>
                      <a:lnTo>
                        <a:pt x="555" y="847"/>
                      </a:lnTo>
                      <a:lnTo>
                        <a:pt x="546" y="847"/>
                      </a:lnTo>
                      <a:lnTo>
                        <a:pt x="534" y="859"/>
                      </a:lnTo>
                      <a:lnTo>
                        <a:pt x="521" y="847"/>
                      </a:lnTo>
                      <a:lnTo>
                        <a:pt x="479" y="847"/>
                      </a:lnTo>
                      <a:lnTo>
                        <a:pt x="479" y="830"/>
                      </a:lnTo>
                      <a:lnTo>
                        <a:pt x="381" y="830"/>
                      </a:lnTo>
                      <a:lnTo>
                        <a:pt x="381" y="817"/>
                      </a:lnTo>
                      <a:lnTo>
                        <a:pt x="364" y="817"/>
                      </a:lnTo>
                      <a:lnTo>
                        <a:pt x="360" y="830"/>
                      </a:lnTo>
                      <a:lnTo>
                        <a:pt x="347" y="830"/>
                      </a:lnTo>
                      <a:lnTo>
                        <a:pt x="347" y="847"/>
                      </a:lnTo>
                      <a:lnTo>
                        <a:pt x="330" y="847"/>
                      </a:lnTo>
                      <a:lnTo>
                        <a:pt x="347" y="859"/>
                      </a:lnTo>
                      <a:lnTo>
                        <a:pt x="360" y="872"/>
                      </a:lnTo>
                      <a:lnTo>
                        <a:pt x="419" y="872"/>
                      </a:lnTo>
                      <a:lnTo>
                        <a:pt x="432" y="885"/>
                      </a:lnTo>
                      <a:lnTo>
                        <a:pt x="449" y="885"/>
                      </a:lnTo>
                      <a:lnTo>
                        <a:pt x="453" y="897"/>
                      </a:lnTo>
                      <a:lnTo>
                        <a:pt x="449" y="906"/>
                      </a:lnTo>
                      <a:lnTo>
                        <a:pt x="449" y="918"/>
                      </a:lnTo>
                      <a:lnTo>
                        <a:pt x="432" y="931"/>
                      </a:lnTo>
                      <a:lnTo>
                        <a:pt x="432" y="961"/>
                      </a:lnTo>
                      <a:lnTo>
                        <a:pt x="419" y="961"/>
                      </a:lnTo>
                      <a:lnTo>
                        <a:pt x="419" y="973"/>
                      </a:lnTo>
                      <a:lnTo>
                        <a:pt x="364" y="973"/>
                      </a:lnTo>
                      <a:lnTo>
                        <a:pt x="364" y="961"/>
                      </a:lnTo>
                      <a:lnTo>
                        <a:pt x="360" y="961"/>
                      </a:lnTo>
                      <a:lnTo>
                        <a:pt x="360" y="944"/>
                      </a:lnTo>
                      <a:lnTo>
                        <a:pt x="318" y="944"/>
                      </a:lnTo>
                      <a:lnTo>
                        <a:pt x="305" y="961"/>
                      </a:lnTo>
                      <a:lnTo>
                        <a:pt x="305" y="944"/>
                      </a:lnTo>
                      <a:lnTo>
                        <a:pt x="292" y="944"/>
                      </a:lnTo>
                      <a:lnTo>
                        <a:pt x="292" y="931"/>
                      </a:lnTo>
                      <a:lnTo>
                        <a:pt x="280" y="931"/>
                      </a:lnTo>
                      <a:lnTo>
                        <a:pt x="280" y="918"/>
                      </a:lnTo>
                      <a:lnTo>
                        <a:pt x="263" y="918"/>
                      </a:lnTo>
                      <a:lnTo>
                        <a:pt x="263" y="931"/>
                      </a:lnTo>
                      <a:lnTo>
                        <a:pt x="259" y="931"/>
                      </a:lnTo>
                      <a:lnTo>
                        <a:pt x="259" y="885"/>
                      </a:lnTo>
                      <a:lnTo>
                        <a:pt x="246" y="885"/>
                      </a:lnTo>
                      <a:lnTo>
                        <a:pt x="246" y="859"/>
                      </a:lnTo>
                      <a:lnTo>
                        <a:pt x="259" y="859"/>
                      </a:lnTo>
                      <a:lnTo>
                        <a:pt x="259" y="847"/>
                      </a:lnTo>
                      <a:lnTo>
                        <a:pt x="263" y="847"/>
                      </a:lnTo>
                      <a:lnTo>
                        <a:pt x="263" y="830"/>
                      </a:lnTo>
                      <a:lnTo>
                        <a:pt x="280" y="830"/>
                      </a:lnTo>
                      <a:lnTo>
                        <a:pt x="280" y="817"/>
                      </a:lnTo>
                      <a:lnTo>
                        <a:pt x="280" y="830"/>
                      </a:lnTo>
                      <a:lnTo>
                        <a:pt x="280" y="817"/>
                      </a:lnTo>
                      <a:lnTo>
                        <a:pt x="292" y="817"/>
                      </a:lnTo>
                      <a:lnTo>
                        <a:pt x="292" y="813"/>
                      </a:lnTo>
                      <a:lnTo>
                        <a:pt x="305" y="813"/>
                      </a:lnTo>
                      <a:lnTo>
                        <a:pt x="305" y="724"/>
                      </a:lnTo>
                      <a:lnTo>
                        <a:pt x="292" y="711"/>
                      </a:lnTo>
                      <a:lnTo>
                        <a:pt x="305" y="711"/>
                      </a:lnTo>
                      <a:lnTo>
                        <a:pt x="292" y="711"/>
                      </a:lnTo>
                      <a:lnTo>
                        <a:pt x="292" y="681"/>
                      </a:lnTo>
                      <a:lnTo>
                        <a:pt x="263" y="681"/>
                      </a:lnTo>
                      <a:lnTo>
                        <a:pt x="263" y="656"/>
                      </a:lnTo>
                      <a:lnTo>
                        <a:pt x="263" y="669"/>
                      </a:lnTo>
                      <a:lnTo>
                        <a:pt x="263" y="656"/>
                      </a:lnTo>
                      <a:lnTo>
                        <a:pt x="280" y="656"/>
                      </a:lnTo>
                      <a:lnTo>
                        <a:pt x="292" y="669"/>
                      </a:lnTo>
                      <a:lnTo>
                        <a:pt x="305" y="681"/>
                      </a:lnTo>
                      <a:lnTo>
                        <a:pt x="305" y="669"/>
                      </a:lnTo>
                      <a:lnTo>
                        <a:pt x="305" y="681"/>
                      </a:lnTo>
                      <a:lnTo>
                        <a:pt x="305" y="669"/>
                      </a:lnTo>
                      <a:lnTo>
                        <a:pt x="330" y="669"/>
                      </a:lnTo>
                      <a:lnTo>
                        <a:pt x="330" y="643"/>
                      </a:lnTo>
                      <a:lnTo>
                        <a:pt x="347" y="643"/>
                      </a:lnTo>
                      <a:lnTo>
                        <a:pt x="347" y="656"/>
                      </a:lnTo>
                      <a:lnTo>
                        <a:pt x="330" y="656"/>
                      </a:lnTo>
                      <a:lnTo>
                        <a:pt x="330" y="681"/>
                      </a:lnTo>
                      <a:lnTo>
                        <a:pt x="347" y="681"/>
                      </a:lnTo>
                      <a:lnTo>
                        <a:pt x="347" y="669"/>
                      </a:lnTo>
                      <a:lnTo>
                        <a:pt x="360" y="669"/>
                      </a:lnTo>
                      <a:lnTo>
                        <a:pt x="360" y="643"/>
                      </a:lnTo>
                      <a:lnTo>
                        <a:pt x="364" y="643"/>
                      </a:lnTo>
                      <a:lnTo>
                        <a:pt x="360" y="643"/>
                      </a:lnTo>
                      <a:lnTo>
                        <a:pt x="364" y="643"/>
                      </a:lnTo>
                      <a:lnTo>
                        <a:pt x="360" y="643"/>
                      </a:lnTo>
                      <a:lnTo>
                        <a:pt x="364" y="631"/>
                      </a:lnTo>
                      <a:lnTo>
                        <a:pt x="364" y="643"/>
                      </a:lnTo>
                      <a:lnTo>
                        <a:pt x="364" y="609"/>
                      </a:lnTo>
                      <a:lnTo>
                        <a:pt x="330" y="609"/>
                      </a:lnTo>
                      <a:lnTo>
                        <a:pt x="330" y="631"/>
                      </a:lnTo>
                      <a:lnTo>
                        <a:pt x="318" y="631"/>
                      </a:lnTo>
                      <a:lnTo>
                        <a:pt x="305" y="622"/>
                      </a:lnTo>
                      <a:lnTo>
                        <a:pt x="292" y="622"/>
                      </a:lnTo>
                      <a:lnTo>
                        <a:pt x="292" y="609"/>
                      </a:lnTo>
                      <a:lnTo>
                        <a:pt x="280" y="609"/>
                      </a:lnTo>
                      <a:lnTo>
                        <a:pt x="280" y="622"/>
                      </a:lnTo>
                      <a:lnTo>
                        <a:pt x="263" y="622"/>
                      </a:lnTo>
                      <a:lnTo>
                        <a:pt x="263" y="631"/>
                      </a:lnTo>
                      <a:lnTo>
                        <a:pt x="259" y="622"/>
                      </a:lnTo>
                      <a:lnTo>
                        <a:pt x="178" y="580"/>
                      </a:lnTo>
                      <a:lnTo>
                        <a:pt x="170" y="567"/>
                      </a:lnTo>
                      <a:lnTo>
                        <a:pt x="132" y="542"/>
                      </a:lnTo>
                      <a:lnTo>
                        <a:pt x="89" y="419"/>
                      </a:lnTo>
                      <a:lnTo>
                        <a:pt x="0" y="144"/>
                      </a:lnTo>
                      <a:lnTo>
                        <a:pt x="55" y="0"/>
                      </a:lnTo>
                      <a:lnTo>
                        <a:pt x="68" y="17"/>
                      </a:lnTo>
                      <a:lnTo>
                        <a:pt x="81" y="17"/>
                      </a:lnTo>
                      <a:lnTo>
                        <a:pt x="81" y="42"/>
                      </a:lnTo>
                      <a:lnTo>
                        <a:pt x="89" y="55"/>
                      </a:lnTo>
                      <a:lnTo>
                        <a:pt x="102" y="55"/>
                      </a:lnTo>
                      <a:lnTo>
                        <a:pt x="102" y="68"/>
                      </a:lnTo>
                      <a:lnTo>
                        <a:pt x="115" y="76"/>
                      </a:lnTo>
                      <a:lnTo>
                        <a:pt x="157" y="76"/>
                      </a:lnTo>
                      <a:lnTo>
                        <a:pt x="157" y="89"/>
                      </a:lnTo>
                      <a:lnTo>
                        <a:pt x="170" y="89"/>
                      </a:lnTo>
                      <a:lnTo>
                        <a:pt x="170" y="101"/>
                      </a:lnTo>
                      <a:lnTo>
                        <a:pt x="157" y="114"/>
                      </a:lnTo>
                      <a:lnTo>
                        <a:pt x="157" y="131"/>
                      </a:lnTo>
                      <a:lnTo>
                        <a:pt x="170" y="131"/>
                      </a:lnTo>
                      <a:lnTo>
                        <a:pt x="178" y="144"/>
                      </a:lnTo>
                      <a:lnTo>
                        <a:pt x="191" y="131"/>
                      </a:lnTo>
                      <a:lnTo>
                        <a:pt x="216" y="131"/>
                      </a:lnTo>
                      <a:lnTo>
                        <a:pt x="233" y="144"/>
                      </a:lnTo>
                      <a:lnTo>
                        <a:pt x="246" y="156"/>
                      </a:lnTo>
                      <a:lnTo>
                        <a:pt x="246" y="165"/>
                      </a:lnTo>
                      <a:lnTo>
                        <a:pt x="259" y="178"/>
                      </a:lnTo>
                      <a:lnTo>
                        <a:pt x="263" y="190"/>
                      </a:lnTo>
                      <a:lnTo>
                        <a:pt x="280" y="203"/>
                      </a:lnTo>
                      <a:lnTo>
                        <a:pt x="292" y="216"/>
                      </a:lnTo>
                      <a:lnTo>
                        <a:pt x="280" y="233"/>
                      </a:lnTo>
                      <a:lnTo>
                        <a:pt x="292" y="245"/>
                      </a:lnTo>
                      <a:lnTo>
                        <a:pt x="305" y="258"/>
                      </a:lnTo>
                      <a:lnTo>
                        <a:pt x="305" y="266"/>
                      </a:lnTo>
                      <a:lnTo>
                        <a:pt x="318" y="266"/>
                      </a:lnTo>
                      <a:lnTo>
                        <a:pt x="318" y="317"/>
                      </a:lnTo>
                      <a:lnTo>
                        <a:pt x="330" y="330"/>
                      </a:lnTo>
                      <a:lnTo>
                        <a:pt x="347" y="330"/>
                      </a:lnTo>
                      <a:lnTo>
                        <a:pt x="360" y="317"/>
                      </a:lnTo>
                      <a:lnTo>
                        <a:pt x="419" y="317"/>
                      </a:lnTo>
                      <a:lnTo>
                        <a:pt x="419" y="330"/>
                      </a:lnTo>
                      <a:lnTo>
                        <a:pt x="466" y="330"/>
                      </a:lnTo>
                      <a:lnTo>
                        <a:pt x="466" y="347"/>
                      </a:lnTo>
                      <a:lnTo>
                        <a:pt x="521" y="347"/>
                      </a:lnTo>
                      <a:lnTo>
                        <a:pt x="534" y="351"/>
                      </a:lnTo>
                      <a:lnTo>
                        <a:pt x="546" y="364"/>
                      </a:lnTo>
                      <a:lnTo>
                        <a:pt x="534" y="381"/>
                      </a:lnTo>
                      <a:lnTo>
                        <a:pt x="534" y="419"/>
                      </a:lnTo>
                      <a:lnTo>
                        <a:pt x="521" y="432"/>
                      </a:lnTo>
                      <a:lnTo>
                        <a:pt x="521" y="465"/>
                      </a:lnTo>
                      <a:lnTo>
                        <a:pt x="496" y="465"/>
                      </a:lnTo>
                      <a:lnTo>
                        <a:pt x="479" y="482"/>
                      </a:lnTo>
                      <a:lnTo>
                        <a:pt x="466" y="482"/>
                      </a:lnTo>
                      <a:lnTo>
                        <a:pt x="466" y="495"/>
                      </a:lnTo>
                      <a:lnTo>
                        <a:pt x="453" y="508"/>
                      </a:lnTo>
                      <a:lnTo>
                        <a:pt x="449" y="508"/>
                      </a:lnTo>
                      <a:lnTo>
                        <a:pt x="449" y="482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" name="Google Shape;1173;p19">
                  <a:extLst>
                    <a:ext uri="{FF2B5EF4-FFF2-40B4-BE49-F238E27FC236}">
                      <a16:creationId xmlns:a16="http://schemas.microsoft.com/office/drawing/2014/main" id="{CE405DCE-47BC-4B2E-D6C9-A8A898216003}"/>
                    </a:ext>
                  </a:extLst>
                </p:cNvPr>
                <p:cNvSpPr/>
                <p:nvPr/>
              </p:nvSpPr>
              <p:spPr>
                <a:xfrm>
                  <a:off x="10188968" y="6073336"/>
                  <a:ext cx="506172" cy="465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1435" extrusionOk="0">
                      <a:moveTo>
                        <a:pt x="885" y="152"/>
                      </a:moveTo>
                      <a:lnTo>
                        <a:pt x="898" y="152"/>
                      </a:lnTo>
                      <a:lnTo>
                        <a:pt x="898" y="169"/>
                      </a:lnTo>
                      <a:lnTo>
                        <a:pt x="910" y="169"/>
                      </a:lnTo>
                      <a:lnTo>
                        <a:pt x="910" y="186"/>
                      </a:lnTo>
                      <a:lnTo>
                        <a:pt x="931" y="186"/>
                      </a:lnTo>
                      <a:lnTo>
                        <a:pt x="931" y="203"/>
                      </a:lnTo>
                      <a:lnTo>
                        <a:pt x="923" y="203"/>
                      </a:lnTo>
                      <a:lnTo>
                        <a:pt x="931" y="203"/>
                      </a:lnTo>
                      <a:lnTo>
                        <a:pt x="931" y="216"/>
                      </a:lnTo>
                      <a:lnTo>
                        <a:pt x="923" y="216"/>
                      </a:lnTo>
                      <a:lnTo>
                        <a:pt x="931" y="216"/>
                      </a:lnTo>
                      <a:lnTo>
                        <a:pt x="931" y="229"/>
                      </a:lnTo>
                      <a:lnTo>
                        <a:pt x="944" y="229"/>
                      </a:lnTo>
                      <a:lnTo>
                        <a:pt x="944" y="241"/>
                      </a:lnTo>
                      <a:lnTo>
                        <a:pt x="957" y="241"/>
                      </a:lnTo>
                      <a:lnTo>
                        <a:pt x="957" y="254"/>
                      </a:lnTo>
                      <a:lnTo>
                        <a:pt x="969" y="262"/>
                      </a:lnTo>
                      <a:lnTo>
                        <a:pt x="969" y="330"/>
                      </a:lnTo>
                      <a:lnTo>
                        <a:pt x="999" y="330"/>
                      </a:lnTo>
                      <a:lnTo>
                        <a:pt x="999" y="343"/>
                      </a:lnTo>
                      <a:lnTo>
                        <a:pt x="1012" y="343"/>
                      </a:lnTo>
                      <a:lnTo>
                        <a:pt x="1012" y="356"/>
                      </a:lnTo>
                      <a:lnTo>
                        <a:pt x="1016" y="356"/>
                      </a:lnTo>
                      <a:lnTo>
                        <a:pt x="1016" y="364"/>
                      </a:lnTo>
                      <a:lnTo>
                        <a:pt x="1033" y="364"/>
                      </a:lnTo>
                      <a:lnTo>
                        <a:pt x="1033" y="377"/>
                      </a:lnTo>
                      <a:lnTo>
                        <a:pt x="1046" y="377"/>
                      </a:lnTo>
                      <a:lnTo>
                        <a:pt x="1046" y="389"/>
                      </a:lnTo>
                      <a:lnTo>
                        <a:pt x="1058" y="389"/>
                      </a:lnTo>
                      <a:lnTo>
                        <a:pt x="1071" y="402"/>
                      </a:lnTo>
                      <a:lnTo>
                        <a:pt x="1084" y="402"/>
                      </a:lnTo>
                      <a:lnTo>
                        <a:pt x="1084" y="419"/>
                      </a:lnTo>
                      <a:lnTo>
                        <a:pt x="1118" y="419"/>
                      </a:lnTo>
                      <a:lnTo>
                        <a:pt x="1118" y="432"/>
                      </a:lnTo>
                      <a:lnTo>
                        <a:pt x="1130" y="432"/>
                      </a:lnTo>
                      <a:lnTo>
                        <a:pt x="1130" y="444"/>
                      </a:lnTo>
                      <a:lnTo>
                        <a:pt x="1173" y="444"/>
                      </a:lnTo>
                      <a:lnTo>
                        <a:pt x="1173" y="432"/>
                      </a:lnTo>
                      <a:lnTo>
                        <a:pt x="1198" y="432"/>
                      </a:lnTo>
                      <a:lnTo>
                        <a:pt x="1198" y="444"/>
                      </a:lnTo>
                      <a:lnTo>
                        <a:pt x="1207" y="444"/>
                      </a:lnTo>
                      <a:lnTo>
                        <a:pt x="1207" y="466"/>
                      </a:lnTo>
                      <a:lnTo>
                        <a:pt x="1219" y="478"/>
                      </a:lnTo>
                      <a:lnTo>
                        <a:pt x="1232" y="478"/>
                      </a:lnTo>
                      <a:lnTo>
                        <a:pt x="1232" y="491"/>
                      </a:lnTo>
                      <a:lnTo>
                        <a:pt x="1262" y="491"/>
                      </a:lnTo>
                      <a:lnTo>
                        <a:pt x="1262" y="478"/>
                      </a:lnTo>
                      <a:lnTo>
                        <a:pt x="1274" y="478"/>
                      </a:lnTo>
                      <a:lnTo>
                        <a:pt x="1274" y="466"/>
                      </a:lnTo>
                      <a:lnTo>
                        <a:pt x="1274" y="478"/>
                      </a:lnTo>
                      <a:lnTo>
                        <a:pt x="1287" y="478"/>
                      </a:lnTo>
                      <a:lnTo>
                        <a:pt x="1287" y="466"/>
                      </a:lnTo>
                      <a:lnTo>
                        <a:pt x="1287" y="478"/>
                      </a:lnTo>
                      <a:lnTo>
                        <a:pt x="1295" y="478"/>
                      </a:lnTo>
                      <a:lnTo>
                        <a:pt x="1295" y="466"/>
                      </a:lnTo>
                      <a:lnTo>
                        <a:pt x="1308" y="466"/>
                      </a:lnTo>
                      <a:lnTo>
                        <a:pt x="1308" y="478"/>
                      </a:lnTo>
                      <a:lnTo>
                        <a:pt x="1363" y="478"/>
                      </a:lnTo>
                      <a:lnTo>
                        <a:pt x="1363" y="491"/>
                      </a:lnTo>
                      <a:lnTo>
                        <a:pt x="1389" y="491"/>
                      </a:lnTo>
                      <a:lnTo>
                        <a:pt x="1422" y="533"/>
                      </a:lnTo>
                      <a:lnTo>
                        <a:pt x="1477" y="567"/>
                      </a:lnTo>
                      <a:lnTo>
                        <a:pt x="1477" y="694"/>
                      </a:lnTo>
                      <a:lnTo>
                        <a:pt x="1410" y="728"/>
                      </a:lnTo>
                      <a:lnTo>
                        <a:pt x="1397" y="753"/>
                      </a:lnTo>
                      <a:lnTo>
                        <a:pt x="1376" y="753"/>
                      </a:lnTo>
                      <a:lnTo>
                        <a:pt x="1350" y="783"/>
                      </a:lnTo>
                      <a:lnTo>
                        <a:pt x="1334" y="796"/>
                      </a:lnTo>
                      <a:lnTo>
                        <a:pt x="1295" y="821"/>
                      </a:lnTo>
                      <a:lnTo>
                        <a:pt x="1207" y="821"/>
                      </a:lnTo>
                      <a:lnTo>
                        <a:pt x="1185" y="808"/>
                      </a:lnTo>
                      <a:lnTo>
                        <a:pt x="1173" y="808"/>
                      </a:lnTo>
                      <a:lnTo>
                        <a:pt x="1160" y="830"/>
                      </a:lnTo>
                      <a:lnTo>
                        <a:pt x="1160" y="842"/>
                      </a:lnTo>
                      <a:lnTo>
                        <a:pt x="1147" y="855"/>
                      </a:lnTo>
                      <a:lnTo>
                        <a:pt x="1147" y="897"/>
                      </a:lnTo>
                      <a:lnTo>
                        <a:pt x="1160" y="910"/>
                      </a:lnTo>
                      <a:lnTo>
                        <a:pt x="1173" y="914"/>
                      </a:lnTo>
                      <a:lnTo>
                        <a:pt x="1173" y="1003"/>
                      </a:lnTo>
                      <a:lnTo>
                        <a:pt x="1185" y="1033"/>
                      </a:lnTo>
                      <a:lnTo>
                        <a:pt x="1185" y="1046"/>
                      </a:lnTo>
                      <a:lnTo>
                        <a:pt x="1198" y="1058"/>
                      </a:lnTo>
                      <a:lnTo>
                        <a:pt x="1198" y="1071"/>
                      </a:lnTo>
                      <a:lnTo>
                        <a:pt x="1207" y="1084"/>
                      </a:lnTo>
                      <a:lnTo>
                        <a:pt x="1207" y="1118"/>
                      </a:lnTo>
                      <a:lnTo>
                        <a:pt x="1198" y="1130"/>
                      </a:lnTo>
                      <a:lnTo>
                        <a:pt x="1198" y="1147"/>
                      </a:lnTo>
                      <a:lnTo>
                        <a:pt x="1185" y="1160"/>
                      </a:lnTo>
                      <a:lnTo>
                        <a:pt x="1185" y="1173"/>
                      </a:lnTo>
                      <a:lnTo>
                        <a:pt x="1173" y="1185"/>
                      </a:lnTo>
                      <a:lnTo>
                        <a:pt x="1147" y="1232"/>
                      </a:lnTo>
                      <a:lnTo>
                        <a:pt x="1147" y="1249"/>
                      </a:lnTo>
                      <a:lnTo>
                        <a:pt x="1113" y="1287"/>
                      </a:lnTo>
                      <a:lnTo>
                        <a:pt x="1071" y="1308"/>
                      </a:lnTo>
                      <a:lnTo>
                        <a:pt x="1046" y="1333"/>
                      </a:lnTo>
                      <a:lnTo>
                        <a:pt x="1016" y="1376"/>
                      </a:lnTo>
                      <a:lnTo>
                        <a:pt x="944" y="1376"/>
                      </a:lnTo>
                      <a:lnTo>
                        <a:pt x="923" y="1380"/>
                      </a:lnTo>
                      <a:lnTo>
                        <a:pt x="910" y="1397"/>
                      </a:lnTo>
                      <a:lnTo>
                        <a:pt x="885" y="1397"/>
                      </a:lnTo>
                      <a:lnTo>
                        <a:pt x="855" y="1422"/>
                      </a:lnTo>
                      <a:lnTo>
                        <a:pt x="809" y="1422"/>
                      </a:lnTo>
                      <a:lnTo>
                        <a:pt x="766" y="1410"/>
                      </a:lnTo>
                      <a:lnTo>
                        <a:pt x="741" y="1410"/>
                      </a:lnTo>
                      <a:lnTo>
                        <a:pt x="732" y="1397"/>
                      </a:lnTo>
                      <a:lnTo>
                        <a:pt x="720" y="1397"/>
                      </a:lnTo>
                      <a:lnTo>
                        <a:pt x="707" y="1410"/>
                      </a:lnTo>
                      <a:lnTo>
                        <a:pt x="682" y="1410"/>
                      </a:lnTo>
                      <a:lnTo>
                        <a:pt x="669" y="1422"/>
                      </a:lnTo>
                      <a:lnTo>
                        <a:pt x="652" y="1435"/>
                      </a:lnTo>
                      <a:lnTo>
                        <a:pt x="648" y="1435"/>
                      </a:lnTo>
                      <a:lnTo>
                        <a:pt x="648" y="1422"/>
                      </a:lnTo>
                      <a:lnTo>
                        <a:pt x="635" y="1422"/>
                      </a:lnTo>
                      <a:lnTo>
                        <a:pt x="635" y="1410"/>
                      </a:lnTo>
                      <a:lnTo>
                        <a:pt x="605" y="1410"/>
                      </a:lnTo>
                      <a:lnTo>
                        <a:pt x="605" y="1397"/>
                      </a:lnTo>
                      <a:lnTo>
                        <a:pt x="593" y="1397"/>
                      </a:lnTo>
                      <a:lnTo>
                        <a:pt x="593" y="1380"/>
                      </a:lnTo>
                      <a:lnTo>
                        <a:pt x="580" y="1380"/>
                      </a:lnTo>
                      <a:lnTo>
                        <a:pt x="580" y="1376"/>
                      </a:lnTo>
                      <a:lnTo>
                        <a:pt x="550" y="1376"/>
                      </a:lnTo>
                      <a:lnTo>
                        <a:pt x="550" y="1363"/>
                      </a:lnTo>
                      <a:lnTo>
                        <a:pt x="546" y="1363"/>
                      </a:lnTo>
                      <a:lnTo>
                        <a:pt x="546" y="1346"/>
                      </a:lnTo>
                      <a:lnTo>
                        <a:pt x="533" y="1346"/>
                      </a:lnTo>
                      <a:lnTo>
                        <a:pt x="533" y="1333"/>
                      </a:lnTo>
                      <a:lnTo>
                        <a:pt x="504" y="1333"/>
                      </a:lnTo>
                      <a:lnTo>
                        <a:pt x="504" y="1321"/>
                      </a:lnTo>
                      <a:lnTo>
                        <a:pt x="478" y="1321"/>
                      </a:lnTo>
                      <a:lnTo>
                        <a:pt x="478" y="1308"/>
                      </a:lnTo>
                      <a:lnTo>
                        <a:pt x="466" y="1308"/>
                      </a:lnTo>
                      <a:lnTo>
                        <a:pt x="466" y="1295"/>
                      </a:lnTo>
                      <a:lnTo>
                        <a:pt x="445" y="1295"/>
                      </a:lnTo>
                      <a:lnTo>
                        <a:pt x="445" y="1287"/>
                      </a:lnTo>
                      <a:lnTo>
                        <a:pt x="419" y="1287"/>
                      </a:lnTo>
                      <a:lnTo>
                        <a:pt x="419" y="1274"/>
                      </a:lnTo>
                      <a:lnTo>
                        <a:pt x="402" y="1274"/>
                      </a:lnTo>
                      <a:lnTo>
                        <a:pt x="402" y="1261"/>
                      </a:lnTo>
                      <a:lnTo>
                        <a:pt x="390" y="1261"/>
                      </a:lnTo>
                      <a:lnTo>
                        <a:pt x="377" y="1249"/>
                      </a:lnTo>
                      <a:lnTo>
                        <a:pt x="377" y="1232"/>
                      </a:lnTo>
                      <a:lnTo>
                        <a:pt x="368" y="1232"/>
                      </a:lnTo>
                      <a:lnTo>
                        <a:pt x="368" y="1219"/>
                      </a:lnTo>
                      <a:lnTo>
                        <a:pt x="356" y="1219"/>
                      </a:lnTo>
                      <a:lnTo>
                        <a:pt x="356" y="1206"/>
                      </a:lnTo>
                      <a:lnTo>
                        <a:pt x="356" y="1219"/>
                      </a:lnTo>
                      <a:lnTo>
                        <a:pt x="356" y="1206"/>
                      </a:lnTo>
                      <a:lnTo>
                        <a:pt x="343" y="1206"/>
                      </a:lnTo>
                      <a:lnTo>
                        <a:pt x="343" y="1194"/>
                      </a:lnTo>
                      <a:lnTo>
                        <a:pt x="343" y="1206"/>
                      </a:lnTo>
                      <a:lnTo>
                        <a:pt x="343" y="1194"/>
                      </a:lnTo>
                      <a:lnTo>
                        <a:pt x="330" y="1194"/>
                      </a:lnTo>
                      <a:lnTo>
                        <a:pt x="330" y="1185"/>
                      </a:lnTo>
                      <a:lnTo>
                        <a:pt x="318" y="1185"/>
                      </a:lnTo>
                      <a:lnTo>
                        <a:pt x="330" y="1185"/>
                      </a:lnTo>
                      <a:lnTo>
                        <a:pt x="318" y="1185"/>
                      </a:lnTo>
                      <a:lnTo>
                        <a:pt x="301" y="1173"/>
                      </a:lnTo>
                      <a:lnTo>
                        <a:pt x="301" y="1160"/>
                      </a:lnTo>
                      <a:lnTo>
                        <a:pt x="288" y="1160"/>
                      </a:lnTo>
                      <a:lnTo>
                        <a:pt x="288" y="1173"/>
                      </a:lnTo>
                      <a:lnTo>
                        <a:pt x="288" y="1160"/>
                      </a:lnTo>
                      <a:lnTo>
                        <a:pt x="275" y="1160"/>
                      </a:lnTo>
                      <a:lnTo>
                        <a:pt x="275" y="1147"/>
                      </a:lnTo>
                      <a:lnTo>
                        <a:pt x="254" y="1147"/>
                      </a:lnTo>
                      <a:lnTo>
                        <a:pt x="254" y="1130"/>
                      </a:lnTo>
                      <a:lnTo>
                        <a:pt x="229" y="1130"/>
                      </a:lnTo>
                      <a:lnTo>
                        <a:pt x="229" y="1118"/>
                      </a:lnTo>
                      <a:lnTo>
                        <a:pt x="229" y="1130"/>
                      </a:lnTo>
                      <a:lnTo>
                        <a:pt x="229" y="1118"/>
                      </a:lnTo>
                      <a:lnTo>
                        <a:pt x="229" y="1130"/>
                      </a:lnTo>
                      <a:lnTo>
                        <a:pt x="229" y="1118"/>
                      </a:lnTo>
                      <a:lnTo>
                        <a:pt x="216" y="1118"/>
                      </a:lnTo>
                      <a:lnTo>
                        <a:pt x="216" y="1084"/>
                      </a:lnTo>
                      <a:lnTo>
                        <a:pt x="203" y="1084"/>
                      </a:lnTo>
                      <a:lnTo>
                        <a:pt x="203" y="1071"/>
                      </a:lnTo>
                      <a:lnTo>
                        <a:pt x="186" y="1071"/>
                      </a:lnTo>
                      <a:lnTo>
                        <a:pt x="186" y="1046"/>
                      </a:lnTo>
                      <a:lnTo>
                        <a:pt x="186" y="1058"/>
                      </a:lnTo>
                      <a:lnTo>
                        <a:pt x="186" y="1046"/>
                      </a:lnTo>
                      <a:lnTo>
                        <a:pt x="182" y="1058"/>
                      </a:lnTo>
                      <a:lnTo>
                        <a:pt x="182" y="1046"/>
                      </a:lnTo>
                      <a:lnTo>
                        <a:pt x="169" y="1046"/>
                      </a:lnTo>
                      <a:lnTo>
                        <a:pt x="182" y="1046"/>
                      </a:lnTo>
                      <a:lnTo>
                        <a:pt x="169" y="1046"/>
                      </a:lnTo>
                      <a:lnTo>
                        <a:pt x="169" y="1033"/>
                      </a:lnTo>
                      <a:lnTo>
                        <a:pt x="152" y="1033"/>
                      </a:lnTo>
                      <a:lnTo>
                        <a:pt x="152" y="1016"/>
                      </a:lnTo>
                      <a:lnTo>
                        <a:pt x="152" y="1033"/>
                      </a:lnTo>
                      <a:lnTo>
                        <a:pt x="152" y="1016"/>
                      </a:lnTo>
                      <a:lnTo>
                        <a:pt x="140" y="1016"/>
                      </a:lnTo>
                      <a:lnTo>
                        <a:pt x="140" y="1003"/>
                      </a:lnTo>
                      <a:lnTo>
                        <a:pt x="127" y="1003"/>
                      </a:lnTo>
                      <a:lnTo>
                        <a:pt x="114" y="999"/>
                      </a:lnTo>
                      <a:lnTo>
                        <a:pt x="51" y="999"/>
                      </a:lnTo>
                      <a:lnTo>
                        <a:pt x="51" y="982"/>
                      </a:lnTo>
                      <a:lnTo>
                        <a:pt x="25" y="982"/>
                      </a:lnTo>
                      <a:lnTo>
                        <a:pt x="25" y="957"/>
                      </a:lnTo>
                      <a:lnTo>
                        <a:pt x="13" y="957"/>
                      </a:lnTo>
                      <a:lnTo>
                        <a:pt x="13" y="944"/>
                      </a:lnTo>
                      <a:lnTo>
                        <a:pt x="0" y="944"/>
                      </a:lnTo>
                      <a:lnTo>
                        <a:pt x="0" y="931"/>
                      </a:lnTo>
                      <a:lnTo>
                        <a:pt x="13" y="931"/>
                      </a:lnTo>
                      <a:lnTo>
                        <a:pt x="13" y="897"/>
                      </a:lnTo>
                      <a:lnTo>
                        <a:pt x="25" y="897"/>
                      </a:lnTo>
                      <a:lnTo>
                        <a:pt x="25" y="868"/>
                      </a:lnTo>
                      <a:lnTo>
                        <a:pt x="38" y="868"/>
                      </a:lnTo>
                      <a:lnTo>
                        <a:pt x="38" y="855"/>
                      </a:lnTo>
                      <a:lnTo>
                        <a:pt x="38" y="868"/>
                      </a:lnTo>
                      <a:lnTo>
                        <a:pt x="51" y="868"/>
                      </a:lnTo>
                      <a:lnTo>
                        <a:pt x="51" y="855"/>
                      </a:lnTo>
                      <a:lnTo>
                        <a:pt x="38" y="855"/>
                      </a:lnTo>
                      <a:lnTo>
                        <a:pt x="38" y="842"/>
                      </a:lnTo>
                      <a:lnTo>
                        <a:pt x="93" y="842"/>
                      </a:lnTo>
                      <a:lnTo>
                        <a:pt x="93" y="830"/>
                      </a:lnTo>
                      <a:lnTo>
                        <a:pt x="102" y="830"/>
                      </a:lnTo>
                      <a:lnTo>
                        <a:pt x="102" y="842"/>
                      </a:lnTo>
                      <a:lnTo>
                        <a:pt x="102" y="830"/>
                      </a:lnTo>
                      <a:lnTo>
                        <a:pt x="114" y="830"/>
                      </a:lnTo>
                      <a:lnTo>
                        <a:pt x="114" y="821"/>
                      </a:lnTo>
                      <a:lnTo>
                        <a:pt x="140" y="821"/>
                      </a:lnTo>
                      <a:lnTo>
                        <a:pt x="152" y="808"/>
                      </a:lnTo>
                      <a:lnTo>
                        <a:pt x="169" y="808"/>
                      </a:lnTo>
                      <a:lnTo>
                        <a:pt x="169" y="821"/>
                      </a:lnTo>
                      <a:lnTo>
                        <a:pt x="203" y="821"/>
                      </a:lnTo>
                      <a:lnTo>
                        <a:pt x="203" y="753"/>
                      </a:lnTo>
                      <a:lnTo>
                        <a:pt x="216" y="753"/>
                      </a:lnTo>
                      <a:lnTo>
                        <a:pt x="216" y="728"/>
                      </a:lnTo>
                      <a:lnTo>
                        <a:pt x="229" y="728"/>
                      </a:lnTo>
                      <a:lnTo>
                        <a:pt x="229" y="707"/>
                      </a:lnTo>
                      <a:lnTo>
                        <a:pt x="241" y="707"/>
                      </a:lnTo>
                      <a:lnTo>
                        <a:pt x="241" y="681"/>
                      </a:lnTo>
                      <a:lnTo>
                        <a:pt x="267" y="681"/>
                      </a:lnTo>
                      <a:lnTo>
                        <a:pt x="267" y="652"/>
                      </a:lnTo>
                      <a:lnTo>
                        <a:pt x="275" y="652"/>
                      </a:lnTo>
                      <a:lnTo>
                        <a:pt x="275" y="639"/>
                      </a:lnTo>
                      <a:lnTo>
                        <a:pt x="288" y="639"/>
                      </a:lnTo>
                      <a:lnTo>
                        <a:pt x="288" y="635"/>
                      </a:lnTo>
                      <a:lnTo>
                        <a:pt x="301" y="635"/>
                      </a:lnTo>
                      <a:lnTo>
                        <a:pt x="301" y="618"/>
                      </a:lnTo>
                      <a:lnTo>
                        <a:pt x="318" y="618"/>
                      </a:lnTo>
                      <a:lnTo>
                        <a:pt x="318" y="605"/>
                      </a:lnTo>
                      <a:lnTo>
                        <a:pt x="330" y="605"/>
                      </a:lnTo>
                      <a:lnTo>
                        <a:pt x="343" y="593"/>
                      </a:lnTo>
                      <a:lnTo>
                        <a:pt x="356" y="580"/>
                      </a:lnTo>
                      <a:lnTo>
                        <a:pt x="356" y="550"/>
                      </a:lnTo>
                      <a:lnTo>
                        <a:pt x="343" y="550"/>
                      </a:lnTo>
                      <a:lnTo>
                        <a:pt x="343" y="533"/>
                      </a:lnTo>
                      <a:lnTo>
                        <a:pt x="356" y="533"/>
                      </a:lnTo>
                      <a:lnTo>
                        <a:pt x="356" y="491"/>
                      </a:lnTo>
                      <a:lnTo>
                        <a:pt x="368" y="491"/>
                      </a:lnTo>
                      <a:lnTo>
                        <a:pt x="368" y="478"/>
                      </a:lnTo>
                      <a:lnTo>
                        <a:pt x="377" y="478"/>
                      </a:lnTo>
                      <a:lnTo>
                        <a:pt x="377" y="466"/>
                      </a:lnTo>
                      <a:lnTo>
                        <a:pt x="390" y="466"/>
                      </a:lnTo>
                      <a:lnTo>
                        <a:pt x="377" y="466"/>
                      </a:lnTo>
                      <a:lnTo>
                        <a:pt x="377" y="444"/>
                      </a:lnTo>
                      <a:lnTo>
                        <a:pt x="390" y="444"/>
                      </a:lnTo>
                      <a:lnTo>
                        <a:pt x="390" y="419"/>
                      </a:lnTo>
                      <a:lnTo>
                        <a:pt x="402" y="419"/>
                      </a:lnTo>
                      <a:lnTo>
                        <a:pt x="402" y="402"/>
                      </a:lnTo>
                      <a:lnTo>
                        <a:pt x="419" y="402"/>
                      </a:lnTo>
                      <a:lnTo>
                        <a:pt x="419" y="389"/>
                      </a:lnTo>
                      <a:lnTo>
                        <a:pt x="491" y="389"/>
                      </a:lnTo>
                      <a:lnTo>
                        <a:pt x="491" y="377"/>
                      </a:lnTo>
                      <a:lnTo>
                        <a:pt x="533" y="377"/>
                      </a:lnTo>
                      <a:lnTo>
                        <a:pt x="533" y="364"/>
                      </a:lnTo>
                      <a:lnTo>
                        <a:pt x="546" y="364"/>
                      </a:lnTo>
                      <a:lnTo>
                        <a:pt x="546" y="356"/>
                      </a:lnTo>
                      <a:lnTo>
                        <a:pt x="550" y="356"/>
                      </a:lnTo>
                      <a:lnTo>
                        <a:pt x="550" y="330"/>
                      </a:lnTo>
                      <a:lnTo>
                        <a:pt x="567" y="330"/>
                      </a:lnTo>
                      <a:lnTo>
                        <a:pt x="567" y="300"/>
                      </a:lnTo>
                      <a:lnTo>
                        <a:pt x="580" y="300"/>
                      </a:lnTo>
                      <a:lnTo>
                        <a:pt x="580" y="275"/>
                      </a:lnTo>
                      <a:lnTo>
                        <a:pt x="618" y="275"/>
                      </a:lnTo>
                      <a:lnTo>
                        <a:pt x="618" y="254"/>
                      </a:lnTo>
                      <a:lnTo>
                        <a:pt x="635" y="254"/>
                      </a:lnTo>
                      <a:lnTo>
                        <a:pt x="618" y="254"/>
                      </a:lnTo>
                      <a:lnTo>
                        <a:pt x="618" y="216"/>
                      </a:lnTo>
                      <a:lnTo>
                        <a:pt x="605" y="216"/>
                      </a:lnTo>
                      <a:lnTo>
                        <a:pt x="605" y="203"/>
                      </a:lnTo>
                      <a:lnTo>
                        <a:pt x="618" y="186"/>
                      </a:lnTo>
                      <a:lnTo>
                        <a:pt x="618" y="169"/>
                      </a:lnTo>
                      <a:lnTo>
                        <a:pt x="605" y="152"/>
                      </a:lnTo>
                      <a:lnTo>
                        <a:pt x="605" y="140"/>
                      </a:lnTo>
                      <a:lnTo>
                        <a:pt x="618" y="140"/>
                      </a:lnTo>
                      <a:lnTo>
                        <a:pt x="618" y="127"/>
                      </a:lnTo>
                      <a:lnTo>
                        <a:pt x="605" y="127"/>
                      </a:lnTo>
                      <a:lnTo>
                        <a:pt x="618" y="127"/>
                      </a:lnTo>
                      <a:lnTo>
                        <a:pt x="618" y="114"/>
                      </a:lnTo>
                      <a:lnTo>
                        <a:pt x="635" y="102"/>
                      </a:lnTo>
                      <a:lnTo>
                        <a:pt x="618" y="102"/>
                      </a:lnTo>
                      <a:lnTo>
                        <a:pt x="618" y="80"/>
                      </a:lnTo>
                      <a:lnTo>
                        <a:pt x="635" y="80"/>
                      </a:lnTo>
                      <a:lnTo>
                        <a:pt x="635" y="51"/>
                      </a:lnTo>
                      <a:lnTo>
                        <a:pt x="652" y="51"/>
                      </a:lnTo>
                      <a:lnTo>
                        <a:pt x="652" y="38"/>
                      </a:lnTo>
                      <a:lnTo>
                        <a:pt x="682" y="38"/>
                      </a:lnTo>
                      <a:lnTo>
                        <a:pt x="682" y="25"/>
                      </a:lnTo>
                      <a:lnTo>
                        <a:pt x="694" y="13"/>
                      </a:lnTo>
                      <a:lnTo>
                        <a:pt x="694" y="25"/>
                      </a:lnTo>
                      <a:lnTo>
                        <a:pt x="694" y="13"/>
                      </a:lnTo>
                      <a:lnTo>
                        <a:pt x="732" y="13"/>
                      </a:lnTo>
                      <a:lnTo>
                        <a:pt x="732" y="0"/>
                      </a:lnTo>
                      <a:lnTo>
                        <a:pt x="783" y="0"/>
                      </a:lnTo>
                      <a:lnTo>
                        <a:pt x="783" y="13"/>
                      </a:lnTo>
                      <a:lnTo>
                        <a:pt x="796" y="13"/>
                      </a:lnTo>
                      <a:lnTo>
                        <a:pt x="796" y="25"/>
                      </a:lnTo>
                      <a:lnTo>
                        <a:pt x="821" y="25"/>
                      </a:lnTo>
                      <a:lnTo>
                        <a:pt x="821" y="38"/>
                      </a:lnTo>
                      <a:lnTo>
                        <a:pt x="830" y="38"/>
                      </a:lnTo>
                      <a:lnTo>
                        <a:pt x="830" y="25"/>
                      </a:lnTo>
                      <a:lnTo>
                        <a:pt x="830" y="38"/>
                      </a:lnTo>
                      <a:lnTo>
                        <a:pt x="855" y="38"/>
                      </a:lnTo>
                      <a:lnTo>
                        <a:pt x="855" y="51"/>
                      </a:lnTo>
                      <a:lnTo>
                        <a:pt x="842" y="51"/>
                      </a:lnTo>
                      <a:lnTo>
                        <a:pt x="842" y="68"/>
                      </a:lnTo>
                      <a:lnTo>
                        <a:pt x="821" y="68"/>
                      </a:lnTo>
                      <a:lnTo>
                        <a:pt x="821" y="80"/>
                      </a:lnTo>
                      <a:lnTo>
                        <a:pt x="796" y="80"/>
                      </a:lnTo>
                      <a:lnTo>
                        <a:pt x="796" y="114"/>
                      </a:lnTo>
                      <a:lnTo>
                        <a:pt x="783" y="114"/>
                      </a:lnTo>
                      <a:lnTo>
                        <a:pt x="796" y="127"/>
                      </a:lnTo>
                      <a:lnTo>
                        <a:pt x="783" y="140"/>
                      </a:lnTo>
                      <a:lnTo>
                        <a:pt x="796" y="140"/>
                      </a:lnTo>
                      <a:lnTo>
                        <a:pt x="796" y="169"/>
                      </a:lnTo>
                      <a:lnTo>
                        <a:pt x="809" y="169"/>
                      </a:lnTo>
                      <a:lnTo>
                        <a:pt x="809" y="173"/>
                      </a:lnTo>
                      <a:lnTo>
                        <a:pt x="821" y="173"/>
                      </a:lnTo>
                      <a:lnTo>
                        <a:pt x="821" y="169"/>
                      </a:lnTo>
                      <a:lnTo>
                        <a:pt x="830" y="152"/>
                      </a:lnTo>
                      <a:lnTo>
                        <a:pt x="855" y="152"/>
                      </a:lnTo>
                      <a:lnTo>
                        <a:pt x="855" y="127"/>
                      </a:lnTo>
                      <a:lnTo>
                        <a:pt x="868" y="127"/>
                      </a:lnTo>
                      <a:lnTo>
                        <a:pt x="868" y="140"/>
                      </a:lnTo>
                      <a:lnTo>
                        <a:pt x="885" y="140"/>
                      </a:lnTo>
                      <a:lnTo>
                        <a:pt x="885" y="152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" name="Google Shape;1174;p19">
                  <a:extLst>
                    <a:ext uri="{FF2B5EF4-FFF2-40B4-BE49-F238E27FC236}">
                      <a16:creationId xmlns:a16="http://schemas.microsoft.com/office/drawing/2014/main" id="{FBA03926-8F58-5BFF-3021-3307C93A0880}"/>
                    </a:ext>
                  </a:extLst>
                </p:cNvPr>
                <p:cNvSpPr/>
                <p:nvPr/>
              </p:nvSpPr>
              <p:spPr>
                <a:xfrm>
                  <a:off x="10086816" y="5832005"/>
                  <a:ext cx="449763" cy="547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" h="1689" extrusionOk="0">
                      <a:moveTo>
                        <a:pt x="614" y="0"/>
                      </a:moveTo>
                      <a:lnTo>
                        <a:pt x="614" y="17"/>
                      </a:lnTo>
                      <a:lnTo>
                        <a:pt x="626" y="17"/>
                      </a:lnTo>
                      <a:lnTo>
                        <a:pt x="626" y="0"/>
                      </a:lnTo>
                      <a:lnTo>
                        <a:pt x="626" y="17"/>
                      </a:lnTo>
                      <a:lnTo>
                        <a:pt x="639" y="29"/>
                      </a:lnTo>
                      <a:lnTo>
                        <a:pt x="639" y="42"/>
                      </a:lnTo>
                      <a:lnTo>
                        <a:pt x="673" y="42"/>
                      </a:lnTo>
                      <a:lnTo>
                        <a:pt x="673" y="55"/>
                      </a:lnTo>
                      <a:lnTo>
                        <a:pt x="728" y="55"/>
                      </a:lnTo>
                      <a:lnTo>
                        <a:pt x="728" y="42"/>
                      </a:lnTo>
                      <a:lnTo>
                        <a:pt x="728" y="55"/>
                      </a:lnTo>
                      <a:lnTo>
                        <a:pt x="728" y="42"/>
                      </a:lnTo>
                      <a:lnTo>
                        <a:pt x="741" y="42"/>
                      </a:lnTo>
                      <a:lnTo>
                        <a:pt x="753" y="29"/>
                      </a:lnTo>
                      <a:lnTo>
                        <a:pt x="762" y="29"/>
                      </a:lnTo>
                      <a:lnTo>
                        <a:pt x="762" y="17"/>
                      </a:lnTo>
                      <a:lnTo>
                        <a:pt x="762" y="29"/>
                      </a:lnTo>
                      <a:lnTo>
                        <a:pt x="800" y="29"/>
                      </a:lnTo>
                      <a:lnTo>
                        <a:pt x="800" y="17"/>
                      </a:lnTo>
                      <a:lnTo>
                        <a:pt x="842" y="17"/>
                      </a:lnTo>
                      <a:lnTo>
                        <a:pt x="842" y="29"/>
                      </a:lnTo>
                      <a:lnTo>
                        <a:pt x="846" y="29"/>
                      </a:lnTo>
                      <a:lnTo>
                        <a:pt x="846" y="42"/>
                      </a:lnTo>
                      <a:lnTo>
                        <a:pt x="863" y="42"/>
                      </a:lnTo>
                      <a:lnTo>
                        <a:pt x="863" y="55"/>
                      </a:lnTo>
                      <a:lnTo>
                        <a:pt x="876" y="55"/>
                      </a:lnTo>
                      <a:lnTo>
                        <a:pt x="876" y="68"/>
                      </a:lnTo>
                      <a:lnTo>
                        <a:pt x="876" y="55"/>
                      </a:lnTo>
                      <a:lnTo>
                        <a:pt x="876" y="68"/>
                      </a:lnTo>
                      <a:lnTo>
                        <a:pt x="914" y="68"/>
                      </a:lnTo>
                      <a:lnTo>
                        <a:pt x="914" y="76"/>
                      </a:lnTo>
                      <a:lnTo>
                        <a:pt x="931" y="76"/>
                      </a:lnTo>
                      <a:lnTo>
                        <a:pt x="931" y="68"/>
                      </a:lnTo>
                      <a:lnTo>
                        <a:pt x="944" y="68"/>
                      </a:lnTo>
                      <a:lnTo>
                        <a:pt x="944" y="76"/>
                      </a:lnTo>
                      <a:lnTo>
                        <a:pt x="948" y="89"/>
                      </a:lnTo>
                      <a:lnTo>
                        <a:pt x="965" y="101"/>
                      </a:lnTo>
                      <a:lnTo>
                        <a:pt x="978" y="118"/>
                      </a:lnTo>
                      <a:lnTo>
                        <a:pt x="965" y="131"/>
                      </a:lnTo>
                      <a:lnTo>
                        <a:pt x="978" y="131"/>
                      </a:lnTo>
                      <a:lnTo>
                        <a:pt x="978" y="144"/>
                      </a:lnTo>
                      <a:lnTo>
                        <a:pt x="965" y="144"/>
                      </a:lnTo>
                      <a:lnTo>
                        <a:pt x="965" y="156"/>
                      </a:lnTo>
                      <a:lnTo>
                        <a:pt x="978" y="156"/>
                      </a:lnTo>
                      <a:lnTo>
                        <a:pt x="978" y="178"/>
                      </a:lnTo>
                      <a:lnTo>
                        <a:pt x="990" y="178"/>
                      </a:lnTo>
                      <a:lnTo>
                        <a:pt x="990" y="190"/>
                      </a:lnTo>
                      <a:lnTo>
                        <a:pt x="1003" y="190"/>
                      </a:lnTo>
                      <a:lnTo>
                        <a:pt x="1003" y="233"/>
                      </a:lnTo>
                      <a:lnTo>
                        <a:pt x="1016" y="233"/>
                      </a:lnTo>
                      <a:lnTo>
                        <a:pt x="1016" y="216"/>
                      </a:lnTo>
                      <a:lnTo>
                        <a:pt x="1037" y="216"/>
                      </a:lnTo>
                      <a:lnTo>
                        <a:pt x="1037" y="258"/>
                      </a:lnTo>
                      <a:lnTo>
                        <a:pt x="1028" y="258"/>
                      </a:lnTo>
                      <a:lnTo>
                        <a:pt x="1028" y="267"/>
                      </a:lnTo>
                      <a:lnTo>
                        <a:pt x="1016" y="267"/>
                      </a:lnTo>
                      <a:lnTo>
                        <a:pt x="1028" y="267"/>
                      </a:lnTo>
                      <a:lnTo>
                        <a:pt x="1028" y="292"/>
                      </a:lnTo>
                      <a:lnTo>
                        <a:pt x="1016" y="292"/>
                      </a:lnTo>
                      <a:lnTo>
                        <a:pt x="1016" y="305"/>
                      </a:lnTo>
                      <a:lnTo>
                        <a:pt x="1028" y="305"/>
                      </a:lnTo>
                      <a:lnTo>
                        <a:pt x="1016" y="305"/>
                      </a:lnTo>
                      <a:lnTo>
                        <a:pt x="1016" y="317"/>
                      </a:lnTo>
                      <a:lnTo>
                        <a:pt x="1028" y="317"/>
                      </a:lnTo>
                      <a:lnTo>
                        <a:pt x="1028" y="334"/>
                      </a:lnTo>
                      <a:lnTo>
                        <a:pt x="1016" y="347"/>
                      </a:lnTo>
                      <a:lnTo>
                        <a:pt x="1016" y="364"/>
                      </a:lnTo>
                      <a:lnTo>
                        <a:pt x="1003" y="364"/>
                      </a:lnTo>
                      <a:lnTo>
                        <a:pt x="1016" y="364"/>
                      </a:lnTo>
                      <a:lnTo>
                        <a:pt x="990" y="364"/>
                      </a:lnTo>
                      <a:lnTo>
                        <a:pt x="990" y="394"/>
                      </a:lnTo>
                      <a:lnTo>
                        <a:pt x="1003" y="394"/>
                      </a:lnTo>
                      <a:lnTo>
                        <a:pt x="1003" y="406"/>
                      </a:lnTo>
                      <a:lnTo>
                        <a:pt x="1016" y="406"/>
                      </a:lnTo>
                      <a:lnTo>
                        <a:pt x="1003" y="406"/>
                      </a:lnTo>
                      <a:lnTo>
                        <a:pt x="1016" y="419"/>
                      </a:lnTo>
                      <a:lnTo>
                        <a:pt x="1028" y="419"/>
                      </a:lnTo>
                      <a:lnTo>
                        <a:pt x="1028" y="406"/>
                      </a:lnTo>
                      <a:lnTo>
                        <a:pt x="1028" y="419"/>
                      </a:lnTo>
                      <a:lnTo>
                        <a:pt x="1037" y="419"/>
                      </a:lnTo>
                      <a:lnTo>
                        <a:pt x="1037" y="449"/>
                      </a:lnTo>
                      <a:lnTo>
                        <a:pt x="1050" y="449"/>
                      </a:lnTo>
                      <a:lnTo>
                        <a:pt x="1050" y="453"/>
                      </a:lnTo>
                      <a:lnTo>
                        <a:pt x="1037" y="453"/>
                      </a:lnTo>
                      <a:lnTo>
                        <a:pt x="1037" y="466"/>
                      </a:lnTo>
                      <a:lnTo>
                        <a:pt x="1062" y="466"/>
                      </a:lnTo>
                      <a:lnTo>
                        <a:pt x="1062" y="482"/>
                      </a:lnTo>
                      <a:lnTo>
                        <a:pt x="1079" y="482"/>
                      </a:lnTo>
                      <a:lnTo>
                        <a:pt x="1092" y="495"/>
                      </a:lnTo>
                      <a:lnTo>
                        <a:pt x="1117" y="495"/>
                      </a:lnTo>
                      <a:lnTo>
                        <a:pt x="1117" y="508"/>
                      </a:lnTo>
                      <a:lnTo>
                        <a:pt x="1126" y="508"/>
                      </a:lnTo>
                      <a:lnTo>
                        <a:pt x="1126" y="521"/>
                      </a:lnTo>
                      <a:lnTo>
                        <a:pt x="1139" y="521"/>
                      </a:lnTo>
                      <a:lnTo>
                        <a:pt x="1139" y="533"/>
                      </a:lnTo>
                      <a:lnTo>
                        <a:pt x="1164" y="533"/>
                      </a:lnTo>
                      <a:lnTo>
                        <a:pt x="1164" y="597"/>
                      </a:lnTo>
                      <a:lnTo>
                        <a:pt x="1181" y="597"/>
                      </a:lnTo>
                      <a:lnTo>
                        <a:pt x="1181" y="609"/>
                      </a:lnTo>
                      <a:lnTo>
                        <a:pt x="1194" y="609"/>
                      </a:lnTo>
                      <a:lnTo>
                        <a:pt x="1206" y="622"/>
                      </a:lnTo>
                      <a:lnTo>
                        <a:pt x="1219" y="622"/>
                      </a:lnTo>
                      <a:lnTo>
                        <a:pt x="1219" y="635"/>
                      </a:lnTo>
                      <a:lnTo>
                        <a:pt x="1227" y="635"/>
                      </a:lnTo>
                      <a:lnTo>
                        <a:pt x="1240" y="643"/>
                      </a:lnTo>
                      <a:lnTo>
                        <a:pt x="1240" y="635"/>
                      </a:lnTo>
                      <a:lnTo>
                        <a:pt x="1253" y="635"/>
                      </a:lnTo>
                      <a:lnTo>
                        <a:pt x="1253" y="622"/>
                      </a:lnTo>
                      <a:lnTo>
                        <a:pt x="1308" y="622"/>
                      </a:lnTo>
                      <a:lnTo>
                        <a:pt x="1308" y="635"/>
                      </a:lnTo>
                      <a:lnTo>
                        <a:pt x="1312" y="635"/>
                      </a:lnTo>
                      <a:lnTo>
                        <a:pt x="1312" y="656"/>
                      </a:lnTo>
                      <a:lnTo>
                        <a:pt x="1308" y="669"/>
                      </a:lnTo>
                      <a:lnTo>
                        <a:pt x="1308" y="681"/>
                      </a:lnTo>
                      <a:lnTo>
                        <a:pt x="1312" y="681"/>
                      </a:lnTo>
                      <a:lnTo>
                        <a:pt x="1312" y="724"/>
                      </a:lnTo>
                      <a:lnTo>
                        <a:pt x="1278" y="724"/>
                      </a:lnTo>
                      <a:lnTo>
                        <a:pt x="1295" y="732"/>
                      </a:lnTo>
                      <a:lnTo>
                        <a:pt x="1278" y="732"/>
                      </a:lnTo>
                      <a:lnTo>
                        <a:pt x="1278" y="745"/>
                      </a:lnTo>
                      <a:lnTo>
                        <a:pt x="1265" y="745"/>
                      </a:lnTo>
                      <a:lnTo>
                        <a:pt x="1265" y="758"/>
                      </a:lnTo>
                      <a:lnTo>
                        <a:pt x="1253" y="770"/>
                      </a:lnTo>
                      <a:lnTo>
                        <a:pt x="1240" y="770"/>
                      </a:lnTo>
                      <a:lnTo>
                        <a:pt x="1240" y="783"/>
                      </a:lnTo>
                      <a:lnTo>
                        <a:pt x="1227" y="783"/>
                      </a:lnTo>
                      <a:lnTo>
                        <a:pt x="1227" y="859"/>
                      </a:lnTo>
                      <a:lnTo>
                        <a:pt x="1219" y="859"/>
                      </a:lnTo>
                      <a:lnTo>
                        <a:pt x="1219" y="885"/>
                      </a:lnTo>
                      <a:lnTo>
                        <a:pt x="1206" y="885"/>
                      </a:lnTo>
                      <a:lnTo>
                        <a:pt x="1206" y="897"/>
                      </a:lnTo>
                      <a:lnTo>
                        <a:pt x="1181" y="897"/>
                      </a:lnTo>
                      <a:lnTo>
                        <a:pt x="1181" y="885"/>
                      </a:lnTo>
                      <a:lnTo>
                        <a:pt x="1164" y="885"/>
                      </a:lnTo>
                      <a:lnTo>
                        <a:pt x="1164" y="872"/>
                      </a:lnTo>
                      <a:lnTo>
                        <a:pt x="1151" y="872"/>
                      </a:lnTo>
                      <a:lnTo>
                        <a:pt x="1151" y="897"/>
                      </a:lnTo>
                      <a:lnTo>
                        <a:pt x="1126" y="897"/>
                      </a:lnTo>
                      <a:lnTo>
                        <a:pt x="1117" y="914"/>
                      </a:lnTo>
                      <a:lnTo>
                        <a:pt x="1117" y="918"/>
                      </a:lnTo>
                      <a:lnTo>
                        <a:pt x="1105" y="918"/>
                      </a:lnTo>
                      <a:lnTo>
                        <a:pt x="1105" y="914"/>
                      </a:lnTo>
                      <a:lnTo>
                        <a:pt x="1092" y="914"/>
                      </a:lnTo>
                      <a:lnTo>
                        <a:pt x="1092" y="885"/>
                      </a:lnTo>
                      <a:lnTo>
                        <a:pt x="1079" y="885"/>
                      </a:lnTo>
                      <a:lnTo>
                        <a:pt x="1092" y="872"/>
                      </a:lnTo>
                      <a:lnTo>
                        <a:pt x="1079" y="859"/>
                      </a:lnTo>
                      <a:lnTo>
                        <a:pt x="1092" y="859"/>
                      </a:lnTo>
                      <a:lnTo>
                        <a:pt x="1092" y="825"/>
                      </a:lnTo>
                      <a:lnTo>
                        <a:pt x="1117" y="825"/>
                      </a:lnTo>
                      <a:lnTo>
                        <a:pt x="1117" y="813"/>
                      </a:lnTo>
                      <a:lnTo>
                        <a:pt x="1139" y="813"/>
                      </a:lnTo>
                      <a:lnTo>
                        <a:pt x="1139" y="796"/>
                      </a:lnTo>
                      <a:lnTo>
                        <a:pt x="1151" y="796"/>
                      </a:lnTo>
                      <a:lnTo>
                        <a:pt x="1151" y="783"/>
                      </a:lnTo>
                      <a:lnTo>
                        <a:pt x="1126" y="783"/>
                      </a:lnTo>
                      <a:lnTo>
                        <a:pt x="1126" y="770"/>
                      </a:lnTo>
                      <a:lnTo>
                        <a:pt x="1126" y="783"/>
                      </a:lnTo>
                      <a:lnTo>
                        <a:pt x="1117" y="783"/>
                      </a:lnTo>
                      <a:lnTo>
                        <a:pt x="1117" y="770"/>
                      </a:lnTo>
                      <a:lnTo>
                        <a:pt x="1092" y="770"/>
                      </a:lnTo>
                      <a:lnTo>
                        <a:pt x="1092" y="758"/>
                      </a:lnTo>
                      <a:lnTo>
                        <a:pt x="1079" y="758"/>
                      </a:lnTo>
                      <a:lnTo>
                        <a:pt x="1079" y="745"/>
                      </a:lnTo>
                      <a:lnTo>
                        <a:pt x="1028" y="745"/>
                      </a:lnTo>
                      <a:lnTo>
                        <a:pt x="1028" y="758"/>
                      </a:lnTo>
                      <a:lnTo>
                        <a:pt x="990" y="758"/>
                      </a:lnTo>
                      <a:lnTo>
                        <a:pt x="990" y="770"/>
                      </a:lnTo>
                      <a:lnTo>
                        <a:pt x="990" y="758"/>
                      </a:lnTo>
                      <a:lnTo>
                        <a:pt x="978" y="770"/>
                      </a:lnTo>
                      <a:lnTo>
                        <a:pt x="978" y="783"/>
                      </a:lnTo>
                      <a:lnTo>
                        <a:pt x="948" y="783"/>
                      </a:lnTo>
                      <a:lnTo>
                        <a:pt x="948" y="796"/>
                      </a:lnTo>
                      <a:lnTo>
                        <a:pt x="931" y="796"/>
                      </a:lnTo>
                      <a:lnTo>
                        <a:pt x="931" y="825"/>
                      </a:lnTo>
                      <a:lnTo>
                        <a:pt x="914" y="825"/>
                      </a:lnTo>
                      <a:lnTo>
                        <a:pt x="914" y="847"/>
                      </a:lnTo>
                      <a:lnTo>
                        <a:pt x="931" y="847"/>
                      </a:lnTo>
                      <a:lnTo>
                        <a:pt x="914" y="859"/>
                      </a:lnTo>
                      <a:lnTo>
                        <a:pt x="914" y="872"/>
                      </a:lnTo>
                      <a:lnTo>
                        <a:pt x="901" y="872"/>
                      </a:lnTo>
                      <a:lnTo>
                        <a:pt x="914" y="872"/>
                      </a:lnTo>
                      <a:lnTo>
                        <a:pt x="914" y="885"/>
                      </a:lnTo>
                      <a:lnTo>
                        <a:pt x="901" y="885"/>
                      </a:lnTo>
                      <a:lnTo>
                        <a:pt x="901" y="897"/>
                      </a:lnTo>
                      <a:lnTo>
                        <a:pt x="914" y="914"/>
                      </a:lnTo>
                      <a:lnTo>
                        <a:pt x="914" y="931"/>
                      </a:lnTo>
                      <a:lnTo>
                        <a:pt x="901" y="948"/>
                      </a:lnTo>
                      <a:lnTo>
                        <a:pt x="901" y="961"/>
                      </a:lnTo>
                      <a:lnTo>
                        <a:pt x="914" y="961"/>
                      </a:lnTo>
                      <a:lnTo>
                        <a:pt x="914" y="999"/>
                      </a:lnTo>
                      <a:lnTo>
                        <a:pt x="931" y="999"/>
                      </a:lnTo>
                      <a:lnTo>
                        <a:pt x="914" y="999"/>
                      </a:lnTo>
                      <a:lnTo>
                        <a:pt x="914" y="1020"/>
                      </a:lnTo>
                      <a:lnTo>
                        <a:pt x="876" y="1020"/>
                      </a:lnTo>
                      <a:lnTo>
                        <a:pt x="876" y="1045"/>
                      </a:lnTo>
                      <a:lnTo>
                        <a:pt x="863" y="1045"/>
                      </a:lnTo>
                      <a:lnTo>
                        <a:pt x="863" y="1075"/>
                      </a:lnTo>
                      <a:lnTo>
                        <a:pt x="846" y="1075"/>
                      </a:lnTo>
                      <a:lnTo>
                        <a:pt x="846" y="1101"/>
                      </a:lnTo>
                      <a:lnTo>
                        <a:pt x="842" y="1101"/>
                      </a:lnTo>
                      <a:lnTo>
                        <a:pt x="842" y="1109"/>
                      </a:lnTo>
                      <a:lnTo>
                        <a:pt x="829" y="1109"/>
                      </a:lnTo>
                      <a:lnTo>
                        <a:pt x="829" y="1122"/>
                      </a:lnTo>
                      <a:lnTo>
                        <a:pt x="787" y="1122"/>
                      </a:lnTo>
                      <a:lnTo>
                        <a:pt x="787" y="1134"/>
                      </a:lnTo>
                      <a:lnTo>
                        <a:pt x="715" y="1134"/>
                      </a:lnTo>
                      <a:lnTo>
                        <a:pt x="715" y="1147"/>
                      </a:lnTo>
                      <a:lnTo>
                        <a:pt x="698" y="1147"/>
                      </a:lnTo>
                      <a:lnTo>
                        <a:pt x="698" y="1164"/>
                      </a:lnTo>
                      <a:lnTo>
                        <a:pt x="686" y="1164"/>
                      </a:lnTo>
                      <a:lnTo>
                        <a:pt x="686" y="1189"/>
                      </a:lnTo>
                      <a:lnTo>
                        <a:pt x="673" y="1189"/>
                      </a:lnTo>
                      <a:lnTo>
                        <a:pt x="673" y="1211"/>
                      </a:lnTo>
                      <a:lnTo>
                        <a:pt x="686" y="1211"/>
                      </a:lnTo>
                      <a:lnTo>
                        <a:pt x="673" y="1211"/>
                      </a:lnTo>
                      <a:lnTo>
                        <a:pt x="673" y="1223"/>
                      </a:lnTo>
                      <a:lnTo>
                        <a:pt x="664" y="1223"/>
                      </a:lnTo>
                      <a:lnTo>
                        <a:pt x="664" y="1236"/>
                      </a:lnTo>
                      <a:lnTo>
                        <a:pt x="652" y="1236"/>
                      </a:lnTo>
                      <a:lnTo>
                        <a:pt x="652" y="1278"/>
                      </a:lnTo>
                      <a:lnTo>
                        <a:pt x="639" y="1278"/>
                      </a:lnTo>
                      <a:lnTo>
                        <a:pt x="639" y="1295"/>
                      </a:lnTo>
                      <a:lnTo>
                        <a:pt x="652" y="1295"/>
                      </a:lnTo>
                      <a:lnTo>
                        <a:pt x="652" y="1325"/>
                      </a:lnTo>
                      <a:lnTo>
                        <a:pt x="639" y="1338"/>
                      </a:lnTo>
                      <a:lnTo>
                        <a:pt x="626" y="1350"/>
                      </a:lnTo>
                      <a:lnTo>
                        <a:pt x="614" y="1350"/>
                      </a:lnTo>
                      <a:lnTo>
                        <a:pt x="614" y="1363"/>
                      </a:lnTo>
                      <a:lnTo>
                        <a:pt x="597" y="1363"/>
                      </a:lnTo>
                      <a:lnTo>
                        <a:pt x="597" y="1380"/>
                      </a:lnTo>
                      <a:lnTo>
                        <a:pt x="584" y="1380"/>
                      </a:lnTo>
                      <a:lnTo>
                        <a:pt x="584" y="1384"/>
                      </a:lnTo>
                      <a:lnTo>
                        <a:pt x="571" y="1384"/>
                      </a:lnTo>
                      <a:lnTo>
                        <a:pt x="571" y="1397"/>
                      </a:lnTo>
                      <a:lnTo>
                        <a:pt x="563" y="1397"/>
                      </a:lnTo>
                      <a:lnTo>
                        <a:pt x="563" y="1426"/>
                      </a:lnTo>
                      <a:lnTo>
                        <a:pt x="537" y="1426"/>
                      </a:lnTo>
                      <a:lnTo>
                        <a:pt x="537" y="1452"/>
                      </a:lnTo>
                      <a:lnTo>
                        <a:pt x="525" y="1452"/>
                      </a:lnTo>
                      <a:lnTo>
                        <a:pt x="525" y="1473"/>
                      </a:lnTo>
                      <a:lnTo>
                        <a:pt x="512" y="1473"/>
                      </a:lnTo>
                      <a:lnTo>
                        <a:pt x="512" y="1498"/>
                      </a:lnTo>
                      <a:lnTo>
                        <a:pt x="499" y="1498"/>
                      </a:lnTo>
                      <a:lnTo>
                        <a:pt x="499" y="1566"/>
                      </a:lnTo>
                      <a:lnTo>
                        <a:pt x="465" y="1566"/>
                      </a:lnTo>
                      <a:lnTo>
                        <a:pt x="465" y="1553"/>
                      </a:lnTo>
                      <a:lnTo>
                        <a:pt x="448" y="1553"/>
                      </a:lnTo>
                      <a:lnTo>
                        <a:pt x="436" y="1566"/>
                      </a:lnTo>
                      <a:lnTo>
                        <a:pt x="410" y="1566"/>
                      </a:lnTo>
                      <a:lnTo>
                        <a:pt x="410" y="1575"/>
                      </a:lnTo>
                      <a:lnTo>
                        <a:pt x="398" y="1575"/>
                      </a:lnTo>
                      <a:lnTo>
                        <a:pt x="398" y="1587"/>
                      </a:lnTo>
                      <a:lnTo>
                        <a:pt x="398" y="1575"/>
                      </a:lnTo>
                      <a:lnTo>
                        <a:pt x="389" y="1575"/>
                      </a:lnTo>
                      <a:lnTo>
                        <a:pt x="389" y="1587"/>
                      </a:lnTo>
                      <a:lnTo>
                        <a:pt x="334" y="1587"/>
                      </a:lnTo>
                      <a:lnTo>
                        <a:pt x="334" y="1600"/>
                      </a:lnTo>
                      <a:lnTo>
                        <a:pt x="347" y="1600"/>
                      </a:lnTo>
                      <a:lnTo>
                        <a:pt x="347" y="1613"/>
                      </a:lnTo>
                      <a:lnTo>
                        <a:pt x="334" y="1613"/>
                      </a:lnTo>
                      <a:lnTo>
                        <a:pt x="334" y="1600"/>
                      </a:lnTo>
                      <a:lnTo>
                        <a:pt x="334" y="1613"/>
                      </a:lnTo>
                      <a:lnTo>
                        <a:pt x="321" y="1613"/>
                      </a:lnTo>
                      <a:lnTo>
                        <a:pt x="321" y="1642"/>
                      </a:lnTo>
                      <a:lnTo>
                        <a:pt x="309" y="1642"/>
                      </a:lnTo>
                      <a:lnTo>
                        <a:pt x="309" y="1676"/>
                      </a:lnTo>
                      <a:lnTo>
                        <a:pt x="296" y="1676"/>
                      </a:lnTo>
                      <a:lnTo>
                        <a:pt x="296" y="1689"/>
                      </a:lnTo>
                      <a:lnTo>
                        <a:pt x="288" y="1689"/>
                      </a:lnTo>
                      <a:lnTo>
                        <a:pt x="288" y="1676"/>
                      </a:lnTo>
                      <a:lnTo>
                        <a:pt x="262" y="1676"/>
                      </a:lnTo>
                      <a:lnTo>
                        <a:pt x="262" y="1655"/>
                      </a:lnTo>
                      <a:lnTo>
                        <a:pt x="249" y="1655"/>
                      </a:lnTo>
                      <a:lnTo>
                        <a:pt x="249" y="1642"/>
                      </a:lnTo>
                      <a:lnTo>
                        <a:pt x="233" y="1642"/>
                      </a:lnTo>
                      <a:lnTo>
                        <a:pt x="220" y="1630"/>
                      </a:lnTo>
                      <a:lnTo>
                        <a:pt x="207" y="1630"/>
                      </a:lnTo>
                      <a:lnTo>
                        <a:pt x="207" y="1613"/>
                      </a:lnTo>
                      <a:lnTo>
                        <a:pt x="186" y="1613"/>
                      </a:lnTo>
                      <a:lnTo>
                        <a:pt x="186" y="1600"/>
                      </a:lnTo>
                      <a:lnTo>
                        <a:pt x="161" y="1600"/>
                      </a:lnTo>
                      <a:lnTo>
                        <a:pt x="161" y="1587"/>
                      </a:lnTo>
                      <a:lnTo>
                        <a:pt x="148" y="1587"/>
                      </a:lnTo>
                      <a:lnTo>
                        <a:pt x="131" y="1575"/>
                      </a:lnTo>
                      <a:lnTo>
                        <a:pt x="118" y="1575"/>
                      </a:lnTo>
                      <a:lnTo>
                        <a:pt x="114" y="1566"/>
                      </a:lnTo>
                      <a:lnTo>
                        <a:pt x="97" y="1566"/>
                      </a:lnTo>
                      <a:lnTo>
                        <a:pt x="97" y="1575"/>
                      </a:lnTo>
                      <a:lnTo>
                        <a:pt x="84" y="1575"/>
                      </a:lnTo>
                      <a:lnTo>
                        <a:pt x="84" y="1566"/>
                      </a:lnTo>
                      <a:lnTo>
                        <a:pt x="97" y="1566"/>
                      </a:lnTo>
                      <a:lnTo>
                        <a:pt x="84" y="1566"/>
                      </a:lnTo>
                      <a:lnTo>
                        <a:pt x="84" y="1553"/>
                      </a:lnTo>
                      <a:lnTo>
                        <a:pt x="97" y="1553"/>
                      </a:lnTo>
                      <a:lnTo>
                        <a:pt x="97" y="1541"/>
                      </a:lnTo>
                      <a:lnTo>
                        <a:pt x="114" y="1541"/>
                      </a:lnTo>
                      <a:lnTo>
                        <a:pt x="114" y="1511"/>
                      </a:lnTo>
                      <a:lnTo>
                        <a:pt x="118" y="1511"/>
                      </a:lnTo>
                      <a:lnTo>
                        <a:pt x="118" y="1498"/>
                      </a:lnTo>
                      <a:lnTo>
                        <a:pt x="114" y="1498"/>
                      </a:lnTo>
                      <a:lnTo>
                        <a:pt x="118" y="1498"/>
                      </a:lnTo>
                      <a:lnTo>
                        <a:pt x="114" y="1498"/>
                      </a:lnTo>
                      <a:lnTo>
                        <a:pt x="114" y="1452"/>
                      </a:lnTo>
                      <a:lnTo>
                        <a:pt x="97" y="1452"/>
                      </a:lnTo>
                      <a:lnTo>
                        <a:pt x="97" y="1350"/>
                      </a:lnTo>
                      <a:lnTo>
                        <a:pt x="84" y="1350"/>
                      </a:lnTo>
                      <a:lnTo>
                        <a:pt x="84" y="1283"/>
                      </a:lnTo>
                      <a:lnTo>
                        <a:pt x="72" y="1283"/>
                      </a:lnTo>
                      <a:lnTo>
                        <a:pt x="72" y="1278"/>
                      </a:lnTo>
                      <a:lnTo>
                        <a:pt x="46" y="1278"/>
                      </a:lnTo>
                      <a:lnTo>
                        <a:pt x="46" y="1249"/>
                      </a:lnTo>
                      <a:lnTo>
                        <a:pt x="34" y="1236"/>
                      </a:lnTo>
                      <a:lnTo>
                        <a:pt x="17" y="1236"/>
                      </a:lnTo>
                      <a:lnTo>
                        <a:pt x="17" y="1223"/>
                      </a:lnTo>
                      <a:lnTo>
                        <a:pt x="12" y="1223"/>
                      </a:lnTo>
                      <a:lnTo>
                        <a:pt x="12" y="1198"/>
                      </a:lnTo>
                      <a:lnTo>
                        <a:pt x="0" y="1198"/>
                      </a:lnTo>
                      <a:lnTo>
                        <a:pt x="0" y="1177"/>
                      </a:lnTo>
                      <a:lnTo>
                        <a:pt x="12" y="1177"/>
                      </a:lnTo>
                      <a:lnTo>
                        <a:pt x="12" y="1164"/>
                      </a:lnTo>
                      <a:lnTo>
                        <a:pt x="46" y="1164"/>
                      </a:lnTo>
                      <a:lnTo>
                        <a:pt x="46" y="1147"/>
                      </a:lnTo>
                      <a:lnTo>
                        <a:pt x="59" y="1147"/>
                      </a:lnTo>
                      <a:lnTo>
                        <a:pt x="59" y="1122"/>
                      </a:lnTo>
                      <a:lnTo>
                        <a:pt x="72" y="1122"/>
                      </a:lnTo>
                      <a:lnTo>
                        <a:pt x="72" y="1109"/>
                      </a:lnTo>
                      <a:lnTo>
                        <a:pt x="84" y="1109"/>
                      </a:lnTo>
                      <a:lnTo>
                        <a:pt x="84" y="1101"/>
                      </a:lnTo>
                      <a:lnTo>
                        <a:pt x="97" y="1101"/>
                      </a:lnTo>
                      <a:lnTo>
                        <a:pt x="97" y="1088"/>
                      </a:lnTo>
                      <a:lnTo>
                        <a:pt x="114" y="1088"/>
                      </a:lnTo>
                      <a:lnTo>
                        <a:pt x="114" y="1075"/>
                      </a:lnTo>
                      <a:lnTo>
                        <a:pt x="118" y="1062"/>
                      </a:lnTo>
                      <a:lnTo>
                        <a:pt x="131" y="1062"/>
                      </a:lnTo>
                      <a:lnTo>
                        <a:pt x="148" y="1045"/>
                      </a:lnTo>
                      <a:lnTo>
                        <a:pt x="148" y="1033"/>
                      </a:lnTo>
                      <a:lnTo>
                        <a:pt x="161" y="1020"/>
                      </a:lnTo>
                      <a:lnTo>
                        <a:pt x="161" y="1007"/>
                      </a:lnTo>
                      <a:lnTo>
                        <a:pt x="148" y="1007"/>
                      </a:lnTo>
                      <a:lnTo>
                        <a:pt x="148" y="961"/>
                      </a:lnTo>
                      <a:lnTo>
                        <a:pt x="131" y="961"/>
                      </a:lnTo>
                      <a:lnTo>
                        <a:pt x="131" y="948"/>
                      </a:lnTo>
                      <a:lnTo>
                        <a:pt x="118" y="948"/>
                      </a:lnTo>
                      <a:lnTo>
                        <a:pt x="118" y="961"/>
                      </a:lnTo>
                      <a:lnTo>
                        <a:pt x="114" y="948"/>
                      </a:lnTo>
                      <a:lnTo>
                        <a:pt x="84" y="948"/>
                      </a:lnTo>
                      <a:lnTo>
                        <a:pt x="84" y="914"/>
                      </a:lnTo>
                      <a:lnTo>
                        <a:pt x="72" y="897"/>
                      </a:lnTo>
                      <a:lnTo>
                        <a:pt x="72" y="885"/>
                      </a:lnTo>
                      <a:lnTo>
                        <a:pt x="59" y="885"/>
                      </a:lnTo>
                      <a:lnTo>
                        <a:pt x="59" y="897"/>
                      </a:lnTo>
                      <a:lnTo>
                        <a:pt x="46" y="897"/>
                      </a:lnTo>
                      <a:lnTo>
                        <a:pt x="46" y="885"/>
                      </a:lnTo>
                      <a:lnTo>
                        <a:pt x="34" y="885"/>
                      </a:lnTo>
                      <a:lnTo>
                        <a:pt x="34" y="897"/>
                      </a:lnTo>
                      <a:lnTo>
                        <a:pt x="17" y="897"/>
                      </a:lnTo>
                      <a:lnTo>
                        <a:pt x="17" y="872"/>
                      </a:lnTo>
                      <a:lnTo>
                        <a:pt x="46" y="872"/>
                      </a:lnTo>
                      <a:lnTo>
                        <a:pt x="46" y="859"/>
                      </a:lnTo>
                      <a:lnTo>
                        <a:pt x="59" y="859"/>
                      </a:lnTo>
                      <a:lnTo>
                        <a:pt x="59" y="830"/>
                      </a:lnTo>
                      <a:lnTo>
                        <a:pt x="46" y="825"/>
                      </a:lnTo>
                      <a:lnTo>
                        <a:pt x="46" y="732"/>
                      </a:lnTo>
                      <a:lnTo>
                        <a:pt x="59" y="724"/>
                      </a:lnTo>
                      <a:lnTo>
                        <a:pt x="59" y="698"/>
                      </a:lnTo>
                      <a:lnTo>
                        <a:pt x="72" y="698"/>
                      </a:lnTo>
                      <a:lnTo>
                        <a:pt x="72" y="681"/>
                      </a:lnTo>
                      <a:lnTo>
                        <a:pt x="97" y="681"/>
                      </a:lnTo>
                      <a:lnTo>
                        <a:pt x="114" y="669"/>
                      </a:lnTo>
                      <a:lnTo>
                        <a:pt x="118" y="669"/>
                      </a:lnTo>
                      <a:lnTo>
                        <a:pt x="118" y="698"/>
                      </a:lnTo>
                      <a:lnTo>
                        <a:pt x="148" y="698"/>
                      </a:lnTo>
                      <a:lnTo>
                        <a:pt x="148" y="711"/>
                      </a:lnTo>
                      <a:lnTo>
                        <a:pt x="161" y="698"/>
                      </a:lnTo>
                      <a:lnTo>
                        <a:pt x="173" y="698"/>
                      </a:lnTo>
                      <a:lnTo>
                        <a:pt x="173" y="681"/>
                      </a:lnTo>
                      <a:lnTo>
                        <a:pt x="186" y="681"/>
                      </a:lnTo>
                      <a:lnTo>
                        <a:pt x="186" y="669"/>
                      </a:lnTo>
                      <a:lnTo>
                        <a:pt x="173" y="669"/>
                      </a:lnTo>
                      <a:lnTo>
                        <a:pt x="173" y="643"/>
                      </a:lnTo>
                      <a:lnTo>
                        <a:pt x="186" y="643"/>
                      </a:lnTo>
                      <a:lnTo>
                        <a:pt x="186" y="580"/>
                      </a:lnTo>
                      <a:lnTo>
                        <a:pt x="199" y="580"/>
                      </a:lnTo>
                      <a:lnTo>
                        <a:pt x="199" y="567"/>
                      </a:lnTo>
                      <a:lnTo>
                        <a:pt x="207" y="567"/>
                      </a:lnTo>
                      <a:lnTo>
                        <a:pt x="207" y="533"/>
                      </a:lnTo>
                      <a:lnTo>
                        <a:pt x="220" y="533"/>
                      </a:lnTo>
                      <a:lnTo>
                        <a:pt x="220" y="482"/>
                      </a:lnTo>
                      <a:lnTo>
                        <a:pt x="233" y="482"/>
                      </a:lnTo>
                      <a:lnTo>
                        <a:pt x="220" y="482"/>
                      </a:lnTo>
                      <a:lnTo>
                        <a:pt x="220" y="449"/>
                      </a:lnTo>
                      <a:lnTo>
                        <a:pt x="262" y="449"/>
                      </a:lnTo>
                      <a:lnTo>
                        <a:pt x="262" y="453"/>
                      </a:lnTo>
                      <a:lnTo>
                        <a:pt x="321" y="453"/>
                      </a:lnTo>
                      <a:lnTo>
                        <a:pt x="321" y="449"/>
                      </a:lnTo>
                      <a:lnTo>
                        <a:pt x="398" y="449"/>
                      </a:lnTo>
                      <a:lnTo>
                        <a:pt x="398" y="453"/>
                      </a:lnTo>
                      <a:lnTo>
                        <a:pt x="410" y="453"/>
                      </a:lnTo>
                      <a:lnTo>
                        <a:pt x="410" y="466"/>
                      </a:lnTo>
                      <a:lnTo>
                        <a:pt x="423" y="466"/>
                      </a:lnTo>
                      <a:lnTo>
                        <a:pt x="423" y="482"/>
                      </a:lnTo>
                      <a:lnTo>
                        <a:pt x="448" y="482"/>
                      </a:lnTo>
                      <a:lnTo>
                        <a:pt x="448" y="466"/>
                      </a:lnTo>
                      <a:lnTo>
                        <a:pt x="465" y="466"/>
                      </a:lnTo>
                      <a:lnTo>
                        <a:pt x="465" y="453"/>
                      </a:lnTo>
                      <a:lnTo>
                        <a:pt x="465" y="466"/>
                      </a:lnTo>
                      <a:lnTo>
                        <a:pt x="478" y="453"/>
                      </a:lnTo>
                      <a:lnTo>
                        <a:pt x="478" y="419"/>
                      </a:lnTo>
                      <a:lnTo>
                        <a:pt x="465" y="419"/>
                      </a:lnTo>
                      <a:lnTo>
                        <a:pt x="465" y="394"/>
                      </a:lnTo>
                      <a:lnTo>
                        <a:pt x="478" y="394"/>
                      </a:lnTo>
                      <a:lnTo>
                        <a:pt x="478" y="381"/>
                      </a:lnTo>
                      <a:lnTo>
                        <a:pt x="465" y="381"/>
                      </a:lnTo>
                      <a:lnTo>
                        <a:pt x="465" y="364"/>
                      </a:lnTo>
                      <a:lnTo>
                        <a:pt x="478" y="364"/>
                      </a:lnTo>
                      <a:lnTo>
                        <a:pt x="478" y="360"/>
                      </a:lnTo>
                      <a:lnTo>
                        <a:pt x="465" y="360"/>
                      </a:lnTo>
                      <a:lnTo>
                        <a:pt x="465" y="317"/>
                      </a:lnTo>
                      <a:lnTo>
                        <a:pt x="448" y="317"/>
                      </a:lnTo>
                      <a:lnTo>
                        <a:pt x="465" y="305"/>
                      </a:lnTo>
                      <a:lnTo>
                        <a:pt x="448" y="305"/>
                      </a:lnTo>
                      <a:lnTo>
                        <a:pt x="499" y="305"/>
                      </a:lnTo>
                      <a:lnTo>
                        <a:pt x="499" y="292"/>
                      </a:lnTo>
                      <a:lnTo>
                        <a:pt x="512" y="292"/>
                      </a:lnTo>
                      <a:lnTo>
                        <a:pt x="512" y="279"/>
                      </a:lnTo>
                      <a:lnTo>
                        <a:pt x="550" y="279"/>
                      </a:lnTo>
                      <a:lnTo>
                        <a:pt x="550" y="267"/>
                      </a:lnTo>
                      <a:lnTo>
                        <a:pt x="563" y="267"/>
                      </a:lnTo>
                      <a:lnTo>
                        <a:pt x="563" y="258"/>
                      </a:lnTo>
                      <a:lnTo>
                        <a:pt x="571" y="245"/>
                      </a:lnTo>
                      <a:lnTo>
                        <a:pt x="571" y="233"/>
                      </a:lnTo>
                      <a:lnTo>
                        <a:pt x="563" y="233"/>
                      </a:lnTo>
                      <a:lnTo>
                        <a:pt x="563" y="216"/>
                      </a:lnTo>
                      <a:lnTo>
                        <a:pt x="571" y="216"/>
                      </a:lnTo>
                      <a:lnTo>
                        <a:pt x="571" y="190"/>
                      </a:lnTo>
                      <a:lnTo>
                        <a:pt x="563" y="190"/>
                      </a:lnTo>
                      <a:lnTo>
                        <a:pt x="563" y="178"/>
                      </a:lnTo>
                      <a:lnTo>
                        <a:pt x="550" y="178"/>
                      </a:lnTo>
                      <a:lnTo>
                        <a:pt x="563" y="169"/>
                      </a:lnTo>
                      <a:lnTo>
                        <a:pt x="563" y="144"/>
                      </a:lnTo>
                      <a:lnTo>
                        <a:pt x="550" y="144"/>
                      </a:lnTo>
                      <a:lnTo>
                        <a:pt x="550" y="131"/>
                      </a:lnTo>
                      <a:lnTo>
                        <a:pt x="537" y="131"/>
                      </a:lnTo>
                      <a:lnTo>
                        <a:pt x="537" y="118"/>
                      </a:lnTo>
                      <a:lnTo>
                        <a:pt x="563" y="118"/>
                      </a:lnTo>
                      <a:lnTo>
                        <a:pt x="563" y="101"/>
                      </a:lnTo>
                      <a:lnTo>
                        <a:pt x="550" y="101"/>
                      </a:lnTo>
                      <a:lnTo>
                        <a:pt x="563" y="101"/>
                      </a:lnTo>
                      <a:lnTo>
                        <a:pt x="563" y="89"/>
                      </a:lnTo>
                      <a:lnTo>
                        <a:pt x="571" y="76"/>
                      </a:lnTo>
                      <a:lnTo>
                        <a:pt x="626" y="76"/>
                      </a:lnTo>
                      <a:lnTo>
                        <a:pt x="626" y="68"/>
                      </a:lnTo>
                      <a:lnTo>
                        <a:pt x="614" y="68"/>
                      </a:lnTo>
                      <a:lnTo>
                        <a:pt x="614" y="55"/>
                      </a:lnTo>
                      <a:lnTo>
                        <a:pt x="597" y="55"/>
                      </a:lnTo>
                      <a:lnTo>
                        <a:pt x="614" y="55"/>
                      </a:lnTo>
                      <a:lnTo>
                        <a:pt x="614" y="29"/>
                      </a:lnTo>
                      <a:lnTo>
                        <a:pt x="597" y="29"/>
                      </a:lnTo>
                      <a:lnTo>
                        <a:pt x="597" y="0"/>
                      </a:lnTo>
                      <a:lnTo>
                        <a:pt x="614" y="0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" name="Google Shape;1175;p19">
                  <a:extLst>
                    <a:ext uri="{FF2B5EF4-FFF2-40B4-BE49-F238E27FC236}">
                      <a16:creationId xmlns:a16="http://schemas.microsoft.com/office/drawing/2014/main" id="{66D0324B-9F51-3736-6F30-473329808C91}"/>
                    </a:ext>
                  </a:extLst>
                </p:cNvPr>
                <p:cNvSpPr/>
                <p:nvPr/>
              </p:nvSpPr>
              <p:spPr>
                <a:xfrm>
                  <a:off x="9823059" y="4032861"/>
                  <a:ext cx="1158705" cy="1024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8" h="3158" extrusionOk="0">
                      <a:moveTo>
                        <a:pt x="639" y="978"/>
                      </a:moveTo>
                      <a:lnTo>
                        <a:pt x="652" y="978"/>
                      </a:lnTo>
                      <a:lnTo>
                        <a:pt x="652" y="974"/>
                      </a:lnTo>
                      <a:lnTo>
                        <a:pt x="682" y="974"/>
                      </a:lnTo>
                      <a:lnTo>
                        <a:pt x="682" y="961"/>
                      </a:lnTo>
                      <a:lnTo>
                        <a:pt x="682" y="974"/>
                      </a:lnTo>
                      <a:lnTo>
                        <a:pt x="741" y="974"/>
                      </a:lnTo>
                      <a:lnTo>
                        <a:pt x="741" y="961"/>
                      </a:lnTo>
                      <a:lnTo>
                        <a:pt x="754" y="974"/>
                      </a:lnTo>
                      <a:lnTo>
                        <a:pt x="783" y="961"/>
                      </a:lnTo>
                      <a:lnTo>
                        <a:pt x="788" y="961"/>
                      </a:lnTo>
                      <a:lnTo>
                        <a:pt x="805" y="948"/>
                      </a:lnTo>
                      <a:lnTo>
                        <a:pt x="817" y="948"/>
                      </a:lnTo>
                      <a:lnTo>
                        <a:pt x="817" y="961"/>
                      </a:lnTo>
                      <a:lnTo>
                        <a:pt x="868" y="961"/>
                      </a:lnTo>
                      <a:lnTo>
                        <a:pt x="868" y="948"/>
                      </a:lnTo>
                      <a:lnTo>
                        <a:pt x="868" y="961"/>
                      </a:lnTo>
                      <a:lnTo>
                        <a:pt x="868" y="948"/>
                      </a:lnTo>
                      <a:lnTo>
                        <a:pt x="868" y="961"/>
                      </a:lnTo>
                      <a:lnTo>
                        <a:pt x="932" y="961"/>
                      </a:lnTo>
                      <a:lnTo>
                        <a:pt x="932" y="948"/>
                      </a:lnTo>
                      <a:lnTo>
                        <a:pt x="978" y="948"/>
                      </a:lnTo>
                      <a:lnTo>
                        <a:pt x="978" y="932"/>
                      </a:lnTo>
                      <a:lnTo>
                        <a:pt x="991" y="919"/>
                      </a:lnTo>
                      <a:lnTo>
                        <a:pt x="991" y="906"/>
                      </a:lnTo>
                      <a:lnTo>
                        <a:pt x="1004" y="906"/>
                      </a:lnTo>
                      <a:lnTo>
                        <a:pt x="1004" y="893"/>
                      </a:lnTo>
                      <a:lnTo>
                        <a:pt x="1020" y="881"/>
                      </a:lnTo>
                      <a:lnTo>
                        <a:pt x="1033" y="881"/>
                      </a:lnTo>
                      <a:lnTo>
                        <a:pt x="1033" y="872"/>
                      </a:lnTo>
                      <a:lnTo>
                        <a:pt x="1046" y="872"/>
                      </a:lnTo>
                      <a:lnTo>
                        <a:pt x="1046" y="830"/>
                      </a:lnTo>
                      <a:lnTo>
                        <a:pt x="1059" y="817"/>
                      </a:lnTo>
                      <a:lnTo>
                        <a:pt x="1059" y="792"/>
                      </a:lnTo>
                      <a:lnTo>
                        <a:pt x="1080" y="792"/>
                      </a:lnTo>
                      <a:lnTo>
                        <a:pt x="1092" y="783"/>
                      </a:lnTo>
                      <a:lnTo>
                        <a:pt x="1092" y="745"/>
                      </a:lnTo>
                      <a:lnTo>
                        <a:pt x="1105" y="733"/>
                      </a:lnTo>
                      <a:lnTo>
                        <a:pt x="1092" y="733"/>
                      </a:lnTo>
                      <a:lnTo>
                        <a:pt x="1092" y="699"/>
                      </a:lnTo>
                      <a:lnTo>
                        <a:pt x="1105" y="699"/>
                      </a:lnTo>
                      <a:lnTo>
                        <a:pt x="1105" y="669"/>
                      </a:lnTo>
                      <a:lnTo>
                        <a:pt x="1092" y="669"/>
                      </a:lnTo>
                      <a:lnTo>
                        <a:pt x="1092" y="656"/>
                      </a:lnTo>
                      <a:lnTo>
                        <a:pt x="1105" y="644"/>
                      </a:lnTo>
                      <a:lnTo>
                        <a:pt x="1105" y="614"/>
                      </a:lnTo>
                      <a:lnTo>
                        <a:pt x="1118" y="614"/>
                      </a:lnTo>
                      <a:lnTo>
                        <a:pt x="1118" y="601"/>
                      </a:lnTo>
                      <a:lnTo>
                        <a:pt x="1147" y="601"/>
                      </a:lnTo>
                      <a:lnTo>
                        <a:pt x="1147" y="567"/>
                      </a:lnTo>
                      <a:lnTo>
                        <a:pt x="1169" y="567"/>
                      </a:lnTo>
                      <a:lnTo>
                        <a:pt x="1169" y="555"/>
                      </a:lnTo>
                      <a:lnTo>
                        <a:pt x="1181" y="555"/>
                      </a:lnTo>
                      <a:lnTo>
                        <a:pt x="1181" y="542"/>
                      </a:lnTo>
                      <a:lnTo>
                        <a:pt x="1236" y="542"/>
                      </a:lnTo>
                      <a:lnTo>
                        <a:pt x="1249" y="529"/>
                      </a:lnTo>
                      <a:lnTo>
                        <a:pt x="1270" y="529"/>
                      </a:lnTo>
                      <a:lnTo>
                        <a:pt x="1270" y="517"/>
                      </a:lnTo>
                      <a:lnTo>
                        <a:pt x="1283" y="517"/>
                      </a:lnTo>
                      <a:lnTo>
                        <a:pt x="1283" y="508"/>
                      </a:lnTo>
                      <a:lnTo>
                        <a:pt x="1296" y="508"/>
                      </a:lnTo>
                      <a:lnTo>
                        <a:pt x="1296" y="483"/>
                      </a:lnTo>
                      <a:lnTo>
                        <a:pt x="1308" y="466"/>
                      </a:lnTo>
                      <a:lnTo>
                        <a:pt x="1308" y="453"/>
                      </a:lnTo>
                      <a:lnTo>
                        <a:pt x="1321" y="453"/>
                      </a:lnTo>
                      <a:lnTo>
                        <a:pt x="1321" y="440"/>
                      </a:lnTo>
                      <a:lnTo>
                        <a:pt x="1334" y="428"/>
                      </a:lnTo>
                      <a:lnTo>
                        <a:pt x="1334" y="394"/>
                      </a:lnTo>
                      <a:lnTo>
                        <a:pt x="1368" y="394"/>
                      </a:lnTo>
                      <a:lnTo>
                        <a:pt x="1368" y="381"/>
                      </a:lnTo>
                      <a:lnTo>
                        <a:pt x="1385" y="381"/>
                      </a:lnTo>
                      <a:lnTo>
                        <a:pt x="1385" y="364"/>
                      </a:lnTo>
                      <a:lnTo>
                        <a:pt x="1397" y="352"/>
                      </a:lnTo>
                      <a:lnTo>
                        <a:pt x="1410" y="339"/>
                      </a:lnTo>
                      <a:lnTo>
                        <a:pt x="1423" y="339"/>
                      </a:lnTo>
                      <a:lnTo>
                        <a:pt x="1423" y="326"/>
                      </a:lnTo>
                      <a:lnTo>
                        <a:pt x="1457" y="326"/>
                      </a:lnTo>
                      <a:lnTo>
                        <a:pt x="1469" y="318"/>
                      </a:lnTo>
                      <a:lnTo>
                        <a:pt x="1486" y="305"/>
                      </a:lnTo>
                      <a:lnTo>
                        <a:pt x="1499" y="292"/>
                      </a:lnTo>
                      <a:lnTo>
                        <a:pt x="1512" y="292"/>
                      </a:lnTo>
                      <a:lnTo>
                        <a:pt x="1512" y="280"/>
                      </a:lnTo>
                      <a:lnTo>
                        <a:pt x="1524" y="280"/>
                      </a:lnTo>
                      <a:lnTo>
                        <a:pt x="1524" y="267"/>
                      </a:lnTo>
                      <a:lnTo>
                        <a:pt x="1533" y="267"/>
                      </a:lnTo>
                      <a:lnTo>
                        <a:pt x="1533" y="250"/>
                      </a:lnTo>
                      <a:lnTo>
                        <a:pt x="1545" y="250"/>
                      </a:lnTo>
                      <a:lnTo>
                        <a:pt x="1558" y="237"/>
                      </a:lnTo>
                      <a:lnTo>
                        <a:pt x="1571" y="237"/>
                      </a:lnTo>
                      <a:lnTo>
                        <a:pt x="1571" y="191"/>
                      </a:lnTo>
                      <a:lnTo>
                        <a:pt x="1584" y="191"/>
                      </a:lnTo>
                      <a:lnTo>
                        <a:pt x="1600" y="178"/>
                      </a:lnTo>
                      <a:lnTo>
                        <a:pt x="1613" y="178"/>
                      </a:lnTo>
                      <a:lnTo>
                        <a:pt x="1613" y="165"/>
                      </a:lnTo>
                      <a:lnTo>
                        <a:pt x="1617" y="165"/>
                      </a:lnTo>
                      <a:lnTo>
                        <a:pt x="1617" y="148"/>
                      </a:lnTo>
                      <a:lnTo>
                        <a:pt x="1613" y="148"/>
                      </a:lnTo>
                      <a:lnTo>
                        <a:pt x="1613" y="131"/>
                      </a:lnTo>
                      <a:lnTo>
                        <a:pt x="1600" y="114"/>
                      </a:lnTo>
                      <a:lnTo>
                        <a:pt x="1600" y="102"/>
                      </a:lnTo>
                      <a:lnTo>
                        <a:pt x="1613" y="102"/>
                      </a:lnTo>
                      <a:lnTo>
                        <a:pt x="1613" y="51"/>
                      </a:lnTo>
                      <a:lnTo>
                        <a:pt x="1617" y="51"/>
                      </a:lnTo>
                      <a:lnTo>
                        <a:pt x="1617" y="17"/>
                      </a:lnTo>
                      <a:lnTo>
                        <a:pt x="1634" y="17"/>
                      </a:lnTo>
                      <a:lnTo>
                        <a:pt x="1634" y="0"/>
                      </a:lnTo>
                      <a:lnTo>
                        <a:pt x="1647" y="0"/>
                      </a:lnTo>
                      <a:lnTo>
                        <a:pt x="1660" y="17"/>
                      </a:lnTo>
                      <a:lnTo>
                        <a:pt x="1660" y="136"/>
                      </a:lnTo>
                      <a:lnTo>
                        <a:pt x="1647" y="203"/>
                      </a:lnTo>
                      <a:lnTo>
                        <a:pt x="1647" y="1008"/>
                      </a:lnTo>
                      <a:lnTo>
                        <a:pt x="1660" y="995"/>
                      </a:lnTo>
                      <a:lnTo>
                        <a:pt x="1702" y="974"/>
                      </a:lnTo>
                      <a:lnTo>
                        <a:pt x="1719" y="948"/>
                      </a:lnTo>
                      <a:lnTo>
                        <a:pt x="1736" y="961"/>
                      </a:lnTo>
                      <a:lnTo>
                        <a:pt x="1749" y="961"/>
                      </a:lnTo>
                      <a:lnTo>
                        <a:pt x="1749" y="974"/>
                      </a:lnTo>
                      <a:lnTo>
                        <a:pt x="1761" y="974"/>
                      </a:lnTo>
                      <a:lnTo>
                        <a:pt x="1761" y="978"/>
                      </a:lnTo>
                      <a:lnTo>
                        <a:pt x="1774" y="978"/>
                      </a:lnTo>
                      <a:lnTo>
                        <a:pt x="1774" y="995"/>
                      </a:lnTo>
                      <a:lnTo>
                        <a:pt x="1787" y="995"/>
                      </a:lnTo>
                      <a:lnTo>
                        <a:pt x="1787" y="1008"/>
                      </a:lnTo>
                      <a:lnTo>
                        <a:pt x="1799" y="1008"/>
                      </a:lnTo>
                      <a:lnTo>
                        <a:pt x="1799" y="1046"/>
                      </a:lnTo>
                      <a:lnTo>
                        <a:pt x="1850" y="1046"/>
                      </a:lnTo>
                      <a:lnTo>
                        <a:pt x="1850" y="1063"/>
                      </a:lnTo>
                      <a:lnTo>
                        <a:pt x="1876" y="1063"/>
                      </a:lnTo>
                      <a:lnTo>
                        <a:pt x="1876" y="1067"/>
                      </a:lnTo>
                      <a:lnTo>
                        <a:pt x="1922" y="1067"/>
                      </a:lnTo>
                      <a:lnTo>
                        <a:pt x="1935" y="1063"/>
                      </a:lnTo>
                      <a:lnTo>
                        <a:pt x="1977" y="1063"/>
                      </a:lnTo>
                      <a:lnTo>
                        <a:pt x="1977" y="1046"/>
                      </a:lnTo>
                      <a:lnTo>
                        <a:pt x="1977" y="1063"/>
                      </a:lnTo>
                      <a:lnTo>
                        <a:pt x="2024" y="1063"/>
                      </a:lnTo>
                      <a:lnTo>
                        <a:pt x="2024" y="1046"/>
                      </a:lnTo>
                      <a:lnTo>
                        <a:pt x="2049" y="1046"/>
                      </a:lnTo>
                      <a:lnTo>
                        <a:pt x="2049" y="1033"/>
                      </a:lnTo>
                      <a:lnTo>
                        <a:pt x="2066" y="1046"/>
                      </a:lnTo>
                      <a:lnTo>
                        <a:pt x="2066" y="1033"/>
                      </a:lnTo>
                      <a:lnTo>
                        <a:pt x="2079" y="1033"/>
                      </a:lnTo>
                      <a:lnTo>
                        <a:pt x="2079" y="1020"/>
                      </a:lnTo>
                      <a:lnTo>
                        <a:pt x="2100" y="1020"/>
                      </a:lnTo>
                      <a:lnTo>
                        <a:pt x="2083" y="1020"/>
                      </a:lnTo>
                      <a:lnTo>
                        <a:pt x="2100" y="1008"/>
                      </a:lnTo>
                      <a:lnTo>
                        <a:pt x="2100" y="1020"/>
                      </a:lnTo>
                      <a:lnTo>
                        <a:pt x="2100" y="1008"/>
                      </a:lnTo>
                      <a:lnTo>
                        <a:pt x="2113" y="1008"/>
                      </a:lnTo>
                      <a:lnTo>
                        <a:pt x="2113" y="995"/>
                      </a:lnTo>
                      <a:lnTo>
                        <a:pt x="2125" y="995"/>
                      </a:lnTo>
                      <a:lnTo>
                        <a:pt x="2125" y="1008"/>
                      </a:lnTo>
                      <a:lnTo>
                        <a:pt x="2125" y="995"/>
                      </a:lnTo>
                      <a:lnTo>
                        <a:pt x="2138" y="995"/>
                      </a:lnTo>
                      <a:lnTo>
                        <a:pt x="2138" y="1008"/>
                      </a:lnTo>
                      <a:lnTo>
                        <a:pt x="2138" y="995"/>
                      </a:lnTo>
                      <a:lnTo>
                        <a:pt x="2168" y="995"/>
                      </a:lnTo>
                      <a:lnTo>
                        <a:pt x="2168" y="978"/>
                      </a:lnTo>
                      <a:lnTo>
                        <a:pt x="2180" y="995"/>
                      </a:lnTo>
                      <a:lnTo>
                        <a:pt x="2180" y="978"/>
                      </a:lnTo>
                      <a:lnTo>
                        <a:pt x="2185" y="978"/>
                      </a:lnTo>
                      <a:lnTo>
                        <a:pt x="2185" y="974"/>
                      </a:lnTo>
                      <a:lnTo>
                        <a:pt x="2185" y="978"/>
                      </a:lnTo>
                      <a:lnTo>
                        <a:pt x="2185" y="974"/>
                      </a:lnTo>
                      <a:lnTo>
                        <a:pt x="2197" y="974"/>
                      </a:lnTo>
                      <a:lnTo>
                        <a:pt x="2197" y="978"/>
                      </a:lnTo>
                      <a:lnTo>
                        <a:pt x="2197" y="974"/>
                      </a:lnTo>
                      <a:lnTo>
                        <a:pt x="2214" y="974"/>
                      </a:lnTo>
                      <a:lnTo>
                        <a:pt x="2214" y="961"/>
                      </a:lnTo>
                      <a:lnTo>
                        <a:pt x="2214" y="974"/>
                      </a:lnTo>
                      <a:lnTo>
                        <a:pt x="2227" y="974"/>
                      </a:lnTo>
                      <a:lnTo>
                        <a:pt x="2227" y="961"/>
                      </a:lnTo>
                      <a:lnTo>
                        <a:pt x="2240" y="961"/>
                      </a:lnTo>
                      <a:lnTo>
                        <a:pt x="2227" y="961"/>
                      </a:lnTo>
                      <a:lnTo>
                        <a:pt x="2240" y="961"/>
                      </a:lnTo>
                      <a:lnTo>
                        <a:pt x="2240" y="948"/>
                      </a:lnTo>
                      <a:lnTo>
                        <a:pt x="2265" y="948"/>
                      </a:lnTo>
                      <a:lnTo>
                        <a:pt x="2265" y="961"/>
                      </a:lnTo>
                      <a:lnTo>
                        <a:pt x="2274" y="948"/>
                      </a:lnTo>
                      <a:lnTo>
                        <a:pt x="2329" y="948"/>
                      </a:lnTo>
                      <a:lnTo>
                        <a:pt x="2329" y="961"/>
                      </a:lnTo>
                      <a:lnTo>
                        <a:pt x="2329" y="948"/>
                      </a:lnTo>
                      <a:lnTo>
                        <a:pt x="2354" y="948"/>
                      </a:lnTo>
                      <a:lnTo>
                        <a:pt x="2354" y="961"/>
                      </a:lnTo>
                      <a:lnTo>
                        <a:pt x="2362" y="948"/>
                      </a:lnTo>
                      <a:lnTo>
                        <a:pt x="2375" y="948"/>
                      </a:lnTo>
                      <a:lnTo>
                        <a:pt x="2375" y="961"/>
                      </a:lnTo>
                      <a:lnTo>
                        <a:pt x="2388" y="961"/>
                      </a:lnTo>
                      <a:lnTo>
                        <a:pt x="2388" y="948"/>
                      </a:lnTo>
                      <a:lnTo>
                        <a:pt x="2388" y="961"/>
                      </a:lnTo>
                      <a:lnTo>
                        <a:pt x="2401" y="961"/>
                      </a:lnTo>
                      <a:lnTo>
                        <a:pt x="2401" y="948"/>
                      </a:lnTo>
                      <a:lnTo>
                        <a:pt x="2401" y="961"/>
                      </a:lnTo>
                      <a:lnTo>
                        <a:pt x="2417" y="961"/>
                      </a:lnTo>
                      <a:lnTo>
                        <a:pt x="2417" y="974"/>
                      </a:lnTo>
                      <a:lnTo>
                        <a:pt x="2430" y="974"/>
                      </a:lnTo>
                      <a:lnTo>
                        <a:pt x="2430" y="995"/>
                      </a:lnTo>
                      <a:lnTo>
                        <a:pt x="2443" y="995"/>
                      </a:lnTo>
                      <a:lnTo>
                        <a:pt x="2443" y="978"/>
                      </a:lnTo>
                      <a:lnTo>
                        <a:pt x="2456" y="978"/>
                      </a:lnTo>
                      <a:lnTo>
                        <a:pt x="2456" y="995"/>
                      </a:lnTo>
                      <a:lnTo>
                        <a:pt x="2464" y="978"/>
                      </a:lnTo>
                      <a:lnTo>
                        <a:pt x="2464" y="995"/>
                      </a:lnTo>
                      <a:lnTo>
                        <a:pt x="2477" y="978"/>
                      </a:lnTo>
                      <a:lnTo>
                        <a:pt x="2502" y="978"/>
                      </a:lnTo>
                      <a:lnTo>
                        <a:pt x="2502" y="974"/>
                      </a:lnTo>
                      <a:lnTo>
                        <a:pt x="2515" y="974"/>
                      </a:lnTo>
                      <a:lnTo>
                        <a:pt x="2532" y="978"/>
                      </a:lnTo>
                      <a:lnTo>
                        <a:pt x="2532" y="974"/>
                      </a:lnTo>
                      <a:lnTo>
                        <a:pt x="2544" y="974"/>
                      </a:lnTo>
                      <a:lnTo>
                        <a:pt x="2549" y="978"/>
                      </a:lnTo>
                      <a:lnTo>
                        <a:pt x="2549" y="974"/>
                      </a:lnTo>
                      <a:lnTo>
                        <a:pt x="2566" y="974"/>
                      </a:lnTo>
                      <a:lnTo>
                        <a:pt x="2566" y="961"/>
                      </a:lnTo>
                      <a:lnTo>
                        <a:pt x="2566" y="974"/>
                      </a:lnTo>
                      <a:lnTo>
                        <a:pt x="2578" y="974"/>
                      </a:lnTo>
                      <a:lnTo>
                        <a:pt x="2566" y="974"/>
                      </a:lnTo>
                      <a:lnTo>
                        <a:pt x="2566" y="961"/>
                      </a:lnTo>
                      <a:lnTo>
                        <a:pt x="2578" y="961"/>
                      </a:lnTo>
                      <a:lnTo>
                        <a:pt x="2578" y="974"/>
                      </a:lnTo>
                      <a:lnTo>
                        <a:pt x="2591" y="974"/>
                      </a:lnTo>
                      <a:lnTo>
                        <a:pt x="2591" y="978"/>
                      </a:lnTo>
                      <a:lnTo>
                        <a:pt x="2604" y="1008"/>
                      </a:lnTo>
                      <a:lnTo>
                        <a:pt x="2616" y="1020"/>
                      </a:lnTo>
                      <a:lnTo>
                        <a:pt x="2638" y="1080"/>
                      </a:lnTo>
                      <a:lnTo>
                        <a:pt x="2680" y="1135"/>
                      </a:lnTo>
                      <a:lnTo>
                        <a:pt x="2731" y="1224"/>
                      </a:lnTo>
                      <a:lnTo>
                        <a:pt x="2739" y="1236"/>
                      </a:lnTo>
                      <a:lnTo>
                        <a:pt x="2794" y="1325"/>
                      </a:lnTo>
                      <a:lnTo>
                        <a:pt x="2883" y="1486"/>
                      </a:lnTo>
                      <a:lnTo>
                        <a:pt x="2942" y="1575"/>
                      </a:lnTo>
                      <a:lnTo>
                        <a:pt x="2980" y="1626"/>
                      </a:lnTo>
                      <a:lnTo>
                        <a:pt x="2980" y="1634"/>
                      </a:lnTo>
                      <a:lnTo>
                        <a:pt x="2997" y="1647"/>
                      </a:lnTo>
                      <a:lnTo>
                        <a:pt x="3010" y="1660"/>
                      </a:lnTo>
                      <a:lnTo>
                        <a:pt x="3014" y="1702"/>
                      </a:lnTo>
                      <a:lnTo>
                        <a:pt x="3044" y="1736"/>
                      </a:lnTo>
                      <a:lnTo>
                        <a:pt x="3082" y="1812"/>
                      </a:lnTo>
                      <a:lnTo>
                        <a:pt x="3103" y="1863"/>
                      </a:lnTo>
                      <a:lnTo>
                        <a:pt x="3158" y="1952"/>
                      </a:lnTo>
                      <a:lnTo>
                        <a:pt x="3184" y="2011"/>
                      </a:lnTo>
                      <a:lnTo>
                        <a:pt x="3205" y="2041"/>
                      </a:lnTo>
                      <a:lnTo>
                        <a:pt x="3218" y="2066"/>
                      </a:lnTo>
                      <a:lnTo>
                        <a:pt x="3273" y="2189"/>
                      </a:lnTo>
                      <a:lnTo>
                        <a:pt x="3285" y="2202"/>
                      </a:lnTo>
                      <a:lnTo>
                        <a:pt x="3362" y="2371"/>
                      </a:lnTo>
                      <a:lnTo>
                        <a:pt x="3378" y="2405"/>
                      </a:lnTo>
                      <a:lnTo>
                        <a:pt x="3378" y="2430"/>
                      </a:lnTo>
                      <a:lnTo>
                        <a:pt x="3374" y="2430"/>
                      </a:lnTo>
                      <a:lnTo>
                        <a:pt x="3378" y="2430"/>
                      </a:lnTo>
                      <a:lnTo>
                        <a:pt x="3378" y="2443"/>
                      </a:lnTo>
                      <a:lnTo>
                        <a:pt x="3374" y="2443"/>
                      </a:lnTo>
                      <a:lnTo>
                        <a:pt x="3374" y="2430"/>
                      </a:lnTo>
                      <a:lnTo>
                        <a:pt x="3362" y="2430"/>
                      </a:lnTo>
                      <a:lnTo>
                        <a:pt x="3362" y="2443"/>
                      </a:lnTo>
                      <a:lnTo>
                        <a:pt x="3374" y="2443"/>
                      </a:lnTo>
                      <a:lnTo>
                        <a:pt x="3374" y="2456"/>
                      </a:lnTo>
                      <a:lnTo>
                        <a:pt x="3345" y="2456"/>
                      </a:lnTo>
                      <a:lnTo>
                        <a:pt x="3345" y="2489"/>
                      </a:lnTo>
                      <a:lnTo>
                        <a:pt x="3345" y="2477"/>
                      </a:lnTo>
                      <a:lnTo>
                        <a:pt x="3332" y="2477"/>
                      </a:lnTo>
                      <a:lnTo>
                        <a:pt x="3332" y="2506"/>
                      </a:lnTo>
                      <a:lnTo>
                        <a:pt x="3306" y="2506"/>
                      </a:lnTo>
                      <a:lnTo>
                        <a:pt x="3306" y="2566"/>
                      </a:lnTo>
                      <a:lnTo>
                        <a:pt x="3306" y="2553"/>
                      </a:lnTo>
                      <a:lnTo>
                        <a:pt x="3319" y="2553"/>
                      </a:lnTo>
                      <a:lnTo>
                        <a:pt x="3306" y="2553"/>
                      </a:lnTo>
                      <a:lnTo>
                        <a:pt x="3306" y="2566"/>
                      </a:lnTo>
                      <a:lnTo>
                        <a:pt x="3319" y="2566"/>
                      </a:lnTo>
                      <a:lnTo>
                        <a:pt x="3319" y="2553"/>
                      </a:lnTo>
                      <a:lnTo>
                        <a:pt x="3319" y="2578"/>
                      </a:lnTo>
                      <a:lnTo>
                        <a:pt x="3306" y="2578"/>
                      </a:lnTo>
                      <a:lnTo>
                        <a:pt x="3306" y="2591"/>
                      </a:lnTo>
                      <a:lnTo>
                        <a:pt x="3306" y="2578"/>
                      </a:lnTo>
                      <a:lnTo>
                        <a:pt x="3319" y="2578"/>
                      </a:lnTo>
                      <a:lnTo>
                        <a:pt x="3319" y="2591"/>
                      </a:lnTo>
                      <a:lnTo>
                        <a:pt x="3294" y="2591"/>
                      </a:lnTo>
                      <a:lnTo>
                        <a:pt x="3294" y="2608"/>
                      </a:lnTo>
                      <a:lnTo>
                        <a:pt x="3306" y="2608"/>
                      </a:lnTo>
                      <a:lnTo>
                        <a:pt x="3294" y="2608"/>
                      </a:lnTo>
                      <a:lnTo>
                        <a:pt x="3294" y="2621"/>
                      </a:lnTo>
                      <a:lnTo>
                        <a:pt x="3285" y="2621"/>
                      </a:lnTo>
                      <a:lnTo>
                        <a:pt x="3285" y="2633"/>
                      </a:lnTo>
                      <a:lnTo>
                        <a:pt x="3273" y="2633"/>
                      </a:lnTo>
                      <a:lnTo>
                        <a:pt x="3273" y="2621"/>
                      </a:lnTo>
                      <a:lnTo>
                        <a:pt x="3260" y="2621"/>
                      </a:lnTo>
                      <a:lnTo>
                        <a:pt x="3260" y="2646"/>
                      </a:lnTo>
                      <a:lnTo>
                        <a:pt x="3247" y="2646"/>
                      </a:lnTo>
                      <a:lnTo>
                        <a:pt x="3247" y="2654"/>
                      </a:lnTo>
                      <a:lnTo>
                        <a:pt x="3230" y="2654"/>
                      </a:lnTo>
                      <a:lnTo>
                        <a:pt x="3247" y="2654"/>
                      </a:lnTo>
                      <a:lnTo>
                        <a:pt x="3230" y="2654"/>
                      </a:lnTo>
                      <a:lnTo>
                        <a:pt x="3230" y="2667"/>
                      </a:lnTo>
                      <a:lnTo>
                        <a:pt x="3247" y="2667"/>
                      </a:lnTo>
                      <a:lnTo>
                        <a:pt x="3230" y="2667"/>
                      </a:lnTo>
                      <a:lnTo>
                        <a:pt x="3230" y="2693"/>
                      </a:lnTo>
                      <a:lnTo>
                        <a:pt x="3230" y="2680"/>
                      </a:lnTo>
                      <a:lnTo>
                        <a:pt x="3218" y="2680"/>
                      </a:lnTo>
                      <a:lnTo>
                        <a:pt x="3218" y="2693"/>
                      </a:lnTo>
                      <a:lnTo>
                        <a:pt x="3205" y="2693"/>
                      </a:lnTo>
                      <a:lnTo>
                        <a:pt x="3205" y="2705"/>
                      </a:lnTo>
                      <a:lnTo>
                        <a:pt x="3218" y="2705"/>
                      </a:lnTo>
                      <a:lnTo>
                        <a:pt x="3205" y="2705"/>
                      </a:lnTo>
                      <a:lnTo>
                        <a:pt x="3218" y="2705"/>
                      </a:lnTo>
                      <a:lnTo>
                        <a:pt x="3218" y="2722"/>
                      </a:lnTo>
                      <a:lnTo>
                        <a:pt x="3205" y="2722"/>
                      </a:lnTo>
                      <a:lnTo>
                        <a:pt x="3205" y="2739"/>
                      </a:lnTo>
                      <a:lnTo>
                        <a:pt x="3196" y="2739"/>
                      </a:lnTo>
                      <a:lnTo>
                        <a:pt x="3196" y="2735"/>
                      </a:lnTo>
                      <a:lnTo>
                        <a:pt x="3196" y="2739"/>
                      </a:lnTo>
                      <a:lnTo>
                        <a:pt x="3184" y="2739"/>
                      </a:lnTo>
                      <a:lnTo>
                        <a:pt x="3184" y="2781"/>
                      </a:lnTo>
                      <a:lnTo>
                        <a:pt x="3171" y="2781"/>
                      </a:lnTo>
                      <a:lnTo>
                        <a:pt x="3171" y="2794"/>
                      </a:lnTo>
                      <a:lnTo>
                        <a:pt x="3184" y="2794"/>
                      </a:lnTo>
                      <a:lnTo>
                        <a:pt x="3171" y="2794"/>
                      </a:lnTo>
                      <a:lnTo>
                        <a:pt x="3184" y="2794"/>
                      </a:lnTo>
                      <a:lnTo>
                        <a:pt x="3184" y="2824"/>
                      </a:lnTo>
                      <a:lnTo>
                        <a:pt x="3171" y="2807"/>
                      </a:lnTo>
                      <a:lnTo>
                        <a:pt x="3171" y="2841"/>
                      </a:lnTo>
                      <a:lnTo>
                        <a:pt x="3184" y="2841"/>
                      </a:lnTo>
                      <a:lnTo>
                        <a:pt x="3184" y="2837"/>
                      </a:lnTo>
                      <a:lnTo>
                        <a:pt x="3184" y="2841"/>
                      </a:lnTo>
                      <a:lnTo>
                        <a:pt x="3171" y="2841"/>
                      </a:lnTo>
                      <a:lnTo>
                        <a:pt x="3171" y="2858"/>
                      </a:lnTo>
                      <a:lnTo>
                        <a:pt x="3184" y="2858"/>
                      </a:lnTo>
                      <a:lnTo>
                        <a:pt x="3184" y="2870"/>
                      </a:lnTo>
                      <a:lnTo>
                        <a:pt x="3171" y="2870"/>
                      </a:lnTo>
                      <a:lnTo>
                        <a:pt x="3129" y="2896"/>
                      </a:lnTo>
                      <a:lnTo>
                        <a:pt x="3057" y="2921"/>
                      </a:lnTo>
                      <a:lnTo>
                        <a:pt x="3014" y="2930"/>
                      </a:lnTo>
                      <a:lnTo>
                        <a:pt x="2955" y="2955"/>
                      </a:lnTo>
                      <a:lnTo>
                        <a:pt x="2854" y="2997"/>
                      </a:lnTo>
                      <a:lnTo>
                        <a:pt x="2782" y="3031"/>
                      </a:lnTo>
                      <a:lnTo>
                        <a:pt x="2650" y="3086"/>
                      </a:lnTo>
                      <a:lnTo>
                        <a:pt x="2638" y="3086"/>
                      </a:lnTo>
                      <a:lnTo>
                        <a:pt x="2604" y="3112"/>
                      </a:lnTo>
                      <a:lnTo>
                        <a:pt x="2477" y="3158"/>
                      </a:lnTo>
                      <a:lnTo>
                        <a:pt x="2464" y="3158"/>
                      </a:lnTo>
                      <a:lnTo>
                        <a:pt x="2430" y="3146"/>
                      </a:lnTo>
                      <a:lnTo>
                        <a:pt x="2401" y="3133"/>
                      </a:lnTo>
                      <a:lnTo>
                        <a:pt x="2388" y="3133"/>
                      </a:lnTo>
                      <a:lnTo>
                        <a:pt x="2362" y="3120"/>
                      </a:lnTo>
                      <a:lnTo>
                        <a:pt x="2354" y="3120"/>
                      </a:lnTo>
                      <a:lnTo>
                        <a:pt x="2265" y="3099"/>
                      </a:lnTo>
                      <a:lnTo>
                        <a:pt x="2252" y="3086"/>
                      </a:lnTo>
                      <a:lnTo>
                        <a:pt x="2180" y="3074"/>
                      </a:lnTo>
                      <a:lnTo>
                        <a:pt x="2168" y="3057"/>
                      </a:lnTo>
                      <a:lnTo>
                        <a:pt x="2125" y="3044"/>
                      </a:lnTo>
                      <a:lnTo>
                        <a:pt x="2113" y="3044"/>
                      </a:lnTo>
                      <a:lnTo>
                        <a:pt x="2100" y="3031"/>
                      </a:lnTo>
                      <a:lnTo>
                        <a:pt x="2066" y="3019"/>
                      </a:lnTo>
                      <a:lnTo>
                        <a:pt x="1977" y="2997"/>
                      </a:lnTo>
                      <a:lnTo>
                        <a:pt x="1952" y="2985"/>
                      </a:lnTo>
                      <a:lnTo>
                        <a:pt x="1922" y="2985"/>
                      </a:lnTo>
                      <a:lnTo>
                        <a:pt x="1909" y="2972"/>
                      </a:lnTo>
                      <a:lnTo>
                        <a:pt x="1897" y="2972"/>
                      </a:lnTo>
                      <a:lnTo>
                        <a:pt x="1799" y="2942"/>
                      </a:lnTo>
                      <a:lnTo>
                        <a:pt x="1787" y="2955"/>
                      </a:lnTo>
                      <a:lnTo>
                        <a:pt x="1808" y="2955"/>
                      </a:lnTo>
                      <a:lnTo>
                        <a:pt x="1799" y="2972"/>
                      </a:lnTo>
                      <a:lnTo>
                        <a:pt x="1799" y="2985"/>
                      </a:lnTo>
                      <a:lnTo>
                        <a:pt x="1808" y="2985"/>
                      </a:lnTo>
                      <a:lnTo>
                        <a:pt x="1808" y="3010"/>
                      </a:lnTo>
                      <a:lnTo>
                        <a:pt x="1799" y="3010"/>
                      </a:lnTo>
                      <a:lnTo>
                        <a:pt x="1799" y="2997"/>
                      </a:lnTo>
                      <a:lnTo>
                        <a:pt x="1799" y="3010"/>
                      </a:lnTo>
                      <a:lnTo>
                        <a:pt x="1799" y="2997"/>
                      </a:lnTo>
                      <a:lnTo>
                        <a:pt x="1761" y="2997"/>
                      </a:lnTo>
                      <a:lnTo>
                        <a:pt x="1761" y="2985"/>
                      </a:lnTo>
                      <a:lnTo>
                        <a:pt x="1719" y="2985"/>
                      </a:lnTo>
                      <a:lnTo>
                        <a:pt x="1715" y="2972"/>
                      </a:lnTo>
                      <a:lnTo>
                        <a:pt x="1715" y="2985"/>
                      </a:lnTo>
                      <a:lnTo>
                        <a:pt x="1702" y="2985"/>
                      </a:lnTo>
                      <a:lnTo>
                        <a:pt x="1702" y="2972"/>
                      </a:lnTo>
                      <a:lnTo>
                        <a:pt x="1660" y="2972"/>
                      </a:lnTo>
                      <a:lnTo>
                        <a:pt x="1660" y="2955"/>
                      </a:lnTo>
                      <a:lnTo>
                        <a:pt x="1647" y="2955"/>
                      </a:lnTo>
                      <a:lnTo>
                        <a:pt x="1647" y="2942"/>
                      </a:lnTo>
                      <a:lnTo>
                        <a:pt x="1634" y="2930"/>
                      </a:lnTo>
                      <a:lnTo>
                        <a:pt x="1634" y="2921"/>
                      </a:lnTo>
                      <a:lnTo>
                        <a:pt x="1571" y="2921"/>
                      </a:lnTo>
                      <a:lnTo>
                        <a:pt x="1571" y="2909"/>
                      </a:lnTo>
                      <a:lnTo>
                        <a:pt x="1558" y="2909"/>
                      </a:lnTo>
                      <a:lnTo>
                        <a:pt x="1558" y="2921"/>
                      </a:lnTo>
                      <a:lnTo>
                        <a:pt x="1545" y="2921"/>
                      </a:lnTo>
                      <a:lnTo>
                        <a:pt x="1545" y="2930"/>
                      </a:lnTo>
                      <a:lnTo>
                        <a:pt x="1545" y="2921"/>
                      </a:lnTo>
                      <a:lnTo>
                        <a:pt x="1533" y="2921"/>
                      </a:lnTo>
                      <a:lnTo>
                        <a:pt x="1533" y="2930"/>
                      </a:lnTo>
                      <a:lnTo>
                        <a:pt x="1533" y="2921"/>
                      </a:lnTo>
                      <a:lnTo>
                        <a:pt x="1524" y="2930"/>
                      </a:lnTo>
                      <a:lnTo>
                        <a:pt x="1512" y="2921"/>
                      </a:lnTo>
                      <a:lnTo>
                        <a:pt x="1486" y="2921"/>
                      </a:lnTo>
                      <a:lnTo>
                        <a:pt x="1486" y="2930"/>
                      </a:lnTo>
                      <a:lnTo>
                        <a:pt x="1469" y="2930"/>
                      </a:lnTo>
                      <a:lnTo>
                        <a:pt x="1469" y="2921"/>
                      </a:lnTo>
                      <a:lnTo>
                        <a:pt x="1457" y="2921"/>
                      </a:lnTo>
                      <a:lnTo>
                        <a:pt x="1444" y="2909"/>
                      </a:lnTo>
                      <a:lnTo>
                        <a:pt x="1435" y="2909"/>
                      </a:lnTo>
                      <a:lnTo>
                        <a:pt x="1435" y="2896"/>
                      </a:lnTo>
                      <a:lnTo>
                        <a:pt x="1355" y="2896"/>
                      </a:lnTo>
                      <a:lnTo>
                        <a:pt x="1355" y="2921"/>
                      </a:lnTo>
                      <a:lnTo>
                        <a:pt x="1368" y="2921"/>
                      </a:lnTo>
                      <a:lnTo>
                        <a:pt x="1342" y="2921"/>
                      </a:lnTo>
                      <a:lnTo>
                        <a:pt x="1342" y="2930"/>
                      </a:lnTo>
                      <a:lnTo>
                        <a:pt x="1334" y="2930"/>
                      </a:lnTo>
                      <a:lnTo>
                        <a:pt x="1334" y="2942"/>
                      </a:lnTo>
                      <a:lnTo>
                        <a:pt x="1321" y="2942"/>
                      </a:lnTo>
                      <a:lnTo>
                        <a:pt x="1321" y="2972"/>
                      </a:lnTo>
                      <a:lnTo>
                        <a:pt x="1308" y="2972"/>
                      </a:lnTo>
                      <a:lnTo>
                        <a:pt x="1296" y="2985"/>
                      </a:lnTo>
                      <a:lnTo>
                        <a:pt x="1283" y="2985"/>
                      </a:lnTo>
                      <a:lnTo>
                        <a:pt x="1283" y="2997"/>
                      </a:lnTo>
                      <a:lnTo>
                        <a:pt x="1270" y="2997"/>
                      </a:lnTo>
                      <a:lnTo>
                        <a:pt x="1270" y="3031"/>
                      </a:lnTo>
                      <a:lnTo>
                        <a:pt x="1253" y="3031"/>
                      </a:lnTo>
                      <a:lnTo>
                        <a:pt x="1253" y="3044"/>
                      </a:lnTo>
                      <a:lnTo>
                        <a:pt x="1249" y="3044"/>
                      </a:lnTo>
                      <a:lnTo>
                        <a:pt x="1253" y="3057"/>
                      </a:lnTo>
                      <a:lnTo>
                        <a:pt x="1249" y="3074"/>
                      </a:lnTo>
                      <a:lnTo>
                        <a:pt x="1219" y="3074"/>
                      </a:lnTo>
                      <a:lnTo>
                        <a:pt x="1219" y="3057"/>
                      </a:lnTo>
                      <a:lnTo>
                        <a:pt x="1194" y="3057"/>
                      </a:lnTo>
                      <a:lnTo>
                        <a:pt x="1194" y="3044"/>
                      </a:lnTo>
                      <a:lnTo>
                        <a:pt x="1160" y="3044"/>
                      </a:lnTo>
                      <a:lnTo>
                        <a:pt x="1160" y="3031"/>
                      </a:lnTo>
                      <a:lnTo>
                        <a:pt x="1147" y="3031"/>
                      </a:lnTo>
                      <a:lnTo>
                        <a:pt x="1147" y="3010"/>
                      </a:lnTo>
                      <a:lnTo>
                        <a:pt x="1135" y="3010"/>
                      </a:lnTo>
                      <a:lnTo>
                        <a:pt x="1135" y="2942"/>
                      </a:lnTo>
                      <a:lnTo>
                        <a:pt x="1118" y="2942"/>
                      </a:lnTo>
                      <a:lnTo>
                        <a:pt x="1118" y="2883"/>
                      </a:lnTo>
                      <a:lnTo>
                        <a:pt x="1105" y="2883"/>
                      </a:lnTo>
                      <a:lnTo>
                        <a:pt x="1105" y="2858"/>
                      </a:lnTo>
                      <a:lnTo>
                        <a:pt x="1118" y="2841"/>
                      </a:lnTo>
                      <a:lnTo>
                        <a:pt x="1105" y="2837"/>
                      </a:lnTo>
                      <a:lnTo>
                        <a:pt x="1105" y="2807"/>
                      </a:lnTo>
                      <a:lnTo>
                        <a:pt x="1118" y="2807"/>
                      </a:lnTo>
                      <a:lnTo>
                        <a:pt x="1118" y="2794"/>
                      </a:lnTo>
                      <a:lnTo>
                        <a:pt x="1092" y="2794"/>
                      </a:lnTo>
                      <a:lnTo>
                        <a:pt x="1092" y="2781"/>
                      </a:lnTo>
                      <a:lnTo>
                        <a:pt x="1067" y="2781"/>
                      </a:lnTo>
                      <a:lnTo>
                        <a:pt x="1067" y="2794"/>
                      </a:lnTo>
                      <a:lnTo>
                        <a:pt x="1059" y="2794"/>
                      </a:lnTo>
                      <a:lnTo>
                        <a:pt x="1067" y="2794"/>
                      </a:lnTo>
                      <a:lnTo>
                        <a:pt x="1033" y="2794"/>
                      </a:lnTo>
                      <a:lnTo>
                        <a:pt x="1033" y="2781"/>
                      </a:lnTo>
                      <a:lnTo>
                        <a:pt x="1004" y="2781"/>
                      </a:lnTo>
                      <a:lnTo>
                        <a:pt x="1004" y="2769"/>
                      </a:lnTo>
                      <a:lnTo>
                        <a:pt x="991" y="2769"/>
                      </a:lnTo>
                      <a:lnTo>
                        <a:pt x="991" y="2756"/>
                      </a:lnTo>
                      <a:lnTo>
                        <a:pt x="978" y="2756"/>
                      </a:lnTo>
                      <a:lnTo>
                        <a:pt x="978" y="2739"/>
                      </a:lnTo>
                      <a:lnTo>
                        <a:pt x="970" y="2739"/>
                      </a:lnTo>
                      <a:lnTo>
                        <a:pt x="970" y="2735"/>
                      </a:lnTo>
                      <a:lnTo>
                        <a:pt x="957" y="2735"/>
                      </a:lnTo>
                      <a:lnTo>
                        <a:pt x="957" y="2722"/>
                      </a:lnTo>
                      <a:lnTo>
                        <a:pt x="944" y="2722"/>
                      </a:lnTo>
                      <a:lnTo>
                        <a:pt x="944" y="2705"/>
                      </a:lnTo>
                      <a:lnTo>
                        <a:pt x="944" y="2735"/>
                      </a:lnTo>
                      <a:lnTo>
                        <a:pt x="932" y="2735"/>
                      </a:lnTo>
                      <a:lnTo>
                        <a:pt x="919" y="2722"/>
                      </a:lnTo>
                      <a:lnTo>
                        <a:pt x="889" y="2722"/>
                      </a:lnTo>
                      <a:lnTo>
                        <a:pt x="889" y="2705"/>
                      </a:lnTo>
                      <a:lnTo>
                        <a:pt x="889" y="2722"/>
                      </a:lnTo>
                      <a:lnTo>
                        <a:pt x="885" y="2722"/>
                      </a:lnTo>
                      <a:lnTo>
                        <a:pt x="885" y="2705"/>
                      </a:lnTo>
                      <a:lnTo>
                        <a:pt x="889" y="2705"/>
                      </a:lnTo>
                      <a:lnTo>
                        <a:pt x="868" y="2705"/>
                      </a:lnTo>
                      <a:lnTo>
                        <a:pt x="868" y="2667"/>
                      </a:lnTo>
                      <a:lnTo>
                        <a:pt x="868" y="2680"/>
                      </a:lnTo>
                      <a:lnTo>
                        <a:pt x="855" y="2680"/>
                      </a:lnTo>
                      <a:lnTo>
                        <a:pt x="855" y="2667"/>
                      </a:lnTo>
                      <a:lnTo>
                        <a:pt x="868" y="2667"/>
                      </a:lnTo>
                      <a:lnTo>
                        <a:pt x="868" y="2654"/>
                      </a:lnTo>
                      <a:lnTo>
                        <a:pt x="855" y="2654"/>
                      </a:lnTo>
                      <a:lnTo>
                        <a:pt x="855" y="2646"/>
                      </a:lnTo>
                      <a:lnTo>
                        <a:pt x="843" y="2646"/>
                      </a:lnTo>
                      <a:lnTo>
                        <a:pt x="843" y="2633"/>
                      </a:lnTo>
                      <a:lnTo>
                        <a:pt x="830" y="2633"/>
                      </a:lnTo>
                      <a:lnTo>
                        <a:pt x="830" y="2621"/>
                      </a:lnTo>
                      <a:lnTo>
                        <a:pt x="817" y="2621"/>
                      </a:lnTo>
                      <a:lnTo>
                        <a:pt x="817" y="2591"/>
                      </a:lnTo>
                      <a:lnTo>
                        <a:pt x="805" y="2591"/>
                      </a:lnTo>
                      <a:lnTo>
                        <a:pt x="805" y="2578"/>
                      </a:lnTo>
                      <a:lnTo>
                        <a:pt x="783" y="2578"/>
                      </a:lnTo>
                      <a:lnTo>
                        <a:pt x="783" y="2553"/>
                      </a:lnTo>
                      <a:lnTo>
                        <a:pt x="771" y="2553"/>
                      </a:lnTo>
                      <a:lnTo>
                        <a:pt x="754" y="2544"/>
                      </a:lnTo>
                      <a:lnTo>
                        <a:pt x="703" y="2544"/>
                      </a:lnTo>
                      <a:lnTo>
                        <a:pt x="703" y="2553"/>
                      </a:lnTo>
                      <a:lnTo>
                        <a:pt x="694" y="2553"/>
                      </a:lnTo>
                      <a:lnTo>
                        <a:pt x="682" y="2566"/>
                      </a:lnTo>
                      <a:lnTo>
                        <a:pt x="652" y="2566"/>
                      </a:lnTo>
                      <a:lnTo>
                        <a:pt x="652" y="2578"/>
                      </a:lnTo>
                      <a:lnTo>
                        <a:pt x="639" y="2578"/>
                      </a:lnTo>
                      <a:lnTo>
                        <a:pt x="652" y="2578"/>
                      </a:lnTo>
                      <a:lnTo>
                        <a:pt x="639" y="2591"/>
                      </a:lnTo>
                      <a:lnTo>
                        <a:pt x="639" y="2608"/>
                      </a:lnTo>
                      <a:lnTo>
                        <a:pt x="627" y="2608"/>
                      </a:lnTo>
                      <a:lnTo>
                        <a:pt x="627" y="2621"/>
                      </a:lnTo>
                      <a:lnTo>
                        <a:pt x="614" y="2621"/>
                      </a:lnTo>
                      <a:lnTo>
                        <a:pt x="601" y="2633"/>
                      </a:lnTo>
                      <a:lnTo>
                        <a:pt x="593" y="2633"/>
                      </a:lnTo>
                      <a:lnTo>
                        <a:pt x="593" y="2608"/>
                      </a:lnTo>
                      <a:lnTo>
                        <a:pt x="555" y="2608"/>
                      </a:lnTo>
                      <a:lnTo>
                        <a:pt x="555" y="2591"/>
                      </a:lnTo>
                      <a:lnTo>
                        <a:pt x="538" y="2591"/>
                      </a:lnTo>
                      <a:lnTo>
                        <a:pt x="538" y="2578"/>
                      </a:lnTo>
                      <a:lnTo>
                        <a:pt x="504" y="2578"/>
                      </a:lnTo>
                      <a:lnTo>
                        <a:pt x="504" y="2566"/>
                      </a:lnTo>
                      <a:lnTo>
                        <a:pt x="453" y="2566"/>
                      </a:lnTo>
                      <a:lnTo>
                        <a:pt x="453" y="2544"/>
                      </a:lnTo>
                      <a:lnTo>
                        <a:pt x="424" y="2544"/>
                      </a:lnTo>
                      <a:lnTo>
                        <a:pt x="424" y="2532"/>
                      </a:lnTo>
                      <a:lnTo>
                        <a:pt x="390" y="2532"/>
                      </a:lnTo>
                      <a:lnTo>
                        <a:pt x="390" y="2519"/>
                      </a:lnTo>
                      <a:lnTo>
                        <a:pt x="402" y="2519"/>
                      </a:lnTo>
                      <a:lnTo>
                        <a:pt x="402" y="2506"/>
                      </a:lnTo>
                      <a:lnTo>
                        <a:pt x="419" y="2506"/>
                      </a:lnTo>
                      <a:lnTo>
                        <a:pt x="419" y="2477"/>
                      </a:lnTo>
                      <a:lnTo>
                        <a:pt x="402" y="2477"/>
                      </a:lnTo>
                      <a:lnTo>
                        <a:pt x="402" y="2456"/>
                      </a:lnTo>
                      <a:lnTo>
                        <a:pt x="390" y="2456"/>
                      </a:lnTo>
                      <a:lnTo>
                        <a:pt x="390" y="2430"/>
                      </a:lnTo>
                      <a:lnTo>
                        <a:pt x="377" y="2430"/>
                      </a:lnTo>
                      <a:lnTo>
                        <a:pt x="377" y="2417"/>
                      </a:lnTo>
                      <a:lnTo>
                        <a:pt x="364" y="2417"/>
                      </a:lnTo>
                      <a:lnTo>
                        <a:pt x="364" y="2392"/>
                      </a:lnTo>
                      <a:lnTo>
                        <a:pt x="352" y="2392"/>
                      </a:lnTo>
                      <a:lnTo>
                        <a:pt x="352" y="2375"/>
                      </a:lnTo>
                      <a:lnTo>
                        <a:pt x="322" y="2375"/>
                      </a:lnTo>
                      <a:lnTo>
                        <a:pt x="322" y="2371"/>
                      </a:lnTo>
                      <a:lnTo>
                        <a:pt x="305" y="2371"/>
                      </a:lnTo>
                      <a:lnTo>
                        <a:pt x="305" y="2358"/>
                      </a:lnTo>
                      <a:lnTo>
                        <a:pt x="318" y="2358"/>
                      </a:lnTo>
                      <a:lnTo>
                        <a:pt x="318" y="2316"/>
                      </a:lnTo>
                      <a:lnTo>
                        <a:pt x="322" y="2316"/>
                      </a:lnTo>
                      <a:lnTo>
                        <a:pt x="322" y="2290"/>
                      </a:lnTo>
                      <a:lnTo>
                        <a:pt x="339" y="2290"/>
                      </a:lnTo>
                      <a:lnTo>
                        <a:pt x="352" y="2274"/>
                      </a:lnTo>
                      <a:lnTo>
                        <a:pt x="364" y="2274"/>
                      </a:lnTo>
                      <a:lnTo>
                        <a:pt x="364" y="2269"/>
                      </a:lnTo>
                      <a:lnTo>
                        <a:pt x="402" y="2269"/>
                      </a:lnTo>
                      <a:lnTo>
                        <a:pt x="402" y="2257"/>
                      </a:lnTo>
                      <a:lnTo>
                        <a:pt x="419" y="2257"/>
                      </a:lnTo>
                      <a:lnTo>
                        <a:pt x="419" y="2244"/>
                      </a:lnTo>
                      <a:lnTo>
                        <a:pt x="402" y="2244"/>
                      </a:lnTo>
                      <a:lnTo>
                        <a:pt x="402" y="2214"/>
                      </a:lnTo>
                      <a:lnTo>
                        <a:pt x="419" y="2214"/>
                      </a:lnTo>
                      <a:lnTo>
                        <a:pt x="419" y="2202"/>
                      </a:lnTo>
                      <a:lnTo>
                        <a:pt x="419" y="2214"/>
                      </a:lnTo>
                      <a:lnTo>
                        <a:pt x="419" y="2202"/>
                      </a:lnTo>
                      <a:lnTo>
                        <a:pt x="424" y="2202"/>
                      </a:lnTo>
                      <a:lnTo>
                        <a:pt x="419" y="2189"/>
                      </a:lnTo>
                      <a:lnTo>
                        <a:pt x="390" y="2189"/>
                      </a:lnTo>
                      <a:lnTo>
                        <a:pt x="390" y="2180"/>
                      </a:lnTo>
                      <a:lnTo>
                        <a:pt x="364" y="2180"/>
                      </a:lnTo>
                      <a:lnTo>
                        <a:pt x="364" y="2168"/>
                      </a:lnTo>
                      <a:lnTo>
                        <a:pt x="352" y="2168"/>
                      </a:lnTo>
                      <a:lnTo>
                        <a:pt x="352" y="2142"/>
                      </a:lnTo>
                      <a:lnTo>
                        <a:pt x="339" y="2142"/>
                      </a:lnTo>
                      <a:lnTo>
                        <a:pt x="339" y="2125"/>
                      </a:lnTo>
                      <a:lnTo>
                        <a:pt x="322" y="2125"/>
                      </a:lnTo>
                      <a:lnTo>
                        <a:pt x="322" y="2142"/>
                      </a:lnTo>
                      <a:lnTo>
                        <a:pt x="322" y="2125"/>
                      </a:lnTo>
                      <a:lnTo>
                        <a:pt x="305" y="2125"/>
                      </a:lnTo>
                      <a:lnTo>
                        <a:pt x="305" y="2113"/>
                      </a:lnTo>
                      <a:lnTo>
                        <a:pt x="288" y="2113"/>
                      </a:lnTo>
                      <a:lnTo>
                        <a:pt x="288" y="2079"/>
                      </a:lnTo>
                      <a:lnTo>
                        <a:pt x="305" y="2079"/>
                      </a:lnTo>
                      <a:lnTo>
                        <a:pt x="288" y="2079"/>
                      </a:lnTo>
                      <a:lnTo>
                        <a:pt x="288" y="2041"/>
                      </a:lnTo>
                      <a:lnTo>
                        <a:pt x="305" y="2041"/>
                      </a:lnTo>
                      <a:lnTo>
                        <a:pt x="305" y="2011"/>
                      </a:lnTo>
                      <a:lnTo>
                        <a:pt x="288" y="2011"/>
                      </a:lnTo>
                      <a:lnTo>
                        <a:pt x="305" y="1998"/>
                      </a:lnTo>
                      <a:lnTo>
                        <a:pt x="288" y="1998"/>
                      </a:lnTo>
                      <a:lnTo>
                        <a:pt x="288" y="1994"/>
                      </a:lnTo>
                      <a:lnTo>
                        <a:pt x="305" y="1994"/>
                      </a:lnTo>
                      <a:lnTo>
                        <a:pt x="305" y="1977"/>
                      </a:lnTo>
                      <a:lnTo>
                        <a:pt x="275" y="1977"/>
                      </a:lnTo>
                      <a:lnTo>
                        <a:pt x="275" y="1964"/>
                      </a:lnTo>
                      <a:lnTo>
                        <a:pt x="237" y="1964"/>
                      </a:lnTo>
                      <a:lnTo>
                        <a:pt x="237" y="1952"/>
                      </a:lnTo>
                      <a:lnTo>
                        <a:pt x="140" y="1952"/>
                      </a:lnTo>
                      <a:lnTo>
                        <a:pt x="140" y="1909"/>
                      </a:lnTo>
                      <a:lnTo>
                        <a:pt x="148" y="1905"/>
                      </a:lnTo>
                      <a:lnTo>
                        <a:pt x="127" y="1905"/>
                      </a:lnTo>
                      <a:lnTo>
                        <a:pt x="127" y="1876"/>
                      </a:lnTo>
                      <a:lnTo>
                        <a:pt x="89" y="1876"/>
                      </a:lnTo>
                      <a:lnTo>
                        <a:pt x="72" y="1863"/>
                      </a:lnTo>
                      <a:lnTo>
                        <a:pt x="72" y="1778"/>
                      </a:lnTo>
                      <a:lnTo>
                        <a:pt x="89" y="1761"/>
                      </a:lnTo>
                      <a:lnTo>
                        <a:pt x="59" y="1761"/>
                      </a:lnTo>
                      <a:lnTo>
                        <a:pt x="59" y="1749"/>
                      </a:lnTo>
                      <a:lnTo>
                        <a:pt x="38" y="1749"/>
                      </a:lnTo>
                      <a:lnTo>
                        <a:pt x="38" y="1736"/>
                      </a:lnTo>
                      <a:lnTo>
                        <a:pt x="26" y="1736"/>
                      </a:lnTo>
                      <a:lnTo>
                        <a:pt x="26" y="1723"/>
                      </a:lnTo>
                      <a:lnTo>
                        <a:pt x="38" y="1723"/>
                      </a:lnTo>
                      <a:lnTo>
                        <a:pt x="26" y="1723"/>
                      </a:lnTo>
                      <a:lnTo>
                        <a:pt x="38" y="1723"/>
                      </a:lnTo>
                      <a:lnTo>
                        <a:pt x="38" y="1715"/>
                      </a:lnTo>
                      <a:lnTo>
                        <a:pt x="47" y="1715"/>
                      </a:lnTo>
                      <a:lnTo>
                        <a:pt x="47" y="1702"/>
                      </a:lnTo>
                      <a:lnTo>
                        <a:pt x="38" y="1702"/>
                      </a:lnTo>
                      <a:lnTo>
                        <a:pt x="38" y="1677"/>
                      </a:lnTo>
                      <a:lnTo>
                        <a:pt x="26" y="1677"/>
                      </a:lnTo>
                      <a:lnTo>
                        <a:pt x="13" y="1660"/>
                      </a:lnTo>
                      <a:lnTo>
                        <a:pt x="0" y="1660"/>
                      </a:lnTo>
                      <a:lnTo>
                        <a:pt x="0" y="1626"/>
                      </a:lnTo>
                      <a:lnTo>
                        <a:pt x="13" y="1626"/>
                      </a:lnTo>
                      <a:lnTo>
                        <a:pt x="13" y="1600"/>
                      </a:lnTo>
                      <a:lnTo>
                        <a:pt x="26" y="1600"/>
                      </a:lnTo>
                      <a:lnTo>
                        <a:pt x="26" y="1588"/>
                      </a:lnTo>
                      <a:lnTo>
                        <a:pt x="38" y="1588"/>
                      </a:lnTo>
                      <a:lnTo>
                        <a:pt x="38" y="1575"/>
                      </a:lnTo>
                      <a:lnTo>
                        <a:pt x="47" y="1575"/>
                      </a:lnTo>
                      <a:lnTo>
                        <a:pt x="47" y="1562"/>
                      </a:lnTo>
                      <a:lnTo>
                        <a:pt x="59" y="1562"/>
                      </a:lnTo>
                      <a:lnTo>
                        <a:pt x="59" y="1545"/>
                      </a:lnTo>
                      <a:lnTo>
                        <a:pt x="72" y="1545"/>
                      </a:lnTo>
                      <a:lnTo>
                        <a:pt x="89" y="1533"/>
                      </a:lnTo>
                      <a:lnTo>
                        <a:pt x="102" y="1533"/>
                      </a:lnTo>
                      <a:lnTo>
                        <a:pt x="102" y="1528"/>
                      </a:lnTo>
                      <a:lnTo>
                        <a:pt x="115" y="1528"/>
                      </a:lnTo>
                      <a:lnTo>
                        <a:pt x="102" y="1511"/>
                      </a:lnTo>
                      <a:lnTo>
                        <a:pt x="115" y="1511"/>
                      </a:lnTo>
                      <a:lnTo>
                        <a:pt x="115" y="1499"/>
                      </a:lnTo>
                      <a:lnTo>
                        <a:pt x="102" y="1499"/>
                      </a:lnTo>
                      <a:lnTo>
                        <a:pt x="102" y="1486"/>
                      </a:lnTo>
                      <a:lnTo>
                        <a:pt x="115" y="1486"/>
                      </a:lnTo>
                      <a:lnTo>
                        <a:pt x="115" y="1440"/>
                      </a:lnTo>
                      <a:lnTo>
                        <a:pt x="127" y="1440"/>
                      </a:lnTo>
                      <a:lnTo>
                        <a:pt x="127" y="1372"/>
                      </a:lnTo>
                      <a:lnTo>
                        <a:pt x="140" y="1372"/>
                      </a:lnTo>
                      <a:lnTo>
                        <a:pt x="140" y="1346"/>
                      </a:lnTo>
                      <a:lnTo>
                        <a:pt x="148" y="1346"/>
                      </a:lnTo>
                      <a:lnTo>
                        <a:pt x="161" y="1338"/>
                      </a:lnTo>
                      <a:lnTo>
                        <a:pt x="161" y="1313"/>
                      </a:lnTo>
                      <a:lnTo>
                        <a:pt x="174" y="1313"/>
                      </a:lnTo>
                      <a:lnTo>
                        <a:pt x="174" y="1296"/>
                      </a:lnTo>
                      <a:lnTo>
                        <a:pt x="203" y="1296"/>
                      </a:lnTo>
                      <a:lnTo>
                        <a:pt x="203" y="1283"/>
                      </a:lnTo>
                      <a:lnTo>
                        <a:pt x="187" y="1270"/>
                      </a:lnTo>
                      <a:lnTo>
                        <a:pt x="203" y="1270"/>
                      </a:lnTo>
                      <a:lnTo>
                        <a:pt x="187" y="1270"/>
                      </a:lnTo>
                      <a:lnTo>
                        <a:pt x="187" y="1249"/>
                      </a:lnTo>
                      <a:lnTo>
                        <a:pt x="203" y="1249"/>
                      </a:lnTo>
                      <a:lnTo>
                        <a:pt x="203" y="1224"/>
                      </a:lnTo>
                      <a:lnTo>
                        <a:pt x="216" y="1224"/>
                      </a:lnTo>
                      <a:lnTo>
                        <a:pt x="216" y="1169"/>
                      </a:lnTo>
                      <a:lnTo>
                        <a:pt x="203" y="1169"/>
                      </a:lnTo>
                      <a:lnTo>
                        <a:pt x="216" y="1164"/>
                      </a:lnTo>
                      <a:lnTo>
                        <a:pt x="229" y="1164"/>
                      </a:lnTo>
                      <a:lnTo>
                        <a:pt x="229" y="1135"/>
                      </a:lnTo>
                      <a:lnTo>
                        <a:pt x="250" y="1135"/>
                      </a:lnTo>
                      <a:lnTo>
                        <a:pt x="250" y="1122"/>
                      </a:lnTo>
                      <a:lnTo>
                        <a:pt x="263" y="1122"/>
                      </a:lnTo>
                      <a:lnTo>
                        <a:pt x="263" y="1109"/>
                      </a:lnTo>
                      <a:lnTo>
                        <a:pt x="275" y="1109"/>
                      </a:lnTo>
                      <a:lnTo>
                        <a:pt x="275" y="1067"/>
                      </a:lnTo>
                      <a:lnTo>
                        <a:pt x="237" y="1067"/>
                      </a:lnTo>
                      <a:lnTo>
                        <a:pt x="237" y="1046"/>
                      </a:lnTo>
                      <a:lnTo>
                        <a:pt x="229" y="1046"/>
                      </a:lnTo>
                      <a:lnTo>
                        <a:pt x="229" y="1020"/>
                      </a:lnTo>
                      <a:lnTo>
                        <a:pt x="237" y="1020"/>
                      </a:lnTo>
                      <a:lnTo>
                        <a:pt x="237" y="1008"/>
                      </a:lnTo>
                      <a:lnTo>
                        <a:pt x="229" y="1008"/>
                      </a:lnTo>
                      <a:lnTo>
                        <a:pt x="229" y="995"/>
                      </a:lnTo>
                      <a:lnTo>
                        <a:pt x="250" y="995"/>
                      </a:lnTo>
                      <a:lnTo>
                        <a:pt x="250" y="978"/>
                      </a:lnTo>
                      <a:lnTo>
                        <a:pt x="263" y="974"/>
                      </a:lnTo>
                      <a:lnTo>
                        <a:pt x="275" y="978"/>
                      </a:lnTo>
                      <a:lnTo>
                        <a:pt x="305" y="978"/>
                      </a:lnTo>
                      <a:lnTo>
                        <a:pt x="318" y="995"/>
                      </a:lnTo>
                      <a:lnTo>
                        <a:pt x="352" y="995"/>
                      </a:lnTo>
                      <a:lnTo>
                        <a:pt x="352" y="978"/>
                      </a:lnTo>
                      <a:lnTo>
                        <a:pt x="627" y="978"/>
                      </a:lnTo>
                      <a:lnTo>
                        <a:pt x="627" y="974"/>
                      </a:lnTo>
                      <a:lnTo>
                        <a:pt x="639" y="974"/>
                      </a:lnTo>
                      <a:lnTo>
                        <a:pt x="639" y="978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" name="Google Shape;1176;p19">
                  <a:extLst>
                    <a:ext uri="{FF2B5EF4-FFF2-40B4-BE49-F238E27FC236}">
                      <a16:creationId xmlns:a16="http://schemas.microsoft.com/office/drawing/2014/main" id="{00D600B0-B8C6-701D-301B-5B19ED07FF8F}"/>
                    </a:ext>
                  </a:extLst>
                </p:cNvPr>
                <p:cNvSpPr/>
                <p:nvPr/>
              </p:nvSpPr>
              <p:spPr>
                <a:xfrm>
                  <a:off x="9344331" y="4411477"/>
                  <a:ext cx="1112966" cy="12659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7" h="3903" extrusionOk="0">
                      <a:moveTo>
                        <a:pt x="902" y="47"/>
                      </a:moveTo>
                      <a:lnTo>
                        <a:pt x="919" y="47"/>
                      </a:lnTo>
                      <a:lnTo>
                        <a:pt x="902" y="60"/>
                      </a:lnTo>
                      <a:lnTo>
                        <a:pt x="919" y="60"/>
                      </a:lnTo>
                      <a:lnTo>
                        <a:pt x="919" y="72"/>
                      </a:lnTo>
                      <a:lnTo>
                        <a:pt x="944" y="72"/>
                      </a:lnTo>
                      <a:lnTo>
                        <a:pt x="944" y="85"/>
                      </a:lnTo>
                      <a:lnTo>
                        <a:pt x="932" y="85"/>
                      </a:lnTo>
                      <a:lnTo>
                        <a:pt x="932" y="93"/>
                      </a:lnTo>
                      <a:lnTo>
                        <a:pt x="919" y="93"/>
                      </a:lnTo>
                      <a:lnTo>
                        <a:pt x="944" y="93"/>
                      </a:lnTo>
                      <a:lnTo>
                        <a:pt x="944" y="106"/>
                      </a:lnTo>
                      <a:lnTo>
                        <a:pt x="932" y="106"/>
                      </a:lnTo>
                      <a:lnTo>
                        <a:pt x="932" y="93"/>
                      </a:lnTo>
                      <a:lnTo>
                        <a:pt x="932" y="106"/>
                      </a:lnTo>
                      <a:lnTo>
                        <a:pt x="919" y="93"/>
                      </a:lnTo>
                      <a:lnTo>
                        <a:pt x="919" y="106"/>
                      </a:lnTo>
                      <a:lnTo>
                        <a:pt x="932" y="106"/>
                      </a:lnTo>
                      <a:lnTo>
                        <a:pt x="932" y="119"/>
                      </a:lnTo>
                      <a:lnTo>
                        <a:pt x="919" y="119"/>
                      </a:lnTo>
                      <a:lnTo>
                        <a:pt x="957" y="119"/>
                      </a:lnTo>
                      <a:lnTo>
                        <a:pt x="944" y="119"/>
                      </a:lnTo>
                      <a:lnTo>
                        <a:pt x="944" y="132"/>
                      </a:lnTo>
                      <a:lnTo>
                        <a:pt x="957" y="132"/>
                      </a:lnTo>
                      <a:lnTo>
                        <a:pt x="957" y="149"/>
                      </a:lnTo>
                      <a:lnTo>
                        <a:pt x="957" y="132"/>
                      </a:lnTo>
                      <a:lnTo>
                        <a:pt x="944" y="132"/>
                      </a:lnTo>
                      <a:lnTo>
                        <a:pt x="970" y="132"/>
                      </a:lnTo>
                      <a:lnTo>
                        <a:pt x="970" y="149"/>
                      </a:lnTo>
                      <a:lnTo>
                        <a:pt x="978" y="149"/>
                      </a:lnTo>
                      <a:lnTo>
                        <a:pt x="978" y="132"/>
                      </a:lnTo>
                      <a:lnTo>
                        <a:pt x="978" y="149"/>
                      </a:lnTo>
                      <a:lnTo>
                        <a:pt x="991" y="149"/>
                      </a:lnTo>
                      <a:lnTo>
                        <a:pt x="991" y="132"/>
                      </a:lnTo>
                      <a:lnTo>
                        <a:pt x="991" y="149"/>
                      </a:lnTo>
                      <a:lnTo>
                        <a:pt x="1020" y="149"/>
                      </a:lnTo>
                      <a:lnTo>
                        <a:pt x="1020" y="161"/>
                      </a:lnTo>
                      <a:lnTo>
                        <a:pt x="1033" y="161"/>
                      </a:lnTo>
                      <a:lnTo>
                        <a:pt x="1020" y="161"/>
                      </a:lnTo>
                      <a:lnTo>
                        <a:pt x="1020" y="174"/>
                      </a:lnTo>
                      <a:lnTo>
                        <a:pt x="1046" y="174"/>
                      </a:lnTo>
                      <a:lnTo>
                        <a:pt x="1046" y="161"/>
                      </a:lnTo>
                      <a:lnTo>
                        <a:pt x="1059" y="161"/>
                      </a:lnTo>
                      <a:lnTo>
                        <a:pt x="1059" y="174"/>
                      </a:lnTo>
                      <a:lnTo>
                        <a:pt x="1071" y="174"/>
                      </a:lnTo>
                      <a:lnTo>
                        <a:pt x="1071" y="161"/>
                      </a:lnTo>
                      <a:lnTo>
                        <a:pt x="1059" y="161"/>
                      </a:lnTo>
                      <a:lnTo>
                        <a:pt x="1059" y="149"/>
                      </a:lnTo>
                      <a:lnTo>
                        <a:pt x="1071" y="149"/>
                      </a:lnTo>
                      <a:lnTo>
                        <a:pt x="1071" y="174"/>
                      </a:lnTo>
                      <a:lnTo>
                        <a:pt x="1071" y="161"/>
                      </a:lnTo>
                      <a:lnTo>
                        <a:pt x="1092" y="161"/>
                      </a:lnTo>
                      <a:lnTo>
                        <a:pt x="1092" y="149"/>
                      </a:lnTo>
                      <a:lnTo>
                        <a:pt x="1105" y="149"/>
                      </a:lnTo>
                      <a:lnTo>
                        <a:pt x="1118" y="132"/>
                      </a:lnTo>
                      <a:lnTo>
                        <a:pt x="1135" y="132"/>
                      </a:lnTo>
                      <a:lnTo>
                        <a:pt x="1135" y="149"/>
                      </a:lnTo>
                      <a:lnTo>
                        <a:pt x="1135" y="132"/>
                      </a:lnTo>
                      <a:lnTo>
                        <a:pt x="1147" y="132"/>
                      </a:lnTo>
                      <a:lnTo>
                        <a:pt x="1147" y="174"/>
                      </a:lnTo>
                      <a:lnTo>
                        <a:pt x="1160" y="161"/>
                      </a:lnTo>
                      <a:lnTo>
                        <a:pt x="1160" y="182"/>
                      </a:lnTo>
                      <a:lnTo>
                        <a:pt x="1169" y="174"/>
                      </a:lnTo>
                      <a:lnTo>
                        <a:pt x="1181" y="174"/>
                      </a:lnTo>
                      <a:lnTo>
                        <a:pt x="1181" y="182"/>
                      </a:lnTo>
                      <a:lnTo>
                        <a:pt x="1194" y="182"/>
                      </a:lnTo>
                      <a:lnTo>
                        <a:pt x="1194" y="195"/>
                      </a:lnTo>
                      <a:lnTo>
                        <a:pt x="1207" y="195"/>
                      </a:lnTo>
                      <a:lnTo>
                        <a:pt x="1207" y="182"/>
                      </a:lnTo>
                      <a:lnTo>
                        <a:pt x="1207" y="195"/>
                      </a:lnTo>
                      <a:lnTo>
                        <a:pt x="1236" y="195"/>
                      </a:lnTo>
                      <a:lnTo>
                        <a:pt x="1219" y="195"/>
                      </a:lnTo>
                      <a:lnTo>
                        <a:pt x="1219" y="208"/>
                      </a:lnTo>
                      <a:lnTo>
                        <a:pt x="1236" y="208"/>
                      </a:lnTo>
                      <a:lnTo>
                        <a:pt x="1236" y="220"/>
                      </a:lnTo>
                      <a:lnTo>
                        <a:pt x="1236" y="208"/>
                      </a:lnTo>
                      <a:lnTo>
                        <a:pt x="1249" y="208"/>
                      </a:lnTo>
                      <a:lnTo>
                        <a:pt x="1236" y="208"/>
                      </a:lnTo>
                      <a:lnTo>
                        <a:pt x="1249" y="195"/>
                      </a:lnTo>
                      <a:lnTo>
                        <a:pt x="1249" y="220"/>
                      </a:lnTo>
                      <a:lnTo>
                        <a:pt x="1249" y="208"/>
                      </a:lnTo>
                      <a:lnTo>
                        <a:pt x="1253" y="208"/>
                      </a:lnTo>
                      <a:lnTo>
                        <a:pt x="1253" y="220"/>
                      </a:lnTo>
                      <a:lnTo>
                        <a:pt x="1270" y="220"/>
                      </a:lnTo>
                      <a:lnTo>
                        <a:pt x="1270" y="208"/>
                      </a:lnTo>
                      <a:lnTo>
                        <a:pt x="1283" y="220"/>
                      </a:lnTo>
                      <a:lnTo>
                        <a:pt x="1283" y="208"/>
                      </a:lnTo>
                      <a:lnTo>
                        <a:pt x="1283" y="220"/>
                      </a:lnTo>
                      <a:lnTo>
                        <a:pt x="1296" y="220"/>
                      </a:lnTo>
                      <a:lnTo>
                        <a:pt x="1283" y="220"/>
                      </a:lnTo>
                      <a:lnTo>
                        <a:pt x="1296" y="208"/>
                      </a:lnTo>
                      <a:lnTo>
                        <a:pt x="1296" y="220"/>
                      </a:lnTo>
                      <a:lnTo>
                        <a:pt x="1296" y="208"/>
                      </a:lnTo>
                      <a:lnTo>
                        <a:pt x="1308" y="208"/>
                      </a:lnTo>
                      <a:lnTo>
                        <a:pt x="1296" y="220"/>
                      </a:lnTo>
                      <a:lnTo>
                        <a:pt x="1308" y="220"/>
                      </a:lnTo>
                      <a:lnTo>
                        <a:pt x="1308" y="208"/>
                      </a:lnTo>
                      <a:lnTo>
                        <a:pt x="1321" y="208"/>
                      </a:lnTo>
                      <a:lnTo>
                        <a:pt x="1321" y="195"/>
                      </a:lnTo>
                      <a:lnTo>
                        <a:pt x="1321" y="208"/>
                      </a:lnTo>
                      <a:lnTo>
                        <a:pt x="1321" y="182"/>
                      </a:lnTo>
                      <a:lnTo>
                        <a:pt x="1334" y="195"/>
                      </a:lnTo>
                      <a:lnTo>
                        <a:pt x="1334" y="182"/>
                      </a:lnTo>
                      <a:lnTo>
                        <a:pt x="1351" y="182"/>
                      </a:lnTo>
                      <a:lnTo>
                        <a:pt x="1351" y="174"/>
                      </a:lnTo>
                      <a:lnTo>
                        <a:pt x="1385" y="174"/>
                      </a:lnTo>
                      <a:lnTo>
                        <a:pt x="1385" y="161"/>
                      </a:lnTo>
                      <a:lnTo>
                        <a:pt x="1368" y="161"/>
                      </a:lnTo>
                      <a:lnTo>
                        <a:pt x="1397" y="161"/>
                      </a:lnTo>
                      <a:lnTo>
                        <a:pt x="1397" y="149"/>
                      </a:lnTo>
                      <a:lnTo>
                        <a:pt x="1423" y="149"/>
                      </a:lnTo>
                      <a:lnTo>
                        <a:pt x="1423" y="132"/>
                      </a:lnTo>
                      <a:lnTo>
                        <a:pt x="1435" y="132"/>
                      </a:lnTo>
                      <a:lnTo>
                        <a:pt x="1423" y="132"/>
                      </a:lnTo>
                      <a:lnTo>
                        <a:pt x="1444" y="132"/>
                      </a:lnTo>
                      <a:lnTo>
                        <a:pt x="1435" y="119"/>
                      </a:lnTo>
                      <a:lnTo>
                        <a:pt x="1469" y="119"/>
                      </a:lnTo>
                      <a:lnTo>
                        <a:pt x="1469" y="106"/>
                      </a:lnTo>
                      <a:lnTo>
                        <a:pt x="1469" y="119"/>
                      </a:lnTo>
                      <a:lnTo>
                        <a:pt x="1486" y="119"/>
                      </a:lnTo>
                      <a:lnTo>
                        <a:pt x="1486" y="106"/>
                      </a:lnTo>
                      <a:lnTo>
                        <a:pt x="1499" y="106"/>
                      </a:lnTo>
                      <a:lnTo>
                        <a:pt x="1499" y="119"/>
                      </a:lnTo>
                      <a:lnTo>
                        <a:pt x="1499" y="106"/>
                      </a:lnTo>
                      <a:lnTo>
                        <a:pt x="1512" y="106"/>
                      </a:lnTo>
                      <a:lnTo>
                        <a:pt x="1512" y="93"/>
                      </a:lnTo>
                      <a:lnTo>
                        <a:pt x="1512" y="106"/>
                      </a:lnTo>
                      <a:lnTo>
                        <a:pt x="1524" y="106"/>
                      </a:lnTo>
                      <a:lnTo>
                        <a:pt x="1537" y="119"/>
                      </a:lnTo>
                      <a:lnTo>
                        <a:pt x="1524" y="119"/>
                      </a:lnTo>
                      <a:lnTo>
                        <a:pt x="1537" y="119"/>
                      </a:lnTo>
                      <a:lnTo>
                        <a:pt x="1537" y="132"/>
                      </a:lnTo>
                      <a:lnTo>
                        <a:pt x="1545" y="132"/>
                      </a:lnTo>
                      <a:lnTo>
                        <a:pt x="1545" y="119"/>
                      </a:lnTo>
                      <a:lnTo>
                        <a:pt x="1558" y="119"/>
                      </a:lnTo>
                      <a:lnTo>
                        <a:pt x="1558" y="132"/>
                      </a:lnTo>
                      <a:lnTo>
                        <a:pt x="1571" y="132"/>
                      </a:lnTo>
                      <a:lnTo>
                        <a:pt x="1571" y="149"/>
                      </a:lnTo>
                      <a:lnTo>
                        <a:pt x="1558" y="149"/>
                      </a:lnTo>
                      <a:lnTo>
                        <a:pt x="1558" y="174"/>
                      </a:lnTo>
                      <a:lnTo>
                        <a:pt x="1545" y="182"/>
                      </a:lnTo>
                      <a:lnTo>
                        <a:pt x="1537" y="182"/>
                      </a:lnTo>
                      <a:lnTo>
                        <a:pt x="1537" y="208"/>
                      </a:lnTo>
                      <a:lnTo>
                        <a:pt x="1524" y="208"/>
                      </a:lnTo>
                      <a:lnTo>
                        <a:pt x="1524" y="276"/>
                      </a:lnTo>
                      <a:lnTo>
                        <a:pt x="1512" y="276"/>
                      </a:lnTo>
                      <a:lnTo>
                        <a:pt x="1512" y="322"/>
                      </a:lnTo>
                      <a:lnTo>
                        <a:pt x="1499" y="322"/>
                      </a:lnTo>
                      <a:lnTo>
                        <a:pt x="1499" y="335"/>
                      </a:lnTo>
                      <a:lnTo>
                        <a:pt x="1512" y="335"/>
                      </a:lnTo>
                      <a:lnTo>
                        <a:pt x="1512" y="347"/>
                      </a:lnTo>
                      <a:lnTo>
                        <a:pt x="1499" y="347"/>
                      </a:lnTo>
                      <a:lnTo>
                        <a:pt x="1512" y="364"/>
                      </a:lnTo>
                      <a:lnTo>
                        <a:pt x="1499" y="364"/>
                      </a:lnTo>
                      <a:lnTo>
                        <a:pt x="1499" y="369"/>
                      </a:lnTo>
                      <a:lnTo>
                        <a:pt x="1486" y="369"/>
                      </a:lnTo>
                      <a:lnTo>
                        <a:pt x="1469" y="381"/>
                      </a:lnTo>
                      <a:lnTo>
                        <a:pt x="1457" y="381"/>
                      </a:lnTo>
                      <a:lnTo>
                        <a:pt x="1457" y="398"/>
                      </a:lnTo>
                      <a:lnTo>
                        <a:pt x="1444" y="398"/>
                      </a:lnTo>
                      <a:lnTo>
                        <a:pt x="1444" y="411"/>
                      </a:lnTo>
                      <a:lnTo>
                        <a:pt x="1435" y="411"/>
                      </a:lnTo>
                      <a:lnTo>
                        <a:pt x="1435" y="424"/>
                      </a:lnTo>
                      <a:lnTo>
                        <a:pt x="1423" y="424"/>
                      </a:lnTo>
                      <a:lnTo>
                        <a:pt x="1423" y="436"/>
                      </a:lnTo>
                      <a:lnTo>
                        <a:pt x="1410" y="436"/>
                      </a:lnTo>
                      <a:lnTo>
                        <a:pt x="1410" y="462"/>
                      </a:lnTo>
                      <a:lnTo>
                        <a:pt x="1397" y="462"/>
                      </a:lnTo>
                      <a:lnTo>
                        <a:pt x="1397" y="496"/>
                      </a:lnTo>
                      <a:lnTo>
                        <a:pt x="1410" y="496"/>
                      </a:lnTo>
                      <a:lnTo>
                        <a:pt x="1423" y="513"/>
                      </a:lnTo>
                      <a:lnTo>
                        <a:pt x="1435" y="513"/>
                      </a:lnTo>
                      <a:lnTo>
                        <a:pt x="1435" y="538"/>
                      </a:lnTo>
                      <a:lnTo>
                        <a:pt x="1444" y="538"/>
                      </a:lnTo>
                      <a:lnTo>
                        <a:pt x="1444" y="551"/>
                      </a:lnTo>
                      <a:lnTo>
                        <a:pt x="1435" y="551"/>
                      </a:lnTo>
                      <a:lnTo>
                        <a:pt x="1435" y="559"/>
                      </a:lnTo>
                      <a:lnTo>
                        <a:pt x="1423" y="559"/>
                      </a:lnTo>
                      <a:lnTo>
                        <a:pt x="1435" y="559"/>
                      </a:lnTo>
                      <a:lnTo>
                        <a:pt x="1423" y="559"/>
                      </a:lnTo>
                      <a:lnTo>
                        <a:pt x="1423" y="572"/>
                      </a:lnTo>
                      <a:lnTo>
                        <a:pt x="1435" y="572"/>
                      </a:lnTo>
                      <a:lnTo>
                        <a:pt x="1435" y="585"/>
                      </a:lnTo>
                      <a:lnTo>
                        <a:pt x="1457" y="585"/>
                      </a:lnTo>
                      <a:lnTo>
                        <a:pt x="1457" y="597"/>
                      </a:lnTo>
                      <a:lnTo>
                        <a:pt x="1486" y="597"/>
                      </a:lnTo>
                      <a:lnTo>
                        <a:pt x="1469" y="614"/>
                      </a:lnTo>
                      <a:lnTo>
                        <a:pt x="1469" y="699"/>
                      </a:lnTo>
                      <a:lnTo>
                        <a:pt x="1486" y="712"/>
                      </a:lnTo>
                      <a:lnTo>
                        <a:pt x="1524" y="712"/>
                      </a:lnTo>
                      <a:lnTo>
                        <a:pt x="1524" y="741"/>
                      </a:lnTo>
                      <a:lnTo>
                        <a:pt x="1545" y="741"/>
                      </a:lnTo>
                      <a:lnTo>
                        <a:pt x="1537" y="745"/>
                      </a:lnTo>
                      <a:lnTo>
                        <a:pt x="1537" y="788"/>
                      </a:lnTo>
                      <a:lnTo>
                        <a:pt x="1634" y="788"/>
                      </a:lnTo>
                      <a:lnTo>
                        <a:pt x="1634" y="800"/>
                      </a:lnTo>
                      <a:lnTo>
                        <a:pt x="1672" y="800"/>
                      </a:lnTo>
                      <a:lnTo>
                        <a:pt x="1672" y="813"/>
                      </a:lnTo>
                      <a:lnTo>
                        <a:pt x="1702" y="813"/>
                      </a:lnTo>
                      <a:lnTo>
                        <a:pt x="1702" y="830"/>
                      </a:lnTo>
                      <a:lnTo>
                        <a:pt x="1685" y="830"/>
                      </a:lnTo>
                      <a:lnTo>
                        <a:pt x="1685" y="834"/>
                      </a:lnTo>
                      <a:lnTo>
                        <a:pt x="1702" y="834"/>
                      </a:lnTo>
                      <a:lnTo>
                        <a:pt x="1685" y="847"/>
                      </a:lnTo>
                      <a:lnTo>
                        <a:pt x="1702" y="847"/>
                      </a:lnTo>
                      <a:lnTo>
                        <a:pt x="1702" y="877"/>
                      </a:lnTo>
                      <a:lnTo>
                        <a:pt x="1685" y="877"/>
                      </a:lnTo>
                      <a:lnTo>
                        <a:pt x="1685" y="915"/>
                      </a:lnTo>
                      <a:lnTo>
                        <a:pt x="1702" y="915"/>
                      </a:lnTo>
                      <a:lnTo>
                        <a:pt x="1685" y="915"/>
                      </a:lnTo>
                      <a:lnTo>
                        <a:pt x="1685" y="949"/>
                      </a:lnTo>
                      <a:lnTo>
                        <a:pt x="1702" y="949"/>
                      </a:lnTo>
                      <a:lnTo>
                        <a:pt x="1702" y="961"/>
                      </a:lnTo>
                      <a:lnTo>
                        <a:pt x="1719" y="961"/>
                      </a:lnTo>
                      <a:lnTo>
                        <a:pt x="1719" y="978"/>
                      </a:lnTo>
                      <a:lnTo>
                        <a:pt x="1719" y="961"/>
                      </a:lnTo>
                      <a:lnTo>
                        <a:pt x="1736" y="961"/>
                      </a:lnTo>
                      <a:lnTo>
                        <a:pt x="1736" y="978"/>
                      </a:lnTo>
                      <a:lnTo>
                        <a:pt x="1749" y="978"/>
                      </a:lnTo>
                      <a:lnTo>
                        <a:pt x="1749" y="1004"/>
                      </a:lnTo>
                      <a:lnTo>
                        <a:pt x="1761" y="1004"/>
                      </a:lnTo>
                      <a:lnTo>
                        <a:pt x="1761" y="1016"/>
                      </a:lnTo>
                      <a:lnTo>
                        <a:pt x="1787" y="1016"/>
                      </a:lnTo>
                      <a:lnTo>
                        <a:pt x="1787" y="1025"/>
                      </a:lnTo>
                      <a:lnTo>
                        <a:pt x="1816" y="1025"/>
                      </a:lnTo>
                      <a:lnTo>
                        <a:pt x="1821" y="1038"/>
                      </a:lnTo>
                      <a:lnTo>
                        <a:pt x="1816" y="1038"/>
                      </a:lnTo>
                      <a:lnTo>
                        <a:pt x="1816" y="1050"/>
                      </a:lnTo>
                      <a:lnTo>
                        <a:pt x="1816" y="1038"/>
                      </a:lnTo>
                      <a:lnTo>
                        <a:pt x="1816" y="1050"/>
                      </a:lnTo>
                      <a:lnTo>
                        <a:pt x="1799" y="1050"/>
                      </a:lnTo>
                      <a:lnTo>
                        <a:pt x="1799" y="1080"/>
                      </a:lnTo>
                      <a:lnTo>
                        <a:pt x="1816" y="1080"/>
                      </a:lnTo>
                      <a:lnTo>
                        <a:pt x="1816" y="1093"/>
                      </a:lnTo>
                      <a:lnTo>
                        <a:pt x="1799" y="1093"/>
                      </a:lnTo>
                      <a:lnTo>
                        <a:pt x="1799" y="1105"/>
                      </a:lnTo>
                      <a:lnTo>
                        <a:pt x="1761" y="1105"/>
                      </a:lnTo>
                      <a:lnTo>
                        <a:pt x="1761" y="1110"/>
                      </a:lnTo>
                      <a:lnTo>
                        <a:pt x="1749" y="1110"/>
                      </a:lnTo>
                      <a:lnTo>
                        <a:pt x="1736" y="1126"/>
                      </a:lnTo>
                      <a:lnTo>
                        <a:pt x="1719" y="1126"/>
                      </a:lnTo>
                      <a:lnTo>
                        <a:pt x="1719" y="1152"/>
                      </a:lnTo>
                      <a:lnTo>
                        <a:pt x="1715" y="1152"/>
                      </a:lnTo>
                      <a:lnTo>
                        <a:pt x="1715" y="1194"/>
                      </a:lnTo>
                      <a:lnTo>
                        <a:pt x="1702" y="1194"/>
                      </a:lnTo>
                      <a:lnTo>
                        <a:pt x="1702" y="1207"/>
                      </a:lnTo>
                      <a:lnTo>
                        <a:pt x="1719" y="1207"/>
                      </a:lnTo>
                      <a:lnTo>
                        <a:pt x="1719" y="1211"/>
                      </a:lnTo>
                      <a:lnTo>
                        <a:pt x="1749" y="1211"/>
                      </a:lnTo>
                      <a:lnTo>
                        <a:pt x="1749" y="1228"/>
                      </a:lnTo>
                      <a:lnTo>
                        <a:pt x="1761" y="1228"/>
                      </a:lnTo>
                      <a:lnTo>
                        <a:pt x="1761" y="1253"/>
                      </a:lnTo>
                      <a:lnTo>
                        <a:pt x="1774" y="1253"/>
                      </a:lnTo>
                      <a:lnTo>
                        <a:pt x="1774" y="1266"/>
                      </a:lnTo>
                      <a:lnTo>
                        <a:pt x="1787" y="1266"/>
                      </a:lnTo>
                      <a:lnTo>
                        <a:pt x="1787" y="1292"/>
                      </a:lnTo>
                      <a:lnTo>
                        <a:pt x="1799" y="1292"/>
                      </a:lnTo>
                      <a:lnTo>
                        <a:pt x="1799" y="1313"/>
                      </a:lnTo>
                      <a:lnTo>
                        <a:pt x="1816" y="1313"/>
                      </a:lnTo>
                      <a:lnTo>
                        <a:pt x="1816" y="1342"/>
                      </a:lnTo>
                      <a:lnTo>
                        <a:pt x="1799" y="1342"/>
                      </a:lnTo>
                      <a:lnTo>
                        <a:pt x="1799" y="1355"/>
                      </a:lnTo>
                      <a:lnTo>
                        <a:pt x="1787" y="1355"/>
                      </a:lnTo>
                      <a:lnTo>
                        <a:pt x="1787" y="1368"/>
                      </a:lnTo>
                      <a:lnTo>
                        <a:pt x="1821" y="1368"/>
                      </a:lnTo>
                      <a:lnTo>
                        <a:pt x="1821" y="1380"/>
                      </a:lnTo>
                      <a:lnTo>
                        <a:pt x="1850" y="1380"/>
                      </a:lnTo>
                      <a:lnTo>
                        <a:pt x="1850" y="1402"/>
                      </a:lnTo>
                      <a:lnTo>
                        <a:pt x="1901" y="1402"/>
                      </a:lnTo>
                      <a:lnTo>
                        <a:pt x="1901" y="1414"/>
                      </a:lnTo>
                      <a:lnTo>
                        <a:pt x="1935" y="1414"/>
                      </a:lnTo>
                      <a:lnTo>
                        <a:pt x="1935" y="1427"/>
                      </a:lnTo>
                      <a:lnTo>
                        <a:pt x="1952" y="1427"/>
                      </a:lnTo>
                      <a:lnTo>
                        <a:pt x="1952" y="1444"/>
                      </a:lnTo>
                      <a:lnTo>
                        <a:pt x="1990" y="1444"/>
                      </a:lnTo>
                      <a:lnTo>
                        <a:pt x="1990" y="1469"/>
                      </a:lnTo>
                      <a:lnTo>
                        <a:pt x="1998" y="1469"/>
                      </a:lnTo>
                      <a:lnTo>
                        <a:pt x="2011" y="1457"/>
                      </a:lnTo>
                      <a:lnTo>
                        <a:pt x="2024" y="1457"/>
                      </a:lnTo>
                      <a:lnTo>
                        <a:pt x="2024" y="1444"/>
                      </a:lnTo>
                      <a:lnTo>
                        <a:pt x="2037" y="1444"/>
                      </a:lnTo>
                      <a:lnTo>
                        <a:pt x="2037" y="1427"/>
                      </a:lnTo>
                      <a:lnTo>
                        <a:pt x="2049" y="1414"/>
                      </a:lnTo>
                      <a:lnTo>
                        <a:pt x="2037" y="1414"/>
                      </a:lnTo>
                      <a:lnTo>
                        <a:pt x="2049" y="1414"/>
                      </a:lnTo>
                      <a:lnTo>
                        <a:pt x="2049" y="1402"/>
                      </a:lnTo>
                      <a:lnTo>
                        <a:pt x="2079" y="1402"/>
                      </a:lnTo>
                      <a:lnTo>
                        <a:pt x="2092" y="1389"/>
                      </a:lnTo>
                      <a:lnTo>
                        <a:pt x="2100" y="1389"/>
                      </a:lnTo>
                      <a:lnTo>
                        <a:pt x="2100" y="1380"/>
                      </a:lnTo>
                      <a:lnTo>
                        <a:pt x="2151" y="1380"/>
                      </a:lnTo>
                      <a:lnTo>
                        <a:pt x="2168" y="1389"/>
                      </a:lnTo>
                      <a:lnTo>
                        <a:pt x="2180" y="1389"/>
                      </a:lnTo>
                      <a:lnTo>
                        <a:pt x="2180" y="1414"/>
                      </a:lnTo>
                      <a:lnTo>
                        <a:pt x="2202" y="1414"/>
                      </a:lnTo>
                      <a:lnTo>
                        <a:pt x="2202" y="1427"/>
                      </a:lnTo>
                      <a:lnTo>
                        <a:pt x="2214" y="1427"/>
                      </a:lnTo>
                      <a:lnTo>
                        <a:pt x="2214" y="1457"/>
                      </a:lnTo>
                      <a:lnTo>
                        <a:pt x="2227" y="1457"/>
                      </a:lnTo>
                      <a:lnTo>
                        <a:pt x="2227" y="1469"/>
                      </a:lnTo>
                      <a:lnTo>
                        <a:pt x="2240" y="1469"/>
                      </a:lnTo>
                      <a:lnTo>
                        <a:pt x="2240" y="1482"/>
                      </a:lnTo>
                      <a:lnTo>
                        <a:pt x="2252" y="1482"/>
                      </a:lnTo>
                      <a:lnTo>
                        <a:pt x="2252" y="1490"/>
                      </a:lnTo>
                      <a:lnTo>
                        <a:pt x="2265" y="1490"/>
                      </a:lnTo>
                      <a:lnTo>
                        <a:pt x="2265" y="1503"/>
                      </a:lnTo>
                      <a:lnTo>
                        <a:pt x="2252" y="1503"/>
                      </a:lnTo>
                      <a:lnTo>
                        <a:pt x="2252" y="1516"/>
                      </a:lnTo>
                      <a:lnTo>
                        <a:pt x="2265" y="1516"/>
                      </a:lnTo>
                      <a:lnTo>
                        <a:pt x="2265" y="1503"/>
                      </a:lnTo>
                      <a:lnTo>
                        <a:pt x="2265" y="1541"/>
                      </a:lnTo>
                      <a:lnTo>
                        <a:pt x="2286" y="1541"/>
                      </a:lnTo>
                      <a:lnTo>
                        <a:pt x="2282" y="1541"/>
                      </a:lnTo>
                      <a:lnTo>
                        <a:pt x="2282" y="1558"/>
                      </a:lnTo>
                      <a:lnTo>
                        <a:pt x="2286" y="1558"/>
                      </a:lnTo>
                      <a:lnTo>
                        <a:pt x="2286" y="1541"/>
                      </a:lnTo>
                      <a:lnTo>
                        <a:pt x="2286" y="1558"/>
                      </a:lnTo>
                      <a:lnTo>
                        <a:pt x="2316" y="1558"/>
                      </a:lnTo>
                      <a:lnTo>
                        <a:pt x="2329" y="1571"/>
                      </a:lnTo>
                      <a:lnTo>
                        <a:pt x="2341" y="1571"/>
                      </a:lnTo>
                      <a:lnTo>
                        <a:pt x="2341" y="1541"/>
                      </a:lnTo>
                      <a:lnTo>
                        <a:pt x="2341" y="1558"/>
                      </a:lnTo>
                      <a:lnTo>
                        <a:pt x="2354" y="1558"/>
                      </a:lnTo>
                      <a:lnTo>
                        <a:pt x="2354" y="1571"/>
                      </a:lnTo>
                      <a:lnTo>
                        <a:pt x="2367" y="1571"/>
                      </a:lnTo>
                      <a:lnTo>
                        <a:pt x="2367" y="1575"/>
                      </a:lnTo>
                      <a:lnTo>
                        <a:pt x="2375" y="1575"/>
                      </a:lnTo>
                      <a:lnTo>
                        <a:pt x="2375" y="1592"/>
                      </a:lnTo>
                      <a:lnTo>
                        <a:pt x="2388" y="1592"/>
                      </a:lnTo>
                      <a:lnTo>
                        <a:pt x="2388" y="1605"/>
                      </a:lnTo>
                      <a:lnTo>
                        <a:pt x="2401" y="1605"/>
                      </a:lnTo>
                      <a:lnTo>
                        <a:pt x="2401" y="1617"/>
                      </a:lnTo>
                      <a:lnTo>
                        <a:pt x="2430" y="1617"/>
                      </a:lnTo>
                      <a:lnTo>
                        <a:pt x="2430" y="1630"/>
                      </a:lnTo>
                      <a:lnTo>
                        <a:pt x="2464" y="1630"/>
                      </a:lnTo>
                      <a:lnTo>
                        <a:pt x="2456" y="1630"/>
                      </a:lnTo>
                      <a:lnTo>
                        <a:pt x="2464" y="1630"/>
                      </a:lnTo>
                      <a:lnTo>
                        <a:pt x="2464" y="1617"/>
                      </a:lnTo>
                      <a:lnTo>
                        <a:pt x="2489" y="1617"/>
                      </a:lnTo>
                      <a:lnTo>
                        <a:pt x="2489" y="1630"/>
                      </a:lnTo>
                      <a:lnTo>
                        <a:pt x="2515" y="1630"/>
                      </a:lnTo>
                      <a:lnTo>
                        <a:pt x="2515" y="1643"/>
                      </a:lnTo>
                      <a:lnTo>
                        <a:pt x="2502" y="1643"/>
                      </a:lnTo>
                      <a:lnTo>
                        <a:pt x="2502" y="1673"/>
                      </a:lnTo>
                      <a:lnTo>
                        <a:pt x="2515" y="1677"/>
                      </a:lnTo>
                      <a:lnTo>
                        <a:pt x="2502" y="1694"/>
                      </a:lnTo>
                      <a:lnTo>
                        <a:pt x="2502" y="1719"/>
                      </a:lnTo>
                      <a:lnTo>
                        <a:pt x="2515" y="1719"/>
                      </a:lnTo>
                      <a:lnTo>
                        <a:pt x="2515" y="1778"/>
                      </a:lnTo>
                      <a:lnTo>
                        <a:pt x="2532" y="1778"/>
                      </a:lnTo>
                      <a:lnTo>
                        <a:pt x="2532" y="1846"/>
                      </a:lnTo>
                      <a:lnTo>
                        <a:pt x="2545" y="1846"/>
                      </a:lnTo>
                      <a:lnTo>
                        <a:pt x="2545" y="1867"/>
                      </a:lnTo>
                      <a:lnTo>
                        <a:pt x="2557" y="1867"/>
                      </a:lnTo>
                      <a:lnTo>
                        <a:pt x="2557" y="1880"/>
                      </a:lnTo>
                      <a:lnTo>
                        <a:pt x="2591" y="1880"/>
                      </a:lnTo>
                      <a:lnTo>
                        <a:pt x="2591" y="1893"/>
                      </a:lnTo>
                      <a:lnTo>
                        <a:pt x="2616" y="1893"/>
                      </a:lnTo>
                      <a:lnTo>
                        <a:pt x="2616" y="1910"/>
                      </a:lnTo>
                      <a:lnTo>
                        <a:pt x="2646" y="1910"/>
                      </a:lnTo>
                      <a:lnTo>
                        <a:pt x="2650" y="1893"/>
                      </a:lnTo>
                      <a:lnTo>
                        <a:pt x="2646" y="1880"/>
                      </a:lnTo>
                      <a:lnTo>
                        <a:pt x="2650" y="1880"/>
                      </a:lnTo>
                      <a:lnTo>
                        <a:pt x="2650" y="1867"/>
                      </a:lnTo>
                      <a:lnTo>
                        <a:pt x="2667" y="1867"/>
                      </a:lnTo>
                      <a:lnTo>
                        <a:pt x="2667" y="1833"/>
                      </a:lnTo>
                      <a:lnTo>
                        <a:pt x="2680" y="1833"/>
                      </a:lnTo>
                      <a:lnTo>
                        <a:pt x="2680" y="1821"/>
                      </a:lnTo>
                      <a:lnTo>
                        <a:pt x="2693" y="1821"/>
                      </a:lnTo>
                      <a:lnTo>
                        <a:pt x="2705" y="1808"/>
                      </a:lnTo>
                      <a:lnTo>
                        <a:pt x="2718" y="1808"/>
                      </a:lnTo>
                      <a:lnTo>
                        <a:pt x="2718" y="1778"/>
                      </a:lnTo>
                      <a:lnTo>
                        <a:pt x="2731" y="1778"/>
                      </a:lnTo>
                      <a:lnTo>
                        <a:pt x="2731" y="1766"/>
                      </a:lnTo>
                      <a:lnTo>
                        <a:pt x="2739" y="1766"/>
                      </a:lnTo>
                      <a:lnTo>
                        <a:pt x="2739" y="1757"/>
                      </a:lnTo>
                      <a:lnTo>
                        <a:pt x="2765" y="1757"/>
                      </a:lnTo>
                      <a:lnTo>
                        <a:pt x="2752" y="1757"/>
                      </a:lnTo>
                      <a:lnTo>
                        <a:pt x="2752" y="1732"/>
                      </a:lnTo>
                      <a:lnTo>
                        <a:pt x="2832" y="1732"/>
                      </a:lnTo>
                      <a:lnTo>
                        <a:pt x="2832" y="1745"/>
                      </a:lnTo>
                      <a:lnTo>
                        <a:pt x="2841" y="1745"/>
                      </a:lnTo>
                      <a:lnTo>
                        <a:pt x="2854" y="1757"/>
                      </a:lnTo>
                      <a:lnTo>
                        <a:pt x="2866" y="1757"/>
                      </a:lnTo>
                      <a:lnTo>
                        <a:pt x="2866" y="1766"/>
                      </a:lnTo>
                      <a:lnTo>
                        <a:pt x="2883" y="1766"/>
                      </a:lnTo>
                      <a:lnTo>
                        <a:pt x="2883" y="1757"/>
                      </a:lnTo>
                      <a:lnTo>
                        <a:pt x="2909" y="1757"/>
                      </a:lnTo>
                      <a:lnTo>
                        <a:pt x="2921" y="1766"/>
                      </a:lnTo>
                      <a:lnTo>
                        <a:pt x="2930" y="1757"/>
                      </a:lnTo>
                      <a:lnTo>
                        <a:pt x="2930" y="1766"/>
                      </a:lnTo>
                      <a:lnTo>
                        <a:pt x="2930" y="1757"/>
                      </a:lnTo>
                      <a:lnTo>
                        <a:pt x="2942" y="1757"/>
                      </a:lnTo>
                      <a:lnTo>
                        <a:pt x="2942" y="1766"/>
                      </a:lnTo>
                      <a:lnTo>
                        <a:pt x="2942" y="1757"/>
                      </a:lnTo>
                      <a:lnTo>
                        <a:pt x="2955" y="1757"/>
                      </a:lnTo>
                      <a:lnTo>
                        <a:pt x="2955" y="1745"/>
                      </a:lnTo>
                      <a:lnTo>
                        <a:pt x="2968" y="1745"/>
                      </a:lnTo>
                      <a:lnTo>
                        <a:pt x="2968" y="1757"/>
                      </a:lnTo>
                      <a:lnTo>
                        <a:pt x="3031" y="1757"/>
                      </a:lnTo>
                      <a:lnTo>
                        <a:pt x="3031" y="1766"/>
                      </a:lnTo>
                      <a:lnTo>
                        <a:pt x="3044" y="1778"/>
                      </a:lnTo>
                      <a:lnTo>
                        <a:pt x="3044" y="1791"/>
                      </a:lnTo>
                      <a:lnTo>
                        <a:pt x="3057" y="1791"/>
                      </a:lnTo>
                      <a:lnTo>
                        <a:pt x="3057" y="1808"/>
                      </a:lnTo>
                      <a:lnTo>
                        <a:pt x="3099" y="1808"/>
                      </a:lnTo>
                      <a:lnTo>
                        <a:pt x="3099" y="1821"/>
                      </a:lnTo>
                      <a:lnTo>
                        <a:pt x="3112" y="1821"/>
                      </a:lnTo>
                      <a:lnTo>
                        <a:pt x="3112" y="1808"/>
                      </a:lnTo>
                      <a:lnTo>
                        <a:pt x="3116" y="1821"/>
                      </a:lnTo>
                      <a:lnTo>
                        <a:pt x="3158" y="1821"/>
                      </a:lnTo>
                      <a:lnTo>
                        <a:pt x="3158" y="1833"/>
                      </a:lnTo>
                      <a:lnTo>
                        <a:pt x="3196" y="1833"/>
                      </a:lnTo>
                      <a:lnTo>
                        <a:pt x="3196" y="1846"/>
                      </a:lnTo>
                      <a:lnTo>
                        <a:pt x="3196" y="1833"/>
                      </a:lnTo>
                      <a:lnTo>
                        <a:pt x="3196" y="1846"/>
                      </a:lnTo>
                      <a:lnTo>
                        <a:pt x="3205" y="1846"/>
                      </a:lnTo>
                      <a:lnTo>
                        <a:pt x="3205" y="1880"/>
                      </a:lnTo>
                      <a:lnTo>
                        <a:pt x="3196" y="1880"/>
                      </a:lnTo>
                      <a:lnTo>
                        <a:pt x="3196" y="1893"/>
                      </a:lnTo>
                      <a:lnTo>
                        <a:pt x="3171" y="1893"/>
                      </a:lnTo>
                      <a:lnTo>
                        <a:pt x="3171" y="1910"/>
                      </a:lnTo>
                      <a:lnTo>
                        <a:pt x="3196" y="1910"/>
                      </a:lnTo>
                      <a:lnTo>
                        <a:pt x="3196" y="1922"/>
                      </a:lnTo>
                      <a:lnTo>
                        <a:pt x="3218" y="1922"/>
                      </a:lnTo>
                      <a:lnTo>
                        <a:pt x="3218" y="1935"/>
                      </a:lnTo>
                      <a:lnTo>
                        <a:pt x="3230" y="1935"/>
                      </a:lnTo>
                      <a:lnTo>
                        <a:pt x="3230" y="1948"/>
                      </a:lnTo>
                      <a:lnTo>
                        <a:pt x="3247" y="1948"/>
                      </a:lnTo>
                      <a:lnTo>
                        <a:pt x="3247" y="1956"/>
                      </a:lnTo>
                      <a:lnTo>
                        <a:pt x="3196" y="1956"/>
                      </a:lnTo>
                      <a:lnTo>
                        <a:pt x="3205" y="1956"/>
                      </a:lnTo>
                      <a:lnTo>
                        <a:pt x="3196" y="1969"/>
                      </a:lnTo>
                      <a:lnTo>
                        <a:pt x="3196" y="1982"/>
                      </a:lnTo>
                      <a:lnTo>
                        <a:pt x="3205" y="1982"/>
                      </a:lnTo>
                      <a:lnTo>
                        <a:pt x="3205" y="1994"/>
                      </a:lnTo>
                      <a:lnTo>
                        <a:pt x="3196" y="1994"/>
                      </a:lnTo>
                      <a:lnTo>
                        <a:pt x="3196" y="2007"/>
                      </a:lnTo>
                      <a:lnTo>
                        <a:pt x="3184" y="2007"/>
                      </a:lnTo>
                      <a:lnTo>
                        <a:pt x="3184" y="1994"/>
                      </a:lnTo>
                      <a:lnTo>
                        <a:pt x="3171" y="1994"/>
                      </a:lnTo>
                      <a:lnTo>
                        <a:pt x="3158" y="2007"/>
                      </a:lnTo>
                      <a:lnTo>
                        <a:pt x="3146" y="2007"/>
                      </a:lnTo>
                      <a:lnTo>
                        <a:pt x="3158" y="2007"/>
                      </a:lnTo>
                      <a:lnTo>
                        <a:pt x="3158" y="2037"/>
                      </a:lnTo>
                      <a:lnTo>
                        <a:pt x="3146" y="2037"/>
                      </a:lnTo>
                      <a:lnTo>
                        <a:pt x="3146" y="2058"/>
                      </a:lnTo>
                      <a:lnTo>
                        <a:pt x="3133" y="2058"/>
                      </a:lnTo>
                      <a:lnTo>
                        <a:pt x="3133" y="2070"/>
                      </a:lnTo>
                      <a:lnTo>
                        <a:pt x="3146" y="2070"/>
                      </a:lnTo>
                      <a:lnTo>
                        <a:pt x="3146" y="2083"/>
                      </a:lnTo>
                      <a:lnTo>
                        <a:pt x="3133" y="2096"/>
                      </a:lnTo>
                      <a:lnTo>
                        <a:pt x="3133" y="2109"/>
                      </a:lnTo>
                      <a:lnTo>
                        <a:pt x="3116" y="2109"/>
                      </a:lnTo>
                      <a:lnTo>
                        <a:pt x="3116" y="2125"/>
                      </a:lnTo>
                      <a:lnTo>
                        <a:pt x="3112" y="2125"/>
                      </a:lnTo>
                      <a:lnTo>
                        <a:pt x="3112" y="2138"/>
                      </a:lnTo>
                      <a:lnTo>
                        <a:pt x="3082" y="2138"/>
                      </a:lnTo>
                      <a:lnTo>
                        <a:pt x="3082" y="2142"/>
                      </a:lnTo>
                      <a:lnTo>
                        <a:pt x="3069" y="2142"/>
                      </a:lnTo>
                      <a:lnTo>
                        <a:pt x="3069" y="2155"/>
                      </a:lnTo>
                      <a:lnTo>
                        <a:pt x="3057" y="2172"/>
                      </a:lnTo>
                      <a:lnTo>
                        <a:pt x="3069" y="2185"/>
                      </a:lnTo>
                      <a:lnTo>
                        <a:pt x="3069" y="2197"/>
                      </a:lnTo>
                      <a:lnTo>
                        <a:pt x="3044" y="2197"/>
                      </a:lnTo>
                      <a:lnTo>
                        <a:pt x="3044" y="2210"/>
                      </a:lnTo>
                      <a:lnTo>
                        <a:pt x="3014" y="2210"/>
                      </a:lnTo>
                      <a:lnTo>
                        <a:pt x="3014" y="2223"/>
                      </a:lnTo>
                      <a:lnTo>
                        <a:pt x="3014" y="2210"/>
                      </a:lnTo>
                      <a:lnTo>
                        <a:pt x="3010" y="2223"/>
                      </a:lnTo>
                      <a:lnTo>
                        <a:pt x="2997" y="2223"/>
                      </a:lnTo>
                      <a:lnTo>
                        <a:pt x="2997" y="2231"/>
                      </a:lnTo>
                      <a:lnTo>
                        <a:pt x="2981" y="2244"/>
                      </a:lnTo>
                      <a:lnTo>
                        <a:pt x="2968" y="2244"/>
                      </a:lnTo>
                      <a:lnTo>
                        <a:pt x="2968" y="2257"/>
                      </a:lnTo>
                      <a:lnTo>
                        <a:pt x="2955" y="2257"/>
                      </a:lnTo>
                      <a:lnTo>
                        <a:pt x="2955" y="2274"/>
                      </a:lnTo>
                      <a:lnTo>
                        <a:pt x="2942" y="2274"/>
                      </a:lnTo>
                      <a:lnTo>
                        <a:pt x="2930" y="2257"/>
                      </a:lnTo>
                      <a:lnTo>
                        <a:pt x="2921" y="2257"/>
                      </a:lnTo>
                      <a:lnTo>
                        <a:pt x="2921" y="2274"/>
                      </a:lnTo>
                      <a:lnTo>
                        <a:pt x="2909" y="2274"/>
                      </a:lnTo>
                      <a:lnTo>
                        <a:pt x="2909" y="2312"/>
                      </a:lnTo>
                      <a:lnTo>
                        <a:pt x="2896" y="2312"/>
                      </a:lnTo>
                      <a:lnTo>
                        <a:pt x="2896" y="2358"/>
                      </a:lnTo>
                      <a:lnTo>
                        <a:pt x="2909" y="2358"/>
                      </a:lnTo>
                      <a:lnTo>
                        <a:pt x="2909" y="2371"/>
                      </a:lnTo>
                      <a:lnTo>
                        <a:pt x="2921" y="2388"/>
                      </a:lnTo>
                      <a:lnTo>
                        <a:pt x="2921" y="2422"/>
                      </a:lnTo>
                      <a:lnTo>
                        <a:pt x="2909" y="2422"/>
                      </a:lnTo>
                      <a:lnTo>
                        <a:pt x="2909" y="2435"/>
                      </a:lnTo>
                      <a:lnTo>
                        <a:pt x="2909" y="2422"/>
                      </a:lnTo>
                      <a:lnTo>
                        <a:pt x="2883" y="2422"/>
                      </a:lnTo>
                      <a:lnTo>
                        <a:pt x="2883" y="2413"/>
                      </a:lnTo>
                      <a:lnTo>
                        <a:pt x="2832" y="2413"/>
                      </a:lnTo>
                      <a:lnTo>
                        <a:pt x="2832" y="2422"/>
                      </a:lnTo>
                      <a:lnTo>
                        <a:pt x="2832" y="2413"/>
                      </a:lnTo>
                      <a:lnTo>
                        <a:pt x="2820" y="2413"/>
                      </a:lnTo>
                      <a:lnTo>
                        <a:pt x="2820" y="2422"/>
                      </a:lnTo>
                      <a:lnTo>
                        <a:pt x="2794" y="2422"/>
                      </a:lnTo>
                      <a:lnTo>
                        <a:pt x="2794" y="2413"/>
                      </a:lnTo>
                      <a:lnTo>
                        <a:pt x="2782" y="2413"/>
                      </a:lnTo>
                      <a:lnTo>
                        <a:pt x="2782" y="2401"/>
                      </a:lnTo>
                      <a:lnTo>
                        <a:pt x="2765" y="2401"/>
                      </a:lnTo>
                      <a:lnTo>
                        <a:pt x="2765" y="2413"/>
                      </a:lnTo>
                      <a:lnTo>
                        <a:pt x="2752" y="2413"/>
                      </a:lnTo>
                      <a:lnTo>
                        <a:pt x="2752" y="2422"/>
                      </a:lnTo>
                      <a:lnTo>
                        <a:pt x="2765" y="2435"/>
                      </a:lnTo>
                      <a:lnTo>
                        <a:pt x="2782" y="2435"/>
                      </a:lnTo>
                      <a:lnTo>
                        <a:pt x="2782" y="2447"/>
                      </a:lnTo>
                      <a:lnTo>
                        <a:pt x="2807" y="2447"/>
                      </a:lnTo>
                      <a:lnTo>
                        <a:pt x="2807" y="2490"/>
                      </a:lnTo>
                      <a:lnTo>
                        <a:pt x="2820" y="2490"/>
                      </a:lnTo>
                      <a:lnTo>
                        <a:pt x="2820" y="2506"/>
                      </a:lnTo>
                      <a:lnTo>
                        <a:pt x="2807" y="2506"/>
                      </a:lnTo>
                      <a:lnTo>
                        <a:pt x="2807" y="2523"/>
                      </a:lnTo>
                      <a:lnTo>
                        <a:pt x="2794" y="2523"/>
                      </a:lnTo>
                      <a:lnTo>
                        <a:pt x="2794" y="2536"/>
                      </a:lnTo>
                      <a:lnTo>
                        <a:pt x="2782" y="2549"/>
                      </a:lnTo>
                      <a:lnTo>
                        <a:pt x="2794" y="2562"/>
                      </a:lnTo>
                      <a:lnTo>
                        <a:pt x="2782" y="2562"/>
                      </a:lnTo>
                      <a:lnTo>
                        <a:pt x="2782" y="2587"/>
                      </a:lnTo>
                      <a:lnTo>
                        <a:pt x="2794" y="2587"/>
                      </a:lnTo>
                      <a:lnTo>
                        <a:pt x="2782" y="2587"/>
                      </a:lnTo>
                      <a:lnTo>
                        <a:pt x="2782" y="2604"/>
                      </a:lnTo>
                      <a:lnTo>
                        <a:pt x="2765" y="2604"/>
                      </a:lnTo>
                      <a:lnTo>
                        <a:pt x="2765" y="2608"/>
                      </a:lnTo>
                      <a:lnTo>
                        <a:pt x="2782" y="2608"/>
                      </a:lnTo>
                      <a:lnTo>
                        <a:pt x="2782" y="2621"/>
                      </a:lnTo>
                      <a:lnTo>
                        <a:pt x="2794" y="2638"/>
                      </a:lnTo>
                      <a:lnTo>
                        <a:pt x="2794" y="2650"/>
                      </a:lnTo>
                      <a:lnTo>
                        <a:pt x="2807" y="2650"/>
                      </a:lnTo>
                      <a:lnTo>
                        <a:pt x="2807" y="2638"/>
                      </a:lnTo>
                      <a:lnTo>
                        <a:pt x="2820" y="2638"/>
                      </a:lnTo>
                      <a:lnTo>
                        <a:pt x="2832" y="2650"/>
                      </a:lnTo>
                      <a:lnTo>
                        <a:pt x="2832" y="2663"/>
                      </a:lnTo>
                      <a:lnTo>
                        <a:pt x="2820" y="2663"/>
                      </a:lnTo>
                      <a:lnTo>
                        <a:pt x="2820" y="2697"/>
                      </a:lnTo>
                      <a:lnTo>
                        <a:pt x="2807" y="2697"/>
                      </a:lnTo>
                      <a:lnTo>
                        <a:pt x="2807" y="2710"/>
                      </a:lnTo>
                      <a:lnTo>
                        <a:pt x="2782" y="2710"/>
                      </a:lnTo>
                      <a:lnTo>
                        <a:pt x="2782" y="2722"/>
                      </a:lnTo>
                      <a:lnTo>
                        <a:pt x="2765" y="2722"/>
                      </a:lnTo>
                      <a:lnTo>
                        <a:pt x="2765" y="2739"/>
                      </a:lnTo>
                      <a:lnTo>
                        <a:pt x="2739" y="2739"/>
                      </a:lnTo>
                      <a:lnTo>
                        <a:pt x="2739" y="2752"/>
                      </a:lnTo>
                      <a:lnTo>
                        <a:pt x="2752" y="2752"/>
                      </a:lnTo>
                      <a:lnTo>
                        <a:pt x="2752" y="2765"/>
                      </a:lnTo>
                      <a:lnTo>
                        <a:pt x="2739" y="2765"/>
                      </a:lnTo>
                      <a:lnTo>
                        <a:pt x="2739" y="2786"/>
                      </a:lnTo>
                      <a:lnTo>
                        <a:pt x="2731" y="2786"/>
                      </a:lnTo>
                      <a:lnTo>
                        <a:pt x="2739" y="2786"/>
                      </a:lnTo>
                      <a:lnTo>
                        <a:pt x="2739" y="2811"/>
                      </a:lnTo>
                      <a:lnTo>
                        <a:pt x="2752" y="2811"/>
                      </a:lnTo>
                      <a:lnTo>
                        <a:pt x="2752" y="2824"/>
                      </a:lnTo>
                      <a:lnTo>
                        <a:pt x="2739" y="2824"/>
                      </a:lnTo>
                      <a:lnTo>
                        <a:pt x="2739" y="2837"/>
                      </a:lnTo>
                      <a:lnTo>
                        <a:pt x="2731" y="2854"/>
                      </a:lnTo>
                      <a:lnTo>
                        <a:pt x="2718" y="2854"/>
                      </a:lnTo>
                      <a:lnTo>
                        <a:pt x="2718" y="2879"/>
                      </a:lnTo>
                      <a:lnTo>
                        <a:pt x="2731" y="2879"/>
                      </a:lnTo>
                      <a:lnTo>
                        <a:pt x="2731" y="2887"/>
                      </a:lnTo>
                      <a:lnTo>
                        <a:pt x="2705" y="2887"/>
                      </a:lnTo>
                      <a:lnTo>
                        <a:pt x="2693" y="2900"/>
                      </a:lnTo>
                      <a:lnTo>
                        <a:pt x="2680" y="2900"/>
                      </a:lnTo>
                      <a:lnTo>
                        <a:pt x="2680" y="2913"/>
                      </a:lnTo>
                      <a:lnTo>
                        <a:pt x="2667" y="2913"/>
                      </a:lnTo>
                      <a:lnTo>
                        <a:pt x="2667" y="2926"/>
                      </a:lnTo>
                      <a:lnTo>
                        <a:pt x="2650" y="2926"/>
                      </a:lnTo>
                      <a:lnTo>
                        <a:pt x="2650" y="2938"/>
                      </a:lnTo>
                      <a:lnTo>
                        <a:pt x="2667" y="2938"/>
                      </a:lnTo>
                      <a:lnTo>
                        <a:pt x="2650" y="2938"/>
                      </a:lnTo>
                      <a:lnTo>
                        <a:pt x="2650" y="2955"/>
                      </a:lnTo>
                      <a:lnTo>
                        <a:pt x="2667" y="2968"/>
                      </a:lnTo>
                      <a:lnTo>
                        <a:pt x="2667" y="2972"/>
                      </a:lnTo>
                      <a:lnTo>
                        <a:pt x="2680" y="2972"/>
                      </a:lnTo>
                      <a:lnTo>
                        <a:pt x="2680" y="2989"/>
                      </a:lnTo>
                      <a:lnTo>
                        <a:pt x="2650" y="2989"/>
                      </a:lnTo>
                      <a:lnTo>
                        <a:pt x="2650" y="3040"/>
                      </a:lnTo>
                      <a:lnTo>
                        <a:pt x="2646" y="3040"/>
                      </a:lnTo>
                      <a:lnTo>
                        <a:pt x="2646" y="3053"/>
                      </a:lnTo>
                      <a:lnTo>
                        <a:pt x="2650" y="3053"/>
                      </a:lnTo>
                      <a:lnTo>
                        <a:pt x="2650" y="3074"/>
                      </a:lnTo>
                      <a:lnTo>
                        <a:pt x="2667" y="3074"/>
                      </a:lnTo>
                      <a:lnTo>
                        <a:pt x="2667" y="3103"/>
                      </a:lnTo>
                      <a:lnTo>
                        <a:pt x="2650" y="3116"/>
                      </a:lnTo>
                      <a:lnTo>
                        <a:pt x="2650" y="3103"/>
                      </a:lnTo>
                      <a:lnTo>
                        <a:pt x="2616" y="3103"/>
                      </a:lnTo>
                      <a:lnTo>
                        <a:pt x="2616" y="3116"/>
                      </a:lnTo>
                      <a:lnTo>
                        <a:pt x="2633" y="3116"/>
                      </a:lnTo>
                      <a:lnTo>
                        <a:pt x="2633" y="3129"/>
                      </a:lnTo>
                      <a:lnTo>
                        <a:pt x="2633" y="3116"/>
                      </a:lnTo>
                      <a:lnTo>
                        <a:pt x="2604" y="3116"/>
                      </a:lnTo>
                      <a:lnTo>
                        <a:pt x="2604" y="3129"/>
                      </a:lnTo>
                      <a:lnTo>
                        <a:pt x="2591" y="3129"/>
                      </a:lnTo>
                      <a:lnTo>
                        <a:pt x="2591" y="3141"/>
                      </a:lnTo>
                      <a:lnTo>
                        <a:pt x="2578" y="3141"/>
                      </a:lnTo>
                      <a:lnTo>
                        <a:pt x="2578" y="3154"/>
                      </a:lnTo>
                      <a:lnTo>
                        <a:pt x="2545" y="3154"/>
                      </a:lnTo>
                      <a:lnTo>
                        <a:pt x="2545" y="3163"/>
                      </a:lnTo>
                      <a:lnTo>
                        <a:pt x="2532" y="3163"/>
                      </a:lnTo>
                      <a:lnTo>
                        <a:pt x="2532" y="3175"/>
                      </a:lnTo>
                      <a:lnTo>
                        <a:pt x="2545" y="3175"/>
                      </a:lnTo>
                      <a:lnTo>
                        <a:pt x="2545" y="3205"/>
                      </a:lnTo>
                      <a:lnTo>
                        <a:pt x="2557" y="3205"/>
                      </a:lnTo>
                      <a:lnTo>
                        <a:pt x="2557" y="3230"/>
                      </a:lnTo>
                      <a:lnTo>
                        <a:pt x="2566" y="3230"/>
                      </a:lnTo>
                      <a:lnTo>
                        <a:pt x="2566" y="3243"/>
                      </a:lnTo>
                      <a:lnTo>
                        <a:pt x="2578" y="3243"/>
                      </a:lnTo>
                      <a:lnTo>
                        <a:pt x="2578" y="3264"/>
                      </a:lnTo>
                      <a:lnTo>
                        <a:pt x="2616" y="3264"/>
                      </a:lnTo>
                      <a:lnTo>
                        <a:pt x="2616" y="3252"/>
                      </a:lnTo>
                      <a:lnTo>
                        <a:pt x="2646" y="3252"/>
                      </a:lnTo>
                      <a:lnTo>
                        <a:pt x="2646" y="3264"/>
                      </a:lnTo>
                      <a:lnTo>
                        <a:pt x="2650" y="3264"/>
                      </a:lnTo>
                      <a:lnTo>
                        <a:pt x="2650" y="3332"/>
                      </a:lnTo>
                      <a:lnTo>
                        <a:pt x="2646" y="3332"/>
                      </a:lnTo>
                      <a:lnTo>
                        <a:pt x="2646" y="3451"/>
                      </a:lnTo>
                      <a:lnTo>
                        <a:pt x="2633" y="3451"/>
                      </a:lnTo>
                      <a:lnTo>
                        <a:pt x="2646" y="3451"/>
                      </a:lnTo>
                      <a:lnTo>
                        <a:pt x="2633" y="3451"/>
                      </a:lnTo>
                      <a:lnTo>
                        <a:pt x="2633" y="3518"/>
                      </a:lnTo>
                      <a:lnTo>
                        <a:pt x="2646" y="3518"/>
                      </a:lnTo>
                      <a:lnTo>
                        <a:pt x="2646" y="3527"/>
                      </a:lnTo>
                      <a:lnTo>
                        <a:pt x="2633" y="3539"/>
                      </a:lnTo>
                      <a:lnTo>
                        <a:pt x="2633" y="3552"/>
                      </a:lnTo>
                      <a:lnTo>
                        <a:pt x="2646" y="3552"/>
                      </a:lnTo>
                      <a:lnTo>
                        <a:pt x="2633" y="3569"/>
                      </a:lnTo>
                      <a:lnTo>
                        <a:pt x="2646" y="3569"/>
                      </a:lnTo>
                      <a:lnTo>
                        <a:pt x="2646" y="3594"/>
                      </a:lnTo>
                      <a:lnTo>
                        <a:pt x="2650" y="3594"/>
                      </a:lnTo>
                      <a:lnTo>
                        <a:pt x="2650" y="3628"/>
                      </a:lnTo>
                      <a:lnTo>
                        <a:pt x="2646" y="3628"/>
                      </a:lnTo>
                      <a:lnTo>
                        <a:pt x="2650" y="3628"/>
                      </a:lnTo>
                      <a:lnTo>
                        <a:pt x="2650" y="3683"/>
                      </a:lnTo>
                      <a:lnTo>
                        <a:pt x="2667" y="3696"/>
                      </a:lnTo>
                      <a:lnTo>
                        <a:pt x="2650" y="3696"/>
                      </a:lnTo>
                      <a:lnTo>
                        <a:pt x="2650" y="3709"/>
                      </a:lnTo>
                      <a:lnTo>
                        <a:pt x="2646" y="3717"/>
                      </a:lnTo>
                      <a:lnTo>
                        <a:pt x="2646" y="3730"/>
                      </a:lnTo>
                      <a:lnTo>
                        <a:pt x="2650" y="3730"/>
                      </a:lnTo>
                      <a:lnTo>
                        <a:pt x="2650" y="3743"/>
                      </a:lnTo>
                      <a:lnTo>
                        <a:pt x="2667" y="3743"/>
                      </a:lnTo>
                      <a:lnTo>
                        <a:pt x="2667" y="3785"/>
                      </a:lnTo>
                      <a:lnTo>
                        <a:pt x="2646" y="3785"/>
                      </a:lnTo>
                      <a:lnTo>
                        <a:pt x="2633" y="3798"/>
                      </a:lnTo>
                      <a:lnTo>
                        <a:pt x="2616" y="3798"/>
                      </a:lnTo>
                      <a:lnTo>
                        <a:pt x="2616" y="3819"/>
                      </a:lnTo>
                      <a:lnTo>
                        <a:pt x="2604" y="3819"/>
                      </a:lnTo>
                      <a:lnTo>
                        <a:pt x="2604" y="3844"/>
                      </a:lnTo>
                      <a:lnTo>
                        <a:pt x="2591" y="3844"/>
                      </a:lnTo>
                      <a:lnTo>
                        <a:pt x="2591" y="3870"/>
                      </a:lnTo>
                      <a:lnTo>
                        <a:pt x="2578" y="3870"/>
                      </a:lnTo>
                      <a:lnTo>
                        <a:pt x="2578" y="3882"/>
                      </a:lnTo>
                      <a:lnTo>
                        <a:pt x="2566" y="3882"/>
                      </a:lnTo>
                      <a:lnTo>
                        <a:pt x="2557" y="3899"/>
                      </a:lnTo>
                      <a:lnTo>
                        <a:pt x="2566" y="3899"/>
                      </a:lnTo>
                      <a:lnTo>
                        <a:pt x="2566" y="3903"/>
                      </a:lnTo>
                      <a:lnTo>
                        <a:pt x="2532" y="3903"/>
                      </a:lnTo>
                      <a:lnTo>
                        <a:pt x="2532" y="3882"/>
                      </a:lnTo>
                      <a:lnTo>
                        <a:pt x="2502" y="3882"/>
                      </a:lnTo>
                      <a:lnTo>
                        <a:pt x="2502" y="3899"/>
                      </a:lnTo>
                      <a:lnTo>
                        <a:pt x="2489" y="3899"/>
                      </a:lnTo>
                      <a:lnTo>
                        <a:pt x="2489" y="3882"/>
                      </a:lnTo>
                      <a:lnTo>
                        <a:pt x="2464" y="3882"/>
                      </a:lnTo>
                      <a:lnTo>
                        <a:pt x="2464" y="3857"/>
                      </a:lnTo>
                      <a:lnTo>
                        <a:pt x="2477" y="3857"/>
                      </a:lnTo>
                      <a:lnTo>
                        <a:pt x="2477" y="3832"/>
                      </a:lnTo>
                      <a:lnTo>
                        <a:pt x="2489" y="3832"/>
                      </a:lnTo>
                      <a:lnTo>
                        <a:pt x="2489" y="3798"/>
                      </a:lnTo>
                      <a:lnTo>
                        <a:pt x="2477" y="3798"/>
                      </a:lnTo>
                      <a:lnTo>
                        <a:pt x="2477" y="3743"/>
                      </a:lnTo>
                      <a:lnTo>
                        <a:pt x="2456" y="3743"/>
                      </a:lnTo>
                      <a:lnTo>
                        <a:pt x="2456" y="3709"/>
                      </a:lnTo>
                      <a:lnTo>
                        <a:pt x="2464" y="3709"/>
                      </a:lnTo>
                      <a:lnTo>
                        <a:pt x="2464" y="3696"/>
                      </a:lnTo>
                      <a:lnTo>
                        <a:pt x="2477" y="3696"/>
                      </a:lnTo>
                      <a:lnTo>
                        <a:pt x="2477" y="3683"/>
                      </a:lnTo>
                      <a:lnTo>
                        <a:pt x="2489" y="3666"/>
                      </a:lnTo>
                      <a:lnTo>
                        <a:pt x="2477" y="3666"/>
                      </a:lnTo>
                      <a:lnTo>
                        <a:pt x="2477" y="3641"/>
                      </a:lnTo>
                      <a:lnTo>
                        <a:pt x="2464" y="3641"/>
                      </a:lnTo>
                      <a:lnTo>
                        <a:pt x="2464" y="3628"/>
                      </a:lnTo>
                      <a:lnTo>
                        <a:pt x="2477" y="3628"/>
                      </a:lnTo>
                      <a:lnTo>
                        <a:pt x="2477" y="3620"/>
                      </a:lnTo>
                      <a:lnTo>
                        <a:pt x="2489" y="3620"/>
                      </a:lnTo>
                      <a:lnTo>
                        <a:pt x="2502" y="3607"/>
                      </a:lnTo>
                      <a:lnTo>
                        <a:pt x="2502" y="3594"/>
                      </a:lnTo>
                      <a:lnTo>
                        <a:pt x="2489" y="3594"/>
                      </a:lnTo>
                      <a:lnTo>
                        <a:pt x="2489" y="3582"/>
                      </a:lnTo>
                      <a:lnTo>
                        <a:pt x="2477" y="3582"/>
                      </a:lnTo>
                      <a:lnTo>
                        <a:pt x="2477" y="3569"/>
                      </a:lnTo>
                      <a:lnTo>
                        <a:pt x="2456" y="3569"/>
                      </a:lnTo>
                      <a:lnTo>
                        <a:pt x="2456" y="3552"/>
                      </a:lnTo>
                      <a:lnTo>
                        <a:pt x="2443" y="3552"/>
                      </a:lnTo>
                      <a:lnTo>
                        <a:pt x="2456" y="3539"/>
                      </a:lnTo>
                      <a:lnTo>
                        <a:pt x="2443" y="3539"/>
                      </a:lnTo>
                      <a:lnTo>
                        <a:pt x="2443" y="3527"/>
                      </a:lnTo>
                      <a:lnTo>
                        <a:pt x="2456" y="3527"/>
                      </a:lnTo>
                      <a:lnTo>
                        <a:pt x="2443" y="3527"/>
                      </a:lnTo>
                      <a:lnTo>
                        <a:pt x="2443" y="3539"/>
                      </a:lnTo>
                      <a:lnTo>
                        <a:pt x="2430" y="3539"/>
                      </a:lnTo>
                      <a:lnTo>
                        <a:pt x="2430" y="3552"/>
                      </a:lnTo>
                      <a:lnTo>
                        <a:pt x="2430" y="3539"/>
                      </a:lnTo>
                      <a:lnTo>
                        <a:pt x="2388" y="3539"/>
                      </a:lnTo>
                      <a:lnTo>
                        <a:pt x="2388" y="3552"/>
                      </a:lnTo>
                      <a:lnTo>
                        <a:pt x="2401" y="3552"/>
                      </a:lnTo>
                      <a:lnTo>
                        <a:pt x="2388" y="3552"/>
                      </a:lnTo>
                      <a:lnTo>
                        <a:pt x="2388" y="3569"/>
                      </a:lnTo>
                      <a:lnTo>
                        <a:pt x="2375" y="3569"/>
                      </a:lnTo>
                      <a:lnTo>
                        <a:pt x="2375" y="3582"/>
                      </a:lnTo>
                      <a:lnTo>
                        <a:pt x="2367" y="3582"/>
                      </a:lnTo>
                      <a:lnTo>
                        <a:pt x="2367" y="3594"/>
                      </a:lnTo>
                      <a:lnTo>
                        <a:pt x="2341" y="3594"/>
                      </a:lnTo>
                      <a:lnTo>
                        <a:pt x="2341" y="3582"/>
                      </a:lnTo>
                      <a:lnTo>
                        <a:pt x="2329" y="3582"/>
                      </a:lnTo>
                      <a:lnTo>
                        <a:pt x="2329" y="3569"/>
                      </a:lnTo>
                      <a:lnTo>
                        <a:pt x="2316" y="3569"/>
                      </a:lnTo>
                      <a:lnTo>
                        <a:pt x="2316" y="3552"/>
                      </a:lnTo>
                      <a:lnTo>
                        <a:pt x="2299" y="3552"/>
                      </a:lnTo>
                      <a:lnTo>
                        <a:pt x="2299" y="3539"/>
                      </a:lnTo>
                      <a:lnTo>
                        <a:pt x="2286" y="3539"/>
                      </a:lnTo>
                      <a:lnTo>
                        <a:pt x="2286" y="3527"/>
                      </a:lnTo>
                      <a:lnTo>
                        <a:pt x="2282" y="3527"/>
                      </a:lnTo>
                      <a:lnTo>
                        <a:pt x="2282" y="3518"/>
                      </a:lnTo>
                      <a:lnTo>
                        <a:pt x="2265" y="3518"/>
                      </a:lnTo>
                      <a:lnTo>
                        <a:pt x="2265" y="3506"/>
                      </a:lnTo>
                      <a:lnTo>
                        <a:pt x="2252" y="3506"/>
                      </a:lnTo>
                      <a:lnTo>
                        <a:pt x="2252" y="3480"/>
                      </a:lnTo>
                      <a:lnTo>
                        <a:pt x="2240" y="3480"/>
                      </a:lnTo>
                      <a:lnTo>
                        <a:pt x="2240" y="3467"/>
                      </a:lnTo>
                      <a:lnTo>
                        <a:pt x="2185" y="3467"/>
                      </a:lnTo>
                      <a:lnTo>
                        <a:pt x="2185" y="3451"/>
                      </a:lnTo>
                      <a:lnTo>
                        <a:pt x="2180" y="3451"/>
                      </a:lnTo>
                      <a:lnTo>
                        <a:pt x="2180" y="3493"/>
                      </a:lnTo>
                      <a:lnTo>
                        <a:pt x="2185" y="3493"/>
                      </a:lnTo>
                      <a:lnTo>
                        <a:pt x="2185" y="3518"/>
                      </a:lnTo>
                      <a:lnTo>
                        <a:pt x="2202" y="3518"/>
                      </a:lnTo>
                      <a:lnTo>
                        <a:pt x="2202" y="3539"/>
                      </a:lnTo>
                      <a:lnTo>
                        <a:pt x="2185" y="3539"/>
                      </a:lnTo>
                      <a:lnTo>
                        <a:pt x="2180" y="3552"/>
                      </a:lnTo>
                      <a:lnTo>
                        <a:pt x="2151" y="3552"/>
                      </a:lnTo>
                      <a:lnTo>
                        <a:pt x="2151" y="3539"/>
                      </a:lnTo>
                      <a:lnTo>
                        <a:pt x="2125" y="3539"/>
                      </a:lnTo>
                      <a:lnTo>
                        <a:pt x="2125" y="3552"/>
                      </a:lnTo>
                      <a:lnTo>
                        <a:pt x="2113" y="3552"/>
                      </a:lnTo>
                      <a:lnTo>
                        <a:pt x="2113" y="3594"/>
                      </a:lnTo>
                      <a:lnTo>
                        <a:pt x="2100" y="3607"/>
                      </a:lnTo>
                      <a:lnTo>
                        <a:pt x="2092" y="3607"/>
                      </a:lnTo>
                      <a:lnTo>
                        <a:pt x="2092" y="3620"/>
                      </a:lnTo>
                      <a:lnTo>
                        <a:pt x="2079" y="3620"/>
                      </a:lnTo>
                      <a:lnTo>
                        <a:pt x="2079" y="3607"/>
                      </a:lnTo>
                      <a:lnTo>
                        <a:pt x="2066" y="3607"/>
                      </a:lnTo>
                      <a:lnTo>
                        <a:pt x="2066" y="3594"/>
                      </a:lnTo>
                      <a:lnTo>
                        <a:pt x="2049" y="3594"/>
                      </a:lnTo>
                      <a:lnTo>
                        <a:pt x="2049" y="3582"/>
                      </a:lnTo>
                      <a:lnTo>
                        <a:pt x="2037" y="3582"/>
                      </a:lnTo>
                      <a:lnTo>
                        <a:pt x="2037" y="3569"/>
                      </a:lnTo>
                      <a:lnTo>
                        <a:pt x="2024" y="3552"/>
                      </a:lnTo>
                      <a:lnTo>
                        <a:pt x="2024" y="3569"/>
                      </a:lnTo>
                      <a:lnTo>
                        <a:pt x="2011" y="3569"/>
                      </a:lnTo>
                      <a:lnTo>
                        <a:pt x="2011" y="3552"/>
                      </a:lnTo>
                      <a:lnTo>
                        <a:pt x="1998" y="3552"/>
                      </a:lnTo>
                      <a:lnTo>
                        <a:pt x="1998" y="3569"/>
                      </a:lnTo>
                      <a:lnTo>
                        <a:pt x="1998" y="3552"/>
                      </a:lnTo>
                      <a:lnTo>
                        <a:pt x="1935" y="3552"/>
                      </a:lnTo>
                      <a:lnTo>
                        <a:pt x="1935" y="3539"/>
                      </a:lnTo>
                      <a:lnTo>
                        <a:pt x="1910" y="3539"/>
                      </a:lnTo>
                      <a:lnTo>
                        <a:pt x="1910" y="3552"/>
                      </a:lnTo>
                      <a:lnTo>
                        <a:pt x="1901" y="3552"/>
                      </a:lnTo>
                      <a:lnTo>
                        <a:pt x="1901" y="3539"/>
                      </a:lnTo>
                      <a:lnTo>
                        <a:pt x="1888" y="3539"/>
                      </a:lnTo>
                      <a:lnTo>
                        <a:pt x="1888" y="3527"/>
                      </a:lnTo>
                      <a:lnTo>
                        <a:pt x="1876" y="3527"/>
                      </a:lnTo>
                      <a:lnTo>
                        <a:pt x="1876" y="3518"/>
                      </a:lnTo>
                      <a:lnTo>
                        <a:pt x="1888" y="3518"/>
                      </a:lnTo>
                      <a:lnTo>
                        <a:pt x="1901" y="3506"/>
                      </a:lnTo>
                      <a:lnTo>
                        <a:pt x="1910" y="3506"/>
                      </a:lnTo>
                      <a:lnTo>
                        <a:pt x="1910" y="3493"/>
                      </a:lnTo>
                      <a:lnTo>
                        <a:pt x="1952" y="3493"/>
                      </a:lnTo>
                      <a:lnTo>
                        <a:pt x="1952" y="3451"/>
                      </a:lnTo>
                      <a:lnTo>
                        <a:pt x="1965" y="3451"/>
                      </a:lnTo>
                      <a:lnTo>
                        <a:pt x="1965" y="3421"/>
                      </a:lnTo>
                      <a:lnTo>
                        <a:pt x="1952" y="3421"/>
                      </a:lnTo>
                      <a:lnTo>
                        <a:pt x="1952" y="3404"/>
                      </a:lnTo>
                      <a:lnTo>
                        <a:pt x="1935" y="3404"/>
                      </a:lnTo>
                      <a:lnTo>
                        <a:pt x="1935" y="3391"/>
                      </a:lnTo>
                      <a:lnTo>
                        <a:pt x="1922" y="3391"/>
                      </a:lnTo>
                      <a:lnTo>
                        <a:pt x="1922" y="3379"/>
                      </a:lnTo>
                      <a:lnTo>
                        <a:pt x="1922" y="3391"/>
                      </a:lnTo>
                      <a:lnTo>
                        <a:pt x="1901" y="3391"/>
                      </a:lnTo>
                      <a:lnTo>
                        <a:pt x="1901" y="3379"/>
                      </a:lnTo>
                      <a:lnTo>
                        <a:pt x="1876" y="3379"/>
                      </a:lnTo>
                      <a:lnTo>
                        <a:pt x="1876" y="3366"/>
                      </a:lnTo>
                      <a:lnTo>
                        <a:pt x="1863" y="3366"/>
                      </a:lnTo>
                      <a:lnTo>
                        <a:pt x="1876" y="3353"/>
                      </a:lnTo>
                      <a:lnTo>
                        <a:pt x="1876" y="3345"/>
                      </a:lnTo>
                      <a:lnTo>
                        <a:pt x="1863" y="3345"/>
                      </a:lnTo>
                      <a:lnTo>
                        <a:pt x="1863" y="3302"/>
                      </a:lnTo>
                      <a:lnTo>
                        <a:pt x="1850" y="3290"/>
                      </a:lnTo>
                      <a:lnTo>
                        <a:pt x="1833" y="3290"/>
                      </a:lnTo>
                      <a:lnTo>
                        <a:pt x="1833" y="3277"/>
                      </a:lnTo>
                      <a:lnTo>
                        <a:pt x="1833" y="3290"/>
                      </a:lnTo>
                      <a:lnTo>
                        <a:pt x="1833" y="3277"/>
                      </a:lnTo>
                      <a:lnTo>
                        <a:pt x="1833" y="3290"/>
                      </a:lnTo>
                      <a:lnTo>
                        <a:pt x="1816" y="3290"/>
                      </a:lnTo>
                      <a:lnTo>
                        <a:pt x="1816" y="3252"/>
                      </a:lnTo>
                      <a:lnTo>
                        <a:pt x="1799" y="3252"/>
                      </a:lnTo>
                      <a:lnTo>
                        <a:pt x="1799" y="3243"/>
                      </a:lnTo>
                      <a:lnTo>
                        <a:pt x="1787" y="3243"/>
                      </a:lnTo>
                      <a:lnTo>
                        <a:pt x="1787" y="3218"/>
                      </a:lnTo>
                      <a:lnTo>
                        <a:pt x="1799" y="3218"/>
                      </a:lnTo>
                      <a:lnTo>
                        <a:pt x="1799" y="3205"/>
                      </a:lnTo>
                      <a:lnTo>
                        <a:pt x="1787" y="3205"/>
                      </a:lnTo>
                      <a:lnTo>
                        <a:pt x="1799" y="3205"/>
                      </a:lnTo>
                      <a:lnTo>
                        <a:pt x="1799" y="3188"/>
                      </a:lnTo>
                      <a:lnTo>
                        <a:pt x="1816" y="3188"/>
                      </a:lnTo>
                      <a:lnTo>
                        <a:pt x="1799" y="3188"/>
                      </a:lnTo>
                      <a:lnTo>
                        <a:pt x="1787" y="3175"/>
                      </a:lnTo>
                      <a:lnTo>
                        <a:pt x="1774" y="3163"/>
                      </a:lnTo>
                      <a:lnTo>
                        <a:pt x="1774" y="3154"/>
                      </a:lnTo>
                      <a:lnTo>
                        <a:pt x="1761" y="3154"/>
                      </a:lnTo>
                      <a:lnTo>
                        <a:pt x="1761" y="3141"/>
                      </a:lnTo>
                      <a:lnTo>
                        <a:pt x="1749" y="3141"/>
                      </a:lnTo>
                      <a:lnTo>
                        <a:pt x="1749" y="3154"/>
                      </a:lnTo>
                      <a:lnTo>
                        <a:pt x="1736" y="3154"/>
                      </a:lnTo>
                      <a:lnTo>
                        <a:pt x="1736" y="3163"/>
                      </a:lnTo>
                      <a:lnTo>
                        <a:pt x="1719" y="3163"/>
                      </a:lnTo>
                      <a:lnTo>
                        <a:pt x="1719" y="3188"/>
                      </a:lnTo>
                      <a:lnTo>
                        <a:pt x="1715" y="3188"/>
                      </a:lnTo>
                      <a:lnTo>
                        <a:pt x="1715" y="3302"/>
                      </a:lnTo>
                      <a:lnTo>
                        <a:pt x="1719" y="3302"/>
                      </a:lnTo>
                      <a:lnTo>
                        <a:pt x="1719" y="3319"/>
                      </a:lnTo>
                      <a:lnTo>
                        <a:pt x="1715" y="3332"/>
                      </a:lnTo>
                      <a:lnTo>
                        <a:pt x="1715" y="3353"/>
                      </a:lnTo>
                      <a:lnTo>
                        <a:pt x="1702" y="3353"/>
                      </a:lnTo>
                      <a:lnTo>
                        <a:pt x="1702" y="3366"/>
                      </a:lnTo>
                      <a:lnTo>
                        <a:pt x="1715" y="3366"/>
                      </a:lnTo>
                      <a:lnTo>
                        <a:pt x="1702" y="3366"/>
                      </a:lnTo>
                      <a:lnTo>
                        <a:pt x="1685" y="3379"/>
                      </a:lnTo>
                      <a:lnTo>
                        <a:pt x="1685" y="3366"/>
                      </a:lnTo>
                      <a:lnTo>
                        <a:pt x="1672" y="3366"/>
                      </a:lnTo>
                      <a:lnTo>
                        <a:pt x="1672" y="3345"/>
                      </a:lnTo>
                      <a:lnTo>
                        <a:pt x="1647" y="3345"/>
                      </a:lnTo>
                      <a:lnTo>
                        <a:pt x="1647" y="3332"/>
                      </a:lnTo>
                      <a:lnTo>
                        <a:pt x="1634" y="3332"/>
                      </a:lnTo>
                      <a:lnTo>
                        <a:pt x="1634" y="3319"/>
                      </a:lnTo>
                      <a:lnTo>
                        <a:pt x="1626" y="3319"/>
                      </a:lnTo>
                      <a:lnTo>
                        <a:pt x="1626" y="3264"/>
                      </a:lnTo>
                      <a:lnTo>
                        <a:pt x="1613" y="3264"/>
                      </a:lnTo>
                      <a:lnTo>
                        <a:pt x="1613" y="3277"/>
                      </a:lnTo>
                      <a:lnTo>
                        <a:pt x="1584" y="3277"/>
                      </a:lnTo>
                      <a:lnTo>
                        <a:pt x="1584" y="3264"/>
                      </a:lnTo>
                      <a:lnTo>
                        <a:pt x="1584" y="3277"/>
                      </a:lnTo>
                      <a:lnTo>
                        <a:pt x="1584" y="3264"/>
                      </a:lnTo>
                      <a:lnTo>
                        <a:pt x="1571" y="3264"/>
                      </a:lnTo>
                      <a:lnTo>
                        <a:pt x="1571" y="3277"/>
                      </a:lnTo>
                      <a:lnTo>
                        <a:pt x="1558" y="3277"/>
                      </a:lnTo>
                      <a:lnTo>
                        <a:pt x="1571" y="3277"/>
                      </a:lnTo>
                      <a:lnTo>
                        <a:pt x="1558" y="3290"/>
                      </a:lnTo>
                      <a:lnTo>
                        <a:pt x="1545" y="3290"/>
                      </a:lnTo>
                      <a:lnTo>
                        <a:pt x="1537" y="3302"/>
                      </a:lnTo>
                      <a:lnTo>
                        <a:pt x="1524" y="3302"/>
                      </a:lnTo>
                      <a:lnTo>
                        <a:pt x="1524" y="3290"/>
                      </a:lnTo>
                      <a:lnTo>
                        <a:pt x="1512" y="3302"/>
                      </a:lnTo>
                      <a:lnTo>
                        <a:pt x="1486" y="3302"/>
                      </a:lnTo>
                      <a:lnTo>
                        <a:pt x="1486" y="3319"/>
                      </a:lnTo>
                      <a:lnTo>
                        <a:pt x="1385" y="3319"/>
                      </a:lnTo>
                      <a:lnTo>
                        <a:pt x="1368" y="3302"/>
                      </a:lnTo>
                      <a:lnTo>
                        <a:pt x="1368" y="3290"/>
                      </a:lnTo>
                      <a:lnTo>
                        <a:pt x="1355" y="3290"/>
                      </a:lnTo>
                      <a:lnTo>
                        <a:pt x="1355" y="3277"/>
                      </a:lnTo>
                      <a:lnTo>
                        <a:pt x="1334" y="3277"/>
                      </a:lnTo>
                      <a:lnTo>
                        <a:pt x="1334" y="3252"/>
                      </a:lnTo>
                      <a:lnTo>
                        <a:pt x="1321" y="3252"/>
                      </a:lnTo>
                      <a:lnTo>
                        <a:pt x="1321" y="3243"/>
                      </a:lnTo>
                      <a:lnTo>
                        <a:pt x="1308" y="3243"/>
                      </a:lnTo>
                      <a:lnTo>
                        <a:pt x="1308" y="3230"/>
                      </a:lnTo>
                      <a:lnTo>
                        <a:pt x="1321" y="3230"/>
                      </a:lnTo>
                      <a:lnTo>
                        <a:pt x="1321" y="3218"/>
                      </a:lnTo>
                      <a:lnTo>
                        <a:pt x="1308" y="3218"/>
                      </a:lnTo>
                      <a:lnTo>
                        <a:pt x="1321" y="3218"/>
                      </a:lnTo>
                      <a:lnTo>
                        <a:pt x="1308" y="3218"/>
                      </a:lnTo>
                      <a:lnTo>
                        <a:pt x="1321" y="3218"/>
                      </a:lnTo>
                      <a:lnTo>
                        <a:pt x="1321" y="3205"/>
                      </a:lnTo>
                      <a:lnTo>
                        <a:pt x="1334" y="3205"/>
                      </a:lnTo>
                      <a:lnTo>
                        <a:pt x="1334" y="3086"/>
                      </a:lnTo>
                      <a:lnTo>
                        <a:pt x="1334" y="3103"/>
                      </a:lnTo>
                      <a:lnTo>
                        <a:pt x="1321" y="3086"/>
                      </a:lnTo>
                      <a:lnTo>
                        <a:pt x="1321" y="3074"/>
                      </a:lnTo>
                      <a:lnTo>
                        <a:pt x="1308" y="3074"/>
                      </a:lnTo>
                      <a:lnTo>
                        <a:pt x="1308" y="3070"/>
                      </a:lnTo>
                      <a:lnTo>
                        <a:pt x="1296" y="3070"/>
                      </a:lnTo>
                      <a:lnTo>
                        <a:pt x="1308" y="3070"/>
                      </a:lnTo>
                      <a:lnTo>
                        <a:pt x="1308" y="3040"/>
                      </a:lnTo>
                      <a:lnTo>
                        <a:pt x="1321" y="3040"/>
                      </a:lnTo>
                      <a:lnTo>
                        <a:pt x="1334" y="3027"/>
                      </a:lnTo>
                      <a:lnTo>
                        <a:pt x="1351" y="3015"/>
                      </a:lnTo>
                      <a:lnTo>
                        <a:pt x="1355" y="3015"/>
                      </a:lnTo>
                      <a:lnTo>
                        <a:pt x="1355" y="3002"/>
                      </a:lnTo>
                      <a:lnTo>
                        <a:pt x="1397" y="3002"/>
                      </a:lnTo>
                      <a:lnTo>
                        <a:pt x="1410" y="2989"/>
                      </a:lnTo>
                      <a:lnTo>
                        <a:pt x="1423" y="2989"/>
                      </a:lnTo>
                      <a:lnTo>
                        <a:pt x="1435" y="2972"/>
                      </a:lnTo>
                      <a:lnTo>
                        <a:pt x="1423" y="2972"/>
                      </a:lnTo>
                      <a:lnTo>
                        <a:pt x="1423" y="2968"/>
                      </a:lnTo>
                      <a:lnTo>
                        <a:pt x="1435" y="2968"/>
                      </a:lnTo>
                      <a:lnTo>
                        <a:pt x="1435" y="2955"/>
                      </a:lnTo>
                      <a:lnTo>
                        <a:pt x="1457" y="2955"/>
                      </a:lnTo>
                      <a:lnTo>
                        <a:pt x="1457" y="2968"/>
                      </a:lnTo>
                      <a:lnTo>
                        <a:pt x="1469" y="2968"/>
                      </a:lnTo>
                      <a:lnTo>
                        <a:pt x="1469" y="2955"/>
                      </a:lnTo>
                      <a:lnTo>
                        <a:pt x="1499" y="2955"/>
                      </a:lnTo>
                      <a:lnTo>
                        <a:pt x="1499" y="2938"/>
                      </a:lnTo>
                      <a:lnTo>
                        <a:pt x="1486" y="2938"/>
                      </a:lnTo>
                      <a:lnTo>
                        <a:pt x="1512" y="2938"/>
                      </a:lnTo>
                      <a:lnTo>
                        <a:pt x="1512" y="2926"/>
                      </a:lnTo>
                      <a:lnTo>
                        <a:pt x="1537" y="2926"/>
                      </a:lnTo>
                      <a:lnTo>
                        <a:pt x="1537" y="2879"/>
                      </a:lnTo>
                      <a:lnTo>
                        <a:pt x="1558" y="2879"/>
                      </a:lnTo>
                      <a:lnTo>
                        <a:pt x="1558" y="2866"/>
                      </a:lnTo>
                      <a:lnTo>
                        <a:pt x="1571" y="2866"/>
                      </a:lnTo>
                      <a:lnTo>
                        <a:pt x="1571" y="2854"/>
                      </a:lnTo>
                      <a:lnTo>
                        <a:pt x="1584" y="2854"/>
                      </a:lnTo>
                      <a:lnTo>
                        <a:pt x="1584" y="2837"/>
                      </a:lnTo>
                      <a:lnTo>
                        <a:pt x="1600" y="2837"/>
                      </a:lnTo>
                      <a:lnTo>
                        <a:pt x="1600" y="2811"/>
                      </a:lnTo>
                      <a:lnTo>
                        <a:pt x="1613" y="2811"/>
                      </a:lnTo>
                      <a:lnTo>
                        <a:pt x="1613" y="2799"/>
                      </a:lnTo>
                      <a:lnTo>
                        <a:pt x="1634" y="2799"/>
                      </a:lnTo>
                      <a:lnTo>
                        <a:pt x="1647" y="2786"/>
                      </a:lnTo>
                      <a:lnTo>
                        <a:pt x="1660" y="2777"/>
                      </a:lnTo>
                      <a:lnTo>
                        <a:pt x="1660" y="2765"/>
                      </a:lnTo>
                      <a:lnTo>
                        <a:pt x="1672" y="2765"/>
                      </a:lnTo>
                      <a:lnTo>
                        <a:pt x="1672" y="2752"/>
                      </a:lnTo>
                      <a:lnTo>
                        <a:pt x="1685" y="2752"/>
                      </a:lnTo>
                      <a:lnTo>
                        <a:pt x="1685" y="2739"/>
                      </a:lnTo>
                      <a:lnTo>
                        <a:pt x="1672" y="2739"/>
                      </a:lnTo>
                      <a:lnTo>
                        <a:pt x="1672" y="2710"/>
                      </a:lnTo>
                      <a:lnTo>
                        <a:pt x="1685" y="2710"/>
                      </a:lnTo>
                      <a:lnTo>
                        <a:pt x="1685" y="2697"/>
                      </a:lnTo>
                      <a:lnTo>
                        <a:pt x="1702" y="2697"/>
                      </a:lnTo>
                      <a:lnTo>
                        <a:pt x="1702" y="2604"/>
                      </a:lnTo>
                      <a:lnTo>
                        <a:pt x="1715" y="2604"/>
                      </a:lnTo>
                      <a:lnTo>
                        <a:pt x="1702" y="2604"/>
                      </a:lnTo>
                      <a:lnTo>
                        <a:pt x="1715" y="2604"/>
                      </a:lnTo>
                      <a:lnTo>
                        <a:pt x="1715" y="2549"/>
                      </a:lnTo>
                      <a:lnTo>
                        <a:pt x="1702" y="2549"/>
                      </a:lnTo>
                      <a:lnTo>
                        <a:pt x="1715" y="2549"/>
                      </a:lnTo>
                      <a:lnTo>
                        <a:pt x="1702" y="2536"/>
                      </a:lnTo>
                      <a:lnTo>
                        <a:pt x="1715" y="2536"/>
                      </a:lnTo>
                      <a:lnTo>
                        <a:pt x="1702" y="2536"/>
                      </a:lnTo>
                      <a:lnTo>
                        <a:pt x="1702" y="2523"/>
                      </a:lnTo>
                      <a:lnTo>
                        <a:pt x="1715" y="2523"/>
                      </a:lnTo>
                      <a:lnTo>
                        <a:pt x="1715" y="2502"/>
                      </a:lnTo>
                      <a:lnTo>
                        <a:pt x="1702" y="2502"/>
                      </a:lnTo>
                      <a:lnTo>
                        <a:pt x="1702" y="2490"/>
                      </a:lnTo>
                      <a:lnTo>
                        <a:pt x="1685" y="2490"/>
                      </a:lnTo>
                      <a:lnTo>
                        <a:pt x="1685" y="2460"/>
                      </a:lnTo>
                      <a:lnTo>
                        <a:pt x="1672" y="2460"/>
                      </a:lnTo>
                      <a:lnTo>
                        <a:pt x="1672" y="2435"/>
                      </a:lnTo>
                      <a:lnTo>
                        <a:pt x="1660" y="2435"/>
                      </a:lnTo>
                      <a:lnTo>
                        <a:pt x="1660" y="2401"/>
                      </a:lnTo>
                      <a:lnTo>
                        <a:pt x="1647" y="2401"/>
                      </a:lnTo>
                      <a:lnTo>
                        <a:pt x="1647" y="2371"/>
                      </a:lnTo>
                      <a:lnTo>
                        <a:pt x="1634" y="2371"/>
                      </a:lnTo>
                      <a:lnTo>
                        <a:pt x="1647" y="2371"/>
                      </a:lnTo>
                      <a:lnTo>
                        <a:pt x="1634" y="2358"/>
                      </a:lnTo>
                      <a:lnTo>
                        <a:pt x="1626" y="2358"/>
                      </a:lnTo>
                      <a:lnTo>
                        <a:pt x="1626" y="2346"/>
                      </a:lnTo>
                      <a:lnTo>
                        <a:pt x="1613" y="2346"/>
                      </a:lnTo>
                      <a:lnTo>
                        <a:pt x="1613" y="2333"/>
                      </a:lnTo>
                      <a:lnTo>
                        <a:pt x="1600" y="2320"/>
                      </a:lnTo>
                      <a:lnTo>
                        <a:pt x="1600" y="2333"/>
                      </a:lnTo>
                      <a:lnTo>
                        <a:pt x="1600" y="2320"/>
                      </a:lnTo>
                      <a:lnTo>
                        <a:pt x="1600" y="2333"/>
                      </a:lnTo>
                      <a:lnTo>
                        <a:pt x="1584" y="2333"/>
                      </a:lnTo>
                      <a:lnTo>
                        <a:pt x="1584" y="2320"/>
                      </a:lnTo>
                      <a:lnTo>
                        <a:pt x="1571" y="2312"/>
                      </a:lnTo>
                      <a:lnTo>
                        <a:pt x="1545" y="2312"/>
                      </a:lnTo>
                      <a:lnTo>
                        <a:pt x="1545" y="2299"/>
                      </a:lnTo>
                      <a:lnTo>
                        <a:pt x="1558" y="2299"/>
                      </a:lnTo>
                      <a:lnTo>
                        <a:pt x="1545" y="2299"/>
                      </a:lnTo>
                      <a:lnTo>
                        <a:pt x="1545" y="2286"/>
                      </a:lnTo>
                      <a:lnTo>
                        <a:pt x="1537" y="2286"/>
                      </a:lnTo>
                      <a:lnTo>
                        <a:pt x="1545" y="2274"/>
                      </a:lnTo>
                      <a:lnTo>
                        <a:pt x="1537" y="2274"/>
                      </a:lnTo>
                      <a:lnTo>
                        <a:pt x="1537" y="2286"/>
                      </a:lnTo>
                      <a:lnTo>
                        <a:pt x="1537" y="2274"/>
                      </a:lnTo>
                      <a:lnTo>
                        <a:pt x="1499" y="2274"/>
                      </a:lnTo>
                      <a:lnTo>
                        <a:pt x="1499" y="2286"/>
                      </a:lnTo>
                      <a:lnTo>
                        <a:pt x="1486" y="2286"/>
                      </a:lnTo>
                      <a:lnTo>
                        <a:pt x="1486" y="2299"/>
                      </a:lnTo>
                      <a:lnTo>
                        <a:pt x="1469" y="2286"/>
                      </a:lnTo>
                      <a:lnTo>
                        <a:pt x="1457" y="2286"/>
                      </a:lnTo>
                      <a:lnTo>
                        <a:pt x="1457" y="2274"/>
                      </a:lnTo>
                      <a:lnTo>
                        <a:pt x="1444" y="2274"/>
                      </a:lnTo>
                      <a:lnTo>
                        <a:pt x="1435" y="2257"/>
                      </a:lnTo>
                      <a:lnTo>
                        <a:pt x="1423" y="2244"/>
                      </a:lnTo>
                      <a:lnTo>
                        <a:pt x="1397" y="2244"/>
                      </a:lnTo>
                      <a:lnTo>
                        <a:pt x="1410" y="2231"/>
                      </a:lnTo>
                      <a:lnTo>
                        <a:pt x="1410" y="2223"/>
                      </a:lnTo>
                      <a:lnTo>
                        <a:pt x="1397" y="2223"/>
                      </a:lnTo>
                      <a:lnTo>
                        <a:pt x="1397" y="2210"/>
                      </a:lnTo>
                      <a:lnTo>
                        <a:pt x="1385" y="2210"/>
                      </a:lnTo>
                      <a:lnTo>
                        <a:pt x="1385" y="2197"/>
                      </a:lnTo>
                      <a:lnTo>
                        <a:pt x="1355" y="2197"/>
                      </a:lnTo>
                      <a:lnTo>
                        <a:pt x="1355" y="2185"/>
                      </a:lnTo>
                      <a:lnTo>
                        <a:pt x="1321" y="2185"/>
                      </a:lnTo>
                      <a:lnTo>
                        <a:pt x="1321" y="2172"/>
                      </a:lnTo>
                      <a:lnTo>
                        <a:pt x="1296" y="2172"/>
                      </a:lnTo>
                      <a:lnTo>
                        <a:pt x="1296" y="2155"/>
                      </a:lnTo>
                      <a:lnTo>
                        <a:pt x="1236" y="2155"/>
                      </a:lnTo>
                      <a:lnTo>
                        <a:pt x="1236" y="2142"/>
                      </a:lnTo>
                      <a:lnTo>
                        <a:pt x="1207" y="2142"/>
                      </a:lnTo>
                      <a:lnTo>
                        <a:pt x="1207" y="2138"/>
                      </a:lnTo>
                      <a:lnTo>
                        <a:pt x="1181" y="2138"/>
                      </a:lnTo>
                      <a:lnTo>
                        <a:pt x="1181" y="2125"/>
                      </a:lnTo>
                      <a:lnTo>
                        <a:pt x="1169" y="2109"/>
                      </a:lnTo>
                      <a:lnTo>
                        <a:pt x="1169" y="2125"/>
                      </a:lnTo>
                      <a:lnTo>
                        <a:pt x="1160" y="2125"/>
                      </a:lnTo>
                      <a:lnTo>
                        <a:pt x="1160" y="2109"/>
                      </a:lnTo>
                      <a:lnTo>
                        <a:pt x="1135" y="2109"/>
                      </a:lnTo>
                      <a:lnTo>
                        <a:pt x="1135" y="2096"/>
                      </a:lnTo>
                      <a:lnTo>
                        <a:pt x="1118" y="2096"/>
                      </a:lnTo>
                      <a:lnTo>
                        <a:pt x="1118" y="2083"/>
                      </a:lnTo>
                      <a:lnTo>
                        <a:pt x="1105" y="2096"/>
                      </a:lnTo>
                      <a:lnTo>
                        <a:pt x="1105" y="2083"/>
                      </a:lnTo>
                      <a:lnTo>
                        <a:pt x="1092" y="2083"/>
                      </a:lnTo>
                      <a:lnTo>
                        <a:pt x="1092" y="2070"/>
                      </a:lnTo>
                      <a:lnTo>
                        <a:pt x="1080" y="2070"/>
                      </a:lnTo>
                      <a:lnTo>
                        <a:pt x="1080" y="2058"/>
                      </a:lnTo>
                      <a:lnTo>
                        <a:pt x="1046" y="2058"/>
                      </a:lnTo>
                      <a:lnTo>
                        <a:pt x="1046" y="2041"/>
                      </a:lnTo>
                      <a:lnTo>
                        <a:pt x="1059" y="2041"/>
                      </a:lnTo>
                      <a:lnTo>
                        <a:pt x="1059" y="2037"/>
                      </a:lnTo>
                      <a:lnTo>
                        <a:pt x="1033" y="2037"/>
                      </a:lnTo>
                      <a:lnTo>
                        <a:pt x="1020" y="2024"/>
                      </a:lnTo>
                      <a:lnTo>
                        <a:pt x="1020" y="2037"/>
                      </a:lnTo>
                      <a:lnTo>
                        <a:pt x="1004" y="2037"/>
                      </a:lnTo>
                      <a:lnTo>
                        <a:pt x="991" y="2024"/>
                      </a:lnTo>
                      <a:lnTo>
                        <a:pt x="970" y="2024"/>
                      </a:lnTo>
                      <a:lnTo>
                        <a:pt x="970" y="1994"/>
                      </a:lnTo>
                      <a:lnTo>
                        <a:pt x="889" y="1994"/>
                      </a:lnTo>
                      <a:lnTo>
                        <a:pt x="885" y="2007"/>
                      </a:lnTo>
                      <a:lnTo>
                        <a:pt x="868" y="2024"/>
                      </a:lnTo>
                      <a:lnTo>
                        <a:pt x="868" y="2037"/>
                      </a:lnTo>
                      <a:lnTo>
                        <a:pt x="855" y="2037"/>
                      </a:lnTo>
                      <a:lnTo>
                        <a:pt x="843" y="2024"/>
                      </a:lnTo>
                      <a:lnTo>
                        <a:pt x="830" y="2024"/>
                      </a:lnTo>
                      <a:lnTo>
                        <a:pt x="817" y="2037"/>
                      </a:lnTo>
                      <a:lnTo>
                        <a:pt x="817" y="2041"/>
                      </a:lnTo>
                      <a:lnTo>
                        <a:pt x="771" y="2041"/>
                      </a:lnTo>
                      <a:lnTo>
                        <a:pt x="771" y="2037"/>
                      </a:lnTo>
                      <a:lnTo>
                        <a:pt x="771" y="2041"/>
                      </a:lnTo>
                      <a:lnTo>
                        <a:pt x="754" y="2041"/>
                      </a:lnTo>
                      <a:lnTo>
                        <a:pt x="754" y="2037"/>
                      </a:lnTo>
                      <a:lnTo>
                        <a:pt x="741" y="2037"/>
                      </a:lnTo>
                      <a:lnTo>
                        <a:pt x="741" y="2024"/>
                      </a:lnTo>
                      <a:lnTo>
                        <a:pt x="728" y="2024"/>
                      </a:lnTo>
                      <a:lnTo>
                        <a:pt x="728" y="2041"/>
                      </a:lnTo>
                      <a:lnTo>
                        <a:pt x="716" y="2041"/>
                      </a:lnTo>
                      <a:lnTo>
                        <a:pt x="716" y="2058"/>
                      </a:lnTo>
                      <a:lnTo>
                        <a:pt x="716" y="2041"/>
                      </a:lnTo>
                      <a:lnTo>
                        <a:pt x="703" y="2041"/>
                      </a:lnTo>
                      <a:lnTo>
                        <a:pt x="703" y="2037"/>
                      </a:lnTo>
                      <a:lnTo>
                        <a:pt x="695" y="2037"/>
                      </a:lnTo>
                      <a:lnTo>
                        <a:pt x="695" y="2024"/>
                      </a:lnTo>
                      <a:lnTo>
                        <a:pt x="703" y="2024"/>
                      </a:lnTo>
                      <a:lnTo>
                        <a:pt x="669" y="2024"/>
                      </a:lnTo>
                      <a:lnTo>
                        <a:pt x="669" y="2007"/>
                      </a:lnTo>
                      <a:lnTo>
                        <a:pt x="640" y="2007"/>
                      </a:lnTo>
                      <a:lnTo>
                        <a:pt x="640" y="1994"/>
                      </a:lnTo>
                      <a:lnTo>
                        <a:pt x="627" y="1982"/>
                      </a:lnTo>
                      <a:lnTo>
                        <a:pt x="614" y="1982"/>
                      </a:lnTo>
                      <a:lnTo>
                        <a:pt x="614" y="1969"/>
                      </a:lnTo>
                      <a:lnTo>
                        <a:pt x="606" y="1969"/>
                      </a:lnTo>
                      <a:lnTo>
                        <a:pt x="614" y="1969"/>
                      </a:lnTo>
                      <a:lnTo>
                        <a:pt x="606" y="1956"/>
                      </a:lnTo>
                      <a:lnTo>
                        <a:pt x="593" y="1956"/>
                      </a:lnTo>
                      <a:lnTo>
                        <a:pt x="606" y="1956"/>
                      </a:lnTo>
                      <a:lnTo>
                        <a:pt x="593" y="1948"/>
                      </a:lnTo>
                      <a:lnTo>
                        <a:pt x="593" y="1935"/>
                      </a:lnTo>
                      <a:lnTo>
                        <a:pt x="580" y="1935"/>
                      </a:lnTo>
                      <a:lnTo>
                        <a:pt x="580" y="1922"/>
                      </a:lnTo>
                      <a:lnTo>
                        <a:pt x="555" y="1922"/>
                      </a:lnTo>
                      <a:lnTo>
                        <a:pt x="555" y="1910"/>
                      </a:lnTo>
                      <a:lnTo>
                        <a:pt x="567" y="1910"/>
                      </a:lnTo>
                      <a:lnTo>
                        <a:pt x="555" y="1910"/>
                      </a:lnTo>
                      <a:lnTo>
                        <a:pt x="555" y="1893"/>
                      </a:lnTo>
                      <a:lnTo>
                        <a:pt x="567" y="1893"/>
                      </a:lnTo>
                      <a:lnTo>
                        <a:pt x="555" y="1893"/>
                      </a:lnTo>
                      <a:lnTo>
                        <a:pt x="555" y="1880"/>
                      </a:lnTo>
                      <a:lnTo>
                        <a:pt x="538" y="1880"/>
                      </a:lnTo>
                      <a:lnTo>
                        <a:pt x="538" y="1855"/>
                      </a:lnTo>
                      <a:lnTo>
                        <a:pt x="525" y="1855"/>
                      </a:lnTo>
                      <a:lnTo>
                        <a:pt x="525" y="1846"/>
                      </a:lnTo>
                      <a:lnTo>
                        <a:pt x="521" y="1833"/>
                      </a:lnTo>
                      <a:lnTo>
                        <a:pt x="504" y="1833"/>
                      </a:lnTo>
                      <a:lnTo>
                        <a:pt x="504" y="1808"/>
                      </a:lnTo>
                      <a:lnTo>
                        <a:pt x="521" y="1808"/>
                      </a:lnTo>
                      <a:lnTo>
                        <a:pt x="504" y="1808"/>
                      </a:lnTo>
                      <a:lnTo>
                        <a:pt x="504" y="1766"/>
                      </a:lnTo>
                      <a:lnTo>
                        <a:pt x="491" y="1766"/>
                      </a:lnTo>
                      <a:lnTo>
                        <a:pt x="491" y="1757"/>
                      </a:lnTo>
                      <a:lnTo>
                        <a:pt x="491" y="1766"/>
                      </a:lnTo>
                      <a:lnTo>
                        <a:pt x="479" y="1766"/>
                      </a:lnTo>
                      <a:lnTo>
                        <a:pt x="479" y="1757"/>
                      </a:lnTo>
                      <a:lnTo>
                        <a:pt x="466" y="1757"/>
                      </a:lnTo>
                      <a:lnTo>
                        <a:pt x="466" y="1732"/>
                      </a:lnTo>
                      <a:lnTo>
                        <a:pt x="479" y="1732"/>
                      </a:lnTo>
                      <a:lnTo>
                        <a:pt x="466" y="1732"/>
                      </a:lnTo>
                      <a:lnTo>
                        <a:pt x="466" y="1706"/>
                      </a:lnTo>
                      <a:lnTo>
                        <a:pt x="453" y="1706"/>
                      </a:lnTo>
                      <a:lnTo>
                        <a:pt x="453" y="1694"/>
                      </a:lnTo>
                      <a:lnTo>
                        <a:pt x="436" y="1694"/>
                      </a:lnTo>
                      <a:lnTo>
                        <a:pt x="436" y="1706"/>
                      </a:lnTo>
                      <a:lnTo>
                        <a:pt x="424" y="1706"/>
                      </a:lnTo>
                      <a:lnTo>
                        <a:pt x="424" y="1677"/>
                      </a:lnTo>
                      <a:lnTo>
                        <a:pt x="436" y="1677"/>
                      </a:lnTo>
                      <a:lnTo>
                        <a:pt x="436" y="1630"/>
                      </a:lnTo>
                      <a:lnTo>
                        <a:pt x="436" y="1643"/>
                      </a:lnTo>
                      <a:lnTo>
                        <a:pt x="402" y="1643"/>
                      </a:lnTo>
                      <a:lnTo>
                        <a:pt x="402" y="1617"/>
                      </a:lnTo>
                      <a:lnTo>
                        <a:pt x="419" y="1617"/>
                      </a:lnTo>
                      <a:lnTo>
                        <a:pt x="419" y="1592"/>
                      </a:lnTo>
                      <a:lnTo>
                        <a:pt x="424" y="1592"/>
                      </a:lnTo>
                      <a:lnTo>
                        <a:pt x="424" y="1575"/>
                      </a:lnTo>
                      <a:lnTo>
                        <a:pt x="402" y="1575"/>
                      </a:lnTo>
                      <a:lnTo>
                        <a:pt x="402" y="1571"/>
                      </a:lnTo>
                      <a:lnTo>
                        <a:pt x="390" y="1571"/>
                      </a:lnTo>
                      <a:lnTo>
                        <a:pt x="402" y="1558"/>
                      </a:lnTo>
                      <a:lnTo>
                        <a:pt x="402" y="1541"/>
                      </a:lnTo>
                      <a:lnTo>
                        <a:pt x="390" y="1541"/>
                      </a:lnTo>
                      <a:lnTo>
                        <a:pt x="390" y="1529"/>
                      </a:lnTo>
                      <a:lnTo>
                        <a:pt x="377" y="1529"/>
                      </a:lnTo>
                      <a:lnTo>
                        <a:pt x="377" y="1516"/>
                      </a:lnTo>
                      <a:lnTo>
                        <a:pt x="364" y="1503"/>
                      </a:lnTo>
                      <a:lnTo>
                        <a:pt x="352" y="1503"/>
                      </a:lnTo>
                      <a:lnTo>
                        <a:pt x="339" y="1490"/>
                      </a:lnTo>
                      <a:lnTo>
                        <a:pt x="339" y="1469"/>
                      </a:lnTo>
                      <a:lnTo>
                        <a:pt x="330" y="1469"/>
                      </a:lnTo>
                      <a:lnTo>
                        <a:pt x="330" y="1457"/>
                      </a:lnTo>
                      <a:lnTo>
                        <a:pt x="318" y="1457"/>
                      </a:lnTo>
                      <a:lnTo>
                        <a:pt x="318" y="1414"/>
                      </a:lnTo>
                      <a:lnTo>
                        <a:pt x="305" y="1414"/>
                      </a:lnTo>
                      <a:lnTo>
                        <a:pt x="305" y="1402"/>
                      </a:lnTo>
                      <a:lnTo>
                        <a:pt x="288" y="1402"/>
                      </a:lnTo>
                      <a:lnTo>
                        <a:pt x="288" y="1389"/>
                      </a:lnTo>
                      <a:lnTo>
                        <a:pt x="275" y="1389"/>
                      </a:lnTo>
                      <a:lnTo>
                        <a:pt x="288" y="1389"/>
                      </a:lnTo>
                      <a:lnTo>
                        <a:pt x="288" y="1380"/>
                      </a:lnTo>
                      <a:lnTo>
                        <a:pt x="275" y="1380"/>
                      </a:lnTo>
                      <a:lnTo>
                        <a:pt x="275" y="1368"/>
                      </a:lnTo>
                      <a:lnTo>
                        <a:pt x="263" y="1368"/>
                      </a:lnTo>
                      <a:lnTo>
                        <a:pt x="263" y="1355"/>
                      </a:lnTo>
                      <a:lnTo>
                        <a:pt x="250" y="1355"/>
                      </a:lnTo>
                      <a:lnTo>
                        <a:pt x="250" y="1342"/>
                      </a:lnTo>
                      <a:lnTo>
                        <a:pt x="237" y="1325"/>
                      </a:lnTo>
                      <a:lnTo>
                        <a:pt x="229" y="1325"/>
                      </a:lnTo>
                      <a:lnTo>
                        <a:pt x="229" y="1300"/>
                      </a:lnTo>
                      <a:lnTo>
                        <a:pt x="216" y="1300"/>
                      </a:lnTo>
                      <a:lnTo>
                        <a:pt x="216" y="1313"/>
                      </a:lnTo>
                      <a:lnTo>
                        <a:pt x="187" y="1313"/>
                      </a:lnTo>
                      <a:lnTo>
                        <a:pt x="174" y="1300"/>
                      </a:lnTo>
                      <a:lnTo>
                        <a:pt x="174" y="1292"/>
                      </a:lnTo>
                      <a:lnTo>
                        <a:pt x="148" y="1292"/>
                      </a:lnTo>
                      <a:lnTo>
                        <a:pt x="148" y="1228"/>
                      </a:lnTo>
                      <a:lnTo>
                        <a:pt x="140" y="1228"/>
                      </a:lnTo>
                      <a:lnTo>
                        <a:pt x="140" y="1207"/>
                      </a:lnTo>
                      <a:lnTo>
                        <a:pt x="127" y="1207"/>
                      </a:lnTo>
                      <a:lnTo>
                        <a:pt x="127" y="1211"/>
                      </a:lnTo>
                      <a:lnTo>
                        <a:pt x="115" y="1211"/>
                      </a:lnTo>
                      <a:lnTo>
                        <a:pt x="115" y="1165"/>
                      </a:lnTo>
                      <a:lnTo>
                        <a:pt x="102" y="1165"/>
                      </a:lnTo>
                      <a:lnTo>
                        <a:pt x="102" y="1152"/>
                      </a:lnTo>
                      <a:lnTo>
                        <a:pt x="89" y="1139"/>
                      </a:lnTo>
                      <a:lnTo>
                        <a:pt x="89" y="1105"/>
                      </a:lnTo>
                      <a:lnTo>
                        <a:pt x="72" y="1105"/>
                      </a:lnTo>
                      <a:lnTo>
                        <a:pt x="72" y="1093"/>
                      </a:lnTo>
                      <a:lnTo>
                        <a:pt x="60" y="1093"/>
                      </a:lnTo>
                      <a:lnTo>
                        <a:pt x="60" y="1080"/>
                      </a:lnTo>
                      <a:lnTo>
                        <a:pt x="55" y="1080"/>
                      </a:lnTo>
                      <a:lnTo>
                        <a:pt x="55" y="1063"/>
                      </a:lnTo>
                      <a:lnTo>
                        <a:pt x="38" y="1063"/>
                      </a:lnTo>
                      <a:lnTo>
                        <a:pt x="38" y="1050"/>
                      </a:lnTo>
                      <a:lnTo>
                        <a:pt x="26" y="1050"/>
                      </a:lnTo>
                      <a:lnTo>
                        <a:pt x="26" y="1038"/>
                      </a:lnTo>
                      <a:lnTo>
                        <a:pt x="13" y="1038"/>
                      </a:lnTo>
                      <a:lnTo>
                        <a:pt x="13" y="1025"/>
                      </a:lnTo>
                      <a:lnTo>
                        <a:pt x="0" y="1016"/>
                      </a:lnTo>
                      <a:lnTo>
                        <a:pt x="0" y="991"/>
                      </a:lnTo>
                      <a:lnTo>
                        <a:pt x="13" y="978"/>
                      </a:lnTo>
                      <a:lnTo>
                        <a:pt x="0" y="978"/>
                      </a:lnTo>
                      <a:lnTo>
                        <a:pt x="0" y="936"/>
                      </a:lnTo>
                      <a:lnTo>
                        <a:pt x="26" y="936"/>
                      </a:lnTo>
                      <a:lnTo>
                        <a:pt x="38" y="927"/>
                      </a:lnTo>
                      <a:lnTo>
                        <a:pt x="55" y="927"/>
                      </a:lnTo>
                      <a:lnTo>
                        <a:pt x="55" y="936"/>
                      </a:lnTo>
                      <a:lnTo>
                        <a:pt x="60" y="936"/>
                      </a:lnTo>
                      <a:lnTo>
                        <a:pt x="60" y="949"/>
                      </a:lnTo>
                      <a:lnTo>
                        <a:pt x="72" y="949"/>
                      </a:lnTo>
                      <a:lnTo>
                        <a:pt x="89" y="936"/>
                      </a:lnTo>
                      <a:lnTo>
                        <a:pt x="127" y="936"/>
                      </a:lnTo>
                      <a:lnTo>
                        <a:pt x="127" y="927"/>
                      </a:lnTo>
                      <a:lnTo>
                        <a:pt x="161" y="927"/>
                      </a:lnTo>
                      <a:lnTo>
                        <a:pt x="161" y="936"/>
                      </a:lnTo>
                      <a:lnTo>
                        <a:pt x="187" y="936"/>
                      </a:lnTo>
                      <a:lnTo>
                        <a:pt x="187" y="949"/>
                      </a:lnTo>
                      <a:lnTo>
                        <a:pt x="203" y="949"/>
                      </a:lnTo>
                      <a:lnTo>
                        <a:pt x="203" y="961"/>
                      </a:lnTo>
                      <a:lnTo>
                        <a:pt x="237" y="961"/>
                      </a:lnTo>
                      <a:lnTo>
                        <a:pt x="250" y="978"/>
                      </a:lnTo>
                      <a:lnTo>
                        <a:pt x="250" y="991"/>
                      </a:lnTo>
                      <a:lnTo>
                        <a:pt x="263" y="1004"/>
                      </a:lnTo>
                      <a:lnTo>
                        <a:pt x="263" y="1016"/>
                      </a:lnTo>
                      <a:lnTo>
                        <a:pt x="275" y="1016"/>
                      </a:lnTo>
                      <a:lnTo>
                        <a:pt x="275" y="1025"/>
                      </a:lnTo>
                      <a:lnTo>
                        <a:pt x="288" y="1025"/>
                      </a:lnTo>
                      <a:lnTo>
                        <a:pt x="288" y="1050"/>
                      </a:lnTo>
                      <a:lnTo>
                        <a:pt x="305" y="1063"/>
                      </a:lnTo>
                      <a:lnTo>
                        <a:pt x="330" y="1063"/>
                      </a:lnTo>
                      <a:lnTo>
                        <a:pt x="330" y="1080"/>
                      </a:lnTo>
                      <a:lnTo>
                        <a:pt x="339" y="1080"/>
                      </a:lnTo>
                      <a:lnTo>
                        <a:pt x="339" y="1063"/>
                      </a:lnTo>
                      <a:lnTo>
                        <a:pt x="352" y="1063"/>
                      </a:lnTo>
                      <a:lnTo>
                        <a:pt x="352" y="991"/>
                      </a:lnTo>
                      <a:lnTo>
                        <a:pt x="364" y="991"/>
                      </a:lnTo>
                      <a:lnTo>
                        <a:pt x="364" y="978"/>
                      </a:lnTo>
                      <a:lnTo>
                        <a:pt x="377" y="978"/>
                      </a:lnTo>
                      <a:lnTo>
                        <a:pt x="377" y="961"/>
                      </a:lnTo>
                      <a:lnTo>
                        <a:pt x="402" y="961"/>
                      </a:lnTo>
                      <a:lnTo>
                        <a:pt x="402" y="949"/>
                      </a:lnTo>
                      <a:lnTo>
                        <a:pt x="453" y="949"/>
                      </a:lnTo>
                      <a:lnTo>
                        <a:pt x="453" y="927"/>
                      </a:lnTo>
                      <a:lnTo>
                        <a:pt x="466" y="927"/>
                      </a:lnTo>
                      <a:lnTo>
                        <a:pt x="466" y="889"/>
                      </a:lnTo>
                      <a:lnTo>
                        <a:pt x="479" y="877"/>
                      </a:lnTo>
                      <a:lnTo>
                        <a:pt x="479" y="864"/>
                      </a:lnTo>
                      <a:lnTo>
                        <a:pt x="504" y="864"/>
                      </a:lnTo>
                      <a:lnTo>
                        <a:pt x="521" y="847"/>
                      </a:lnTo>
                      <a:lnTo>
                        <a:pt x="555" y="847"/>
                      </a:lnTo>
                      <a:lnTo>
                        <a:pt x="555" y="830"/>
                      </a:lnTo>
                      <a:lnTo>
                        <a:pt x="525" y="830"/>
                      </a:lnTo>
                      <a:lnTo>
                        <a:pt x="525" y="813"/>
                      </a:lnTo>
                      <a:lnTo>
                        <a:pt x="521" y="813"/>
                      </a:lnTo>
                      <a:lnTo>
                        <a:pt x="521" y="800"/>
                      </a:lnTo>
                      <a:lnTo>
                        <a:pt x="525" y="800"/>
                      </a:lnTo>
                      <a:lnTo>
                        <a:pt x="525" y="788"/>
                      </a:lnTo>
                      <a:lnTo>
                        <a:pt x="521" y="788"/>
                      </a:lnTo>
                      <a:lnTo>
                        <a:pt x="521" y="728"/>
                      </a:lnTo>
                      <a:lnTo>
                        <a:pt x="521" y="741"/>
                      </a:lnTo>
                      <a:lnTo>
                        <a:pt x="491" y="741"/>
                      </a:lnTo>
                      <a:lnTo>
                        <a:pt x="504" y="728"/>
                      </a:lnTo>
                      <a:lnTo>
                        <a:pt x="491" y="728"/>
                      </a:lnTo>
                      <a:lnTo>
                        <a:pt x="491" y="699"/>
                      </a:lnTo>
                      <a:lnTo>
                        <a:pt x="479" y="699"/>
                      </a:lnTo>
                      <a:lnTo>
                        <a:pt x="479" y="661"/>
                      </a:lnTo>
                      <a:lnTo>
                        <a:pt x="466" y="661"/>
                      </a:lnTo>
                      <a:lnTo>
                        <a:pt x="466" y="648"/>
                      </a:lnTo>
                      <a:lnTo>
                        <a:pt x="453" y="648"/>
                      </a:lnTo>
                      <a:lnTo>
                        <a:pt x="453" y="640"/>
                      </a:lnTo>
                      <a:lnTo>
                        <a:pt x="436" y="640"/>
                      </a:lnTo>
                      <a:lnTo>
                        <a:pt x="436" y="614"/>
                      </a:lnTo>
                      <a:lnTo>
                        <a:pt x="424" y="614"/>
                      </a:lnTo>
                      <a:lnTo>
                        <a:pt x="424" y="597"/>
                      </a:lnTo>
                      <a:lnTo>
                        <a:pt x="402" y="597"/>
                      </a:lnTo>
                      <a:lnTo>
                        <a:pt x="390" y="585"/>
                      </a:lnTo>
                      <a:lnTo>
                        <a:pt x="364" y="585"/>
                      </a:lnTo>
                      <a:lnTo>
                        <a:pt x="364" y="572"/>
                      </a:lnTo>
                      <a:lnTo>
                        <a:pt x="352" y="559"/>
                      </a:lnTo>
                      <a:lnTo>
                        <a:pt x="352" y="538"/>
                      </a:lnTo>
                      <a:lnTo>
                        <a:pt x="364" y="525"/>
                      </a:lnTo>
                      <a:lnTo>
                        <a:pt x="364" y="483"/>
                      </a:lnTo>
                      <a:lnTo>
                        <a:pt x="352" y="470"/>
                      </a:lnTo>
                      <a:lnTo>
                        <a:pt x="352" y="462"/>
                      </a:lnTo>
                      <a:lnTo>
                        <a:pt x="339" y="449"/>
                      </a:lnTo>
                      <a:lnTo>
                        <a:pt x="339" y="436"/>
                      </a:lnTo>
                      <a:lnTo>
                        <a:pt x="330" y="436"/>
                      </a:lnTo>
                      <a:lnTo>
                        <a:pt x="330" y="424"/>
                      </a:lnTo>
                      <a:lnTo>
                        <a:pt x="339" y="411"/>
                      </a:lnTo>
                      <a:lnTo>
                        <a:pt x="339" y="398"/>
                      </a:lnTo>
                      <a:lnTo>
                        <a:pt x="352" y="398"/>
                      </a:lnTo>
                      <a:lnTo>
                        <a:pt x="352" y="369"/>
                      </a:lnTo>
                      <a:lnTo>
                        <a:pt x="364" y="364"/>
                      </a:lnTo>
                      <a:lnTo>
                        <a:pt x="377" y="364"/>
                      </a:lnTo>
                      <a:lnTo>
                        <a:pt x="377" y="347"/>
                      </a:lnTo>
                      <a:lnTo>
                        <a:pt x="402" y="347"/>
                      </a:lnTo>
                      <a:lnTo>
                        <a:pt x="402" y="335"/>
                      </a:lnTo>
                      <a:lnTo>
                        <a:pt x="419" y="335"/>
                      </a:lnTo>
                      <a:lnTo>
                        <a:pt x="424" y="322"/>
                      </a:lnTo>
                      <a:lnTo>
                        <a:pt x="436" y="322"/>
                      </a:lnTo>
                      <a:lnTo>
                        <a:pt x="436" y="297"/>
                      </a:lnTo>
                      <a:lnTo>
                        <a:pt x="453" y="297"/>
                      </a:lnTo>
                      <a:lnTo>
                        <a:pt x="453" y="309"/>
                      </a:lnTo>
                      <a:lnTo>
                        <a:pt x="466" y="309"/>
                      </a:lnTo>
                      <a:lnTo>
                        <a:pt x="466" y="297"/>
                      </a:lnTo>
                      <a:lnTo>
                        <a:pt x="479" y="297"/>
                      </a:lnTo>
                      <a:lnTo>
                        <a:pt x="479" y="276"/>
                      </a:lnTo>
                      <a:lnTo>
                        <a:pt x="466" y="276"/>
                      </a:lnTo>
                      <a:lnTo>
                        <a:pt x="466" y="263"/>
                      </a:lnTo>
                      <a:lnTo>
                        <a:pt x="453" y="246"/>
                      </a:lnTo>
                      <a:lnTo>
                        <a:pt x="453" y="220"/>
                      </a:lnTo>
                      <a:lnTo>
                        <a:pt x="479" y="220"/>
                      </a:lnTo>
                      <a:lnTo>
                        <a:pt x="479" y="182"/>
                      </a:lnTo>
                      <a:lnTo>
                        <a:pt x="491" y="182"/>
                      </a:lnTo>
                      <a:lnTo>
                        <a:pt x="504" y="174"/>
                      </a:lnTo>
                      <a:lnTo>
                        <a:pt x="504" y="161"/>
                      </a:lnTo>
                      <a:lnTo>
                        <a:pt x="504" y="174"/>
                      </a:lnTo>
                      <a:lnTo>
                        <a:pt x="521" y="174"/>
                      </a:lnTo>
                      <a:lnTo>
                        <a:pt x="525" y="161"/>
                      </a:lnTo>
                      <a:lnTo>
                        <a:pt x="538" y="149"/>
                      </a:lnTo>
                      <a:lnTo>
                        <a:pt x="538" y="132"/>
                      </a:lnTo>
                      <a:lnTo>
                        <a:pt x="555" y="132"/>
                      </a:lnTo>
                      <a:lnTo>
                        <a:pt x="555" y="119"/>
                      </a:lnTo>
                      <a:lnTo>
                        <a:pt x="567" y="119"/>
                      </a:lnTo>
                      <a:lnTo>
                        <a:pt x="567" y="106"/>
                      </a:lnTo>
                      <a:lnTo>
                        <a:pt x="580" y="106"/>
                      </a:lnTo>
                      <a:lnTo>
                        <a:pt x="580" y="93"/>
                      </a:lnTo>
                      <a:lnTo>
                        <a:pt x="669" y="93"/>
                      </a:lnTo>
                      <a:lnTo>
                        <a:pt x="669" y="85"/>
                      </a:lnTo>
                      <a:lnTo>
                        <a:pt x="783" y="85"/>
                      </a:lnTo>
                      <a:lnTo>
                        <a:pt x="783" y="72"/>
                      </a:lnTo>
                      <a:lnTo>
                        <a:pt x="843" y="72"/>
                      </a:lnTo>
                      <a:lnTo>
                        <a:pt x="843" y="60"/>
                      </a:lnTo>
                      <a:lnTo>
                        <a:pt x="855" y="60"/>
                      </a:lnTo>
                      <a:lnTo>
                        <a:pt x="855" y="47"/>
                      </a:lnTo>
                      <a:lnTo>
                        <a:pt x="868" y="47"/>
                      </a:lnTo>
                      <a:lnTo>
                        <a:pt x="868" y="30"/>
                      </a:lnTo>
                      <a:lnTo>
                        <a:pt x="885" y="30"/>
                      </a:lnTo>
                      <a:lnTo>
                        <a:pt x="885" y="5"/>
                      </a:lnTo>
                      <a:lnTo>
                        <a:pt x="889" y="5"/>
                      </a:lnTo>
                      <a:lnTo>
                        <a:pt x="889" y="0"/>
                      </a:lnTo>
                      <a:lnTo>
                        <a:pt x="902" y="0"/>
                      </a:lnTo>
                      <a:lnTo>
                        <a:pt x="902" y="5"/>
                      </a:lnTo>
                      <a:lnTo>
                        <a:pt x="919" y="5"/>
                      </a:lnTo>
                      <a:lnTo>
                        <a:pt x="919" y="17"/>
                      </a:lnTo>
                      <a:lnTo>
                        <a:pt x="902" y="17"/>
                      </a:lnTo>
                      <a:lnTo>
                        <a:pt x="902" y="47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" name="Google Shape;1177;p19">
                  <a:extLst>
                    <a:ext uri="{FF2B5EF4-FFF2-40B4-BE49-F238E27FC236}">
                      <a16:creationId xmlns:a16="http://schemas.microsoft.com/office/drawing/2014/main" id="{3F49EAFE-CD84-9703-1887-269FB219D3BB}"/>
                    </a:ext>
                  </a:extLst>
                </p:cNvPr>
                <p:cNvSpPr/>
                <p:nvPr/>
              </p:nvSpPr>
              <p:spPr>
                <a:xfrm>
                  <a:off x="9008913" y="5430267"/>
                  <a:ext cx="1292872" cy="78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2" h="2430" extrusionOk="0">
                      <a:moveTo>
                        <a:pt x="2312" y="22"/>
                      </a:moveTo>
                      <a:lnTo>
                        <a:pt x="2312" y="64"/>
                      </a:lnTo>
                      <a:lnTo>
                        <a:pt x="2299" y="64"/>
                      </a:lnTo>
                      <a:lnTo>
                        <a:pt x="2299" y="77"/>
                      </a:lnTo>
                      <a:lnTo>
                        <a:pt x="2286" y="77"/>
                      </a:lnTo>
                      <a:lnTo>
                        <a:pt x="2299" y="77"/>
                      </a:lnTo>
                      <a:lnTo>
                        <a:pt x="2286" y="77"/>
                      </a:lnTo>
                      <a:lnTo>
                        <a:pt x="2299" y="77"/>
                      </a:lnTo>
                      <a:lnTo>
                        <a:pt x="2299" y="89"/>
                      </a:lnTo>
                      <a:lnTo>
                        <a:pt x="2286" y="89"/>
                      </a:lnTo>
                      <a:lnTo>
                        <a:pt x="2286" y="102"/>
                      </a:lnTo>
                      <a:lnTo>
                        <a:pt x="2299" y="102"/>
                      </a:lnTo>
                      <a:lnTo>
                        <a:pt x="2299" y="111"/>
                      </a:lnTo>
                      <a:lnTo>
                        <a:pt x="2312" y="111"/>
                      </a:lnTo>
                      <a:lnTo>
                        <a:pt x="2312" y="136"/>
                      </a:lnTo>
                      <a:lnTo>
                        <a:pt x="2333" y="136"/>
                      </a:lnTo>
                      <a:lnTo>
                        <a:pt x="2333" y="149"/>
                      </a:lnTo>
                      <a:lnTo>
                        <a:pt x="2346" y="149"/>
                      </a:lnTo>
                      <a:lnTo>
                        <a:pt x="2346" y="161"/>
                      </a:lnTo>
                      <a:lnTo>
                        <a:pt x="2363" y="178"/>
                      </a:lnTo>
                      <a:lnTo>
                        <a:pt x="2464" y="178"/>
                      </a:lnTo>
                      <a:lnTo>
                        <a:pt x="2464" y="161"/>
                      </a:lnTo>
                      <a:lnTo>
                        <a:pt x="2490" y="161"/>
                      </a:lnTo>
                      <a:lnTo>
                        <a:pt x="2502" y="149"/>
                      </a:lnTo>
                      <a:lnTo>
                        <a:pt x="2502" y="161"/>
                      </a:lnTo>
                      <a:lnTo>
                        <a:pt x="2515" y="161"/>
                      </a:lnTo>
                      <a:lnTo>
                        <a:pt x="2523" y="149"/>
                      </a:lnTo>
                      <a:lnTo>
                        <a:pt x="2536" y="149"/>
                      </a:lnTo>
                      <a:lnTo>
                        <a:pt x="2549" y="136"/>
                      </a:lnTo>
                      <a:lnTo>
                        <a:pt x="2536" y="136"/>
                      </a:lnTo>
                      <a:lnTo>
                        <a:pt x="2549" y="136"/>
                      </a:lnTo>
                      <a:lnTo>
                        <a:pt x="2549" y="123"/>
                      </a:lnTo>
                      <a:lnTo>
                        <a:pt x="2562" y="123"/>
                      </a:lnTo>
                      <a:lnTo>
                        <a:pt x="2562" y="136"/>
                      </a:lnTo>
                      <a:lnTo>
                        <a:pt x="2562" y="123"/>
                      </a:lnTo>
                      <a:lnTo>
                        <a:pt x="2562" y="136"/>
                      </a:lnTo>
                      <a:lnTo>
                        <a:pt x="2591" y="136"/>
                      </a:lnTo>
                      <a:lnTo>
                        <a:pt x="2591" y="123"/>
                      </a:lnTo>
                      <a:lnTo>
                        <a:pt x="2604" y="123"/>
                      </a:lnTo>
                      <a:lnTo>
                        <a:pt x="2604" y="178"/>
                      </a:lnTo>
                      <a:lnTo>
                        <a:pt x="2612" y="178"/>
                      </a:lnTo>
                      <a:lnTo>
                        <a:pt x="2612" y="191"/>
                      </a:lnTo>
                      <a:lnTo>
                        <a:pt x="2625" y="191"/>
                      </a:lnTo>
                      <a:lnTo>
                        <a:pt x="2625" y="204"/>
                      </a:lnTo>
                      <a:lnTo>
                        <a:pt x="2650" y="204"/>
                      </a:lnTo>
                      <a:lnTo>
                        <a:pt x="2650" y="225"/>
                      </a:lnTo>
                      <a:lnTo>
                        <a:pt x="2663" y="225"/>
                      </a:lnTo>
                      <a:lnTo>
                        <a:pt x="2663" y="238"/>
                      </a:lnTo>
                      <a:lnTo>
                        <a:pt x="2680" y="225"/>
                      </a:lnTo>
                      <a:lnTo>
                        <a:pt x="2693" y="225"/>
                      </a:lnTo>
                      <a:lnTo>
                        <a:pt x="2680" y="225"/>
                      </a:lnTo>
                      <a:lnTo>
                        <a:pt x="2680" y="212"/>
                      </a:lnTo>
                      <a:lnTo>
                        <a:pt x="2693" y="212"/>
                      </a:lnTo>
                      <a:lnTo>
                        <a:pt x="2693" y="191"/>
                      </a:lnTo>
                      <a:lnTo>
                        <a:pt x="2697" y="178"/>
                      </a:lnTo>
                      <a:lnTo>
                        <a:pt x="2697" y="161"/>
                      </a:lnTo>
                      <a:lnTo>
                        <a:pt x="2693" y="161"/>
                      </a:lnTo>
                      <a:lnTo>
                        <a:pt x="2693" y="47"/>
                      </a:lnTo>
                      <a:lnTo>
                        <a:pt x="2697" y="47"/>
                      </a:lnTo>
                      <a:lnTo>
                        <a:pt x="2697" y="22"/>
                      </a:lnTo>
                      <a:lnTo>
                        <a:pt x="2714" y="22"/>
                      </a:lnTo>
                      <a:lnTo>
                        <a:pt x="2714" y="13"/>
                      </a:lnTo>
                      <a:lnTo>
                        <a:pt x="2727" y="13"/>
                      </a:lnTo>
                      <a:lnTo>
                        <a:pt x="2727" y="0"/>
                      </a:lnTo>
                      <a:lnTo>
                        <a:pt x="2739" y="0"/>
                      </a:lnTo>
                      <a:lnTo>
                        <a:pt x="2739" y="13"/>
                      </a:lnTo>
                      <a:lnTo>
                        <a:pt x="2752" y="13"/>
                      </a:lnTo>
                      <a:lnTo>
                        <a:pt x="2752" y="22"/>
                      </a:lnTo>
                      <a:lnTo>
                        <a:pt x="2765" y="34"/>
                      </a:lnTo>
                      <a:lnTo>
                        <a:pt x="2777" y="47"/>
                      </a:lnTo>
                      <a:lnTo>
                        <a:pt x="2794" y="47"/>
                      </a:lnTo>
                      <a:lnTo>
                        <a:pt x="2777" y="47"/>
                      </a:lnTo>
                      <a:lnTo>
                        <a:pt x="2777" y="64"/>
                      </a:lnTo>
                      <a:lnTo>
                        <a:pt x="2765" y="64"/>
                      </a:lnTo>
                      <a:lnTo>
                        <a:pt x="2777" y="64"/>
                      </a:lnTo>
                      <a:lnTo>
                        <a:pt x="2777" y="77"/>
                      </a:lnTo>
                      <a:lnTo>
                        <a:pt x="2765" y="77"/>
                      </a:lnTo>
                      <a:lnTo>
                        <a:pt x="2765" y="102"/>
                      </a:lnTo>
                      <a:lnTo>
                        <a:pt x="2777" y="102"/>
                      </a:lnTo>
                      <a:lnTo>
                        <a:pt x="2777" y="111"/>
                      </a:lnTo>
                      <a:lnTo>
                        <a:pt x="2794" y="111"/>
                      </a:lnTo>
                      <a:lnTo>
                        <a:pt x="2794" y="149"/>
                      </a:lnTo>
                      <a:lnTo>
                        <a:pt x="2811" y="149"/>
                      </a:lnTo>
                      <a:lnTo>
                        <a:pt x="2811" y="136"/>
                      </a:lnTo>
                      <a:lnTo>
                        <a:pt x="2811" y="149"/>
                      </a:lnTo>
                      <a:lnTo>
                        <a:pt x="2811" y="136"/>
                      </a:lnTo>
                      <a:lnTo>
                        <a:pt x="2811" y="149"/>
                      </a:lnTo>
                      <a:lnTo>
                        <a:pt x="2828" y="149"/>
                      </a:lnTo>
                      <a:lnTo>
                        <a:pt x="2841" y="161"/>
                      </a:lnTo>
                      <a:lnTo>
                        <a:pt x="2841" y="204"/>
                      </a:lnTo>
                      <a:lnTo>
                        <a:pt x="2854" y="204"/>
                      </a:lnTo>
                      <a:lnTo>
                        <a:pt x="2854" y="212"/>
                      </a:lnTo>
                      <a:lnTo>
                        <a:pt x="2841" y="225"/>
                      </a:lnTo>
                      <a:lnTo>
                        <a:pt x="2854" y="225"/>
                      </a:lnTo>
                      <a:lnTo>
                        <a:pt x="2854" y="238"/>
                      </a:lnTo>
                      <a:lnTo>
                        <a:pt x="2879" y="238"/>
                      </a:lnTo>
                      <a:lnTo>
                        <a:pt x="2879" y="250"/>
                      </a:lnTo>
                      <a:lnTo>
                        <a:pt x="2900" y="250"/>
                      </a:lnTo>
                      <a:lnTo>
                        <a:pt x="2900" y="238"/>
                      </a:lnTo>
                      <a:lnTo>
                        <a:pt x="2900" y="250"/>
                      </a:lnTo>
                      <a:lnTo>
                        <a:pt x="2913" y="250"/>
                      </a:lnTo>
                      <a:lnTo>
                        <a:pt x="2913" y="263"/>
                      </a:lnTo>
                      <a:lnTo>
                        <a:pt x="2930" y="263"/>
                      </a:lnTo>
                      <a:lnTo>
                        <a:pt x="2930" y="280"/>
                      </a:lnTo>
                      <a:lnTo>
                        <a:pt x="2942" y="280"/>
                      </a:lnTo>
                      <a:lnTo>
                        <a:pt x="2942" y="310"/>
                      </a:lnTo>
                      <a:lnTo>
                        <a:pt x="2930" y="310"/>
                      </a:lnTo>
                      <a:lnTo>
                        <a:pt x="2930" y="352"/>
                      </a:lnTo>
                      <a:lnTo>
                        <a:pt x="2887" y="352"/>
                      </a:lnTo>
                      <a:lnTo>
                        <a:pt x="2887" y="365"/>
                      </a:lnTo>
                      <a:lnTo>
                        <a:pt x="2879" y="365"/>
                      </a:lnTo>
                      <a:lnTo>
                        <a:pt x="2866" y="377"/>
                      </a:lnTo>
                      <a:lnTo>
                        <a:pt x="2854" y="377"/>
                      </a:lnTo>
                      <a:lnTo>
                        <a:pt x="2854" y="386"/>
                      </a:lnTo>
                      <a:lnTo>
                        <a:pt x="2866" y="386"/>
                      </a:lnTo>
                      <a:lnTo>
                        <a:pt x="2866" y="398"/>
                      </a:lnTo>
                      <a:lnTo>
                        <a:pt x="2879" y="398"/>
                      </a:lnTo>
                      <a:lnTo>
                        <a:pt x="2879" y="411"/>
                      </a:lnTo>
                      <a:lnTo>
                        <a:pt x="2887" y="411"/>
                      </a:lnTo>
                      <a:lnTo>
                        <a:pt x="2887" y="398"/>
                      </a:lnTo>
                      <a:lnTo>
                        <a:pt x="2913" y="398"/>
                      </a:lnTo>
                      <a:lnTo>
                        <a:pt x="2913" y="411"/>
                      </a:lnTo>
                      <a:lnTo>
                        <a:pt x="2976" y="411"/>
                      </a:lnTo>
                      <a:lnTo>
                        <a:pt x="2976" y="428"/>
                      </a:lnTo>
                      <a:lnTo>
                        <a:pt x="2976" y="411"/>
                      </a:lnTo>
                      <a:lnTo>
                        <a:pt x="2989" y="411"/>
                      </a:lnTo>
                      <a:lnTo>
                        <a:pt x="2989" y="428"/>
                      </a:lnTo>
                      <a:lnTo>
                        <a:pt x="3002" y="428"/>
                      </a:lnTo>
                      <a:lnTo>
                        <a:pt x="3002" y="411"/>
                      </a:lnTo>
                      <a:lnTo>
                        <a:pt x="3015" y="428"/>
                      </a:lnTo>
                      <a:lnTo>
                        <a:pt x="3015" y="441"/>
                      </a:lnTo>
                      <a:lnTo>
                        <a:pt x="3027" y="441"/>
                      </a:lnTo>
                      <a:lnTo>
                        <a:pt x="3027" y="454"/>
                      </a:lnTo>
                      <a:lnTo>
                        <a:pt x="3044" y="454"/>
                      </a:lnTo>
                      <a:lnTo>
                        <a:pt x="3044" y="466"/>
                      </a:lnTo>
                      <a:lnTo>
                        <a:pt x="3057" y="466"/>
                      </a:lnTo>
                      <a:lnTo>
                        <a:pt x="3057" y="479"/>
                      </a:lnTo>
                      <a:lnTo>
                        <a:pt x="3070" y="479"/>
                      </a:lnTo>
                      <a:lnTo>
                        <a:pt x="3070" y="466"/>
                      </a:lnTo>
                      <a:lnTo>
                        <a:pt x="3078" y="466"/>
                      </a:lnTo>
                      <a:lnTo>
                        <a:pt x="3091" y="454"/>
                      </a:lnTo>
                      <a:lnTo>
                        <a:pt x="3091" y="411"/>
                      </a:lnTo>
                      <a:lnTo>
                        <a:pt x="3103" y="411"/>
                      </a:lnTo>
                      <a:lnTo>
                        <a:pt x="3103" y="398"/>
                      </a:lnTo>
                      <a:lnTo>
                        <a:pt x="3129" y="398"/>
                      </a:lnTo>
                      <a:lnTo>
                        <a:pt x="3129" y="411"/>
                      </a:lnTo>
                      <a:lnTo>
                        <a:pt x="3158" y="411"/>
                      </a:lnTo>
                      <a:lnTo>
                        <a:pt x="3163" y="398"/>
                      </a:lnTo>
                      <a:lnTo>
                        <a:pt x="3180" y="398"/>
                      </a:lnTo>
                      <a:lnTo>
                        <a:pt x="3180" y="377"/>
                      </a:lnTo>
                      <a:lnTo>
                        <a:pt x="3163" y="377"/>
                      </a:lnTo>
                      <a:lnTo>
                        <a:pt x="3163" y="352"/>
                      </a:lnTo>
                      <a:lnTo>
                        <a:pt x="3158" y="352"/>
                      </a:lnTo>
                      <a:lnTo>
                        <a:pt x="3158" y="310"/>
                      </a:lnTo>
                      <a:lnTo>
                        <a:pt x="3163" y="310"/>
                      </a:lnTo>
                      <a:lnTo>
                        <a:pt x="3163" y="326"/>
                      </a:lnTo>
                      <a:lnTo>
                        <a:pt x="3218" y="326"/>
                      </a:lnTo>
                      <a:lnTo>
                        <a:pt x="3218" y="339"/>
                      </a:lnTo>
                      <a:lnTo>
                        <a:pt x="3230" y="339"/>
                      </a:lnTo>
                      <a:lnTo>
                        <a:pt x="3230" y="365"/>
                      </a:lnTo>
                      <a:lnTo>
                        <a:pt x="3243" y="365"/>
                      </a:lnTo>
                      <a:lnTo>
                        <a:pt x="3243" y="377"/>
                      </a:lnTo>
                      <a:lnTo>
                        <a:pt x="3260" y="377"/>
                      </a:lnTo>
                      <a:lnTo>
                        <a:pt x="3260" y="386"/>
                      </a:lnTo>
                      <a:lnTo>
                        <a:pt x="3264" y="386"/>
                      </a:lnTo>
                      <a:lnTo>
                        <a:pt x="3264" y="398"/>
                      </a:lnTo>
                      <a:lnTo>
                        <a:pt x="3277" y="398"/>
                      </a:lnTo>
                      <a:lnTo>
                        <a:pt x="3277" y="411"/>
                      </a:lnTo>
                      <a:lnTo>
                        <a:pt x="3294" y="411"/>
                      </a:lnTo>
                      <a:lnTo>
                        <a:pt x="3294" y="428"/>
                      </a:lnTo>
                      <a:lnTo>
                        <a:pt x="3307" y="428"/>
                      </a:lnTo>
                      <a:lnTo>
                        <a:pt x="3307" y="441"/>
                      </a:lnTo>
                      <a:lnTo>
                        <a:pt x="3319" y="441"/>
                      </a:lnTo>
                      <a:lnTo>
                        <a:pt x="3319" y="454"/>
                      </a:lnTo>
                      <a:lnTo>
                        <a:pt x="3345" y="454"/>
                      </a:lnTo>
                      <a:lnTo>
                        <a:pt x="3345" y="441"/>
                      </a:lnTo>
                      <a:lnTo>
                        <a:pt x="3353" y="441"/>
                      </a:lnTo>
                      <a:lnTo>
                        <a:pt x="3353" y="428"/>
                      </a:lnTo>
                      <a:lnTo>
                        <a:pt x="3366" y="428"/>
                      </a:lnTo>
                      <a:lnTo>
                        <a:pt x="3366" y="411"/>
                      </a:lnTo>
                      <a:lnTo>
                        <a:pt x="3379" y="411"/>
                      </a:lnTo>
                      <a:lnTo>
                        <a:pt x="3366" y="411"/>
                      </a:lnTo>
                      <a:lnTo>
                        <a:pt x="3366" y="398"/>
                      </a:lnTo>
                      <a:lnTo>
                        <a:pt x="3408" y="398"/>
                      </a:lnTo>
                      <a:lnTo>
                        <a:pt x="3408" y="411"/>
                      </a:lnTo>
                      <a:lnTo>
                        <a:pt x="3408" y="398"/>
                      </a:lnTo>
                      <a:lnTo>
                        <a:pt x="3421" y="398"/>
                      </a:lnTo>
                      <a:lnTo>
                        <a:pt x="3421" y="386"/>
                      </a:lnTo>
                      <a:lnTo>
                        <a:pt x="3434" y="386"/>
                      </a:lnTo>
                      <a:lnTo>
                        <a:pt x="3421" y="386"/>
                      </a:lnTo>
                      <a:lnTo>
                        <a:pt x="3421" y="398"/>
                      </a:lnTo>
                      <a:lnTo>
                        <a:pt x="3434" y="398"/>
                      </a:lnTo>
                      <a:lnTo>
                        <a:pt x="3421" y="411"/>
                      </a:lnTo>
                      <a:lnTo>
                        <a:pt x="3434" y="411"/>
                      </a:lnTo>
                      <a:lnTo>
                        <a:pt x="3434" y="428"/>
                      </a:lnTo>
                      <a:lnTo>
                        <a:pt x="3455" y="428"/>
                      </a:lnTo>
                      <a:lnTo>
                        <a:pt x="3455" y="441"/>
                      </a:lnTo>
                      <a:lnTo>
                        <a:pt x="3467" y="441"/>
                      </a:lnTo>
                      <a:lnTo>
                        <a:pt x="3467" y="454"/>
                      </a:lnTo>
                      <a:lnTo>
                        <a:pt x="3480" y="454"/>
                      </a:lnTo>
                      <a:lnTo>
                        <a:pt x="3480" y="466"/>
                      </a:lnTo>
                      <a:lnTo>
                        <a:pt x="3467" y="479"/>
                      </a:lnTo>
                      <a:lnTo>
                        <a:pt x="3455" y="479"/>
                      </a:lnTo>
                      <a:lnTo>
                        <a:pt x="3455" y="487"/>
                      </a:lnTo>
                      <a:lnTo>
                        <a:pt x="3442" y="487"/>
                      </a:lnTo>
                      <a:lnTo>
                        <a:pt x="3442" y="500"/>
                      </a:lnTo>
                      <a:lnTo>
                        <a:pt x="3455" y="500"/>
                      </a:lnTo>
                      <a:lnTo>
                        <a:pt x="3455" y="525"/>
                      </a:lnTo>
                      <a:lnTo>
                        <a:pt x="3467" y="525"/>
                      </a:lnTo>
                      <a:lnTo>
                        <a:pt x="3455" y="542"/>
                      </a:lnTo>
                      <a:lnTo>
                        <a:pt x="3455" y="555"/>
                      </a:lnTo>
                      <a:lnTo>
                        <a:pt x="3442" y="555"/>
                      </a:lnTo>
                      <a:lnTo>
                        <a:pt x="3442" y="568"/>
                      </a:lnTo>
                      <a:lnTo>
                        <a:pt x="3434" y="568"/>
                      </a:lnTo>
                      <a:lnTo>
                        <a:pt x="3434" y="602"/>
                      </a:lnTo>
                      <a:lnTo>
                        <a:pt x="3455" y="602"/>
                      </a:lnTo>
                      <a:lnTo>
                        <a:pt x="3455" y="657"/>
                      </a:lnTo>
                      <a:lnTo>
                        <a:pt x="3467" y="657"/>
                      </a:lnTo>
                      <a:lnTo>
                        <a:pt x="3467" y="690"/>
                      </a:lnTo>
                      <a:lnTo>
                        <a:pt x="3455" y="690"/>
                      </a:lnTo>
                      <a:lnTo>
                        <a:pt x="3455" y="716"/>
                      </a:lnTo>
                      <a:lnTo>
                        <a:pt x="3442" y="716"/>
                      </a:lnTo>
                      <a:lnTo>
                        <a:pt x="3442" y="741"/>
                      </a:lnTo>
                      <a:lnTo>
                        <a:pt x="3467" y="741"/>
                      </a:lnTo>
                      <a:lnTo>
                        <a:pt x="3467" y="758"/>
                      </a:lnTo>
                      <a:lnTo>
                        <a:pt x="3480" y="758"/>
                      </a:lnTo>
                      <a:lnTo>
                        <a:pt x="3480" y="741"/>
                      </a:lnTo>
                      <a:lnTo>
                        <a:pt x="3510" y="741"/>
                      </a:lnTo>
                      <a:lnTo>
                        <a:pt x="3510" y="762"/>
                      </a:lnTo>
                      <a:lnTo>
                        <a:pt x="3544" y="762"/>
                      </a:lnTo>
                      <a:lnTo>
                        <a:pt x="3544" y="758"/>
                      </a:lnTo>
                      <a:lnTo>
                        <a:pt x="3535" y="758"/>
                      </a:lnTo>
                      <a:lnTo>
                        <a:pt x="3544" y="741"/>
                      </a:lnTo>
                      <a:lnTo>
                        <a:pt x="3556" y="741"/>
                      </a:lnTo>
                      <a:lnTo>
                        <a:pt x="3556" y="729"/>
                      </a:lnTo>
                      <a:lnTo>
                        <a:pt x="3569" y="729"/>
                      </a:lnTo>
                      <a:lnTo>
                        <a:pt x="3569" y="716"/>
                      </a:lnTo>
                      <a:lnTo>
                        <a:pt x="3569" y="729"/>
                      </a:lnTo>
                      <a:lnTo>
                        <a:pt x="3582" y="729"/>
                      </a:lnTo>
                      <a:lnTo>
                        <a:pt x="3582" y="741"/>
                      </a:lnTo>
                      <a:lnTo>
                        <a:pt x="3594" y="758"/>
                      </a:lnTo>
                      <a:lnTo>
                        <a:pt x="3611" y="758"/>
                      </a:lnTo>
                      <a:lnTo>
                        <a:pt x="3611" y="775"/>
                      </a:lnTo>
                      <a:lnTo>
                        <a:pt x="3594" y="792"/>
                      </a:lnTo>
                      <a:lnTo>
                        <a:pt x="3582" y="792"/>
                      </a:lnTo>
                      <a:lnTo>
                        <a:pt x="3582" y="805"/>
                      </a:lnTo>
                      <a:lnTo>
                        <a:pt x="3594" y="818"/>
                      </a:lnTo>
                      <a:lnTo>
                        <a:pt x="3594" y="830"/>
                      </a:lnTo>
                      <a:lnTo>
                        <a:pt x="3582" y="830"/>
                      </a:lnTo>
                      <a:lnTo>
                        <a:pt x="3594" y="843"/>
                      </a:lnTo>
                      <a:lnTo>
                        <a:pt x="3594" y="877"/>
                      </a:lnTo>
                      <a:lnTo>
                        <a:pt x="3611" y="877"/>
                      </a:lnTo>
                      <a:lnTo>
                        <a:pt x="3611" y="894"/>
                      </a:lnTo>
                      <a:lnTo>
                        <a:pt x="3624" y="894"/>
                      </a:lnTo>
                      <a:lnTo>
                        <a:pt x="3624" y="906"/>
                      </a:lnTo>
                      <a:lnTo>
                        <a:pt x="3645" y="906"/>
                      </a:lnTo>
                      <a:lnTo>
                        <a:pt x="3645" y="919"/>
                      </a:lnTo>
                      <a:lnTo>
                        <a:pt x="3658" y="919"/>
                      </a:lnTo>
                      <a:lnTo>
                        <a:pt x="3658" y="932"/>
                      </a:lnTo>
                      <a:lnTo>
                        <a:pt x="3671" y="932"/>
                      </a:lnTo>
                      <a:lnTo>
                        <a:pt x="3671" y="991"/>
                      </a:lnTo>
                      <a:lnTo>
                        <a:pt x="3683" y="991"/>
                      </a:lnTo>
                      <a:lnTo>
                        <a:pt x="3683" y="1033"/>
                      </a:lnTo>
                      <a:lnTo>
                        <a:pt x="3671" y="1033"/>
                      </a:lnTo>
                      <a:lnTo>
                        <a:pt x="3658" y="1042"/>
                      </a:lnTo>
                      <a:lnTo>
                        <a:pt x="3658" y="1055"/>
                      </a:lnTo>
                      <a:lnTo>
                        <a:pt x="3645" y="1055"/>
                      </a:lnTo>
                      <a:lnTo>
                        <a:pt x="3645" y="1067"/>
                      </a:lnTo>
                      <a:lnTo>
                        <a:pt x="3658" y="1067"/>
                      </a:lnTo>
                      <a:lnTo>
                        <a:pt x="3658" y="1080"/>
                      </a:lnTo>
                      <a:lnTo>
                        <a:pt x="3671" y="1080"/>
                      </a:lnTo>
                      <a:lnTo>
                        <a:pt x="3671" y="1110"/>
                      </a:lnTo>
                      <a:lnTo>
                        <a:pt x="3683" y="1110"/>
                      </a:lnTo>
                      <a:lnTo>
                        <a:pt x="3683" y="1135"/>
                      </a:lnTo>
                      <a:lnTo>
                        <a:pt x="3696" y="1135"/>
                      </a:lnTo>
                      <a:lnTo>
                        <a:pt x="3683" y="1135"/>
                      </a:lnTo>
                      <a:lnTo>
                        <a:pt x="3696" y="1143"/>
                      </a:lnTo>
                      <a:lnTo>
                        <a:pt x="3683" y="1143"/>
                      </a:lnTo>
                      <a:lnTo>
                        <a:pt x="3696" y="1143"/>
                      </a:lnTo>
                      <a:lnTo>
                        <a:pt x="3683" y="1156"/>
                      </a:lnTo>
                      <a:lnTo>
                        <a:pt x="3696" y="1156"/>
                      </a:lnTo>
                      <a:lnTo>
                        <a:pt x="3696" y="1169"/>
                      </a:lnTo>
                      <a:lnTo>
                        <a:pt x="3717" y="1169"/>
                      </a:lnTo>
                      <a:lnTo>
                        <a:pt x="3717" y="1182"/>
                      </a:lnTo>
                      <a:lnTo>
                        <a:pt x="3730" y="1194"/>
                      </a:lnTo>
                      <a:lnTo>
                        <a:pt x="3730" y="1224"/>
                      </a:lnTo>
                      <a:lnTo>
                        <a:pt x="3743" y="1224"/>
                      </a:lnTo>
                      <a:lnTo>
                        <a:pt x="3730" y="1228"/>
                      </a:lnTo>
                      <a:lnTo>
                        <a:pt x="3730" y="1241"/>
                      </a:lnTo>
                      <a:lnTo>
                        <a:pt x="3760" y="1241"/>
                      </a:lnTo>
                      <a:lnTo>
                        <a:pt x="3743" y="1241"/>
                      </a:lnTo>
                      <a:lnTo>
                        <a:pt x="3743" y="1270"/>
                      </a:lnTo>
                      <a:lnTo>
                        <a:pt x="3760" y="1270"/>
                      </a:lnTo>
                      <a:lnTo>
                        <a:pt x="3760" y="1296"/>
                      </a:lnTo>
                      <a:lnTo>
                        <a:pt x="3743" y="1296"/>
                      </a:lnTo>
                      <a:lnTo>
                        <a:pt x="3760" y="1296"/>
                      </a:lnTo>
                      <a:lnTo>
                        <a:pt x="3760" y="1309"/>
                      </a:lnTo>
                      <a:lnTo>
                        <a:pt x="3772" y="1309"/>
                      </a:lnTo>
                      <a:lnTo>
                        <a:pt x="3772" y="1317"/>
                      </a:lnTo>
                      <a:lnTo>
                        <a:pt x="3717" y="1317"/>
                      </a:lnTo>
                      <a:lnTo>
                        <a:pt x="3709" y="1330"/>
                      </a:lnTo>
                      <a:lnTo>
                        <a:pt x="3709" y="1342"/>
                      </a:lnTo>
                      <a:lnTo>
                        <a:pt x="3696" y="1342"/>
                      </a:lnTo>
                      <a:lnTo>
                        <a:pt x="3709" y="1342"/>
                      </a:lnTo>
                      <a:lnTo>
                        <a:pt x="3709" y="1359"/>
                      </a:lnTo>
                      <a:lnTo>
                        <a:pt x="3683" y="1359"/>
                      </a:lnTo>
                      <a:lnTo>
                        <a:pt x="3683" y="1372"/>
                      </a:lnTo>
                      <a:lnTo>
                        <a:pt x="3696" y="1372"/>
                      </a:lnTo>
                      <a:lnTo>
                        <a:pt x="3696" y="1385"/>
                      </a:lnTo>
                      <a:lnTo>
                        <a:pt x="3709" y="1385"/>
                      </a:lnTo>
                      <a:lnTo>
                        <a:pt x="3709" y="1410"/>
                      </a:lnTo>
                      <a:lnTo>
                        <a:pt x="3696" y="1419"/>
                      </a:lnTo>
                      <a:lnTo>
                        <a:pt x="3709" y="1419"/>
                      </a:lnTo>
                      <a:lnTo>
                        <a:pt x="3709" y="1431"/>
                      </a:lnTo>
                      <a:lnTo>
                        <a:pt x="3717" y="1431"/>
                      </a:lnTo>
                      <a:lnTo>
                        <a:pt x="3717" y="1457"/>
                      </a:lnTo>
                      <a:lnTo>
                        <a:pt x="3709" y="1457"/>
                      </a:lnTo>
                      <a:lnTo>
                        <a:pt x="3709" y="1474"/>
                      </a:lnTo>
                      <a:lnTo>
                        <a:pt x="3717" y="1474"/>
                      </a:lnTo>
                      <a:lnTo>
                        <a:pt x="3717" y="1486"/>
                      </a:lnTo>
                      <a:lnTo>
                        <a:pt x="3709" y="1499"/>
                      </a:lnTo>
                      <a:lnTo>
                        <a:pt x="3709" y="1508"/>
                      </a:lnTo>
                      <a:lnTo>
                        <a:pt x="3696" y="1508"/>
                      </a:lnTo>
                      <a:lnTo>
                        <a:pt x="3696" y="1520"/>
                      </a:lnTo>
                      <a:lnTo>
                        <a:pt x="3658" y="1520"/>
                      </a:lnTo>
                      <a:lnTo>
                        <a:pt x="3658" y="1533"/>
                      </a:lnTo>
                      <a:lnTo>
                        <a:pt x="3645" y="1533"/>
                      </a:lnTo>
                      <a:lnTo>
                        <a:pt x="3645" y="1546"/>
                      </a:lnTo>
                      <a:lnTo>
                        <a:pt x="3594" y="1546"/>
                      </a:lnTo>
                      <a:lnTo>
                        <a:pt x="3611" y="1546"/>
                      </a:lnTo>
                      <a:lnTo>
                        <a:pt x="3594" y="1558"/>
                      </a:lnTo>
                      <a:lnTo>
                        <a:pt x="3611" y="1558"/>
                      </a:lnTo>
                      <a:lnTo>
                        <a:pt x="3611" y="1601"/>
                      </a:lnTo>
                      <a:lnTo>
                        <a:pt x="3624" y="1601"/>
                      </a:lnTo>
                      <a:lnTo>
                        <a:pt x="3624" y="1605"/>
                      </a:lnTo>
                      <a:lnTo>
                        <a:pt x="3611" y="1605"/>
                      </a:lnTo>
                      <a:lnTo>
                        <a:pt x="3611" y="1622"/>
                      </a:lnTo>
                      <a:lnTo>
                        <a:pt x="3624" y="1622"/>
                      </a:lnTo>
                      <a:lnTo>
                        <a:pt x="3624" y="1635"/>
                      </a:lnTo>
                      <a:lnTo>
                        <a:pt x="3611" y="1635"/>
                      </a:lnTo>
                      <a:lnTo>
                        <a:pt x="3611" y="1660"/>
                      </a:lnTo>
                      <a:lnTo>
                        <a:pt x="3624" y="1660"/>
                      </a:lnTo>
                      <a:lnTo>
                        <a:pt x="3624" y="1694"/>
                      </a:lnTo>
                      <a:lnTo>
                        <a:pt x="3611" y="1707"/>
                      </a:lnTo>
                      <a:lnTo>
                        <a:pt x="3611" y="1694"/>
                      </a:lnTo>
                      <a:lnTo>
                        <a:pt x="3611" y="1707"/>
                      </a:lnTo>
                      <a:lnTo>
                        <a:pt x="3594" y="1707"/>
                      </a:lnTo>
                      <a:lnTo>
                        <a:pt x="3594" y="1724"/>
                      </a:lnTo>
                      <a:lnTo>
                        <a:pt x="3569" y="1724"/>
                      </a:lnTo>
                      <a:lnTo>
                        <a:pt x="3569" y="1707"/>
                      </a:lnTo>
                      <a:lnTo>
                        <a:pt x="3556" y="1707"/>
                      </a:lnTo>
                      <a:lnTo>
                        <a:pt x="3556" y="1694"/>
                      </a:lnTo>
                      <a:lnTo>
                        <a:pt x="3544" y="1694"/>
                      </a:lnTo>
                      <a:lnTo>
                        <a:pt x="3544" y="1690"/>
                      </a:lnTo>
                      <a:lnTo>
                        <a:pt x="3467" y="1690"/>
                      </a:lnTo>
                      <a:lnTo>
                        <a:pt x="3467" y="1694"/>
                      </a:lnTo>
                      <a:lnTo>
                        <a:pt x="3408" y="1694"/>
                      </a:lnTo>
                      <a:lnTo>
                        <a:pt x="3408" y="1690"/>
                      </a:lnTo>
                      <a:lnTo>
                        <a:pt x="3366" y="1690"/>
                      </a:lnTo>
                      <a:lnTo>
                        <a:pt x="3366" y="1724"/>
                      </a:lnTo>
                      <a:lnTo>
                        <a:pt x="3379" y="1724"/>
                      </a:lnTo>
                      <a:lnTo>
                        <a:pt x="3366" y="1724"/>
                      </a:lnTo>
                      <a:lnTo>
                        <a:pt x="3366" y="1774"/>
                      </a:lnTo>
                      <a:lnTo>
                        <a:pt x="3353" y="1774"/>
                      </a:lnTo>
                      <a:lnTo>
                        <a:pt x="3353" y="1808"/>
                      </a:lnTo>
                      <a:lnTo>
                        <a:pt x="3345" y="1808"/>
                      </a:lnTo>
                      <a:lnTo>
                        <a:pt x="3345" y="1821"/>
                      </a:lnTo>
                      <a:lnTo>
                        <a:pt x="3332" y="1821"/>
                      </a:lnTo>
                      <a:lnTo>
                        <a:pt x="3332" y="1884"/>
                      </a:lnTo>
                      <a:lnTo>
                        <a:pt x="3319" y="1884"/>
                      </a:lnTo>
                      <a:lnTo>
                        <a:pt x="3319" y="1910"/>
                      </a:lnTo>
                      <a:lnTo>
                        <a:pt x="3332" y="1910"/>
                      </a:lnTo>
                      <a:lnTo>
                        <a:pt x="3332" y="1922"/>
                      </a:lnTo>
                      <a:lnTo>
                        <a:pt x="3319" y="1922"/>
                      </a:lnTo>
                      <a:lnTo>
                        <a:pt x="3319" y="1939"/>
                      </a:lnTo>
                      <a:lnTo>
                        <a:pt x="3307" y="1939"/>
                      </a:lnTo>
                      <a:lnTo>
                        <a:pt x="3294" y="1952"/>
                      </a:lnTo>
                      <a:lnTo>
                        <a:pt x="3294" y="1939"/>
                      </a:lnTo>
                      <a:lnTo>
                        <a:pt x="3264" y="1939"/>
                      </a:lnTo>
                      <a:lnTo>
                        <a:pt x="3264" y="1910"/>
                      </a:lnTo>
                      <a:lnTo>
                        <a:pt x="3260" y="1910"/>
                      </a:lnTo>
                      <a:lnTo>
                        <a:pt x="3243" y="1922"/>
                      </a:lnTo>
                      <a:lnTo>
                        <a:pt x="3218" y="1922"/>
                      </a:lnTo>
                      <a:lnTo>
                        <a:pt x="3218" y="1939"/>
                      </a:lnTo>
                      <a:lnTo>
                        <a:pt x="3205" y="1939"/>
                      </a:lnTo>
                      <a:lnTo>
                        <a:pt x="3205" y="1965"/>
                      </a:lnTo>
                      <a:lnTo>
                        <a:pt x="3192" y="1973"/>
                      </a:lnTo>
                      <a:lnTo>
                        <a:pt x="3192" y="2066"/>
                      </a:lnTo>
                      <a:lnTo>
                        <a:pt x="3205" y="2071"/>
                      </a:lnTo>
                      <a:lnTo>
                        <a:pt x="3205" y="2100"/>
                      </a:lnTo>
                      <a:lnTo>
                        <a:pt x="3192" y="2100"/>
                      </a:lnTo>
                      <a:lnTo>
                        <a:pt x="3192" y="2113"/>
                      </a:lnTo>
                      <a:lnTo>
                        <a:pt x="3163" y="2113"/>
                      </a:lnTo>
                      <a:lnTo>
                        <a:pt x="3163" y="2138"/>
                      </a:lnTo>
                      <a:lnTo>
                        <a:pt x="3180" y="2138"/>
                      </a:lnTo>
                      <a:lnTo>
                        <a:pt x="3180" y="2126"/>
                      </a:lnTo>
                      <a:lnTo>
                        <a:pt x="3192" y="2126"/>
                      </a:lnTo>
                      <a:lnTo>
                        <a:pt x="3192" y="2138"/>
                      </a:lnTo>
                      <a:lnTo>
                        <a:pt x="3205" y="2138"/>
                      </a:lnTo>
                      <a:lnTo>
                        <a:pt x="3205" y="2126"/>
                      </a:lnTo>
                      <a:lnTo>
                        <a:pt x="3218" y="2126"/>
                      </a:lnTo>
                      <a:lnTo>
                        <a:pt x="3218" y="2138"/>
                      </a:lnTo>
                      <a:lnTo>
                        <a:pt x="3230" y="2155"/>
                      </a:lnTo>
                      <a:lnTo>
                        <a:pt x="3230" y="2189"/>
                      </a:lnTo>
                      <a:lnTo>
                        <a:pt x="3260" y="2189"/>
                      </a:lnTo>
                      <a:lnTo>
                        <a:pt x="3264" y="2202"/>
                      </a:lnTo>
                      <a:lnTo>
                        <a:pt x="3264" y="2189"/>
                      </a:lnTo>
                      <a:lnTo>
                        <a:pt x="3277" y="2189"/>
                      </a:lnTo>
                      <a:lnTo>
                        <a:pt x="3277" y="2202"/>
                      </a:lnTo>
                      <a:lnTo>
                        <a:pt x="3294" y="2202"/>
                      </a:lnTo>
                      <a:lnTo>
                        <a:pt x="3294" y="2248"/>
                      </a:lnTo>
                      <a:lnTo>
                        <a:pt x="3307" y="2248"/>
                      </a:lnTo>
                      <a:lnTo>
                        <a:pt x="3307" y="2261"/>
                      </a:lnTo>
                      <a:lnTo>
                        <a:pt x="3294" y="2274"/>
                      </a:lnTo>
                      <a:lnTo>
                        <a:pt x="3294" y="2286"/>
                      </a:lnTo>
                      <a:lnTo>
                        <a:pt x="3277" y="2303"/>
                      </a:lnTo>
                      <a:lnTo>
                        <a:pt x="3264" y="2303"/>
                      </a:lnTo>
                      <a:lnTo>
                        <a:pt x="3260" y="2316"/>
                      </a:lnTo>
                      <a:lnTo>
                        <a:pt x="3260" y="2329"/>
                      </a:lnTo>
                      <a:lnTo>
                        <a:pt x="3243" y="2329"/>
                      </a:lnTo>
                      <a:lnTo>
                        <a:pt x="3243" y="2342"/>
                      </a:lnTo>
                      <a:lnTo>
                        <a:pt x="3230" y="2342"/>
                      </a:lnTo>
                      <a:lnTo>
                        <a:pt x="3230" y="2350"/>
                      </a:lnTo>
                      <a:lnTo>
                        <a:pt x="3218" y="2350"/>
                      </a:lnTo>
                      <a:lnTo>
                        <a:pt x="3218" y="2363"/>
                      </a:lnTo>
                      <a:lnTo>
                        <a:pt x="3205" y="2363"/>
                      </a:lnTo>
                      <a:lnTo>
                        <a:pt x="3205" y="2388"/>
                      </a:lnTo>
                      <a:lnTo>
                        <a:pt x="3192" y="2388"/>
                      </a:lnTo>
                      <a:lnTo>
                        <a:pt x="3192" y="2405"/>
                      </a:lnTo>
                      <a:lnTo>
                        <a:pt x="3158" y="2405"/>
                      </a:lnTo>
                      <a:lnTo>
                        <a:pt x="3158" y="2418"/>
                      </a:lnTo>
                      <a:lnTo>
                        <a:pt x="3146" y="2418"/>
                      </a:lnTo>
                      <a:lnTo>
                        <a:pt x="3146" y="2430"/>
                      </a:lnTo>
                      <a:lnTo>
                        <a:pt x="3129" y="2430"/>
                      </a:lnTo>
                      <a:lnTo>
                        <a:pt x="3129" y="2418"/>
                      </a:lnTo>
                      <a:lnTo>
                        <a:pt x="3103" y="2418"/>
                      </a:lnTo>
                      <a:lnTo>
                        <a:pt x="3103" y="2405"/>
                      </a:lnTo>
                      <a:lnTo>
                        <a:pt x="3057" y="2405"/>
                      </a:lnTo>
                      <a:lnTo>
                        <a:pt x="3057" y="2388"/>
                      </a:lnTo>
                      <a:lnTo>
                        <a:pt x="3057" y="2405"/>
                      </a:lnTo>
                      <a:lnTo>
                        <a:pt x="3044" y="2388"/>
                      </a:lnTo>
                      <a:lnTo>
                        <a:pt x="3027" y="2388"/>
                      </a:lnTo>
                      <a:lnTo>
                        <a:pt x="3015" y="2375"/>
                      </a:lnTo>
                      <a:lnTo>
                        <a:pt x="2989" y="2375"/>
                      </a:lnTo>
                      <a:lnTo>
                        <a:pt x="2989" y="2363"/>
                      </a:lnTo>
                      <a:lnTo>
                        <a:pt x="2955" y="2363"/>
                      </a:lnTo>
                      <a:lnTo>
                        <a:pt x="2955" y="2350"/>
                      </a:lnTo>
                      <a:lnTo>
                        <a:pt x="2900" y="2350"/>
                      </a:lnTo>
                      <a:lnTo>
                        <a:pt x="2900" y="2342"/>
                      </a:lnTo>
                      <a:lnTo>
                        <a:pt x="2900" y="2350"/>
                      </a:lnTo>
                      <a:lnTo>
                        <a:pt x="2900" y="2342"/>
                      </a:lnTo>
                      <a:lnTo>
                        <a:pt x="2854" y="2342"/>
                      </a:lnTo>
                      <a:lnTo>
                        <a:pt x="2854" y="2329"/>
                      </a:lnTo>
                      <a:lnTo>
                        <a:pt x="2828" y="2329"/>
                      </a:lnTo>
                      <a:lnTo>
                        <a:pt x="2828" y="2316"/>
                      </a:lnTo>
                      <a:lnTo>
                        <a:pt x="2811" y="2316"/>
                      </a:lnTo>
                      <a:lnTo>
                        <a:pt x="2811" y="2303"/>
                      </a:lnTo>
                      <a:lnTo>
                        <a:pt x="2799" y="2303"/>
                      </a:lnTo>
                      <a:lnTo>
                        <a:pt x="2799" y="2286"/>
                      </a:lnTo>
                      <a:lnTo>
                        <a:pt x="2794" y="2286"/>
                      </a:lnTo>
                      <a:lnTo>
                        <a:pt x="2794" y="2274"/>
                      </a:lnTo>
                      <a:lnTo>
                        <a:pt x="2777" y="2261"/>
                      </a:lnTo>
                      <a:lnTo>
                        <a:pt x="2777" y="2248"/>
                      </a:lnTo>
                      <a:lnTo>
                        <a:pt x="2765" y="2248"/>
                      </a:lnTo>
                      <a:lnTo>
                        <a:pt x="2765" y="2240"/>
                      </a:lnTo>
                      <a:lnTo>
                        <a:pt x="2752" y="2240"/>
                      </a:lnTo>
                      <a:lnTo>
                        <a:pt x="2752" y="2227"/>
                      </a:lnTo>
                      <a:lnTo>
                        <a:pt x="2739" y="2227"/>
                      </a:lnTo>
                      <a:lnTo>
                        <a:pt x="2727" y="2215"/>
                      </a:lnTo>
                      <a:lnTo>
                        <a:pt x="2714" y="2215"/>
                      </a:lnTo>
                      <a:lnTo>
                        <a:pt x="2714" y="2202"/>
                      </a:lnTo>
                      <a:lnTo>
                        <a:pt x="2693" y="2202"/>
                      </a:lnTo>
                      <a:lnTo>
                        <a:pt x="2693" y="2189"/>
                      </a:lnTo>
                      <a:lnTo>
                        <a:pt x="2680" y="2189"/>
                      </a:lnTo>
                      <a:lnTo>
                        <a:pt x="2680" y="2172"/>
                      </a:lnTo>
                      <a:lnTo>
                        <a:pt x="2680" y="2189"/>
                      </a:lnTo>
                      <a:lnTo>
                        <a:pt x="2663" y="2189"/>
                      </a:lnTo>
                      <a:lnTo>
                        <a:pt x="2663" y="2172"/>
                      </a:lnTo>
                      <a:lnTo>
                        <a:pt x="2663" y="2189"/>
                      </a:lnTo>
                      <a:lnTo>
                        <a:pt x="2663" y="2172"/>
                      </a:lnTo>
                      <a:lnTo>
                        <a:pt x="2663" y="2189"/>
                      </a:lnTo>
                      <a:lnTo>
                        <a:pt x="2663" y="2172"/>
                      </a:lnTo>
                      <a:lnTo>
                        <a:pt x="2625" y="2172"/>
                      </a:lnTo>
                      <a:lnTo>
                        <a:pt x="2625" y="2189"/>
                      </a:lnTo>
                      <a:lnTo>
                        <a:pt x="2625" y="2172"/>
                      </a:lnTo>
                      <a:lnTo>
                        <a:pt x="2604" y="2172"/>
                      </a:lnTo>
                      <a:lnTo>
                        <a:pt x="2604" y="2155"/>
                      </a:lnTo>
                      <a:lnTo>
                        <a:pt x="2591" y="2155"/>
                      </a:lnTo>
                      <a:lnTo>
                        <a:pt x="2604" y="2155"/>
                      </a:lnTo>
                      <a:lnTo>
                        <a:pt x="2591" y="2155"/>
                      </a:lnTo>
                      <a:lnTo>
                        <a:pt x="2591" y="2126"/>
                      </a:lnTo>
                      <a:lnTo>
                        <a:pt x="2578" y="2126"/>
                      </a:lnTo>
                      <a:lnTo>
                        <a:pt x="2578" y="2138"/>
                      </a:lnTo>
                      <a:lnTo>
                        <a:pt x="2578" y="2126"/>
                      </a:lnTo>
                      <a:lnTo>
                        <a:pt x="2578" y="2138"/>
                      </a:lnTo>
                      <a:lnTo>
                        <a:pt x="2578" y="2126"/>
                      </a:lnTo>
                      <a:lnTo>
                        <a:pt x="2562" y="2126"/>
                      </a:lnTo>
                      <a:lnTo>
                        <a:pt x="2562" y="2113"/>
                      </a:lnTo>
                      <a:lnTo>
                        <a:pt x="2549" y="2113"/>
                      </a:lnTo>
                      <a:lnTo>
                        <a:pt x="2549" y="2100"/>
                      </a:lnTo>
                      <a:lnTo>
                        <a:pt x="2536" y="2100"/>
                      </a:lnTo>
                      <a:lnTo>
                        <a:pt x="2536" y="2088"/>
                      </a:lnTo>
                      <a:lnTo>
                        <a:pt x="2523" y="2088"/>
                      </a:lnTo>
                      <a:lnTo>
                        <a:pt x="2523" y="2071"/>
                      </a:lnTo>
                      <a:lnTo>
                        <a:pt x="2523" y="2088"/>
                      </a:lnTo>
                      <a:lnTo>
                        <a:pt x="2515" y="2088"/>
                      </a:lnTo>
                      <a:lnTo>
                        <a:pt x="2515" y="2071"/>
                      </a:lnTo>
                      <a:lnTo>
                        <a:pt x="2502" y="2071"/>
                      </a:lnTo>
                      <a:lnTo>
                        <a:pt x="2502" y="2066"/>
                      </a:lnTo>
                      <a:lnTo>
                        <a:pt x="2477" y="2066"/>
                      </a:lnTo>
                      <a:lnTo>
                        <a:pt x="2477" y="2054"/>
                      </a:lnTo>
                      <a:lnTo>
                        <a:pt x="2447" y="2054"/>
                      </a:lnTo>
                      <a:lnTo>
                        <a:pt x="2447" y="2037"/>
                      </a:lnTo>
                      <a:lnTo>
                        <a:pt x="2447" y="2054"/>
                      </a:lnTo>
                      <a:lnTo>
                        <a:pt x="2447" y="2037"/>
                      </a:lnTo>
                      <a:lnTo>
                        <a:pt x="2447" y="2054"/>
                      </a:lnTo>
                      <a:lnTo>
                        <a:pt x="2447" y="2037"/>
                      </a:lnTo>
                      <a:lnTo>
                        <a:pt x="2447" y="2054"/>
                      </a:lnTo>
                      <a:lnTo>
                        <a:pt x="2435" y="2054"/>
                      </a:lnTo>
                      <a:lnTo>
                        <a:pt x="2435" y="2037"/>
                      </a:lnTo>
                      <a:lnTo>
                        <a:pt x="2447" y="2037"/>
                      </a:lnTo>
                      <a:lnTo>
                        <a:pt x="2447" y="2024"/>
                      </a:lnTo>
                      <a:lnTo>
                        <a:pt x="2447" y="2037"/>
                      </a:lnTo>
                      <a:lnTo>
                        <a:pt x="2435" y="2024"/>
                      </a:lnTo>
                      <a:lnTo>
                        <a:pt x="2435" y="2011"/>
                      </a:lnTo>
                      <a:lnTo>
                        <a:pt x="2447" y="2011"/>
                      </a:lnTo>
                      <a:lnTo>
                        <a:pt x="2435" y="2011"/>
                      </a:lnTo>
                      <a:lnTo>
                        <a:pt x="2435" y="1999"/>
                      </a:lnTo>
                      <a:lnTo>
                        <a:pt x="2422" y="1999"/>
                      </a:lnTo>
                      <a:lnTo>
                        <a:pt x="2435" y="1986"/>
                      </a:lnTo>
                      <a:lnTo>
                        <a:pt x="2422" y="1986"/>
                      </a:lnTo>
                      <a:lnTo>
                        <a:pt x="2422" y="1999"/>
                      </a:lnTo>
                      <a:lnTo>
                        <a:pt x="2422" y="1973"/>
                      </a:lnTo>
                      <a:lnTo>
                        <a:pt x="2401" y="1973"/>
                      </a:lnTo>
                      <a:lnTo>
                        <a:pt x="2413" y="1973"/>
                      </a:lnTo>
                      <a:lnTo>
                        <a:pt x="2413" y="1965"/>
                      </a:lnTo>
                      <a:lnTo>
                        <a:pt x="2401" y="1965"/>
                      </a:lnTo>
                      <a:lnTo>
                        <a:pt x="2401" y="1952"/>
                      </a:lnTo>
                      <a:lnTo>
                        <a:pt x="2388" y="1952"/>
                      </a:lnTo>
                      <a:lnTo>
                        <a:pt x="2401" y="1952"/>
                      </a:lnTo>
                      <a:lnTo>
                        <a:pt x="2388" y="1952"/>
                      </a:lnTo>
                      <a:lnTo>
                        <a:pt x="2401" y="1952"/>
                      </a:lnTo>
                      <a:lnTo>
                        <a:pt x="2388" y="1952"/>
                      </a:lnTo>
                      <a:lnTo>
                        <a:pt x="2388" y="1939"/>
                      </a:lnTo>
                      <a:lnTo>
                        <a:pt x="2363" y="1939"/>
                      </a:lnTo>
                      <a:lnTo>
                        <a:pt x="2363" y="1922"/>
                      </a:lnTo>
                      <a:lnTo>
                        <a:pt x="2346" y="1922"/>
                      </a:lnTo>
                      <a:lnTo>
                        <a:pt x="2346" y="1939"/>
                      </a:lnTo>
                      <a:lnTo>
                        <a:pt x="2346" y="1922"/>
                      </a:lnTo>
                      <a:lnTo>
                        <a:pt x="2346" y="1939"/>
                      </a:lnTo>
                      <a:lnTo>
                        <a:pt x="2346" y="1922"/>
                      </a:lnTo>
                      <a:lnTo>
                        <a:pt x="2346" y="1939"/>
                      </a:lnTo>
                      <a:lnTo>
                        <a:pt x="2346" y="1922"/>
                      </a:lnTo>
                      <a:lnTo>
                        <a:pt x="2333" y="1922"/>
                      </a:lnTo>
                      <a:lnTo>
                        <a:pt x="2333" y="1910"/>
                      </a:lnTo>
                      <a:lnTo>
                        <a:pt x="2329" y="1910"/>
                      </a:lnTo>
                      <a:lnTo>
                        <a:pt x="2333" y="1910"/>
                      </a:lnTo>
                      <a:lnTo>
                        <a:pt x="2329" y="1910"/>
                      </a:lnTo>
                      <a:lnTo>
                        <a:pt x="2333" y="1910"/>
                      </a:lnTo>
                      <a:lnTo>
                        <a:pt x="2329" y="1910"/>
                      </a:lnTo>
                      <a:lnTo>
                        <a:pt x="2329" y="1897"/>
                      </a:lnTo>
                      <a:lnTo>
                        <a:pt x="2312" y="1897"/>
                      </a:lnTo>
                      <a:lnTo>
                        <a:pt x="2329" y="1897"/>
                      </a:lnTo>
                      <a:lnTo>
                        <a:pt x="2312" y="1897"/>
                      </a:lnTo>
                      <a:lnTo>
                        <a:pt x="2312" y="1884"/>
                      </a:lnTo>
                      <a:lnTo>
                        <a:pt x="2286" y="1884"/>
                      </a:lnTo>
                      <a:lnTo>
                        <a:pt x="2286" y="1876"/>
                      </a:lnTo>
                      <a:lnTo>
                        <a:pt x="2231" y="1876"/>
                      </a:lnTo>
                      <a:lnTo>
                        <a:pt x="2231" y="1863"/>
                      </a:lnTo>
                      <a:lnTo>
                        <a:pt x="2185" y="1863"/>
                      </a:lnTo>
                      <a:lnTo>
                        <a:pt x="2185" y="1850"/>
                      </a:lnTo>
                      <a:lnTo>
                        <a:pt x="2113" y="1850"/>
                      </a:lnTo>
                      <a:lnTo>
                        <a:pt x="2096" y="1838"/>
                      </a:lnTo>
                      <a:lnTo>
                        <a:pt x="2058" y="1838"/>
                      </a:lnTo>
                      <a:lnTo>
                        <a:pt x="2058" y="1821"/>
                      </a:lnTo>
                      <a:lnTo>
                        <a:pt x="2037" y="1821"/>
                      </a:lnTo>
                      <a:cubicBezTo>
                        <a:pt x="2011" y="1803"/>
                        <a:pt x="1980" y="1787"/>
                        <a:pt x="1956" y="1762"/>
                      </a:cubicBezTo>
                      <a:lnTo>
                        <a:pt x="1948" y="1749"/>
                      </a:lnTo>
                      <a:lnTo>
                        <a:pt x="1935" y="1749"/>
                      </a:lnTo>
                      <a:lnTo>
                        <a:pt x="1935" y="1736"/>
                      </a:lnTo>
                      <a:lnTo>
                        <a:pt x="1922" y="1736"/>
                      </a:lnTo>
                      <a:lnTo>
                        <a:pt x="1922" y="1724"/>
                      </a:lnTo>
                      <a:lnTo>
                        <a:pt x="1897" y="1724"/>
                      </a:lnTo>
                      <a:lnTo>
                        <a:pt x="1897" y="1707"/>
                      </a:lnTo>
                      <a:lnTo>
                        <a:pt x="1833" y="1707"/>
                      </a:lnTo>
                      <a:lnTo>
                        <a:pt x="1846" y="1707"/>
                      </a:lnTo>
                      <a:lnTo>
                        <a:pt x="1821" y="1707"/>
                      </a:lnTo>
                      <a:lnTo>
                        <a:pt x="1821" y="1694"/>
                      </a:lnTo>
                      <a:lnTo>
                        <a:pt x="1808" y="1694"/>
                      </a:lnTo>
                      <a:lnTo>
                        <a:pt x="1808" y="1707"/>
                      </a:lnTo>
                      <a:lnTo>
                        <a:pt x="1808" y="1694"/>
                      </a:lnTo>
                      <a:lnTo>
                        <a:pt x="1774" y="1694"/>
                      </a:lnTo>
                      <a:lnTo>
                        <a:pt x="1774" y="1673"/>
                      </a:lnTo>
                      <a:lnTo>
                        <a:pt x="1761" y="1673"/>
                      </a:lnTo>
                      <a:lnTo>
                        <a:pt x="1749" y="1660"/>
                      </a:lnTo>
                      <a:lnTo>
                        <a:pt x="1732" y="1660"/>
                      </a:lnTo>
                      <a:lnTo>
                        <a:pt x="1732" y="1647"/>
                      </a:lnTo>
                      <a:lnTo>
                        <a:pt x="1694" y="1647"/>
                      </a:lnTo>
                      <a:lnTo>
                        <a:pt x="1694" y="1635"/>
                      </a:lnTo>
                      <a:lnTo>
                        <a:pt x="1681" y="1635"/>
                      </a:lnTo>
                      <a:lnTo>
                        <a:pt x="1681" y="1622"/>
                      </a:lnTo>
                      <a:lnTo>
                        <a:pt x="1660" y="1622"/>
                      </a:lnTo>
                      <a:lnTo>
                        <a:pt x="1660" y="1605"/>
                      </a:lnTo>
                      <a:lnTo>
                        <a:pt x="1660" y="1622"/>
                      </a:lnTo>
                      <a:lnTo>
                        <a:pt x="1660" y="1605"/>
                      </a:lnTo>
                      <a:lnTo>
                        <a:pt x="1660" y="1622"/>
                      </a:lnTo>
                      <a:lnTo>
                        <a:pt x="1660" y="1605"/>
                      </a:lnTo>
                      <a:lnTo>
                        <a:pt x="1647" y="1605"/>
                      </a:lnTo>
                      <a:lnTo>
                        <a:pt x="1647" y="1601"/>
                      </a:lnTo>
                      <a:lnTo>
                        <a:pt x="1630" y="1601"/>
                      </a:lnTo>
                      <a:lnTo>
                        <a:pt x="1630" y="1605"/>
                      </a:lnTo>
                      <a:lnTo>
                        <a:pt x="1592" y="1605"/>
                      </a:lnTo>
                      <a:lnTo>
                        <a:pt x="1592" y="1601"/>
                      </a:lnTo>
                      <a:lnTo>
                        <a:pt x="1571" y="1601"/>
                      </a:lnTo>
                      <a:lnTo>
                        <a:pt x="1571" y="1605"/>
                      </a:lnTo>
                      <a:lnTo>
                        <a:pt x="1571" y="1601"/>
                      </a:lnTo>
                      <a:lnTo>
                        <a:pt x="1558" y="1601"/>
                      </a:lnTo>
                      <a:lnTo>
                        <a:pt x="1558" y="1546"/>
                      </a:lnTo>
                      <a:lnTo>
                        <a:pt x="1533" y="1546"/>
                      </a:lnTo>
                      <a:lnTo>
                        <a:pt x="1533" y="1533"/>
                      </a:lnTo>
                      <a:lnTo>
                        <a:pt x="1503" y="1533"/>
                      </a:lnTo>
                      <a:lnTo>
                        <a:pt x="1503" y="1520"/>
                      </a:lnTo>
                      <a:lnTo>
                        <a:pt x="1482" y="1520"/>
                      </a:lnTo>
                      <a:lnTo>
                        <a:pt x="1482" y="1508"/>
                      </a:lnTo>
                      <a:lnTo>
                        <a:pt x="1457" y="1508"/>
                      </a:lnTo>
                      <a:lnTo>
                        <a:pt x="1457" y="1499"/>
                      </a:lnTo>
                      <a:lnTo>
                        <a:pt x="1414" y="1499"/>
                      </a:lnTo>
                      <a:lnTo>
                        <a:pt x="1414" y="1486"/>
                      </a:lnTo>
                      <a:lnTo>
                        <a:pt x="1402" y="1499"/>
                      </a:lnTo>
                      <a:lnTo>
                        <a:pt x="1402" y="1486"/>
                      </a:lnTo>
                      <a:lnTo>
                        <a:pt x="1402" y="1499"/>
                      </a:lnTo>
                      <a:lnTo>
                        <a:pt x="1397" y="1499"/>
                      </a:lnTo>
                      <a:lnTo>
                        <a:pt x="1397" y="1486"/>
                      </a:lnTo>
                      <a:lnTo>
                        <a:pt x="1368" y="1486"/>
                      </a:lnTo>
                      <a:lnTo>
                        <a:pt x="1368" y="1474"/>
                      </a:lnTo>
                      <a:lnTo>
                        <a:pt x="1342" y="1474"/>
                      </a:lnTo>
                      <a:lnTo>
                        <a:pt x="1342" y="1457"/>
                      </a:lnTo>
                      <a:lnTo>
                        <a:pt x="1296" y="1457"/>
                      </a:lnTo>
                      <a:lnTo>
                        <a:pt x="1296" y="1444"/>
                      </a:lnTo>
                      <a:lnTo>
                        <a:pt x="1228" y="1444"/>
                      </a:lnTo>
                      <a:lnTo>
                        <a:pt x="1228" y="1431"/>
                      </a:lnTo>
                      <a:lnTo>
                        <a:pt x="1228" y="1444"/>
                      </a:lnTo>
                      <a:lnTo>
                        <a:pt x="1228" y="1431"/>
                      </a:lnTo>
                      <a:lnTo>
                        <a:pt x="1215" y="1444"/>
                      </a:lnTo>
                      <a:lnTo>
                        <a:pt x="1207" y="1444"/>
                      </a:lnTo>
                      <a:lnTo>
                        <a:pt x="1215" y="1444"/>
                      </a:lnTo>
                      <a:lnTo>
                        <a:pt x="1207" y="1444"/>
                      </a:lnTo>
                      <a:lnTo>
                        <a:pt x="1207" y="1457"/>
                      </a:lnTo>
                      <a:lnTo>
                        <a:pt x="1207" y="1431"/>
                      </a:lnTo>
                      <a:lnTo>
                        <a:pt x="1194" y="1431"/>
                      </a:lnTo>
                      <a:lnTo>
                        <a:pt x="1194" y="1419"/>
                      </a:lnTo>
                      <a:lnTo>
                        <a:pt x="1181" y="1419"/>
                      </a:lnTo>
                      <a:lnTo>
                        <a:pt x="1181" y="1410"/>
                      </a:lnTo>
                      <a:lnTo>
                        <a:pt x="1152" y="1410"/>
                      </a:lnTo>
                      <a:lnTo>
                        <a:pt x="1152" y="1397"/>
                      </a:lnTo>
                      <a:lnTo>
                        <a:pt x="1126" y="1397"/>
                      </a:lnTo>
                      <a:lnTo>
                        <a:pt x="1126" y="1385"/>
                      </a:lnTo>
                      <a:lnTo>
                        <a:pt x="1093" y="1385"/>
                      </a:lnTo>
                      <a:lnTo>
                        <a:pt x="1093" y="1372"/>
                      </a:lnTo>
                      <a:lnTo>
                        <a:pt x="1080" y="1372"/>
                      </a:lnTo>
                      <a:lnTo>
                        <a:pt x="1067" y="1359"/>
                      </a:lnTo>
                      <a:lnTo>
                        <a:pt x="1050" y="1359"/>
                      </a:lnTo>
                      <a:lnTo>
                        <a:pt x="1050" y="1342"/>
                      </a:lnTo>
                      <a:lnTo>
                        <a:pt x="1037" y="1330"/>
                      </a:lnTo>
                      <a:lnTo>
                        <a:pt x="1033" y="1330"/>
                      </a:lnTo>
                      <a:lnTo>
                        <a:pt x="1033" y="1317"/>
                      </a:lnTo>
                      <a:lnTo>
                        <a:pt x="1004" y="1317"/>
                      </a:lnTo>
                      <a:lnTo>
                        <a:pt x="1004" y="1309"/>
                      </a:lnTo>
                      <a:lnTo>
                        <a:pt x="991" y="1309"/>
                      </a:lnTo>
                      <a:lnTo>
                        <a:pt x="991" y="1296"/>
                      </a:lnTo>
                      <a:lnTo>
                        <a:pt x="978" y="1296"/>
                      </a:lnTo>
                      <a:lnTo>
                        <a:pt x="978" y="1283"/>
                      </a:lnTo>
                      <a:lnTo>
                        <a:pt x="966" y="1283"/>
                      </a:lnTo>
                      <a:lnTo>
                        <a:pt x="966" y="1270"/>
                      </a:lnTo>
                      <a:lnTo>
                        <a:pt x="936" y="1270"/>
                      </a:lnTo>
                      <a:lnTo>
                        <a:pt x="936" y="1258"/>
                      </a:lnTo>
                      <a:lnTo>
                        <a:pt x="915" y="1258"/>
                      </a:lnTo>
                      <a:lnTo>
                        <a:pt x="915" y="1228"/>
                      </a:lnTo>
                      <a:lnTo>
                        <a:pt x="932" y="1224"/>
                      </a:lnTo>
                      <a:lnTo>
                        <a:pt x="915" y="1224"/>
                      </a:lnTo>
                      <a:lnTo>
                        <a:pt x="915" y="1207"/>
                      </a:lnTo>
                      <a:lnTo>
                        <a:pt x="902" y="1207"/>
                      </a:lnTo>
                      <a:lnTo>
                        <a:pt x="902" y="1194"/>
                      </a:lnTo>
                      <a:lnTo>
                        <a:pt x="889" y="1194"/>
                      </a:lnTo>
                      <a:lnTo>
                        <a:pt x="889" y="1182"/>
                      </a:lnTo>
                      <a:lnTo>
                        <a:pt x="877" y="1182"/>
                      </a:lnTo>
                      <a:lnTo>
                        <a:pt x="864" y="1169"/>
                      </a:lnTo>
                      <a:lnTo>
                        <a:pt x="843" y="1169"/>
                      </a:lnTo>
                      <a:lnTo>
                        <a:pt x="843" y="1156"/>
                      </a:lnTo>
                      <a:lnTo>
                        <a:pt x="817" y="1156"/>
                      </a:lnTo>
                      <a:lnTo>
                        <a:pt x="817" y="1143"/>
                      </a:lnTo>
                      <a:lnTo>
                        <a:pt x="788" y="1143"/>
                      </a:lnTo>
                      <a:lnTo>
                        <a:pt x="788" y="1135"/>
                      </a:lnTo>
                      <a:lnTo>
                        <a:pt x="754" y="1135"/>
                      </a:lnTo>
                      <a:lnTo>
                        <a:pt x="754" y="1122"/>
                      </a:lnTo>
                      <a:lnTo>
                        <a:pt x="754" y="1135"/>
                      </a:lnTo>
                      <a:lnTo>
                        <a:pt x="754" y="1122"/>
                      </a:lnTo>
                      <a:lnTo>
                        <a:pt x="728" y="1122"/>
                      </a:lnTo>
                      <a:lnTo>
                        <a:pt x="728" y="1093"/>
                      </a:lnTo>
                      <a:lnTo>
                        <a:pt x="699" y="1093"/>
                      </a:lnTo>
                      <a:lnTo>
                        <a:pt x="699" y="1080"/>
                      </a:lnTo>
                      <a:lnTo>
                        <a:pt x="673" y="1080"/>
                      </a:lnTo>
                      <a:lnTo>
                        <a:pt x="673" y="1093"/>
                      </a:lnTo>
                      <a:lnTo>
                        <a:pt x="673" y="1080"/>
                      </a:lnTo>
                      <a:lnTo>
                        <a:pt x="673" y="1093"/>
                      </a:lnTo>
                      <a:lnTo>
                        <a:pt x="661" y="1093"/>
                      </a:lnTo>
                      <a:lnTo>
                        <a:pt x="661" y="1080"/>
                      </a:lnTo>
                      <a:lnTo>
                        <a:pt x="661" y="1093"/>
                      </a:lnTo>
                      <a:lnTo>
                        <a:pt x="652" y="1093"/>
                      </a:lnTo>
                      <a:lnTo>
                        <a:pt x="652" y="1080"/>
                      </a:lnTo>
                      <a:lnTo>
                        <a:pt x="652" y="1093"/>
                      </a:lnTo>
                      <a:lnTo>
                        <a:pt x="652" y="1080"/>
                      </a:lnTo>
                      <a:lnTo>
                        <a:pt x="652" y="1093"/>
                      </a:lnTo>
                      <a:lnTo>
                        <a:pt x="640" y="1080"/>
                      </a:lnTo>
                      <a:lnTo>
                        <a:pt x="640" y="1093"/>
                      </a:lnTo>
                      <a:lnTo>
                        <a:pt x="640" y="1080"/>
                      </a:lnTo>
                      <a:lnTo>
                        <a:pt x="601" y="1080"/>
                      </a:lnTo>
                      <a:lnTo>
                        <a:pt x="601" y="1067"/>
                      </a:lnTo>
                      <a:lnTo>
                        <a:pt x="601" y="1080"/>
                      </a:lnTo>
                      <a:lnTo>
                        <a:pt x="601" y="1067"/>
                      </a:lnTo>
                      <a:lnTo>
                        <a:pt x="585" y="1067"/>
                      </a:lnTo>
                      <a:lnTo>
                        <a:pt x="572" y="1055"/>
                      </a:lnTo>
                      <a:lnTo>
                        <a:pt x="568" y="1055"/>
                      </a:lnTo>
                      <a:lnTo>
                        <a:pt x="568" y="1042"/>
                      </a:lnTo>
                      <a:lnTo>
                        <a:pt x="551" y="1042"/>
                      </a:lnTo>
                      <a:lnTo>
                        <a:pt x="551" y="1021"/>
                      </a:lnTo>
                      <a:lnTo>
                        <a:pt x="538" y="1021"/>
                      </a:lnTo>
                      <a:lnTo>
                        <a:pt x="538" y="978"/>
                      </a:lnTo>
                      <a:lnTo>
                        <a:pt x="525" y="978"/>
                      </a:lnTo>
                      <a:lnTo>
                        <a:pt x="525" y="966"/>
                      </a:lnTo>
                      <a:lnTo>
                        <a:pt x="500" y="966"/>
                      </a:lnTo>
                      <a:lnTo>
                        <a:pt x="483" y="953"/>
                      </a:lnTo>
                      <a:lnTo>
                        <a:pt x="449" y="953"/>
                      </a:lnTo>
                      <a:lnTo>
                        <a:pt x="449" y="945"/>
                      </a:lnTo>
                      <a:lnTo>
                        <a:pt x="424" y="945"/>
                      </a:lnTo>
                      <a:lnTo>
                        <a:pt x="424" y="932"/>
                      </a:lnTo>
                      <a:lnTo>
                        <a:pt x="386" y="932"/>
                      </a:lnTo>
                      <a:lnTo>
                        <a:pt x="386" y="919"/>
                      </a:lnTo>
                      <a:lnTo>
                        <a:pt x="364" y="919"/>
                      </a:lnTo>
                      <a:lnTo>
                        <a:pt x="352" y="906"/>
                      </a:lnTo>
                      <a:lnTo>
                        <a:pt x="335" y="906"/>
                      </a:lnTo>
                      <a:lnTo>
                        <a:pt x="335" y="894"/>
                      </a:lnTo>
                      <a:lnTo>
                        <a:pt x="322" y="894"/>
                      </a:lnTo>
                      <a:lnTo>
                        <a:pt x="309" y="877"/>
                      </a:lnTo>
                      <a:lnTo>
                        <a:pt x="297" y="877"/>
                      </a:lnTo>
                      <a:lnTo>
                        <a:pt x="297" y="864"/>
                      </a:lnTo>
                      <a:lnTo>
                        <a:pt x="275" y="864"/>
                      </a:lnTo>
                      <a:lnTo>
                        <a:pt x="275" y="851"/>
                      </a:lnTo>
                      <a:lnTo>
                        <a:pt x="250" y="851"/>
                      </a:lnTo>
                      <a:lnTo>
                        <a:pt x="250" y="843"/>
                      </a:lnTo>
                      <a:lnTo>
                        <a:pt x="208" y="843"/>
                      </a:lnTo>
                      <a:lnTo>
                        <a:pt x="208" y="830"/>
                      </a:lnTo>
                      <a:lnTo>
                        <a:pt x="195" y="830"/>
                      </a:lnTo>
                      <a:lnTo>
                        <a:pt x="195" y="843"/>
                      </a:lnTo>
                      <a:lnTo>
                        <a:pt x="187" y="843"/>
                      </a:lnTo>
                      <a:lnTo>
                        <a:pt x="187" y="830"/>
                      </a:lnTo>
                      <a:lnTo>
                        <a:pt x="195" y="830"/>
                      </a:lnTo>
                      <a:lnTo>
                        <a:pt x="195" y="818"/>
                      </a:lnTo>
                      <a:lnTo>
                        <a:pt x="187" y="818"/>
                      </a:lnTo>
                      <a:lnTo>
                        <a:pt x="187" y="805"/>
                      </a:lnTo>
                      <a:lnTo>
                        <a:pt x="161" y="805"/>
                      </a:lnTo>
                      <a:lnTo>
                        <a:pt x="161" y="792"/>
                      </a:lnTo>
                      <a:lnTo>
                        <a:pt x="148" y="792"/>
                      </a:lnTo>
                      <a:lnTo>
                        <a:pt x="136" y="775"/>
                      </a:lnTo>
                      <a:lnTo>
                        <a:pt x="106" y="775"/>
                      </a:lnTo>
                      <a:lnTo>
                        <a:pt x="106" y="762"/>
                      </a:lnTo>
                      <a:lnTo>
                        <a:pt x="106" y="775"/>
                      </a:lnTo>
                      <a:lnTo>
                        <a:pt x="102" y="775"/>
                      </a:lnTo>
                      <a:lnTo>
                        <a:pt x="102" y="762"/>
                      </a:lnTo>
                      <a:lnTo>
                        <a:pt x="85" y="762"/>
                      </a:lnTo>
                      <a:lnTo>
                        <a:pt x="85" y="758"/>
                      </a:lnTo>
                      <a:lnTo>
                        <a:pt x="72" y="758"/>
                      </a:lnTo>
                      <a:lnTo>
                        <a:pt x="72" y="741"/>
                      </a:lnTo>
                      <a:lnTo>
                        <a:pt x="34" y="741"/>
                      </a:lnTo>
                      <a:lnTo>
                        <a:pt x="34" y="729"/>
                      </a:lnTo>
                      <a:lnTo>
                        <a:pt x="34" y="741"/>
                      </a:lnTo>
                      <a:lnTo>
                        <a:pt x="17" y="741"/>
                      </a:lnTo>
                      <a:lnTo>
                        <a:pt x="17" y="729"/>
                      </a:lnTo>
                      <a:lnTo>
                        <a:pt x="0" y="729"/>
                      </a:lnTo>
                      <a:lnTo>
                        <a:pt x="0" y="716"/>
                      </a:lnTo>
                      <a:lnTo>
                        <a:pt x="0" y="729"/>
                      </a:lnTo>
                      <a:lnTo>
                        <a:pt x="0" y="716"/>
                      </a:lnTo>
                      <a:lnTo>
                        <a:pt x="17" y="716"/>
                      </a:lnTo>
                      <a:lnTo>
                        <a:pt x="17" y="690"/>
                      </a:lnTo>
                      <a:lnTo>
                        <a:pt x="34" y="690"/>
                      </a:lnTo>
                      <a:lnTo>
                        <a:pt x="34" y="678"/>
                      </a:lnTo>
                      <a:lnTo>
                        <a:pt x="47" y="678"/>
                      </a:lnTo>
                      <a:lnTo>
                        <a:pt x="47" y="627"/>
                      </a:lnTo>
                      <a:lnTo>
                        <a:pt x="60" y="627"/>
                      </a:lnTo>
                      <a:lnTo>
                        <a:pt x="60" y="614"/>
                      </a:lnTo>
                      <a:lnTo>
                        <a:pt x="72" y="614"/>
                      </a:lnTo>
                      <a:lnTo>
                        <a:pt x="72" y="602"/>
                      </a:lnTo>
                      <a:lnTo>
                        <a:pt x="85" y="602"/>
                      </a:lnTo>
                      <a:lnTo>
                        <a:pt x="85" y="589"/>
                      </a:lnTo>
                      <a:lnTo>
                        <a:pt x="102" y="576"/>
                      </a:lnTo>
                      <a:lnTo>
                        <a:pt x="102" y="542"/>
                      </a:lnTo>
                      <a:lnTo>
                        <a:pt x="106" y="525"/>
                      </a:lnTo>
                      <a:lnTo>
                        <a:pt x="106" y="500"/>
                      </a:lnTo>
                      <a:lnTo>
                        <a:pt x="119" y="500"/>
                      </a:lnTo>
                      <a:lnTo>
                        <a:pt x="119" y="487"/>
                      </a:lnTo>
                      <a:lnTo>
                        <a:pt x="136" y="487"/>
                      </a:lnTo>
                      <a:lnTo>
                        <a:pt x="136" y="479"/>
                      </a:lnTo>
                      <a:lnTo>
                        <a:pt x="161" y="479"/>
                      </a:lnTo>
                      <a:lnTo>
                        <a:pt x="161" y="466"/>
                      </a:lnTo>
                      <a:lnTo>
                        <a:pt x="174" y="466"/>
                      </a:lnTo>
                      <a:lnTo>
                        <a:pt x="174" y="454"/>
                      </a:lnTo>
                      <a:lnTo>
                        <a:pt x="220" y="454"/>
                      </a:lnTo>
                      <a:lnTo>
                        <a:pt x="220" y="441"/>
                      </a:lnTo>
                      <a:lnTo>
                        <a:pt x="233" y="441"/>
                      </a:lnTo>
                      <a:lnTo>
                        <a:pt x="250" y="428"/>
                      </a:lnTo>
                      <a:lnTo>
                        <a:pt x="250" y="411"/>
                      </a:lnTo>
                      <a:lnTo>
                        <a:pt x="275" y="411"/>
                      </a:lnTo>
                      <a:lnTo>
                        <a:pt x="275" y="398"/>
                      </a:lnTo>
                      <a:lnTo>
                        <a:pt x="275" y="411"/>
                      </a:lnTo>
                      <a:lnTo>
                        <a:pt x="288" y="411"/>
                      </a:lnTo>
                      <a:lnTo>
                        <a:pt x="288" y="428"/>
                      </a:lnTo>
                      <a:lnTo>
                        <a:pt x="309" y="428"/>
                      </a:lnTo>
                      <a:lnTo>
                        <a:pt x="309" y="441"/>
                      </a:lnTo>
                      <a:lnTo>
                        <a:pt x="386" y="441"/>
                      </a:lnTo>
                      <a:lnTo>
                        <a:pt x="386" y="428"/>
                      </a:lnTo>
                      <a:lnTo>
                        <a:pt x="386" y="441"/>
                      </a:lnTo>
                      <a:lnTo>
                        <a:pt x="398" y="441"/>
                      </a:lnTo>
                      <a:lnTo>
                        <a:pt x="411" y="454"/>
                      </a:lnTo>
                      <a:lnTo>
                        <a:pt x="436" y="454"/>
                      </a:lnTo>
                      <a:lnTo>
                        <a:pt x="449" y="441"/>
                      </a:lnTo>
                      <a:lnTo>
                        <a:pt x="449" y="454"/>
                      </a:lnTo>
                      <a:lnTo>
                        <a:pt x="500" y="454"/>
                      </a:lnTo>
                      <a:lnTo>
                        <a:pt x="500" y="466"/>
                      </a:lnTo>
                      <a:lnTo>
                        <a:pt x="525" y="466"/>
                      </a:lnTo>
                      <a:lnTo>
                        <a:pt x="525" y="479"/>
                      </a:lnTo>
                      <a:lnTo>
                        <a:pt x="551" y="479"/>
                      </a:lnTo>
                      <a:lnTo>
                        <a:pt x="551" y="466"/>
                      </a:lnTo>
                      <a:lnTo>
                        <a:pt x="568" y="466"/>
                      </a:lnTo>
                      <a:lnTo>
                        <a:pt x="568" y="479"/>
                      </a:lnTo>
                      <a:lnTo>
                        <a:pt x="585" y="479"/>
                      </a:lnTo>
                      <a:lnTo>
                        <a:pt x="585" y="487"/>
                      </a:lnTo>
                      <a:lnTo>
                        <a:pt x="601" y="487"/>
                      </a:lnTo>
                      <a:lnTo>
                        <a:pt x="601" y="513"/>
                      </a:lnTo>
                      <a:lnTo>
                        <a:pt x="585" y="513"/>
                      </a:lnTo>
                      <a:lnTo>
                        <a:pt x="601" y="513"/>
                      </a:lnTo>
                      <a:lnTo>
                        <a:pt x="601" y="555"/>
                      </a:lnTo>
                      <a:lnTo>
                        <a:pt x="585" y="568"/>
                      </a:lnTo>
                      <a:lnTo>
                        <a:pt x="585" y="576"/>
                      </a:lnTo>
                      <a:lnTo>
                        <a:pt x="572" y="589"/>
                      </a:lnTo>
                      <a:lnTo>
                        <a:pt x="585" y="589"/>
                      </a:lnTo>
                      <a:lnTo>
                        <a:pt x="585" y="602"/>
                      </a:lnTo>
                      <a:lnTo>
                        <a:pt x="601" y="602"/>
                      </a:lnTo>
                      <a:lnTo>
                        <a:pt x="601" y="614"/>
                      </a:lnTo>
                      <a:lnTo>
                        <a:pt x="614" y="614"/>
                      </a:lnTo>
                      <a:lnTo>
                        <a:pt x="627" y="627"/>
                      </a:lnTo>
                      <a:lnTo>
                        <a:pt x="627" y="614"/>
                      </a:lnTo>
                      <a:lnTo>
                        <a:pt x="627" y="627"/>
                      </a:lnTo>
                      <a:lnTo>
                        <a:pt x="640" y="627"/>
                      </a:lnTo>
                      <a:lnTo>
                        <a:pt x="652" y="644"/>
                      </a:lnTo>
                      <a:lnTo>
                        <a:pt x="673" y="644"/>
                      </a:lnTo>
                      <a:lnTo>
                        <a:pt x="673" y="657"/>
                      </a:lnTo>
                      <a:lnTo>
                        <a:pt x="661" y="657"/>
                      </a:lnTo>
                      <a:lnTo>
                        <a:pt x="661" y="669"/>
                      </a:lnTo>
                      <a:lnTo>
                        <a:pt x="652" y="669"/>
                      </a:lnTo>
                      <a:lnTo>
                        <a:pt x="652" y="690"/>
                      </a:lnTo>
                      <a:lnTo>
                        <a:pt x="661" y="690"/>
                      </a:lnTo>
                      <a:lnTo>
                        <a:pt x="661" y="729"/>
                      </a:lnTo>
                      <a:lnTo>
                        <a:pt x="673" y="729"/>
                      </a:lnTo>
                      <a:lnTo>
                        <a:pt x="673" y="741"/>
                      </a:lnTo>
                      <a:lnTo>
                        <a:pt x="661" y="741"/>
                      </a:lnTo>
                      <a:lnTo>
                        <a:pt x="673" y="741"/>
                      </a:lnTo>
                      <a:lnTo>
                        <a:pt x="673" y="758"/>
                      </a:lnTo>
                      <a:lnTo>
                        <a:pt x="728" y="758"/>
                      </a:lnTo>
                      <a:lnTo>
                        <a:pt x="741" y="762"/>
                      </a:lnTo>
                      <a:lnTo>
                        <a:pt x="800" y="762"/>
                      </a:lnTo>
                      <a:lnTo>
                        <a:pt x="800" y="741"/>
                      </a:lnTo>
                      <a:lnTo>
                        <a:pt x="817" y="741"/>
                      </a:lnTo>
                      <a:lnTo>
                        <a:pt x="817" y="703"/>
                      </a:lnTo>
                      <a:lnTo>
                        <a:pt x="830" y="703"/>
                      </a:lnTo>
                      <a:lnTo>
                        <a:pt x="830" y="690"/>
                      </a:lnTo>
                      <a:lnTo>
                        <a:pt x="851" y="690"/>
                      </a:lnTo>
                      <a:lnTo>
                        <a:pt x="851" y="678"/>
                      </a:lnTo>
                      <a:lnTo>
                        <a:pt x="877" y="678"/>
                      </a:lnTo>
                      <a:lnTo>
                        <a:pt x="877" y="690"/>
                      </a:lnTo>
                      <a:lnTo>
                        <a:pt x="889" y="690"/>
                      </a:lnTo>
                      <a:lnTo>
                        <a:pt x="902" y="703"/>
                      </a:lnTo>
                      <a:lnTo>
                        <a:pt x="902" y="729"/>
                      </a:lnTo>
                      <a:lnTo>
                        <a:pt x="915" y="729"/>
                      </a:lnTo>
                      <a:lnTo>
                        <a:pt x="915" y="741"/>
                      </a:lnTo>
                      <a:lnTo>
                        <a:pt x="902" y="741"/>
                      </a:lnTo>
                      <a:lnTo>
                        <a:pt x="915" y="758"/>
                      </a:lnTo>
                      <a:lnTo>
                        <a:pt x="915" y="762"/>
                      </a:lnTo>
                      <a:lnTo>
                        <a:pt x="889" y="762"/>
                      </a:lnTo>
                      <a:lnTo>
                        <a:pt x="889" y="775"/>
                      </a:lnTo>
                      <a:lnTo>
                        <a:pt x="877" y="775"/>
                      </a:lnTo>
                      <a:lnTo>
                        <a:pt x="877" y="805"/>
                      </a:lnTo>
                      <a:lnTo>
                        <a:pt x="889" y="805"/>
                      </a:lnTo>
                      <a:lnTo>
                        <a:pt x="889" y="818"/>
                      </a:lnTo>
                      <a:lnTo>
                        <a:pt x="877" y="818"/>
                      </a:lnTo>
                      <a:lnTo>
                        <a:pt x="877" y="851"/>
                      </a:lnTo>
                      <a:lnTo>
                        <a:pt x="864" y="851"/>
                      </a:lnTo>
                      <a:lnTo>
                        <a:pt x="864" y="864"/>
                      </a:lnTo>
                      <a:lnTo>
                        <a:pt x="877" y="864"/>
                      </a:lnTo>
                      <a:lnTo>
                        <a:pt x="877" y="877"/>
                      </a:lnTo>
                      <a:lnTo>
                        <a:pt x="864" y="877"/>
                      </a:lnTo>
                      <a:lnTo>
                        <a:pt x="877" y="877"/>
                      </a:lnTo>
                      <a:lnTo>
                        <a:pt x="877" y="894"/>
                      </a:lnTo>
                      <a:lnTo>
                        <a:pt x="902" y="894"/>
                      </a:lnTo>
                      <a:lnTo>
                        <a:pt x="902" y="877"/>
                      </a:lnTo>
                      <a:lnTo>
                        <a:pt x="915" y="877"/>
                      </a:lnTo>
                      <a:lnTo>
                        <a:pt x="915" y="864"/>
                      </a:lnTo>
                      <a:lnTo>
                        <a:pt x="932" y="864"/>
                      </a:lnTo>
                      <a:lnTo>
                        <a:pt x="932" y="843"/>
                      </a:lnTo>
                      <a:lnTo>
                        <a:pt x="936" y="843"/>
                      </a:lnTo>
                      <a:lnTo>
                        <a:pt x="936" y="830"/>
                      </a:lnTo>
                      <a:lnTo>
                        <a:pt x="949" y="830"/>
                      </a:lnTo>
                      <a:lnTo>
                        <a:pt x="949" y="818"/>
                      </a:lnTo>
                      <a:lnTo>
                        <a:pt x="966" y="818"/>
                      </a:lnTo>
                      <a:lnTo>
                        <a:pt x="966" y="805"/>
                      </a:lnTo>
                      <a:lnTo>
                        <a:pt x="978" y="805"/>
                      </a:lnTo>
                      <a:lnTo>
                        <a:pt x="978" y="792"/>
                      </a:lnTo>
                      <a:lnTo>
                        <a:pt x="991" y="792"/>
                      </a:lnTo>
                      <a:lnTo>
                        <a:pt x="991" y="762"/>
                      </a:lnTo>
                      <a:lnTo>
                        <a:pt x="1004" y="762"/>
                      </a:lnTo>
                      <a:lnTo>
                        <a:pt x="1004" y="758"/>
                      </a:lnTo>
                      <a:lnTo>
                        <a:pt x="1016" y="758"/>
                      </a:lnTo>
                      <a:lnTo>
                        <a:pt x="1016" y="741"/>
                      </a:lnTo>
                      <a:lnTo>
                        <a:pt x="1033" y="741"/>
                      </a:lnTo>
                      <a:lnTo>
                        <a:pt x="1033" y="729"/>
                      </a:lnTo>
                      <a:lnTo>
                        <a:pt x="1037" y="729"/>
                      </a:lnTo>
                      <a:lnTo>
                        <a:pt x="1037" y="716"/>
                      </a:lnTo>
                      <a:lnTo>
                        <a:pt x="1067" y="716"/>
                      </a:lnTo>
                      <a:lnTo>
                        <a:pt x="1067" y="703"/>
                      </a:lnTo>
                      <a:lnTo>
                        <a:pt x="1050" y="690"/>
                      </a:lnTo>
                      <a:lnTo>
                        <a:pt x="1067" y="690"/>
                      </a:lnTo>
                      <a:lnTo>
                        <a:pt x="1067" y="678"/>
                      </a:lnTo>
                      <a:lnTo>
                        <a:pt x="1050" y="678"/>
                      </a:lnTo>
                      <a:lnTo>
                        <a:pt x="1050" y="627"/>
                      </a:lnTo>
                      <a:lnTo>
                        <a:pt x="1067" y="614"/>
                      </a:lnTo>
                      <a:lnTo>
                        <a:pt x="1118" y="614"/>
                      </a:lnTo>
                      <a:lnTo>
                        <a:pt x="1126" y="627"/>
                      </a:lnTo>
                      <a:lnTo>
                        <a:pt x="1139" y="627"/>
                      </a:lnTo>
                      <a:lnTo>
                        <a:pt x="1139" y="644"/>
                      </a:lnTo>
                      <a:lnTo>
                        <a:pt x="1152" y="644"/>
                      </a:lnTo>
                      <a:lnTo>
                        <a:pt x="1152" y="678"/>
                      </a:lnTo>
                      <a:lnTo>
                        <a:pt x="1165" y="678"/>
                      </a:lnTo>
                      <a:lnTo>
                        <a:pt x="1181" y="690"/>
                      </a:lnTo>
                      <a:lnTo>
                        <a:pt x="1194" y="690"/>
                      </a:lnTo>
                      <a:lnTo>
                        <a:pt x="1194" y="703"/>
                      </a:lnTo>
                      <a:lnTo>
                        <a:pt x="1207" y="703"/>
                      </a:lnTo>
                      <a:lnTo>
                        <a:pt x="1207" y="716"/>
                      </a:lnTo>
                      <a:lnTo>
                        <a:pt x="1241" y="716"/>
                      </a:lnTo>
                      <a:lnTo>
                        <a:pt x="1241" y="703"/>
                      </a:lnTo>
                      <a:lnTo>
                        <a:pt x="1296" y="703"/>
                      </a:lnTo>
                      <a:lnTo>
                        <a:pt x="1296" y="690"/>
                      </a:lnTo>
                      <a:lnTo>
                        <a:pt x="1342" y="690"/>
                      </a:lnTo>
                      <a:lnTo>
                        <a:pt x="1355" y="678"/>
                      </a:lnTo>
                      <a:lnTo>
                        <a:pt x="1380" y="678"/>
                      </a:lnTo>
                      <a:lnTo>
                        <a:pt x="1380" y="669"/>
                      </a:lnTo>
                      <a:lnTo>
                        <a:pt x="1414" y="669"/>
                      </a:lnTo>
                      <a:lnTo>
                        <a:pt x="1431" y="657"/>
                      </a:lnTo>
                      <a:lnTo>
                        <a:pt x="1444" y="644"/>
                      </a:lnTo>
                      <a:lnTo>
                        <a:pt x="1444" y="657"/>
                      </a:lnTo>
                      <a:lnTo>
                        <a:pt x="1457" y="657"/>
                      </a:lnTo>
                      <a:lnTo>
                        <a:pt x="1457" y="669"/>
                      </a:lnTo>
                      <a:lnTo>
                        <a:pt x="1444" y="669"/>
                      </a:lnTo>
                      <a:lnTo>
                        <a:pt x="1469" y="669"/>
                      </a:lnTo>
                      <a:lnTo>
                        <a:pt x="1469" y="678"/>
                      </a:lnTo>
                      <a:lnTo>
                        <a:pt x="1482" y="678"/>
                      </a:lnTo>
                      <a:lnTo>
                        <a:pt x="1482" y="690"/>
                      </a:lnTo>
                      <a:lnTo>
                        <a:pt x="1499" y="690"/>
                      </a:lnTo>
                      <a:lnTo>
                        <a:pt x="1499" y="678"/>
                      </a:lnTo>
                      <a:lnTo>
                        <a:pt x="1533" y="678"/>
                      </a:lnTo>
                      <a:lnTo>
                        <a:pt x="1533" y="690"/>
                      </a:lnTo>
                      <a:lnTo>
                        <a:pt x="1558" y="690"/>
                      </a:lnTo>
                      <a:lnTo>
                        <a:pt x="1558" y="678"/>
                      </a:lnTo>
                      <a:lnTo>
                        <a:pt x="1571" y="678"/>
                      </a:lnTo>
                      <a:lnTo>
                        <a:pt x="1584" y="690"/>
                      </a:lnTo>
                      <a:lnTo>
                        <a:pt x="1584" y="669"/>
                      </a:lnTo>
                      <a:lnTo>
                        <a:pt x="1571" y="669"/>
                      </a:lnTo>
                      <a:lnTo>
                        <a:pt x="1571" y="627"/>
                      </a:lnTo>
                      <a:lnTo>
                        <a:pt x="1584" y="627"/>
                      </a:lnTo>
                      <a:lnTo>
                        <a:pt x="1584" y="589"/>
                      </a:lnTo>
                      <a:lnTo>
                        <a:pt x="1647" y="589"/>
                      </a:lnTo>
                      <a:lnTo>
                        <a:pt x="1660" y="602"/>
                      </a:lnTo>
                      <a:lnTo>
                        <a:pt x="1681" y="602"/>
                      </a:lnTo>
                      <a:lnTo>
                        <a:pt x="1681" y="589"/>
                      </a:lnTo>
                      <a:lnTo>
                        <a:pt x="1694" y="589"/>
                      </a:lnTo>
                      <a:lnTo>
                        <a:pt x="1694" y="568"/>
                      </a:lnTo>
                      <a:lnTo>
                        <a:pt x="1706" y="568"/>
                      </a:lnTo>
                      <a:lnTo>
                        <a:pt x="1706" y="542"/>
                      </a:lnTo>
                      <a:lnTo>
                        <a:pt x="1719" y="542"/>
                      </a:lnTo>
                      <a:lnTo>
                        <a:pt x="1719" y="525"/>
                      </a:lnTo>
                      <a:lnTo>
                        <a:pt x="1732" y="525"/>
                      </a:lnTo>
                      <a:lnTo>
                        <a:pt x="1732" y="487"/>
                      </a:lnTo>
                      <a:lnTo>
                        <a:pt x="1749" y="487"/>
                      </a:lnTo>
                      <a:lnTo>
                        <a:pt x="1761" y="479"/>
                      </a:lnTo>
                      <a:lnTo>
                        <a:pt x="1774" y="479"/>
                      </a:lnTo>
                      <a:lnTo>
                        <a:pt x="1774" y="466"/>
                      </a:lnTo>
                      <a:lnTo>
                        <a:pt x="1783" y="466"/>
                      </a:lnTo>
                      <a:lnTo>
                        <a:pt x="1783" y="454"/>
                      </a:lnTo>
                      <a:lnTo>
                        <a:pt x="1808" y="454"/>
                      </a:lnTo>
                      <a:lnTo>
                        <a:pt x="1808" y="441"/>
                      </a:lnTo>
                      <a:lnTo>
                        <a:pt x="1821" y="441"/>
                      </a:lnTo>
                      <a:lnTo>
                        <a:pt x="1821" y="428"/>
                      </a:lnTo>
                      <a:lnTo>
                        <a:pt x="1808" y="411"/>
                      </a:lnTo>
                      <a:lnTo>
                        <a:pt x="1808" y="398"/>
                      </a:lnTo>
                      <a:lnTo>
                        <a:pt x="1821" y="398"/>
                      </a:lnTo>
                      <a:lnTo>
                        <a:pt x="1821" y="386"/>
                      </a:lnTo>
                      <a:lnTo>
                        <a:pt x="1833" y="386"/>
                      </a:lnTo>
                      <a:lnTo>
                        <a:pt x="1833" y="377"/>
                      </a:lnTo>
                      <a:lnTo>
                        <a:pt x="1821" y="377"/>
                      </a:lnTo>
                      <a:lnTo>
                        <a:pt x="1833" y="377"/>
                      </a:lnTo>
                      <a:lnTo>
                        <a:pt x="1833" y="310"/>
                      </a:lnTo>
                      <a:lnTo>
                        <a:pt x="1846" y="310"/>
                      </a:lnTo>
                      <a:lnTo>
                        <a:pt x="1846" y="280"/>
                      </a:lnTo>
                      <a:lnTo>
                        <a:pt x="1833" y="280"/>
                      </a:lnTo>
                      <a:lnTo>
                        <a:pt x="1833" y="263"/>
                      </a:lnTo>
                      <a:lnTo>
                        <a:pt x="1821" y="250"/>
                      </a:lnTo>
                      <a:lnTo>
                        <a:pt x="1808" y="238"/>
                      </a:lnTo>
                      <a:lnTo>
                        <a:pt x="1808" y="212"/>
                      </a:lnTo>
                      <a:lnTo>
                        <a:pt x="1821" y="212"/>
                      </a:lnTo>
                      <a:lnTo>
                        <a:pt x="1821" y="191"/>
                      </a:lnTo>
                      <a:lnTo>
                        <a:pt x="1833" y="191"/>
                      </a:lnTo>
                      <a:lnTo>
                        <a:pt x="1833" y="149"/>
                      </a:lnTo>
                      <a:lnTo>
                        <a:pt x="1863" y="149"/>
                      </a:lnTo>
                      <a:lnTo>
                        <a:pt x="1863" y="136"/>
                      </a:lnTo>
                      <a:lnTo>
                        <a:pt x="1867" y="136"/>
                      </a:lnTo>
                      <a:lnTo>
                        <a:pt x="1867" y="123"/>
                      </a:lnTo>
                      <a:lnTo>
                        <a:pt x="1880" y="123"/>
                      </a:lnTo>
                      <a:lnTo>
                        <a:pt x="1880" y="111"/>
                      </a:lnTo>
                      <a:lnTo>
                        <a:pt x="1897" y="111"/>
                      </a:lnTo>
                      <a:lnTo>
                        <a:pt x="1897" y="102"/>
                      </a:lnTo>
                      <a:lnTo>
                        <a:pt x="1910" y="102"/>
                      </a:lnTo>
                      <a:lnTo>
                        <a:pt x="1910" y="111"/>
                      </a:lnTo>
                      <a:lnTo>
                        <a:pt x="1969" y="111"/>
                      </a:lnTo>
                      <a:lnTo>
                        <a:pt x="1969" y="102"/>
                      </a:lnTo>
                      <a:lnTo>
                        <a:pt x="1982" y="102"/>
                      </a:lnTo>
                      <a:lnTo>
                        <a:pt x="1982" y="47"/>
                      </a:lnTo>
                      <a:lnTo>
                        <a:pt x="1998" y="47"/>
                      </a:lnTo>
                      <a:lnTo>
                        <a:pt x="1998" y="34"/>
                      </a:lnTo>
                      <a:lnTo>
                        <a:pt x="2011" y="34"/>
                      </a:lnTo>
                      <a:lnTo>
                        <a:pt x="2011" y="13"/>
                      </a:lnTo>
                      <a:lnTo>
                        <a:pt x="2037" y="13"/>
                      </a:lnTo>
                      <a:lnTo>
                        <a:pt x="2037" y="22"/>
                      </a:lnTo>
                      <a:lnTo>
                        <a:pt x="2049" y="22"/>
                      </a:lnTo>
                      <a:lnTo>
                        <a:pt x="2049" y="13"/>
                      </a:lnTo>
                      <a:lnTo>
                        <a:pt x="2058" y="13"/>
                      </a:lnTo>
                      <a:lnTo>
                        <a:pt x="2070" y="0"/>
                      </a:lnTo>
                      <a:lnTo>
                        <a:pt x="2070" y="13"/>
                      </a:lnTo>
                      <a:lnTo>
                        <a:pt x="2070" y="0"/>
                      </a:lnTo>
                      <a:lnTo>
                        <a:pt x="2083" y="0"/>
                      </a:lnTo>
                      <a:lnTo>
                        <a:pt x="2083" y="34"/>
                      </a:lnTo>
                      <a:lnTo>
                        <a:pt x="2113" y="34"/>
                      </a:lnTo>
                      <a:lnTo>
                        <a:pt x="2113" y="47"/>
                      </a:lnTo>
                      <a:lnTo>
                        <a:pt x="2113" y="34"/>
                      </a:lnTo>
                      <a:lnTo>
                        <a:pt x="2138" y="34"/>
                      </a:lnTo>
                      <a:lnTo>
                        <a:pt x="2138" y="22"/>
                      </a:lnTo>
                      <a:lnTo>
                        <a:pt x="2159" y="22"/>
                      </a:lnTo>
                      <a:lnTo>
                        <a:pt x="2172" y="34"/>
                      </a:lnTo>
                      <a:lnTo>
                        <a:pt x="2185" y="34"/>
                      </a:lnTo>
                      <a:lnTo>
                        <a:pt x="2185" y="47"/>
                      </a:lnTo>
                      <a:lnTo>
                        <a:pt x="2197" y="47"/>
                      </a:lnTo>
                      <a:lnTo>
                        <a:pt x="2185" y="47"/>
                      </a:lnTo>
                      <a:lnTo>
                        <a:pt x="2185" y="64"/>
                      </a:lnTo>
                      <a:lnTo>
                        <a:pt x="2214" y="64"/>
                      </a:lnTo>
                      <a:lnTo>
                        <a:pt x="2197" y="64"/>
                      </a:lnTo>
                      <a:lnTo>
                        <a:pt x="2214" y="47"/>
                      </a:lnTo>
                      <a:lnTo>
                        <a:pt x="2214" y="34"/>
                      </a:lnTo>
                      <a:lnTo>
                        <a:pt x="2248" y="34"/>
                      </a:lnTo>
                      <a:lnTo>
                        <a:pt x="2248" y="22"/>
                      </a:lnTo>
                      <a:lnTo>
                        <a:pt x="2312" y="22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/>
                    <a:sym typeface="Calibri"/>
                  </a:endParaRPr>
                </a:p>
              </p:txBody>
            </p:sp>
            <p:sp>
              <p:nvSpPr>
                <p:cNvPr id="138" name="Google Shape;1178;p19">
                  <a:extLst>
                    <a:ext uri="{FF2B5EF4-FFF2-40B4-BE49-F238E27FC236}">
                      <a16:creationId xmlns:a16="http://schemas.microsoft.com/office/drawing/2014/main" id="{A3258C99-F814-B947-044B-FC7BD3AC3D23}"/>
                    </a:ext>
                  </a:extLst>
                </p:cNvPr>
                <p:cNvSpPr/>
                <p:nvPr/>
              </p:nvSpPr>
              <p:spPr>
                <a:xfrm>
                  <a:off x="9383969" y="4992405"/>
                  <a:ext cx="547340" cy="495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" h="1528" extrusionOk="0">
                      <a:moveTo>
                        <a:pt x="537" y="279"/>
                      </a:moveTo>
                      <a:lnTo>
                        <a:pt x="554" y="279"/>
                      </a:lnTo>
                      <a:lnTo>
                        <a:pt x="554" y="250"/>
                      </a:lnTo>
                      <a:lnTo>
                        <a:pt x="567" y="246"/>
                      </a:lnTo>
                      <a:lnTo>
                        <a:pt x="567" y="233"/>
                      </a:lnTo>
                      <a:lnTo>
                        <a:pt x="588" y="233"/>
                      </a:lnTo>
                      <a:lnTo>
                        <a:pt x="579" y="233"/>
                      </a:lnTo>
                      <a:lnTo>
                        <a:pt x="579" y="246"/>
                      </a:lnTo>
                      <a:lnTo>
                        <a:pt x="588" y="246"/>
                      </a:lnTo>
                      <a:lnTo>
                        <a:pt x="588" y="250"/>
                      </a:lnTo>
                      <a:lnTo>
                        <a:pt x="601" y="250"/>
                      </a:lnTo>
                      <a:lnTo>
                        <a:pt x="601" y="267"/>
                      </a:lnTo>
                      <a:lnTo>
                        <a:pt x="601" y="250"/>
                      </a:lnTo>
                      <a:lnTo>
                        <a:pt x="613" y="250"/>
                      </a:lnTo>
                      <a:lnTo>
                        <a:pt x="613" y="233"/>
                      </a:lnTo>
                      <a:lnTo>
                        <a:pt x="626" y="233"/>
                      </a:lnTo>
                      <a:lnTo>
                        <a:pt x="626" y="246"/>
                      </a:lnTo>
                      <a:lnTo>
                        <a:pt x="639" y="246"/>
                      </a:lnTo>
                      <a:lnTo>
                        <a:pt x="639" y="250"/>
                      </a:lnTo>
                      <a:lnTo>
                        <a:pt x="656" y="250"/>
                      </a:lnTo>
                      <a:lnTo>
                        <a:pt x="656" y="246"/>
                      </a:lnTo>
                      <a:lnTo>
                        <a:pt x="656" y="250"/>
                      </a:lnTo>
                      <a:lnTo>
                        <a:pt x="702" y="250"/>
                      </a:lnTo>
                      <a:lnTo>
                        <a:pt x="702" y="246"/>
                      </a:lnTo>
                      <a:lnTo>
                        <a:pt x="715" y="233"/>
                      </a:lnTo>
                      <a:lnTo>
                        <a:pt x="728" y="233"/>
                      </a:lnTo>
                      <a:lnTo>
                        <a:pt x="740" y="246"/>
                      </a:lnTo>
                      <a:lnTo>
                        <a:pt x="753" y="246"/>
                      </a:lnTo>
                      <a:lnTo>
                        <a:pt x="753" y="233"/>
                      </a:lnTo>
                      <a:lnTo>
                        <a:pt x="770" y="216"/>
                      </a:lnTo>
                      <a:lnTo>
                        <a:pt x="774" y="203"/>
                      </a:lnTo>
                      <a:lnTo>
                        <a:pt x="855" y="203"/>
                      </a:lnTo>
                      <a:lnTo>
                        <a:pt x="855" y="233"/>
                      </a:lnTo>
                      <a:lnTo>
                        <a:pt x="876" y="233"/>
                      </a:lnTo>
                      <a:lnTo>
                        <a:pt x="889" y="246"/>
                      </a:lnTo>
                      <a:lnTo>
                        <a:pt x="905" y="246"/>
                      </a:lnTo>
                      <a:lnTo>
                        <a:pt x="905" y="233"/>
                      </a:lnTo>
                      <a:lnTo>
                        <a:pt x="918" y="246"/>
                      </a:lnTo>
                      <a:lnTo>
                        <a:pt x="944" y="246"/>
                      </a:lnTo>
                      <a:lnTo>
                        <a:pt x="944" y="250"/>
                      </a:lnTo>
                      <a:lnTo>
                        <a:pt x="931" y="250"/>
                      </a:lnTo>
                      <a:lnTo>
                        <a:pt x="931" y="267"/>
                      </a:lnTo>
                      <a:lnTo>
                        <a:pt x="965" y="267"/>
                      </a:lnTo>
                      <a:lnTo>
                        <a:pt x="965" y="279"/>
                      </a:lnTo>
                      <a:lnTo>
                        <a:pt x="977" y="279"/>
                      </a:lnTo>
                      <a:lnTo>
                        <a:pt x="977" y="292"/>
                      </a:lnTo>
                      <a:lnTo>
                        <a:pt x="990" y="292"/>
                      </a:lnTo>
                      <a:lnTo>
                        <a:pt x="990" y="305"/>
                      </a:lnTo>
                      <a:lnTo>
                        <a:pt x="1003" y="292"/>
                      </a:lnTo>
                      <a:lnTo>
                        <a:pt x="1003" y="305"/>
                      </a:lnTo>
                      <a:lnTo>
                        <a:pt x="1020" y="305"/>
                      </a:lnTo>
                      <a:lnTo>
                        <a:pt x="1020" y="318"/>
                      </a:lnTo>
                      <a:lnTo>
                        <a:pt x="1045" y="318"/>
                      </a:lnTo>
                      <a:lnTo>
                        <a:pt x="1045" y="334"/>
                      </a:lnTo>
                      <a:lnTo>
                        <a:pt x="1054" y="334"/>
                      </a:lnTo>
                      <a:lnTo>
                        <a:pt x="1054" y="318"/>
                      </a:lnTo>
                      <a:lnTo>
                        <a:pt x="1066" y="334"/>
                      </a:lnTo>
                      <a:lnTo>
                        <a:pt x="1066" y="347"/>
                      </a:lnTo>
                      <a:lnTo>
                        <a:pt x="1092" y="347"/>
                      </a:lnTo>
                      <a:lnTo>
                        <a:pt x="1092" y="351"/>
                      </a:lnTo>
                      <a:lnTo>
                        <a:pt x="1121" y="351"/>
                      </a:lnTo>
                      <a:lnTo>
                        <a:pt x="1121" y="364"/>
                      </a:lnTo>
                      <a:lnTo>
                        <a:pt x="1181" y="364"/>
                      </a:lnTo>
                      <a:lnTo>
                        <a:pt x="1181" y="381"/>
                      </a:lnTo>
                      <a:lnTo>
                        <a:pt x="1206" y="381"/>
                      </a:lnTo>
                      <a:lnTo>
                        <a:pt x="1206" y="394"/>
                      </a:lnTo>
                      <a:lnTo>
                        <a:pt x="1240" y="394"/>
                      </a:lnTo>
                      <a:lnTo>
                        <a:pt x="1240" y="406"/>
                      </a:lnTo>
                      <a:lnTo>
                        <a:pt x="1270" y="406"/>
                      </a:lnTo>
                      <a:lnTo>
                        <a:pt x="1270" y="419"/>
                      </a:lnTo>
                      <a:lnTo>
                        <a:pt x="1282" y="419"/>
                      </a:lnTo>
                      <a:lnTo>
                        <a:pt x="1282" y="432"/>
                      </a:lnTo>
                      <a:lnTo>
                        <a:pt x="1295" y="432"/>
                      </a:lnTo>
                      <a:lnTo>
                        <a:pt x="1295" y="440"/>
                      </a:lnTo>
                      <a:lnTo>
                        <a:pt x="1282" y="453"/>
                      </a:lnTo>
                      <a:lnTo>
                        <a:pt x="1308" y="453"/>
                      </a:lnTo>
                      <a:lnTo>
                        <a:pt x="1320" y="466"/>
                      </a:lnTo>
                      <a:lnTo>
                        <a:pt x="1329" y="483"/>
                      </a:lnTo>
                      <a:lnTo>
                        <a:pt x="1341" y="483"/>
                      </a:lnTo>
                      <a:lnTo>
                        <a:pt x="1341" y="495"/>
                      </a:lnTo>
                      <a:lnTo>
                        <a:pt x="1354" y="495"/>
                      </a:lnTo>
                      <a:lnTo>
                        <a:pt x="1371" y="508"/>
                      </a:lnTo>
                      <a:lnTo>
                        <a:pt x="1371" y="495"/>
                      </a:lnTo>
                      <a:lnTo>
                        <a:pt x="1384" y="495"/>
                      </a:lnTo>
                      <a:lnTo>
                        <a:pt x="1384" y="483"/>
                      </a:lnTo>
                      <a:lnTo>
                        <a:pt x="1422" y="483"/>
                      </a:lnTo>
                      <a:lnTo>
                        <a:pt x="1422" y="495"/>
                      </a:lnTo>
                      <a:lnTo>
                        <a:pt x="1422" y="483"/>
                      </a:lnTo>
                      <a:lnTo>
                        <a:pt x="1430" y="483"/>
                      </a:lnTo>
                      <a:lnTo>
                        <a:pt x="1422" y="495"/>
                      </a:lnTo>
                      <a:lnTo>
                        <a:pt x="1430" y="495"/>
                      </a:lnTo>
                      <a:lnTo>
                        <a:pt x="1430" y="508"/>
                      </a:lnTo>
                      <a:lnTo>
                        <a:pt x="1443" y="508"/>
                      </a:lnTo>
                      <a:lnTo>
                        <a:pt x="1430" y="508"/>
                      </a:lnTo>
                      <a:lnTo>
                        <a:pt x="1430" y="521"/>
                      </a:lnTo>
                      <a:lnTo>
                        <a:pt x="1456" y="521"/>
                      </a:lnTo>
                      <a:lnTo>
                        <a:pt x="1469" y="529"/>
                      </a:lnTo>
                      <a:lnTo>
                        <a:pt x="1469" y="542"/>
                      </a:lnTo>
                      <a:lnTo>
                        <a:pt x="1485" y="542"/>
                      </a:lnTo>
                      <a:lnTo>
                        <a:pt x="1485" y="529"/>
                      </a:lnTo>
                      <a:lnTo>
                        <a:pt x="1485" y="542"/>
                      </a:lnTo>
                      <a:lnTo>
                        <a:pt x="1485" y="529"/>
                      </a:lnTo>
                      <a:lnTo>
                        <a:pt x="1498" y="542"/>
                      </a:lnTo>
                      <a:lnTo>
                        <a:pt x="1498" y="555"/>
                      </a:lnTo>
                      <a:lnTo>
                        <a:pt x="1511" y="555"/>
                      </a:lnTo>
                      <a:lnTo>
                        <a:pt x="1511" y="567"/>
                      </a:lnTo>
                      <a:lnTo>
                        <a:pt x="1519" y="567"/>
                      </a:lnTo>
                      <a:lnTo>
                        <a:pt x="1532" y="580"/>
                      </a:lnTo>
                      <a:lnTo>
                        <a:pt x="1519" y="580"/>
                      </a:lnTo>
                      <a:lnTo>
                        <a:pt x="1532" y="580"/>
                      </a:lnTo>
                      <a:lnTo>
                        <a:pt x="1532" y="610"/>
                      </a:lnTo>
                      <a:lnTo>
                        <a:pt x="1545" y="610"/>
                      </a:lnTo>
                      <a:lnTo>
                        <a:pt x="1545" y="644"/>
                      </a:lnTo>
                      <a:lnTo>
                        <a:pt x="1557" y="644"/>
                      </a:lnTo>
                      <a:lnTo>
                        <a:pt x="1557" y="669"/>
                      </a:lnTo>
                      <a:lnTo>
                        <a:pt x="1570" y="669"/>
                      </a:lnTo>
                      <a:lnTo>
                        <a:pt x="1570" y="699"/>
                      </a:lnTo>
                      <a:lnTo>
                        <a:pt x="1587" y="699"/>
                      </a:lnTo>
                      <a:lnTo>
                        <a:pt x="1587" y="711"/>
                      </a:lnTo>
                      <a:lnTo>
                        <a:pt x="1600" y="711"/>
                      </a:lnTo>
                      <a:lnTo>
                        <a:pt x="1600" y="732"/>
                      </a:lnTo>
                      <a:lnTo>
                        <a:pt x="1587" y="732"/>
                      </a:lnTo>
                      <a:lnTo>
                        <a:pt x="1587" y="745"/>
                      </a:lnTo>
                      <a:lnTo>
                        <a:pt x="1600" y="745"/>
                      </a:lnTo>
                      <a:lnTo>
                        <a:pt x="1587" y="745"/>
                      </a:lnTo>
                      <a:lnTo>
                        <a:pt x="1600" y="758"/>
                      </a:lnTo>
                      <a:lnTo>
                        <a:pt x="1587" y="758"/>
                      </a:lnTo>
                      <a:lnTo>
                        <a:pt x="1600" y="758"/>
                      </a:lnTo>
                      <a:lnTo>
                        <a:pt x="1600" y="813"/>
                      </a:lnTo>
                      <a:lnTo>
                        <a:pt x="1587" y="813"/>
                      </a:lnTo>
                      <a:lnTo>
                        <a:pt x="1600" y="813"/>
                      </a:lnTo>
                      <a:lnTo>
                        <a:pt x="1587" y="813"/>
                      </a:lnTo>
                      <a:lnTo>
                        <a:pt x="1587" y="906"/>
                      </a:lnTo>
                      <a:lnTo>
                        <a:pt x="1570" y="906"/>
                      </a:lnTo>
                      <a:lnTo>
                        <a:pt x="1570" y="919"/>
                      </a:lnTo>
                      <a:lnTo>
                        <a:pt x="1557" y="919"/>
                      </a:lnTo>
                      <a:lnTo>
                        <a:pt x="1557" y="948"/>
                      </a:lnTo>
                      <a:lnTo>
                        <a:pt x="1570" y="948"/>
                      </a:lnTo>
                      <a:lnTo>
                        <a:pt x="1570" y="961"/>
                      </a:lnTo>
                      <a:lnTo>
                        <a:pt x="1557" y="961"/>
                      </a:lnTo>
                      <a:lnTo>
                        <a:pt x="1557" y="974"/>
                      </a:lnTo>
                      <a:lnTo>
                        <a:pt x="1545" y="974"/>
                      </a:lnTo>
                      <a:lnTo>
                        <a:pt x="1545" y="986"/>
                      </a:lnTo>
                      <a:lnTo>
                        <a:pt x="1532" y="995"/>
                      </a:lnTo>
                      <a:lnTo>
                        <a:pt x="1519" y="1008"/>
                      </a:lnTo>
                      <a:lnTo>
                        <a:pt x="1498" y="1008"/>
                      </a:lnTo>
                      <a:lnTo>
                        <a:pt x="1498" y="1020"/>
                      </a:lnTo>
                      <a:lnTo>
                        <a:pt x="1485" y="1020"/>
                      </a:lnTo>
                      <a:lnTo>
                        <a:pt x="1485" y="1046"/>
                      </a:lnTo>
                      <a:lnTo>
                        <a:pt x="1469" y="1046"/>
                      </a:lnTo>
                      <a:lnTo>
                        <a:pt x="1469" y="1063"/>
                      </a:lnTo>
                      <a:lnTo>
                        <a:pt x="1456" y="1063"/>
                      </a:lnTo>
                      <a:lnTo>
                        <a:pt x="1456" y="1075"/>
                      </a:lnTo>
                      <a:lnTo>
                        <a:pt x="1443" y="1075"/>
                      </a:lnTo>
                      <a:lnTo>
                        <a:pt x="1443" y="1088"/>
                      </a:lnTo>
                      <a:lnTo>
                        <a:pt x="1422" y="1088"/>
                      </a:lnTo>
                      <a:lnTo>
                        <a:pt x="1422" y="1135"/>
                      </a:lnTo>
                      <a:lnTo>
                        <a:pt x="1397" y="1135"/>
                      </a:lnTo>
                      <a:lnTo>
                        <a:pt x="1397" y="1147"/>
                      </a:lnTo>
                      <a:lnTo>
                        <a:pt x="1371" y="1147"/>
                      </a:lnTo>
                      <a:lnTo>
                        <a:pt x="1384" y="1147"/>
                      </a:lnTo>
                      <a:lnTo>
                        <a:pt x="1384" y="1164"/>
                      </a:lnTo>
                      <a:lnTo>
                        <a:pt x="1354" y="1164"/>
                      </a:lnTo>
                      <a:lnTo>
                        <a:pt x="1354" y="1177"/>
                      </a:lnTo>
                      <a:lnTo>
                        <a:pt x="1341" y="1177"/>
                      </a:lnTo>
                      <a:lnTo>
                        <a:pt x="1341" y="1164"/>
                      </a:lnTo>
                      <a:lnTo>
                        <a:pt x="1320" y="1164"/>
                      </a:lnTo>
                      <a:lnTo>
                        <a:pt x="1320" y="1177"/>
                      </a:lnTo>
                      <a:lnTo>
                        <a:pt x="1308" y="1177"/>
                      </a:lnTo>
                      <a:lnTo>
                        <a:pt x="1308" y="1181"/>
                      </a:lnTo>
                      <a:lnTo>
                        <a:pt x="1320" y="1181"/>
                      </a:lnTo>
                      <a:lnTo>
                        <a:pt x="1308" y="1198"/>
                      </a:lnTo>
                      <a:lnTo>
                        <a:pt x="1295" y="1198"/>
                      </a:lnTo>
                      <a:lnTo>
                        <a:pt x="1282" y="1211"/>
                      </a:lnTo>
                      <a:lnTo>
                        <a:pt x="1240" y="1211"/>
                      </a:lnTo>
                      <a:lnTo>
                        <a:pt x="1240" y="1223"/>
                      </a:lnTo>
                      <a:lnTo>
                        <a:pt x="1236" y="1223"/>
                      </a:lnTo>
                      <a:lnTo>
                        <a:pt x="1219" y="1236"/>
                      </a:lnTo>
                      <a:lnTo>
                        <a:pt x="1206" y="1249"/>
                      </a:lnTo>
                      <a:lnTo>
                        <a:pt x="1193" y="1249"/>
                      </a:lnTo>
                      <a:lnTo>
                        <a:pt x="1193" y="1279"/>
                      </a:lnTo>
                      <a:lnTo>
                        <a:pt x="1181" y="1279"/>
                      </a:lnTo>
                      <a:lnTo>
                        <a:pt x="1193" y="1279"/>
                      </a:lnTo>
                      <a:lnTo>
                        <a:pt x="1193" y="1283"/>
                      </a:lnTo>
                      <a:lnTo>
                        <a:pt x="1206" y="1283"/>
                      </a:lnTo>
                      <a:lnTo>
                        <a:pt x="1206" y="1296"/>
                      </a:lnTo>
                      <a:lnTo>
                        <a:pt x="1219" y="1312"/>
                      </a:lnTo>
                      <a:lnTo>
                        <a:pt x="1219" y="1296"/>
                      </a:lnTo>
                      <a:lnTo>
                        <a:pt x="1219" y="1372"/>
                      </a:lnTo>
                      <a:lnTo>
                        <a:pt x="1155" y="1372"/>
                      </a:lnTo>
                      <a:lnTo>
                        <a:pt x="1155" y="1384"/>
                      </a:lnTo>
                      <a:lnTo>
                        <a:pt x="1121" y="1384"/>
                      </a:lnTo>
                      <a:lnTo>
                        <a:pt x="1121" y="1397"/>
                      </a:lnTo>
                      <a:lnTo>
                        <a:pt x="1104" y="1414"/>
                      </a:lnTo>
                      <a:lnTo>
                        <a:pt x="1121" y="1414"/>
                      </a:lnTo>
                      <a:lnTo>
                        <a:pt x="1092" y="1414"/>
                      </a:lnTo>
                      <a:lnTo>
                        <a:pt x="1092" y="1397"/>
                      </a:lnTo>
                      <a:lnTo>
                        <a:pt x="1104" y="1397"/>
                      </a:lnTo>
                      <a:lnTo>
                        <a:pt x="1092" y="1397"/>
                      </a:lnTo>
                      <a:lnTo>
                        <a:pt x="1092" y="1384"/>
                      </a:lnTo>
                      <a:lnTo>
                        <a:pt x="1079" y="1384"/>
                      </a:lnTo>
                      <a:lnTo>
                        <a:pt x="1066" y="1372"/>
                      </a:lnTo>
                      <a:lnTo>
                        <a:pt x="1045" y="1372"/>
                      </a:lnTo>
                      <a:lnTo>
                        <a:pt x="1045" y="1384"/>
                      </a:lnTo>
                      <a:lnTo>
                        <a:pt x="1020" y="1384"/>
                      </a:lnTo>
                      <a:lnTo>
                        <a:pt x="1020" y="1397"/>
                      </a:lnTo>
                      <a:lnTo>
                        <a:pt x="1020" y="1384"/>
                      </a:lnTo>
                      <a:lnTo>
                        <a:pt x="990" y="1384"/>
                      </a:lnTo>
                      <a:lnTo>
                        <a:pt x="990" y="1350"/>
                      </a:lnTo>
                      <a:lnTo>
                        <a:pt x="977" y="1350"/>
                      </a:lnTo>
                      <a:lnTo>
                        <a:pt x="977" y="1363"/>
                      </a:lnTo>
                      <a:lnTo>
                        <a:pt x="977" y="1350"/>
                      </a:lnTo>
                      <a:lnTo>
                        <a:pt x="965" y="1363"/>
                      </a:lnTo>
                      <a:lnTo>
                        <a:pt x="956" y="1363"/>
                      </a:lnTo>
                      <a:lnTo>
                        <a:pt x="956" y="1372"/>
                      </a:lnTo>
                      <a:lnTo>
                        <a:pt x="944" y="1372"/>
                      </a:lnTo>
                      <a:lnTo>
                        <a:pt x="944" y="1363"/>
                      </a:lnTo>
                      <a:lnTo>
                        <a:pt x="918" y="1363"/>
                      </a:lnTo>
                      <a:lnTo>
                        <a:pt x="918" y="1384"/>
                      </a:lnTo>
                      <a:lnTo>
                        <a:pt x="905" y="1384"/>
                      </a:lnTo>
                      <a:lnTo>
                        <a:pt x="905" y="1397"/>
                      </a:lnTo>
                      <a:lnTo>
                        <a:pt x="889" y="1397"/>
                      </a:lnTo>
                      <a:lnTo>
                        <a:pt x="889" y="1452"/>
                      </a:lnTo>
                      <a:lnTo>
                        <a:pt x="876" y="1452"/>
                      </a:lnTo>
                      <a:lnTo>
                        <a:pt x="876" y="1461"/>
                      </a:lnTo>
                      <a:lnTo>
                        <a:pt x="876" y="1439"/>
                      </a:lnTo>
                      <a:lnTo>
                        <a:pt x="863" y="1439"/>
                      </a:lnTo>
                      <a:lnTo>
                        <a:pt x="863" y="1414"/>
                      </a:lnTo>
                      <a:lnTo>
                        <a:pt x="842" y="1414"/>
                      </a:lnTo>
                      <a:lnTo>
                        <a:pt x="842" y="1397"/>
                      </a:lnTo>
                      <a:lnTo>
                        <a:pt x="817" y="1397"/>
                      </a:lnTo>
                      <a:lnTo>
                        <a:pt x="817" y="1384"/>
                      </a:lnTo>
                      <a:lnTo>
                        <a:pt x="804" y="1384"/>
                      </a:lnTo>
                      <a:lnTo>
                        <a:pt x="804" y="1397"/>
                      </a:lnTo>
                      <a:lnTo>
                        <a:pt x="787" y="1384"/>
                      </a:lnTo>
                      <a:lnTo>
                        <a:pt x="774" y="1384"/>
                      </a:lnTo>
                      <a:lnTo>
                        <a:pt x="774" y="1372"/>
                      </a:lnTo>
                      <a:lnTo>
                        <a:pt x="770" y="1363"/>
                      </a:lnTo>
                      <a:lnTo>
                        <a:pt x="774" y="1363"/>
                      </a:lnTo>
                      <a:lnTo>
                        <a:pt x="774" y="1350"/>
                      </a:lnTo>
                      <a:lnTo>
                        <a:pt x="770" y="1350"/>
                      </a:lnTo>
                      <a:lnTo>
                        <a:pt x="770" y="1338"/>
                      </a:lnTo>
                      <a:lnTo>
                        <a:pt x="753" y="1338"/>
                      </a:lnTo>
                      <a:lnTo>
                        <a:pt x="753" y="1350"/>
                      </a:lnTo>
                      <a:lnTo>
                        <a:pt x="740" y="1350"/>
                      </a:lnTo>
                      <a:lnTo>
                        <a:pt x="728" y="1338"/>
                      </a:lnTo>
                      <a:lnTo>
                        <a:pt x="715" y="1338"/>
                      </a:lnTo>
                      <a:lnTo>
                        <a:pt x="702" y="1325"/>
                      </a:lnTo>
                      <a:lnTo>
                        <a:pt x="702" y="1350"/>
                      </a:lnTo>
                      <a:lnTo>
                        <a:pt x="715" y="1350"/>
                      </a:lnTo>
                      <a:lnTo>
                        <a:pt x="715" y="1363"/>
                      </a:lnTo>
                      <a:lnTo>
                        <a:pt x="690" y="1363"/>
                      </a:lnTo>
                      <a:lnTo>
                        <a:pt x="690" y="1372"/>
                      </a:lnTo>
                      <a:lnTo>
                        <a:pt x="681" y="1363"/>
                      </a:lnTo>
                      <a:lnTo>
                        <a:pt x="656" y="1363"/>
                      </a:lnTo>
                      <a:lnTo>
                        <a:pt x="656" y="1384"/>
                      </a:lnTo>
                      <a:lnTo>
                        <a:pt x="639" y="1397"/>
                      </a:lnTo>
                      <a:lnTo>
                        <a:pt x="639" y="1384"/>
                      </a:lnTo>
                      <a:lnTo>
                        <a:pt x="613" y="1384"/>
                      </a:lnTo>
                      <a:lnTo>
                        <a:pt x="613" y="1372"/>
                      </a:lnTo>
                      <a:lnTo>
                        <a:pt x="601" y="1372"/>
                      </a:lnTo>
                      <a:lnTo>
                        <a:pt x="601" y="1384"/>
                      </a:lnTo>
                      <a:lnTo>
                        <a:pt x="588" y="1384"/>
                      </a:lnTo>
                      <a:lnTo>
                        <a:pt x="579" y="1397"/>
                      </a:lnTo>
                      <a:lnTo>
                        <a:pt x="579" y="1414"/>
                      </a:lnTo>
                      <a:lnTo>
                        <a:pt x="567" y="1397"/>
                      </a:lnTo>
                      <a:lnTo>
                        <a:pt x="567" y="1414"/>
                      </a:lnTo>
                      <a:lnTo>
                        <a:pt x="567" y="1397"/>
                      </a:lnTo>
                      <a:lnTo>
                        <a:pt x="554" y="1397"/>
                      </a:lnTo>
                      <a:lnTo>
                        <a:pt x="537" y="1414"/>
                      </a:lnTo>
                      <a:lnTo>
                        <a:pt x="499" y="1414"/>
                      </a:lnTo>
                      <a:lnTo>
                        <a:pt x="499" y="1427"/>
                      </a:lnTo>
                      <a:lnTo>
                        <a:pt x="491" y="1439"/>
                      </a:lnTo>
                      <a:lnTo>
                        <a:pt x="491" y="1427"/>
                      </a:lnTo>
                      <a:lnTo>
                        <a:pt x="478" y="1427"/>
                      </a:lnTo>
                      <a:lnTo>
                        <a:pt x="478" y="1414"/>
                      </a:lnTo>
                      <a:lnTo>
                        <a:pt x="440" y="1414"/>
                      </a:lnTo>
                      <a:lnTo>
                        <a:pt x="440" y="1397"/>
                      </a:lnTo>
                      <a:lnTo>
                        <a:pt x="423" y="1397"/>
                      </a:lnTo>
                      <a:lnTo>
                        <a:pt x="423" y="1372"/>
                      </a:lnTo>
                      <a:lnTo>
                        <a:pt x="410" y="1384"/>
                      </a:lnTo>
                      <a:lnTo>
                        <a:pt x="410" y="1397"/>
                      </a:lnTo>
                      <a:lnTo>
                        <a:pt x="406" y="1397"/>
                      </a:lnTo>
                      <a:lnTo>
                        <a:pt x="406" y="1414"/>
                      </a:lnTo>
                      <a:lnTo>
                        <a:pt x="389" y="1427"/>
                      </a:lnTo>
                      <a:lnTo>
                        <a:pt x="389" y="1461"/>
                      </a:lnTo>
                      <a:lnTo>
                        <a:pt x="376" y="1461"/>
                      </a:lnTo>
                      <a:lnTo>
                        <a:pt x="364" y="1473"/>
                      </a:lnTo>
                      <a:lnTo>
                        <a:pt x="351" y="1473"/>
                      </a:lnTo>
                      <a:lnTo>
                        <a:pt x="338" y="1486"/>
                      </a:lnTo>
                      <a:lnTo>
                        <a:pt x="338" y="1528"/>
                      </a:lnTo>
                      <a:lnTo>
                        <a:pt x="304" y="1528"/>
                      </a:lnTo>
                      <a:lnTo>
                        <a:pt x="304" y="1511"/>
                      </a:lnTo>
                      <a:lnTo>
                        <a:pt x="287" y="1511"/>
                      </a:lnTo>
                      <a:lnTo>
                        <a:pt x="287" y="1499"/>
                      </a:lnTo>
                      <a:lnTo>
                        <a:pt x="275" y="1499"/>
                      </a:lnTo>
                      <a:lnTo>
                        <a:pt x="275" y="1486"/>
                      </a:lnTo>
                      <a:lnTo>
                        <a:pt x="249" y="1486"/>
                      </a:lnTo>
                      <a:lnTo>
                        <a:pt x="249" y="1473"/>
                      </a:lnTo>
                      <a:lnTo>
                        <a:pt x="237" y="1473"/>
                      </a:lnTo>
                      <a:lnTo>
                        <a:pt x="237" y="1452"/>
                      </a:lnTo>
                      <a:lnTo>
                        <a:pt x="249" y="1452"/>
                      </a:lnTo>
                      <a:lnTo>
                        <a:pt x="237" y="1452"/>
                      </a:lnTo>
                      <a:lnTo>
                        <a:pt x="237" y="1439"/>
                      </a:lnTo>
                      <a:lnTo>
                        <a:pt x="249" y="1439"/>
                      </a:lnTo>
                      <a:lnTo>
                        <a:pt x="237" y="1439"/>
                      </a:lnTo>
                      <a:lnTo>
                        <a:pt x="237" y="1384"/>
                      </a:lnTo>
                      <a:lnTo>
                        <a:pt x="249" y="1384"/>
                      </a:lnTo>
                      <a:lnTo>
                        <a:pt x="249" y="1372"/>
                      </a:lnTo>
                      <a:lnTo>
                        <a:pt x="287" y="1372"/>
                      </a:lnTo>
                      <a:lnTo>
                        <a:pt x="287" y="1325"/>
                      </a:lnTo>
                      <a:lnTo>
                        <a:pt x="275" y="1325"/>
                      </a:lnTo>
                      <a:lnTo>
                        <a:pt x="275" y="1283"/>
                      </a:lnTo>
                      <a:lnTo>
                        <a:pt x="287" y="1279"/>
                      </a:lnTo>
                      <a:lnTo>
                        <a:pt x="287" y="1262"/>
                      </a:lnTo>
                      <a:lnTo>
                        <a:pt x="304" y="1262"/>
                      </a:lnTo>
                      <a:lnTo>
                        <a:pt x="287" y="1249"/>
                      </a:lnTo>
                      <a:lnTo>
                        <a:pt x="287" y="1223"/>
                      </a:lnTo>
                      <a:lnTo>
                        <a:pt x="275" y="1223"/>
                      </a:lnTo>
                      <a:lnTo>
                        <a:pt x="275" y="1211"/>
                      </a:lnTo>
                      <a:lnTo>
                        <a:pt x="262" y="1211"/>
                      </a:lnTo>
                      <a:lnTo>
                        <a:pt x="275" y="1211"/>
                      </a:lnTo>
                      <a:lnTo>
                        <a:pt x="262" y="1211"/>
                      </a:lnTo>
                      <a:lnTo>
                        <a:pt x="262" y="1198"/>
                      </a:lnTo>
                      <a:lnTo>
                        <a:pt x="249" y="1198"/>
                      </a:lnTo>
                      <a:lnTo>
                        <a:pt x="249" y="1177"/>
                      </a:lnTo>
                      <a:lnTo>
                        <a:pt x="237" y="1177"/>
                      </a:lnTo>
                      <a:lnTo>
                        <a:pt x="237" y="1147"/>
                      </a:lnTo>
                      <a:lnTo>
                        <a:pt x="224" y="1147"/>
                      </a:lnTo>
                      <a:lnTo>
                        <a:pt x="224" y="1135"/>
                      </a:lnTo>
                      <a:lnTo>
                        <a:pt x="249" y="1135"/>
                      </a:lnTo>
                      <a:lnTo>
                        <a:pt x="249" y="1096"/>
                      </a:lnTo>
                      <a:lnTo>
                        <a:pt x="262" y="1096"/>
                      </a:lnTo>
                      <a:lnTo>
                        <a:pt x="275" y="1088"/>
                      </a:lnTo>
                      <a:lnTo>
                        <a:pt x="275" y="1046"/>
                      </a:lnTo>
                      <a:lnTo>
                        <a:pt x="287" y="1046"/>
                      </a:lnTo>
                      <a:lnTo>
                        <a:pt x="287" y="974"/>
                      </a:lnTo>
                      <a:lnTo>
                        <a:pt x="275" y="974"/>
                      </a:lnTo>
                      <a:lnTo>
                        <a:pt x="275" y="961"/>
                      </a:lnTo>
                      <a:lnTo>
                        <a:pt x="262" y="961"/>
                      </a:lnTo>
                      <a:lnTo>
                        <a:pt x="262" y="931"/>
                      </a:lnTo>
                      <a:lnTo>
                        <a:pt x="249" y="931"/>
                      </a:lnTo>
                      <a:lnTo>
                        <a:pt x="249" y="906"/>
                      </a:lnTo>
                      <a:lnTo>
                        <a:pt x="237" y="906"/>
                      </a:lnTo>
                      <a:lnTo>
                        <a:pt x="237" y="885"/>
                      </a:lnTo>
                      <a:lnTo>
                        <a:pt x="224" y="885"/>
                      </a:lnTo>
                      <a:lnTo>
                        <a:pt x="224" y="859"/>
                      </a:lnTo>
                      <a:lnTo>
                        <a:pt x="215" y="859"/>
                      </a:lnTo>
                      <a:lnTo>
                        <a:pt x="215" y="847"/>
                      </a:lnTo>
                      <a:lnTo>
                        <a:pt x="203" y="847"/>
                      </a:lnTo>
                      <a:lnTo>
                        <a:pt x="215" y="830"/>
                      </a:lnTo>
                      <a:lnTo>
                        <a:pt x="203" y="830"/>
                      </a:lnTo>
                      <a:lnTo>
                        <a:pt x="203" y="813"/>
                      </a:lnTo>
                      <a:lnTo>
                        <a:pt x="190" y="813"/>
                      </a:lnTo>
                      <a:lnTo>
                        <a:pt x="190" y="796"/>
                      </a:lnTo>
                      <a:lnTo>
                        <a:pt x="203" y="796"/>
                      </a:lnTo>
                      <a:lnTo>
                        <a:pt x="203" y="771"/>
                      </a:lnTo>
                      <a:lnTo>
                        <a:pt x="190" y="771"/>
                      </a:lnTo>
                      <a:lnTo>
                        <a:pt x="190" y="745"/>
                      </a:lnTo>
                      <a:lnTo>
                        <a:pt x="173" y="745"/>
                      </a:lnTo>
                      <a:lnTo>
                        <a:pt x="173" y="711"/>
                      </a:lnTo>
                      <a:lnTo>
                        <a:pt x="160" y="711"/>
                      </a:lnTo>
                      <a:lnTo>
                        <a:pt x="160" y="699"/>
                      </a:lnTo>
                      <a:lnTo>
                        <a:pt x="148" y="682"/>
                      </a:lnTo>
                      <a:lnTo>
                        <a:pt x="135" y="682"/>
                      </a:lnTo>
                      <a:lnTo>
                        <a:pt x="135" y="631"/>
                      </a:lnTo>
                      <a:lnTo>
                        <a:pt x="122" y="631"/>
                      </a:lnTo>
                      <a:lnTo>
                        <a:pt x="135" y="631"/>
                      </a:lnTo>
                      <a:lnTo>
                        <a:pt x="135" y="622"/>
                      </a:lnTo>
                      <a:lnTo>
                        <a:pt x="122" y="622"/>
                      </a:lnTo>
                      <a:lnTo>
                        <a:pt x="122" y="610"/>
                      </a:lnTo>
                      <a:lnTo>
                        <a:pt x="114" y="610"/>
                      </a:lnTo>
                      <a:lnTo>
                        <a:pt x="114" y="597"/>
                      </a:lnTo>
                      <a:lnTo>
                        <a:pt x="101" y="597"/>
                      </a:lnTo>
                      <a:lnTo>
                        <a:pt x="101" y="567"/>
                      </a:lnTo>
                      <a:lnTo>
                        <a:pt x="88" y="567"/>
                      </a:lnTo>
                      <a:lnTo>
                        <a:pt x="88" y="529"/>
                      </a:lnTo>
                      <a:lnTo>
                        <a:pt x="135" y="529"/>
                      </a:lnTo>
                      <a:lnTo>
                        <a:pt x="135" y="521"/>
                      </a:lnTo>
                      <a:lnTo>
                        <a:pt x="148" y="521"/>
                      </a:lnTo>
                      <a:lnTo>
                        <a:pt x="148" y="508"/>
                      </a:lnTo>
                      <a:lnTo>
                        <a:pt x="135" y="508"/>
                      </a:lnTo>
                      <a:lnTo>
                        <a:pt x="135" y="495"/>
                      </a:lnTo>
                      <a:lnTo>
                        <a:pt x="114" y="495"/>
                      </a:lnTo>
                      <a:lnTo>
                        <a:pt x="114" y="466"/>
                      </a:lnTo>
                      <a:lnTo>
                        <a:pt x="101" y="466"/>
                      </a:lnTo>
                      <a:lnTo>
                        <a:pt x="101" y="440"/>
                      </a:lnTo>
                      <a:lnTo>
                        <a:pt x="71" y="440"/>
                      </a:lnTo>
                      <a:lnTo>
                        <a:pt x="71" y="432"/>
                      </a:lnTo>
                      <a:lnTo>
                        <a:pt x="71" y="440"/>
                      </a:lnTo>
                      <a:lnTo>
                        <a:pt x="59" y="432"/>
                      </a:lnTo>
                      <a:lnTo>
                        <a:pt x="46" y="432"/>
                      </a:lnTo>
                      <a:lnTo>
                        <a:pt x="33" y="419"/>
                      </a:lnTo>
                      <a:lnTo>
                        <a:pt x="33" y="334"/>
                      </a:lnTo>
                      <a:lnTo>
                        <a:pt x="25" y="334"/>
                      </a:lnTo>
                      <a:lnTo>
                        <a:pt x="25" y="292"/>
                      </a:lnTo>
                      <a:lnTo>
                        <a:pt x="12" y="279"/>
                      </a:lnTo>
                      <a:lnTo>
                        <a:pt x="12" y="267"/>
                      </a:lnTo>
                      <a:lnTo>
                        <a:pt x="0" y="267"/>
                      </a:lnTo>
                      <a:lnTo>
                        <a:pt x="0" y="250"/>
                      </a:lnTo>
                      <a:lnTo>
                        <a:pt x="12" y="250"/>
                      </a:lnTo>
                      <a:lnTo>
                        <a:pt x="12" y="233"/>
                      </a:lnTo>
                      <a:lnTo>
                        <a:pt x="0" y="233"/>
                      </a:lnTo>
                      <a:lnTo>
                        <a:pt x="12" y="233"/>
                      </a:lnTo>
                      <a:lnTo>
                        <a:pt x="12" y="216"/>
                      </a:lnTo>
                      <a:lnTo>
                        <a:pt x="0" y="216"/>
                      </a:lnTo>
                      <a:lnTo>
                        <a:pt x="0" y="203"/>
                      </a:lnTo>
                      <a:lnTo>
                        <a:pt x="12" y="191"/>
                      </a:lnTo>
                      <a:lnTo>
                        <a:pt x="12" y="144"/>
                      </a:lnTo>
                      <a:lnTo>
                        <a:pt x="25" y="144"/>
                      </a:lnTo>
                      <a:lnTo>
                        <a:pt x="25" y="131"/>
                      </a:lnTo>
                      <a:lnTo>
                        <a:pt x="33" y="131"/>
                      </a:lnTo>
                      <a:lnTo>
                        <a:pt x="33" y="119"/>
                      </a:lnTo>
                      <a:lnTo>
                        <a:pt x="25" y="119"/>
                      </a:lnTo>
                      <a:lnTo>
                        <a:pt x="25" y="89"/>
                      </a:lnTo>
                      <a:lnTo>
                        <a:pt x="12" y="89"/>
                      </a:lnTo>
                      <a:lnTo>
                        <a:pt x="25" y="76"/>
                      </a:lnTo>
                      <a:lnTo>
                        <a:pt x="25" y="64"/>
                      </a:lnTo>
                      <a:lnTo>
                        <a:pt x="33" y="64"/>
                      </a:lnTo>
                      <a:lnTo>
                        <a:pt x="33" y="30"/>
                      </a:lnTo>
                      <a:lnTo>
                        <a:pt x="46" y="30"/>
                      </a:lnTo>
                      <a:lnTo>
                        <a:pt x="46" y="17"/>
                      </a:lnTo>
                      <a:lnTo>
                        <a:pt x="59" y="17"/>
                      </a:lnTo>
                      <a:lnTo>
                        <a:pt x="59" y="0"/>
                      </a:lnTo>
                      <a:lnTo>
                        <a:pt x="101" y="0"/>
                      </a:lnTo>
                      <a:lnTo>
                        <a:pt x="101" y="89"/>
                      </a:lnTo>
                      <a:lnTo>
                        <a:pt x="135" y="89"/>
                      </a:lnTo>
                      <a:lnTo>
                        <a:pt x="135" y="102"/>
                      </a:lnTo>
                      <a:lnTo>
                        <a:pt x="160" y="102"/>
                      </a:lnTo>
                      <a:lnTo>
                        <a:pt x="160" y="119"/>
                      </a:lnTo>
                      <a:lnTo>
                        <a:pt x="190" y="119"/>
                      </a:lnTo>
                      <a:lnTo>
                        <a:pt x="190" y="131"/>
                      </a:lnTo>
                      <a:lnTo>
                        <a:pt x="203" y="131"/>
                      </a:lnTo>
                      <a:lnTo>
                        <a:pt x="203" y="144"/>
                      </a:lnTo>
                      <a:lnTo>
                        <a:pt x="215" y="144"/>
                      </a:lnTo>
                      <a:lnTo>
                        <a:pt x="215" y="157"/>
                      </a:lnTo>
                      <a:lnTo>
                        <a:pt x="215" y="144"/>
                      </a:lnTo>
                      <a:lnTo>
                        <a:pt x="224" y="144"/>
                      </a:lnTo>
                      <a:lnTo>
                        <a:pt x="224" y="157"/>
                      </a:lnTo>
                      <a:lnTo>
                        <a:pt x="237" y="157"/>
                      </a:lnTo>
                      <a:lnTo>
                        <a:pt x="237" y="178"/>
                      </a:lnTo>
                      <a:lnTo>
                        <a:pt x="275" y="178"/>
                      </a:lnTo>
                      <a:lnTo>
                        <a:pt x="275" y="191"/>
                      </a:lnTo>
                      <a:lnTo>
                        <a:pt x="287" y="191"/>
                      </a:lnTo>
                      <a:lnTo>
                        <a:pt x="287" y="203"/>
                      </a:lnTo>
                      <a:lnTo>
                        <a:pt x="287" y="191"/>
                      </a:lnTo>
                      <a:lnTo>
                        <a:pt x="304" y="191"/>
                      </a:lnTo>
                      <a:lnTo>
                        <a:pt x="304" y="203"/>
                      </a:lnTo>
                      <a:lnTo>
                        <a:pt x="309" y="203"/>
                      </a:lnTo>
                      <a:lnTo>
                        <a:pt x="309" y="216"/>
                      </a:lnTo>
                      <a:lnTo>
                        <a:pt x="321" y="233"/>
                      </a:lnTo>
                      <a:lnTo>
                        <a:pt x="309" y="233"/>
                      </a:lnTo>
                      <a:lnTo>
                        <a:pt x="321" y="233"/>
                      </a:lnTo>
                      <a:lnTo>
                        <a:pt x="321" y="246"/>
                      </a:lnTo>
                      <a:lnTo>
                        <a:pt x="389" y="246"/>
                      </a:lnTo>
                      <a:lnTo>
                        <a:pt x="389" y="250"/>
                      </a:lnTo>
                      <a:lnTo>
                        <a:pt x="423" y="250"/>
                      </a:lnTo>
                      <a:lnTo>
                        <a:pt x="423" y="246"/>
                      </a:lnTo>
                      <a:lnTo>
                        <a:pt x="452" y="246"/>
                      </a:lnTo>
                      <a:lnTo>
                        <a:pt x="452" y="267"/>
                      </a:lnTo>
                      <a:lnTo>
                        <a:pt x="478" y="267"/>
                      </a:lnTo>
                      <a:lnTo>
                        <a:pt x="478" y="250"/>
                      </a:lnTo>
                      <a:lnTo>
                        <a:pt x="491" y="250"/>
                      </a:lnTo>
                      <a:lnTo>
                        <a:pt x="491" y="267"/>
                      </a:lnTo>
                      <a:lnTo>
                        <a:pt x="512" y="267"/>
                      </a:lnTo>
                      <a:lnTo>
                        <a:pt x="512" y="279"/>
                      </a:lnTo>
                      <a:lnTo>
                        <a:pt x="524" y="279"/>
                      </a:lnTo>
                      <a:lnTo>
                        <a:pt x="524" y="267"/>
                      </a:lnTo>
                      <a:lnTo>
                        <a:pt x="537" y="267"/>
                      </a:lnTo>
                      <a:lnTo>
                        <a:pt x="537" y="279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" name="Google Shape;1179;p19">
                  <a:extLst>
                    <a:ext uri="{FF2B5EF4-FFF2-40B4-BE49-F238E27FC236}">
                      <a16:creationId xmlns:a16="http://schemas.microsoft.com/office/drawing/2014/main" id="{BCC68332-06B4-1B80-B3D2-9353FC767B6F}"/>
                    </a:ext>
                  </a:extLst>
                </p:cNvPr>
                <p:cNvSpPr/>
                <p:nvPr/>
              </p:nvSpPr>
              <p:spPr>
                <a:xfrm>
                  <a:off x="8986042" y="4694715"/>
                  <a:ext cx="698272" cy="1024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6" h="3158" extrusionOk="0">
                      <a:moveTo>
                        <a:pt x="719" y="0"/>
                      </a:moveTo>
                      <a:lnTo>
                        <a:pt x="707" y="12"/>
                      </a:lnTo>
                      <a:lnTo>
                        <a:pt x="719" y="12"/>
                      </a:lnTo>
                      <a:lnTo>
                        <a:pt x="719" y="25"/>
                      </a:lnTo>
                      <a:lnTo>
                        <a:pt x="728" y="25"/>
                      </a:lnTo>
                      <a:lnTo>
                        <a:pt x="728" y="38"/>
                      </a:lnTo>
                      <a:lnTo>
                        <a:pt x="719" y="38"/>
                      </a:lnTo>
                      <a:lnTo>
                        <a:pt x="728" y="50"/>
                      </a:lnTo>
                      <a:lnTo>
                        <a:pt x="740" y="59"/>
                      </a:lnTo>
                      <a:lnTo>
                        <a:pt x="740" y="50"/>
                      </a:lnTo>
                      <a:lnTo>
                        <a:pt x="766" y="50"/>
                      </a:lnTo>
                      <a:lnTo>
                        <a:pt x="766" y="59"/>
                      </a:lnTo>
                      <a:lnTo>
                        <a:pt x="783" y="59"/>
                      </a:lnTo>
                      <a:lnTo>
                        <a:pt x="795" y="72"/>
                      </a:lnTo>
                      <a:lnTo>
                        <a:pt x="808" y="72"/>
                      </a:lnTo>
                      <a:lnTo>
                        <a:pt x="808" y="84"/>
                      </a:lnTo>
                      <a:lnTo>
                        <a:pt x="821" y="84"/>
                      </a:lnTo>
                      <a:lnTo>
                        <a:pt x="821" y="101"/>
                      </a:lnTo>
                      <a:lnTo>
                        <a:pt x="829" y="101"/>
                      </a:lnTo>
                      <a:lnTo>
                        <a:pt x="829" y="114"/>
                      </a:lnTo>
                      <a:lnTo>
                        <a:pt x="821" y="114"/>
                      </a:lnTo>
                      <a:lnTo>
                        <a:pt x="829" y="114"/>
                      </a:lnTo>
                      <a:lnTo>
                        <a:pt x="829" y="127"/>
                      </a:lnTo>
                      <a:lnTo>
                        <a:pt x="829" y="114"/>
                      </a:lnTo>
                      <a:lnTo>
                        <a:pt x="842" y="114"/>
                      </a:lnTo>
                      <a:lnTo>
                        <a:pt x="842" y="127"/>
                      </a:lnTo>
                      <a:lnTo>
                        <a:pt x="855" y="127"/>
                      </a:lnTo>
                      <a:lnTo>
                        <a:pt x="855" y="139"/>
                      </a:lnTo>
                      <a:lnTo>
                        <a:pt x="867" y="139"/>
                      </a:lnTo>
                      <a:lnTo>
                        <a:pt x="867" y="127"/>
                      </a:lnTo>
                      <a:lnTo>
                        <a:pt x="884" y="139"/>
                      </a:lnTo>
                      <a:lnTo>
                        <a:pt x="910" y="139"/>
                      </a:lnTo>
                      <a:lnTo>
                        <a:pt x="910" y="148"/>
                      </a:lnTo>
                      <a:lnTo>
                        <a:pt x="918" y="148"/>
                      </a:lnTo>
                      <a:lnTo>
                        <a:pt x="918" y="139"/>
                      </a:lnTo>
                      <a:lnTo>
                        <a:pt x="931" y="139"/>
                      </a:lnTo>
                      <a:lnTo>
                        <a:pt x="931" y="101"/>
                      </a:lnTo>
                      <a:lnTo>
                        <a:pt x="969" y="101"/>
                      </a:lnTo>
                      <a:lnTo>
                        <a:pt x="969" y="84"/>
                      </a:lnTo>
                      <a:lnTo>
                        <a:pt x="999" y="84"/>
                      </a:lnTo>
                      <a:lnTo>
                        <a:pt x="999" y="101"/>
                      </a:lnTo>
                      <a:lnTo>
                        <a:pt x="1033" y="101"/>
                      </a:lnTo>
                      <a:lnTo>
                        <a:pt x="1033" y="72"/>
                      </a:lnTo>
                      <a:lnTo>
                        <a:pt x="1045" y="72"/>
                      </a:lnTo>
                      <a:lnTo>
                        <a:pt x="1045" y="101"/>
                      </a:lnTo>
                      <a:lnTo>
                        <a:pt x="1058" y="101"/>
                      </a:lnTo>
                      <a:lnTo>
                        <a:pt x="1045" y="114"/>
                      </a:lnTo>
                      <a:lnTo>
                        <a:pt x="1045" y="139"/>
                      </a:lnTo>
                      <a:lnTo>
                        <a:pt x="1058" y="148"/>
                      </a:lnTo>
                      <a:lnTo>
                        <a:pt x="1058" y="161"/>
                      </a:lnTo>
                      <a:lnTo>
                        <a:pt x="1071" y="161"/>
                      </a:lnTo>
                      <a:lnTo>
                        <a:pt x="1071" y="173"/>
                      </a:lnTo>
                      <a:lnTo>
                        <a:pt x="1083" y="173"/>
                      </a:lnTo>
                      <a:lnTo>
                        <a:pt x="1083" y="186"/>
                      </a:lnTo>
                      <a:lnTo>
                        <a:pt x="1100" y="186"/>
                      </a:lnTo>
                      <a:lnTo>
                        <a:pt x="1100" y="203"/>
                      </a:lnTo>
                      <a:lnTo>
                        <a:pt x="1105" y="203"/>
                      </a:lnTo>
                      <a:lnTo>
                        <a:pt x="1105" y="216"/>
                      </a:lnTo>
                      <a:lnTo>
                        <a:pt x="1117" y="216"/>
                      </a:lnTo>
                      <a:lnTo>
                        <a:pt x="1117" y="228"/>
                      </a:lnTo>
                      <a:lnTo>
                        <a:pt x="1134" y="228"/>
                      </a:lnTo>
                      <a:lnTo>
                        <a:pt x="1134" y="262"/>
                      </a:lnTo>
                      <a:lnTo>
                        <a:pt x="1147" y="275"/>
                      </a:lnTo>
                      <a:lnTo>
                        <a:pt x="1147" y="288"/>
                      </a:lnTo>
                      <a:lnTo>
                        <a:pt x="1160" y="288"/>
                      </a:lnTo>
                      <a:lnTo>
                        <a:pt x="1160" y="334"/>
                      </a:lnTo>
                      <a:lnTo>
                        <a:pt x="1172" y="334"/>
                      </a:lnTo>
                      <a:lnTo>
                        <a:pt x="1172" y="330"/>
                      </a:lnTo>
                      <a:lnTo>
                        <a:pt x="1185" y="330"/>
                      </a:lnTo>
                      <a:lnTo>
                        <a:pt x="1185" y="351"/>
                      </a:lnTo>
                      <a:lnTo>
                        <a:pt x="1193" y="351"/>
                      </a:lnTo>
                      <a:lnTo>
                        <a:pt x="1193" y="415"/>
                      </a:lnTo>
                      <a:lnTo>
                        <a:pt x="1219" y="415"/>
                      </a:lnTo>
                      <a:lnTo>
                        <a:pt x="1219" y="423"/>
                      </a:lnTo>
                      <a:lnTo>
                        <a:pt x="1232" y="436"/>
                      </a:lnTo>
                      <a:lnTo>
                        <a:pt x="1261" y="436"/>
                      </a:lnTo>
                      <a:lnTo>
                        <a:pt x="1261" y="423"/>
                      </a:lnTo>
                      <a:lnTo>
                        <a:pt x="1274" y="423"/>
                      </a:lnTo>
                      <a:lnTo>
                        <a:pt x="1274" y="448"/>
                      </a:lnTo>
                      <a:lnTo>
                        <a:pt x="1282" y="448"/>
                      </a:lnTo>
                      <a:lnTo>
                        <a:pt x="1295" y="465"/>
                      </a:lnTo>
                      <a:lnTo>
                        <a:pt x="1295" y="478"/>
                      </a:lnTo>
                      <a:lnTo>
                        <a:pt x="1308" y="478"/>
                      </a:lnTo>
                      <a:lnTo>
                        <a:pt x="1308" y="491"/>
                      </a:lnTo>
                      <a:lnTo>
                        <a:pt x="1320" y="491"/>
                      </a:lnTo>
                      <a:lnTo>
                        <a:pt x="1320" y="503"/>
                      </a:lnTo>
                      <a:lnTo>
                        <a:pt x="1333" y="503"/>
                      </a:lnTo>
                      <a:lnTo>
                        <a:pt x="1333" y="512"/>
                      </a:lnTo>
                      <a:lnTo>
                        <a:pt x="1320" y="512"/>
                      </a:lnTo>
                      <a:lnTo>
                        <a:pt x="1333" y="512"/>
                      </a:lnTo>
                      <a:lnTo>
                        <a:pt x="1333" y="525"/>
                      </a:lnTo>
                      <a:lnTo>
                        <a:pt x="1350" y="525"/>
                      </a:lnTo>
                      <a:lnTo>
                        <a:pt x="1350" y="537"/>
                      </a:lnTo>
                      <a:lnTo>
                        <a:pt x="1363" y="537"/>
                      </a:lnTo>
                      <a:lnTo>
                        <a:pt x="1363" y="580"/>
                      </a:lnTo>
                      <a:lnTo>
                        <a:pt x="1375" y="580"/>
                      </a:lnTo>
                      <a:lnTo>
                        <a:pt x="1375" y="592"/>
                      </a:lnTo>
                      <a:lnTo>
                        <a:pt x="1384" y="592"/>
                      </a:lnTo>
                      <a:lnTo>
                        <a:pt x="1384" y="613"/>
                      </a:lnTo>
                      <a:lnTo>
                        <a:pt x="1397" y="626"/>
                      </a:lnTo>
                      <a:lnTo>
                        <a:pt x="1409" y="626"/>
                      </a:lnTo>
                      <a:lnTo>
                        <a:pt x="1422" y="639"/>
                      </a:lnTo>
                      <a:lnTo>
                        <a:pt x="1422" y="652"/>
                      </a:lnTo>
                      <a:lnTo>
                        <a:pt x="1435" y="652"/>
                      </a:lnTo>
                      <a:lnTo>
                        <a:pt x="1435" y="664"/>
                      </a:lnTo>
                      <a:lnTo>
                        <a:pt x="1447" y="664"/>
                      </a:lnTo>
                      <a:lnTo>
                        <a:pt x="1447" y="681"/>
                      </a:lnTo>
                      <a:lnTo>
                        <a:pt x="1435" y="694"/>
                      </a:lnTo>
                      <a:lnTo>
                        <a:pt x="1447" y="694"/>
                      </a:lnTo>
                      <a:lnTo>
                        <a:pt x="1447" y="698"/>
                      </a:lnTo>
                      <a:lnTo>
                        <a:pt x="1469" y="698"/>
                      </a:lnTo>
                      <a:lnTo>
                        <a:pt x="1469" y="715"/>
                      </a:lnTo>
                      <a:lnTo>
                        <a:pt x="1464" y="715"/>
                      </a:lnTo>
                      <a:lnTo>
                        <a:pt x="1464" y="740"/>
                      </a:lnTo>
                      <a:lnTo>
                        <a:pt x="1447" y="740"/>
                      </a:lnTo>
                      <a:lnTo>
                        <a:pt x="1447" y="766"/>
                      </a:lnTo>
                      <a:lnTo>
                        <a:pt x="1481" y="766"/>
                      </a:lnTo>
                      <a:lnTo>
                        <a:pt x="1481" y="753"/>
                      </a:lnTo>
                      <a:lnTo>
                        <a:pt x="1481" y="800"/>
                      </a:lnTo>
                      <a:lnTo>
                        <a:pt x="1469" y="800"/>
                      </a:lnTo>
                      <a:lnTo>
                        <a:pt x="1469" y="829"/>
                      </a:lnTo>
                      <a:lnTo>
                        <a:pt x="1481" y="829"/>
                      </a:lnTo>
                      <a:lnTo>
                        <a:pt x="1481" y="817"/>
                      </a:lnTo>
                      <a:lnTo>
                        <a:pt x="1498" y="817"/>
                      </a:lnTo>
                      <a:lnTo>
                        <a:pt x="1498" y="829"/>
                      </a:lnTo>
                      <a:lnTo>
                        <a:pt x="1511" y="829"/>
                      </a:lnTo>
                      <a:lnTo>
                        <a:pt x="1511" y="855"/>
                      </a:lnTo>
                      <a:lnTo>
                        <a:pt x="1524" y="855"/>
                      </a:lnTo>
                      <a:lnTo>
                        <a:pt x="1511" y="855"/>
                      </a:lnTo>
                      <a:lnTo>
                        <a:pt x="1511" y="880"/>
                      </a:lnTo>
                      <a:lnTo>
                        <a:pt x="1524" y="880"/>
                      </a:lnTo>
                      <a:lnTo>
                        <a:pt x="1524" y="889"/>
                      </a:lnTo>
                      <a:lnTo>
                        <a:pt x="1536" y="889"/>
                      </a:lnTo>
                      <a:lnTo>
                        <a:pt x="1536" y="880"/>
                      </a:lnTo>
                      <a:lnTo>
                        <a:pt x="1536" y="889"/>
                      </a:lnTo>
                      <a:lnTo>
                        <a:pt x="1549" y="889"/>
                      </a:lnTo>
                      <a:lnTo>
                        <a:pt x="1549" y="931"/>
                      </a:lnTo>
                      <a:lnTo>
                        <a:pt x="1566" y="931"/>
                      </a:lnTo>
                      <a:lnTo>
                        <a:pt x="1549" y="931"/>
                      </a:lnTo>
                      <a:lnTo>
                        <a:pt x="1549" y="956"/>
                      </a:lnTo>
                      <a:lnTo>
                        <a:pt x="1566" y="956"/>
                      </a:lnTo>
                      <a:lnTo>
                        <a:pt x="1570" y="969"/>
                      </a:lnTo>
                      <a:lnTo>
                        <a:pt x="1570" y="978"/>
                      </a:lnTo>
                      <a:lnTo>
                        <a:pt x="1583" y="978"/>
                      </a:lnTo>
                      <a:lnTo>
                        <a:pt x="1583" y="1003"/>
                      </a:lnTo>
                      <a:lnTo>
                        <a:pt x="1600" y="1003"/>
                      </a:lnTo>
                      <a:lnTo>
                        <a:pt x="1600" y="1016"/>
                      </a:lnTo>
                      <a:lnTo>
                        <a:pt x="1612" y="1016"/>
                      </a:lnTo>
                      <a:lnTo>
                        <a:pt x="1600" y="1016"/>
                      </a:lnTo>
                      <a:lnTo>
                        <a:pt x="1600" y="1033"/>
                      </a:lnTo>
                      <a:lnTo>
                        <a:pt x="1612" y="1033"/>
                      </a:lnTo>
                      <a:lnTo>
                        <a:pt x="1600" y="1033"/>
                      </a:lnTo>
                      <a:lnTo>
                        <a:pt x="1600" y="1045"/>
                      </a:lnTo>
                      <a:lnTo>
                        <a:pt x="1625" y="1045"/>
                      </a:lnTo>
                      <a:lnTo>
                        <a:pt x="1625" y="1058"/>
                      </a:lnTo>
                      <a:lnTo>
                        <a:pt x="1638" y="1058"/>
                      </a:lnTo>
                      <a:lnTo>
                        <a:pt x="1638" y="1071"/>
                      </a:lnTo>
                      <a:lnTo>
                        <a:pt x="1651" y="1079"/>
                      </a:lnTo>
                      <a:lnTo>
                        <a:pt x="1638" y="1079"/>
                      </a:lnTo>
                      <a:lnTo>
                        <a:pt x="1651" y="1079"/>
                      </a:lnTo>
                      <a:lnTo>
                        <a:pt x="1659" y="1092"/>
                      </a:lnTo>
                      <a:lnTo>
                        <a:pt x="1651" y="1092"/>
                      </a:lnTo>
                      <a:lnTo>
                        <a:pt x="1659" y="1092"/>
                      </a:lnTo>
                      <a:lnTo>
                        <a:pt x="1659" y="1105"/>
                      </a:lnTo>
                      <a:lnTo>
                        <a:pt x="1672" y="1105"/>
                      </a:lnTo>
                      <a:lnTo>
                        <a:pt x="1685" y="1117"/>
                      </a:lnTo>
                      <a:lnTo>
                        <a:pt x="1685" y="1130"/>
                      </a:lnTo>
                      <a:lnTo>
                        <a:pt x="1714" y="1130"/>
                      </a:lnTo>
                      <a:lnTo>
                        <a:pt x="1714" y="1147"/>
                      </a:lnTo>
                      <a:lnTo>
                        <a:pt x="1727" y="1147"/>
                      </a:lnTo>
                      <a:lnTo>
                        <a:pt x="1727" y="1160"/>
                      </a:lnTo>
                      <a:lnTo>
                        <a:pt x="1714" y="1164"/>
                      </a:lnTo>
                      <a:lnTo>
                        <a:pt x="1714" y="1193"/>
                      </a:lnTo>
                      <a:lnTo>
                        <a:pt x="1697" y="1193"/>
                      </a:lnTo>
                      <a:lnTo>
                        <a:pt x="1697" y="1181"/>
                      </a:lnTo>
                      <a:lnTo>
                        <a:pt x="1685" y="1181"/>
                      </a:lnTo>
                      <a:lnTo>
                        <a:pt x="1685" y="1193"/>
                      </a:lnTo>
                      <a:lnTo>
                        <a:pt x="1672" y="1193"/>
                      </a:lnTo>
                      <a:lnTo>
                        <a:pt x="1672" y="1181"/>
                      </a:lnTo>
                      <a:lnTo>
                        <a:pt x="1651" y="1181"/>
                      </a:lnTo>
                      <a:lnTo>
                        <a:pt x="1651" y="1164"/>
                      </a:lnTo>
                      <a:lnTo>
                        <a:pt x="1638" y="1164"/>
                      </a:lnTo>
                      <a:lnTo>
                        <a:pt x="1638" y="1181"/>
                      </a:lnTo>
                      <a:lnTo>
                        <a:pt x="1612" y="1181"/>
                      </a:lnTo>
                      <a:lnTo>
                        <a:pt x="1612" y="1160"/>
                      </a:lnTo>
                      <a:lnTo>
                        <a:pt x="1583" y="1160"/>
                      </a:lnTo>
                      <a:lnTo>
                        <a:pt x="1583" y="1164"/>
                      </a:lnTo>
                      <a:lnTo>
                        <a:pt x="1549" y="1164"/>
                      </a:lnTo>
                      <a:lnTo>
                        <a:pt x="1549" y="1160"/>
                      </a:lnTo>
                      <a:lnTo>
                        <a:pt x="1481" y="1160"/>
                      </a:lnTo>
                      <a:lnTo>
                        <a:pt x="1481" y="1147"/>
                      </a:lnTo>
                      <a:lnTo>
                        <a:pt x="1469" y="1147"/>
                      </a:lnTo>
                      <a:lnTo>
                        <a:pt x="1481" y="1147"/>
                      </a:lnTo>
                      <a:lnTo>
                        <a:pt x="1469" y="1130"/>
                      </a:lnTo>
                      <a:lnTo>
                        <a:pt x="1469" y="1117"/>
                      </a:lnTo>
                      <a:lnTo>
                        <a:pt x="1464" y="1117"/>
                      </a:lnTo>
                      <a:lnTo>
                        <a:pt x="1464" y="1105"/>
                      </a:lnTo>
                      <a:lnTo>
                        <a:pt x="1447" y="1105"/>
                      </a:lnTo>
                      <a:lnTo>
                        <a:pt x="1447" y="1117"/>
                      </a:lnTo>
                      <a:lnTo>
                        <a:pt x="1447" y="1105"/>
                      </a:lnTo>
                      <a:lnTo>
                        <a:pt x="1435" y="1105"/>
                      </a:lnTo>
                      <a:lnTo>
                        <a:pt x="1435" y="1092"/>
                      </a:lnTo>
                      <a:lnTo>
                        <a:pt x="1397" y="1092"/>
                      </a:lnTo>
                      <a:lnTo>
                        <a:pt x="1397" y="1071"/>
                      </a:lnTo>
                      <a:lnTo>
                        <a:pt x="1384" y="1071"/>
                      </a:lnTo>
                      <a:lnTo>
                        <a:pt x="1384" y="1058"/>
                      </a:lnTo>
                      <a:lnTo>
                        <a:pt x="1375" y="1058"/>
                      </a:lnTo>
                      <a:lnTo>
                        <a:pt x="1375" y="1071"/>
                      </a:lnTo>
                      <a:lnTo>
                        <a:pt x="1375" y="1058"/>
                      </a:lnTo>
                      <a:lnTo>
                        <a:pt x="1363" y="1058"/>
                      </a:lnTo>
                      <a:lnTo>
                        <a:pt x="1363" y="1045"/>
                      </a:lnTo>
                      <a:lnTo>
                        <a:pt x="1350" y="1045"/>
                      </a:lnTo>
                      <a:lnTo>
                        <a:pt x="1350" y="1033"/>
                      </a:lnTo>
                      <a:lnTo>
                        <a:pt x="1320" y="1033"/>
                      </a:lnTo>
                      <a:lnTo>
                        <a:pt x="1320" y="1016"/>
                      </a:lnTo>
                      <a:lnTo>
                        <a:pt x="1295" y="1016"/>
                      </a:lnTo>
                      <a:lnTo>
                        <a:pt x="1295" y="1003"/>
                      </a:lnTo>
                      <a:lnTo>
                        <a:pt x="1261" y="1003"/>
                      </a:lnTo>
                      <a:lnTo>
                        <a:pt x="1261" y="914"/>
                      </a:lnTo>
                      <a:lnTo>
                        <a:pt x="1219" y="914"/>
                      </a:lnTo>
                      <a:lnTo>
                        <a:pt x="1219" y="931"/>
                      </a:lnTo>
                      <a:lnTo>
                        <a:pt x="1206" y="931"/>
                      </a:lnTo>
                      <a:lnTo>
                        <a:pt x="1206" y="944"/>
                      </a:lnTo>
                      <a:lnTo>
                        <a:pt x="1193" y="944"/>
                      </a:lnTo>
                      <a:lnTo>
                        <a:pt x="1193" y="978"/>
                      </a:lnTo>
                      <a:lnTo>
                        <a:pt x="1185" y="978"/>
                      </a:lnTo>
                      <a:lnTo>
                        <a:pt x="1185" y="990"/>
                      </a:lnTo>
                      <a:lnTo>
                        <a:pt x="1172" y="1003"/>
                      </a:lnTo>
                      <a:lnTo>
                        <a:pt x="1185" y="1003"/>
                      </a:lnTo>
                      <a:lnTo>
                        <a:pt x="1185" y="1033"/>
                      </a:lnTo>
                      <a:lnTo>
                        <a:pt x="1193" y="1033"/>
                      </a:lnTo>
                      <a:lnTo>
                        <a:pt x="1193" y="1045"/>
                      </a:lnTo>
                      <a:lnTo>
                        <a:pt x="1185" y="1045"/>
                      </a:lnTo>
                      <a:lnTo>
                        <a:pt x="1185" y="1058"/>
                      </a:lnTo>
                      <a:lnTo>
                        <a:pt x="1172" y="1058"/>
                      </a:lnTo>
                      <a:lnTo>
                        <a:pt x="1172" y="1105"/>
                      </a:lnTo>
                      <a:lnTo>
                        <a:pt x="1160" y="1117"/>
                      </a:lnTo>
                      <a:lnTo>
                        <a:pt x="1160" y="1130"/>
                      </a:lnTo>
                      <a:lnTo>
                        <a:pt x="1172" y="1130"/>
                      </a:lnTo>
                      <a:lnTo>
                        <a:pt x="1172" y="1147"/>
                      </a:lnTo>
                      <a:lnTo>
                        <a:pt x="1160" y="1147"/>
                      </a:lnTo>
                      <a:lnTo>
                        <a:pt x="1172" y="1147"/>
                      </a:lnTo>
                      <a:lnTo>
                        <a:pt x="1172" y="1164"/>
                      </a:lnTo>
                      <a:lnTo>
                        <a:pt x="1160" y="1164"/>
                      </a:lnTo>
                      <a:lnTo>
                        <a:pt x="1160" y="1181"/>
                      </a:lnTo>
                      <a:lnTo>
                        <a:pt x="1172" y="1181"/>
                      </a:lnTo>
                      <a:lnTo>
                        <a:pt x="1172" y="1193"/>
                      </a:lnTo>
                      <a:lnTo>
                        <a:pt x="1185" y="1206"/>
                      </a:lnTo>
                      <a:lnTo>
                        <a:pt x="1185" y="1248"/>
                      </a:lnTo>
                      <a:lnTo>
                        <a:pt x="1193" y="1248"/>
                      </a:lnTo>
                      <a:lnTo>
                        <a:pt x="1193" y="1333"/>
                      </a:lnTo>
                      <a:lnTo>
                        <a:pt x="1206" y="1346"/>
                      </a:lnTo>
                      <a:lnTo>
                        <a:pt x="1219" y="1346"/>
                      </a:lnTo>
                      <a:lnTo>
                        <a:pt x="1232" y="1354"/>
                      </a:lnTo>
                      <a:lnTo>
                        <a:pt x="1232" y="1346"/>
                      </a:lnTo>
                      <a:lnTo>
                        <a:pt x="1232" y="1354"/>
                      </a:lnTo>
                      <a:lnTo>
                        <a:pt x="1261" y="1354"/>
                      </a:lnTo>
                      <a:lnTo>
                        <a:pt x="1261" y="1380"/>
                      </a:lnTo>
                      <a:lnTo>
                        <a:pt x="1274" y="1380"/>
                      </a:lnTo>
                      <a:lnTo>
                        <a:pt x="1274" y="1409"/>
                      </a:lnTo>
                      <a:lnTo>
                        <a:pt x="1295" y="1409"/>
                      </a:lnTo>
                      <a:lnTo>
                        <a:pt x="1295" y="1422"/>
                      </a:lnTo>
                      <a:lnTo>
                        <a:pt x="1308" y="1422"/>
                      </a:lnTo>
                      <a:lnTo>
                        <a:pt x="1308" y="1435"/>
                      </a:lnTo>
                      <a:lnTo>
                        <a:pt x="1295" y="1435"/>
                      </a:lnTo>
                      <a:lnTo>
                        <a:pt x="1295" y="1443"/>
                      </a:lnTo>
                      <a:lnTo>
                        <a:pt x="1248" y="1443"/>
                      </a:lnTo>
                      <a:lnTo>
                        <a:pt x="1248" y="1481"/>
                      </a:lnTo>
                      <a:lnTo>
                        <a:pt x="1261" y="1481"/>
                      </a:lnTo>
                      <a:lnTo>
                        <a:pt x="1261" y="1511"/>
                      </a:lnTo>
                      <a:lnTo>
                        <a:pt x="1274" y="1511"/>
                      </a:lnTo>
                      <a:lnTo>
                        <a:pt x="1274" y="1524"/>
                      </a:lnTo>
                      <a:lnTo>
                        <a:pt x="1282" y="1524"/>
                      </a:lnTo>
                      <a:lnTo>
                        <a:pt x="1282" y="1536"/>
                      </a:lnTo>
                      <a:lnTo>
                        <a:pt x="1295" y="1536"/>
                      </a:lnTo>
                      <a:lnTo>
                        <a:pt x="1295" y="1545"/>
                      </a:lnTo>
                      <a:lnTo>
                        <a:pt x="1282" y="1545"/>
                      </a:lnTo>
                      <a:lnTo>
                        <a:pt x="1295" y="1545"/>
                      </a:lnTo>
                      <a:lnTo>
                        <a:pt x="1295" y="1596"/>
                      </a:lnTo>
                      <a:lnTo>
                        <a:pt x="1308" y="1596"/>
                      </a:lnTo>
                      <a:lnTo>
                        <a:pt x="1320" y="1613"/>
                      </a:lnTo>
                      <a:lnTo>
                        <a:pt x="1320" y="1625"/>
                      </a:lnTo>
                      <a:lnTo>
                        <a:pt x="1333" y="1625"/>
                      </a:lnTo>
                      <a:lnTo>
                        <a:pt x="1333" y="1659"/>
                      </a:lnTo>
                      <a:lnTo>
                        <a:pt x="1350" y="1659"/>
                      </a:lnTo>
                      <a:lnTo>
                        <a:pt x="1350" y="1685"/>
                      </a:lnTo>
                      <a:lnTo>
                        <a:pt x="1363" y="1685"/>
                      </a:lnTo>
                      <a:lnTo>
                        <a:pt x="1363" y="1710"/>
                      </a:lnTo>
                      <a:lnTo>
                        <a:pt x="1350" y="1710"/>
                      </a:lnTo>
                      <a:lnTo>
                        <a:pt x="1350" y="1727"/>
                      </a:lnTo>
                      <a:lnTo>
                        <a:pt x="1363" y="1727"/>
                      </a:lnTo>
                      <a:lnTo>
                        <a:pt x="1363" y="1744"/>
                      </a:lnTo>
                      <a:lnTo>
                        <a:pt x="1375" y="1744"/>
                      </a:lnTo>
                      <a:lnTo>
                        <a:pt x="1363" y="1761"/>
                      </a:lnTo>
                      <a:lnTo>
                        <a:pt x="1375" y="1761"/>
                      </a:lnTo>
                      <a:lnTo>
                        <a:pt x="1375" y="1773"/>
                      </a:lnTo>
                      <a:lnTo>
                        <a:pt x="1384" y="1773"/>
                      </a:lnTo>
                      <a:lnTo>
                        <a:pt x="1384" y="1799"/>
                      </a:lnTo>
                      <a:lnTo>
                        <a:pt x="1397" y="1799"/>
                      </a:lnTo>
                      <a:lnTo>
                        <a:pt x="1397" y="1820"/>
                      </a:lnTo>
                      <a:lnTo>
                        <a:pt x="1409" y="1820"/>
                      </a:lnTo>
                      <a:lnTo>
                        <a:pt x="1409" y="1845"/>
                      </a:lnTo>
                      <a:lnTo>
                        <a:pt x="1422" y="1845"/>
                      </a:lnTo>
                      <a:lnTo>
                        <a:pt x="1422" y="1875"/>
                      </a:lnTo>
                      <a:lnTo>
                        <a:pt x="1435" y="1875"/>
                      </a:lnTo>
                      <a:lnTo>
                        <a:pt x="1435" y="1888"/>
                      </a:lnTo>
                      <a:lnTo>
                        <a:pt x="1447" y="1888"/>
                      </a:lnTo>
                      <a:lnTo>
                        <a:pt x="1447" y="1960"/>
                      </a:lnTo>
                      <a:lnTo>
                        <a:pt x="1435" y="1960"/>
                      </a:lnTo>
                      <a:lnTo>
                        <a:pt x="1435" y="2002"/>
                      </a:lnTo>
                      <a:lnTo>
                        <a:pt x="1422" y="2010"/>
                      </a:lnTo>
                      <a:lnTo>
                        <a:pt x="1409" y="2010"/>
                      </a:lnTo>
                      <a:lnTo>
                        <a:pt x="1409" y="2049"/>
                      </a:lnTo>
                      <a:lnTo>
                        <a:pt x="1384" y="2049"/>
                      </a:lnTo>
                      <a:lnTo>
                        <a:pt x="1384" y="2061"/>
                      </a:lnTo>
                      <a:lnTo>
                        <a:pt x="1397" y="2061"/>
                      </a:lnTo>
                      <a:lnTo>
                        <a:pt x="1397" y="2091"/>
                      </a:lnTo>
                      <a:lnTo>
                        <a:pt x="1409" y="2091"/>
                      </a:lnTo>
                      <a:lnTo>
                        <a:pt x="1409" y="2112"/>
                      </a:lnTo>
                      <a:lnTo>
                        <a:pt x="1422" y="2112"/>
                      </a:lnTo>
                      <a:lnTo>
                        <a:pt x="1422" y="2125"/>
                      </a:lnTo>
                      <a:lnTo>
                        <a:pt x="1435" y="2125"/>
                      </a:lnTo>
                      <a:lnTo>
                        <a:pt x="1422" y="2125"/>
                      </a:lnTo>
                      <a:lnTo>
                        <a:pt x="1435" y="2125"/>
                      </a:lnTo>
                      <a:lnTo>
                        <a:pt x="1435" y="2138"/>
                      </a:lnTo>
                      <a:lnTo>
                        <a:pt x="1447" y="2138"/>
                      </a:lnTo>
                      <a:lnTo>
                        <a:pt x="1447" y="2163"/>
                      </a:lnTo>
                      <a:lnTo>
                        <a:pt x="1464" y="2176"/>
                      </a:lnTo>
                      <a:lnTo>
                        <a:pt x="1447" y="2176"/>
                      </a:lnTo>
                      <a:lnTo>
                        <a:pt x="1447" y="2193"/>
                      </a:lnTo>
                      <a:lnTo>
                        <a:pt x="1435" y="2197"/>
                      </a:lnTo>
                      <a:lnTo>
                        <a:pt x="1435" y="2239"/>
                      </a:lnTo>
                      <a:lnTo>
                        <a:pt x="1447" y="2239"/>
                      </a:lnTo>
                      <a:lnTo>
                        <a:pt x="1447" y="2286"/>
                      </a:lnTo>
                      <a:lnTo>
                        <a:pt x="1409" y="2286"/>
                      </a:lnTo>
                      <a:lnTo>
                        <a:pt x="1409" y="2298"/>
                      </a:lnTo>
                      <a:lnTo>
                        <a:pt x="1397" y="2298"/>
                      </a:lnTo>
                      <a:lnTo>
                        <a:pt x="1397" y="2353"/>
                      </a:lnTo>
                      <a:lnTo>
                        <a:pt x="1409" y="2353"/>
                      </a:lnTo>
                      <a:lnTo>
                        <a:pt x="1397" y="2353"/>
                      </a:lnTo>
                      <a:lnTo>
                        <a:pt x="1397" y="2366"/>
                      </a:lnTo>
                      <a:lnTo>
                        <a:pt x="1409" y="2366"/>
                      </a:lnTo>
                      <a:lnTo>
                        <a:pt x="1397" y="2366"/>
                      </a:lnTo>
                      <a:lnTo>
                        <a:pt x="1397" y="2387"/>
                      </a:lnTo>
                      <a:lnTo>
                        <a:pt x="1409" y="2387"/>
                      </a:lnTo>
                      <a:lnTo>
                        <a:pt x="1409" y="2400"/>
                      </a:lnTo>
                      <a:lnTo>
                        <a:pt x="1435" y="2400"/>
                      </a:lnTo>
                      <a:lnTo>
                        <a:pt x="1435" y="2413"/>
                      </a:lnTo>
                      <a:lnTo>
                        <a:pt x="1447" y="2413"/>
                      </a:lnTo>
                      <a:lnTo>
                        <a:pt x="1447" y="2425"/>
                      </a:lnTo>
                      <a:lnTo>
                        <a:pt x="1464" y="2425"/>
                      </a:lnTo>
                      <a:lnTo>
                        <a:pt x="1464" y="2442"/>
                      </a:lnTo>
                      <a:lnTo>
                        <a:pt x="1498" y="2442"/>
                      </a:lnTo>
                      <a:lnTo>
                        <a:pt x="1498" y="2400"/>
                      </a:lnTo>
                      <a:lnTo>
                        <a:pt x="1511" y="2387"/>
                      </a:lnTo>
                      <a:lnTo>
                        <a:pt x="1524" y="2387"/>
                      </a:lnTo>
                      <a:lnTo>
                        <a:pt x="1536" y="2375"/>
                      </a:lnTo>
                      <a:lnTo>
                        <a:pt x="1549" y="2375"/>
                      </a:lnTo>
                      <a:lnTo>
                        <a:pt x="1549" y="2341"/>
                      </a:lnTo>
                      <a:lnTo>
                        <a:pt x="1566" y="2328"/>
                      </a:lnTo>
                      <a:lnTo>
                        <a:pt x="1566" y="2311"/>
                      </a:lnTo>
                      <a:lnTo>
                        <a:pt x="1570" y="2311"/>
                      </a:lnTo>
                      <a:lnTo>
                        <a:pt x="1570" y="2298"/>
                      </a:lnTo>
                      <a:lnTo>
                        <a:pt x="1583" y="2286"/>
                      </a:lnTo>
                      <a:lnTo>
                        <a:pt x="1583" y="2311"/>
                      </a:lnTo>
                      <a:lnTo>
                        <a:pt x="1600" y="2311"/>
                      </a:lnTo>
                      <a:lnTo>
                        <a:pt x="1600" y="2328"/>
                      </a:lnTo>
                      <a:lnTo>
                        <a:pt x="1638" y="2328"/>
                      </a:lnTo>
                      <a:lnTo>
                        <a:pt x="1638" y="2341"/>
                      </a:lnTo>
                      <a:lnTo>
                        <a:pt x="1651" y="2341"/>
                      </a:lnTo>
                      <a:lnTo>
                        <a:pt x="1651" y="2353"/>
                      </a:lnTo>
                      <a:lnTo>
                        <a:pt x="1659" y="2341"/>
                      </a:lnTo>
                      <a:lnTo>
                        <a:pt x="1659" y="2328"/>
                      </a:lnTo>
                      <a:lnTo>
                        <a:pt x="1697" y="2328"/>
                      </a:lnTo>
                      <a:lnTo>
                        <a:pt x="1714" y="2311"/>
                      </a:lnTo>
                      <a:lnTo>
                        <a:pt x="1727" y="2311"/>
                      </a:lnTo>
                      <a:lnTo>
                        <a:pt x="1727" y="2328"/>
                      </a:lnTo>
                      <a:lnTo>
                        <a:pt x="1727" y="2311"/>
                      </a:lnTo>
                      <a:lnTo>
                        <a:pt x="1740" y="2328"/>
                      </a:lnTo>
                      <a:lnTo>
                        <a:pt x="1740" y="2311"/>
                      </a:lnTo>
                      <a:lnTo>
                        <a:pt x="1748" y="2298"/>
                      </a:lnTo>
                      <a:lnTo>
                        <a:pt x="1761" y="2298"/>
                      </a:lnTo>
                      <a:lnTo>
                        <a:pt x="1761" y="2286"/>
                      </a:lnTo>
                      <a:lnTo>
                        <a:pt x="1773" y="2286"/>
                      </a:lnTo>
                      <a:lnTo>
                        <a:pt x="1773" y="2298"/>
                      </a:lnTo>
                      <a:lnTo>
                        <a:pt x="1799" y="2298"/>
                      </a:lnTo>
                      <a:lnTo>
                        <a:pt x="1799" y="2311"/>
                      </a:lnTo>
                      <a:lnTo>
                        <a:pt x="1816" y="2298"/>
                      </a:lnTo>
                      <a:lnTo>
                        <a:pt x="1816" y="2277"/>
                      </a:lnTo>
                      <a:lnTo>
                        <a:pt x="1841" y="2277"/>
                      </a:lnTo>
                      <a:lnTo>
                        <a:pt x="1850" y="2286"/>
                      </a:lnTo>
                      <a:lnTo>
                        <a:pt x="1850" y="2277"/>
                      </a:lnTo>
                      <a:lnTo>
                        <a:pt x="1875" y="2277"/>
                      </a:lnTo>
                      <a:lnTo>
                        <a:pt x="1875" y="2265"/>
                      </a:lnTo>
                      <a:lnTo>
                        <a:pt x="1862" y="2265"/>
                      </a:lnTo>
                      <a:lnTo>
                        <a:pt x="1862" y="2239"/>
                      </a:lnTo>
                      <a:lnTo>
                        <a:pt x="1875" y="2252"/>
                      </a:lnTo>
                      <a:lnTo>
                        <a:pt x="1888" y="2252"/>
                      </a:lnTo>
                      <a:lnTo>
                        <a:pt x="1900" y="2265"/>
                      </a:lnTo>
                      <a:lnTo>
                        <a:pt x="1913" y="2265"/>
                      </a:lnTo>
                      <a:lnTo>
                        <a:pt x="1913" y="2252"/>
                      </a:lnTo>
                      <a:lnTo>
                        <a:pt x="1930" y="2252"/>
                      </a:lnTo>
                      <a:lnTo>
                        <a:pt x="1930" y="2265"/>
                      </a:lnTo>
                      <a:lnTo>
                        <a:pt x="1934" y="2265"/>
                      </a:lnTo>
                      <a:lnTo>
                        <a:pt x="1934" y="2277"/>
                      </a:lnTo>
                      <a:lnTo>
                        <a:pt x="1930" y="2277"/>
                      </a:lnTo>
                      <a:lnTo>
                        <a:pt x="1934" y="2286"/>
                      </a:lnTo>
                      <a:lnTo>
                        <a:pt x="1934" y="2298"/>
                      </a:lnTo>
                      <a:lnTo>
                        <a:pt x="1947" y="2298"/>
                      </a:lnTo>
                      <a:lnTo>
                        <a:pt x="1964" y="2311"/>
                      </a:lnTo>
                      <a:lnTo>
                        <a:pt x="1964" y="2298"/>
                      </a:lnTo>
                      <a:lnTo>
                        <a:pt x="1977" y="2298"/>
                      </a:lnTo>
                      <a:lnTo>
                        <a:pt x="1977" y="2311"/>
                      </a:lnTo>
                      <a:lnTo>
                        <a:pt x="2002" y="2311"/>
                      </a:lnTo>
                      <a:lnTo>
                        <a:pt x="2002" y="2328"/>
                      </a:lnTo>
                      <a:lnTo>
                        <a:pt x="2023" y="2328"/>
                      </a:lnTo>
                      <a:lnTo>
                        <a:pt x="2023" y="2353"/>
                      </a:lnTo>
                      <a:lnTo>
                        <a:pt x="2036" y="2353"/>
                      </a:lnTo>
                      <a:lnTo>
                        <a:pt x="2036" y="2375"/>
                      </a:lnTo>
                      <a:lnTo>
                        <a:pt x="1977" y="2375"/>
                      </a:lnTo>
                      <a:lnTo>
                        <a:pt x="1977" y="2366"/>
                      </a:lnTo>
                      <a:lnTo>
                        <a:pt x="1964" y="2366"/>
                      </a:lnTo>
                      <a:lnTo>
                        <a:pt x="1964" y="2375"/>
                      </a:lnTo>
                      <a:lnTo>
                        <a:pt x="1947" y="2375"/>
                      </a:lnTo>
                      <a:lnTo>
                        <a:pt x="1947" y="2387"/>
                      </a:lnTo>
                      <a:lnTo>
                        <a:pt x="1934" y="2387"/>
                      </a:lnTo>
                      <a:lnTo>
                        <a:pt x="1934" y="2400"/>
                      </a:lnTo>
                      <a:lnTo>
                        <a:pt x="1930" y="2400"/>
                      </a:lnTo>
                      <a:lnTo>
                        <a:pt x="1930" y="2413"/>
                      </a:lnTo>
                      <a:lnTo>
                        <a:pt x="1900" y="2413"/>
                      </a:lnTo>
                      <a:lnTo>
                        <a:pt x="1900" y="2455"/>
                      </a:lnTo>
                      <a:lnTo>
                        <a:pt x="1888" y="2455"/>
                      </a:lnTo>
                      <a:lnTo>
                        <a:pt x="1888" y="2476"/>
                      </a:lnTo>
                      <a:lnTo>
                        <a:pt x="1875" y="2476"/>
                      </a:lnTo>
                      <a:lnTo>
                        <a:pt x="1875" y="2502"/>
                      </a:lnTo>
                      <a:lnTo>
                        <a:pt x="1888" y="2514"/>
                      </a:lnTo>
                      <a:lnTo>
                        <a:pt x="1900" y="2527"/>
                      </a:lnTo>
                      <a:lnTo>
                        <a:pt x="1900" y="2544"/>
                      </a:lnTo>
                      <a:lnTo>
                        <a:pt x="1913" y="2544"/>
                      </a:lnTo>
                      <a:lnTo>
                        <a:pt x="1913" y="2574"/>
                      </a:lnTo>
                      <a:lnTo>
                        <a:pt x="1900" y="2574"/>
                      </a:lnTo>
                      <a:lnTo>
                        <a:pt x="1900" y="2641"/>
                      </a:lnTo>
                      <a:lnTo>
                        <a:pt x="1888" y="2641"/>
                      </a:lnTo>
                      <a:lnTo>
                        <a:pt x="1900" y="2641"/>
                      </a:lnTo>
                      <a:lnTo>
                        <a:pt x="1900" y="2650"/>
                      </a:lnTo>
                      <a:lnTo>
                        <a:pt x="1888" y="2650"/>
                      </a:lnTo>
                      <a:lnTo>
                        <a:pt x="1888" y="2662"/>
                      </a:lnTo>
                      <a:lnTo>
                        <a:pt x="1875" y="2662"/>
                      </a:lnTo>
                      <a:lnTo>
                        <a:pt x="1875" y="2675"/>
                      </a:lnTo>
                      <a:lnTo>
                        <a:pt x="1888" y="2692"/>
                      </a:lnTo>
                      <a:lnTo>
                        <a:pt x="1888" y="2705"/>
                      </a:lnTo>
                      <a:lnTo>
                        <a:pt x="1875" y="2705"/>
                      </a:lnTo>
                      <a:lnTo>
                        <a:pt x="1875" y="2718"/>
                      </a:lnTo>
                      <a:lnTo>
                        <a:pt x="1850" y="2718"/>
                      </a:lnTo>
                      <a:lnTo>
                        <a:pt x="1850" y="2730"/>
                      </a:lnTo>
                      <a:lnTo>
                        <a:pt x="1841" y="2730"/>
                      </a:lnTo>
                      <a:lnTo>
                        <a:pt x="1841" y="2743"/>
                      </a:lnTo>
                      <a:lnTo>
                        <a:pt x="1828" y="2743"/>
                      </a:lnTo>
                      <a:lnTo>
                        <a:pt x="1816" y="2751"/>
                      </a:lnTo>
                      <a:lnTo>
                        <a:pt x="1799" y="2751"/>
                      </a:lnTo>
                      <a:lnTo>
                        <a:pt x="1799" y="2789"/>
                      </a:lnTo>
                      <a:lnTo>
                        <a:pt x="1786" y="2789"/>
                      </a:lnTo>
                      <a:lnTo>
                        <a:pt x="1786" y="2806"/>
                      </a:lnTo>
                      <a:lnTo>
                        <a:pt x="1773" y="2806"/>
                      </a:lnTo>
                      <a:lnTo>
                        <a:pt x="1773" y="2832"/>
                      </a:lnTo>
                      <a:lnTo>
                        <a:pt x="1761" y="2832"/>
                      </a:lnTo>
                      <a:lnTo>
                        <a:pt x="1761" y="2853"/>
                      </a:lnTo>
                      <a:lnTo>
                        <a:pt x="1748" y="2853"/>
                      </a:lnTo>
                      <a:lnTo>
                        <a:pt x="1748" y="2866"/>
                      </a:lnTo>
                      <a:lnTo>
                        <a:pt x="1727" y="2866"/>
                      </a:lnTo>
                      <a:lnTo>
                        <a:pt x="1714" y="2853"/>
                      </a:lnTo>
                      <a:lnTo>
                        <a:pt x="1651" y="2853"/>
                      </a:lnTo>
                      <a:lnTo>
                        <a:pt x="1651" y="2891"/>
                      </a:lnTo>
                      <a:lnTo>
                        <a:pt x="1638" y="2891"/>
                      </a:lnTo>
                      <a:lnTo>
                        <a:pt x="1638" y="2933"/>
                      </a:lnTo>
                      <a:lnTo>
                        <a:pt x="1651" y="2933"/>
                      </a:lnTo>
                      <a:lnTo>
                        <a:pt x="1651" y="2955"/>
                      </a:lnTo>
                      <a:lnTo>
                        <a:pt x="1638" y="2942"/>
                      </a:lnTo>
                      <a:lnTo>
                        <a:pt x="1625" y="2942"/>
                      </a:lnTo>
                      <a:lnTo>
                        <a:pt x="1625" y="2955"/>
                      </a:lnTo>
                      <a:lnTo>
                        <a:pt x="1600" y="2955"/>
                      </a:lnTo>
                      <a:lnTo>
                        <a:pt x="1600" y="2942"/>
                      </a:lnTo>
                      <a:lnTo>
                        <a:pt x="1566" y="2942"/>
                      </a:lnTo>
                      <a:lnTo>
                        <a:pt x="1566" y="2955"/>
                      </a:lnTo>
                      <a:lnTo>
                        <a:pt x="1549" y="2955"/>
                      </a:lnTo>
                      <a:lnTo>
                        <a:pt x="1549" y="2942"/>
                      </a:lnTo>
                      <a:lnTo>
                        <a:pt x="1536" y="2942"/>
                      </a:lnTo>
                      <a:lnTo>
                        <a:pt x="1536" y="2933"/>
                      </a:lnTo>
                      <a:lnTo>
                        <a:pt x="1511" y="2933"/>
                      </a:lnTo>
                      <a:lnTo>
                        <a:pt x="1524" y="2933"/>
                      </a:lnTo>
                      <a:lnTo>
                        <a:pt x="1524" y="2921"/>
                      </a:lnTo>
                      <a:lnTo>
                        <a:pt x="1511" y="2921"/>
                      </a:lnTo>
                      <a:lnTo>
                        <a:pt x="1511" y="2908"/>
                      </a:lnTo>
                      <a:lnTo>
                        <a:pt x="1498" y="2921"/>
                      </a:lnTo>
                      <a:lnTo>
                        <a:pt x="1481" y="2933"/>
                      </a:lnTo>
                      <a:lnTo>
                        <a:pt x="1447" y="2933"/>
                      </a:lnTo>
                      <a:lnTo>
                        <a:pt x="1447" y="2942"/>
                      </a:lnTo>
                      <a:lnTo>
                        <a:pt x="1422" y="2942"/>
                      </a:lnTo>
                      <a:lnTo>
                        <a:pt x="1409" y="2955"/>
                      </a:lnTo>
                      <a:lnTo>
                        <a:pt x="1363" y="2955"/>
                      </a:lnTo>
                      <a:lnTo>
                        <a:pt x="1363" y="2967"/>
                      </a:lnTo>
                      <a:lnTo>
                        <a:pt x="1308" y="2967"/>
                      </a:lnTo>
                      <a:lnTo>
                        <a:pt x="1308" y="2980"/>
                      </a:lnTo>
                      <a:lnTo>
                        <a:pt x="1274" y="2980"/>
                      </a:lnTo>
                      <a:lnTo>
                        <a:pt x="1274" y="2967"/>
                      </a:lnTo>
                      <a:lnTo>
                        <a:pt x="1261" y="2967"/>
                      </a:lnTo>
                      <a:lnTo>
                        <a:pt x="1261" y="2955"/>
                      </a:lnTo>
                      <a:lnTo>
                        <a:pt x="1248" y="2955"/>
                      </a:lnTo>
                      <a:lnTo>
                        <a:pt x="1232" y="2942"/>
                      </a:lnTo>
                      <a:lnTo>
                        <a:pt x="1219" y="2942"/>
                      </a:lnTo>
                      <a:lnTo>
                        <a:pt x="1219" y="2908"/>
                      </a:lnTo>
                      <a:lnTo>
                        <a:pt x="1206" y="2908"/>
                      </a:lnTo>
                      <a:lnTo>
                        <a:pt x="1206" y="2891"/>
                      </a:lnTo>
                      <a:lnTo>
                        <a:pt x="1193" y="2891"/>
                      </a:lnTo>
                      <a:lnTo>
                        <a:pt x="1185" y="2878"/>
                      </a:lnTo>
                      <a:lnTo>
                        <a:pt x="1134" y="2878"/>
                      </a:lnTo>
                      <a:lnTo>
                        <a:pt x="1117" y="2891"/>
                      </a:lnTo>
                      <a:lnTo>
                        <a:pt x="1117" y="2942"/>
                      </a:lnTo>
                      <a:lnTo>
                        <a:pt x="1134" y="2942"/>
                      </a:lnTo>
                      <a:lnTo>
                        <a:pt x="1134" y="2955"/>
                      </a:lnTo>
                      <a:lnTo>
                        <a:pt x="1117" y="2955"/>
                      </a:lnTo>
                      <a:lnTo>
                        <a:pt x="1134" y="2967"/>
                      </a:lnTo>
                      <a:lnTo>
                        <a:pt x="1134" y="2980"/>
                      </a:lnTo>
                      <a:lnTo>
                        <a:pt x="1105" y="2980"/>
                      </a:lnTo>
                      <a:lnTo>
                        <a:pt x="1105" y="2993"/>
                      </a:lnTo>
                      <a:lnTo>
                        <a:pt x="1100" y="2993"/>
                      </a:lnTo>
                      <a:lnTo>
                        <a:pt x="1100" y="3005"/>
                      </a:lnTo>
                      <a:lnTo>
                        <a:pt x="1083" y="3005"/>
                      </a:lnTo>
                      <a:lnTo>
                        <a:pt x="1083" y="3022"/>
                      </a:lnTo>
                      <a:lnTo>
                        <a:pt x="1071" y="3022"/>
                      </a:lnTo>
                      <a:lnTo>
                        <a:pt x="1071" y="3026"/>
                      </a:lnTo>
                      <a:lnTo>
                        <a:pt x="1058" y="3026"/>
                      </a:lnTo>
                      <a:lnTo>
                        <a:pt x="1058" y="3056"/>
                      </a:lnTo>
                      <a:lnTo>
                        <a:pt x="1045" y="3056"/>
                      </a:lnTo>
                      <a:lnTo>
                        <a:pt x="1045" y="3069"/>
                      </a:lnTo>
                      <a:lnTo>
                        <a:pt x="1033" y="3069"/>
                      </a:lnTo>
                      <a:lnTo>
                        <a:pt x="1033" y="3082"/>
                      </a:lnTo>
                      <a:lnTo>
                        <a:pt x="1016" y="3082"/>
                      </a:lnTo>
                      <a:lnTo>
                        <a:pt x="1016" y="3094"/>
                      </a:lnTo>
                      <a:lnTo>
                        <a:pt x="1003" y="3094"/>
                      </a:lnTo>
                      <a:lnTo>
                        <a:pt x="1003" y="3107"/>
                      </a:lnTo>
                      <a:lnTo>
                        <a:pt x="999" y="3107"/>
                      </a:lnTo>
                      <a:lnTo>
                        <a:pt x="999" y="3128"/>
                      </a:lnTo>
                      <a:lnTo>
                        <a:pt x="982" y="3128"/>
                      </a:lnTo>
                      <a:lnTo>
                        <a:pt x="982" y="3141"/>
                      </a:lnTo>
                      <a:lnTo>
                        <a:pt x="969" y="3141"/>
                      </a:lnTo>
                      <a:lnTo>
                        <a:pt x="969" y="3158"/>
                      </a:lnTo>
                      <a:lnTo>
                        <a:pt x="944" y="3158"/>
                      </a:lnTo>
                      <a:lnTo>
                        <a:pt x="944" y="3141"/>
                      </a:lnTo>
                      <a:lnTo>
                        <a:pt x="931" y="3141"/>
                      </a:lnTo>
                      <a:lnTo>
                        <a:pt x="944" y="3141"/>
                      </a:lnTo>
                      <a:lnTo>
                        <a:pt x="944" y="3128"/>
                      </a:lnTo>
                      <a:lnTo>
                        <a:pt x="931" y="3128"/>
                      </a:lnTo>
                      <a:lnTo>
                        <a:pt x="931" y="3115"/>
                      </a:lnTo>
                      <a:lnTo>
                        <a:pt x="944" y="3115"/>
                      </a:lnTo>
                      <a:lnTo>
                        <a:pt x="944" y="3082"/>
                      </a:lnTo>
                      <a:lnTo>
                        <a:pt x="956" y="3082"/>
                      </a:lnTo>
                      <a:lnTo>
                        <a:pt x="956" y="3069"/>
                      </a:lnTo>
                      <a:lnTo>
                        <a:pt x="944" y="3069"/>
                      </a:lnTo>
                      <a:lnTo>
                        <a:pt x="944" y="3039"/>
                      </a:lnTo>
                      <a:lnTo>
                        <a:pt x="956" y="3039"/>
                      </a:lnTo>
                      <a:lnTo>
                        <a:pt x="956" y="3026"/>
                      </a:lnTo>
                      <a:lnTo>
                        <a:pt x="982" y="3026"/>
                      </a:lnTo>
                      <a:lnTo>
                        <a:pt x="982" y="3022"/>
                      </a:lnTo>
                      <a:lnTo>
                        <a:pt x="969" y="3005"/>
                      </a:lnTo>
                      <a:lnTo>
                        <a:pt x="982" y="3005"/>
                      </a:lnTo>
                      <a:lnTo>
                        <a:pt x="982" y="2993"/>
                      </a:lnTo>
                      <a:lnTo>
                        <a:pt x="969" y="2993"/>
                      </a:lnTo>
                      <a:lnTo>
                        <a:pt x="969" y="2967"/>
                      </a:lnTo>
                      <a:lnTo>
                        <a:pt x="956" y="2955"/>
                      </a:lnTo>
                      <a:lnTo>
                        <a:pt x="944" y="2955"/>
                      </a:lnTo>
                      <a:lnTo>
                        <a:pt x="944" y="2942"/>
                      </a:lnTo>
                      <a:lnTo>
                        <a:pt x="918" y="2942"/>
                      </a:lnTo>
                      <a:lnTo>
                        <a:pt x="918" y="2955"/>
                      </a:lnTo>
                      <a:lnTo>
                        <a:pt x="897" y="2955"/>
                      </a:lnTo>
                      <a:lnTo>
                        <a:pt x="897" y="2967"/>
                      </a:lnTo>
                      <a:lnTo>
                        <a:pt x="884" y="2967"/>
                      </a:lnTo>
                      <a:lnTo>
                        <a:pt x="884" y="3005"/>
                      </a:lnTo>
                      <a:lnTo>
                        <a:pt x="867" y="3005"/>
                      </a:lnTo>
                      <a:lnTo>
                        <a:pt x="867" y="3026"/>
                      </a:lnTo>
                      <a:lnTo>
                        <a:pt x="808" y="3026"/>
                      </a:lnTo>
                      <a:lnTo>
                        <a:pt x="795" y="3022"/>
                      </a:lnTo>
                      <a:lnTo>
                        <a:pt x="740" y="3022"/>
                      </a:lnTo>
                      <a:lnTo>
                        <a:pt x="740" y="3005"/>
                      </a:lnTo>
                      <a:lnTo>
                        <a:pt x="728" y="3005"/>
                      </a:lnTo>
                      <a:lnTo>
                        <a:pt x="740" y="3005"/>
                      </a:lnTo>
                      <a:lnTo>
                        <a:pt x="740" y="2993"/>
                      </a:lnTo>
                      <a:lnTo>
                        <a:pt x="728" y="2993"/>
                      </a:lnTo>
                      <a:lnTo>
                        <a:pt x="728" y="2955"/>
                      </a:lnTo>
                      <a:lnTo>
                        <a:pt x="719" y="2955"/>
                      </a:lnTo>
                      <a:lnTo>
                        <a:pt x="719" y="2933"/>
                      </a:lnTo>
                      <a:lnTo>
                        <a:pt x="728" y="2933"/>
                      </a:lnTo>
                      <a:lnTo>
                        <a:pt x="728" y="2921"/>
                      </a:lnTo>
                      <a:lnTo>
                        <a:pt x="740" y="2921"/>
                      </a:lnTo>
                      <a:lnTo>
                        <a:pt x="740" y="2908"/>
                      </a:lnTo>
                      <a:lnTo>
                        <a:pt x="719" y="2908"/>
                      </a:lnTo>
                      <a:lnTo>
                        <a:pt x="707" y="2891"/>
                      </a:lnTo>
                      <a:lnTo>
                        <a:pt x="694" y="2891"/>
                      </a:lnTo>
                      <a:lnTo>
                        <a:pt x="694" y="2878"/>
                      </a:lnTo>
                      <a:lnTo>
                        <a:pt x="694" y="2891"/>
                      </a:lnTo>
                      <a:lnTo>
                        <a:pt x="681" y="2878"/>
                      </a:lnTo>
                      <a:lnTo>
                        <a:pt x="668" y="2878"/>
                      </a:lnTo>
                      <a:lnTo>
                        <a:pt x="668" y="2866"/>
                      </a:lnTo>
                      <a:lnTo>
                        <a:pt x="651" y="2866"/>
                      </a:lnTo>
                      <a:lnTo>
                        <a:pt x="651" y="2853"/>
                      </a:lnTo>
                      <a:lnTo>
                        <a:pt x="639" y="2853"/>
                      </a:lnTo>
                      <a:lnTo>
                        <a:pt x="651" y="2840"/>
                      </a:lnTo>
                      <a:lnTo>
                        <a:pt x="651" y="2832"/>
                      </a:lnTo>
                      <a:lnTo>
                        <a:pt x="668" y="2819"/>
                      </a:lnTo>
                      <a:lnTo>
                        <a:pt x="668" y="2777"/>
                      </a:lnTo>
                      <a:lnTo>
                        <a:pt x="651" y="2777"/>
                      </a:lnTo>
                      <a:lnTo>
                        <a:pt x="668" y="2777"/>
                      </a:lnTo>
                      <a:lnTo>
                        <a:pt x="668" y="2751"/>
                      </a:lnTo>
                      <a:lnTo>
                        <a:pt x="651" y="2751"/>
                      </a:lnTo>
                      <a:lnTo>
                        <a:pt x="651" y="2743"/>
                      </a:lnTo>
                      <a:lnTo>
                        <a:pt x="635" y="2743"/>
                      </a:lnTo>
                      <a:lnTo>
                        <a:pt x="635" y="2730"/>
                      </a:lnTo>
                      <a:lnTo>
                        <a:pt x="618" y="2730"/>
                      </a:lnTo>
                      <a:lnTo>
                        <a:pt x="618" y="2743"/>
                      </a:lnTo>
                      <a:lnTo>
                        <a:pt x="592" y="2743"/>
                      </a:lnTo>
                      <a:lnTo>
                        <a:pt x="592" y="2730"/>
                      </a:lnTo>
                      <a:lnTo>
                        <a:pt x="567" y="2730"/>
                      </a:lnTo>
                      <a:lnTo>
                        <a:pt x="567" y="2718"/>
                      </a:lnTo>
                      <a:lnTo>
                        <a:pt x="516" y="2718"/>
                      </a:lnTo>
                      <a:lnTo>
                        <a:pt x="516" y="2705"/>
                      </a:lnTo>
                      <a:lnTo>
                        <a:pt x="503" y="2718"/>
                      </a:lnTo>
                      <a:lnTo>
                        <a:pt x="478" y="2718"/>
                      </a:lnTo>
                      <a:lnTo>
                        <a:pt x="465" y="2705"/>
                      </a:lnTo>
                      <a:lnTo>
                        <a:pt x="453" y="2705"/>
                      </a:lnTo>
                      <a:lnTo>
                        <a:pt x="453" y="2692"/>
                      </a:lnTo>
                      <a:lnTo>
                        <a:pt x="453" y="2705"/>
                      </a:lnTo>
                      <a:lnTo>
                        <a:pt x="376" y="2705"/>
                      </a:lnTo>
                      <a:lnTo>
                        <a:pt x="376" y="2692"/>
                      </a:lnTo>
                      <a:lnTo>
                        <a:pt x="355" y="2692"/>
                      </a:lnTo>
                      <a:lnTo>
                        <a:pt x="355" y="2675"/>
                      </a:lnTo>
                      <a:lnTo>
                        <a:pt x="342" y="2675"/>
                      </a:lnTo>
                      <a:lnTo>
                        <a:pt x="342" y="2662"/>
                      </a:lnTo>
                      <a:lnTo>
                        <a:pt x="355" y="2662"/>
                      </a:lnTo>
                      <a:lnTo>
                        <a:pt x="364" y="2650"/>
                      </a:lnTo>
                      <a:lnTo>
                        <a:pt x="364" y="2662"/>
                      </a:lnTo>
                      <a:lnTo>
                        <a:pt x="364" y="2650"/>
                      </a:lnTo>
                      <a:lnTo>
                        <a:pt x="389" y="2650"/>
                      </a:lnTo>
                      <a:lnTo>
                        <a:pt x="389" y="2641"/>
                      </a:lnTo>
                      <a:lnTo>
                        <a:pt x="419" y="2641"/>
                      </a:lnTo>
                      <a:lnTo>
                        <a:pt x="419" y="2629"/>
                      </a:lnTo>
                      <a:lnTo>
                        <a:pt x="431" y="2629"/>
                      </a:lnTo>
                      <a:lnTo>
                        <a:pt x="431" y="2574"/>
                      </a:lnTo>
                      <a:lnTo>
                        <a:pt x="444" y="2561"/>
                      </a:lnTo>
                      <a:lnTo>
                        <a:pt x="431" y="2557"/>
                      </a:lnTo>
                      <a:lnTo>
                        <a:pt x="431" y="2544"/>
                      </a:lnTo>
                      <a:lnTo>
                        <a:pt x="419" y="2544"/>
                      </a:lnTo>
                      <a:lnTo>
                        <a:pt x="419" y="2527"/>
                      </a:lnTo>
                      <a:lnTo>
                        <a:pt x="402" y="2514"/>
                      </a:lnTo>
                      <a:lnTo>
                        <a:pt x="419" y="2514"/>
                      </a:lnTo>
                      <a:lnTo>
                        <a:pt x="419" y="2502"/>
                      </a:lnTo>
                      <a:lnTo>
                        <a:pt x="431" y="2502"/>
                      </a:lnTo>
                      <a:lnTo>
                        <a:pt x="431" y="2476"/>
                      </a:lnTo>
                      <a:lnTo>
                        <a:pt x="419" y="2476"/>
                      </a:lnTo>
                      <a:lnTo>
                        <a:pt x="419" y="2455"/>
                      </a:lnTo>
                      <a:lnTo>
                        <a:pt x="402" y="2455"/>
                      </a:lnTo>
                      <a:lnTo>
                        <a:pt x="402" y="2442"/>
                      </a:lnTo>
                      <a:lnTo>
                        <a:pt x="389" y="2425"/>
                      </a:lnTo>
                      <a:lnTo>
                        <a:pt x="376" y="2425"/>
                      </a:lnTo>
                      <a:lnTo>
                        <a:pt x="376" y="2442"/>
                      </a:lnTo>
                      <a:lnTo>
                        <a:pt x="342" y="2442"/>
                      </a:lnTo>
                      <a:lnTo>
                        <a:pt x="342" y="2425"/>
                      </a:lnTo>
                      <a:lnTo>
                        <a:pt x="364" y="2425"/>
                      </a:lnTo>
                      <a:lnTo>
                        <a:pt x="364" y="2413"/>
                      </a:lnTo>
                      <a:lnTo>
                        <a:pt x="364" y="2425"/>
                      </a:lnTo>
                      <a:lnTo>
                        <a:pt x="376" y="2413"/>
                      </a:lnTo>
                      <a:lnTo>
                        <a:pt x="355" y="2413"/>
                      </a:lnTo>
                      <a:lnTo>
                        <a:pt x="355" y="2400"/>
                      </a:lnTo>
                      <a:lnTo>
                        <a:pt x="342" y="2400"/>
                      </a:lnTo>
                      <a:lnTo>
                        <a:pt x="342" y="2366"/>
                      </a:lnTo>
                      <a:lnTo>
                        <a:pt x="364" y="2366"/>
                      </a:lnTo>
                      <a:lnTo>
                        <a:pt x="364" y="2328"/>
                      </a:lnTo>
                      <a:lnTo>
                        <a:pt x="376" y="2328"/>
                      </a:lnTo>
                      <a:lnTo>
                        <a:pt x="376" y="2311"/>
                      </a:lnTo>
                      <a:lnTo>
                        <a:pt x="364" y="2311"/>
                      </a:lnTo>
                      <a:lnTo>
                        <a:pt x="364" y="2328"/>
                      </a:lnTo>
                      <a:lnTo>
                        <a:pt x="355" y="2328"/>
                      </a:lnTo>
                      <a:lnTo>
                        <a:pt x="355" y="2341"/>
                      </a:lnTo>
                      <a:lnTo>
                        <a:pt x="317" y="2341"/>
                      </a:lnTo>
                      <a:lnTo>
                        <a:pt x="317" y="2353"/>
                      </a:lnTo>
                      <a:lnTo>
                        <a:pt x="287" y="2353"/>
                      </a:lnTo>
                      <a:lnTo>
                        <a:pt x="287" y="2341"/>
                      </a:lnTo>
                      <a:lnTo>
                        <a:pt x="275" y="2341"/>
                      </a:lnTo>
                      <a:lnTo>
                        <a:pt x="275" y="2328"/>
                      </a:lnTo>
                      <a:lnTo>
                        <a:pt x="262" y="2311"/>
                      </a:lnTo>
                      <a:lnTo>
                        <a:pt x="262" y="2298"/>
                      </a:lnTo>
                      <a:lnTo>
                        <a:pt x="275" y="2298"/>
                      </a:lnTo>
                      <a:lnTo>
                        <a:pt x="262" y="2298"/>
                      </a:lnTo>
                      <a:lnTo>
                        <a:pt x="262" y="2277"/>
                      </a:lnTo>
                      <a:lnTo>
                        <a:pt x="275" y="2277"/>
                      </a:lnTo>
                      <a:lnTo>
                        <a:pt x="275" y="2265"/>
                      </a:lnTo>
                      <a:lnTo>
                        <a:pt x="287" y="2265"/>
                      </a:lnTo>
                      <a:lnTo>
                        <a:pt x="287" y="2252"/>
                      </a:lnTo>
                      <a:lnTo>
                        <a:pt x="300" y="2239"/>
                      </a:lnTo>
                      <a:lnTo>
                        <a:pt x="317" y="2239"/>
                      </a:lnTo>
                      <a:lnTo>
                        <a:pt x="317" y="2226"/>
                      </a:lnTo>
                      <a:lnTo>
                        <a:pt x="300" y="2239"/>
                      </a:lnTo>
                      <a:lnTo>
                        <a:pt x="300" y="2226"/>
                      </a:lnTo>
                      <a:lnTo>
                        <a:pt x="254" y="2226"/>
                      </a:lnTo>
                      <a:lnTo>
                        <a:pt x="254" y="2209"/>
                      </a:lnTo>
                      <a:lnTo>
                        <a:pt x="241" y="2209"/>
                      </a:lnTo>
                      <a:lnTo>
                        <a:pt x="241" y="2197"/>
                      </a:lnTo>
                      <a:lnTo>
                        <a:pt x="228" y="2197"/>
                      </a:lnTo>
                      <a:lnTo>
                        <a:pt x="228" y="2193"/>
                      </a:lnTo>
                      <a:lnTo>
                        <a:pt x="241" y="2193"/>
                      </a:lnTo>
                      <a:lnTo>
                        <a:pt x="241" y="2176"/>
                      </a:lnTo>
                      <a:lnTo>
                        <a:pt x="228" y="2163"/>
                      </a:lnTo>
                      <a:lnTo>
                        <a:pt x="215" y="2163"/>
                      </a:lnTo>
                      <a:lnTo>
                        <a:pt x="215" y="2176"/>
                      </a:lnTo>
                      <a:lnTo>
                        <a:pt x="203" y="2193"/>
                      </a:lnTo>
                      <a:lnTo>
                        <a:pt x="186" y="2193"/>
                      </a:lnTo>
                      <a:lnTo>
                        <a:pt x="186" y="2197"/>
                      </a:lnTo>
                      <a:lnTo>
                        <a:pt x="173" y="2197"/>
                      </a:lnTo>
                      <a:lnTo>
                        <a:pt x="173" y="2209"/>
                      </a:lnTo>
                      <a:lnTo>
                        <a:pt x="169" y="2209"/>
                      </a:lnTo>
                      <a:lnTo>
                        <a:pt x="169" y="2226"/>
                      </a:lnTo>
                      <a:lnTo>
                        <a:pt x="152" y="2226"/>
                      </a:lnTo>
                      <a:lnTo>
                        <a:pt x="152" y="2209"/>
                      </a:lnTo>
                      <a:lnTo>
                        <a:pt x="152" y="2226"/>
                      </a:lnTo>
                      <a:lnTo>
                        <a:pt x="152" y="2209"/>
                      </a:lnTo>
                      <a:lnTo>
                        <a:pt x="139" y="2226"/>
                      </a:lnTo>
                      <a:lnTo>
                        <a:pt x="84" y="2226"/>
                      </a:lnTo>
                      <a:lnTo>
                        <a:pt x="84" y="2239"/>
                      </a:lnTo>
                      <a:lnTo>
                        <a:pt x="80" y="2239"/>
                      </a:lnTo>
                      <a:lnTo>
                        <a:pt x="80" y="2197"/>
                      </a:lnTo>
                      <a:lnTo>
                        <a:pt x="67" y="2197"/>
                      </a:lnTo>
                      <a:lnTo>
                        <a:pt x="67" y="2150"/>
                      </a:lnTo>
                      <a:lnTo>
                        <a:pt x="55" y="2150"/>
                      </a:lnTo>
                      <a:lnTo>
                        <a:pt x="55" y="2125"/>
                      </a:lnTo>
                      <a:lnTo>
                        <a:pt x="38" y="2112"/>
                      </a:lnTo>
                      <a:lnTo>
                        <a:pt x="55" y="2095"/>
                      </a:lnTo>
                      <a:lnTo>
                        <a:pt x="67" y="2095"/>
                      </a:lnTo>
                      <a:lnTo>
                        <a:pt x="67" y="2078"/>
                      </a:lnTo>
                      <a:lnTo>
                        <a:pt x="80" y="2078"/>
                      </a:lnTo>
                      <a:lnTo>
                        <a:pt x="80" y="2061"/>
                      </a:lnTo>
                      <a:lnTo>
                        <a:pt x="12" y="2061"/>
                      </a:lnTo>
                      <a:lnTo>
                        <a:pt x="25" y="2061"/>
                      </a:lnTo>
                      <a:lnTo>
                        <a:pt x="25" y="2049"/>
                      </a:lnTo>
                      <a:lnTo>
                        <a:pt x="0" y="2049"/>
                      </a:lnTo>
                      <a:lnTo>
                        <a:pt x="12" y="2049"/>
                      </a:lnTo>
                      <a:lnTo>
                        <a:pt x="12" y="2023"/>
                      </a:lnTo>
                      <a:lnTo>
                        <a:pt x="25" y="2023"/>
                      </a:lnTo>
                      <a:lnTo>
                        <a:pt x="25" y="2002"/>
                      </a:lnTo>
                      <a:lnTo>
                        <a:pt x="38" y="2002"/>
                      </a:lnTo>
                      <a:lnTo>
                        <a:pt x="25" y="1989"/>
                      </a:lnTo>
                      <a:lnTo>
                        <a:pt x="38" y="1989"/>
                      </a:lnTo>
                      <a:lnTo>
                        <a:pt x="38" y="1960"/>
                      </a:lnTo>
                      <a:lnTo>
                        <a:pt x="55" y="1947"/>
                      </a:lnTo>
                      <a:lnTo>
                        <a:pt x="55" y="1934"/>
                      </a:lnTo>
                      <a:lnTo>
                        <a:pt x="67" y="1934"/>
                      </a:lnTo>
                      <a:lnTo>
                        <a:pt x="67" y="1947"/>
                      </a:lnTo>
                      <a:lnTo>
                        <a:pt x="67" y="1934"/>
                      </a:lnTo>
                      <a:lnTo>
                        <a:pt x="84" y="1934"/>
                      </a:lnTo>
                      <a:lnTo>
                        <a:pt x="84" y="1909"/>
                      </a:lnTo>
                      <a:lnTo>
                        <a:pt x="101" y="1909"/>
                      </a:lnTo>
                      <a:lnTo>
                        <a:pt x="101" y="1900"/>
                      </a:lnTo>
                      <a:lnTo>
                        <a:pt x="67" y="1900"/>
                      </a:lnTo>
                      <a:lnTo>
                        <a:pt x="67" y="1888"/>
                      </a:lnTo>
                      <a:lnTo>
                        <a:pt x="55" y="1888"/>
                      </a:lnTo>
                      <a:lnTo>
                        <a:pt x="55" y="1833"/>
                      </a:lnTo>
                      <a:lnTo>
                        <a:pt x="67" y="1833"/>
                      </a:lnTo>
                      <a:lnTo>
                        <a:pt x="67" y="1799"/>
                      </a:lnTo>
                      <a:lnTo>
                        <a:pt x="80" y="1799"/>
                      </a:lnTo>
                      <a:lnTo>
                        <a:pt x="80" y="1773"/>
                      </a:lnTo>
                      <a:lnTo>
                        <a:pt x="84" y="1773"/>
                      </a:lnTo>
                      <a:lnTo>
                        <a:pt x="84" y="1761"/>
                      </a:lnTo>
                      <a:lnTo>
                        <a:pt x="101" y="1761"/>
                      </a:lnTo>
                      <a:lnTo>
                        <a:pt x="101" y="1731"/>
                      </a:lnTo>
                      <a:lnTo>
                        <a:pt x="152" y="1731"/>
                      </a:lnTo>
                      <a:lnTo>
                        <a:pt x="169" y="1744"/>
                      </a:lnTo>
                      <a:lnTo>
                        <a:pt x="173" y="1744"/>
                      </a:lnTo>
                      <a:lnTo>
                        <a:pt x="173" y="1761"/>
                      </a:lnTo>
                      <a:lnTo>
                        <a:pt x="173" y="1744"/>
                      </a:lnTo>
                      <a:lnTo>
                        <a:pt x="186" y="1744"/>
                      </a:lnTo>
                      <a:lnTo>
                        <a:pt x="186" y="1761"/>
                      </a:lnTo>
                      <a:lnTo>
                        <a:pt x="203" y="1761"/>
                      </a:lnTo>
                      <a:lnTo>
                        <a:pt x="203" y="1744"/>
                      </a:lnTo>
                      <a:lnTo>
                        <a:pt x="215" y="1744"/>
                      </a:lnTo>
                      <a:lnTo>
                        <a:pt x="215" y="1761"/>
                      </a:lnTo>
                      <a:lnTo>
                        <a:pt x="228" y="1761"/>
                      </a:lnTo>
                      <a:lnTo>
                        <a:pt x="228" y="1744"/>
                      </a:lnTo>
                      <a:lnTo>
                        <a:pt x="241" y="1744"/>
                      </a:lnTo>
                      <a:lnTo>
                        <a:pt x="241" y="1731"/>
                      </a:lnTo>
                      <a:lnTo>
                        <a:pt x="275" y="1731"/>
                      </a:lnTo>
                      <a:lnTo>
                        <a:pt x="275" y="1744"/>
                      </a:lnTo>
                      <a:lnTo>
                        <a:pt x="342" y="1744"/>
                      </a:lnTo>
                      <a:lnTo>
                        <a:pt x="342" y="1710"/>
                      </a:lnTo>
                      <a:lnTo>
                        <a:pt x="330" y="1710"/>
                      </a:lnTo>
                      <a:lnTo>
                        <a:pt x="330" y="1697"/>
                      </a:lnTo>
                      <a:lnTo>
                        <a:pt x="317" y="1685"/>
                      </a:lnTo>
                      <a:lnTo>
                        <a:pt x="330" y="1685"/>
                      </a:lnTo>
                      <a:lnTo>
                        <a:pt x="330" y="1659"/>
                      </a:lnTo>
                      <a:lnTo>
                        <a:pt x="317" y="1659"/>
                      </a:lnTo>
                      <a:lnTo>
                        <a:pt x="317" y="1646"/>
                      </a:lnTo>
                      <a:lnTo>
                        <a:pt x="330" y="1646"/>
                      </a:lnTo>
                      <a:lnTo>
                        <a:pt x="330" y="1659"/>
                      </a:lnTo>
                      <a:lnTo>
                        <a:pt x="330" y="1625"/>
                      </a:lnTo>
                      <a:lnTo>
                        <a:pt x="317" y="1613"/>
                      </a:lnTo>
                      <a:lnTo>
                        <a:pt x="317" y="1596"/>
                      </a:lnTo>
                      <a:lnTo>
                        <a:pt x="330" y="1583"/>
                      </a:lnTo>
                      <a:lnTo>
                        <a:pt x="330" y="1570"/>
                      </a:lnTo>
                      <a:lnTo>
                        <a:pt x="317" y="1570"/>
                      </a:lnTo>
                      <a:lnTo>
                        <a:pt x="317" y="1558"/>
                      </a:lnTo>
                      <a:lnTo>
                        <a:pt x="330" y="1558"/>
                      </a:lnTo>
                      <a:lnTo>
                        <a:pt x="330" y="1545"/>
                      </a:lnTo>
                      <a:lnTo>
                        <a:pt x="342" y="1545"/>
                      </a:lnTo>
                      <a:lnTo>
                        <a:pt x="342" y="1494"/>
                      </a:lnTo>
                      <a:lnTo>
                        <a:pt x="330" y="1494"/>
                      </a:lnTo>
                      <a:lnTo>
                        <a:pt x="330" y="1469"/>
                      </a:lnTo>
                      <a:lnTo>
                        <a:pt x="342" y="1469"/>
                      </a:lnTo>
                      <a:lnTo>
                        <a:pt x="342" y="1435"/>
                      </a:lnTo>
                      <a:lnTo>
                        <a:pt x="355" y="1435"/>
                      </a:lnTo>
                      <a:lnTo>
                        <a:pt x="342" y="1435"/>
                      </a:lnTo>
                      <a:lnTo>
                        <a:pt x="342" y="1422"/>
                      </a:lnTo>
                      <a:lnTo>
                        <a:pt x="330" y="1422"/>
                      </a:lnTo>
                      <a:lnTo>
                        <a:pt x="330" y="1354"/>
                      </a:lnTo>
                      <a:lnTo>
                        <a:pt x="317" y="1346"/>
                      </a:lnTo>
                      <a:lnTo>
                        <a:pt x="330" y="1346"/>
                      </a:lnTo>
                      <a:lnTo>
                        <a:pt x="330" y="1278"/>
                      </a:lnTo>
                      <a:lnTo>
                        <a:pt x="317" y="1278"/>
                      </a:lnTo>
                      <a:lnTo>
                        <a:pt x="317" y="1261"/>
                      </a:lnTo>
                      <a:lnTo>
                        <a:pt x="300" y="1261"/>
                      </a:lnTo>
                      <a:lnTo>
                        <a:pt x="300" y="1248"/>
                      </a:lnTo>
                      <a:lnTo>
                        <a:pt x="275" y="1248"/>
                      </a:lnTo>
                      <a:lnTo>
                        <a:pt x="275" y="1232"/>
                      </a:lnTo>
                      <a:lnTo>
                        <a:pt x="262" y="1232"/>
                      </a:lnTo>
                      <a:lnTo>
                        <a:pt x="275" y="1232"/>
                      </a:lnTo>
                      <a:lnTo>
                        <a:pt x="262" y="1232"/>
                      </a:lnTo>
                      <a:lnTo>
                        <a:pt x="275" y="1232"/>
                      </a:lnTo>
                      <a:lnTo>
                        <a:pt x="275" y="1219"/>
                      </a:lnTo>
                      <a:lnTo>
                        <a:pt x="262" y="1219"/>
                      </a:lnTo>
                      <a:lnTo>
                        <a:pt x="262" y="1206"/>
                      </a:lnTo>
                      <a:lnTo>
                        <a:pt x="254" y="1206"/>
                      </a:lnTo>
                      <a:lnTo>
                        <a:pt x="254" y="1193"/>
                      </a:lnTo>
                      <a:lnTo>
                        <a:pt x="228" y="1193"/>
                      </a:lnTo>
                      <a:lnTo>
                        <a:pt x="228" y="1181"/>
                      </a:lnTo>
                      <a:lnTo>
                        <a:pt x="215" y="1181"/>
                      </a:lnTo>
                      <a:lnTo>
                        <a:pt x="215" y="1130"/>
                      </a:lnTo>
                      <a:lnTo>
                        <a:pt x="228" y="1130"/>
                      </a:lnTo>
                      <a:lnTo>
                        <a:pt x="228" y="1117"/>
                      </a:lnTo>
                      <a:lnTo>
                        <a:pt x="215" y="1117"/>
                      </a:lnTo>
                      <a:lnTo>
                        <a:pt x="228" y="1117"/>
                      </a:lnTo>
                      <a:lnTo>
                        <a:pt x="228" y="1105"/>
                      </a:lnTo>
                      <a:lnTo>
                        <a:pt x="241" y="1092"/>
                      </a:lnTo>
                      <a:lnTo>
                        <a:pt x="241" y="1079"/>
                      </a:lnTo>
                      <a:lnTo>
                        <a:pt x="330" y="1079"/>
                      </a:lnTo>
                      <a:lnTo>
                        <a:pt x="330" y="1071"/>
                      </a:lnTo>
                      <a:lnTo>
                        <a:pt x="342" y="1071"/>
                      </a:lnTo>
                      <a:lnTo>
                        <a:pt x="342" y="1058"/>
                      </a:lnTo>
                      <a:lnTo>
                        <a:pt x="355" y="1058"/>
                      </a:lnTo>
                      <a:lnTo>
                        <a:pt x="355" y="1071"/>
                      </a:lnTo>
                      <a:lnTo>
                        <a:pt x="364" y="1071"/>
                      </a:lnTo>
                      <a:lnTo>
                        <a:pt x="364" y="1079"/>
                      </a:lnTo>
                      <a:lnTo>
                        <a:pt x="376" y="1079"/>
                      </a:lnTo>
                      <a:lnTo>
                        <a:pt x="376" y="1092"/>
                      </a:lnTo>
                      <a:lnTo>
                        <a:pt x="402" y="1092"/>
                      </a:lnTo>
                      <a:lnTo>
                        <a:pt x="402" y="1079"/>
                      </a:lnTo>
                      <a:lnTo>
                        <a:pt x="453" y="1079"/>
                      </a:lnTo>
                      <a:lnTo>
                        <a:pt x="453" y="1071"/>
                      </a:lnTo>
                      <a:lnTo>
                        <a:pt x="444" y="1071"/>
                      </a:lnTo>
                      <a:lnTo>
                        <a:pt x="444" y="1058"/>
                      </a:lnTo>
                      <a:lnTo>
                        <a:pt x="444" y="1071"/>
                      </a:lnTo>
                      <a:lnTo>
                        <a:pt x="431" y="1058"/>
                      </a:lnTo>
                      <a:lnTo>
                        <a:pt x="431" y="1045"/>
                      </a:lnTo>
                      <a:lnTo>
                        <a:pt x="419" y="1045"/>
                      </a:lnTo>
                      <a:lnTo>
                        <a:pt x="419" y="1016"/>
                      </a:lnTo>
                      <a:lnTo>
                        <a:pt x="402" y="1016"/>
                      </a:lnTo>
                      <a:lnTo>
                        <a:pt x="419" y="1016"/>
                      </a:lnTo>
                      <a:lnTo>
                        <a:pt x="419" y="1003"/>
                      </a:lnTo>
                      <a:lnTo>
                        <a:pt x="453" y="1003"/>
                      </a:lnTo>
                      <a:lnTo>
                        <a:pt x="453" y="990"/>
                      </a:lnTo>
                      <a:lnTo>
                        <a:pt x="465" y="978"/>
                      </a:lnTo>
                      <a:lnTo>
                        <a:pt x="465" y="969"/>
                      </a:lnTo>
                      <a:lnTo>
                        <a:pt x="478" y="969"/>
                      </a:lnTo>
                      <a:lnTo>
                        <a:pt x="478" y="956"/>
                      </a:lnTo>
                      <a:lnTo>
                        <a:pt x="491" y="956"/>
                      </a:lnTo>
                      <a:lnTo>
                        <a:pt x="503" y="944"/>
                      </a:lnTo>
                      <a:lnTo>
                        <a:pt x="503" y="931"/>
                      </a:lnTo>
                      <a:lnTo>
                        <a:pt x="533" y="931"/>
                      </a:lnTo>
                      <a:lnTo>
                        <a:pt x="533" y="944"/>
                      </a:lnTo>
                      <a:lnTo>
                        <a:pt x="546" y="944"/>
                      </a:lnTo>
                      <a:lnTo>
                        <a:pt x="546" y="931"/>
                      </a:lnTo>
                      <a:lnTo>
                        <a:pt x="550" y="931"/>
                      </a:lnTo>
                      <a:lnTo>
                        <a:pt x="550" y="944"/>
                      </a:lnTo>
                      <a:lnTo>
                        <a:pt x="567" y="931"/>
                      </a:lnTo>
                      <a:lnTo>
                        <a:pt x="618" y="931"/>
                      </a:lnTo>
                      <a:lnTo>
                        <a:pt x="618" y="914"/>
                      </a:lnTo>
                      <a:lnTo>
                        <a:pt x="635" y="914"/>
                      </a:lnTo>
                      <a:lnTo>
                        <a:pt x="635" y="901"/>
                      </a:lnTo>
                      <a:lnTo>
                        <a:pt x="668" y="901"/>
                      </a:lnTo>
                      <a:lnTo>
                        <a:pt x="668" y="914"/>
                      </a:lnTo>
                      <a:lnTo>
                        <a:pt x="668" y="880"/>
                      </a:lnTo>
                      <a:lnTo>
                        <a:pt x="681" y="880"/>
                      </a:lnTo>
                      <a:lnTo>
                        <a:pt x="668" y="880"/>
                      </a:lnTo>
                      <a:lnTo>
                        <a:pt x="668" y="868"/>
                      </a:lnTo>
                      <a:lnTo>
                        <a:pt x="651" y="868"/>
                      </a:lnTo>
                      <a:lnTo>
                        <a:pt x="651" y="817"/>
                      </a:lnTo>
                      <a:lnTo>
                        <a:pt x="668" y="817"/>
                      </a:lnTo>
                      <a:lnTo>
                        <a:pt x="668" y="796"/>
                      </a:lnTo>
                      <a:lnTo>
                        <a:pt x="681" y="796"/>
                      </a:lnTo>
                      <a:lnTo>
                        <a:pt x="681" y="783"/>
                      </a:lnTo>
                      <a:lnTo>
                        <a:pt x="719" y="783"/>
                      </a:lnTo>
                      <a:lnTo>
                        <a:pt x="719" y="796"/>
                      </a:lnTo>
                      <a:lnTo>
                        <a:pt x="728" y="796"/>
                      </a:lnTo>
                      <a:lnTo>
                        <a:pt x="728" y="800"/>
                      </a:lnTo>
                      <a:lnTo>
                        <a:pt x="740" y="800"/>
                      </a:lnTo>
                      <a:lnTo>
                        <a:pt x="740" y="817"/>
                      </a:lnTo>
                      <a:lnTo>
                        <a:pt x="766" y="817"/>
                      </a:lnTo>
                      <a:lnTo>
                        <a:pt x="766" y="829"/>
                      </a:lnTo>
                      <a:lnTo>
                        <a:pt x="783" y="829"/>
                      </a:lnTo>
                      <a:lnTo>
                        <a:pt x="783" y="766"/>
                      </a:lnTo>
                      <a:lnTo>
                        <a:pt x="766" y="766"/>
                      </a:lnTo>
                      <a:lnTo>
                        <a:pt x="766" y="740"/>
                      </a:lnTo>
                      <a:lnTo>
                        <a:pt x="753" y="740"/>
                      </a:lnTo>
                      <a:lnTo>
                        <a:pt x="753" y="694"/>
                      </a:lnTo>
                      <a:lnTo>
                        <a:pt x="728" y="694"/>
                      </a:lnTo>
                      <a:lnTo>
                        <a:pt x="728" y="626"/>
                      </a:lnTo>
                      <a:lnTo>
                        <a:pt x="719" y="626"/>
                      </a:lnTo>
                      <a:lnTo>
                        <a:pt x="728" y="613"/>
                      </a:lnTo>
                      <a:lnTo>
                        <a:pt x="728" y="605"/>
                      </a:lnTo>
                      <a:lnTo>
                        <a:pt x="753" y="605"/>
                      </a:lnTo>
                      <a:lnTo>
                        <a:pt x="753" y="580"/>
                      </a:lnTo>
                      <a:lnTo>
                        <a:pt x="766" y="580"/>
                      </a:lnTo>
                      <a:lnTo>
                        <a:pt x="766" y="550"/>
                      </a:lnTo>
                      <a:lnTo>
                        <a:pt x="753" y="537"/>
                      </a:lnTo>
                      <a:lnTo>
                        <a:pt x="766" y="537"/>
                      </a:lnTo>
                      <a:lnTo>
                        <a:pt x="753" y="525"/>
                      </a:lnTo>
                      <a:lnTo>
                        <a:pt x="740" y="525"/>
                      </a:lnTo>
                      <a:lnTo>
                        <a:pt x="740" y="512"/>
                      </a:lnTo>
                      <a:lnTo>
                        <a:pt x="728" y="525"/>
                      </a:lnTo>
                      <a:lnTo>
                        <a:pt x="728" y="512"/>
                      </a:lnTo>
                      <a:lnTo>
                        <a:pt x="719" y="512"/>
                      </a:lnTo>
                      <a:lnTo>
                        <a:pt x="719" y="503"/>
                      </a:lnTo>
                      <a:lnTo>
                        <a:pt x="707" y="503"/>
                      </a:lnTo>
                      <a:lnTo>
                        <a:pt x="707" y="491"/>
                      </a:lnTo>
                      <a:lnTo>
                        <a:pt x="719" y="491"/>
                      </a:lnTo>
                      <a:lnTo>
                        <a:pt x="719" y="478"/>
                      </a:lnTo>
                      <a:lnTo>
                        <a:pt x="728" y="478"/>
                      </a:lnTo>
                      <a:lnTo>
                        <a:pt x="728" y="423"/>
                      </a:lnTo>
                      <a:lnTo>
                        <a:pt x="719" y="423"/>
                      </a:lnTo>
                      <a:lnTo>
                        <a:pt x="719" y="402"/>
                      </a:lnTo>
                      <a:lnTo>
                        <a:pt x="728" y="402"/>
                      </a:lnTo>
                      <a:lnTo>
                        <a:pt x="719" y="402"/>
                      </a:lnTo>
                      <a:lnTo>
                        <a:pt x="719" y="389"/>
                      </a:lnTo>
                      <a:lnTo>
                        <a:pt x="694" y="389"/>
                      </a:lnTo>
                      <a:lnTo>
                        <a:pt x="694" y="364"/>
                      </a:lnTo>
                      <a:lnTo>
                        <a:pt x="681" y="364"/>
                      </a:lnTo>
                      <a:lnTo>
                        <a:pt x="681" y="334"/>
                      </a:lnTo>
                      <a:lnTo>
                        <a:pt x="668" y="334"/>
                      </a:lnTo>
                      <a:lnTo>
                        <a:pt x="668" y="300"/>
                      </a:lnTo>
                      <a:lnTo>
                        <a:pt x="651" y="300"/>
                      </a:lnTo>
                      <a:lnTo>
                        <a:pt x="651" y="275"/>
                      </a:lnTo>
                      <a:lnTo>
                        <a:pt x="668" y="275"/>
                      </a:lnTo>
                      <a:lnTo>
                        <a:pt x="651" y="262"/>
                      </a:lnTo>
                      <a:lnTo>
                        <a:pt x="651" y="249"/>
                      </a:lnTo>
                      <a:lnTo>
                        <a:pt x="550" y="249"/>
                      </a:lnTo>
                      <a:lnTo>
                        <a:pt x="550" y="216"/>
                      </a:lnTo>
                      <a:lnTo>
                        <a:pt x="550" y="228"/>
                      </a:lnTo>
                      <a:lnTo>
                        <a:pt x="546" y="228"/>
                      </a:lnTo>
                      <a:lnTo>
                        <a:pt x="546" y="203"/>
                      </a:lnTo>
                      <a:lnTo>
                        <a:pt x="533" y="203"/>
                      </a:lnTo>
                      <a:lnTo>
                        <a:pt x="533" y="173"/>
                      </a:lnTo>
                      <a:lnTo>
                        <a:pt x="516" y="173"/>
                      </a:lnTo>
                      <a:lnTo>
                        <a:pt x="516" y="186"/>
                      </a:lnTo>
                      <a:lnTo>
                        <a:pt x="503" y="186"/>
                      </a:lnTo>
                      <a:lnTo>
                        <a:pt x="503" y="127"/>
                      </a:lnTo>
                      <a:lnTo>
                        <a:pt x="516" y="127"/>
                      </a:lnTo>
                      <a:lnTo>
                        <a:pt x="516" y="114"/>
                      </a:lnTo>
                      <a:lnTo>
                        <a:pt x="546" y="114"/>
                      </a:lnTo>
                      <a:lnTo>
                        <a:pt x="550" y="127"/>
                      </a:lnTo>
                      <a:lnTo>
                        <a:pt x="567" y="127"/>
                      </a:lnTo>
                      <a:lnTo>
                        <a:pt x="567" y="139"/>
                      </a:lnTo>
                      <a:lnTo>
                        <a:pt x="567" y="127"/>
                      </a:lnTo>
                      <a:lnTo>
                        <a:pt x="567" y="139"/>
                      </a:lnTo>
                      <a:lnTo>
                        <a:pt x="567" y="127"/>
                      </a:lnTo>
                      <a:lnTo>
                        <a:pt x="580" y="127"/>
                      </a:lnTo>
                      <a:lnTo>
                        <a:pt x="580" y="101"/>
                      </a:lnTo>
                      <a:lnTo>
                        <a:pt x="618" y="101"/>
                      </a:lnTo>
                      <a:lnTo>
                        <a:pt x="618" y="84"/>
                      </a:lnTo>
                      <a:lnTo>
                        <a:pt x="635" y="84"/>
                      </a:lnTo>
                      <a:lnTo>
                        <a:pt x="635" y="127"/>
                      </a:lnTo>
                      <a:lnTo>
                        <a:pt x="651" y="127"/>
                      </a:lnTo>
                      <a:lnTo>
                        <a:pt x="651" y="114"/>
                      </a:lnTo>
                      <a:lnTo>
                        <a:pt x="668" y="101"/>
                      </a:lnTo>
                      <a:lnTo>
                        <a:pt x="681" y="101"/>
                      </a:lnTo>
                      <a:lnTo>
                        <a:pt x="681" y="84"/>
                      </a:lnTo>
                      <a:lnTo>
                        <a:pt x="668" y="84"/>
                      </a:lnTo>
                      <a:lnTo>
                        <a:pt x="668" y="72"/>
                      </a:lnTo>
                      <a:lnTo>
                        <a:pt x="681" y="72"/>
                      </a:lnTo>
                      <a:lnTo>
                        <a:pt x="681" y="59"/>
                      </a:lnTo>
                      <a:lnTo>
                        <a:pt x="694" y="50"/>
                      </a:lnTo>
                      <a:lnTo>
                        <a:pt x="681" y="50"/>
                      </a:lnTo>
                      <a:lnTo>
                        <a:pt x="681" y="12"/>
                      </a:lnTo>
                      <a:lnTo>
                        <a:pt x="694" y="12"/>
                      </a:lnTo>
                      <a:lnTo>
                        <a:pt x="694" y="0"/>
                      </a:lnTo>
                      <a:lnTo>
                        <a:pt x="694" y="12"/>
                      </a:lnTo>
                      <a:lnTo>
                        <a:pt x="707" y="0"/>
                      </a:lnTo>
                      <a:lnTo>
                        <a:pt x="719" y="0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" name="Google Shape;1180;p19">
                  <a:extLst>
                    <a:ext uri="{FF2B5EF4-FFF2-40B4-BE49-F238E27FC236}">
                      <a16:creationId xmlns:a16="http://schemas.microsoft.com/office/drawing/2014/main" id="{52604218-B30B-C1E5-AE3F-90E4069D4325}"/>
                    </a:ext>
                  </a:extLst>
                </p:cNvPr>
                <p:cNvSpPr/>
                <p:nvPr/>
              </p:nvSpPr>
              <p:spPr>
                <a:xfrm>
                  <a:off x="8601840" y="4931710"/>
                  <a:ext cx="536664" cy="729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6" h="2252" extrusionOk="0">
                      <a:moveTo>
                        <a:pt x="144" y="330"/>
                      </a:moveTo>
                      <a:lnTo>
                        <a:pt x="144" y="317"/>
                      </a:lnTo>
                      <a:lnTo>
                        <a:pt x="182" y="317"/>
                      </a:lnTo>
                      <a:lnTo>
                        <a:pt x="182" y="275"/>
                      </a:lnTo>
                      <a:lnTo>
                        <a:pt x="190" y="275"/>
                      </a:lnTo>
                      <a:lnTo>
                        <a:pt x="190" y="262"/>
                      </a:lnTo>
                      <a:lnTo>
                        <a:pt x="203" y="250"/>
                      </a:lnTo>
                      <a:lnTo>
                        <a:pt x="203" y="241"/>
                      </a:lnTo>
                      <a:lnTo>
                        <a:pt x="216" y="241"/>
                      </a:lnTo>
                      <a:lnTo>
                        <a:pt x="216" y="203"/>
                      </a:lnTo>
                      <a:lnTo>
                        <a:pt x="228" y="203"/>
                      </a:lnTo>
                      <a:lnTo>
                        <a:pt x="228" y="186"/>
                      </a:lnTo>
                      <a:lnTo>
                        <a:pt x="258" y="186"/>
                      </a:lnTo>
                      <a:lnTo>
                        <a:pt x="258" y="173"/>
                      </a:lnTo>
                      <a:lnTo>
                        <a:pt x="271" y="173"/>
                      </a:lnTo>
                      <a:lnTo>
                        <a:pt x="271" y="161"/>
                      </a:lnTo>
                      <a:lnTo>
                        <a:pt x="275" y="161"/>
                      </a:lnTo>
                      <a:lnTo>
                        <a:pt x="275" y="152"/>
                      </a:lnTo>
                      <a:lnTo>
                        <a:pt x="292" y="152"/>
                      </a:lnTo>
                      <a:lnTo>
                        <a:pt x="292" y="139"/>
                      </a:lnTo>
                      <a:lnTo>
                        <a:pt x="317" y="139"/>
                      </a:lnTo>
                      <a:lnTo>
                        <a:pt x="317" y="127"/>
                      </a:lnTo>
                      <a:lnTo>
                        <a:pt x="330" y="127"/>
                      </a:lnTo>
                      <a:lnTo>
                        <a:pt x="330" y="114"/>
                      </a:lnTo>
                      <a:lnTo>
                        <a:pt x="343" y="114"/>
                      </a:lnTo>
                      <a:lnTo>
                        <a:pt x="343" y="101"/>
                      </a:lnTo>
                      <a:lnTo>
                        <a:pt x="360" y="101"/>
                      </a:lnTo>
                      <a:lnTo>
                        <a:pt x="360" y="89"/>
                      </a:lnTo>
                      <a:lnTo>
                        <a:pt x="364" y="89"/>
                      </a:lnTo>
                      <a:lnTo>
                        <a:pt x="364" y="72"/>
                      </a:lnTo>
                      <a:lnTo>
                        <a:pt x="377" y="72"/>
                      </a:lnTo>
                      <a:lnTo>
                        <a:pt x="377" y="55"/>
                      </a:lnTo>
                      <a:lnTo>
                        <a:pt x="393" y="55"/>
                      </a:lnTo>
                      <a:lnTo>
                        <a:pt x="393" y="25"/>
                      </a:lnTo>
                      <a:lnTo>
                        <a:pt x="419" y="25"/>
                      </a:lnTo>
                      <a:lnTo>
                        <a:pt x="432" y="38"/>
                      </a:lnTo>
                      <a:lnTo>
                        <a:pt x="461" y="38"/>
                      </a:lnTo>
                      <a:lnTo>
                        <a:pt x="461" y="55"/>
                      </a:lnTo>
                      <a:lnTo>
                        <a:pt x="478" y="55"/>
                      </a:lnTo>
                      <a:lnTo>
                        <a:pt x="478" y="68"/>
                      </a:lnTo>
                      <a:lnTo>
                        <a:pt x="491" y="68"/>
                      </a:lnTo>
                      <a:lnTo>
                        <a:pt x="508" y="55"/>
                      </a:lnTo>
                      <a:lnTo>
                        <a:pt x="520" y="68"/>
                      </a:lnTo>
                      <a:lnTo>
                        <a:pt x="520" y="72"/>
                      </a:lnTo>
                      <a:lnTo>
                        <a:pt x="533" y="72"/>
                      </a:lnTo>
                      <a:lnTo>
                        <a:pt x="533" y="89"/>
                      </a:lnTo>
                      <a:lnTo>
                        <a:pt x="546" y="72"/>
                      </a:lnTo>
                      <a:lnTo>
                        <a:pt x="554" y="68"/>
                      </a:lnTo>
                      <a:lnTo>
                        <a:pt x="554" y="55"/>
                      </a:lnTo>
                      <a:lnTo>
                        <a:pt x="580" y="55"/>
                      </a:lnTo>
                      <a:lnTo>
                        <a:pt x="592" y="68"/>
                      </a:lnTo>
                      <a:lnTo>
                        <a:pt x="635" y="68"/>
                      </a:lnTo>
                      <a:lnTo>
                        <a:pt x="635" y="55"/>
                      </a:lnTo>
                      <a:lnTo>
                        <a:pt x="656" y="55"/>
                      </a:lnTo>
                      <a:lnTo>
                        <a:pt x="656" y="38"/>
                      </a:lnTo>
                      <a:lnTo>
                        <a:pt x="647" y="25"/>
                      </a:lnTo>
                      <a:lnTo>
                        <a:pt x="669" y="25"/>
                      </a:lnTo>
                      <a:lnTo>
                        <a:pt x="681" y="12"/>
                      </a:lnTo>
                      <a:lnTo>
                        <a:pt x="681" y="0"/>
                      </a:lnTo>
                      <a:lnTo>
                        <a:pt x="711" y="0"/>
                      </a:lnTo>
                      <a:lnTo>
                        <a:pt x="711" y="38"/>
                      </a:lnTo>
                      <a:lnTo>
                        <a:pt x="694" y="38"/>
                      </a:lnTo>
                      <a:lnTo>
                        <a:pt x="694" y="55"/>
                      </a:lnTo>
                      <a:lnTo>
                        <a:pt x="681" y="55"/>
                      </a:lnTo>
                      <a:lnTo>
                        <a:pt x="681" y="89"/>
                      </a:lnTo>
                      <a:lnTo>
                        <a:pt x="647" y="89"/>
                      </a:lnTo>
                      <a:lnTo>
                        <a:pt x="647" y="68"/>
                      </a:lnTo>
                      <a:lnTo>
                        <a:pt x="635" y="68"/>
                      </a:lnTo>
                      <a:lnTo>
                        <a:pt x="635" y="101"/>
                      </a:lnTo>
                      <a:lnTo>
                        <a:pt x="622" y="101"/>
                      </a:lnTo>
                      <a:lnTo>
                        <a:pt x="622" y="127"/>
                      </a:lnTo>
                      <a:lnTo>
                        <a:pt x="609" y="127"/>
                      </a:lnTo>
                      <a:lnTo>
                        <a:pt x="609" y="139"/>
                      </a:lnTo>
                      <a:lnTo>
                        <a:pt x="622" y="139"/>
                      </a:lnTo>
                      <a:lnTo>
                        <a:pt x="622" y="161"/>
                      </a:lnTo>
                      <a:lnTo>
                        <a:pt x="635" y="161"/>
                      </a:lnTo>
                      <a:lnTo>
                        <a:pt x="635" y="173"/>
                      </a:lnTo>
                      <a:lnTo>
                        <a:pt x="622" y="173"/>
                      </a:lnTo>
                      <a:lnTo>
                        <a:pt x="622" y="216"/>
                      </a:lnTo>
                      <a:lnTo>
                        <a:pt x="635" y="216"/>
                      </a:lnTo>
                      <a:lnTo>
                        <a:pt x="635" y="228"/>
                      </a:lnTo>
                      <a:lnTo>
                        <a:pt x="622" y="241"/>
                      </a:lnTo>
                      <a:lnTo>
                        <a:pt x="622" y="288"/>
                      </a:lnTo>
                      <a:lnTo>
                        <a:pt x="609" y="305"/>
                      </a:lnTo>
                      <a:lnTo>
                        <a:pt x="592" y="305"/>
                      </a:lnTo>
                      <a:lnTo>
                        <a:pt x="592" y="317"/>
                      </a:lnTo>
                      <a:lnTo>
                        <a:pt x="567" y="317"/>
                      </a:lnTo>
                      <a:lnTo>
                        <a:pt x="567" y="330"/>
                      </a:lnTo>
                      <a:lnTo>
                        <a:pt x="546" y="330"/>
                      </a:lnTo>
                      <a:lnTo>
                        <a:pt x="546" y="364"/>
                      </a:lnTo>
                      <a:lnTo>
                        <a:pt x="533" y="364"/>
                      </a:lnTo>
                      <a:lnTo>
                        <a:pt x="533" y="402"/>
                      </a:lnTo>
                      <a:lnTo>
                        <a:pt x="609" y="402"/>
                      </a:lnTo>
                      <a:lnTo>
                        <a:pt x="609" y="419"/>
                      </a:lnTo>
                      <a:lnTo>
                        <a:pt x="622" y="419"/>
                      </a:lnTo>
                      <a:lnTo>
                        <a:pt x="635" y="432"/>
                      </a:lnTo>
                      <a:lnTo>
                        <a:pt x="647" y="432"/>
                      </a:lnTo>
                      <a:lnTo>
                        <a:pt x="647" y="419"/>
                      </a:lnTo>
                      <a:lnTo>
                        <a:pt x="647" y="432"/>
                      </a:lnTo>
                      <a:lnTo>
                        <a:pt x="656" y="432"/>
                      </a:lnTo>
                      <a:lnTo>
                        <a:pt x="656" y="419"/>
                      </a:lnTo>
                      <a:lnTo>
                        <a:pt x="681" y="419"/>
                      </a:lnTo>
                      <a:lnTo>
                        <a:pt x="681" y="402"/>
                      </a:lnTo>
                      <a:lnTo>
                        <a:pt x="694" y="402"/>
                      </a:lnTo>
                      <a:lnTo>
                        <a:pt x="694" y="419"/>
                      </a:lnTo>
                      <a:lnTo>
                        <a:pt x="694" y="402"/>
                      </a:lnTo>
                      <a:lnTo>
                        <a:pt x="711" y="402"/>
                      </a:lnTo>
                      <a:lnTo>
                        <a:pt x="711" y="389"/>
                      </a:lnTo>
                      <a:lnTo>
                        <a:pt x="736" y="389"/>
                      </a:lnTo>
                      <a:lnTo>
                        <a:pt x="736" y="402"/>
                      </a:lnTo>
                      <a:lnTo>
                        <a:pt x="770" y="402"/>
                      </a:lnTo>
                      <a:lnTo>
                        <a:pt x="770" y="389"/>
                      </a:lnTo>
                      <a:lnTo>
                        <a:pt x="783" y="389"/>
                      </a:lnTo>
                      <a:lnTo>
                        <a:pt x="783" y="377"/>
                      </a:lnTo>
                      <a:lnTo>
                        <a:pt x="796" y="377"/>
                      </a:lnTo>
                      <a:lnTo>
                        <a:pt x="796" y="351"/>
                      </a:lnTo>
                      <a:lnTo>
                        <a:pt x="808" y="351"/>
                      </a:lnTo>
                      <a:lnTo>
                        <a:pt x="808" y="402"/>
                      </a:lnTo>
                      <a:lnTo>
                        <a:pt x="825" y="402"/>
                      </a:lnTo>
                      <a:lnTo>
                        <a:pt x="825" y="419"/>
                      </a:lnTo>
                      <a:lnTo>
                        <a:pt x="829" y="419"/>
                      </a:lnTo>
                      <a:lnTo>
                        <a:pt x="829" y="478"/>
                      </a:lnTo>
                      <a:lnTo>
                        <a:pt x="825" y="478"/>
                      </a:lnTo>
                      <a:lnTo>
                        <a:pt x="825" y="504"/>
                      </a:lnTo>
                      <a:lnTo>
                        <a:pt x="808" y="504"/>
                      </a:lnTo>
                      <a:lnTo>
                        <a:pt x="825" y="504"/>
                      </a:lnTo>
                      <a:lnTo>
                        <a:pt x="825" y="520"/>
                      </a:lnTo>
                      <a:lnTo>
                        <a:pt x="808" y="537"/>
                      </a:lnTo>
                      <a:lnTo>
                        <a:pt x="796" y="537"/>
                      </a:lnTo>
                      <a:lnTo>
                        <a:pt x="796" y="567"/>
                      </a:lnTo>
                      <a:lnTo>
                        <a:pt x="783" y="580"/>
                      </a:lnTo>
                      <a:lnTo>
                        <a:pt x="783" y="592"/>
                      </a:lnTo>
                      <a:lnTo>
                        <a:pt x="796" y="592"/>
                      </a:lnTo>
                      <a:lnTo>
                        <a:pt x="796" y="605"/>
                      </a:lnTo>
                      <a:lnTo>
                        <a:pt x="808" y="605"/>
                      </a:lnTo>
                      <a:lnTo>
                        <a:pt x="808" y="618"/>
                      </a:lnTo>
                      <a:lnTo>
                        <a:pt x="825" y="618"/>
                      </a:lnTo>
                      <a:lnTo>
                        <a:pt x="825" y="639"/>
                      </a:lnTo>
                      <a:lnTo>
                        <a:pt x="808" y="639"/>
                      </a:lnTo>
                      <a:lnTo>
                        <a:pt x="808" y="652"/>
                      </a:lnTo>
                      <a:lnTo>
                        <a:pt x="796" y="652"/>
                      </a:lnTo>
                      <a:lnTo>
                        <a:pt x="796" y="669"/>
                      </a:lnTo>
                      <a:lnTo>
                        <a:pt x="783" y="669"/>
                      </a:lnTo>
                      <a:lnTo>
                        <a:pt x="796" y="669"/>
                      </a:lnTo>
                      <a:lnTo>
                        <a:pt x="783" y="669"/>
                      </a:lnTo>
                      <a:lnTo>
                        <a:pt x="796" y="681"/>
                      </a:lnTo>
                      <a:lnTo>
                        <a:pt x="783" y="681"/>
                      </a:lnTo>
                      <a:lnTo>
                        <a:pt x="783" y="707"/>
                      </a:lnTo>
                      <a:lnTo>
                        <a:pt x="758" y="707"/>
                      </a:lnTo>
                      <a:lnTo>
                        <a:pt x="758" y="715"/>
                      </a:lnTo>
                      <a:lnTo>
                        <a:pt x="770" y="715"/>
                      </a:lnTo>
                      <a:lnTo>
                        <a:pt x="770" y="753"/>
                      </a:lnTo>
                      <a:lnTo>
                        <a:pt x="783" y="753"/>
                      </a:lnTo>
                      <a:lnTo>
                        <a:pt x="783" y="783"/>
                      </a:lnTo>
                      <a:lnTo>
                        <a:pt x="770" y="783"/>
                      </a:lnTo>
                      <a:lnTo>
                        <a:pt x="770" y="796"/>
                      </a:lnTo>
                      <a:lnTo>
                        <a:pt x="741" y="796"/>
                      </a:lnTo>
                      <a:lnTo>
                        <a:pt x="741" y="817"/>
                      </a:lnTo>
                      <a:lnTo>
                        <a:pt x="758" y="830"/>
                      </a:lnTo>
                      <a:lnTo>
                        <a:pt x="758" y="842"/>
                      </a:lnTo>
                      <a:lnTo>
                        <a:pt x="770" y="842"/>
                      </a:lnTo>
                      <a:lnTo>
                        <a:pt x="783" y="830"/>
                      </a:lnTo>
                      <a:lnTo>
                        <a:pt x="783" y="842"/>
                      </a:lnTo>
                      <a:lnTo>
                        <a:pt x="796" y="842"/>
                      </a:lnTo>
                      <a:lnTo>
                        <a:pt x="808" y="855"/>
                      </a:lnTo>
                      <a:lnTo>
                        <a:pt x="859" y="855"/>
                      </a:lnTo>
                      <a:lnTo>
                        <a:pt x="859" y="868"/>
                      </a:lnTo>
                      <a:lnTo>
                        <a:pt x="885" y="868"/>
                      </a:lnTo>
                      <a:lnTo>
                        <a:pt x="885" y="897"/>
                      </a:lnTo>
                      <a:lnTo>
                        <a:pt x="910" y="897"/>
                      </a:lnTo>
                      <a:lnTo>
                        <a:pt x="910" y="901"/>
                      </a:lnTo>
                      <a:lnTo>
                        <a:pt x="927" y="901"/>
                      </a:lnTo>
                      <a:lnTo>
                        <a:pt x="927" y="918"/>
                      </a:lnTo>
                      <a:lnTo>
                        <a:pt x="931" y="918"/>
                      </a:lnTo>
                      <a:lnTo>
                        <a:pt x="931" y="944"/>
                      </a:lnTo>
                      <a:lnTo>
                        <a:pt x="944" y="944"/>
                      </a:lnTo>
                      <a:lnTo>
                        <a:pt x="944" y="957"/>
                      </a:lnTo>
                      <a:lnTo>
                        <a:pt x="999" y="957"/>
                      </a:lnTo>
                      <a:lnTo>
                        <a:pt x="999" y="944"/>
                      </a:lnTo>
                      <a:lnTo>
                        <a:pt x="1012" y="944"/>
                      </a:lnTo>
                      <a:lnTo>
                        <a:pt x="1012" y="957"/>
                      </a:lnTo>
                      <a:lnTo>
                        <a:pt x="1012" y="944"/>
                      </a:lnTo>
                      <a:lnTo>
                        <a:pt x="1045" y="944"/>
                      </a:lnTo>
                      <a:lnTo>
                        <a:pt x="1033" y="944"/>
                      </a:lnTo>
                      <a:lnTo>
                        <a:pt x="1033" y="969"/>
                      </a:lnTo>
                      <a:lnTo>
                        <a:pt x="1020" y="969"/>
                      </a:lnTo>
                      <a:lnTo>
                        <a:pt x="1020" y="982"/>
                      </a:lnTo>
                      <a:lnTo>
                        <a:pt x="1058" y="982"/>
                      </a:lnTo>
                      <a:lnTo>
                        <a:pt x="1088" y="999"/>
                      </a:lnTo>
                      <a:lnTo>
                        <a:pt x="1100" y="999"/>
                      </a:lnTo>
                      <a:lnTo>
                        <a:pt x="1100" y="1003"/>
                      </a:lnTo>
                      <a:lnTo>
                        <a:pt x="1134" y="982"/>
                      </a:lnTo>
                      <a:lnTo>
                        <a:pt x="1147" y="982"/>
                      </a:lnTo>
                      <a:lnTo>
                        <a:pt x="1147" y="969"/>
                      </a:lnTo>
                      <a:lnTo>
                        <a:pt x="1147" y="982"/>
                      </a:lnTo>
                      <a:lnTo>
                        <a:pt x="1160" y="982"/>
                      </a:lnTo>
                      <a:lnTo>
                        <a:pt x="1160" y="1003"/>
                      </a:lnTo>
                      <a:lnTo>
                        <a:pt x="1177" y="1003"/>
                      </a:lnTo>
                      <a:lnTo>
                        <a:pt x="1177" y="1016"/>
                      </a:lnTo>
                      <a:lnTo>
                        <a:pt x="1202" y="1016"/>
                      </a:lnTo>
                      <a:lnTo>
                        <a:pt x="1202" y="1071"/>
                      </a:lnTo>
                      <a:lnTo>
                        <a:pt x="1189" y="1071"/>
                      </a:lnTo>
                      <a:lnTo>
                        <a:pt x="1189" y="1105"/>
                      </a:lnTo>
                      <a:lnTo>
                        <a:pt x="1177" y="1105"/>
                      </a:lnTo>
                      <a:lnTo>
                        <a:pt x="1177" y="1160"/>
                      </a:lnTo>
                      <a:lnTo>
                        <a:pt x="1189" y="1160"/>
                      </a:lnTo>
                      <a:lnTo>
                        <a:pt x="1189" y="1172"/>
                      </a:lnTo>
                      <a:lnTo>
                        <a:pt x="1223" y="1172"/>
                      </a:lnTo>
                      <a:lnTo>
                        <a:pt x="1223" y="1181"/>
                      </a:lnTo>
                      <a:lnTo>
                        <a:pt x="1206" y="1181"/>
                      </a:lnTo>
                      <a:lnTo>
                        <a:pt x="1206" y="1206"/>
                      </a:lnTo>
                      <a:lnTo>
                        <a:pt x="1189" y="1206"/>
                      </a:lnTo>
                      <a:lnTo>
                        <a:pt x="1189" y="1219"/>
                      </a:lnTo>
                      <a:lnTo>
                        <a:pt x="1189" y="1206"/>
                      </a:lnTo>
                      <a:lnTo>
                        <a:pt x="1177" y="1206"/>
                      </a:lnTo>
                      <a:lnTo>
                        <a:pt x="1177" y="1219"/>
                      </a:lnTo>
                      <a:lnTo>
                        <a:pt x="1160" y="1232"/>
                      </a:lnTo>
                      <a:lnTo>
                        <a:pt x="1160" y="1261"/>
                      </a:lnTo>
                      <a:lnTo>
                        <a:pt x="1147" y="1261"/>
                      </a:lnTo>
                      <a:lnTo>
                        <a:pt x="1160" y="1274"/>
                      </a:lnTo>
                      <a:lnTo>
                        <a:pt x="1147" y="1274"/>
                      </a:lnTo>
                      <a:lnTo>
                        <a:pt x="1147" y="1295"/>
                      </a:lnTo>
                      <a:lnTo>
                        <a:pt x="1134" y="1295"/>
                      </a:lnTo>
                      <a:lnTo>
                        <a:pt x="1134" y="1321"/>
                      </a:lnTo>
                      <a:lnTo>
                        <a:pt x="1122" y="1321"/>
                      </a:lnTo>
                      <a:lnTo>
                        <a:pt x="1147" y="1321"/>
                      </a:lnTo>
                      <a:lnTo>
                        <a:pt x="1147" y="1333"/>
                      </a:lnTo>
                      <a:lnTo>
                        <a:pt x="1134" y="1333"/>
                      </a:lnTo>
                      <a:lnTo>
                        <a:pt x="1202" y="1333"/>
                      </a:lnTo>
                      <a:lnTo>
                        <a:pt x="1202" y="1350"/>
                      </a:lnTo>
                      <a:lnTo>
                        <a:pt x="1189" y="1350"/>
                      </a:lnTo>
                      <a:lnTo>
                        <a:pt x="1189" y="1367"/>
                      </a:lnTo>
                      <a:lnTo>
                        <a:pt x="1177" y="1367"/>
                      </a:lnTo>
                      <a:lnTo>
                        <a:pt x="1160" y="1384"/>
                      </a:lnTo>
                      <a:lnTo>
                        <a:pt x="1177" y="1397"/>
                      </a:lnTo>
                      <a:lnTo>
                        <a:pt x="1177" y="1422"/>
                      </a:lnTo>
                      <a:lnTo>
                        <a:pt x="1189" y="1422"/>
                      </a:lnTo>
                      <a:lnTo>
                        <a:pt x="1189" y="1469"/>
                      </a:lnTo>
                      <a:lnTo>
                        <a:pt x="1202" y="1469"/>
                      </a:lnTo>
                      <a:lnTo>
                        <a:pt x="1202" y="1511"/>
                      </a:lnTo>
                      <a:lnTo>
                        <a:pt x="1206" y="1511"/>
                      </a:lnTo>
                      <a:lnTo>
                        <a:pt x="1206" y="1498"/>
                      </a:lnTo>
                      <a:lnTo>
                        <a:pt x="1261" y="1498"/>
                      </a:lnTo>
                      <a:lnTo>
                        <a:pt x="1274" y="1481"/>
                      </a:lnTo>
                      <a:lnTo>
                        <a:pt x="1274" y="1498"/>
                      </a:lnTo>
                      <a:lnTo>
                        <a:pt x="1274" y="1481"/>
                      </a:lnTo>
                      <a:lnTo>
                        <a:pt x="1274" y="1498"/>
                      </a:lnTo>
                      <a:lnTo>
                        <a:pt x="1291" y="1498"/>
                      </a:lnTo>
                      <a:lnTo>
                        <a:pt x="1291" y="1481"/>
                      </a:lnTo>
                      <a:lnTo>
                        <a:pt x="1295" y="1481"/>
                      </a:lnTo>
                      <a:lnTo>
                        <a:pt x="1295" y="1469"/>
                      </a:lnTo>
                      <a:lnTo>
                        <a:pt x="1308" y="1469"/>
                      </a:lnTo>
                      <a:lnTo>
                        <a:pt x="1308" y="1465"/>
                      </a:lnTo>
                      <a:lnTo>
                        <a:pt x="1325" y="1465"/>
                      </a:lnTo>
                      <a:lnTo>
                        <a:pt x="1337" y="1448"/>
                      </a:lnTo>
                      <a:lnTo>
                        <a:pt x="1337" y="1435"/>
                      </a:lnTo>
                      <a:lnTo>
                        <a:pt x="1350" y="1435"/>
                      </a:lnTo>
                      <a:lnTo>
                        <a:pt x="1363" y="1448"/>
                      </a:lnTo>
                      <a:lnTo>
                        <a:pt x="1363" y="1465"/>
                      </a:lnTo>
                      <a:lnTo>
                        <a:pt x="1350" y="1465"/>
                      </a:lnTo>
                      <a:lnTo>
                        <a:pt x="1350" y="1469"/>
                      </a:lnTo>
                      <a:lnTo>
                        <a:pt x="1363" y="1469"/>
                      </a:lnTo>
                      <a:lnTo>
                        <a:pt x="1363" y="1481"/>
                      </a:lnTo>
                      <a:lnTo>
                        <a:pt x="1376" y="1481"/>
                      </a:lnTo>
                      <a:lnTo>
                        <a:pt x="1376" y="1498"/>
                      </a:lnTo>
                      <a:lnTo>
                        <a:pt x="1422" y="1498"/>
                      </a:lnTo>
                      <a:lnTo>
                        <a:pt x="1422" y="1511"/>
                      </a:lnTo>
                      <a:lnTo>
                        <a:pt x="1439" y="1498"/>
                      </a:lnTo>
                      <a:lnTo>
                        <a:pt x="1439" y="1511"/>
                      </a:lnTo>
                      <a:lnTo>
                        <a:pt x="1422" y="1511"/>
                      </a:lnTo>
                      <a:lnTo>
                        <a:pt x="1409" y="1524"/>
                      </a:lnTo>
                      <a:lnTo>
                        <a:pt x="1409" y="1536"/>
                      </a:lnTo>
                      <a:lnTo>
                        <a:pt x="1397" y="1536"/>
                      </a:lnTo>
                      <a:lnTo>
                        <a:pt x="1397" y="1549"/>
                      </a:lnTo>
                      <a:lnTo>
                        <a:pt x="1384" y="1549"/>
                      </a:lnTo>
                      <a:lnTo>
                        <a:pt x="1384" y="1570"/>
                      </a:lnTo>
                      <a:lnTo>
                        <a:pt x="1397" y="1570"/>
                      </a:lnTo>
                      <a:lnTo>
                        <a:pt x="1384" y="1570"/>
                      </a:lnTo>
                      <a:lnTo>
                        <a:pt x="1384" y="1583"/>
                      </a:lnTo>
                      <a:lnTo>
                        <a:pt x="1397" y="1600"/>
                      </a:lnTo>
                      <a:lnTo>
                        <a:pt x="1397" y="1613"/>
                      </a:lnTo>
                      <a:lnTo>
                        <a:pt x="1409" y="1613"/>
                      </a:lnTo>
                      <a:lnTo>
                        <a:pt x="1409" y="1625"/>
                      </a:lnTo>
                      <a:lnTo>
                        <a:pt x="1439" y="1625"/>
                      </a:lnTo>
                      <a:lnTo>
                        <a:pt x="1439" y="1613"/>
                      </a:lnTo>
                      <a:lnTo>
                        <a:pt x="1477" y="1613"/>
                      </a:lnTo>
                      <a:lnTo>
                        <a:pt x="1477" y="1600"/>
                      </a:lnTo>
                      <a:lnTo>
                        <a:pt x="1486" y="1600"/>
                      </a:lnTo>
                      <a:lnTo>
                        <a:pt x="1486" y="1583"/>
                      </a:lnTo>
                      <a:lnTo>
                        <a:pt x="1498" y="1583"/>
                      </a:lnTo>
                      <a:lnTo>
                        <a:pt x="1498" y="1600"/>
                      </a:lnTo>
                      <a:lnTo>
                        <a:pt x="1486" y="1600"/>
                      </a:lnTo>
                      <a:lnTo>
                        <a:pt x="1486" y="1638"/>
                      </a:lnTo>
                      <a:lnTo>
                        <a:pt x="1464" y="1638"/>
                      </a:lnTo>
                      <a:lnTo>
                        <a:pt x="1464" y="1672"/>
                      </a:lnTo>
                      <a:lnTo>
                        <a:pt x="1477" y="1672"/>
                      </a:lnTo>
                      <a:lnTo>
                        <a:pt x="1477" y="1685"/>
                      </a:lnTo>
                      <a:lnTo>
                        <a:pt x="1498" y="1685"/>
                      </a:lnTo>
                      <a:lnTo>
                        <a:pt x="1486" y="1697"/>
                      </a:lnTo>
                      <a:lnTo>
                        <a:pt x="1486" y="1685"/>
                      </a:lnTo>
                      <a:lnTo>
                        <a:pt x="1486" y="1697"/>
                      </a:lnTo>
                      <a:lnTo>
                        <a:pt x="1464" y="1697"/>
                      </a:lnTo>
                      <a:lnTo>
                        <a:pt x="1464" y="1714"/>
                      </a:lnTo>
                      <a:lnTo>
                        <a:pt x="1498" y="1714"/>
                      </a:lnTo>
                      <a:lnTo>
                        <a:pt x="1498" y="1697"/>
                      </a:lnTo>
                      <a:lnTo>
                        <a:pt x="1511" y="1697"/>
                      </a:lnTo>
                      <a:lnTo>
                        <a:pt x="1524" y="1714"/>
                      </a:lnTo>
                      <a:lnTo>
                        <a:pt x="1524" y="1727"/>
                      </a:lnTo>
                      <a:lnTo>
                        <a:pt x="1541" y="1727"/>
                      </a:lnTo>
                      <a:lnTo>
                        <a:pt x="1541" y="1748"/>
                      </a:lnTo>
                      <a:lnTo>
                        <a:pt x="1553" y="1748"/>
                      </a:lnTo>
                      <a:lnTo>
                        <a:pt x="1553" y="1774"/>
                      </a:lnTo>
                      <a:lnTo>
                        <a:pt x="1541" y="1774"/>
                      </a:lnTo>
                      <a:lnTo>
                        <a:pt x="1541" y="1786"/>
                      </a:lnTo>
                      <a:lnTo>
                        <a:pt x="1524" y="1786"/>
                      </a:lnTo>
                      <a:lnTo>
                        <a:pt x="1541" y="1799"/>
                      </a:lnTo>
                      <a:lnTo>
                        <a:pt x="1541" y="1816"/>
                      </a:lnTo>
                      <a:lnTo>
                        <a:pt x="1553" y="1816"/>
                      </a:lnTo>
                      <a:lnTo>
                        <a:pt x="1553" y="1829"/>
                      </a:lnTo>
                      <a:lnTo>
                        <a:pt x="1566" y="1833"/>
                      </a:lnTo>
                      <a:lnTo>
                        <a:pt x="1553" y="1846"/>
                      </a:lnTo>
                      <a:lnTo>
                        <a:pt x="1553" y="1901"/>
                      </a:lnTo>
                      <a:lnTo>
                        <a:pt x="1541" y="1901"/>
                      </a:lnTo>
                      <a:lnTo>
                        <a:pt x="1541" y="1913"/>
                      </a:lnTo>
                      <a:lnTo>
                        <a:pt x="1511" y="1913"/>
                      </a:lnTo>
                      <a:lnTo>
                        <a:pt x="1511" y="1922"/>
                      </a:lnTo>
                      <a:lnTo>
                        <a:pt x="1486" y="1922"/>
                      </a:lnTo>
                      <a:lnTo>
                        <a:pt x="1486" y="1934"/>
                      </a:lnTo>
                      <a:lnTo>
                        <a:pt x="1486" y="1922"/>
                      </a:lnTo>
                      <a:lnTo>
                        <a:pt x="1477" y="1934"/>
                      </a:lnTo>
                      <a:lnTo>
                        <a:pt x="1464" y="1934"/>
                      </a:lnTo>
                      <a:lnTo>
                        <a:pt x="1464" y="1947"/>
                      </a:lnTo>
                      <a:lnTo>
                        <a:pt x="1439" y="1947"/>
                      </a:lnTo>
                      <a:lnTo>
                        <a:pt x="1439" y="1964"/>
                      </a:lnTo>
                      <a:lnTo>
                        <a:pt x="1422" y="1977"/>
                      </a:lnTo>
                      <a:lnTo>
                        <a:pt x="1409" y="1977"/>
                      </a:lnTo>
                      <a:lnTo>
                        <a:pt x="1409" y="1989"/>
                      </a:lnTo>
                      <a:lnTo>
                        <a:pt x="1363" y="1989"/>
                      </a:lnTo>
                      <a:lnTo>
                        <a:pt x="1363" y="2002"/>
                      </a:lnTo>
                      <a:lnTo>
                        <a:pt x="1350" y="2002"/>
                      </a:lnTo>
                      <a:lnTo>
                        <a:pt x="1350" y="2015"/>
                      </a:lnTo>
                      <a:lnTo>
                        <a:pt x="1325" y="2015"/>
                      </a:lnTo>
                      <a:lnTo>
                        <a:pt x="1325" y="2023"/>
                      </a:lnTo>
                      <a:lnTo>
                        <a:pt x="1308" y="2023"/>
                      </a:lnTo>
                      <a:lnTo>
                        <a:pt x="1308" y="2036"/>
                      </a:lnTo>
                      <a:lnTo>
                        <a:pt x="1295" y="2036"/>
                      </a:lnTo>
                      <a:lnTo>
                        <a:pt x="1295" y="2061"/>
                      </a:lnTo>
                      <a:lnTo>
                        <a:pt x="1291" y="2078"/>
                      </a:lnTo>
                      <a:lnTo>
                        <a:pt x="1291" y="2112"/>
                      </a:lnTo>
                      <a:lnTo>
                        <a:pt x="1274" y="2125"/>
                      </a:lnTo>
                      <a:lnTo>
                        <a:pt x="1274" y="2138"/>
                      </a:lnTo>
                      <a:lnTo>
                        <a:pt x="1261" y="2138"/>
                      </a:lnTo>
                      <a:lnTo>
                        <a:pt x="1261" y="2150"/>
                      </a:lnTo>
                      <a:lnTo>
                        <a:pt x="1249" y="2150"/>
                      </a:lnTo>
                      <a:lnTo>
                        <a:pt x="1249" y="2163"/>
                      </a:lnTo>
                      <a:lnTo>
                        <a:pt x="1236" y="2163"/>
                      </a:lnTo>
                      <a:lnTo>
                        <a:pt x="1236" y="2214"/>
                      </a:lnTo>
                      <a:lnTo>
                        <a:pt x="1223" y="2214"/>
                      </a:lnTo>
                      <a:lnTo>
                        <a:pt x="1223" y="2227"/>
                      </a:lnTo>
                      <a:lnTo>
                        <a:pt x="1206" y="2227"/>
                      </a:lnTo>
                      <a:lnTo>
                        <a:pt x="1206" y="2252"/>
                      </a:lnTo>
                      <a:lnTo>
                        <a:pt x="1189" y="2252"/>
                      </a:lnTo>
                      <a:lnTo>
                        <a:pt x="1189" y="2239"/>
                      </a:lnTo>
                      <a:lnTo>
                        <a:pt x="1160" y="2239"/>
                      </a:lnTo>
                      <a:lnTo>
                        <a:pt x="1160" y="2227"/>
                      </a:lnTo>
                      <a:lnTo>
                        <a:pt x="1122" y="2227"/>
                      </a:lnTo>
                      <a:lnTo>
                        <a:pt x="1122" y="2214"/>
                      </a:lnTo>
                      <a:lnTo>
                        <a:pt x="1109" y="2214"/>
                      </a:lnTo>
                      <a:lnTo>
                        <a:pt x="1109" y="2205"/>
                      </a:lnTo>
                      <a:lnTo>
                        <a:pt x="1100" y="2205"/>
                      </a:lnTo>
                      <a:lnTo>
                        <a:pt x="1100" y="2193"/>
                      </a:lnTo>
                      <a:lnTo>
                        <a:pt x="1075" y="2193"/>
                      </a:lnTo>
                      <a:lnTo>
                        <a:pt x="1088" y="2193"/>
                      </a:lnTo>
                      <a:lnTo>
                        <a:pt x="1088" y="2180"/>
                      </a:lnTo>
                      <a:lnTo>
                        <a:pt x="1109" y="2180"/>
                      </a:lnTo>
                      <a:lnTo>
                        <a:pt x="1109" y="2138"/>
                      </a:lnTo>
                      <a:lnTo>
                        <a:pt x="1100" y="2138"/>
                      </a:lnTo>
                      <a:lnTo>
                        <a:pt x="1100" y="2125"/>
                      </a:lnTo>
                      <a:lnTo>
                        <a:pt x="1075" y="2125"/>
                      </a:lnTo>
                      <a:lnTo>
                        <a:pt x="1075" y="2112"/>
                      </a:lnTo>
                      <a:lnTo>
                        <a:pt x="1058" y="2112"/>
                      </a:lnTo>
                      <a:lnTo>
                        <a:pt x="1058" y="2125"/>
                      </a:lnTo>
                      <a:lnTo>
                        <a:pt x="1058" y="2112"/>
                      </a:lnTo>
                      <a:lnTo>
                        <a:pt x="1045" y="2112"/>
                      </a:lnTo>
                      <a:lnTo>
                        <a:pt x="1045" y="2104"/>
                      </a:lnTo>
                      <a:lnTo>
                        <a:pt x="1033" y="2104"/>
                      </a:lnTo>
                      <a:lnTo>
                        <a:pt x="1033" y="2091"/>
                      </a:lnTo>
                      <a:lnTo>
                        <a:pt x="1020" y="2091"/>
                      </a:lnTo>
                      <a:lnTo>
                        <a:pt x="1020" y="2078"/>
                      </a:lnTo>
                      <a:lnTo>
                        <a:pt x="1020" y="2091"/>
                      </a:lnTo>
                      <a:lnTo>
                        <a:pt x="1045" y="2091"/>
                      </a:lnTo>
                      <a:lnTo>
                        <a:pt x="1058" y="2078"/>
                      </a:lnTo>
                      <a:lnTo>
                        <a:pt x="1058" y="2061"/>
                      </a:lnTo>
                      <a:lnTo>
                        <a:pt x="1045" y="2049"/>
                      </a:lnTo>
                      <a:lnTo>
                        <a:pt x="1045" y="2036"/>
                      </a:lnTo>
                      <a:lnTo>
                        <a:pt x="1033" y="2036"/>
                      </a:lnTo>
                      <a:lnTo>
                        <a:pt x="1033" y="2023"/>
                      </a:lnTo>
                      <a:lnTo>
                        <a:pt x="1020" y="2023"/>
                      </a:lnTo>
                      <a:lnTo>
                        <a:pt x="1020" y="2015"/>
                      </a:lnTo>
                      <a:lnTo>
                        <a:pt x="1012" y="2015"/>
                      </a:lnTo>
                      <a:lnTo>
                        <a:pt x="1012" y="2002"/>
                      </a:lnTo>
                      <a:lnTo>
                        <a:pt x="986" y="2002"/>
                      </a:lnTo>
                      <a:lnTo>
                        <a:pt x="973" y="1989"/>
                      </a:lnTo>
                      <a:lnTo>
                        <a:pt x="944" y="1989"/>
                      </a:lnTo>
                      <a:lnTo>
                        <a:pt x="944" y="2002"/>
                      </a:lnTo>
                      <a:lnTo>
                        <a:pt x="931" y="2002"/>
                      </a:lnTo>
                      <a:lnTo>
                        <a:pt x="944" y="1989"/>
                      </a:lnTo>
                      <a:lnTo>
                        <a:pt x="927" y="1989"/>
                      </a:lnTo>
                      <a:lnTo>
                        <a:pt x="927" y="1964"/>
                      </a:lnTo>
                      <a:lnTo>
                        <a:pt x="910" y="1964"/>
                      </a:lnTo>
                      <a:lnTo>
                        <a:pt x="910" y="1947"/>
                      </a:lnTo>
                      <a:lnTo>
                        <a:pt x="897" y="1947"/>
                      </a:lnTo>
                      <a:lnTo>
                        <a:pt x="897" y="1934"/>
                      </a:lnTo>
                      <a:lnTo>
                        <a:pt x="910" y="1934"/>
                      </a:lnTo>
                      <a:lnTo>
                        <a:pt x="897" y="1934"/>
                      </a:lnTo>
                      <a:lnTo>
                        <a:pt x="897" y="1913"/>
                      </a:lnTo>
                      <a:lnTo>
                        <a:pt x="885" y="1913"/>
                      </a:lnTo>
                      <a:lnTo>
                        <a:pt x="885" y="1888"/>
                      </a:lnTo>
                      <a:lnTo>
                        <a:pt x="872" y="1888"/>
                      </a:lnTo>
                      <a:lnTo>
                        <a:pt x="872" y="1875"/>
                      </a:lnTo>
                      <a:lnTo>
                        <a:pt x="859" y="1875"/>
                      </a:lnTo>
                      <a:lnTo>
                        <a:pt x="859" y="1846"/>
                      </a:lnTo>
                      <a:lnTo>
                        <a:pt x="829" y="1846"/>
                      </a:lnTo>
                      <a:lnTo>
                        <a:pt x="829" y="1833"/>
                      </a:lnTo>
                      <a:lnTo>
                        <a:pt x="825" y="1833"/>
                      </a:lnTo>
                      <a:lnTo>
                        <a:pt x="808" y="1829"/>
                      </a:lnTo>
                      <a:lnTo>
                        <a:pt x="796" y="1829"/>
                      </a:lnTo>
                      <a:lnTo>
                        <a:pt x="808" y="1816"/>
                      </a:lnTo>
                      <a:lnTo>
                        <a:pt x="796" y="1816"/>
                      </a:lnTo>
                      <a:lnTo>
                        <a:pt x="808" y="1816"/>
                      </a:lnTo>
                      <a:lnTo>
                        <a:pt x="808" y="1786"/>
                      </a:lnTo>
                      <a:lnTo>
                        <a:pt x="796" y="1774"/>
                      </a:lnTo>
                      <a:lnTo>
                        <a:pt x="783" y="1761"/>
                      </a:lnTo>
                      <a:lnTo>
                        <a:pt x="770" y="1761"/>
                      </a:lnTo>
                      <a:lnTo>
                        <a:pt x="770" y="1748"/>
                      </a:lnTo>
                      <a:lnTo>
                        <a:pt x="758" y="1748"/>
                      </a:lnTo>
                      <a:lnTo>
                        <a:pt x="758" y="1740"/>
                      </a:lnTo>
                      <a:lnTo>
                        <a:pt x="736" y="1740"/>
                      </a:lnTo>
                      <a:lnTo>
                        <a:pt x="736" y="1727"/>
                      </a:lnTo>
                      <a:lnTo>
                        <a:pt x="711" y="1727"/>
                      </a:lnTo>
                      <a:lnTo>
                        <a:pt x="711" y="1714"/>
                      </a:lnTo>
                      <a:lnTo>
                        <a:pt x="681" y="1714"/>
                      </a:lnTo>
                      <a:lnTo>
                        <a:pt x="681" y="1697"/>
                      </a:lnTo>
                      <a:lnTo>
                        <a:pt x="656" y="1697"/>
                      </a:lnTo>
                      <a:lnTo>
                        <a:pt x="656" y="1685"/>
                      </a:lnTo>
                      <a:lnTo>
                        <a:pt x="635" y="1685"/>
                      </a:lnTo>
                      <a:lnTo>
                        <a:pt x="635" y="1672"/>
                      </a:lnTo>
                      <a:lnTo>
                        <a:pt x="622" y="1672"/>
                      </a:lnTo>
                      <a:lnTo>
                        <a:pt x="622" y="1659"/>
                      </a:lnTo>
                      <a:lnTo>
                        <a:pt x="592" y="1659"/>
                      </a:lnTo>
                      <a:lnTo>
                        <a:pt x="592" y="1647"/>
                      </a:lnTo>
                      <a:lnTo>
                        <a:pt x="580" y="1647"/>
                      </a:lnTo>
                      <a:lnTo>
                        <a:pt x="580" y="1638"/>
                      </a:lnTo>
                      <a:lnTo>
                        <a:pt x="567" y="1638"/>
                      </a:lnTo>
                      <a:lnTo>
                        <a:pt x="554" y="1625"/>
                      </a:lnTo>
                      <a:lnTo>
                        <a:pt x="533" y="1625"/>
                      </a:lnTo>
                      <a:lnTo>
                        <a:pt x="533" y="1613"/>
                      </a:lnTo>
                      <a:lnTo>
                        <a:pt x="508" y="1613"/>
                      </a:lnTo>
                      <a:lnTo>
                        <a:pt x="508" y="1600"/>
                      </a:lnTo>
                      <a:lnTo>
                        <a:pt x="491" y="1600"/>
                      </a:lnTo>
                      <a:lnTo>
                        <a:pt x="491" y="1570"/>
                      </a:lnTo>
                      <a:lnTo>
                        <a:pt x="478" y="1570"/>
                      </a:lnTo>
                      <a:lnTo>
                        <a:pt x="465" y="1558"/>
                      </a:lnTo>
                      <a:lnTo>
                        <a:pt x="461" y="1558"/>
                      </a:lnTo>
                      <a:lnTo>
                        <a:pt x="461" y="1549"/>
                      </a:lnTo>
                      <a:lnTo>
                        <a:pt x="432" y="1549"/>
                      </a:lnTo>
                      <a:lnTo>
                        <a:pt x="432" y="1511"/>
                      </a:lnTo>
                      <a:lnTo>
                        <a:pt x="419" y="1511"/>
                      </a:lnTo>
                      <a:lnTo>
                        <a:pt x="419" y="1498"/>
                      </a:lnTo>
                      <a:lnTo>
                        <a:pt x="432" y="1498"/>
                      </a:lnTo>
                      <a:lnTo>
                        <a:pt x="432" y="1481"/>
                      </a:lnTo>
                      <a:lnTo>
                        <a:pt x="419" y="1481"/>
                      </a:lnTo>
                      <a:lnTo>
                        <a:pt x="419" y="1465"/>
                      </a:lnTo>
                      <a:lnTo>
                        <a:pt x="406" y="1448"/>
                      </a:lnTo>
                      <a:lnTo>
                        <a:pt x="406" y="1435"/>
                      </a:lnTo>
                      <a:lnTo>
                        <a:pt x="393" y="1435"/>
                      </a:lnTo>
                      <a:lnTo>
                        <a:pt x="406" y="1435"/>
                      </a:lnTo>
                      <a:lnTo>
                        <a:pt x="393" y="1435"/>
                      </a:lnTo>
                      <a:lnTo>
                        <a:pt x="393" y="1422"/>
                      </a:lnTo>
                      <a:lnTo>
                        <a:pt x="377" y="1422"/>
                      </a:lnTo>
                      <a:lnTo>
                        <a:pt x="377" y="1409"/>
                      </a:lnTo>
                      <a:lnTo>
                        <a:pt x="393" y="1409"/>
                      </a:lnTo>
                      <a:lnTo>
                        <a:pt x="393" y="1384"/>
                      </a:lnTo>
                      <a:lnTo>
                        <a:pt x="377" y="1384"/>
                      </a:lnTo>
                      <a:lnTo>
                        <a:pt x="377" y="1363"/>
                      </a:lnTo>
                      <a:lnTo>
                        <a:pt x="360" y="1363"/>
                      </a:lnTo>
                      <a:lnTo>
                        <a:pt x="360" y="1350"/>
                      </a:lnTo>
                      <a:lnTo>
                        <a:pt x="343" y="1350"/>
                      </a:lnTo>
                      <a:lnTo>
                        <a:pt x="343" y="1333"/>
                      </a:lnTo>
                      <a:lnTo>
                        <a:pt x="330" y="1333"/>
                      </a:lnTo>
                      <a:lnTo>
                        <a:pt x="330" y="1321"/>
                      </a:lnTo>
                      <a:lnTo>
                        <a:pt x="317" y="1321"/>
                      </a:lnTo>
                      <a:lnTo>
                        <a:pt x="317" y="1308"/>
                      </a:lnTo>
                      <a:lnTo>
                        <a:pt x="305" y="1308"/>
                      </a:lnTo>
                      <a:lnTo>
                        <a:pt x="305" y="1295"/>
                      </a:lnTo>
                      <a:lnTo>
                        <a:pt x="292" y="1295"/>
                      </a:lnTo>
                      <a:lnTo>
                        <a:pt x="292" y="1282"/>
                      </a:lnTo>
                      <a:lnTo>
                        <a:pt x="271" y="1282"/>
                      </a:lnTo>
                      <a:lnTo>
                        <a:pt x="271" y="1274"/>
                      </a:lnTo>
                      <a:lnTo>
                        <a:pt x="245" y="1274"/>
                      </a:lnTo>
                      <a:lnTo>
                        <a:pt x="245" y="1261"/>
                      </a:lnTo>
                      <a:lnTo>
                        <a:pt x="228" y="1261"/>
                      </a:lnTo>
                      <a:lnTo>
                        <a:pt x="228" y="1249"/>
                      </a:lnTo>
                      <a:lnTo>
                        <a:pt x="271" y="1249"/>
                      </a:lnTo>
                      <a:lnTo>
                        <a:pt x="271" y="1219"/>
                      </a:lnTo>
                      <a:lnTo>
                        <a:pt x="258" y="1206"/>
                      </a:lnTo>
                      <a:lnTo>
                        <a:pt x="258" y="1194"/>
                      </a:lnTo>
                      <a:lnTo>
                        <a:pt x="245" y="1194"/>
                      </a:lnTo>
                      <a:lnTo>
                        <a:pt x="245" y="1160"/>
                      </a:lnTo>
                      <a:lnTo>
                        <a:pt x="228" y="1160"/>
                      </a:lnTo>
                      <a:lnTo>
                        <a:pt x="228" y="1147"/>
                      </a:lnTo>
                      <a:lnTo>
                        <a:pt x="216" y="1147"/>
                      </a:lnTo>
                      <a:lnTo>
                        <a:pt x="203" y="1134"/>
                      </a:lnTo>
                      <a:lnTo>
                        <a:pt x="190" y="1134"/>
                      </a:lnTo>
                      <a:lnTo>
                        <a:pt x="190" y="1105"/>
                      </a:lnTo>
                      <a:lnTo>
                        <a:pt x="182" y="1105"/>
                      </a:lnTo>
                      <a:lnTo>
                        <a:pt x="182" y="1092"/>
                      </a:lnTo>
                      <a:lnTo>
                        <a:pt x="182" y="1105"/>
                      </a:lnTo>
                      <a:lnTo>
                        <a:pt x="182" y="1092"/>
                      </a:lnTo>
                      <a:lnTo>
                        <a:pt x="169" y="1092"/>
                      </a:lnTo>
                      <a:lnTo>
                        <a:pt x="169" y="1084"/>
                      </a:lnTo>
                      <a:lnTo>
                        <a:pt x="127" y="1084"/>
                      </a:lnTo>
                      <a:lnTo>
                        <a:pt x="127" y="1071"/>
                      </a:lnTo>
                      <a:lnTo>
                        <a:pt x="114" y="1071"/>
                      </a:lnTo>
                      <a:lnTo>
                        <a:pt x="114" y="1084"/>
                      </a:lnTo>
                      <a:lnTo>
                        <a:pt x="127" y="1084"/>
                      </a:lnTo>
                      <a:lnTo>
                        <a:pt x="127" y="1092"/>
                      </a:lnTo>
                      <a:lnTo>
                        <a:pt x="127" y="1084"/>
                      </a:lnTo>
                      <a:lnTo>
                        <a:pt x="127" y="1117"/>
                      </a:lnTo>
                      <a:lnTo>
                        <a:pt x="114" y="1117"/>
                      </a:lnTo>
                      <a:lnTo>
                        <a:pt x="114" y="1134"/>
                      </a:lnTo>
                      <a:lnTo>
                        <a:pt x="114" y="1105"/>
                      </a:lnTo>
                      <a:lnTo>
                        <a:pt x="101" y="1105"/>
                      </a:lnTo>
                      <a:lnTo>
                        <a:pt x="101" y="1084"/>
                      </a:lnTo>
                      <a:lnTo>
                        <a:pt x="114" y="1084"/>
                      </a:lnTo>
                      <a:lnTo>
                        <a:pt x="101" y="1084"/>
                      </a:lnTo>
                      <a:lnTo>
                        <a:pt x="101" y="1016"/>
                      </a:lnTo>
                      <a:lnTo>
                        <a:pt x="101" y="1033"/>
                      </a:lnTo>
                      <a:lnTo>
                        <a:pt x="101" y="1016"/>
                      </a:lnTo>
                      <a:lnTo>
                        <a:pt x="114" y="1016"/>
                      </a:lnTo>
                      <a:lnTo>
                        <a:pt x="114" y="999"/>
                      </a:lnTo>
                      <a:lnTo>
                        <a:pt x="114" y="1003"/>
                      </a:lnTo>
                      <a:lnTo>
                        <a:pt x="127" y="999"/>
                      </a:lnTo>
                      <a:lnTo>
                        <a:pt x="127" y="982"/>
                      </a:lnTo>
                      <a:lnTo>
                        <a:pt x="114" y="982"/>
                      </a:lnTo>
                      <a:lnTo>
                        <a:pt x="127" y="982"/>
                      </a:lnTo>
                      <a:lnTo>
                        <a:pt x="114" y="982"/>
                      </a:lnTo>
                      <a:lnTo>
                        <a:pt x="114" y="969"/>
                      </a:lnTo>
                      <a:lnTo>
                        <a:pt x="127" y="969"/>
                      </a:lnTo>
                      <a:lnTo>
                        <a:pt x="127" y="957"/>
                      </a:lnTo>
                      <a:lnTo>
                        <a:pt x="114" y="957"/>
                      </a:lnTo>
                      <a:lnTo>
                        <a:pt x="101" y="944"/>
                      </a:lnTo>
                      <a:lnTo>
                        <a:pt x="114" y="944"/>
                      </a:lnTo>
                      <a:lnTo>
                        <a:pt x="114" y="897"/>
                      </a:lnTo>
                      <a:lnTo>
                        <a:pt x="101" y="897"/>
                      </a:lnTo>
                      <a:lnTo>
                        <a:pt x="101" y="885"/>
                      </a:lnTo>
                      <a:lnTo>
                        <a:pt x="89" y="885"/>
                      </a:lnTo>
                      <a:lnTo>
                        <a:pt x="101" y="885"/>
                      </a:lnTo>
                      <a:lnTo>
                        <a:pt x="101" y="855"/>
                      </a:lnTo>
                      <a:lnTo>
                        <a:pt x="89" y="855"/>
                      </a:lnTo>
                      <a:lnTo>
                        <a:pt x="89" y="842"/>
                      </a:lnTo>
                      <a:lnTo>
                        <a:pt x="80" y="842"/>
                      </a:lnTo>
                      <a:lnTo>
                        <a:pt x="80" y="868"/>
                      </a:lnTo>
                      <a:lnTo>
                        <a:pt x="67" y="868"/>
                      </a:lnTo>
                      <a:lnTo>
                        <a:pt x="67" y="885"/>
                      </a:lnTo>
                      <a:lnTo>
                        <a:pt x="67" y="868"/>
                      </a:lnTo>
                      <a:lnTo>
                        <a:pt x="12" y="868"/>
                      </a:lnTo>
                      <a:lnTo>
                        <a:pt x="12" y="855"/>
                      </a:lnTo>
                      <a:lnTo>
                        <a:pt x="0" y="868"/>
                      </a:lnTo>
                      <a:lnTo>
                        <a:pt x="0" y="830"/>
                      </a:lnTo>
                      <a:lnTo>
                        <a:pt x="12" y="830"/>
                      </a:lnTo>
                      <a:lnTo>
                        <a:pt x="12" y="796"/>
                      </a:lnTo>
                      <a:lnTo>
                        <a:pt x="29" y="796"/>
                      </a:lnTo>
                      <a:lnTo>
                        <a:pt x="29" y="766"/>
                      </a:lnTo>
                      <a:lnTo>
                        <a:pt x="55" y="766"/>
                      </a:lnTo>
                      <a:lnTo>
                        <a:pt x="67" y="753"/>
                      </a:lnTo>
                      <a:lnTo>
                        <a:pt x="101" y="753"/>
                      </a:lnTo>
                      <a:lnTo>
                        <a:pt x="101" y="766"/>
                      </a:lnTo>
                      <a:lnTo>
                        <a:pt x="89" y="766"/>
                      </a:lnTo>
                      <a:lnTo>
                        <a:pt x="89" y="796"/>
                      </a:lnTo>
                      <a:lnTo>
                        <a:pt x="80" y="796"/>
                      </a:lnTo>
                      <a:lnTo>
                        <a:pt x="80" y="808"/>
                      </a:lnTo>
                      <a:lnTo>
                        <a:pt x="89" y="808"/>
                      </a:lnTo>
                      <a:lnTo>
                        <a:pt x="89" y="796"/>
                      </a:lnTo>
                      <a:lnTo>
                        <a:pt x="89" y="808"/>
                      </a:lnTo>
                      <a:lnTo>
                        <a:pt x="114" y="808"/>
                      </a:lnTo>
                      <a:lnTo>
                        <a:pt x="114" y="817"/>
                      </a:lnTo>
                      <a:lnTo>
                        <a:pt x="127" y="817"/>
                      </a:lnTo>
                      <a:lnTo>
                        <a:pt x="127" y="796"/>
                      </a:lnTo>
                      <a:lnTo>
                        <a:pt x="144" y="796"/>
                      </a:lnTo>
                      <a:lnTo>
                        <a:pt x="144" y="783"/>
                      </a:lnTo>
                      <a:lnTo>
                        <a:pt x="127" y="783"/>
                      </a:lnTo>
                      <a:lnTo>
                        <a:pt x="144" y="766"/>
                      </a:lnTo>
                      <a:lnTo>
                        <a:pt x="144" y="728"/>
                      </a:lnTo>
                      <a:lnTo>
                        <a:pt x="156" y="728"/>
                      </a:lnTo>
                      <a:lnTo>
                        <a:pt x="156" y="694"/>
                      </a:lnTo>
                      <a:lnTo>
                        <a:pt x="169" y="694"/>
                      </a:lnTo>
                      <a:lnTo>
                        <a:pt x="169" y="626"/>
                      </a:lnTo>
                      <a:lnTo>
                        <a:pt x="182" y="626"/>
                      </a:lnTo>
                      <a:lnTo>
                        <a:pt x="182" y="580"/>
                      </a:lnTo>
                      <a:lnTo>
                        <a:pt x="190" y="580"/>
                      </a:lnTo>
                      <a:lnTo>
                        <a:pt x="190" y="419"/>
                      </a:lnTo>
                      <a:lnTo>
                        <a:pt x="182" y="419"/>
                      </a:lnTo>
                      <a:lnTo>
                        <a:pt x="182" y="389"/>
                      </a:lnTo>
                      <a:lnTo>
                        <a:pt x="169" y="377"/>
                      </a:lnTo>
                      <a:lnTo>
                        <a:pt x="169" y="364"/>
                      </a:lnTo>
                      <a:lnTo>
                        <a:pt x="156" y="351"/>
                      </a:lnTo>
                      <a:lnTo>
                        <a:pt x="156" y="343"/>
                      </a:lnTo>
                      <a:lnTo>
                        <a:pt x="144" y="343"/>
                      </a:lnTo>
                      <a:lnTo>
                        <a:pt x="144" y="330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" name="Google Shape;1181;p19">
                  <a:extLst>
                    <a:ext uri="{FF2B5EF4-FFF2-40B4-BE49-F238E27FC236}">
                      <a16:creationId xmlns:a16="http://schemas.microsoft.com/office/drawing/2014/main" id="{40860D5B-2727-A342-588A-634E4347B352}"/>
                    </a:ext>
                  </a:extLst>
                </p:cNvPr>
                <p:cNvSpPr/>
                <p:nvPr/>
              </p:nvSpPr>
              <p:spPr>
                <a:xfrm>
                  <a:off x="8783271" y="4641246"/>
                  <a:ext cx="471107" cy="632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2" h="1951" extrusionOk="0">
                      <a:moveTo>
                        <a:pt x="1105" y="0"/>
                      </a:moveTo>
                      <a:lnTo>
                        <a:pt x="1105" y="17"/>
                      </a:lnTo>
                      <a:lnTo>
                        <a:pt x="1135" y="17"/>
                      </a:lnTo>
                      <a:lnTo>
                        <a:pt x="1135" y="29"/>
                      </a:lnTo>
                      <a:lnTo>
                        <a:pt x="1169" y="29"/>
                      </a:lnTo>
                      <a:lnTo>
                        <a:pt x="1169" y="33"/>
                      </a:lnTo>
                      <a:lnTo>
                        <a:pt x="1207" y="33"/>
                      </a:lnTo>
                      <a:lnTo>
                        <a:pt x="1207" y="50"/>
                      </a:lnTo>
                      <a:lnTo>
                        <a:pt x="1224" y="50"/>
                      </a:lnTo>
                      <a:lnTo>
                        <a:pt x="1224" y="76"/>
                      </a:lnTo>
                      <a:lnTo>
                        <a:pt x="1241" y="76"/>
                      </a:lnTo>
                      <a:lnTo>
                        <a:pt x="1241" y="88"/>
                      </a:lnTo>
                      <a:lnTo>
                        <a:pt x="1228" y="88"/>
                      </a:lnTo>
                      <a:lnTo>
                        <a:pt x="1241" y="101"/>
                      </a:lnTo>
                      <a:lnTo>
                        <a:pt x="1241" y="118"/>
                      </a:lnTo>
                      <a:lnTo>
                        <a:pt x="1257" y="101"/>
                      </a:lnTo>
                      <a:lnTo>
                        <a:pt x="1257" y="118"/>
                      </a:lnTo>
                      <a:lnTo>
                        <a:pt x="1270" y="118"/>
                      </a:lnTo>
                      <a:lnTo>
                        <a:pt x="1270" y="122"/>
                      </a:lnTo>
                      <a:lnTo>
                        <a:pt x="1283" y="122"/>
                      </a:lnTo>
                      <a:lnTo>
                        <a:pt x="1283" y="135"/>
                      </a:lnTo>
                      <a:lnTo>
                        <a:pt x="1296" y="135"/>
                      </a:lnTo>
                      <a:lnTo>
                        <a:pt x="1296" y="165"/>
                      </a:lnTo>
                      <a:lnTo>
                        <a:pt x="1308" y="165"/>
                      </a:lnTo>
                      <a:lnTo>
                        <a:pt x="1296" y="165"/>
                      </a:lnTo>
                      <a:lnTo>
                        <a:pt x="1283" y="177"/>
                      </a:lnTo>
                      <a:lnTo>
                        <a:pt x="1283" y="165"/>
                      </a:lnTo>
                      <a:lnTo>
                        <a:pt x="1283" y="177"/>
                      </a:lnTo>
                      <a:lnTo>
                        <a:pt x="1270" y="177"/>
                      </a:lnTo>
                      <a:lnTo>
                        <a:pt x="1270" y="215"/>
                      </a:lnTo>
                      <a:lnTo>
                        <a:pt x="1283" y="215"/>
                      </a:lnTo>
                      <a:lnTo>
                        <a:pt x="1270" y="224"/>
                      </a:lnTo>
                      <a:lnTo>
                        <a:pt x="1270" y="237"/>
                      </a:lnTo>
                      <a:lnTo>
                        <a:pt x="1257" y="237"/>
                      </a:lnTo>
                      <a:lnTo>
                        <a:pt x="1257" y="249"/>
                      </a:lnTo>
                      <a:lnTo>
                        <a:pt x="1270" y="249"/>
                      </a:lnTo>
                      <a:lnTo>
                        <a:pt x="1270" y="266"/>
                      </a:lnTo>
                      <a:lnTo>
                        <a:pt x="1257" y="266"/>
                      </a:lnTo>
                      <a:lnTo>
                        <a:pt x="1241" y="279"/>
                      </a:lnTo>
                      <a:lnTo>
                        <a:pt x="1241" y="292"/>
                      </a:lnTo>
                      <a:lnTo>
                        <a:pt x="1224" y="292"/>
                      </a:lnTo>
                      <a:lnTo>
                        <a:pt x="1224" y="249"/>
                      </a:lnTo>
                      <a:lnTo>
                        <a:pt x="1207" y="249"/>
                      </a:lnTo>
                      <a:lnTo>
                        <a:pt x="1207" y="266"/>
                      </a:lnTo>
                      <a:lnTo>
                        <a:pt x="1169" y="266"/>
                      </a:lnTo>
                      <a:lnTo>
                        <a:pt x="1169" y="292"/>
                      </a:lnTo>
                      <a:lnTo>
                        <a:pt x="1156" y="292"/>
                      </a:lnTo>
                      <a:lnTo>
                        <a:pt x="1156" y="304"/>
                      </a:lnTo>
                      <a:lnTo>
                        <a:pt x="1156" y="292"/>
                      </a:lnTo>
                      <a:lnTo>
                        <a:pt x="1156" y="304"/>
                      </a:lnTo>
                      <a:lnTo>
                        <a:pt x="1156" y="292"/>
                      </a:lnTo>
                      <a:lnTo>
                        <a:pt x="1139" y="292"/>
                      </a:lnTo>
                      <a:lnTo>
                        <a:pt x="1135" y="279"/>
                      </a:lnTo>
                      <a:lnTo>
                        <a:pt x="1105" y="279"/>
                      </a:lnTo>
                      <a:lnTo>
                        <a:pt x="1105" y="292"/>
                      </a:lnTo>
                      <a:lnTo>
                        <a:pt x="1092" y="292"/>
                      </a:lnTo>
                      <a:lnTo>
                        <a:pt x="1092" y="351"/>
                      </a:lnTo>
                      <a:lnTo>
                        <a:pt x="1105" y="351"/>
                      </a:lnTo>
                      <a:lnTo>
                        <a:pt x="1105" y="338"/>
                      </a:lnTo>
                      <a:lnTo>
                        <a:pt x="1122" y="338"/>
                      </a:lnTo>
                      <a:lnTo>
                        <a:pt x="1122" y="368"/>
                      </a:lnTo>
                      <a:lnTo>
                        <a:pt x="1135" y="368"/>
                      </a:lnTo>
                      <a:lnTo>
                        <a:pt x="1135" y="393"/>
                      </a:lnTo>
                      <a:lnTo>
                        <a:pt x="1139" y="393"/>
                      </a:lnTo>
                      <a:lnTo>
                        <a:pt x="1139" y="381"/>
                      </a:lnTo>
                      <a:lnTo>
                        <a:pt x="1139" y="414"/>
                      </a:lnTo>
                      <a:lnTo>
                        <a:pt x="1241" y="414"/>
                      </a:lnTo>
                      <a:lnTo>
                        <a:pt x="1241" y="427"/>
                      </a:lnTo>
                      <a:lnTo>
                        <a:pt x="1257" y="440"/>
                      </a:lnTo>
                      <a:lnTo>
                        <a:pt x="1241" y="440"/>
                      </a:lnTo>
                      <a:lnTo>
                        <a:pt x="1241" y="465"/>
                      </a:lnTo>
                      <a:lnTo>
                        <a:pt x="1257" y="465"/>
                      </a:lnTo>
                      <a:lnTo>
                        <a:pt x="1257" y="499"/>
                      </a:lnTo>
                      <a:lnTo>
                        <a:pt x="1270" y="499"/>
                      </a:lnTo>
                      <a:lnTo>
                        <a:pt x="1270" y="529"/>
                      </a:lnTo>
                      <a:lnTo>
                        <a:pt x="1283" y="529"/>
                      </a:lnTo>
                      <a:lnTo>
                        <a:pt x="1283" y="554"/>
                      </a:lnTo>
                      <a:lnTo>
                        <a:pt x="1308" y="554"/>
                      </a:lnTo>
                      <a:lnTo>
                        <a:pt x="1308" y="567"/>
                      </a:lnTo>
                      <a:lnTo>
                        <a:pt x="1317" y="567"/>
                      </a:lnTo>
                      <a:lnTo>
                        <a:pt x="1308" y="567"/>
                      </a:lnTo>
                      <a:lnTo>
                        <a:pt x="1308" y="588"/>
                      </a:lnTo>
                      <a:lnTo>
                        <a:pt x="1317" y="588"/>
                      </a:lnTo>
                      <a:lnTo>
                        <a:pt x="1317" y="643"/>
                      </a:lnTo>
                      <a:lnTo>
                        <a:pt x="1308" y="643"/>
                      </a:lnTo>
                      <a:lnTo>
                        <a:pt x="1308" y="656"/>
                      </a:lnTo>
                      <a:lnTo>
                        <a:pt x="1296" y="656"/>
                      </a:lnTo>
                      <a:lnTo>
                        <a:pt x="1296" y="668"/>
                      </a:lnTo>
                      <a:lnTo>
                        <a:pt x="1308" y="668"/>
                      </a:lnTo>
                      <a:lnTo>
                        <a:pt x="1308" y="677"/>
                      </a:lnTo>
                      <a:lnTo>
                        <a:pt x="1317" y="677"/>
                      </a:lnTo>
                      <a:lnTo>
                        <a:pt x="1317" y="690"/>
                      </a:lnTo>
                      <a:lnTo>
                        <a:pt x="1329" y="677"/>
                      </a:lnTo>
                      <a:lnTo>
                        <a:pt x="1329" y="690"/>
                      </a:lnTo>
                      <a:lnTo>
                        <a:pt x="1342" y="690"/>
                      </a:lnTo>
                      <a:lnTo>
                        <a:pt x="1355" y="702"/>
                      </a:lnTo>
                      <a:lnTo>
                        <a:pt x="1342" y="702"/>
                      </a:lnTo>
                      <a:lnTo>
                        <a:pt x="1355" y="715"/>
                      </a:lnTo>
                      <a:lnTo>
                        <a:pt x="1355" y="745"/>
                      </a:lnTo>
                      <a:lnTo>
                        <a:pt x="1342" y="745"/>
                      </a:lnTo>
                      <a:lnTo>
                        <a:pt x="1342" y="770"/>
                      </a:lnTo>
                      <a:lnTo>
                        <a:pt x="1317" y="770"/>
                      </a:lnTo>
                      <a:lnTo>
                        <a:pt x="1317" y="778"/>
                      </a:lnTo>
                      <a:lnTo>
                        <a:pt x="1308" y="791"/>
                      </a:lnTo>
                      <a:lnTo>
                        <a:pt x="1317" y="791"/>
                      </a:lnTo>
                      <a:lnTo>
                        <a:pt x="1317" y="859"/>
                      </a:lnTo>
                      <a:lnTo>
                        <a:pt x="1342" y="859"/>
                      </a:lnTo>
                      <a:lnTo>
                        <a:pt x="1342" y="905"/>
                      </a:lnTo>
                      <a:lnTo>
                        <a:pt x="1355" y="905"/>
                      </a:lnTo>
                      <a:lnTo>
                        <a:pt x="1355" y="931"/>
                      </a:lnTo>
                      <a:lnTo>
                        <a:pt x="1372" y="931"/>
                      </a:lnTo>
                      <a:lnTo>
                        <a:pt x="1372" y="994"/>
                      </a:lnTo>
                      <a:lnTo>
                        <a:pt x="1355" y="994"/>
                      </a:lnTo>
                      <a:lnTo>
                        <a:pt x="1355" y="982"/>
                      </a:lnTo>
                      <a:lnTo>
                        <a:pt x="1329" y="982"/>
                      </a:lnTo>
                      <a:lnTo>
                        <a:pt x="1329" y="965"/>
                      </a:lnTo>
                      <a:lnTo>
                        <a:pt x="1317" y="965"/>
                      </a:lnTo>
                      <a:lnTo>
                        <a:pt x="1317" y="961"/>
                      </a:lnTo>
                      <a:lnTo>
                        <a:pt x="1308" y="961"/>
                      </a:lnTo>
                      <a:lnTo>
                        <a:pt x="1308" y="948"/>
                      </a:lnTo>
                      <a:lnTo>
                        <a:pt x="1270" y="948"/>
                      </a:lnTo>
                      <a:lnTo>
                        <a:pt x="1270" y="961"/>
                      </a:lnTo>
                      <a:lnTo>
                        <a:pt x="1257" y="961"/>
                      </a:lnTo>
                      <a:lnTo>
                        <a:pt x="1257" y="982"/>
                      </a:lnTo>
                      <a:lnTo>
                        <a:pt x="1241" y="982"/>
                      </a:lnTo>
                      <a:lnTo>
                        <a:pt x="1241" y="1033"/>
                      </a:lnTo>
                      <a:lnTo>
                        <a:pt x="1257" y="1033"/>
                      </a:lnTo>
                      <a:lnTo>
                        <a:pt x="1257" y="1045"/>
                      </a:lnTo>
                      <a:lnTo>
                        <a:pt x="1270" y="1045"/>
                      </a:lnTo>
                      <a:lnTo>
                        <a:pt x="1257" y="1045"/>
                      </a:lnTo>
                      <a:lnTo>
                        <a:pt x="1257" y="1079"/>
                      </a:lnTo>
                      <a:lnTo>
                        <a:pt x="1257" y="1066"/>
                      </a:lnTo>
                      <a:lnTo>
                        <a:pt x="1224" y="1066"/>
                      </a:lnTo>
                      <a:lnTo>
                        <a:pt x="1224" y="1079"/>
                      </a:lnTo>
                      <a:lnTo>
                        <a:pt x="1207" y="1079"/>
                      </a:lnTo>
                      <a:lnTo>
                        <a:pt x="1207" y="1096"/>
                      </a:lnTo>
                      <a:lnTo>
                        <a:pt x="1156" y="1096"/>
                      </a:lnTo>
                      <a:lnTo>
                        <a:pt x="1139" y="1109"/>
                      </a:lnTo>
                      <a:lnTo>
                        <a:pt x="1139" y="1096"/>
                      </a:lnTo>
                      <a:lnTo>
                        <a:pt x="1135" y="1096"/>
                      </a:lnTo>
                      <a:lnTo>
                        <a:pt x="1135" y="1109"/>
                      </a:lnTo>
                      <a:lnTo>
                        <a:pt x="1122" y="1109"/>
                      </a:lnTo>
                      <a:lnTo>
                        <a:pt x="1122" y="1096"/>
                      </a:lnTo>
                      <a:lnTo>
                        <a:pt x="1092" y="1096"/>
                      </a:lnTo>
                      <a:lnTo>
                        <a:pt x="1092" y="1109"/>
                      </a:lnTo>
                      <a:lnTo>
                        <a:pt x="1080" y="1121"/>
                      </a:lnTo>
                      <a:lnTo>
                        <a:pt x="1067" y="1121"/>
                      </a:lnTo>
                      <a:lnTo>
                        <a:pt x="1067" y="1134"/>
                      </a:lnTo>
                      <a:lnTo>
                        <a:pt x="1054" y="1134"/>
                      </a:lnTo>
                      <a:lnTo>
                        <a:pt x="1054" y="1143"/>
                      </a:lnTo>
                      <a:lnTo>
                        <a:pt x="1042" y="1155"/>
                      </a:lnTo>
                      <a:lnTo>
                        <a:pt x="1042" y="1168"/>
                      </a:lnTo>
                      <a:lnTo>
                        <a:pt x="1008" y="1168"/>
                      </a:lnTo>
                      <a:lnTo>
                        <a:pt x="1008" y="1181"/>
                      </a:lnTo>
                      <a:lnTo>
                        <a:pt x="991" y="1181"/>
                      </a:lnTo>
                      <a:lnTo>
                        <a:pt x="1008" y="1181"/>
                      </a:lnTo>
                      <a:lnTo>
                        <a:pt x="1008" y="1210"/>
                      </a:lnTo>
                      <a:lnTo>
                        <a:pt x="1020" y="1210"/>
                      </a:lnTo>
                      <a:lnTo>
                        <a:pt x="1020" y="1223"/>
                      </a:lnTo>
                      <a:lnTo>
                        <a:pt x="1033" y="1236"/>
                      </a:lnTo>
                      <a:lnTo>
                        <a:pt x="1033" y="1223"/>
                      </a:lnTo>
                      <a:lnTo>
                        <a:pt x="1033" y="1236"/>
                      </a:lnTo>
                      <a:lnTo>
                        <a:pt x="1042" y="1236"/>
                      </a:lnTo>
                      <a:lnTo>
                        <a:pt x="1042" y="1244"/>
                      </a:lnTo>
                      <a:lnTo>
                        <a:pt x="991" y="1244"/>
                      </a:lnTo>
                      <a:lnTo>
                        <a:pt x="991" y="1257"/>
                      </a:lnTo>
                      <a:lnTo>
                        <a:pt x="965" y="1257"/>
                      </a:lnTo>
                      <a:lnTo>
                        <a:pt x="965" y="1244"/>
                      </a:lnTo>
                      <a:lnTo>
                        <a:pt x="953" y="1244"/>
                      </a:lnTo>
                      <a:lnTo>
                        <a:pt x="953" y="1236"/>
                      </a:lnTo>
                      <a:lnTo>
                        <a:pt x="944" y="1236"/>
                      </a:lnTo>
                      <a:lnTo>
                        <a:pt x="944" y="1223"/>
                      </a:lnTo>
                      <a:lnTo>
                        <a:pt x="931" y="1223"/>
                      </a:lnTo>
                      <a:lnTo>
                        <a:pt x="931" y="1236"/>
                      </a:lnTo>
                      <a:lnTo>
                        <a:pt x="919" y="1236"/>
                      </a:lnTo>
                      <a:lnTo>
                        <a:pt x="919" y="1244"/>
                      </a:lnTo>
                      <a:lnTo>
                        <a:pt x="830" y="1244"/>
                      </a:lnTo>
                      <a:lnTo>
                        <a:pt x="830" y="1257"/>
                      </a:lnTo>
                      <a:lnTo>
                        <a:pt x="817" y="1270"/>
                      </a:lnTo>
                      <a:lnTo>
                        <a:pt x="817" y="1282"/>
                      </a:lnTo>
                      <a:lnTo>
                        <a:pt x="804" y="1282"/>
                      </a:lnTo>
                      <a:lnTo>
                        <a:pt x="817" y="1282"/>
                      </a:lnTo>
                      <a:lnTo>
                        <a:pt x="817" y="1295"/>
                      </a:lnTo>
                      <a:lnTo>
                        <a:pt x="804" y="1295"/>
                      </a:lnTo>
                      <a:lnTo>
                        <a:pt x="804" y="1346"/>
                      </a:lnTo>
                      <a:lnTo>
                        <a:pt x="817" y="1346"/>
                      </a:lnTo>
                      <a:lnTo>
                        <a:pt x="817" y="1358"/>
                      </a:lnTo>
                      <a:lnTo>
                        <a:pt x="843" y="1358"/>
                      </a:lnTo>
                      <a:lnTo>
                        <a:pt x="843" y="1371"/>
                      </a:lnTo>
                      <a:lnTo>
                        <a:pt x="851" y="1371"/>
                      </a:lnTo>
                      <a:lnTo>
                        <a:pt x="851" y="1384"/>
                      </a:lnTo>
                      <a:lnTo>
                        <a:pt x="864" y="1384"/>
                      </a:lnTo>
                      <a:lnTo>
                        <a:pt x="864" y="1397"/>
                      </a:lnTo>
                      <a:lnTo>
                        <a:pt x="851" y="1397"/>
                      </a:lnTo>
                      <a:lnTo>
                        <a:pt x="864" y="1397"/>
                      </a:lnTo>
                      <a:lnTo>
                        <a:pt x="851" y="1397"/>
                      </a:lnTo>
                      <a:lnTo>
                        <a:pt x="864" y="1397"/>
                      </a:lnTo>
                      <a:lnTo>
                        <a:pt x="864" y="1413"/>
                      </a:lnTo>
                      <a:lnTo>
                        <a:pt x="889" y="1413"/>
                      </a:lnTo>
                      <a:lnTo>
                        <a:pt x="889" y="1426"/>
                      </a:lnTo>
                      <a:lnTo>
                        <a:pt x="906" y="1426"/>
                      </a:lnTo>
                      <a:lnTo>
                        <a:pt x="906" y="1443"/>
                      </a:lnTo>
                      <a:lnTo>
                        <a:pt x="919" y="1443"/>
                      </a:lnTo>
                      <a:lnTo>
                        <a:pt x="919" y="1511"/>
                      </a:lnTo>
                      <a:lnTo>
                        <a:pt x="906" y="1511"/>
                      </a:lnTo>
                      <a:lnTo>
                        <a:pt x="919" y="1519"/>
                      </a:lnTo>
                      <a:lnTo>
                        <a:pt x="919" y="1587"/>
                      </a:lnTo>
                      <a:lnTo>
                        <a:pt x="931" y="1587"/>
                      </a:lnTo>
                      <a:lnTo>
                        <a:pt x="931" y="1600"/>
                      </a:lnTo>
                      <a:lnTo>
                        <a:pt x="944" y="1600"/>
                      </a:lnTo>
                      <a:lnTo>
                        <a:pt x="931" y="1600"/>
                      </a:lnTo>
                      <a:lnTo>
                        <a:pt x="931" y="1634"/>
                      </a:lnTo>
                      <a:lnTo>
                        <a:pt x="919" y="1634"/>
                      </a:lnTo>
                      <a:lnTo>
                        <a:pt x="919" y="1659"/>
                      </a:lnTo>
                      <a:lnTo>
                        <a:pt x="931" y="1659"/>
                      </a:lnTo>
                      <a:lnTo>
                        <a:pt x="931" y="1710"/>
                      </a:lnTo>
                      <a:lnTo>
                        <a:pt x="919" y="1710"/>
                      </a:lnTo>
                      <a:lnTo>
                        <a:pt x="919" y="1723"/>
                      </a:lnTo>
                      <a:lnTo>
                        <a:pt x="906" y="1723"/>
                      </a:lnTo>
                      <a:lnTo>
                        <a:pt x="906" y="1735"/>
                      </a:lnTo>
                      <a:lnTo>
                        <a:pt x="919" y="1735"/>
                      </a:lnTo>
                      <a:lnTo>
                        <a:pt x="919" y="1748"/>
                      </a:lnTo>
                      <a:lnTo>
                        <a:pt x="906" y="1761"/>
                      </a:lnTo>
                      <a:lnTo>
                        <a:pt x="906" y="1778"/>
                      </a:lnTo>
                      <a:lnTo>
                        <a:pt x="919" y="1790"/>
                      </a:lnTo>
                      <a:lnTo>
                        <a:pt x="919" y="1824"/>
                      </a:lnTo>
                      <a:lnTo>
                        <a:pt x="919" y="1811"/>
                      </a:lnTo>
                      <a:lnTo>
                        <a:pt x="906" y="1811"/>
                      </a:lnTo>
                      <a:lnTo>
                        <a:pt x="906" y="1824"/>
                      </a:lnTo>
                      <a:lnTo>
                        <a:pt x="919" y="1824"/>
                      </a:lnTo>
                      <a:lnTo>
                        <a:pt x="919" y="1850"/>
                      </a:lnTo>
                      <a:lnTo>
                        <a:pt x="906" y="1850"/>
                      </a:lnTo>
                      <a:lnTo>
                        <a:pt x="919" y="1862"/>
                      </a:lnTo>
                      <a:lnTo>
                        <a:pt x="919" y="1875"/>
                      </a:lnTo>
                      <a:lnTo>
                        <a:pt x="931" y="1875"/>
                      </a:lnTo>
                      <a:lnTo>
                        <a:pt x="931" y="1909"/>
                      </a:lnTo>
                      <a:lnTo>
                        <a:pt x="864" y="1909"/>
                      </a:lnTo>
                      <a:lnTo>
                        <a:pt x="864" y="1896"/>
                      </a:lnTo>
                      <a:lnTo>
                        <a:pt x="830" y="1896"/>
                      </a:lnTo>
                      <a:lnTo>
                        <a:pt x="830" y="1909"/>
                      </a:lnTo>
                      <a:lnTo>
                        <a:pt x="817" y="1909"/>
                      </a:lnTo>
                      <a:lnTo>
                        <a:pt x="817" y="1926"/>
                      </a:lnTo>
                      <a:lnTo>
                        <a:pt x="804" y="1926"/>
                      </a:lnTo>
                      <a:lnTo>
                        <a:pt x="804" y="1909"/>
                      </a:lnTo>
                      <a:lnTo>
                        <a:pt x="792" y="1909"/>
                      </a:lnTo>
                      <a:lnTo>
                        <a:pt x="792" y="1926"/>
                      </a:lnTo>
                      <a:lnTo>
                        <a:pt x="775" y="1926"/>
                      </a:lnTo>
                      <a:lnTo>
                        <a:pt x="775" y="1909"/>
                      </a:lnTo>
                      <a:lnTo>
                        <a:pt x="762" y="1909"/>
                      </a:lnTo>
                      <a:lnTo>
                        <a:pt x="762" y="1926"/>
                      </a:lnTo>
                      <a:lnTo>
                        <a:pt x="762" y="1909"/>
                      </a:lnTo>
                      <a:lnTo>
                        <a:pt x="758" y="1909"/>
                      </a:lnTo>
                      <a:lnTo>
                        <a:pt x="741" y="1896"/>
                      </a:lnTo>
                      <a:lnTo>
                        <a:pt x="690" y="1896"/>
                      </a:lnTo>
                      <a:lnTo>
                        <a:pt x="690" y="1926"/>
                      </a:lnTo>
                      <a:lnTo>
                        <a:pt x="673" y="1926"/>
                      </a:lnTo>
                      <a:lnTo>
                        <a:pt x="673" y="1938"/>
                      </a:lnTo>
                      <a:lnTo>
                        <a:pt x="669" y="1938"/>
                      </a:lnTo>
                      <a:lnTo>
                        <a:pt x="669" y="1951"/>
                      </a:lnTo>
                      <a:lnTo>
                        <a:pt x="669" y="1909"/>
                      </a:lnTo>
                      <a:lnTo>
                        <a:pt x="644" y="1909"/>
                      </a:lnTo>
                      <a:lnTo>
                        <a:pt x="644" y="1896"/>
                      </a:lnTo>
                      <a:lnTo>
                        <a:pt x="627" y="1896"/>
                      </a:lnTo>
                      <a:lnTo>
                        <a:pt x="627" y="1875"/>
                      </a:lnTo>
                      <a:lnTo>
                        <a:pt x="614" y="1875"/>
                      </a:lnTo>
                      <a:lnTo>
                        <a:pt x="614" y="1862"/>
                      </a:lnTo>
                      <a:lnTo>
                        <a:pt x="614" y="1875"/>
                      </a:lnTo>
                      <a:lnTo>
                        <a:pt x="601" y="1875"/>
                      </a:lnTo>
                      <a:lnTo>
                        <a:pt x="567" y="1896"/>
                      </a:lnTo>
                      <a:lnTo>
                        <a:pt x="567" y="1892"/>
                      </a:lnTo>
                      <a:lnTo>
                        <a:pt x="555" y="1892"/>
                      </a:lnTo>
                      <a:lnTo>
                        <a:pt x="525" y="1875"/>
                      </a:lnTo>
                      <a:lnTo>
                        <a:pt x="487" y="1875"/>
                      </a:lnTo>
                      <a:lnTo>
                        <a:pt x="487" y="1862"/>
                      </a:lnTo>
                      <a:lnTo>
                        <a:pt x="500" y="1862"/>
                      </a:lnTo>
                      <a:lnTo>
                        <a:pt x="500" y="1837"/>
                      </a:lnTo>
                      <a:lnTo>
                        <a:pt x="512" y="1837"/>
                      </a:lnTo>
                      <a:lnTo>
                        <a:pt x="479" y="1837"/>
                      </a:lnTo>
                      <a:lnTo>
                        <a:pt x="479" y="1850"/>
                      </a:lnTo>
                      <a:lnTo>
                        <a:pt x="479" y="1837"/>
                      </a:lnTo>
                      <a:lnTo>
                        <a:pt x="466" y="1837"/>
                      </a:lnTo>
                      <a:lnTo>
                        <a:pt x="466" y="1850"/>
                      </a:lnTo>
                      <a:lnTo>
                        <a:pt x="411" y="1850"/>
                      </a:lnTo>
                      <a:lnTo>
                        <a:pt x="411" y="1837"/>
                      </a:lnTo>
                      <a:lnTo>
                        <a:pt x="398" y="1837"/>
                      </a:lnTo>
                      <a:lnTo>
                        <a:pt x="398" y="1811"/>
                      </a:lnTo>
                      <a:lnTo>
                        <a:pt x="394" y="1811"/>
                      </a:lnTo>
                      <a:lnTo>
                        <a:pt x="394" y="1795"/>
                      </a:lnTo>
                      <a:lnTo>
                        <a:pt x="377" y="1795"/>
                      </a:lnTo>
                      <a:lnTo>
                        <a:pt x="377" y="1790"/>
                      </a:lnTo>
                      <a:lnTo>
                        <a:pt x="352" y="1790"/>
                      </a:lnTo>
                      <a:lnTo>
                        <a:pt x="352" y="1761"/>
                      </a:lnTo>
                      <a:lnTo>
                        <a:pt x="326" y="1761"/>
                      </a:lnTo>
                      <a:lnTo>
                        <a:pt x="326" y="1748"/>
                      </a:lnTo>
                      <a:lnTo>
                        <a:pt x="275" y="1748"/>
                      </a:lnTo>
                      <a:lnTo>
                        <a:pt x="263" y="1735"/>
                      </a:lnTo>
                      <a:lnTo>
                        <a:pt x="250" y="1735"/>
                      </a:lnTo>
                      <a:lnTo>
                        <a:pt x="250" y="1723"/>
                      </a:lnTo>
                      <a:lnTo>
                        <a:pt x="237" y="1735"/>
                      </a:lnTo>
                      <a:lnTo>
                        <a:pt x="225" y="1735"/>
                      </a:lnTo>
                      <a:lnTo>
                        <a:pt x="225" y="1723"/>
                      </a:lnTo>
                      <a:lnTo>
                        <a:pt x="208" y="1710"/>
                      </a:lnTo>
                      <a:lnTo>
                        <a:pt x="208" y="1689"/>
                      </a:lnTo>
                      <a:lnTo>
                        <a:pt x="237" y="1689"/>
                      </a:lnTo>
                      <a:lnTo>
                        <a:pt x="237" y="1676"/>
                      </a:lnTo>
                      <a:lnTo>
                        <a:pt x="250" y="1676"/>
                      </a:lnTo>
                      <a:lnTo>
                        <a:pt x="250" y="1646"/>
                      </a:lnTo>
                      <a:lnTo>
                        <a:pt x="237" y="1646"/>
                      </a:lnTo>
                      <a:lnTo>
                        <a:pt x="237" y="1608"/>
                      </a:lnTo>
                      <a:lnTo>
                        <a:pt x="225" y="1608"/>
                      </a:lnTo>
                      <a:lnTo>
                        <a:pt x="225" y="1600"/>
                      </a:lnTo>
                      <a:lnTo>
                        <a:pt x="250" y="1600"/>
                      </a:lnTo>
                      <a:lnTo>
                        <a:pt x="250" y="1574"/>
                      </a:lnTo>
                      <a:lnTo>
                        <a:pt x="263" y="1574"/>
                      </a:lnTo>
                      <a:lnTo>
                        <a:pt x="250" y="1562"/>
                      </a:lnTo>
                      <a:lnTo>
                        <a:pt x="263" y="1562"/>
                      </a:lnTo>
                      <a:lnTo>
                        <a:pt x="250" y="1562"/>
                      </a:lnTo>
                      <a:lnTo>
                        <a:pt x="263" y="1562"/>
                      </a:lnTo>
                      <a:lnTo>
                        <a:pt x="263" y="1545"/>
                      </a:lnTo>
                      <a:lnTo>
                        <a:pt x="275" y="1545"/>
                      </a:lnTo>
                      <a:lnTo>
                        <a:pt x="275" y="1532"/>
                      </a:lnTo>
                      <a:lnTo>
                        <a:pt x="292" y="1532"/>
                      </a:lnTo>
                      <a:lnTo>
                        <a:pt x="292" y="1511"/>
                      </a:lnTo>
                      <a:lnTo>
                        <a:pt x="275" y="1511"/>
                      </a:lnTo>
                      <a:lnTo>
                        <a:pt x="275" y="1498"/>
                      </a:lnTo>
                      <a:lnTo>
                        <a:pt x="263" y="1498"/>
                      </a:lnTo>
                      <a:lnTo>
                        <a:pt x="263" y="1485"/>
                      </a:lnTo>
                      <a:lnTo>
                        <a:pt x="250" y="1485"/>
                      </a:lnTo>
                      <a:lnTo>
                        <a:pt x="250" y="1473"/>
                      </a:lnTo>
                      <a:lnTo>
                        <a:pt x="263" y="1460"/>
                      </a:lnTo>
                      <a:lnTo>
                        <a:pt x="263" y="1430"/>
                      </a:lnTo>
                      <a:lnTo>
                        <a:pt x="275" y="1430"/>
                      </a:lnTo>
                      <a:lnTo>
                        <a:pt x="292" y="1413"/>
                      </a:lnTo>
                      <a:lnTo>
                        <a:pt x="292" y="1397"/>
                      </a:lnTo>
                      <a:lnTo>
                        <a:pt x="275" y="1397"/>
                      </a:lnTo>
                      <a:lnTo>
                        <a:pt x="292" y="1397"/>
                      </a:lnTo>
                      <a:lnTo>
                        <a:pt x="292" y="1371"/>
                      </a:lnTo>
                      <a:lnTo>
                        <a:pt x="296" y="1371"/>
                      </a:lnTo>
                      <a:lnTo>
                        <a:pt x="296" y="1312"/>
                      </a:lnTo>
                      <a:lnTo>
                        <a:pt x="292" y="1312"/>
                      </a:lnTo>
                      <a:lnTo>
                        <a:pt x="292" y="1295"/>
                      </a:lnTo>
                      <a:lnTo>
                        <a:pt x="275" y="1295"/>
                      </a:lnTo>
                      <a:lnTo>
                        <a:pt x="275" y="1244"/>
                      </a:lnTo>
                      <a:lnTo>
                        <a:pt x="263" y="1244"/>
                      </a:lnTo>
                      <a:lnTo>
                        <a:pt x="263" y="1270"/>
                      </a:lnTo>
                      <a:lnTo>
                        <a:pt x="250" y="1270"/>
                      </a:lnTo>
                      <a:lnTo>
                        <a:pt x="250" y="1282"/>
                      </a:lnTo>
                      <a:lnTo>
                        <a:pt x="237" y="1282"/>
                      </a:lnTo>
                      <a:lnTo>
                        <a:pt x="237" y="1295"/>
                      </a:lnTo>
                      <a:lnTo>
                        <a:pt x="203" y="1295"/>
                      </a:lnTo>
                      <a:lnTo>
                        <a:pt x="203" y="1282"/>
                      </a:lnTo>
                      <a:lnTo>
                        <a:pt x="178" y="1282"/>
                      </a:lnTo>
                      <a:lnTo>
                        <a:pt x="178" y="1295"/>
                      </a:lnTo>
                      <a:lnTo>
                        <a:pt x="161" y="1295"/>
                      </a:lnTo>
                      <a:lnTo>
                        <a:pt x="161" y="1312"/>
                      </a:lnTo>
                      <a:lnTo>
                        <a:pt x="161" y="1295"/>
                      </a:lnTo>
                      <a:lnTo>
                        <a:pt x="148" y="1295"/>
                      </a:lnTo>
                      <a:lnTo>
                        <a:pt x="148" y="1312"/>
                      </a:lnTo>
                      <a:lnTo>
                        <a:pt x="123" y="1312"/>
                      </a:lnTo>
                      <a:lnTo>
                        <a:pt x="123" y="1325"/>
                      </a:lnTo>
                      <a:lnTo>
                        <a:pt x="114" y="1325"/>
                      </a:lnTo>
                      <a:lnTo>
                        <a:pt x="114" y="1312"/>
                      </a:lnTo>
                      <a:lnTo>
                        <a:pt x="114" y="1325"/>
                      </a:lnTo>
                      <a:lnTo>
                        <a:pt x="102" y="1325"/>
                      </a:lnTo>
                      <a:lnTo>
                        <a:pt x="89" y="1312"/>
                      </a:lnTo>
                      <a:lnTo>
                        <a:pt x="76" y="1312"/>
                      </a:lnTo>
                      <a:lnTo>
                        <a:pt x="76" y="1295"/>
                      </a:lnTo>
                      <a:lnTo>
                        <a:pt x="0" y="1295"/>
                      </a:lnTo>
                      <a:lnTo>
                        <a:pt x="0" y="1257"/>
                      </a:lnTo>
                      <a:lnTo>
                        <a:pt x="13" y="1257"/>
                      </a:lnTo>
                      <a:lnTo>
                        <a:pt x="13" y="1223"/>
                      </a:lnTo>
                      <a:lnTo>
                        <a:pt x="34" y="1223"/>
                      </a:lnTo>
                      <a:lnTo>
                        <a:pt x="34" y="1210"/>
                      </a:lnTo>
                      <a:lnTo>
                        <a:pt x="59" y="1210"/>
                      </a:lnTo>
                      <a:lnTo>
                        <a:pt x="59" y="1198"/>
                      </a:lnTo>
                      <a:lnTo>
                        <a:pt x="76" y="1198"/>
                      </a:lnTo>
                      <a:lnTo>
                        <a:pt x="89" y="1181"/>
                      </a:lnTo>
                      <a:lnTo>
                        <a:pt x="89" y="1134"/>
                      </a:lnTo>
                      <a:lnTo>
                        <a:pt x="102" y="1121"/>
                      </a:lnTo>
                      <a:lnTo>
                        <a:pt x="102" y="1109"/>
                      </a:lnTo>
                      <a:lnTo>
                        <a:pt x="89" y="1109"/>
                      </a:lnTo>
                      <a:lnTo>
                        <a:pt x="89" y="1066"/>
                      </a:lnTo>
                      <a:lnTo>
                        <a:pt x="102" y="1066"/>
                      </a:lnTo>
                      <a:lnTo>
                        <a:pt x="102" y="1054"/>
                      </a:lnTo>
                      <a:lnTo>
                        <a:pt x="89" y="1054"/>
                      </a:lnTo>
                      <a:lnTo>
                        <a:pt x="89" y="1033"/>
                      </a:lnTo>
                      <a:lnTo>
                        <a:pt x="76" y="1033"/>
                      </a:lnTo>
                      <a:lnTo>
                        <a:pt x="76" y="1020"/>
                      </a:lnTo>
                      <a:lnTo>
                        <a:pt x="89" y="1020"/>
                      </a:lnTo>
                      <a:lnTo>
                        <a:pt x="89" y="994"/>
                      </a:lnTo>
                      <a:lnTo>
                        <a:pt x="102" y="994"/>
                      </a:lnTo>
                      <a:lnTo>
                        <a:pt x="102" y="961"/>
                      </a:lnTo>
                      <a:lnTo>
                        <a:pt x="114" y="961"/>
                      </a:lnTo>
                      <a:lnTo>
                        <a:pt x="114" y="982"/>
                      </a:lnTo>
                      <a:lnTo>
                        <a:pt x="148" y="982"/>
                      </a:lnTo>
                      <a:lnTo>
                        <a:pt x="148" y="948"/>
                      </a:lnTo>
                      <a:lnTo>
                        <a:pt x="161" y="948"/>
                      </a:lnTo>
                      <a:lnTo>
                        <a:pt x="161" y="931"/>
                      </a:lnTo>
                      <a:lnTo>
                        <a:pt x="178" y="931"/>
                      </a:lnTo>
                      <a:lnTo>
                        <a:pt x="178" y="893"/>
                      </a:lnTo>
                      <a:lnTo>
                        <a:pt x="161" y="893"/>
                      </a:lnTo>
                      <a:lnTo>
                        <a:pt x="161" y="863"/>
                      </a:lnTo>
                      <a:lnTo>
                        <a:pt x="148" y="863"/>
                      </a:lnTo>
                      <a:lnTo>
                        <a:pt x="148" y="829"/>
                      </a:lnTo>
                      <a:lnTo>
                        <a:pt x="161" y="817"/>
                      </a:lnTo>
                      <a:lnTo>
                        <a:pt x="161" y="804"/>
                      </a:lnTo>
                      <a:lnTo>
                        <a:pt x="178" y="791"/>
                      </a:lnTo>
                      <a:lnTo>
                        <a:pt x="161" y="791"/>
                      </a:lnTo>
                      <a:lnTo>
                        <a:pt x="191" y="791"/>
                      </a:lnTo>
                      <a:lnTo>
                        <a:pt x="191" y="778"/>
                      </a:lnTo>
                      <a:lnTo>
                        <a:pt x="208" y="778"/>
                      </a:lnTo>
                      <a:lnTo>
                        <a:pt x="208" y="757"/>
                      </a:lnTo>
                      <a:lnTo>
                        <a:pt x="225" y="757"/>
                      </a:lnTo>
                      <a:lnTo>
                        <a:pt x="225" y="770"/>
                      </a:lnTo>
                      <a:lnTo>
                        <a:pt x="225" y="757"/>
                      </a:lnTo>
                      <a:lnTo>
                        <a:pt x="250" y="757"/>
                      </a:lnTo>
                      <a:lnTo>
                        <a:pt x="250" y="732"/>
                      </a:lnTo>
                      <a:lnTo>
                        <a:pt x="263" y="732"/>
                      </a:lnTo>
                      <a:lnTo>
                        <a:pt x="263" y="715"/>
                      </a:lnTo>
                      <a:lnTo>
                        <a:pt x="250" y="715"/>
                      </a:lnTo>
                      <a:lnTo>
                        <a:pt x="250" y="702"/>
                      </a:lnTo>
                      <a:lnTo>
                        <a:pt x="237" y="702"/>
                      </a:lnTo>
                      <a:lnTo>
                        <a:pt x="237" y="690"/>
                      </a:lnTo>
                      <a:lnTo>
                        <a:pt x="225" y="690"/>
                      </a:lnTo>
                      <a:lnTo>
                        <a:pt x="225" y="677"/>
                      </a:lnTo>
                      <a:lnTo>
                        <a:pt x="208" y="677"/>
                      </a:lnTo>
                      <a:lnTo>
                        <a:pt x="203" y="668"/>
                      </a:lnTo>
                      <a:lnTo>
                        <a:pt x="203" y="656"/>
                      </a:lnTo>
                      <a:lnTo>
                        <a:pt x="225" y="656"/>
                      </a:lnTo>
                      <a:lnTo>
                        <a:pt x="225" y="643"/>
                      </a:lnTo>
                      <a:lnTo>
                        <a:pt x="208" y="643"/>
                      </a:lnTo>
                      <a:lnTo>
                        <a:pt x="225" y="643"/>
                      </a:lnTo>
                      <a:lnTo>
                        <a:pt x="225" y="630"/>
                      </a:lnTo>
                      <a:lnTo>
                        <a:pt x="208" y="630"/>
                      </a:lnTo>
                      <a:lnTo>
                        <a:pt x="208" y="613"/>
                      </a:lnTo>
                      <a:lnTo>
                        <a:pt x="203" y="613"/>
                      </a:lnTo>
                      <a:lnTo>
                        <a:pt x="203" y="588"/>
                      </a:lnTo>
                      <a:lnTo>
                        <a:pt x="208" y="588"/>
                      </a:lnTo>
                      <a:lnTo>
                        <a:pt x="208" y="580"/>
                      </a:lnTo>
                      <a:lnTo>
                        <a:pt x="250" y="580"/>
                      </a:lnTo>
                      <a:lnTo>
                        <a:pt x="263" y="588"/>
                      </a:lnTo>
                      <a:lnTo>
                        <a:pt x="275" y="588"/>
                      </a:lnTo>
                      <a:lnTo>
                        <a:pt x="275" y="613"/>
                      </a:lnTo>
                      <a:lnTo>
                        <a:pt x="292" y="630"/>
                      </a:lnTo>
                      <a:lnTo>
                        <a:pt x="296" y="630"/>
                      </a:lnTo>
                      <a:lnTo>
                        <a:pt x="296" y="613"/>
                      </a:lnTo>
                      <a:lnTo>
                        <a:pt x="309" y="613"/>
                      </a:lnTo>
                      <a:lnTo>
                        <a:pt x="309" y="601"/>
                      </a:lnTo>
                      <a:lnTo>
                        <a:pt x="296" y="588"/>
                      </a:lnTo>
                      <a:lnTo>
                        <a:pt x="296" y="580"/>
                      </a:lnTo>
                      <a:lnTo>
                        <a:pt x="352" y="580"/>
                      </a:lnTo>
                      <a:lnTo>
                        <a:pt x="352" y="541"/>
                      </a:lnTo>
                      <a:lnTo>
                        <a:pt x="364" y="541"/>
                      </a:lnTo>
                      <a:lnTo>
                        <a:pt x="364" y="529"/>
                      </a:lnTo>
                      <a:lnTo>
                        <a:pt x="377" y="529"/>
                      </a:lnTo>
                      <a:lnTo>
                        <a:pt x="377" y="516"/>
                      </a:lnTo>
                      <a:lnTo>
                        <a:pt x="394" y="516"/>
                      </a:lnTo>
                      <a:lnTo>
                        <a:pt x="394" y="499"/>
                      </a:lnTo>
                      <a:lnTo>
                        <a:pt x="398" y="499"/>
                      </a:lnTo>
                      <a:lnTo>
                        <a:pt x="398" y="495"/>
                      </a:lnTo>
                      <a:lnTo>
                        <a:pt x="411" y="495"/>
                      </a:lnTo>
                      <a:lnTo>
                        <a:pt x="411" y="482"/>
                      </a:lnTo>
                      <a:lnTo>
                        <a:pt x="424" y="482"/>
                      </a:lnTo>
                      <a:lnTo>
                        <a:pt x="424" y="453"/>
                      </a:lnTo>
                      <a:lnTo>
                        <a:pt x="453" y="453"/>
                      </a:lnTo>
                      <a:lnTo>
                        <a:pt x="453" y="440"/>
                      </a:lnTo>
                      <a:lnTo>
                        <a:pt x="479" y="440"/>
                      </a:lnTo>
                      <a:lnTo>
                        <a:pt x="487" y="427"/>
                      </a:lnTo>
                      <a:lnTo>
                        <a:pt x="500" y="427"/>
                      </a:lnTo>
                      <a:lnTo>
                        <a:pt x="500" y="440"/>
                      </a:lnTo>
                      <a:lnTo>
                        <a:pt x="512" y="440"/>
                      </a:lnTo>
                      <a:lnTo>
                        <a:pt x="525" y="427"/>
                      </a:lnTo>
                      <a:lnTo>
                        <a:pt x="525" y="414"/>
                      </a:lnTo>
                      <a:lnTo>
                        <a:pt x="512" y="414"/>
                      </a:lnTo>
                      <a:lnTo>
                        <a:pt x="512" y="398"/>
                      </a:lnTo>
                      <a:lnTo>
                        <a:pt x="525" y="398"/>
                      </a:lnTo>
                      <a:lnTo>
                        <a:pt x="525" y="368"/>
                      </a:lnTo>
                      <a:lnTo>
                        <a:pt x="512" y="368"/>
                      </a:lnTo>
                      <a:lnTo>
                        <a:pt x="525" y="368"/>
                      </a:lnTo>
                      <a:lnTo>
                        <a:pt x="525" y="351"/>
                      </a:lnTo>
                      <a:lnTo>
                        <a:pt x="542" y="351"/>
                      </a:lnTo>
                      <a:lnTo>
                        <a:pt x="542" y="338"/>
                      </a:lnTo>
                      <a:lnTo>
                        <a:pt x="555" y="338"/>
                      </a:lnTo>
                      <a:lnTo>
                        <a:pt x="555" y="351"/>
                      </a:lnTo>
                      <a:lnTo>
                        <a:pt x="567" y="351"/>
                      </a:lnTo>
                      <a:lnTo>
                        <a:pt x="567" y="368"/>
                      </a:lnTo>
                      <a:lnTo>
                        <a:pt x="589" y="368"/>
                      </a:lnTo>
                      <a:lnTo>
                        <a:pt x="589" y="351"/>
                      </a:lnTo>
                      <a:lnTo>
                        <a:pt x="601" y="351"/>
                      </a:lnTo>
                      <a:lnTo>
                        <a:pt x="601" y="338"/>
                      </a:lnTo>
                      <a:lnTo>
                        <a:pt x="589" y="338"/>
                      </a:lnTo>
                      <a:lnTo>
                        <a:pt x="589" y="313"/>
                      </a:lnTo>
                      <a:lnTo>
                        <a:pt x="601" y="313"/>
                      </a:lnTo>
                      <a:lnTo>
                        <a:pt x="601" y="304"/>
                      </a:lnTo>
                      <a:lnTo>
                        <a:pt x="614" y="292"/>
                      </a:lnTo>
                      <a:lnTo>
                        <a:pt x="614" y="279"/>
                      </a:lnTo>
                      <a:lnTo>
                        <a:pt x="627" y="279"/>
                      </a:lnTo>
                      <a:lnTo>
                        <a:pt x="627" y="237"/>
                      </a:lnTo>
                      <a:lnTo>
                        <a:pt x="644" y="237"/>
                      </a:lnTo>
                      <a:lnTo>
                        <a:pt x="627" y="237"/>
                      </a:lnTo>
                      <a:lnTo>
                        <a:pt x="627" y="224"/>
                      </a:lnTo>
                      <a:lnTo>
                        <a:pt x="656" y="224"/>
                      </a:lnTo>
                      <a:lnTo>
                        <a:pt x="656" y="215"/>
                      </a:lnTo>
                      <a:lnTo>
                        <a:pt x="669" y="215"/>
                      </a:lnTo>
                      <a:lnTo>
                        <a:pt x="669" y="203"/>
                      </a:lnTo>
                      <a:lnTo>
                        <a:pt x="673" y="190"/>
                      </a:lnTo>
                      <a:lnTo>
                        <a:pt x="669" y="190"/>
                      </a:lnTo>
                      <a:lnTo>
                        <a:pt x="669" y="152"/>
                      </a:lnTo>
                      <a:lnTo>
                        <a:pt x="656" y="152"/>
                      </a:lnTo>
                      <a:lnTo>
                        <a:pt x="656" y="135"/>
                      </a:lnTo>
                      <a:lnTo>
                        <a:pt x="669" y="135"/>
                      </a:lnTo>
                      <a:lnTo>
                        <a:pt x="669" y="122"/>
                      </a:lnTo>
                      <a:lnTo>
                        <a:pt x="656" y="122"/>
                      </a:lnTo>
                      <a:lnTo>
                        <a:pt x="656" y="63"/>
                      </a:lnTo>
                      <a:lnTo>
                        <a:pt x="644" y="63"/>
                      </a:lnTo>
                      <a:lnTo>
                        <a:pt x="644" y="50"/>
                      </a:lnTo>
                      <a:lnTo>
                        <a:pt x="656" y="50"/>
                      </a:lnTo>
                      <a:lnTo>
                        <a:pt x="656" y="33"/>
                      </a:lnTo>
                      <a:lnTo>
                        <a:pt x="669" y="33"/>
                      </a:lnTo>
                      <a:lnTo>
                        <a:pt x="669" y="29"/>
                      </a:lnTo>
                      <a:lnTo>
                        <a:pt x="673" y="29"/>
                      </a:lnTo>
                      <a:lnTo>
                        <a:pt x="673" y="17"/>
                      </a:lnTo>
                      <a:lnTo>
                        <a:pt x="703" y="17"/>
                      </a:lnTo>
                      <a:lnTo>
                        <a:pt x="690" y="29"/>
                      </a:lnTo>
                      <a:lnTo>
                        <a:pt x="775" y="29"/>
                      </a:lnTo>
                      <a:lnTo>
                        <a:pt x="775" y="33"/>
                      </a:lnTo>
                      <a:lnTo>
                        <a:pt x="804" y="33"/>
                      </a:lnTo>
                      <a:lnTo>
                        <a:pt x="804" y="50"/>
                      </a:lnTo>
                      <a:lnTo>
                        <a:pt x="817" y="50"/>
                      </a:lnTo>
                      <a:lnTo>
                        <a:pt x="817" y="63"/>
                      </a:lnTo>
                      <a:lnTo>
                        <a:pt x="830" y="63"/>
                      </a:lnTo>
                      <a:lnTo>
                        <a:pt x="830" y="76"/>
                      </a:lnTo>
                      <a:lnTo>
                        <a:pt x="864" y="76"/>
                      </a:lnTo>
                      <a:lnTo>
                        <a:pt x="864" y="63"/>
                      </a:lnTo>
                      <a:lnTo>
                        <a:pt x="931" y="63"/>
                      </a:lnTo>
                      <a:lnTo>
                        <a:pt x="931" y="50"/>
                      </a:lnTo>
                      <a:lnTo>
                        <a:pt x="953" y="50"/>
                      </a:lnTo>
                      <a:lnTo>
                        <a:pt x="965" y="63"/>
                      </a:lnTo>
                      <a:lnTo>
                        <a:pt x="978" y="63"/>
                      </a:lnTo>
                      <a:lnTo>
                        <a:pt x="978" y="50"/>
                      </a:lnTo>
                      <a:lnTo>
                        <a:pt x="1008" y="50"/>
                      </a:lnTo>
                      <a:lnTo>
                        <a:pt x="1008" y="29"/>
                      </a:lnTo>
                      <a:lnTo>
                        <a:pt x="1020" y="17"/>
                      </a:lnTo>
                      <a:lnTo>
                        <a:pt x="1020" y="0"/>
                      </a:lnTo>
                      <a:lnTo>
                        <a:pt x="1067" y="0"/>
                      </a:lnTo>
                      <a:lnTo>
                        <a:pt x="1067" y="17"/>
                      </a:lnTo>
                      <a:lnTo>
                        <a:pt x="1080" y="17"/>
                      </a:lnTo>
                      <a:lnTo>
                        <a:pt x="1080" y="0"/>
                      </a:lnTo>
                      <a:lnTo>
                        <a:pt x="1105" y="0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" name="Google Shape;1182;p19">
                  <a:extLst>
                    <a:ext uri="{FF2B5EF4-FFF2-40B4-BE49-F238E27FC236}">
                      <a16:creationId xmlns:a16="http://schemas.microsoft.com/office/drawing/2014/main" id="{C2FF1F73-2EED-1A28-9855-4201D4FE2441}"/>
                    </a:ext>
                  </a:extLst>
                </p:cNvPr>
                <p:cNvSpPr/>
                <p:nvPr/>
              </p:nvSpPr>
              <p:spPr>
                <a:xfrm>
                  <a:off x="8559152" y="4246735"/>
                  <a:ext cx="975757" cy="599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5" h="1850" extrusionOk="0">
                      <a:moveTo>
                        <a:pt x="952" y="225"/>
                      </a:moveTo>
                      <a:lnTo>
                        <a:pt x="965" y="225"/>
                      </a:lnTo>
                      <a:lnTo>
                        <a:pt x="965" y="216"/>
                      </a:lnTo>
                      <a:lnTo>
                        <a:pt x="995" y="216"/>
                      </a:lnTo>
                      <a:lnTo>
                        <a:pt x="1008" y="204"/>
                      </a:lnTo>
                      <a:lnTo>
                        <a:pt x="995" y="204"/>
                      </a:lnTo>
                      <a:lnTo>
                        <a:pt x="1008" y="191"/>
                      </a:lnTo>
                      <a:lnTo>
                        <a:pt x="1033" y="191"/>
                      </a:lnTo>
                      <a:lnTo>
                        <a:pt x="1050" y="174"/>
                      </a:lnTo>
                      <a:lnTo>
                        <a:pt x="1054" y="191"/>
                      </a:lnTo>
                      <a:lnTo>
                        <a:pt x="1054" y="204"/>
                      </a:lnTo>
                      <a:lnTo>
                        <a:pt x="1067" y="204"/>
                      </a:lnTo>
                      <a:lnTo>
                        <a:pt x="1067" y="191"/>
                      </a:lnTo>
                      <a:lnTo>
                        <a:pt x="1096" y="191"/>
                      </a:lnTo>
                      <a:lnTo>
                        <a:pt x="1109" y="174"/>
                      </a:lnTo>
                      <a:lnTo>
                        <a:pt x="1122" y="174"/>
                      </a:lnTo>
                      <a:lnTo>
                        <a:pt x="1122" y="161"/>
                      </a:lnTo>
                      <a:lnTo>
                        <a:pt x="1135" y="161"/>
                      </a:lnTo>
                      <a:lnTo>
                        <a:pt x="1135" y="149"/>
                      </a:lnTo>
                      <a:lnTo>
                        <a:pt x="1143" y="149"/>
                      </a:lnTo>
                      <a:lnTo>
                        <a:pt x="1143" y="127"/>
                      </a:lnTo>
                      <a:lnTo>
                        <a:pt x="1156" y="127"/>
                      </a:lnTo>
                      <a:lnTo>
                        <a:pt x="1156" y="115"/>
                      </a:lnTo>
                      <a:lnTo>
                        <a:pt x="1143" y="115"/>
                      </a:lnTo>
                      <a:lnTo>
                        <a:pt x="1143" y="102"/>
                      </a:lnTo>
                      <a:lnTo>
                        <a:pt x="1168" y="102"/>
                      </a:lnTo>
                      <a:lnTo>
                        <a:pt x="1181" y="115"/>
                      </a:lnTo>
                      <a:lnTo>
                        <a:pt x="1198" y="102"/>
                      </a:lnTo>
                      <a:lnTo>
                        <a:pt x="1181" y="102"/>
                      </a:lnTo>
                      <a:lnTo>
                        <a:pt x="1181" y="77"/>
                      </a:lnTo>
                      <a:lnTo>
                        <a:pt x="1198" y="77"/>
                      </a:lnTo>
                      <a:lnTo>
                        <a:pt x="1198" y="60"/>
                      </a:lnTo>
                      <a:lnTo>
                        <a:pt x="1257" y="60"/>
                      </a:lnTo>
                      <a:lnTo>
                        <a:pt x="1257" y="77"/>
                      </a:lnTo>
                      <a:lnTo>
                        <a:pt x="1270" y="77"/>
                      </a:lnTo>
                      <a:lnTo>
                        <a:pt x="1270" y="60"/>
                      </a:lnTo>
                      <a:lnTo>
                        <a:pt x="1283" y="47"/>
                      </a:lnTo>
                      <a:lnTo>
                        <a:pt x="1283" y="43"/>
                      </a:lnTo>
                      <a:lnTo>
                        <a:pt x="1300" y="43"/>
                      </a:lnTo>
                      <a:lnTo>
                        <a:pt x="1300" y="26"/>
                      </a:lnTo>
                      <a:lnTo>
                        <a:pt x="1312" y="26"/>
                      </a:lnTo>
                      <a:lnTo>
                        <a:pt x="1312" y="0"/>
                      </a:lnTo>
                      <a:lnTo>
                        <a:pt x="1325" y="0"/>
                      </a:lnTo>
                      <a:lnTo>
                        <a:pt x="1325" y="13"/>
                      </a:lnTo>
                      <a:lnTo>
                        <a:pt x="1329" y="13"/>
                      </a:lnTo>
                      <a:lnTo>
                        <a:pt x="1329" y="26"/>
                      </a:lnTo>
                      <a:lnTo>
                        <a:pt x="1359" y="26"/>
                      </a:lnTo>
                      <a:lnTo>
                        <a:pt x="1372" y="43"/>
                      </a:lnTo>
                      <a:lnTo>
                        <a:pt x="1372" y="60"/>
                      </a:lnTo>
                      <a:lnTo>
                        <a:pt x="1384" y="60"/>
                      </a:lnTo>
                      <a:lnTo>
                        <a:pt x="1384" y="89"/>
                      </a:lnTo>
                      <a:lnTo>
                        <a:pt x="1397" y="89"/>
                      </a:lnTo>
                      <a:lnTo>
                        <a:pt x="1414" y="77"/>
                      </a:lnTo>
                      <a:lnTo>
                        <a:pt x="1418" y="77"/>
                      </a:lnTo>
                      <a:lnTo>
                        <a:pt x="1418" y="89"/>
                      </a:lnTo>
                      <a:lnTo>
                        <a:pt x="1431" y="89"/>
                      </a:lnTo>
                      <a:lnTo>
                        <a:pt x="1448" y="102"/>
                      </a:lnTo>
                      <a:lnTo>
                        <a:pt x="1448" y="89"/>
                      </a:lnTo>
                      <a:lnTo>
                        <a:pt x="1460" y="89"/>
                      </a:lnTo>
                      <a:lnTo>
                        <a:pt x="1460" y="102"/>
                      </a:lnTo>
                      <a:lnTo>
                        <a:pt x="1473" y="115"/>
                      </a:lnTo>
                      <a:lnTo>
                        <a:pt x="1473" y="102"/>
                      </a:lnTo>
                      <a:lnTo>
                        <a:pt x="1499" y="102"/>
                      </a:lnTo>
                      <a:lnTo>
                        <a:pt x="1499" y="89"/>
                      </a:lnTo>
                      <a:lnTo>
                        <a:pt x="1486" y="89"/>
                      </a:lnTo>
                      <a:lnTo>
                        <a:pt x="1486" y="60"/>
                      </a:lnTo>
                      <a:lnTo>
                        <a:pt x="1473" y="47"/>
                      </a:lnTo>
                      <a:lnTo>
                        <a:pt x="1499" y="47"/>
                      </a:lnTo>
                      <a:lnTo>
                        <a:pt x="1499" y="77"/>
                      </a:lnTo>
                      <a:lnTo>
                        <a:pt x="1507" y="77"/>
                      </a:lnTo>
                      <a:lnTo>
                        <a:pt x="1507" y="102"/>
                      </a:lnTo>
                      <a:lnTo>
                        <a:pt x="1520" y="102"/>
                      </a:lnTo>
                      <a:lnTo>
                        <a:pt x="1520" y="115"/>
                      </a:lnTo>
                      <a:lnTo>
                        <a:pt x="1532" y="127"/>
                      </a:lnTo>
                      <a:lnTo>
                        <a:pt x="1532" y="136"/>
                      </a:lnTo>
                      <a:lnTo>
                        <a:pt x="1545" y="136"/>
                      </a:lnTo>
                      <a:lnTo>
                        <a:pt x="1545" y="149"/>
                      </a:lnTo>
                      <a:lnTo>
                        <a:pt x="1562" y="161"/>
                      </a:lnTo>
                      <a:lnTo>
                        <a:pt x="1609" y="161"/>
                      </a:lnTo>
                      <a:lnTo>
                        <a:pt x="1609" y="174"/>
                      </a:lnTo>
                      <a:lnTo>
                        <a:pt x="1621" y="174"/>
                      </a:lnTo>
                      <a:lnTo>
                        <a:pt x="1621" y="191"/>
                      </a:lnTo>
                      <a:lnTo>
                        <a:pt x="1634" y="191"/>
                      </a:lnTo>
                      <a:lnTo>
                        <a:pt x="1634" y="204"/>
                      </a:lnTo>
                      <a:lnTo>
                        <a:pt x="1647" y="204"/>
                      </a:lnTo>
                      <a:lnTo>
                        <a:pt x="1647" y="216"/>
                      </a:lnTo>
                      <a:lnTo>
                        <a:pt x="1664" y="216"/>
                      </a:lnTo>
                      <a:lnTo>
                        <a:pt x="1664" y="204"/>
                      </a:lnTo>
                      <a:lnTo>
                        <a:pt x="1698" y="204"/>
                      </a:lnTo>
                      <a:lnTo>
                        <a:pt x="1698" y="216"/>
                      </a:lnTo>
                      <a:lnTo>
                        <a:pt x="1710" y="216"/>
                      </a:lnTo>
                      <a:lnTo>
                        <a:pt x="1710" y="225"/>
                      </a:lnTo>
                      <a:lnTo>
                        <a:pt x="1723" y="225"/>
                      </a:lnTo>
                      <a:lnTo>
                        <a:pt x="1723" y="237"/>
                      </a:lnTo>
                      <a:lnTo>
                        <a:pt x="1778" y="237"/>
                      </a:lnTo>
                      <a:lnTo>
                        <a:pt x="1778" y="250"/>
                      </a:lnTo>
                      <a:lnTo>
                        <a:pt x="1791" y="250"/>
                      </a:lnTo>
                      <a:lnTo>
                        <a:pt x="1795" y="263"/>
                      </a:lnTo>
                      <a:lnTo>
                        <a:pt x="1812" y="263"/>
                      </a:lnTo>
                      <a:lnTo>
                        <a:pt x="1812" y="276"/>
                      </a:lnTo>
                      <a:lnTo>
                        <a:pt x="1825" y="276"/>
                      </a:lnTo>
                      <a:lnTo>
                        <a:pt x="1825" y="318"/>
                      </a:lnTo>
                      <a:lnTo>
                        <a:pt x="1837" y="322"/>
                      </a:lnTo>
                      <a:lnTo>
                        <a:pt x="1837" y="318"/>
                      </a:lnTo>
                      <a:lnTo>
                        <a:pt x="1863" y="318"/>
                      </a:lnTo>
                      <a:lnTo>
                        <a:pt x="1880" y="322"/>
                      </a:lnTo>
                      <a:lnTo>
                        <a:pt x="1884" y="339"/>
                      </a:lnTo>
                      <a:lnTo>
                        <a:pt x="1897" y="339"/>
                      </a:lnTo>
                      <a:lnTo>
                        <a:pt x="1897" y="352"/>
                      </a:lnTo>
                      <a:lnTo>
                        <a:pt x="1913" y="352"/>
                      </a:lnTo>
                      <a:lnTo>
                        <a:pt x="1913" y="364"/>
                      </a:lnTo>
                      <a:lnTo>
                        <a:pt x="1939" y="364"/>
                      </a:lnTo>
                      <a:lnTo>
                        <a:pt x="1952" y="377"/>
                      </a:lnTo>
                      <a:lnTo>
                        <a:pt x="1964" y="364"/>
                      </a:lnTo>
                      <a:lnTo>
                        <a:pt x="1973" y="364"/>
                      </a:lnTo>
                      <a:lnTo>
                        <a:pt x="1973" y="352"/>
                      </a:lnTo>
                      <a:lnTo>
                        <a:pt x="2011" y="352"/>
                      </a:lnTo>
                      <a:lnTo>
                        <a:pt x="2011" y="339"/>
                      </a:lnTo>
                      <a:lnTo>
                        <a:pt x="2087" y="339"/>
                      </a:lnTo>
                      <a:lnTo>
                        <a:pt x="2087" y="318"/>
                      </a:lnTo>
                      <a:lnTo>
                        <a:pt x="2100" y="318"/>
                      </a:lnTo>
                      <a:lnTo>
                        <a:pt x="2100" y="305"/>
                      </a:lnTo>
                      <a:lnTo>
                        <a:pt x="2112" y="305"/>
                      </a:lnTo>
                      <a:lnTo>
                        <a:pt x="2112" y="318"/>
                      </a:lnTo>
                      <a:lnTo>
                        <a:pt x="2155" y="318"/>
                      </a:lnTo>
                      <a:lnTo>
                        <a:pt x="2163" y="305"/>
                      </a:lnTo>
                      <a:lnTo>
                        <a:pt x="2163" y="318"/>
                      </a:lnTo>
                      <a:lnTo>
                        <a:pt x="2176" y="305"/>
                      </a:lnTo>
                      <a:lnTo>
                        <a:pt x="2189" y="305"/>
                      </a:lnTo>
                      <a:lnTo>
                        <a:pt x="2201" y="318"/>
                      </a:lnTo>
                      <a:lnTo>
                        <a:pt x="2278" y="318"/>
                      </a:lnTo>
                      <a:lnTo>
                        <a:pt x="2278" y="352"/>
                      </a:lnTo>
                      <a:lnTo>
                        <a:pt x="2290" y="364"/>
                      </a:lnTo>
                      <a:lnTo>
                        <a:pt x="2290" y="441"/>
                      </a:lnTo>
                      <a:lnTo>
                        <a:pt x="2303" y="441"/>
                      </a:lnTo>
                      <a:lnTo>
                        <a:pt x="2316" y="453"/>
                      </a:lnTo>
                      <a:lnTo>
                        <a:pt x="2316" y="466"/>
                      </a:lnTo>
                      <a:lnTo>
                        <a:pt x="2328" y="466"/>
                      </a:lnTo>
                      <a:lnTo>
                        <a:pt x="2328" y="453"/>
                      </a:lnTo>
                      <a:lnTo>
                        <a:pt x="2349" y="453"/>
                      </a:lnTo>
                      <a:lnTo>
                        <a:pt x="2349" y="466"/>
                      </a:lnTo>
                      <a:lnTo>
                        <a:pt x="2362" y="466"/>
                      </a:lnTo>
                      <a:lnTo>
                        <a:pt x="2362" y="479"/>
                      </a:lnTo>
                      <a:lnTo>
                        <a:pt x="2405" y="479"/>
                      </a:lnTo>
                      <a:lnTo>
                        <a:pt x="2405" y="424"/>
                      </a:lnTo>
                      <a:lnTo>
                        <a:pt x="2392" y="424"/>
                      </a:lnTo>
                      <a:lnTo>
                        <a:pt x="2392" y="318"/>
                      </a:lnTo>
                      <a:lnTo>
                        <a:pt x="2405" y="318"/>
                      </a:lnTo>
                      <a:lnTo>
                        <a:pt x="2405" y="276"/>
                      </a:lnTo>
                      <a:lnTo>
                        <a:pt x="2417" y="276"/>
                      </a:lnTo>
                      <a:lnTo>
                        <a:pt x="2417" y="263"/>
                      </a:lnTo>
                      <a:lnTo>
                        <a:pt x="2430" y="263"/>
                      </a:lnTo>
                      <a:lnTo>
                        <a:pt x="2430" y="237"/>
                      </a:lnTo>
                      <a:lnTo>
                        <a:pt x="2438" y="225"/>
                      </a:lnTo>
                      <a:lnTo>
                        <a:pt x="2438" y="174"/>
                      </a:lnTo>
                      <a:lnTo>
                        <a:pt x="2430" y="174"/>
                      </a:lnTo>
                      <a:lnTo>
                        <a:pt x="2430" y="161"/>
                      </a:lnTo>
                      <a:lnTo>
                        <a:pt x="2438" y="161"/>
                      </a:lnTo>
                      <a:lnTo>
                        <a:pt x="2438" y="136"/>
                      </a:lnTo>
                      <a:lnTo>
                        <a:pt x="2464" y="136"/>
                      </a:lnTo>
                      <a:lnTo>
                        <a:pt x="2464" y="115"/>
                      </a:lnTo>
                      <a:lnTo>
                        <a:pt x="2477" y="115"/>
                      </a:lnTo>
                      <a:lnTo>
                        <a:pt x="2464" y="115"/>
                      </a:lnTo>
                      <a:lnTo>
                        <a:pt x="2464" y="89"/>
                      </a:lnTo>
                      <a:lnTo>
                        <a:pt x="2493" y="89"/>
                      </a:lnTo>
                      <a:lnTo>
                        <a:pt x="2493" y="77"/>
                      </a:lnTo>
                      <a:lnTo>
                        <a:pt x="2519" y="77"/>
                      </a:lnTo>
                      <a:lnTo>
                        <a:pt x="2519" y="102"/>
                      </a:lnTo>
                      <a:lnTo>
                        <a:pt x="2540" y="102"/>
                      </a:lnTo>
                      <a:lnTo>
                        <a:pt x="2540" y="115"/>
                      </a:lnTo>
                      <a:lnTo>
                        <a:pt x="2553" y="115"/>
                      </a:lnTo>
                      <a:lnTo>
                        <a:pt x="2553" y="127"/>
                      </a:lnTo>
                      <a:lnTo>
                        <a:pt x="2578" y="127"/>
                      </a:lnTo>
                      <a:lnTo>
                        <a:pt x="2578" y="149"/>
                      </a:lnTo>
                      <a:lnTo>
                        <a:pt x="2595" y="149"/>
                      </a:lnTo>
                      <a:lnTo>
                        <a:pt x="2608" y="161"/>
                      </a:lnTo>
                      <a:lnTo>
                        <a:pt x="2620" y="174"/>
                      </a:lnTo>
                      <a:lnTo>
                        <a:pt x="2629" y="174"/>
                      </a:lnTo>
                      <a:lnTo>
                        <a:pt x="2629" y="191"/>
                      </a:lnTo>
                      <a:lnTo>
                        <a:pt x="2667" y="191"/>
                      </a:lnTo>
                      <a:lnTo>
                        <a:pt x="2667" y="263"/>
                      </a:lnTo>
                      <a:lnTo>
                        <a:pt x="2654" y="276"/>
                      </a:lnTo>
                      <a:lnTo>
                        <a:pt x="2654" y="292"/>
                      </a:lnTo>
                      <a:lnTo>
                        <a:pt x="2667" y="292"/>
                      </a:lnTo>
                      <a:lnTo>
                        <a:pt x="2667" y="322"/>
                      </a:lnTo>
                      <a:lnTo>
                        <a:pt x="2680" y="322"/>
                      </a:lnTo>
                      <a:lnTo>
                        <a:pt x="2680" y="339"/>
                      </a:lnTo>
                      <a:lnTo>
                        <a:pt x="2692" y="339"/>
                      </a:lnTo>
                      <a:lnTo>
                        <a:pt x="2680" y="339"/>
                      </a:lnTo>
                      <a:lnTo>
                        <a:pt x="2692" y="352"/>
                      </a:lnTo>
                      <a:lnTo>
                        <a:pt x="2680" y="352"/>
                      </a:lnTo>
                      <a:lnTo>
                        <a:pt x="2692" y="352"/>
                      </a:lnTo>
                      <a:lnTo>
                        <a:pt x="2680" y="352"/>
                      </a:lnTo>
                      <a:lnTo>
                        <a:pt x="2680" y="364"/>
                      </a:lnTo>
                      <a:lnTo>
                        <a:pt x="2692" y="364"/>
                      </a:lnTo>
                      <a:lnTo>
                        <a:pt x="2692" y="377"/>
                      </a:lnTo>
                      <a:lnTo>
                        <a:pt x="2743" y="377"/>
                      </a:lnTo>
                      <a:lnTo>
                        <a:pt x="2743" y="407"/>
                      </a:lnTo>
                      <a:lnTo>
                        <a:pt x="2756" y="407"/>
                      </a:lnTo>
                      <a:lnTo>
                        <a:pt x="2756" y="424"/>
                      </a:lnTo>
                      <a:lnTo>
                        <a:pt x="2743" y="441"/>
                      </a:lnTo>
                      <a:lnTo>
                        <a:pt x="2756" y="453"/>
                      </a:lnTo>
                      <a:lnTo>
                        <a:pt x="2756" y="513"/>
                      </a:lnTo>
                      <a:lnTo>
                        <a:pt x="2769" y="513"/>
                      </a:lnTo>
                      <a:lnTo>
                        <a:pt x="2769" y="568"/>
                      </a:lnTo>
                      <a:lnTo>
                        <a:pt x="2756" y="568"/>
                      </a:lnTo>
                      <a:lnTo>
                        <a:pt x="2756" y="602"/>
                      </a:lnTo>
                      <a:lnTo>
                        <a:pt x="2743" y="602"/>
                      </a:lnTo>
                      <a:lnTo>
                        <a:pt x="2743" y="627"/>
                      </a:lnTo>
                      <a:lnTo>
                        <a:pt x="2726" y="627"/>
                      </a:lnTo>
                      <a:lnTo>
                        <a:pt x="2726" y="640"/>
                      </a:lnTo>
                      <a:lnTo>
                        <a:pt x="2743" y="640"/>
                      </a:lnTo>
                      <a:lnTo>
                        <a:pt x="2756" y="627"/>
                      </a:lnTo>
                      <a:lnTo>
                        <a:pt x="2756" y="657"/>
                      </a:lnTo>
                      <a:lnTo>
                        <a:pt x="2769" y="657"/>
                      </a:lnTo>
                      <a:lnTo>
                        <a:pt x="2781" y="669"/>
                      </a:lnTo>
                      <a:lnTo>
                        <a:pt x="2794" y="669"/>
                      </a:lnTo>
                      <a:lnTo>
                        <a:pt x="2794" y="682"/>
                      </a:lnTo>
                      <a:lnTo>
                        <a:pt x="2781" y="690"/>
                      </a:lnTo>
                      <a:lnTo>
                        <a:pt x="2769" y="690"/>
                      </a:lnTo>
                      <a:lnTo>
                        <a:pt x="2769" y="728"/>
                      </a:lnTo>
                      <a:lnTo>
                        <a:pt x="2743" y="728"/>
                      </a:lnTo>
                      <a:lnTo>
                        <a:pt x="2743" y="754"/>
                      </a:lnTo>
                      <a:lnTo>
                        <a:pt x="2756" y="771"/>
                      </a:lnTo>
                      <a:lnTo>
                        <a:pt x="2756" y="784"/>
                      </a:lnTo>
                      <a:lnTo>
                        <a:pt x="2769" y="784"/>
                      </a:lnTo>
                      <a:lnTo>
                        <a:pt x="2769" y="805"/>
                      </a:lnTo>
                      <a:lnTo>
                        <a:pt x="2756" y="805"/>
                      </a:lnTo>
                      <a:lnTo>
                        <a:pt x="2756" y="817"/>
                      </a:lnTo>
                      <a:lnTo>
                        <a:pt x="2743" y="817"/>
                      </a:lnTo>
                      <a:lnTo>
                        <a:pt x="2743" y="805"/>
                      </a:lnTo>
                      <a:lnTo>
                        <a:pt x="2726" y="805"/>
                      </a:lnTo>
                      <a:lnTo>
                        <a:pt x="2726" y="830"/>
                      </a:lnTo>
                      <a:lnTo>
                        <a:pt x="2714" y="830"/>
                      </a:lnTo>
                      <a:lnTo>
                        <a:pt x="2709" y="843"/>
                      </a:lnTo>
                      <a:lnTo>
                        <a:pt x="2692" y="843"/>
                      </a:lnTo>
                      <a:lnTo>
                        <a:pt x="2692" y="855"/>
                      </a:lnTo>
                      <a:lnTo>
                        <a:pt x="2667" y="855"/>
                      </a:lnTo>
                      <a:lnTo>
                        <a:pt x="2667" y="872"/>
                      </a:lnTo>
                      <a:lnTo>
                        <a:pt x="2654" y="872"/>
                      </a:lnTo>
                      <a:lnTo>
                        <a:pt x="2642" y="877"/>
                      </a:lnTo>
                      <a:lnTo>
                        <a:pt x="2642" y="906"/>
                      </a:lnTo>
                      <a:lnTo>
                        <a:pt x="2629" y="906"/>
                      </a:lnTo>
                      <a:lnTo>
                        <a:pt x="2629" y="919"/>
                      </a:lnTo>
                      <a:lnTo>
                        <a:pt x="2620" y="932"/>
                      </a:lnTo>
                      <a:lnTo>
                        <a:pt x="2620" y="944"/>
                      </a:lnTo>
                      <a:lnTo>
                        <a:pt x="2629" y="944"/>
                      </a:lnTo>
                      <a:lnTo>
                        <a:pt x="2629" y="957"/>
                      </a:lnTo>
                      <a:lnTo>
                        <a:pt x="2642" y="970"/>
                      </a:lnTo>
                      <a:lnTo>
                        <a:pt x="2642" y="978"/>
                      </a:lnTo>
                      <a:lnTo>
                        <a:pt x="2654" y="991"/>
                      </a:lnTo>
                      <a:lnTo>
                        <a:pt x="2654" y="1033"/>
                      </a:lnTo>
                      <a:lnTo>
                        <a:pt x="2642" y="1046"/>
                      </a:lnTo>
                      <a:lnTo>
                        <a:pt x="2642" y="1067"/>
                      </a:lnTo>
                      <a:lnTo>
                        <a:pt x="2654" y="1080"/>
                      </a:lnTo>
                      <a:lnTo>
                        <a:pt x="2654" y="1093"/>
                      </a:lnTo>
                      <a:lnTo>
                        <a:pt x="2680" y="1093"/>
                      </a:lnTo>
                      <a:lnTo>
                        <a:pt x="2692" y="1105"/>
                      </a:lnTo>
                      <a:lnTo>
                        <a:pt x="2714" y="1105"/>
                      </a:lnTo>
                      <a:lnTo>
                        <a:pt x="2714" y="1122"/>
                      </a:lnTo>
                      <a:lnTo>
                        <a:pt x="2726" y="1122"/>
                      </a:lnTo>
                      <a:lnTo>
                        <a:pt x="2726" y="1148"/>
                      </a:lnTo>
                      <a:lnTo>
                        <a:pt x="2743" y="1148"/>
                      </a:lnTo>
                      <a:lnTo>
                        <a:pt x="2743" y="1156"/>
                      </a:lnTo>
                      <a:lnTo>
                        <a:pt x="2756" y="1156"/>
                      </a:lnTo>
                      <a:lnTo>
                        <a:pt x="2756" y="1169"/>
                      </a:lnTo>
                      <a:lnTo>
                        <a:pt x="2769" y="1169"/>
                      </a:lnTo>
                      <a:lnTo>
                        <a:pt x="2769" y="1207"/>
                      </a:lnTo>
                      <a:lnTo>
                        <a:pt x="2781" y="1207"/>
                      </a:lnTo>
                      <a:lnTo>
                        <a:pt x="2781" y="1237"/>
                      </a:lnTo>
                      <a:lnTo>
                        <a:pt x="2794" y="1237"/>
                      </a:lnTo>
                      <a:lnTo>
                        <a:pt x="2781" y="1249"/>
                      </a:lnTo>
                      <a:lnTo>
                        <a:pt x="2811" y="1249"/>
                      </a:lnTo>
                      <a:lnTo>
                        <a:pt x="2811" y="1237"/>
                      </a:lnTo>
                      <a:lnTo>
                        <a:pt x="2811" y="1296"/>
                      </a:lnTo>
                      <a:lnTo>
                        <a:pt x="2815" y="1296"/>
                      </a:lnTo>
                      <a:lnTo>
                        <a:pt x="2815" y="1308"/>
                      </a:lnTo>
                      <a:lnTo>
                        <a:pt x="2811" y="1308"/>
                      </a:lnTo>
                      <a:lnTo>
                        <a:pt x="2811" y="1321"/>
                      </a:lnTo>
                      <a:lnTo>
                        <a:pt x="2815" y="1321"/>
                      </a:lnTo>
                      <a:lnTo>
                        <a:pt x="2815" y="1338"/>
                      </a:lnTo>
                      <a:lnTo>
                        <a:pt x="2845" y="1338"/>
                      </a:lnTo>
                      <a:lnTo>
                        <a:pt x="2845" y="1355"/>
                      </a:lnTo>
                      <a:lnTo>
                        <a:pt x="2811" y="1355"/>
                      </a:lnTo>
                      <a:lnTo>
                        <a:pt x="2794" y="1372"/>
                      </a:lnTo>
                      <a:lnTo>
                        <a:pt x="2769" y="1372"/>
                      </a:lnTo>
                      <a:lnTo>
                        <a:pt x="2769" y="1385"/>
                      </a:lnTo>
                      <a:lnTo>
                        <a:pt x="2756" y="1397"/>
                      </a:lnTo>
                      <a:lnTo>
                        <a:pt x="2756" y="1435"/>
                      </a:lnTo>
                      <a:lnTo>
                        <a:pt x="2743" y="1435"/>
                      </a:lnTo>
                      <a:lnTo>
                        <a:pt x="2743" y="1457"/>
                      </a:lnTo>
                      <a:lnTo>
                        <a:pt x="2692" y="1457"/>
                      </a:lnTo>
                      <a:lnTo>
                        <a:pt x="2692" y="1469"/>
                      </a:lnTo>
                      <a:lnTo>
                        <a:pt x="2667" y="1469"/>
                      </a:lnTo>
                      <a:lnTo>
                        <a:pt x="2667" y="1486"/>
                      </a:lnTo>
                      <a:lnTo>
                        <a:pt x="2654" y="1486"/>
                      </a:lnTo>
                      <a:lnTo>
                        <a:pt x="2654" y="1499"/>
                      </a:lnTo>
                      <a:lnTo>
                        <a:pt x="2642" y="1499"/>
                      </a:lnTo>
                      <a:lnTo>
                        <a:pt x="2642" y="1571"/>
                      </a:lnTo>
                      <a:lnTo>
                        <a:pt x="2629" y="1571"/>
                      </a:lnTo>
                      <a:lnTo>
                        <a:pt x="2629" y="1588"/>
                      </a:lnTo>
                      <a:lnTo>
                        <a:pt x="2620" y="1588"/>
                      </a:lnTo>
                      <a:lnTo>
                        <a:pt x="2620" y="1571"/>
                      </a:lnTo>
                      <a:lnTo>
                        <a:pt x="2595" y="1571"/>
                      </a:lnTo>
                      <a:lnTo>
                        <a:pt x="2578" y="1558"/>
                      </a:lnTo>
                      <a:lnTo>
                        <a:pt x="2578" y="1533"/>
                      </a:lnTo>
                      <a:lnTo>
                        <a:pt x="2565" y="1533"/>
                      </a:lnTo>
                      <a:lnTo>
                        <a:pt x="2565" y="1524"/>
                      </a:lnTo>
                      <a:lnTo>
                        <a:pt x="2553" y="1524"/>
                      </a:lnTo>
                      <a:lnTo>
                        <a:pt x="2553" y="1512"/>
                      </a:lnTo>
                      <a:lnTo>
                        <a:pt x="2540" y="1499"/>
                      </a:lnTo>
                      <a:lnTo>
                        <a:pt x="2540" y="1486"/>
                      </a:lnTo>
                      <a:lnTo>
                        <a:pt x="2527" y="1469"/>
                      </a:lnTo>
                      <a:lnTo>
                        <a:pt x="2493" y="1469"/>
                      </a:lnTo>
                      <a:lnTo>
                        <a:pt x="2493" y="1457"/>
                      </a:lnTo>
                      <a:lnTo>
                        <a:pt x="2477" y="1457"/>
                      </a:lnTo>
                      <a:lnTo>
                        <a:pt x="2477" y="1444"/>
                      </a:lnTo>
                      <a:lnTo>
                        <a:pt x="2451" y="1444"/>
                      </a:lnTo>
                      <a:lnTo>
                        <a:pt x="2451" y="1435"/>
                      </a:lnTo>
                      <a:lnTo>
                        <a:pt x="2417" y="1435"/>
                      </a:lnTo>
                      <a:lnTo>
                        <a:pt x="2417" y="1444"/>
                      </a:lnTo>
                      <a:lnTo>
                        <a:pt x="2379" y="1444"/>
                      </a:lnTo>
                      <a:lnTo>
                        <a:pt x="2362" y="1457"/>
                      </a:lnTo>
                      <a:lnTo>
                        <a:pt x="2349" y="1457"/>
                      </a:lnTo>
                      <a:lnTo>
                        <a:pt x="2349" y="1444"/>
                      </a:lnTo>
                      <a:lnTo>
                        <a:pt x="2345" y="1444"/>
                      </a:lnTo>
                      <a:lnTo>
                        <a:pt x="2345" y="1435"/>
                      </a:lnTo>
                      <a:lnTo>
                        <a:pt x="2328" y="1435"/>
                      </a:lnTo>
                      <a:lnTo>
                        <a:pt x="2316" y="1444"/>
                      </a:lnTo>
                      <a:lnTo>
                        <a:pt x="2290" y="1444"/>
                      </a:lnTo>
                      <a:lnTo>
                        <a:pt x="2290" y="1457"/>
                      </a:lnTo>
                      <a:lnTo>
                        <a:pt x="2278" y="1457"/>
                      </a:lnTo>
                      <a:lnTo>
                        <a:pt x="2278" y="1486"/>
                      </a:lnTo>
                      <a:lnTo>
                        <a:pt x="2244" y="1486"/>
                      </a:lnTo>
                      <a:lnTo>
                        <a:pt x="2244" y="1469"/>
                      </a:lnTo>
                      <a:lnTo>
                        <a:pt x="2214" y="1469"/>
                      </a:lnTo>
                      <a:lnTo>
                        <a:pt x="2214" y="1486"/>
                      </a:lnTo>
                      <a:lnTo>
                        <a:pt x="2176" y="1486"/>
                      </a:lnTo>
                      <a:lnTo>
                        <a:pt x="2176" y="1524"/>
                      </a:lnTo>
                      <a:lnTo>
                        <a:pt x="2163" y="1524"/>
                      </a:lnTo>
                      <a:lnTo>
                        <a:pt x="2163" y="1533"/>
                      </a:lnTo>
                      <a:lnTo>
                        <a:pt x="2155" y="1533"/>
                      </a:lnTo>
                      <a:lnTo>
                        <a:pt x="2155" y="1524"/>
                      </a:lnTo>
                      <a:lnTo>
                        <a:pt x="2129" y="1524"/>
                      </a:lnTo>
                      <a:lnTo>
                        <a:pt x="2112" y="1512"/>
                      </a:lnTo>
                      <a:lnTo>
                        <a:pt x="2112" y="1524"/>
                      </a:lnTo>
                      <a:lnTo>
                        <a:pt x="2100" y="1524"/>
                      </a:lnTo>
                      <a:lnTo>
                        <a:pt x="2100" y="1512"/>
                      </a:lnTo>
                      <a:lnTo>
                        <a:pt x="2087" y="1512"/>
                      </a:lnTo>
                      <a:lnTo>
                        <a:pt x="2087" y="1499"/>
                      </a:lnTo>
                      <a:lnTo>
                        <a:pt x="2074" y="1499"/>
                      </a:lnTo>
                      <a:lnTo>
                        <a:pt x="2074" y="1512"/>
                      </a:lnTo>
                      <a:lnTo>
                        <a:pt x="2074" y="1499"/>
                      </a:lnTo>
                      <a:lnTo>
                        <a:pt x="2066" y="1499"/>
                      </a:lnTo>
                      <a:lnTo>
                        <a:pt x="2074" y="1499"/>
                      </a:lnTo>
                      <a:lnTo>
                        <a:pt x="2074" y="1486"/>
                      </a:lnTo>
                      <a:lnTo>
                        <a:pt x="2066" y="1486"/>
                      </a:lnTo>
                      <a:lnTo>
                        <a:pt x="2066" y="1469"/>
                      </a:lnTo>
                      <a:lnTo>
                        <a:pt x="2053" y="1469"/>
                      </a:lnTo>
                      <a:lnTo>
                        <a:pt x="2053" y="1457"/>
                      </a:lnTo>
                      <a:lnTo>
                        <a:pt x="2040" y="1457"/>
                      </a:lnTo>
                      <a:lnTo>
                        <a:pt x="2028" y="1444"/>
                      </a:lnTo>
                      <a:lnTo>
                        <a:pt x="2011" y="1444"/>
                      </a:lnTo>
                      <a:lnTo>
                        <a:pt x="2011" y="1435"/>
                      </a:lnTo>
                      <a:lnTo>
                        <a:pt x="1985" y="1435"/>
                      </a:lnTo>
                      <a:lnTo>
                        <a:pt x="1985" y="1444"/>
                      </a:lnTo>
                      <a:lnTo>
                        <a:pt x="1973" y="1435"/>
                      </a:lnTo>
                      <a:lnTo>
                        <a:pt x="1964" y="1423"/>
                      </a:lnTo>
                      <a:lnTo>
                        <a:pt x="1973" y="1423"/>
                      </a:lnTo>
                      <a:lnTo>
                        <a:pt x="1973" y="1410"/>
                      </a:lnTo>
                      <a:lnTo>
                        <a:pt x="1964" y="1410"/>
                      </a:lnTo>
                      <a:lnTo>
                        <a:pt x="1964" y="1397"/>
                      </a:lnTo>
                      <a:lnTo>
                        <a:pt x="1952" y="1397"/>
                      </a:lnTo>
                      <a:lnTo>
                        <a:pt x="1964" y="1385"/>
                      </a:lnTo>
                      <a:lnTo>
                        <a:pt x="1952" y="1385"/>
                      </a:lnTo>
                      <a:lnTo>
                        <a:pt x="1952" y="1355"/>
                      </a:lnTo>
                      <a:lnTo>
                        <a:pt x="1939" y="1355"/>
                      </a:lnTo>
                      <a:lnTo>
                        <a:pt x="1939" y="1342"/>
                      </a:lnTo>
                      <a:lnTo>
                        <a:pt x="1926" y="1342"/>
                      </a:lnTo>
                      <a:lnTo>
                        <a:pt x="1926" y="1338"/>
                      </a:lnTo>
                      <a:lnTo>
                        <a:pt x="1913" y="1338"/>
                      </a:lnTo>
                      <a:lnTo>
                        <a:pt x="1913" y="1321"/>
                      </a:lnTo>
                      <a:lnTo>
                        <a:pt x="1897" y="1338"/>
                      </a:lnTo>
                      <a:lnTo>
                        <a:pt x="1897" y="1321"/>
                      </a:lnTo>
                      <a:lnTo>
                        <a:pt x="1884" y="1308"/>
                      </a:lnTo>
                      <a:lnTo>
                        <a:pt x="1897" y="1308"/>
                      </a:lnTo>
                      <a:lnTo>
                        <a:pt x="1897" y="1296"/>
                      </a:lnTo>
                      <a:lnTo>
                        <a:pt x="1880" y="1296"/>
                      </a:lnTo>
                      <a:lnTo>
                        <a:pt x="1880" y="1270"/>
                      </a:lnTo>
                      <a:lnTo>
                        <a:pt x="1863" y="1270"/>
                      </a:lnTo>
                      <a:lnTo>
                        <a:pt x="1863" y="1253"/>
                      </a:lnTo>
                      <a:lnTo>
                        <a:pt x="1825" y="1253"/>
                      </a:lnTo>
                      <a:lnTo>
                        <a:pt x="1825" y="1249"/>
                      </a:lnTo>
                      <a:lnTo>
                        <a:pt x="1791" y="1249"/>
                      </a:lnTo>
                      <a:lnTo>
                        <a:pt x="1791" y="1237"/>
                      </a:lnTo>
                      <a:lnTo>
                        <a:pt x="1761" y="1237"/>
                      </a:lnTo>
                      <a:lnTo>
                        <a:pt x="1761" y="1220"/>
                      </a:lnTo>
                      <a:lnTo>
                        <a:pt x="1736" y="1220"/>
                      </a:lnTo>
                      <a:lnTo>
                        <a:pt x="1736" y="1237"/>
                      </a:lnTo>
                      <a:lnTo>
                        <a:pt x="1723" y="1237"/>
                      </a:lnTo>
                      <a:lnTo>
                        <a:pt x="1723" y="1220"/>
                      </a:lnTo>
                      <a:lnTo>
                        <a:pt x="1676" y="1220"/>
                      </a:lnTo>
                      <a:lnTo>
                        <a:pt x="1676" y="1237"/>
                      </a:lnTo>
                      <a:lnTo>
                        <a:pt x="1664" y="1249"/>
                      </a:lnTo>
                      <a:lnTo>
                        <a:pt x="1664" y="1270"/>
                      </a:lnTo>
                      <a:lnTo>
                        <a:pt x="1634" y="1270"/>
                      </a:lnTo>
                      <a:lnTo>
                        <a:pt x="1634" y="1283"/>
                      </a:lnTo>
                      <a:lnTo>
                        <a:pt x="1621" y="1283"/>
                      </a:lnTo>
                      <a:lnTo>
                        <a:pt x="1609" y="1270"/>
                      </a:lnTo>
                      <a:lnTo>
                        <a:pt x="1587" y="1270"/>
                      </a:lnTo>
                      <a:lnTo>
                        <a:pt x="1587" y="1283"/>
                      </a:lnTo>
                      <a:lnTo>
                        <a:pt x="1520" y="1283"/>
                      </a:lnTo>
                      <a:lnTo>
                        <a:pt x="1520" y="1296"/>
                      </a:lnTo>
                      <a:lnTo>
                        <a:pt x="1486" y="1296"/>
                      </a:lnTo>
                      <a:lnTo>
                        <a:pt x="1486" y="1283"/>
                      </a:lnTo>
                      <a:lnTo>
                        <a:pt x="1473" y="1283"/>
                      </a:lnTo>
                      <a:lnTo>
                        <a:pt x="1473" y="1270"/>
                      </a:lnTo>
                      <a:lnTo>
                        <a:pt x="1460" y="1270"/>
                      </a:lnTo>
                      <a:lnTo>
                        <a:pt x="1460" y="1253"/>
                      </a:lnTo>
                      <a:lnTo>
                        <a:pt x="1431" y="1253"/>
                      </a:lnTo>
                      <a:lnTo>
                        <a:pt x="1431" y="1249"/>
                      </a:lnTo>
                      <a:lnTo>
                        <a:pt x="1346" y="1249"/>
                      </a:lnTo>
                      <a:lnTo>
                        <a:pt x="1359" y="1237"/>
                      </a:lnTo>
                      <a:lnTo>
                        <a:pt x="1329" y="1237"/>
                      </a:lnTo>
                      <a:lnTo>
                        <a:pt x="1329" y="1249"/>
                      </a:lnTo>
                      <a:lnTo>
                        <a:pt x="1325" y="1249"/>
                      </a:lnTo>
                      <a:lnTo>
                        <a:pt x="1325" y="1253"/>
                      </a:lnTo>
                      <a:lnTo>
                        <a:pt x="1312" y="1253"/>
                      </a:lnTo>
                      <a:lnTo>
                        <a:pt x="1312" y="1270"/>
                      </a:lnTo>
                      <a:lnTo>
                        <a:pt x="1300" y="1270"/>
                      </a:lnTo>
                      <a:lnTo>
                        <a:pt x="1300" y="1283"/>
                      </a:lnTo>
                      <a:lnTo>
                        <a:pt x="1312" y="1283"/>
                      </a:lnTo>
                      <a:lnTo>
                        <a:pt x="1312" y="1342"/>
                      </a:lnTo>
                      <a:lnTo>
                        <a:pt x="1325" y="1342"/>
                      </a:lnTo>
                      <a:lnTo>
                        <a:pt x="1325" y="1355"/>
                      </a:lnTo>
                      <a:lnTo>
                        <a:pt x="1312" y="1355"/>
                      </a:lnTo>
                      <a:lnTo>
                        <a:pt x="1312" y="1372"/>
                      </a:lnTo>
                      <a:lnTo>
                        <a:pt x="1325" y="1372"/>
                      </a:lnTo>
                      <a:lnTo>
                        <a:pt x="1325" y="1410"/>
                      </a:lnTo>
                      <a:lnTo>
                        <a:pt x="1329" y="1410"/>
                      </a:lnTo>
                      <a:lnTo>
                        <a:pt x="1325" y="1423"/>
                      </a:lnTo>
                      <a:lnTo>
                        <a:pt x="1325" y="1435"/>
                      </a:lnTo>
                      <a:lnTo>
                        <a:pt x="1312" y="1435"/>
                      </a:lnTo>
                      <a:lnTo>
                        <a:pt x="1312" y="1444"/>
                      </a:lnTo>
                      <a:lnTo>
                        <a:pt x="1283" y="1444"/>
                      </a:lnTo>
                      <a:lnTo>
                        <a:pt x="1283" y="1457"/>
                      </a:lnTo>
                      <a:lnTo>
                        <a:pt x="1300" y="1457"/>
                      </a:lnTo>
                      <a:lnTo>
                        <a:pt x="1283" y="1457"/>
                      </a:lnTo>
                      <a:lnTo>
                        <a:pt x="1283" y="1499"/>
                      </a:lnTo>
                      <a:lnTo>
                        <a:pt x="1270" y="1499"/>
                      </a:lnTo>
                      <a:lnTo>
                        <a:pt x="1270" y="1512"/>
                      </a:lnTo>
                      <a:lnTo>
                        <a:pt x="1257" y="1524"/>
                      </a:lnTo>
                      <a:lnTo>
                        <a:pt x="1257" y="1533"/>
                      </a:lnTo>
                      <a:lnTo>
                        <a:pt x="1245" y="1533"/>
                      </a:lnTo>
                      <a:lnTo>
                        <a:pt x="1245" y="1558"/>
                      </a:lnTo>
                      <a:lnTo>
                        <a:pt x="1257" y="1558"/>
                      </a:lnTo>
                      <a:lnTo>
                        <a:pt x="1257" y="1571"/>
                      </a:lnTo>
                      <a:lnTo>
                        <a:pt x="1245" y="1571"/>
                      </a:lnTo>
                      <a:lnTo>
                        <a:pt x="1245" y="1588"/>
                      </a:lnTo>
                      <a:lnTo>
                        <a:pt x="1223" y="1588"/>
                      </a:lnTo>
                      <a:lnTo>
                        <a:pt x="1223" y="1571"/>
                      </a:lnTo>
                      <a:lnTo>
                        <a:pt x="1211" y="1571"/>
                      </a:lnTo>
                      <a:lnTo>
                        <a:pt x="1211" y="1558"/>
                      </a:lnTo>
                      <a:lnTo>
                        <a:pt x="1198" y="1558"/>
                      </a:lnTo>
                      <a:lnTo>
                        <a:pt x="1198" y="1571"/>
                      </a:lnTo>
                      <a:lnTo>
                        <a:pt x="1181" y="1571"/>
                      </a:lnTo>
                      <a:lnTo>
                        <a:pt x="1181" y="1588"/>
                      </a:lnTo>
                      <a:lnTo>
                        <a:pt x="1168" y="1588"/>
                      </a:lnTo>
                      <a:lnTo>
                        <a:pt x="1181" y="1588"/>
                      </a:lnTo>
                      <a:lnTo>
                        <a:pt x="1181" y="1618"/>
                      </a:lnTo>
                      <a:lnTo>
                        <a:pt x="1168" y="1618"/>
                      </a:lnTo>
                      <a:lnTo>
                        <a:pt x="1168" y="1634"/>
                      </a:lnTo>
                      <a:lnTo>
                        <a:pt x="1181" y="1634"/>
                      </a:lnTo>
                      <a:lnTo>
                        <a:pt x="1181" y="1647"/>
                      </a:lnTo>
                      <a:lnTo>
                        <a:pt x="1168" y="1660"/>
                      </a:lnTo>
                      <a:lnTo>
                        <a:pt x="1156" y="1660"/>
                      </a:lnTo>
                      <a:lnTo>
                        <a:pt x="1156" y="1647"/>
                      </a:lnTo>
                      <a:lnTo>
                        <a:pt x="1143" y="1647"/>
                      </a:lnTo>
                      <a:lnTo>
                        <a:pt x="1135" y="1660"/>
                      </a:lnTo>
                      <a:lnTo>
                        <a:pt x="1109" y="1660"/>
                      </a:lnTo>
                      <a:lnTo>
                        <a:pt x="1109" y="1673"/>
                      </a:lnTo>
                      <a:lnTo>
                        <a:pt x="1079" y="1673"/>
                      </a:lnTo>
                      <a:lnTo>
                        <a:pt x="1079" y="1702"/>
                      </a:lnTo>
                      <a:lnTo>
                        <a:pt x="1067" y="1702"/>
                      </a:lnTo>
                      <a:lnTo>
                        <a:pt x="1067" y="1715"/>
                      </a:lnTo>
                      <a:lnTo>
                        <a:pt x="1054" y="1715"/>
                      </a:lnTo>
                      <a:lnTo>
                        <a:pt x="1054" y="1719"/>
                      </a:lnTo>
                      <a:lnTo>
                        <a:pt x="1050" y="1719"/>
                      </a:lnTo>
                      <a:lnTo>
                        <a:pt x="1050" y="1736"/>
                      </a:lnTo>
                      <a:lnTo>
                        <a:pt x="1033" y="1736"/>
                      </a:lnTo>
                      <a:lnTo>
                        <a:pt x="1033" y="1749"/>
                      </a:lnTo>
                      <a:lnTo>
                        <a:pt x="1020" y="1749"/>
                      </a:lnTo>
                      <a:lnTo>
                        <a:pt x="1020" y="1761"/>
                      </a:lnTo>
                      <a:lnTo>
                        <a:pt x="1008" y="1761"/>
                      </a:lnTo>
                      <a:lnTo>
                        <a:pt x="1008" y="1800"/>
                      </a:lnTo>
                      <a:lnTo>
                        <a:pt x="952" y="1800"/>
                      </a:lnTo>
                      <a:lnTo>
                        <a:pt x="952" y="1808"/>
                      </a:lnTo>
                      <a:lnTo>
                        <a:pt x="965" y="1821"/>
                      </a:lnTo>
                      <a:lnTo>
                        <a:pt x="965" y="1833"/>
                      </a:lnTo>
                      <a:lnTo>
                        <a:pt x="952" y="1833"/>
                      </a:lnTo>
                      <a:lnTo>
                        <a:pt x="952" y="1850"/>
                      </a:lnTo>
                      <a:lnTo>
                        <a:pt x="948" y="1850"/>
                      </a:lnTo>
                      <a:lnTo>
                        <a:pt x="931" y="1833"/>
                      </a:lnTo>
                      <a:lnTo>
                        <a:pt x="931" y="1808"/>
                      </a:lnTo>
                      <a:lnTo>
                        <a:pt x="919" y="1808"/>
                      </a:lnTo>
                      <a:lnTo>
                        <a:pt x="906" y="1800"/>
                      </a:lnTo>
                      <a:lnTo>
                        <a:pt x="864" y="1800"/>
                      </a:lnTo>
                      <a:lnTo>
                        <a:pt x="864" y="1808"/>
                      </a:lnTo>
                      <a:lnTo>
                        <a:pt x="859" y="1808"/>
                      </a:lnTo>
                      <a:lnTo>
                        <a:pt x="859" y="1761"/>
                      </a:lnTo>
                      <a:lnTo>
                        <a:pt x="864" y="1761"/>
                      </a:lnTo>
                      <a:lnTo>
                        <a:pt x="864" y="1749"/>
                      </a:lnTo>
                      <a:lnTo>
                        <a:pt x="859" y="1749"/>
                      </a:lnTo>
                      <a:lnTo>
                        <a:pt x="864" y="1736"/>
                      </a:lnTo>
                      <a:lnTo>
                        <a:pt x="864" y="1719"/>
                      </a:lnTo>
                      <a:lnTo>
                        <a:pt x="881" y="1719"/>
                      </a:lnTo>
                      <a:lnTo>
                        <a:pt x="881" y="1715"/>
                      </a:lnTo>
                      <a:lnTo>
                        <a:pt x="893" y="1715"/>
                      </a:lnTo>
                      <a:lnTo>
                        <a:pt x="893" y="1702"/>
                      </a:lnTo>
                      <a:lnTo>
                        <a:pt x="881" y="1685"/>
                      </a:lnTo>
                      <a:lnTo>
                        <a:pt x="893" y="1685"/>
                      </a:lnTo>
                      <a:lnTo>
                        <a:pt x="881" y="1685"/>
                      </a:lnTo>
                      <a:lnTo>
                        <a:pt x="881" y="1660"/>
                      </a:lnTo>
                      <a:lnTo>
                        <a:pt x="864" y="1647"/>
                      </a:lnTo>
                      <a:lnTo>
                        <a:pt x="864" y="1571"/>
                      </a:lnTo>
                      <a:lnTo>
                        <a:pt x="881" y="1571"/>
                      </a:lnTo>
                      <a:lnTo>
                        <a:pt x="881" y="1558"/>
                      </a:lnTo>
                      <a:lnTo>
                        <a:pt x="864" y="1558"/>
                      </a:lnTo>
                      <a:lnTo>
                        <a:pt x="864" y="1533"/>
                      </a:lnTo>
                      <a:lnTo>
                        <a:pt x="847" y="1533"/>
                      </a:lnTo>
                      <a:lnTo>
                        <a:pt x="847" y="1499"/>
                      </a:lnTo>
                      <a:lnTo>
                        <a:pt x="834" y="1499"/>
                      </a:lnTo>
                      <a:lnTo>
                        <a:pt x="834" y="1469"/>
                      </a:lnTo>
                      <a:lnTo>
                        <a:pt x="817" y="1469"/>
                      </a:lnTo>
                      <a:lnTo>
                        <a:pt x="817" y="1457"/>
                      </a:lnTo>
                      <a:lnTo>
                        <a:pt x="804" y="1457"/>
                      </a:lnTo>
                      <a:lnTo>
                        <a:pt x="804" y="1444"/>
                      </a:lnTo>
                      <a:lnTo>
                        <a:pt x="792" y="1444"/>
                      </a:lnTo>
                      <a:lnTo>
                        <a:pt x="792" y="1423"/>
                      </a:lnTo>
                      <a:lnTo>
                        <a:pt x="779" y="1423"/>
                      </a:lnTo>
                      <a:lnTo>
                        <a:pt x="779" y="1385"/>
                      </a:lnTo>
                      <a:lnTo>
                        <a:pt x="779" y="1397"/>
                      </a:lnTo>
                      <a:lnTo>
                        <a:pt x="779" y="1385"/>
                      </a:lnTo>
                      <a:lnTo>
                        <a:pt x="792" y="1385"/>
                      </a:lnTo>
                      <a:lnTo>
                        <a:pt x="792" y="1372"/>
                      </a:lnTo>
                      <a:lnTo>
                        <a:pt x="804" y="1372"/>
                      </a:lnTo>
                      <a:lnTo>
                        <a:pt x="804" y="1342"/>
                      </a:lnTo>
                      <a:lnTo>
                        <a:pt x="792" y="1342"/>
                      </a:lnTo>
                      <a:lnTo>
                        <a:pt x="792" y="1338"/>
                      </a:lnTo>
                      <a:lnTo>
                        <a:pt x="804" y="1338"/>
                      </a:lnTo>
                      <a:lnTo>
                        <a:pt x="792" y="1338"/>
                      </a:lnTo>
                      <a:lnTo>
                        <a:pt x="792" y="1321"/>
                      </a:lnTo>
                      <a:lnTo>
                        <a:pt x="779" y="1321"/>
                      </a:lnTo>
                      <a:lnTo>
                        <a:pt x="779" y="1308"/>
                      </a:lnTo>
                      <a:lnTo>
                        <a:pt x="758" y="1308"/>
                      </a:lnTo>
                      <a:lnTo>
                        <a:pt x="758" y="1296"/>
                      </a:lnTo>
                      <a:lnTo>
                        <a:pt x="770" y="1283"/>
                      </a:lnTo>
                      <a:lnTo>
                        <a:pt x="758" y="1283"/>
                      </a:lnTo>
                      <a:lnTo>
                        <a:pt x="758" y="1270"/>
                      </a:lnTo>
                      <a:lnTo>
                        <a:pt x="703" y="1270"/>
                      </a:lnTo>
                      <a:lnTo>
                        <a:pt x="703" y="1283"/>
                      </a:lnTo>
                      <a:lnTo>
                        <a:pt x="677" y="1283"/>
                      </a:lnTo>
                      <a:lnTo>
                        <a:pt x="677" y="1270"/>
                      </a:lnTo>
                      <a:lnTo>
                        <a:pt x="669" y="1270"/>
                      </a:lnTo>
                      <a:lnTo>
                        <a:pt x="656" y="1253"/>
                      </a:lnTo>
                      <a:lnTo>
                        <a:pt x="643" y="1253"/>
                      </a:lnTo>
                      <a:lnTo>
                        <a:pt x="643" y="1249"/>
                      </a:lnTo>
                      <a:lnTo>
                        <a:pt x="631" y="1249"/>
                      </a:lnTo>
                      <a:lnTo>
                        <a:pt x="631" y="1253"/>
                      </a:lnTo>
                      <a:lnTo>
                        <a:pt x="614" y="1253"/>
                      </a:lnTo>
                      <a:lnTo>
                        <a:pt x="614" y="1237"/>
                      </a:lnTo>
                      <a:lnTo>
                        <a:pt x="584" y="1237"/>
                      </a:lnTo>
                      <a:lnTo>
                        <a:pt x="584" y="1220"/>
                      </a:lnTo>
                      <a:lnTo>
                        <a:pt x="567" y="1220"/>
                      </a:lnTo>
                      <a:lnTo>
                        <a:pt x="567" y="1237"/>
                      </a:lnTo>
                      <a:lnTo>
                        <a:pt x="555" y="1237"/>
                      </a:lnTo>
                      <a:lnTo>
                        <a:pt x="555" y="1220"/>
                      </a:lnTo>
                      <a:lnTo>
                        <a:pt x="466" y="1220"/>
                      </a:lnTo>
                      <a:lnTo>
                        <a:pt x="453" y="1207"/>
                      </a:lnTo>
                      <a:lnTo>
                        <a:pt x="440" y="1194"/>
                      </a:lnTo>
                      <a:lnTo>
                        <a:pt x="428" y="1181"/>
                      </a:lnTo>
                      <a:lnTo>
                        <a:pt x="428" y="1135"/>
                      </a:lnTo>
                      <a:lnTo>
                        <a:pt x="415" y="1122"/>
                      </a:lnTo>
                      <a:lnTo>
                        <a:pt x="398" y="1105"/>
                      </a:lnTo>
                      <a:lnTo>
                        <a:pt x="394" y="1093"/>
                      </a:lnTo>
                      <a:lnTo>
                        <a:pt x="394" y="1080"/>
                      </a:lnTo>
                      <a:lnTo>
                        <a:pt x="381" y="1080"/>
                      </a:lnTo>
                      <a:lnTo>
                        <a:pt x="381" y="1059"/>
                      </a:lnTo>
                      <a:lnTo>
                        <a:pt x="368" y="1059"/>
                      </a:lnTo>
                      <a:lnTo>
                        <a:pt x="368" y="1046"/>
                      </a:lnTo>
                      <a:lnTo>
                        <a:pt x="351" y="1046"/>
                      </a:lnTo>
                      <a:lnTo>
                        <a:pt x="351" y="1033"/>
                      </a:lnTo>
                      <a:lnTo>
                        <a:pt x="326" y="1033"/>
                      </a:lnTo>
                      <a:lnTo>
                        <a:pt x="326" y="1021"/>
                      </a:lnTo>
                      <a:lnTo>
                        <a:pt x="313" y="1021"/>
                      </a:lnTo>
                      <a:lnTo>
                        <a:pt x="313" y="991"/>
                      </a:lnTo>
                      <a:lnTo>
                        <a:pt x="292" y="991"/>
                      </a:lnTo>
                      <a:lnTo>
                        <a:pt x="292" y="957"/>
                      </a:lnTo>
                      <a:lnTo>
                        <a:pt x="305" y="957"/>
                      </a:lnTo>
                      <a:lnTo>
                        <a:pt x="305" y="944"/>
                      </a:lnTo>
                      <a:lnTo>
                        <a:pt x="292" y="932"/>
                      </a:lnTo>
                      <a:lnTo>
                        <a:pt x="292" y="919"/>
                      </a:lnTo>
                      <a:lnTo>
                        <a:pt x="305" y="919"/>
                      </a:lnTo>
                      <a:lnTo>
                        <a:pt x="305" y="889"/>
                      </a:lnTo>
                      <a:lnTo>
                        <a:pt x="292" y="889"/>
                      </a:lnTo>
                      <a:lnTo>
                        <a:pt x="305" y="889"/>
                      </a:lnTo>
                      <a:lnTo>
                        <a:pt x="305" y="877"/>
                      </a:lnTo>
                      <a:lnTo>
                        <a:pt x="313" y="877"/>
                      </a:lnTo>
                      <a:lnTo>
                        <a:pt x="313" y="872"/>
                      </a:lnTo>
                      <a:lnTo>
                        <a:pt x="305" y="872"/>
                      </a:lnTo>
                      <a:lnTo>
                        <a:pt x="305" y="855"/>
                      </a:lnTo>
                      <a:lnTo>
                        <a:pt x="292" y="855"/>
                      </a:lnTo>
                      <a:lnTo>
                        <a:pt x="292" y="843"/>
                      </a:lnTo>
                      <a:lnTo>
                        <a:pt x="279" y="843"/>
                      </a:lnTo>
                      <a:lnTo>
                        <a:pt x="279" y="830"/>
                      </a:lnTo>
                      <a:lnTo>
                        <a:pt x="267" y="830"/>
                      </a:lnTo>
                      <a:lnTo>
                        <a:pt x="267" y="843"/>
                      </a:lnTo>
                      <a:lnTo>
                        <a:pt x="224" y="843"/>
                      </a:lnTo>
                      <a:lnTo>
                        <a:pt x="224" y="855"/>
                      </a:lnTo>
                      <a:lnTo>
                        <a:pt x="203" y="855"/>
                      </a:lnTo>
                      <a:lnTo>
                        <a:pt x="203" y="872"/>
                      </a:lnTo>
                      <a:lnTo>
                        <a:pt x="203" y="830"/>
                      </a:lnTo>
                      <a:lnTo>
                        <a:pt x="178" y="830"/>
                      </a:lnTo>
                      <a:lnTo>
                        <a:pt x="178" y="817"/>
                      </a:lnTo>
                      <a:lnTo>
                        <a:pt x="165" y="817"/>
                      </a:lnTo>
                      <a:lnTo>
                        <a:pt x="165" y="788"/>
                      </a:lnTo>
                      <a:lnTo>
                        <a:pt x="152" y="788"/>
                      </a:lnTo>
                      <a:lnTo>
                        <a:pt x="135" y="784"/>
                      </a:lnTo>
                      <a:lnTo>
                        <a:pt x="135" y="771"/>
                      </a:lnTo>
                      <a:lnTo>
                        <a:pt x="123" y="771"/>
                      </a:lnTo>
                      <a:lnTo>
                        <a:pt x="123" y="754"/>
                      </a:lnTo>
                      <a:lnTo>
                        <a:pt x="135" y="754"/>
                      </a:lnTo>
                      <a:lnTo>
                        <a:pt x="135" y="728"/>
                      </a:lnTo>
                      <a:lnTo>
                        <a:pt x="119" y="728"/>
                      </a:lnTo>
                      <a:lnTo>
                        <a:pt x="119" y="703"/>
                      </a:lnTo>
                      <a:lnTo>
                        <a:pt x="102" y="703"/>
                      </a:lnTo>
                      <a:lnTo>
                        <a:pt x="102" y="690"/>
                      </a:lnTo>
                      <a:lnTo>
                        <a:pt x="119" y="690"/>
                      </a:lnTo>
                      <a:lnTo>
                        <a:pt x="119" y="682"/>
                      </a:lnTo>
                      <a:lnTo>
                        <a:pt x="102" y="682"/>
                      </a:lnTo>
                      <a:lnTo>
                        <a:pt x="102" y="669"/>
                      </a:lnTo>
                      <a:lnTo>
                        <a:pt x="89" y="669"/>
                      </a:lnTo>
                      <a:lnTo>
                        <a:pt x="89" y="640"/>
                      </a:lnTo>
                      <a:lnTo>
                        <a:pt x="64" y="640"/>
                      </a:lnTo>
                      <a:lnTo>
                        <a:pt x="64" y="614"/>
                      </a:lnTo>
                      <a:lnTo>
                        <a:pt x="51" y="614"/>
                      </a:lnTo>
                      <a:lnTo>
                        <a:pt x="51" y="593"/>
                      </a:lnTo>
                      <a:lnTo>
                        <a:pt x="34" y="593"/>
                      </a:lnTo>
                      <a:lnTo>
                        <a:pt x="34" y="580"/>
                      </a:lnTo>
                      <a:lnTo>
                        <a:pt x="51" y="580"/>
                      </a:lnTo>
                      <a:lnTo>
                        <a:pt x="51" y="568"/>
                      </a:lnTo>
                      <a:lnTo>
                        <a:pt x="64" y="568"/>
                      </a:lnTo>
                      <a:lnTo>
                        <a:pt x="34" y="568"/>
                      </a:lnTo>
                      <a:lnTo>
                        <a:pt x="34" y="555"/>
                      </a:lnTo>
                      <a:lnTo>
                        <a:pt x="30" y="555"/>
                      </a:lnTo>
                      <a:lnTo>
                        <a:pt x="30" y="538"/>
                      </a:lnTo>
                      <a:lnTo>
                        <a:pt x="34" y="538"/>
                      </a:lnTo>
                      <a:lnTo>
                        <a:pt x="34" y="525"/>
                      </a:lnTo>
                      <a:lnTo>
                        <a:pt x="30" y="513"/>
                      </a:lnTo>
                      <a:lnTo>
                        <a:pt x="30" y="479"/>
                      </a:lnTo>
                      <a:lnTo>
                        <a:pt x="17" y="479"/>
                      </a:lnTo>
                      <a:lnTo>
                        <a:pt x="17" y="441"/>
                      </a:lnTo>
                      <a:lnTo>
                        <a:pt x="0" y="424"/>
                      </a:lnTo>
                      <a:lnTo>
                        <a:pt x="30" y="424"/>
                      </a:lnTo>
                      <a:lnTo>
                        <a:pt x="30" y="407"/>
                      </a:lnTo>
                      <a:lnTo>
                        <a:pt x="51" y="407"/>
                      </a:lnTo>
                      <a:lnTo>
                        <a:pt x="64" y="390"/>
                      </a:lnTo>
                      <a:lnTo>
                        <a:pt x="135" y="390"/>
                      </a:lnTo>
                      <a:lnTo>
                        <a:pt x="135" y="407"/>
                      </a:lnTo>
                      <a:lnTo>
                        <a:pt x="165" y="407"/>
                      </a:lnTo>
                      <a:lnTo>
                        <a:pt x="165" y="390"/>
                      </a:lnTo>
                      <a:lnTo>
                        <a:pt x="178" y="390"/>
                      </a:lnTo>
                      <a:lnTo>
                        <a:pt x="178" y="407"/>
                      </a:lnTo>
                      <a:lnTo>
                        <a:pt x="190" y="407"/>
                      </a:lnTo>
                      <a:lnTo>
                        <a:pt x="190" y="441"/>
                      </a:lnTo>
                      <a:lnTo>
                        <a:pt x="212" y="441"/>
                      </a:lnTo>
                      <a:lnTo>
                        <a:pt x="224" y="453"/>
                      </a:lnTo>
                      <a:lnTo>
                        <a:pt x="267" y="453"/>
                      </a:lnTo>
                      <a:lnTo>
                        <a:pt x="267" y="466"/>
                      </a:lnTo>
                      <a:lnTo>
                        <a:pt x="279" y="453"/>
                      </a:lnTo>
                      <a:lnTo>
                        <a:pt x="279" y="441"/>
                      </a:lnTo>
                      <a:lnTo>
                        <a:pt x="267" y="441"/>
                      </a:lnTo>
                      <a:lnTo>
                        <a:pt x="267" y="424"/>
                      </a:lnTo>
                      <a:lnTo>
                        <a:pt x="250" y="424"/>
                      </a:lnTo>
                      <a:lnTo>
                        <a:pt x="250" y="411"/>
                      </a:lnTo>
                      <a:lnTo>
                        <a:pt x="237" y="411"/>
                      </a:lnTo>
                      <a:lnTo>
                        <a:pt x="250" y="407"/>
                      </a:lnTo>
                      <a:lnTo>
                        <a:pt x="250" y="352"/>
                      </a:lnTo>
                      <a:lnTo>
                        <a:pt x="237" y="352"/>
                      </a:lnTo>
                      <a:lnTo>
                        <a:pt x="237" y="318"/>
                      </a:lnTo>
                      <a:lnTo>
                        <a:pt x="224" y="318"/>
                      </a:lnTo>
                      <a:lnTo>
                        <a:pt x="224" y="276"/>
                      </a:lnTo>
                      <a:lnTo>
                        <a:pt x="212" y="263"/>
                      </a:lnTo>
                      <a:lnTo>
                        <a:pt x="224" y="263"/>
                      </a:lnTo>
                      <a:lnTo>
                        <a:pt x="212" y="250"/>
                      </a:lnTo>
                      <a:lnTo>
                        <a:pt x="237" y="250"/>
                      </a:lnTo>
                      <a:lnTo>
                        <a:pt x="250" y="263"/>
                      </a:lnTo>
                      <a:lnTo>
                        <a:pt x="250" y="276"/>
                      </a:lnTo>
                      <a:lnTo>
                        <a:pt x="267" y="276"/>
                      </a:lnTo>
                      <a:lnTo>
                        <a:pt x="267" y="292"/>
                      </a:lnTo>
                      <a:lnTo>
                        <a:pt x="279" y="305"/>
                      </a:lnTo>
                      <a:lnTo>
                        <a:pt x="279" y="322"/>
                      </a:lnTo>
                      <a:lnTo>
                        <a:pt x="292" y="322"/>
                      </a:lnTo>
                      <a:lnTo>
                        <a:pt x="292" y="339"/>
                      </a:lnTo>
                      <a:lnTo>
                        <a:pt x="305" y="339"/>
                      </a:lnTo>
                      <a:lnTo>
                        <a:pt x="305" y="352"/>
                      </a:lnTo>
                      <a:lnTo>
                        <a:pt x="313" y="352"/>
                      </a:lnTo>
                      <a:lnTo>
                        <a:pt x="313" y="364"/>
                      </a:lnTo>
                      <a:lnTo>
                        <a:pt x="326" y="364"/>
                      </a:lnTo>
                      <a:lnTo>
                        <a:pt x="339" y="377"/>
                      </a:lnTo>
                      <a:lnTo>
                        <a:pt x="339" y="390"/>
                      </a:lnTo>
                      <a:lnTo>
                        <a:pt x="351" y="390"/>
                      </a:lnTo>
                      <a:lnTo>
                        <a:pt x="351" y="407"/>
                      </a:lnTo>
                      <a:lnTo>
                        <a:pt x="351" y="390"/>
                      </a:lnTo>
                      <a:lnTo>
                        <a:pt x="351" y="407"/>
                      </a:lnTo>
                      <a:lnTo>
                        <a:pt x="351" y="390"/>
                      </a:lnTo>
                      <a:lnTo>
                        <a:pt x="351" y="407"/>
                      </a:lnTo>
                      <a:lnTo>
                        <a:pt x="368" y="407"/>
                      </a:lnTo>
                      <a:lnTo>
                        <a:pt x="368" y="411"/>
                      </a:lnTo>
                      <a:lnTo>
                        <a:pt x="381" y="411"/>
                      </a:lnTo>
                      <a:lnTo>
                        <a:pt x="381" y="424"/>
                      </a:lnTo>
                      <a:lnTo>
                        <a:pt x="394" y="424"/>
                      </a:lnTo>
                      <a:lnTo>
                        <a:pt x="381" y="424"/>
                      </a:lnTo>
                      <a:lnTo>
                        <a:pt x="381" y="411"/>
                      </a:lnTo>
                      <a:lnTo>
                        <a:pt x="398" y="411"/>
                      </a:lnTo>
                      <a:lnTo>
                        <a:pt x="398" y="424"/>
                      </a:lnTo>
                      <a:lnTo>
                        <a:pt x="415" y="424"/>
                      </a:lnTo>
                      <a:lnTo>
                        <a:pt x="415" y="407"/>
                      </a:lnTo>
                      <a:lnTo>
                        <a:pt x="415" y="411"/>
                      </a:lnTo>
                      <a:lnTo>
                        <a:pt x="415" y="407"/>
                      </a:lnTo>
                      <a:lnTo>
                        <a:pt x="440" y="407"/>
                      </a:lnTo>
                      <a:lnTo>
                        <a:pt x="453" y="390"/>
                      </a:lnTo>
                      <a:lnTo>
                        <a:pt x="440" y="390"/>
                      </a:lnTo>
                      <a:lnTo>
                        <a:pt x="440" y="377"/>
                      </a:lnTo>
                      <a:lnTo>
                        <a:pt x="453" y="377"/>
                      </a:lnTo>
                      <a:lnTo>
                        <a:pt x="453" y="364"/>
                      </a:lnTo>
                      <a:lnTo>
                        <a:pt x="466" y="364"/>
                      </a:lnTo>
                      <a:lnTo>
                        <a:pt x="466" y="352"/>
                      </a:lnTo>
                      <a:lnTo>
                        <a:pt x="453" y="352"/>
                      </a:lnTo>
                      <a:lnTo>
                        <a:pt x="466" y="352"/>
                      </a:lnTo>
                      <a:lnTo>
                        <a:pt x="453" y="339"/>
                      </a:lnTo>
                      <a:lnTo>
                        <a:pt x="428" y="339"/>
                      </a:lnTo>
                      <a:lnTo>
                        <a:pt x="440" y="339"/>
                      </a:lnTo>
                      <a:lnTo>
                        <a:pt x="428" y="339"/>
                      </a:lnTo>
                      <a:lnTo>
                        <a:pt x="428" y="318"/>
                      </a:lnTo>
                      <a:lnTo>
                        <a:pt x="415" y="318"/>
                      </a:lnTo>
                      <a:lnTo>
                        <a:pt x="415" y="305"/>
                      </a:lnTo>
                      <a:lnTo>
                        <a:pt x="398" y="305"/>
                      </a:lnTo>
                      <a:lnTo>
                        <a:pt x="398" y="292"/>
                      </a:lnTo>
                      <a:lnTo>
                        <a:pt x="368" y="292"/>
                      </a:lnTo>
                      <a:lnTo>
                        <a:pt x="368" y="276"/>
                      </a:lnTo>
                      <a:lnTo>
                        <a:pt x="381" y="263"/>
                      </a:lnTo>
                      <a:lnTo>
                        <a:pt x="381" y="250"/>
                      </a:lnTo>
                      <a:lnTo>
                        <a:pt x="394" y="250"/>
                      </a:lnTo>
                      <a:lnTo>
                        <a:pt x="394" y="225"/>
                      </a:lnTo>
                      <a:lnTo>
                        <a:pt x="398" y="225"/>
                      </a:lnTo>
                      <a:lnTo>
                        <a:pt x="398" y="216"/>
                      </a:lnTo>
                      <a:lnTo>
                        <a:pt x="428" y="216"/>
                      </a:lnTo>
                      <a:lnTo>
                        <a:pt x="428" y="204"/>
                      </a:lnTo>
                      <a:lnTo>
                        <a:pt x="440" y="204"/>
                      </a:lnTo>
                      <a:lnTo>
                        <a:pt x="440" y="191"/>
                      </a:lnTo>
                      <a:lnTo>
                        <a:pt x="453" y="191"/>
                      </a:lnTo>
                      <a:lnTo>
                        <a:pt x="453" y="174"/>
                      </a:lnTo>
                      <a:lnTo>
                        <a:pt x="466" y="174"/>
                      </a:lnTo>
                      <a:lnTo>
                        <a:pt x="466" y="161"/>
                      </a:lnTo>
                      <a:lnTo>
                        <a:pt x="483" y="161"/>
                      </a:lnTo>
                      <a:lnTo>
                        <a:pt x="483" y="149"/>
                      </a:lnTo>
                      <a:lnTo>
                        <a:pt x="487" y="161"/>
                      </a:lnTo>
                      <a:lnTo>
                        <a:pt x="487" y="174"/>
                      </a:lnTo>
                      <a:lnTo>
                        <a:pt x="500" y="174"/>
                      </a:lnTo>
                      <a:lnTo>
                        <a:pt x="500" y="191"/>
                      </a:lnTo>
                      <a:lnTo>
                        <a:pt x="516" y="191"/>
                      </a:lnTo>
                      <a:lnTo>
                        <a:pt x="516" y="204"/>
                      </a:lnTo>
                      <a:lnTo>
                        <a:pt x="529" y="204"/>
                      </a:lnTo>
                      <a:lnTo>
                        <a:pt x="529" y="216"/>
                      </a:lnTo>
                      <a:lnTo>
                        <a:pt x="542" y="216"/>
                      </a:lnTo>
                      <a:lnTo>
                        <a:pt x="542" y="204"/>
                      </a:lnTo>
                      <a:lnTo>
                        <a:pt x="601" y="204"/>
                      </a:lnTo>
                      <a:lnTo>
                        <a:pt x="601" y="216"/>
                      </a:lnTo>
                      <a:lnTo>
                        <a:pt x="631" y="216"/>
                      </a:lnTo>
                      <a:lnTo>
                        <a:pt x="631" y="204"/>
                      </a:lnTo>
                      <a:lnTo>
                        <a:pt x="643" y="204"/>
                      </a:lnTo>
                      <a:lnTo>
                        <a:pt x="643" y="191"/>
                      </a:lnTo>
                      <a:lnTo>
                        <a:pt x="631" y="191"/>
                      </a:lnTo>
                      <a:lnTo>
                        <a:pt x="643" y="174"/>
                      </a:lnTo>
                      <a:lnTo>
                        <a:pt x="656" y="161"/>
                      </a:lnTo>
                      <a:lnTo>
                        <a:pt x="703" y="161"/>
                      </a:lnTo>
                      <a:lnTo>
                        <a:pt x="703" y="149"/>
                      </a:lnTo>
                      <a:lnTo>
                        <a:pt x="715" y="136"/>
                      </a:lnTo>
                      <a:lnTo>
                        <a:pt x="715" y="149"/>
                      </a:lnTo>
                      <a:lnTo>
                        <a:pt x="758" y="149"/>
                      </a:lnTo>
                      <a:lnTo>
                        <a:pt x="758" y="161"/>
                      </a:lnTo>
                      <a:lnTo>
                        <a:pt x="745" y="161"/>
                      </a:lnTo>
                      <a:lnTo>
                        <a:pt x="758" y="161"/>
                      </a:lnTo>
                      <a:lnTo>
                        <a:pt x="758" y="174"/>
                      </a:lnTo>
                      <a:lnTo>
                        <a:pt x="770" y="174"/>
                      </a:lnTo>
                      <a:lnTo>
                        <a:pt x="770" y="161"/>
                      </a:lnTo>
                      <a:lnTo>
                        <a:pt x="834" y="161"/>
                      </a:lnTo>
                      <a:lnTo>
                        <a:pt x="834" y="149"/>
                      </a:lnTo>
                      <a:lnTo>
                        <a:pt x="847" y="149"/>
                      </a:lnTo>
                      <a:lnTo>
                        <a:pt x="847" y="136"/>
                      </a:lnTo>
                      <a:lnTo>
                        <a:pt x="859" y="127"/>
                      </a:lnTo>
                      <a:lnTo>
                        <a:pt x="859" y="77"/>
                      </a:lnTo>
                      <a:lnTo>
                        <a:pt x="864" y="77"/>
                      </a:lnTo>
                      <a:lnTo>
                        <a:pt x="864" y="89"/>
                      </a:lnTo>
                      <a:lnTo>
                        <a:pt x="881" y="89"/>
                      </a:lnTo>
                      <a:lnTo>
                        <a:pt x="881" y="77"/>
                      </a:lnTo>
                      <a:lnTo>
                        <a:pt x="881" y="89"/>
                      </a:lnTo>
                      <a:lnTo>
                        <a:pt x="906" y="89"/>
                      </a:lnTo>
                      <a:lnTo>
                        <a:pt x="906" y="102"/>
                      </a:lnTo>
                      <a:lnTo>
                        <a:pt x="906" y="89"/>
                      </a:lnTo>
                      <a:lnTo>
                        <a:pt x="906" y="102"/>
                      </a:lnTo>
                      <a:lnTo>
                        <a:pt x="919" y="89"/>
                      </a:lnTo>
                      <a:lnTo>
                        <a:pt x="919" y="102"/>
                      </a:lnTo>
                      <a:lnTo>
                        <a:pt x="931" y="102"/>
                      </a:lnTo>
                      <a:lnTo>
                        <a:pt x="948" y="115"/>
                      </a:lnTo>
                      <a:lnTo>
                        <a:pt x="952" y="115"/>
                      </a:lnTo>
                      <a:lnTo>
                        <a:pt x="952" y="127"/>
                      </a:lnTo>
                      <a:lnTo>
                        <a:pt x="948" y="136"/>
                      </a:lnTo>
                      <a:lnTo>
                        <a:pt x="952" y="136"/>
                      </a:lnTo>
                      <a:lnTo>
                        <a:pt x="948" y="136"/>
                      </a:lnTo>
                      <a:lnTo>
                        <a:pt x="948" y="216"/>
                      </a:lnTo>
                      <a:lnTo>
                        <a:pt x="952" y="216"/>
                      </a:lnTo>
                      <a:lnTo>
                        <a:pt x="952" y="225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" name="Google Shape;1183;p19">
                  <a:extLst>
                    <a:ext uri="{FF2B5EF4-FFF2-40B4-BE49-F238E27FC236}">
                      <a16:creationId xmlns:a16="http://schemas.microsoft.com/office/drawing/2014/main" id="{92BF4562-42EB-C396-1EAE-50EBCDE62E1E}"/>
                    </a:ext>
                  </a:extLst>
                </p:cNvPr>
                <p:cNvSpPr/>
                <p:nvPr/>
              </p:nvSpPr>
              <p:spPr>
                <a:xfrm>
                  <a:off x="10211835" y="4964946"/>
                  <a:ext cx="707423" cy="1268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" h="3912" extrusionOk="0">
                      <a:moveTo>
                        <a:pt x="233" y="695"/>
                      </a:moveTo>
                      <a:lnTo>
                        <a:pt x="250" y="695"/>
                      </a:lnTo>
                      <a:lnTo>
                        <a:pt x="250" y="707"/>
                      </a:lnTo>
                      <a:lnTo>
                        <a:pt x="262" y="707"/>
                      </a:lnTo>
                      <a:lnTo>
                        <a:pt x="262" y="716"/>
                      </a:lnTo>
                      <a:lnTo>
                        <a:pt x="288" y="716"/>
                      </a:lnTo>
                      <a:lnTo>
                        <a:pt x="288" y="707"/>
                      </a:lnTo>
                      <a:lnTo>
                        <a:pt x="300" y="707"/>
                      </a:lnTo>
                      <a:lnTo>
                        <a:pt x="300" y="716"/>
                      </a:lnTo>
                      <a:lnTo>
                        <a:pt x="300" y="707"/>
                      </a:lnTo>
                      <a:lnTo>
                        <a:pt x="351" y="707"/>
                      </a:lnTo>
                      <a:lnTo>
                        <a:pt x="351" y="716"/>
                      </a:lnTo>
                      <a:lnTo>
                        <a:pt x="377" y="716"/>
                      </a:lnTo>
                      <a:lnTo>
                        <a:pt x="377" y="729"/>
                      </a:lnTo>
                      <a:lnTo>
                        <a:pt x="377" y="716"/>
                      </a:lnTo>
                      <a:lnTo>
                        <a:pt x="389" y="716"/>
                      </a:lnTo>
                      <a:lnTo>
                        <a:pt x="389" y="682"/>
                      </a:lnTo>
                      <a:lnTo>
                        <a:pt x="377" y="665"/>
                      </a:lnTo>
                      <a:lnTo>
                        <a:pt x="377" y="652"/>
                      </a:lnTo>
                      <a:lnTo>
                        <a:pt x="364" y="652"/>
                      </a:lnTo>
                      <a:lnTo>
                        <a:pt x="364" y="606"/>
                      </a:lnTo>
                      <a:lnTo>
                        <a:pt x="377" y="606"/>
                      </a:lnTo>
                      <a:lnTo>
                        <a:pt x="377" y="568"/>
                      </a:lnTo>
                      <a:lnTo>
                        <a:pt x="389" y="568"/>
                      </a:lnTo>
                      <a:lnTo>
                        <a:pt x="389" y="551"/>
                      </a:lnTo>
                      <a:lnTo>
                        <a:pt x="398" y="551"/>
                      </a:lnTo>
                      <a:lnTo>
                        <a:pt x="410" y="568"/>
                      </a:lnTo>
                      <a:lnTo>
                        <a:pt x="423" y="568"/>
                      </a:lnTo>
                      <a:lnTo>
                        <a:pt x="423" y="551"/>
                      </a:lnTo>
                      <a:lnTo>
                        <a:pt x="436" y="551"/>
                      </a:lnTo>
                      <a:lnTo>
                        <a:pt x="436" y="538"/>
                      </a:lnTo>
                      <a:lnTo>
                        <a:pt x="449" y="538"/>
                      </a:lnTo>
                      <a:lnTo>
                        <a:pt x="465" y="525"/>
                      </a:lnTo>
                      <a:lnTo>
                        <a:pt x="465" y="517"/>
                      </a:lnTo>
                      <a:lnTo>
                        <a:pt x="478" y="517"/>
                      </a:lnTo>
                      <a:lnTo>
                        <a:pt x="482" y="504"/>
                      </a:lnTo>
                      <a:lnTo>
                        <a:pt x="482" y="517"/>
                      </a:lnTo>
                      <a:lnTo>
                        <a:pt x="482" y="504"/>
                      </a:lnTo>
                      <a:lnTo>
                        <a:pt x="512" y="504"/>
                      </a:lnTo>
                      <a:lnTo>
                        <a:pt x="512" y="491"/>
                      </a:lnTo>
                      <a:lnTo>
                        <a:pt x="537" y="491"/>
                      </a:lnTo>
                      <a:lnTo>
                        <a:pt x="537" y="479"/>
                      </a:lnTo>
                      <a:lnTo>
                        <a:pt x="525" y="466"/>
                      </a:lnTo>
                      <a:lnTo>
                        <a:pt x="537" y="449"/>
                      </a:lnTo>
                      <a:lnTo>
                        <a:pt x="537" y="436"/>
                      </a:lnTo>
                      <a:lnTo>
                        <a:pt x="550" y="436"/>
                      </a:lnTo>
                      <a:lnTo>
                        <a:pt x="550" y="432"/>
                      </a:lnTo>
                      <a:lnTo>
                        <a:pt x="580" y="432"/>
                      </a:lnTo>
                      <a:lnTo>
                        <a:pt x="580" y="419"/>
                      </a:lnTo>
                      <a:lnTo>
                        <a:pt x="584" y="419"/>
                      </a:lnTo>
                      <a:lnTo>
                        <a:pt x="584" y="403"/>
                      </a:lnTo>
                      <a:lnTo>
                        <a:pt x="601" y="403"/>
                      </a:lnTo>
                      <a:lnTo>
                        <a:pt x="601" y="390"/>
                      </a:lnTo>
                      <a:lnTo>
                        <a:pt x="614" y="377"/>
                      </a:lnTo>
                      <a:lnTo>
                        <a:pt x="614" y="364"/>
                      </a:lnTo>
                      <a:lnTo>
                        <a:pt x="601" y="364"/>
                      </a:lnTo>
                      <a:lnTo>
                        <a:pt x="601" y="352"/>
                      </a:lnTo>
                      <a:lnTo>
                        <a:pt x="614" y="352"/>
                      </a:lnTo>
                      <a:lnTo>
                        <a:pt x="614" y="331"/>
                      </a:lnTo>
                      <a:lnTo>
                        <a:pt x="626" y="331"/>
                      </a:lnTo>
                      <a:lnTo>
                        <a:pt x="626" y="301"/>
                      </a:lnTo>
                      <a:lnTo>
                        <a:pt x="614" y="301"/>
                      </a:lnTo>
                      <a:lnTo>
                        <a:pt x="626" y="301"/>
                      </a:lnTo>
                      <a:lnTo>
                        <a:pt x="639" y="288"/>
                      </a:lnTo>
                      <a:lnTo>
                        <a:pt x="652" y="288"/>
                      </a:lnTo>
                      <a:lnTo>
                        <a:pt x="652" y="301"/>
                      </a:lnTo>
                      <a:lnTo>
                        <a:pt x="664" y="301"/>
                      </a:lnTo>
                      <a:lnTo>
                        <a:pt x="664" y="288"/>
                      </a:lnTo>
                      <a:lnTo>
                        <a:pt x="673" y="288"/>
                      </a:lnTo>
                      <a:lnTo>
                        <a:pt x="673" y="276"/>
                      </a:lnTo>
                      <a:lnTo>
                        <a:pt x="664" y="276"/>
                      </a:lnTo>
                      <a:lnTo>
                        <a:pt x="664" y="263"/>
                      </a:lnTo>
                      <a:lnTo>
                        <a:pt x="673" y="250"/>
                      </a:lnTo>
                      <a:lnTo>
                        <a:pt x="664" y="250"/>
                      </a:lnTo>
                      <a:lnTo>
                        <a:pt x="715" y="250"/>
                      </a:lnTo>
                      <a:lnTo>
                        <a:pt x="715" y="242"/>
                      </a:lnTo>
                      <a:lnTo>
                        <a:pt x="698" y="242"/>
                      </a:lnTo>
                      <a:lnTo>
                        <a:pt x="698" y="229"/>
                      </a:lnTo>
                      <a:lnTo>
                        <a:pt x="686" y="229"/>
                      </a:lnTo>
                      <a:lnTo>
                        <a:pt x="686" y="216"/>
                      </a:lnTo>
                      <a:lnTo>
                        <a:pt x="664" y="216"/>
                      </a:lnTo>
                      <a:lnTo>
                        <a:pt x="664" y="204"/>
                      </a:lnTo>
                      <a:lnTo>
                        <a:pt x="639" y="204"/>
                      </a:lnTo>
                      <a:lnTo>
                        <a:pt x="639" y="187"/>
                      </a:lnTo>
                      <a:lnTo>
                        <a:pt x="664" y="187"/>
                      </a:lnTo>
                      <a:lnTo>
                        <a:pt x="664" y="174"/>
                      </a:lnTo>
                      <a:lnTo>
                        <a:pt x="673" y="174"/>
                      </a:lnTo>
                      <a:lnTo>
                        <a:pt x="673" y="115"/>
                      </a:lnTo>
                      <a:lnTo>
                        <a:pt x="664" y="115"/>
                      </a:lnTo>
                      <a:lnTo>
                        <a:pt x="664" y="102"/>
                      </a:lnTo>
                      <a:lnTo>
                        <a:pt x="673" y="85"/>
                      </a:lnTo>
                      <a:lnTo>
                        <a:pt x="652" y="85"/>
                      </a:lnTo>
                      <a:lnTo>
                        <a:pt x="664" y="72"/>
                      </a:lnTo>
                      <a:lnTo>
                        <a:pt x="762" y="102"/>
                      </a:lnTo>
                      <a:lnTo>
                        <a:pt x="775" y="102"/>
                      </a:lnTo>
                      <a:lnTo>
                        <a:pt x="787" y="115"/>
                      </a:lnTo>
                      <a:lnTo>
                        <a:pt x="817" y="115"/>
                      </a:lnTo>
                      <a:lnTo>
                        <a:pt x="842" y="127"/>
                      </a:lnTo>
                      <a:lnTo>
                        <a:pt x="931" y="149"/>
                      </a:lnTo>
                      <a:lnTo>
                        <a:pt x="965" y="161"/>
                      </a:lnTo>
                      <a:lnTo>
                        <a:pt x="978" y="174"/>
                      </a:lnTo>
                      <a:lnTo>
                        <a:pt x="990" y="174"/>
                      </a:lnTo>
                      <a:lnTo>
                        <a:pt x="1033" y="187"/>
                      </a:lnTo>
                      <a:lnTo>
                        <a:pt x="1045" y="204"/>
                      </a:lnTo>
                      <a:lnTo>
                        <a:pt x="1117" y="216"/>
                      </a:lnTo>
                      <a:lnTo>
                        <a:pt x="1130" y="229"/>
                      </a:lnTo>
                      <a:lnTo>
                        <a:pt x="1219" y="250"/>
                      </a:lnTo>
                      <a:lnTo>
                        <a:pt x="1227" y="250"/>
                      </a:lnTo>
                      <a:lnTo>
                        <a:pt x="1253" y="263"/>
                      </a:lnTo>
                      <a:lnTo>
                        <a:pt x="1266" y="263"/>
                      </a:lnTo>
                      <a:lnTo>
                        <a:pt x="1295" y="276"/>
                      </a:lnTo>
                      <a:lnTo>
                        <a:pt x="1329" y="288"/>
                      </a:lnTo>
                      <a:lnTo>
                        <a:pt x="1342" y="288"/>
                      </a:lnTo>
                      <a:lnTo>
                        <a:pt x="1469" y="242"/>
                      </a:lnTo>
                      <a:lnTo>
                        <a:pt x="1503" y="216"/>
                      </a:lnTo>
                      <a:lnTo>
                        <a:pt x="1515" y="216"/>
                      </a:lnTo>
                      <a:cubicBezTo>
                        <a:pt x="1631" y="178"/>
                        <a:pt x="1804" y="74"/>
                        <a:pt x="1922" y="51"/>
                      </a:cubicBezTo>
                      <a:lnTo>
                        <a:pt x="1994" y="26"/>
                      </a:lnTo>
                      <a:lnTo>
                        <a:pt x="2036" y="0"/>
                      </a:lnTo>
                      <a:lnTo>
                        <a:pt x="2049" y="0"/>
                      </a:lnTo>
                      <a:lnTo>
                        <a:pt x="2036" y="0"/>
                      </a:lnTo>
                      <a:lnTo>
                        <a:pt x="2036" y="13"/>
                      </a:lnTo>
                      <a:lnTo>
                        <a:pt x="2061" y="13"/>
                      </a:lnTo>
                      <a:lnTo>
                        <a:pt x="2049" y="13"/>
                      </a:lnTo>
                      <a:lnTo>
                        <a:pt x="2049" y="26"/>
                      </a:lnTo>
                      <a:lnTo>
                        <a:pt x="2061" y="26"/>
                      </a:lnTo>
                      <a:lnTo>
                        <a:pt x="2061" y="39"/>
                      </a:lnTo>
                      <a:lnTo>
                        <a:pt x="2049" y="39"/>
                      </a:lnTo>
                      <a:lnTo>
                        <a:pt x="2049" y="51"/>
                      </a:lnTo>
                      <a:lnTo>
                        <a:pt x="2061" y="51"/>
                      </a:lnTo>
                      <a:lnTo>
                        <a:pt x="2061" y="60"/>
                      </a:lnTo>
                      <a:lnTo>
                        <a:pt x="2049" y="60"/>
                      </a:lnTo>
                      <a:lnTo>
                        <a:pt x="2049" y="102"/>
                      </a:lnTo>
                      <a:lnTo>
                        <a:pt x="2036" y="102"/>
                      </a:lnTo>
                      <a:lnTo>
                        <a:pt x="2049" y="102"/>
                      </a:lnTo>
                      <a:lnTo>
                        <a:pt x="2036" y="115"/>
                      </a:lnTo>
                      <a:lnTo>
                        <a:pt x="2036" y="127"/>
                      </a:lnTo>
                      <a:lnTo>
                        <a:pt x="2036" y="115"/>
                      </a:lnTo>
                      <a:lnTo>
                        <a:pt x="2049" y="115"/>
                      </a:lnTo>
                      <a:lnTo>
                        <a:pt x="2049" y="127"/>
                      </a:lnTo>
                      <a:lnTo>
                        <a:pt x="2036" y="127"/>
                      </a:lnTo>
                      <a:lnTo>
                        <a:pt x="2049" y="127"/>
                      </a:lnTo>
                      <a:lnTo>
                        <a:pt x="2049" y="149"/>
                      </a:lnTo>
                      <a:lnTo>
                        <a:pt x="2036" y="149"/>
                      </a:lnTo>
                      <a:lnTo>
                        <a:pt x="2049" y="149"/>
                      </a:lnTo>
                      <a:lnTo>
                        <a:pt x="2049" y="161"/>
                      </a:lnTo>
                      <a:lnTo>
                        <a:pt x="2036" y="161"/>
                      </a:lnTo>
                      <a:lnTo>
                        <a:pt x="2049" y="161"/>
                      </a:lnTo>
                      <a:lnTo>
                        <a:pt x="2049" y="187"/>
                      </a:lnTo>
                      <a:lnTo>
                        <a:pt x="2061" y="187"/>
                      </a:lnTo>
                      <a:lnTo>
                        <a:pt x="2049" y="187"/>
                      </a:lnTo>
                      <a:lnTo>
                        <a:pt x="2049" y="216"/>
                      </a:lnTo>
                      <a:lnTo>
                        <a:pt x="2061" y="216"/>
                      </a:lnTo>
                      <a:lnTo>
                        <a:pt x="2061" y="229"/>
                      </a:lnTo>
                      <a:lnTo>
                        <a:pt x="2049" y="229"/>
                      </a:lnTo>
                      <a:lnTo>
                        <a:pt x="2049" y="242"/>
                      </a:lnTo>
                      <a:lnTo>
                        <a:pt x="2061" y="242"/>
                      </a:lnTo>
                      <a:lnTo>
                        <a:pt x="2049" y="250"/>
                      </a:lnTo>
                      <a:lnTo>
                        <a:pt x="2049" y="242"/>
                      </a:lnTo>
                      <a:lnTo>
                        <a:pt x="2049" y="263"/>
                      </a:lnTo>
                      <a:lnTo>
                        <a:pt x="2036" y="263"/>
                      </a:lnTo>
                      <a:lnTo>
                        <a:pt x="2036" y="276"/>
                      </a:lnTo>
                      <a:lnTo>
                        <a:pt x="2049" y="276"/>
                      </a:lnTo>
                      <a:lnTo>
                        <a:pt x="2049" y="288"/>
                      </a:lnTo>
                      <a:lnTo>
                        <a:pt x="2036" y="288"/>
                      </a:lnTo>
                      <a:lnTo>
                        <a:pt x="2023" y="301"/>
                      </a:lnTo>
                      <a:lnTo>
                        <a:pt x="2036" y="301"/>
                      </a:lnTo>
                      <a:lnTo>
                        <a:pt x="2023" y="301"/>
                      </a:lnTo>
                      <a:lnTo>
                        <a:pt x="2023" y="318"/>
                      </a:lnTo>
                      <a:lnTo>
                        <a:pt x="2036" y="318"/>
                      </a:lnTo>
                      <a:lnTo>
                        <a:pt x="2036" y="331"/>
                      </a:lnTo>
                      <a:lnTo>
                        <a:pt x="2023" y="331"/>
                      </a:lnTo>
                      <a:lnTo>
                        <a:pt x="2023" y="335"/>
                      </a:lnTo>
                      <a:lnTo>
                        <a:pt x="2011" y="335"/>
                      </a:lnTo>
                      <a:lnTo>
                        <a:pt x="2023" y="352"/>
                      </a:lnTo>
                      <a:lnTo>
                        <a:pt x="2023" y="335"/>
                      </a:lnTo>
                      <a:lnTo>
                        <a:pt x="2023" y="364"/>
                      </a:lnTo>
                      <a:lnTo>
                        <a:pt x="2011" y="364"/>
                      </a:lnTo>
                      <a:lnTo>
                        <a:pt x="2023" y="364"/>
                      </a:lnTo>
                      <a:lnTo>
                        <a:pt x="2011" y="364"/>
                      </a:lnTo>
                      <a:lnTo>
                        <a:pt x="2011" y="390"/>
                      </a:lnTo>
                      <a:lnTo>
                        <a:pt x="2023" y="390"/>
                      </a:lnTo>
                      <a:lnTo>
                        <a:pt x="2011" y="390"/>
                      </a:lnTo>
                      <a:lnTo>
                        <a:pt x="2011" y="403"/>
                      </a:lnTo>
                      <a:lnTo>
                        <a:pt x="1994" y="403"/>
                      </a:lnTo>
                      <a:lnTo>
                        <a:pt x="2011" y="390"/>
                      </a:lnTo>
                      <a:lnTo>
                        <a:pt x="1994" y="390"/>
                      </a:lnTo>
                      <a:lnTo>
                        <a:pt x="1994" y="403"/>
                      </a:lnTo>
                      <a:lnTo>
                        <a:pt x="2011" y="403"/>
                      </a:lnTo>
                      <a:lnTo>
                        <a:pt x="2011" y="419"/>
                      </a:lnTo>
                      <a:lnTo>
                        <a:pt x="1994" y="419"/>
                      </a:lnTo>
                      <a:lnTo>
                        <a:pt x="2011" y="419"/>
                      </a:lnTo>
                      <a:lnTo>
                        <a:pt x="2011" y="432"/>
                      </a:lnTo>
                      <a:lnTo>
                        <a:pt x="1994" y="432"/>
                      </a:lnTo>
                      <a:lnTo>
                        <a:pt x="1994" y="436"/>
                      </a:lnTo>
                      <a:lnTo>
                        <a:pt x="1981" y="436"/>
                      </a:lnTo>
                      <a:lnTo>
                        <a:pt x="1994" y="436"/>
                      </a:lnTo>
                      <a:lnTo>
                        <a:pt x="1994" y="449"/>
                      </a:lnTo>
                      <a:lnTo>
                        <a:pt x="1981" y="449"/>
                      </a:lnTo>
                      <a:lnTo>
                        <a:pt x="1981" y="466"/>
                      </a:lnTo>
                      <a:lnTo>
                        <a:pt x="1994" y="466"/>
                      </a:lnTo>
                      <a:lnTo>
                        <a:pt x="1981" y="466"/>
                      </a:lnTo>
                      <a:lnTo>
                        <a:pt x="1981" y="479"/>
                      </a:lnTo>
                      <a:lnTo>
                        <a:pt x="1981" y="466"/>
                      </a:lnTo>
                      <a:lnTo>
                        <a:pt x="1968" y="466"/>
                      </a:lnTo>
                      <a:lnTo>
                        <a:pt x="1968" y="479"/>
                      </a:lnTo>
                      <a:lnTo>
                        <a:pt x="1968" y="466"/>
                      </a:lnTo>
                      <a:lnTo>
                        <a:pt x="1968" y="491"/>
                      </a:lnTo>
                      <a:lnTo>
                        <a:pt x="1964" y="491"/>
                      </a:lnTo>
                      <a:lnTo>
                        <a:pt x="1964" y="525"/>
                      </a:lnTo>
                      <a:lnTo>
                        <a:pt x="1947" y="525"/>
                      </a:lnTo>
                      <a:lnTo>
                        <a:pt x="1947" y="538"/>
                      </a:lnTo>
                      <a:lnTo>
                        <a:pt x="1964" y="538"/>
                      </a:lnTo>
                      <a:lnTo>
                        <a:pt x="1934" y="538"/>
                      </a:lnTo>
                      <a:lnTo>
                        <a:pt x="1934" y="551"/>
                      </a:lnTo>
                      <a:lnTo>
                        <a:pt x="1909" y="551"/>
                      </a:lnTo>
                      <a:lnTo>
                        <a:pt x="1909" y="568"/>
                      </a:lnTo>
                      <a:lnTo>
                        <a:pt x="1922" y="568"/>
                      </a:lnTo>
                      <a:lnTo>
                        <a:pt x="1922" y="580"/>
                      </a:lnTo>
                      <a:lnTo>
                        <a:pt x="1909" y="580"/>
                      </a:lnTo>
                      <a:lnTo>
                        <a:pt x="1922" y="580"/>
                      </a:lnTo>
                      <a:lnTo>
                        <a:pt x="1922" y="593"/>
                      </a:lnTo>
                      <a:lnTo>
                        <a:pt x="1879" y="593"/>
                      </a:lnTo>
                      <a:lnTo>
                        <a:pt x="1879" y="580"/>
                      </a:lnTo>
                      <a:lnTo>
                        <a:pt x="1875" y="580"/>
                      </a:lnTo>
                      <a:lnTo>
                        <a:pt x="1875" y="593"/>
                      </a:lnTo>
                      <a:lnTo>
                        <a:pt x="1862" y="593"/>
                      </a:lnTo>
                      <a:lnTo>
                        <a:pt x="1862" y="606"/>
                      </a:lnTo>
                      <a:lnTo>
                        <a:pt x="1845" y="606"/>
                      </a:lnTo>
                      <a:lnTo>
                        <a:pt x="1862" y="614"/>
                      </a:lnTo>
                      <a:lnTo>
                        <a:pt x="1845" y="614"/>
                      </a:lnTo>
                      <a:lnTo>
                        <a:pt x="1862" y="614"/>
                      </a:lnTo>
                      <a:lnTo>
                        <a:pt x="1862" y="627"/>
                      </a:lnTo>
                      <a:lnTo>
                        <a:pt x="1875" y="627"/>
                      </a:lnTo>
                      <a:lnTo>
                        <a:pt x="1875" y="652"/>
                      </a:lnTo>
                      <a:lnTo>
                        <a:pt x="1875" y="640"/>
                      </a:lnTo>
                      <a:lnTo>
                        <a:pt x="1879" y="640"/>
                      </a:lnTo>
                      <a:lnTo>
                        <a:pt x="1879" y="665"/>
                      </a:lnTo>
                      <a:lnTo>
                        <a:pt x="1909" y="665"/>
                      </a:lnTo>
                      <a:lnTo>
                        <a:pt x="1909" y="682"/>
                      </a:lnTo>
                      <a:lnTo>
                        <a:pt x="1922" y="682"/>
                      </a:lnTo>
                      <a:lnTo>
                        <a:pt x="1934" y="695"/>
                      </a:lnTo>
                      <a:lnTo>
                        <a:pt x="1922" y="695"/>
                      </a:lnTo>
                      <a:lnTo>
                        <a:pt x="1934" y="707"/>
                      </a:lnTo>
                      <a:lnTo>
                        <a:pt x="1922" y="707"/>
                      </a:lnTo>
                      <a:lnTo>
                        <a:pt x="1922" y="716"/>
                      </a:lnTo>
                      <a:lnTo>
                        <a:pt x="1922" y="707"/>
                      </a:lnTo>
                      <a:lnTo>
                        <a:pt x="1909" y="707"/>
                      </a:lnTo>
                      <a:lnTo>
                        <a:pt x="1909" y="716"/>
                      </a:lnTo>
                      <a:lnTo>
                        <a:pt x="1947" y="716"/>
                      </a:lnTo>
                      <a:lnTo>
                        <a:pt x="1947" y="729"/>
                      </a:lnTo>
                      <a:lnTo>
                        <a:pt x="1968" y="729"/>
                      </a:lnTo>
                      <a:lnTo>
                        <a:pt x="1981" y="741"/>
                      </a:lnTo>
                      <a:lnTo>
                        <a:pt x="1981" y="754"/>
                      </a:lnTo>
                      <a:lnTo>
                        <a:pt x="1964" y="754"/>
                      </a:lnTo>
                      <a:lnTo>
                        <a:pt x="1964" y="796"/>
                      </a:lnTo>
                      <a:lnTo>
                        <a:pt x="1947" y="796"/>
                      </a:lnTo>
                      <a:lnTo>
                        <a:pt x="1947" y="801"/>
                      </a:lnTo>
                      <a:lnTo>
                        <a:pt x="1922" y="801"/>
                      </a:lnTo>
                      <a:lnTo>
                        <a:pt x="1922" y="843"/>
                      </a:lnTo>
                      <a:lnTo>
                        <a:pt x="1934" y="856"/>
                      </a:lnTo>
                      <a:lnTo>
                        <a:pt x="1934" y="868"/>
                      </a:lnTo>
                      <a:lnTo>
                        <a:pt x="1934" y="856"/>
                      </a:lnTo>
                      <a:lnTo>
                        <a:pt x="1934" y="881"/>
                      </a:lnTo>
                      <a:lnTo>
                        <a:pt x="1922" y="881"/>
                      </a:lnTo>
                      <a:lnTo>
                        <a:pt x="1922" y="898"/>
                      </a:lnTo>
                      <a:lnTo>
                        <a:pt x="1934" y="898"/>
                      </a:lnTo>
                      <a:lnTo>
                        <a:pt x="1934" y="902"/>
                      </a:lnTo>
                      <a:lnTo>
                        <a:pt x="1947" y="902"/>
                      </a:lnTo>
                      <a:lnTo>
                        <a:pt x="1947" y="915"/>
                      </a:lnTo>
                      <a:lnTo>
                        <a:pt x="1964" y="915"/>
                      </a:lnTo>
                      <a:lnTo>
                        <a:pt x="1964" y="932"/>
                      </a:lnTo>
                      <a:lnTo>
                        <a:pt x="1968" y="932"/>
                      </a:lnTo>
                      <a:lnTo>
                        <a:pt x="1968" y="944"/>
                      </a:lnTo>
                      <a:lnTo>
                        <a:pt x="1968" y="932"/>
                      </a:lnTo>
                      <a:lnTo>
                        <a:pt x="1968" y="944"/>
                      </a:lnTo>
                      <a:lnTo>
                        <a:pt x="1968" y="932"/>
                      </a:lnTo>
                      <a:lnTo>
                        <a:pt x="1968" y="944"/>
                      </a:lnTo>
                      <a:lnTo>
                        <a:pt x="1994" y="944"/>
                      </a:lnTo>
                      <a:lnTo>
                        <a:pt x="1994" y="957"/>
                      </a:lnTo>
                      <a:lnTo>
                        <a:pt x="2011" y="957"/>
                      </a:lnTo>
                      <a:lnTo>
                        <a:pt x="2011" y="1004"/>
                      </a:lnTo>
                      <a:lnTo>
                        <a:pt x="2023" y="1004"/>
                      </a:lnTo>
                      <a:lnTo>
                        <a:pt x="2023" y="1033"/>
                      </a:lnTo>
                      <a:lnTo>
                        <a:pt x="2036" y="1033"/>
                      </a:lnTo>
                      <a:lnTo>
                        <a:pt x="2036" y="1046"/>
                      </a:lnTo>
                      <a:lnTo>
                        <a:pt x="2049" y="1046"/>
                      </a:lnTo>
                      <a:lnTo>
                        <a:pt x="2049" y="1059"/>
                      </a:lnTo>
                      <a:lnTo>
                        <a:pt x="2036" y="1059"/>
                      </a:lnTo>
                      <a:lnTo>
                        <a:pt x="2036" y="1093"/>
                      </a:lnTo>
                      <a:lnTo>
                        <a:pt x="2049" y="1093"/>
                      </a:lnTo>
                      <a:lnTo>
                        <a:pt x="2049" y="1105"/>
                      </a:lnTo>
                      <a:lnTo>
                        <a:pt x="2061" y="1105"/>
                      </a:lnTo>
                      <a:lnTo>
                        <a:pt x="2049" y="1105"/>
                      </a:lnTo>
                      <a:lnTo>
                        <a:pt x="2049" y="1118"/>
                      </a:lnTo>
                      <a:lnTo>
                        <a:pt x="1934" y="1105"/>
                      </a:lnTo>
                      <a:lnTo>
                        <a:pt x="1922" y="1118"/>
                      </a:lnTo>
                      <a:lnTo>
                        <a:pt x="1909" y="1118"/>
                      </a:lnTo>
                      <a:lnTo>
                        <a:pt x="1909" y="1148"/>
                      </a:lnTo>
                      <a:lnTo>
                        <a:pt x="1922" y="1148"/>
                      </a:lnTo>
                      <a:lnTo>
                        <a:pt x="1922" y="1160"/>
                      </a:lnTo>
                      <a:lnTo>
                        <a:pt x="1909" y="1160"/>
                      </a:lnTo>
                      <a:lnTo>
                        <a:pt x="1909" y="1173"/>
                      </a:lnTo>
                      <a:lnTo>
                        <a:pt x="1896" y="1173"/>
                      </a:lnTo>
                      <a:lnTo>
                        <a:pt x="1896" y="1181"/>
                      </a:lnTo>
                      <a:lnTo>
                        <a:pt x="1879" y="1181"/>
                      </a:lnTo>
                      <a:lnTo>
                        <a:pt x="1879" y="1207"/>
                      </a:lnTo>
                      <a:lnTo>
                        <a:pt x="1896" y="1220"/>
                      </a:lnTo>
                      <a:lnTo>
                        <a:pt x="1896" y="1249"/>
                      </a:lnTo>
                      <a:lnTo>
                        <a:pt x="1909" y="1249"/>
                      </a:lnTo>
                      <a:lnTo>
                        <a:pt x="1909" y="1262"/>
                      </a:lnTo>
                      <a:lnTo>
                        <a:pt x="1896" y="1262"/>
                      </a:lnTo>
                      <a:lnTo>
                        <a:pt x="1896" y="1266"/>
                      </a:lnTo>
                      <a:lnTo>
                        <a:pt x="1879" y="1266"/>
                      </a:lnTo>
                      <a:lnTo>
                        <a:pt x="1879" y="1283"/>
                      </a:lnTo>
                      <a:lnTo>
                        <a:pt x="1879" y="1266"/>
                      </a:lnTo>
                      <a:lnTo>
                        <a:pt x="1879" y="1283"/>
                      </a:lnTo>
                      <a:lnTo>
                        <a:pt x="1875" y="1283"/>
                      </a:lnTo>
                      <a:lnTo>
                        <a:pt x="1875" y="1296"/>
                      </a:lnTo>
                      <a:lnTo>
                        <a:pt x="1845" y="1296"/>
                      </a:lnTo>
                      <a:lnTo>
                        <a:pt x="1845" y="1309"/>
                      </a:lnTo>
                      <a:lnTo>
                        <a:pt x="1833" y="1309"/>
                      </a:lnTo>
                      <a:lnTo>
                        <a:pt x="1833" y="1321"/>
                      </a:lnTo>
                      <a:lnTo>
                        <a:pt x="1820" y="1321"/>
                      </a:lnTo>
                      <a:lnTo>
                        <a:pt x="1820" y="1309"/>
                      </a:lnTo>
                      <a:lnTo>
                        <a:pt x="1820" y="1321"/>
                      </a:lnTo>
                      <a:lnTo>
                        <a:pt x="1807" y="1321"/>
                      </a:lnTo>
                      <a:lnTo>
                        <a:pt x="1807" y="1347"/>
                      </a:lnTo>
                      <a:lnTo>
                        <a:pt x="1795" y="1347"/>
                      </a:lnTo>
                      <a:lnTo>
                        <a:pt x="1795" y="1368"/>
                      </a:lnTo>
                      <a:lnTo>
                        <a:pt x="1761" y="1368"/>
                      </a:lnTo>
                      <a:lnTo>
                        <a:pt x="1761" y="1436"/>
                      </a:lnTo>
                      <a:lnTo>
                        <a:pt x="1748" y="1448"/>
                      </a:lnTo>
                      <a:lnTo>
                        <a:pt x="1719" y="1448"/>
                      </a:lnTo>
                      <a:lnTo>
                        <a:pt x="1706" y="1436"/>
                      </a:lnTo>
                      <a:lnTo>
                        <a:pt x="1693" y="1436"/>
                      </a:lnTo>
                      <a:lnTo>
                        <a:pt x="1693" y="1448"/>
                      </a:lnTo>
                      <a:lnTo>
                        <a:pt x="1685" y="1448"/>
                      </a:lnTo>
                      <a:lnTo>
                        <a:pt x="1685" y="1512"/>
                      </a:lnTo>
                      <a:lnTo>
                        <a:pt x="1672" y="1512"/>
                      </a:lnTo>
                      <a:lnTo>
                        <a:pt x="1672" y="1524"/>
                      </a:lnTo>
                      <a:lnTo>
                        <a:pt x="1659" y="1524"/>
                      </a:lnTo>
                      <a:lnTo>
                        <a:pt x="1659" y="1546"/>
                      </a:lnTo>
                      <a:lnTo>
                        <a:pt x="1672" y="1546"/>
                      </a:lnTo>
                      <a:lnTo>
                        <a:pt x="1672" y="1558"/>
                      </a:lnTo>
                      <a:lnTo>
                        <a:pt x="1685" y="1558"/>
                      </a:lnTo>
                      <a:lnTo>
                        <a:pt x="1685" y="1596"/>
                      </a:lnTo>
                      <a:lnTo>
                        <a:pt x="1659" y="1596"/>
                      </a:lnTo>
                      <a:lnTo>
                        <a:pt x="1647" y="1613"/>
                      </a:lnTo>
                      <a:lnTo>
                        <a:pt x="1630" y="1596"/>
                      </a:lnTo>
                      <a:lnTo>
                        <a:pt x="1617" y="1596"/>
                      </a:lnTo>
                      <a:lnTo>
                        <a:pt x="1604" y="1613"/>
                      </a:lnTo>
                      <a:lnTo>
                        <a:pt x="1596" y="1613"/>
                      </a:lnTo>
                      <a:lnTo>
                        <a:pt x="1596" y="1626"/>
                      </a:lnTo>
                      <a:lnTo>
                        <a:pt x="1583" y="1626"/>
                      </a:lnTo>
                      <a:lnTo>
                        <a:pt x="1583" y="1639"/>
                      </a:lnTo>
                      <a:lnTo>
                        <a:pt x="1583" y="1626"/>
                      </a:lnTo>
                      <a:lnTo>
                        <a:pt x="1570" y="1626"/>
                      </a:lnTo>
                      <a:lnTo>
                        <a:pt x="1570" y="1698"/>
                      </a:lnTo>
                      <a:lnTo>
                        <a:pt x="1583" y="1715"/>
                      </a:lnTo>
                      <a:lnTo>
                        <a:pt x="1570" y="1715"/>
                      </a:lnTo>
                      <a:lnTo>
                        <a:pt x="1570" y="1745"/>
                      </a:lnTo>
                      <a:lnTo>
                        <a:pt x="1558" y="1745"/>
                      </a:lnTo>
                      <a:lnTo>
                        <a:pt x="1558" y="1787"/>
                      </a:lnTo>
                      <a:lnTo>
                        <a:pt x="1570" y="1787"/>
                      </a:lnTo>
                      <a:lnTo>
                        <a:pt x="1570" y="1800"/>
                      </a:lnTo>
                      <a:lnTo>
                        <a:pt x="1583" y="1800"/>
                      </a:lnTo>
                      <a:lnTo>
                        <a:pt x="1583" y="1821"/>
                      </a:lnTo>
                      <a:lnTo>
                        <a:pt x="1596" y="1821"/>
                      </a:lnTo>
                      <a:lnTo>
                        <a:pt x="1596" y="1846"/>
                      </a:lnTo>
                      <a:lnTo>
                        <a:pt x="1596" y="1833"/>
                      </a:lnTo>
                      <a:lnTo>
                        <a:pt x="1596" y="1846"/>
                      </a:lnTo>
                      <a:lnTo>
                        <a:pt x="1604" y="1846"/>
                      </a:lnTo>
                      <a:lnTo>
                        <a:pt x="1604" y="1863"/>
                      </a:lnTo>
                      <a:lnTo>
                        <a:pt x="1604" y="1846"/>
                      </a:lnTo>
                      <a:lnTo>
                        <a:pt x="1604" y="1876"/>
                      </a:lnTo>
                      <a:lnTo>
                        <a:pt x="1617" y="1876"/>
                      </a:lnTo>
                      <a:lnTo>
                        <a:pt x="1604" y="1889"/>
                      </a:lnTo>
                      <a:lnTo>
                        <a:pt x="1617" y="1889"/>
                      </a:lnTo>
                      <a:lnTo>
                        <a:pt x="1617" y="1901"/>
                      </a:lnTo>
                      <a:lnTo>
                        <a:pt x="1617" y="1889"/>
                      </a:lnTo>
                      <a:lnTo>
                        <a:pt x="1617" y="1914"/>
                      </a:lnTo>
                      <a:lnTo>
                        <a:pt x="1630" y="1901"/>
                      </a:lnTo>
                      <a:lnTo>
                        <a:pt x="1630" y="1914"/>
                      </a:lnTo>
                      <a:lnTo>
                        <a:pt x="1617" y="1914"/>
                      </a:lnTo>
                      <a:lnTo>
                        <a:pt x="1630" y="1914"/>
                      </a:lnTo>
                      <a:lnTo>
                        <a:pt x="1630" y="1922"/>
                      </a:lnTo>
                      <a:lnTo>
                        <a:pt x="1630" y="1914"/>
                      </a:lnTo>
                      <a:lnTo>
                        <a:pt x="1630" y="1922"/>
                      </a:lnTo>
                      <a:lnTo>
                        <a:pt x="1647" y="1922"/>
                      </a:lnTo>
                      <a:lnTo>
                        <a:pt x="1630" y="1922"/>
                      </a:lnTo>
                      <a:lnTo>
                        <a:pt x="1659" y="1922"/>
                      </a:lnTo>
                      <a:lnTo>
                        <a:pt x="1659" y="1935"/>
                      </a:lnTo>
                      <a:lnTo>
                        <a:pt x="1672" y="1922"/>
                      </a:lnTo>
                      <a:lnTo>
                        <a:pt x="1672" y="1935"/>
                      </a:lnTo>
                      <a:lnTo>
                        <a:pt x="1685" y="1935"/>
                      </a:lnTo>
                      <a:lnTo>
                        <a:pt x="1685" y="1948"/>
                      </a:lnTo>
                      <a:lnTo>
                        <a:pt x="1693" y="1948"/>
                      </a:lnTo>
                      <a:lnTo>
                        <a:pt x="1693" y="1960"/>
                      </a:lnTo>
                      <a:lnTo>
                        <a:pt x="1706" y="1960"/>
                      </a:lnTo>
                      <a:lnTo>
                        <a:pt x="1706" y="1977"/>
                      </a:lnTo>
                      <a:lnTo>
                        <a:pt x="1719" y="1977"/>
                      </a:lnTo>
                      <a:lnTo>
                        <a:pt x="1719" y="2003"/>
                      </a:lnTo>
                      <a:lnTo>
                        <a:pt x="1731" y="2003"/>
                      </a:lnTo>
                      <a:lnTo>
                        <a:pt x="1731" y="2024"/>
                      </a:lnTo>
                      <a:lnTo>
                        <a:pt x="1748" y="2024"/>
                      </a:lnTo>
                      <a:lnTo>
                        <a:pt x="1761" y="2037"/>
                      </a:lnTo>
                      <a:lnTo>
                        <a:pt x="1761" y="2049"/>
                      </a:lnTo>
                      <a:lnTo>
                        <a:pt x="1774" y="2049"/>
                      </a:lnTo>
                      <a:lnTo>
                        <a:pt x="1774" y="2062"/>
                      </a:lnTo>
                      <a:lnTo>
                        <a:pt x="1761" y="2062"/>
                      </a:lnTo>
                      <a:lnTo>
                        <a:pt x="1761" y="2049"/>
                      </a:lnTo>
                      <a:lnTo>
                        <a:pt x="1748" y="2049"/>
                      </a:lnTo>
                      <a:lnTo>
                        <a:pt x="1748" y="2062"/>
                      </a:lnTo>
                      <a:lnTo>
                        <a:pt x="1719" y="2062"/>
                      </a:lnTo>
                      <a:lnTo>
                        <a:pt x="1719" y="2079"/>
                      </a:lnTo>
                      <a:lnTo>
                        <a:pt x="1706" y="2079"/>
                      </a:lnTo>
                      <a:lnTo>
                        <a:pt x="1706" y="2092"/>
                      </a:lnTo>
                      <a:lnTo>
                        <a:pt x="1693" y="2092"/>
                      </a:lnTo>
                      <a:lnTo>
                        <a:pt x="1693" y="2113"/>
                      </a:lnTo>
                      <a:lnTo>
                        <a:pt x="1685" y="2113"/>
                      </a:lnTo>
                      <a:lnTo>
                        <a:pt x="1672" y="2126"/>
                      </a:lnTo>
                      <a:lnTo>
                        <a:pt x="1659" y="2138"/>
                      </a:lnTo>
                      <a:lnTo>
                        <a:pt x="1647" y="2164"/>
                      </a:lnTo>
                      <a:lnTo>
                        <a:pt x="1647" y="2210"/>
                      </a:lnTo>
                      <a:lnTo>
                        <a:pt x="1659" y="2210"/>
                      </a:lnTo>
                      <a:lnTo>
                        <a:pt x="1659" y="2240"/>
                      </a:lnTo>
                      <a:lnTo>
                        <a:pt x="1647" y="2253"/>
                      </a:lnTo>
                      <a:lnTo>
                        <a:pt x="1604" y="2210"/>
                      </a:lnTo>
                      <a:lnTo>
                        <a:pt x="1604" y="2227"/>
                      </a:lnTo>
                      <a:lnTo>
                        <a:pt x="1596" y="2240"/>
                      </a:lnTo>
                      <a:lnTo>
                        <a:pt x="1596" y="2286"/>
                      </a:lnTo>
                      <a:lnTo>
                        <a:pt x="1583" y="2286"/>
                      </a:lnTo>
                      <a:lnTo>
                        <a:pt x="1583" y="2299"/>
                      </a:lnTo>
                      <a:lnTo>
                        <a:pt x="1570" y="2299"/>
                      </a:lnTo>
                      <a:lnTo>
                        <a:pt x="1570" y="2312"/>
                      </a:lnTo>
                      <a:lnTo>
                        <a:pt x="1570" y="2299"/>
                      </a:lnTo>
                      <a:lnTo>
                        <a:pt x="1545" y="2299"/>
                      </a:lnTo>
                      <a:lnTo>
                        <a:pt x="1545" y="2286"/>
                      </a:lnTo>
                      <a:lnTo>
                        <a:pt x="1515" y="2286"/>
                      </a:lnTo>
                      <a:lnTo>
                        <a:pt x="1515" y="2278"/>
                      </a:lnTo>
                      <a:lnTo>
                        <a:pt x="1528" y="2278"/>
                      </a:lnTo>
                      <a:lnTo>
                        <a:pt x="1528" y="2253"/>
                      </a:lnTo>
                      <a:lnTo>
                        <a:pt x="1528" y="2265"/>
                      </a:lnTo>
                      <a:lnTo>
                        <a:pt x="1545" y="2265"/>
                      </a:lnTo>
                      <a:lnTo>
                        <a:pt x="1528" y="2265"/>
                      </a:lnTo>
                      <a:lnTo>
                        <a:pt x="1545" y="2265"/>
                      </a:lnTo>
                      <a:lnTo>
                        <a:pt x="1545" y="2278"/>
                      </a:lnTo>
                      <a:lnTo>
                        <a:pt x="1528" y="2278"/>
                      </a:lnTo>
                      <a:lnTo>
                        <a:pt x="1545" y="2278"/>
                      </a:lnTo>
                      <a:lnTo>
                        <a:pt x="1545" y="2286"/>
                      </a:lnTo>
                      <a:lnTo>
                        <a:pt x="1558" y="2278"/>
                      </a:lnTo>
                      <a:lnTo>
                        <a:pt x="1558" y="2286"/>
                      </a:lnTo>
                      <a:lnTo>
                        <a:pt x="1558" y="2278"/>
                      </a:lnTo>
                      <a:lnTo>
                        <a:pt x="1545" y="2278"/>
                      </a:lnTo>
                      <a:lnTo>
                        <a:pt x="1558" y="2278"/>
                      </a:lnTo>
                      <a:lnTo>
                        <a:pt x="1558" y="2265"/>
                      </a:lnTo>
                      <a:lnTo>
                        <a:pt x="1545" y="2265"/>
                      </a:lnTo>
                      <a:lnTo>
                        <a:pt x="1558" y="2265"/>
                      </a:lnTo>
                      <a:lnTo>
                        <a:pt x="1545" y="2265"/>
                      </a:lnTo>
                      <a:lnTo>
                        <a:pt x="1545" y="2253"/>
                      </a:lnTo>
                      <a:lnTo>
                        <a:pt x="1481" y="2253"/>
                      </a:lnTo>
                      <a:lnTo>
                        <a:pt x="1481" y="2265"/>
                      </a:lnTo>
                      <a:lnTo>
                        <a:pt x="1498" y="2265"/>
                      </a:lnTo>
                      <a:lnTo>
                        <a:pt x="1498" y="2278"/>
                      </a:lnTo>
                      <a:lnTo>
                        <a:pt x="1481" y="2278"/>
                      </a:lnTo>
                      <a:lnTo>
                        <a:pt x="1481" y="2265"/>
                      </a:lnTo>
                      <a:lnTo>
                        <a:pt x="1469" y="2265"/>
                      </a:lnTo>
                      <a:lnTo>
                        <a:pt x="1481" y="2265"/>
                      </a:lnTo>
                      <a:lnTo>
                        <a:pt x="1481" y="2240"/>
                      </a:lnTo>
                      <a:lnTo>
                        <a:pt x="1469" y="2240"/>
                      </a:lnTo>
                      <a:lnTo>
                        <a:pt x="1469" y="2227"/>
                      </a:lnTo>
                      <a:lnTo>
                        <a:pt x="1456" y="2227"/>
                      </a:lnTo>
                      <a:lnTo>
                        <a:pt x="1456" y="2210"/>
                      </a:lnTo>
                      <a:lnTo>
                        <a:pt x="1443" y="2210"/>
                      </a:lnTo>
                      <a:lnTo>
                        <a:pt x="1443" y="2197"/>
                      </a:lnTo>
                      <a:lnTo>
                        <a:pt x="1431" y="2197"/>
                      </a:lnTo>
                      <a:lnTo>
                        <a:pt x="1431" y="2193"/>
                      </a:lnTo>
                      <a:lnTo>
                        <a:pt x="1431" y="2197"/>
                      </a:lnTo>
                      <a:lnTo>
                        <a:pt x="1431" y="2193"/>
                      </a:lnTo>
                      <a:lnTo>
                        <a:pt x="1414" y="2193"/>
                      </a:lnTo>
                      <a:lnTo>
                        <a:pt x="1414" y="2176"/>
                      </a:lnTo>
                      <a:lnTo>
                        <a:pt x="1410" y="2176"/>
                      </a:lnTo>
                      <a:lnTo>
                        <a:pt x="1397" y="2164"/>
                      </a:lnTo>
                      <a:lnTo>
                        <a:pt x="1414" y="2164"/>
                      </a:lnTo>
                      <a:lnTo>
                        <a:pt x="1410" y="2151"/>
                      </a:lnTo>
                      <a:lnTo>
                        <a:pt x="1410" y="2164"/>
                      </a:lnTo>
                      <a:lnTo>
                        <a:pt x="1410" y="2151"/>
                      </a:lnTo>
                      <a:lnTo>
                        <a:pt x="1397" y="2151"/>
                      </a:lnTo>
                      <a:lnTo>
                        <a:pt x="1397" y="2164"/>
                      </a:lnTo>
                      <a:lnTo>
                        <a:pt x="1380" y="2164"/>
                      </a:lnTo>
                      <a:lnTo>
                        <a:pt x="1380" y="2151"/>
                      </a:lnTo>
                      <a:lnTo>
                        <a:pt x="1367" y="2151"/>
                      </a:lnTo>
                      <a:lnTo>
                        <a:pt x="1380" y="2138"/>
                      </a:lnTo>
                      <a:lnTo>
                        <a:pt x="1367" y="2138"/>
                      </a:lnTo>
                      <a:lnTo>
                        <a:pt x="1367" y="2126"/>
                      </a:lnTo>
                      <a:lnTo>
                        <a:pt x="1367" y="2138"/>
                      </a:lnTo>
                      <a:lnTo>
                        <a:pt x="1354" y="2138"/>
                      </a:lnTo>
                      <a:lnTo>
                        <a:pt x="1367" y="2138"/>
                      </a:lnTo>
                      <a:lnTo>
                        <a:pt x="1354" y="2138"/>
                      </a:lnTo>
                      <a:lnTo>
                        <a:pt x="1354" y="2151"/>
                      </a:lnTo>
                      <a:lnTo>
                        <a:pt x="1342" y="2151"/>
                      </a:lnTo>
                      <a:lnTo>
                        <a:pt x="1342" y="2138"/>
                      </a:lnTo>
                      <a:lnTo>
                        <a:pt x="1321" y="2138"/>
                      </a:lnTo>
                      <a:lnTo>
                        <a:pt x="1321" y="2126"/>
                      </a:lnTo>
                      <a:lnTo>
                        <a:pt x="1321" y="2138"/>
                      </a:lnTo>
                      <a:lnTo>
                        <a:pt x="1308" y="2138"/>
                      </a:lnTo>
                      <a:lnTo>
                        <a:pt x="1308" y="2126"/>
                      </a:lnTo>
                      <a:lnTo>
                        <a:pt x="1321" y="2126"/>
                      </a:lnTo>
                      <a:lnTo>
                        <a:pt x="1308" y="2126"/>
                      </a:lnTo>
                      <a:lnTo>
                        <a:pt x="1308" y="2113"/>
                      </a:lnTo>
                      <a:lnTo>
                        <a:pt x="1321" y="2113"/>
                      </a:lnTo>
                      <a:lnTo>
                        <a:pt x="1308" y="2113"/>
                      </a:lnTo>
                      <a:lnTo>
                        <a:pt x="1308" y="2104"/>
                      </a:lnTo>
                      <a:lnTo>
                        <a:pt x="1295" y="2092"/>
                      </a:lnTo>
                      <a:lnTo>
                        <a:pt x="1308" y="2092"/>
                      </a:lnTo>
                      <a:lnTo>
                        <a:pt x="1308" y="2104"/>
                      </a:lnTo>
                      <a:lnTo>
                        <a:pt x="1308" y="2062"/>
                      </a:lnTo>
                      <a:lnTo>
                        <a:pt x="1308" y="2079"/>
                      </a:lnTo>
                      <a:lnTo>
                        <a:pt x="1295" y="2079"/>
                      </a:lnTo>
                      <a:lnTo>
                        <a:pt x="1295" y="2062"/>
                      </a:lnTo>
                      <a:lnTo>
                        <a:pt x="1282" y="2062"/>
                      </a:lnTo>
                      <a:lnTo>
                        <a:pt x="1282" y="2049"/>
                      </a:lnTo>
                      <a:lnTo>
                        <a:pt x="1282" y="2062"/>
                      </a:lnTo>
                      <a:lnTo>
                        <a:pt x="1295" y="2062"/>
                      </a:lnTo>
                      <a:lnTo>
                        <a:pt x="1295" y="2049"/>
                      </a:lnTo>
                      <a:lnTo>
                        <a:pt x="1282" y="2049"/>
                      </a:lnTo>
                      <a:lnTo>
                        <a:pt x="1282" y="2037"/>
                      </a:lnTo>
                      <a:lnTo>
                        <a:pt x="1253" y="2037"/>
                      </a:lnTo>
                      <a:lnTo>
                        <a:pt x="1266" y="2037"/>
                      </a:lnTo>
                      <a:lnTo>
                        <a:pt x="1266" y="2024"/>
                      </a:lnTo>
                      <a:lnTo>
                        <a:pt x="1240" y="2024"/>
                      </a:lnTo>
                      <a:lnTo>
                        <a:pt x="1240" y="2037"/>
                      </a:lnTo>
                      <a:lnTo>
                        <a:pt x="1227" y="2037"/>
                      </a:lnTo>
                      <a:lnTo>
                        <a:pt x="1227" y="2024"/>
                      </a:lnTo>
                      <a:lnTo>
                        <a:pt x="1227" y="2037"/>
                      </a:lnTo>
                      <a:lnTo>
                        <a:pt x="1219" y="2037"/>
                      </a:lnTo>
                      <a:lnTo>
                        <a:pt x="1227" y="2024"/>
                      </a:lnTo>
                      <a:lnTo>
                        <a:pt x="1219" y="2024"/>
                      </a:lnTo>
                      <a:lnTo>
                        <a:pt x="1219" y="2049"/>
                      </a:lnTo>
                      <a:lnTo>
                        <a:pt x="1219" y="2037"/>
                      </a:lnTo>
                      <a:lnTo>
                        <a:pt x="1206" y="2037"/>
                      </a:lnTo>
                      <a:lnTo>
                        <a:pt x="1206" y="2049"/>
                      </a:lnTo>
                      <a:lnTo>
                        <a:pt x="1206" y="2037"/>
                      </a:lnTo>
                      <a:lnTo>
                        <a:pt x="1206" y="2049"/>
                      </a:lnTo>
                      <a:lnTo>
                        <a:pt x="1219" y="2049"/>
                      </a:lnTo>
                      <a:lnTo>
                        <a:pt x="1206" y="2049"/>
                      </a:lnTo>
                      <a:lnTo>
                        <a:pt x="1206" y="2062"/>
                      </a:lnTo>
                      <a:lnTo>
                        <a:pt x="1219" y="2049"/>
                      </a:lnTo>
                      <a:lnTo>
                        <a:pt x="1219" y="2062"/>
                      </a:lnTo>
                      <a:lnTo>
                        <a:pt x="1240" y="2062"/>
                      </a:lnTo>
                      <a:lnTo>
                        <a:pt x="1240" y="2079"/>
                      </a:lnTo>
                      <a:lnTo>
                        <a:pt x="1253" y="2079"/>
                      </a:lnTo>
                      <a:lnTo>
                        <a:pt x="1240" y="2079"/>
                      </a:lnTo>
                      <a:lnTo>
                        <a:pt x="1240" y="2092"/>
                      </a:lnTo>
                      <a:lnTo>
                        <a:pt x="1253" y="2092"/>
                      </a:lnTo>
                      <a:lnTo>
                        <a:pt x="1227" y="2092"/>
                      </a:lnTo>
                      <a:lnTo>
                        <a:pt x="1240" y="2092"/>
                      </a:lnTo>
                      <a:lnTo>
                        <a:pt x="1227" y="2092"/>
                      </a:lnTo>
                      <a:lnTo>
                        <a:pt x="1227" y="2079"/>
                      </a:lnTo>
                      <a:lnTo>
                        <a:pt x="1219" y="2079"/>
                      </a:lnTo>
                      <a:lnTo>
                        <a:pt x="1206" y="2062"/>
                      </a:lnTo>
                      <a:lnTo>
                        <a:pt x="1206" y="2092"/>
                      </a:lnTo>
                      <a:lnTo>
                        <a:pt x="1181" y="2092"/>
                      </a:lnTo>
                      <a:lnTo>
                        <a:pt x="1194" y="2092"/>
                      </a:lnTo>
                      <a:lnTo>
                        <a:pt x="1181" y="2092"/>
                      </a:lnTo>
                      <a:lnTo>
                        <a:pt x="1181" y="2104"/>
                      </a:lnTo>
                      <a:lnTo>
                        <a:pt x="1181" y="2092"/>
                      </a:lnTo>
                      <a:lnTo>
                        <a:pt x="1164" y="2092"/>
                      </a:lnTo>
                      <a:lnTo>
                        <a:pt x="1164" y="2079"/>
                      </a:lnTo>
                      <a:lnTo>
                        <a:pt x="1151" y="2079"/>
                      </a:lnTo>
                      <a:lnTo>
                        <a:pt x="1151" y="2062"/>
                      </a:lnTo>
                      <a:lnTo>
                        <a:pt x="1151" y="2079"/>
                      </a:lnTo>
                      <a:lnTo>
                        <a:pt x="1139" y="2079"/>
                      </a:lnTo>
                      <a:lnTo>
                        <a:pt x="1151" y="2062"/>
                      </a:lnTo>
                      <a:lnTo>
                        <a:pt x="1130" y="2062"/>
                      </a:lnTo>
                      <a:lnTo>
                        <a:pt x="1139" y="2062"/>
                      </a:lnTo>
                      <a:lnTo>
                        <a:pt x="1139" y="2092"/>
                      </a:lnTo>
                      <a:lnTo>
                        <a:pt x="1139" y="2079"/>
                      </a:lnTo>
                      <a:lnTo>
                        <a:pt x="1130" y="2062"/>
                      </a:lnTo>
                      <a:lnTo>
                        <a:pt x="1117" y="2062"/>
                      </a:lnTo>
                      <a:lnTo>
                        <a:pt x="1130" y="2062"/>
                      </a:lnTo>
                      <a:lnTo>
                        <a:pt x="1130" y="2079"/>
                      </a:lnTo>
                      <a:lnTo>
                        <a:pt x="1117" y="2079"/>
                      </a:lnTo>
                      <a:lnTo>
                        <a:pt x="1117" y="2092"/>
                      </a:lnTo>
                      <a:lnTo>
                        <a:pt x="1117" y="2079"/>
                      </a:lnTo>
                      <a:lnTo>
                        <a:pt x="1105" y="2079"/>
                      </a:lnTo>
                      <a:lnTo>
                        <a:pt x="1105" y="2092"/>
                      </a:lnTo>
                      <a:lnTo>
                        <a:pt x="1105" y="2079"/>
                      </a:lnTo>
                      <a:lnTo>
                        <a:pt x="1079" y="2079"/>
                      </a:lnTo>
                      <a:lnTo>
                        <a:pt x="1079" y="2092"/>
                      </a:lnTo>
                      <a:lnTo>
                        <a:pt x="1092" y="2092"/>
                      </a:lnTo>
                      <a:lnTo>
                        <a:pt x="1079" y="2092"/>
                      </a:lnTo>
                      <a:lnTo>
                        <a:pt x="1079" y="2079"/>
                      </a:lnTo>
                      <a:lnTo>
                        <a:pt x="1079" y="2092"/>
                      </a:lnTo>
                      <a:lnTo>
                        <a:pt x="1079" y="2079"/>
                      </a:lnTo>
                      <a:lnTo>
                        <a:pt x="1079" y="2092"/>
                      </a:lnTo>
                      <a:lnTo>
                        <a:pt x="1079" y="2079"/>
                      </a:lnTo>
                      <a:lnTo>
                        <a:pt x="1062" y="2079"/>
                      </a:lnTo>
                      <a:lnTo>
                        <a:pt x="1062" y="2092"/>
                      </a:lnTo>
                      <a:lnTo>
                        <a:pt x="1079" y="2092"/>
                      </a:lnTo>
                      <a:lnTo>
                        <a:pt x="1062" y="2092"/>
                      </a:lnTo>
                      <a:lnTo>
                        <a:pt x="1079" y="2092"/>
                      </a:lnTo>
                      <a:lnTo>
                        <a:pt x="1079" y="2113"/>
                      </a:lnTo>
                      <a:lnTo>
                        <a:pt x="1092" y="2113"/>
                      </a:lnTo>
                      <a:lnTo>
                        <a:pt x="1079" y="2104"/>
                      </a:lnTo>
                      <a:lnTo>
                        <a:pt x="1092" y="2104"/>
                      </a:lnTo>
                      <a:lnTo>
                        <a:pt x="1092" y="2113"/>
                      </a:lnTo>
                      <a:lnTo>
                        <a:pt x="1105" y="2113"/>
                      </a:lnTo>
                      <a:lnTo>
                        <a:pt x="1105" y="2126"/>
                      </a:lnTo>
                      <a:lnTo>
                        <a:pt x="1105" y="2113"/>
                      </a:lnTo>
                      <a:lnTo>
                        <a:pt x="1105" y="2126"/>
                      </a:lnTo>
                      <a:lnTo>
                        <a:pt x="1105" y="2113"/>
                      </a:lnTo>
                      <a:lnTo>
                        <a:pt x="1105" y="2126"/>
                      </a:lnTo>
                      <a:lnTo>
                        <a:pt x="1092" y="2126"/>
                      </a:lnTo>
                      <a:lnTo>
                        <a:pt x="1092" y="2113"/>
                      </a:lnTo>
                      <a:lnTo>
                        <a:pt x="1092" y="2126"/>
                      </a:lnTo>
                      <a:lnTo>
                        <a:pt x="1092" y="2113"/>
                      </a:lnTo>
                      <a:lnTo>
                        <a:pt x="1092" y="2126"/>
                      </a:lnTo>
                      <a:lnTo>
                        <a:pt x="1092" y="2113"/>
                      </a:lnTo>
                      <a:lnTo>
                        <a:pt x="1079" y="2113"/>
                      </a:lnTo>
                      <a:lnTo>
                        <a:pt x="1079" y="2126"/>
                      </a:lnTo>
                      <a:lnTo>
                        <a:pt x="1092" y="2126"/>
                      </a:lnTo>
                      <a:lnTo>
                        <a:pt x="1092" y="2138"/>
                      </a:lnTo>
                      <a:lnTo>
                        <a:pt x="1092" y="2126"/>
                      </a:lnTo>
                      <a:lnTo>
                        <a:pt x="1092" y="2138"/>
                      </a:lnTo>
                      <a:lnTo>
                        <a:pt x="1092" y="2126"/>
                      </a:lnTo>
                      <a:lnTo>
                        <a:pt x="1092" y="2138"/>
                      </a:lnTo>
                      <a:lnTo>
                        <a:pt x="1105" y="2138"/>
                      </a:lnTo>
                      <a:lnTo>
                        <a:pt x="1092" y="2138"/>
                      </a:lnTo>
                      <a:lnTo>
                        <a:pt x="1105" y="2138"/>
                      </a:lnTo>
                      <a:lnTo>
                        <a:pt x="1117" y="2126"/>
                      </a:lnTo>
                      <a:lnTo>
                        <a:pt x="1117" y="2113"/>
                      </a:lnTo>
                      <a:lnTo>
                        <a:pt x="1130" y="2113"/>
                      </a:lnTo>
                      <a:lnTo>
                        <a:pt x="1117" y="2113"/>
                      </a:lnTo>
                      <a:lnTo>
                        <a:pt x="1130" y="2113"/>
                      </a:lnTo>
                      <a:lnTo>
                        <a:pt x="1117" y="2113"/>
                      </a:lnTo>
                      <a:lnTo>
                        <a:pt x="1117" y="2126"/>
                      </a:lnTo>
                      <a:lnTo>
                        <a:pt x="1164" y="2126"/>
                      </a:lnTo>
                      <a:lnTo>
                        <a:pt x="1164" y="2138"/>
                      </a:lnTo>
                      <a:lnTo>
                        <a:pt x="1151" y="2138"/>
                      </a:lnTo>
                      <a:lnTo>
                        <a:pt x="1151" y="2126"/>
                      </a:lnTo>
                      <a:lnTo>
                        <a:pt x="1139" y="2126"/>
                      </a:lnTo>
                      <a:lnTo>
                        <a:pt x="1139" y="2138"/>
                      </a:lnTo>
                      <a:lnTo>
                        <a:pt x="1105" y="2138"/>
                      </a:lnTo>
                      <a:lnTo>
                        <a:pt x="1105" y="2151"/>
                      </a:lnTo>
                      <a:lnTo>
                        <a:pt x="1105" y="2138"/>
                      </a:lnTo>
                      <a:lnTo>
                        <a:pt x="1092" y="2151"/>
                      </a:lnTo>
                      <a:lnTo>
                        <a:pt x="1092" y="2138"/>
                      </a:lnTo>
                      <a:lnTo>
                        <a:pt x="1092" y="2151"/>
                      </a:lnTo>
                      <a:lnTo>
                        <a:pt x="1092" y="2138"/>
                      </a:lnTo>
                      <a:lnTo>
                        <a:pt x="1079" y="2138"/>
                      </a:lnTo>
                      <a:lnTo>
                        <a:pt x="1079" y="2126"/>
                      </a:lnTo>
                      <a:lnTo>
                        <a:pt x="1079" y="2138"/>
                      </a:lnTo>
                      <a:lnTo>
                        <a:pt x="1079" y="2126"/>
                      </a:lnTo>
                      <a:lnTo>
                        <a:pt x="1079" y="2138"/>
                      </a:lnTo>
                      <a:lnTo>
                        <a:pt x="1062" y="2138"/>
                      </a:lnTo>
                      <a:lnTo>
                        <a:pt x="1062" y="2126"/>
                      </a:lnTo>
                      <a:lnTo>
                        <a:pt x="1062" y="2138"/>
                      </a:lnTo>
                      <a:lnTo>
                        <a:pt x="1050" y="2138"/>
                      </a:lnTo>
                      <a:lnTo>
                        <a:pt x="1050" y="2151"/>
                      </a:lnTo>
                      <a:lnTo>
                        <a:pt x="1045" y="2151"/>
                      </a:lnTo>
                      <a:lnTo>
                        <a:pt x="1050" y="2151"/>
                      </a:lnTo>
                      <a:lnTo>
                        <a:pt x="1050" y="2138"/>
                      </a:lnTo>
                      <a:lnTo>
                        <a:pt x="1050" y="2151"/>
                      </a:lnTo>
                      <a:lnTo>
                        <a:pt x="1050" y="2138"/>
                      </a:lnTo>
                      <a:lnTo>
                        <a:pt x="1045" y="2138"/>
                      </a:lnTo>
                      <a:lnTo>
                        <a:pt x="1050" y="2151"/>
                      </a:lnTo>
                      <a:lnTo>
                        <a:pt x="1045" y="2151"/>
                      </a:lnTo>
                      <a:lnTo>
                        <a:pt x="1045" y="2138"/>
                      </a:lnTo>
                      <a:lnTo>
                        <a:pt x="1045" y="2164"/>
                      </a:lnTo>
                      <a:lnTo>
                        <a:pt x="1033" y="2164"/>
                      </a:lnTo>
                      <a:lnTo>
                        <a:pt x="1033" y="2176"/>
                      </a:lnTo>
                      <a:lnTo>
                        <a:pt x="1045" y="2176"/>
                      </a:lnTo>
                      <a:lnTo>
                        <a:pt x="1045" y="2197"/>
                      </a:lnTo>
                      <a:lnTo>
                        <a:pt x="1050" y="2197"/>
                      </a:lnTo>
                      <a:lnTo>
                        <a:pt x="1050" y="2240"/>
                      </a:lnTo>
                      <a:lnTo>
                        <a:pt x="1062" y="2240"/>
                      </a:lnTo>
                      <a:lnTo>
                        <a:pt x="1062" y="2253"/>
                      </a:lnTo>
                      <a:lnTo>
                        <a:pt x="1079" y="2253"/>
                      </a:lnTo>
                      <a:lnTo>
                        <a:pt x="1079" y="2240"/>
                      </a:lnTo>
                      <a:lnTo>
                        <a:pt x="1079" y="2253"/>
                      </a:lnTo>
                      <a:lnTo>
                        <a:pt x="1062" y="2253"/>
                      </a:lnTo>
                      <a:lnTo>
                        <a:pt x="1062" y="2265"/>
                      </a:lnTo>
                      <a:lnTo>
                        <a:pt x="1079" y="2265"/>
                      </a:lnTo>
                      <a:lnTo>
                        <a:pt x="1079" y="2278"/>
                      </a:lnTo>
                      <a:lnTo>
                        <a:pt x="1092" y="2278"/>
                      </a:lnTo>
                      <a:lnTo>
                        <a:pt x="1092" y="2286"/>
                      </a:lnTo>
                      <a:lnTo>
                        <a:pt x="1105" y="2286"/>
                      </a:lnTo>
                      <a:lnTo>
                        <a:pt x="1105" y="2312"/>
                      </a:lnTo>
                      <a:lnTo>
                        <a:pt x="1117" y="2312"/>
                      </a:lnTo>
                      <a:lnTo>
                        <a:pt x="1117" y="2341"/>
                      </a:lnTo>
                      <a:lnTo>
                        <a:pt x="1130" y="2341"/>
                      </a:lnTo>
                      <a:lnTo>
                        <a:pt x="1130" y="2354"/>
                      </a:lnTo>
                      <a:lnTo>
                        <a:pt x="1139" y="2354"/>
                      </a:lnTo>
                      <a:lnTo>
                        <a:pt x="1130" y="2354"/>
                      </a:lnTo>
                      <a:lnTo>
                        <a:pt x="1139" y="2354"/>
                      </a:lnTo>
                      <a:lnTo>
                        <a:pt x="1139" y="2401"/>
                      </a:lnTo>
                      <a:lnTo>
                        <a:pt x="1151" y="2401"/>
                      </a:lnTo>
                      <a:lnTo>
                        <a:pt x="1151" y="2413"/>
                      </a:lnTo>
                      <a:lnTo>
                        <a:pt x="1164" y="2413"/>
                      </a:lnTo>
                      <a:lnTo>
                        <a:pt x="1164" y="2401"/>
                      </a:lnTo>
                      <a:lnTo>
                        <a:pt x="1181" y="2401"/>
                      </a:lnTo>
                      <a:lnTo>
                        <a:pt x="1181" y="2426"/>
                      </a:lnTo>
                      <a:lnTo>
                        <a:pt x="1194" y="2426"/>
                      </a:lnTo>
                      <a:lnTo>
                        <a:pt x="1181" y="2426"/>
                      </a:lnTo>
                      <a:lnTo>
                        <a:pt x="1181" y="2443"/>
                      </a:lnTo>
                      <a:lnTo>
                        <a:pt x="1181" y="2426"/>
                      </a:lnTo>
                      <a:lnTo>
                        <a:pt x="1164" y="2426"/>
                      </a:lnTo>
                      <a:lnTo>
                        <a:pt x="1151" y="2413"/>
                      </a:lnTo>
                      <a:lnTo>
                        <a:pt x="1151" y="2443"/>
                      </a:lnTo>
                      <a:lnTo>
                        <a:pt x="1164" y="2443"/>
                      </a:lnTo>
                      <a:lnTo>
                        <a:pt x="1181" y="2456"/>
                      </a:lnTo>
                      <a:lnTo>
                        <a:pt x="1194" y="2456"/>
                      </a:lnTo>
                      <a:lnTo>
                        <a:pt x="1194" y="2468"/>
                      </a:lnTo>
                      <a:lnTo>
                        <a:pt x="1206" y="2468"/>
                      </a:lnTo>
                      <a:lnTo>
                        <a:pt x="1206" y="2477"/>
                      </a:lnTo>
                      <a:lnTo>
                        <a:pt x="1164" y="2477"/>
                      </a:lnTo>
                      <a:lnTo>
                        <a:pt x="1151" y="2468"/>
                      </a:lnTo>
                      <a:lnTo>
                        <a:pt x="1139" y="2468"/>
                      </a:lnTo>
                      <a:lnTo>
                        <a:pt x="1139" y="2456"/>
                      </a:lnTo>
                      <a:lnTo>
                        <a:pt x="1130" y="2456"/>
                      </a:lnTo>
                      <a:lnTo>
                        <a:pt x="1130" y="2443"/>
                      </a:lnTo>
                      <a:lnTo>
                        <a:pt x="1117" y="2443"/>
                      </a:lnTo>
                      <a:lnTo>
                        <a:pt x="1117" y="2426"/>
                      </a:lnTo>
                      <a:lnTo>
                        <a:pt x="1105" y="2426"/>
                      </a:lnTo>
                      <a:lnTo>
                        <a:pt x="1105" y="2401"/>
                      </a:lnTo>
                      <a:lnTo>
                        <a:pt x="1117" y="2401"/>
                      </a:lnTo>
                      <a:lnTo>
                        <a:pt x="1117" y="2388"/>
                      </a:lnTo>
                      <a:lnTo>
                        <a:pt x="1105" y="2388"/>
                      </a:lnTo>
                      <a:lnTo>
                        <a:pt x="1105" y="2380"/>
                      </a:lnTo>
                      <a:lnTo>
                        <a:pt x="1092" y="2367"/>
                      </a:lnTo>
                      <a:lnTo>
                        <a:pt x="1079" y="2367"/>
                      </a:lnTo>
                      <a:lnTo>
                        <a:pt x="1079" y="2354"/>
                      </a:lnTo>
                      <a:lnTo>
                        <a:pt x="1062" y="2354"/>
                      </a:lnTo>
                      <a:lnTo>
                        <a:pt x="1079" y="2341"/>
                      </a:lnTo>
                      <a:lnTo>
                        <a:pt x="1062" y="2341"/>
                      </a:lnTo>
                      <a:lnTo>
                        <a:pt x="1062" y="2329"/>
                      </a:lnTo>
                      <a:lnTo>
                        <a:pt x="1050" y="2329"/>
                      </a:lnTo>
                      <a:lnTo>
                        <a:pt x="1050" y="2312"/>
                      </a:lnTo>
                      <a:lnTo>
                        <a:pt x="1050" y="2329"/>
                      </a:lnTo>
                      <a:lnTo>
                        <a:pt x="1050" y="2312"/>
                      </a:lnTo>
                      <a:lnTo>
                        <a:pt x="1033" y="2312"/>
                      </a:lnTo>
                      <a:lnTo>
                        <a:pt x="1033" y="2329"/>
                      </a:lnTo>
                      <a:lnTo>
                        <a:pt x="1033" y="2312"/>
                      </a:lnTo>
                      <a:lnTo>
                        <a:pt x="1045" y="2312"/>
                      </a:lnTo>
                      <a:lnTo>
                        <a:pt x="1045" y="2329"/>
                      </a:lnTo>
                      <a:lnTo>
                        <a:pt x="1050" y="2329"/>
                      </a:lnTo>
                      <a:lnTo>
                        <a:pt x="1045" y="2329"/>
                      </a:lnTo>
                      <a:lnTo>
                        <a:pt x="1050" y="2329"/>
                      </a:lnTo>
                      <a:lnTo>
                        <a:pt x="1045" y="2329"/>
                      </a:lnTo>
                      <a:lnTo>
                        <a:pt x="1045" y="2341"/>
                      </a:lnTo>
                      <a:lnTo>
                        <a:pt x="1050" y="2341"/>
                      </a:lnTo>
                      <a:lnTo>
                        <a:pt x="1050" y="2354"/>
                      </a:lnTo>
                      <a:lnTo>
                        <a:pt x="1045" y="2354"/>
                      </a:lnTo>
                      <a:lnTo>
                        <a:pt x="1045" y="2367"/>
                      </a:lnTo>
                      <a:lnTo>
                        <a:pt x="1045" y="2354"/>
                      </a:lnTo>
                      <a:lnTo>
                        <a:pt x="1045" y="2367"/>
                      </a:lnTo>
                      <a:lnTo>
                        <a:pt x="1045" y="2354"/>
                      </a:lnTo>
                      <a:lnTo>
                        <a:pt x="1045" y="2367"/>
                      </a:lnTo>
                      <a:lnTo>
                        <a:pt x="1050" y="2367"/>
                      </a:lnTo>
                      <a:lnTo>
                        <a:pt x="1050" y="2380"/>
                      </a:lnTo>
                      <a:lnTo>
                        <a:pt x="1045" y="2380"/>
                      </a:lnTo>
                      <a:lnTo>
                        <a:pt x="1045" y="2401"/>
                      </a:lnTo>
                      <a:lnTo>
                        <a:pt x="1033" y="2401"/>
                      </a:lnTo>
                      <a:lnTo>
                        <a:pt x="1033" y="2413"/>
                      </a:lnTo>
                      <a:lnTo>
                        <a:pt x="1016" y="2413"/>
                      </a:lnTo>
                      <a:lnTo>
                        <a:pt x="1016" y="2426"/>
                      </a:lnTo>
                      <a:lnTo>
                        <a:pt x="1016" y="2413"/>
                      </a:lnTo>
                      <a:lnTo>
                        <a:pt x="1003" y="2413"/>
                      </a:lnTo>
                      <a:lnTo>
                        <a:pt x="1016" y="2413"/>
                      </a:lnTo>
                      <a:lnTo>
                        <a:pt x="1003" y="2413"/>
                      </a:lnTo>
                      <a:lnTo>
                        <a:pt x="1016" y="2413"/>
                      </a:lnTo>
                      <a:lnTo>
                        <a:pt x="1003" y="2413"/>
                      </a:lnTo>
                      <a:lnTo>
                        <a:pt x="1003" y="2426"/>
                      </a:lnTo>
                      <a:lnTo>
                        <a:pt x="1016" y="2426"/>
                      </a:lnTo>
                      <a:lnTo>
                        <a:pt x="1003" y="2426"/>
                      </a:lnTo>
                      <a:lnTo>
                        <a:pt x="1016" y="2426"/>
                      </a:lnTo>
                      <a:lnTo>
                        <a:pt x="1003" y="2426"/>
                      </a:lnTo>
                      <a:lnTo>
                        <a:pt x="1016" y="2426"/>
                      </a:lnTo>
                      <a:lnTo>
                        <a:pt x="1016" y="2443"/>
                      </a:lnTo>
                      <a:lnTo>
                        <a:pt x="1003" y="2443"/>
                      </a:lnTo>
                      <a:lnTo>
                        <a:pt x="1003" y="2456"/>
                      </a:lnTo>
                      <a:lnTo>
                        <a:pt x="990" y="2456"/>
                      </a:lnTo>
                      <a:lnTo>
                        <a:pt x="990" y="2443"/>
                      </a:lnTo>
                      <a:lnTo>
                        <a:pt x="978" y="2443"/>
                      </a:lnTo>
                      <a:lnTo>
                        <a:pt x="978" y="2426"/>
                      </a:lnTo>
                      <a:lnTo>
                        <a:pt x="965" y="2426"/>
                      </a:lnTo>
                      <a:lnTo>
                        <a:pt x="965" y="2443"/>
                      </a:lnTo>
                      <a:lnTo>
                        <a:pt x="948" y="2443"/>
                      </a:lnTo>
                      <a:lnTo>
                        <a:pt x="948" y="2456"/>
                      </a:lnTo>
                      <a:lnTo>
                        <a:pt x="944" y="2456"/>
                      </a:lnTo>
                      <a:lnTo>
                        <a:pt x="944" y="2468"/>
                      </a:lnTo>
                      <a:lnTo>
                        <a:pt x="948" y="2468"/>
                      </a:lnTo>
                      <a:lnTo>
                        <a:pt x="948" y="2477"/>
                      </a:lnTo>
                      <a:lnTo>
                        <a:pt x="948" y="2468"/>
                      </a:lnTo>
                      <a:lnTo>
                        <a:pt x="948" y="2490"/>
                      </a:lnTo>
                      <a:lnTo>
                        <a:pt x="944" y="2490"/>
                      </a:lnTo>
                      <a:lnTo>
                        <a:pt x="944" y="2502"/>
                      </a:lnTo>
                      <a:lnTo>
                        <a:pt x="948" y="2502"/>
                      </a:lnTo>
                      <a:lnTo>
                        <a:pt x="948" y="2528"/>
                      </a:lnTo>
                      <a:lnTo>
                        <a:pt x="978" y="2528"/>
                      </a:lnTo>
                      <a:lnTo>
                        <a:pt x="978" y="2557"/>
                      </a:lnTo>
                      <a:lnTo>
                        <a:pt x="965" y="2557"/>
                      </a:lnTo>
                      <a:lnTo>
                        <a:pt x="965" y="2570"/>
                      </a:lnTo>
                      <a:lnTo>
                        <a:pt x="948" y="2570"/>
                      </a:lnTo>
                      <a:lnTo>
                        <a:pt x="965" y="2570"/>
                      </a:lnTo>
                      <a:lnTo>
                        <a:pt x="948" y="2570"/>
                      </a:lnTo>
                      <a:lnTo>
                        <a:pt x="948" y="2579"/>
                      </a:lnTo>
                      <a:lnTo>
                        <a:pt x="965" y="2579"/>
                      </a:lnTo>
                      <a:lnTo>
                        <a:pt x="965" y="2591"/>
                      </a:lnTo>
                      <a:lnTo>
                        <a:pt x="990" y="2591"/>
                      </a:lnTo>
                      <a:lnTo>
                        <a:pt x="990" y="2579"/>
                      </a:lnTo>
                      <a:lnTo>
                        <a:pt x="1003" y="2579"/>
                      </a:lnTo>
                      <a:lnTo>
                        <a:pt x="1003" y="2591"/>
                      </a:lnTo>
                      <a:lnTo>
                        <a:pt x="1033" y="2591"/>
                      </a:lnTo>
                      <a:lnTo>
                        <a:pt x="1033" y="2604"/>
                      </a:lnTo>
                      <a:lnTo>
                        <a:pt x="1045" y="2604"/>
                      </a:lnTo>
                      <a:lnTo>
                        <a:pt x="1045" y="2617"/>
                      </a:lnTo>
                      <a:lnTo>
                        <a:pt x="1079" y="2617"/>
                      </a:lnTo>
                      <a:lnTo>
                        <a:pt x="1079" y="2629"/>
                      </a:lnTo>
                      <a:lnTo>
                        <a:pt x="1062" y="2629"/>
                      </a:lnTo>
                      <a:lnTo>
                        <a:pt x="1079" y="2629"/>
                      </a:lnTo>
                      <a:lnTo>
                        <a:pt x="1079" y="2642"/>
                      </a:lnTo>
                      <a:lnTo>
                        <a:pt x="1092" y="2642"/>
                      </a:lnTo>
                      <a:lnTo>
                        <a:pt x="1092" y="2659"/>
                      </a:lnTo>
                      <a:lnTo>
                        <a:pt x="1105" y="2642"/>
                      </a:lnTo>
                      <a:lnTo>
                        <a:pt x="1105" y="2629"/>
                      </a:lnTo>
                      <a:lnTo>
                        <a:pt x="1117" y="2629"/>
                      </a:lnTo>
                      <a:lnTo>
                        <a:pt x="1117" y="2617"/>
                      </a:lnTo>
                      <a:lnTo>
                        <a:pt x="1130" y="2617"/>
                      </a:lnTo>
                      <a:lnTo>
                        <a:pt x="1130" y="2591"/>
                      </a:lnTo>
                      <a:lnTo>
                        <a:pt x="1117" y="2591"/>
                      </a:lnTo>
                      <a:lnTo>
                        <a:pt x="1117" y="2604"/>
                      </a:lnTo>
                      <a:lnTo>
                        <a:pt x="1105" y="2604"/>
                      </a:lnTo>
                      <a:lnTo>
                        <a:pt x="1105" y="2570"/>
                      </a:lnTo>
                      <a:lnTo>
                        <a:pt x="1117" y="2570"/>
                      </a:lnTo>
                      <a:lnTo>
                        <a:pt x="1105" y="2570"/>
                      </a:lnTo>
                      <a:lnTo>
                        <a:pt x="1117" y="2570"/>
                      </a:lnTo>
                      <a:lnTo>
                        <a:pt x="1117" y="2528"/>
                      </a:lnTo>
                      <a:lnTo>
                        <a:pt x="1151" y="2528"/>
                      </a:lnTo>
                      <a:lnTo>
                        <a:pt x="1139" y="2528"/>
                      </a:lnTo>
                      <a:lnTo>
                        <a:pt x="1151" y="2528"/>
                      </a:lnTo>
                      <a:lnTo>
                        <a:pt x="1151" y="2557"/>
                      </a:lnTo>
                      <a:lnTo>
                        <a:pt x="1164" y="2557"/>
                      </a:lnTo>
                      <a:lnTo>
                        <a:pt x="1164" y="2570"/>
                      </a:lnTo>
                      <a:lnTo>
                        <a:pt x="1181" y="2570"/>
                      </a:lnTo>
                      <a:lnTo>
                        <a:pt x="1164" y="2579"/>
                      </a:lnTo>
                      <a:lnTo>
                        <a:pt x="1164" y="2617"/>
                      </a:lnTo>
                      <a:lnTo>
                        <a:pt x="1181" y="2617"/>
                      </a:lnTo>
                      <a:lnTo>
                        <a:pt x="1164" y="2617"/>
                      </a:lnTo>
                      <a:lnTo>
                        <a:pt x="1181" y="2617"/>
                      </a:lnTo>
                      <a:lnTo>
                        <a:pt x="1181" y="2642"/>
                      </a:lnTo>
                      <a:lnTo>
                        <a:pt x="1181" y="2629"/>
                      </a:lnTo>
                      <a:lnTo>
                        <a:pt x="1194" y="2629"/>
                      </a:lnTo>
                      <a:lnTo>
                        <a:pt x="1194" y="2659"/>
                      </a:lnTo>
                      <a:lnTo>
                        <a:pt x="1206" y="2659"/>
                      </a:lnTo>
                      <a:lnTo>
                        <a:pt x="1206" y="2629"/>
                      </a:lnTo>
                      <a:lnTo>
                        <a:pt x="1206" y="2642"/>
                      </a:lnTo>
                      <a:lnTo>
                        <a:pt x="1206" y="2629"/>
                      </a:lnTo>
                      <a:lnTo>
                        <a:pt x="1206" y="2642"/>
                      </a:lnTo>
                      <a:lnTo>
                        <a:pt x="1206" y="2629"/>
                      </a:lnTo>
                      <a:lnTo>
                        <a:pt x="1206" y="2642"/>
                      </a:lnTo>
                      <a:lnTo>
                        <a:pt x="1219" y="2642"/>
                      </a:lnTo>
                      <a:lnTo>
                        <a:pt x="1219" y="2659"/>
                      </a:lnTo>
                      <a:lnTo>
                        <a:pt x="1227" y="2659"/>
                      </a:lnTo>
                      <a:lnTo>
                        <a:pt x="1227" y="2629"/>
                      </a:lnTo>
                      <a:lnTo>
                        <a:pt x="1240" y="2629"/>
                      </a:lnTo>
                      <a:lnTo>
                        <a:pt x="1227" y="2629"/>
                      </a:lnTo>
                      <a:lnTo>
                        <a:pt x="1253" y="2629"/>
                      </a:lnTo>
                      <a:lnTo>
                        <a:pt x="1253" y="2642"/>
                      </a:lnTo>
                      <a:lnTo>
                        <a:pt x="1266" y="2642"/>
                      </a:lnTo>
                      <a:lnTo>
                        <a:pt x="1240" y="2642"/>
                      </a:lnTo>
                      <a:lnTo>
                        <a:pt x="1240" y="2663"/>
                      </a:lnTo>
                      <a:lnTo>
                        <a:pt x="1253" y="2663"/>
                      </a:lnTo>
                      <a:lnTo>
                        <a:pt x="1253" y="2676"/>
                      </a:lnTo>
                      <a:lnTo>
                        <a:pt x="1266" y="2693"/>
                      </a:lnTo>
                      <a:lnTo>
                        <a:pt x="1266" y="2676"/>
                      </a:lnTo>
                      <a:lnTo>
                        <a:pt x="1282" y="2693"/>
                      </a:lnTo>
                      <a:lnTo>
                        <a:pt x="1295" y="2693"/>
                      </a:lnTo>
                      <a:lnTo>
                        <a:pt x="1295" y="2676"/>
                      </a:lnTo>
                      <a:lnTo>
                        <a:pt x="1308" y="2676"/>
                      </a:lnTo>
                      <a:lnTo>
                        <a:pt x="1308" y="2693"/>
                      </a:lnTo>
                      <a:lnTo>
                        <a:pt x="1380" y="2693"/>
                      </a:lnTo>
                      <a:lnTo>
                        <a:pt x="1380" y="2705"/>
                      </a:lnTo>
                      <a:lnTo>
                        <a:pt x="1410" y="2705"/>
                      </a:lnTo>
                      <a:lnTo>
                        <a:pt x="1410" y="2718"/>
                      </a:lnTo>
                      <a:lnTo>
                        <a:pt x="1414" y="2718"/>
                      </a:lnTo>
                      <a:lnTo>
                        <a:pt x="1431" y="2731"/>
                      </a:lnTo>
                      <a:lnTo>
                        <a:pt x="1443" y="2731"/>
                      </a:lnTo>
                      <a:lnTo>
                        <a:pt x="1443" y="2718"/>
                      </a:lnTo>
                      <a:lnTo>
                        <a:pt x="1456" y="2718"/>
                      </a:lnTo>
                      <a:lnTo>
                        <a:pt x="1456" y="2744"/>
                      </a:lnTo>
                      <a:lnTo>
                        <a:pt x="1469" y="2744"/>
                      </a:lnTo>
                      <a:lnTo>
                        <a:pt x="1469" y="2765"/>
                      </a:lnTo>
                      <a:lnTo>
                        <a:pt x="1481" y="2765"/>
                      </a:lnTo>
                      <a:lnTo>
                        <a:pt x="1481" y="2807"/>
                      </a:lnTo>
                      <a:lnTo>
                        <a:pt x="1469" y="2807"/>
                      </a:lnTo>
                      <a:lnTo>
                        <a:pt x="1469" y="2820"/>
                      </a:lnTo>
                      <a:lnTo>
                        <a:pt x="1456" y="2832"/>
                      </a:lnTo>
                      <a:lnTo>
                        <a:pt x="1456" y="2820"/>
                      </a:lnTo>
                      <a:lnTo>
                        <a:pt x="1469" y="2820"/>
                      </a:lnTo>
                      <a:lnTo>
                        <a:pt x="1469" y="2777"/>
                      </a:lnTo>
                      <a:lnTo>
                        <a:pt x="1456" y="2777"/>
                      </a:lnTo>
                      <a:lnTo>
                        <a:pt x="1456" y="2765"/>
                      </a:lnTo>
                      <a:lnTo>
                        <a:pt x="1443" y="2765"/>
                      </a:lnTo>
                      <a:lnTo>
                        <a:pt x="1456" y="2777"/>
                      </a:lnTo>
                      <a:lnTo>
                        <a:pt x="1469" y="2777"/>
                      </a:lnTo>
                      <a:lnTo>
                        <a:pt x="1456" y="2777"/>
                      </a:lnTo>
                      <a:lnTo>
                        <a:pt x="1456" y="2794"/>
                      </a:lnTo>
                      <a:lnTo>
                        <a:pt x="1443" y="2794"/>
                      </a:lnTo>
                      <a:lnTo>
                        <a:pt x="1443" y="2777"/>
                      </a:lnTo>
                      <a:lnTo>
                        <a:pt x="1443" y="2794"/>
                      </a:lnTo>
                      <a:lnTo>
                        <a:pt x="1456" y="2794"/>
                      </a:lnTo>
                      <a:lnTo>
                        <a:pt x="1456" y="2807"/>
                      </a:lnTo>
                      <a:lnTo>
                        <a:pt x="1443" y="2807"/>
                      </a:lnTo>
                      <a:lnTo>
                        <a:pt x="1443" y="2820"/>
                      </a:lnTo>
                      <a:lnTo>
                        <a:pt x="1431" y="2820"/>
                      </a:lnTo>
                      <a:lnTo>
                        <a:pt x="1443" y="2820"/>
                      </a:lnTo>
                      <a:lnTo>
                        <a:pt x="1431" y="2820"/>
                      </a:lnTo>
                      <a:lnTo>
                        <a:pt x="1431" y="2832"/>
                      </a:lnTo>
                      <a:lnTo>
                        <a:pt x="1443" y="2832"/>
                      </a:lnTo>
                      <a:lnTo>
                        <a:pt x="1431" y="2832"/>
                      </a:lnTo>
                      <a:lnTo>
                        <a:pt x="1443" y="2832"/>
                      </a:lnTo>
                      <a:lnTo>
                        <a:pt x="1431" y="2832"/>
                      </a:lnTo>
                      <a:lnTo>
                        <a:pt x="1431" y="2845"/>
                      </a:lnTo>
                      <a:lnTo>
                        <a:pt x="1414" y="2845"/>
                      </a:lnTo>
                      <a:lnTo>
                        <a:pt x="1414" y="2854"/>
                      </a:lnTo>
                      <a:lnTo>
                        <a:pt x="1414" y="2845"/>
                      </a:lnTo>
                      <a:lnTo>
                        <a:pt x="1414" y="2854"/>
                      </a:lnTo>
                      <a:lnTo>
                        <a:pt x="1414" y="2845"/>
                      </a:lnTo>
                      <a:lnTo>
                        <a:pt x="1414" y="2854"/>
                      </a:lnTo>
                      <a:lnTo>
                        <a:pt x="1410" y="2854"/>
                      </a:lnTo>
                      <a:lnTo>
                        <a:pt x="1410" y="2866"/>
                      </a:lnTo>
                      <a:lnTo>
                        <a:pt x="1414" y="2866"/>
                      </a:lnTo>
                      <a:lnTo>
                        <a:pt x="1414" y="2879"/>
                      </a:lnTo>
                      <a:lnTo>
                        <a:pt x="1410" y="2879"/>
                      </a:lnTo>
                      <a:lnTo>
                        <a:pt x="1410" y="2892"/>
                      </a:lnTo>
                      <a:lnTo>
                        <a:pt x="1410" y="2879"/>
                      </a:lnTo>
                      <a:lnTo>
                        <a:pt x="1397" y="2879"/>
                      </a:lnTo>
                      <a:lnTo>
                        <a:pt x="1410" y="2879"/>
                      </a:lnTo>
                      <a:lnTo>
                        <a:pt x="1397" y="2879"/>
                      </a:lnTo>
                      <a:lnTo>
                        <a:pt x="1397" y="2866"/>
                      </a:lnTo>
                      <a:lnTo>
                        <a:pt x="1397" y="2909"/>
                      </a:lnTo>
                      <a:lnTo>
                        <a:pt x="1410" y="2909"/>
                      </a:lnTo>
                      <a:lnTo>
                        <a:pt x="1410" y="2921"/>
                      </a:lnTo>
                      <a:lnTo>
                        <a:pt x="1431" y="2921"/>
                      </a:lnTo>
                      <a:lnTo>
                        <a:pt x="1431" y="2909"/>
                      </a:lnTo>
                      <a:lnTo>
                        <a:pt x="1431" y="2921"/>
                      </a:lnTo>
                      <a:lnTo>
                        <a:pt x="1443" y="2921"/>
                      </a:lnTo>
                      <a:lnTo>
                        <a:pt x="1443" y="2909"/>
                      </a:lnTo>
                      <a:lnTo>
                        <a:pt x="1456" y="2909"/>
                      </a:lnTo>
                      <a:lnTo>
                        <a:pt x="1456" y="2892"/>
                      </a:lnTo>
                      <a:lnTo>
                        <a:pt x="1481" y="2892"/>
                      </a:lnTo>
                      <a:lnTo>
                        <a:pt x="1481" y="2909"/>
                      </a:lnTo>
                      <a:lnTo>
                        <a:pt x="1498" y="2909"/>
                      </a:lnTo>
                      <a:lnTo>
                        <a:pt x="1498" y="2892"/>
                      </a:lnTo>
                      <a:lnTo>
                        <a:pt x="1503" y="2892"/>
                      </a:lnTo>
                      <a:lnTo>
                        <a:pt x="1503" y="2921"/>
                      </a:lnTo>
                      <a:lnTo>
                        <a:pt x="1498" y="2921"/>
                      </a:lnTo>
                      <a:lnTo>
                        <a:pt x="1498" y="2934"/>
                      </a:lnTo>
                      <a:lnTo>
                        <a:pt x="1503" y="2934"/>
                      </a:lnTo>
                      <a:lnTo>
                        <a:pt x="1503" y="2943"/>
                      </a:lnTo>
                      <a:lnTo>
                        <a:pt x="1515" y="2943"/>
                      </a:lnTo>
                      <a:lnTo>
                        <a:pt x="1515" y="2955"/>
                      </a:lnTo>
                      <a:lnTo>
                        <a:pt x="1528" y="2955"/>
                      </a:lnTo>
                      <a:lnTo>
                        <a:pt x="1528" y="2968"/>
                      </a:lnTo>
                      <a:lnTo>
                        <a:pt x="1596" y="2968"/>
                      </a:lnTo>
                      <a:lnTo>
                        <a:pt x="1596" y="2993"/>
                      </a:lnTo>
                      <a:lnTo>
                        <a:pt x="1604" y="2993"/>
                      </a:lnTo>
                      <a:lnTo>
                        <a:pt x="1604" y="3010"/>
                      </a:lnTo>
                      <a:lnTo>
                        <a:pt x="1617" y="3010"/>
                      </a:lnTo>
                      <a:lnTo>
                        <a:pt x="1617" y="2993"/>
                      </a:lnTo>
                      <a:lnTo>
                        <a:pt x="1630" y="2993"/>
                      </a:lnTo>
                      <a:lnTo>
                        <a:pt x="1630" y="2981"/>
                      </a:lnTo>
                      <a:lnTo>
                        <a:pt x="1685" y="2981"/>
                      </a:lnTo>
                      <a:lnTo>
                        <a:pt x="1685" y="2968"/>
                      </a:lnTo>
                      <a:lnTo>
                        <a:pt x="1731" y="2968"/>
                      </a:lnTo>
                      <a:lnTo>
                        <a:pt x="1731" y="2955"/>
                      </a:lnTo>
                      <a:lnTo>
                        <a:pt x="1761" y="2955"/>
                      </a:lnTo>
                      <a:lnTo>
                        <a:pt x="1761" y="2968"/>
                      </a:lnTo>
                      <a:lnTo>
                        <a:pt x="1761" y="2943"/>
                      </a:lnTo>
                      <a:lnTo>
                        <a:pt x="1778" y="2943"/>
                      </a:lnTo>
                      <a:lnTo>
                        <a:pt x="1778" y="2934"/>
                      </a:lnTo>
                      <a:lnTo>
                        <a:pt x="1795" y="2934"/>
                      </a:lnTo>
                      <a:lnTo>
                        <a:pt x="1795" y="2921"/>
                      </a:lnTo>
                      <a:lnTo>
                        <a:pt x="1807" y="2921"/>
                      </a:lnTo>
                      <a:lnTo>
                        <a:pt x="1807" y="2934"/>
                      </a:lnTo>
                      <a:lnTo>
                        <a:pt x="1820" y="2934"/>
                      </a:lnTo>
                      <a:lnTo>
                        <a:pt x="1833" y="2943"/>
                      </a:lnTo>
                      <a:lnTo>
                        <a:pt x="1845" y="2943"/>
                      </a:lnTo>
                      <a:lnTo>
                        <a:pt x="1845" y="2921"/>
                      </a:lnTo>
                      <a:lnTo>
                        <a:pt x="1879" y="2921"/>
                      </a:lnTo>
                      <a:lnTo>
                        <a:pt x="1879" y="2955"/>
                      </a:lnTo>
                      <a:lnTo>
                        <a:pt x="1879" y="2943"/>
                      </a:lnTo>
                      <a:lnTo>
                        <a:pt x="1875" y="2955"/>
                      </a:lnTo>
                      <a:lnTo>
                        <a:pt x="1879" y="2955"/>
                      </a:lnTo>
                      <a:lnTo>
                        <a:pt x="1875" y="2955"/>
                      </a:lnTo>
                      <a:lnTo>
                        <a:pt x="1879" y="2955"/>
                      </a:lnTo>
                      <a:lnTo>
                        <a:pt x="1875" y="2955"/>
                      </a:lnTo>
                      <a:lnTo>
                        <a:pt x="1875" y="2981"/>
                      </a:lnTo>
                      <a:lnTo>
                        <a:pt x="1862" y="2981"/>
                      </a:lnTo>
                      <a:lnTo>
                        <a:pt x="1862" y="2993"/>
                      </a:lnTo>
                      <a:lnTo>
                        <a:pt x="1845" y="2993"/>
                      </a:lnTo>
                      <a:lnTo>
                        <a:pt x="1845" y="2968"/>
                      </a:lnTo>
                      <a:lnTo>
                        <a:pt x="1862" y="2968"/>
                      </a:lnTo>
                      <a:lnTo>
                        <a:pt x="1862" y="2955"/>
                      </a:lnTo>
                      <a:lnTo>
                        <a:pt x="1845" y="2955"/>
                      </a:lnTo>
                      <a:lnTo>
                        <a:pt x="1845" y="2981"/>
                      </a:lnTo>
                      <a:lnTo>
                        <a:pt x="1820" y="2981"/>
                      </a:lnTo>
                      <a:lnTo>
                        <a:pt x="1820" y="2993"/>
                      </a:lnTo>
                      <a:lnTo>
                        <a:pt x="1820" y="2981"/>
                      </a:lnTo>
                      <a:lnTo>
                        <a:pt x="1820" y="2993"/>
                      </a:lnTo>
                      <a:lnTo>
                        <a:pt x="1807" y="2981"/>
                      </a:lnTo>
                      <a:lnTo>
                        <a:pt x="1795" y="2968"/>
                      </a:lnTo>
                      <a:lnTo>
                        <a:pt x="1778" y="2968"/>
                      </a:lnTo>
                      <a:lnTo>
                        <a:pt x="1778" y="2981"/>
                      </a:lnTo>
                      <a:lnTo>
                        <a:pt x="1778" y="2968"/>
                      </a:lnTo>
                      <a:lnTo>
                        <a:pt x="1778" y="2993"/>
                      </a:lnTo>
                      <a:lnTo>
                        <a:pt x="1807" y="2993"/>
                      </a:lnTo>
                      <a:lnTo>
                        <a:pt x="1807" y="3023"/>
                      </a:lnTo>
                      <a:lnTo>
                        <a:pt x="1820" y="3023"/>
                      </a:lnTo>
                      <a:lnTo>
                        <a:pt x="1807" y="3023"/>
                      </a:lnTo>
                      <a:lnTo>
                        <a:pt x="1820" y="3036"/>
                      </a:lnTo>
                      <a:lnTo>
                        <a:pt x="1820" y="3125"/>
                      </a:lnTo>
                      <a:lnTo>
                        <a:pt x="1807" y="3125"/>
                      </a:lnTo>
                      <a:lnTo>
                        <a:pt x="1807" y="3129"/>
                      </a:lnTo>
                      <a:lnTo>
                        <a:pt x="1795" y="3129"/>
                      </a:lnTo>
                      <a:lnTo>
                        <a:pt x="1795" y="3142"/>
                      </a:lnTo>
                      <a:lnTo>
                        <a:pt x="1795" y="3129"/>
                      </a:lnTo>
                      <a:lnTo>
                        <a:pt x="1795" y="3142"/>
                      </a:lnTo>
                      <a:lnTo>
                        <a:pt x="1778" y="3142"/>
                      </a:lnTo>
                      <a:lnTo>
                        <a:pt x="1778" y="3159"/>
                      </a:lnTo>
                      <a:lnTo>
                        <a:pt x="1774" y="3159"/>
                      </a:lnTo>
                      <a:lnTo>
                        <a:pt x="1774" y="3171"/>
                      </a:lnTo>
                      <a:lnTo>
                        <a:pt x="1761" y="3171"/>
                      </a:lnTo>
                      <a:lnTo>
                        <a:pt x="1761" y="3197"/>
                      </a:lnTo>
                      <a:lnTo>
                        <a:pt x="1774" y="3197"/>
                      </a:lnTo>
                      <a:lnTo>
                        <a:pt x="1774" y="3243"/>
                      </a:lnTo>
                      <a:lnTo>
                        <a:pt x="1778" y="3243"/>
                      </a:lnTo>
                      <a:lnTo>
                        <a:pt x="1778" y="3230"/>
                      </a:lnTo>
                      <a:lnTo>
                        <a:pt x="1795" y="3230"/>
                      </a:lnTo>
                      <a:lnTo>
                        <a:pt x="1795" y="3243"/>
                      </a:lnTo>
                      <a:lnTo>
                        <a:pt x="1807" y="3243"/>
                      </a:lnTo>
                      <a:lnTo>
                        <a:pt x="1807" y="3298"/>
                      </a:lnTo>
                      <a:lnTo>
                        <a:pt x="1820" y="3311"/>
                      </a:lnTo>
                      <a:lnTo>
                        <a:pt x="1820" y="3332"/>
                      </a:lnTo>
                      <a:lnTo>
                        <a:pt x="1833" y="3332"/>
                      </a:lnTo>
                      <a:lnTo>
                        <a:pt x="1833" y="3345"/>
                      </a:lnTo>
                      <a:lnTo>
                        <a:pt x="1845" y="3345"/>
                      </a:lnTo>
                      <a:lnTo>
                        <a:pt x="1833" y="3345"/>
                      </a:lnTo>
                      <a:lnTo>
                        <a:pt x="1820" y="3357"/>
                      </a:lnTo>
                      <a:lnTo>
                        <a:pt x="1807" y="3357"/>
                      </a:lnTo>
                      <a:lnTo>
                        <a:pt x="1807" y="3374"/>
                      </a:lnTo>
                      <a:lnTo>
                        <a:pt x="1774" y="3374"/>
                      </a:lnTo>
                      <a:lnTo>
                        <a:pt x="1774" y="3387"/>
                      </a:lnTo>
                      <a:lnTo>
                        <a:pt x="1748" y="3387"/>
                      </a:lnTo>
                      <a:lnTo>
                        <a:pt x="1748" y="3400"/>
                      </a:lnTo>
                      <a:lnTo>
                        <a:pt x="1693" y="3400"/>
                      </a:lnTo>
                      <a:lnTo>
                        <a:pt x="1685" y="3408"/>
                      </a:lnTo>
                      <a:lnTo>
                        <a:pt x="1672" y="3434"/>
                      </a:lnTo>
                      <a:lnTo>
                        <a:pt x="1672" y="3472"/>
                      </a:lnTo>
                      <a:lnTo>
                        <a:pt x="1659" y="3472"/>
                      </a:lnTo>
                      <a:lnTo>
                        <a:pt x="1647" y="3489"/>
                      </a:lnTo>
                      <a:lnTo>
                        <a:pt x="1630" y="3501"/>
                      </a:lnTo>
                      <a:lnTo>
                        <a:pt x="1604" y="3523"/>
                      </a:lnTo>
                      <a:lnTo>
                        <a:pt x="1604" y="3535"/>
                      </a:lnTo>
                      <a:lnTo>
                        <a:pt x="1596" y="3535"/>
                      </a:lnTo>
                      <a:lnTo>
                        <a:pt x="1558" y="3573"/>
                      </a:lnTo>
                      <a:lnTo>
                        <a:pt x="1545" y="3607"/>
                      </a:lnTo>
                      <a:lnTo>
                        <a:pt x="1545" y="3624"/>
                      </a:lnTo>
                      <a:lnTo>
                        <a:pt x="1528" y="3624"/>
                      </a:lnTo>
                      <a:lnTo>
                        <a:pt x="1528" y="3637"/>
                      </a:lnTo>
                      <a:lnTo>
                        <a:pt x="1498" y="3637"/>
                      </a:lnTo>
                      <a:lnTo>
                        <a:pt x="1498" y="3662"/>
                      </a:lnTo>
                      <a:lnTo>
                        <a:pt x="1481" y="3662"/>
                      </a:lnTo>
                      <a:lnTo>
                        <a:pt x="1481" y="3675"/>
                      </a:lnTo>
                      <a:lnTo>
                        <a:pt x="1498" y="3683"/>
                      </a:lnTo>
                      <a:lnTo>
                        <a:pt x="1498" y="3709"/>
                      </a:lnTo>
                      <a:lnTo>
                        <a:pt x="1469" y="3738"/>
                      </a:lnTo>
                      <a:lnTo>
                        <a:pt x="1443" y="3751"/>
                      </a:lnTo>
                      <a:lnTo>
                        <a:pt x="1431" y="3738"/>
                      </a:lnTo>
                      <a:lnTo>
                        <a:pt x="1410" y="3751"/>
                      </a:lnTo>
                      <a:lnTo>
                        <a:pt x="1367" y="3777"/>
                      </a:lnTo>
                      <a:lnTo>
                        <a:pt x="1342" y="3785"/>
                      </a:lnTo>
                      <a:lnTo>
                        <a:pt x="1329" y="3785"/>
                      </a:lnTo>
                      <a:lnTo>
                        <a:pt x="1329" y="3798"/>
                      </a:lnTo>
                      <a:lnTo>
                        <a:pt x="1321" y="3810"/>
                      </a:lnTo>
                      <a:lnTo>
                        <a:pt x="1321" y="3840"/>
                      </a:lnTo>
                      <a:lnTo>
                        <a:pt x="1295" y="3840"/>
                      </a:lnTo>
                      <a:lnTo>
                        <a:pt x="1295" y="3853"/>
                      </a:lnTo>
                      <a:lnTo>
                        <a:pt x="1282" y="3874"/>
                      </a:lnTo>
                      <a:lnTo>
                        <a:pt x="1282" y="3887"/>
                      </a:lnTo>
                      <a:lnTo>
                        <a:pt x="1253" y="3887"/>
                      </a:lnTo>
                      <a:lnTo>
                        <a:pt x="1253" y="3899"/>
                      </a:lnTo>
                      <a:lnTo>
                        <a:pt x="1240" y="3899"/>
                      </a:lnTo>
                      <a:lnTo>
                        <a:pt x="1240" y="3887"/>
                      </a:lnTo>
                      <a:lnTo>
                        <a:pt x="1227" y="3887"/>
                      </a:lnTo>
                      <a:lnTo>
                        <a:pt x="1227" y="3899"/>
                      </a:lnTo>
                      <a:lnTo>
                        <a:pt x="1219" y="3899"/>
                      </a:lnTo>
                      <a:lnTo>
                        <a:pt x="1219" y="3887"/>
                      </a:lnTo>
                      <a:lnTo>
                        <a:pt x="1219" y="3899"/>
                      </a:lnTo>
                      <a:lnTo>
                        <a:pt x="1206" y="3899"/>
                      </a:lnTo>
                      <a:lnTo>
                        <a:pt x="1206" y="3887"/>
                      </a:lnTo>
                      <a:lnTo>
                        <a:pt x="1206" y="3899"/>
                      </a:lnTo>
                      <a:lnTo>
                        <a:pt x="1194" y="3899"/>
                      </a:lnTo>
                      <a:lnTo>
                        <a:pt x="1194" y="3912"/>
                      </a:lnTo>
                      <a:lnTo>
                        <a:pt x="1164" y="3912"/>
                      </a:lnTo>
                      <a:lnTo>
                        <a:pt x="1164" y="3899"/>
                      </a:lnTo>
                      <a:lnTo>
                        <a:pt x="1151" y="3899"/>
                      </a:lnTo>
                      <a:lnTo>
                        <a:pt x="1139" y="3887"/>
                      </a:lnTo>
                      <a:lnTo>
                        <a:pt x="1139" y="3865"/>
                      </a:lnTo>
                      <a:lnTo>
                        <a:pt x="1130" y="3865"/>
                      </a:lnTo>
                      <a:lnTo>
                        <a:pt x="1130" y="3853"/>
                      </a:lnTo>
                      <a:lnTo>
                        <a:pt x="1105" y="3853"/>
                      </a:lnTo>
                      <a:lnTo>
                        <a:pt x="1105" y="3865"/>
                      </a:lnTo>
                      <a:lnTo>
                        <a:pt x="1062" y="3865"/>
                      </a:lnTo>
                      <a:lnTo>
                        <a:pt x="1062" y="3853"/>
                      </a:lnTo>
                      <a:lnTo>
                        <a:pt x="1050" y="3853"/>
                      </a:lnTo>
                      <a:lnTo>
                        <a:pt x="1050" y="3840"/>
                      </a:lnTo>
                      <a:lnTo>
                        <a:pt x="1016" y="3840"/>
                      </a:lnTo>
                      <a:lnTo>
                        <a:pt x="1016" y="3823"/>
                      </a:lnTo>
                      <a:lnTo>
                        <a:pt x="1003" y="3823"/>
                      </a:lnTo>
                      <a:lnTo>
                        <a:pt x="990" y="3810"/>
                      </a:lnTo>
                      <a:lnTo>
                        <a:pt x="978" y="3810"/>
                      </a:lnTo>
                      <a:lnTo>
                        <a:pt x="978" y="3798"/>
                      </a:lnTo>
                      <a:lnTo>
                        <a:pt x="965" y="3798"/>
                      </a:lnTo>
                      <a:lnTo>
                        <a:pt x="965" y="3785"/>
                      </a:lnTo>
                      <a:lnTo>
                        <a:pt x="948" y="3785"/>
                      </a:lnTo>
                      <a:lnTo>
                        <a:pt x="948" y="3777"/>
                      </a:lnTo>
                      <a:lnTo>
                        <a:pt x="944" y="3777"/>
                      </a:lnTo>
                      <a:lnTo>
                        <a:pt x="944" y="3764"/>
                      </a:lnTo>
                      <a:lnTo>
                        <a:pt x="931" y="3764"/>
                      </a:lnTo>
                      <a:lnTo>
                        <a:pt x="931" y="3751"/>
                      </a:lnTo>
                      <a:lnTo>
                        <a:pt x="901" y="3751"/>
                      </a:lnTo>
                      <a:lnTo>
                        <a:pt x="901" y="3683"/>
                      </a:lnTo>
                      <a:lnTo>
                        <a:pt x="889" y="3675"/>
                      </a:lnTo>
                      <a:lnTo>
                        <a:pt x="889" y="3662"/>
                      </a:lnTo>
                      <a:lnTo>
                        <a:pt x="876" y="3662"/>
                      </a:lnTo>
                      <a:lnTo>
                        <a:pt x="876" y="3650"/>
                      </a:lnTo>
                      <a:lnTo>
                        <a:pt x="863" y="3650"/>
                      </a:lnTo>
                      <a:lnTo>
                        <a:pt x="863" y="3637"/>
                      </a:lnTo>
                      <a:lnTo>
                        <a:pt x="855" y="3637"/>
                      </a:lnTo>
                      <a:lnTo>
                        <a:pt x="863" y="3637"/>
                      </a:lnTo>
                      <a:lnTo>
                        <a:pt x="863" y="3624"/>
                      </a:lnTo>
                      <a:lnTo>
                        <a:pt x="855" y="3624"/>
                      </a:lnTo>
                      <a:lnTo>
                        <a:pt x="863" y="3624"/>
                      </a:lnTo>
                      <a:lnTo>
                        <a:pt x="863" y="3607"/>
                      </a:lnTo>
                      <a:lnTo>
                        <a:pt x="842" y="3607"/>
                      </a:lnTo>
                      <a:lnTo>
                        <a:pt x="842" y="3590"/>
                      </a:lnTo>
                      <a:lnTo>
                        <a:pt x="830" y="3590"/>
                      </a:lnTo>
                      <a:lnTo>
                        <a:pt x="830" y="3573"/>
                      </a:lnTo>
                      <a:lnTo>
                        <a:pt x="817" y="3573"/>
                      </a:lnTo>
                      <a:lnTo>
                        <a:pt x="842" y="3573"/>
                      </a:lnTo>
                      <a:lnTo>
                        <a:pt x="842" y="3561"/>
                      </a:lnTo>
                      <a:lnTo>
                        <a:pt x="855" y="3561"/>
                      </a:lnTo>
                      <a:lnTo>
                        <a:pt x="855" y="3535"/>
                      </a:lnTo>
                      <a:lnTo>
                        <a:pt x="863" y="3535"/>
                      </a:lnTo>
                      <a:lnTo>
                        <a:pt x="863" y="3459"/>
                      </a:lnTo>
                      <a:lnTo>
                        <a:pt x="876" y="3459"/>
                      </a:lnTo>
                      <a:lnTo>
                        <a:pt x="876" y="3446"/>
                      </a:lnTo>
                      <a:lnTo>
                        <a:pt x="889" y="3446"/>
                      </a:lnTo>
                      <a:lnTo>
                        <a:pt x="901" y="3434"/>
                      </a:lnTo>
                      <a:lnTo>
                        <a:pt x="901" y="3421"/>
                      </a:lnTo>
                      <a:lnTo>
                        <a:pt x="914" y="3421"/>
                      </a:lnTo>
                      <a:lnTo>
                        <a:pt x="914" y="3408"/>
                      </a:lnTo>
                      <a:lnTo>
                        <a:pt x="931" y="3408"/>
                      </a:lnTo>
                      <a:lnTo>
                        <a:pt x="914" y="3400"/>
                      </a:lnTo>
                      <a:lnTo>
                        <a:pt x="948" y="3400"/>
                      </a:lnTo>
                      <a:lnTo>
                        <a:pt x="948" y="3357"/>
                      </a:lnTo>
                      <a:lnTo>
                        <a:pt x="944" y="3357"/>
                      </a:lnTo>
                      <a:lnTo>
                        <a:pt x="944" y="3345"/>
                      </a:lnTo>
                      <a:lnTo>
                        <a:pt x="948" y="3332"/>
                      </a:lnTo>
                      <a:lnTo>
                        <a:pt x="948" y="3311"/>
                      </a:lnTo>
                      <a:lnTo>
                        <a:pt x="944" y="3311"/>
                      </a:lnTo>
                      <a:lnTo>
                        <a:pt x="944" y="3298"/>
                      </a:lnTo>
                      <a:lnTo>
                        <a:pt x="889" y="3298"/>
                      </a:lnTo>
                      <a:lnTo>
                        <a:pt x="889" y="3311"/>
                      </a:lnTo>
                      <a:lnTo>
                        <a:pt x="876" y="3311"/>
                      </a:lnTo>
                      <a:lnTo>
                        <a:pt x="876" y="3319"/>
                      </a:lnTo>
                      <a:lnTo>
                        <a:pt x="863" y="3311"/>
                      </a:lnTo>
                      <a:lnTo>
                        <a:pt x="855" y="3311"/>
                      </a:lnTo>
                      <a:lnTo>
                        <a:pt x="855" y="3298"/>
                      </a:lnTo>
                      <a:lnTo>
                        <a:pt x="842" y="3298"/>
                      </a:lnTo>
                      <a:lnTo>
                        <a:pt x="830" y="3285"/>
                      </a:lnTo>
                      <a:lnTo>
                        <a:pt x="817" y="3285"/>
                      </a:lnTo>
                      <a:lnTo>
                        <a:pt x="817" y="3273"/>
                      </a:lnTo>
                      <a:lnTo>
                        <a:pt x="800" y="3273"/>
                      </a:lnTo>
                      <a:lnTo>
                        <a:pt x="800" y="3209"/>
                      </a:lnTo>
                      <a:lnTo>
                        <a:pt x="775" y="3209"/>
                      </a:lnTo>
                      <a:lnTo>
                        <a:pt x="775" y="3197"/>
                      </a:lnTo>
                      <a:lnTo>
                        <a:pt x="762" y="3197"/>
                      </a:lnTo>
                      <a:lnTo>
                        <a:pt x="762" y="3184"/>
                      </a:lnTo>
                      <a:lnTo>
                        <a:pt x="753" y="3184"/>
                      </a:lnTo>
                      <a:lnTo>
                        <a:pt x="753" y="3171"/>
                      </a:lnTo>
                      <a:lnTo>
                        <a:pt x="728" y="3171"/>
                      </a:lnTo>
                      <a:lnTo>
                        <a:pt x="715" y="3159"/>
                      </a:lnTo>
                      <a:lnTo>
                        <a:pt x="698" y="3159"/>
                      </a:lnTo>
                      <a:lnTo>
                        <a:pt x="698" y="3142"/>
                      </a:lnTo>
                      <a:lnTo>
                        <a:pt x="673" y="3142"/>
                      </a:lnTo>
                      <a:lnTo>
                        <a:pt x="673" y="3129"/>
                      </a:lnTo>
                      <a:lnTo>
                        <a:pt x="686" y="3129"/>
                      </a:lnTo>
                      <a:lnTo>
                        <a:pt x="686" y="3125"/>
                      </a:lnTo>
                      <a:lnTo>
                        <a:pt x="673" y="3125"/>
                      </a:lnTo>
                      <a:lnTo>
                        <a:pt x="673" y="3095"/>
                      </a:lnTo>
                      <a:lnTo>
                        <a:pt x="664" y="3095"/>
                      </a:lnTo>
                      <a:lnTo>
                        <a:pt x="664" y="3082"/>
                      </a:lnTo>
                      <a:lnTo>
                        <a:pt x="664" y="3095"/>
                      </a:lnTo>
                      <a:lnTo>
                        <a:pt x="652" y="3095"/>
                      </a:lnTo>
                      <a:lnTo>
                        <a:pt x="639" y="3082"/>
                      </a:lnTo>
                      <a:lnTo>
                        <a:pt x="652" y="3082"/>
                      </a:lnTo>
                      <a:lnTo>
                        <a:pt x="639" y="3082"/>
                      </a:lnTo>
                      <a:lnTo>
                        <a:pt x="639" y="3070"/>
                      </a:lnTo>
                      <a:lnTo>
                        <a:pt x="626" y="3070"/>
                      </a:lnTo>
                      <a:lnTo>
                        <a:pt x="626" y="3040"/>
                      </a:lnTo>
                      <a:lnTo>
                        <a:pt x="652" y="3040"/>
                      </a:lnTo>
                      <a:lnTo>
                        <a:pt x="639" y="3040"/>
                      </a:lnTo>
                      <a:lnTo>
                        <a:pt x="652" y="3040"/>
                      </a:lnTo>
                      <a:lnTo>
                        <a:pt x="652" y="3023"/>
                      </a:lnTo>
                      <a:lnTo>
                        <a:pt x="664" y="3010"/>
                      </a:lnTo>
                      <a:lnTo>
                        <a:pt x="664" y="2993"/>
                      </a:lnTo>
                      <a:lnTo>
                        <a:pt x="652" y="2993"/>
                      </a:lnTo>
                      <a:lnTo>
                        <a:pt x="652" y="2981"/>
                      </a:lnTo>
                      <a:lnTo>
                        <a:pt x="664" y="2981"/>
                      </a:lnTo>
                      <a:lnTo>
                        <a:pt x="652" y="2981"/>
                      </a:lnTo>
                      <a:lnTo>
                        <a:pt x="652" y="2968"/>
                      </a:lnTo>
                      <a:lnTo>
                        <a:pt x="664" y="2968"/>
                      </a:lnTo>
                      <a:lnTo>
                        <a:pt x="664" y="2943"/>
                      </a:lnTo>
                      <a:lnTo>
                        <a:pt x="652" y="2943"/>
                      </a:lnTo>
                      <a:lnTo>
                        <a:pt x="664" y="2943"/>
                      </a:lnTo>
                      <a:lnTo>
                        <a:pt x="664" y="2934"/>
                      </a:lnTo>
                      <a:lnTo>
                        <a:pt x="673" y="2934"/>
                      </a:lnTo>
                      <a:lnTo>
                        <a:pt x="673" y="2892"/>
                      </a:lnTo>
                      <a:lnTo>
                        <a:pt x="652" y="2892"/>
                      </a:lnTo>
                      <a:lnTo>
                        <a:pt x="652" y="2909"/>
                      </a:lnTo>
                      <a:lnTo>
                        <a:pt x="639" y="2909"/>
                      </a:lnTo>
                      <a:lnTo>
                        <a:pt x="639" y="2866"/>
                      </a:lnTo>
                      <a:lnTo>
                        <a:pt x="626" y="2866"/>
                      </a:lnTo>
                      <a:lnTo>
                        <a:pt x="626" y="2854"/>
                      </a:lnTo>
                      <a:lnTo>
                        <a:pt x="614" y="2854"/>
                      </a:lnTo>
                      <a:lnTo>
                        <a:pt x="614" y="2832"/>
                      </a:lnTo>
                      <a:lnTo>
                        <a:pt x="601" y="2832"/>
                      </a:lnTo>
                      <a:lnTo>
                        <a:pt x="601" y="2820"/>
                      </a:lnTo>
                      <a:lnTo>
                        <a:pt x="614" y="2820"/>
                      </a:lnTo>
                      <a:lnTo>
                        <a:pt x="614" y="2807"/>
                      </a:lnTo>
                      <a:lnTo>
                        <a:pt x="601" y="2807"/>
                      </a:lnTo>
                      <a:lnTo>
                        <a:pt x="614" y="2794"/>
                      </a:lnTo>
                      <a:lnTo>
                        <a:pt x="601" y="2777"/>
                      </a:lnTo>
                      <a:lnTo>
                        <a:pt x="584" y="2765"/>
                      </a:lnTo>
                      <a:lnTo>
                        <a:pt x="580" y="2752"/>
                      </a:lnTo>
                      <a:lnTo>
                        <a:pt x="580" y="2744"/>
                      </a:lnTo>
                      <a:lnTo>
                        <a:pt x="567" y="2744"/>
                      </a:lnTo>
                      <a:lnTo>
                        <a:pt x="567" y="2752"/>
                      </a:lnTo>
                      <a:lnTo>
                        <a:pt x="550" y="2752"/>
                      </a:lnTo>
                      <a:lnTo>
                        <a:pt x="550" y="2744"/>
                      </a:lnTo>
                      <a:lnTo>
                        <a:pt x="512" y="2744"/>
                      </a:lnTo>
                      <a:lnTo>
                        <a:pt x="512" y="2731"/>
                      </a:lnTo>
                      <a:lnTo>
                        <a:pt x="512" y="2744"/>
                      </a:lnTo>
                      <a:lnTo>
                        <a:pt x="512" y="2731"/>
                      </a:lnTo>
                      <a:lnTo>
                        <a:pt x="499" y="2731"/>
                      </a:lnTo>
                      <a:lnTo>
                        <a:pt x="499" y="2718"/>
                      </a:lnTo>
                      <a:lnTo>
                        <a:pt x="482" y="2718"/>
                      </a:lnTo>
                      <a:lnTo>
                        <a:pt x="482" y="2705"/>
                      </a:lnTo>
                      <a:lnTo>
                        <a:pt x="478" y="2705"/>
                      </a:lnTo>
                      <a:lnTo>
                        <a:pt x="478" y="2693"/>
                      </a:lnTo>
                      <a:lnTo>
                        <a:pt x="436" y="2693"/>
                      </a:lnTo>
                      <a:lnTo>
                        <a:pt x="436" y="2705"/>
                      </a:lnTo>
                      <a:lnTo>
                        <a:pt x="398" y="2705"/>
                      </a:lnTo>
                      <a:lnTo>
                        <a:pt x="398" y="2693"/>
                      </a:lnTo>
                      <a:lnTo>
                        <a:pt x="398" y="2705"/>
                      </a:lnTo>
                      <a:lnTo>
                        <a:pt x="389" y="2705"/>
                      </a:lnTo>
                      <a:lnTo>
                        <a:pt x="377" y="2718"/>
                      </a:lnTo>
                      <a:lnTo>
                        <a:pt x="364" y="2718"/>
                      </a:lnTo>
                      <a:lnTo>
                        <a:pt x="364" y="2731"/>
                      </a:lnTo>
                      <a:lnTo>
                        <a:pt x="364" y="2718"/>
                      </a:lnTo>
                      <a:lnTo>
                        <a:pt x="364" y="2731"/>
                      </a:lnTo>
                      <a:lnTo>
                        <a:pt x="309" y="2731"/>
                      </a:lnTo>
                      <a:lnTo>
                        <a:pt x="309" y="2718"/>
                      </a:lnTo>
                      <a:lnTo>
                        <a:pt x="275" y="2718"/>
                      </a:lnTo>
                      <a:lnTo>
                        <a:pt x="275" y="2705"/>
                      </a:lnTo>
                      <a:lnTo>
                        <a:pt x="262" y="2693"/>
                      </a:lnTo>
                      <a:lnTo>
                        <a:pt x="262" y="2676"/>
                      </a:lnTo>
                      <a:lnTo>
                        <a:pt x="262" y="2693"/>
                      </a:lnTo>
                      <a:lnTo>
                        <a:pt x="250" y="2693"/>
                      </a:lnTo>
                      <a:lnTo>
                        <a:pt x="250" y="2676"/>
                      </a:lnTo>
                      <a:lnTo>
                        <a:pt x="220" y="2676"/>
                      </a:lnTo>
                      <a:lnTo>
                        <a:pt x="220" y="2663"/>
                      </a:lnTo>
                      <a:lnTo>
                        <a:pt x="233" y="2659"/>
                      </a:lnTo>
                      <a:lnTo>
                        <a:pt x="220" y="2659"/>
                      </a:lnTo>
                      <a:lnTo>
                        <a:pt x="220" y="2629"/>
                      </a:lnTo>
                      <a:lnTo>
                        <a:pt x="207" y="2617"/>
                      </a:lnTo>
                      <a:lnTo>
                        <a:pt x="207" y="2604"/>
                      </a:lnTo>
                      <a:lnTo>
                        <a:pt x="186" y="2604"/>
                      </a:lnTo>
                      <a:lnTo>
                        <a:pt x="186" y="2591"/>
                      </a:lnTo>
                      <a:lnTo>
                        <a:pt x="173" y="2591"/>
                      </a:lnTo>
                      <a:lnTo>
                        <a:pt x="186" y="2579"/>
                      </a:lnTo>
                      <a:lnTo>
                        <a:pt x="173" y="2579"/>
                      </a:lnTo>
                      <a:lnTo>
                        <a:pt x="186" y="2579"/>
                      </a:lnTo>
                      <a:lnTo>
                        <a:pt x="173" y="2570"/>
                      </a:lnTo>
                      <a:lnTo>
                        <a:pt x="186" y="2570"/>
                      </a:lnTo>
                      <a:lnTo>
                        <a:pt x="173" y="2570"/>
                      </a:lnTo>
                      <a:lnTo>
                        <a:pt x="173" y="2545"/>
                      </a:lnTo>
                      <a:lnTo>
                        <a:pt x="161" y="2545"/>
                      </a:lnTo>
                      <a:lnTo>
                        <a:pt x="161" y="2515"/>
                      </a:lnTo>
                      <a:lnTo>
                        <a:pt x="148" y="2515"/>
                      </a:lnTo>
                      <a:lnTo>
                        <a:pt x="148" y="2502"/>
                      </a:lnTo>
                      <a:lnTo>
                        <a:pt x="135" y="2502"/>
                      </a:lnTo>
                      <a:lnTo>
                        <a:pt x="135" y="2490"/>
                      </a:lnTo>
                      <a:lnTo>
                        <a:pt x="148" y="2490"/>
                      </a:lnTo>
                      <a:lnTo>
                        <a:pt x="148" y="2477"/>
                      </a:lnTo>
                      <a:lnTo>
                        <a:pt x="161" y="2468"/>
                      </a:lnTo>
                      <a:lnTo>
                        <a:pt x="173" y="2468"/>
                      </a:lnTo>
                      <a:lnTo>
                        <a:pt x="173" y="2426"/>
                      </a:lnTo>
                      <a:lnTo>
                        <a:pt x="161" y="2426"/>
                      </a:lnTo>
                      <a:lnTo>
                        <a:pt x="161" y="2367"/>
                      </a:lnTo>
                      <a:lnTo>
                        <a:pt x="148" y="2367"/>
                      </a:lnTo>
                      <a:lnTo>
                        <a:pt x="148" y="2354"/>
                      </a:lnTo>
                      <a:lnTo>
                        <a:pt x="135" y="2354"/>
                      </a:lnTo>
                      <a:lnTo>
                        <a:pt x="135" y="2341"/>
                      </a:lnTo>
                      <a:lnTo>
                        <a:pt x="114" y="2341"/>
                      </a:lnTo>
                      <a:lnTo>
                        <a:pt x="114" y="2329"/>
                      </a:lnTo>
                      <a:lnTo>
                        <a:pt x="101" y="2329"/>
                      </a:lnTo>
                      <a:lnTo>
                        <a:pt x="101" y="2312"/>
                      </a:lnTo>
                      <a:lnTo>
                        <a:pt x="84" y="2312"/>
                      </a:lnTo>
                      <a:lnTo>
                        <a:pt x="84" y="2278"/>
                      </a:lnTo>
                      <a:lnTo>
                        <a:pt x="72" y="2265"/>
                      </a:lnTo>
                      <a:lnTo>
                        <a:pt x="84" y="2265"/>
                      </a:lnTo>
                      <a:lnTo>
                        <a:pt x="84" y="2253"/>
                      </a:lnTo>
                      <a:lnTo>
                        <a:pt x="72" y="2240"/>
                      </a:lnTo>
                      <a:lnTo>
                        <a:pt x="72" y="2227"/>
                      </a:lnTo>
                      <a:lnTo>
                        <a:pt x="84" y="2227"/>
                      </a:lnTo>
                      <a:lnTo>
                        <a:pt x="101" y="2210"/>
                      </a:lnTo>
                      <a:lnTo>
                        <a:pt x="101" y="2193"/>
                      </a:lnTo>
                      <a:lnTo>
                        <a:pt x="84" y="2193"/>
                      </a:lnTo>
                      <a:lnTo>
                        <a:pt x="72" y="2176"/>
                      </a:lnTo>
                      <a:lnTo>
                        <a:pt x="72" y="2164"/>
                      </a:lnTo>
                      <a:lnTo>
                        <a:pt x="59" y="2164"/>
                      </a:lnTo>
                      <a:lnTo>
                        <a:pt x="59" y="2138"/>
                      </a:lnTo>
                      <a:lnTo>
                        <a:pt x="72" y="2138"/>
                      </a:lnTo>
                      <a:lnTo>
                        <a:pt x="72" y="2113"/>
                      </a:lnTo>
                      <a:lnTo>
                        <a:pt x="84" y="2113"/>
                      </a:lnTo>
                      <a:lnTo>
                        <a:pt x="84" y="2092"/>
                      </a:lnTo>
                      <a:lnTo>
                        <a:pt x="101" y="2092"/>
                      </a:lnTo>
                      <a:lnTo>
                        <a:pt x="114" y="2079"/>
                      </a:lnTo>
                      <a:lnTo>
                        <a:pt x="135" y="2079"/>
                      </a:lnTo>
                      <a:lnTo>
                        <a:pt x="135" y="2037"/>
                      </a:lnTo>
                      <a:lnTo>
                        <a:pt x="118" y="2037"/>
                      </a:lnTo>
                      <a:lnTo>
                        <a:pt x="118" y="2024"/>
                      </a:lnTo>
                      <a:lnTo>
                        <a:pt x="114" y="2024"/>
                      </a:lnTo>
                      <a:lnTo>
                        <a:pt x="114" y="2011"/>
                      </a:lnTo>
                      <a:lnTo>
                        <a:pt x="118" y="2003"/>
                      </a:lnTo>
                      <a:lnTo>
                        <a:pt x="118" y="1990"/>
                      </a:lnTo>
                      <a:lnTo>
                        <a:pt x="135" y="1990"/>
                      </a:lnTo>
                      <a:lnTo>
                        <a:pt x="118" y="1977"/>
                      </a:lnTo>
                      <a:lnTo>
                        <a:pt x="118" y="1922"/>
                      </a:lnTo>
                      <a:lnTo>
                        <a:pt x="114" y="1922"/>
                      </a:lnTo>
                      <a:lnTo>
                        <a:pt x="118" y="1922"/>
                      </a:lnTo>
                      <a:lnTo>
                        <a:pt x="118" y="1889"/>
                      </a:lnTo>
                      <a:lnTo>
                        <a:pt x="114" y="1889"/>
                      </a:lnTo>
                      <a:lnTo>
                        <a:pt x="114" y="1863"/>
                      </a:lnTo>
                      <a:lnTo>
                        <a:pt x="101" y="1863"/>
                      </a:lnTo>
                      <a:lnTo>
                        <a:pt x="114" y="1846"/>
                      </a:lnTo>
                      <a:lnTo>
                        <a:pt x="101" y="1846"/>
                      </a:lnTo>
                      <a:lnTo>
                        <a:pt x="101" y="1833"/>
                      </a:lnTo>
                      <a:lnTo>
                        <a:pt x="114" y="1821"/>
                      </a:lnTo>
                      <a:lnTo>
                        <a:pt x="114" y="1812"/>
                      </a:lnTo>
                      <a:lnTo>
                        <a:pt x="101" y="1812"/>
                      </a:lnTo>
                      <a:lnTo>
                        <a:pt x="101" y="1745"/>
                      </a:lnTo>
                      <a:lnTo>
                        <a:pt x="114" y="1745"/>
                      </a:lnTo>
                      <a:lnTo>
                        <a:pt x="101" y="1745"/>
                      </a:lnTo>
                      <a:lnTo>
                        <a:pt x="114" y="1745"/>
                      </a:lnTo>
                      <a:lnTo>
                        <a:pt x="114" y="1626"/>
                      </a:lnTo>
                      <a:lnTo>
                        <a:pt x="118" y="1626"/>
                      </a:lnTo>
                      <a:lnTo>
                        <a:pt x="118" y="1558"/>
                      </a:lnTo>
                      <a:lnTo>
                        <a:pt x="114" y="1558"/>
                      </a:lnTo>
                      <a:lnTo>
                        <a:pt x="114" y="1546"/>
                      </a:lnTo>
                      <a:lnTo>
                        <a:pt x="84" y="1546"/>
                      </a:lnTo>
                      <a:lnTo>
                        <a:pt x="84" y="1558"/>
                      </a:lnTo>
                      <a:lnTo>
                        <a:pt x="46" y="1558"/>
                      </a:lnTo>
                      <a:lnTo>
                        <a:pt x="46" y="1537"/>
                      </a:lnTo>
                      <a:lnTo>
                        <a:pt x="34" y="1537"/>
                      </a:lnTo>
                      <a:lnTo>
                        <a:pt x="34" y="1524"/>
                      </a:lnTo>
                      <a:lnTo>
                        <a:pt x="25" y="1524"/>
                      </a:lnTo>
                      <a:lnTo>
                        <a:pt x="25" y="1499"/>
                      </a:lnTo>
                      <a:lnTo>
                        <a:pt x="12" y="1499"/>
                      </a:lnTo>
                      <a:lnTo>
                        <a:pt x="12" y="1469"/>
                      </a:lnTo>
                      <a:lnTo>
                        <a:pt x="0" y="1469"/>
                      </a:lnTo>
                      <a:lnTo>
                        <a:pt x="0" y="1457"/>
                      </a:lnTo>
                      <a:lnTo>
                        <a:pt x="12" y="1457"/>
                      </a:lnTo>
                      <a:lnTo>
                        <a:pt x="12" y="1448"/>
                      </a:lnTo>
                      <a:lnTo>
                        <a:pt x="46" y="1448"/>
                      </a:lnTo>
                      <a:lnTo>
                        <a:pt x="46" y="1436"/>
                      </a:lnTo>
                      <a:lnTo>
                        <a:pt x="59" y="1436"/>
                      </a:lnTo>
                      <a:lnTo>
                        <a:pt x="59" y="1423"/>
                      </a:lnTo>
                      <a:lnTo>
                        <a:pt x="72" y="1423"/>
                      </a:lnTo>
                      <a:lnTo>
                        <a:pt x="72" y="1410"/>
                      </a:lnTo>
                      <a:lnTo>
                        <a:pt x="101" y="1410"/>
                      </a:lnTo>
                      <a:lnTo>
                        <a:pt x="101" y="1423"/>
                      </a:lnTo>
                      <a:lnTo>
                        <a:pt x="101" y="1410"/>
                      </a:lnTo>
                      <a:lnTo>
                        <a:pt x="84" y="1410"/>
                      </a:lnTo>
                      <a:lnTo>
                        <a:pt x="84" y="1397"/>
                      </a:lnTo>
                      <a:lnTo>
                        <a:pt x="118" y="1397"/>
                      </a:lnTo>
                      <a:lnTo>
                        <a:pt x="118" y="1410"/>
                      </a:lnTo>
                      <a:lnTo>
                        <a:pt x="135" y="1397"/>
                      </a:lnTo>
                      <a:lnTo>
                        <a:pt x="135" y="1368"/>
                      </a:lnTo>
                      <a:lnTo>
                        <a:pt x="118" y="1368"/>
                      </a:lnTo>
                      <a:lnTo>
                        <a:pt x="118" y="1347"/>
                      </a:lnTo>
                      <a:lnTo>
                        <a:pt x="114" y="1347"/>
                      </a:lnTo>
                      <a:lnTo>
                        <a:pt x="114" y="1334"/>
                      </a:lnTo>
                      <a:lnTo>
                        <a:pt x="118" y="1334"/>
                      </a:lnTo>
                      <a:lnTo>
                        <a:pt x="118" y="1283"/>
                      </a:lnTo>
                      <a:lnTo>
                        <a:pt x="148" y="1283"/>
                      </a:lnTo>
                      <a:lnTo>
                        <a:pt x="148" y="1266"/>
                      </a:lnTo>
                      <a:lnTo>
                        <a:pt x="135" y="1266"/>
                      </a:lnTo>
                      <a:lnTo>
                        <a:pt x="135" y="1262"/>
                      </a:lnTo>
                      <a:lnTo>
                        <a:pt x="118" y="1249"/>
                      </a:lnTo>
                      <a:lnTo>
                        <a:pt x="118" y="1232"/>
                      </a:lnTo>
                      <a:lnTo>
                        <a:pt x="135" y="1232"/>
                      </a:lnTo>
                      <a:lnTo>
                        <a:pt x="118" y="1232"/>
                      </a:lnTo>
                      <a:lnTo>
                        <a:pt x="118" y="1220"/>
                      </a:lnTo>
                      <a:lnTo>
                        <a:pt x="135" y="1220"/>
                      </a:lnTo>
                      <a:lnTo>
                        <a:pt x="135" y="1207"/>
                      </a:lnTo>
                      <a:lnTo>
                        <a:pt x="148" y="1207"/>
                      </a:lnTo>
                      <a:lnTo>
                        <a:pt x="148" y="1194"/>
                      </a:lnTo>
                      <a:lnTo>
                        <a:pt x="161" y="1194"/>
                      </a:lnTo>
                      <a:lnTo>
                        <a:pt x="173" y="1181"/>
                      </a:lnTo>
                      <a:lnTo>
                        <a:pt x="199" y="1181"/>
                      </a:lnTo>
                      <a:lnTo>
                        <a:pt x="199" y="1173"/>
                      </a:lnTo>
                      <a:lnTo>
                        <a:pt x="186" y="1173"/>
                      </a:lnTo>
                      <a:lnTo>
                        <a:pt x="186" y="1148"/>
                      </a:lnTo>
                      <a:lnTo>
                        <a:pt x="199" y="1148"/>
                      </a:lnTo>
                      <a:lnTo>
                        <a:pt x="207" y="1131"/>
                      </a:lnTo>
                      <a:lnTo>
                        <a:pt x="207" y="1118"/>
                      </a:lnTo>
                      <a:lnTo>
                        <a:pt x="220" y="1118"/>
                      </a:lnTo>
                      <a:lnTo>
                        <a:pt x="220" y="1105"/>
                      </a:lnTo>
                      <a:lnTo>
                        <a:pt x="207" y="1105"/>
                      </a:lnTo>
                      <a:lnTo>
                        <a:pt x="207" y="1080"/>
                      </a:lnTo>
                      <a:lnTo>
                        <a:pt x="199" y="1080"/>
                      </a:lnTo>
                      <a:lnTo>
                        <a:pt x="207" y="1080"/>
                      </a:lnTo>
                      <a:lnTo>
                        <a:pt x="207" y="1059"/>
                      </a:lnTo>
                      <a:lnTo>
                        <a:pt x="220" y="1059"/>
                      </a:lnTo>
                      <a:lnTo>
                        <a:pt x="220" y="1046"/>
                      </a:lnTo>
                      <a:lnTo>
                        <a:pt x="207" y="1046"/>
                      </a:lnTo>
                      <a:lnTo>
                        <a:pt x="207" y="1033"/>
                      </a:lnTo>
                      <a:lnTo>
                        <a:pt x="233" y="1033"/>
                      </a:lnTo>
                      <a:lnTo>
                        <a:pt x="233" y="1016"/>
                      </a:lnTo>
                      <a:lnTo>
                        <a:pt x="250" y="1016"/>
                      </a:lnTo>
                      <a:lnTo>
                        <a:pt x="250" y="1004"/>
                      </a:lnTo>
                      <a:lnTo>
                        <a:pt x="275" y="1004"/>
                      </a:lnTo>
                      <a:lnTo>
                        <a:pt x="275" y="991"/>
                      </a:lnTo>
                      <a:lnTo>
                        <a:pt x="288" y="991"/>
                      </a:lnTo>
                      <a:lnTo>
                        <a:pt x="288" y="957"/>
                      </a:lnTo>
                      <a:lnTo>
                        <a:pt x="300" y="957"/>
                      </a:lnTo>
                      <a:lnTo>
                        <a:pt x="300" y="944"/>
                      </a:lnTo>
                      <a:lnTo>
                        <a:pt x="288" y="932"/>
                      </a:lnTo>
                      <a:lnTo>
                        <a:pt x="275" y="932"/>
                      </a:lnTo>
                      <a:lnTo>
                        <a:pt x="275" y="944"/>
                      </a:lnTo>
                      <a:lnTo>
                        <a:pt x="262" y="944"/>
                      </a:lnTo>
                      <a:lnTo>
                        <a:pt x="262" y="932"/>
                      </a:lnTo>
                      <a:lnTo>
                        <a:pt x="250" y="915"/>
                      </a:lnTo>
                      <a:lnTo>
                        <a:pt x="250" y="902"/>
                      </a:lnTo>
                      <a:lnTo>
                        <a:pt x="233" y="902"/>
                      </a:lnTo>
                      <a:lnTo>
                        <a:pt x="233" y="898"/>
                      </a:lnTo>
                      <a:lnTo>
                        <a:pt x="250" y="898"/>
                      </a:lnTo>
                      <a:lnTo>
                        <a:pt x="250" y="881"/>
                      </a:lnTo>
                      <a:lnTo>
                        <a:pt x="262" y="881"/>
                      </a:lnTo>
                      <a:lnTo>
                        <a:pt x="250" y="881"/>
                      </a:lnTo>
                      <a:lnTo>
                        <a:pt x="250" y="856"/>
                      </a:lnTo>
                      <a:lnTo>
                        <a:pt x="262" y="856"/>
                      </a:lnTo>
                      <a:lnTo>
                        <a:pt x="250" y="843"/>
                      </a:lnTo>
                      <a:lnTo>
                        <a:pt x="262" y="830"/>
                      </a:lnTo>
                      <a:lnTo>
                        <a:pt x="262" y="817"/>
                      </a:lnTo>
                      <a:lnTo>
                        <a:pt x="275" y="817"/>
                      </a:lnTo>
                      <a:lnTo>
                        <a:pt x="275" y="801"/>
                      </a:lnTo>
                      <a:lnTo>
                        <a:pt x="288" y="801"/>
                      </a:lnTo>
                      <a:lnTo>
                        <a:pt x="288" y="784"/>
                      </a:lnTo>
                      <a:lnTo>
                        <a:pt x="275" y="784"/>
                      </a:lnTo>
                      <a:lnTo>
                        <a:pt x="275" y="741"/>
                      </a:lnTo>
                      <a:lnTo>
                        <a:pt x="250" y="741"/>
                      </a:lnTo>
                      <a:lnTo>
                        <a:pt x="250" y="729"/>
                      </a:lnTo>
                      <a:lnTo>
                        <a:pt x="233" y="729"/>
                      </a:lnTo>
                      <a:lnTo>
                        <a:pt x="220" y="716"/>
                      </a:lnTo>
                      <a:lnTo>
                        <a:pt x="220" y="707"/>
                      </a:lnTo>
                      <a:lnTo>
                        <a:pt x="233" y="707"/>
                      </a:lnTo>
                      <a:lnTo>
                        <a:pt x="233" y="695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4" name="Google Shape;1184;p19">
                  <a:extLst>
                    <a:ext uri="{FF2B5EF4-FFF2-40B4-BE49-F238E27FC236}">
                      <a16:creationId xmlns:a16="http://schemas.microsoft.com/office/drawing/2014/main" id="{ABD69D12-0812-F339-63E6-85933872DD57}"/>
                    </a:ext>
                  </a:extLst>
                </p:cNvPr>
                <p:cNvSpPr/>
                <p:nvPr/>
              </p:nvSpPr>
              <p:spPr>
                <a:xfrm>
                  <a:off x="8736007" y="3255399"/>
                  <a:ext cx="1695372" cy="1226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4" h="3784" extrusionOk="0">
                      <a:moveTo>
                        <a:pt x="1786" y="216"/>
                      </a:moveTo>
                      <a:lnTo>
                        <a:pt x="1786" y="237"/>
                      </a:lnTo>
                      <a:lnTo>
                        <a:pt x="1811" y="237"/>
                      </a:lnTo>
                      <a:lnTo>
                        <a:pt x="1811" y="250"/>
                      </a:lnTo>
                      <a:lnTo>
                        <a:pt x="1832" y="250"/>
                      </a:lnTo>
                      <a:lnTo>
                        <a:pt x="1832" y="262"/>
                      </a:lnTo>
                      <a:lnTo>
                        <a:pt x="1845" y="262"/>
                      </a:lnTo>
                      <a:lnTo>
                        <a:pt x="1845" y="275"/>
                      </a:lnTo>
                      <a:lnTo>
                        <a:pt x="1862" y="275"/>
                      </a:lnTo>
                      <a:lnTo>
                        <a:pt x="1862" y="309"/>
                      </a:lnTo>
                      <a:lnTo>
                        <a:pt x="1875" y="326"/>
                      </a:lnTo>
                      <a:lnTo>
                        <a:pt x="1888" y="326"/>
                      </a:lnTo>
                      <a:lnTo>
                        <a:pt x="1888" y="339"/>
                      </a:lnTo>
                      <a:lnTo>
                        <a:pt x="1900" y="339"/>
                      </a:lnTo>
                      <a:lnTo>
                        <a:pt x="1900" y="351"/>
                      </a:lnTo>
                      <a:lnTo>
                        <a:pt x="1900" y="339"/>
                      </a:lnTo>
                      <a:lnTo>
                        <a:pt x="1913" y="339"/>
                      </a:lnTo>
                      <a:lnTo>
                        <a:pt x="1913" y="364"/>
                      </a:lnTo>
                      <a:lnTo>
                        <a:pt x="1921" y="364"/>
                      </a:lnTo>
                      <a:lnTo>
                        <a:pt x="1921" y="377"/>
                      </a:lnTo>
                      <a:lnTo>
                        <a:pt x="1934" y="377"/>
                      </a:lnTo>
                      <a:lnTo>
                        <a:pt x="1934" y="389"/>
                      </a:lnTo>
                      <a:lnTo>
                        <a:pt x="1947" y="377"/>
                      </a:lnTo>
                      <a:lnTo>
                        <a:pt x="1960" y="377"/>
                      </a:lnTo>
                      <a:lnTo>
                        <a:pt x="1960" y="389"/>
                      </a:lnTo>
                      <a:lnTo>
                        <a:pt x="2002" y="389"/>
                      </a:lnTo>
                      <a:lnTo>
                        <a:pt x="2002" y="398"/>
                      </a:lnTo>
                      <a:lnTo>
                        <a:pt x="2023" y="398"/>
                      </a:lnTo>
                      <a:lnTo>
                        <a:pt x="2023" y="423"/>
                      </a:lnTo>
                      <a:lnTo>
                        <a:pt x="2048" y="423"/>
                      </a:lnTo>
                      <a:lnTo>
                        <a:pt x="2048" y="440"/>
                      </a:lnTo>
                      <a:lnTo>
                        <a:pt x="2061" y="440"/>
                      </a:lnTo>
                      <a:lnTo>
                        <a:pt x="2048" y="440"/>
                      </a:lnTo>
                      <a:lnTo>
                        <a:pt x="2048" y="453"/>
                      </a:lnTo>
                      <a:lnTo>
                        <a:pt x="2061" y="453"/>
                      </a:lnTo>
                      <a:lnTo>
                        <a:pt x="2061" y="466"/>
                      </a:lnTo>
                      <a:lnTo>
                        <a:pt x="2048" y="466"/>
                      </a:lnTo>
                      <a:lnTo>
                        <a:pt x="2048" y="491"/>
                      </a:lnTo>
                      <a:lnTo>
                        <a:pt x="2061" y="491"/>
                      </a:lnTo>
                      <a:lnTo>
                        <a:pt x="2061" y="499"/>
                      </a:lnTo>
                      <a:lnTo>
                        <a:pt x="2048" y="499"/>
                      </a:lnTo>
                      <a:lnTo>
                        <a:pt x="2061" y="499"/>
                      </a:lnTo>
                      <a:lnTo>
                        <a:pt x="2061" y="512"/>
                      </a:lnTo>
                      <a:lnTo>
                        <a:pt x="2036" y="512"/>
                      </a:lnTo>
                      <a:lnTo>
                        <a:pt x="2036" y="525"/>
                      </a:lnTo>
                      <a:lnTo>
                        <a:pt x="1989" y="525"/>
                      </a:lnTo>
                      <a:lnTo>
                        <a:pt x="1989" y="512"/>
                      </a:lnTo>
                      <a:lnTo>
                        <a:pt x="1976" y="512"/>
                      </a:lnTo>
                      <a:lnTo>
                        <a:pt x="1976" y="525"/>
                      </a:lnTo>
                      <a:lnTo>
                        <a:pt x="1989" y="525"/>
                      </a:lnTo>
                      <a:lnTo>
                        <a:pt x="1989" y="542"/>
                      </a:lnTo>
                      <a:lnTo>
                        <a:pt x="1976" y="542"/>
                      </a:lnTo>
                      <a:lnTo>
                        <a:pt x="1976" y="567"/>
                      </a:lnTo>
                      <a:lnTo>
                        <a:pt x="1989" y="567"/>
                      </a:lnTo>
                      <a:lnTo>
                        <a:pt x="1989" y="580"/>
                      </a:lnTo>
                      <a:lnTo>
                        <a:pt x="2002" y="580"/>
                      </a:lnTo>
                      <a:lnTo>
                        <a:pt x="2002" y="588"/>
                      </a:lnTo>
                      <a:lnTo>
                        <a:pt x="2010" y="588"/>
                      </a:lnTo>
                      <a:lnTo>
                        <a:pt x="2010" y="601"/>
                      </a:lnTo>
                      <a:lnTo>
                        <a:pt x="2036" y="601"/>
                      </a:lnTo>
                      <a:lnTo>
                        <a:pt x="2036" y="614"/>
                      </a:lnTo>
                      <a:lnTo>
                        <a:pt x="2048" y="614"/>
                      </a:lnTo>
                      <a:lnTo>
                        <a:pt x="2048" y="639"/>
                      </a:lnTo>
                      <a:lnTo>
                        <a:pt x="2061" y="639"/>
                      </a:lnTo>
                      <a:lnTo>
                        <a:pt x="2061" y="656"/>
                      </a:lnTo>
                      <a:lnTo>
                        <a:pt x="2078" y="656"/>
                      </a:lnTo>
                      <a:lnTo>
                        <a:pt x="2078" y="639"/>
                      </a:lnTo>
                      <a:lnTo>
                        <a:pt x="2078" y="656"/>
                      </a:lnTo>
                      <a:lnTo>
                        <a:pt x="2091" y="656"/>
                      </a:lnTo>
                      <a:lnTo>
                        <a:pt x="2091" y="639"/>
                      </a:lnTo>
                      <a:lnTo>
                        <a:pt x="2091" y="656"/>
                      </a:lnTo>
                      <a:lnTo>
                        <a:pt x="2103" y="656"/>
                      </a:lnTo>
                      <a:lnTo>
                        <a:pt x="2103" y="669"/>
                      </a:lnTo>
                      <a:lnTo>
                        <a:pt x="2103" y="656"/>
                      </a:lnTo>
                      <a:lnTo>
                        <a:pt x="2103" y="669"/>
                      </a:lnTo>
                      <a:lnTo>
                        <a:pt x="2112" y="669"/>
                      </a:lnTo>
                      <a:lnTo>
                        <a:pt x="2112" y="681"/>
                      </a:lnTo>
                      <a:lnTo>
                        <a:pt x="2103" y="681"/>
                      </a:lnTo>
                      <a:lnTo>
                        <a:pt x="2103" y="690"/>
                      </a:lnTo>
                      <a:lnTo>
                        <a:pt x="2112" y="690"/>
                      </a:lnTo>
                      <a:lnTo>
                        <a:pt x="2112" y="715"/>
                      </a:lnTo>
                      <a:lnTo>
                        <a:pt x="2125" y="715"/>
                      </a:lnTo>
                      <a:lnTo>
                        <a:pt x="2112" y="728"/>
                      </a:lnTo>
                      <a:lnTo>
                        <a:pt x="2125" y="728"/>
                      </a:lnTo>
                      <a:lnTo>
                        <a:pt x="2125" y="741"/>
                      </a:lnTo>
                      <a:lnTo>
                        <a:pt x="2137" y="741"/>
                      </a:lnTo>
                      <a:lnTo>
                        <a:pt x="2137" y="787"/>
                      </a:lnTo>
                      <a:lnTo>
                        <a:pt x="2125" y="787"/>
                      </a:lnTo>
                      <a:lnTo>
                        <a:pt x="2137" y="787"/>
                      </a:lnTo>
                      <a:lnTo>
                        <a:pt x="2137" y="830"/>
                      </a:lnTo>
                      <a:lnTo>
                        <a:pt x="2150" y="830"/>
                      </a:lnTo>
                      <a:lnTo>
                        <a:pt x="2150" y="855"/>
                      </a:lnTo>
                      <a:lnTo>
                        <a:pt x="2137" y="855"/>
                      </a:lnTo>
                      <a:lnTo>
                        <a:pt x="2150" y="864"/>
                      </a:lnTo>
                      <a:lnTo>
                        <a:pt x="2175" y="864"/>
                      </a:lnTo>
                      <a:lnTo>
                        <a:pt x="2175" y="876"/>
                      </a:lnTo>
                      <a:lnTo>
                        <a:pt x="2197" y="876"/>
                      </a:lnTo>
                      <a:lnTo>
                        <a:pt x="2197" y="889"/>
                      </a:lnTo>
                      <a:lnTo>
                        <a:pt x="2192" y="889"/>
                      </a:lnTo>
                      <a:lnTo>
                        <a:pt x="2192" y="931"/>
                      </a:lnTo>
                      <a:lnTo>
                        <a:pt x="2197" y="931"/>
                      </a:lnTo>
                      <a:lnTo>
                        <a:pt x="2192" y="944"/>
                      </a:lnTo>
                      <a:lnTo>
                        <a:pt x="2192" y="957"/>
                      </a:lnTo>
                      <a:lnTo>
                        <a:pt x="2175" y="957"/>
                      </a:lnTo>
                      <a:lnTo>
                        <a:pt x="2192" y="957"/>
                      </a:lnTo>
                      <a:lnTo>
                        <a:pt x="2192" y="965"/>
                      </a:lnTo>
                      <a:lnTo>
                        <a:pt x="2197" y="965"/>
                      </a:lnTo>
                      <a:lnTo>
                        <a:pt x="2197" y="978"/>
                      </a:lnTo>
                      <a:lnTo>
                        <a:pt x="2226" y="978"/>
                      </a:lnTo>
                      <a:lnTo>
                        <a:pt x="2226" y="991"/>
                      </a:lnTo>
                      <a:lnTo>
                        <a:pt x="2252" y="991"/>
                      </a:lnTo>
                      <a:lnTo>
                        <a:pt x="2252" y="1020"/>
                      </a:lnTo>
                      <a:lnTo>
                        <a:pt x="2264" y="1020"/>
                      </a:lnTo>
                      <a:lnTo>
                        <a:pt x="2264" y="1033"/>
                      </a:lnTo>
                      <a:lnTo>
                        <a:pt x="2294" y="1033"/>
                      </a:lnTo>
                      <a:lnTo>
                        <a:pt x="2294" y="1046"/>
                      </a:lnTo>
                      <a:lnTo>
                        <a:pt x="2294" y="1033"/>
                      </a:lnTo>
                      <a:lnTo>
                        <a:pt x="2298" y="1033"/>
                      </a:lnTo>
                      <a:lnTo>
                        <a:pt x="2298" y="1046"/>
                      </a:lnTo>
                      <a:lnTo>
                        <a:pt x="2311" y="1046"/>
                      </a:lnTo>
                      <a:lnTo>
                        <a:pt x="2311" y="1067"/>
                      </a:lnTo>
                      <a:lnTo>
                        <a:pt x="2353" y="1067"/>
                      </a:lnTo>
                      <a:lnTo>
                        <a:pt x="2353" y="1079"/>
                      </a:lnTo>
                      <a:lnTo>
                        <a:pt x="2366" y="1079"/>
                      </a:lnTo>
                      <a:lnTo>
                        <a:pt x="2366" y="1067"/>
                      </a:lnTo>
                      <a:lnTo>
                        <a:pt x="2379" y="1067"/>
                      </a:lnTo>
                      <a:lnTo>
                        <a:pt x="2379" y="1122"/>
                      </a:lnTo>
                      <a:lnTo>
                        <a:pt x="2366" y="1122"/>
                      </a:lnTo>
                      <a:lnTo>
                        <a:pt x="2366" y="1206"/>
                      </a:lnTo>
                      <a:lnTo>
                        <a:pt x="2379" y="1206"/>
                      </a:lnTo>
                      <a:lnTo>
                        <a:pt x="2379" y="1194"/>
                      </a:lnTo>
                      <a:lnTo>
                        <a:pt x="2379" y="1206"/>
                      </a:lnTo>
                      <a:lnTo>
                        <a:pt x="2387" y="1206"/>
                      </a:lnTo>
                      <a:lnTo>
                        <a:pt x="2387" y="1219"/>
                      </a:lnTo>
                      <a:lnTo>
                        <a:pt x="2400" y="1219"/>
                      </a:lnTo>
                      <a:lnTo>
                        <a:pt x="2400" y="1240"/>
                      </a:lnTo>
                      <a:lnTo>
                        <a:pt x="2425" y="1240"/>
                      </a:lnTo>
                      <a:lnTo>
                        <a:pt x="2425" y="1253"/>
                      </a:lnTo>
                      <a:lnTo>
                        <a:pt x="2442" y="1253"/>
                      </a:lnTo>
                      <a:lnTo>
                        <a:pt x="2442" y="1270"/>
                      </a:lnTo>
                      <a:lnTo>
                        <a:pt x="2514" y="1270"/>
                      </a:lnTo>
                      <a:lnTo>
                        <a:pt x="2514" y="1283"/>
                      </a:lnTo>
                      <a:lnTo>
                        <a:pt x="2527" y="1283"/>
                      </a:lnTo>
                      <a:lnTo>
                        <a:pt x="2527" y="1295"/>
                      </a:lnTo>
                      <a:lnTo>
                        <a:pt x="2544" y="1308"/>
                      </a:lnTo>
                      <a:lnTo>
                        <a:pt x="2556" y="1321"/>
                      </a:lnTo>
                      <a:lnTo>
                        <a:pt x="2544" y="1321"/>
                      </a:lnTo>
                      <a:lnTo>
                        <a:pt x="2544" y="1329"/>
                      </a:lnTo>
                      <a:lnTo>
                        <a:pt x="2556" y="1329"/>
                      </a:lnTo>
                      <a:lnTo>
                        <a:pt x="2556" y="1342"/>
                      </a:lnTo>
                      <a:lnTo>
                        <a:pt x="2569" y="1342"/>
                      </a:lnTo>
                      <a:lnTo>
                        <a:pt x="2569" y="1384"/>
                      </a:lnTo>
                      <a:lnTo>
                        <a:pt x="2578" y="1397"/>
                      </a:lnTo>
                      <a:lnTo>
                        <a:pt x="2578" y="1410"/>
                      </a:lnTo>
                      <a:lnTo>
                        <a:pt x="2603" y="1410"/>
                      </a:lnTo>
                      <a:lnTo>
                        <a:pt x="2603" y="1422"/>
                      </a:lnTo>
                      <a:lnTo>
                        <a:pt x="2590" y="1422"/>
                      </a:lnTo>
                      <a:lnTo>
                        <a:pt x="2603" y="1422"/>
                      </a:lnTo>
                      <a:lnTo>
                        <a:pt x="2603" y="1443"/>
                      </a:lnTo>
                      <a:lnTo>
                        <a:pt x="2616" y="1443"/>
                      </a:lnTo>
                      <a:lnTo>
                        <a:pt x="2616" y="1469"/>
                      </a:lnTo>
                      <a:lnTo>
                        <a:pt x="2628" y="1469"/>
                      </a:lnTo>
                      <a:lnTo>
                        <a:pt x="2641" y="1486"/>
                      </a:lnTo>
                      <a:lnTo>
                        <a:pt x="2658" y="1469"/>
                      </a:lnTo>
                      <a:lnTo>
                        <a:pt x="2658" y="1486"/>
                      </a:lnTo>
                      <a:lnTo>
                        <a:pt x="2675" y="1486"/>
                      </a:lnTo>
                      <a:lnTo>
                        <a:pt x="2675" y="1511"/>
                      </a:lnTo>
                      <a:lnTo>
                        <a:pt x="2692" y="1511"/>
                      </a:lnTo>
                      <a:lnTo>
                        <a:pt x="2692" y="1532"/>
                      </a:lnTo>
                      <a:lnTo>
                        <a:pt x="2717" y="1532"/>
                      </a:lnTo>
                      <a:lnTo>
                        <a:pt x="2717" y="1545"/>
                      </a:lnTo>
                      <a:lnTo>
                        <a:pt x="2730" y="1545"/>
                      </a:lnTo>
                      <a:lnTo>
                        <a:pt x="2717" y="1545"/>
                      </a:lnTo>
                      <a:lnTo>
                        <a:pt x="2705" y="1558"/>
                      </a:lnTo>
                      <a:lnTo>
                        <a:pt x="2705" y="1570"/>
                      </a:lnTo>
                      <a:lnTo>
                        <a:pt x="2717" y="1587"/>
                      </a:lnTo>
                      <a:lnTo>
                        <a:pt x="2717" y="1634"/>
                      </a:lnTo>
                      <a:lnTo>
                        <a:pt x="2730" y="1634"/>
                      </a:lnTo>
                      <a:lnTo>
                        <a:pt x="2730" y="1647"/>
                      </a:lnTo>
                      <a:lnTo>
                        <a:pt x="2717" y="1647"/>
                      </a:lnTo>
                      <a:lnTo>
                        <a:pt x="2717" y="1672"/>
                      </a:lnTo>
                      <a:lnTo>
                        <a:pt x="2705" y="1672"/>
                      </a:lnTo>
                      <a:lnTo>
                        <a:pt x="2705" y="1685"/>
                      </a:lnTo>
                      <a:lnTo>
                        <a:pt x="2692" y="1685"/>
                      </a:lnTo>
                      <a:lnTo>
                        <a:pt x="2692" y="1702"/>
                      </a:lnTo>
                      <a:lnTo>
                        <a:pt x="2662" y="1702"/>
                      </a:lnTo>
                      <a:lnTo>
                        <a:pt x="2662" y="1706"/>
                      </a:lnTo>
                      <a:lnTo>
                        <a:pt x="2641" y="1706"/>
                      </a:lnTo>
                      <a:lnTo>
                        <a:pt x="2641" y="1719"/>
                      </a:lnTo>
                      <a:lnTo>
                        <a:pt x="2658" y="1719"/>
                      </a:lnTo>
                      <a:lnTo>
                        <a:pt x="2658" y="1736"/>
                      </a:lnTo>
                      <a:lnTo>
                        <a:pt x="2662" y="1736"/>
                      </a:lnTo>
                      <a:lnTo>
                        <a:pt x="2662" y="1761"/>
                      </a:lnTo>
                      <a:lnTo>
                        <a:pt x="2658" y="1761"/>
                      </a:lnTo>
                      <a:lnTo>
                        <a:pt x="2662" y="1761"/>
                      </a:lnTo>
                      <a:lnTo>
                        <a:pt x="2641" y="1761"/>
                      </a:lnTo>
                      <a:lnTo>
                        <a:pt x="2641" y="1774"/>
                      </a:lnTo>
                      <a:lnTo>
                        <a:pt x="2628" y="1774"/>
                      </a:lnTo>
                      <a:lnTo>
                        <a:pt x="2628" y="1761"/>
                      </a:lnTo>
                      <a:lnTo>
                        <a:pt x="2603" y="1761"/>
                      </a:lnTo>
                      <a:lnTo>
                        <a:pt x="2603" y="1774"/>
                      </a:lnTo>
                      <a:lnTo>
                        <a:pt x="2590" y="1774"/>
                      </a:lnTo>
                      <a:lnTo>
                        <a:pt x="2590" y="1795"/>
                      </a:lnTo>
                      <a:lnTo>
                        <a:pt x="2569" y="1795"/>
                      </a:lnTo>
                      <a:lnTo>
                        <a:pt x="2569" y="1820"/>
                      </a:lnTo>
                      <a:lnTo>
                        <a:pt x="2578" y="1820"/>
                      </a:lnTo>
                      <a:lnTo>
                        <a:pt x="2578" y="1837"/>
                      </a:lnTo>
                      <a:lnTo>
                        <a:pt x="2569" y="1837"/>
                      </a:lnTo>
                      <a:lnTo>
                        <a:pt x="2569" y="1850"/>
                      </a:lnTo>
                      <a:lnTo>
                        <a:pt x="2556" y="1837"/>
                      </a:lnTo>
                      <a:lnTo>
                        <a:pt x="2556" y="1850"/>
                      </a:lnTo>
                      <a:lnTo>
                        <a:pt x="2544" y="1850"/>
                      </a:lnTo>
                      <a:lnTo>
                        <a:pt x="2556" y="1850"/>
                      </a:lnTo>
                      <a:lnTo>
                        <a:pt x="2544" y="1863"/>
                      </a:lnTo>
                      <a:lnTo>
                        <a:pt x="2527" y="1863"/>
                      </a:lnTo>
                      <a:lnTo>
                        <a:pt x="2527" y="1875"/>
                      </a:lnTo>
                      <a:lnTo>
                        <a:pt x="2514" y="1875"/>
                      </a:lnTo>
                      <a:lnTo>
                        <a:pt x="2514" y="1888"/>
                      </a:lnTo>
                      <a:lnTo>
                        <a:pt x="2514" y="1875"/>
                      </a:lnTo>
                      <a:lnTo>
                        <a:pt x="2501" y="1875"/>
                      </a:lnTo>
                      <a:lnTo>
                        <a:pt x="2501" y="1888"/>
                      </a:lnTo>
                      <a:lnTo>
                        <a:pt x="2489" y="1888"/>
                      </a:lnTo>
                      <a:lnTo>
                        <a:pt x="2501" y="1888"/>
                      </a:lnTo>
                      <a:lnTo>
                        <a:pt x="2489" y="1888"/>
                      </a:lnTo>
                      <a:lnTo>
                        <a:pt x="2501" y="1888"/>
                      </a:lnTo>
                      <a:lnTo>
                        <a:pt x="2501" y="1896"/>
                      </a:lnTo>
                      <a:lnTo>
                        <a:pt x="2489" y="1896"/>
                      </a:lnTo>
                      <a:lnTo>
                        <a:pt x="2489" y="1922"/>
                      </a:lnTo>
                      <a:lnTo>
                        <a:pt x="2476" y="1922"/>
                      </a:lnTo>
                      <a:lnTo>
                        <a:pt x="2556" y="1922"/>
                      </a:lnTo>
                      <a:lnTo>
                        <a:pt x="2603" y="1935"/>
                      </a:lnTo>
                      <a:lnTo>
                        <a:pt x="2933" y="1935"/>
                      </a:lnTo>
                      <a:lnTo>
                        <a:pt x="2920" y="1935"/>
                      </a:lnTo>
                      <a:lnTo>
                        <a:pt x="2933" y="1951"/>
                      </a:lnTo>
                      <a:lnTo>
                        <a:pt x="2933" y="1935"/>
                      </a:lnTo>
                      <a:lnTo>
                        <a:pt x="2933" y="1951"/>
                      </a:lnTo>
                      <a:lnTo>
                        <a:pt x="2942" y="1951"/>
                      </a:lnTo>
                      <a:lnTo>
                        <a:pt x="2942" y="1964"/>
                      </a:lnTo>
                      <a:lnTo>
                        <a:pt x="2942" y="1951"/>
                      </a:lnTo>
                      <a:lnTo>
                        <a:pt x="2954" y="1964"/>
                      </a:lnTo>
                      <a:lnTo>
                        <a:pt x="2954" y="1951"/>
                      </a:lnTo>
                      <a:lnTo>
                        <a:pt x="2954" y="1964"/>
                      </a:lnTo>
                      <a:lnTo>
                        <a:pt x="2980" y="1964"/>
                      </a:lnTo>
                      <a:lnTo>
                        <a:pt x="2980" y="1977"/>
                      </a:lnTo>
                      <a:lnTo>
                        <a:pt x="2980" y="1964"/>
                      </a:lnTo>
                      <a:lnTo>
                        <a:pt x="3009" y="1964"/>
                      </a:lnTo>
                      <a:lnTo>
                        <a:pt x="3009" y="1977"/>
                      </a:lnTo>
                      <a:lnTo>
                        <a:pt x="3022" y="1977"/>
                      </a:lnTo>
                      <a:lnTo>
                        <a:pt x="3022" y="1964"/>
                      </a:lnTo>
                      <a:lnTo>
                        <a:pt x="3022" y="1977"/>
                      </a:lnTo>
                      <a:lnTo>
                        <a:pt x="3056" y="1977"/>
                      </a:lnTo>
                      <a:lnTo>
                        <a:pt x="3043" y="1977"/>
                      </a:lnTo>
                      <a:lnTo>
                        <a:pt x="3043" y="1985"/>
                      </a:lnTo>
                      <a:lnTo>
                        <a:pt x="3056" y="1977"/>
                      </a:lnTo>
                      <a:lnTo>
                        <a:pt x="3056" y="1985"/>
                      </a:lnTo>
                      <a:lnTo>
                        <a:pt x="3056" y="1977"/>
                      </a:lnTo>
                      <a:lnTo>
                        <a:pt x="3056" y="1985"/>
                      </a:lnTo>
                      <a:lnTo>
                        <a:pt x="3056" y="1977"/>
                      </a:lnTo>
                      <a:lnTo>
                        <a:pt x="3056" y="1985"/>
                      </a:lnTo>
                      <a:lnTo>
                        <a:pt x="3056" y="1977"/>
                      </a:lnTo>
                      <a:lnTo>
                        <a:pt x="3069" y="1977"/>
                      </a:lnTo>
                      <a:lnTo>
                        <a:pt x="3069" y="1985"/>
                      </a:lnTo>
                      <a:lnTo>
                        <a:pt x="3094" y="1985"/>
                      </a:lnTo>
                      <a:lnTo>
                        <a:pt x="3094" y="1998"/>
                      </a:lnTo>
                      <a:lnTo>
                        <a:pt x="3107" y="2011"/>
                      </a:lnTo>
                      <a:lnTo>
                        <a:pt x="3107" y="1998"/>
                      </a:lnTo>
                      <a:lnTo>
                        <a:pt x="3170" y="1998"/>
                      </a:lnTo>
                      <a:lnTo>
                        <a:pt x="3158" y="1998"/>
                      </a:lnTo>
                      <a:lnTo>
                        <a:pt x="3217" y="1998"/>
                      </a:lnTo>
                      <a:lnTo>
                        <a:pt x="3217" y="2011"/>
                      </a:lnTo>
                      <a:lnTo>
                        <a:pt x="3230" y="2011"/>
                      </a:lnTo>
                      <a:lnTo>
                        <a:pt x="3230" y="1998"/>
                      </a:lnTo>
                      <a:lnTo>
                        <a:pt x="3242" y="1998"/>
                      </a:lnTo>
                      <a:lnTo>
                        <a:pt x="3242" y="2011"/>
                      </a:lnTo>
                      <a:lnTo>
                        <a:pt x="3259" y="2011"/>
                      </a:lnTo>
                      <a:lnTo>
                        <a:pt x="3259" y="2023"/>
                      </a:lnTo>
                      <a:lnTo>
                        <a:pt x="3259" y="2011"/>
                      </a:lnTo>
                      <a:lnTo>
                        <a:pt x="3259" y="2023"/>
                      </a:lnTo>
                      <a:lnTo>
                        <a:pt x="3272" y="2023"/>
                      </a:lnTo>
                      <a:lnTo>
                        <a:pt x="3259" y="2023"/>
                      </a:lnTo>
                      <a:lnTo>
                        <a:pt x="3272" y="2023"/>
                      </a:lnTo>
                      <a:lnTo>
                        <a:pt x="3259" y="2023"/>
                      </a:lnTo>
                      <a:lnTo>
                        <a:pt x="3272" y="2023"/>
                      </a:lnTo>
                      <a:lnTo>
                        <a:pt x="3272" y="2036"/>
                      </a:lnTo>
                      <a:lnTo>
                        <a:pt x="3259" y="2036"/>
                      </a:lnTo>
                      <a:lnTo>
                        <a:pt x="3272" y="2036"/>
                      </a:lnTo>
                      <a:lnTo>
                        <a:pt x="3272" y="2053"/>
                      </a:lnTo>
                      <a:lnTo>
                        <a:pt x="3285" y="2053"/>
                      </a:lnTo>
                      <a:lnTo>
                        <a:pt x="3285" y="2066"/>
                      </a:lnTo>
                      <a:lnTo>
                        <a:pt x="3297" y="2066"/>
                      </a:lnTo>
                      <a:lnTo>
                        <a:pt x="3297" y="2053"/>
                      </a:lnTo>
                      <a:lnTo>
                        <a:pt x="3318" y="2053"/>
                      </a:lnTo>
                      <a:lnTo>
                        <a:pt x="3318" y="2070"/>
                      </a:lnTo>
                      <a:lnTo>
                        <a:pt x="3310" y="2070"/>
                      </a:lnTo>
                      <a:lnTo>
                        <a:pt x="3318" y="2070"/>
                      </a:lnTo>
                      <a:lnTo>
                        <a:pt x="3310" y="2070"/>
                      </a:lnTo>
                      <a:lnTo>
                        <a:pt x="3318" y="2070"/>
                      </a:lnTo>
                      <a:lnTo>
                        <a:pt x="3318" y="2083"/>
                      </a:lnTo>
                      <a:lnTo>
                        <a:pt x="3310" y="2083"/>
                      </a:lnTo>
                      <a:lnTo>
                        <a:pt x="3318" y="2083"/>
                      </a:lnTo>
                      <a:lnTo>
                        <a:pt x="3310" y="2083"/>
                      </a:lnTo>
                      <a:lnTo>
                        <a:pt x="3318" y="2083"/>
                      </a:lnTo>
                      <a:lnTo>
                        <a:pt x="3310" y="2083"/>
                      </a:lnTo>
                      <a:lnTo>
                        <a:pt x="3310" y="2100"/>
                      </a:lnTo>
                      <a:lnTo>
                        <a:pt x="3318" y="2100"/>
                      </a:lnTo>
                      <a:lnTo>
                        <a:pt x="3310" y="2100"/>
                      </a:lnTo>
                      <a:lnTo>
                        <a:pt x="3318" y="2100"/>
                      </a:lnTo>
                      <a:lnTo>
                        <a:pt x="3310" y="2100"/>
                      </a:lnTo>
                      <a:lnTo>
                        <a:pt x="3310" y="2112"/>
                      </a:lnTo>
                      <a:lnTo>
                        <a:pt x="3318" y="2112"/>
                      </a:lnTo>
                      <a:lnTo>
                        <a:pt x="3318" y="2125"/>
                      </a:lnTo>
                      <a:lnTo>
                        <a:pt x="3344" y="2125"/>
                      </a:lnTo>
                      <a:lnTo>
                        <a:pt x="3344" y="2138"/>
                      </a:lnTo>
                      <a:lnTo>
                        <a:pt x="3331" y="2138"/>
                      </a:lnTo>
                      <a:lnTo>
                        <a:pt x="3344" y="2138"/>
                      </a:lnTo>
                      <a:lnTo>
                        <a:pt x="3331" y="2138"/>
                      </a:lnTo>
                      <a:lnTo>
                        <a:pt x="3331" y="2150"/>
                      </a:lnTo>
                      <a:lnTo>
                        <a:pt x="3344" y="2150"/>
                      </a:lnTo>
                      <a:lnTo>
                        <a:pt x="3344" y="2201"/>
                      </a:lnTo>
                      <a:lnTo>
                        <a:pt x="3331" y="2201"/>
                      </a:lnTo>
                      <a:lnTo>
                        <a:pt x="3331" y="2227"/>
                      </a:lnTo>
                      <a:lnTo>
                        <a:pt x="3344" y="2227"/>
                      </a:lnTo>
                      <a:lnTo>
                        <a:pt x="3331" y="2239"/>
                      </a:lnTo>
                      <a:lnTo>
                        <a:pt x="3331" y="2252"/>
                      </a:lnTo>
                      <a:lnTo>
                        <a:pt x="3344" y="2239"/>
                      </a:lnTo>
                      <a:lnTo>
                        <a:pt x="3344" y="2252"/>
                      </a:lnTo>
                      <a:lnTo>
                        <a:pt x="3344" y="2239"/>
                      </a:lnTo>
                      <a:lnTo>
                        <a:pt x="3344" y="2252"/>
                      </a:lnTo>
                      <a:lnTo>
                        <a:pt x="3357" y="2252"/>
                      </a:lnTo>
                      <a:lnTo>
                        <a:pt x="3357" y="2261"/>
                      </a:lnTo>
                      <a:lnTo>
                        <a:pt x="3399" y="2261"/>
                      </a:lnTo>
                      <a:lnTo>
                        <a:pt x="3399" y="2273"/>
                      </a:lnTo>
                      <a:lnTo>
                        <a:pt x="3420" y="2273"/>
                      </a:lnTo>
                      <a:lnTo>
                        <a:pt x="3420" y="2286"/>
                      </a:lnTo>
                      <a:lnTo>
                        <a:pt x="3433" y="2286"/>
                      </a:lnTo>
                      <a:lnTo>
                        <a:pt x="3433" y="2299"/>
                      </a:lnTo>
                      <a:lnTo>
                        <a:pt x="3420" y="2299"/>
                      </a:lnTo>
                      <a:lnTo>
                        <a:pt x="3420" y="2316"/>
                      </a:lnTo>
                      <a:lnTo>
                        <a:pt x="3433" y="2316"/>
                      </a:lnTo>
                      <a:lnTo>
                        <a:pt x="3433" y="2362"/>
                      </a:lnTo>
                      <a:lnTo>
                        <a:pt x="3445" y="2362"/>
                      </a:lnTo>
                      <a:lnTo>
                        <a:pt x="3445" y="2354"/>
                      </a:lnTo>
                      <a:lnTo>
                        <a:pt x="3445" y="2362"/>
                      </a:lnTo>
                      <a:lnTo>
                        <a:pt x="3433" y="2362"/>
                      </a:lnTo>
                      <a:lnTo>
                        <a:pt x="3433" y="2388"/>
                      </a:lnTo>
                      <a:lnTo>
                        <a:pt x="3420" y="2388"/>
                      </a:lnTo>
                      <a:lnTo>
                        <a:pt x="3420" y="2400"/>
                      </a:lnTo>
                      <a:lnTo>
                        <a:pt x="3407" y="2400"/>
                      </a:lnTo>
                      <a:lnTo>
                        <a:pt x="3407" y="2417"/>
                      </a:lnTo>
                      <a:lnTo>
                        <a:pt x="3433" y="2417"/>
                      </a:lnTo>
                      <a:lnTo>
                        <a:pt x="3433" y="2430"/>
                      </a:lnTo>
                      <a:lnTo>
                        <a:pt x="3420" y="2430"/>
                      </a:lnTo>
                      <a:lnTo>
                        <a:pt x="3433" y="2443"/>
                      </a:lnTo>
                      <a:lnTo>
                        <a:pt x="3433" y="2451"/>
                      </a:lnTo>
                      <a:lnTo>
                        <a:pt x="3407" y="2451"/>
                      </a:lnTo>
                      <a:lnTo>
                        <a:pt x="3407" y="2476"/>
                      </a:lnTo>
                      <a:lnTo>
                        <a:pt x="4140" y="2476"/>
                      </a:lnTo>
                      <a:lnTo>
                        <a:pt x="4148" y="2464"/>
                      </a:lnTo>
                      <a:lnTo>
                        <a:pt x="4161" y="2464"/>
                      </a:lnTo>
                      <a:lnTo>
                        <a:pt x="4148" y="2464"/>
                      </a:lnTo>
                      <a:lnTo>
                        <a:pt x="4161" y="2464"/>
                      </a:lnTo>
                      <a:lnTo>
                        <a:pt x="4148" y="2464"/>
                      </a:lnTo>
                      <a:lnTo>
                        <a:pt x="4161" y="2451"/>
                      </a:lnTo>
                      <a:lnTo>
                        <a:pt x="4174" y="2451"/>
                      </a:lnTo>
                      <a:lnTo>
                        <a:pt x="4174" y="2464"/>
                      </a:lnTo>
                      <a:lnTo>
                        <a:pt x="4190" y="2464"/>
                      </a:lnTo>
                      <a:lnTo>
                        <a:pt x="4190" y="2476"/>
                      </a:lnTo>
                      <a:lnTo>
                        <a:pt x="4203" y="2464"/>
                      </a:lnTo>
                      <a:lnTo>
                        <a:pt x="4203" y="2476"/>
                      </a:lnTo>
                      <a:lnTo>
                        <a:pt x="4203" y="2464"/>
                      </a:lnTo>
                      <a:lnTo>
                        <a:pt x="4216" y="2464"/>
                      </a:lnTo>
                      <a:lnTo>
                        <a:pt x="4203" y="2464"/>
                      </a:lnTo>
                      <a:lnTo>
                        <a:pt x="4237" y="2464"/>
                      </a:lnTo>
                      <a:lnTo>
                        <a:pt x="4250" y="2451"/>
                      </a:lnTo>
                      <a:lnTo>
                        <a:pt x="4237" y="2451"/>
                      </a:lnTo>
                      <a:lnTo>
                        <a:pt x="4288" y="2451"/>
                      </a:lnTo>
                      <a:lnTo>
                        <a:pt x="4288" y="2430"/>
                      </a:lnTo>
                      <a:lnTo>
                        <a:pt x="4305" y="2430"/>
                      </a:lnTo>
                      <a:lnTo>
                        <a:pt x="4305" y="2417"/>
                      </a:lnTo>
                      <a:lnTo>
                        <a:pt x="4317" y="2417"/>
                      </a:lnTo>
                      <a:lnTo>
                        <a:pt x="4317" y="2375"/>
                      </a:lnTo>
                      <a:lnTo>
                        <a:pt x="4330" y="2375"/>
                      </a:lnTo>
                      <a:lnTo>
                        <a:pt x="4330" y="2362"/>
                      </a:lnTo>
                      <a:lnTo>
                        <a:pt x="4339" y="2362"/>
                      </a:lnTo>
                      <a:lnTo>
                        <a:pt x="4339" y="2354"/>
                      </a:lnTo>
                      <a:lnTo>
                        <a:pt x="4389" y="2354"/>
                      </a:lnTo>
                      <a:lnTo>
                        <a:pt x="4389" y="2341"/>
                      </a:lnTo>
                      <a:lnTo>
                        <a:pt x="4406" y="2341"/>
                      </a:lnTo>
                      <a:lnTo>
                        <a:pt x="4406" y="2328"/>
                      </a:lnTo>
                      <a:lnTo>
                        <a:pt x="4423" y="2328"/>
                      </a:lnTo>
                      <a:lnTo>
                        <a:pt x="4423" y="2316"/>
                      </a:lnTo>
                      <a:lnTo>
                        <a:pt x="4491" y="2316"/>
                      </a:lnTo>
                      <a:lnTo>
                        <a:pt x="4478" y="2316"/>
                      </a:lnTo>
                      <a:lnTo>
                        <a:pt x="4478" y="2299"/>
                      </a:lnTo>
                      <a:lnTo>
                        <a:pt x="4491" y="2299"/>
                      </a:lnTo>
                      <a:lnTo>
                        <a:pt x="4478" y="2299"/>
                      </a:lnTo>
                      <a:lnTo>
                        <a:pt x="4491" y="2299"/>
                      </a:lnTo>
                      <a:lnTo>
                        <a:pt x="4478" y="2299"/>
                      </a:lnTo>
                      <a:lnTo>
                        <a:pt x="4491" y="2299"/>
                      </a:lnTo>
                      <a:lnTo>
                        <a:pt x="4491" y="2273"/>
                      </a:lnTo>
                      <a:lnTo>
                        <a:pt x="4504" y="2273"/>
                      </a:lnTo>
                      <a:lnTo>
                        <a:pt x="4504" y="2261"/>
                      </a:lnTo>
                      <a:lnTo>
                        <a:pt x="4512" y="2261"/>
                      </a:lnTo>
                      <a:lnTo>
                        <a:pt x="4512" y="2252"/>
                      </a:lnTo>
                      <a:lnTo>
                        <a:pt x="4512" y="2261"/>
                      </a:lnTo>
                      <a:lnTo>
                        <a:pt x="4512" y="2252"/>
                      </a:lnTo>
                      <a:lnTo>
                        <a:pt x="4555" y="2252"/>
                      </a:lnTo>
                      <a:lnTo>
                        <a:pt x="4538" y="2252"/>
                      </a:lnTo>
                      <a:lnTo>
                        <a:pt x="4555" y="2252"/>
                      </a:lnTo>
                      <a:lnTo>
                        <a:pt x="4555" y="2239"/>
                      </a:lnTo>
                      <a:lnTo>
                        <a:pt x="4567" y="2239"/>
                      </a:lnTo>
                      <a:lnTo>
                        <a:pt x="4567" y="2214"/>
                      </a:lnTo>
                      <a:lnTo>
                        <a:pt x="4580" y="2214"/>
                      </a:lnTo>
                      <a:lnTo>
                        <a:pt x="4580" y="2201"/>
                      </a:lnTo>
                      <a:lnTo>
                        <a:pt x="4593" y="2201"/>
                      </a:lnTo>
                      <a:lnTo>
                        <a:pt x="4593" y="2184"/>
                      </a:lnTo>
                      <a:lnTo>
                        <a:pt x="4605" y="2184"/>
                      </a:lnTo>
                      <a:lnTo>
                        <a:pt x="4593" y="2184"/>
                      </a:lnTo>
                      <a:lnTo>
                        <a:pt x="4593" y="2172"/>
                      </a:lnTo>
                      <a:lnTo>
                        <a:pt x="4627" y="2172"/>
                      </a:lnTo>
                      <a:lnTo>
                        <a:pt x="4627" y="2167"/>
                      </a:lnTo>
                      <a:lnTo>
                        <a:pt x="4639" y="2167"/>
                      </a:lnTo>
                      <a:lnTo>
                        <a:pt x="4656" y="2150"/>
                      </a:lnTo>
                      <a:lnTo>
                        <a:pt x="4656" y="2167"/>
                      </a:lnTo>
                      <a:lnTo>
                        <a:pt x="4669" y="2167"/>
                      </a:lnTo>
                      <a:lnTo>
                        <a:pt x="4669" y="2138"/>
                      </a:lnTo>
                      <a:lnTo>
                        <a:pt x="4682" y="2138"/>
                      </a:lnTo>
                      <a:lnTo>
                        <a:pt x="4669" y="2138"/>
                      </a:lnTo>
                      <a:lnTo>
                        <a:pt x="4682" y="2138"/>
                      </a:lnTo>
                      <a:lnTo>
                        <a:pt x="4682" y="2125"/>
                      </a:lnTo>
                      <a:lnTo>
                        <a:pt x="4682" y="2138"/>
                      </a:lnTo>
                      <a:lnTo>
                        <a:pt x="4682" y="2125"/>
                      </a:lnTo>
                      <a:lnTo>
                        <a:pt x="4703" y="2125"/>
                      </a:lnTo>
                      <a:lnTo>
                        <a:pt x="4694" y="2125"/>
                      </a:lnTo>
                      <a:lnTo>
                        <a:pt x="4703" y="2125"/>
                      </a:lnTo>
                      <a:lnTo>
                        <a:pt x="4703" y="2112"/>
                      </a:lnTo>
                      <a:lnTo>
                        <a:pt x="4694" y="2112"/>
                      </a:lnTo>
                      <a:lnTo>
                        <a:pt x="4703" y="2112"/>
                      </a:lnTo>
                      <a:lnTo>
                        <a:pt x="4694" y="2112"/>
                      </a:lnTo>
                      <a:lnTo>
                        <a:pt x="4694" y="2100"/>
                      </a:lnTo>
                      <a:lnTo>
                        <a:pt x="4703" y="2100"/>
                      </a:lnTo>
                      <a:lnTo>
                        <a:pt x="4703" y="2083"/>
                      </a:lnTo>
                      <a:lnTo>
                        <a:pt x="4728" y="2083"/>
                      </a:lnTo>
                      <a:lnTo>
                        <a:pt x="4728" y="2070"/>
                      </a:lnTo>
                      <a:lnTo>
                        <a:pt x="4728" y="2083"/>
                      </a:lnTo>
                      <a:lnTo>
                        <a:pt x="4728" y="2070"/>
                      </a:lnTo>
                      <a:lnTo>
                        <a:pt x="4754" y="2070"/>
                      </a:lnTo>
                      <a:lnTo>
                        <a:pt x="4754" y="2066"/>
                      </a:lnTo>
                      <a:lnTo>
                        <a:pt x="4783" y="2066"/>
                      </a:lnTo>
                      <a:lnTo>
                        <a:pt x="4783" y="2053"/>
                      </a:lnTo>
                      <a:lnTo>
                        <a:pt x="4783" y="2066"/>
                      </a:lnTo>
                      <a:lnTo>
                        <a:pt x="4783" y="2053"/>
                      </a:lnTo>
                      <a:lnTo>
                        <a:pt x="4787" y="2053"/>
                      </a:lnTo>
                      <a:lnTo>
                        <a:pt x="4787" y="2036"/>
                      </a:lnTo>
                      <a:lnTo>
                        <a:pt x="4787" y="2053"/>
                      </a:lnTo>
                      <a:lnTo>
                        <a:pt x="4787" y="2023"/>
                      </a:lnTo>
                      <a:lnTo>
                        <a:pt x="4787" y="2036"/>
                      </a:lnTo>
                      <a:lnTo>
                        <a:pt x="4787" y="2023"/>
                      </a:lnTo>
                      <a:lnTo>
                        <a:pt x="4804" y="2023"/>
                      </a:lnTo>
                      <a:lnTo>
                        <a:pt x="4804" y="2036"/>
                      </a:lnTo>
                      <a:lnTo>
                        <a:pt x="4804" y="2023"/>
                      </a:lnTo>
                      <a:lnTo>
                        <a:pt x="4804" y="2036"/>
                      </a:lnTo>
                      <a:lnTo>
                        <a:pt x="4804" y="2023"/>
                      </a:lnTo>
                      <a:lnTo>
                        <a:pt x="4817" y="2023"/>
                      </a:lnTo>
                      <a:lnTo>
                        <a:pt x="4804" y="2023"/>
                      </a:lnTo>
                      <a:lnTo>
                        <a:pt x="4804" y="2011"/>
                      </a:lnTo>
                      <a:lnTo>
                        <a:pt x="4817" y="2011"/>
                      </a:lnTo>
                      <a:lnTo>
                        <a:pt x="4817" y="1998"/>
                      </a:lnTo>
                      <a:lnTo>
                        <a:pt x="4830" y="1998"/>
                      </a:lnTo>
                      <a:lnTo>
                        <a:pt x="4830" y="2011"/>
                      </a:lnTo>
                      <a:lnTo>
                        <a:pt x="4830" y="1985"/>
                      </a:lnTo>
                      <a:lnTo>
                        <a:pt x="4842" y="1998"/>
                      </a:lnTo>
                      <a:lnTo>
                        <a:pt x="4842" y="1985"/>
                      </a:lnTo>
                      <a:lnTo>
                        <a:pt x="4842" y="1998"/>
                      </a:lnTo>
                      <a:lnTo>
                        <a:pt x="4842" y="1985"/>
                      </a:lnTo>
                      <a:lnTo>
                        <a:pt x="4842" y="1998"/>
                      </a:lnTo>
                      <a:lnTo>
                        <a:pt x="4842" y="1985"/>
                      </a:lnTo>
                      <a:lnTo>
                        <a:pt x="4855" y="1985"/>
                      </a:lnTo>
                      <a:lnTo>
                        <a:pt x="4842" y="1985"/>
                      </a:lnTo>
                      <a:lnTo>
                        <a:pt x="4842" y="1977"/>
                      </a:lnTo>
                      <a:lnTo>
                        <a:pt x="4855" y="1977"/>
                      </a:lnTo>
                      <a:lnTo>
                        <a:pt x="4855" y="1985"/>
                      </a:lnTo>
                      <a:lnTo>
                        <a:pt x="4855" y="1977"/>
                      </a:lnTo>
                      <a:lnTo>
                        <a:pt x="4885" y="1977"/>
                      </a:lnTo>
                      <a:lnTo>
                        <a:pt x="4885" y="1964"/>
                      </a:lnTo>
                      <a:lnTo>
                        <a:pt x="4885" y="1977"/>
                      </a:lnTo>
                      <a:lnTo>
                        <a:pt x="4889" y="1977"/>
                      </a:lnTo>
                      <a:lnTo>
                        <a:pt x="4889" y="1964"/>
                      </a:lnTo>
                      <a:lnTo>
                        <a:pt x="4889" y="1977"/>
                      </a:lnTo>
                      <a:lnTo>
                        <a:pt x="4906" y="1977"/>
                      </a:lnTo>
                      <a:lnTo>
                        <a:pt x="4889" y="1977"/>
                      </a:lnTo>
                      <a:lnTo>
                        <a:pt x="4906" y="1977"/>
                      </a:lnTo>
                      <a:lnTo>
                        <a:pt x="4906" y="1964"/>
                      </a:lnTo>
                      <a:lnTo>
                        <a:pt x="4906" y="1977"/>
                      </a:lnTo>
                      <a:lnTo>
                        <a:pt x="4919" y="1977"/>
                      </a:lnTo>
                      <a:lnTo>
                        <a:pt x="4919" y="1964"/>
                      </a:lnTo>
                      <a:lnTo>
                        <a:pt x="4944" y="1964"/>
                      </a:lnTo>
                      <a:lnTo>
                        <a:pt x="4944" y="1977"/>
                      </a:lnTo>
                      <a:lnTo>
                        <a:pt x="4931" y="1977"/>
                      </a:lnTo>
                      <a:lnTo>
                        <a:pt x="4931" y="1985"/>
                      </a:lnTo>
                      <a:lnTo>
                        <a:pt x="4919" y="1985"/>
                      </a:lnTo>
                      <a:lnTo>
                        <a:pt x="4931" y="1985"/>
                      </a:lnTo>
                      <a:lnTo>
                        <a:pt x="4931" y="1998"/>
                      </a:lnTo>
                      <a:lnTo>
                        <a:pt x="4919" y="1998"/>
                      </a:lnTo>
                      <a:lnTo>
                        <a:pt x="4919" y="1985"/>
                      </a:lnTo>
                      <a:lnTo>
                        <a:pt x="4919" y="1998"/>
                      </a:lnTo>
                      <a:lnTo>
                        <a:pt x="4906" y="1998"/>
                      </a:lnTo>
                      <a:lnTo>
                        <a:pt x="4919" y="1998"/>
                      </a:lnTo>
                      <a:lnTo>
                        <a:pt x="4919" y="2023"/>
                      </a:lnTo>
                      <a:lnTo>
                        <a:pt x="4931" y="2023"/>
                      </a:lnTo>
                      <a:lnTo>
                        <a:pt x="4931" y="2036"/>
                      </a:lnTo>
                      <a:lnTo>
                        <a:pt x="4919" y="2036"/>
                      </a:lnTo>
                      <a:lnTo>
                        <a:pt x="4919" y="2023"/>
                      </a:lnTo>
                      <a:lnTo>
                        <a:pt x="4919" y="2036"/>
                      </a:lnTo>
                      <a:lnTo>
                        <a:pt x="4906" y="2036"/>
                      </a:lnTo>
                      <a:lnTo>
                        <a:pt x="4906" y="2053"/>
                      </a:lnTo>
                      <a:lnTo>
                        <a:pt x="4889" y="2053"/>
                      </a:lnTo>
                      <a:lnTo>
                        <a:pt x="4889" y="2066"/>
                      </a:lnTo>
                      <a:lnTo>
                        <a:pt x="4872" y="2066"/>
                      </a:lnTo>
                      <a:lnTo>
                        <a:pt x="4885" y="2066"/>
                      </a:lnTo>
                      <a:lnTo>
                        <a:pt x="4885" y="2070"/>
                      </a:lnTo>
                      <a:lnTo>
                        <a:pt x="4872" y="2070"/>
                      </a:lnTo>
                      <a:lnTo>
                        <a:pt x="4872" y="2083"/>
                      </a:lnTo>
                      <a:lnTo>
                        <a:pt x="4885" y="2083"/>
                      </a:lnTo>
                      <a:lnTo>
                        <a:pt x="4885" y="2100"/>
                      </a:lnTo>
                      <a:lnTo>
                        <a:pt x="4872" y="2100"/>
                      </a:lnTo>
                      <a:lnTo>
                        <a:pt x="4872" y="2083"/>
                      </a:lnTo>
                      <a:lnTo>
                        <a:pt x="4855" y="2083"/>
                      </a:lnTo>
                      <a:lnTo>
                        <a:pt x="4855" y="2070"/>
                      </a:lnTo>
                      <a:lnTo>
                        <a:pt x="4842" y="2070"/>
                      </a:lnTo>
                      <a:lnTo>
                        <a:pt x="4842" y="2083"/>
                      </a:lnTo>
                      <a:lnTo>
                        <a:pt x="4855" y="2100"/>
                      </a:lnTo>
                      <a:lnTo>
                        <a:pt x="4855" y="2125"/>
                      </a:lnTo>
                      <a:lnTo>
                        <a:pt x="4842" y="2125"/>
                      </a:lnTo>
                      <a:lnTo>
                        <a:pt x="4842" y="2138"/>
                      </a:lnTo>
                      <a:lnTo>
                        <a:pt x="4855" y="2138"/>
                      </a:lnTo>
                      <a:lnTo>
                        <a:pt x="4842" y="2150"/>
                      </a:lnTo>
                      <a:lnTo>
                        <a:pt x="4855" y="2150"/>
                      </a:lnTo>
                      <a:lnTo>
                        <a:pt x="4855" y="2167"/>
                      </a:lnTo>
                      <a:lnTo>
                        <a:pt x="4872" y="2167"/>
                      </a:lnTo>
                      <a:lnTo>
                        <a:pt x="4872" y="2184"/>
                      </a:lnTo>
                      <a:lnTo>
                        <a:pt x="4885" y="2184"/>
                      </a:lnTo>
                      <a:lnTo>
                        <a:pt x="4889" y="2201"/>
                      </a:lnTo>
                      <a:lnTo>
                        <a:pt x="4889" y="2214"/>
                      </a:lnTo>
                      <a:lnTo>
                        <a:pt x="4906" y="2214"/>
                      </a:lnTo>
                      <a:lnTo>
                        <a:pt x="4906" y="2239"/>
                      </a:lnTo>
                      <a:lnTo>
                        <a:pt x="4889" y="2252"/>
                      </a:lnTo>
                      <a:lnTo>
                        <a:pt x="4906" y="2252"/>
                      </a:lnTo>
                      <a:lnTo>
                        <a:pt x="4889" y="2261"/>
                      </a:lnTo>
                      <a:lnTo>
                        <a:pt x="4889" y="2286"/>
                      </a:lnTo>
                      <a:lnTo>
                        <a:pt x="4885" y="2286"/>
                      </a:lnTo>
                      <a:lnTo>
                        <a:pt x="4885" y="2299"/>
                      </a:lnTo>
                      <a:lnTo>
                        <a:pt x="4872" y="2299"/>
                      </a:lnTo>
                      <a:lnTo>
                        <a:pt x="4872" y="2286"/>
                      </a:lnTo>
                      <a:lnTo>
                        <a:pt x="4855" y="2286"/>
                      </a:lnTo>
                      <a:lnTo>
                        <a:pt x="4855" y="2299"/>
                      </a:lnTo>
                      <a:lnTo>
                        <a:pt x="4842" y="2299"/>
                      </a:lnTo>
                      <a:lnTo>
                        <a:pt x="4842" y="2316"/>
                      </a:lnTo>
                      <a:lnTo>
                        <a:pt x="4842" y="2299"/>
                      </a:lnTo>
                      <a:lnTo>
                        <a:pt x="4830" y="2299"/>
                      </a:lnTo>
                      <a:lnTo>
                        <a:pt x="4830" y="2316"/>
                      </a:lnTo>
                      <a:lnTo>
                        <a:pt x="4817" y="2328"/>
                      </a:lnTo>
                      <a:lnTo>
                        <a:pt x="4817" y="2362"/>
                      </a:lnTo>
                      <a:lnTo>
                        <a:pt x="4830" y="2362"/>
                      </a:lnTo>
                      <a:lnTo>
                        <a:pt x="4830" y="2417"/>
                      </a:lnTo>
                      <a:lnTo>
                        <a:pt x="4817" y="2400"/>
                      </a:lnTo>
                      <a:lnTo>
                        <a:pt x="4804" y="2400"/>
                      </a:lnTo>
                      <a:lnTo>
                        <a:pt x="4804" y="2417"/>
                      </a:lnTo>
                      <a:lnTo>
                        <a:pt x="4787" y="2417"/>
                      </a:lnTo>
                      <a:lnTo>
                        <a:pt x="4787" y="2451"/>
                      </a:lnTo>
                      <a:lnTo>
                        <a:pt x="4783" y="2451"/>
                      </a:lnTo>
                      <a:lnTo>
                        <a:pt x="4783" y="2502"/>
                      </a:lnTo>
                      <a:lnTo>
                        <a:pt x="4770" y="2502"/>
                      </a:lnTo>
                      <a:lnTo>
                        <a:pt x="4770" y="2514"/>
                      </a:lnTo>
                      <a:lnTo>
                        <a:pt x="4783" y="2531"/>
                      </a:lnTo>
                      <a:lnTo>
                        <a:pt x="4783" y="2548"/>
                      </a:lnTo>
                      <a:lnTo>
                        <a:pt x="4787" y="2548"/>
                      </a:lnTo>
                      <a:lnTo>
                        <a:pt x="4787" y="2565"/>
                      </a:lnTo>
                      <a:lnTo>
                        <a:pt x="4783" y="2565"/>
                      </a:lnTo>
                      <a:lnTo>
                        <a:pt x="4783" y="2578"/>
                      </a:lnTo>
                      <a:lnTo>
                        <a:pt x="4770" y="2578"/>
                      </a:lnTo>
                      <a:lnTo>
                        <a:pt x="4754" y="2591"/>
                      </a:lnTo>
                      <a:lnTo>
                        <a:pt x="4741" y="2591"/>
                      </a:lnTo>
                      <a:lnTo>
                        <a:pt x="4741" y="2637"/>
                      </a:lnTo>
                      <a:lnTo>
                        <a:pt x="4728" y="2637"/>
                      </a:lnTo>
                      <a:lnTo>
                        <a:pt x="4715" y="2650"/>
                      </a:lnTo>
                      <a:lnTo>
                        <a:pt x="4703" y="2650"/>
                      </a:lnTo>
                      <a:lnTo>
                        <a:pt x="4703" y="2667"/>
                      </a:lnTo>
                      <a:lnTo>
                        <a:pt x="4694" y="2667"/>
                      </a:lnTo>
                      <a:lnTo>
                        <a:pt x="4694" y="2680"/>
                      </a:lnTo>
                      <a:lnTo>
                        <a:pt x="4682" y="2680"/>
                      </a:lnTo>
                      <a:lnTo>
                        <a:pt x="4682" y="2692"/>
                      </a:lnTo>
                      <a:lnTo>
                        <a:pt x="4669" y="2692"/>
                      </a:lnTo>
                      <a:lnTo>
                        <a:pt x="4656" y="2705"/>
                      </a:lnTo>
                      <a:lnTo>
                        <a:pt x="4639" y="2718"/>
                      </a:lnTo>
                      <a:lnTo>
                        <a:pt x="4627" y="2726"/>
                      </a:lnTo>
                      <a:lnTo>
                        <a:pt x="4593" y="2726"/>
                      </a:lnTo>
                      <a:lnTo>
                        <a:pt x="4593" y="2739"/>
                      </a:lnTo>
                      <a:lnTo>
                        <a:pt x="4580" y="2739"/>
                      </a:lnTo>
                      <a:lnTo>
                        <a:pt x="4567" y="2752"/>
                      </a:lnTo>
                      <a:lnTo>
                        <a:pt x="4555" y="2764"/>
                      </a:lnTo>
                      <a:lnTo>
                        <a:pt x="4555" y="2781"/>
                      </a:lnTo>
                      <a:lnTo>
                        <a:pt x="4538" y="2781"/>
                      </a:lnTo>
                      <a:lnTo>
                        <a:pt x="4538" y="2794"/>
                      </a:lnTo>
                      <a:lnTo>
                        <a:pt x="4504" y="2794"/>
                      </a:lnTo>
                      <a:lnTo>
                        <a:pt x="4504" y="2828"/>
                      </a:lnTo>
                      <a:lnTo>
                        <a:pt x="4491" y="2840"/>
                      </a:lnTo>
                      <a:lnTo>
                        <a:pt x="4491" y="2853"/>
                      </a:lnTo>
                      <a:lnTo>
                        <a:pt x="4478" y="2853"/>
                      </a:lnTo>
                      <a:lnTo>
                        <a:pt x="4478" y="2866"/>
                      </a:lnTo>
                      <a:lnTo>
                        <a:pt x="4466" y="2883"/>
                      </a:lnTo>
                      <a:lnTo>
                        <a:pt x="4466" y="2908"/>
                      </a:lnTo>
                      <a:lnTo>
                        <a:pt x="4453" y="2908"/>
                      </a:lnTo>
                      <a:lnTo>
                        <a:pt x="4453" y="2917"/>
                      </a:lnTo>
                      <a:lnTo>
                        <a:pt x="4440" y="2917"/>
                      </a:lnTo>
                      <a:lnTo>
                        <a:pt x="4440" y="2929"/>
                      </a:lnTo>
                      <a:lnTo>
                        <a:pt x="4419" y="2929"/>
                      </a:lnTo>
                      <a:lnTo>
                        <a:pt x="4406" y="2942"/>
                      </a:lnTo>
                      <a:lnTo>
                        <a:pt x="4351" y="2942"/>
                      </a:lnTo>
                      <a:lnTo>
                        <a:pt x="4351" y="2955"/>
                      </a:lnTo>
                      <a:lnTo>
                        <a:pt x="4339" y="2955"/>
                      </a:lnTo>
                      <a:lnTo>
                        <a:pt x="4339" y="2967"/>
                      </a:lnTo>
                      <a:lnTo>
                        <a:pt x="4317" y="2967"/>
                      </a:lnTo>
                      <a:lnTo>
                        <a:pt x="4317" y="3001"/>
                      </a:lnTo>
                      <a:lnTo>
                        <a:pt x="4288" y="3001"/>
                      </a:lnTo>
                      <a:lnTo>
                        <a:pt x="4288" y="3014"/>
                      </a:lnTo>
                      <a:lnTo>
                        <a:pt x="4275" y="3014"/>
                      </a:lnTo>
                      <a:lnTo>
                        <a:pt x="4275" y="3044"/>
                      </a:lnTo>
                      <a:lnTo>
                        <a:pt x="4262" y="3056"/>
                      </a:lnTo>
                      <a:lnTo>
                        <a:pt x="4262" y="3069"/>
                      </a:lnTo>
                      <a:lnTo>
                        <a:pt x="4275" y="3069"/>
                      </a:lnTo>
                      <a:lnTo>
                        <a:pt x="4275" y="3099"/>
                      </a:lnTo>
                      <a:lnTo>
                        <a:pt x="4262" y="3099"/>
                      </a:lnTo>
                      <a:lnTo>
                        <a:pt x="4262" y="3133"/>
                      </a:lnTo>
                      <a:lnTo>
                        <a:pt x="4275" y="3133"/>
                      </a:lnTo>
                      <a:lnTo>
                        <a:pt x="4262" y="3145"/>
                      </a:lnTo>
                      <a:lnTo>
                        <a:pt x="4262" y="3183"/>
                      </a:lnTo>
                      <a:lnTo>
                        <a:pt x="4250" y="3192"/>
                      </a:lnTo>
                      <a:lnTo>
                        <a:pt x="4229" y="3192"/>
                      </a:lnTo>
                      <a:lnTo>
                        <a:pt x="4229" y="3217"/>
                      </a:lnTo>
                      <a:lnTo>
                        <a:pt x="4216" y="3230"/>
                      </a:lnTo>
                      <a:lnTo>
                        <a:pt x="4216" y="3272"/>
                      </a:lnTo>
                      <a:lnTo>
                        <a:pt x="4203" y="3272"/>
                      </a:lnTo>
                      <a:lnTo>
                        <a:pt x="4203" y="3281"/>
                      </a:lnTo>
                      <a:lnTo>
                        <a:pt x="4190" y="3281"/>
                      </a:lnTo>
                      <a:lnTo>
                        <a:pt x="4174" y="3293"/>
                      </a:lnTo>
                      <a:lnTo>
                        <a:pt x="4174" y="3306"/>
                      </a:lnTo>
                      <a:lnTo>
                        <a:pt x="4161" y="3306"/>
                      </a:lnTo>
                      <a:lnTo>
                        <a:pt x="4161" y="3319"/>
                      </a:lnTo>
                      <a:lnTo>
                        <a:pt x="4148" y="3332"/>
                      </a:lnTo>
                      <a:lnTo>
                        <a:pt x="4148" y="3348"/>
                      </a:lnTo>
                      <a:lnTo>
                        <a:pt x="4102" y="3348"/>
                      </a:lnTo>
                      <a:lnTo>
                        <a:pt x="4102" y="3361"/>
                      </a:lnTo>
                      <a:lnTo>
                        <a:pt x="4038" y="3361"/>
                      </a:lnTo>
                      <a:lnTo>
                        <a:pt x="4038" y="3348"/>
                      </a:lnTo>
                      <a:lnTo>
                        <a:pt x="4038" y="3361"/>
                      </a:lnTo>
                      <a:lnTo>
                        <a:pt x="4038" y="3348"/>
                      </a:lnTo>
                      <a:lnTo>
                        <a:pt x="4038" y="3361"/>
                      </a:lnTo>
                      <a:lnTo>
                        <a:pt x="3987" y="3361"/>
                      </a:lnTo>
                      <a:lnTo>
                        <a:pt x="3987" y="3348"/>
                      </a:lnTo>
                      <a:lnTo>
                        <a:pt x="3975" y="3348"/>
                      </a:lnTo>
                      <a:lnTo>
                        <a:pt x="3958" y="3361"/>
                      </a:lnTo>
                      <a:lnTo>
                        <a:pt x="3953" y="3361"/>
                      </a:lnTo>
                      <a:lnTo>
                        <a:pt x="3924" y="3374"/>
                      </a:lnTo>
                      <a:lnTo>
                        <a:pt x="3911" y="3361"/>
                      </a:lnTo>
                      <a:lnTo>
                        <a:pt x="3911" y="3374"/>
                      </a:lnTo>
                      <a:lnTo>
                        <a:pt x="3852" y="3374"/>
                      </a:lnTo>
                      <a:lnTo>
                        <a:pt x="3852" y="3361"/>
                      </a:lnTo>
                      <a:lnTo>
                        <a:pt x="3852" y="3374"/>
                      </a:lnTo>
                      <a:lnTo>
                        <a:pt x="3822" y="3374"/>
                      </a:lnTo>
                      <a:lnTo>
                        <a:pt x="3822" y="3378"/>
                      </a:lnTo>
                      <a:lnTo>
                        <a:pt x="3810" y="3378"/>
                      </a:lnTo>
                      <a:lnTo>
                        <a:pt x="3810" y="3374"/>
                      </a:lnTo>
                      <a:lnTo>
                        <a:pt x="3797" y="3374"/>
                      </a:lnTo>
                      <a:lnTo>
                        <a:pt x="3797" y="3378"/>
                      </a:lnTo>
                      <a:lnTo>
                        <a:pt x="3522" y="3378"/>
                      </a:lnTo>
                      <a:lnTo>
                        <a:pt x="3522" y="3395"/>
                      </a:lnTo>
                      <a:lnTo>
                        <a:pt x="3488" y="3395"/>
                      </a:lnTo>
                      <a:lnTo>
                        <a:pt x="3475" y="3378"/>
                      </a:lnTo>
                      <a:lnTo>
                        <a:pt x="3445" y="3378"/>
                      </a:lnTo>
                      <a:lnTo>
                        <a:pt x="3433" y="3374"/>
                      </a:lnTo>
                      <a:lnTo>
                        <a:pt x="3420" y="3378"/>
                      </a:lnTo>
                      <a:lnTo>
                        <a:pt x="3420" y="3395"/>
                      </a:lnTo>
                      <a:lnTo>
                        <a:pt x="3399" y="3395"/>
                      </a:lnTo>
                      <a:lnTo>
                        <a:pt x="3399" y="3408"/>
                      </a:lnTo>
                      <a:lnTo>
                        <a:pt x="3407" y="3408"/>
                      </a:lnTo>
                      <a:lnTo>
                        <a:pt x="3407" y="3420"/>
                      </a:lnTo>
                      <a:lnTo>
                        <a:pt x="3399" y="3420"/>
                      </a:lnTo>
                      <a:lnTo>
                        <a:pt x="3399" y="3446"/>
                      </a:lnTo>
                      <a:lnTo>
                        <a:pt x="3407" y="3446"/>
                      </a:lnTo>
                      <a:lnTo>
                        <a:pt x="3407" y="3467"/>
                      </a:lnTo>
                      <a:lnTo>
                        <a:pt x="3445" y="3467"/>
                      </a:lnTo>
                      <a:lnTo>
                        <a:pt x="3445" y="3509"/>
                      </a:lnTo>
                      <a:lnTo>
                        <a:pt x="3433" y="3509"/>
                      </a:lnTo>
                      <a:lnTo>
                        <a:pt x="3433" y="3522"/>
                      </a:lnTo>
                      <a:lnTo>
                        <a:pt x="3420" y="3522"/>
                      </a:lnTo>
                      <a:lnTo>
                        <a:pt x="3420" y="3535"/>
                      </a:lnTo>
                      <a:lnTo>
                        <a:pt x="3399" y="3535"/>
                      </a:lnTo>
                      <a:lnTo>
                        <a:pt x="3399" y="3564"/>
                      </a:lnTo>
                      <a:lnTo>
                        <a:pt x="3386" y="3564"/>
                      </a:lnTo>
                      <a:lnTo>
                        <a:pt x="3373" y="3569"/>
                      </a:lnTo>
                      <a:lnTo>
                        <a:pt x="3386" y="3569"/>
                      </a:lnTo>
                      <a:lnTo>
                        <a:pt x="3386" y="3624"/>
                      </a:lnTo>
                      <a:lnTo>
                        <a:pt x="3373" y="3624"/>
                      </a:lnTo>
                      <a:lnTo>
                        <a:pt x="3373" y="3649"/>
                      </a:lnTo>
                      <a:lnTo>
                        <a:pt x="3357" y="3649"/>
                      </a:lnTo>
                      <a:lnTo>
                        <a:pt x="3357" y="3670"/>
                      </a:lnTo>
                      <a:lnTo>
                        <a:pt x="3373" y="3670"/>
                      </a:lnTo>
                      <a:lnTo>
                        <a:pt x="3357" y="3670"/>
                      </a:lnTo>
                      <a:lnTo>
                        <a:pt x="3373" y="3683"/>
                      </a:lnTo>
                      <a:lnTo>
                        <a:pt x="3373" y="3696"/>
                      </a:lnTo>
                      <a:lnTo>
                        <a:pt x="3331" y="3696"/>
                      </a:lnTo>
                      <a:lnTo>
                        <a:pt x="3331" y="3683"/>
                      </a:lnTo>
                      <a:lnTo>
                        <a:pt x="3318" y="3683"/>
                      </a:lnTo>
                      <a:lnTo>
                        <a:pt x="3318" y="3696"/>
                      </a:lnTo>
                      <a:lnTo>
                        <a:pt x="3310" y="3696"/>
                      </a:lnTo>
                      <a:lnTo>
                        <a:pt x="3310" y="3683"/>
                      </a:lnTo>
                      <a:lnTo>
                        <a:pt x="3297" y="3683"/>
                      </a:lnTo>
                      <a:lnTo>
                        <a:pt x="3310" y="3683"/>
                      </a:lnTo>
                      <a:lnTo>
                        <a:pt x="3297" y="3670"/>
                      </a:lnTo>
                      <a:lnTo>
                        <a:pt x="3285" y="3670"/>
                      </a:lnTo>
                      <a:lnTo>
                        <a:pt x="3285" y="3658"/>
                      </a:lnTo>
                      <a:lnTo>
                        <a:pt x="3285" y="3670"/>
                      </a:lnTo>
                      <a:lnTo>
                        <a:pt x="3272" y="3670"/>
                      </a:lnTo>
                      <a:lnTo>
                        <a:pt x="3272" y="3683"/>
                      </a:lnTo>
                      <a:lnTo>
                        <a:pt x="3272" y="3670"/>
                      </a:lnTo>
                      <a:lnTo>
                        <a:pt x="3259" y="3670"/>
                      </a:lnTo>
                      <a:lnTo>
                        <a:pt x="3259" y="3683"/>
                      </a:lnTo>
                      <a:lnTo>
                        <a:pt x="3242" y="3683"/>
                      </a:lnTo>
                      <a:lnTo>
                        <a:pt x="3242" y="3670"/>
                      </a:lnTo>
                      <a:lnTo>
                        <a:pt x="3242" y="3683"/>
                      </a:lnTo>
                      <a:lnTo>
                        <a:pt x="3208" y="3683"/>
                      </a:lnTo>
                      <a:lnTo>
                        <a:pt x="3217" y="3696"/>
                      </a:lnTo>
                      <a:lnTo>
                        <a:pt x="3196" y="3696"/>
                      </a:lnTo>
                      <a:lnTo>
                        <a:pt x="3208" y="3696"/>
                      </a:lnTo>
                      <a:lnTo>
                        <a:pt x="3196" y="3696"/>
                      </a:lnTo>
                      <a:lnTo>
                        <a:pt x="3196" y="3713"/>
                      </a:lnTo>
                      <a:lnTo>
                        <a:pt x="3170" y="3713"/>
                      </a:lnTo>
                      <a:lnTo>
                        <a:pt x="3170" y="3725"/>
                      </a:lnTo>
                      <a:lnTo>
                        <a:pt x="3141" y="3725"/>
                      </a:lnTo>
                      <a:lnTo>
                        <a:pt x="3158" y="3725"/>
                      </a:lnTo>
                      <a:lnTo>
                        <a:pt x="3158" y="3738"/>
                      </a:lnTo>
                      <a:lnTo>
                        <a:pt x="3124" y="3738"/>
                      </a:lnTo>
                      <a:lnTo>
                        <a:pt x="3124" y="3746"/>
                      </a:lnTo>
                      <a:lnTo>
                        <a:pt x="3107" y="3746"/>
                      </a:lnTo>
                      <a:lnTo>
                        <a:pt x="3107" y="3759"/>
                      </a:lnTo>
                      <a:lnTo>
                        <a:pt x="3094" y="3746"/>
                      </a:lnTo>
                      <a:lnTo>
                        <a:pt x="3094" y="3772"/>
                      </a:lnTo>
                      <a:lnTo>
                        <a:pt x="3094" y="3759"/>
                      </a:lnTo>
                      <a:lnTo>
                        <a:pt x="3094" y="3772"/>
                      </a:lnTo>
                      <a:lnTo>
                        <a:pt x="3081" y="3772"/>
                      </a:lnTo>
                      <a:lnTo>
                        <a:pt x="3081" y="3784"/>
                      </a:lnTo>
                      <a:lnTo>
                        <a:pt x="3069" y="3784"/>
                      </a:lnTo>
                      <a:lnTo>
                        <a:pt x="3081" y="3772"/>
                      </a:lnTo>
                      <a:lnTo>
                        <a:pt x="3069" y="3772"/>
                      </a:lnTo>
                      <a:lnTo>
                        <a:pt x="3069" y="3784"/>
                      </a:lnTo>
                      <a:lnTo>
                        <a:pt x="3069" y="3772"/>
                      </a:lnTo>
                      <a:lnTo>
                        <a:pt x="3056" y="3784"/>
                      </a:lnTo>
                      <a:lnTo>
                        <a:pt x="3069" y="3784"/>
                      </a:lnTo>
                      <a:lnTo>
                        <a:pt x="3056" y="3784"/>
                      </a:lnTo>
                      <a:lnTo>
                        <a:pt x="3056" y="3772"/>
                      </a:lnTo>
                      <a:lnTo>
                        <a:pt x="3056" y="3784"/>
                      </a:lnTo>
                      <a:lnTo>
                        <a:pt x="3043" y="3772"/>
                      </a:lnTo>
                      <a:lnTo>
                        <a:pt x="3043" y="3784"/>
                      </a:lnTo>
                      <a:lnTo>
                        <a:pt x="3026" y="3784"/>
                      </a:lnTo>
                      <a:lnTo>
                        <a:pt x="3026" y="3772"/>
                      </a:lnTo>
                      <a:lnTo>
                        <a:pt x="3022" y="3772"/>
                      </a:lnTo>
                      <a:lnTo>
                        <a:pt x="3022" y="3784"/>
                      </a:lnTo>
                      <a:lnTo>
                        <a:pt x="3022" y="3759"/>
                      </a:lnTo>
                      <a:lnTo>
                        <a:pt x="3009" y="3772"/>
                      </a:lnTo>
                      <a:lnTo>
                        <a:pt x="3022" y="3772"/>
                      </a:lnTo>
                      <a:lnTo>
                        <a:pt x="3009" y="3772"/>
                      </a:lnTo>
                      <a:lnTo>
                        <a:pt x="3009" y="3784"/>
                      </a:lnTo>
                      <a:lnTo>
                        <a:pt x="3009" y="3772"/>
                      </a:lnTo>
                      <a:lnTo>
                        <a:pt x="2992" y="3772"/>
                      </a:lnTo>
                      <a:lnTo>
                        <a:pt x="2992" y="3759"/>
                      </a:lnTo>
                      <a:lnTo>
                        <a:pt x="3009" y="3759"/>
                      </a:lnTo>
                      <a:lnTo>
                        <a:pt x="2980" y="3759"/>
                      </a:lnTo>
                      <a:lnTo>
                        <a:pt x="2980" y="3746"/>
                      </a:lnTo>
                      <a:lnTo>
                        <a:pt x="2980" y="3759"/>
                      </a:lnTo>
                      <a:lnTo>
                        <a:pt x="2967" y="3759"/>
                      </a:lnTo>
                      <a:lnTo>
                        <a:pt x="2967" y="3746"/>
                      </a:lnTo>
                      <a:lnTo>
                        <a:pt x="2954" y="3746"/>
                      </a:lnTo>
                      <a:lnTo>
                        <a:pt x="2954" y="3738"/>
                      </a:lnTo>
                      <a:lnTo>
                        <a:pt x="2942" y="3738"/>
                      </a:lnTo>
                      <a:lnTo>
                        <a:pt x="2933" y="3746"/>
                      </a:lnTo>
                      <a:lnTo>
                        <a:pt x="2933" y="3725"/>
                      </a:lnTo>
                      <a:lnTo>
                        <a:pt x="2920" y="3738"/>
                      </a:lnTo>
                      <a:lnTo>
                        <a:pt x="2920" y="3696"/>
                      </a:lnTo>
                      <a:lnTo>
                        <a:pt x="2908" y="3696"/>
                      </a:lnTo>
                      <a:lnTo>
                        <a:pt x="2908" y="3713"/>
                      </a:lnTo>
                      <a:lnTo>
                        <a:pt x="2908" y="3696"/>
                      </a:lnTo>
                      <a:lnTo>
                        <a:pt x="2891" y="3696"/>
                      </a:lnTo>
                      <a:lnTo>
                        <a:pt x="2878" y="3713"/>
                      </a:lnTo>
                      <a:lnTo>
                        <a:pt x="2865" y="3713"/>
                      </a:lnTo>
                      <a:lnTo>
                        <a:pt x="2865" y="3725"/>
                      </a:lnTo>
                      <a:lnTo>
                        <a:pt x="2844" y="3725"/>
                      </a:lnTo>
                      <a:lnTo>
                        <a:pt x="2844" y="3738"/>
                      </a:lnTo>
                      <a:lnTo>
                        <a:pt x="2844" y="3713"/>
                      </a:lnTo>
                      <a:lnTo>
                        <a:pt x="2832" y="3713"/>
                      </a:lnTo>
                      <a:lnTo>
                        <a:pt x="2832" y="3725"/>
                      </a:lnTo>
                      <a:lnTo>
                        <a:pt x="2844" y="3725"/>
                      </a:lnTo>
                      <a:lnTo>
                        <a:pt x="2844" y="3738"/>
                      </a:lnTo>
                      <a:lnTo>
                        <a:pt x="2832" y="3738"/>
                      </a:lnTo>
                      <a:lnTo>
                        <a:pt x="2832" y="3725"/>
                      </a:lnTo>
                      <a:lnTo>
                        <a:pt x="2819" y="3725"/>
                      </a:lnTo>
                      <a:lnTo>
                        <a:pt x="2819" y="3738"/>
                      </a:lnTo>
                      <a:lnTo>
                        <a:pt x="2793" y="3738"/>
                      </a:lnTo>
                      <a:lnTo>
                        <a:pt x="2793" y="3725"/>
                      </a:lnTo>
                      <a:lnTo>
                        <a:pt x="2806" y="3725"/>
                      </a:lnTo>
                      <a:lnTo>
                        <a:pt x="2793" y="3725"/>
                      </a:lnTo>
                      <a:lnTo>
                        <a:pt x="2793" y="3713"/>
                      </a:lnTo>
                      <a:lnTo>
                        <a:pt x="2764" y="3713"/>
                      </a:lnTo>
                      <a:lnTo>
                        <a:pt x="2764" y="3696"/>
                      </a:lnTo>
                      <a:lnTo>
                        <a:pt x="2764" y="3713"/>
                      </a:lnTo>
                      <a:lnTo>
                        <a:pt x="2751" y="3713"/>
                      </a:lnTo>
                      <a:lnTo>
                        <a:pt x="2751" y="3696"/>
                      </a:lnTo>
                      <a:lnTo>
                        <a:pt x="2751" y="3713"/>
                      </a:lnTo>
                      <a:lnTo>
                        <a:pt x="2743" y="3713"/>
                      </a:lnTo>
                      <a:lnTo>
                        <a:pt x="2743" y="3696"/>
                      </a:lnTo>
                      <a:lnTo>
                        <a:pt x="2717" y="3696"/>
                      </a:lnTo>
                      <a:lnTo>
                        <a:pt x="2730" y="3696"/>
                      </a:lnTo>
                      <a:lnTo>
                        <a:pt x="2730" y="3713"/>
                      </a:lnTo>
                      <a:lnTo>
                        <a:pt x="2730" y="3696"/>
                      </a:lnTo>
                      <a:lnTo>
                        <a:pt x="2717" y="3696"/>
                      </a:lnTo>
                      <a:lnTo>
                        <a:pt x="2717" y="3683"/>
                      </a:lnTo>
                      <a:lnTo>
                        <a:pt x="2730" y="3683"/>
                      </a:lnTo>
                      <a:lnTo>
                        <a:pt x="2692" y="3683"/>
                      </a:lnTo>
                      <a:lnTo>
                        <a:pt x="2705" y="3683"/>
                      </a:lnTo>
                      <a:lnTo>
                        <a:pt x="2705" y="3670"/>
                      </a:lnTo>
                      <a:lnTo>
                        <a:pt x="2692" y="3670"/>
                      </a:lnTo>
                      <a:lnTo>
                        <a:pt x="2692" y="3658"/>
                      </a:lnTo>
                      <a:lnTo>
                        <a:pt x="2705" y="3670"/>
                      </a:lnTo>
                      <a:lnTo>
                        <a:pt x="2705" y="3658"/>
                      </a:lnTo>
                      <a:lnTo>
                        <a:pt x="2705" y="3670"/>
                      </a:lnTo>
                      <a:lnTo>
                        <a:pt x="2717" y="3670"/>
                      </a:lnTo>
                      <a:lnTo>
                        <a:pt x="2717" y="3658"/>
                      </a:lnTo>
                      <a:lnTo>
                        <a:pt x="2692" y="3658"/>
                      </a:lnTo>
                      <a:lnTo>
                        <a:pt x="2705" y="3658"/>
                      </a:lnTo>
                      <a:lnTo>
                        <a:pt x="2705" y="3649"/>
                      </a:lnTo>
                      <a:lnTo>
                        <a:pt x="2717" y="3649"/>
                      </a:lnTo>
                      <a:lnTo>
                        <a:pt x="2717" y="3636"/>
                      </a:lnTo>
                      <a:lnTo>
                        <a:pt x="2692" y="3636"/>
                      </a:lnTo>
                      <a:lnTo>
                        <a:pt x="2692" y="3624"/>
                      </a:lnTo>
                      <a:lnTo>
                        <a:pt x="2675" y="3624"/>
                      </a:lnTo>
                      <a:lnTo>
                        <a:pt x="2692" y="3611"/>
                      </a:lnTo>
                      <a:lnTo>
                        <a:pt x="2675" y="3611"/>
                      </a:lnTo>
                      <a:lnTo>
                        <a:pt x="2675" y="3581"/>
                      </a:lnTo>
                      <a:lnTo>
                        <a:pt x="2692" y="3581"/>
                      </a:lnTo>
                      <a:lnTo>
                        <a:pt x="2692" y="3569"/>
                      </a:lnTo>
                      <a:lnTo>
                        <a:pt x="2675" y="3569"/>
                      </a:lnTo>
                      <a:lnTo>
                        <a:pt x="2675" y="3564"/>
                      </a:lnTo>
                      <a:lnTo>
                        <a:pt x="2662" y="3564"/>
                      </a:lnTo>
                      <a:lnTo>
                        <a:pt x="2662" y="3569"/>
                      </a:lnTo>
                      <a:lnTo>
                        <a:pt x="2658" y="3569"/>
                      </a:lnTo>
                      <a:lnTo>
                        <a:pt x="2658" y="3594"/>
                      </a:lnTo>
                      <a:lnTo>
                        <a:pt x="2641" y="3594"/>
                      </a:lnTo>
                      <a:lnTo>
                        <a:pt x="2641" y="3611"/>
                      </a:lnTo>
                      <a:lnTo>
                        <a:pt x="2628" y="3611"/>
                      </a:lnTo>
                      <a:lnTo>
                        <a:pt x="2628" y="3624"/>
                      </a:lnTo>
                      <a:lnTo>
                        <a:pt x="2616" y="3624"/>
                      </a:lnTo>
                      <a:lnTo>
                        <a:pt x="2616" y="3636"/>
                      </a:lnTo>
                      <a:lnTo>
                        <a:pt x="2556" y="3636"/>
                      </a:lnTo>
                      <a:lnTo>
                        <a:pt x="2556" y="3649"/>
                      </a:lnTo>
                      <a:lnTo>
                        <a:pt x="2442" y="3649"/>
                      </a:lnTo>
                      <a:lnTo>
                        <a:pt x="2442" y="3658"/>
                      </a:lnTo>
                      <a:lnTo>
                        <a:pt x="2353" y="3658"/>
                      </a:lnTo>
                      <a:lnTo>
                        <a:pt x="2353" y="3670"/>
                      </a:lnTo>
                      <a:lnTo>
                        <a:pt x="2340" y="3670"/>
                      </a:lnTo>
                      <a:lnTo>
                        <a:pt x="2340" y="3683"/>
                      </a:lnTo>
                      <a:lnTo>
                        <a:pt x="2328" y="3683"/>
                      </a:lnTo>
                      <a:lnTo>
                        <a:pt x="2328" y="3696"/>
                      </a:lnTo>
                      <a:lnTo>
                        <a:pt x="2311" y="3696"/>
                      </a:lnTo>
                      <a:lnTo>
                        <a:pt x="2311" y="3713"/>
                      </a:lnTo>
                      <a:lnTo>
                        <a:pt x="2298" y="3725"/>
                      </a:lnTo>
                      <a:lnTo>
                        <a:pt x="2294" y="3738"/>
                      </a:lnTo>
                      <a:lnTo>
                        <a:pt x="2277" y="3738"/>
                      </a:lnTo>
                      <a:lnTo>
                        <a:pt x="2277" y="3725"/>
                      </a:lnTo>
                      <a:lnTo>
                        <a:pt x="2264" y="3725"/>
                      </a:lnTo>
                      <a:lnTo>
                        <a:pt x="2252" y="3713"/>
                      </a:lnTo>
                      <a:lnTo>
                        <a:pt x="2239" y="3713"/>
                      </a:lnTo>
                      <a:lnTo>
                        <a:pt x="2239" y="3683"/>
                      </a:lnTo>
                      <a:lnTo>
                        <a:pt x="2226" y="3696"/>
                      </a:lnTo>
                      <a:lnTo>
                        <a:pt x="2209" y="3696"/>
                      </a:lnTo>
                      <a:lnTo>
                        <a:pt x="2209" y="3683"/>
                      </a:lnTo>
                      <a:lnTo>
                        <a:pt x="2226" y="3683"/>
                      </a:lnTo>
                      <a:lnTo>
                        <a:pt x="2226" y="3658"/>
                      </a:lnTo>
                      <a:lnTo>
                        <a:pt x="2239" y="3658"/>
                      </a:lnTo>
                      <a:lnTo>
                        <a:pt x="2239" y="3624"/>
                      </a:lnTo>
                      <a:lnTo>
                        <a:pt x="2252" y="3624"/>
                      </a:lnTo>
                      <a:lnTo>
                        <a:pt x="2252" y="3569"/>
                      </a:lnTo>
                      <a:lnTo>
                        <a:pt x="2239" y="3569"/>
                      </a:lnTo>
                      <a:lnTo>
                        <a:pt x="2239" y="3509"/>
                      </a:lnTo>
                      <a:lnTo>
                        <a:pt x="2226" y="3497"/>
                      </a:lnTo>
                      <a:lnTo>
                        <a:pt x="2239" y="3480"/>
                      </a:lnTo>
                      <a:lnTo>
                        <a:pt x="2239" y="3463"/>
                      </a:lnTo>
                      <a:lnTo>
                        <a:pt x="2226" y="3463"/>
                      </a:lnTo>
                      <a:lnTo>
                        <a:pt x="2226" y="3433"/>
                      </a:lnTo>
                      <a:lnTo>
                        <a:pt x="2175" y="3433"/>
                      </a:lnTo>
                      <a:lnTo>
                        <a:pt x="2175" y="3420"/>
                      </a:lnTo>
                      <a:lnTo>
                        <a:pt x="2163" y="3420"/>
                      </a:lnTo>
                      <a:lnTo>
                        <a:pt x="2163" y="3408"/>
                      </a:lnTo>
                      <a:lnTo>
                        <a:pt x="2175" y="3408"/>
                      </a:lnTo>
                      <a:lnTo>
                        <a:pt x="2163" y="3408"/>
                      </a:lnTo>
                      <a:lnTo>
                        <a:pt x="2175" y="3408"/>
                      </a:lnTo>
                      <a:lnTo>
                        <a:pt x="2163" y="3395"/>
                      </a:lnTo>
                      <a:lnTo>
                        <a:pt x="2175" y="3395"/>
                      </a:lnTo>
                      <a:lnTo>
                        <a:pt x="2163" y="3395"/>
                      </a:lnTo>
                      <a:lnTo>
                        <a:pt x="2163" y="3378"/>
                      </a:lnTo>
                      <a:lnTo>
                        <a:pt x="2150" y="3378"/>
                      </a:lnTo>
                      <a:lnTo>
                        <a:pt x="2150" y="3348"/>
                      </a:lnTo>
                      <a:lnTo>
                        <a:pt x="2137" y="3348"/>
                      </a:lnTo>
                      <a:lnTo>
                        <a:pt x="2137" y="3332"/>
                      </a:lnTo>
                      <a:lnTo>
                        <a:pt x="2150" y="3319"/>
                      </a:lnTo>
                      <a:lnTo>
                        <a:pt x="2150" y="3247"/>
                      </a:lnTo>
                      <a:lnTo>
                        <a:pt x="2112" y="3247"/>
                      </a:lnTo>
                      <a:lnTo>
                        <a:pt x="2112" y="3230"/>
                      </a:lnTo>
                      <a:lnTo>
                        <a:pt x="2103" y="3230"/>
                      </a:lnTo>
                      <a:lnTo>
                        <a:pt x="2091" y="3217"/>
                      </a:lnTo>
                      <a:lnTo>
                        <a:pt x="2078" y="3205"/>
                      </a:lnTo>
                      <a:lnTo>
                        <a:pt x="2061" y="3205"/>
                      </a:lnTo>
                      <a:lnTo>
                        <a:pt x="2061" y="3183"/>
                      </a:lnTo>
                      <a:lnTo>
                        <a:pt x="2036" y="3183"/>
                      </a:lnTo>
                      <a:lnTo>
                        <a:pt x="2036" y="3171"/>
                      </a:lnTo>
                      <a:lnTo>
                        <a:pt x="2023" y="3171"/>
                      </a:lnTo>
                      <a:lnTo>
                        <a:pt x="2023" y="3158"/>
                      </a:lnTo>
                      <a:lnTo>
                        <a:pt x="2002" y="3158"/>
                      </a:lnTo>
                      <a:lnTo>
                        <a:pt x="2002" y="3133"/>
                      </a:lnTo>
                      <a:lnTo>
                        <a:pt x="1976" y="3133"/>
                      </a:lnTo>
                      <a:lnTo>
                        <a:pt x="1976" y="3145"/>
                      </a:lnTo>
                      <a:lnTo>
                        <a:pt x="1947" y="3145"/>
                      </a:lnTo>
                      <a:lnTo>
                        <a:pt x="1947" y="3171"/>
                      </a:lnTo>
                      <a:lnTo>
                        <a:pt x="1960" y="3171"/>
                      </a:lnTo>
                      <a:lnTo>
                        <a:pt x="1947" y="3171"/>
                      </a:lnTo>
                      <a:lnTo>
                        <a:pt x="1947" y="3192"/>
                      </a:lnTo>
                      <a:lnTo>
                        <a:pt x="1921" y="3192"/>
                      </a:lnTo>
                      <a:lnTo>
                        <a:pt x="1921" y="3217"/>
                      </a:lnTo>
                      <a:lnTo>
                        <a:pt x="1913" y="3217"/>
                      </a:lnTo>
                      <a:lnTo>
                        <a:pt x="1913" y="3230"/>
                      </a:lnTo>
                      <a:lnTo>
                        <a:pt x="1921" y="3230"/>
                      </a:lnTo>
                      <a:lnTo>
                        <a:pt x="1921" y="3281"/>
                      </a:lnTo>
                      <a:lnTo>
                        <a:pt x="1913" y="3293"/>
                      </a:lnTo>
                      <a:lnTo>
                        <a:pt x="1913" y="3319"/>
                      </a:lnTo>
                      <a:lnTo>
                        <a:pt x="1900" y="3319"/>
                      </a:lnTo>
                      <a:lnTo>
                        <a:pt x="1900" y="3332"/>
                      </a:lnTo>
                      <a:lnTo>
                        <a:pt x="1888" y="3332"/>
                      </a:lnTo>
                      <a:lnTo>
                        <a:pt x="1888" y="3374"/>
                      </a:lnTo>
                      <a:lnTo>
                        <a:pt x="1875" y="3374"/>
                      </a:lnTo>
                      <a:lnTo>
                        <a:pt x="1875" y="3480"/>
                      </a:lnTo>
                      <a:lnTo>
                        <a:pt x="1888" y="3480"/>
                      </a:lnTo>
                      <a:lnTo>
                        <a:pt x="1888" y="3535"/>
                      </a:lnTo>
                      <a:lnTo>
                        <a:pt x="1845" y="3535"/>
                      </a:lnTo>
                      <a:lnTo>
                        <a:pt x="1845" y="3522"/>
                      </a:lnTo>
                      <a:lnTo>
                        <a:pt x="1832" y="3522"/>
                      </a:lnTo>
                      <a:lnTo>
                        <a:pt x="1832" y="3509"/>
                      </a:lnTo>
                      <a:lnTo>
                        <a:pt x="1811" y="3509"/>
                      </a:lnTo>
                      <a:lnTo>
                        <a:pt x="1811" y="3522"/>
                      </a:lnTo>
                      <a:lnTo>
                        <a:pt x="1799" y="3522"/>
                      </a:lnTo>
                      <a:lnTo>
                        <a:pt x="1799" y="3509"/>
                      </a:lnTo>
                      <a:lnTo>
                        <a:pt x="1786" y="3497"/>
                      </a:lnTo>
                      <a:lnTo>
                        <a:pt x="1773" y="3497"/>
                      </a:lnTo>
                      <a:lnTo>
                        <a:pt x="1773" y="3420"/>
                      </a:lnTo>
                      <a:lnTo>
                        <a:pt x="1761" y="3408"/>
                      </a:lnTo>
                      <a:lnTo>
                        <a:pt x="1761" y="3374"/>
                      </a:lnTo>
                      <a:lnTo>
                        <a:pt x="1684" y="3374"/>
                      </a:lnTo>
                      <a:lnTo>
                        <a:pt x="1672" y="3361"/>
                      </a:lnTo>
                      <a:lnTo>
                        <a:pt x="1659" y="3361"/>
                      </a:lnTo>
                      <a:lnTo>
                        <a:pt x="1646" y="3374"/>
                      </a:lnTo>
                      <a:lnTo>
                        <a:pt x="1646" y="3361"/>
                      </a:lnTo>
                      <a:lnTo>
                        <a:pt x="1638" y="3374"/>
                      </a:lnTo>
                      <a:lnTo>
                        <a:pt x="1595" y="3374"/>
                      </a:lnTo>
                      <a:lnTo>
                        <a:pt x="1595" y="3361"/>
                      </a:lnTo>
                      <a:lnTo>
                        <a:pt x="1583" y="3361"/>
                      </a:lnTo>
                      <a:lnTo>
                        <a:pt x="1583" y="3374"/>
                      </a:lnTo>
                      <a:lnTo>
                        <a:pt x="1570" y="3374"/>
                      </a:lnTo>
                      <a:lnTo>
                        <a:pt x="1570" y="3395"/>
                      </a:lnTo>
                      <a:lnTo>
                        <a:pt x="1494" y="3395"/>
                      </a:lnTo>
                      <a:lnTo>
                        <a:pt x="1494" y="3408"/>
                      </a:lnTo>
                      <a:lnTo>
                        <a:pt x="1456" y="3408"/>
                      </a:lnTo>
                      <a:lnTo>
                        <a:pt x="1456" y="3420"/>
                      </a:lnTo>
                      <a:lnTo>
                        <a:pt x="1447" y="3420"/>
                      </a:lnTo>
                      <a:lnTo>
                        <a:pt x="1435" y="3433"/>
                      </a:lnTo>
                      <a:lnTo>
                        <a:pt x="1422" y="3420"/>
                      </a:lnTo>
                      <a:lnTo>
                        <a:pt x="1396" y="3420"/>
                      </a:lnTo>
                      <a:lnTo>
                        <a:pt x="1396" y="3408"/>
                      </a:lnTo>
                      <a:lnTo>
                        <a:pt x="1380" y="3408"/>
                      </a:lnTo>
                      <a:lnTo>
                        <a:pt x="1380" y="3395"/>
                      </a:lnTo>
                      <a:lnTo>
                        <a:pt x="1367" y="3395"/>
                      </a:lnTo>
                      <a:lnTo>
                        <a:pt x="1363" y="3378"/>
                      </a:lnTo>
                      <a:lnTo>
                        <a:pt x="1346" y="3374"/>
                      </a:lnTo>
                      <a:lnTo>
                        <a:pt x="1320" y="3374"/>
                      </a:lnTo>
                      <a:lnTo>
                        <a:pt x="1320" y="3378"/>
                      </a:lnTo>
                      <a:lnTo>
                        <a:pt x="1308" y="3374"/>
                      </a:lnTo>
                      <a:lnTo>
                        <a:pt x="1308" y="3332"/>
                      </a:lnTo>
                      <a:lnTo>
                        <a:pt x="1295" y="3332"/>
                      </a:lnTo>
                      <a:lnTo>
                        <a:pt x="1295" y="3319"/>
                      </a:lnTo>
                      <a:lnTo>
                        <a:pt x="1278" y="3319"/>
                      </a:lnTo>
                      <a:lnTo>
                        <a:pt x="1274" y="3306"/>
                      </a:lnTo>
                      <a:lnTo>
                        <a:pt x="1261" y="3306"/>
                      </a:lnTo>
                      <a:lnTo>
                        <a:pt x="1261" y="3293"/>
                      </a:lnTo>
                      <a:lnTo>
                        <a:pt x="1244" y="3293"/>
                      </a:lnTo>
                      <a:lnTo>
                        <a:pt x="1244" y="3281"/>
                      </a:lnTo>
                      <a:lnTo>
                        <a:pt x="1261" y="3281"/>
                      </a:lnTo>
                      <a:lnTo>
                        <a:pt x="1261" y="3272"/>
                      </a:lnTo>
                      <a:lnTo>
                        <a:pt x="1295" y="3272"/>
                      </a:lnTo>
                      <a:lnTo>
                        <a:pt x="1295" y="3260"/>
                      </a:lnTo>
                      <a:lnTo>
                        <a:pt x="1308" y="3260"/>
                      </a:lnTo>
                      <a:lnTo>
                        <a:pt x="1308" y="3230"/>
                      </a:lnTo>
                      <a:lnTo>
                        <a:pt x="1320" y="3230"/>
                      </a:lnTo>
                      <a:lnTo>
                        <a:pt x="1320" y="3217"/>
                      </a:lnTo>
                      <a:lnTo>
                        <a:pt x="1346" y="3217"/>
                      </a:lnTo>
                      <a:lnTo>
                        <a:pt x="1363" y="3205"/>
                      </a:lnTo>
                      <a:lnTo>
                        <a:pt x="1409" y="3205"/>
                      </a:lnTo>
                      <a:lnTo>
                        <a:pt x="1409" y="3192"/>
                      </a:lnTo>
                      <a:lnTo>
                        <a:pt x="1422" y="3192"/>
                      </a:lnTo>
                      <a:lnTo>
                        <a:pt x="1422" y="3171"/>
                      </a:lnTo>
                      <a:lnTo>
                        <a:pt x="1409" y="3171"/>
                      </a:lnTo>
                      <a:lnTo>
                        <a:pt x="1409" y="3158"/>
                      </a:lnTo>
                      <a:lnTo>
                        <a:pt x="1447" y="3158"/>
                      </a:lnTo>
                      <a:lnTo>
                        <a:pt x="1447" y="3133"/>
                      </a:lnTo>
                      <a:lnTo>
                        <a:pt x="1468" y="3133"/>
                      </a:lnTo>
                      <a:lnTo>
                        <a:pt x="1468" y="3116"/>
                      </a:lnTo>
                      <a:lnTo>
                        <a:pt x="1481" y="3116"/>
                      </a:lnTo>
                      <a:lnTo>
                        <a:pt x="1481" y="3099"/>
                      </a:lnTo>
                      <a:lnTo>
                        <a:pt x="1494" y="3099"/>
                      </a:lnTo>
                      <a:lnTo>
                        <a:pt x="1494" y="3082"/>
                      </a:lnTo>
                      <a:lnTo>
                        <a:pt x="1523" y="3082"/>
                      </a:lnTo>
                      <a:lnTo>
                        <a:pt x="1523" y="3069"/>
                      </a:lnTo>
                      <a:lnTo>
                        <a:pt x="1536" y="3069"/>
                      </a:lnTo>
                      <a:lnTo>
                        <a:pt x="1536" y="3056"/>
                      </a:lnTo>
                      <a:lnTo>
                        <a:pt x="1549" y="3056"/>
                      </a:lnTo>
                      <a:lnTo>
                        <a:pt x="1549" y="3044"/>
                      </a:lnTo>
                      <a:lnTo>
                        <a:pt x="1612" y="3044"/>
                      </a:lnTo>
                      <a:lnTo>
                        <a:pt x="1612" y="3056"/>
                      </a:lnTo>
                      <a:lnTo>
                        <a:pt x="1638" y="3056"/>
                      </a:lnTo>
                      <a:lnTo>
                        <a:pt x="1638" y="3069"/>
                      </a:lnTo>
                      <a:lnTo>
                        <a:pt x="1638" y="2997"/>
                      </a:lnTo>
                      <a:lnTo>
                        <a:pt x="1625" y="2997"/>
                      </a:lnTo>
                      <a:lnTo>
                        <a:pt x="1625" y="2967"/>
                      </a:lnTo>
                      <a:lnTo>
                        <a:pt x="1612" y="2967"/>
                      </a:lnTo>
                      <a:lnTo>
                        <a:pt x="1612" y="2942"/>
                      </a:lnTo>
                      <a:lnTo>
                        <a:pt x="1595" y="2942"/>
                      </a:lnTo>
                      <a:lnTo>
                        <a:pt x="1595" y="2908"/>
                      </a:lnTo>
                      <a:lnTo>
                        <a:pt x="1583" y="2908"/>
                      </a:lnTo>
                      <a:lnTo>
                        <a:pt x="1583" y="2896"/>
                      </a:lnTo>
                      <a:lnTo>
                        <a:pt x="1570" y="2883"/>
                      </a:lnTo>
                      <a:lnTo>
                        <a:pt x="1536" y="2883"/>
                      </a:lnTo>
                      <a:lnTo>
                        <a:pt x="1523" y="2866"/>
                      </a:lnTo>
                      <a:lnTo>
                        <a:pt x="1523" y="2853"/>
                      </a:lnTo>
                      <a:lnTo>
                        <a:pt x="1511" y="2840"/>
                      </a:lnTo>
                      <a:lnTo>
                        <a:pt x="1511" y="2794"/>
                      </a:lnTo>
                      <a:lnTo>
                        <a:pt x="1523" y="2794"/>
                      </a:lnTo>
                      <a:lnTo>
                        <a:pt x="1523" y="2781"/>
                      </a:lnTo>
                      <a:lnTo>
                        <a:pt x="1536" y="2781"/>
                      </a:lnTo>
                      <a:lnTo>
                        <a:pt x="1536" y="2726"/>
                      </a:lnTo>
                      <a:lnTo>
                        <a:pt x="1549" y="2726"/>
                      </a:lnTo>
                      <a:lnTo>
                        <a:pt x="1549" y="2718"/>
                      </a:lnTo>
                      <a:lnTo>
                        <a:pt x="1557" y="2718"/>
                      </a:lnTo>
                      <a:lnTo>
                        <a:pt x="1557" y="2680"/>
                      </a:lnTo>
                      <a:lnTo>
                        <a:pt x="1549" y="2667"/>
                      </a:lnTo>
                      <a:lnTo>
                        <a:pt x="1549" y="2650"/>
                      </a:lnTo>
                      <a:lnTo>
                        <a:pt x="1557" y="2637"/>
                      </a:lnTo>
                      <a:lnTo>
                        <a:pt x="1549" y="2637"/>
                      </a:lnTo>
                      <a:lnTo>
                        <a:pt x="1549" y="2633"/>
                      </a:lnTo>
                      <a:lnTo>
                        <a:pt x="1536" y="2633"/>
                      </a:lnTo>
                      <a:lnTo>
                        <a:pt x="1536" y="2616"/>
                      </a:lnTo>
                      <a:lnTo>
                        <a:pt x="1481" y="2616"/>
                      </a:lnTo>
                      <a:lnTo>
                        <a:pt x="1481" y="2578"/>
                      </a:lnTo>
                      <a:lnTo>
                        <a:pt x="1468" y="2578"/>
                      </a:lnTo>
                      <a:lnTo>
                        <a:pt x="1468" y="2565"/>
                      </a:lnTo>
                      <a:lnTo>
                        <a:pt x="1422" y="2565"/>
                      </a:lnTo>
                      <a:lnTo>
                        <a:pt x="1422" y="2536"/>
                      </a:lnTo>
                      <a:lnTo>
                        <a:pt x="1409" y="2536"/>
                      </a:lnTo>
                      <a:lnTo>
                        <a:pt x="1396" y="2531"/>
                      </a:lnTo>
                      <a:lnTo>
                        <a:pt x="1396" y="2514"/>
                      </a:lnTo>
                      <a:lnTo>
                        <a:pt x="1380" y="2502"/>
                      </a:lnTo>
                      <a:lnTo>
                        <a:pt x="1380" y="2451"/>
                      </a:lnTo>
                      <a:lnTo>
                        <a:pt x="1367" y="2451"/>
                      </a:lnTo>
                      <a:lnTo>
                        <a:pt x="1380" y="2443"/>
                      </a:lnTo>
                      <a:lnTo>
                        <a:pt x="1380" y="2362"/>
                      </a:lnTo>
                      <a:lnTo>
                        <a:pt x="1367" y="2362"/>
                      </a:lnTo>
                      <a:lnTo>
                        <a:pt x="1367" y="2341"/>
                      </a:lnTo>
                      <a:lnTo>
                        <a:pt x="1346" y="2341"/>
                      </a:lnTo>
                      <a:lnTo>
                        <a:pt x="1363" y="2328"/>
                      </a:lnTo>
                      <a:lnTo>
                        <a:pt x="1363" y="2252"/>
                      </a:lnTo>
                      <a:lnTo>
                        <a:pt x="1346" y="2252"/>
                      </a:lnTo>
                      <a:lnTo>
                        <a:pt x="1346" y="2214"/>
                      </a:lnTo>
                      <a:lnTo>
                        <a:pt x="1333" y="2214"/>
                      </a:lnTo>
                      <a:lnTo>
                        <a:pt x="1333" y="2184"/>
                      </a:lnTo>
                      <a:lnTo>
                        <a:pt x="1320" y="2184"/>
                      </a:lnTo>
                      <a:lnTo>
                        <a:pt x="1320" y="2125"/>
                      </a:lnTo>
                      <a:lnTo>
                        <a:pt x="1308" y="2125"/>
                      </a:lnTo>
                      <a:lnTo>
                        <a:pt x="1308" y="2100"/>
                      </a:lnTo>
                      <a:lnTo>
                        <a:pt x="1320" y="2100"/>
                      </a:lnTo>
                      <a:lnTo>
                        <a:pt x="1320" y="2083"/>
                      </a:lnTo>
                      <a:lnTo>
                        <a:pt x="1295" y="2083"/>
                      </a:lnTo>
                      <a:lnTo>
                        <a:pt x="1295" y="2100"/>
                      </a:lnTo>
                      <a:lnTo>
                        <a:pt x="1295" y="2083"/>
                      </a:lnTo>
                      <a:lnTo>
                        <a:pt x="1278" y="2100"/>
                      </a:lnTo>
                      <a:lnTo>
                        <a:pt x="1278" y="2083"/>
                      </a:lnTo>
                      <a:lnTo>
                        <a:pt x="1278" y="2100"/>
                      </a:lnTo>
                      <a:lnTo>
                        <a:pt x="1278" y="2083"/>
                      </a:lnTo>
                      <a:lnTo>
                        <a:pt x="1261" y="2083"/>
                      </a:lnTo>
                      <a:lnTo>
                        <a:pt x="1261" y="2070"/>
                      </a:lnTo>
                      <a:lnTo>
                        <a:pt x="1231" y="2070"/>
                      </a:lnTo>
                      <a:lnTo>
                        <a:pt x="1244" y="2066"/>
                      </a:lnTo>
                      <a:lnTo>
                        <a:pt x="1244" y="2053"/>
                      </a:lnTo>
                      <a:lnTo>
                        <a:pt x="1231" y="2053"/>
                      </a:lnTo>
                      <a:lnTo>
                        <a:pt x="1231" y="2023"/>
                      </a:lnTo>
                      <a:lnTo>
                        <a:pt x="1219" y="2023"/>
                      </a:lnTo>
                      <a:lnTo>
                        <a:pt x="1219" y="2011"/>
                      </a:lnTo>
                      <a:lnTo>
                        <a:pt x="1231" y="2011"/>
                      </a:lnTo>
                      <a:lnTo>
                        <a:pt x="1231" y="1998"/>
                      </a:lnTo>
                      <a:lnTo>
                        <a:pt x="1219" y="1998"/>
                      </a:lnTo>
                      <a:lnTo>
                        <a:pt x="1219" y="1985"/>
                      </a:lnTo>
                      <a:lnTo>
                        <a:pt x="1193" y="1985"/>
                      </a:lnTo>
                      <a:lnTo>
                        <a:pt x="1193" y="1977"/>
                      </a:lnTo>
                      <a:lnTo>
                        <a:pt x="1181" y="1977"/>
                      </a:lnTo>
                      <a:lnTo>
                        <a:pt x="1181" y="1964"/>
                      </a:lnTo>
                      <a:lnTo>
                        <a:pt x="1172" y="1964"/>
                      </a:lnTo>
                      <a:lnTo>
                        <a:pt x="1172" y="1951"/>
                      </a:lnTo>
                      <a:lnTo>
                        <a:pt x="1159" y="1951"/>
                      </a:lnTo>
                      <a:lnTo>
                        <a:pt x="1147" y="1935"/>
                      </a:lnTo>
                      <a:lnTo>
                        <a:pt x="1159" y="1935"/>
                      </a:lnTo>
                      <a:lnTo>
                        <a:pt x="1159" y="1896"/>
                      </a:lnTo>
                      <a:lnTo>
                        <a:pt x="1172" y="1896"/>
                      </a:lnTo>
                      <a:lnTo>
                        <a:pt x="1172" y="1888"/>
                      </a:lnTo>
                      <a:lnTo>
                        <a:pt x="1181" y="1888"/>
                      </a:lnTo>
                      <a:lnTo>
                        <a:pt x="1181" y="1875"/>
                      </a:lnTo>
                      <a:lnTo>
                        <a:pt x="1193" y="1875"/>
                      </a:lnTo>
                      <a:lnTo>
                        <a:pt x="1193" y="1863"/>
                      </a:lnTo>
                      <a:lnTo>
                        <a:pt x="1206" y="1863"/>
                      </a:lnTo>
                      <a:lnTo>
                        <a:pt x="1206" y="1850"/>
                      </a:lnTo>
                      <a:lnTo>
                        <a:pt x="1219" y="1837"/>
                      </a:lnTo>
                      <a:lnTo>
                        <a:pt x="1231" y="1820"/>
                      </a:lnTo>
                      <a:lnTo>
                        <a:pt x="1231" y="1808"/>
                      </a:lnTo>
                      <a:lnTo>
                        <a:pt x="1219" y="1808"/>
                      </a:lnTo>
                      <a:lnTo>
                        <a:pt x="1231" y="1808"/>
                      </a:lnTo>
                      <a:lnTo>
                        <a:pt x="1231" y="1795"/>
                      </a:lnTo>
                      <a:lnTo>
                        <a:pt x="1219" y="1786"/>
                      </a:lnTo>
                      <a:lnTo>
                        <a:pt x="1219" y="1774"/>
                      </a:lnTo>
                      <a:lnTo>
                        <a:pt x="1206" y="1774"/>
                      </a:lnTo>
                      <a:lnTo>
                        <a:pt x="1206" y="1761"/>
                      </a:lnTo>
                      <a:lnTo>
                        <a:pt x="1193" y="1761"/>
                      </a:lnTo>
                      <a:lnTo>
                        <a:pt x="1193" y="1719"/>
                      </a:lnTo>
                      <a:lnTo>
                        <a:pt x="1181" y="1719"/>
                      </a:lnTo>
                      <a:lnTo>
                        <a:pt x="1181" y="1647"/>
                      </a:lnTo>
                      <a:lnTo>
                        <a:pt x="1172" y="1647"/>
                      </a:lnTo>
                      <a:lnTo>
                        <a:pt x="1172" y="1634"/>
                      </a:lnTo>
                      <a:lnTo>
                        <a:pt x="1159" y="1621"/>
                      </a:lnTo>
                      <a:lnTo>
                        <a:pt x="1172" y="1621"/>
                      </a:lnTo>
                      <a:lnTo>
                        <a:pt x="1172" y="1570"/>
                      </a:lnTo>
                      <a:lnTo>
                        <a:pt x="1181" y="1570"/>
                      </a:lnTo>
                      <a:lnTo>
                        <a:pt x="1181" y="1545"/>
                      </a:lnTo>
                      <a:lnTo>
                        <a:pt x="1172" y="1545"/>
                      </a:lnTo>
                      <a:lnTo>
                        <a:pt x="1172" y="1499"/>
                      </a:lnTo>
                      <a:lnTo>
                        <a:pt x="1181" y="1486"/>
                      </a:lnTo>
                      <a:lnTo>
                        <a:pt x="1181" y="1469"/>
                      </a:lnTo>
                      <a:lnTo>
                        <a:pt x="1193" y="1456"/>
                      </a:lnTo>
                      <a:lnTo>
                        <a:pt x="1193" y="1410"/>
                      </a:lnTo>
                      <a:lnTo>
                        <a:pt x="1206" y="1397"/>
                      </a:lnTo>
                      <a:lnTo>
                        <a:pt x="1206" y="1384"/>
                      </a:lnTo>
                      <a:lnTo>
                        <a:pt x="1231" y="1384"/>
                      </a:lnTo>
                      <a:lnTo>
                        <a:pt x="1244" y="1371"/>
                      </a:lnTo>
                      <a:lnTo>
                        <a:pt x="1261" y="1355"/>
                      </a:lnTo>
                      <a:lnTo>
                        <a:pt x="1274" y="1355"/>
                      </a:lnTo>
                      <a:lnTo>
                        <a:pt x="1274" y="1342"/>
                      </a:lnTo>
                      <a:lnTo>
                        <a:pt x="1295" y="1342"/>
                      </a:lnTo>
                      <a:lnTo>
                        <a:pt x="1295" y="1219"/>
                      </a:lnTo>
                      <a:lnTo>
                        <a:pt x="1244" y="1219"/>
                      </a:lnTo>
                      <a:lnTo>
                        <a:pt x="1244" y="1206"/>
                      </a:lnTo>
                      <a:lnTo>
                        <a:pt x="1045" y="1206"/>
                      </a:lnTo>
                      <a:lnTo>
                        <a:pt x="1028" y="1219"/>
                      </a:lnTo>
                      <a:lnTo>
                        <a:pt x="1015" y="1219"/>
                      </a:lnTo>
                      <a:lnTo>
                        <a:pt x="1015" y="1236"/>
                      </a:lnTo>
                      <a:lnTo>
                        <a:pt x="1003" y="1236"/>
                      </a:lnTo>
                      <a:lnTo>
                        <a:pt x="1003" y="1253"/>
                      </a:lnTo>
                      <a:lnTo>
                        <a:pt x="990" y="1253"/>
                      </a:lnTo>
                      <a:lnTo>
                        <a:pt x="990" y="1329"/>
                      </a:lnTo>
                      <a:lnTo>
                        <a:pt x="982" y="1329"/>
                      </a:lnTo>
                      <a:lnTo>
                        <a:pt x="982" y="1342"/>
                      </a:lnTo>
                      <a:lnTo>
                        <a:pt x="969" y="1355"/>
                      </a:lnTo>
                      <a:lnTo>
                        <a:pt x="956" y="1371"/>
                      </a:lnTo>
                      <a:lnTo>
                        <a:pt x="943" y="1371"/>
                      </a:lnTo>
                      <a:lnTo>
                        <a:pt x="943" y="1384"/>
                      </a:lnTo>
                      <a:lnTo>
                        <a:pt x="931" y="1384"/>
                      </a:lnTo>
                      <a:lnTo>
                        <a:pt x="931" y="1456"/>
                      </a:lnTo>
                      <a:lnTo>
                        <a:pt x="914" y="1456"/>
                      </a:lnTo>
                      <a:lnTo>
                        <a:pt x="914" y="1486"/>
                      </a:lnTo>
                      <a:lnTo>
                        <a:pt x="901" y="1486"/>
                      </a:lnTo>
                      <a:lnTo>
                        <a:pt x="901" y="1499"/>
                      </a:lnTo>
                      <a:lnTo>
                        <a:pt x="880" y="1499"/>
                      </a:lnTo>
                      <a:lnTo>
                        <a:pt x="880" y="1511"/>
                      </a:lnTo>
                      <a:lnTo>
                        <a:pt x="867" y="1511"/>
                      </a:lnTo>
                      <a:lnTo>
                        <a:pt x="867" y="1486"/>
                      </a:lnTo>
                      <a:lnTo>
                        <a:pt x="855" y="1486"/>
                      </a:lnTo>
                      <a:lnTo>
                        <a:pt x="842" y="1469"/>
                      </a:lnTo>
                      <a:lnTo>
                        <a:pt x="812" y="1469"/>
                      </a:lnTo>
                      <a:lnTo>
                        <a:pt x="812" y="1456"/>
                      </a:lnTo>
                      <a:lnTo>
                        <a:pt x="808" y="1456"/>
                      </a:lnTo>
                      <a:lnTo>
                        <a:pt x="795" y="1469"/>
                      </a:lnTo>
                      <a:lnTo>
                        <a:pt x="783" y="1469"/>
                      </a:lnTo>
                      <a:lnTo>
                        <a:pt x="783" y="1486"/>
                      </a:lnTo>
                      <a:lnTo>
                        <a:pt x="753" y="1486"/>
                      </a:lnTo>
                      <a:lnTo>
                        <a:pt x="753" y="1499"/>
                      </a:lnTo>
                      <a:lnTo>
                        <a:pt x="740" y="1499"/>
                      </a:lnTo>
                      <a:lnTo>
                        <a:pt x="740" y="1511"/>
                      </a:lnTo>
                      <a:lnTo>
                        <a:pt x="728" y="1511"/>
                      </a:lnTo>
                      <a:lnTo>
                        <a:pt x="728" y="1545"/>
                      </a:lnTo>
                      <a:lnTo>
                        <a:pt x="715" y="1545"/>
                      </a:lnTo>
                      <a:lnTo>
                        <a:pt x="715" y="1600"/>
                      </a:lnTo>
                      <a:lnTo>
                        <a:pt x="706" y="1600"/>
                      </a:lnTo>
                      <a:lnTo>
                        <a:pt x="706" y="1621"/>
                      </a:lnTo>
                      <a:lnTo>
                        <a:pt x="694" y="1621"/>
                      </a:lnTo>
                      <a:lnTo>
                        <a:pt x="694" y="1634"/>
                      </a:lnTo>
                      <a:lnTo>
                        <a:pt x="664" y="1634"/>
                      </a:lnTo>
                      <a:lnTo>
                        <a:pt x="664" y="1647"/>
                      </a:lnTo>
                      <a:lnTo>
                        <a:pt x="639" y="1647"/>
                      </a:lnTo>
                      <a:lnTo>
                        <a:pt x="639" y="1672"/>
                      </a:lnTo>
                      <a:lnTo>
                        <a:pt x="651" y="1672"/>
                      </a:lnTo>
                      <a:lnTo>
                        <a:pt x="651" y="1685"/>
                      </a:lnTo>
                      <a:lnTo>
                        <a:pt x="664" y="1685"/>
                      </a:lnTo>
                      <a:lnTo>
                        <a:pt x="664" y="1736"/>
                      </a:lnTo>
                      <a:lnTo>
                        <a:pt x="681" y="1736"/>
                      </a:lnTo>
                      <a:lnTo>
                        <a:pt x="681" y="1748"/>
                      </a:lnTo>
                      <a:lnTo>
                        <a:pt x="664" y="1748"/>
                      </a:lnTo>
                      <a:lnTo>
                        <a:pt x="664" y="1761"/>
                      </a:lnTo>
                      <a:lnTo>
                        <a:pt x="651" y="1761"/>
                      </a:lnTo>
                      <a:lnTo>
                        <a:pt x="651" y="1774"/>
                      </a:lnTo>
                      <a:lnTo>
                        <a:pt x="639" y="1774"/>
                      </a:lnTo>
                      <a:lnTo>
                        <a:pt x="639" y="1786"/>
                      </a:lnTo>
                      <a:lnTo>
                        <a:pt x="626" y="1786"/>
                      </a:lnTo>
                      <a:lnTo>
                        <a:pt x="626" y="1795"/>
                      </a:lnTo>
                      <a:lnTo>
                        <a:pt x="618" y="1795"/>
                      </a:lnTo>
                      <a:lnTo>
                        <a:pt x="618" y="1808"/>
                      </a:lnTo>
                      <a:lnTo>
                        <a:pt x="605" y="1808"/>
                      </a:lnTo>
                      <a:lnTo>
                        <a:pt x="605" y="1837"/>
                      </a:lnTo>
                      <a:lnTo>
                        <a:pt x="579" y="1837"/>
                      </a:lnTo>
                      <a:lnTo>
                        <a:pt x="579" y="1820"/>
                      </a:lnTo>
                      <a:lnTo>
                        <a:pt x="537" y="1820"/>
                      </a:lnTo>
                      <a:lnTo>
                        <a:pt x="533" y="1837"/>
                      </a:lnTo>
                      <a:lnTo>
                        <a:pt x="533" y="1820"/>
                      </a:lnTo>
                      <a:lnTo>
                        <a:pt x="533" y="1837"/>
                      </a:lnTo>
                      <a:lnTo>
                        <a:pt x="516" y="1837"/>
                      </a:lnTo>
                      <a:lnTo>
                        <a:pt x="516" y="1820"/>
                      </a:lnTo>
                      <a:lnTo>
                        <a:pt x="435" y="1820"/>
                      </a:lnTo>
                      <a:lnTo>
                        <a:pt x="435" y="1863"/>
                      </a:lnTo>
                      <a:lnTo>
                        <a:pt x="431" y="1863"/>
                      </a:lnTo>
                      <a:lnTo>
                        <a:pt x="431" y="1875"/>
                      </a:lnTo>
                      <a:lnTo>
                        <a:pt x="414" y="1875"/>
                      </a:lnTo>
                      <a:lnTo>
                        <a:pt x="414" y="1896"/>
                      </a:lnTo>
                      <a:lnTo>
                        <a:pt x="376" y="1896"/>
                      </a:lnTo>
                      <a:lnTo>
                        <a:pt x="376" y="1909"/>
                      </a:lnTo>
                      <a:lnTo>
                        <a:pt x="253" y="1909"/>
                      </a:lnTo>
                      <a:lnTo>
                        <a:pt x="253" y="1896"/>
                      </a:lnTo>
                      <a:lnTo>
                        <a:pt x="241" y="1896"/>
                      </a:lnTo>
                      <a:lnTo>
                        <a:pt x="241" y="1888"/>
                      </a:lnTo>
                      <a:lnTo>
                        <a:pt x="228" y="1875"/>
                      </a:lnTo>
                      <a:lnTo>
                        <a:pt x="228" y="1863"/>
                      </a:lnTo>
                      <a:lnTo>
                        <a:pt x="215" y="1863"/>
                      </a:lnTo>
                      <a:lnTo>
                        <a:pt x="215" y="1837"/>
                      </a:lnTo>
                      <a:lnTo>
                        <a:pt x="198" y="1837"/>
                      </a:lnTo>
                      <a:lnTo>
                        <a:pt x="198" y="1808"/>
                      </a:lnTo>
                      <a:lnTo>
                        <a:pt x="186" y="1795"/>
                      </a:lnTo>
                      <a:lnTo>
                        <a:pt x="186" y="1786"/>
                      </a:lnTo>
                      <a:lnTo>
                        <a:pt x="173" y="1786"/>
                      </a:lnTo>
                      <a:lnTo>
                        <a:pt x="160" y="1774"/>
                      </a:lnTo>
                      <a:lnTo>
                        <a:pt x="160" y="1748"/>
                      </a:lnTo>
                      <a:lnTo>
                        <a:pt x="152" y="1748"/>
                      </a:lnTo>
                      <a:lnTo>
                        <a:pt x="152" y="1719"/>
                      </a:lnTo>
                      <a:lnTo>
                        <a:pt x="139" y="1719"/>
                      </a:lnTo>
                      <a:lnTo>
                        <a:pt x="139" y="1706"/>
                      </a:lnTo>
                      <a:lnTo>
                        <a:pt x="126" y="1706"/>
                      </a:lnTo>
                      <a:lnTo>
                        <a:pt x="126" y="1647"/>
                      </a:lnTo>
                      <a:lnTo>
                        <a:pt x="114" y="1647"/>
                      </a:lnTo>
                      <a:lnTo>
                        <a:pt x="114" y="1634"/>
                      </a:lnTo>
                      <a:lnTo>
                        <a:pt x="97" y="1634"/>
                      </a:lnTo>
                      <a:lnTo>
                        <a:pt x="97" y="1604"/>
                      </a:lnTo>
                      <a:lnTo>
                        <a:pt x="84" y="1604"/>
                      </a:lnTo>
                      <a:lnTo>
                        <a:pt x="84" y="1600"/>
                      </a:lnTo>
                      <a:lnTo>
                        <a:pt x="71" y="1587"/>
                      </a:lnTo>
                      <a:lnTo>
                        <a:pt x="67" y="1570"/>
                      </a:lnTo>
                      <a:lnTo>
                        <a:pt x="67" y="1511"/>
                      </a:lnTo>
                      <a:lnTo>
                        <a:pt x="50" y="1511"/>
                      </a:lnTo>
                      <a:lnTo>
                        <a:pt x="50" y="1469"/>
                      </a:lnTo>
                      <a:lnTo>
                        <a:pt x="38" y="1469"/>
                      </a:lnTo>
                      <a:lnTo>
                        <a:pt x="38" y="1456"/>
                      </a:lnTo>
                      <a:lnTo>
                        <a:pt x="25" y="1456"/>
                      </a:lnTo>
                      <a:lnTo>
                        <a:pt x="25" y="1422"/>
                      </a:lnTo>
                      <a:lnTo>
                        <a:pt x="12" y="1422"/>
                      </a:lnTo>
                      <a:lnTo>
                        <a:pt x="12" y="1355"/>
                      </a:lnTo>
                      <a:lnTo>
                        <a:pt x="25" y="1355"/>
                      </a:lnTo>
                      <a:lnTo>
                        <a:pt x="25" y="1342"/>
                      </a:lnTo>
                      <a:lnTo>
                        <a:pt x="12" y="1342"/>
                      </a:lnTo>
                      <a:lnTo>
                        <a:pt x="12" y="1329"/>
                      </a:lnTo>
                      <a:lnTo>
                        <a:pt x="0" y="1329"/>
                      </a:lnTo>
                      <a:lnTo>
                        <a:pt x="0" y="1283"/>
                      </a:lnTo>
                      <a:lnTo>
                        <a:pt x="12" y="1283"/>
                      </a:lnTo>
                      <a:lnTo>
                        <a:pt x="12" y="1270"/>
                      </a:lnTo>
                      <a:lnTo>
                        <a:pt x="12" y="1283"/>
                      </a:lnTo>
                      <a:lnTo>
                        <a:pt x="12" y="1270"/>
                      </a:lnTo>
                      <a:lnTo>
                        <a:pt x="25" y="1270"/>
                      </a:lnTo>
                      <a:lnTo>
                        <a:pt x="25" y="1253"/>
                      </a:lnTo>
                      <a:lnTo>
                        <a:pt x="38" y="1253"/>
                      </a:lnTo>
                      <a:lnTo>
                        <a:pt x="38" y="1240"/>
                      </a:lnTo>
                      <a:lnTo>
                        <a:pt x="67" y="1240"/>
                      </a:lnTo>
                      <a:lnTo>
                        <a:pt x="67" y="1236"/>
                      </a:lnTo>
                      <a:lnTo>
                        <a:pt x="97" y="1236"/>
                      </a:lnTo>
                      <a:lnTo>
                        <a:pt x="97" y="1219"/>
                      </a:lnTo>
                      <a:lnTo>
                        <a:pt x="114" y="1219"/>
                      </a:lnTo>
                      <a:lnTo>
                        <a:pt x="114" y="1194"/>
                      </a:lnTo>
                      <a:lnTo>
                        <a:pt x="126" y="1194"/>
                      </a:lnTo>
                      <a:lnTo>
                        <a:pt x="126" y="1181"/>
                      </a:lnTo>
                      <a:lnTo>
                        <a:pt x="139" y="1181"/>
                      </a:lnTo>
                      <a:lnTo>
                        <a:pt x="139" y="1139"/>
                      </a:lnTo>
                      <a:lnTo>
                        <a:pt x="152" y="1139"/>
                      </a:lnTo>
                      <a:lnTo>
                        <a:pt x="152" y="1122"/>
                      </a:lnTo>
                      <a:lnTo>
                        <a:pt x="139" y="1122"/>
                      </a:lnTo>
                      <a:lnTo>
                        <a:pt x="139" y="1092"/>
                      </a:lnTo>
                      <a:lnTo>
                        <a:pt x="186" y="1092"/>
                      </a:lnTo>
                      <a:lnTo>
                        <a:pt x="186" y="1079"/>
                      </a:lnTo>
                      <a:lnTo>
                        <a:pt x="198" y="1079"/>
                      </a:lnTo>
                      <a:lnTo>
                        <a:pt x="198" y="1067"/>
                      </a:lnTo>
                      <a:lnTo>
                        <a:pt x="215" y="1067"/>
                      </a:lnTo>
                      <a:lnTo>
                        <a:pt x="198" y="1067"/>
                      </a:lnTo>
                      <a:lnTo>
                        <a:pt x="215" y="1067"/>
                      </a:lnTo>
                      <a:lnTo>
                        <a:pt x="215" y="1046"/>
                      </a:lnTo>
                      <a:lnTo>
                        <a:pt x="228" y="1033"/>
                      </a:lnTo>
                      <a:lnTo>
                        <a:pt x="228" y="1020"/>
                      </a:lnTo>
                      <a:lnTo>
                        <a:pt x="262" y="1020"/>
                      </a:lnTo>
                      <a:lnTo>
                        <a:pt x="262" y="1003"/>
                      </a:lnTo>
                      <a:lnTo>
                        <a:pt x="300" y="1003"/>
                      </a:lnTo>
                      <a:lnTo>
                        <a:pt x="300" y="1020"/>
                      </a:lnTo>
                      <a:lnTo>
                        <a:pt x="330" y="1020"/>
                      </a:lnTo>
                      <a:lnTo>
                        <a:pt x="330" y="1046"/>
                      </a:lnTo>
                      <a:lnTo>
                        <a:pt x="342" y="1046"/>
                      </a:lnTo>
                      <a:lnTo>
                        <a:pt x="342" y="1054"/>
                      </a:lnTo>
                      <a:lnTo>
                        <a:pt x="347" y="1054"/>
                      </a:lnTo>
                      <a:lnTo>
                        <a:pt x="347" y="1067"/>
                      </a:lnTo>
                      <a:lnTo>
                        <a:pt x="364" y="1067"/>
                      </a:lnTo>
                      <a:lnTo>
                        <a:pt x="364" y="1054"/>
                      </a:lnTo>
                      <a:lnTo>
                        <a:pt x="389" y="1054"/>
                      </a:lnTo>
                      <a:lnTo>
                        <a:pt x="389" y="1046"/>
                      </a:lnTo>
                      <a:lnTo>
                        <a:pt x="435" y="1046"/>
                      </a:lnTo>
                      <a:lnTo>
                        <a:pt x="448" y="1033"/>
                      </a:lnTo>
                      <a:lnTo>
                        <a:pt x="448" y="1046"/>
                      </a:lnTo>
                      <a:lnTo>
                        <a:pt x="448" y="1033"/>
                      </a:lnTo>
                      <a:lnTo>
                        <a:pt x="465" y="1033"/>
                      </a:lnTo>
                      <a:lnTo>
                        <a:pt x="465" y="991"/>
                      </a:lnTo>
                      <a:lnTo>
                        <a:pt x="431" y="991"/>
                      </a:lnTo>
                      <a:lnTo>
                        <a:pt x="431" y="978"/>
                      </a:lnTo>
                      <a:lnTo>
                        <a:pt x="414" y="978"/>
                      </a:lnTo>
                      <a:lnTo>
                        <a:pt x="414" y="965"/>
                      </a:lnTo>
                      <a:lnTo>
                        <a:pt x="402" y="965"/>
                      </a:lnTo>
                      <a:lnTo>
                        <a:pt x="402" y="931"/>
                      </a:lnTo>
                      <a:lnTo>
                        <a:pt x="414" y="931"/>
                      </a:lnTo>
                      <a:lnTo>
                        <a:pt x="414" y="919"/>
                      </a:lnTo>
                      <a:lnTo>
                        <a:pt x="402" y="919"/>
                      </a:lnTo>
                      <a:lnTo>
                        <a:pt x="402" y="876"/>
                      </a:lnTo>
                      <a:lnTo>
                        <a:pt x="414" y="876"/>
                      </a:lnTo>
                      <a:lnTo>
                        <a:pt x="431" y="864"/>
                      </a:lnTo>
                      <a:lnTo>
                        <a:pt x="431" y="855"/>
                      </a:lnTo>
                      <a:lnTo>
                        <a:pt x="435" y="855"/>
                      </a:lnTo>
                      <a:lnTo>
                        <a:pt x="435" y="842"/>
                      </a:lnTo>
                      <a:lnTo>
                        <a:pt x="448" y="842"/>
                      </a:lnTo>
                      <a:lnTo>
                        <a:pt x="448" y="817"/>
                      </a:lnTo>
                      <a:lnTo>
                        <a:pt x="465" y="817"/>
                      </a:lnTo>
                      <a:lnTo>
                        <a:pt x="465" y="804"/>
                      </a:lnTo>
                      <a:lnTo>
                        <a:pt x="448" y="804"/>
                      </a:lnTo>
                      <a:lnTo>
                        <a:pt x="465" y="804"/>
                      </a:lnTo>
                      <a:lnTo>
                        <a:pt x="448" y="804"/>
                      </a:lnTo>
                      <a:lnTo>
                        <a:pt x="448" y="787"/>
                      </a:lnTo>
                      <a:lnTo>
                        <a:pt x="503" y="787"/>
                      </a:lnTo>
                      <a:lnTo>
                        <a:pt x="503" y="770"/>
                      </a:lnTo>
                      <a:lnTo>
                        <a:pt x="533" y="770"/>
                      </a:lnTo>
                      <a:lnTo>
                        <a:pt x="533" y="758"/>
                      </a:lnTo>
                      <a:lnTo>
                        <a:pt x="550" y="758"/>
                      </a:lnTo>
                      <a:lnTo>
                        <a:pt x="550" y="770"/>
                      </a:lnTo>
                      <a:lnTo>
                        <a:pt x="579" y="770"/>
                      </a:lnTo>
                      <a:lnTo>
                        <a:pt x="579" y="758"/>
                      </a:lnTo>
                      <a:lnTo>
                        <a:pt x="605" y="758"/>
                      </a:lnTo>
                      <a:lnTo>
                        <a:pt x="605" y="770"/>
                      </a:lnTo>
                      <a:lnTo>
                        <a:pt x="618" y="770"/>
                      </a:lnTo>
                      <a:lnTo>
                        <a:pt x="618" y="775"/>
                      </a:lnTo>
                      <a:lnTo>
                        <a:pt x="639" y="775"/>
                      </a:lnTo>
                      <a:lnTo>
                        <a:pt x="639" y="770"/>
                      </a:lnTo>
                      <a:lnTo>
                        <a:pt x="651" y="770"/>
                      </a:lnTo>
                      <a:lnTo>
                        <a:pt x="651" y="758"/>
                      </a:lnTo>
                      <a:lnTo>
                        <a:pt x="664" y="758"/>
                      </a:lnTo>
                      <a:lnTo>
                        <a:pt x="664" y="715"/>
                      </a:lnTo>
                      <a:lnTo>
                        <a:pt x="681" y="715"/>
                      </a:lnTo>
                      <a:lnTo>
                        <a:pt x="681" y="681"/>
                      </a:lnTo>
                      <a:lnTo>
                        <a:pt x="694" y="669"/>
                      </a:lnTo>
                      <a:lnTo>
                        <a:pt x="694" y="656"/>
                      </a:lnTo>
                      <a:lnTo>
                        <a:pt x="706" y="656"/>
                      </a:lnTo>
                      <a:lnTo>
                        <a:pt x="706" y="639"/>
                      </a:lnTo>
                      <a:lnTo>
                        <a:pt x="728" y="639"/>
                      </a:lnTo>
                      <a:lnTo>
                        <a:pt x="728" y="626"/>
                      </a:lnTo>
                      <a:lnTo>
                        <a:pt x="753" y="626"/>
                      </a:lnTo>
                      <a:lnTo>
                        <a:pt x="753" y="614"/>
                      </a:lnTo>
                      <a:lnTo>
                        <a:pt x="783" y="614"/>
                      </a:lnTo>
                      <a:lnTo>
                        <a:pt x="795" y="626"/>
                      </a:lnTo>
                      <a:lnTo>
                        <a:pt x="808" y="626"/>
                      </a:lnTo>
                      <a:lnTo>
                        <a:pt x="808" y="639"/>
                      </a:lnTo>
                      <a:lnTo>
                        <a:pt x="808" y="626"/>
                      </a:lnTo>
                      <a:lnTo>
                        <a:pt x="812" y="626"/>
                      </a:lnTo>
                      <a:lnTo>
                        <a:pt x="812" y="639"/>
                      </a:lnTo>
                      <a:cubicBezTo>
                        <a:pt x="830" y="664"/>
                        <a:pt x="861" y="660"/>
                        <a:pt x="880" y="681"/>
                      </a:cubicBezTo>
                      <a:lnTo>
                        <a:pt x="897" y="681"/>
                      </a:lnTo>
                      <a:lnTo>
                        <a:pt x="897" y="690"/>
                      </a:lnTo>
                      <a:lnTo>
                        <a:pt x="914" y="690"/>
                      </a:lnTo>
                      <a:lnTo>
                        <a:pt x="914" y="681"/>
                      </a:lnTo>
                      <a:lnTo>
                        <a:pt x="943" y="681"/>
                      </a:lnTo>
                      <a:lnTo>
                        <a:pt x="956" y="690"/>
                      </a:lnTo>
                      <a:lnTo>
                        <a:pt x="969" y="703"/>
                      </a:lnTo>
                      <a:lnTo>
                        <a:pt x="982" y="703"/>
                      </a:lnTo>
                      <a:lnTo>
                        <a:pt x="982" y="690"/>
                      </a:lnTo>
                      <a:lnTo>
                        <a:pt x="1028" y="690"/>
                      </a:lnTo>
                      <a:lnTo>
                        <a:pt x="1028" y="681"/>
                      </a:lnTo>
                      <a:lnTo>
                        <a:pt x="1083" y="681"/>
                      </a:lnTo>
                      <a:lnTo>
                        <a:pt x="1083" y="690"/>
                      </a:lnTo>
                      <a:lnTo>
                        <a:pt x="1172" y="690"/>
                      </a:lnTo>
                      <a:lnTo>
                        <a:pt x="1159" y="681"/>
                      </a:lnTo>
                      <a:lnTo>
                        <a:pt x="1147" y="681"/>
                      </a:lnTo>
                      <a:lnTo>
                        <a:pt x="1130" y="669"/>
                      </a:lnTo>
                      <a:lnTo>
                        <a:pt x="1130" y="626"/>
                      </a:lnTo>
                      <a:lnTo>
                        <a:pt x="1117" y="639"/>
                      </a:lnTo>
                      <a:lnTo>
                        <a:pt x="1117" y="656"/>
                      </a:lnTo>
                      <a:lnTo>
                        <a:pt x="1104" y="656"/>
                      </a:lnTo>
                      <a:lnTo>
                        <a:pt x="1104" y="639"/>
                      </a:lnTo>
                      <a:lnTo>
                        <a:pt x="1092" y="656"/>
                      </a:lnTo>
                      <a:lnTo>
                        <a:pt x="1058" y="656"/>
                      </a:lnTo>
                      <a:lnTo>
                        <a:pt x="1058" y="639"/>
                      </a:lnTo>
                      <a:lnTo>
                        <a:pt x="1083" y="639"/>
                      </a:lnTo>
                      <a:lnTo>
                        <a:pt x="1083" y="626"/>
                      </a:lnTo>
                      <a:lnTo>
                        <a:pt x="1092" y="626"/>
                      </a:lnTo>
                      <a:lnTo>
                        <a:pt x="1104" y="614"/>
                      </a:lnTo>
                      <a:lnTo>
                        <a:pt x="1117" y="614"/>
                      </a:lnTo>
                      <a:lnTo>
                        <a:pt x="1130" y="601"/>
                      </a:lnTo>
                      <a:lnTo>
                        <a:pt x="1147" y="601"/>
                      </a:lnTo>
                      <a:lnTo>
                        <a:pt x="1147" y="588"/>
                      </a:lnTo>
                      <a:lnTo>
                        <a:pt x="1193" y="588"/>
                      </a:lnTo>
                      <a:lnTo>
                        <a:pt x="1193" y="580"/>
                      </a:lnTo>
                      <a:lnTo>
                        <a:pt x="1206" y="567"/>
                      </a:lnTo>
                      <a:lnTo>
                        <a:pt x="1206" y="554"/>
                      </a:lnTo>
                      <a:lnTo>
                        <a:pt x="1219" y="554"/>
                      </a:lnTo>
                      <a:lnTo>
                        <a:pt x="1219" y="512"/>
                      </a:lnTo>
                      <a:lnTo>
                        <a:pt x="1231" y="499"/>
                      </a:lnTo>
                      <a:lnTo>
                        <a:pt x="1231" y="491"/>
                      </a:lnTo>
                      <a:lnTo>
                        <a:pt x="1244" y="478"/>
                      </a:lnTo>
                      <a:lnTo>
                        <a:pt x="1244" y="466"/>
                      </a:lnTo>
                      <a:lnTo>
                        <a:pt x="1261" y="466"/>
                      </a:lnTo>
                      <a:lnTo>
                        <a:pt x="1261" y="453"/>
                      </a:lnTo>
                      <a:lnTo>
                        <a:pt x="1274" y="453"/>
                      </a:lnTo>
                      <a:lnTo>
                        <a:pt x="1278" y="440"/>
                      </a:lnTo>
                      <a:lnTo>
                        <a:pt x="1295" y="440"/>
                      </a:lnTo>
                      <a:lnTo>
                        <a:pt x="1295" y="411"/>
                      </a:lnTo>
                      <a:lnTo>
                        <a:pt x="1274" y="411"/>
                      </a:lnTo>
                      <a:lnTo>
                        <a:pt x="1261" y="398"/>
                      </a:lnTo>
                      <a:lnTo>
                        <a:pt x="1261" y="411"/>
                      </a:lnTo>
                      <a:lnTo>
                        <a:pt x="1261" y="398"/>
                      </a:lnTo>
                      <a:lnTo>
                        <a:pt x="1244" y="389"/>
                      </a:lnTo>
                      <a:lnTo>
                        <a:pt x="1244" y="377"/>
                      </a:lnTo>
                      <a:lnTo>
                        <a:pt x="1231" y="377"/>
                      </a:lnTo>
                      <a:lnTo>
                        <a:pt x="1231" y="351"/>
                      </a:lnTo>
                      <a:lnTo>
                        <a:pt x="1244" y="351"/>
                      </a:lnTo>
                      <a:lnTo>
                        <a:pt x="1244" y="305"/>
                      </a:lnTo>
                      <a:lnTo>
                        <a:pt x="1231" y="305"/>
                      </a:lnTo>
                      <a:lnTo>
                        <a:pt x="1219" y="292"/>
                      </a:lnTo>
                      <a:lnTo>
                        <a:pt x="1206" y="275"/>
                      </a:lnTo>
                      <a:lnTo>
                        <a:pt x="1193" y="262"/>
                      </a:lnTo>
                      <a:lnTo>
                        <a:pt x="1193" y="250"/>
                      </a:lnTo>
                      <a:lnTo>
                        <a:pt x="1181" y="250"/>
                      </a:lnTo>
                      <a:lnTo>
                        <a:pt x="1181" y="173"/>
                      </a:lnTo>
                      <a:lnTo>
                        <a:pt x="1193" y="173"/>
                      </a:lnTo>
                      <a:lnTo>
                        <a:pt x="1193" y="123"/>
                      </a:lnTo>
                      <a:lnTo>
                        <a:pt x="1206" y="123"/>
                      </a:lnTo>
                      <a:lnTo>
                        <a:pt x="1206" y="114"/>
                      </a:lnTo>
                      <a:lnTo>
                        <a:pt x="1244" y="114"/>
                      </a:lnTo>
                      <a:lnTo>
                        <a:pt x="1244" y="89"/>
                      </a:lnTo>
                      <a:lnTo>
                        <a:pt x="1261" y="89"/>
                      </a:lnTo>
                      <a:lnTo>
                        <a:pt x="1261" y="34"/>
                      </a:lnTo>
                      <a:lnTo>
                        <a:pt x="1274" y="34"/>
                      </a:lnTo>
                      <a:lnTo>
                        <a:pt x="1274" y="25"/>
                      </a:lnTo>
                      <a:lnTo>
                        <a:pt x="1278" y="13"/>
                      </a:lnTo>
                      <a:lnTo>
                        <a:pt x="1295" y="0"/>
                      </a:lnTo>
                      <a:lnTo>
                        <a:pt x="1363" y="0"/>
                      </a:lnTo>
                      <a:lnTo>
                        <a:pt x="1363" y="13"/>
                      </a:lnTo>
                      <a:lnTo>
                        <a:pt x="1367" y="13"/>
                      </a:lnTo>
                      <a:lnTo>
                        <a:pt x="1367" y="0"/>
                      </a:lnTo>
                      <a:lnTo>
                        <a:pt x="1380" y="13"/>
                      </a:lnTo>
                      <a:lnTo>
                        <a:pt x="1396" y="13"/>
                      </a:lnTo>
                      <a:lnTo>
                        <a:pt x="1396" y="25"/>
                      </a:lnTo>
                      <a:lnTo>
                        <a:pt x="1422" y="25"/>
                      </a:lnTo>
                      <a:lnTo>
                        <a:pt x="1422" y="34"/>
                      </a:lnTo>
                      <a:lnTo>
                        <a:pt x="1456" y="34"/>
                      </a:lnTo>
                      <a:lnTo>
                        <a:pt x="1468" y="46"/>
                      </a:lnTo>
                      <a:lnTo>
                        <a:pt x="1523" y="46"/>
                      </a:lnTo>
                      <a:lnTo>
                        <a:pt x="1536" y="34"/>
                      </a:lnTo>
                      <a:lnTo>
                        <a:pt x="1549" y="34"/>
                      </a:lnTo>
                      <a:lnTo>
                        <a:pt x="1549" y="46"/>
                      </a:lnTo>
                      <a:lnTo>
                        <a:pt x="1612" y="46"/>
                      </a:lnTo>
                      <a:lnTo>
                        <a:pt x="1612" y="59"/>
                      </a:lnTo>
                      <a:lnTo>
                        <a:pt x="1625" y="59"/>
                      </a:lnTo>
                      <a:lnTo>
                        <a:pt x="1638" y="76"/>
                      </a:lnTo>
                      <a:lnTo>
                        <a:pt x="1638" y="89"/>
                      </a:lnTo>
                      <a:lnTo>
                        <a:pt x="1646" y="89"/>
                      </a:lnTo>
                      <a:lnTo>
                        <a:pt x="1659" y="101"/>
                      </a:lnTo>
                      <a:lnTo>
                        <a:pt x="1672" y="101"/>
                      </a:lnTo>
                      <a:lnTo>
                        <a:pt x="1684" y="114"/>
                      </a:lnTo>
                      <a:lnTo>
                        <a:pt x="1697" y="123"/>
                      </a:lnTo>
                      <a:lnTo>
                        <a:pt x="1710" y="123"/>
                      </a:lnTo>
                      <a:lnTo>
                        <a:pt x="1710" y="135"/>
                      </a:lnTo>
                      <a:lnTo>
                        <a:pt x="1731" y="135"/>
                      </a:lnTo>
                      <a:lnTo>
                        <a:pt x="1731" y="161"/>
                      </a:lnTo>
                      <a:lnTo>
                        <a:pt x="1727" y="173"/>
                      </a:lnTo>
                      <a:lnTo>
                        <a:pt x="1731" y="190"/>
                      </a:lnTo>
                      <a:lnTo>
                        <a:pt x="1744" y="190"/>
                      </a:lnTo>
                      <a:lnTo>
                        <a:pt x="1744" y="203"/>
                      </a:lnTo>
                      <a:lnTo>
                        <a:pt x="1773" y="203"/>
                      </a:lnTo>
                      <a:lnTo>
                        <a:pt x="1773" y="216"/>
                      </a:lnTo>
                      <a:lnTo>
                        <a:pt x="1786" y="216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" name="Google Shape;1185;p19">
                  <a:extLst>
                    <a:ext uri="{FF2B5EF4-FFF2-40B4-BE49-F238E27FC236}">
                      <a16:creationId xmlns:a16="http://schemas.microsoft.com/office/drawing/2014/main" id="{BE11AA6A-59CA-07DC-6087-F67AE7BC5876}"/>
                    </a:ext>
                  </a:extLst>
                </p:cNvPr>
                <p:cNvSpPr/>
                <p:nvPr/>
              </p:nvSpPr>
              <p:spPr>
                <a:xfrm>
                  <a:off x="8495116" y="3882570"/>
                  <a:ext cx="801951" cy="514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1" h="1587" extrusionOk="0">
                      <a:moveTo>
                        <a:pt x="1850" y="0"/>
                      </a:moveTo>
                      <a:lnTo>
                        <a:pt x="1862" y="16"/>
                      </a:lnTo>
                      <a:lnTo>
                        <a:pt x="1875" y="16"/>
                      </a:lnTo>
                      <a:lnTo>
                        <a:pt x="1875" y="29"/>
                      </a:lnTo>
                      <a:lnTo>
                        <a:pt x="1884" y="29"/>
                      </a:lnTo>
                      <a:lnTo>
                        <a:pt x="1884" y="42"/>
                      </a:lnTo>
                      <a:lnTo>
                        <a:pt x="1896" y="42"/>
                      </a:lnTo>
                      <a:lnTo>
                        <a:pt x="1896" y="50"/>
                      </a:lnTo>
                      <a:lnTo>
                        <a:pt x="1922" y="50"/>
                      </a:lnTo>
                      <a:lnTo>
                        <a:pt x="1922" y="63"/>
                      </a:lnTo>
                      <a:lnTo>
                        <a:pt x="1934" y="63"/>
                      </a:lnTo>
                      <a:lnTo>
                        <a:pt x="1934" y="76"/>
                      </a:lnTo>
                      <a:lnTo>
                        <a:pt x="1922" y="76"/>
                      </a:lnTo>
                      <a:lnTo>
                        <a:pt x="1922" y="88"/>
                      </a:lnTo>
                      <a:lnTo>
                        <a:pt x="1934" y="88"/>
                      </a:lnTo>
                      <a:lnTo>
                        <a:pt x="1934" y="118"/>
                      </a:lnTo>
                      <a:lnTo>
                        <a:pt x="1947" y="118"/>
                      </a:lnTo>
                      <a:lnTo>
                        <a:pt x="1947" y="131"/>
                      </a:lnTo>
                      <a:lnTo>
                        <a:pt x="1934" y="135"/>
                      </a:lnTo>
                      <a:lnTo>
                        <a:pt x="1964" y="135"/>
                      </a:lnTo>
                      <a:lnTo>
                        <a:pt x="1964" y="148"/>
                      </a:lnTo>
                      <a:lnTo>
                        <a:pt x="1981" y="148"/>
                      </a:lnTo>
                      <a:lnTo>
                        <a:pt x="1981" y="165"/>
                      </a:lnTo>
                      <a:lnTo>
                        <a:pt x="1981" y="148"/>
                      </a:lnTo>
                      <a:lnTo>
                        <a:pt x="1981" y="165"/>
                      </a:lnTo>
                      <a:lnTo>
                        <a:pt x="1998" y="148"/>
                      </a:lnTo>
                      <a:lnTo>
                        <a:pt x="1998" y="165"/>
                      </a:lnTo>
                      <a:lnTo>
                        <a:pt x="1998" y="148"/>
                      </a:lnTo>
                      <a:lnTo>
                        <a:pt x="2023" y="148"/>
                      </a:lnTo>
                      <a:lnTo>
                        <a:pt x="2023" y="165"/>
                      </a:lnTo>
                      <a:lnTo>
                        <a:pt x="2011" y="165"/>
                      </a:lnTo>
                      <a:lnTo>
                        <a:pt x="2011" y="190"/>
                      </a:lnTo>
                      <a:lnTo>
                        <a:pt x="2023" y="190"/>
                      </a:lnTo>
                      <a:lnTo>
                        <a:pt x="2023" y="249"/>
                      </a:lnTo>
                      <a:lnTo>
                        <a:pt x="2036" y="249"/>
                      </a:lnTo>
                      <a:lnTo>
                        <a:pt x="2036" y="279"/>
                      </a:lnTo>
                      <a:lnTo>
                        <a:pt x="2049" y="279"/>
                      </a:lnTo>
                      <a:lnTo>
                        <a:pt x="2049" y="317"/>
                      </a:lnTo>
                      <a:lnTo>
                        <a:pt x="2066" y="317"/>
                      </a:lnTo>
                      <a:lnTo>
                        <a:pt x="2066" y="393"/>
                      </a:lnTo>
                      <a:lnTo>
                        <a:pt x="2049" y="406"/>
                      </a:lnTo>
                      <a:lnTo>
                        <a:pt x="2070" y="406"/>
                      </a:lnTo>
                      <a:lnTo>
                        <a:pt x="2070" y="427"/>
                      </a:lnTo>
                      <a:lnTo>
                        <a:pt x="2082" y="427"/>
                      </a:lnTo>
                      <a:lnTo>
                        <a:pt x="2082" y="508"/>
                      </a:lnTo>
                      <a:lnTo>
                        <a:pt x="2070" y="516"/>
                      </a:lnTo>
                      <a:lnTo>
                        <a:pt x="2082" y="516"/>
                      </a:lnTo>
                      <a:lnTo>
                        <a:pt x="2082" y="567"/>
                      </a:lnTo>
                      <a:lnTo>
                        <a:pt x="2099" y="580"/>
                      </a:lnTo>
                      <a:lnTo>
                        <a:pt x="2099" y="596"/>
                      </a:lnTo>
                      <a:lnTo>
                        <a:pt x="2112" y="601"/>
                      </a:lnTo>
                      <a:lnTo>
                        <a:pt x="2125" y="601"/>
                      </a:lnTo>
                      <a:lnTo>
                        <a:pt x="2125" y="630"/>
                      </a:lnTo>
                      <a:lnTo>
                        <a:pt x="2171" y="630"/>
                      </a:lnTo>
                      <a:lnTo>
                        <a:pt x="2171" y="643"/>
                      </a:lnTo>
                      <a:lnTo>
                        <a:pt x="2184" y="643"/>
                      </a:lnTo>
                      <a:lnTo>
                        <a:pt x="2184" y="681"/>
                      </a:lnTo>
                      <a:lnTo>
                        <a:pt x="2239" y="681"/>
                      </a:lnTo>
                      <a:lnTo>
                        <a:pt x="2239" y="698"/>
                      </a:lnTo>
                      <a:lnTo>
                        <a:pt x="2252" y="698"/>
                      </a:lnTo>
                      <a:lnTo>
                        <a:pt x="2252" y="702"/>
                      </a:lnTo>
                      <a:lnTo>
                        <a:pt x="2260" y="702"/>
                      </a:lnTo>
                      <a:lnTo>
                        <a:pt x="2252" y="715"/>
                      </a:lnTo>
                      <a:lnTo>
                        <a:pt x="2252" y="732"/>
                      </a:lnTo>
                      <a:lnTo>
                        <a:pt x="2260" y="745"/>
                      </a:lnTo>
                      <a:lnTo>
                        <a:pt x="2260" y="783"/>
                      </a:lnTo>
                      <a:lnTo>
                        <a:pt x="2252" y="783"/>
                      </a:lnTo>
                      <a:lnTo>
                        <a:pt x="2252" y="791"/>
                      </a:lnTo>
                      <a:lnTo>
                        <a:pt x="2239" y="791"/>
                      </a:lnTo>
                      <a:lnTo>
                        <a:pt x="2239" y="846"/>
                      </a:lnTo>
                      <a:lnTo>
                        <a:pt x="2226" y="846"/>
                      </a:lnTo>
                      <a:lnTo>
                        <a:pt x="2226" y="859"/>
                      </a:lnTo>
                      <a:lnTo>
                        <a:pt x="2214" y="859"/>
                      </a:lnTo>
                      <a:lnTo>
                        <a:pt x="2214" y="906"/>
                      </a:lnTo>
                      <a:lnTo>
                        <a:pt x="2226" y="918"/>
                      </a:lnTo>
                      <a:lnTo>
                        <a:pt x="2226" y="931"/>
                      </a:lnTo>
                      <a:lnTo>
                        <a:pt x="2239" y="948"/>
                      </a:lnTo>
                      <a:lnTo>
                        <a:pt x="2273" y="948"/>
                      </a:lnTo>
                      <a:lnTo>
                        <a:pt x="2286" y="961"/>
                      </a:lnTo>
                      <a:lnTo>
                        <a:pt x="2286" y="973"/>
                      </a:lnTo>
                      <a:lnTo>
                        <a:pt x="2298" y="973"/>
                      </a:lnTo>
                      <a:lnTo>
                        <a:pt x="2298" y="1007"/>
                      </a:lnTo>
                      <a:lnTo>
                        <a:pt x="2315" y="1007"/>
                      </a:lnTo>
                      <a:lnTo>
                        <a:pt x="2315" y="1033"/>
                      </a:lnTo>
                      <a:lnTo>
                        <a:pt x="2328" y="1033"/>
                      </a:lnTo>
                      <a:lnTo>
                        <a:pt x="2328" y="1062"/>
                      </a:lnTo>
                      <a:lnTo>
                        <a:pt x="2341" y="1062"/>
                      </a:lnTo>
                      <a:lnTo>
                        <a:pt x="2341" y="1134"/>
                      </a:lnTo>
                      <a:lnTo>
                        <a:pt x="2341" y="1121"/>
                      </a:lnTo>
                      <a:lnTo>
                        <a:pt x="2315" y="1121"/>
                      </a:lnTo>
                      <a:lnTo>
                        <a:pt x="2315" y="1109"/>
                      </a:lnTo>
                      <a:lnTo>
                        <a:pt x="2252" y="1109"/>
                      </a:lnTo>
                      <a:lnTo>
                        <a:pt x="2252" y="1121"/>
                      </a:lnTo>
                      <a:lnTo>
                        <a:pt x="2239" y="1121"/>
                      </a:lnTo>
                      <a:lnTo>
                        <a:pt x="2239" y="1134"/>
                      </a:lnTo>
                      <a:lnTo>
                        <a:pt x="2226" y="1134"/>
                      </a:lnTo>
                      <a:lnTo>
                        <a:pt x="2226" y="1147"/>
                      </a:lnTo>
                      <a:lnTo>
                        <a:pt x="2197" y="1147"/>
                      </a:lnTo>
                      <a:lnTo>
                        <a:pt x="2197" y="1164"/>
                      </a:lnTo>
                      <a:lnTo>
                        <a:pt x="2184" y="1164"/>
                      </a:lnTo>
                      <a:lnTo>
                        <a:pt x="2184" y="1181"/>
                      </a:lnTo>
                      <a:lnTo>
                        <a:pt x="2171" y="1181"/>
                      </a:lnTo>
                      <a:lnTo>
                        <a:pt x="2171" y="1198"/>
                      </a:lnTo>
                      <a:lnTo>
                        <a:pt x="2150" y="1198"/>
                      </a:lnTo>
                      <a:lnTo>
                        <a:pt x="2150" y="1223"/>
                      </a:lnTo>
                      <a:lnTo>
                        <a:pt x="2112" y="1223"/>
                      </a:lnTo>
                      <a:lnTo>
                        <a:pt x="2112" y="1236"/>
                      </a:lnTo>
                      <a:lnTo>
                        <a:pt x="2125" y="1236"/>
                      </a:lnTo>
                      <a:lnTo>
                        <a:pt x="2125" y="1257"/>
                      </a:lnTo>
                      <a:lnTo>
                        <a:pt x="2112" y="1257"/>
                      </a:lnTo>
                      <a:lnTo>
                        <a:pt x="2112" y="1270"/>
                      </a:lnTo>
                      <a:lnTo>
                        <a:pt x="2066" y="1270"/>
                      </a:lnTo>
                      <a:lnTo>
                        <a:pt x="2049" y="1282"/>
                      </a:lnTo>
                      <a:lnTo>
                        <a:pt x="2023" y="1282"/>
                      </a:lnTo>
                      <a:lnTo>
                        <a:pt x="2023" y="1295"/>
                      </a:lnTo>
                      <a:lnTo>
                        <a:pt x="2011" y="1295"/>
                      </a:lnTo>
                      <a:lnTo>
                        <a:pt x="2011" y="1325"/>
                      </a:lnTo>
                      <a:lnTo>
                        <a:pt x="1998" y="1325"/>
                      </a:lnTo>
                      <a:lnTo>
                        <a:pt x="1998" y="1337"/>
                      </a:lnTo>
                      <a:lnTo>
                        <a:pt x="1964" y="1337"/>
                      </a:lnTo>
                      <a:lnTo>
                        <a:pt x="1964" y="1346"/>
                      </a:lnTo>
                      <a:lnTo>
                        <a:pt x="1947" y="1346"/>
                      </a:lnTo>
                      <a:lnTo>
                        <a:pt x="1947" y="1358"/>
                      </a:lnTo>
                      <a:lnTo>
                        <a:pt x="1909" y="1358"/>
                      </a:lnTo>
                      <a:lnTo>
                        <a:pt x="1909" y="1346"/>
                      </a:lnTo>
                      <a:lnTo>
                        <a:pt x="1896" y="1346"/>
                      </a:lnTo>
                      <a:lnTo>
                        <a:pt x="1896" y="1337"/>
                      </a:lnTo>
                      <a:lnTo>
                        <a:pt x="1884" y="1337"/>
                      </a:lnTo>
                      <a:lnTo>
                        <a:pt x="1884" y="1325"/>
                      </a:lnTo>
                      <a:lnTo>
                        <a:pt x="1850" y="1325"/>
                      </a:lnTo>
                      <a:lnTo>
                        <a:pt x="1850" y="1337"/>
                      </a:lnTo>
                      <a:lnTo>
                        <a:pt x="1833" y="1337"/>
                      </a:lnTo>
                      <a:lnTo>
                        <a:pt x="1833" y="1325"/>
                      </a:lnTo>
                      <a:lnTo>
                        <a:pt x="1820" y="1325"/>
                      </a:lnTo>
                      <a:lnTo>
                        <a:pt x="1820" y="1312"/>
                      </a:lnTo>
                      <a:lnTo>
                        <a:pt x="1807" y="1312"/>
                      </a:lnTo>
                      <a:lnTo>
                        <a:pt x="1807" y="1295"/>
                      </a:lnTo>
                      <a:lnTo>
                        <a:pt x="1795" y="1295"/>
                      </a:lnTo>
                      <a:lnTo>
                        <a:pt x="1795" y="1282"/>
                      </a:lnTo>
                      <a:lnTo>
                        <a:pt x="1748" y="1282"/>
                      </a:lnTo>
                      <a:lnTo>
                        <a:pt x="1731" y="1270"/>
                      </a:lnTo>
                      <a:lnTo>
                        <a:pt x="1731" y="1257"/>
                      </a:lnTo>
                      <a:lnTo>
                        <a:pt x="1718" y="1257"/>
                      </a:lnTo>
                      <a:lnTo>
                        <a:pt x="1718" y="1248"/>
                      </a:lnTo>
                      <a:lnTo>
                        <a:pt x="1706" y="1236"/>
                      </a:lnTo>
                      <a:lnTo>
                        <a:pt x="1706" y="1223"/>
                      </a:lnTo>
                      <a:lnTo>
                        <a:pt x="1693" y="1223"/>
                      </a:lnTo>
                      <a:lnTo>
                        <a:pt x="1693" y="1198"/>
                      </a:lnTo>
                      <a:lnTo>
                        <a:pt x="1685" y="1198"/>
                      </a:lnTo>
                      <a:lnTo>
                        <a:pt x="1685" y="1168"/>
                      </a:lnTo>
                      <a:lnTo>
                        <a:pt x="1659" y="1168"/>
                      </a:lnTo>
                      <a:lnTo>
                        <a:pt x="1672" y="1181"/>
                      </a:lnTo>
                      <a:lnTo>
                        <a:pt x="1672" y="1210"/>
                      </a:lnTo>
                      <a:lnTo>
                        <a:pt x="1685" y="1210"/>
                      </a:lnTo>
                      <a:lnTo>
                        <a:pt x="1685" y="1223"/>
                      </a:lnTo>
                      <a:lnTo>
                        <a:pt x="1659" y="1223"/>
                      </a:lnTo>
                      <a:lnTo>
                        <a:pt x="1659" y="1236"/>
                      </a:lnTo>
                      <a:lnTo>
                        <a:pt x="1646" y="1223"/>
                      </a:lnTo>
                      <a:lnTo>
                        <a:pt x="1646" y="1210"/>
                      </a:lnTo>
                      <a:lnTo>
                        <a:pt x="1634" y="1210"/>
                      </a:lnTo>
                      <a:lnTo>
                        <a:pt x="1634" y="1223"/>
                      </a:lnTo>
                      <a:lnTo>
                        <a:pt x="1617" y="1210"/>
                      </a:lnTo>
                      <a:lnTo>
                        <a:pt x="1604" y="1210"/>
                      </a:lnTo>
                      <a:lnTo>
                        <a:pt x="1604" y="1198"/>
                      </a:lnTo>
                      <a:lnTo>
                        <a:pt x="1600" y="1198"/>
                      </a:lnTo>
                      <a:lnTo>
                        <a:pt x="1583" y="1210"/>
                      </a:lnTo>
                      <a:lnTo>
                        <a:pt x="1570" y="1210"/>
                      </a:lnTo>
                      <a:lnTo>
                        <a:pt x="1570" y="1181"/>
                      </a:lnTo>
                      <a:lnTo>
                        <a:pt x="1558" y="1181"/>
                      </a:lnTo>
                      <a:lnTo>
                        <a:pt x="1558" y="1164"/>
                      </a:lnTo>
                      <a:lnTo>
                        <a:pt x="1545" y="1147"/>
                      </a:lnTo>
                      <a:lnTo>
                        <a:pt x="1515" y="1147"/>
                      </a:lnTo>
                      <a:lnTo>
                        <a:pt x="1515" y="1134"/>
                      </a:lnTo>
                      <a:lnTo>
                        <a:pt x="1511" y="1134"/>
                      </a:lnTo>
                      <a:lnTo>
                        <a:pt x="1511" y="1121"/>
                      </a:lnTo>
                      <a:lnTo>
                        <a:pt x="1498" y="1121"/>
                      </a:lnTo>
                      <a:lnTo>
                        <a:pt x="1498" y="1147"/>
                      </a:lnTo>
                      <a:lnTo>
                        <a:pt x="1486" y="1147"/>
                      </a:lnTo>
                      <a:lnTo>
                        <a:pt x="1486" y="1164"/>
                      </a:lnTo>
                      <a:lnTo>
                        <a:pt x="1469" y="1164"/>
                      </a:lnTo>
                      <a:lnTo>
                        <a:pt x="1469" y="1168"/>
                      </a:lnTo>
                      <a:lnTo>
                        <a:pt x="1456" y="1181"/>
                      </a:lnTo>
                      <a:lnTo>
                        <a:pt x="1456" y="1198"/>
                      </a:lnTo>
                      <a:lnTo>
                        <a:pt x="1443" y="1198"/>
                      </a:lnTo>
                      <a:lnTo>
                        <a:pt x="1443" y="1181"/>
                      </a:lnTo>
                      <a:lnTo>
                        <a:pt x="1384" y="1181"/>
                      </a:lnTo>
                      <a:lnTo>
                        <a:pt x="1384" y="1198"/>
                      </a:lnTo>
                      <a:lnTo>
                        <a:pt x="1367" y="1198"/>
                      </a:lnTo>
                      <a:lnTo>
                        <a:pt x="1367" y="1223"/>
                      </a:lnTo>
                      <a:lnTo>
                        <a:pt x="1384" y="1223"/>
                      </a:lnTo>
                      <a:lnTo>
                        <a:pt x="1367" y="1236"/>
                      </a:lnTo>
                      <a:lnTo>
                        <a:pt x="1354" y="1223"/>
                      </a:lnTo>
                      <a:lnTo>
                        <a:pt x="1329" y="1223"/>
                      </a:lnTo>
                      <a:lnTo>
                        <a:pt x="1329" y="1236"/>
                      </a:lnTo>
                      <a:lnTo>
                        <a:pt x="1342" y="1236"/>
                      </a:lnTo>
                      <a:lnTo>
                        <a:pt x="1342" y="1248"/>
                      </a:lnTo>
                      <a:lnTo>
                        <a:pt x="1329" y="1248"/>
                      </a:lnTo>
                      <a:lnTo>
                        <a:pt x="1329" y="1270"/>
                      </a:lnTo>
                      <a:lnTo>
                        <a:pt x="1321" y="1270"/>
                      </a:lnTo>
                      <a:lnTo>
                        <a:pt x="1321" y="1282"/>
                      </a:lnTo>
                      <a:lnTo>
                        <a:pt x="1308" y="1282"/>
                      </a:lnTo>
                      <a:lnTo>
                        <a:pt x="1308" y="1295"/>
                      </a:lnTo>
                      <a:lnTo>
                        <a:pt x="1295" y="1295"/>
                      </a:lnTo>
                      <a:lnTo>
                        <a:pt x="1282" y="1312"/>
                      </a:lnTo>
                      <a:lnTo>
                        <a:pt x="1253" y="1312"/>
                      </a:lnTo>
                      <a:lnTo>
                        <a:pt x="1253" y="1325"/>
                      </a:lnTo>
                      <a:lnTo>
                        <a:pt x="1240" y="1325"/>
                      </a:lnTo>
                      <a:lnTo>
                        <a:pt x="1240" y="1312"/>
                      </a:lnTo>
                      <a:lnTo>
                        <a:pt x="1236" y="1295"/>
                      </a:lnTo>
                      <a:lnTo>
                        <a:pt x="1219" y="1312"/>
                      </a:lnTo>
                      <a:lnTo>
                        <a:pt x="1194" y="1312"/>
                      </a:lnTo>
                      <a:lnTo>
                        <a:pt x="1181" y="1325"/>
                      </a:lnTo>
                      <a:lnTo>
                        <a:pt x="1194" y="1325"/>
                      </a:lnTo>
                      <a:lnTo>
                        <a:pt x="1181" y="1337"/>
                      </a:lnTo>
                      <a:lnTo>
                        <a:pt x="1151" y="1337"/>
                      </a:lnTo>
                      <a:lnTo>
                        <a:pt x="1151" y="1346"/>
                      </a:lnTo>
                      <a:lnTo>
                        <a:pt x="1138" y="1346"/>
                      </a:lnTo>
                      <a:lnTo>
                        <a:pt x="1138" y="1337"/>
                      </a:lnTo>
                      <a:lnTo>
                        <a:pt x="1134" y="1337"/>
                      </a:lnTo>
                      <a:lnTo>
                        <a:pt x="1134" y="1257"/>
                      </a:lnTo>
                      <a:lnTo>
                        <a:pt x="1138" y="1257"/>
                      </a:lnTo>
                      <a:lnTo>
                        <a:pt x="1134" y="1257"/>
                      </a:lnTo>
                      <a:lnTo>
                        <a:pt x="1138" y="1248"/>
                      </a:lnTo>
                      <a:lnTo>
                        <a:pt x="1138" y="1236"/>
                      </a:lnTo>
                      <a:lnTo>
                        <a:pt x="1134" y="1236"/>
                      </a:lnTo>
                      <a:lnTo>
                        <a:pt x="1117" y="1223"/>
                      </a:lnTo>
                      <a:lnTo>
                        <a:pt x="1105" y="1223"/>
                      </a:lnTo>
                      <a:lnTo>
                        <a:pt x="1105" y="1210"/>
                      </a:lnTo>
                      <a:lnTo>
                        <a:pt x="1092" y="1223"/>
                      </a:lnTo>
                      <a:lnTo>
                        <a:pt x="1092" y="1210"/>
                      </a:lnTo>
                      <a:lnTo>
                        <a:pt x="1092" y="1223"/>
                      </a:lnTo>
                      <a:lnTo>
                        <a:pt x="1092" y="1210"/>
                      </a:lnTo>
                      <a:lnTo>
                        <a:pt x="1067" y="1210"/>
                      </a:lnTo>
                      <a:lnTo>
                        <a:pt x="1067" y="1198"/>
                      </a:lnTo>
                      <a:lnTo>
                        <a:pt x="1067" y="1210"/>
                      </a:lnTo>
                      <a:lnTo>
                        <a:pt x="1050" y="1210"/>
                      </a:lnTo>
                      <a:lnTo>
                        <a:pt x="1050" y="1198"/>
                      </a:lnTo>
                      <a:lnTo>
                        <a:pt x="1045" y="1198"/>
                      </a:lnTo>
                      <a:lnTo>
                        <a:pt x="1045" y="1248"/>
                      </a:lnTo>
                      <a:lnTo>
                        <a:pt x="1033" y="1257"/>
                      </a:lnTo>
                      <a:lnTo>
                        <a:pt x="1033" y="1270"/>
                      </a:lnTo>
                      <a:lnTo>
                        <a:pt x="1020" y="1270"/>
                      </a:lnTo>
                      <a:lnTo>
                        <a:pt x="1020" y="1282"/>
                      </a:lnTo>
                      <a:lnTo>
                        <a:pt x="956" y="1282"/>
                      </a:lnTo>
                      <a:lnTo>
                        <a:pt x="956" y="1295"/>
                      </a:lnTo>
                      <a:lnTo>
                        <a:pt x="944" y="1295"/>
                      </a:lnTo>
                      <a:lnTo>
                        <a:pt x="944" y="1282"/>
                      </a:lnTo>
                      <a:lnTo>
                        <a:pt x="931" y="1282"/>
                      </a:lnTo>
                      <a:lnTo>
                        <a:pt x="944" y="1282"/>
                      </a:lnTo>
                      <a:lnTo>
                        <a:pt x="944" y="1270"/>
                      </a:lnTo>
                      <a:lnTo>
                        <a:pt x="901" y="1270"/>
                      </a:lnTo>
                      <a:lnTo>
                        <a:pt x="901" y="1257"/>
                      </a:lnTo>
                      <a:lnTo>
                        <a:pt x="889" y="1270"/>
                      </a:lnTo>
                      <a:lnTo>
                        <a:pt x="889" y="1282"/>
                      </a:lnTo>
                      <a:lnTo>
                        <a:pt x="842" y="1282"/>
                      </a:lnTo>
                      <a:lnTo>
                        <a:pt x="829" y="1295"/>
                      </a:lnTo>
                      <a:lnTo>
                        <a:pt x="817" y="1312"/>
                      </a:lnTo>
                      <a:lnTo>
                        <a:pt x="829" y="1312"/>
                      </a:lnTo>
                      <a:lnTo>
                        <a:pt x="829" y="1325"/>
                      </a:lnTo>
                      <a:lnTo>
                        <a:pt x="817" y="1325"/>
                      </a:lnTo>
                      <a:lnTo>
                        <a:pt x="817" y="1337"/>
                      </a:lnTo>
                      <a:lnTo>
                        <a:pt x="787" y="1337"/>
                      </a:lnTo>
                      <a:lnTo>
                        <a:pt x="787" y="1325"/>
                      </a:lnTo>
                      <a:lnTo>
                        <a:pt x="728" y="1325"/>
                      </a:lnTo>
                      <a:lnTo>
                        <a:pt x="728" y="1337"/>
                      </a:lnTo>
                      <a:lnTo>
                        <a:pt x="715" y="1337"/>
                      </a:lnTo>
                      <a:lnTo>
                        <a:pt x="715" y="1325"/>
                      </a:lnTo>
                      <a:lnTo>
                        <a:pt x="703" y="1325"/>
                      </a:lnTo>
                      <a:lnTo>
                        <a:pt x="703" y="1312"/>
                      </a:lnTo>
                      <a:lnTo>
                        <a:pt x="686" y="1312"/>
                      </a:lnTo>
                      <a:lnTo>
                        <a:pt x="686" y="1295"/>
                      </a:lnTo>
                      <a:lnTo>
                        <a:pt x="673" y="1295"/>
                      </a:lnTo>
                      <a:lnTo>
                        <a:pt x="673" y="1282"/>
                      </a:lnTo>
                      <a:lnTo>
                        <a:pt x="669" y="1270"/>
                      </a:lnTo>
                      <a:lnTo>
                        <a:pt x="669" y="1282"/>
                      </a:lnTo>
                      <a:lnTo>
                        <a:pt x="652" y="1282"/>
                      </a:lnTo>
                      <a:lnTo>
                        <a:pt x="652" y="1295"/>
                      </a:lnTo>
                      <a:lnTo>
                        <a:pt x="639" y="1295"/>
                      </a:lnTo>
                      <a:lnTo>
                        <a:pt x="639" y="1312"/>
                      </a:lnTo>
                      <a:lnTo>
                        <a:pt x="626" y="1312"/>
                      </a:lnTo>
                      <a:lnTo>
                        <a:pt x="626" y="1325"/>
                      </a:lnTo>
                      <a:lnTo>
                        <a:pt x="614" y="1325"/>
                      </a:lnTo>
                      <a:lnTo>
                        <a:pt x="614" y="1337"/>
                      </a:lnTo>
                      <a:lnTo>
                        <a:pt x="584" y="1337"/>
                      </a:lnTo>
                      <a:lnTo>
                        <a:pt x="584" y="1346"/>
                      </a:lnTo>
                      <a:lnTo>
                        <a:pt x="580" y="1346"/>
                      </a:lnTo>
                      <a:lnTo>
                        <a:pt x="580" y="1371"/>
                      </a:lnTo>
                      <a:lnTo>
                        <a:pt x="567" y="1371"/>
                      </a:lnTo>
                      <a:lnTo>
                        <a:pt x="567" y="1384"/>
                      </a:lnTo>
                      <a:lnTo>
                        <a:pt x="554" y="1397"/>
                      </a:lnTo>
                      <a:lnTo>
                        <a:pt x="554" y="1413"/>
                      </a:lnTo>
                      <a:lnTo>
                        <a:pt x="554" y="1397"/>
                      </a:lnTo>
                      <a:lnTo>
                        <a:pt x="537" y="1397"/>
                      </a:lnTo>
                      <a:lnTo>
                        <a:pt x="537" y="1384"/>
                      </a:lnTo>
                      <a:lnTo>
                        <a:pt x="537" y="1397"/>
                      </a:lnTo>
                      <a:lnTo>
                        <a:pt x="525" y="1397"/>
                      </a:lnTo>
                      <a:lnTo>
                        <a:pt x="525" y="1384"/>
                      </a:lnTo>
                      <a:lnTo>
                        <a:pt x="525" y="1397"/>
                      </a:lnTo>
                      <a:lnTo>
                        <a:pt x="491" y="1397"/>
                      </a:lnTo>
                      <a:lnTo>
                        <a:pt x="491" y="1413"/>
                      </a:lnTo>
                      <a:lnTo>
                        <a:pt x="491" y="1397"/>
                      </a:lnTo>
                      <a:lnTo>
                        <a:pt x="478" y="1397"/>
                      </a:lnTo>
                      <a:lnTo>
                        <a:pt x="478" y="1384"/>
                      </a:lnTo>
                      <a:lnTo>
                        <a:pt x="465" y="1384"/>
                      </a:lnTo>
                      <a:lnTo>
                        <a:pt x="478" y="1384"/>
                      </a:lnTo>
                      <a:lnTo>
                        <a:pt x="465" y="1384"/>
                      </a:lnTo>
                      <a:lnTo>
                        <a:pt x="465" y="1371"/>
                      </a:lnTo>
                      <a:lnTo>
                        <a:pt x="478" y="1371"/>
                      </a:lnTo>
                      <a:lnTo>
                        <a:pt x="465" y="1371"/>
                      </a:lnTo>
                      <a:lnTo>
                        <a:pt x="465" y="1358"/>
                      </a:lnTo>
                      <a:lnTo>
                        <a:pt x="453" y="1358"/>
                      </a:lnTo>
                      <a:lnTo>
                        <a:pt x="453" y="1371"/>
                      </a:lnTo>
                      <a:lnTo>
                        <a:pt x="453" y="1358"/>
                      </a:lnTo>
                      <a:lnTo>
                        <a:pt x="453" y="1371"/>
                      </a:lnTo>
                      <a:lnTo>
                        <a:pt x="398" y="1371"/>
                      </a:lnTo>
                      <a:lnTo>
                        <a:pt x="410" y="1384"/>
                      </a:lnTo>
                      <a:lnTo>
                        <a:pt x="398" y="1384"/>
                      </a:lnTo>
                      <a:lnTo>
                        <a:pt x="410" y="1397"/>
                      </a:lnTo>
                      <a:lnTo>
                        <a:pt x="410" y="1439"/>
                      </a:lnTo>
                      <a:lnTo>
                        <a:pt x="423" y="1439"/>
                      </a:lnTo>
                      <a:lnTo>
                        <a:pt x="423" y="1473"/>
                      </a:lnTo>
                      <a:lnTo>
                        <a:pt x="436" y="1473"/>
                      </a:lnTo>
                      <a:lnTo>
                        <a:pt x="436" y="1528"/>
                      </a:lnTo>
                      <a:lnTo>
                        <a:pt x="423" y="1532"/>
                      </a:lnTo>
                      <a:lnTo>
                        <a:pt x="436" y="1532"/>
                      </a:lnTo>
                      <a:lnTo>
                        <a:pt x="436" y="1545"/>
                      </a:lnTo>
                      <a:lnTo>
                        <a:pt x="453" y="1545"/>
                      </a:lnTo>
                      <a:lnTo>
                        <a:pt x="453" y="1562"/>
                      </a:lnTo>
                      <a:lnTo>
                        <a:pt x="465" y="1562"/>
                      </a:lnTo>
                      <a:lnTo>
                        <a:pt x="465" y="1574"/>
                      </a:lnTo>
                      <a:lnTo>
                        <a:pt x="453" y="1587"/>
                      </a:lnTo>
                      <a:lnTo>
                        <a:pt x="453" y="1574"/>
                      </a:lnTo>
                      <a:lnTo>
                        <a:pt x="410" y="1574"/>
                      </a:lnTo>
                      <a:lnTo>
                        <a:pt x="398" y="1562"/>
                      </a:lnTo>
                      <a:lnTo>
                        <a:pt x="376" y="1562"/>
                      </a:lnTo>
                      <a:lnTo>
                        <a:pt x="376" y="1528"/>
                      </a:lnTo>
                      <a:lnTo>
                        <a:pt x="364" y="1528"/>
                      </a:lnTo>
                      <a:lnTo>
                        <a:pt x="364" y="1511"/>
                      </a:lnTo>
                      <a:lnTo>
                        <a:pt x="351" y="1511"/>
                      </a:lnTo>
                      <a:lnTo>
                        <a:pt x="351" y="1528"/>
                      </a:lnTo>
                      <a:lnTo>
                        <a:pt x="321" y="1528"/>
                      </a:lnTo>
                      <a:lnTo>
                        <a:pt x="321" y="1511"/>
                      </a:lnTo>
                      <a:lnTo>
                        <a:pt x="250" y="1511"/>
                      </a:lnTo>
                      <a:lnTo>
                        <a:pt x="237" y="1528"/>
                      </a:lnTo>
                      <a:lnTo>
                        <a:pt x="216" y="1528"/>
                      </a:lnTo>
                      <a:lnTo>
                        <a:pt x="216" y="1511"/>
                      </a:lnTo>
                      <a:lnTo>
                        <a:pt x="203" y="1511"/>
                      </a:lnTo>
                      <a:lnTo>
                        <a:pt x="186" y="1498"/>
                      </a:lnTo>
                      <a:lnTo>
                        <a:pt x="186" y="1485"/>
                      </a:lnTo>
                      <a:lnTo>
                        <a:pt x="173" y="1473"/>
                      </a:lnTo>
                      <a:lnTo>
                        <a:pt x="161" y="1473"/>
                      </a:lnTo>
                      <a:lnTo>
                        <a:pt x="161" y="1460"/>
                      </a:lnTo>
                      <a:lnTo>
                        <a:pt x="135" y="1460"/>
                      </a:lnTo>
                      <a:lnTo>
                        <a:pt x="135" y="1426"/>
                      </a:lnTo>
                      <a:lnTo>
                        <a:pt x="148" y="1426"/>
                      </a:lnTo>
                      <a:lnTo>
                        <a:pt x="148" y="1371"/>
                      </a:lnTo>
                      <a:lnTo>
                        <a:pt x="135" y="1371"/>
                      </a:lnTo>
                      <a:lnTo>
                        <a:pt x="135" y="1312"/>
                      </a:lnTo>
                      <a:lnTo>
                        <a:pt x="118" y="1312"/>
                      </a:lnTo>
                      <a:lnTo>
                        <a:pt x="118" y="1282"/>
                      </a:lnTo>
                      <a:lnTo>
                        <a:pt x="114" y="1282"/>
                      </a:lnTo>
                      <a:lnTo>
                        <a:pt x="114" y="1270"/>
                      </a:lnTo>
                      <a:lnTo>
                        <a:pt x="101" y="1270"/>
                      </a:lnTo>
                      <a:lnTo>
                        <a:pt x="101" y="1257"/>
                      </a:lnTo>
                      <a:lnTo>
                        <a:pt x="89" y="1257"/>
                      </a:lnTo>
                      <a:lnTo>
                        <a:pt x="101" y="1257"/>
                      </a:lnTo>
                      <a:lnTo>
                        <a:pt x="101" y="1248"/>
                      </a:lnTo>
                      <a:lnTo>
                        <a:pt x="89" y="1248"/>
                      </a:lnTo>
                      <a:lnTo>
                        <a:pt x="89" y="1210"/>
                      </a:lnTo>
                      <a:lnTo>
                        <a:pt x="72" y="1210"/>
                      </a:lnTo>
                      <a:lnTo>
                        <a:pt x="72" y="1181"/>
                      </a:lnTo>
                      <a:lnTo>
                        <a:pt x="59" y="1181"/>
                      </a:lnTo>
                      <a:lnTo>
                        <a:pt x="72" y="1168"/>
                      </a:lnTo>
                      <a:lnTo>
                        <a:pt x="59" y="1168"/>
                      </a:lnTo>
                      <a:lnTo>
                        <a:pt x="59" y="1164"/>
                      </a:lnTo>
                      <a:lnTo>
                        <a:pt x="46" y="1164"/>
                      </a:lnTo>
                      <a:lnTo>
                        <a:pt x="46" y="1147"/>
                      </a:lnTo>
                      <a:lnTo>
                        <a:pt x="59" y="1147"/>
                      </a:lnTo>
                      <a:lnTo>
                        <a:pt x="59" y="1109"/>
                      </a:lnTo>
                      <a:lnTo>
                        <a:pt x="46" y="1109"/>
                      </a:lnTo>
                      <a:lnTo>
                        <a:pt x="46" y="1079"/>
                      </a:lnTo>
                      <a:lnTo>
                        <a:pt x="34" y="1066"/>
                      </a:lnTo>
                      <a:lnTo>
                        <a:pt x="25" y="1066"/>
                      </a:lnTo>
                      <a:lnTo>
                        <a:pt x="25" y="1045"/>
                      </a:lnTo>
                      <a:lnTo>
                        <a:pt x="12" y="1045"/>
                      </a:lnTo>
                      <a:lnTo>
                        <a:pt x="12" y="1007"/>
                      </a:lnTo>
                      <a:lnTo>
                        <a:pt x="0" y="1007"/>
                      </a:lnTo>
                      <a:lnTo>
                        <a:pt x="0" y="961"/>
                      </a:lnTo>
                      <a:lnTo>
                        <a:pt x="12" y="961"/>
                      </a:lnTo>
                      <a:lnTo>
                        <a:pt x="25" y="948"/>
                      </a:lnTo>
                      <a:lnTo>
                        <a:pt x="25" y="961"/>
                      </a:lnTo>
                      <a:lnTo>
                        <a:pt x="25" y="931"/>
                      </a:lnTo>
                      <a:lnTo>
                        <a:pt x="59" y="931"/>
                      </a:lnTo>
                      <a:lnTo>
                        <a:pt x="59" y="918"/>
                      </a:lnTo>
                      <a:lnTo>
                        <a:pt x="72" y="906"/>
                      </a:lnTo>
                      <a:lnTo>
                        <a:pt x="114" y="906"/>
                      </a:lnTo>
                      <a:lnTo>
                        <a:pt x="114" y="893"/>
                      </a:lnTo>
                      <a:lnTo>
                        <a:pt x="118" y="893"/>
                      </a:lnTo>
                      <a:lnTo>
                        <a:pt x="118" y="880"/>
                      </a:lnTo>
                      <a:lnTo>
                        <a:pt x="135" y="872"/>
                      </a:lnTo>
                      <a:lnTo>
                        <a:pt x="135" y="880"/>
                      </a:lnTo>
                      <a:lnTo>
                        <a:pt x="186" y="880"/>
                      </a:lnTo>
                      <a:lnTo>
                        <a:pt x="186" y="872"/>
                      </a:lnTo>
                      <a:lnTo>
                        <a:pt x="186" y="880"/>
                      </a:lnTo>
                      <a:lnTo>
                        <a:pt x="216" y="880"/>
                      </a:lnTo>
                      <a:lnTo>
                        <a:pt x="216" y="846"/>
                      </a:lnTo>
                      <a:lnTo>
                        <a:pt x="220" y="846"/>
                      </a:lnTo>
                      <a:lnTo>
                        <a:pt x="220" y="817"/>
                      </a:lnTo>
                      <a:lnTo>
                        <a:pt x="216" y="817"/>
                      </a:lnTo>
                      <a:lnTo>
                        <a:pt x="288" y="817"/>
                      </a:lnTo>
                      <a:lnTo>
                        <a:pt x="288" y="804"/>
                      </a:lnTo>
                      <a:lnTo>
                        <a:pt x="305" y="804"/>
                      </a:lnTo>
                      <a:lnTo>
                        <a:pt x="305" y="791"/>
                      </a:lnTo>
                      <a:lnTo>
                        <a:pt x="321" y="791"/>
                      </a:lnTo>
                      <a:lnTo>
                        <a:pt x="321" y="804"/>
                      </a:lnTo>
                      <a:lnTo>
                        <a:pt x="338" y="804"/>
                      </a:lnTo>
                      <a:lnTo>
                        <a:pt x="338" y="791"/>
                      </a:lnTo>
                      <a:lnTo>
                        <a:pt x="351" y="791"/>
                      </a:lnTo>
                      <a:lnTo>
                        <a:pt x="364" y="804"/>
                      </a:lnTo>
                      <a:lnTo>
                        <a:pt x="364" y="829"/>
                      </a:lnTo>
                      <a:lnTo>
                        <a:pt x="376" y="846"/>
                      </a:lnTo>
                      <a:lnTo>
                        <a:pt x="364" y="846"/>
                      </a:lnTo>
                      <a:lnTo>
                        <a:pt x="364" y="872"/>
                      </a:lnTo>
                      <a:lnTo>
                        <a:pt x="376" y="872"/>
                      </a:lnTo>
                      <a:lnTo>
                        <a:pt x="376" y="906"/>
                      </a:lnTo>
                      <a:lnTo>
                        <a:pt x="398" y="906"/>
                      </a:lnTo>
                      <a:lnTo>
                        <a:pt x="398" y="880"/>
                      </a:lnTo>
                      <a:lnTo>
                        <a:pt x="410" y="880"/>
                      </a:lnTo>
                      <a:lnTo>
                        <a:pt x="410" y="872"/>
                      </a:lnTo>
                      <a:lnTo>
                        <a:pt x="423" y="872"/>
                      </a:lnTo>
                      <a:lnTo>
                        <a:pt x="436" y="880"/>
                      </a:lnTo>
                      <a:lnTo>
                        <a:pt x="453" y="880"/>
                      </a:lnTo>
                      <a:lnTo>
                        <a:pt x="453" y="893"/>
                      </a:lnTo>
                      <a:lnTo>
                        <a:pt x="453" y="872"/>
                      </a:lnTo>
                      <a:lnTo>
                        <a:pt x="478" y="872"/>
                      </a:lnTo>
                      <a:lnTo>
                        <a:pt x="478" y="880"/>
                      </a:lnTo>
                      <a:lnTo>
                        <a:pt x="465" y="880"/>
                      </a:lnTo>
                      <a:lnTo>
                        <a:pt x="478" y="880"/>
                      </a:lnTo>
                      <a:lnTo>
                        <a:pt x="491" y="893"/>
                      </a:lnTo>
                      <a:lnTo>
                        <a:pt x="499" y="906"/>
                      </a:lnTo>
                      <a:lnTo>
                        <a:pt x="537" y="906"/>
                      </a:lnTo>
                      <a:lnTo>
                        <a:pt x="537" y="918"/>
                      </a:lnTo>
                      <a:lnTo>
                        <a:pt x="584" y="918"/>
                      </a:lnTo>
                      <a:lnTo>
                        <a:pt x="584" y="948"/>
                      </a:lnTo>
                      <a:lnTo>
                        <a:pt x="601" y="948"/>
                      </a:lnTo>
                      <a:lnTo>
                        <a:pt x="601" y="961"/>
                      </a:lnTo>
                      <a:lnTo>
                        <a:pt x="614" y="961"/>
                      </a:lnTo>
                      <a:lnTo>
                        <a:pt x="614" y="948"/>
                      </a:lnTo>
                      <a:lnTo>
                        <a:pt x="626" y="948"/>
                      </a:lnTo>
                      <a:lnTo>
                        <a:pt x="626" y="961"/>
                      </a:lnTo>
                      <a:lnTo>
                        <a:pt x="639" y="961"/>
                      </a:lnTo>
                      <a:lnTo>
                        <a:pt x="639" y="948"/>
                      </a:lnTo>
                      <a:lnTo>
                        <a:pt x="652" y="948"/>
                      </a:lnTo>
                      <a:lnTo>
                        <a:pt x="652" y="973"/>
                      </a:lnTo>
                      <a:lnTo>
                        <a:pt x="673" y="973"/>
                      </a:lnTo>
                      <a:lnTo>
                        <a:pt x="673" y="961"/>
                      </a:lnTo>
                      <a:lnTo>
                        <a:pt x="686" y="961"/>
                      </a:lnTo>
                      <a:lnTo>
                        <a:pt x="686" y="931"/>
                      </a:lnTo>
                      <a:lnTo>
                        <a:pt x="703" y="931"/>
                      </a:lnTo>
                      <a:lnTo>
                        <a:pt x="703" y="918"/>
                      </a:lnTo>
                      <a:lnTo>
                        <a:pt x="715" y="918"/>
                      </a:lnTo>
                      <a:lnTo>
                        <a:pt x="715" y="893"/>
                      </a:lnTo>
                      <a:lnTo>
                        <a:pt x="728" y="893"/>
                      </a:lnTo>
                      <a:lnTo>
                        <a:pt x="715" y="893"/>
                      </a:lnTo>
                      <a:lnTo>
                        <a:pt x="715" y="859"/>
                      </a:lnTo>
                      <a:lnTo>
                        <a:pt x="728" y="859"/>
                      </a:lnTo>
                      <a:lnTo>
                        <a:pt x="728" y="846"/>
                      </a:lnTo>
                      <a:lnTo>
                        <a:pt x="741" y="846"/>
                      </a:lnTo>
                      <a:lnTo>
                        <a:pt x="741" y="829"/>
                      </a:lnTo>
                      <a:lnTo>
                        <a:pt x="753" y="829"/>
                      </a:lnTo>
                      <a:lnTo>
                        <a:pt x="753" y="817"/>
                      </a:lnTo>
                      <a:lnTo>
                        <a:pt x="770" y="817"/>
                      </a:lnTo>
                      <a:lnTo>
                        <a:pt x="770" y="804"/>
                      </a:lnTo>
                      <a:lnTo>
                        <a:pt x="787" y="804"/>
                      </a:lnTo>
                      <a:lnTo>
                        <a:pt x="787" y="770"/>
                      </a:lnTo>
                      <a:lnTo>
                        <a:pt x="800" y="770"/>
                      </a:lnTo>
                      <a:lnTo>
                        <a:pt x="800" y="757"/>
                      </a:lnTo>
                      <a:lnTo>
                        <a:pt x="863" y="757"/>
                      </a:lnTo>
                      <a:lnTo>
                        <a:pt x="863" y="745"/>
                      </a:lnTo>
                      <a:lnTo>
                        <a:pt x="901" y="745"/>
                      </a:lnTo>
                      <a:lnTo>
                        <a:pt x="901" y="732"/>
                      </a:lnTo>
                      <a:lnTo>
                        <a:pt x="918" y="732"/>
                      </a:lnTo>
                      <a:lnTo>
                        <a:pt x="918" y="715"/>
                      </a:lnTo>
                      <a:lnTo>
                        <a:pt x="931" y="715"/>
                      </a:lnTo>
                      <a:lnTo>
                        <a:pt x="931" y="681"/>
                      </a:lnTo>
                      <a:lnTo>
                        <a:pt x="918" y="668"/>
                      </a:lnTo>
                      <a:lnTo>
                        <a:pt x="931" y="668"/>
                      </a:lnTo>
                      <a:lnTo>
                        <a:pt x="918" y="656"/>
                      </a:lnTo>
                      <a:lnTo>
                        <a:pt x="931" y="643"/>
                      </a:lnTo>
                      <a:lnTo>
                        <a:pt x="931" y="613"/>
                      </a:lnTo>
                      <a:lnTo>
                        <a:pt x="944" y="601"/>
                      </a:lnTo>
                      <a:lnTo>
                        <a:pt x="944" y="580"/>
                      </a:lnTo>
                      <a:lnTo>
                        <a:pt x="956" y="567"/>
                      </a:lnTo>
                      <a:lnTo>
                        <a:pt x="965" y="567"/>
                      </a:lnTo>
                      <a:lnTo>
                        <a:pt x="965" y="554"/>
                      </a:lnTo>
                      <a:lnTo>
                        <a:pt x="1003" y="554"/>
                      </a:lnTo>
                      <a:lnTo>
                        <a:pt x="1003" y="541"/>
                      </a:lnTo>
                      <a:lnTo>
                        <a:pt x="1020" y="541"/>
                      </a:lnTo>
                      <a:lnTo>
                        <a:pt x="1020" y="482"/>
                      </a:lnTo>
                      <a:lnTo>
                        <a:pt x="1033" y="482"/>
                      </a:lnTo>
                      <a:lnTo>
                        <a:pt x="1033" y="495"/>
                      </a:lnTo>
                      <a:lnTo>
                        <a:pt x="1045" y="495"/>
                      </a:lnTo>
                      <a:lnTo>
                        <a:pt x="1050" y="508"/>
                      </a:lnTo>
                      <a:lnTo>
                        <a:pt x="1067" y="516"/>
                      </a:lnTo>
                      <a:lnTo>
                        <a:pt x="1067" y="508"/>
                      </a:lnTo>
                      <a:lnTo>
                        <a:pt x="1079" y="516"/>
                      </a:lnTo>
                      <a:lnTo>
                        <a:pt x="1079" y="508"/>
                      </a:lnTo>
                      <a:lnTo>
                        <a:pt x="1079" y="516"/>
                      </a:lnTo>
                      <a:lnTo>
                        <a:pt x="1092" y="516"/>
                      </a:lnTo>
                      <a:lnTo>
                        <a:pt x="1092" y="508"/>
                      </a:lnTo>
                      <a:lnTo>
                        <a:pt x="1105" y="508"/>
                      </a:lnTo>
                      <a:lnTo>
                        <a:pt x="1105" y="516"/>
                      </a:lnTo>
                      <a:lnTo>
                        <a:pt x="1134" y="516"/>
                      </a:lnTo>
                      <a:lnTo>
                        <a:pt x="1134" y="529"/>
                      </a:lnTo>
                      <a:lnTo>
                        <a:pt x="1138" y="516"/>
                      </a:lnTo>
                      <a:lnTo>
                        <a:pt x="1134" y="516"/>
                      </a:lnTo>
                      <a:lnTo>
                        <a:pt x="1134" y="495"/>
                      </a:lnTo>
                      <a:lnTo>
                        <a:pt x="1138" y="495"/>
                      </a:lnTo>
                      <a:lnTo>
                        <a:pt x="1138" y="482"/>
                      </a:lnTo>
                      <a:lnTo>
                        <a:pt x="1151" y="482"/>
                      </a:lnTo>
                      <a:lnTo>
                        <a:pt x="1151" y="465"/>
                      </a:lnTo>
                      <a:lnTo>
                        <a:pt x="1168" y="465"/>
                      </a:lnTo>
                      <a:lnTo>
                        <a:pt x="1168" y="482"/>
                      </a:lnTo>
                      <a:lnTo>
                        <a:pt x="1181" y="482"/>
                      </a:lnTo>
                      <a:lnTo>
                        <a:pt x="1181" y="465"/>
                      </a:lnTo>
                      <a:lnTo>
                        <a:pt x="1194" y="465"/>
                      </a:lnTo>
                      <a:lnTo>
                        <a:pt x="1194" y="453"/>
                      </a:lnTo>
                      <a:lnTo>
                        <a:pt x="1206" y="453"/>
                      </a:lnTo>
                      <a:lnTo>
                        <a:pt x="1206" y="440"/>
                      </a:lnTo>
                      <a:lnTo>
                        <a:pt x="1194" y="440"/>
                      </a:lnTo>
                      <a:lnTo>
                        <a:pt x="1194" y="427"/>
                      </a:lnTo>
                      <a:lnTo>
                        <a:pt x="1181" y="427"/>
                      </a:lnTo>
                      <a:lnTo>
                        <a:pt x="1194" y="427"/>
                      </a:lnTo>
                      <a:lnTo>
                        <a:pt x="1194" y="419"/>
                      </a:lnTo>
                      <a:lnTo>
                        <a:pt x="1219" y="419"/>
                      </a:lnTo>
                      <a:lnTo>
                        <a:pt x="1236" y="406"/>
                      </a:lnTo>
                      <a:lnTo>
                        <a:pt x="1240" y="419"/>
                      </a:lnTo>
                      <a:lnTo>
                        <a:pt x="1253" y="406"/>
                      </a:lnTo>
                      <a:lnTo>
                        <a:pt x="1253" y="419"/>
                      </a:lnTo>
                      <a:lnTo>
                        <a:pt x="1282" y="419"/>
                      </a:lnTo>
                      <a:lnTo>
                        <a:pt x="1282" y="406"/>
                      </a:lnTo>
                      <a:lnTo>
                        <a:pt x="1308" y="406"/>
                      </a:lnTo>
                      <a:lnTo>
                        <a:pt x="1308" y="381"/>
                      </a:lnTo>
                      <a:lnTo>
                        <a:pt x="1295" y="364"/>
                      </a:lnTo>
                      <a:lnTo>
                        <a:pt x="1295" y="338"/>
                      </a:lnTo>
                      <a:lnTo>
                        <a:pt x="1282" y="326"/>
                      </a:lnTo>
                      <a:lnTo>
                        <a:pt x="1282" y="317"/>
                      </a:lnTo>
                      <a:lnTo>
                        <a:pt x="1282" y="326"/>
                      </a:lnTo>
                      <a:lnTo>
                        <a:pt x="1342" y="326"/>
                      </a:lnTo>
                      <a:lnTo>
                        <a:pt x="1342" y="338"/>
                      </a:lnTo>
                      <a:lnTo>
                        <a:pt x="1367" y="351"/>
                      </a:lnTo>
                      <a:lnTo>
                        <a:pt x="1384" y="351"/>
                      </a:lnTo>
                      <a:lnTo>
                        <a:pt x="1384" y="364"/>
                      </a:lnTo>
                      <a:lnTo>
                        <a:pt x="1397" y="364"/>
                      </a:lnTo>
                      <a:lnTo>
                        <a:pt x="1397" y="381"/>
                      </a:lnTo>
                      <a:lnTo>
                        <a:pt x="1443" y="381"/>
                      </a:lnTo>
                      <a:lnTo>
                        <a:pt x="1456" y="393"/>
                      </a:lnTo>
                      <a:lnTo>
                        <a:pt x="1469" y="393"/>
                      </a:lnTo>
                      <a:lnTo>
                        <a:pt x="1469" y="381"/>
                      </a:lnTo>
                      <a:lnTo>
                        <a:pt x="1498" y="381"/>
                      </a:lnTo>
                      <a:lnTo>
                        <a:pt x="1498" y="364"/>
                      </a:lnTo>
                      <a:lnTo>
                        <a:pt x="1532" y="364"/>
                      </a:lnTo>
                      <a:lnTo>
                        <a:pt x="1532" y="381"/>
                      </a:lnTo>
                      <a:lnTo>
                        <a:pt x="1570" y="381"/>
                      </a:lnTo>
                      <a:lnTo>
                        <a:pt x="1570" y="351"/>
                      </a:lnTo>
                      <a:lnTo>
                        <a:pt x="1583" y="351"/>
                      </a:lnTo>
                      <a:lnTo>
                        <a:pt x="1583" y="338"/>
                      </a:lnTo>
                      <a:lnTo>
                        <a:pt x="1600" y="338"/>
                      </a:lnTo>
                      <a:lnTo>
                        <a:pt x="1600" y="326"/>
                      </a:lnTo>
                      <a:lnTo>
                        <a:pt x="1604" y="326"/>
                      </a:lnTo>
                      <a:lnTo>
                        <a:pt x="1604" y="317"/>
                      </a:lnTo>
                      <a:lnTo>
                        <a:pt x="1617" y="304"/>
                      </a:lnTo>
                      <a:lnTo>
                        <a:pt x="1634" y="304"/>
                      </a:lnTo>
                      <a:lnTo>
                        <a:pt x="1646" y="292"/>
                      </a:lnTo>
                      <a:lnTo>
                        <a:pt x="1685" y="292"/>
                      </a:lnTo>
                      <a:lnTo>
                        <a:pt x="1693" y="304"/>
                      </a:lnTo>
                      <a:lnTo>
                        <a:pt x="1706" y="304"/>
                      </a:lnTo>
                      <a:lnTo>
                        <a:pt x="1706" y="292"/>
                      </a:lnTo>
                      <a:lnTo>
                        <a:pt x="1731" y="292"/>
                      </a:lnTo>
                      <a:lnTo>
                        <a:pt x="1731" y="237"/>
                      </a:lnTo>
                      <a:lnTo>
                        <a:pt x="1748" y="232"/>
                      </a:lnTo>
                      <a:lnTo>
                        <a:pt x="1748" y="215"/>
                      </a:lnTo>
                      <a:lnTo>
                        <a:pt x="1761" y="215"/>
                      </a:lnTo>
                      <a:lnTo>
                        <a:pt x="1761" y="203"/>
                      </a:lnTo>
                      <a:lnTo>
                        <a:pt x="1773" y="190"/>
                      </a:lnTo>
                      <a:lnTo>
                        <a:pt x="1773" y="177"/>
                      </a:lnTo>
                      <a:lnTo>
                        <a:pt x="1761" y="177"/>
                      </a:lnTo>
                      <a:lnTo>
                        <a:pt x="1773" y="177"/>
                      </a:lnTo>
                      <a:lnTo>
                        <a:pt x="1773" y="165"/>
                      </a:lnTo>
                      <a:lnTo>
                        <a:pt x="1786" y="165"/>
                      </a:lnTo>
                      <a:lnTo>
                        <a:pt x="1786" y="148"/>
                      </a:lnTo>
                      <a:lnTo>
                        <a:pt x="1773" y="148"/>
                      </a:lnTo>
                      <a:lnTo>
                        <a:pt x="1786" y="148"/>
                      </a:lnTo>
                      <a:lnTo>
                        <a:pt x="1786" y="135"/>
                      </a:lnTo>
                      <a:lnTo>
                        <a:pt x="1795" y="135"/>
                      </a:lnTo>
                      <a:lnTo>
                        <a:pt x="1795" y="131"/>
                      </a:lnTo>
                      <a:lnTo>
                        <a:pt x="1786" y="131"/>
                      </a:lnTo>
                      <a:lnTo>
                        <a:pt x="1786" y="88"/>
                      </a:lnTo>
                      <a:lnTo>
                        <a:pt x="1795" y="88"/>
                      </a:lnTo>
                      <a:lnTo>
                        <a:pt x="1795" y="50"/>
                      </a:lnTo>
                      <a:lnTo>
                        <a:pt x="1807" y="50"/>
                      </a:lnTo>
                      <a:lnTo>
                        <a:pt x="1807" y="42"/>
                      </a:lnTo>
                      <a:lnTo>
                        <a:pt x="1820" y="29"/>
                      </a:lnTo>
                      <a:lnTo>
                        <a:pt x="1833" y="29"/>
                      </a:lnTo>
                      <a:lnTo>
                        <a:pt x="1850" y="16"/>
                      </a:lnTo>
                      <a:lnTo>
                        <a:pt x="1850" y="0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" name="Google Shape;1186;p19">
                  <a:extLst>
                    <a:ext uri="{FF2B5EF4-FFF2-40B4-BE49-F238E27FC236}">
                      <a16:creationId xmlns:a16="http://schemas.microsoft.com/office/drawing/2014/main" id="{7E69F263-9211-E8BA-C2E1-05DD010E19D9}"/>
                    </a:ext>
                  </a:extLst>
                </p:cNvPr>
                <p:cNvSpPr/>
                <p:nvPr/>
              </p:nvSpPr>
              <p:spPr>
                <a:xfrm>
                  <a:off x="8309115" y="3557423"/>
                  <a:ext cx="870560" cy="640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0" h="1977" extrusionOk="0">
                      <a:moveTo>
                        <a:pt x="0" y="203"/>
                      </a:moveTo>
                      <a:lnTo>
                        <a:pt x="0" y="191"/>
                      </a:lnTo>
                      <a:lnTo>
                        <a:pt x="21" y="191"/>
                      </a:lnTo>
                      <a:lnTo>
                        <a:pt x="21" y="161"/>
                      </a:lnTo>
                      <a:lnTo>
                        <a:pt x="34" y="161"/>
                      </a:lnTo>
                      <a:lnTo>
                        <a:pt x="34" y="136"/>
                      </a:lnTo>
                      <a:lnTo>
                        <a:pt x="63" y="136"/>
                      </a:lnTo>
                      <a:lnTo>
                        <a:pt x="63" y="148"/>
                      </a:lnTo>
                      <a:lnTo>
                        <a:pt x="123" y="148"/>
                      </a:lnTo>
                      <a:lnTo>
                        <a:pt x="123" y="136"/>
                      </a:lnTo>
                      <a:lnTo>
                        <a:pt x="135" y="136"/>
                      </a:lnTo>
                      <a:lnTo>
                        <a:pt x="148" y="123"/>
                      </a:lnTo>
                      <a:lnTo>
                        <a:pt x="165" y="123"/>
                      </a:lnTo>
                      <a:lnTo>
                        <a:pt x="165" y="115"/>
                      </a:lnTo>
                      <a:lnTo>
                        <a:pt x="165" y="148"/>
                      </a:lnTo>
                      <a:lnTo>
                        <a:pt x="148" y="148"/>
                      </a:lnTo>
                      <a:lnTo>
                        <a:pt x="190" y="148"/>
                      </a:lnTo>
                      <a:lnTo>
                        <a:pt x="190" y="161"/>
                      </a:lnTo>
                      <a:lnTo>
                        <a:pt x="195" y="148"/>
                      </a:lnTo>
                      <a:lnTo>
                        <a:pt x="212" y="148"/>
                      </a:lnTo>
                      <a:lnTo>
                        <a:pt x="212" y="174"/>
                      </a:lnTo>
                      <a:lnTo>
                        <a:pt x="195" y="174"/>
                      </a:lnTo>
                      <a:lnTo>
                        <a:pt x="195" y="191"/>
                      </a:lnTo>
                      <a:lnTo>
                        <a:pt x="212" y="191"/>
                      </a:lnTo>
                      <a:lnTo>
                        <a:pt x="212" y="203"/>
                      </a:lnTo>
                      <a:lnTo>
                        <a:pt x="224" y="203"/>
                      </a:lnTo>
                      <a:lnTo>
                        <a:pt x="224" y="208"/>
                      </a:lnTo>
                      <a:lnTo>
                        <a:pt x="250" y="208"/>
                      </a:lnTo>
                      <a:lnTo>
                        <a:pt x="250" y="203"/>
                      </a:lnTo>
                      <a:lnTo>
                        <a:pt x="279" y="203"/>
                      </a:lnTo>
                      <a:lnTo>
                        <a:pt x="279" y="208"/>
                      </a:lnTo>
                      <a:lnTo>
                        <a:pt x="292" y="208"/>
                      </a:lnTo>
                      <a:lnTo>
                        <a:pt x="292" y="225"/>
                      </a:lnTo>
                      <a:lnTo>
                        <a:pt x="313" y="225"/>
                      </a:lnTo>
                      <a:lnTo>
                        <a:pt x="313" y="208"/>
                      </a:lnTo>
                      <a:lnTo>
                        <a:pt x="339" y="208"/>
                      </a:lnTo>
                      <a:lnTo>
                        <a:pt x="339" y="225"/>
                      </a:lnTo>
                      <a:lnTo>
                        <a:pt x="385" y="225"/>
                      </a:lnTo>
                      <a:lnTo>
                        <a:pt x="385" y="208"/>
                      </a:lnTo>
                      <a:lnTo>
                        <a:pt x="385" y="225"/>
                      </a:lnTo>
                      <a:lnTo>
                        <a:pt x="415" y="225"/>
                      </a:lnTo>
                      <a:lnTo>
                        <a:pt x="415" y="208"/>
                      </a:lnTo>
                      <a:lnTo>
                        <a:pt x="427" y="208"/>
                      </a:lnTo>
                      <a:lnTo>
                        <a:pt x="427" y="191"/>
                      </a:lnTo>
                      <a:lnTo>
                        <a:pt x="453" y="191"/>
                      </a:lnTo>
                      <a:lnTo>
                        <a:pt x="453" y="174"/>
                      </a:lnTo>
                      <a:lnTo>
                        <a:pt x="478" y="174"/>
                      </a:lnTo>
                      <a:lnTo>
                        <a:pt x="478" y="191"/>
                      </a:lnTo>
                      <a:lnTo>
                        <a:pt x="529" y="191"/>
                      </a:lnTo>
                      <a:lnTo>
                        <a:pt x="529" y="174"/>
                      </a:lnTo>
                      <a:lnTo>
                        <a:pt x="542" y="174"/>
                      </a:lnTo>
                      <a:lnTo>
                        <a:pt x="542" y="191"/>
                      </a:lnTo>
                      <a:lnTo>
                        <a:pt x="554" y="191"/>
                      </a:lnTo>
                      <a:lnTo>
                        <a:pt x="554" y="203"/>
                      </a:lnTo>
                      <a:lnTo>
                        <a:pt x="567" y="203"/>
                      </a:lnTo>
                      <a:lnTo>
                        <a:pt x="567" y="191"/>
                      </a:lnTo>
                      <a:lnTo>
                        <a:pt x="567" y="203"/>
                      </a:lnTo>
                      <a:lnTo>
                        <a:pt x="567" y="191"/>
                      </a:lnTo>
                      <a:lnTo>
                        <a:pt x="567" y="203"/>
                      </a:lnTo>
                      <a:lnTo>
                        <a:pt x="567" y="191"/>
                      </a:lnTo>
                      <a:lnTo>
                        <a:pt x="614" y="191"/>
                      </a:lnTo>
                      <a:lnTo>
                        <a:pt x="614" y="174"/>
                      </a:lnTo>
                      <a:lnTo>
                        <a:pt x="690" y="174"/>
                      </a:lnTo>
                      <a:lnTo>
                        <a:pt x="690" y="161"/>
                      </a:lnTo>
                      <a:lnTo>
                        <a:pt x="703" y="161"/>
                      </a:lnTo>
                      <a:lnTo>
                        <a:pt x="690" y="161"/>
                      </a:lnTo>
                      <a:lnTo>
                        <a:pt x="703" y="161"/>
                      </a:lnTo>
                      <a:lnTo>
                        <a:pt x="703" y="191"/>
                      </a:lnTo>
                      <a:lnTo>
                        <a:pt x="728" y="191"/>
                      </a:lnTo>
                      <a:lnTo>
                        <a:pt x="728" y="203"/>
                      </a:lnTo>
                      <a:lnTo>
                        <a:pt x="745" y="203"/>
                      </a:lnTo>
                      <a:lnTo>
                        <a:pt x="745" y="237"/>
                      </a:lnTo>
                      <a:lnTo>
                        <a:pt x="758" y="237"/>
                      </a:lnTo>
                      <a:lnTo>
                        <a:pt x="758" y="225"/>
                      </a:lnTo>
                      <a:lnTo>
                        <a:pt x="762" y="225"/>
                      </a:lnTo>
                      <a:lnTo>
                        <a:pt x="762" y="208"/>
                      </a:lnTo>
                      <a:lnTo>
                        <a:pt x="779" y="208"/>
                      </a:lnTo>
                      <a:lnTo>
                        <a:pt x="779" y="174"/>
                      </a:lnTo>
                      <a:lnTo>
                        <a:pt x="792" y="174"/>
                      </a:lnTo>
                      <a:lnTo>
                        <a:pt x="792" y="136"/>
                      </a:lnTo>
                      <a:lnTo>
                        <a:pt x="804" y="136"/>
                      </a:lnTo>
                      <a:lnTo>
                        <a:pt x="804" y="123"/>
                      </a:lnTo>
                      <a:lnTo>
                        <a:pt x="817" y="123"/>
                      </a:lnTo>
                      <a:lnTo>
                        <a:pt x="817" y="115"/>
                      </a:lnTo>
                      <a:lnTo>
                        <a:pt x="830" y="115"/>
                      </a:lnTo>
                      <a:lnTo>
                        <a:pt x="830" y="102"/>
                      </a:lnTo>
                      <a:lnTo>
                        <a:pt x="851" y="102"/>
                      </a:lnTo>
                      <a:lnTo>
                        <a:pt x="851" y="89"/>
                      </a:lnTo>
                      <a:lnTo>
                        <a:pt x="863" y="89"/>
                      </a:lnTo>
                      <a:lnTo>
                        <a:pt x="863" y="102"/>
                      </a:lnTo>
                      <a:lnTo>
                        <a:pt x="893" y="102"/>
                      </a:lnTo>
                      <a:lnTo>
                        <a:pt x="893" y="136"/>
                      </a:lnTo>
                      <a:lnTo>
                        <a:pt x="906" y="136"/>
                      </a:lnTo>
                      <a:lnTo>
                        <a:pt x="893" y="136"/>
                      </a:lnTo>
                      <a:lnTo>
                        <a:pt x="893" y="148"/>
                      </a:lnTo>
                      <a:lnTo>
                        <a:pt x="906" y="161"/>
                      </a:lnTo>
                      <a:lnTo>
                        <a:pt x="906" y="191"/>
                      </a:lnTo>
                      <a:lnTo>
                        <a:pt x="893" y="191"/>
                      </a:lnTo>
                      <a:lnTo>
                        <a:pt x="906" y="191"/>
                      </a:lnTo>
                      <a:lnTo>
                        <a:pt x="906" y="208"/>
                      </a:lnTo>
                      <a:lnTo>
                        <a:pt x="918" y="208"/>
                      </a:lnTo>
                      <a:lnTo>
                        <a:pt x="918" y="237"/>
                      </a:lnTo>
                      <a:lnTo>
                        <a:pt x="931" y="225"/>
                      </a:lnTo>
                      <a:lnTo>
                        <a:pt x="940" y="237"/>
                      </a:lnTo>
                      <a:lnTo>
                        <a:pt x="931" y="237"/>
                      </a:lnTo>
                      <a:lnTo>
                        <a:pt x="931" y="250"/>
                      </a:lnTo>
                      <a:lnTo>
                        <a:pt x="940" y="250"/>
                      </a:lnTo>
                      <a:lnTo>
                        <a:pt x="940" y="263"/>
                      </a:lnTo>
                      <a:lnTo>
                        <a:pt x="952" y="263"/>
                      </a:lnTo>
                      <a:lnTo>
                        <a:pt x="952" y="275"/>
                      </a:lnTo>
                      <a:lnTo>
                        <a:pt x="940" y="275"/>
                      </a:lnTo>
                      <a:lnTo>
                        <a:pt x="940" y="288"/>
                      </a:lnTo>
                      <a:lnTo>
                        <a:pt x="952" y="288"/>
                      </a:lnTo>
                      <a:lnTo>
                        <a:pt x="952" y="309"/>
                      </a:lnTo>
                      <a:lnTo>
                        <a:pt x="965" y="309"/>
                      </a:lnTo>
                      <a:lnTo>
                        <a:pt x="965" y="339"/>
                      </a:lnTo>
                      <a:lnTo>
                        <a:pt x="952" y="339"/>
                      </a:lnTo>
                      <a:lnTo>
                        <a:pt x="952" y="322"/>
                      </a:lnTo>
                      <a:lnTo>
                        <a:pt x="952" y="339"/>
                      </a:lnTo>
                      <a:lnTo>
                        <a:pt x="965" y="339"/>
                      </a:lnTo>
                      <a:lnTo>
                        <a:pt x="965" y="352"/>
                      </a:lnTo>
                      <a:lnTo>
                        <a:pt x="952" y="352"/>
                      </a:lnTo>
                      <a:lnTo>
                        <a:pt x="965" y="352"/>
                      </a:lnTo>
                      <a:lnTo>
                        <a:pt x="965" y="364"/>
                      </a:lnTo>
                      <a:lnTo>
                        <a:pt x="978" y="364"/>
                      </a:lnTo>
                      <a:lnTo>
                        <a:pt x="978" y="377"/>
                      </a:lnTo>
                      <a:lnTo>
                        <a:pt x="965" y="377"/>
                      </a:lnTo>
                      <a:lnTo>
                        <a:pt x="978" y="377"/>
                      </a:lnTo>
                      <a:lnTo>
                        <a:pt x="978" y="390"/>
                      </a:lnTo>
                      <a:lnTo>
                        <a:pt x="965" y="390"/>
                      </a:lnTo>
                      <a:lnTo>
                        <a:pt x="965" y="398"/>
                      </a:lnTo>
                      <a:lnTo>
                        <a:pt x="978" y="398"/>
                      </a:lnTo>
                      <a:lnTo>
                        <a:pt x="978" y="440"/>
                      </a:lnTo>
                      <a:lnTo>
                        <a:pt x="995" y="424"/>
                      </a:lnTo>
                      <a:lnTo>
                        <a:pt x="995" y="411"/>
                      </a:lnTo>
                      <a:lnTo>
                        <a:pt x="1020" y="411"/>
                      </a:lnTo>
                      <a:lnTo>
                        <a:pt x="1020" y="398"/>
                      </a:lnTo>
                      <a:lnTo>
                        <a:pt x="1041" y="398"/>
                      </a:lnTo>
                      <a:lnTo>
                        <a:pt x="1041" y="377"/>
                      </a:lnTo>
                      <a:lnTo>
                        <a:pt x="1054" y="377"/>
                      </a:lnTo>
                      <a:lnTo>
                        <a:pt x="1054" y="339"/>
                      </a:lnTo>
                      <a:lnTo>
                        <a:pt x="1067" y="339"/>
                      </a:lnTo>
                      <a:lnTo>
                        <a:pt x="1067" y="305"/>
                      </a:lnTo>
                      <a:lnTo>
                        <a:pt x="1079" y="305"/>
                      </a:lnTo>
                      <a:lnTo>
                        <a:pt x="1096" y="309"/>
                      </a:lnTo>
                      <a:lnTo>
                        <a:pt x="1096" y="288"/>
                      </a:lnTo>
                      <a:lnTo>
                        <a:pt x="1079" y="288"/>
                      </a:lnTo>
                      <a:lnTo>
                        <a:pt x="1079" y="237"/>
                      </a:lnTo>
                      <a:lnTo>
                        <a:pt x="1067" y="237"/>
                      </a:lnTo>
                      <a:lnTo>
                        <a:pt x="1067" y="208"/>
                      </a:lnTo>
                      <a:lnTo>
                        <a:pt x="1079" y="208"/>
                      </a:lnTo>
                      <a:lnTo>
                        <a:pt x="1079" y="191"/>
                      </a:lnTo>
                      <a:lnTo>
                        <a:pt x="1067" y="191"/>
                      </a:lnTo>
                      <a:lnTo>
                        <a:pt x="1079" y="191"/>
                      </a:lnTo>
                      <a:lnTo>
                        <a:pt x="1079" y="148"/>
                      </a:lnTo>
                      <a:lnTo>
                        <a:pt x="1067" y="148"/>
                      </a:lnTo>
                      <a:lnTo>
                        <a:pt x="1067" y="136"/>
                      </a:lnTo>
                      <a:lnTo>
                        <a:pt x="1079" y="123"/>
                      </a:lnTo>
                      <a:lnTo>
                        <a:pt x="1079" y="102"/>
                      </a:lnTo>
                      <a:lnTo>
                        <a:pt x="1096" y="102"/>
                      </a:lnTo>
                      <a:lnTo>
                        <a:pt x="1096" y="47"/>
                      </a:lnTo>
                      <a:lnTo>
                        <a:pt x="1109" y="47"/>
                      </a:lnTo>
                      <a:lnTo>
                        <a:pt x="1109" y="26"/>
                      </a:lnTo>
                      <a:lnTo>
                        <a:pt x="1122" y="13"/>
                      </a:lnTo>
                      <a:lnTo>
                        <a:pt x="1143" y="13"/>
                      </a:lnTo>
                      <a:lnTo>
                        <a:pt x="1143" y="26"/>
                      </a:lnTo>
                      <a:lnTo>
                        <a:pt x="1156" y="26"/>
                      </a:lnTo>
                      <a:lnTo>
                        <a:pt x="1156" y="13"/>
                      </a:lnTo>
                      <a:lnTo>
                        <a:pt x="1168" y="13"/>
                      </a:lnTo>
                      <a:lnTo>
                        <a:pt x="1168" y="0"/>
                      </a:lnTo>
                      <a:lnTo>
                        <a:pt x="1211" y="0"/>
                      </a:lnTo>
                      <a:lnTo>
                        <a:pt x="1211" y="13"/>
                      </a:lnTo>
                      <a:lnTo>
                        <a:pt x="1215" y="13"/>
                      </a:lnTo>
                      <a:lnTo>
                        <a:pt x="1215" y="34"/>
                      </a:lnTo>
                      <a:lnTo>
                        <a:pt x="1228" y="47"/>
                      </a:lnTo>
                      <a:lnTo>
                        <a:pt x="1228" y="60"/>
                      </a:lnTo>
                      <a:lnTo>
                        <a:pt x="1244" y="60"/>
                      </a:lnTo>
                      <a:lnTo>
                        <a:pt x="1244" y="102"/>
                      </a:lnTo>
                      <a:lnTo>
                        <a:pt x="1228" y="102"/>
                      </a:lnTo>
                      <a:lnTo>
                        <a:pt x="1228" y="115"/>
                      </a:lnTo>
                      <a:lnTo>
                        <a:pt x="1215" y="123"/>
                      </a:lnTo>
                      <a:lnTo>
                        <a:pt x="1228" y="136"/>
                      </a:lnTo>
                      <a:lnTo>
                        <a:pt x="1228" y="161"/>
                      </a:lnTo>
                      <a:lnTo>
                        <a:pt x="1215" y="161"/>
                      </a:lnTo>
                      <a:lnTo>
                        <a:pt x="1215" y="275"/>
                      </a:lnTo>
                      <a:lnTo>
                        <a:pt x="1211" y="275"/>
                      </a:lnTo>
                      <a:lnTo>
                        <a:pt x="1211" y="288"/>
                      </a:lnTo>
                      <a:lnTo>
                        <a:pt x="1215" y="288"/>
                      </a:lnTo>
                      <a:lnTo>
                        <a:pt x="1215" y="305"/>
                      </a:lnTo>
                      <a:lnTo>
                        <a:pt x="1211" y="305"/>
                      </a:lnTo>
                      <a:lnTo>
                        <a:pt x="1215" y="305"/>
                      </a:lnTo>
                      <a:lnTo>
                        <a:pt x="1215" y="339"/>
                      </a:lnTo>
                      <a:lnTo>
                        <a:pt x="1228" y="339"/>
                      </a:lnTo>
                      <a:lnTo>
                        <a:pt x="1228" y="352"/>
                      </a:lnTo>
                      <a:lnTo>
                        <a:pt x="1244" y="352"/>
                      </a:lnTo>
                      <a:lnTo>
                        <a:pt x="1244" y="398"/>
                      </a:lnTo>
                      <a:lnTo>
                        <a:pt x="1257" y="398"/>
                      </a:lnTo>
                      <a:lnTo>
                        <a:pt x="1257" y="411"/>
                      </a:lnTo>
                      <a:lnTo>
                        <a:pt x="1270" y="411"/>
                      </a:lnTo>
                      <a:lnTo>
                        <a:pt x="1270" y="424"/>
                      </a:lnTo>
                      <a:lnTo>
                        <a:pt x="1257" y="424"/>
                      </a:lnTo>
                      <a:lnTo>
                        <a:pt x="1257" y="491"/>
                      </a:lnTo>
                      <a:lnTo>
                        <a:pt x="1270" y="491"/>
                      </a:lnTo>
                      <a:lnTo>
                        <a:pt x="1270" y="525"/>
                      </a:lnTo>
                      <a:lnTo>
                        <a:pt x="1283" y="525"/>
                      </a:lnTo>
                      <a:lnTo>
                        <a:pt x="1283" y="538"/>
                      </a:lnTo>
                      <a:lnTo>
                        <a:pt x="1295" y="538"/>
                      </a:lnTo>
                      <a:lnTo>
                        <a:pt x="1295" y="580"/>
                      </a:lnTo>
                      <a:lnTo>
                        <a:pt x="1312" y="580"/>
                      </a:lnTo>
                      <a:lnTo>
                        <a:pt x="1312" y="639"/>
                      </a:lnTo>
                      <a:lnTo>
                        <a:pt x="1316" y="656"/>
                      </a:lnTo>
                      <a:lnTo>
                        <a:pt x="1329" y="669"/>
                      </a:lnTo>
                      <a:lnTo>
                        <a:pt x="1329" y="673"/>
                      </a:lnTo>
                      <a:lnTo>
                        <a:pt x="1342" y="673"/>
                      </a:lnTo>
                      <a:lnTo>
                        <a:pt x="1342" y="703"/>
                      </a:lnTo>
                      <a:lnTo>
                        <a:pt x="1359" y="703"/>
                      </a:lnTo>
                      <a:lnTo>
                        <a:pt x="1359" y="716"/>
                      </a:lnTo>
                      <a:lnTo>
                        <a:pt x="1371" y="716"/>
                      </a:lnTo>
                      <a:lnTo>
                        <a:pt x="1371" y="775"/>
                      </a:lnTo>
                      <a:lnTo>
                        <a:pt x="1384" y="775"/>
                      </a:lnTo>
                      <a:lnTo>
                        <a:pt x="1384" y="788"/>
                      </a:lnTo>
                      <a:lnTo>
                        <a:pt x="1397" y="788"/>
                      </a:lnTo>
                      <a:lnTo>
                        <a:pt x="1397" y="817"/>
                      </a:lnTo>
                      <a:lnTo>
                        <a:pt x="1405" y="817"/>
                      </a:lnTo>
                      <a:lnTo>
                        <a:pt x="1405" y="843"/>
                      </a:lnTo>
                      <a:lnTo>
                        <a:pt x="1418" y="855"/>
                      </a:lnTo>
                      <a:lnTo>
                        <a:pt x="1431" y="855"/>
                      </a:lnTo>
                      <a:lnTo>
                        <a:pt x="1431" y="864"/>
                      </a:lnTo>
                      <a:lnTo>
                        <a:pt x="1443" y="877"/>
                      </a:lnTo>
                      <a:lnTo>
                        <a:pt x="1443" y="906"/>
                      </a:lnTo>
                      <a:lnTo>
                        <a:pt x="1460" y="906"/>
                      </a:lnTo>
                      <a:lnTo>
                        <a:pt x="1460" y="932"/>
                      </a:lnTo>
                      <a:lnTo>
                        <a:pt x="1473" y="932"/>
                      </a:lnTo>
                      <a:lnTo>
                        <a:pt x="1473" y="944"/>
                      </a:lnTo>
                      <a:lnTo>
                        <a:pt x="1486" y="957"/>
                      </a:lnTo>
                      <a:lnTo>
                        <a:pt x="1486" y="965"/>
                      </a:lnTo>
                      <a:lnTo>
                        <a:pt x="1498" y="965"/>
                      </a:lnTo>
                      <a:lnTo>
                        <a:pt x="1498" y="978"/>
                      </a:lnTo>
                      <a:lnTo>
                        <a:pt x="1621" y="978"/>
                      </a:lnTo>
                      <a:lnTo>
                        <a:pt x="1621" y="965"/>
                      </a:lnTo>
                      <a:lnTo>
                        <a:pt x="1659" y="965"/>
                      </a:lnTo>
                      <a:lnTo>
                        <a:pt x="1659" y="944"/>
                      </a:lnTo>
                      <a:lnTo>
                        <a:pt x="1676" y="944"/>
                      </a:lnTo>
                      <a:lnTo>
                        <a:pt x="1676" y="932"/>
                      </a:lnTo>
                      <a:lnTo>
                        <a:pt x="1680" y="932"/>
                      </a:lnTo>
                      <a:lnTo>
                        <a:pt x="1680" y="889"/>
                      </a:lnTo>
                      <a:lnTo>
                        <a:pt x="1761" y="889"/>
                      </a:lnTo>
                      <a:lnTo>
                        <a:pt x="1761" y="906"/>
                      </a:lnTo>
                      <a:lnTo>
                        <a:pt x="1778" y="906"/>
                      </a:lnTo>
                      <a:lnTo>
                        <a:pt x="1778" y="889"/>
                      </a:lnTo>
                      <a:lnTo>
                        <a:pt x="1778" y="906"/>
                      </a:lnTo>
                      <a:lnTo>
                        <a:pt x="1782" y="889"/>
                      </a:lnTo>
                      <a:lnTo>
                        <a:pt x="1824" y="889"/>
                      </a:lnTo>
                      <a:lnTo>
                        <a:pt x="1824" y="906"/>
                      </a:lnTo>
                      <a:lnTo>
                        <a:pt x="1850" y="906"/>
                      </a:lnTo>
                      <a:lnTo>
                        <a:pt x="1850" y="877"/>
                      </a:lnTo>
                      <a:lnTo>
                        <a:pt x="1863" y="877"/>
                      </a:lnTo>
                      <a:lnTo>
                        <a:pt x="1863" y="864"/>
                      </a:lnTo>
                      <a:lnTo>
                        <a:pt x="1871" y="864"/>
                      </a:lnTo>
                      <a:lnTo>
                        <a:pt x="1871" y="855"/>
                      </a:lnTo>
                      <a:lnTo>
                        <a:pt x="1884" y="855"/>
                      </a:lnTo>
                      <a:lnTo>
                        <a:pt x="1884" y="843"/>
                      </a:lnTo>
                      <a:lnTo>
                        <a:pt x="1896" y="843"/>
                      </a:lnTo>
                      <a:lnTo>
                        <a:pt x="1896" y="830"/>
                      </a:lnTo>
                      <a:lnTo>
                        <a:pt x="1909" y="830"/>
                      </a:lnTo>
                      <a:lnTo>
                        <a:pt x="1909" y="817"/>
                      </a:lnTo>
                      <a:lnTo>
                        <a:pt x="1926" y="817"/>
                      </a:lnTo>
                      <a:lnTo>
                        <a:pt x="1926" y="805"/>
                      </a:lnTo>
                      <a:lnTo>
                        <a:pt x="1909" y="805"/>
                      </a:lnTo>
                      <a:lnTo>
                        <a:pt x="1909" y="754"/>
                      </a:lnTo>
                      <a:lnTo>
                        <a:pt x="1896" y="754"/>
                      </a:lnTo>
                      <a:lnTo>
                        <a:pt x="1896" y="741"/>
                      </a:lnTo>
                      <a:lnTo>
                        <a:pt x="1884" y="741"/>
                      </a:lnTo>
                      <a:lnTo>
                        <a:pt x="1884" y="716"/>
                      </a:lnTo>
                      <a:lnTo>
                        <a:pt x="1909" y="716"/>
                      </a:lnTo>
                      <a:lnTo>
                        <a:pt x="1909" y="703"/>
                      </a:lnTo>
                      <a:lnTo>
                        <a:pt x="1939" y="703"/>
                      </a:lnTo>
                      <a:lnTo>
                        <a:pt x="1939" y="690"/>
                      </a:lnTo>
                      <a:lnTo>
                        <a:pt x="1951" y="690"/>
                      </a:lnTo>
                      <a:lnTo>
                        <a:pt x="1951" y="669"/>
                      </a:lnTo>
                      <a:lnTo>
                        <a:pt x="1960" y="669"/>
                      </a:lnTo>
                      <a:lnTo>
                        <a:pt x="1960" y="614"/>
                      </a:lnTo>
                      <a:lnTo>
                        <a:pt x="1973" y="614"/>
                      </a:lnTo>
                      <a:lnTo>
                        <a:pt x="1973" y="580"/>
                      </a:lnTo>
                      <a:lnTo>
                        <a:pt x="1985" y="580"/>
                      </a:lnTo>
                      <a:lnTo>
                        <a:pt x="1985" y="568"/>
                      </a:lnTo>
                      <a:lnTo>
                        <a:pt x="1998" y="568"/>
                      </a:lnTo>
                      <a:lnTo>
                        <a:pt x="1998" y="555"/>
                      </a:lnTo>
                      <a:lnTo>
                        <a:pt x="2028" y="555"/>
                      </a:lnTo>
                      <a:lnTo>
                        <a:pt x="2028" y="538"/>
                      </a:lnTo>
                      <a:lnTo>
                        <a:pt x="2040" y="538"/>
                      </a:lnTo>
                      <a:lnTo>
                        <a:pt x="2053" y="525"/>
                      </a:lnTo>
                      <a:lnTo>
                        <a:pt x="2057" y="525"/>
                      </a:lnTo>
                      <a:lnTo>
                        <a:pt x="2057" y="538"/>
                      </a:lnTo>
                      <a:lnTo>
                        <a:pt x="2087" y="538"/>
                      </a:lnTo>
                      <a:lnTo>
                        <a:pt x="2100" y="555"/>
                      </a:lnTo>
                      <a:lnTo>
                        <a:pt x="2112" y="555"/>
                      </a:lnTo>
                      <a:lnTo>
                        <a:pt x="2112" y="580"/>
                      </a:lnTo>
                      <a:lnTo>
                        <a:pt x="2125" y="580"/>
                      </a:lnTo>
                      <a:lnTo>
                        <a:pt x="2125" y="568"/>
                      </a:lnTo>
                      <a:lnTo>
                        <a:pt x="2146" y="568"/>
                      </a:lnTo>
                      <a:lnTo>
                        <a:pt x="2146" y="555"/>
                      </a:lnTo>
                      <a:lnTo>
                        <a:pt x="2159" y="555"/>
                      </a:lnTo>
                      <a:lnTo>
                        <a:pt x="2159" y="525"/>
                      </a:lnTo>
                      <a:lnTo>
                        <a:pt x="2176" y="525"/>
                      </a:lnTo>
                      <a:lnTo>
                        <a:pt x="2176" y="453"/>
                      </a:lnTo>
                      <a:lnTo>
                        <a:pt x="2188" y="453"/>
                      </a:lnTo>
                      <a:lnTo>
                        <a:pt x="2188" y="440"/>
                      </a:lnTo>
                      <a:lnTo>
                        <a:pt x="2201" y="440"/>
                      </a:lnTo>
                      <a:lnTo>
                        <a:pt x="2214" y="424"/>
                      </a:lnTo>
                      <a:lnTo>
                        <a:pt x="2227" y="411"/>
                      </a:lnTo>
                      <a:lnTo>
                        <a:pt x="2227" y="398"/>
                      </a:lnTo>
                      <a:lnTo>
                        <a:pt x="2235" y="398"/>
                      </a:lnTo>
                      <a:lnTo>
                        <a:pt x="2235" y="322"/>
                      </a:lnTo>
                      <a:lnTo>
                        <a:pt x="2248" y="322"/>
                      </a:lnTo>
                      <a:lnTo>
                        <a:pt x="2248" y="305"/>
                      </a:lnTo>
                      <a:lnTo>
                        <a:pt x="2260" y="305"/>
                      </a:lnTo>
                      <a:lnTo>
                        <a:pt x="2260" y="288"/>
                      </a:lnTo>
                      <a:lnTo>
                        <a:pt x="2273" y="288"/>
                      </a:lnTo>
                      <a:lnTo>
                        <a:pt x="2290" y="275"/>
                      </a:lnTo>
                      <a:lnTo>
                        <a:pt x="2489" y="275"/>
                      </a:lnTo>
                      <a:lnTo>
                        <a:pt x="2489" y="288"/>
                      </a:lnTo>
                      <a:lnTo>
                        <a:pt x="2540" y="288"/>
                      </a:lnTo>
                      <a:lnTo>
                        <a:pt x="2540" y="411"/>
                      </a:lnTo>
                      <a:lnTo>
                        <a:pt x="2519" y="411"/>
                      </a:lnTo>
                      <a:lnTo>
                        <a:pt x="2519" y="424"/>
                      </a:lnTo>
                      <a:lnTo>
                        <a:pt x="2506" y="424"/>
                      </a:lnTo>
                      <a:lnTo>
                        <a:pt x="2489" y="440"/>
                      </a:lnTo>
                      <a:lnTo>
                        <a:pt x="2476" y="453"/>
                      </a:lnTo>
                      <a:lnTo>
                        <a:pt x="2451" y="453"/>
                      </a:lnTo>
                      <a:lnTo>
                        <a:pt x="2451" y="466"/>
                      </a:lnTo>
                      <a:lnTo>
                        <a:pt x="2438" y="479"/>
                      </a:lnTo>
                      <a:lnTo>
                        <a:pt x="2438" y="525"/>
                      </a:lnTo>
                      <a:lnTo>
                        <a:pt x="2426" y="538"/>
                      </a:lnTo>
                      <a:lnTo>
                        <a:pt x="2426" y="555"/>
                      </a:lnTo>
                      <a:lnTo>
                        <a:pt x="2417" y="568"/>
                      </a:lnTo>
                      <a:lnTo>
                        <a:pt x="2417" y="614"/>
                      </a:lnTo>
                      <a:lnTo>
                        <a:pt x="2426" y="614"/>
                      </a:lnTo>
                      <a:lnTo>
                        <a:pt x="2426" y="639"/>
                      </a:lnTo>
                      <a:lnTo>
                        <a:pt x="2417" y="639"/>
                      </a:lnTo>
                      <a:lnTo>
                        <a:pt x="2417" y="690"/>
                      </a:lnTo>
                      <a:lnTo>
                        <a:pt x="2404" y="690"/>
                      </a:lnTo>
                      <a:lnTo>
                        <a:pt x="2417" y="703"/>
                      </a:lnTo>
                      <a:lnTo>
                        <a:pt x="2417" y="716"/>
                      </a:lnTo>
                      <a:lnTo>
                        <a:pt x="2426" y="716"/>
                      </a:lnTo>
                      <a:lnTo>
                        <a:pt x="2426" y="788"/>
                      </a:lnTo>
                      <a:lnTo>
                        <a:pt x="2438" y="788"/>
                      </a:lnTo>
                      <a:lnTo>
                        <a:pt x="2438" y="830"/>
                      </a:lnTo>
                      <a:lnTo>
                        <a:pt x="2451" y="830"/>
                      </a:lnTo>
                      <a:lnTo>
                        <a:pt x="2451" y="843"/>
                      </a:lnTo>
                      <a:lnTo>
                        <a:pt x="2464" y="843"/>
                      </a:lnTo>
                      <a:lnTo>
                        <a:pt x="2464" y="855"/>
                      </a:lnTo>
                      <a:lnTo>
                        <a:pt x="2476" y="864"/>
                      </a:lnTo>
                      <a:lnTo>
                        <a:pt x="2476" y="877"/>
                      </a:lnTo>
                      <a:lnTo>
                        <a:pt x="2464" y="877"/>
                      </a:lnTo>
                      <a:lnTo>
                        <a:pt x="2476" y="877"/>
                      </a:lnTo>
                      <a:lnTo>
                        <a:pt x="2476" y="889"/>
                      </a:lnTo>
                      <a:lnTo>
                        <a:pt x="2464" y="906"/>
                      </a:lnTo>
                      <a:lnTo>
                        <a:pt x="2451" y="919"/>
                      </a:lnTo>
                      <a:lnTo>
                        <a:pt x="2451" y="932"/>
                      </a:lnTo>
                      <a:lnTo>
                        <a:pt x="2438" y="932"/>
                      </a:lnTo>
                      <a:lnTo>
                        <a:pt x="2438" y="944"/>
                      </a:lnTo>
                      <a:lnTo>
                        <a:pt x="2426" y="944"/>
                      </a:lnTo>
                      <a:lnTo>
                        <a:pt x="2426" y="957"/>
                      </a:lnTo>
                      <a:lnTo>
                        <a:pt x="2417" y="957"/>
                      </a:lnTo>
                      <a:lnTo>
                        <a:pt x="2417" y="965"/>
                      </a:lnTo>
                      <a:lnTo>
                        <a:pt x="2404" y="965"/>
                      </a:lnTo>
                      <a:lnTo>
                        <a:pt x="2404" y="1004"/>
                      </a:lnTo>
                      <a:lnTo>
                        <a:pt x="2392" y="1004"/>
                      </a:lnTo>
                      <a:lnTo>
                        <a:pt x="2392" y="1020"/>
                      </a:lnTo>
                      <a:lnTo>
                        <a:pt x="2375" y="1033"/>
                      </a:lnTo>
                      <a:lnTo>
                        <a:pt x="2362" y="1033"/>
                      </a:lnTo>
                      <a:lnTo>
                        <a:pt x="2349" y="1046"/>
                      </a:lnTo>
                      <a:lnTo>
                        <a:pt x="2349" y="1054"/>
                      </a:lnTo>
                      <a:lnTo>
                        <a:pt x="2337" y="1054"/>
                      </a:lnTo>
                      <a:lnTo>
                        <a:pt x="2337" y="1092"/>
                      </a:lnTo>
                      <a:lnTo>
                        <a:pt x="2328" y="1092"/>
                      </a:lnTo>
                      <a:lnTo>
                        <a:pt x="2328" y="1135"/>
                      </a:lnTo>
                      <a:lnTo>
                        <a:pt x="2337" y="1135"/>
                      </a:lnTo>
                      <a:lnTo>
                        <a:pt x="2337" y="1139"/>
                      </a:lnTo>
                      <a:lnTo>
                        <a:pt x="2328" y="1139"/>
                      </a:lnTo>
                      <a:lnTo>
                        <a:pt x="2328" y="1152"/>
                      </a:lnTo>
                      <a:lnTo>
                        <a:pt x="2315" y="1152"/>
                      </a:lnTo>
                      <a:lnTo>
                        <a:pt x="2328" y="1152"/>
                      </a:lnTo>
                      <a:lnTo>
                        <a:pt x="2328" y="1169"/>
                      </a:lnTo>
                      <a:lnTo>
                        <a:pt x="2315" y="1169"/>
                      </a:lnTo>
                      <a:lnTo>
                        <a:pt x="2315" y="1181"/>
                      </a:lnTo>
                      <a:lnTo>
                        <a:pt x="2303" y="1181"/>
                      </a:lnTo>
                      <a:lnTo>
                        <a:pt x="2315" y="1181"/>
                      </a:lnTo>
                      <a:lnTo>
                        <a:pt x="2315" y="1194"/>
                      </a:lnTo>
                      <a:lnTo>
                        <a:pt x="2303" y="1207"/>
                      </a:lnTo>
                      <a:lnTo>
                        <a:pt x="2303" y="1219"/>
                      </a:lnTo>
                      <a:lnTo>
                        <a:pt x="2290" y="1219"/>
                      </a:lnTo>
                      <a:lnTo>
                        <a:pt x="2290" y="1236"/>
                      </a:lnTo>
                      <a:lnTo>
                        <a:pt x="2273" y="1241"/>
                      </a:lnTo>
                      <a:lnTo>
                        <a:pt x="2273" y="1296"/>
                      </a:lnTo>
                      <a:lnTo>
                        <a:pt x="2248" y="1296"/>
                      </a:lnTo>
                      <a:lnTo>
                        <a:pt x="2248" y="1308"/>
                      </a:lnTo>
                      <a:lnTo>
                        <a:pt x="2235" y="1308"/>
                      </a:lnTo>
                      <a:lnTo>
                        <a:pt x="2227" y="1296"/>
                      </a:lnTo>
                      <a:lnTo>
                        <a:pt x="2188" y="1296"/>
                      </a:lnTo>
                      <a:lnTo>
                        <a:pt x="2176" y="1308"/>
                      </a:lnTo>
                      <a:lnTo>
                        <a:pt x="2159" y="1308"/>
                      </a:lnTo>
                      <a:lnTo>
                        <a:pt x="2146" y="1321"/>
                      </a:lnTo>
                      <a:lnTo>
                        <a:pt x="2146" y="1330"/>
                      </a:lnTo>
                      <a:lnTo>
                        <a:pt x="2142" y="1330"/>
                      </a:lnTo>
                      <a:lnTo>
                        <a:pt x="2142" y="1342"/>
                      </a:lnTo>
                      <a:lnTo>
                        <a:pt x="2125" y="1342"/>
                      </a:lnTo>
                      <a:lnTo>
                        <a:pt x="2125" y="1355"/>
                      </a:lnTo>
                      <a:lnTo>
                        <a:pt x="2112" y="1355"/>
                      </a:lnTo>
                      <a:lnTo>
                        <a:pt x="2112" y="1385"/>
                      </a:lnTo>
                      <a:lnTo>
                        <a:pt x="2074" y="1385"/>
                      </a:lnTo>
                      <a:lnTo>
                        <a:pt x="2074" y="1368"/>
                      </a:lnTo>
                      <a:lnTo>
                        <a:pt x="2040" y="1368"/>
                      </a:lnTo>
                      <a:lnTo>
                        <a:pt x="2040" y="1385"/>
                      </a:lnTo>
                      <a:lnTo>
                        <a:pt x="2011" y="1385"/>
                      </a:lnTo>
                      <a:lnTo>
                        <a:pt x="2011" y="1397"/>
                      </a:lnTo>
                      <a:lnTo>
                        <a:pt x="1998" y="1397"/>
                      </a:lnTo>
                      <a:lnTo>
                        <a:pt x="1985" y="1385"/>
                      </a:lnTo>
                      <a:lnTo>
                        <a:pt x="1939" y="1385"/>
                      </a:lnTo>
                      <a:lnTo>
                        <a:pt x="1939" y="1368"/>
                      </a:lnTo>
                      <a:lnTo>
                        <a:pt x="1926" y="1368"/>
                      </a:lnTo>
                      <a:lnTo>
                        <a:pt x="1926" y="1355"/>
                      </a:lnTo>
                      <a:lnTo>
                        <a:pt x="1909" y="1355"/>
                      </a:lnTo>
                      <a:lnTo>
                        <a:pt x="1884" y="1342"/>
                      </a:lnTo>
                      <a:lnTo>
                        <a:pt x="1884" y="1330"/>
                      </a:lnTo>
                      <a:lnTo>
                        <a:pt x="1824" y="1330"/>
                      </a:lnTo>
                      <a:lnTo>
                        <a:pt x="1824" y="1321"/>
                      </a:lnTo>
                      <a:lnTo>
                        <a:pt x="1824" y="1330"/>
                      </a:lnTo>
                      <a:lnTo>
                        <a:pt x="1837" y="1342"/>
                      </a:lnTo>
                      <a:lnTo>
                        <a:pt x="1837" y="1368"/>
                      </a:lnTo>
                      <a:lnTo>
                        <a:pt x="1850" y="1385"/>
                      </a:lnTo>
                      <a:lnTo>
                        <a:pt x="1850" y="1410"/>
                      </a:lnTo>
                      <a:lnTo>
                        <a:pt x="1824" y="1410"/>
                      </a:lnTo>
                      <a:lnTo>
                        <a:pt x="1824" y="1423"/>
                      </a:lnTo>
                      <a:lnTo>
                        <a:pt x="1795" y="1423"/>
                      </a:lnTo>
                      <a:lnTo>
                        <a:pt x="1795" y="1410"/>
                      </a:lnTo>
                      <a:lnTo>
                        <a:pt x="1782" y="1423"/>
                      </a:lnTo>
                      <a:lnTo>
                        <a:pt x="1778" y="1410"/>
                      </a:lnTo>
                      <a:lnTo>
                        <a:pt x="1761" y="1423"/>
                      </a:lnTo>
                      <a:lnTo>
                        <a:pt x="1736" y="1423"/>
                      </a:lnTo>
                      <a:lnTo>
                        <a:pt x="1736" y="1431"/>
                      </a:lnTo>
                      <a:lnTo>
                        <a:pt x="1723" y="1431"/>
                      </a:lnTo>
                      <a:lnTo>
                        <a:pt x="1736" y="1431"/>
                      </a:lnTo>
                      <a:lnTo>
                        <a:pt x="1736" y="1444"/>
                      </a:lnTo>
                      <a:lnTo>
                        <a:pt x="1748" y="1444"/>
                      </a:lnTo>
                      <a:lnTo>
                        <a:pt x="1748" y="1456"/>
                      </a:lnTo>
                      <a:lnTo>
                        <a:pt x="1736" y="1456"/>
                      </a:lnTo>
                      <a:lnTo>
                        <a:pt x="1736" y="1469"/>
                      </a:lnTo>
                      <a:lnTo>
                        <a:pt x="1723" y="1469"/>
                      </a:lnTo>
                      <a:lnTo>
                        <a:pt x="1723" y="1486"/>
                      </a:lnTo>
                      <a:lnTo>
                        <a:pt x="1710" y="1486"/>
                      </a:lnTo>
                      <a:lnTo>
                        <a:pt x="1710" y="1469"/>
                      </a:lnTo>
                      <a:lnTo>
                        <a:pt x="1693" y="1469"/>
                      </a:lnTo>
                      <a:lnTo>
                        <a:pt x="1693" y="1486"/>
                      </a:lnTo>
                      <a:lnTo>
                        <a:pt x="1680" y="1486"/>
                      </a:lnTo>
                      <a:lnTo>
                        <a:pt x="1680" y="1499"/>
                      </a:lnTo>
                      <a:lnTo>
                        <a:pt x="1676" y="1499"/>
                      </a:lnTo>
                      <a:lnTo>
                        <a:pt x="1676" y="1520"/>
                      </a:lnTo>
                      <a:lnTo>
                        <a:pt x="1680" y="1520"/>
                      </a:lnTo>
                      <a:lnTo>
                        <a:pt x="1676" y="1533"/>
                      </a:lnTo>
                      <a:lnTo>
                        <a:pt x="1676" y="1520"/>
                      </a:lnTo>
                      <a:lnTo>
                        <a:pt x="1647" y="1520"/>
                      </a:lnTo>
                      <a:lnTo>
                        <a:pt x="1647" y="1512"/>
                      </a:lnTo>
                      <a:lnTo>
                        <a:pt x="1634" y="1512"/>
                      </a:lnTo>
                      <a:lnTo>
                        <a:pt x="1634" y="1520"/>
                      </a:lnTo>
                      <a:lnTo>
                        <a:pt x="1621" y="1520"/>
                      </a:lnTo>
                      <a:lnTo>
                        <a:pt x="1621" y="1512"/>
                      </a:lnTo>
                      <a:lnTo>
                        <a:pt x="1621" y="1520"/>
                      </a:lnTo>
                      <a:lnTo>
                        <a:pt x="1609" y="1512"/>
                      </a:lnTo>
                      <a:lnTo>
                        <a:pt x="1609" y="1520"/>
                      </a:lnTo>
                      <a:lnTo>
                        <a:pt x="1592" y="1512"/>
                      </a:lnTo>
                      <a:lnTo>
                        <a:pt x="1587" y="1499"/>
                      </a:lnTo>
                      <a:lnTo>
                        <a:pt x="1575" y="1499"/>
                      </a:lnTo>
                      <a:lnTo>
                        <a:pt x="1575" y="1486"/>
                      </a:lnTo>
                      <a:lnTo>
                        <a:pt x="1562" y="1486"/>
                      </a:lnTo>
                      <a:lnTo>
                        <a:pt x="1562" y="1545"/>
                      </a:lnTo>
                      <a:lnTo>
                        <a:pt x="1545" y="1545"/>
                      </a:lnTo>
                      <a:lnTo>
                        <a:pt x="1545" y="1558"/>
                      </a:lnTo>
                      <a:lnTo>
                        <a:pt x="1507" y="1558"/>
                      </a:lnTo>
                      <a:lnTo>
                        <a:pt x="1507" y="1571"/>
                      </a:lnTo>
                      <a:lnTo>
                        <a:pt x="1498" y="1571"/>
                      </a:lnTo>
                      <a:lnTo>
                        <a:pt x="1486" y="1583"/>
                      </a:lnTo>
                      <a:lnTo>
                        <a:pt x="1486" y="1605"/>
                      </a:lnTo>
                      <a:lnTo>
                        <a:pt x="1473" y="1617"/>
                      </a:lnTo>
                      <a:lnTo>
                        <a:pt x="1473" y="1647"/>
                      </a:lnTo>
                      <a:lnTo>
                        <a:pt x="1460" y="1660"/>
                      </a:lnTo>
                      <a:lnTo>
                        <a:pt x="1473" y="1672"/>
                      </a:lnTo>
                      <a:lnTo>
                        <a:pt x="1460" y="1672"/>
                      </a:lnTo>
                      <a:lnTo>
                        <a:pt x="1473" y="1685"/>
                      </a:lnTo>
                      <a:lnTo>
                        <a:pt x="1473" y="1719"/>
                      </a:lnTo>
                      <a:lnTo>
                        <a:pt x="1460" y="1719"/>
                      </a:lnTo>
                      <a:lnTo>
                        <a:pt x="1460" y="1736"/>
                      </a:lnTo>
                      <a:lnTo>
                        <a:pt x="1443" y="1736"/>
                      </a:lnTo>
                      <a:lnTo>
                        <a:pt x="1443" y="1749"/>
                      </a:lnTo>
                      <a:lnTo>
                        <a:pt x="1405" y="1749"/>
                      </a:lnTo>
                      <a:lnTo>
                        <a:pt x="1405" y="1761"/>
                      </a:lnTo>
                      <a:lnTo>
                        <a:pt x="1342" y="1761"/>
                      </a:lnTo>
                      <a:lnTo>
                        <a:pt x="1342" y="1774"/>
                      </a:lnTo>
                      <a:lnTo>
                        <a:pt x="1329" y="1774"/>
                      </a:lnTo>
                      <a:lnTo>
                        <a:pt x="1329" y="1808"/>
                      </a:lnTo>
                      <a:lnTo>
                        <a:pt x="1312" y="1808"/>
                      </a:lnTo>
                      <a:lnTo>
                        <a:pt x="1312" y="1821"/>
                      </a:lnTo>
                      <a:lnTo>
                        <a:pt x="1295" y="1821"/>
                      </a:lnTo>
                      <a:lnTo>
                        <a:pt x="1295" y="1833"/>
                      </a:lnTo>
                      <a:lnTo>
                        <a:pt x="1283" y="1833"/>
                      </a:lnTo>
                      <a:lnTo>
                        <a:pt x="1283" y="1850"/>
                      </a:lnTo>
                      <a:lnTo>
                        <a:pt x="1270" y="1850"/>
                      </a:lnTo>
                      <a:lnTo>
                        <a:pt x="1270" y="1863"/>
                      </a:lnTo>
                      <a:lnTo>
                        <a:pt x="1257" y="1863"/>
                      </a:lnTo>
                      <a:lnTo>
                        <a:pt x="1257" y="1897"/>
                      </a:lnTo>
                      <a:lnTo>
                        <a:pt x="1270" y="1897"/>
                      </a:lnTo>
                      <a:lnTo>
                        <a:pt x="1257" y="1897"/>
                      </a:lnTo>
                      <a:lnTo>
                        <a:pt x="1257" y="1922"/>
                      </a:lnTo>
                      <a:lnTo>
                        <a:pt x="1244" y="1922"/>
                      </a:lnTo>
                      <a:lnTo>
                        <a:pt x="1244" y="1935"/>
                      </a:lnTo>
                      <a:lnTo>
                        <a:pt x="1228" y="1935"/>
                      </a:lnTo>
                      <a:lnTo>
                        <a:pt x="1228" y="1965"/>
                      </a:lnTo>
                      <a:lnTo>
                        <a:pt x="1215" y="1965"/>
                      </a:lnTo>
                      <a:lnTo>
                        <a:pt x="1215" y="1977"/>
                      </a:lnTo>
                      <a:lnTo>
                        <a:pt x="1194" y="1977"/>
                      </a:lnTo>
                      <a:lnTo>
                        <a:pt x="1194" y="1952"/>
                      </a:lnTo>
                      <a:lnTo>
                        <a:pt x="1181" y="1952"/>
                      </a:lnTo>
                      <a:lnTo>
                        <a:pt x="1181" y="1965"/>
                      </a:lnTo>
                      <a:lnTo>
                        <a:pt x="1168" y="1965"/>
                      </a:lnTo>
                      <a:lnTo>
                        <a:pt x="1168" y="1952"/>
                      </a:lnTo>
                      <a:lnTo>
                        <a:pt x="1156" y="1952"/>
                      </a:lnTo>
                      <a:lnTo>
                        <a:pt x="1156" y="1965"/>
                      </a:lnTo>
                      <a:lnTo>
                        <a:pt x="1143" y="1965"/>
                      </a:lnTo>
                      <a:lnTo>
                        <a:pt x="1143" y="1952"/>
                      </a:lnTo>
                      <a:lnTo>
                        <a:pt x="1126" y="1952"/>
                      </a:lnTo>
                      <a:lnTo>
                        <a:pt x="1126" y="1922"/>
                      </a:lnTo>
                      <a:lnTo>
                        <a:pt x="1079" y="1922"/>
                      </a:lnTo>
                      <a:lnTo>
                        <a:pt x="1079" y="1909"/>
                      </a:lnTo>
                      <a:lnTo>
                        <a:pt x="1041" y="1909"/>
                      </a:lnTo>
                      <a:lnTo>
                        <a:pt x="1033" y="1897"/>
                      </a:lnTo>
                      <a:lnTo>
                        <a:pt x="1020" y="1884"/>
                      </a:lnTo>
                      <a:lnTo>
                        <a:pt x="1007" y="1884"/>
                      </a:lnTo>
                      <a:lnTo>
                        <a:pt x="1020" y="1884"/>
                      </a:lnTo>
                      <a:lnTo>
                        <a:pt x="1020" y="1876"/>
                      </a:lnTo>
                      <a:lnTo>
                        <a:pt x="995" y="1876"/>
                      </a:lnTo>
                      <a:lnTo>
                        <a:pt x="995" y="1897"/>
                      </a:lnTo>
                      <a:lnTo>
                        <a:pt x="995" y="1884"/>
                      </a:lnTo>
                      <a:lnTo>
                        <a:pt x="978" y="1884"/>
                      </a:lnTo>
                      <a:lnTo>
                        <a:pt x="965" y="1876"/>
                      </a:lnTo>
                      <a:lnTo>
                        <a:pt x="952" y="1876"/>
                      </a:lnTo>
                      <a:lnTo>
                        <a:pt x="952" y="1884"/>
                      </a:lnTo>
                      <a:lnTo>
                        <a:pt x="940" y="1884"/>
                      </a:lnTo>
                      <a:lnTo>
                        <a:pt x="940" y="1909"/>
                      </a:lnTo>
                      <a:lnTo>
                        <a:pt x="918" y="1909"/>
                      </a:lnTo>
                      <a:lnTo>
                        <a:pt x="918" y="1876"/>
                      </a:lnTo>
                      <a:lnTo>
                        <a:pt x="906" y="1876"/>
                      </a:lnTo>
                      <a:lnTo>
                        <a:pt x="906" y="1850"/>
                      </a:lnTo>
                      <a:lnTo>
                        <a:pt x="918" y="1850"/>
                      </a:lnTo>
                      <a:lnTo>
                        <a:pt x="906" y="1833"/>
                      </a:lnTo>
                      <a:lnTo>
                        <a:pt x="906" y="1808"/>
                      </a:lnTo>
                      <a:lnTo>
                        <a:pt x="893" y="1795"/>
                      </a:lnTo>
                      <a:lnTo>
                        <a:pt x="880" y="1795"/>
                      </a:lnTo>
                      <a:lnTo>
                        <a:pt x="880" y="1808"/>
                      </a:lnTo>
                      <a:lnTo>
                        <a:pt x="863" y="1808"/>
                      </a:lnTo>
                      <a:lnTo>
                        <a:pt x="863" y="1795"/>
                      </a:lnTo>
                      <a:lnTo>
                        <a:pt x="847" y="1795"/>
                      </a:lnTo>
                      <a:lnTo>
                        <a:pt x="847" y="1808"/>
                      </a:lnTo>
                      <a:lnTo>
                        <a:pt x="830" y="1808"/>
                      </a:lnTo>
                      <a:lnTo>
                        <a:pt x="830" y="1821"/>
                      </a:lnTo>
                      <a:lnTo>
                        <a:pt x="758" y="1821"/>
                      </a:lnTo>
                      <a:lnTo>
                        <a:pt x="762" y="1821"/>
                      </a:lnTo>
                      <a:lnTo>
                        <a:pt x="762" y="1850"/>
                      </a:lnTo>
                      <a:lnTo>
                        <a:pt x="758" y="1850"/>
                      </a:lnTo>
                      <a:lnTo>
                        <a:pt x="758" y="1884"/>
                      </a:lnTo>
                      <a:lnTo>
                        <a:pt x="728" y="1884"/>
                      </a:lnTo>
                      <a:lnTo>
                        <a:pt x="728" y="1876"/>
                      </a:lnTo>
                      <a:lnTo>
                        <a:pt x="728" y="1884"/>
                      </a:lnTo>
                      <a:lnTo>
                        <a:pt x="677" y="1884"/>
                      </a:lnTo>
                      <a:lnTo>
                        <a:pt x="677" y="1876"/>
                      </a:lnTo>
                      <a:lnTo>
                        <a:pt x="660" y="1884"/>
                      </a:lnTo>
                      <a:lnTo>
                        <a:pt x="660" y="1897"/>
                      </a:lnTo>
                      <a:lnTo>
                        <a:pt x="656" y="1897"/>
                      </a:lnTo>
                      <a:lnTo>
                        <a:pt x="656" y="1909"/>
                      </a:lnTo>
                      <a:lnTo>
                        <a:pt x="614" y="1909"/>
                      </a:lnTo>
                      <a:lnTo>
                        <a:pt x="601" y="1922"/>
                      </a:lnTo>
                      <a:lnTo>
                        <a:pt x="601" y="1935"/>
                      </a:lnTo>
                      <a:lnTo>
                        <a:pt x="567" y="1935"/>
                      </a:lnTo>
                      <a:lnTo>
                        <a:pt x="567" y="1965"/>
                      </a:lnTo>
                      <a:lnTo>
                        <a:pt x="567" y="1952"/>
                      </a:lnTo>
                      <a:lnTo>
                        <a:pt x="554" y="1965"/>
                      </a:lnTo>
                      <a:lnTo>
                        <a:pt x="542" y="1965"/>
                      </a:lnTo>
                      <a:lnTo>
                        <a:pt x="542" y="1977"/>
                      </a:lnTo>
                      <a:lnTo>
                        <a:pt x="542" y="1965"/>
                      </a:lnTo>
                      <a:lnTo>
                        <a:pt x="499" y="1965"/>
                      </a:lnTo>
                      <a:lnTo>
                        <a:pt x="499" y="1952"/>
                      </a:lnTo>
                      <a:lnTo>
                        <a:pt x="487" y="1952"/>
                      </a:lnTo>
                      <a:lnTo>
                        <a:pt x="487" y="1935"/>
                      </a:lnTo>
                      <a:lnTo>
                        <a:pt x="478" y="1935"/>
                      </a:lnTo>
                      <a:lnTo>
                        <a:pt x="478" y="1909"/>
                      </a:lnTo>
                      <a:lnTo>
                        <a:pt x="466" y="1897"/>
                      </a:lnTo>
                      <a:lnTo>
                        <a:pt x="453" y="1897"/>
                      </a:lnTo>
                      <a:lnTo>
                        <a:pt x="453" y="1884"/>
                      </a:lnTo>
                      <a:lnTo>
                        <a:pt x="453" y="1897"/>
                      </a:lnTo>
                      <a:lnTo>
                        <a:pt x="440" y="1897"/>
                      </a:lnTo>
                      <a:lnTo>
                        <a:pt x="440" y="1863"/>
                      </a:lnTo>
                      <a:lnTo>
                        <a:pt x="440" y="1876"/>
                      </a:lnTo>
                      <a:lnTo>
                        <a:pt x="427" y="1876"/>
                      </a:lnTo>
                      <a:lnTo>
                        <a:pt x="427" y="1884"/>
                      </a:lnTo>
                      <a:lnTo>
                        <a:pt x="427" y="1876"/>
                      </a:lnTo>
                      <a:lnTo>
                        <a:pt x="415" y="1876"/>
                      </a:lnTo>
                      <a:lnTo>
                        <a:pt x="415" y="1850"/>
                      </a:lnTo>
                      <a:lnTo>
                        <a:pt x="398" y="1850"/>
                      </a:lnTo>
                      <a:lnTo>
                        <a:pt x="415" y="1850"/>
                      </a:lnTo>
                      <a:lnTo>
                        <a:pt x="415" y="1833"/>
                      </a:lnTo>
                      <a:lnTo>
                        <a:pt x="398" y="1833"/>
                      </a:lnTo>
                      <a:lnTo>
                        <a:pt x="398" y="1808"/>
                      </a:lnTo>
                      <a:lnTo>
                        <a:pt x="385" y="1808"/>
                      </a:lnTo>
                      <a:lnTo>
                        <a:pt x="385" y="1795"/>
                      </a:lnTo>
                      <a:lnTo>
                        <a:pt x="381" y="1795"/>
                      </a:lnTo>
                      <a:lnTo>
                        <a:pt x="381" y="1749"/>
                      </a:lnTo>
                      <a:lnTo>
                        <a:pt x="364" y="1736"/>
                      </a:lnTo>
                      <a:lnTo>
                        <a:pt x="381" y="1736"/>
                      </a:lnTo>
                      <a:lnTo>
                        <a:pt x="381" y="1647"/>
                      </a:lnTo>
                      <a:lnTo>
                        <a:pt x="364" y="1647"/>
                      </a:lnTo>
                      <a:lnTo>
                        <a:pt x="381" y="1647"/>
                      </a:lnTo>
                      <a:lnTo>
                        <a:pt x="381" y="1634"/>
                      </a:lnTo>
                      <a:lnTo>
                        <a:pt x="398" y="1634"/>
                      </a:lnTo>
                      <a:lnTo>
                        <a:pt x="398" y="1617"/>
                      </a:lnTo>
                      <a:lnTo>
                        <a:pt x="415" y="1617"/>
                      </a:lnTo>
                      <a:lnTo>
                        <a:pt x="415" y="1605"/>
                      </a:lnTo>
                      <a:lnTo>
                        <a:pt x="427" y="1617"/>
                      </a:lnTo>
                      <a:lnTo>
                        <a:pt x="440" y="1605"/>
                      </a:lnTo>
                      <a:lnTo>
                        <a:pt x="466" y="1605"/>
                      </a:lnTo>
                      <a:lnTo>
                        <a:pt x="466" y="1558"/>
                      </a:lnTo>
                      <a:lnTo>
                        <a:pt x="453" y="1558"/>
                      </a:lnTo>
                      <a:lnTo>
                        <a:pt x="453" y="1512"/>
                      </a:lnTo>
                      <a:lnTo>
                        <a:pt x="466" y="1512"/>
                      </a:lnTo>
                      <a:lnTo>
                        <a:pt x="466" y="1499"/>
                      </a:lnTo>
                      <a:lnTo>
                        <a:pt x="453" y="1499"/>
                      </a:lnTo>
                      <a:lnTo>
                        <a:pt x="453" y="1486"/>
                      </a:lnTo>
                      <a:lnTo>
                        <a:pt x="440" y="1486"/>
                      </a:lnTo>
                      <a:lnTo>
                        <a:pt x="440" y="1469"/>
                      </a:lnTo>
                      <a:lnTo>
                        <a:pt x="427" y="1469"/>
                      </a:lnTo>
                      <a:lnTo>
                        <a:pt x="440" y="1456"/>
                      </a:lnTo>
                      <a:lnTo>
                        <a:pt x="427" y="1456"/>
                      </a:lnTo>
                      <a:lnTo>
                        <a:pt x="427" y="1431"/>
                      </a:lnTo>
                      <a:lnTo>
                        <a:pt x="415" y="1431"/>
                      </a:lnTo>
                      <a:lnTo>
                        <a:pt x="415" y="1410"/>
                      </a:lnTo>
                      <a:lnTo>
                        <a:pt x="398" y="1410"/>
                      </a:lnTo>
                      <a:lnTo>
                        <a:pt x="398" y="1385"/>
                      </a:lnTo>
                      <a:lnTo>
                        <a:pt x="385" y="1368"/>
                      </a:lnTo>
                      <a:lnTo>
                        <a:pt x="381" y="1355"/>
                      </a:lnTo>
                      <a:lnTo>
                        <a:pt x="381" y="1308"/>
                      </a:lnTo>
                      <a:lnTo>
                        <a:pt x="364" y="1308"/>
                      </a:lnTo>
                      <a:lnTo>
                        <a:pt x="364" y="1296"/>
                      </a:lnTo>
                      <a:lnTo>
                        <a:pt x="351" y="1296"/>
                      </a:lnTo>
                      <a:lnTo>
                        <a:pt x="351" y="1270"/>
                      </a:lnTo>
                      <a:lnTo>
                        <a:pt x="313" y="1270"/>
                      </a:lnTo>
                      <a:lnTo>
                        <a:pt x="313" y="1321"/>
                      </a:lnTo>
                      <a:lnTo>
                        <a:pt x="313" y="1308"/>
                      </a:lnTo>
                      <a:lnTo>
                        <a:pt x="296" y="1308"/>
                      </a:lnTo>
                      <a:lnTo>
                        <a:pt x="296" y="1296"/>
                      </a:lnTo>
                      <a:lnTo>
                        <a:pt x="292" y="1296"/>
                      </a:lnTo>
                      <a:lnTo>
                        <a:pt x="292" y="1283"/>
                      </a:lnTo>
                      <a:lnTo>
                        <a:pt x="279" y="1283"/>
                      </a:lnTo>
                      <a:lnTo>
                        <a:pt x="279" y="1270"/>
                      </a:lnTo>
                      <a:lnTo>
                        <a:pt x="262" y="1270"/>
                      </a:lnTo>
                      <a:lnTo>
                        <a:pt x="279" y="1270"/>
                      </a:lnTo>
                      <a:lnTo>
                        <a:pt x="262" y="1253"/>
                      </a:lnTo>
                      <a:lnTo>
                        <a:pt x="262" y="1241"/>
                      </a:lnTo>
                      <a:lnTo>
                        <a:pt x="250" y="1236"/>
                      </a:lnTo>
                      <a:lnTo>
                        <a:pt x="250" y="1194"/>
                      </a:lnTo>
                      <a:lnTo>
                        <a:pt x="262" y="1194"/>
                      </a:lnTo>
                      <a:lnTo>
                        <a:pt x="262" y="1181"/>
                      </a:lnTo>
                      <a:lnTo>
                        <a:pt x="292" y="1181"/>
                      </a:lnTo>
                      <a:lnTo>
                        <a:pt x="292" y="1169"/>
                      </a:lnTo>
                      <a:lnTo>
                        <a:pt x="296" y="1169"/>
                      </a:lnTo>
                      <a:lnTo>
                        <a:pt x="296" y="1139"/>
                      </a:lnTo>
                      <a:lnTo>
                        <a:pt x="313" y="1139"/>
                      </a:lnTo>
                      <a:lnTo>
                        <a:pt x="313" y="1135"/>
                      </a:lnTo>
                      <a:lnTo>
                        <a:pt x="313" y="1139"/>
                      </a:lnTo>
                      <a:lnTo>
                        <a:pt x="313" y="1135"/>
                      </a:lnTo>
                      <a:lnTo>
                        <a:pt x="326" y="1135"/>
                      </a:lnTo>
                      <a:lnTo>
                        <a:pt x="326" y="1122"/>
                      </a:lnTo>
                      <a:lnTo>
                        <a:pt x="339" y="1122"/>
                      </a:lnTo>
                      <a:lnTo>
                        <a:pt x="326" y="1122"/>
                      </a:lnTo>
                      <a:lnTo>
                        <a:pt x="339" y="1122"/>
                      </a:lnTo>
                      <a:lnTo>
                        <a:pt x="339" y="1105"/>
                      </a:lnTo>
                      <a:lnTo>
                        <a:pt x="351" y="1105"/>
                      </a:lnTo>
                      <a:lnTo>
                        <a:pt x="351" y="1092"/>
                      </a:lnTo>
                      <a:lnTo>
                        <a:pt x="339" y="1092"/>
                      </a:lnTo>
                      <a:lnTo>
                        <a:pt x="339" y="1080"/>
                      </a:lnTo>
                      <a:lnTo>
                        <a:pt x="351" y="1080"/>
                      </a:lnTo>
                      <a:lnTo>
                        <a:pt x="339" y="1067"/>
                      </a:lnTo>
                      <a:lnTo>
                        <a:pt x="339" y="1054"/>
                      </a:lnTo>
                      <a:lnTo>
                        <a:pt x="326" y="1054"/>
                      </a:lnTo>
                      <a:lnTo>
                        <a:pt x="326" y="1046"/>
                      </a:lnTo>
                      <a:lnTo>
                        <a:pt x="339" y="1046"/>
                      </a:lnTo>
                      <a:lnTo>
                        <a:pt x="339" y="1033"/>
                      </a:lnTo>
                      <a:lnTo>
                        <a:pt x="351" y="1033"/>
                      </a:lnTo>
                      <a:lnTo>
                        <a:pt x="351" y="978"/>
                      </a:lnTo>
                      <a:lnTo>
                        <a:pt x="364" y="978"/>
                      </a:lnTo>
                      <a:lnTo>
                        <a:pt x="364" y="957"/>
                      </a:lnTo>
                      <a:lnTo>
                        <a:pt x="381" y="957"/>
                      </a:lnTo>
                      <a:lnTo>
                        <a:pt x="381" y="944"/>
                      </a:lnTo>
                      <a:lnTo>
                        <a:pt x="385" y="932"/>
                      </a:lnTo>
                      <a:lnTo>
                        <a:pt x="385" y="919"/>
                      </a:lnTo>
                      <a:lnTo>
                        <a:pt x="398" y="919"/>
                      </a:lnTo>
                      <a:lnTo>
                        <a:pt x="398" y="906"/>
                      </a:lnTo>
                      <a:lnTo>
                        <a:pt x="415" y="906"/>
                      </a:lnTo>
                      <a:lnTo>
                        <a:pt x="398" y="906"/>
                      </a:lnTo>
                      <a:lnTo>
                        <a:pt x="398" y="889"/>
                      </a:lnTo>
                      <a:lnTo>
                        <a:pt x="415" y="889"/>
                      </a:lnTo>
                      <a:lnTo>
                        <a:pt x="415" y="877"/>
                      </a:lnTo>
                      <a:lnTo>
                        <a:pt x="427" y="877"/>
                      </a:lnTo>
                      <a:lnTo>
                        <a:pt x="415" y="877"/>
                      </a:lnTo>
                      <a:lnTo>
                        <a:pt x="427" y="877"/>
                      </a:lnTo>
                      <a:lnTo>
                        <a:pt x="427" y="864"/>
                      </a:lnTo>
                      <a:lnTo>
                        <a:pt x="440" y="864"/>
                      </a:lnTo>
                      <a:lnTo>
                        <a:pt x="440" y="889"/>
                      </a:lnTo>
                      <a:lnTo>
                        <a:pt x="453" y="889"/>
                      </a:lnTo>
                      <a:lnTo>
                        <a:pt x="453" y="919"/>
                      </a:lnTo>
                      <a:lnTo>
                        <a:pt x="466" y="919"/>
                      </a:lnTo>
                      <a:lnTo>
                        <a:pt x="466" y="932"/>
                      </a:lnTo>
                      <a:lnTo>
                        <a:pt x="487" y="932"/>
                      </a:lnTo>
                      <a:lnTo>
                        <a:pt x="487" y="957"/>
                      </a:lnTo>
                      <a:lnTo>
                        <a:pt x="512" y="957"/>
                      </a:lnTo>
                      <a:lnTo>
                        <a:pt x="512" y="932"/>
                      </a:lnTo>
                      <a:lnTo>
                        <a:pt x="529" y="932"/>
                      </a:lnTo>
                      <a:lnTo>
                        <a:pt x="529" y="906"/>
                      </a:lnTo>
                      <a:lnTo>
                        <a:pt x="512" y="906"/>
                      </a:lnTo>
                      <a:lnTo>
                        <a:pt x="529" y="889"/>
                      </a:lnTo>
                      <a:lnTo>
                        <a:pt x="512" y="889"/>
                      </a:lnTo>
                      <a:lnTo>
                        <a:pt x="529" y="889"/>
                      </a:lnTo>
                      <a:lnTo>
                        <a:pt x="529" y="855"/>
                      </a:lnTo>
                      <a:lnTo>
                        <a:pt x="542" y="855"/>
                      </a:lnTo>
                      <a:lnTo>
                        <a:pt x="529" y="855"/>
                      </a:lnTo>
                      <a:lnTo>
                        <a:pt x="529" y="843"/>
                      </a:lnTo>
                      <a:lnTo>
                        <a:pt x="542" y="843"/>
                      </a:lnTo>
                      <a:lnTo>
                        <a:pt x="542" y="830"/>
                      </a:lnTo>
                      <a:lnTo>
                        <a:pt x="529" y="830"/>
                      </a:lnTo>
                      <a:lnTo>
                        <a:pt x="529" y="805"/>
                      </a:lnTo>
                      <a:lnTo>
                        <a:pt x="512" y="805"/>
                      </a:lnTo>
                      <a:lnTo>
                        <a:pt x="512" y="788"/>
                      </a:lnTo>
                      <a:lnTo>
                        <a:pt x="499" y="788"/>
                      </a:lnTo>
                      <a:lnTo>
                        <a:pt x="499" y="771"/>
                      </a:lnTo>
                      <a:lnTo>
                        <a:pt x="487" y="771"/>
                      </a:lnTo>
                      <a:lnTo>
                        <a:pt x="487" y="754"/>
                      </a:lnTo>
                      <a:lnTo>
                        <a:pt x="478" y="754"/>
                      </a:lnTo>
                      <a:lnTo>
                        <a:pt x="478" y="741"/>
                      </a:lnTo>
                      <a:lnTo>
                        <a:pt x="440" y="741"/>
                      </a:lnTo>
                      <a:lnTo>
                        <a:pt x="440" y="728"/>
                      </a:lnTo>
                      <a:lnTo>
                        <a:pt x="398" y="728"/>
                      </a:lnTo>
                      <a:lnTo>
                        <a:pt x="398" y="716"/>
                      </a:lnTo>
                      <a:lnTo>
                        <a:pt x="381" y="716"/>
                      </a:lnTo>
                      <a:lnTo>
                        <a:pt x="381" y="703"/>
                      </a:lnTo>
                      <a:lnTo>
                        <a:pt x="364" y="703"/>
                      </a:lnTo>
                      <a:lnTo>
                        <a:pt x="364" y="690"/>
                      </a:lnTo>
                      <a:lnTo>
                        <a:pt x="326" y="690"/>
                      </a:lnTo>
                      <a:lnTo>
                        <a:pt x="326" y="673"/>
                      </a:lnTo>
                      <a:lnTo>
                        <a:pt x="326" y="690"/>
                      </a:lnTo>
                      <a:lnTo>
                        <a:pt x="326" y="673"/>
                      </a:lnTo>
                      <a:lnTo>
                        <a:pt x="296" y="673"/>
                      </a:lnTo>
                      <a:lnTo>
                        <a:pt x="296" y="669"/>
                      </a:lnTo>
                      <a:lnTo>
                        <a:pt x="292" y="669"/>
                      </a:lnTo>
                      <a:lnTo>
                        <a:pt x="292" y="656"/>
                      </a:lnTo>
                      <a:lnTo>
                        <a:pt x="279" y="656"/>
                      </a:lnTo>
                      <a:lnTo>
                        <a:pt x="279" y="639"/>
                      </a:lnTo>
                      <a:lnTo>
                        <a:pt x="250" y="639"/>
                      </a:lnTo>
                      <a:lnTo>
                        <a:pt x="250" y="627"/>
                      </a:lnTo>
                      <a:lnTo>
                        <a:pt x="262" y="627"/>
                      </a:lnTo>
                      <a:lnTo>
                        <a:pt x="250" y="627"/>
                      </a:lnTo>
                      <a:lnTo>
                        <a:pt x="250" y="614"/>
                      </a:lnTo>
                      <a:lnTo>
                        <a:pt x="212" y="614"/>
                      </a:lnTo>
                      <a:lnTo>
                        <a:pt x="212" y="601"/>
                      </a:lnTo>
                      <a:lnTo>
                        <a:pt x="190" y="601"/>
                      </a:lnTo>
                      <a:lnTo>
                        <a:pt x="190" y="580"/>
                      </a:lnTo>
                      <a:lnTo>
                        <a:pt x="178" y="580"/>
                      </a:lnTo>
                      <a:lnTo>
                        <a:pt x="178" y="568"/>
                      </a:lnTo>
                      <a:lnTo>
                        <a:pt x="165" y="568"/>
                      </a:lnTo>
                      <a:lnTo>
                        <a:pt x="165" y="538"/>
                      </a:lnTo>
                      <a:lnTo>
                        <a:pt x="148" y="538"/>
                      </a:lnTo>
                      <a:lnTo>
                        <a:pt x="148" y="525"/>
                      </a:lnTo>
                      <a:lnTo>
                        <a:pt x="148" y="538"/>
                      </a:lnTo>
                      <a:lnTo>
                        <a:pt x="135" y="525"/>
                      </a:lnTo>
                      <a:lnTo>
                        <a:pt x="135" y="512"/>
                      </a:lnTo>
                      <a:lnTo>
                        <a:pt x="123" y="512"/>
                      </a:lnTo>
                      <a:lnTo>
                        <a:pt x="135" y="500"/>
                      </a:lnTo>
                      <a:lnTo>
                        <a:pt x="123" y="500"/>
                      </a:lnTo>
                      <a:lnTo>
                        <a:pt x="135" y="500"/>
                      </a:lnTo>
                      <a:lnTo>
                        <a:pt x="135" y="491"/>
                      </a:lnTo>
                      <a:lnTo>
                        <a:pt x="123" y="491"/>
                      </a:lnTo>
                      <a:lnTo>
                        <a:pt x="123" y="466"/>
                      </a:lnTo>
                      <a:lnTo>
                        <a:pt x="110" y="466"/>
                      </a:lnTo>
                      <a:lnTo>
                        <a:pt x="110" y="453"/>
                      </a:lnTo>
                      <a:lnTo>
                        <a:pt x="101" y="453"/>
                      </a:lnTo>
                      <a:lnTo>
                        <a:pt x="101" y="424"/>
                      </a:lnTo>
                      <a:lnTo>
                        <a:pt x="89" y="424"/>
                      </a:lnTo>
                      <a:lnTo>
                        <a:pt x="89" y="411"/>
                      </a:lnTo>
                      <a:lnTo>
                        <a:pt x="76" y="411"/>
                      </a:lnTo>
                      <a:lnTo>
                        <a:pt x="89" y="411"/>
                      </a:lnTo>
                      <a:lnTo>
                        <a:pt x="89" y="398"/>
                      </a:lnTo>
                      <a:lnTo>
                        <a:pt x="76" y="398"/>
                      </a:lnTo>
                      <a:lnTo>
                        <a:pt x="76" y="390"/>
                      </a:lnTo>
                      <a:lnTo>
                        <a:pt x="63" y="390"/>
                      </a:lnTo>
                      <a:lnTo>
                        <a:pt x="63" y="339"/>
                      </a:lnTo>
                      <a:lnTo>
                        <a:pt x="46" y="339"/>
                      </a:lnTo>
                      <a:lnTo>
                        <a:pt x="46" y="305"/>
                      </a:lnTo>
                      <a:lnTo>
                        <a:pt x="21" y="305"/>
                      </a:lnTo>
                      <a:lnTo>
                        <a:pt x="21" y="288"/>
                      </a:lnTo>
                      <a:lnTo>
                        <a:pt x="13" y="288"/>
                      </a:lnTo>
                      <a:lnTo>
                        <a:pt x="21" y="288"/>
                      </a:lnTo>
                      <a:lnTo>
                        <a:pt x="13" y="288"/>
                      </a:lnTo>
                      <a:lnTo>
                        <a:pt x="21" y="288"/>
                      </a:lnTo>
                      <a:lnTo>
                        <a:pt x="21" y="250"/>
                      </a:lnTo>
                      <a:lnTo>
                        <a:pt x="13" y="250"/>
                      </a:lnTo>
                      <a:lnTo>
                        <a:pt x="13" y="225"/>
                      </a:lnTo>
                      <a:lnTo>
                        <a:pt x="0" y="225"/>
                      </a:lnTo>
                      <a:lnTo>
                        <a:pt x="0" y="203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" name="Google Shape;1187;p19">
                  <a:extLst>
                    <a:ext uri="{FF2B5EF4-FFF2-40B4-BE49-F238E27FC236}">
                      <a16:creationId xmlns:a16="http://schemas.microsoft.com/office/drawing/2014/main" id="{CEFA7BF3-8492-1E5C-DE3C-A44A59923275}"/>
                    </a:ext>
                  </a:extLst>
                </p:cNvPr>
                <p:cNvSpPr/>
                <p:nvPr/>
              </p:nvSpPr>
              <p:spPr>
                <a:xfrm>
                  <a:off x="8156653" y="2694704"/>
                  <a:ext cx="721141" cy="1004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" h="3098" extrusionOk="0">
                      <a:moveTo>
                        <a:pt x="479" y="190"/>
                      </a:moveTo>
                      <a:lnTo>
                        <a:pt x="479" y="173"/>
                      </a:lnTo>
                      <a:lnTo>
                        <a:pt x="508" y="173"/>
                      </a:lnTo>
                      <a:lnTo>
                        <a:pt x="508" y="190"/>
                      </a:lnTo>
                      <a:lnTo>
                        <a:pt x="521" y="190"/>
                      </a:lnTo>
                      <a:lnTo>
                        <a:pt x="521" y="203"/>
                      </a:lnTo>
                      <a:lnTo>
                        <a:pt x="534" y="203"/>
                      </a:lnTo>
                      <a:lnTo>
                        <a:pt x="534" y="216"/>
                      </a:lnTo>
                      <a:lnTo>
                        <a:pt x="546" y="216"/>
                      </a:lnTo>
                      <a:lnTo>
                        <a:pt x="546" y="203"/>
                      </a:lnTo>
                      <a:lnTo>
                        <a:pt x="546" y="216"/>
                      </a:lnTo>
                      <a:lnTo>
                        <a:pt x="568" y="216"/>
                      </a:lnTo>
                      <a:lnTo>
                        <a:pt x="568" y="228"/>
                      </a:lnTo>
                      <a:lnTo>
                        <a:pt x="580" y="228"/>
                      </a:lnTo>
                      <a:lnTo>
                        <a:pt x="580" y="241"/>
                      </a:lnTo>
                      <a:lnTo>
                        <a:pt x="623" y="241"/>
                      </a:lnTo>
                      <a:lnTo>
                        <a:pt x="623" y="228"/>
                      </a:lnTo>
                      <a:lnTo>
                        <a:pt x="640" y="228"/>
                      </a:lnTo>
                      <a:lnTo>
                        <a:pt x="640" y="241"/>
                      </a:lnTo>
                      <a:lnTo>
                        <a:pt x="669" y="241"/>
                      </a:lnTo>
                      <a:lnTo>
                        <a:pt x="669" y="258"/>
                      </a:lnTo>
                      <a:lnTo>
                        <a:pt x="682" y="258"/>
                      </a:lnTo>
                      <a:lnTo>
                        <a:pt x="682" y="241"/>
                      </a:lnTo>
                      <a:lnTo>
                        <a:pt x="695" y="241"/>
                      </a:lnTo>
                      <a:lnTo>
                        <a:pt x="695" y="228"/>
                      </a:lnTo>
                      <a:lnTo>
                        <a:pt x="707" y="228"/>
                      </a:lnTo>
                      <a:lnTo>
                        <a:pt x="707" y="241"/>
                      </a:lnTo>
                      <a:lnTo>
                        <a:pt x="724" y="241"/>
                      </a:lnTo>
                      <a:lnTo>
                        <a:pt x="724" y="258"/>
                      </a:lnTo>
                      <a:lnTo>
                        <a:pt x="737" y="258"/>
                      </a:lnTo>
                      <a:lnTo>
                        <a:pt x="737" y="271"/>
                      </a:lnTo>
                      <a:lnTo>
                        <a:pt x="741" y="271"/>
                      </a:lnTo>
                      <a:lnTo>
                        <a:pt x="741" y="275"/>
                      </a:lnTo>
                      <a:lnTo>
                        <a:pt x="784" y="275"/>
                      </a:lnTo>
                      <a:lnTo>
                        <a:pt x="784" y="292"/>
                      </a:lnTo>
                      <a:lnTo>
                        <a:pt x="796" y="292"/>
                      </a:lnTo>
                      <a:lnTo>
                        <a:pt x="796" y="305"/>
                      </a:lnTo>
                      <a:lnTo>
                        <a:pt x="826" y="305"/>
                      </a:lnTo>
                      <a:lnTo>
                        <a:pt x="826" y="317"/>
                      </a:lnTo>
                      <a:lnTo>
                        <a:pt x="830" y="305"/>
                      </a:lnTo>
                      <a:lnTo>
                        <a:pt x="872" y="305"/>
                      </a:lnTo>
                      <a:lnTo>
                        <a:pt x="872" y="330"/>
                      </a:lnTo>
                      <a:lnTo>
                        <a:pt x="885" y="330"/>
                      </a:lnTo>
                      <a:lnTo>
                        <a:pt x="872" y="330"/>
                      </a:lnTo>
                      <a:lnTo>
                        <a:pt x="872" y="343"/>
                      </a:lnTo>
                      <a:lnTo>
                        <a:pt x="885" y="343"/>
                      </a:lnTo>
                      <a:lnTo>
                        <a:pt x="885" y="419"/>
                      </a:lnTo>
                      <a:lnTo>
                        <a:pt x="898" y="419"/>
                      </a:lnTo>
                      <a:lnTo>
                        <a:pt x="898" y="431"/>
                      </a:lnTo>
                      <a:lnTo>
                        <a:pt x="911" y="431"/>
                      </a:lnTo>
                      <a:lnTo>
                        <a:pt x="911" y="444"/>
                      </a:lnTo>
                      <a:lnTo>
                        <a:pt x="923" y="453"/>
                      </a:lnTo>
                      <a:lnTo>
                        <a:pt x="923" y="465"/>
                      </a:lnTo>
                      <a:lnTo>
                        <a:pt x="932" y="478"/>
                      </a:lnTo>
                      <a:lnTo>
                        <a:pt x="932" y="491"/>
                      </a:lnTo>
                      <a:lnTo>
                        <a:pt x="944" y="491"/>
                      </a:lnTo>
                      <a:lnTo>
                        <a:pt x="944" y="533"/>
                      </a:lnTo>
                      <a:lnTo>
                        <a:pt x="932" y="533"/>
                      </a:lnTo>
                      <a:lnTo>
                        <a:pt x="932" y="546"/>
                      </a:lnTo>
                      <a:lnTo>
                        <a:pt x="974" y="546"/>
                      </a:lnTo>
                      <a:lnTo>
                        <a:pt x="974" y="554"/>
                      </a:lnTo>
                      <a:lnTo>
                        <a:pt x="1021" y="554"/>
                      </a:lnTo>
                      <a:lnTo>
                        <a:pt x="1021" y="546"/>
                      </a:lnTo>
                      <a:lnTo>
                        <a:pt x="1059" y="546"/>
                      </a:lnTo>
                      <a:lnTo>
                        <a:pt x="1059" y="554"/>
                      </a:lnTo>
                      <a:lnTo>
                        <a:pt x="1105" y="554"/>
                      </a:lnTo>
                      <a:lnTo>
                        <a:pt x="1105" y="567"/>
                      </a:lnTo>
                      <a:lnTo>
                        <a:pt x="1135" y="567"/>
                      </a:lnTo>
                      <a:lnTo>
                        <a:pt x="1135" y="554"/>
                      </a:lnTo>
                      <a:lnTo>
                        <a:pt x="1148" y="554"/>
                      </a:lnTo>
                      <a:lnTo>
                        <a:pt x="1160" y="546"/>
                      </a:lnTo>
                      <a:lnTo>
                        <a:pt x="1190" y="546"/>
                      </a:lnTo>
                      <a:lnTo>
                        <a:pt x="1190" y="533"/>
                      </a:lnTo>
                      <a:lnTo>
                        <a:pt x="1203" y="533"/>
                      </a:lnTo>
                      <a:lnTo>
                        <a:pt x="1203" y="520"/>
                      </a:lnTo>
                      <a:lnTo>
                        <a:pt x="1224" y="520"/>
                      </a:lnTo>
                      <a:lnTo>
                        <a:pt x="1224" y="508"/>
                      </a:lnTo>
                      <a:lnTo>
                        <a:pt x="1249" y="508"/>
                      </a:lnTo>
                      <a:lnTo>
                        <a:pt x="1249" y="491"/>
                      </a:lnTo>
                      <a:lnTo>
                        <a:pt x="1262" y="491"/>
                      </a:lnTo>
                      <a:lnTo>
                        <a:pt x="1262" y="508"/>
                      </a:lnTo>
                      <a:lnTo>
                        <a:pt x="1292" y="508"/>
                      </a:lnTo>
                      <a:lnTo>
                        <a:pt x="1292" y="520"/>
                      </a:lnTo>
                      <a:lnTo>
                        <a:pt x="1296" y="520"/>
                      </a:lnTo>
                      <a:lnTo>
                        <a:pt x="1296" y="546"/>
                      </a:lnTo>
                      <a:lnTo>
                        <a:pt x="1308" y="546"/>
                      </a:lnTo>
                      <a:lnTo>
                        <a:pt x="1308" y="567"/>
                      </a:lnTo>
                      <a:lnTo>
                        <a:pt x="1325" y="567"/>
                      </a:lnTo>
                      <a:lnTo>
                        <a:pt x="1325" y="580"/>
                      </a:lnTo>
                      <a:lnTo>
                        <a:pt x="1338" y="580"/>
                      </a:lnTo>
                      <a:lnTo>
                        <a:pt x="1338" y="592"/>
                      </a:lnTo>
                      <a:lnTo>
                        <a:pt x="1351" y="592"/>
                      </a:lnTo>
                      <a:lnTo>
                        <a:pt x="1351" y="605"/>
                      </a:lnTo>
                      <a:lnTo>
                        <a:pt x="1338" y="605"/>
                      </a:lnTo>
                      <a:lnTo>
                        <a:pt x="1338" y="622"/>
                      </a:lnTo>
                      <a:lnTo>
                        <a:pt x="1351" y="622"/>
                      </a:lnTo>
                      <a:lnTo>
                        <a:pt x="1351" y="635"/>
                      </a:lnTo>
                      <a:lnTo>
                        <a:pt x="1385" y="635"/>
                      </a:lnTo>
                      <a:lnTo>
                        <a:pt x="1385" y="639"/>
                      </a:lnTo>
                      <a:lnTo>
                        <a:pt x="1397" y="656"/>
                      </a:lnTo>
                      <a:lnTo>
                        <a:pt x="1397" y="669"/>
                      </a:lnTo>
                      <a:lnTo>
                        <a:pt x="1410" y="681"/>
                      </a:lnTo>
                      <a:lnTo>
                        <a:pt x="1423" y="694"/>
                      </a:lnTo>
                      <a:lnTo>
                        <a:pt x="1478" y="694"/>
                      </a:lnTo>
                      <a:lnTo>
                        <a:pt x="1478" y="707"/>
                      </a:lnTo>
                      <a:lnTo>
                        <a:pt x="1524" y="707"/>
                      </a:lnTo>
                      <a:lnTo>
                        <a:pt x="1524" y="694"/>
                      </a:lnTo>
                      <a:lnTo>
                        <a:pt x="1541" y="694"/>
                      </a:lnTo>
                      <a:lnTo>
                        <a:pt x="1554" y="681"/>
                      </a:lnTo>
                      <a:lnTo>
                        <a:pt x="1567" y="681"/>
                      </a:lnTo>
                      <a:lnTo>
                        <a:pt x="1567" y="669"/>
                      </a:lnTo>
                      <a:lnTo>
                        <a:pt x="1571" y="669"/>
                      </a:lnTo>
                      <a:lnTo>
                        <a:pt x="1571" y="656"/>
                      </a:lnTo>
                      <a:lnTo>
                        <a:pt x="1588" y="656"/>
                      </a:lnTo>
                      <a:lnTo>
                        <a:pt x="1588" y="639"/>
                      </a:lnTo>
                      <a:lnTo>
                        <a:pt x="1601" y="639"/>
                      </a:lnTo>
                      <a:lnTo>
                        <a:pt x="1601" y="635"/>
                      </a:lnTo>
                      <a:lnTo>
                        <a:pt x="1639" y="635"/>
                      </a:lnTo>
                      <a:lnTo>
                        <a:pt x="1639" y="622"/>
                      </a:lnTo>
                      <a:lnTo>
                        <a:pt x="1656" y="622"/>
                      </a:lnTo>
                      <a:lnTo>
                        <a:pt x="1656" y="635"/>
                      </a:lnTo>
                      <a:lnTo>
                        <a:pt x="1673" y="635"/>
                      </a:lnTo>
                      <a:lnTo>
                        <a:pt x="1673" y="639"/>
                      </a:lnTo>
                      <a:lnTo>
                        <a:pt x="1690" y="639"/>
                      </a:lnTo>
                      <a:lnTo>
                        <a:pt x="1690" y="669"/>
                      </a:lnTo>
                      <a:lnTo>
                        <a:pt x="1787" y="669"/>
                      </a:lnTo>
                      <a:lnTo>
                        <a:pt x="1787" y="656"/>
                      </a:lnTo>
                      <a:lnTo>
                        <a:pt x="1804" y="656"/>
                      </a:lnTo>
                      <a:lnTo>
                        <a:pt x="1804" y="635"/>
                      </a:lnTo>
                      <a:lnTo>
                        <a:pt x="1816" y="635"/>
                      </a:lnTo>
                      <a:lnTo>
                        <a:pt x="1816" y="639"/>
                      </a:lnTo>
                      <a:lnTo>
                        <a:pt x="1816" y="635"/>
                      </a:lnTo>
                      <a:lnTo>
                        <a:pt x="1816" y="639"/>
                      </a:lnTo>
                      <a:lnTo>
                        <a:pt x="1829" y="639"/>
                      </a:lnTo>
                      <a:lnTo>
                        <a:pt x="1829" y="656"/>
                      </a:lnTo>
                      <a:lnTo>
                        <a:pt x="1829" y="639"/>
                      </a:lnTo>
                      <a:lnTo>
                        <a:pt x="1829" y="656"/>
                      </a:lnTo>
                      <a:lnTo>
                        <a:pt x="1829" y="639"/>
                      </a:lnTo>
                      <a:lnTo>
                        <a:pt x="1842" y="639"/>
                      </a:lnTo>
                      <a:lnTo>
                        <a:pt x="1842" y="656"/>
                      </a:lnTo>
                      <a:lnTo>
                        <a:pt x="1842" y="639"/>
                      </a:lnTo>
                      <a:lnTo>
                        <a:pt x="1842" y="681"/>
                      </a:lnTo>
                      <a:lnTo>
                        <a:pt x="1842" y="669"/>
                      </a:lnTo>
                      <a:lnTo>
                        <a:pt x="1888" y="669"/>
                      </a:lnTo>
                      <a:lnTo>
                        <a:pt x="1888" y="656"/>
                      </a:lnTo>
                      <a:lnTo>
                        <a:pt x="1905" y="656"/>
                      </a:lnTo>
                      <a:lnTo>
                        <a:pt x="1905" y="639"/>
                      </a:lnTo>
                      <a:lnTo>
                        <a:pt x="1918" y="639"/>
                      </a:lnTo>
                      <a:lnTo>
                        <a:pt x="1918" y="635"/>
                      </a:lnTo>
                      <a:lnTo>
                        <a:pt x="1952" y="635"/>
                      </a:lnTo>
                      <a:lnTo>
                        <a:pt x="1952" y="622"/>
                      </a:lnTo>
                      <a:lnTo>
                        <a:pt x="1965" y="622"/>
                      </a:lnTo>
                      <a:lnTo>
                        <a:pt x="1965" y="605"/>
                      </a:lnTo>
                      <a:lnTo>
                        <a:pt x="1977" y="605"/>
                      </a:lnTo>
                      <a:lnTo>
                        <a:pt x="1977" y="567"/>
                      </a:lnTo>
                      <a:lnTo>
                        <a:pt x="1990" y="567"/>
                      </a:lnTo>
                      <a:lnTo>
                        <a:pt x="1990" y="554"/>
                      </a:lnTo>
                      <a:lnTo>
                        <a:pt x="2020" y="554"/>
                      </a:lnTo>
                      <a:lnTo>
                        <a:pt x="2020" y="546"/>
                      </a:lnTo>
                      <a:lnTo>
                        <a:pt x="2032" y="546"/>
                      </a:lnTo>
                      <a:lnTo>
                        <a:pt x="2032" y="567"/>
                      </a:lnTo>
                      <a:lnTo>
                        <a:pt x="2037" y="580"/>
                      </a:lnTo>
                      <a:lnTo>
                        <a:pt x="2037" y="592"/>
                      </a:lnTo>
                      <a:lnTo>
                        <a:pt x="2054" y="592"/>
                      </a:lnTo>
                      <a:lnTo>
                        <a:pt x="2054" y="635"/>
                      </a:lnTo>
                      <a:lnTo>
                        <a:pt x="2066" y="635"/>
                      </a:lnTo>
                      <a:lnTo>
                        <a:pt x="2066" y="694"/>
                      </a:lnTo>
                      <a:lnTo>
                        <a:pt x="2079" y="694"/>
                      </a:lnTo>
                      <a:lnTo>
                        <a:pt x="2079" y="707"/>
                      </a:lnTo>
                      <a:lnTo>
                        <a:pt x="2092" y="707"/>
                      </a:lnTo>
                      <a:lnTo>
                        <a:pt x="2092" y="724"/>
                      </a:lnTo>
                      <a:lnTo>
                        <a:pt x="2104" y="724"/>
                      </a:lnTo>
                      <a:lnTo>
                        <a:pt x="2104" y="783"/>
                      </a:lnTo>
                      <a:lnTo>
                        <a:pt x="2092" y="783"/>
                      </a:lnTo>
                      <a:lnTo>
                        <a:pt x="2092" y="808"/>
                      </a:lnTo>
                      <a:lnTo>
                        <a:pt x="2079" y="808"/>
                      </a:lnTo>
                      <a:lnTo>
                        <a:pt x="2079" y="821"/>
                      </a:lnTo>
                      <a:lnTo>
                        <a:pt x="2066" y="821"/>
                      </a:lnTo>
                      <a:lnTo>
                        <a:pt x="2066" y="829"/>
                      </a:lnTo>
                      <a:lnTo>
                        <a:pt x="2054" y="829"/>
                      </a:lnTo>
                      <a:lnTo>
                        <a:pt x="2054" y="855"/>
                      </a:lnTo>
                      <a:lnTo>
                        <a:pt x="2037" y="855"/>
                      </a:lnTo>
                      <a:lnTo>
                        <a:pt x="2037" y="872"/>
                      </a:lnTo>
                      <a:lnTo>
                        <a:pt x="2054" y="872"/>
                      </a:lnTo>
                      <a:lnTo>
                        <a:pt x="2054" y="944"/>
                      </a:lnTo>
                      <a:lnTo>
                        <a:pt x="2066" y="944"/>
                      </a:lnTo>
                      <a:lnTo>
                        <a:pt x="2066" y="986"/>
                      </a:lnTo>
                      <a:lnTo>
                        <a:pt x="2079" y="986"/>
                      </a:lnTo>
                      <a:lnTo>
                        <a:pt x="2079" y="1033"/>
                      </a:lnTo>
                      <a:lnTo>
                        <a:pt x="2092" y="1033"/>
                      </a:lnTo>
                      <a:lnTo>
                        <a:pt x="2092" y="1058"/>
                      </a:lnTo>
                      <a:lnTo>
                        <a:pt x="2079" y="1058"/>
                      </a:lnTo>
                      <a:lnTo>
                        <a:pt x="2079" y="1100"/>
                      </a:lnTo>
                      <a:lnTo>
                        <a:pt x="2092" y="1100"/>
                      </a:lnTo>
                      <a:lnTo>
                        <a:pt x="2092" y="1172"/>
                      </a:lnTo>
                      <a:lnTo>
                        <a:pt x="2079" y="1172"/>
                      </a:lnTo>
                      <a:lnTo>
                        <a:pt x="2079" y="1193"/>
                      </a:lnTo>
                      <a:lnTo>
                        <a:pt x="2092" y="1206"/>
                      </a:lnTo>
                      <a:lnTo>
                        <a:pt x="2092" y="1249"/>
                      </a:lnTo>
                      <a:lnTo>
                        <a:pt x="2079" y="1249"/>
                      </a:lnTo>
                      <a:lnTo>
                        <a:pt x="2079" y="1261"/>
                      </a:lnTo>
                      <a:lnTo>
                        <a:pt x="2054" y="1261"/>
                      </a:lnTo>
                      <a:lnTo>
                        <a:pt x="2054" y="1274"/>
                      </a:lnTo>
                      <a:lnTo>
                        <a:pt x="2032" y="1274"/>
                      </a:lnTo>
                      <a:lnTo>
                        <a:pt x="2020" y="1287"/>
                      </a:lnTo>
                      <a:lnTo>
                        <a:pt x="2032" y="1287"/>
                      </a:lnTo>
                      <a:lnTo>
                        <a:pt x="2020" y="1287"/>
                      </a:lnTo>
                      <a:lnTo>
                        <a:pt x="2007" y="1295"/>
                      </a:lnTo>
                      <a:lnTo>
                        <a:pt x="1990" y="1295"/>
                      </a:lnTo>
                      <a:lnTo>
                        <a:pt x="1990" y="1308"/>
                      </a:lnTo>
                      <a:lnTo>
                        <a:pt x="1965" y="1308"/>
                      </a:lnTo>
                      <a:lnTo>
                        <a:pt x="1965" y="1287"/>
                      </a:lnTo>
                      <a:lnTo>
                        <a:pt x="1943" y="1287"/>
                      </a:lnTo>
                      <a:lnTo>
                        <a:pt x="1943" y="1295"/>
                      </a:lnTo>
                      <a:lnTo>
                        <a:pt x="1931" y="1295"/>
                      </a:lnTo>
                      <a:lnTo>
                        <a:pt x="1931" y="1308"/>
                      </a:lnTo>
                      <a:lnTo>
                        <a:pt x="1918" y="1308"/>
                      </a:lnTo>
                      <a:lnTo>
                        <a:pt x="1918" y="1337"/>
                      </a:lnTo>
                      <a:lnTo>
                        <a:pt x="1905" y="1337"/>
                      </a:lnTo>
                      <a:lnTo>
                        <a:pt x="1905" y="1321"/>
                      </a:lnTo>
                      <a:lnTo>
                        <a:pt x="1888" y="1321"/>
                      </a:lnTo>
                      <a:lnTo>
                        <a:pt x="1888" y="1308"/>
                      </a:lnTo>
                      <a:lnTo>
                        <a:pt x="1876" y="1308"/>
                      </a:lnTo>
                      <a:lnTo>
                        <a:pt x="1876" y="1321"/>
                      </a:lnTo>
                      <a:lnTo>
                        <a:pt x="1876" y="1308"/>
                      </a:lnTo>
                      <a:lnTo>
                        <a:pt x="1863" y="1321"/>
                      </a:lnTo>
                      <a:lnTo>
                        <a:pt x="1842" y="1321"/>
                      </a:lnTo>
                      <a:lnTo>
                        <a:pt x="1842" y="1308"/>
                      </a:lnTo>
                      <a:lnTo>
                        <a:pt x="1829" y="1308"/>
                      </a:lnTo>
                      <a:lnTo>
                        <a:pt x="1829" y="1295"/>
                      </a:lnTo>
                      <a:lnTo>
                        <a:pt x="1816" y="1295"/>
                      </a:lnTo>
                      <a:lnTo>
                        <a:pt x="1829" y="1295"/>
                      </a:lnTo>
                      <a:lnTo>
                        <a:pt x="1816" y="1287"/>
                      </a:lnTo>
                      <a:lnTo>
                        <a:pt x="1816" y="1295"/>
                      </a:lnTo>
                      <a:lnTo>
                        <a:pt x="1816" y="1287"/>
                      </a:lnTo>
                      <a:lnTo>
                        <a:pt x="1816" y="1295"/>
                      </a:lnTo>
                      <a:lnTo>
                        <a:pt x="1804" y="1295"/>
                      </a:lnTo>
                      <a:lnTo>
                        <a:pt x="1804" y="1287"/>
                      </a:lnTo>
                      <a:lnTo>
                        <a:pt x="1787" y="1287"/>
                      </a:lnTo>
                      <a:lnTo>
                        <a:pt x="1787" y="1274"/>
                      </a:lnTo>
                      <a:lnTo>
                        <a:pt x="1740" y="1274"/>
                      </a:lnTo>
                      <a:lnTo>
                        <a:pt x="1740" y="1261"/>
                      </a:lnTo>
                      <a:lnTo>
                        <a:pt x="1690" y="1261"/>
                      </a:lnTo>
                      <a:lnTo>
                        <a:pt x="1690" y="1274"/>
                      </a:lnTo>
                      <a:lnTo>
                        <a:pt x="1690" y="1261"/>
                      </a:lnTo>
                      <a:lnTo>
                        <a:pt x="1660" y="1261"/>
                      </a:lnTo>
                      <a:lnTo>
                        <a:pt x="1656" y="1274"/>
                      </a:lnTo>
                      <a:lnTo>
                        <a:pt x="1656" y="1261"/>
                      </a:lnTo>
                      <a:lnTo>
                        <a:pt x="1656" y="1274"/>
                      </a:lnTo>
                      <a:lnTo>
                        <a:pt x="1588" y="1274"/>
                      </a:lnTo>
                      <a:lnTo>
                        <a:pt x="1588" y="1308"/>
                      </a:lnTo>
                      <a:lnTo>
                        <a:pt x="1601" y="1308"/>
                      </a:lnTo>
                      <a:lnTo>
                        <a:pt x="1601" y="1337"/>
                      </a:lnTo>
                      <a:lnTo>
                        <a:pt x="1613" y="1337"/>
                      </a:lnTo>
                      <a:lnTo>
                        <a:pt x="1613" y="1350"/>
                      </a:lnTo>
                      <a:lnTo>
                        <a:pt x="1626" y="1350"/>
                      </a:lnTo>
                      <a:lnTo>
                        <a:pt x="1626" y="1363"/>
                      </a:lnTo>
                      <a:lnTo>
                        <a:pt x="1613" y="1363"/>
                      </a:lnTo>
                      <a:lnTo>
                        <a:pt x="1613" y="1376"/>
                      </a:lnTo>
                      <a:lnTo>
                        <a:pt x="1626" y="1376"/>
                      </a:lnTo>
                      <a:lnTo>
                        <a:pt x="1613" y="1376"/>
                      </a:lnTo>
                      <a:lnTo>
                        <a:pt x="1601" y="1384"/>
                      </a:lnTo>
                      <a:lnTo>
                        <a:pt x="1588" y="1384"/>
                      </a:lnTo>
                      <a:lnTo>
                        <a:pt x="1588" y="1422"/>
                      </a:lnTo>
                      <a:lnTo>
                        <a:pt x="1601" y="1422"/>
                      </a:lnTo>
                      <a:lnTo>
                        <a:pt x="1601" y="1452"/>
                      </a:lnTo>
                      <a:lnTo>
                        <a:pt x="1626" y="1452"/>
                      </a:lnTo>
                      <a:lnTo>
                        <a:pt x="1626" y="1536"/>
                      </a:lnTo>
                      <a:lnTo>
                        <a:pt x="1613" y="1536"/>
                      </a:lnTo>
                      <a:lnTo>
                        <a:pt x="1613" y="1566"/>
                      </a:lnTo>
                      <a:lnTo>
                        <a:pt x="1588" y="1566"/>
                      </a:lnTo>
                      <a:lnTo>
                        <a:pt x="1588" y="1600"/>
                      </a:lnTo>
                      <a:lnTo>
                        <a:pt x="1571" y="1600"/>
                      </a:lnTo>
                      <a:lnTo>
                        <a:pt x="1571" y="1613"/>
                      </a:lnTo>
                      <a:lnTo>
                        <a:pt x="1554" y="1613"/>
                      </a:lnTo>
                      <a:lnTo>
                        <a:pt x="1554" y="1625"/>
                      </a:lnTo>
                      <a:lnTo>
                        <a:pt x="1512" y="1625"/>
                      </a:lnTo>
                      <a:lnTo>
                        <a:pt x="1512" y="1638"/>
                      </a:lnTo>
                      <a:lnTo>
                        <a:pt x="1499" y="1638"/>
                      </a:lnTo>
                      <a:lnTo>
                        <a:pt x="1499" y="1659"/>
                      </a:lnTo>
                      <a:lnTo>
                        <a:pt x="1486" y="1659"/>
                      </a:lnTo>
                      <a:lnTo>
                        <a:pt x="1486" y="1701"/>
                      </a:lnTo>
                      <a:lnTo>
                        <a:pt x="1478" y="1701"/>
                      </a:lnTo>
                      <a:lnTo>
                        <a:pt x="1478" y="1714"/>
                      </a:lnTo>
                      <a:lnTo>
                        <a:pt x="1465" y="1714"/>
                      </a:lnTo>
                      <a:lnTo>
                        <a:pt x="1465" y="1727"/>
                      </a:lnTo>
                      <a:lnTo>
                        <a:pt x="1452" y="1727"/>
                      </a:lnTo>
                      <a:lnTo>
                        <a:pt x="1452" y="1740"/>
                      </a:lnTo>
                      <a:lnTo>
                        <a:pt x="1440" y="1740"/>
                      </a:lnTo>
                      <a:lnTo>
                        <a:pt x="1452" y="1740"/>
                      </a:lnTo>
                      <a:lnTo>
                        <a:pt x="1452" y="1803"/>
                      </a:lnTo>
                      <a:lnTo>
                        <a:pt x="1440" y="1803"/>
                      </a:lnTo>
                      <a:lnTo>
                        <a:pt x="1440" y="1828"/>
                      </a:lnTo>
                      <a:lnTo>
                        <a:pt x="1452" y="1841"/>
                      </a:lnTo>
                      <a:lnTo>
                        <a:pt x="1452" y="1850"/>
                      </a:lnTo>
                      <a:lnTo>
                        <a:pt x="1465" y="1850"/>
                      </a:lnTo>
                      <a:lnTo>
                        <a:pt x="1465" y="1875"/>
                      </a:lnTo>
                      <a:lnTo>
                        <a:pt x="1478" y="1888"/>
                      </a:lnTo>
                      <a:lnTo>
                        <a:pt x="1478" y="1900"/>
                      </a:lnTo>
                      <a:lnTo>
                        <a:pt x="1486" y="1900"/>
                      </a:lnTo>
                      <a:lnTo>
                        <a:pt x="1486" y="1917"/>
                      </a:lnTo>
                      <a:lnTo>
                        <a:pt x="1512" y="1917"/>
                      </a:lnTo>
                      <a:lnTo>
                        <a:pt x="1512" y="1930"/>
                      </a:lnTo>
                      <a:lnTo>
                        <a:pt x="1524" y="1930"/>
                      </a:lnTo>
                      <a:lnTo>
                        <a:pt x="1524" y="1964"/>
                      </a:lnTo>
                      <a:lnTo>
                        <a:pt x="1554" y="1964"/>
                      </a:lnTo>
                      <a:lnTo>
                        <a:pt x="1554" y="1989"/>
                      </a:lnTo>
                      <a:lnTo>
                        <a:pt x="1567" y="1989"/>
                      </a:lnTo>
                      <a:lnTo>
                        <a:pt x="1567" y="1977"/>
                      </a:lnTo>
                      <a:lnTo>
                        <a:pt x="1567" y="2002"/>
                      </a:lnTo>
                      <a:lnTo>
                        <a:pt x="1554" y="2002"/>
                      </a:lnTo>
                      <a:lnTo>
                        <a:pt x="1554" y="2019"/>
                      </a:lnTo>
                      <a:lnTo>
                        <a:pt x="1567" y="2019"/>
                      </a:lnTo>
                      <a:lnTo>
                        <a:pt x="1567" y="2032"/>
                      </a:lnTo>
                      <a:lnTo>
                        <a:pt x="1554" y="2032"/>
                      </a:lnTo>
                      <a:lnTo>
                        <a:pt x="1554" y="2036"/>
                      </a:lnTo>
                      <a:lnTo>
                        <a:pt x="1541" y="2053"/>
                      </a:lnTo>
                      <a:lnTo>
                        <a:pt x="1554" y="2053"/>
                      </a:lnTo>
                      <a:lnTo>
                        <a:pt x="1554" y="2091"/>
                      </a:lnTo>
                      <a:lnTo>
                        <a:pt x="1541" y="2091"/>
                      </a:lnTo>
                      <a:lnTo>
                        <a:pt x="1541" y="2116"/>
                      </a:lnTo>
                      <a:lnTo>
                        <a:pt x="1567" y="2116"/>
                      </a:lnTo>
                      <a:lnTo>
                        <a:pt x="1554" y="2116"/>
                      </a:lnTo>
                      <a:lnTo>
                        <a:pt x="1554" y="2125"/>
                      </a:lnTo>
                      <a:lnTo>
                        <a:pt x="1567" y="2125"/>
                      </a:lnTo>
                      <a:lnTo>
                        <a:pt x="1567" y="2150"/>
                      </a:lnTo>
                      <a:lnTo>
                        <a:pt x="1571" y="2150"/>
                      </a:lnTo>
                      <a:lnTo>
                        <a:pt x="1571" y="2180"/>
                      </a:lnTo>
                      <a:lnTo>
                        <a:pt x="1588" y="2180"/>
                      </a:lnTo>
                      <a:lnTo>
                        <a:pt x="1588" y="2167"/>
                      </a:lnTo>
                      <a:lnTo>
                        <a:pt x="1588" y="2180"/>
                      </a:lnTo>
                      <a:lnTo>
                        <a:pt x="1601" y="2180"/>
                      </a:lnTo>
                      <a:lnTo>
                        <a:pt x="1601" y="2205"/>
                      </a:lnTo>
                      <a:lnTo>
                        <a:pt x="1613" y="2205"/>
                      </a:lnTo>
                      <a:lnTo>
                        <a:pt x="1613" y="2226"/>
                      </a:lnTo>
                      <a:lnTo>
                        <a:pt x="1626" y="2226"/>
                      </a:lnTo>
                      <a:lnTo>
                        <a:pt x="1626" y="2239"/>
                      </a:lnTo>
                      <a:lnTo>
                        <a:pt x="1639" y="2252"/>
                      </a:lnTo>
                      <a:lnTo>
                        <a:pt x="1626" y="2252"/>
                      </a:lnTo>
                      <a:lnTo>
                        <a:pt x="1626" y="2269"/>
                      </a:lnTo>
                      <a:lnTo>
                        <a:pt x="1656" y="2269"/>
                      </a:lnTo>
                      <a:lnTo>
                        <a:pt x="1656" y="2307"/>
                      </a:lnTo>
                      <a:lnTo>
                        <a:pt x="1639" y="2315"/>
                      </a:lnTo>
                      <a:lnTo>
                        <a:pt x="1639" y="2328"/>
                      </a:lnTo>
                      <a:lnTo>
                        <a:pt x="1673" y="2328"/>
                      </a:lnTo>
                      <a:lnTo>
                        <a:pt x="1673" y="2315"/>
                      </a:lnTo>
                      <a:lnTo>
                        <a:pt x="1702" y="2315"/>
                      </a:lnTo>
                      <a:lnTo>
                        <a:pt x="1702" y="2328"/>
                      </a:lnTo>
                      <a:lnTo>
                        <a:pt x="1702" y="2315"/>
                      </a:lnTo>
                      <a:lnTo>
                        <a:pt x="1728" y="2315"/>
                      </a:lnTo>
                      <a:lnTo>
                        <a:pt x="1728" y="2307"/>
                      </a:lnTo>
                      <a:lnTo>
                        <a:pt x="1757" y="2307"/>
                      </a:lnTo>
                      <a:lnTo>
                        <a:pt x="1757" y="2294"/>
                      </a:lnTo>
                      <a:lnTo>
                        <a:pt x="1761" y="2294"/>
                      </a:lnTo>
                      <a:lnTo>
                        <a:pt x="1761" y="2307"/>
                      </a:lnTo>
                      <a:lnTo>
                        <a:pt x="1774" y="2307"/>
                      </a:lnTo>
                      <a:lnTo>
                        <a:pt x="1774" y="2328"/>
                      </a:lnTo>
                      <a:lnTo>
                        <a:pt x="1787" y="2328"/>
                      </a:lnTo>
                      <a:lnTo>
                        <a:pt x="1787" y="2366"/>
                      </a:lnTo>
                      <a:lnTo>
                        <a:pt x="1774" y="2366"/>
                      </a:lnTo>
                      <a:lnTo>
                        <a:pt x="1774" y="2417"/>
                      </a:lnTo>
                      <a:lnTo>
                        <a:pt x="1761" y="2417"/>
                      </a:lnTo>
                      <a:lnTo>
                        <a:pt x="1761" y="2430"/>
                      </a:lnTo>
                      <a:lnTo>
                        <a:pt x="1702" y="2430"/>
                      </a:lnTo>
                      <a:lnTo>
                        <a:pt x="1702" y="2455"/>
                      </a:lnTo>
                      <a:lnTo>
                        <a:pt x="1673" y="2455"/>
                      </a:lnTo>
                      <a:lnTo>
                        <a:pt x="1690" y="2468"/>
                      </a:lnTo>
                      <a:lnTo>
                        <a:pt x="1690" y="2485"/>
                      </a:lnTo>
                      <a:lnTo>
                        <a:pt x="1702" y="2485"/>
                      </a:lnTo>
                      <a:lnTo>
                        <a:pt x="1702" y="2497"/>
                      </a:lnTo>
                      <a:lnTo>
                        <a:pt x="1690" y="2497"/>
                      </a:lnTo>
                      <a:lnTo>
                        <a:pt x="1702" y="2497"/>
                      </a:lnTo>
                      <a:lnTo>
                        <a:pt x="1702" y="2514"/>
                      </a:lnTo>
                      <a:lnTo>
                        <a:pt x="1690" y="2514"/>
                      </a:lnTo>
                      <a:lnTo>
                        <a:pt x="1690" y="2544"/>
                      </a:lnTo>
                      <a:lnTo>
                        <a:pt x="1702" y="2544"/>
                      </a:lnTo>
                      <a:lnTo>
                        <a:pt x="1702" y="2582"/>
                      </a:lnTo>
                      <a:lnTo>
                        <a:pt x="1715" y="2582"/>
                      </a:lnTo>
                      <a:lnTo>
                        <a:pt x="1715" y="2646"/>
                      </a:lnTo>
                      <a:lnTo>
                        <a:pt x="1690" y="2646"/>
                      </a:lnTo>
                      <a:lnTo>
                        <a:pt x="1690" y="2658"/>
                      </a:lnTo>
                      <a:lnTo>
                        <a:pt x="1690" y="2646"/>
                      </a:lnTo>
                      <a:lnTo>
                        <a:pt x="1690" y="2658"/>
                      </a:lnTo>
                      <a:lnTo>
                        <a:pt x="1613" y="2658"/>
                      </a:lnTo>
                      <a:lnTo>
                        <a:pt x="1613" y="2671"/>
                      </a:lnTo>
                      <a:lnTo>
                        <a:pt x="1601" y="2671"/>
                      </a:lnTo>
                      <a:lnTo>
                        <a:pt x="1601" y="2684"/>
                      </a:lnTo>
                      <a:lnTo>
                        <a:pt x="1588" y="2684"/>
                      </a:lnTo>
                      <a:lnTo>
                        <a:pt x="1588" y="2671"/>
                      </a:lnTo>
                      <a:lnTo>
                        <a:pt x="1567" y="2671"/>
                      </a:lnTo>
                      <a:lnTo>
                        <a:pt x="1554" y="2684"/>
                      </a:lnTo>
                      <a:lnTo>
                        <a:pt x="1554" y="2705"/>
                      </a:lnTo>
                      <a:lnTo>
                        <a:pt x="1541" y="2705"/>
                      </a:lnTo>
                      <a:lnTo>
                        <a:pt x="1541" y="2760"/>
                      </a:lnTo>
                      <a:lnTo>
                        <a:pt x="1524" y="2760"/>
                      </a:lnTo>
                      <a:lnTo>
                        <a:pt x="1524" y="2781"/>
                      </a:lnTo>
                      <a:lnTo>
                        <a:pt x="1512" y="2794"/>
                      </a:lnTo>
                      <a:lnTo>
                        <a:pt x="1512" y="2806"/>
                      </a:lnTo>
                      <a:lnTo>
                        <a:pt x="1524" y="2806"/>
                      </a:lnTo>
                      <a:lnTo>
                        <a:pt x="1524" y="2849"/>
                      </a:lnTo>
                      <a:lnTo>
                        <a:pt x="1512" y="2849"/>
                      </a:lnTo>
                      <a:lnTo>
                        <a:pt x="1524" y="2849"/>
                      </a:lnTo>
                      <a:lnTo>
                        <a:pt x="1524" y="2866"/>
                      </a:lnTo>
                      <a:lnTo>
                        <a:pt x="1512" y="2866"/>
                      </a:lnTo>
                      <a:lnTo>
                        <a:pt x="1512" y="2895"/>
                      </a:lnTo>
                      <a:lnTo>
                        <a:pt x="1524" y="2895"/>
                      </a:lnTo>
                      <a:lnTo>
                        <a:pt x="1524" y="2946"/>
                      </a:lnTo>
                      <a:lnTo>
                        <a:pt x="1541" y="2946"/>
                      </a:lnTo>
                      <a:lnTo>
                        <a:pt x="1541" y="2967"/>
                      </a:lnTo>
                      <a:lnTo>
                        <a:pt x="1524" y="2963"/>
                      </a:lnTo>
                      <a:lnTo>
                        <a:pt x="1512" y="2963"/>
                      </a:lnTo>
                      <a:lnTo>
                        <a:pt x="1512" y="2997"/>
                      </a:lnTo>
                      <a:lnTo>
                        <a:pt x="1499" y="2997"/>
                      </a:lnTo>
                      <a:lnTo>
                        <a:pt x="1499" y="3035"/>
                      </a:lnTo>
                      <a:lnTo>
                        <a:pt x="1486" y="3035"/>
                      </a:lnTo>
                      <a:lnTo>
                        <a:pt x="1486" y="3056"/>
                      </a:lnTo>
                      <a:lnTo>
                        <a:pt x="1465" y="3056"/>
                      </a:lnTo>
                      <a:lnTo>
                        <a:pt x="1465" y="3069"/>
                      </a:lnTo>
                      <a:lnTo>
                        <a:pt x="1440" y="3069"/>
                      </a:lnTo>
                      <a:lnTo>
                        <a:pt x="1440" y="3082"/>
                      </a:lnTo>
                      <a:lnTo>
                        <a:pt x="1423" y="3098"/>
                      </a:lnTo>
                      <a:lnTo>
                        <a:pt x="1423" y="3056"/>
                      </a:lnTo>
                      <a:lnTo>
                        <a:pt x="1410" y="3056"/>
                      </a:lnTo>
                      <a:lnTo>
                        <a:pt x="1410" y="3048"/>
                      </a:lnTo>
                      <a:lnTo>
                        <a:pt x="1423" y="3048"/>
                      </a:lnTo>
                      <a:lnTo>
                        <a:pt x="1423" y="3035"/>
                      </a:lnTo>
                      <a:lnTo>
                        <a:pt x="1410" y="3035"/>
                      </a:lnTo>
                      <a:lnTo>
                        <a:pt x="1423" y="3035"/>
                      </a:lnTo>
                      <a:lnTo>
                        <a:pt x="1423" y="3022"/>
                      </a:lnTo>
                      <a:lnTo>
                        <a:pt x="1410" y="3022"/>
                      </a:lnTo>
                      <a:lnTo>
                        <a:pt x="1410" y="3010"/>
                      </a:lnTo>
                      <a:lnTo>
                        <a:pt x="1397" y="3010"/>
                      </a:lnTo>
                      <a:lnTo>
                        <a:pt x="1410" y="3010"/>
                      </a:lnTo>
                      <a:lnTo>
                        <a:pt x="1410" y="2997"/>
                      </a:lnTo>
                      <a:lnTo>
                        <a:pt x="1397" y="2997"/>
                      </a:lnTo>
                      <a:lnTo>
                        <a:pt x="1397" y="2980"/>
                      </a:lnTo>
                      <a:lnTo>
                        <a:pt x="1397" y="2997"/>
                      </a:lnTo>
                      <a:lnTo>
                        <a:pt x="1410" y="2997"/>
                      </a:lnTo>
                      <a:lnTo>
                        <a:pt x="1410" y="2967"/>
                      </a:lnTo>
                      <a:lnTo>
                        <a:pt x="1397" y="2967"/>
                      </a:lnTo>
                      <a:lnTo>
                        <a:pt x="1397" y="2946"/>
                      </a:lnTo>
                      <a:lnTo>
                        <a:pt x="1385" y="2946"/>
                      </a:lnTo>
                      <a:lnTo>
                        <a:pt x="1385" y="2933"/>
                      </a:lnTo>
                      <a:lnTo>
                        <a:pt x="1397" y="2933"/>
                      </a:lnTo>
                      <a:lnTo>
                        <a:pt x="1397" y="2921"/>
                      </a:lnTo>
                      <a:lnTo>
                        <a:pt x="1385" y="2921"/>
                      </a:lnTo>
                      <a:lnTo>
                        <a:pt x="1385" y="2908"/>
                      </a:lnTo>
                      <a:lnTo>
                        <a:pt x="1376" y="2908"/>
                      </a:lnTo>
                      <a:lnTo>
                        <a:pt x="1376" y="2895"/>
                      </a:lnTo>
                      <a:lnTo>
                        <a:pt x="1385" y="2895"/>
                      </a:lnTo>
                      <a:lnTo>
                        <a:pt x="1376" y="2883"/>
                      </a:lnTo>
                      <a:lnTo>
                        <a:pt x="1363" y="2895"/>
                      </a:lnTo>
                      <a:lnTo>
                        <a:pt x="1363" y="2866"/>
                      </a:lnTo>
                      <a:lnTo>
                        <a:pt x="1351" y="2866"/>
                      </a:lnTo>
                      <a:lnTo>
                        <a:pt x="1351" y="2849"/>
                      </a:lnTo>
                      <a:lnTo>
                        <a:pt x="1338" y="2849"/>
                      </a:lnTo>
                      <a:lnTo>
                        <a:pt x="1351" y="2849"/>
                      </a:lnTo>
                      <a:lnTo>
                        <a:pt x="1351" y="2819"/>
                      </a:lnTo>
                      <a:lnTo>
                        <a:pt x="1338" y="2806"/>
                      </a:lnTo>
                      <a:lnTo>
                        <a:pt x="1338" y="2794"/>
                      </a:lnTo>
                      <a:lnTo>
                        <a:pt x="1351" y="2794"/>
                      </a:lnTo>
                      <a:lnTo>
                        <a:pt x="1338" y="2794"/>
                      </a:lnTo>
                      <a:lnTo>
                        <a:pt x="1338" y="2760"/>
                      </a:lnTo>
                      <a:lnTo>
                        <a:pt x="1308" y="2760"/>
                      </a:lnTo>
                      <a:lnTo>
                        <a:pt x="1308" y="2747"/>
                      </a:lnTo>
                      <a:lnTo>
                        <a:pt x="1296" y="2747"/>
                      </a:lnTo>
                      <a:lnTo>
                        <a:pt x="1296" y="2760"/>
                      </a:lnTo>
                      <a:lnTo>
                        <a:pt x="1275" y="2760"/>
                      </a:lnTo>
                      <a:lnTo>
                        <a:pt x="1275" y="2773"/>
                      </a:lnTo>
                      <a:lnTo>
                        <a:pt x="1262" y="2773"/>
                      </a:lnTo>
                      <a:lnTo>
                        <a:pt x="1262" y="2781"/>
                      </a:lnTo>
                      <a:lnTo>
                        <a:pt x="1249" y="2781"/>
                      </a:lnTo>
                      <a:lnTo>
                        <a:pt x="1249" y="2794"/>
                      </a:lnTo>
                      <a:lnTo>
                        <a:pt x="1237" y="2794"/>
                      </a:lnTo>
                      <a:lnTo>
                        <a:pt x="1237" y="2832"/>
                      </a:lnTo>
                      <a:lnTo>
                        <a:pt x="1224" y="2832"/>
                      </a:lnTo>
                      <a:lnTo>
                        <a:pt x="1224" y="2866"/>
                      </a:lnTo>
                      <a:lnTo>
                        <a:pt x="1207" y="2866"/>
                      </a:lnTo>
                      <a:lnTo>
                        <a:pt x="1207" y="2883"/>
                      </a:lnTo>
                      <a:lnTo>
                        <a:pt x="1203" y="2883"/>
                      </a:lnTo>
                      <a:lnTo>
                        <a:pt x="1203" y="2895"/>
                      </a:lnTo>
                      <a:lnTo>
                        <a:pt x="1190" y="2895"/>
                      </a:lnTo>
                      <a:lnTo>
                        <a:pt x="1190" y="2861"/>
                      </a:lnTo>
                      <a:lnTo>
                        <a:pt x="1173" y="2861"/>
                      </a:lnTo>
                      <a:lnTo>
                        <a:pt x="1173" y="2849"/>
                      </a:lnTo>
                      <a:lnTo>
                        <a:pt x="1148" y="2849"/>
                      </a:lnTo>
                      <a:lnTo>
                        <a:pt x="1148" y="2819"/>
                      </a:lnTo>
                      <a:lnTo>
                        <a:pt x="1135" y="2819"/>
                      </a:lnTo>
                      <a:lnTo>
                        <a:pt x="1148" y="2819"/>
                      </a:lnTo>
                      <a:lnTo>
                        <a:pt x="1135" y="2819"/>
                      </a:lnTo>
                      <a:lnTo>
                        <a:pt x="1135" y="2832"/>
                      </a:lnTo>
                      <a:lnTo>
                        <a:pt x="1059" y="2832"/>
                      </a:lnTo>
                      <a:lnTo>
                        <a:pt x="1059" y="2849"/>
                      </a:lnTo>
                      <a:lnTo>
                        <a:pt x="1012" y="2849"/>
                      </a:lnTo>
                      <a:lnTo>
                        <a:pt x="1012" y="2861"/>
                      </a:lnTo>
                      <a:lnTo>
                        <a:pt x="1012" y="2849"/>
                      </a:lnTo>
                      <a:lnTo>
                        <a:pt x="1012" y="2861"/>
                      </a:lnTo>
                      <a:lnTo>
                        <a:pt x="1012" y="2849"/>
                      </a:lnTo>
                      <a:lnTo>
                        <a:pt x="1012" y="2861"/>
                      </a:lnTo>
                      <a:lnTo>
                        <a:pt x="999" y="2861"/>
                      </a:lnTo>
                      <a:lnTo>
                        <a:pt x="999" y="2849"/>
                      </a:lnTo>
                      <a:lnTo>
                        <a:pt x="987" y="2849"/>
                      </a:lnTo>
                      <a:lnTo>
                        <a:pt x="987" y="2832"/>
                      </a:lnTo>
                      <a:lnTo>
                        <a:pt x="974" y="2832"/>
                      </a:lnTo>
                      <a:lnTo>
                        <a:pt x="974" y="2849"/>
                      </a:lnTo>
                      <a:lnTo>
                        <a:pt x="923" y="2849"/>
                      </a:lnTo>
                      <a:lnTo>
                        <a:pt x="923" y="2832"/>
                      </a:lnTo>
                      <a:lnTo>
                        <a:pt x="898" y="2832"/>
                      </a:lnTo>
                      <a:lnTo>
                        <a:pt x="898" y="2849"/>
                      </a:lnTo>
                      <a:lnTo>
                        <a:pt x="872" y="2849"/>
                      </a:lnTo>
                      <a:lnTo>
                        <a:pt x="872" y="2866"/>
                      </a:lnTo>
                      <a:lnTo>
                        <a:pt x="860" y="2866"/>
                      </a:lnTo>
                      <a:lnTo>
                        <a:pt x="860" y="2883"/>
                      </a:lnTo>
                      <a:lnTo>
                        <a:pt x="830" y="2883"/>
                      </a:lnTo>
                      <a:lnTo>
                        <a:pt x="830" y="2866"/>
                      </a:lnTo>
                      <a:lnTo>
                        <a:pt x="830" y="2883"/>
                      </a:lnTo>
                      <a:lnTo>
                        <a:pt x="784" y="2883"/>
                      </a:lnTo>
                      <a:lnTo>
                        <a:pt x="784" y="2866"/>
                      </a:lnTo>
                      <a:lnTo>
                        <a:pt x="758" y="2866"/>
                      </a:lnTo>
                      <a:lnTo>
                        <a:pt x="758" y="2883"/>
                      </a:lnTo>
                      <a:lnTo>
                        <a:pt x="737" y="2883"/>
                      </a:lnTo>
                      <a:lnTo>
                        <a:pt x="737" y="2866"/>
                      </a:lnTo>
                      <a:lnTo>
                        <a:pt x="724" y="2866"/>
                      </a:lnTo>
                      <a:lnTo>
                        <a:pt x="724" y="2861"/>
                      </a:lnTo>
                      <a:lnTo>
                        <a:pt x="695" y="2861"/>
                      </a:lnTo>
                      <a:lnTo>
                        <a:pt x="695" y="2866"/>
                      </a:lnTo>
                      <a:lnTo>
                        <a:pt x="669" y="2866"/>
                      </a:lnTo>
                      <a:lnTo>
                        <a:pt x="669" y="2861"/>
                      </a:lnTo>
                      <a:lnTo>
                        <a:pt x="657" y="2861"/>
                      </a:lnTo>
                      <a:lnTo>
                        <a:pt x="657" y="2849"/>
                      </a:lnTo>
                      <a:lnTo>
                        <a:pt x="640" y="2849"/>
                      </a:lnTo>
                      <a:lnTo>
                        <a:pt x="640" y="2832"/>
                      </a:lnTo>
                      <a:lnTo>
                        <a:pt x="657" y="2832"/>
                      </a:lnTo>
                      <a:lnTo>
                        <a:pt x="657" y="2806"/>
                      </a:lnTo>
                      <a:lnTo>
                        <a:pt x="640" y="2806"/>
                      </a:lnTo>
                      <a:lnTo>
                        <a:pt x="635" y="2819"/>
                      </a:lnTo>
                      <a:lnTo>
                        <a:pt x="635" y="2806"/>
                      </a:lnTo>
                      <a:lnTo>
                        <a:pt x="593" y="2806"/>
                      </a:lnTo>
                      <a:lnTo>
                        <a:pt x="610" y="2806"/>
                      </a:lnTo>
                      <a:lnTo>
                        <a:pt x="610" y="2773"/>
                      </a:lnTo>
                      <a:lnTo>
                        <a:pt x="623" y="2773"/>
                      </a:lnTo>
                      <a:lnTo>
                        <a:pt x="623" y="2781"/>
                      </a:lnTo>
                      <a:lnTo>
                        <a:pt x="635" y="2781"/>
                      </a:lnTo>
                      <a:lnTo>
                        <a:pt x="635" y="2773"/>
                      </a:lnTo>
                      <a:lnTo>
                        <a:pt x="640" y="2773"/>
                      </a:lnTo>
                      <a:lnTo>
                        <a:pt x="640" y="2747"/>
                      </a:lnTo>
                      <a:lnTo>
                        <a:pt x="657" y="2747"/>
                      </a:lnTo>
                      <a:lnTo>
                        <a:pt x="657" y="2730"/>
                      </a:lnTo>
                      <a:lnTo>
                        <a:pt x="695" y="2730"/>
                      </a:lnTo>
                      <a:lnTo>
                        <a:pt x="695" y="2747"/>
                      </a:lnTo>
                      <a:lnTo>
                        <a:pt x="695" y="2730"/>
                      </a:lnTo>
                      <a:lnTo>
                        <a:pt x="724" y="2730"/>
                      </a:lnTo>
                      <a:lnTo>
                        <a:pt x="724" y="2718"/>
                      </a:lnTo>
                      <a:lnTo>
                        <a:pt x="737" y="2718"/>
                      </a:lnTo>
                      <a:lnTo>
                        <a:pt x="737" y="2730"/>
                      </a:lnTo>
                      <a:lnTo>
                        <a:pt x="758" y="2730"/>
                      </a:lnTo>
                      <a:lnTo>
                        <a:pt x="758" y="2718"/>
                      </a:lnTo>
                      <a:lnTo>
                        <a:pt x="741" y="2718"/>
                      </a:lnTo>
                      <a:lnTo>
                        <a:pt x="758" y="2705"/>
                      </a:lnTo>
                      <a:lnTo>
                        <a:pt x="784" y="2705"/>
                      </a:lnTo>
                      <a:lnTo>
                        <a:pt x="784" y="2692"/>
                      </a:lnTo>
                      <a:lnTo>
                        <a:pt x="796" y="2692"/>
                      </a:lnTo>
                      <a:lnTo>
                        <a:pt x="796" y="2671"/>
                      </a:lnTo>
                      <a:lnTo>
                        <a:pt x="809" y="2671"/>
                      </a:lnTo>
                      <a:lnTo>
                        <a:pt x="809" y="2633"/>
                      </a:lnTo>
                      <a:lnTo>
                        <a:pt x="826" y="2633"/>
                      </a:lnTo>
                      <a:lnTo>
                        <a:pt x="826" y="2603"/>
                      </a:lnTo>
                      <a:lnTo>
                        <a:pt x="809" y="2603"/>
                      </a:lnTo>
                      <a:lnTo>
                        <a:pt x="809" y="2582"/>
                      </a:lnTo>
                      <a:lnTo>
                        <a:pt x="796" y="2569"/>
                      </a:lnTo>
                      <a:lnTo>
                        <a:pt x="796" y="2544"/>
                      </a:lnTo>
                      <a:lnTo>
                        <a:pt x="809" y="2544"/>
                      </a:lnTo>
                      <a:lnTo>
                        <a:pt x="809" y="2502"/>
                      </a:lnTo>
                      <a:lnTo>
                        <a:pt x="796" y="2502"/>
                      </a:lnTo>
                      <a:lnTo>
                        <a:pt x="796" y="2497"/>
                      </a:lnTo>
                      <a:lnTo>
                        <a:pt x="758" y="2497"/>
                      </a:lnTo>
                      <a:lnTo>
                        <a:pt x="758" y="2485"/>
                      </a:lnTo>
                      <a:lnTo>
                        <a:pt x="741" y="2485"/>
                      </a:lnTo>
                      <a:lnTo>
                        <a:pt x="741" y="2468"/>
                      </a:lnTo>
                      <a:lnTo>
                        <a:pt x="737" y="2468"/>
                      </a:lnTo>
                      <a:lnTo>
                        <a:pt x="737" y="2442"/>
                      </a:lnTo>
                      <a:lnTo>
                        <a:pt x="724" y="2442"/>
                      </a:lnTo>
                      <a:lnTo>
                        <a:pt x="724" y="2430"/>
                      </a:lnTo>
                      <a:lnTo>
                        <a:pt x="707" y="2417"/>
                      </a:lnTo>
                      <a:lnTo>
                        <a:pt x="695" y="2417"/>
                      </a:lnTo>
                      <a:lnTo>
                        <a:pt x="695" y="2408"/>
                      </a:lnTo>
                      <a:lnTo>
                        <a:pt x="640" y="2408"/>
                      </a:lnTo>
                      <a:lnTo>
                        <a:pt x="640" y="2396"/>
                      </a:lnTo>
                      <a:lnTo>
                        <a:pt x="610" y="2396"/>
                      </a:lnTo>
                      <a:lnTo>
                        <a:pt x="610" y="2408"/>
                      </a:lnTo>
                      <a:lnTo>
                        <a:pt x="593" y="2408"/>
                      </a:lnTo>
                      <a:lnTo>
                        <a:pt x="593" y="2396"/>
                      </a:lnTo>
                      <a:lnTo>
                        <a:pt x="593" y="2408"/>
                      </a:lnTo>
                      <a:lnTo>
                        <a:pt x="593" y="2396"/>
                      </a:lnTo>
                      <a:lnTo>
                        <a:pt x="555" y="2396"/>
                      </a:lnTo>
                      <a:lnTo>
                        <a:pt x="555" y="2383"/>
                      </a:lnTo>
                      <a:lnTo>
                        <a:pt x="508" y="2383"/>
                      </a:lnTo>
                      <a:lnTo>
                        <a:pt x="508" y="2396"/>
                      </a:lnTo>
                      <a:lnTo>
                        <a:pt x="491" y="2396"/>
                      </a:lnTo>
                      <a:lnTo>
                        <a:pt x="491" y="2417"/>
                      </a:lnTo>
                      <a:lnTo>
                        <a:pt x="466" y="2417"/>
                      </a:lnTo>
                      <a:lnTo>
                        <a:pt x="466" y="2430"/>
                      </a:lnTo>
                      <a:lnTo>
                        <a:pt x="445" y="2430"/>
                      </a:lnTo>
                      <a:lnTo>
                        <a:pt x="445" y="2417"/>
                      </a:lnTo>
                      <a:lnTo>
                        <a:pt x="394" y="2417"/>
                      </a:lnTo>
                      <a:lnTo>
                        <a:pt x="394" y="2430"/>
                      </a:lnTo>
                      <a:lnTo>
                        <a:pt x="377" y="2430"/>
                      </a:lnTo>
                      <a:lnTo>
                        <a:pt x="377" y="2396"/>
                      </a:lnTo>
                      <a:lnTo>
                        <a:pt x="364" y="2396"/>
                      </a:lnTo>
                      <a:lnTo>
                        <a:pt x="364" y="2383"/>
                      </a:lnTo>
                      <a:lnTo>
                        <a:pt x="360" y="2383"/>
                      </a:lnTo>
                      <a:lnTo>
                        <a:pt x="360" y="2353"/>
                      </a:lnTo>
                      <a:lnTo>
                        <a:pt x="364" y="2353"/>
                      </a:lnTo>
                      <a:lnTo>
                        <a:pt x="364" y="2315"/>
                      </a:lnTo>
                      <a:lnTo>
                        <a:pt x="377" y="2315"/>
                      </a:lnTo>
                      <a:lnTo>
                        <a:pt x="377" y="2294"/>
                      </a:lnTo>
                      <a:lnTo>
                        <a:pt x="364" y="2294"/>
                      </a:lnTo>
                      <a:lnTo>
                        <a:pt x="364" y="2281"/>
                      </a:lnTo>
                      <a:lnTo>
                        <a:pt x="360" y="2281"/>
                      </a:lnTo>
                      <a:lnTo>
                        <a:pt x="343" y="2269"/>
                      </a:lnTo>
                      <a:lnTo>
                        <a:pt x="343" y="2252"/>
                      </a:lnTo>
                      <a:lnTo>
                        <a:pt x="331" y="2252"/>
                      </a:lnTo>
                      <a:lnTo>
                        <a:pt x="331" y="2218"/>
                      </a:lnTo>
                      <a:lnTo>
                        <a:pt x="318" y="2218"/>
                      </a:lnTo>
                      <a:lnTo>
                        <a:pt x="318" y="2193"/>
                      </a:lnTo>
                      <a:lnTo>
                        <a:pt x="318" y="2205"/>
                      </a:lnTo>
                      <a:lnTo>
                        <a:pt x="305" y="2205"/>
                      </a:lnTo>
                      <a:lnTo>
                        <a:pt x="305" y="2193"/>
                      </a:lnTo>
                      <a:lnTo>
                        <a:pt x="276" y="2193"/>
                      </a:lnTo>
                      <a:lnTo>
                        <a:pt x="276" y="2167"/>
                      </a:lnTo>
                      <a:lnTo>
                        <a:pt x="242" y="2167"/>
                      </a:lnTo>
                      <a:lnTo>
                        <a:pt x="242" y="2150"/>
                      </a:lnTo>
                      <a:lnTo>
                        <a:pt x="259" y="2150"/>
                      </a:lnTo>
                      <a:lnTo>
                        <a:pt x="259" y="2138"/>
                      </a:lnTo>
                      <a:lnTo>
                        <a:pt x="271" y="2138"/>
                      </a:lnTo>
                      <a:lnTo>
                        <a:pt x="271" y="2125"/>
                      </a:lnTo>
                      <a:lnTo>
                        <a:pt x="276" y="2125"/>
                      </a:lnTo>
                      <a:lnTo>
                        <a:pt x="276" y="2091"/>
                      </a:lnTo>
                      <a:lnTo>
                        <a:pt x="305" y="2091"/>
                      </a:lnTo>
                      <a:lnTo>
                        <a:pt x="305" y="2078"/>
                      </a:lnTo>
                      <a:lnTo>
                        <a:pt x="276" y="2078"/>
                      </a:lnTo>
                      <a:lnTo>
                        <a:pt x="276" y="2091"/>
                      </a:lnTo>
                      <a:lnTo>
                        <a:pt x="271" y="2091"/>
                      </a:lnTo>
                      <a:lnTo>
                        <a:pt x="271" y="2066"/>
                      </a:lnTo>
                      <a:lnTo>
                        <a:pt x="259" y="2066"/>
                      </a:lnTo>
                      <a:lnTo>
                        <a:pt x="259" y="2053"/>
                      </a:lnTo>
                      <a:lnTo>
                        <a:pt x="229" y="2053"/>
                      </a:lnTo>
                      <a:lnTo>
                        <a:pt x="242" y="2053"/>
                      </a:lnTo>
                      <a:lnTo>
                        <a:pt x="242" y="2036"/>
                      </a:lnTo>
                      <a:lnTo>
                        <a:pt x="259" y="2036"/>
                      </a:lnTo>
                      <a:lnTo>
                        <a:pt x="242" y="2036"/>
                      </a:lnTo>
                      <a:lnTo>
                        <a:pt x="242" y="2019"/>
                      </a:lnTo>
                      <a:lnTo>
                        <a:pt x="276" y="2019"/>
                      </a:lnTo>
                      <a:lnTo>
                        <a:pt x="276" y="1989"/>
                      </a:lnTo>
                      <a:lnTo>
                        <a:pt x="229" y="1989"/>
                      </a:lnTo>
                      <a:lnTo>
                        <a:pt x="229" y="1964"/>
                      </a:lnTo>
                      <a:lnTo>
                        <a:pt x="242" y="1964"/>
                      </a:lnTo>
                      <a:lnTo>
                        <a:pt x="242" y="1930"/>
                      </a:lnTo>
                      <a:lnTo>
                        <a:pt x="259" y="1930"/>
                      </a:lnTo>
                      <a:lnTo>
                        <a:pt x="242" y="1917"/>
                      </a:lnTo>
                      <a:lnTo>
                        <a:pt x="242" y="1930"/>
                      </a:lnTo>
                      <a:lnTo>
                        <a:pt x="229" y="1930"/>
                      </a:lnTo>
                      <a:lnTo>
                        <a:pt x="229" y="1917"/>
                      </a:lnTo>
                      <a:lnTo>
                        <a:pt x="216" y="1900"/>
                      </a:lnTo>
                      <a:lnTo>
                        <a:pt x="229" y="1900"/>
                      </a:lnTo>
                      <a:lnTo>
                        <a:pt x="216" y="1900"/>
                      </a:lnTo>
                      <a:lnTo>
                        <a:pt x="216" y="1875"/>
                      </a:lnTo>
                      <a:lnTo>
                        <a:pt x="191" y="1875"/>
                      </a:lnTo>
                      <a:lnTo>
                        <a:pt x="191" y="1862"/>
                      </a:lnTo>
                      <a:lnTo>
                        <a:pt x="182" y="1862"/>
                      </a:lnTo>
                      <a:lnTo>
                        <a:pt x="170" y="1850"/>
                      </a:lnTo>
                      <a:lnTo>
                        <a:pt x="170" y="1841"/>
                      </a:lnTo>
                      <a:lnTo>
                        <a:pt x="157" y="1841"/>
                      </a:lnTo>
                      <a:lnTo>
                        <a:pt x="157" y="1803"/>
                      </a:lnTo>
                      <a:lnTo>
                        <a:pt x="144" y="1803"/>
                      </a:lnTo>
                      <a:lnTo>
                        <a:pt x="144" y="1752"/>
                      </a:lnTo>
                      <a:lnTo>
                        <a:pt x="157" y="1752"/>
                      </a:lnTo>
                      <a:lnTo>
                        <a:pt x="144" y="1740"/>
                      </a:lnTo>
                      <a:lnTo>
                        <a:pt x="144" y="1714"/>
                      </a:lnTo>
                      <a:lnTo>
                        <a:pt x="127" y="1714"/>
                      </a:lnTo>
                      <a:lnTo>
                        <a:pt x="127" y="1701"/>
                      </a:lnTo>
                      <a:lnTo>
                        <a:pt x="144" y="1701"/>
                      </a:lnTo>
                      <a:lnTo>
                        <a:pt x="144" y="1685"/>
                      </a:lnTo>
                      <a:lnTo>
                        <a:pt x="127" y="1685"/>
                      </a:lnTo>
                      <a:lnTo>
                        <a:pt x="127" y="1672"/>
                      </a:lnTo>
                      <a:lnTo>
                        <a:pt x="144" y="1672"/>
                      </a:lnTo>
                      <a:lnTo>
                        <a:pt x="144" y="1685"/>
                      </a:lnTo>
                      <a:lnTo>
                        <a:pt x="144" y="1672"/>
                      </a:lnTo>
                      <a:lnTo>
                        <a:pt x="157" y="1672"/>
                      </a:lnTo>
                      <a:lnTo>
                        <a:pt x="157" y="1659"/>
                      </a:lnTo>
                      <a:lnTo>
                        <a:pt x="170" y="1659"/>
                      </a:lnTo>
                      <a:lnTo>
                        <a:pt x="170" y="1638"/>
                      </a:lnTo>
                      <a:lnTo>
                        <a:pt x="157" y="1638"/>
                      </a:lnTo>
                      <a:lnTo>
                        <a:pt x="157" y="1625"/>
                      </a:lnTo>
                      <a:lnTo>
                        <a:pt x="170" y="1625"/>
                      </a:lnTo>
                      <a:lnTo>
                        <a:pt x="157" y="1625"/>
                      </a:lnTo>
                      <a:lnTo>
                        <a:pt x="157" y="1613"/>
                      </a:lnTo>
                      <a:lnTo>
                        <a:pt x="144" y="1613"/>
                      </a:lnTo>
                      <a:lnTo>
                        <a:pt x="144" y="1600"/>
                      </a:lnTo>
                      <a:lnTo>
                        <a:pt x="127" y="1600"/>
                      </a:lnTo>
                      <a:lnTo>
                        <a:pt x="127" y="1587"/>
                      </a:lnTo>
                      <a:lnTo>
                        <a:pt x="102" y="1587"/>
                      </a:lnTo>
                      <a:lnTo>
                        <a:pt x="102" y="1570"/>
                      </a:lnTo>
                      <a:lnTo>
                        <a:pt x="89" y="1570"/>
                      </a:lnTo>
                      <a:lnTo>
                        <a:pt x="89" y="1566"/>
                      </a:lnTo>
                      <a:lnTo>
                        <a:pt x="68" y="1566"/>
                      </a:lnTo>
                      <a:lnTo>
                        <a:pt x="68" y="1536"/>
                      </a:lnTo>
                      <a:lnTo>
                        <a:pt x="81" y="1536"/>
                      </a:lnTo>
                      <a:lnTo>
                        <a:pt x="81" y="1524"/>
                      </a:lnTo>
                      <a:lnTo>
                        <a:pt x="68" y="1524"/>
                      </a:lnTo>
                      <a:lnTo>
                        <a:pt x="68" y="1511"/>
                      </a:lnTo>
                      <a:lnTo>
                        <a:pt x="55" y="1511"/>
                      </a:lnTo>
                      <a:lnTo>
                        <a:pt x="55" y="1486"/>
                      </a:lnTo>
                      <a:lnTo>
                        <a:pt x="43" y="1486"/>
                      </a:lnTo>
                      <a:lnTo>
                        <a:pt x="43" y="1435"/>
                      </a:lnTo>
                      <a:lnTo>
                        <a:pt x="26" y="1435"/>
                      </a:lnTo>
                      <a:lnTo>
                        <a:pt x="26" y="1422"/>
                      </a:lnTo>
                      <a:lnTo>
                        <a:pt x="43" y="1422"/>
                      </a:lnTo>
                      <a:lnTo>
                        <a:pt x="43" y="1409"/>
                      </a:lnTo>
                      <a:lnTo>
                        <a:pt x="55" y="1409"/>
                      </a:lnTo>
                      <a:lnTo>
                        <a:pt x="43" y="1409"/>
                      </a:lnTo>
                      <a:lnTo>
                        <a:pt x="43" y="1397"/>
                      </a:lnTo>
                      <a:lnTo>
                        <a:pt x="55" y="1397"/>
                      </a:lnTo>
                      <a:lnTo>
                        <a:pt x="55" y="1384"/>
                      </a:lnTo>
                      <a:lnTo>
                        <a:pt x="81" y="1384"/>
                      </a:lnTo>
                      <a:lnTo>
                        <a:pt x="81" y="1376"/>
                      </a:lnTo>
                      <a:lnTo>
                        <a:pt x="68" y="1376"/>
                      </a:lnTo>
                      <a:lnTo>
                        <a:pt x="68" y="1363"/>
                      </a:lnTo>
                      <a:lnTo>
                        <a:pt x="55" y="1363"/>
                      </a:lnTo>
                      <a:lnTo>
                        <a:pt x="55" y="1321"/>
                      </a:lnTo>
                      <a:lnTo>
                        <a:pt x="43" y="1321"/>
                      </a:lnTo>
                      <a:lnTo>
                        <a:pt x="43" y="1295"/>
                      </a:lnTo>
                      <a:lnTo>
                        <a:pt x="26" y="1295"/>
                      </a:lnTo>
                      <a:lnTo>
                        <a:pt x="26" y="1274"/>
                      </a:lnTo>
                      <a:lnTo>
                        <a:pt x="55" y="1274"/>
                      </a:lnTo>
                      <a:lnTo>
                        <a:pt x="55" y="1236"/>
                      </a:lnTo>
                      <a:lnTo>
                        <a:pt x="43" y="1236"/>
                      </a:lnTo>
                      <a:lnTo>
                        <a:pt x="43" y="1134"/>
                      </a:lnTo>
                      <a:lnTo>
                        <a:pt x="55" y="1134"/>
                      </a:lnTo>
                      <a:lnTo>
                        <a:pt x="55" y="1147"/>
                      </a:lnTo>
                      <a:lnTo>
                        <a:pt x="68" y="1147"/>
                      </a:lnTo>
                      <a:lnTo>
                        <a:pt x="68" y="1160"/>
                      </a:lnTo>
                      <a:lnTo>
                        <a:pt x="102" y="1160"/>
                      </a:lnTo>
                      <a:lnTo>
                        <a:pt x="102" y="1147"/>
                      </a:lnTo>
                      <a:lnTo>
                        <a:pt x="115" y="1147"/>
                      </a:lnTo>
                      <a:lnTo>
                        <a:pt x="115" y="1134"/>
                      </a:lnTo>
                      <a:lnTo>
                        <a:pt x="127" y="1134"/>
                      </a:lnTo>
                      <a:lnTo>
                        <a:pt x="127" y="1105"/>
                      </a:lnTo>
                      <a:lnTo>
                        <a:pt x="182" y="1105"/>
                      </a:lnTo>
                      <a:lnTo>
                        <a:pt x="182" y="1122"/>
                      </a:lnTo>
                      <a:lnTo>
                        <a:pt x="204" y="1122"/>
                      </a:lnTo>
                      <a:lnTo>
                        <a:pt x="204" y="1147"/>
                      </a:lnTo>
                      <a:lnTo>
                        <a:pt x="216" y="1147"/>
                      </a:lnTo>
                      <a:lnTo>
                        <a:pt x="216" y="1160"/>
                      </a:lnTo>
                      <a:lnTo>
                        <a:pt x="242" y="1160"/>
                      </a:lnTo>
                      <a:lnTo>
                        <a:pt x="242" y="1172"/>
                      </a:lnTo>
                      <a:lnTo>
                        <a:pt x="259" y="1160"/>
                      </a:lnTo>
                      <a:lnTo>
                        <a:pt x="276" y="1160"/>
                      </a:lnTo>
                      <a:lnTo>
                        <a:pt x="276" y="1172"/>
                      </a:lnTo>
                      <a:lnTo>
                        <a:pt x="292" y="1172"/>
                      </a:lnTo>
                      <a:lnTo>
                        <a:pt x="292" y="1160"/>
                      </a:lnTo>
                      <a:lnTo>
                        <a:pt x="305" y="1160"/>
                      </a:lnTo>
                      <a:lnTo>
                        <a:pt x="305" y="1172"/>
                      </a:lnTo>
                      <a:lnTo>
                        <a:pt x="318" y="1172"/>
                      </a:lnTo>
                      <a:lnTo>
                        <a:pt x="318" y="1189"/>
                      </a:lnTo>
                      <a:lnTo>
                        <a:pt x="343" y="1189"/>
                      </a:lnTo>
                      <a:lnTo>
                        <a:pt x="343" y="1206"/>
                      </a:lnTo>
                      <a:lnTo>
                        <a:pt x="360" y="1206"/>
                      </a:lnTo>
                      <a:lnTo>
                        <a:pt x="360" y="1189"/>
                      </a:lnTo>
                      <a:lnTo>
                        <a:pt x="364" y="1189"/>
                      </a:lnTo>
                      <a:lnTo>
                        <a:pt x="364" y="1160"/>
                      </a:lnTo>
                      <a:lnTo>
                        <a:pt x="360" y="1160"/>
                      </a:lnTo>
                      <a:lnTo>
                        <a:pt x="360" y="1134"/>
                      </a:lnTo>
                      <a:lnTo>
                        <a:pt x="331" y="1134"/>
                      </a:lnTo>
                      <a:lnTo>
                        <a:pt x="331" y="1105"/>
                      </a:lnTo>
                      <a:lnTo>
                        <a:pt x="318" y="1105"/>
                      </a:lnTo>
                      <a:lnTo>
                        <a:pt x="318" y="1100"/>
                      </a:lnTo>
                      <a:lnTo>
                        <a:pt x="364" y="1100"/>
                      </a:lnTo>
                      <a:lnTo>
                        <a:pt x="364" y="1071"/>
                      </a:lnTo>
                      <a:lnTo>
                        <a:pt x="377" y="1058"/>
                      </a:lnTo>
                      <a:lnTo>
                        <a:pt x="407" y="1058"/>
                      </a:lnTo>
                      <a:lnTo>
                        <a:pt x="407" y="1033"/>
                      </a:lnTo>
                      <a:lnTo>
                        <a:pt x="419" y="1020"/>
                      </a:lnTo>
                      <a:lnTo>
                        <a:pt x="419" y="973"/>
                      </a:lnTo>
                      <a:lnTo>
                        <a:pt x="432" y="973"/>
                      </a:lnTo>
                      <a:lnTo>
                        <a:pt x="432" y="956"/>
                      </a:lnTo>
                      <a:lnTo>
                        <a:pt x="445" y="956"/>
                      </a:lnTo>
                      <a:lnTo>
                        <a:pt x="445" y="931"/>
                      </a:lnTo>
                      <a:lnTo>
                        <a:pt x="458" y="931"/>
                      </a:lnTo>
                      <a:lnTo>
                        <a:pt x="458" y="918"/>
                      </a:lnTo>
                      <a:lnTo>
                        <a:pt x="466" y="918"/>
                      </a:lnTo>
                      <a:lnTo>
                        <a:pt x="466" y="872"/>
                      </a:lnTo>
                      <a:lnTo>
                        <a:pt x="458" y="872"/>
                      </a:lnTo>
                      <a:lnTo>
                        <a:pt x="458" y="842"/>
                      </a:lnTo>
                      <a:lnTo>
                        <a:pt x="479" y="842"/>
                      </a:lnTo>
                      <a:lnTo>
                        <a:pt x="479" y="855"/>
                      </a:lnTo>
                      <a:lnTo>
                        <a:pt x="491" y="855"/>
                      </a:lnTo>
                      <a:lnTo>
                        <a:pt x="491" y="872"/>
                      </a:lnTo>
                      <a:lnTo>
                        <a:pt x="508" y="872"/>
                      </a:lnTo>
                      <a:lnTo>
                        <a:pt x="508" y="884"/>
                      </a:lnTo>
                      <a:lnTo>
                        <a:pt x="521" y="884"/>
                      </a:lnTo>
                      <a:lnTo>
                        <a:pt x="521" y="897"/>
                      </a:lnTo>
                      <a:lnTo>
                        <a:pt x="534" y="897"/>
                      </a:lnTo>
                      <a:lnTo>
                        <a:pt x="534" y="884"/>
                      </a:lnTo>
                      <a:lnTo>
                        <a:pt x="534" y="897"/>
                      </a:lnTo>
                      <a:lnTo>
                        <a:pt x="534" y="884"/>
                      </a:lnTo>
                      <a:lnTo>
                        <a:pt x="534" y="897"/>
                      </a:lnTo>
                      <a:lnTo>
                        <a:pt x="568" y="897"/>
                      </a:lnTo>
                      <a:lnTo>
                        <a:pt x="568" y="884"/>
                      </a:lnTo>
                      <a:lnTo>
                        <a:pt x="580" y="884"/>
                      </a:lnTo>
                      <a:lnTo>
                        <a:pt x="580" y="855"/>
                      </a:lnTo>
                      <a:lnTo>
                        <a:pt x="593" y="855"/>
                      </a:lnTo>
                      <a:lnTo>
                        <a:pt x="593" y="808"/>
                      </a:lnTo>
                      <a:lnTo>
                        <a:pt x="580" y="808"/>
                      </a:lnTo>
                      <a:lnTo>
                        <a:pt x="580" y="796"/>
                      </a:lnTo>
                      <a:lnTo>
                        <a:pt x="568" y="796"/>
                      </a:lnTo>
                      <a:lnTo>
                        <a:pt x="568" y="770"/>
                      </a:lnTo>
                      <a:lnTo>
                        <a:pt x="546" y="770"/>
                      </a:lnTo>
                      <a:lnTo>
                        <a:pt x="546" y="758"/>
                      </a:lnTo>
                      <a:lnTo>
                        <a:pt x="534" y="758"/>
                      </a:lnTo>
                      <a:lnTo>
                        <a:pt x="534" y="728"/>
                      </a:lnTo>
                      <a:lnTo>
                        <a:pt x="521" y="728"/>
                      </a:lnTo>
                      <a:lnTo>
                        <a:pt x="521" y="724"/>
                      </a:lnTo>
                      <a:lnTo>
                        <a:pt x="534" y="724"/>
                      </a:lnTo>
                      <a:lnTo>
                        <a:pt x="534" y="694"/>
                      </a:lnTo>
                      <a:lnTo>
                        <a:pt x="521" y="694"/>
                      </a:lnTo>
                      <a:lnTo>
                        <a:pt x="521" y="681"/>
                      </a:lnTo>
                      <a:lnTo>
                        <a:pt x="508" y="681"/>
                      </a:lnTo>
                      <a:lnTo>
                        <a:pt x="508" y="669"/>
                      </a:lnTo>
                      <a:lnTo>
                        <a:pt x="508" y="681"/>
                      </a:lnTo>
                      <a:lnTo>
                        <a:pt x="491" y="681"/>
                      </a:lnTo>
                      <a:lnTo>
                        <a:pt x="491" y="669"/>
                      </a:lnTo>
                      <a:lnTo>
                        <a:pt x="445" y="669"/>
                      </a:lnTo>
                      <a:lnTo>
                        <a:pt x="432" y="656"/>
                      </a:lnTo>
                      <a:lnTo>
                        <a:pt x="419" y="656"/>
                      </a:lnTo>
                      <a:lnTo>
                        <a:pt x="419" y="639"/>
                      </a:lnTo>
                      <a:lnTo>
                        <a:pt x="407" y="639"/>
                      </a:lnTo>
                      <a:lnTo>
                        <a:pt x="407" y="635"/>
                      </a:lnTo>
                      <a:lnTo>
                        <a:pt x="394" y="635"/>
                      </a:lnTo>
                      <a:lnTo>
                        <a:pt x="394" y="605"/>
                      </a:lnTo>
                      <a:lnTo>
                        <a:pt x="377" y="605"/>
                      </a:lnTo>
                      <a:lnTo>
                        <a:pt x="377" y="622"/>
                      </a:lnTo>
                      <a:lnTo>
                        <a:pt x="364" y="622"/>
                      </a:lnTo>
                      <a:lnTo>
                        <a:pt x="364" y="592"/>
                      </a:lnTo>
                      <a:lnTo>
                        <a:pt x="360" y="592"/>
                      </a:lnTo>
                      <a:lnTo>
                        <a:pt x="360" y="580"/>
                      </a:lnTo>
                      <a:lnTo>
                        <a:pt x="331" y="580"/>
                      </a:lnTo>
                      <a:lnTo>
                        <a:pt x="331" y="605"/>
                      </a:lnTo>
                      <a:lnTo>
                        <a:pt x="318" y="605"/>
                      </a:lnTo>
                      <a:lnTo>
                        <a:pt x="318" y="592"/>
                      </a:lnTo>
                      <a:lnTo>
                        <a:pt x="305" y="580"/>
                      </a:lnTo>
                      <a:lnTo>
                        <a:pt x="305" y="567"/>
                      </a:lnTo>
                      <a:lnTo>
                        <a:pt x="292" y="567"/>
                      </a:lnTo>
                      <a:lnTo>
                        <a:pt x="292" y="546"/>
                      </a:lnTo>
                      <a:lnTo>
                        <a:pt x="276" y="546"/>
                      </a:lnTo>
                      <a:lnTo>
                        <a:pt x="276" y="567"/>
                      </a:lnTo>
                      <a:lnTo>
                        <a:pt x="259" y="567"/>
                      </a:lnTo>
                      <a:lnTo>
                        <a:pt x="259" y="592"/>
                      </a:lnTo>
                      <a:lnTo>
                        <a:pt x="242" y="592"/>
                      </a:lnTo>
                      <a:lnTo>
                        <a:pt x="242" y="605"/>
                      </a:lnTo>
                      <a:lnTo>
                        <a:pt x="229" y="605"/>
                      </a:lnTo>
                      <a:lnTo>
                        <a:pt x="229" y="592"/>
                      </a:lnTo>
                      <a:lnTo>
                        <a:pt x="204" y="592"/>
                      </a:lnTo>
                      <a:lnTo>
                        <a:pt x="204" y="567"/>
                      </a:lnTo>
                      <a:lnTo>
                        <a:pt x="204" y="580"/>
                      </a:lnTo>
                      <a:lnTo>
                        <a:pt x="170" y="580"/>
                      </a:lnTo>
                      <a:lnTo>
                        <a:pt x="170" y="567"/>
                      </a:lnTo>
                      <a:lnTo>
                        <a:pt x="182" y="567"/>
                      </a:lnTo>
                      <a:lnTo>
                        <a:pt x="182" y="554"/>
                      </a:lnTo>
                      <a:lnTo>
                        <a:pt x="170" y="554"/>
                      </a:lnTo>
                      <a:lnTo>
                        <a:pt x="170" y="546"/>
                      </a:lnTo>
                      <a:lnTo>
                        <a:pt x="157" y="546"/>
                      </a:lnTo>
                      <a:lnTo>
                        <a:pt x="157" y="554"/>
                      </a:lnTo>
                      <a:lnTo>
                        <a:pt x="144" y="554"/>
                      </a:lnTo>
                      <a:lnTo>
                        <a:pt x="144" y="546"/>
                      </a:lnTo>
                      <a:lnTo>
                        <a:pt x="115" y="546"/>
                      </a:lnTo>
                      <a:lnTo>
                        <a:pt x="115" y="533"/>
                      </a:lnTo>
                      <a:lnTo>
                        <a:pt x="102" y="533"/>
                      </a:lnTo>
                      <a:lnTo>
                        <a:pt x="102" y="520"/>
                      </a:lnTo>
                      <a:lnTo>
                        <a:pt x="115" y="508"/>
                      </a:lnTo>
                      <a:lnTo>
                        <a:pt x="115" y="491"/>
                      </a:lnTo>
                      <a:lnTo>
                        <a:pt x="127" y="491"/>
                      </a:lnTo>
                      <a:lnTo>
                        <a:pt x="115" y="478"/>
                      </a:lnTo>
                      <a:lnTo>
                        <a:pt x="115" y="465"/>
                      </a:lnTo>
                      <a:lnTo>
                        <a:pt x="102" y="465"/>
                      </a:lnTo>
                      <a:lnTo>
                        <a:pt x="102" y="453"/>
                      </a:lnTo>
                      <a:lnTo>
                        <a:pt x="115" y="453"/>
                      </a:lnTo>
                      <a:lnTo>
                        <a:pt x="102" y="444"/>
                      </a:lnTo>
                      <a:lnTo>
                        <a:pt x="89" y="444"/>
                      </a:lnTo>
                      <a:lnTo>
                        <a:pt x="89" y="431"/>
                      </a:lnTo>
                      <a:lnTo>
                        <a:pt x="102" y="419"/>
                      </a:lnTo>
                      <a:lnTo>
                        <a:pt x="89" y="419"/>
                      </a:lnTo>
                      <a:lnTo>
                        <a:pt x="89" y="406"/>
                      </a:lnTo>
                      <a:lnTo>
                        <a:pt x="43" y="406"/>
                      </a:lnTo>
                      <a:lnTo>
                        <a:pt x="43" y="389"/>
                      </a:lnTo>
                      <a:lnTo>
                        <a:pt x="26" y="389"/>
                      </a:lnTo>
                      <a:lnTo>
                        <a:pt x="26" y="376"/>
                      </a:lnTo>
                      <a:lnTo>
                        <a:pt x="13" y="376"/>
                      </a:lnTo>
                      <a:lnTo>
                        <a:pt x="13" y="343"/>
                      </a:lnTo>
                      <a:lnTo>
                        <a:pt x="26" y="343"/>
                      </a:lnTo>
                      <a:lnTo>
                        <a:pt x="13" y="330"/>
                      </a:lnTo>
                      <a:lnTo>
                        <a:pt x="13" y="317"/>
                      </a:lnTo>
                      <a:lnTo>
                        <a:pt x="26" y="317"/>
                      </a:lnTo>
                      <a:lnTo>
                        <a:pt x="26" y="305"/>
                      </a:lnTo>
                      <a:lnTo>
                        <a:pt x="13" y="305"/>
                      </a:lnTo>
                      <a:lnTo>
                        <a:pt x="26" y="305"/>
                      </a:lnTo>
                      <a:lnTo>
                        <a:pt x="13" y="292"/>
                      </a:lnTo>
                      <a:lnTo>
                        <a:pt x="13" y="275"/>
                      </a:lnTo>
                      <a:lnTo>
                        <a:pt x="0" y="275"/>
                      </a:lnTo>
                      <a:lnTo>
                        <a:pt x="13" y="275"/>
                      </a:lnTo>
                      <a:lnTo>
                        <a:pt x="13" y="241"/>
                      </a:lnTo>
                      <a:lnTo>
                        <a:pt x="26" y="241"/>
                      </a:lnTo>
                      <a:lnTo>
                        <a:pt x="26" y="216"/>
                      </a:lnTo>
                      <a:lnTo>
                        <a:pt x="43" y="216"/>
                      </a:lnTo>
                      <a:lnTo>
                        <a:pt x="43" y="169"/>
                      </a:lnTo>
                      <a:lnTo>
                        <a:pt x="26" y="169"/>
                      </a:lnTo>
                      <a:lnTo>
                        <a:pt x="26" y="127"/>
                      </a:lnTo>
                      <a:lnTo>
                        <a:pt x="13" y="127"/>
                      </a:lnTo>
                      <a:lnTo>
                        <a:pt x="13" y="114"/>
                      </a:lnTo>
                      <a:lnTo>
                        <a:pt x="26" y="114"/>
                      </a:lnTo>
                      <a:lnTo>
                        <a:pt x="26" y="89"/>
                      </a:lnTo>
                      <a:lnTo>
                        <a:pt x="13" y="89"/>
                      </a:lnTo>
                      <a:lnTo>
                        <a:pt x="13" y="67"/>
                      </a:lnTo>
                      <a:lnTo>
                        <a:pt x="26" y="67"/>
                      </a:lnTo>
                      <a:lnTo>
                        <a:pt x="26" y="42"/>
                      </a:lnTo>
                      <a:lnTo>
                        <a:pt x="13" y="42"/>
                      </a:lnTo>
                      <a:lnTo>
                        <a:pt x="13" y="25"/>
                      </a:lnTo>
                      <a:lnTo>
                        <a:pt x="26" y="25"/>
                      </a:lnTo>
                      <a:lnTo>
                        <a:pt x="26" y="0"/>
                      </a:lnTo>
                      <a:lnTo>
                        <a:pt x="43" y="0"/>
                      </a:lnTo>
                      <a:lnTo>
                        <a:pt x="55" y="12"/>
                      </a:lnTo>
                      <a:lnTo>
                        <a:pt x="81" y="12"/>
                      </a:lnTo>
                      <a:lnTo>
                        <a:pt x="81" y="0"/>
                      </a:lnTo>
                      <a:lnTo>
                        <a:pt x="81" y="12"/>
                      </a:lnTo>
                      <a:lnTo>
                        <a:pt x="89" y="12"/>
                      </a:lnTo>
                      <a:lnTo>
                        <a:pt x="89" y="25"/>
                      </a:lnTo>
                      <a:lnTo>
                        <a:pt x="144" y="25"/>
                      </a:lnTo>
                      <a:lnTo>
                        <a:pt x="144" y="42"/>
                      </a:lnTo>
                      <a:lnTo>
                        <a:pt x="170" y="42"/>
                      </a:lnTo>
                      <a:lnTo>
                        <a:pt x="170" y="55"/>
                      </a:lnTo>
                      <a:lnTo>
                        <a:pt x="191" y="55"/>
                      </a:lnTo>
                      <a:lnTo>
                        <a:pt x="191" y="25"/>
                      </a:lnTo>
                      <a:lnTo>
                        <a:pt x="216" y="25"/>
                      </a:lnTo>
                      <a:lnTo>
                        <a:pt x="216" y="42"/>
                      </a:lnTo>
                      <a:lnTo>
                        <a:pt x="229" y="42"/>
                      </a:lnTo>
                      <a:lnTo>
                        <a:pt x="229" y="55"/>
                      </a:lnTo>
                      <a:lnTo>
                        <a:pt x="242" y="55"/>
                      </a:lnTo>
                      <a:lnTo>
                        <a:pt x="242" y="67"/>
                      </a:lnTo>
                      <a:lnTo>
                        <a:pt x="259" y="80"/>
                      </a:lnTo>
                      <a:lnTo>
                        <a:pt x="259" y="101"/>
                      </a:lnTo>
                      <a:lnTo>
                        <a:pt x="271" y="101"/>
                      </a:lnTo>
                      <a:lnTo>
                        <a:pt x="271" y="114"/>
                      </a:lnTo>
                      <a:lnTo>
                        <a:pt x="259" y="127"/>
                      </a:lnTo>
                      <a:lnTo>
                        <a:pt x="259" y="144"/>
                      </a:lnTo>
                      <a:lnTo>
                        <a:pt x="292" y="144"/>
                      </a:lnTo>
                      <a:lnTo>
                        <a:pt x="292" y="169"/>
                      </a:lnTo>
                      <a:lnTo>
                        <a:pt x="318" y="169"/>
                      </a:lnTo>
                      <a:lnTo>
                        <a:pt x="318" y="173"/>
                      </a:lnTo>
                      <a:lnTo>
                        <a:pt x="331" y="173"/>
                      </a:lnTo>
                      <a:lnTo>
                        <a:pt x="318" y="173"/>
                      </a:lnTo>
                      <a:lnTo>
                        <a:pt x="318" y="169"/>
                      </a:lnTo>
                      <a:lnTo>
                        <a:pt x="364" y="169"/>
                      </a:lnTo>
                      <a:lnTo>
                        <a:pt x="360" y="169"/>
                      </a:lnTo>
                      <a:lnTo>
                        <a:pt x="360" y="173"/>
                      </a:lnTo>
                      <a:lnTo>
                        <a:pt x="394" y="173"/>
                      </a:lnTo>
                      <a:lnTo>
                        <a:pt x="407" y="190"/>
                      </a:lnTo>
                      <a:lnTo>
                        <a:pt x="407" y="173"/>
                      </a:lnTo>
                      <a:lnTo>
                        <a:pt x="445" y="173"/>
                      </a:lnTo>
                      <a:lnTo>
                        <a:pt x="445" y="190"/>
                      </a:lnTo>
                      <a:lnTo>
                        <a:pt x="445" y="173"/>
                      </a:lnTo>
                      <a:lnTo>
                        <a:pt x="458" y="190"/>
                      </a:lnTo>
                      <a:lnTo>
                        <a:pt x="458" y="173"/>
                      </a:lnTo>
                      <a:lnTo>
                        <a:pt x="466" y="173"/>
                      </a:lnTo>
                      <a:lnTo>
                        <a:pt x="466" y="190"/>
                      </a:lnTo>
                      <a:lnTo>
                        <a:pt x="479" y="190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" name="Google Shape;1188;p19">
                  <a:extLst>
                    <a:ext uri="{FF2B5EF4-FFF2-40B4-BE49-F238E27FC236}">
                      <a16:creationId xmlns:a16="http://schemas.microsoft.com/office/drawing/2014/main" id="{CDF46E32-6792-9D46-FDC7-16932134B1AB}"/>
                    </a:ext>
                  </a:extLst>
                </p:cNvPr>
                <p:cNvSpPr/>
                <p:nvPr/>
              </p:nvSpPr>
              <p:spPr>
                <a:xfrm>
                  <a:off x="7562052" y="3151353"/>
                  <a:ext cx="878180" cy="601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1" h="1850" extrusionOk="0">
                      <a:moveTo>
                        <a:pt x="1761" y="13"/>
                      </a:moveTo>
                      <a:lnTo>
                        <a:pt x="1761" y="26"/>
                      </a:lnTo>
                      <a:lnTo>
                        <a:pt x="1778" y="26"/>
                      </a:lnTo>
                      <a:lnTo>
                        <a:pt x="1778" y="77"/>
                      </a:lnTo>
                      <a:lnTo>
                        <a:pt x="1790" y="77"/>
                      </a:lnTo>
                      <a:lnTo>
                        <a:pt x="1790" y="102"/>
                      </a:lnTo>
                      <a:lnTo>
                        <a:pt x="1803" y="102"/>
                      </a:lnTo>
                      <a:lnTo>
                        <a:pt x="1803" y="115"/>
                      </a:lnTo>
                      <a:lnTo>
                        <a:pt x="1816" y="115"/>
                      </a:lnTo>
                      <a:lnTo>
                        <a:pt x="1816" y="127"/>
                      </a:lnTo>
                      <a:lnTo>
                        <a:pt x="1803" y="127"/>
                      </a:lnTo>
                      <a:lnTo>
                        <a:pt x="1803" y="157"/>
                      </a:lnTo>
                      <a:lnTo>
                        <a:pt x="1824" y="157"/>
                      </a:lnTo>
                      <a:lnTo>
                        <a:pt x="1824" y="161"/>
                      </a:lnTo>
                      <a:lnTo>
                        <a:pt x="1837" y="161"/>
                      </a:lnTo>
                      <a:lnTo>
                        <a:pt x="1837" y="178"/>
                      </a:lnTo>
                      <a:lnTo>
                        <a:pt x="1862" y="178"/>
                      </a:lnTo>
                      <a:lnTo>
                        <a:pt x="1862" y="191"/>
                      </a:lnTo>
                      <a:lnTo>
                        <a:pt x="1879" y="191"/>
                      </a:lnTo>
                      <a:lnTo>
                        <a:pt x="1879" y="204"/>
                      </a:lnTo>
                      <a:lnTo>
                        <a:pt x="1892" y="204"/>
                      </a:lnTo>
                      <a:lnTo>
                        <a:pt x="1892" y="216"/>
                      </a:lnTo>
                      <a:lnTo>
                        <a:pt x="1905" y="216"/>
                      </a:lnTo>
                      <a:lnTo>
                        <a:pt x="1892" y="216"/>
                      </a:lnTo>
                      <a:lnTo>
                        <a:pt x="1892" y="229"/>
                      </a:lnTo>
                      <a:lnTo>
                        <a:pt x="1905" y="229"/>
                      </a:lnTo>
                      <a:lnTo>
                        <a:pt x="1905" y="250"/>
                      </a:lnTo>
                      <a:lnTo>
                        <a:pt x="1892" y="250"/>
                      </a:lnTo>
                      <a:lnTo>
                        <a:pt x="1892" y="263"/>
                      </a:lnTo>
                      <a:lnTo>
                        <a:pt x="1879" y="263"/>
                      </a:lnTo>
                      <a:lnTo>
                        <a:pt x="1879" y="276"/>
                      </a:lnTo>
                      <a:lnTo>
                        <a:pt x="1879" y="263"/>
                      </a:lnTo>
                      <a:lnTo>
                        <a:pt x="1862" y="263"/>
                      </a:lnTo>
                      <a:lnTo>
                        <a:pt x="1862" y="276"/>
                      </a:lnTo>
                      <a:lnTo>
                        <a:pt x="1879" y="276"/>
                      </a:lnTo>
                      <a:lnTo>
                        <a:pt x="1879" y="292"/>
                      </a:lnTo>
                      <a:lnTo>
                        <a:pt x="1862" y="292"/>
                      </a:lnTo>
                      <a:lnTo>
                        <a:pt x="1862" y="305"/>
                      </a:lnTo>
                      <a:lnTo>
                        <a:pt x="1879" y="305"/>
                      </a:lnTo>
                      <a:lnTo>
                        <a:pt x="1879" y="331"/>
                      </a:lnTo>
                      <a:lnTo>
                        <a:pt x="1892" y="343"/>
                      </a:lnTo>
                      <a:lnTo>
                        <a:pt x="1879" y="343"/>
                      </a:lnTo>
                      <a:lnTo>
                        <a:pt x="1879" y="394"/>
                      </a:lnTo>
                      <a:lnTo>
                        <a:pt x="1892" y="394"/>
                      </a:lnTo>
                      <a:lnTo>
                        <a:pt x="1892" y="432"/>
                      </a:lnTo>
                      <a:lnTo>
                        <a:pt x="1905" y="432"/>
                      </a:lnTo>
                      <a:lnTo>
                        <a:pt x="1905" y="441"/>
                      </a:lnTo>
                      <a:lnTo>
                        <a:pt x="1917" y="453"/>
                      </a:lnTo>
                      <a:lnTo>
                        <a:pt x="1926" y="453"/>
                      </a:lnTo>
                      <a:lnTo>
                        <a:pt x="1926" y="466"/>
                      </a:lnTo>
                      <a:lnTo>
                        <a:pt x="1951" y="466"/>
                      </a:lnTo>
                      <a:lnTo>
                        <a:pt x="1951" y="491"/>
                      </a:lnTo>
                      <a:lnTo>
                        <a:pt x="1964" y="491"/>
                      </a:lnTo>
                      <a:lnTo>
                        <a:pt x="1951" y="491"/>
                      </a:lnTo>
                      <a:lnTo>
                        <a:pt x="1964" y="508"/>
                      </a:lnTo>
                      <a:lnTo>
                        <a:pt x="1964" y="521"/>
                      </a:lnTo>
                      <a:lnTo>
                        <a:pt x="1977" y="521"/>
                      </a:lnTo>
                      <a:lnTo>
                        <a:pt x="1977" y="508"/>
                      </a:lnTo>
                      <a:lnTo>
                        <a:pt x="1994" y="521"/>
                      </a:lnTo>
                      <a:lnTo>
                        <a:pt x="1977" y="521"/>
                      </a:lnTo>
                      <a:lnTo>
                        <a:pt x="1977" y="555"/>
                      </a:lnTo>
                      <a:lnTo>
                        <a:pt x="1964" y="555"/>
                      </a:lnTo>
                      <a:lnTo>
                        <a:pt x="1964" y="580"/>
                      </a:lnTo>
                      <a:lnTo>
                        <a:pt x="2011" y="580"/>
                      </a:lnTo>
                      <a:lnTo>
                        <a:pt x="2011" y="610"/>
                      </a:lnTo>
                      <a:lnTo>
                        <a:pt x="1977" y="610"/>
                      </a:lnTo>
                      <a:lnTo>
                        <a:pt x="1977" y="627"/>
                      </a:lnTo>
                      <a:lnTo>
                        <a:pt x="1994" y="627"/>
                      </a:lnTo>
                      <a:lnTo>
                        <a:pt x="1977" y="627"/>
                      </a:lnTo>
                      <a:lnTo>
                        <a:pt x="1977" y="644"/>
                      </a:lnTo>
                      <a:lnTo>
                        <a:pt x="1964" y="644"/>
                      </a:lnTo>
                      <a:lnTo>
                        <a:pt x="1994" y="644"/>
                      </a:lnTo>
                      <a:lnTo>
                        <a:pt x="1994" y="657"/>
                      </a:lnTo>
                      <a:lnTo>
                        <a:pt x="2006" y="657"/>
                      </a:lnTo>
                      <a:lnTo>
                        <a:pt x="2006" y="682"/>
                      </a:lnTo>
                      <a:lnTo>
                        <a:pt x="2011" y="682"/>
                      </a:lnTo>
                      <a:lnTo>
                        <a:pt x="2011" y="669"/>
                      </a:lnTo>
                      <a:lnTo>
                        <a:pt x="2040" y="669"/>
                      </a:lnTo>
                      <a:lnTo>
                        <a:pt x="2040" y="682"/>
                      </a:lnTo>
                      <a:lnTo>
                        <a:pt x="2011" y="682"/>
                      </a:lnTo>
                      <a:lnTo>
                        <a:pt x="2011" y="716"/>
                      </a:lnTo>
                      <a:lnTo>
                        <a:pt x="2006" y="716"/>
                      </a:lnTo>
                      <a:lnTo>
                        <a:pt x="2006" y="729"/>
                      </a:lnTo>
                      <a:lnTo>
                        <a:pt x="1994" y="729"/>
                      </a:lnTo>
                      <a:lnTo>
                        <a:pt x="1994" y="741"/>
                      </a:lnTo>
                      <a:lnTo>
                        <a:pt x="1977" y="741"/>
                      </a:lnTo>
                      <a:lnTo>
                        <a:pt x="1977" y="758"/>
                      </a:lnTo>
                      <a:lnTo>
                        <a:pt x="2011" y="758"/>
                      </a:lnTo>
                      <a:lnTo>
                        <a:pt x="2011" y="784"/>
                      </a:lnTo>
                      <a:lnTo>
                        <a:pt x="2040" y="784"/>
                      </a:lnTo>
                      <a:lnTo>
                        <a:pt x="2040" y="796"/>
                      </a:lnTo>
                      <a:lnTo>
                        <a:pt x="2053" y="796"/>
                      </a:lnTo>
                      <a:lnTo>
                        <a:pt x="2053" y="784"/>
                      </a:lnTo>
                      <a:lnTo>
                        <a:pt x="2053" y="809"/>
                      </a:lnTo>
                      <a:lnTo>
                        <a:pt x="2066" y="809"/>
                      </a:lnTo>
                      <a:lnTo>
                        <a:pt x="2066" y="843"/>
                      </a:lnTo>
                      <a:lnTo>
                        <a:pt x="2078" y="843"/>
                      </a:lnTo>
                      <a:lnTo>
                        <a:pt x="2078" y="860"/>
                      </a:lnTo>
                      <a:lnTo>
                        <a:pt x="2095" y="872"/>
                      </a:lnTo>
                      <a:lnTo>
                        <a:pt x="2099" y="872"/>
                      </a:lnTo>
                      <a:lnTo>
                        <a:pt x="2099" y="885"/>
                      </a:lnTo>
                      <a:lnTo>
                        <a:pt x="2112" y="885"/>
                      </a:lnTo>
                      <a:lnTo>
                        <a:pt x="2112" y="906"/>
                      </a:lnTo>
                      <a:lnTo>
                        <a:pt x="2099" y="906"/>
                      </a:lnTo>
                      <a:lnTo>
                        <a:pt x="2099" y="944"/>
                      </a:lnTo>
                      <a:lnTo>
                        <a:pt x="2095" y="944"/>
                      </a:lnTo>
                      <a:lnTo>
                        <a:pt x="2095" y="974"/>
                      </a:lnTo>
                      <a:lnTo>
                        <a:pt x="2099" y="974"/>
                      </a:lnTo>
                      <a:lnTo>
                        <a:pt x="2099" y="987"/>
                      </a:lnTo>
                      <a:lnTo>
                        <a:pt x="2112" y="987"/>
                      </a:lnTo>
                      <a:lnTo>
                        <a:pt x="2112" y="1021"/>
                      </a:lnTo>
                      <a:lnTo>
                        <a:pt x="2129" y="1021"/>
                      </a:lnTo>
                      <a:lnTo>
                        <a:pt x="2129" y="1008"/>
                      </a:lnTo>
                      <a:lnTo>
                        <a:pt x="2180" y="1008"/>
                      </a:lnTo>
                      <a:lnTo>
                        <a:pt x="2180" y="1021"/>
                      </a:lnTo>
                      <a:lnTo>
                        <a:pt x="2201" y="1021"/>
                      </a:lnTo>
                      <a:lnTo>
                        <a:pt x="2201" y="1008"/>
                      </a:lnTo>
                      <a:lnTo>
                        <a:pt x="2226" y="1008"/>
                      </a:lnTo>
                      <a:lnTo>
                        <a:pt x="2226" y="987"/>
                      </a:lnTo>
                      <a:lnTo>
                        <a:pt x="2243" y="987"/>
                      </a:lnTo>
                      <a:lnTo>
                        <a:pt x="2243" y="974"/>
                      </a:lnTo>
                      <a:lnTo>
                        <a:pt x="2290" y="974"/>
                      </a:lnTo>
                      <a:lnTo>
                        <a:pt x="2290" y="987"/>
                      </a:lnTo>
                      <a:lnTo>
                        <a:pt x="2328" y="987"/>
                      </a:lnTo>
                      <a:lnTo>
                        <a:pt x="2328" y="999"/>
                      </a:lnTo>
                      <a:lnTo>
                        <a:pt x="2328" y="987"/>
                      </a:lnTo>
                      <a:lnTo>
                        <a:pt x="2328" y="999"/>
                      </a:lnTo>
                      <a:lnTo>
                        <a:pt x="2345" y="999"/>
                      </a:lnTo>
                      <a:lnTo>
                        <a:pt x="2345" y="987"/>
                      </a:lnTo>
                      <a:lnTo>
                        <a:pt x="2375" y="987"/>
                      </a:lnTo>
                      <a:lnTo>
                        <a:pt x="2375" y="999"/>
                      </a:lnTo>
                      <a:lnTo>
                        <a:pt x="2430" y="999"/>
                      </a:lnTo>
                      <a:lnTo>
                        <a:pt x="2430" y="1008"/>
                      </a:lnTo>
                      <a:lnTo>
                        <a:pt x="2442" y="1008"/>
                      </a:lnTo>
                      <a:lnTo>
                        <a:pt x="2459" y="1021"/>
                      </a:lnTo>
                      <a:lnTo>
                        <a:pt x="2459" y="1033"/>
                      </a:lnTo>
                      <a:lnTo>
                        <a:pt x="2472" y="1033"/>
                      </a:lnTo>
                      <a:lnTo>
                        <a:pt x="2472" y="1059"/>
                      </a:lnTo>
                      <a:lnTo>
                        <a:pt x="2476" y="1059"/>
                      </a:lnTo>
                      <a:lnTo>
                        <a:pt x="2476" y="1076"/>
                      </a:lnTo>
                      <a:lnTo>
                        <a:pt x="2493" y="1076"/>
                      </a:lnTo>
                      <a:lnTo>
                        <a:pt x="2493" y="1088"/>
                      </a:lnTo>
                      <a:lnTo>
                        <a:pt x="2531" y="1088"/>
                      </a:lnTo>
                      <a:lnTo>
                        <a:pt x="2531" y="1093"/>
                      </a:lnTo>
                      <a:lnTo>
                        <a:pt x="2544" y="1093"/>
                      </a:lnTo>
                      <a:lnTo>
                        <a:pt x="2544" y="1135"/>
                      </a:lnTo>
                      <a:lnTo>
                        <a:pt x="2531" y="1135"/>
                      </a:lnTo>
                      <a:lnTo>
                        <a:pt x="2531" y="1160"/>
                      </a:lnTo>
                      <a:lnTo>
                        <a:pt x="2544" y="1173"/>
                      </a:lnTo>
                      <a:lnTo>
                        <a:pt x="2544" y="1194"/>
                      </a:lnTo>
                      <a:lnTo>
                        <a:pt x="2561" y="1194"/>
                      </a:lnTo>
                      <a:lnTo>
                        <a:pt x="2561" y="1224"/>
                      </a:lnTo>
                      <a:lnTo>
                        <a:pt x="2544" y="1224"/>
                      </a:lnTo>
                      <a:lnTo>
                        <a:pt x="2544" y="1262"/>
                      </a:lnTo>
                      <a:lnTo>
                        <a:pt x="2531" y="1262"/>
                      </a:lnTo>
                      <a:lnTo>
                        <a:pt x="2531" y="1283"/>
                      </a:lnTo>
                      <a:lnTo>
                        <a:pt x="2519" y="1283"/>
                      </a:lnTo>
                      <a:lnTo>
                        <a:pt x="2519" y="1296"/>
                      </a:lnTo>
                      <a:lnTo>
                        <a:pt x="2493" y="1296"/>
                      </a:lnTo>
                      <a:lnTo>
                        <a:pt x="2476" y="1309"/>
                      </a:lnTo>
                      <a:lnTo>
                        <a:pt x="2493" y="1309"/>
                      </a:lnTo>
                      <a:lnTo>
                        <a:pt x="2493" y="1321"/>
                      </a:lnTo>
                      <a:lnTo>
                        <a:pt x="2472" y="1321"/>
                      </a:lnTo>
                      <a:lnTo>
                        <a:pt x="2472" y="1309"/>
                      </a:lnTo>
                      <a:lnTo>
                        <a:pt x="2459" y="1309"/>
                      </a:lnTo>
                      <a:lnTo>
                        <a:pt x="2459" y="1321"/>
                      </a:lnTo>
                      <a:lnTo>
                        <a:pt x="2430" y="1321"/>
                      </a:lnTo>
                      <a:lnTo>
                        <a:pt x="2430" y="1338"/>
                      </a:lnTo>
                      <a:lnTo>
                        <a:pt x="2430" y="1321"/>
                      </a:lnTo>
                      <a:lnTo>
                        <a:pt x="2392" y="1321"/>
                      </a:lnTo>
                      <a:lnTo>
                        <a:pt x="2392" y="1338"/>
                      </a:lnTo>
                      <a:lnTo>
                        <a:pt x="2375" y="1338"/>
                      </a:lnTo>
                      <a:lnTo>
                        <a:pt x="2375" y="1364"/>
                      </a:lnTo>
                      <a:lnTo>
                        <a:pt x="2370" y="1364"/>
                      </a:lnTo>
                      <a:lnTo>
                        <a:pt x="2370" y="1372"/>
                      </a:lnTo>
                      <a:lnTo>
                        <a:pt x="2358" y="1372"/>
                      </a:lnTo>
                      <a:lnTo>
                        <a:pt x="2358" y="1364"/>
                      </a:lnTo>
                      <a:lnTo>
                        <a:pt x="2345" y="1364"/>
                      </a:lnTo>
                      <a:lnTo>
                        <a:pt x="2345" y="1372"/>
                      </a:lnTo>
                      <a:lnTo>
                        <a:pt x="2328" y="1372"/>
                      </a:lnTo>
                      <a:lnTo>
                        <a:pt x="2315" y="1385"/>
                      </a:lnTo>
                      <a:lnTo>
                        <a:pt x="2303" y="1385"/>
                      </a:lnTo>
                      <a:lnTo>
                        <a:pt x="2303" y="1397"/>
                      </a:lnTo>
                      <a:lnTo>
                        <a:pt x="2243" y="1397"/>
                      </a:lnTo>
                      <a:lnTo>
                        <a:pt x="2243" y="1385"/>
                      </a:lnTo>
                      <a:lnTo>
                        <a:pt x="2214" y="1385"/>
                      </a:lnTo>
                      <a:lnTo>
                        <a:pt x="2214" y="1410"/>
                      </a:lnTo>
                      <a:lnTo>
                        <a:pt x="2201" y="1410"/>
                      </a:lnTo>
                      <a:lnTo>
                        <a:pt x="2201" y="1440"/>
                      </a:lnTo>
                      <a:lnTo>
                        <a:pt x="2180" y="1440"/>
                      </a:lnTo>
                      <a:lnTo>
                        <a:pt x="2180" y="1452"/>
                      </a:lnTo>
                      <a:lnTo>
                        <a:pt x="2154" y="1452"/>
                      </a:lnTo>
                      <a:lnTo>
                        <a:pt x="2154" y="1440"/>
                      </a:lnTo>
                      <a:lnTo>
                        <a:pt x="2142" y="1440"/>
                      </a:lnTo>
                      <a:lnTo>
                        <a:pt x="2142" y="1423"/>
                      </a:lnTo>
                      <a:lnTo>
                        <a:pt x="2129" y="1423"/>
                      </a:lnTo>
                      <a:lnTo>
                        <a:pt x="2129" y="1410"/>
                      </a:lnTo>
                      <a:lnTo>
                        <a:pt x="2099" y="1410"/>
                      </a:lnTo>
                      <a:lnTo>
                        <a:pt x="2099" y="1372"/>
                      </a:lnTo>
                      <a:lnTo>
                        <a:pt x="2095" y="1372"/>
                      </a:lnTo>
                      <a:lnTo>
                        <a:pt x="2095" y="1364"/>
                      </a:lnTo>
                      <a:lnTo>
                        <a:pt x="2078" y="1364"/>
                      </a:lnTo>
                      <a:lnTo>
                        <a:pt x="2078" y="1351"/>
                      </a:lnTo>
                      <a:lnTo>
                        <a:pt x="2066" y="1351"/>
                      </a:lnTo>
                      <a:lnTo>
                        <a:pt x="2066" y="1309"/>
                      </a:lnTo>
                      <a:lnTo>
                        <a:pt x="2053" y="1309"/>
                      </a:lnTo>
                      <a:lnTo>
                        <a:pt x="2053" y="1283"/>
                      </a:lnTo>
                      <a:lnTo>
                        <a:pt x="2040" y="1283"/>
                      </a:lnTo>
                      <a:lnTo>
                        <a:pt x="2053" y="1283"/>
                      </a:lnTo>
                      <a:lnTo>
                        <a:pt x="2053" y="1275"/>
                      </a:lnTo>
                      <a:lnTo>
                        <a:pt x="2040" y="1275"/>
                      </a:lnTo>
                      <a:lnTo>
                        <a:pt x="2040" y="1262"/>
                      </a:lnTo>
                      <a:lnTo>
                        <a:pt x="2027" y="1262"/>
                      </a:lnTo>
                      <a:lnTo>
                        <a:pt x="2027" y="1237"/>
                      </a:lnTo>
                      <a:lnTo>
                        <a:pt x="2011" y="1237"/>
                      </a:lnTo>
                      <a:lnTo>
                        <a:pt x="2011" y="1224"/>
                      </a:lnTo>
                      <a:lnTo>
                        <a:pt x="2006" y="1224"/>
                      </a:lnTo>
                      <a:lnTo>
                        <a:pt x="2006" y="1207"/>
                      </a:lnTo>
                      <a:lnTo>
                        <a:pt x="1977" y="1207"/>
                      </a:lnTo>
                      <a:lnTo>
                        <a:pt x="1977" y="1194"/>
                      </a:lnTo>
                      <a:lnTo>
                        <a:pt x="1994" y="1194"/>
                      </a:lnTo>
                      <a:lnTo>
                        <a:pt x="1977" y="1182"/>
                      </a:lnTo>
                      <a:lnTo>
                        <a:pt x="1951" y="1182"/>
                      </a:lnTo>
                      <a:lnTo>
                        <a:pt x="1939" y="1173"/>
                      </a:lnTo>
                      <a:lnTo>
                        <a:pt x="1939" y="1148"/>
                      </a:lnTo>
                      <a:lnTo>
                        <a:pt x="1951" y="1148"/>
                      </a:lnTo>
                      <a:lnTo>
                        <a:pt x="1951" y="1135"/>
                      </a:lnTo>
                      <a:lnTo>
                        <a:pt x="1939" y="1122"/>
                      </a:lnTo>
                      <a:lnTo>
                        <a:pt x="1939" y="1105"/>
                      </a:lnTo>
                      <a:lnTo>
                        <a:pt x="1917" y="1105"/>
                      </a:lnTo>
                      <a:lnTo>
                        <a:pt x="1917" y="1088"/>
                      </a:lnTo>
                      <a:lnTo>
                        <a:pt x="1905" y="1088"/>
                      </a:lnTo>
                      <a:lnTo>
                        <a:pt x="1905" y="1076"/>
                      </a:lnTo>
                      <a:lnTo>
                        <a:pt x="1892" y="1076"/>
                      </a:lnTo>
                      <a:lnTo>
                        <a:pt x="1892" y="1059"/>
                      </a:lnTo>
                      <a:lnTo>
                        <a:pt x="1879" y="1059"/>
                      </a:lnTo>
                      <a:lnTo>
                        <a:pt x="1892" y="1059"/>
                      </a:lnTo>
                      <a:lnTo>
                        <a:pt x="1892" y="1046"/>
                      </a:lnTo>
                      <a:lnTo>
                        <a:pt x="1905" y="1046"/>
                      </a:lnTo>
                      <a:lnTo>
                        <a:pt x="1905" y="1033"/>
                      </a:lnTo>
                      <a:lnTo>
                        <a:pt x="1892" y="1033"/>
                      </a:lnTo>
                      <a:lnTo>
                        <a:pt x="1892" y="1021"/>
                      </a:lnTo>
                      <a:lnTo>
                        <a:pt x="1879" y="1021"/>
                      </a:lnTo>
                      <a:lnTo>
                        <a:pt x="1879" y="1008"/>
                      </a:lnTo>
                      <a:lnTo>
                        <a:pt x="1862" y="1008"/>
                      </a:lnTo>
                      <a:lnTo>
                        <a:pt x="1862" y="1021"/>
                      </a:lnTo>
                      <a:lnTo>
                        <a:pt x="1816" y="1021"/>
                      </a:lnTo>
                      <a:lnTo>
                        <a:pt x="1816" y="1033"/>
                      </a:lnTo>
                      <a:lnTo>
                        <a:pt x="1727" y="1033"/>
                      </a:lnTo>
                      <a:lnTo>
                        <a:pt x="1727" y="1021"/>
                      </a:lnTo>
                      <a:lnTo>
                        <a:pt x="1714" y="1033"/>
                      </a:lnTo>
                      <a:lnTo>
                        <a:pt x="1714" y="1046"/>
                      </a:lnTo>
                      <a:lnTo>
                        <a:pt x="1701" y="1046"/>
                      </a:lnTo>
                      <a:lnTo>
                        <a:pt x="1701" y="1033"/>
                      </a:lnTo>
                      <a:lnTo>
                        <a:pt x="1689" y="1033"/>
                      </a:lnTo>
                      <a:lnTo>
                        <a:pt x="1676" y="1021"/>
                      </a:lnTo>
                      <a:lnTo>
                        <a:pt x="1646" y="1021"/>
                      </a:lnTo>
                      <a:lnTo>
                        <a:pt x="1646" y="1033"/>
                      </a:lnTo>
                      <a:lnTo>
                        <a:pt x="1642" y="1033"/>
                      </a:lnTo>
                      <a:lnTo>
                        <a:pt x="1642" y="1076"/>
                      </a:lnTo>
                      <a:lnTo>
                        <a:pt x="1630" y="1088"/>
                      </a:lnTo>
                      <a:lnTo>
                        <a:pt x="1630" y="1105"/>
                      </a:lnTo>
                      <a:lnTo>
                        <a:pt x="1613" y="1122"/>
                      </a:lnTo>
                      <a:lnTo>
                        <a:pt x="1613" y="1148"/>
                      </a:lnTo>
                      <a:lnTo>
                        <a:pt x="1600" y="1148"/>
                      </a:lnTo>
                      <a:lnTo>
                        <a:pt x="1600" y="1160"/>
                      </a:lnTo>
                      <a:lnTo>
                        <a:pt x="1545" y="1160"/>
                      </a:lnTo>
                      <a:lnTo>
                        <a:pt x="1545" y="1173"/>
                      </a:lnTo>
                      <a:lnTo>
                        <a:pt x="1541" y="1173"/>
                      </a:lnTo>
                      <a:lnTo>
                        <a:pt x="1541" y="1182"/>
                      </a:lnTo>
                      <a:lnTo>
                        <a:pt x="1528" y="1182"/>
                      </a:lnTo>
                      <a:lnTo>
                        <a:pt x="1528" y="1194"/>
                      </a:lnTo>
                      <a:lnTo>
                        <a:pt x="1511" y="1194"/>
                      </a:lnTo>
                      <a:lnTo>
                        <a:pt x="1511" y="1207"/>
                      </a:lnTo>
                      <a:lnTo>
                        <a:pt x="1498" y="1207"/>
                      </a:lnTo>
                      <a:lnTo>
                        <a:pt x="1498" y="1224"/>
                      </a:lnTo>
                      <a:lnTo>
                        <a:pt x="1473" y="1224"/>
                      </a:lnTo>
                      <a:lnTo>
                        <a:pt x="1473" y="1237"/>
                      </a:lnTo>
                      <a:lnTo>
                        <a:pt x="1460" y="1237"/>
                      </a:lnTo>
                      <a:lnTo>
                        <a:pt x="1460" y="1249"/>
                      </a:lnTo>
                      <a:lnTo>
                        <a:pt x="1452" y="1249"/>
                      </a:lnTo>
                      <a:lnTo>
                        <a:pt x="1452" y="1275"/>
                      </a:lnTo>
                      <a:lnTo>
                        <a:pt x="1460" y="1275"/>
                      </a:lnTo>
                      <a:lnTo>
                        <a:pt x="1452" y="1275"/>
                      </a:lnTo>
                      <a:lnTo>
                        <a:pt x="1452" y="1296"/>
                      </a:lnTo>
                      <a:lnTo>
                        <a:pt x="1426" y="1296"/>
                      </a:lnTo>
                      <a:lnTo>
                        <a:pt x="1426" y="1309"/>
                      </a:lnTo>
                      <a:lnTo>
                        <a:pt x="1439" y="1309"/>
                      </a:lnTo>
                      <a:lnTo>
                        <a:pt x="1426" y="1309"/>
                      </a:lnTo>
                      <a:lnTo>
                        <a:pt x="1426" y="1321"/>
                      </a:lnTo>
                      <a:lnTo>
                        <a:pt x="1439" y="1321"/>
                      </a:lnTo>
                      <a:lnTo>
                        <a:pt x="1439" y="1338"/>
                      </a:lnTo>
                      <a:lnTo>
                        <a:pt x="1426" y="1338"/>
                      </a:lnTo>
                      <a:lnTo>
                        <a:pt x="1426" y="1385"/>
                      </a:lnTo>
                      <a:lnTo>
                        <a:pt x="1414" y="1385"/>
                      </a:lnTo>
                      <a:lnTo>
                        <a:pt x="1414" y="1410"/>
                      </a:lnTo>
                      <a:lnTo>
                        <a:pt x="1397" y="1410"/>
                      </a:lnTo>
                      <a:lnTo>
                        <a:pt x="1397" y="1440"/>
                      </a:lnTo>
                      <a:lnTo>
                        <a:pt x="1371" y="1440"/>
                      </a:lnTo>
                      <a:lnTo>
                        <a:pt x="1371" y="1457"/>
                      </a:lnTo>
                      <a:lnTo>
                        <a:pt x="1359" y="1457"/>
                      </a:lnTo>
                      <a:lnTo>
                        <a:pt x="1359" y="1486"/>
                      </a:lnTo>
                      <a:lnTo>
                        <a:pt x="1371" y="1486"/>
                      </a:lnTo>
                      <a:lnTo>
                        <a:pt x="1371" y="1512"/>
                      </a:lnTo>
                      <a:lnTo>
                        <a:pt x="1384" y="1512"/>
                      </a:lnTo>
                      <a:lnTo>
                        <a:pt x="1371" y="1524"/>
                      </a:lnTo>
                      <a:lnTo>
                        <a:pt x="1371" y="1554"/>
                      </a:lnTo>
                      <a:lnTo>
                        <a:pt x="1350" y="1554"/>
                      </a:lnTo>
                      <a:lnTo>
                        <a:pt x="1350" y="1558"/>
                      </a:lnTo>
                      <a:lnTo>
                        <a:pt x="1337" y="1558"/>
                      </a:lnTo>
                      <a:lnTo>
                        <a:pt x="1337" y="1571"/>
                      </a:lnTo>
                      <a:lnTo>
                        <a:pt x="1325" y="1558"/>
                      </a:lnTo>
                      <a:lnTo>
                        <a:pt x="1295" y="1558"/>
                      </a:lnTo>
                      <a:lnTo>
                        <a:pt x="1295" y="1571"/>
                      </a:lnTo>
                      <a:lnTo>
                        <a:pt x="1249" y="1571"/>
                      </a:lnTo>
                      <a:lnTo>
                        <a:pt x="1249" y="1588"/>
                      </a:lnTo>
                      <a:lnTo>
                        <a:pt x="1223" y="1588"/>
                      </a:lnTo>
                      <a:lnTo>
                        <a:pt x="1223" y="1601"/>
                      </a:lnTo>
                      <a:lnTo>
                        <a:pt x="1210" y="1601"/>
                      </a:lnTo>
                      <a:lnTo>
                        <a:pt x="1210" y="1613"/>
                      </a:lnTo>
                      <a:lnTo>
                        <a:pt x="1210" y="1601"/>
                      </a:lnTo>
                      <a:lnTo>
                        <a:pt x="1210" y="1613"/>
                      </a:lnTo>
                      <a:lnTo>
                        <a:pt x="1181" y="1613"/>
                      </a:lnTo>
                      <a:lnTo>
                        <a:pt x="1181" y="1626"/>
                      </a:lnTo>
                      <a:lnTo>
                        <a:pt x="1177" y="1626"/>
                      </a:lnTo>
                      <a:lnTo>
                        <a:pt x="1164" y="1639"/>
                      </a:lnTo>
                      <a:lnTo>
                        <a:pt x="1134" y="1639"/>
                      </a:lnTo>
                      <a:lnTo>
                        <a:pt x="1134" y="1647"/>
                      </a:lnTo>
                      <a:lnTo>
                        <a:pt x="1079" y="1647"/>
                      </a:lnTo>
                      <a:lnTo>
                        <a:pt x="1079" y="1660"/>
                      </a:lnTo>
                      <a:lnTo>
                        <a:pt x="1075" y="1660"/>
                      </a:lnTo>
                      <a:lnTo>
                        <a:pt x="1075" y="1673"/>
                      </a:lnTo>
                      <a:lnTo>
                        <a:pt x="1062" y="1673"/>
                      </a:lnTo>
                      <a:lnTo>
                        <a:pt x="1062" y="1689"/>
                      </a:lnTo>
                      <a:lnTo>
                        <a:pt x="1045" y="1689"/>
                      </a:lnTo>
                      <a:lnTo>
                        <a:pt x="1045" y="1702"/>
                      </a:lnTo>
                      <a:lnTo>
                        <a:pt x="1033" y="1715"/>
                      </a:lnTo>
                      <a:lnTo>
                        <a:pt x="1033" y="1740"/>
                      </a:lnTo>
                      <a:lnTo>
                        <a:pt x="1020" y="1749"/>
                      </a:lnTo>
                      <a:lnTo>
                        <a:pt x="1033" y="1761"/>
                      </a:lnTo>
                      <a:lnTo>
                        <a:pt x="1033" y="1804"/>
                      </a:lnTo>
                      <a:lnTo>
                        <a:pt x="1020" y="1817"/>
                      </a:lnTo>
                      <a:lnTo>
                        <a:pt x="1020" y="1838"/>
                      </a:lnTo>
                      <a:lnTo>
                        <a:pt x="1007" y="1838"/>
                      </a:lnTo>
                      <a:lnTo>
                        <a:pt x="1007" y="1850"/>
                      </a:lnTo>
                      <a:lnTo>
                        <a:pt x="973" y="1850"/>
                      </a:lnTo>
                      <a:lnTo>
                        <a:pt x="973" y="1804"/>
                      </a:lnTo>
                      <a:lnTo>
                        <a:pt x="961" y="1804"/>
                      </a:lnTo>
                      <a:lnTo>
                        <a:pt x="961" y="1787"/>
                      </a:lnTo>
                      <a:lnTo>
                        <a:pt x="948" y="1774"/>
                      </a:lnTo>
                      <a:lnTo>
                        <a:pt x="931" y="1761"/>
                      </a:lnTo>
                      <a:lnTo>
                        <a:pt x="918" y="1749"/>
                      </a:lnTo>
                      <a:lnTo>
                        <a:pt x="918" y="1740"/>
                      </a:lnTo>
                      <a:lnTo>
                        <a:pt x="906" y="1740"/>
                      </a:lnTo>
                      <a:lnTo>
                        <a:pt x="906" y="1728"/>
                      </a:lnTo>
                      <a:lnTo>
                        <a:pt x="897" y="1728"/>
                      </a:lnTo>
                      <a:lnTo>
                        <a:pt x="897" y="1715"/>
                      </a:lnTo>
                      <a:lnTo>
                        <a:pt x="884" y="1702"/>
                      </a:lnTo>
                      <a:lnTo>
                        <a:pt x="872" y="1689"/>
                      </a:lnTo>
                      <a:lnTo>
                        <a:pt x="872" y="1647"/>
                      </a:lnTo>
                      <a:lnTo>
                        <a:pt x="884" y="1647"/>
                      </a:lnTo>
                      <a:lnTo>
                        <a:pt x="884" y="1554"/>
                      </a:lnTo>
                      <a:lnTo>
                        <a:pt x="872" y="1537"/>
                      </a:lnTo>
                      <a:lnTo>
                        <a:pt x="872" y="1512"/>
                      </a:lnTo>
                      <a:lnTo>
                        <a:pt x="859" y="1512"/>
                      </a:lnTo>
                      <a:lnTo>
                        <a:pt x="859" y="1499"/>
                      </a:lnTo>
                      <a:lnTo>
                        <a:pt x="846" y="1486"/>
                      </a:lnTo>
                      <a:lnTo>
                        <a:pt x="829" y="1474"/>
                      </a:lnTo>
                      <a:lnTo>
                        <a:pt x="817" y="1457"/>
                      </a:lnTo>
                      <a:lnTo>
                        <a:pt x="804" y="1452"/>
                      </a:lnTo>
                      <a:lnTo>
                        <a:pt x="796" y="1452"/>
                      </a:lnTo>
                      <a:lnTo>
                        <a:pt x="796" y="1440"/>
                      </a:lnTo>
                      <a:lnTo>
                        <a:pt x="783" y="1440"/>
                      </a:lnTo>
                      <a:lnTo>
                        <a:pt x="783" y="1423"/>
                      </a:lnTo>
                      <a:lnTo>
                        <a:pt x="770" y="1423"/>
                      </a:lnTo>
                      <a:lnTo>
                        <a:pt x="757" y="1410"/>
                      </a:lnTo>
                      <a:lnTo>
                        <a:pt x="745" y="1410"/>
                      </a:lnTo>
                      <a:lnTo>
                        <a:pt x="732" y="1397"/>
                      </a:lnTo>
                      <a:lnTo>
                        <a:pt x="715" y="1397"/>
                      </a:lnTo>
                      <a:lnTo>
                        <a:pt x="715" y="1385"/>
                      </a:lnTo>
                      <a:lnTo>
                        <a:pt x="711" y="1372"/>
                      </a:lnTo>
                      <a:lnTo>
                        <a:pt x="711" y="1364"/>
                      </a:lnTo>
                      <a:lnTo>
                        <a:pt x="732" y="1364"/>
                      </a:lnTo>
                      <a:lnTo>
                        <a:pt x="732" y="1351"/>
                      </a:lnTo>
                      <a:lnTo>
                        <a:pt x="745" y="1338"/>
                      </a:lnTo>
                      <a:lnTo>
                        <a:pt x="745" y="1321"/>
                      </a:lnTo>
                      <a:lnTo>
                        <a:pt x="732" y="1309"/>
                      </a:lnTo>
                      <a:lnTo>
                        <a:pt x="732" y="1296"/>
                      </a:lnTo>
                      <a:lnTo>
                        <a:pt x="715" y="1296"/>
                      </a:lnTo>
                      <a:lnTo>
                        <a:pt x="715" y="1283"/>
                      </a:lnTo>
                      <a:lnTo>
                        <a:pt x="711" y="1283"/>
                      </a:lnTo>
                      <a:lnTo>
                        <a:pt x="711" y="1275"/>
                      </a:lnTo>
                      <a:lnTo>
                        <a:pt x="698" y="1262"/>
                      </a:lnTo>
                      <a:lnTo>
                        <a:pt x="698" y="1249"/>
                      </a:lnTo>
                      <a:lnTo>
                        <a:pt x="681" y="1249"/>
                      </a:lnTo>
                      <a:lnTo>
                        <a:pt x="681" y="1194"/>
                      </a:lnTo>
                      <a:lnTo>
                        <a:pt x="669" y="1194"/>
                      </a:lnTo>
                      <a:lnTo>
                        <a:pt x="656" y="1182"/>
                      </a:lnTo>
                      <a:lnTo>
                        <a:pt x="656" y="1160"/>
                      </a:lnTo>
                      <a:lnTo>
                        <a:pt x="643" y="1160"/>
                      </a:lnTo>
                      <a:lnTo>
                        <a:pt x="643" y="1148"/>
                      </a:lnTo>
                      <a:lnTo>
                        <a:pt x="630" y="1148"/>
                      </a:lnTo>
                      <a:lnTo>
                        <a:pt x="630" y="1135"/>
                      </a:lnTo>
                      <a:lnTo>
                        <a:pt x="622" y="1135"/>
                      </a:lnTo>
                      <a:lnTo>
                        <a:pt x="622" y="1122"/>
                      </a:lnTo>
                      <a:lnTo>
                        <a:pt x="609" y="1122"/>
                      </a:lnTo>
                      <a:lnTo>
                        <a:pt x="597" y="1105"/>
                      </a:lnTo>
                      <a:lnTo>
                        <a:pt x="597" y="1093"/>
                      </a:lnTo>
                      <a:lnTo>
                        <a:pt x="567" y="1093"/>
                      </a:lnTo>
                      <a:lnTo>
                        <a:pt x="567" y="1088"/>
                      </a:lnTo>
                      <a:lnTo>
                        <a:pt x="554" y="1088"/>
                      </a:lnTo>
                      <a:lnTo>
                        <a:pt x="554" y="1076"/>
                      </a:lnTo>
                      <a:lnTo>
                        <a:pt x="542" y="1076"/>
                      </a:lnTo>
                      <a:lnTo>
                        <a:pt x="542" y="1059"/>
                      </a:lnTo>
                      <a:lnTo>
                        <a:pt x="529" y="1059"/>
                      </a:lnTo>
                      <a:lnTo>
                        <a:pt x="529" y="1033"/>
                      </a:lnTo>
                      <a:lnTo>
                        <a:pt x="520" y="1033"/>
                      </a:lnTo>
                      <a:lnTo>
                        <a:pt x="520" y="1021"/>
                      </a:lnTo>
                      <a:lnTo>
                        <a:pt x="508" y="1008"/>
                      </a:lnTo>
                      <a:lnTo>
                        <a:pt x="495" y="1008"/>
                      </a:lnTo>
                      <a:lnTo>
                        <a:pt x="495" y="999"/>
                      </a:lnTo>
                      <a:lnTo>
                        <a:pt x="482" y="999"/>
                      </a:lnTo>
                      <a:lnTo>
                        <a:pt x="465" y="987"/>
                      </a:lnTo>
                      <a:lnTo>
                        <a:pt x="453" y="987"/>
                      </a:lnTo>
                      <a:lnTo>
                        <a:pt x="453" y="974"/>
                      </a:lnTo>
                      <a:lnTo>
                        <a:pt x="440" y="974"/>
                      </a:lnTo>
                      <a:lnTo>
                        <a:pt x="440" y="957"/>
                      </a:lnTo>
                      <a:lnTo>
                        <a:pt x="419" y="957"/>
                      </a:lnTo>
                      <a:lnTo>
                        <a:pt x="419" y="944"/>
                      </a:lnTo>
                      <a:lnTo>
                        <a:pt x="406" y="944"/>
                      </a:lnTo>
                      <a:lnTo>
                        <a:pt x="406" y="932"/>
                      </a:lnTo>
                      <a:lnTo>
                        <a:pt x="381" y="932"/>
                      </a:lnTo>
                      <a:lnTo>
                        <a:pt x="381" y="919"/>
                      </a:lnTo>
                      <a:lnTo>
                        <a:pt x="364" y="919"/>
                      </a:lnTo>
                      <a:lnTo>
                        <a:pt x="364" y="906"/>
                      </a:lnTo>
                      <a:lnTo>
                        <a:pt x="351" y="906"/>
                      </a:lnTo>
                      <a:lnTo>
                        <a:pt x="351" y="898"/>
                      </a:lnTo>
                      <a:lnTo>
                        <a:pt x="338" y="885"/>
                      </a:lnTo>
                      <a:lnTo>
                        <a:pt x="338" y="872"/>
                      </a:lnTo>
                      <a:lnTo>
                        <a:pt x="330" y="872"/>
                      </a:lnTo>
                      <a:lnTo>
                        <a:pt x="330" y="860"/>
                      </a:lnTo>
                      <a:lnTo>
                        <a:pt x="317" y="860"/>
                      </a:lnTo>
                      <a:lnTo>
                        <a:pt x="304" y="843"/>
                      </a:lnTo>
                      <a:lnTo>
                        <a:pt x="304" y="830"/>
                      </a:lnTo>
                      <a:lnTo>
                        <a:pt x="292" y="830"/>
                      </a:lnTo>
                      <a:lnTo>
                        <a:pt x="292" y="784"/>
                      </a:lnTo>
                      <a:lnTo>
                        <a:pt x="279" y="784"/>
                      </a:lnTo>
                      <a:lnTo>
                        <a:pt x="279" y="771"/>
                      </a:lnTo>
                      <a:lnTo>
                        <a:pt x="266" y="771"/>
                      </a:lnTo>
                      <a:lnTo>
                        <a:pt x="249" y="758"/>
                      </a:lnTo>
                      <a:lnTo>
                        <a:pt x="245" y="758"/>
                      </a:lnTo>
                      <a:lnTo>
                        <a:pt x="245" y="741"/>
                      </a:lnTo>
                      <a:lnTo>
                        <a:pt x="233" y="729"/>
                      </a:lnTo>
                      <a:lnTo>
                        <a:pt x="216" y="729"/>
                      </a:lnTo>
                      <a:lnTo>
                        <a:pt x="216" y="707"/>
                      </a:lnTo>
                      <a:lnTo>
                        <a:pt x="245" y="707"/>
                      </a:lnTo>
                      <a:lnTo>
                        <a:pt x="245" y="669"/>
                      </a:lnTo>
                      <a:lnTo>
                        <a:pt x="233" y="669"/>
                      </a:lnTo>
                      <a:lnTo>
                        <a:pt x="233" y="644"/>
                      </a:lnTo>
                      <a:lnTo>
                        <a:pt x="216" y="644"/>
                      </a:lnTo>
                      <a:lnTo>
                        <a:pt x="216" y="627"/>
                      </a:lnTo>
                      <a:lnTo>
                        <a:pt x="203" y="623"/>
                      </a:lnTo>
                      <a:lnTo>
                        <a:pt x="203" y="610"/>
                      </a:lnTo>
                      <a:lnTo>
                        <a:pt x="190" y="610"/>
                      </a:lnTo>
                      <a:lnTo>
                        <a:pt x="190" y="593"/>
                      </a:lnTo>
                      <a:lnTo>
                        <a:pt x="177" y="580"/>
                      </a:lnTo>
                      <a:lnTo>
                        <a:pt x="177" y="568"/>
                      </a:lnTo>
                      <a:lnTo>
                        <a:pt x="165" y="568"/>
                      </a:lnTo>
                      <a:lnTo>
                        <a:pt x="165" y="555"/>
                      </a:lnTo>
                      <a:lnTo>
                        <a:pt x="156" y="555"/>
                      </a:lnTo>
                      <a:lnTo>
                        <a:pt x="156" y="542"/>
                      </a:lnTo>
                      <a:lnTo>
                        <a:pt x="144" y="542"/>
                      </a:lnTo>
                      <a:lnTo>
                        <a:pt x="144" y="521"/>
                      </a:lnTo>
                      <a:lnTo>
                        <a:pt x="131" y="521"/>
                      </a:lnTo>
                      <a:lnTo>
                        <a:pt x="131" y="508"/>
                      </a:lnTo>
                      <a:lnTo>
                        <a:pt x="114" y="508"/>
                      </a:lnTo>
                      <a:lnTo>
                        <a:pt x="114" y="466"/>
                      </a:lnTo>
                      <a:lnTo>
                        <a:pt x="101" y="466"/>
                      </a:lnTo>
                      <a:lnTo>
                        <a:pt x="101" y="441"/>
                      </a:lnTo>
                      <a:lnTo>
                        <a:pt x="114" y="441"/>
                      </a:lnTo>
                      <a:lnTo>
                        <a:pt x="114" y="407"/>
                      </a:lnTo>
                      <a:lnTo>
                        <a:pt x="101" y="407"/>
                      </a:lnTo>
                      <a:lnTo>
                        <a:pt x="101" y="352"/>
                      </a:lnTo>
                      <a:lnTo>
                        <a:pt x="89" y="343"/>
                      </a:lnTo>
                      <a:lnTo>
                        <a:pt x="89" y="318"/>
                      </a:lnTo>
                      <a:lnTo>
                        <a:pt x="76" y="318"/>
                      </a:lnTo>
                      <a:lnTo>
                        <a:pt x="76" y="305"/>
                      </a:lnTo>
                      <a:lnTo>
                        <a:pt x="63" y="292"/>
                      </a:lnTo>
                      <a:lnTo>
                        <a:pt x="63" y="276"/>
                      </a:lnTo>
                      <a:lnTo>
                        <a:pt x="55" y="276"/>
                      </a:lnTo>
                      <a:lnTo>
                        <a:pt x="55" y="263"/>
                      </a:lnTo>
                      <a:lnTo>
                        <a:pt x="42" y="263"/>
                      </a:lnTo>
                      <a:lnTo>
                        <a:pt x="42" y="250"/>
                      </a:lnTo>
                      <a:lnTo>
                        <a:pt x="29" y="250"/>
                      </a:lnTo>
                      <a:lnTo>
                        <a:pt x="29" y="242"/>
                      </a:lnTo>
                      <a:lnTo>
                        <a:pt x="17" y="242"/>
                      </a:lnTo>
                      <a:lnTo>
                        <a:pt x="17" y="229"/>
                      </a:lnTo>
                      <a:lnTo>
                        <a:pt x="0" y="229"/>
                      </a:lnTo>
                      <a:lnTo>
                        <a:pt x="42" y="191"/>
                      </a:lnTo>
                      <a:lnTo>
                        <a:pt x="55" y="178"/>
                      </a:lnTo>
                      <a:lnTo>
                        <a:pt x="63" y="157"/>
                      </a:lnTo>
                      <a:lnTo>
                        <a:pt x="76" y="144"/>
                      </a:lnTo>
                      <a:lnTo>
                        <a:pt x="89" y="127"/>
                      </a:lnTo>
                      <a:lnTo>
                        <a:pt x="144" y="77"/>
                      </a:lnTo>
                      <a:lnTo>
                        <a:pt x="156" y="68"/>
                      </a:lnTo>
                      <a:lnTo>
                        <a:pt x="156" y="55"/>
                      </a:lnTo>
                      <a:lnTo>
                        <a:pt x="165" y="55"/>
                      </a:lnTo>
                      <a:lnTo>
                        <a:pt x="165" y="43"/>
                      </a:lnTo>
                      <a:lnTo>
                        <a:pt x="177" y="26"/>
                      </a:lnTo>
                      <a:lnTo>
                        <a:pt x="177" y="43"/>
                      </a:lnTo>
                      <a:lnTo>
                        <a:pt x="190" y="43"/>
                      </a:lnTo>
                      <a:lnTo>
                        <a:pt x="190" y="26"/>
                      </a:lnTo>
                      <a:lnTo>
                        <a:pt x="190" y="43"/>
                      </a:lnTo>
                      <a:lnTo>
                        <a:pt x="203" y="43"/>
                      </a:lnTo>
                      <a:lnTo>
                        <a:pt x="203" y="26"/>
                      </a:lnTo>
                      <a:lnTo>
                        <a:pt x="216" y="26"/>
                      </a:lnTo>
                      <a:lnTo>
                        <a:pt x="216" y="13"/>
                      </a:lnTo>
                      <a:lnTo>
                        <a:pt x="249" y="13"/>
                      </a:lnTo>
                      <a:lnTo>
                        <a:pt x="249" y="26"/>
                      </a:lnTo>
                      <a:lnTo>
                        <a:pt x="279" y="26"/>
                      </a:lnTo>
                      <a:lnTo>
                        <a:pt x="279" y="43"/>
                      </a:lnTo>
                      <a:lnTo>
                        <a:pt x="292" y="55"/>
                      </a:lnTo>
                      <a:lnTo>
                        <a:pt x="304" y="55"/>
                      </a:lnTo>
                      <a:lnTo>
                        <a:pt x="304" y="68"/>
                      </a:lnTo>
                      <a:lnTo>
                        <a:pt x="317" y="68"/>
                      </a:lnTo>
                      <a:lnTo>
                        <a:pt x="317" y="77"/>
                      </a:lnTo>
                      <a:lnTo>
                        <a:pt x="330" y="77"/>
                      </a:lnTo>
                      <a:lnTo>
                        <a:pt x="330" y="89"/>
                      </a:lnTo>
                      <a:lnTo>
                        <a:pt x="338" y="89"/>
                      </a:lnTo>
                      <a:lnTo>
                        <a:pt x="330" y="89"/>
                      </a:lnTo>
                      <a:lnTo>
                        <a:pt x="330" y="144"/>
                      </a:lnTo>
                      <a:lnTo>
                        <a:pt x="338" y="144"/>
                      </a:lnTo>
                      <a:lnTo>
                        <a:pt x="351" y="157"/>
                      </a:lnTo>
                      <a:lnTo>
                        <a:pt x="351" y="178"/>
                      </a:lnTo>
                      <a:lnTo>
                        <a:pt x="364" y="178"/>
                      </a:lnTo>
                      <a:lnTo>
                        <a:pt x="351" y="178"/>
                      </a:lnTo>
                      <a:lnTo>
                        <a:pt x="351" y="204"/>
                      </a:lnTo>
                      <a:lnTo>
                        <a:pt x="381" y="204"/>
                      </a:lnTo>
                      <a:lnTo>
                        <a:pt x="381" y="229"/>
                      </a:lnTo>
                      <a:lnTo>
                        <a:pt x="393" y="229"/>
                      </a:lnTo>
                      <a:lnTo>
                        <a:pt x="393" y="242"/>
                      </a:lnTo>
                      <a:lnTo>
                        <a:pt x="406" y="242"/>
                      </a:lnTo>
                      <a:lnTo>
                        <a:pt x="393" y="242"/>
                      </a:lnTo>
                      <a:lnTo>
                        <a:pt x="393" y="250"/>
                      </a:lnTo>
                      <a:lnTo>
                        <a:pt x="381" y="250"/>
                      </a:lnTo>
                      <a:lnTo>
                        <a:pt x="381" y="263"/>
                      </a:lnTo>
                      <a:lnTo>
                        <a:pt x="393" y="263"/>
                      </a:lnTo>
                      <a:lnTo>
                        <a:pt x="381" y="276"/>
                      </a:lnTo>
                      <a:lnTo>
                        <a:pt x="381" y="292"/>
                      </a:lnTo>
                      <a:lnTo>
                        <a:pt x="393" y="292"/>
                      </a:lnTo>
                      <a:lnTo>
                        <a:pt x="393" y="318"/>
                      </a:lnTo>
                      <a:lnTo>
                        <a:pt x="351" y="318"/>
                      </a:lnTo>
                      <a:lnTo>
                        <a:pt x="351" y="331"/>
                      </a:lnTo>
                      <a:lnTo>
                        <a:pt x="338" y="331"/>
                      </a:lnTo>
                      <a:lnTo>
                        <a:pt x="351" y="331"/>
                      </a:lnTo>
                      <a:lnTo>
                        <a:pt x="338" y="331"/>
                      </a:lnTo>
                      <a:lnTo>
                        <a:pt x="338" y="343"/>
                      </a:lnTo>
                      <a:lnTo>
                        <a:pt x="330" y="343"/>
                      </a:lnTo>
                      <a:lnTo>
                        <a:pt x="330" y="352"/>
                      </a:lnTo>
                      <a:lnTo>
                        <a:pt x="304" y="352"/>
                      </a:lnTo>
                      <a:lnTo>
                        <a:pt x="304" y="364"/>
                      </a:lnTo>
                      <a:lnTo>
                        <a:pt x="317" y="364"/>
                      </a:lnTo>
                      <a:lnTo>
                        <a:pt x="317" y="377"/>
                      </a:lnTo>
                      <a:lnTo>
                        <a:pt x="330" y="377"/>
                      </a:lnTo>
                      <a:lnTo>
                        <a:pt x="330" y="394"/>
                      </a:lnTo>
                      <a:lnTo>
                        <a:pt x="338" y="394"/>
                      </a:lnTo>
                      <a:lnTo>
                        <a:pt x="338" y="377"/>
                      </a:lnTo>
                      <a:lnTo>
                        <a:pt x="338" y="394"/>
                      </a:lnTo>
                      <a:lnTo>
                        <a:pt x="351" y="394"/>
                      </a:lnTo>
                      <a:lnTo>
                        <a:pt x="351" y="377"/>
                      </a:lnTo>
                      <a:lnTo>
                        <a:pt x="381" y="377"/>
                      </a:lnTo>
                      <a:lnTo>
                        <a:pt x="381" y="394"/>
                      </a:lnTo>
                      <a:lnTo>
                        <a:pt x="393" y="394"/>
                      </a:lnTo>
                      <a:lnTo>
                        <a:pt x="393" y="407"/>
                      </a:lnTo>
                      <a:lnTo>
                        <a:pt x="406" y="407"/>
                      </a:lnTo>
                      <a:lnTo>
                        <a:pt x="406" y="419"/>
                      </a:lnTo>
                      <a:lnTo>
                        <a:pt x="440" y="419"/>
                      </a:lnTo>
                      <a:lnTo>
                        <a:pt x="440" y="407"/>
                      </a:lnTo>
                      <a:lnTo>
                        <a:pt x="465" y="407"/>
                      </a:lnTo>
                      <a:lnTo>
                        <a:pt x="465" y="432"/>
                      </a:lnTo>
                      <a:lnTo>
                        <a:pt x="482" y="432"/>
                      </a:lnTo>
                      <a:lnTo>
                        <a:pt x="482" y="441"/>
                      </a:lnTo>
                      <a:lnTo>
                        <a:pt x="495" y="441"/>
                      </a:lnTo>
                      <a:lnTo>
                        <a:pt x="495" y="453"/>
                      </a:lnTo>
                      <a:lnTo>
                        <a:pt x="520" y="453"/>
                      </a:lnTo>
                      <a:lnTo>
                        <a:pt x="520" y="466"/>
                      </a:lnTo>
                      <a:lnTo>
                        <a:pt x="542" y="466"/>
                      </a:lnTo>
                      <a:lnTo>
                        <a:pt x="580" y="491"/>
                      </a:lnTo>
                      <a:lnTo>
                        <a:pt x="567" y="491"/>
                      </a:lnTo>
                      <a:lnTo>
                        <a:pt x="567" y="534"/>
                      </a:lnTo>
                      <a:lnTo>
                        <a:pt x="580" y="534"/>
                      </a:lnTo>
                      <a:lnTo>
                        <a:pt x="580" y="555"/>
                      </a:lnTo>
                      <a:lnTo>
                        <a:pt x="597" y="568"/>
                      </a:lnTo>
                      <a:lnTo>
                        <a:pt x="609" y="568"/>
                      </a:lnTo>
                      <a:lnTo>
                        <a:pt x="609" y="593"/>
                      </a:lnTo>
                      <a:lnTo>
                        <a:pt x="597" y="593"/>
                      </a:lnTo>
                      <a:lnTo>
                        <a:pt x="609" y="610"/>
                      </a:lnTo>
                      <a:lnTo>
                        <a:pt x="609" y="627"/>
                      </a:lnTo>
                      <a:lnTo>
                        <a:pt x="622" y="627"/>
                      </a:lnTo>
                      <a:lnTo>
                        <a:pt x="630" y="644"/>
                      </a:lnTo>
                      <a:lnTo>
                        <a:pt x="630" y="657"/>
                      </a:lnTo>
                      <a:lnTo>
                        <a:pt x="643" y="657"/>
                      </a:lnTo>
                      <a:lnTo>
                        <a:pt x="643" y="669"/>
                      </a:lnTo>
                      <a:lnTo>
                        <a:pt x="643" y="657"/>
                      </a:lnTo>
                      <a:lnTo>
                        <a:pt x="656" y="657"/>
                      </a:lnTo>
                      <a:lnTo>
                        <a:pt x="656" y="669"/>
                      </a:lnTo>
                      <a:lnTo>
                        <a:pt x="669" y="657"/>
                      </a:lnTo>
                      <a:lnTo>
                        <a:pt x="681" y="657"/>
                      </a:lnTo>
                      <a:lnTo>
                        <a:pt x="681" y="644"/>
                      </a:lnTo>
                      <a:lnTo>
                        <a:pt x="698" y="644"/>
                      </a:lnTo>
                      <a:lnTo>
                        <a:pt x="698" y="580"/>
                      </a:lnTo>
                      <a:lnTo>
                        <a:pt x="711" y="580"/>
                      </a:lnTo>
                      <a:lnTo>
                        <a:pt x="711" y="568"/>
                      </a:lnTo>
                      <a:lnTo>
                        <a:pt x="715" y="568"/>
                      </a:lnTo>
                      <a:lnTo>
                        <a:pt x="715" y="555"/>
                      </a:lnTo>
                      <a:lnTo>
                        <a:pt x="732" y="555"/>
                      </a:lnTo>
                      <a:lnTo>
                        <a:pt x="745" y="542"/>
                      </a:lnTo>
                      <a:lnTo>
                        <a:pt x="770" y="542"/>
                      </a:lnTo>
                      <a:lnTo>
                        <a:pt x="770" y="521"/>
                      </a:lnTo>
                      <a:lnTo>
                        <a:pt x="757" y="508"/>
                      </a:lnTo>
                      <a:lnTo>
                        <a:pt x="745" y="508"/>
                      </a:lnTo>
                      <a:lnTo>
                        <a:pt x="745" y="491"/>
                      </a:lnTo>
                      <a:lnTo>
                        <a:pt x="757" y="479"/>
                      </a:lnTo>
                      <a:lnTo>
                        <a:pt x="770" y="479"/>
                      </a:lnTo>
                      <a:lnTo>
                        <a:pt x="770" y="466"/>
                      </a:lnTo>
                      <a:lnTo>
                        <a:pt x="783" y="466"/>
                      </a:lnTo>
                      <a:lnTo>
                        <a:pt x="783" y="453"/>
                      </a:lnTo>
                      <a:lnTo>
                        <a:pt x="796" y="453"/>
                      </a:lnTo>
                      <a:lnTo>
                        <a:pt x="796" y="441"/>
                      </a:lnTo>
                      <a:lnTo>
                        <a:pt x="817" y="441"/>
                      </a:lnTo>
                      <a:lnTo>
                        <a:pt x="817" y="419"/>
                      </a:lnTo>
                      <a:lnTo>
                        <a:pt x="829" y="419"/>
                      </a:lnTo>
                      <a:lnTo>
                        <a:pt x="829" y="441"/>
                      </a:lnTo>
                      <a:lnTo>
                        <a:pt x="846" y="441"/>
                      </a:lnTo>
                      <a:lnTo>
                        <a:pt x="846" y="432"/>
                      </a:lnTo>
                      <a:lnTo>
                        <a:pt x="872" y="432"/>
                      </a:lnTo>
                      <a:lnTo>
                        <a:pt x="872" y="441"/>
                      </a:lnTo>
                      <a:lnTo>
                        <a:pt x="884" y="441"/>
                      </a:lnTo>
                      <a:lnTo>
                        <a:pt x="897" y="432"/>
                      </a:lnTo>
                      <a:lnTo>
                        <a:pt x="918" y="432"/>
                      </a:lnTo>
                      <a:lnTo>
                        <a:pt x="918" y="419"/>
                      </a:lnTo>
                      <a:lnTo>
                        <a:pt x="931" y="419"/>
                      </a:lnTo>
                      <a:lnTo>
                        <a:pt x="918" y="419"/>
                      </a:lnTo>
                      <a:lnTo>
                        <a:pt x="931" y="419"/>
                      </a:lnTo>
                      <a:lnTo>
                        <a:pt x="931" y="432"/>
                      </a:lnTo>
                      <a:lnTo>
                        <a:pt x="948" y="432"/>
                      </a:lnTo>
                      <a:lnTo>
                        <a:pt x="948" y="441"/>
                      </a:lnTo>
                      <a:lnTo>
                        <a:pt x="961" y="441"/>
                      </a:lnTo>
                      <a:lnTo>
                        <a:pt x="961" y="453"/>
                      </a:lnTo>
                      <a:lnTo>
                        <a:pt x="973" y="453"/>
                      </a:lnTo>
                      <a:lnTo>
                        <a:pt x="973" y="521"/>
                      </a:lnTo>
                      <a:lnTo>
                        <a:pt x="961" y="534"/>
                      </a:lnTo>
                      <a:lnTo>
                        <a:pt x="961" y="542"/>
                      </a:lnTo>
                      <a:lnTo>
                        <a:pt x="973" y="555"/>
                      </a:lnTo>
                      <a:lnTo>
                        <a:pt x="1075" y="555"/>
                      </a:lnTo>
                      <a:lnTo>
                        <a:pt x="1075" y="568"/>
                      </a:lnTo>
                      <a:lnTo>
                        <a:pt x="1079" y="568"/>
                      </a:lnTo>
                      <a:lnTo>
                        <a:pt x="1096" y="555"/>
                      </a:lnTo>
                      <a:lnTo>
                        <a:pt x="1096" y="568"/>
                      </a:lnTo>
                      <a:lnTo>
                        <a:pt x="1109" y="555"/>
                      </a:lnTo>
                      <a:lnTo>
                        <a:pt x="1122" y="542"/>
                      </a:lnTo>
                      <a:lnTo>
                        <a:pt x="1134" y="542"/>
                      </a:lnTo>
                      <a:lnTo>
                        <a:pt x="1134" y="521"/>
                      </a:lnTo>
                      <a:lnTo>
                        <a:pt x="1147" y="521"/>
                      </a:lnTo>
                      <a:lnTo>
                        <a:pt x="1147" y="508"/>
                      </a:lnTo>
                      <a:lnTo>
                        <a:pt x="1177" y="508"/>
                      </a:lnTo>
                      <a:lnTo>
                        <a:pt x="1177" y="491"/>
                      </a:lnTo>
                      <a:lnTo>
                        <a:pt x="1181" y="491"/>
                      </a:lnTo>
                      <a:lnTo>
                        <a:pt x="1181" y="508"/>
                      </a:lnTo>
                      <a:lnTo>
                        <a:pt x="1249" y="508"/>
                      </a:lnTo>
                      <a:lnTo>
                        <a:pt x="1249" y="521"/>
                      </a:lnTo>
                      <a:lnTo>
                        <a:pt x="1236" y="521"/>
                      </a:lnTo>
                      <a:lnTo>
                        <a:pt x="1236" y="534"/>
                      </a:lnTo>
                      <a:lnTo>
                        <a:pt x="1223" y="534"/>
                      </a:lnTo>
                      <a:lnTo>
                        <a:pt x="1223" y="593"/>
                      </a:lnTo>
                      <a:lnTo>
                        <a:pt x="1210" y="593"/>
                      </a:lnTo>
                      <a:lnTo>
                        <a:pt x="1210" y="627"/>
                      </a:lnTo>
                      <a:lnTo>
                        <a:pt x="1198" y="627"/>
                      </a:lnTo>
                      <a:lnTo>
                        <a:pt x="1210" y="627"/>
                      </a:lnTo>
                      <a:lnTo>
                        <a:pt x="1210" y="644"/>
                      </a:lnTo>
                      <a:lnTo>
                        <a:pt x="1223" y="644"/>
                      </a:lnTo>
                      <a:lnTo>
                        <a:pt x="1223" y="669"/>
                      </a:lnTo>
                      <a:lnTo>
                        <a:pt x="1236" y="669"/>
                      </a:lnTo>
                      <a:lnTo>
                        <a:pt x="1236" y="682"/>
                      </a:lnTo>
                      <a:lnTo>
                        <a:pt x="1249" y="682"/>
                      </a:lnTo>
                      <a:lnTo>
                        <a:pt x="1249" y="695"/>
                      </a:lnTo>
                      <a:lnTo>
                        <a:pt x="1282" y="695"/>
                      </a:lnTo>
                      <a:lnTo>
                        <a:pt x="1282" y="707"/>
                      </a:lnTo>
                      <a:lnTo>
                        <a:pt x="1295" y="707"/>
                      </a:lnTo>
                      <a:lnTo>
                        <a:pt x="1295" y="741"/>
                      </a:lnTo>
                      <a:lnTo>
                        <a:pt x="1359" y="741"/>
                      </a:lnTo>
                      <a:lnTo>
                        <a:pt x="1350" y="741"/>
                      </a:lnTo>
                      <a:lnTo>
                        <a:pt x="1350" y="729"/>
                      </a:lnTo>
                      <a:lnTo>
                        <a:pt x="1359" y="729"/>
                      </a:lnTo>
                      <a:lnTo>
                        <a:pt x="1350" y="729"/>
                      </a:lnTo>
                      <a:lnTo>
                        <a:pt x="1350" y="716"/>
                      </a:lnTo>
                      <a:lnTo>
                        <a:pt x="1371" y="716"/>
                      </a:lnTo>
                      <a:lnTo>
                        <a:pt x="1371" y="707"/>
                      </a:lnTo>
                      <a:lnTo>
                        <a:pt x="1397" y="707"/>
                      </a:lnTo>
                      <a:lnTo>
                        <a:pt x="1397" y="682"/>
                      </a:lnTo>
                      <a:lnTo>
                        <a:pt x="1426" y="682"/>
                      </a:lnTo>
                      <a:lnTo>
                        <a:pt x="1426" y="657"/>
                      </a:lnTo>
                      <a:lnTo>
                        <a:pt x="1439" y="657"/>
                      </a:lnTo>
                      <a:lnTo>
                        <a:pt x="1439" y="644"/>
                      </a:lnTo>
                      <a:lnTo>
                        <a:pt x="1439" y="657"/>
                      </a:lnTo>
                      <a:lnTo>
                        <a:pt x="1439" y="644"/>
                      </a:lnTo>
                      <a:lnTo>
                        <a:pt x="1452" y="644"/>
                      </a:lnTo>
                      <a:lnTo>
                        <a:pt x="1452" y="657"/>
                      </a:lnTo>
                      <a:lnTo>
                        <a:pt x="1460" y="657"/>
                      </a:lnTo>
                      <a:lnTo>
                        <a:pt x="1460" y="682"/>
                      </a:lnTo>
                      <a:lnTo>
                        <a:pt x="1473" y="682"/>
                      </a:lnTo>
                      <a:lnTo>
                        <a:pt x="1473" y="695"/>
                      </a:lnTo>
                      <a:lnTo>
                        <a:pt x="1473" y="682"/>
                      </a:lnTo>
                      <a:lnTo>
                        <a:pt x="1498" y="682"/>
                      </a:lnTo>
                      <a:lnTo>
                        <a:pt x="1498" y="669"/>
                      </a:lnTo>
                      <a:lnTo>
                        <a:pt x="1528" y="669"/>
                      </a:lnTo>
                      <a:lnTo>
                        <a:pt x="1528" y="682"/>
                      </a:lnTo>
                      <a:lnTo>
                        <a:pt x="1528" y="669"/>
                      </a:lnTo>
                      <a:lnTo>
                        <a:pt x="1574" y="669"/>
                      </a:lnTo>
                      <a:lnTo>
                        <a:pt x="1574" y="657"/>
                      </a:lnTo>
                      <a:lnTo>
                        <a:pt x="1574" y="669"/>
                      </a:lnTo>
                      <a:lnTo>
                        <a:pt x="1587" y="669"/>
                      </a:lnTo>
                      <a:lnTo>
                        <a:pt x="1587" y="644"/>
                      </a:lnTo>
                      <a:lnTo>
                        <a:pt x="1587" y="657"/>
                      </a:lnTo>
                      <a:lnTo>
                        <a:pt x="1613" y="657"/>
                      </a:lnTo>
                      <a:lnTo>
                        <a:pt x="1613" y="644"/>
                      </a:lnTo>
                      <a:lnTo>
                        <a:pt x="1600" y="644"/>
                      </a:lnTo>
                      <a:lnTo>
                        <a:pt x="1600" y="627"/>
                      </a:lnTo>
                      <a:lnTo>
                        <a:pt x="1630" y="627"/>
                      </a:lnTo>
                      <a:lnTo>
                        <a:pt x="1630" y="593"/>
                      </a:lnTo>
                      <a:lnTo>
                        <a:pt x="1663" y="593"/>
                      </a:lnTo>
                      <a:lnTo>
                        <a:pt x="1663" y="580"/>
                      </a:lnTo>
                      <a:lnTo>
                        <a:pt x="1676" y="580"/>
                      </a:lnTo>
                      <a:lnTo>
                        <a:pt x="1676" y="534"/>
                      </a:lnTo>
                      <a:lnTo>
                        <a:pt x="1689" y="534"/>
                      </a:lnTo>
                      <a:lnTo>
                        <a:pt x="1689" y="521"/>
                      </a:lnTo>
                      <a:lnTo>
                        <a:pt x="1714" y="521"/>
                      </a:lnTo>
                      <a:lnTo>
                        <a:pt x="1727" y="508"/>
                      </a:lnTo>
                      <a:lnTo>
                        <a:pt x="1748" y="508"/>
                      </a:lnTo>
                      <a:lnTo>
                        <a:pt x="1748" y="491"/>
                      </a:lnTo>
                      <a:lnTo>
                        <a:pt x="1778" y="491"/>
                      </a:lnTo>
                      <a:lnTo>
                        <a:pt x="1778" y="479"/>
                      </a:lnTo>
                      <a:lnTo>
                        <a:pt x="1790" y="479"/>
                      </a:lnTo>
                      <a:lnTo>
                        <a:pt x="1778" y="479"/>
                      </a:lnTo>
                      <a:lnTo>
                        <a:pt x="1778" y="453"/>
                      </a:lnTo>
                      <a:lnTo>
                        <a:pt x="1761" y="453"/>
                      </a:lnTo>
                      <a:lnTo>
                        <a:pt x="1761" y="441"/>
                      </a:lnTo>
                      <a:lnTo>
                        <a:pt x="1748" y="441"/>
                      </a:lnTo>
                      <a:lnTo>
                        <a:pt x="1748" y="432"/>
                      </a:lnTo>
                      <a:lnTo>
                        <a:pt x="1735" y="432"/>
                      </a:lnTo>
                      <a:lnTo>
                        <a:pt x="1735" y="419"/>
                      </a:lnTo>
                      <a:lnTo>
                        <a:pt x="1727" y="419"/>
                      </a:lnTo>
                      <a:lnTo>
                        <a:pt x="1727" y="407"/>
                      </a:lnTo>
                      <a:lnTo>
                        <a:pt x="1714" y="407"/>
                      </a:lnTo>
                      <a:lnTo>
                        <a:pt x="1714" y="377"/>
                      </a:lnTo>
                      <a:lnTo>
                        <a:pt x="1701" y="377"/>
                      </a:lnTo>
                      <a:lnTo>
                        <a:pt x="1701" y="318"/>
                      </a:lnTo>
                      <a:lnTo>
                        <a:pt x="1689" y="318"/>
                      </a:lnTo>
                      <a:lnTo>
                        <a:pt x="1701" y="318"/>
                      </a:lnTo>
                      <a:lnTo>
                        <a:pt x="1676" y="318"/>
                      </a:lnTo>
                      <a:lnTo>
                        <a:pt x="1676" y="263"/>
                      </a:lnTo>
                      <a:lnTo>
                        <a:pt x="1689" y="263"/>
                      </a:lnTo>
                      <a:lnTo>
                        <a:pt x="1676" y="263"/>
                      </a:lnTo>
                      <a:lnTo>
                        <a:pt x="1676" y="250"/>
                      </a:lnTo>
                      <a:lnTo>
                        <a:pt x="1663" y="250"/>
                      </a:lnTo>
                      <a:lnTo>
                        <a:pt x="1663" y="263"/>
                      </a:lnTo>
                      <a:lnTo>
                        <a:pt x="1663" y="250"/>
                      </a:lnTo>
                      <a:lnTo>
                        <a:pt x="1646" y="250"/>
                      </a:lnTo>
                      <a:lnTo>
                        <a:pt x="1646" y="216"/>
                      </a:lnTo>
                      <a:lnTo>
                        <a:pt x="1642" y="216"/>
                      </a:lnTo>
                      <a:lnTo>
                        <a:pt x="1642" y="204"/>
                      </a:lnTo>
                      <a:lnTo>
                        <a:pt x="1630" y="204"/>
                      </a:lnTo>
                      <a:lnTo>
                        <a:pt x="1630" y="191"/>
                      </a:lnTo>
                      <a:lnTo>
                        <a:pt x="1613" y="191"/>
                      </a:lnTo>
                      <a:lnTo>
                        <a:pt x="1613" y="144"/>
                      </a:lnTo>
                      <a:lnTo>
                        <a:pt x="1600" y="144"/>
                      </a:lnTo>
                      <a:lnTo>
                        <a:pt x="1600" y="127"/>
                      </a:lnTo>
                      <a:lnTo>
                        <a:pt x="1587" y="127"/>
                      </a:lnTo>
                      <a:lnTo>
                        <a:pt x="1587" y="115"/>
                      </a:lnTo>
                      <a:lnTo>
                        <a:pt x="1600" y="115"/>
                      </a:lnTo>
                      <a:lnTo>
                        <a:pt x="1587" y="115"/>
                      </a:lnTo>
                      <a:lnTo>
                        <a:pt x="1587" y="102"/>
                      </a:lnTo>
                      <a:lnTo>
                        <a:pt x="1574" y="102"/>
                      </a:lnTo>
                      <a:lnTo>
                        <a:pt x="1574" y="77"/>
                      </a:lnTo>
                      <a:lnTo>
                        <a:pt x="1562" y="77"/>
                      </a:lnTo>
                      <a:lnTo>
                        <a:pt x="1562" y="55"/>
                      </a:lnTo>
                      <a:lnTo>
                        <a:pt x="1545" y="55"/>
                      </a:lnTo>
                      <a:lnTo>
                        <a:pt x="1545" y="43"/>
                      </a:lnTo>
                      <a:lnTo>
                        <a:pt x="1541" y="43"/>
                      </a:lnTo>
                      <a:lnTo>
                        <a:pt x="1545" y="43"/>
                      </a:lnTo>
                      <a:lnTo>
                        <a:pt x="1545" y="26"/>
                      </a:lnTo>
                      <a:lnTo>
                        <a:pt x="1562" y="26"/>
                      </a:lnTo>
                      <a:lnTo>
                        <a:pt x="1545" y="26"/>
                      </a:lnTo>
                      <a:lnTo>
                        <a:pt x="1545" y="13"/>
                      </a:lnTo>
                      <a:lnTo>
                        <a:pt x="1562" y="13"/>
                      </a:lnTo>
                      <a:lnTo>
                        <a:pt x="1562" y="26"/>
                      </a:lnTo>
                      <a:lnTo>
                        <a:pt x="1600" y="26"/>
                      </a:lnTo>
                      <a:lnTo>
                        <a:pt x="1600" y="43"/>
                      </a:lnTo>
                      <a:lnTo>
                        <a:pt x="1642" y="43"/>
                      </a:lnTo>
                      <a:lnTo>
                        <a:pt x="1642" y="26"/>
                      </a:lnTo>
                      <a:lnTo>
                        <a:pt x="1646" y="26"/>
                      </a:lnTo>
                      <a:lnTo>
                        <a:pt x="1646" y="13"/>
                      </a:lnTo>
                      <a:lnTo>
                        <a:pt x="1663" y="13"/>
                      </a:lnTo>
                      <a:lnTo>
                        <a:pt x="1663" y="26"/>
                      </a:lnTo>
                      <a:lnTo>
                        <a:pt x="1689" y="26"/>
                      </a:lnTo>
                      <a:lnTo>
                        <a:pt x="1689" y="13"/>
                      </a:lnTo>
                      <a:lnTo>
                        <a:pt x="1735" y="13"/>
                      </a:lnTo>
                      <a:lnTo>
                        <a:pt x="1735" y="0"/>
                      </a:lnTo>
                      <a:lnTo>
                        <a:pt x="1748" y="0"/>
                      </a:lnTo>
                      <a:lnTo>
                        <a:pt x="1748" y="13"/>
                      </a:lnTo>
                      <a:lnTo>
                        <a:pt x="1761" y="13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1189;p19">
                  <a:extLst>
                    <a:ext uri="{FF2B5EF4-FFF2-40B4-BE49-F238E27FC236}">
                      <a16:creationId xmlns:a16="http://schemas.microsoft.com/office/drawing/2014/main" id="{3159E2D0-C2E7-2BAB-D1F1-17AA91F9B3E4}"/>
                    </a:ext>
                  </a:extLst>
                </p:cNvPr>
                <p:cNvSpPr/>
                <p:nvPr/>
              </p:nvSpPr>
              <p:spPr>
                <a:xfrm>
                  <a:off x="7891368" y="3479388"/>
                  <a:ext cx="603750" cy="810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1" h="2502" extrusionOk="0">
                      <a:moveTo>
                        <a:pt x="499" y="267"/>
                      </a:moveTo>
                      <a:lnTo>
                        <a:pt x="491" y="267"/>
                      </a:lnTo>
                      <a:lnTo>
                        <a:pt x="491" y="241"/>
                      </a:lnTo>
                      <a:lnTo>
                        <a:pt x="499" y="241"/>
                      </a:lnTo>
                      <a:lnTo>
                        <a:pt x="499" y="229"/>
                      </a:lnTo>
                      <a:lnTo>
                        <a:pt x="512" y="229"/>
                      </a:lnTo>
                      <a:lnTo>
                        <a:pt x="512" y="216"/>
                      </a:lnTo>
                      <a:lnTo>
                        <a:pt x="537" y="216"/>
                      </a:lnTo>
                      <a:lnTo>
                        <a:pt x="537" y="199"/>
                      </a:lnTo>
                      <a:lnTo>
                        <a:pt x="550" y="199"/>
                      </a:lnTo>
                      <a:lnTo>
                        <a:pt x="550" y="186"/>
                      </a:lnTo>
                      <a:lnTo>
                        <a:pt x="567" y="186"/>
                      </a:lnTo>
                      <a:lnTo>
                        <a:pt x="567" y="174"/>
                      </a:lnTo>
                      <a:lnTo>
                        <a:pt x="580" y="174"/>
                      </a:lnTo>
                      <a:lnTo>
                        <a:pt x="580" y="165"/>
                      </a:lnTo>
                      <a:lnTo>
                        <a:pt x="584" y="165"/>
                      </a:lnTo>
                      <a:lnTo>
                        <a:pt x="584" y="152"/>
                      </a:lnTo>
                      <a:lnTo>
                        <a:pt x="639" y="152"/>
                      </a:lnTo>
                      <a:lnTo>
                        <a:pt x="639" y="140"/>
                      </a:lnTo>
                      <a:lnTo>
                        <a:pt x="652" y="140"/>
                      </a:lnTo>
                      <a:lnTo>
                        <a:pt x="652" y="114"/>
                      </a:lnTo>
                      <a:lnTo>
                        <a:pt x="669" y="97"/>
                      </a:lnTo>
                      <a:lnTo>
                        <a:pt x="669" y="80"/>
                      </a:lnTo>
                      <a:lnTo>
                        <a:pt x="681" y="68"/>
                      </a:lnTo>
                      <a:lnTo>
                        <a:pt x="681" y="25"/>
                      </a:lnTo>
                      <a:lnTo>
                        <a:pt x="685" y="25"/>
                      </a:lnTo>
                      <a:lnTo>
                        <a:pt x="685" y="13"/>
                      </a:lnTo>
                      <a:lnTo>
                        <a:pt x="715" y="13"/>
                      </a:lnTo>
                      <a:lnTo>
                        <a:pt x="728" y="25"/>
                      </a:lnTo>
                      <a:lnTo>
                        <a:pt x="740" y="25"/>
                      </a:lnTo>
                      <a:lnTo>
                        <a:pt x="740" y="38"/>
                      </a:lnTo>
                      <a:lnTo>
                        <a:pt x="753" y="38"/>
                      </a:lnTo>
                      <a:lnTo>
                        <a:pt x="753" y="25"/>
                      </a:lnTo>
                      <a:lnTo>
                        <a:pt x="766" y="13"/>
                      </a:lnTo>
                      <a:lnTo>
                        <a:pt x="766" y="25"/>
                      </a:lnTo>
                      <a:lnTo>
                        <a:pt x="855" y="25"/>
                      </a:lnTo>
                      <a:lnTo>
                        <a:pt x="855" y="13"/>
                      </a:lnTo>
                      <a:lnTo>
                        <a:pt x="901" y="13"/>
                      </a:lnTo>
                      <a:lnTo>
                        <a:pt x="901" y="0"/>
                      </a:lnTo>
                      <a:lnTo>
                        <a:pt x="918" y="0"/>
                      </a:lnTo>
                      <a:lnTo>
                        <a:pt x="918" y="13"/>
                      </a:lnTo>
                      <a:lnTo>
                        <a:pt x="931" y="13"/>
                      </a:lnTo>
                      <a:lnTo>
                        <a:pt x="931" y="25"/>
                      </a:lnTo>
                      <a:lnTo>
                        <a:pt x="944" y="25"/>
                      </a:lnTo>
                      <a:lnTo>
                        <a:pt x="944" y="38"/>
                      </a:lnTo>
                      <a:lnTo>
                        <a:pt x="931" y="38"/>
                      </a:lnTo>
                      <a:lnTo>
                        <a:pt x="931" y="51"/>
                      </a:lnTo>
                      <a:lnTo>
                        <a:pt x="918" y="51"/>
                      </a:lnTo>
                      <a:lnTo>
                        <a:pt x="931" y="51"/>
                      </a:lnTo>
                      <a:lnTo>
                        <a:pt x="931" y="68"/>
                      </a:lnTo>
                      <a:lnTo>
                        <a:pt x="944" y="68"/>
                      </a:lnTo>
                      <a:lnTo>
                        <a:pt x="944" y="80"/>
                      </a:lnTo>
                      <a:lnTo>
                        <a:pt x="956" y="80"/>
                      </a:lnTo>
                      <a:lnTo>
                        <a:pt x="956" y="97"/>
                      </a:lnTo>
                      <a:lnTo>
                        <a:pt x="978" y="97"/>
                      </a:lnTo>
                      <a:lnTo>
                        <a:pt x="978" y="114"/>
                      </a:lnTo>
                      <a:lnTo>
                        <a:pt x="990" y="127"/>
                      </a:lnTo>
                      <a:lnTo>
                        <a:pt x="990" y="140"/>
                      </a:lnTo>
                      <a:lnTo>
                        <a:pt x="978" y="140"/>
                      </a:lnTo>
                      <a:lnTo>
                        <a:pt x="978" y="165"/>
                      </a:lnTo>
                      <a:lnTo>
                        <a:pt x="990" y="174"/>
                      </a:lnTo>
                      <a:lnTo>
                        <a:pt x="1016" y="174"/>
                      </a:lnTo>
                      <a:lnTo>
                        <a:pt x="1033" y="186"/>
                      </a:lnTo>
                      <a:lnTo>
                        <a:pt x="1016" y="186"/>
                      </a:lnTo>
                      <a:lnTo>
                        <a:pt x="1016" y="199"/>
                      </a:lnTo>
                      <a:lnTo>
                        <a:pt x="1045" y="199"/>
                      </a:lnTo>
                      <a:lnTo>
                        <a:pt x="1045" y="216"/>
                      </a:lnTo>
                      <a:lnTo>
                        <a:pt x="1050" y="216"/>
                      </a:lnTo>
                      <a:lnTo>
                        <a:pt x="1050" y="229"/>
                      </a:lnTo>
                      <a:lnTo>
                        <a:pt x="1066" y="229"/>
                      </a:lnTo>
                      <a:lnTo>
                        <a:pt x="1066" y="254"/>
                      </a:lnTo>
                      <a:lnTo>
                        <a:pt x="1079" y="254"/>
                      </a:lnTo>
                      <a:lnTo>
                        <a:pt x="1079" y="267"/>
                      </a:lnTo>
                      <a:lnTo>
                        <a:pt x="1092" y="267"/>
                      </a:lnTo>
                      <a:lnTo>
                        <a:pt x="1092" y="275"/>
                      </a:lnTo>
                      <a:lnTo>
                        <a:pt x="1079" y="275"/>
                      </a:lnTo>
                      <a:lnTo>
                        <a:pt x="1092" y="275"/>
                      </a:lnTo>
                      <a:lnTo>
                        <a:pt x="1092" y="301"/>
                      </a:lnTo>
                      <a:lnTo>
                        <a:pt x="1105" y="301"/>
                      </a:lnTo>
                      <a:lnTo>
                        <a:pt x="1105" y="343"/>
                      </a:lnTo>
                      <a:lnTo>
                        <a:pt x="1117" y="343"/>
                      </a:lnTo>
                      <a:lnTo>
                        <a:pt x="1117" y="356"/>
                      </a:lnTo>
                      <a:lnTo>
                        <a:pt x="1134" y="356"/>
                      </a:lnTo>
                      <a:lnTo>
                        <a:pt x="1134" y="364"/>
                      </a:lnTo>
                      <a:lnTo>
                        <a:pt x="1138" y="364"/>
                      </a:lnTo>
                      <a:lnTo>
                        <a:pt x="1138" y="402"/>
                      </a:lnTo>
                      <a:lnTo>
                        <a:pt x="1168" y="402"/>
                      </a:lnTo>
                      <a:lnTo>
                        <a:pt x="1168" y="415"/>
                      </a:lnTo>
                      <a:lnTo>
                        <a:pt x="1181" y="415"/>
                      </a:lnTo>
                      <a:lnTo>
                        <a:pt x="1181" y="432"/>
                      </a:lnTo>
                      <a:lnTo>
                        <a:pt x="1193" y="432"/>
                      </a:lnTo>
                      <a:lnTo>
                        <a:pt x="1193" y="444"/>
                      </a:lnTo>
                      <a:lnTo>
                        <a:pt x="1219" y="444"/>
                      </a:lnTo>
                      <a:lnTo>
                        <a:pt x="1219" y="466"/>
                      </a:lnTo>
                      <a:lnTo>
                        <a:pt x="1232" y="466"/>
                      </a:lnTo>
                      <a:lnTo>
                        <a:pt x="1232" y="491"/>
                      </a:lnTo>
                      <a:lnTo>
                        <a:pt x="1240" y="491"/>
                      </a:lnTo>
                      <a:lnTo>
                        <a:pt x="1240" y="529"/>
                      </a:lnTo>
                      <a:lnTo>
                        <a:pt x="1232" y="529"/>
                      </a:lnTo>
                      <a:lnTo>
                        <a:pt x="1240" y="529"/>
                      </a:lnTo>
                      <a:lnTo>
                        <a:pt x="1232" y="529"/>
                      </a:lnTo>
                      <a:lnTo>
                        <a:pt x="1240" y="529"/>
                      </a:lnTo>
                      <a:lnTo>
                        <a:pt x="1240" y="546"/>
                      </a:lnTo>
                      <a:lnTo>
                        <a:pt x="1265" y="546"/>
                      </a:lnTo>
                      <a:lnTo>
                        <a:pt x="1265" y="580"/>
                      </a:lnTo>
                      <a:lnTo>
                        <a:pt x="1282" y="580"/>
                      </a:lnTo>
                      <a:lnTo>
                        <a:pt x="1282" y="631"/>
                      </a:lnTo>
                      <a:lnTo>
                        <a:pt x="1295" y="631"/>
                      </a:lnTo>
                      <a:lnTo>
                        <a:pt x="1295" y="639"/>
                      </a:lnTo>
                      <a:lnTo>
                        <a:pt x="1308" y="639"/>
                      </a:lnTo>
                      <a:lnTo>
                        <a:pt x="1308" y="652"/>
                      </a:lnTo>
                      <a:lnTo>
                        <a:pt x="1295" y="652"/>
                      </a:lnTo>
                      <a:lnTo>
                        <a:pt x="1308" y="652"/>
                      </a:lnTo>
                      <a:lnTo>
                        <a:pt x="1308" y="665"/>
                      </a:lnTo>
                      <a:lnTo>
                        <a:pt x="1320" y="665"/>
                      </a:lnTo>
                      <a:lnTo>
                        <a:pt x="1320" y="694"/>
                      </a:lnTo>
                      <a:lnTo>
                        <a:pt x="1329" y="694"/>
                      </a:lnTo>
                      <a:lnTo>
                        <a:pt x="1329" y="707"/>
                      </a:lnTo>
                      <a:lnTo>
                        <a:pt x="1342" y="707"/>
                      </a:lnTo>
                      <a:lnTo>
                        <a:pt x="1342" y="732"/>
                      </a:lnTo>
                      <a:lnTo>
                        <a:pt x="1354" y="732"/>
                      </a:lnTo>
                      <a:lnTo>
                        <a:pt x="1354" y="741"/>
                      </a:lnTo>
                      <a:lnTo>
                        <a:pt x="1342" y="741"/>
                      </a:lnTo>
                      <a:lnTo>
                        <a:pt x="1354" y="741"/>
                      </a:lnTo>
                      <a:lnTo>
                        <a:pt x="1342" y="753"/>
                      </a:lnTo>
                      <a:lnTo>
                        <a:pt x="1354" y="753"/>
                      </a:lnTo>
                      <a:lnTo>
                        <a:pt x="1354" y="766"/>
                      </a:lnTo>
                      <a:lnTo>
                        <a:pt x="1367" y="779"/>
                      </a:lnTo>
                      <a:lnTo>
                        <a:pt x="1367" y="766"/>
                      </a:lnTo>
                      <a:lnTo>
                        <a:pt x="1367" y="779"/>
                      </a:lnTo>
                      <a:lnTo>
                        <a:pt x="1384" y="779"/>
                      </a:lnTo>
                      <a:lnTo>
                        <a:pt x="1384" y="809"/>
                      </a:lnTo>
                      <a:lnTo>
                        <a:pt x="1397" y="809"/>
                      </a:lnTo>
                      <a:lnTo>
                        <a:pt x="1397" y="821"/>
                      </a:lnTo>
                      <a:lnTo>
                        <a:pt x="1409" y="821"/>
                      </a:lnTo>
                      <a:lnTo>
                        <a:pt x="1409" y="842"/>
                      </a:lnTo>
                      <a:lnTo>
                        <a:pt x="1431" y="842"/>
                      </a:lnTo>
                      <a:lnTo>
                        <a:pt x="1431" y="855"/>
                      </a:lnTo>
                      <a:lnTo>
                        <a:pt x="1469" y="855"/>
                      </a:lnTo>
                      <a:lnTo>
                        <a:pt x="1469" y="868"/>
                      </a:lnTo>
                      <a:lnTo>
                        <a:pt x="1481" y="868"/>
                      </a:lnTo>
                      <a:lnTo>
                        <a:pt x="1469" y="868"/>
                      </a:lnTo>
                      <a:lnTo>
                        <a:pt x="1469" y="881"/>
                      </a:lnTo>
                      <a:lnTo>
                        <a:pt x="1498" y="881"/>
                      </a:lnTo>
                      <a:lnTo>
                        <a:pt x="1498" y="897"/>
                      </a:lnTo>
                      <a:lnTo>
                        <a:pt x="1511" y="897"/>
                      </a:lnTo>
                      <a:lnTo>
                        <a:pt x="1511" y="910"/>
                      </a:lnTo>
                      <a:lnTo>
                        <a:pt x="1515" y="910"/>
                      </a:lnTo>
                      <a:lnTo>
                        <a:pt x="1515" y="914"/>
                      </a:lnTo>
                      <a:lnTo>
                        <a:pt x="1545" y="914"/>
                      </a:lnTo>
                      <a:lnTo>
                        <a:pt x="1545" y="931"/>
                      </a:lnTo>
                      <a:lnTo>
                        <a:pt x="1545" y="914"/>
                      </a:lnTo>
                      <a:lnTo>
                        <a:pt x="1545" y="931"/>
                      </a:lnTo>
                      <a:lnTo>
                        <a:pt x="1583" y="931"/>
                      </a:lnTo>
                      <a:lnTo>
                        <a:pt x="1583" y="944"/>
                      </a:lnTo>
                      <a:lnTo>
                        <a:pt x="1600" y="944"/>
                      </a:lnTo>
                      <a:lnTo>
                        <a:pt x="1600" y="957"/>
                      </a:lnTo>
                      <a:lnTo>
                        <a:pt x="1617" y="957"/>
                      </a:lnTo>
                      <a:lnTo>
                        <a:pt x="1617" y="969"/>
                      </a:lnTo>
                      <a:lnTo>
                        <a:pt x="1659" y="969"/>
                      </a:lnTo>
                      <a:lnTo>
                        <a:pt x="1659" y="982"/>
                      </a:lnTo>
                      <a:lnTo>
                        <a:pt x="1697" y="982"/>
                      </a:lnTo>
                      <a:lnTo>
                        <a:pt x="1697" y="995"/>
                      </a:lnTo>
                      <a:lnTo>
                        <a:pt x="1706" y="995"/>
                      </a:lnTo>
                      <a:lnTo>
                        <a:pt x="1706" y="1012"/>
                      </a:lnTo>
                      <a:lnTo>
                        <a:pt x="1718" y="1012"/>
                      </a:lnTo>
                      <a:lnTo>
                        <a:pt x="1718" y="1029"/>
                      </a:lnTo>
                      <a:lnTo>
                        <a:pt x="1731" y="1029"/>
                      </a:lnTo>
                      <a:lnTo>
                        <a:pt x="1731" y="1046"/>
                      </a:lnTo>
                      <a:lnTo>
                        <a:pt x="1748" y="1046"/>
                      </a:lnTo>
                      <a:lnTo>
                        <a:pt x="1748" y="1071"/>
                      </a:lnTo>
                      <a:lnTo>
                        <a:pt x="1761" y="1071"/>
                      </a:lnTo>
                      <a:lnTo>
                        <a:pt x="1761" y="1084"/>
                      </a:lnTo>
                      <a:lnTo>
                        <a:pt x="1748" y="1084"/>
                      </a:lnTo>
                      <a:lnTo>
                        <a:pt x="1748" y="1096"/>
                      </a:lnTo>
                      <a:lnTo>
                        <a:pt x="1761" y="1096"/>
                      </a:lnTo>
                      <a:lnTo>
                        <a:pt x="1748" y="1096"/>
                      </a:lnTo>
                      <a:lnTo>
                        <a:pt x="1748" y="1130"/>
                      </a:lnTo>
                      <a:lnTo>
                        <a:pt x="1731" y="1130"/>
                      </a:lnTo>
                      <a:lnTo>
                        <a:pt x="1748" y="1130"/>
                      </a:lnTo>
                      <a:lnTo>
                        <a:pt x="1731" y="1147"/>
                      </a:lnTo>
                      <a:lnTo>
                        <a:pt x="1748" y="1147"/>
                      </a:lnTo>
                      <a:lnTo>
                        <a:pt x="1748" y="1173"/>
                      </a:lnTo>
                      <a:lnTo>
                        <a:pt x="1731" y="1173"/>
                      </a:lnTo>
                      <a:lnTo>
                        <a:pt x="1731" y="1198"/>
                      </a:lnTo>
                      <a:lnTo>
                        <a:pt x="1706" y="1198"/>
                      </a:lnTo>
                      <a:lnTo>
                        <a:pt x="1706" y="1173"/>
                      </a:lnTo>
                      <a:lnTo>
                        <a:pt x="1685" y="1173"/>
                      </a:lnTo>
                      <a:lnTo>
                        <a:pt x="1685" y="1160"/>
                      </a:lnTo>
                      <a:lnTo>
                        <a:pt x="1672" y="1160"/>
                      </a:lnTo>
                      <a:lnTo>
                        <a:pt x="1672" y="1130"/>
                      </a:lnTo>
                      <a:lnTo>
                        <a:pt x="1659" y="1130"/>
                      </a:lnTo>
                      <a:lnTo>
                        <a:pt x="1659" y="1105"/>
                      </a:lnTo>
                      <a:lnTo>
                        <a:pt x="1646" y="1105"/>
                      </a:lnTo>
                      <a:lnTo>
                        <a:pt x="1646" y="1118"/>
                      </a:lnTo>
                      <a:lnTo>
                        <a:pt x="1634" y="1118"/>
                      </a:lnTo>
                      <a:lnTo>
                        <a:pt x="1646" y="1118"/>
                      </a:lnTo>
                      <a:lnTo>
                        <a:pt x="1634" y="1118"/>
                      </a:lnTo>
                      <a:lnTo>
                        <a:pt x="1634" y="1130"/>
                      </a:lnTo>
                      <a:lnTo>
                        <a:pt x="1617" y="1130"/>
                      </a:lnTo>
                      <a:lnTo>
                        <a:pt x="1617" y="1147"/>
                      </a:lnTo>
                      <a:lnTo>
                        <a:pt x="1634" y="1147"/>
                      </a:lnTo>
                      <a:lnTo>
                        <a:pt x="1617" y="1147"/>
                      </a:lnTo>
                      <a:lnTo>
                        <a:pt x="1617" y="1160"/>
                      </a:lnTo>
                      <a:lnTo>
                        <a:pt x="1604" y="1160"/>
                      </a:lnTo>
                      <a:lnTo>
                        <a:pt x="1604" y="1173"/>
                      </a:lnTo>
                      <a:lnTo>
                        <a:pt x="1600" y="1185"/>
                      </a:lnTo>
                      <a:lnTo>
                        <a:pt x="1600" y="1198"/>
                      </a:lnTo>
                      <a:lnTo>
                        <a:pt x="1583" y="1198"/>
                      </a:lnTo>
                      <a:lnTo>
                        <a:pt x="1583" y="1219"/>
                      </a:lnTo>
                      <a:lnTo>
                        <a:pt x="1570" y="1219"/>
                      </a:lnTo>
                      <a:lnTo>
                        <a:pt x="1570" y="1274"/>
                      </a:lnTo>
                      <a:lnTo>
                        <a:pt x="1558" y="1274"/>
                      </a:lnTo>
                      <a:lnTo>
                        <a:pt x="1558" y="1287"/>
                      </a:lnTo>
                      <a:lnTo>
                        <a:pt x="1545" y="1287"/>
                      </a:lnTo>
                      <a:lnTo>
                        <a:pt x="1545" y="1295"/>
                      </a:lnTo>
                      <a:lnTo>
                        <a:pt x="1558" y="1295"/>
                      </a:lnTo>
                      <a:lnTo>
                        <a:pt x="1558" y="1308"/>
                      </a:lnTo>
                      <a:lnTo>
                        <a:pt x="1570" y="1321"/>
                      </a:lnTo>
                      <a:lnTo>
                        <a:pt x="1558" y="1321"/>
                      </a:lnTo>
                      <a:lnTo>
                        <a:pt x="1558" y="1333"/>
                      </a:lnTo>
                      <a:lnTo>
                        <a:pt x="1570" y="1333"/>
                      </a:lnTo>
                      <a:lnTo>
                        <a:pt x="1570" y="1346"/>
                      </a:lnTo>
                      <a:lnTo>
                        <a:pt x="1558" y="1346"/>
                      </a:lnTo>
                      <a:lnTo>
                        <a:pt x="1558" y="1363"/>
                      </a:lnTo>
                      <a:lnTo>
                        <a:pt x="1545" y="1363"/>
                      </a:lnTo>
                      <a:lnTo>
                        <a:pt x="1558" y="1363"/>
                      </a:lnTo>
                      <a:lnTo>
                        <a:pt x="1545" y="1363"/>
                      </a:lnTo>
                      <a:lnTo>
                        <a:pt x="1545" y="1376"/>
                      </a:lnTo>
                      <a:lnTo>
                        <a:pt x="1532" y="1376"/>
                      </a:lnTo>
                      <a:lnTo>
                        <a:pt x="1532" y="1380"/>
                      </a:lnTo>
                      <a:lnTo>
                        <a:pt x="1532" y="1376"/>
                      </a:lnTo>
                      <a:lnTo>
                        <a:pt x="1532" y="1380"/>
                      </a:lnTo>
                      <a:lnTo>
                        <a:pt x="1515" y="1380"/>
                      </a:lnTo>
                      <a:lnTo>
                        <a:pt x="1515" y="1410"/>
                      </a:lnTo>
                      <a:lnTo>
                        <a:pt x="1511" y="1410"/>
                      </a:lnTo>
                      <a:lnTo>
                        <a:pt x="1511" y="1422"/>
                      </a:lnTo>
                      <a:lnTo>
                        <a:pt x="1481" y="1422"/>
                      </a:lnTo>
                      <a:lnTo>
                        <a:pt x="1481" y="1435"/>
                      </a:lnTo>
                      <a:lnTo>
                        <a:pt x="1469" y="1435"/>
                      </a:lnTo>
                      <a:lnTo>
                        <a:pt x="1469" y="1477"/>
                      </a:lnTo>
                      <a:lnTo>
                        <a:pt x="1481" y="1482"/>
                      </a:lnTo>
                      <a:lnTo>
                        <a:pt x="1481" y="1494"/>
                      </a:lnTo>
                      <a:lnTo>
                        <a:pt x="1498" y="1511"/>
                      </a:lnTo>
                      <a:lnTo>
                        <a:pt x="1481" y="1511"/>
                      </a:lnTo>
                      <a:lnTo>
                        <a:pt x="1498" y="1511"/>
                      </a:lnTo>
                      <a:lnTo>
                        <a:pt x="1498" y="1524"/>
                      </a:lnTo>
                      <a:lnTo>
                        <a:pt x="1511" y="1524"/>
                      </a:lnTo>
                      <a:lnTo>
                        <a:pt x="1511" y="1537"/>
                      </a:lnTo>
                      <a:lnTo>
                        <a:pt x="1515" y="1537"/>
                      </a:lnTo>
                      <a:lnTo>
                        <a:pt x="1515" y="1549"/>
                      </a:lnTo>
                      <a:lnTo>
                        <a:pt x="1532" y="1549"/>
                      </a:lnTo>
                      <a:lnTo>
                        <a:pt x="1532" y="1562"/>
                      </a:lnTo>
                      <a:lnTo>
                        <a:pt x="1532" y="1511"/>
                      </a:lnTo>
                      <a:lnTo>
                        <a:pt x="1570" y="1511"/>
                      </a:lnTo>
                      <a:lnTo>
                        <a:pt x="1570" y="1537"/>
                      </a:lnTo>
                      <a:lnTo>
                        <a:pt x="1583" y="1537"/>
                      </a:lnTo>
                      <a:lnTo>
                        <a:pt x="1583" y="1549"/>
                      </a:lnTo>
                      <a:lnTo>
                        <a:pt x="1600" y="1549"/>
                      </a:lnTo>
                      <a:lnTo>
                        <a:pt x="1600" y="1596"/>
                      </a:lnTo>
                      <a:lnTo>
                        <a:pt x="1604" y="1609"/>
                      </a:lnTo>
                      <a:lnTo>
                        <a:pt x="1617" y="1626"/>
                      </a:lnTo>
                      <a:lnTo>
                        <a:pt x="1617" y="1651"/>
                      </a:lnTo>
                      <a:lnTo>
                        <a:pt x="1634" y="1651"/>
                      </a:lnTo>
                      <a:lnTo>
                        <a:pt x="1634" y="1672"/>
                      </a:lnTo>
                      <a:lnTo>
                        <a:pt x="1646" y="1672"/>
                      </a:lnTo>
                      <a:lnTo>
                        <a:pt x="1646" y="1698"/>
                      </a:lnTo>
                      <a:lnTo>
                        <a:pt x="1659" y="1698"/>
                      </a:lnTo>
                      <a:lnTo>
                        <a:pt x="1646" y="1710"/>
                      </a:lnTo>
                      <a:lnTo>
                        <a:pt x="1659" y="1710"/>
                      </a:lnTo>
                      <a:lnTo>
                        <a:pt x="1659" y="1727"/>
                      </a:lnTo>
                      <a:lnTo>
                        <a:pt x="1672" y="1727"/>
                      </a:lnTo>
                      <a:lnTo>
                        <a:pt x="1672" y="1740"/>
                      </a:lnTo>
                      <a:lnTo>
                        <a:pt x="1685" y="1740"/>
                      </a:lnTo>
                      <a:lnTo>
                        <a:pt x="1685" y="1753"/>
                      </a:lnTo>
                      <a:lnTo>
                        <a:pt x="1672" y="1753"/>
                      </a:lnTo>
                      <a:lnTo>
                        <a:pt x="1672" y="1799"/>
                      </a:lnTo>
                      <a:lnTo>
                        <a:pt x="1685" y="1799"/>
                      </a:lnTo>
                      <a:lnTo>
                        <a:pt x="1685" y="1846"/>
                      </a:lnTo>
                      <a:lnTo>
                        <a:pt x="1659" y="1846"/>
                      </a:lnTo>
                      <a:lnTo>
                        <a:pt x="1646" y="1858"/>
                      </a:lnTo>
                      <a:lnTo>
                        <a:pt x="1634" y="1846"/>
                      </a:lnTo>
                      <a:lnTo>
                        <a:pt x="1634" y="1858"/>
                      </a:lnTo>
                      <a:lnTo>
                        <a:pt x="1617" y="1858"/>
                      </a:lnTo>
                      <a:lnTo>
                        <a:pt x="1617" y="1875"/>
                      </a:lnTo>
                      <a:lnTo>
                        <a:pt x="1600" y="1875"/>
                      </a:lnTo>
                      <a:lnTo>
                        <a:pt x="1600" y="1888"/>
                      </a:lnTo>
                      <a:lnTo>
                        <a:pt x="1583" y="1888"/>
                      </a:lnTo>
                      <a:lnTo>
                        <a:pt x="1600" y="1888"/>
                      </a:lnTo>
                      <a:lnTo>
                        <a:pt x="1600" y="1977"/>
                      </a:lnTo>
                      <a:lnTo>
                        <a:pt x="1583" y="1977"/>
                      </a:lnTo>
                      <a:lnTo>
                        <a:pt x="1600" y="1990"/>
                      </a:lnTo>
                      <a:lnTo>
                        <a:pt x="1600" y="2028"/>
                      </a:lnTo>
                      <a:lnTo>
                        <a:pt x="1570" y="2028"/>
                      </a:lnTo>
                      <a:lnTo>
                        <a:pt x="1570" y="2036"/>
                      </a:lnTo>
                      <a:lnTo>
                        <a:pt x="1558" y="2036"/>
                      </a:lnTo>
                      <a:lnTo>
                        <a:pt x="1558" y="2049"/>
                      </a:lnTo>
                      <a:lnTo>
                        <a:pt x="1515" y="2049"/>
                      </a:lnTo>
                      <a:lnTo>
                        <a:pt x="1515" y="2036"/>
                      </a:lnTo>
                      <a:lnTo>
                        <a:pt x="1511" y="2036"/>
                      </a:lnTo>
                      <a:lnTo>
                        <a:pt x="1511" y="2062"/>
                      </a:lnTo>
                      <a:lnTo>
                        <a:pt x="1498" y="2062"/>
                      </a:lnTo>
                      <a:lnTo>
                        <a:pt x="1498" y="2074"/>
                      </a:lnTo>
                      <a:lnTo>
                        <a:pt x="1481" y="2074"/>
                      </a:lnTo>
                      <a:lnTo>
                        <a:pt x="1481" y="2091"/>
                      </a:lnTo>
                      <a:lnTo>
                        <a:pt x="1443" y="2091"/>
                      </a:lnTo>
                      <a:lnTo>
                        <a:pt x="1443" y="2104"/>
                      </a:lnTo>
                      <a:lnTo>
                        <a:pt x="1431" y="2104"/>
                      </a:lnTo>
                      <a:lnTo>
                        <a:pt x="1431" y="2125"/>
                      </a:lnTo>
                      <a:lnTo>
                        <a:pt x="1414" y="2125"/>
                      </a:lnTo>
                      <a:lnTo>
                        <a:pt x="1414" y="2138"/>
                      </a:lnTo>
                      <a:lnTo>
                        <a:pt x="1409" y="2151"/>
                      </a:lnTo>
                      <a:lnTo>
                        <a:pt x="1397" y="2163"/>
                      </a:lnTo>
                      <a:lnTo>
                        <a:pt x="1384" y="2163"/>
                      </a:lnTo>
                      <a:lnTo>
                        <a:pt x="1384" y="2193"/>
                      </a:lnTo>
                      <a:lnTo>
                        <a:pt x="1367" y="2193"/>
                      </a:lnTo>
                      <a:lnTo>
                        <a:pt x="1354" y="2206"/>
                      </a:lnTo>
                      <a:lnTo>
                        <a:pt x="1354" y="2265"/>
                      </a:lnTo>
                      <a:lnTo>
                        <a:pt x="1342" y="2265"/>
                      </a:lnTo>
                      <a:lnTo>
                        <a:pt x="1342" y="2278"/>
                      </a:lnTo>
                      <a:lnTo>
                        <a:pt x="1329" y="2278"/>
                      </a:lnTo>
                      <a:lnTo>
                        <a:pt x="1329" y="2290"/>
                      </a:lnTo>
                      <a:lnTo>
                        <a:pt x="1329" y="2278"/>
                      </a:lnTo>
                      <a:lnTo>
                        <a:pt x="1329" y="2290"/>
                      </a:lnTo>
                      <a:lnTo>
                        <a:pt x="1320" y="2278"/>
                      </a:lnTo>
                      <a:lnTo>
                        <a:pt x="1265" y="2278"/>
                      </a:lnTo>
                      <a:lnTo>
                        <a:pt x="1265" y="2290"/>
                      </a:lnTo>
                      <a:lnTo>
                        <a:pt x="1240" y="2290"/>
                      </a:lnTo>
                      <a:lnTo>
                        <a:pt x="1232" y="2307"/>
                      </a:lnTo>
                      <a:lnTo>
                        <a:pt x="1232" y="2311"/>
                      </a:lnTo>
                      <a:lnTo>
                        <a:pt x="1219" y="2311"/>
                      </a:lnTo>
                      <a:lnTo>
                        <a:pt x="1219" y="2324"/>
                      </a:lnTo>
                      <a:lnTo>
                        <a:pt x="1206" y="2324"/>
                      </a:lnTo>
                      <a:lnTo>
                        <a:pt x="1193" y="2341"/>
                      </a:lnTo>
                      <a:lnTo>
                        <a:pt x="1193" y="2354"/>
                      </a:lnTo>
                      <a:lnTo>
                        <a:pt x="1181" y="2354"/>
                      </a:lnTo>
                      <a:lnTo>
                        <a:pt x="1181" y="2366"/>
                      </a:lnTo>
                      <a:lnTo>
                        <a:pt x="1168" y="2366"/>
                      </a:lnTo>
                      <a:lnTo>
                        <a:pt x="1168" y="2379"/>
                      </a:lnTo>
                      <a:lnTo>
                        <a:pt x="1151" y="2379"/>
                      </a:lnTo>
                      <a:lnTo>
                        <a:pt x="1151" y="2413"/>
                      </a:lnTo>
                      <a:lnTo>
                        <a:pt x="1168" y="2413"/>
                      </a:lnTo>
                      <a:lnTo>
                        <a:pt x="1168" y="2426"/>
                      </a:lnTo>
                      <a:lnTo>
                        <a:pt x="1151" y="2426"/>
                      </a:lnTo>
                      <a:lnTo>
                        <a:pt x="1151" y="2443"/>
                      </a:lnTo>
                      <a:lnTo>
                        <a:pt x="1105" y="2443"/>
                      </a:lnTo>
                      <a:lnTo>
                        <a:pt x="1105" y="2455"/>
                      </a:lnTo>
                      <a:lnTo>
                        <a:pt x="1079" y="2455"/>
                      </a:lnTo>
                      <a:lnTo>
                        <a:pt x="1079" y="2468"/>
                      </a:lnTo>
                      <a:lnTo>
                        <a:pt x="1066" y="2468"/>
                      </a:lnTo>
                      <a:lnTo>
                        <a:pt x="1066" y="2455"/>
                      </a:lnTo>
                      <a:lnTo>
                        <a:pt x="1033" y="2455"/>
                      </a:lnTo>
                      <a:lnTo>
                        <a:pt x="1033" y="2468"/>
                      </a:lnTo>
                      <a:lnTo>
                        <a:pt x="1003" y="2468"/>
                      </a:lnTo>
                      <a:lnTo>
                        <a:pt x="1003" y="2481"/>
                      </a:lnTo>
                      <a:lnTo>
                        <a:pt x="990" y="2481"/>
                      </a:lnTo>
                      <a:lnTo>
                        <a:pt x="990" y="2493"/>
                      </a:lnTo>
                      <a:lnTo>
                        <a:pt x="978" y="2502"/>
                      </a:lnTo>
                      <a:lnTo>
                        <a:pt x="978" y="2493"/>
                      </a:lnTo>
                      <a:lnTo>
                        <a:pt x="965" y="2493"/>
                      </a:lnTo>
                      <a:lnTo>
                        <a:pt x="965" y="2481"/>
                      </a:lnTo>
                      <a:lnTo>
                        <a:pt x="978" y="2481"/>
                      </a:lnTo>
                      <a:lnTo>
                        <a:pt x="978" y="2468"/>
                      </a:lnTo>
                      <a:lnTo>
                        <a:pt x="990" y="2468"/>
                      </a:lnTo>
                      <a:lnTo>
                        <a:pt x="990" y="2341"/>
                      </a:lnTo>
                      <a:lnTo>
                        <a:pt x="1003" y="2341"/>
                      </a:lnTo>
                      <a:lnTo>
                        <a:pt x="1003" y="2324"/>
                      </a:lnTo>
                      <a:lnTo>
                        <a:pt x="990" y="2311"/>
                      </a:lnTo>
                      <a:lnTo>
                        <a:pt x="965" y="2311"/>
                      </a:lnTo>
                      <a:lnTo>
                        <a:pt x="965" y="2324"/>
                      </a:lnTo>
                      <a:lnTo>
                        <a:pt x="944" y="2324"/>
                      </a:lnTo>
                      <a:lnTo>
                        <a:pt x="944" y="2290"/>
                      </a:lnTo>
                      <a:lnTo>
                        <a:pt x="931" y="2290"/>
                      </a:lnTo>
                      <a:lnTo>
                        <a:pt x="931" y="2252"/>
                      </a:lnTo>
                      <a:lnTo>
                        <a:pt x="931" y="2265"/>
                      </a:lnTo>
                      <a:lnTo>
                        <a:pt x="918" y="2265"/>
                      </a:lnTo>
                      <a:lnTo>
                        <a:pt x="901" y="2278"/>
                      </a:lnTo>
                      <a:lnTo>
                        <a:pt x="901" y="2265"/>
                      </a:lnTo>
                      <a:lnTo>
                        <a:pt x="901" y="2278"/>
                      </a:lnTo>
                      <a:lnTo>
                        <a:pt x="889" y="2278"/>
                      </a:lnTo>
                      <a:lnTo>
                        <a:pt x="889" y="2265"/>
                      </a:lnTo>
                      <a:lnTo>
                        <a:pt x="889" y="2278"/>
                      </a:lnTo>
                      <a:lnTo>
                        <a:pt x="876" y="2278"/>
                      </a:lnTo>
                      <a:lnTo>
                        <a:pt x="876" y="2290"/>
                      </a:lnTo>
                      <a:lnTo>
                        <a:pt x="855" y="2290"/>
                      </a:lnTo>
                      <a:lnTo>
                        <a:pt x="855" y="2307"/>
                      </a:lnTo>
                      <a:lnTo>
                        <a:pt x="855" y="2290"/>
                      </a:lnTo>
                      <a:lnTo>
                        <a:pt x="842" y="2290"/>
                      </a:lnTo>
                      <a:lnTo>
                        <a:pt x="842" y="2265"/>
                      </a:lnTo>
                      <a:lnTo>
                        <a:pt x="855" y="2252"/>
                      </a:lnTo>
                      <a:lnTo>
                        <a:pt x="863" y="2252"/>
                      </a:lnTo>
                      <a:lnTo>
                        <a:pt x="863" y="2239"/>
                      </a:lnTo>
                      <a:lnTo>
                        <a:pt x="876" y="2239"/>
                      </a:lnTo>
                      <a:lnTo>
                        <a:pt x="876" y="2206"/>
                      </a:lnTo>
                      <a:lnTo>
                        <a:pt x="889" y="2206"/>
                      </a:lnTo>
                      <a:lnTo>
                        <a:pt x="889" y="2176"/>
                      </a:lnTo>
                      <a:lnTo>
                        <a:pt x="901" y="2176"/>
                      </a:lnTo>
                      <a:lnTo>
                        <a:pt x="918" y="2163"/>
                      </a:lnTo>
                      <a:lnTo>
                        <a:pt x="931" y="2163"/>
                      </a:lnTo>
                      <a:lnTo>
                        <a:pt x="931" y="2151"/>
                      </a:lnTo>
                      <a:lnTo>
                        <a:pt x="956" y="2151"/>
                      </a:lnTo>
                      <a:lnTo>
                        <a:pt x="956" y="2138"/>
                      </a:lnTo>
                      <a:lnTo>
                        <a:pt x="965" y="2138"/>
                      </a:lnTo>
                      <a:lnTo>
                        <a:pt x="965" y="2125"/>
                      </a:lnTo>
                      <a:lnTo>
                        <a:pt x="978" y="2125"/>
                      </a:lnTo>
                      <a:lnTo>
                        <a:pt x="965" y="2125"/>
                      </a:lnTo>
                      <a:lnTo>
                        <a:pt x="978" y="2117"/>
                      </a:lnTo>
                      <a:lnTo>
                        <a:pt x="965" y="2117"/>
                      </a:lnTo>
                      <a:lnTo>
                        <a:pt x="965" y="2091"/>
                      </a:lnTo>
                      <a:lnTo>
                        <a:pt x="956" y="2091"/>
                      </a:lnTo>
                      <a:lnTo>
                        <a:pt x="956" y="2074"/>
                      </a:lnTo>
                      <a:lnTo>
                        <a:pt x="944" y="2074"/>
                      </a:lnTo>
                      <a:lnTo>
                        <a:pt x="944" y="2091"/>
                      </a:lnTo>
                      <a:lnTo>
                        <a:pt x="931" y="2091"/>
                      </a:lnTo>
                      <a:lnTo>
                        <a:pt x="931" y="2104"/>
                      </a:lnTo>
                      <a:lnTo>
                        <a:pt x="931" y="2091"/>
                      </a:lnTo>
                      <a:lnTo>
                        <a:pt x="901" y="2091"/>
                      </a:lnTo>
                      <a:lnTo>
                        <a:pt x="901" y="2074"/>
                      </a:lnTo>
                      <a:lnTo>
                        <a:pt x="829" y="2074"/>
                      </a:lnTo>
                      <a:lnTo>
                        <a:pt x="829" y="2151"/>
                      </a:lnTo>
                      <a:lnTo>
                        <a:pt x="842" y="2151"/>
                      </a:lnTo>
                      <a:lnTo>
                        <a:pt x="829" y="2151"/>
                      </a:lnTo>
                      <a:lnTo>
                        <a:pt x="829" y="2176"/>
                      </a:lnTo>
                      <a:lnTo>
                        <a:pt x="817" y="2176"/>
                      </a:lnTo>
                      <a:lnTo>
                        <a:pt x="829" y="2176"/>
                      </a:lnTo>
                      <a:lnTo>
                        <a:pt x="817" y="2193"/>
                      </a:lnTo>
                      <a:lnTo>
                        <a:pt x="800" y="2206"/>
                      </a:lnTo>
                      <a:lnTo>
                        <a:pt x="800" y="2218"/>
                      </a:lnTo>
                      <a:lnTo>
                        <a:pt x="787" y="2218"/>
                      </a:lnTo>
                      <a:lnTo>
                        <a:pt x="787" y="2227"/>
                      </a:lnTo>
                      <a:lnTo>
                        <a:pt x="800" y="2227"/>
                      </a:lnTo>
                      <a:lnTo>
                        <a:pt x="800" y="2239"/>
                      </a:lnTo>
                      <a:lnTo>
                        <a:pt x="817" y="2252"/>
                      </a:lnTo>
                      <a:lnTo>
                        <a:pt x="817" y="2307"/>
                      </a:lnTo>
                      <a:lnTo>
                        <a:pt x="800" y="2307"/>
                      </a:lnTo>
                      <a:lnTo>
                        <a:pt x="800" y="2311"/>
                      </a:lnTo>
                      <a:lnTo>
                        <a:pt x="774" y="2311"/>
                      </a:lnTo>
                      <a:lnTo>
                        <a:pt x="766" y="2307"/>
                      </a:lnTo>
                      <a:lnTo>
                        <a:pt x="740" y="2307"/>
                      </a:lnTo>
                      <a:lnTo>
                        <a:pt x="740" y="2324"/>
                      </a:lnTo>
                      <a:lnTo>
                        <a:pt x="728" y="2324"/>
                      </a:lnTo>
                      <a:lnTo>
                        <a:pt x="728" y="2341"/>
                      </a:lnTo>
                      <a:lnTo>
                        <a:pt x="715" y="2341"/>
                      </a:lnTo>
                      <a:lnTo>
                        <a:pt x="715" y="2324"/>
                      </a:lnTo>
                      <a:lnTo>
                        <a:pt x="702" y="2324"/>
                      </a:lnTo>
                      <a:lnTo>
                        <a:pt x="702" y="2311"/>
                      </a:lnTo>
                      <a:lnTo>
                        <a:pt x="685" y="2307"/>
                      </a:lnTo>
                      <a:lnTo>
                        <a:pt x="702" y="2307"/>
                      </a:lnTo>
                      <a:lnTo>
                        <a:pt x="702" y="2290"/>
                      </a:lnTo>
                      <a:lnTo>
                        <a:pt x="685" y="2278"/>
                      </a:lnTo>
                      <a:lnTo>
                        <a:pt x="685" y="2265"/>
                      </a:lnTo>
                      <a:lnTo>
                        <a:pt x="681" y="2265"/>
                      </a:lnTo>
                      <a:lnTo>
                        <a:pt x="681" y="2252"/>
                      </a:lnTo>
                      <a:lnTo>
                        <a:pt x="669" y="2252"/>
                      </a:lnTo>
                      <a:lnTo>
                        <a:pt x="669" y="2239"/>
                      </a:lnTo>
                      <a:lnTo>
                        <a:pt x="652" y="2239"/>
                      </a:lnTo>
                      <a:lnTo>
                        <a:pt x="652" y="2227"/>
                      </a:lnTo>
                      <a:lnTo>
                        <a:pt x="639" y="2239"/>
                      </a:lnTo>
                      <a:lnTo>
                        <a:pt x="639" y="2206"/>
                      </a:lnTo>
                      <a:lnTo>
                        <a:pt x="626" y="2206"/>
                      </a:lnTo>
                      <a:lnTo>
                        <a:pt x="626" y="2176"/>
                      </a:lnTo>
                      <a:lnTo>
                        <a:pt x="613" y="2176"/>
                      </a:lnTo>
                      <a:lnTo>
                        <a:pt x="613" y="2163"/>
                      </a:lnTo>
                      <a:lnTo>
                        <a:pt x="601" y="2163"/>
                      </a:lnTo>
                      <a:lnTo>
                        <a:pt x="601" y="2151"/>
                      </a:lnTo>
                      <a:lnTo>
                        <a:pt x="613" y="2151"/>
                      </a:lnTo>
                      <a:lnTo>
                        <a:pt x="613" y="2138"/>
                      </a:lnTo>
                      <a:lnTo>
                        <a:pt x="601" y="2138"/>
                      </a:lnTo>
                      <a:lnTo>
                        <a:pt x="601" y="2125"/>
                      </a:lnTo>
                      <a:lnTo>
                        <a:pt x="584" y="2125"/>
                      </a:lnTo>
                      <a:lnTo>
                        <a:pt x="584" y="2117"/>
                      </a:lnTo>
                      <a:lnTo>
                        <a:pt x="580" y="2117"/>
                      </a:lnTo>
                      <a:lnTo>
                        <a:pt x="580" y="2104"/>
                      </a:lnTo>
                      <a:lnTo>
                        <a:pt x="567" y="2104"/>
                      </a:lnTo>
                      <a:lnTo>
                        <a:pt x="567" y="2074"/>
                      </a:lnTo>
                      <a:lnTo>
                        <a:pt x="550" y="2074"/>
                      </a:lnTo>
                      <a:lnTo>
                        <a:pt x="550" y="2062"/>
                      </a:lnTo>
                      <a:lnTo>
                        <a:pt x="567" y="2062"/>
                      </a:lnTo>
                      <a:lnTo>
                        <a:pt x="550" y="2062"/>
                      </a:lnTo>
                      <a:lnTo>
                        <a:pt x="550" y="2049"/>
                      </a:lnTo>
                      <a:lnTo>
                        <a:pt x="537" y="2049"/>
                      </a:lnTo>
                      <a:lnTo>
                        <a:pt x="537" y="2036"/>
                      </a:lnTo>
                      <a:lnTo>
                        <a:pt x="525" y="2036"/>
                      </a:lnTo>
                      <a:lnTo>
                        <a:pt x="537" y="2036"/>
                      </a:lnTo>
                      <a:lnTo>
                        <a:pt x="525" y="2036"/>
                      </a:lnTo>
                      <a:lnTo>
                        <a:pt x="525" y="2015"/>
                      </a:lnTo>
                      <a:lnTo>
                        <a:pt x="537" y="2015"/>
                      </a:lnTo>
                      <a:lnTo>
                        <a:pt x="525" y="2015"/>
                      </a:lnTo>
                      <a:lnTo>
                        <a:pt x="525" y="1977"/>
                      </a:lnTo>
                      <a:lnTo>
                        <a:pt x="512" y="1977"/>
                      </a:lnTo>
                      <a:lnTo>
                        <a:pt x="512" y="1960"/>
                      </a:lnTo>
                      <a:lnTo>
                        <a:pt x="499" y="1960"/>
                      </a:lnTo>
                      <a:lnTo>
                        <a:pt x="499" y="1947"/>
                      </a:lnTo>
                      <a:lnTo>
                        <a:pt x="491" y="1947"/>
                      </a:lnTo>
                      <a:lnTo>
                        <a:pt x="491" y="1943"/>
                      </a:lnTo>
                      <a:lnTo>
                        <a:pt x="478" y="1943"/>
                      </a:lnTo>
                      <a:lnTo>
                        <a:pt x="478" y="1926"/>
                      </a:lnTo>
                      <a:lnTo>
                        <a:pt x="465" y="1926"/>
                      </a:lnTo>
                      <a:lnTo>
                        <a:pt x="465" y="1913"/>
                      </a:lnTo>
                      <a:lnTo>
                        <a:pt x="453" y="1913"/>
                      </a:lnTo>
                      <a:lnTo>
                        <a:pt x="453" y="1888"/>
                      </a:lnTo>
                      <a:lnTo>
                        <a:pt x="436" y="1888"/>
                      </a:lnTo>
                      <a:lnTo>
                        <a:pt x="453" y="1888"/>
                      </a:lnTo>
                      <a:lnTo>
                        <a:pt x="436" y="1888"/>
                      </a:lnTo>
                      <a:lnTo>
                        <a:pt x="436" y="1875"/>
                      </a:lnTo>
                      <a:lnTo>
                        <a:pt x="465" y="1875"/>
                      </a:lnTo>
                      <a:lnTo>
                        <a:pt x="465" y="1858"/>
                      </a:lnTo>
                      <a:lnTo>
                        <a:pt x="453" y="1858"/>
                      </a:lnTo>
                      <a:lnTo>
                        <a:pt x="453" y="1825"/>
                      </a:lnTo>
                      <a:lnTo>
                        <a:pt x="436" y="1825"/>
                      </a:lnTo>
                      <a:lnTo>
                        <a:pt x="436" y="1812"/>
                      </a:lnTo>
                      <a:lnTo>
                        <a:pt x="436" y="1825"/>
                      </a:lnTo>
                      <a:lnTo>
                        <a:pt x="436" y="1799"/>
                      </a:lnTo>
                      <a:lnTo>
                        <a:pt x="423" y="1799"/>
                      </a:lnTo>
                      <a:lnTo>
                        <a:pt x="423" y="1761"/>
                      </a:lnTo>
                      <a:lnTo>
                        <a:pt x="410" y="1761"/>
                      </a:lnTo>
                      <a:lnTo>
                        <a:pt x="410" y="1753"/>
                      </a:lnTo>
                      <a:lnTo>
                        <a:pt x="398" y="1753"/>
                      </a:lnTo>
                      <a:lnTo>
                        <a:pt x="398" y="1685"/>
                      </a:lnTo>
                      <a:lnTo>
                        <a:pt x="389" y="1685"/>
                      </a:lnTo>
                      <a:lnTo>
                        <a:pt x="398" y="1685"/>
                      </a:lnTo>
                      <a:lnTo>
                        <a:pt x="389" y="1685"/>
                      </a:lnTo>
                      <a:lnTo>
                        <a:pt x="389" y="1638"/>
                      </a:lnTo>
                      <a:lnTo>
                        <a:pt x="398" y="1638"/>
                      </a:lnTo>
                      <a:lnTo>
                        <a:pt x="389" y="1638"/>
                      </a:lnTo>
                      <a:lnTo>
                        <a:pt x="398" y="1638"/>
                      </a:lnTo>
                      <a:lnTo>
                        <a:pt x="398" y="1596"/>
                      </a:lnTo>
                      <a:lnTo>
                        <a:pt x="389" y="1583"/>
                      </a:lnTo>
                      <a:lnTo>
                        <a:pt x="389" y="1571"/>
                      </a:lnTo>
                      <a:lnTo>
                        <a:pt x="376" y="1571"/>
                      </a:lnTo>
                      <a:lnTo>
                        <a:pt x="364" y="1562"/>
                      </a:lnTo>
                      <a:lnTo>
                        <a:pt x="364" y="1571"/>
                      </a:lnTo>
                      <a:lnTo>
                        <a:pt x="364" y="1562"/>
                      </a:lnTo>
                      <a:lnTo>
                        <a:pt x="351" y="1562"/>
                      </a:lnTo>
                      <a:lnTo>
                        <a:pt x="351" y="1537"/>
                      </a:lnTo>
                      <a:lnTo>
                        <a:pt x="334" y="1537"/>
                      </a:lnTo>
                      <a:lnTo>
                        <a:pt x="334" y="1511"/>
                      </a:lnTo>
                      <a:lnTo>
                        <a:pt x="321" y="1511"/>
                      </a:lnTo>
                      <a:lnTo>
                        <a:pt x="321" y="1494"/>
                      </a:lnTo>
                      <a:lnTo>
                        <a:pt x="309" y="1494"/>
                      </a:lnTo>
                      <a:lnTo>
                        <a:pt x="309" y="1477"/>
                      </a:lnTo>
                      <a:lnTo>
                        <a:pt x="300" y="1477"/>
                      </a:lnTo>
                      <a:lnTo>
                        <a:pt x="300" y="1460"/>
                      </a:lnTo>
                      <a:lnTo>
                        <a:pt x="288" y="1460"/>
                      </a:lnTo>
                      <a:lnTo>
                        <a:pt x="288" y="1448"/>
                      </a:lnTo>
                      <a:lnTo>
                        <a:pt x="275" y="1448"/>
                      </a:lnTo>
                      <a:lnTo>
                        <a:pt x="275" y="1410"/>
                      </a:lnTo>
                      <a:lnTo>
                        <a:pt x="262" y="1410"/>
                      </a:lnTo>
                      <a:lnTo>
                        <a:pt x="275" y="1410"/>
                      </a:lnTo>
                      <a:lnTo>
                        <a:pt x="275" y="1393"/>
                      </a:lnTo>
                      <a:lnTo>
                        <a:pt x="262" y="1393"/>
                      </a:lnTo>
                      <a:lnTo>
                        <a:pt x="262" y="1380"/>
                      </a:lnTo>
                      <a:lnTo>
                        <a:pt x="275" y="1380"/>
                      </a:lnTo>
                      <a:lnTo>
                        <a:pt x="262" y="1380"/>
                      </a:lnTo>
                      <a:lnTo>
                        <a:pt x="262" y="1376"/>
                      </a:lnTo>
                      <a:lnTo>
                        <a:pt x="249" y="1376"/>
                      </a:lnTo>
                      <a:lnTo>
                        <a:pt x="262" y="1376"/>
                      </a:lnTo>
                      <a:lnTo>
                        <a:pt x="262" y="1363"/>
                      </a:lnTo>
                      <a:lnTo>
                        <a:pt x="249" y="1363"/>
                      </a:lnTo>
                      <a:lnTo>
                        <a:pt x="249" y="1333"/>
                      </a:lnTo>
                      <a:lnTo>
                        <a:pt x="237" y="1333"/>
                      </a:lnTo>
                      <a:lnTo>
                        <a:pt x="249" y="1333"/>
                      </a:lnTo>
                      <a:lnTo>
                        <a:pt x="249" y="1321"/>
                      </a:lnTo>
                      <a:lnTo>
                        <a:pt x="237" y="1321"/>
                      </a:lnTo>
                      <a:lnTo>
                        <a:pt x="237" y="1308"/>
                      </a:lnTo>
                      <a:lnTo>
                        <a:pt x="249" y="1308"/>
                      </a:lnTo>
                      <a:lnTo>
                        <a:pt x="237" y="1308"/>
                      </a:lnTo>
                      <a:lnTo>
                        <a:pt x="249" y="1308"/>
                      </a:lnTo>
                      <a:lnTo>
                        <a:pt x="237" y="1308"/>
                      </a:lnTo>
                      <a:lnTo>
                        <a:pt x="237" y="1295"/>
                      </a:lnTo>
                      <a:lnTo>
                        <a:pt x="249" y="1295"/>
                      </a:lnTo>
                      <a:lnTo>
                        <a:pt x="249" y="1287"/>
                      </a:lnTo>
                      <a:lnTo>
                        <a:pt x="249" y="1295"/>
                      </a:lnTo>
                      <a:lnTo>
                        <a:pt x="262" y="1295"/>
                      </a:lnTo>
                      <a:lnTo>
                        <a:pt x="262" y="1274"/>
                      </a:lnTo>
                      <a:lnTo>
                        <a:pt x="249" y="1274"/>
                      </a:lnTo>
                      <a:lnTo>
                        <a:pt x="249" y="1261"/>
                      </a:lnTo>
                      <a:lnTo>
                        <a:pt x="237" y="1261"/>
                      </a:lnTo>
                      <a:lnTo>
                        <a:pt x="237" y="1274"/>
                      </a:lnTo>
                      <a:lnTo>
                        <a:pt x="237" y="1261"/>
                      </a:lnTo>
                      <a:lnTo>
                        <a:pt x="216" y="1261"/>
                      </a:lnTo>
                      <a:lnTo>
                        <a:pt x="220" y="1261"/>
                      </a:lnTo>
                      <a:lnTo>
                        <a:pt x="216" y="1245"/>
                      </a:lnTo>
                      <a:lnTo>
                        <a:pt x="216" y="1206"/>
                      </a:lnTo>
                      <a:lnTo>
                        <a:pt x="237" y="1206"/>
                      </a:lnTo>
                      <a:lnTo>
                        <a:pt x="216" y="1206"/>
                      </a:lnTo>
                      <a:lnTo>
                        <a:pt x="220" y="1198"/>
                      </a:lnTo>
                      <a:lnTo>
                        <a:pt x="216" y="1198"/>
                      </a:lnTo>
                      <a:lnTo>
                        <a:pt x="216" y="1206"/>
                      </a:lnTo>
                      <a:lnTo>
                        <a:pt x="216" y="1185"/>
                      </a:lnTo>
                      <a:lnTo>
                        <a:pt x="203" y="1185"/>
                      </a:lnTo>
                      <a:lnTo>
                        <a:pt x="203" y="1173"/>
                      </a:lnTo>
                      <a:lnTo>
                        <a:pt x="186" y="1173"/>
                      </a:lnTo>
                      <a:lnTo>
                        <a:pt x="186" y="1160"/>
                      </a:lnTo>
                      <a:lnTo>
                        <a:pt x="173" y="1160"/>
                      </a:lnTo>
                      <a:lnTo>
                        <a:pt x="173" y="1185"/>
                      </a:lnTo>
                      <a:lnTo>
                        <a:pt x="173" y="1173"/>
                      </a:lnTo>
                      <a:lnTo>
                        <a:pt x="173" y="1185"/>
                      </a:lnTo>
                      <a:lnTo>
                        <a:pt x="173" y="1173"/>
                      </a:lnTo>
                      <a:lnTo>
                        <a:pt x="173" y="1185"/>
                      </a:lnTo>
                      <a:lnTo>
                        <a:pt x="161" y="1185"/>
                      </a:lnTo>
                      <a:lnTo>
                        <a:pt x="161" y="1160"/>
                      </a:lnTo>
                      <a:lnTo>
                        <a:pt x="148" y="1160"/>
                      </a:lnTo>
                      <a:lnTo>
                        <a:pt x="148" y="1130"/>
                      </a:lnTo>
                      <a:lnTo>
                        <a:pt x="118" y="1130"/>
                      </a:lnTo>
                      <a:lnTo>
                        <a:pt x="118" y="1118"/>
                      </a:lnTo>
                      <a:lnTo>
                        <a:pt x="135" y="1118"/>
                      </a:lnTo>
                      <a:lnTo>
                        <a:pt x="135" y="1105"/>
                      </a:lnTo>
                      <a:lnTo>
                        <a:pt x="161" y="1105"/>
                      </a:lnTo>
                      <a:lnTo>
                        <a:pt x="161" y="1058"/>
                      </a:lnTo>
                      <a:lnTo>
                        <a:pt x="148" y="1058"/>
                      </a:lnTo>
                      <a:lnTo>
                        <a:pt x="148" y="1046"/>
                      </a:lnTo>
                      <a:lnTo>
                        <a:pt x="135" y="1046"/>
                      </a:lnTo>
                      <a:lnTo>
                        <a:pt x="135" y="1029"/>
                      </a:lnTo>
                      <a:lnTo>
                        <a:pt x="101" y="1029"/>
                      </a:lnTo>
                      <a:lnTo>
                        <a:pt x="84" y="1046"/>
                      </a:lnTo>
                      <a:lnTo>
                        <a:pt x="84" y="1058"/>
                      </a:lnTo>
                      <a:lnTo>
                        <a:pt x="101" y="1058"/>
                      </a:lnTo>
                      <a:lnTo>
                        <a:pt x="84" y="1058"/>
                      </a:lnTo>
                      <a:lnTo>
                        <a:pt x="101" y="1058"/>
                      </a:lnTo>
                      <a:lnTo>
                        <a:pt x="101" y="1071"/>
                      </a:lnTo>
                      <a:lnTo>
                        <a:pt x="84" y="1071"/>
                      </a:lnTo>
                      <a:lnTo>
                        <a:pt x="101" y="1071"/>
                      </a:lnTo>
                      <a:lnTo>
                        <a:pt x="101" y="1096"/>
                      </a:lnTo>
                      <a:lnTo>
                        <a:pt x="101" y="1084"/>
                      </a:lnTo>
                      <a:lnTo>
                        <a:pt x="84" y="1084"/>
                      </a:lnTo>
                      <a:lnTo>
                        <a:pt x="84" y="1071"/>
                      </a:lnTo>
                      <a:lnTo>
                        <a:pt x="72" y="1071"/>
                      </a:lnTo>
                      <a:lnTo>
                        <a:pt x="72" y="1058"/>
                      </a:lnTo>
                      <a:lnTo>
                        <a:pt x="72" y="1071"/>
                      </a:lnTo>
                      <a:lnTo>
                        <a:pt x="72" y="1058"/>
                      </a:lnTo>
                      <a:lnTo>
                        <a:pt x="59" y="1058"/>
                      </a:lnTo>
                      <a:lnTo>
                        <a:pt x="59" y="1046"/>
                      </a:lnTo>
                      <a:lnTo>
                        <a:pt x="46" y="1046"/>
                      </a:lnTo>
                      <a:lnTo>
                        <a:pt x="59" y="1046"/>
                      </a:lnTo>
                      <a:lnTo>
                        <a:pt x="46" y="1046"/>
                      </a:lnTo>
                      <a:lnTo>
                        <a:pt x="46" y="1016"/>
                      </a:lnTo>
                      <a:lnTo>
                        <a:pt x="46" y="1029"/>
                      </a:lnTo>
                      <a:lnTo>
                        <a:pt x="46" y="1016"/>
                      </a:lnTo>
                      <a:lnTo>
                        <a:pt x="59" y="1016"/>
                      </a:lnTo>
                      <a:lnTo>
                        <a:pt x="59" y="1029"/>
                      </a:lnTo>
                      <a:lnTo>
                        <a:pt x="59" y="1016"/>
                      </a:lnTo>
                      <a:lnTo>
                        <a:pt x="72" y="1016"/>
                      </a:lnTo>
                      <a:lnTo>
                        <a:pt x="72" y="1029"/>
                      </a:lnTo>
                      <a:lnTo>
                        <a:pt x="84" y="1029"/>
                      </a:lnTo>
                      <a:lnTo>
                        <a:pt x="84" y="1016"/>
                      </a:lnTo>
                      <a:lnTo>
                        <a:pt x="101" y="1012"/>
                      </a:lnTo>
                      <a:lnTo>
                        <a:pt x="101" y="995"/>
                      </a:lnTo>
                      <a:lnTo>
                        <a:pt x="84" y="982"/>
                      </a:lnTo>
                      <a:lnTo>
                        <a:pt x="84" y="969"/>
                      </a:lnTo>
                      <a:lnTo>
                        <a:pt x="72" y="957"/>
                      </a:lnTo>
                      <a:lnTo>
                        <a:pt x="59" y="944"/>
                      </a:lnTo>
                      <a:lnTo>
                        <a:pt x="34" y="944"/>
                      </a:lnTo>
                      <a:lnTo>
                        <a:pt x="46" y="944"/>
                      </a:lnTo>
                      <a:lnTo>
                        <a:pt x="25" y="944"/>
                      </a:lnTo>
                      <a:lnTo>
                        <a:pt x="25" y="897"/>
                      </a:lnTo>
                      <a:lnTo>
                        <a:pt x="34" y="897"/>
                      </a:lnTo>
                      <a:lnTo>
                        <a:pt x="34" y="881"/>
                      </a:lnTo>
                      <a:lnTo>
                        <a:pt x="12" y="881"/>
                      </a:lnTo>
                      <a:lnTo>
                        <a:pt x="12" y="868"/>
                      </a:lnTo>
                      <a:lnTo>
                        <a:pt x="0" y="868"/>
                      </a:lnTo>
                      <a:lnTo>
                        <a:pt x="12" y="868"/>
                      </a:lnTo>
                      <a:lnTo>
                        <a:pt x="12" y="842"/>
                      </a:lnTo>
                      <a:lnTo>
                        <a:pt x="46" y="842"/>
                      </a:lnTo>
                      <a:lnTo>
                        <a:pt x="46" y="830"/>
                      </a:lnTo>
                      <a:lnTo>
                        <a:pt x="59" y="830"/>
                      </a:lnTo>
                      <a:lnTo>
                        <a:pt x="59" y="809"/>
                      </a:lnTo>
                      <a:lnTo>
                        <a:pt x="72" y="796"/>
                      </a:lnTo>
                      <a:lnTo>
                        <a:pt x="72" y="753"/>
                      </a:lnTo>
                      <a:lnTo>
                        <a:pt x="59" y="741"/>
                      </a:lnTo>
                      <a:lnTo>
                        <a:pt x="72" y="732"/>
                      </a:lnTo>
                      <a:lnTo>
                        <a:pt x="72" y="707"/>
                      </a:lnTo>
                      <a:lnTo>
                        <a:pt x="84" y="694"/>
                      </a:lnTo>
                      <a:lnTo>
                        <a:pt x="84" y="681"/>
                      </a:lnTo>
                      <a:lnTo>
                        <a:pt x="101" y="681"/>
                      </a:lnTo>
                      <a:lnTo>
                        <a:pt x="101" y="665"/>
                      </a:lnTo>
                      <a:lnTo>
                        <a:pt x="114" y="665"/>
                      </a:lnTo>
                      <a:lnTo>
                        <a:pt x="114" y="652"/>
                      </a:lnTo>
                      <a:lnTo>
                        <a:pt x="118" y="652"/>
                      </a:lnTo>
                      <a:lnTo>
                        <a:pt x="118" y="639"/>
                      </a:lnTo>
                      <a:lnTo>
                        <a:pt x="173" y="639"/>
                      </a:lnTo>
                      <a:lnTo>
                        <a:pt x="173" y="631"/>
                      </a:lnTo>
                      <a:lnTo>
                        <a:pt x="203" y="631"/>
                      </a:lnTo>
                      <a:lnTo>
                        <a:pt x="216" y="618"/>
                      </a:lnTo>
                      <a:lnTo>
                        <a:pt x="220" y="618"/>
                      </a:lnTo>
                      <a:lnTo>
                        <a:pt x="220" y="605"/>
                      </a:lnTo>
                      <a:lnTo>
                        <a:pt x="249" y="605"/>
                      </a:lnTo>
                      <a:lnTo>
                        <a:pt x="249" y="593"/>
                      </a:lnTo>
                      <a:lnTo>
                        <a:pt x="249" y="605"/>
                      </a:lnTo>
                      <a:lnTo>
                        <a:pt x="249" y="593"/>
                      </a:lnTo>
                      <a:lnTo>
                        <a:pt x="262" y="593"/>
                      </a:lnTo>
                      <a:lnTo>
                        <a:pt x="262" y="580"/>
                      </a:lnTo>
                      <a:lnTo>
                        <a:pt x="288" y="580"/>
                      </a:lnTo>
                      <a:lnTo>
                        <a:pt x="288" y="563"/>
                      </a:lnTo>
                      <a:lnTo>
                        <a:pt x="334" y="563"/>
                      </a:lnTo>
                      <a:lnTo>
                        <a:pt x="334" y="550"/>
                      </a:lnTo>
                      <a:lnTo>
                        <a:pt x="364" y="550"/>
                      </a:lnTo>
                      <a:lnTo>
                        <a:pt x="376" y="563"/>
                      </a:lnTo>
                      <a:lnTo>
                        <a:pt x="376" y="550"/>
                      </a:lnTo>
                      <a:lnTo>
                        <a:pt x="389" y="550"/>
                      </a:lnTo>
                      <a:lnTo>
                        <a:pt x="389" y="546"/>
                      </a:lnTo>
                      <a:lnTo>
                        <a:pt x="410" y="546"/>
                      </a:lnTo>
                      <a:lnTo>
                        <a:pt x="410" y="516"/>
                      </a:lnTo>
                      <a:lnTo>
                        <a:pt x="423" y="504"/>
                      </a:lnTo>
                      <a:lnTo>
                        <a:pt x="410" y="504"/>
                      </a:lnTo>
                      <a:lnTo>
                        <a:pt x="410" y="478"/>
                      </a:lnTo>
                      <a:lnTo>
                        <a:pt x="398" y="478"/>
                      </a:lnTo>
                      <a:lnTo>
                        <a:pt x="398" y="449"/>
                      </a:lnTo>
                      <a:lnTo>
                        <a:pt x="410" y="449"/>
                      </a:lnTo>
                      <a:lnTo>
                        <a:pt x="410" y="432"/>
                      </a:lnTo>
                      <a:lnTo>
                        <a:pt x="436" y="432"/>
                      </a:lnTo>
                      <a:lnTo>
                        <a:pt x="436" y="402"/>
                      </a:lnTo>
                      <a:lnTo>
                        <a:pt x="453" y="402"/>
                      </a:lnTo>
                      <a:lnTo>
                        <a:pt x="453" y="377"/>
                      </a:lnTo>
                      <a:lnTo>
                        <a:pt x="465" y="377"/>
                      </a:lnTo>
                      <a:lnTo>
                        <a:pt x="465" y="330"/>
                      </a:lnTo>
                      <a:lnTo>
                        <a:pt x="478" y="330"/>
                      </a:lnTo>
                      <a:lnTo>
                        <a:pt x="478" y="313"/>
                      </a:lnTo>
                      <a:lnTo>
                        <a:pt x="465" y="313"/>
                      </a:lnTo>
                      <a:lnTo>
                        <a:pt x="465" y="301"/>
                      </a:lnTo>
                      <a:lnTo>
                        <a:pt x="478" y="301"/>
                      </a:lnTo>
                      <a:lnTo>
                        <a:pt x="465" y="301"/>
                      </a:lnTo>
                      <a:lnTo>
                        <a:pt x="465" y="288"/>
                      </a:lnTo>
                      <a:lnTo>
                        <a:pt x="491" y="288"/>
                      </a:lnTo>
                      <a:lnTo>
                        <a:pt x="491" y="267"/>
                      </a:lnTo>
                      <a:lnTo>
                        <a:pt x="499" y="267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1190;p19">
                  <a:extLst>
                    <a:ext uri="{FF2B5EF4-FFF2-40B4-BE49-F238E27FC236}">
                      <a16:creationId xmlns:a16="http://schemas.microsoft.com/office/drawing/2014/main" id="{7B99466C-8FF4-41B6-F955-EFE3EA82372E}"/>
                    </a:ext>
                  </a:extLst>
                </p:cNvPr>
                <p:cNvSpPr/>
                <p:nvPr/>
              </p:nvSpPr>
              <p:spPr>
                <a:xfrm>
                  <a:off x="10535055" y="5621022"/>
                  <a:ext cx="286629" cy="319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" h="986" extrusionOk="0">
                      <a:moveTo>
                        <a:pt x="237" y="80"/>
                      </a:moveTo>
                      <a:lnTo>
                        <a:pt x="237" y="68"/>
                      </a:lnTo>
                      <a:lnTo>
                        <a:pt x="250" y="68"/>
                      </a:lnTo>
                      <a:lnTo>
                        <a:pt x="237" y="68"/>
                      </a:lnTo>
                      <a:lnTo>
                        <a:pt x="262" y="68"/>
                      </a:lnTo>
                      <a:lnTo>
                        <a:pt x="262" y="38"/>
                      </a:lnTo>
                      <a:lnTo>
                        <a:pt x="275" y="55"/>
                      </a:lnTo>
                      <a:lnTo>
                        <a:pt x="283" y="55"/>
                      </a:lnTo>
                      <a:lnTo>
                        <a:pt x="283" y="68"/>
                      </a:lnTo>
                      <a:lnTo>
                        <a:pt x="296" y="68"/>
                      </a:lnTo>
                      <a:lnTo>
                        <a:pt x="283" y="68"/>
                      </a:lnTo>
                      <a:lnTo>
                        <a:pt x="309" y="68"/>
                      </a:lnTo>
                      <a:lnTo>
                        <a:pt x="296" y="68"/>
                      </a:lnTo>
                      <a:lnTo>
                        <a:pt x="296" y="55"/>
                      </a:lnTo>
                      <a:lnTo>
                        <a:pt x="309" y="55"/>
                      </a:lnTo>
                      <a:lnTo>
                        <a:pt x="296" y="55"/>
                      </a:lnTo>
                      <a:lnTo>
                        <a:pt x="296" y="38"/>
                      </a:lnTo>
                      <a:lnTo>
                        <a:pt x="275" y="38"/>
                      </a:lnTo>
                      <a:lnTo>
                        <a:pt x="275" y="25"/>
                      </a:lnTo>
                      <a:lnTo>
                        <a:pt x="262" y="38"/>
                      </a:lnTo>
                      <a:lnTo>
                        <a:pt x="262" y="25"/>
                      </a:lnTo>
                      <a:lnTo>
                        <a:pt x="275" y="25"/>
                      </a:lnTo>
                      <a:lnTo>
                        <a:pt x="262" y="25"/>
                      </a:lnTo>
                      <a:lnTo>
                        <a:pt x="262" y="13"/>
                      </a:lnTo>
                      <a:lnTo>
                        <a:pt x="262" y="25"/>
                      </a:lnTo>
                      <a:lnTo>
                        <a:pt x="262" y="13"/>
                      </a:lnTo>
                      <a:lnTo>
                        <a:pt x="275" y="13"/>
                      </a:lnTo>
                      <a:lnTo>
                        <a:pt x="275" y="25"/>
                      </a:lnTo>
                      <a:lnTo>
                        <a:pt x="275" y="0"/>
                      </a:lnTo>
                      <a:lnTo>
                        <a:pt x="283" y="0"/>
                      </a:lnTo>
                      <a:lnTo>
                        <a:pt x="275" y="13"/>
                      </a:lnTo>
                      <a:lnTo>
                        <a:pt x="283" y="13"/>
                      </a:lnTo>
                      <a:lnTo>
                        <a:pt x="283" y="0"/>
                      </a:lnTo>
                      <a:lnTo>
                        <a:pt x="283" y="13"/>
                      </a:lnTo>
                      <a:lnTo>
                        <a:pt x="296" y="13"/>
                      </a:lnTo>
                      <a:lnTo>
                        <a:pt x="296" y="0"/>
                      </a:lnTo>
                      <a:lnTo>
                        <a:pt x="322" y="0"/>
                      </a:lnTo>
                      <a:lnTo>
                        <a:pt x="322" y="13"/>
                      </a:lnTo>
                      <a:lnTo>
                        <a:pt x="309" y="13"/>
                      </a:lnTo>
                      <a:lnTo>
                        <a:pt x="338" y="13"/>
                      </a:lnTo>
                      <a:lnTo>
                        <a:pt x="338" y="25"/>
                      </a:lnTo>
                      <a:lnTo>
                        <a:pt x="351" y="25"/>
                      </a:lnTo>
                      <a:lnTo>
                        <a:pt x="351" y="38"/>
                      </a:lnTo>
                      <a:lnTo>
                        <a:pt x="338" y="38"/>
                      </a:lnTo>
                      <a:lnTo>
                        <a:pt x="338" y="25"/>
                      </a:lnTo>
                      <a:lnTo>
                        <a:pt x="338" y="38"/>
                      </a:lnTo>
                      <a:lnTo>
                        <a:pt x="351" y="38"/>
                      </a:lnTo>
                      <a:lnTo>
                        <a:pt x="351" y="55"/>
                      </a:lnTo>
                      <a:lnTo>
                        <a:pt x="364" y="55"/>
                      </a:lnTo>
                      <a:lnTo>
                        <a:pt x="364" y="38"/>
                      </a:lnTo>
                      <a:lnTo>
                        <a:pt x="364" y="80"/>
                      </a:lnTo>
                      <a:lnTo>
                        <a:pt x="364" y="68"/>
                      </a:lnTo>
                      <a:lnTo>
                        <a:pt x="351" y="68"/>
                      </a:lnTo>
                      <a:lnTo>
                        <a:pt x="364" y="80"/>
                      </a:lnTo>
                      <a:lnTo>
                        <a:pt x="364" y="89"/>
                      </a:lnTo>
                      <a:lnTo>
                        <a:pt x="377" y="89"/>
                      </a:lnTo>
                      <a:lnTo>
                        <a:pt x="364" y="89"/>
                      </a:lnTo>
                      <a:lnTo>
                        <a:pt x="364" y="102"/>
                      </a:lnTo>
                      <a:lnTo>
                        <a:pt x="377" y="102"/>
                      </a:lnTo>
                      <a:lnTo>
                        <a:pt x="364" y="102"/>
                      </a:lnTo>
                      <a:lnTo>
                        <a:pt x="364" y="114"/>
                      </a:lnTo>
                      <a:lnTo>
                        <a:pt x="377" y="114"/>
                      </a:lnTo>
                      <a:lnTo>
                        <a:pt x="377" y="102"/>
                      </a:lnTo>
                      <a:lnTo>
                        <a:pt x="377" y="114"/>
                      </a:lnTo>
                      <a:lnTo>
                        <a:pt x="398" y="114"/>
                      </a:lnTo>
                      <a:lnTo>
                        <a:pt x="398" y="127"/>
                      </a:lnTo>
                      <a:lnTo>
                        <a:pt x="410" y="127"/>
                      </a:lnTo>
                      <a:lnTo>
                        <a:pt x="410" y="114"/>
                      </a:lnTo>
                      <a:lnTo>
                        <a:pt x="423" y="114"/>
                      </a:lnTo>
                      <a:lnTo>
                        <a:pt x="410" y="114"/>
                      </a:lnTo>
                      <a:lnTo>
                        <a:pt x="423" y="114"/>
                      </a:lnTo>
                      <a:lnTo>
                        <a:pt x="423" y="102"/>
                      </a:lnTo>
                      <a:lnTo>
                        <a:pt x="423" y="114"/>
                      </a:lnTo>
                      <a:lnTo>
                        <a:pt x="436" y="114"/>
                      </a:lnTo>
                      <a:lnTo>
                        <a:pt x="423" y="127"/>
                      </a:lnTo>
                      <a:lnTo>
                        <a:pt x="436" y="127"/>
                      </a:lnTo>
                      <a:lnTo>
                        <a:pt x="436" y="140"/>
                      </a:lnTo>
                      <a:lnTo>
                        <a:pt x="453" y="140"/>
                      </a:lnTo>
                      <a:lnTo>
                        <a:pt x="453" y="127"/>
                      </a:lnTo>
                      <a:lnTo>
                        <a:pt x="465" y="127"/>
                      </a:lnTo>
                      <a:lnTo>
                        <a:pt x="465" y="140"/>
                      </a:lnTo>
                      <a:lnTo>
                        <a:pt x="465" y="127"/>
                      </a:lnTo>
                      <a:lnTo>
                        <a:pt x="470" y="140"/>
                      </a:lnTo>
                      <a:lnTo>
                        <a:pt x="453" y="140"/>
                      </a:lnTo>
                      <a:lnTo>
                        <a:pt x="465" y="152"/>
                      </a:lnTo>
                      <a:lnTo>
                        <a:pt x="470" y="152"/>
                      </a:lnTo>
                      <a:lnTo>
                        <a:pt x="470" y="169"/>
                      </a:lnTo>
                      <a:lnTo>
                        <a:pt x="487" y="169"/>
                      </a:lnTo>
                      <a:lnTo>
                        <a:pt x="487" y="173"/>
                      </a:lnTo>
                      <a:lnTo>
                        <a:pt x="487" y="169"/>
                      </a:lnTo>
                      <a:lnTo>
                        <a:pt x="487" y="173"/>
                      </a:lnTo>
                      <a:lnTo>
                        <a:pt x="499" y="173"/>
                      </a:lnTo>
                      <a:lnTo>
                        <a:pt x="499" y="186"/>
                      </a:lnTo>
                      <a:lnTo>
                        <a:pt x="512" y="186"/>
                      </a:lnTo>
                      <a:lnTo>
                        <a:pt x="512" y="203"/>
                      </a:lnTo>
                      <a:lnTo>
                        <a:pt x="525" y="203"/>
                      </a:lnTo>
                      <a:lnTo>
                        <a:pt x="525" y="216"/>
                      </a:lnTo>
                      <a:lnTo>
                        <a:pt x="537" y="216"/>
                      </a:lnTo>
                      <a:lnTo>
                        <a:pt x="537" y="241"/>
                      </a:lnTo>
                      <a:lnTo>
                        <a:pt x="525" y="241"/>
                      </a:lnTo>
                      <a:lnTo>
                        <a:pt x="537" y="241"/>
                      </a:lnTo>
                      <a:lnTo>
                        <a:pt x="537" y="254"/>
                      </a:lnTo>
                      <a:lnTo>
                        <a:pt x="554" y="254"/>
                      </a:lnTo>
                      <a:lnTo>
                        <a:pt x="554" y="241"/>
                      </a:lnTo>
                      <a:lnTo>
                        <a:pt x="537" y="241"/>
                      </a:lnTo>
                      <a:lnTo>
                        <a:pt x="537" y="229"/>
                      </a:lnTo>
                      <a:lnTo>
                        <a:pt x="601" y="229"/>
                      </a:lnTo>
                      <a:lnTo>
                        <a:pt x="601" y="241"/>
                      </a:lnTo>
                      <a:lnTo>
                        <a:pt x="614" y="241"/>
                      </a:lnTo>
                      <a:lnTo>
                        <a:pt x="601" y="241"/>
                      </a:lnTo>
                      <a:lnTo>
                        <a:pt x="614" y="241"/>
                      </a:lnTo>
                      <a:lnTo>
                        <a:pt x="614" y="254"/>
                      </a:lnTo>
                      <a:lnTo>
                        <a:pt x="601" y="254"/>
                      </a:lnTo>
                      <a:lnTo>
                        <a:pt x="614" y="254"/>
                      </a:lnTo>
                      <a:lnTo>
                        <a:pt x="614" y="262"/>
                      </a:lnTo>
                      <a:lnTo>
                        <a:pt x="614" y="254"/>
                      </a:lnTo>
                      <a:lnTo>
                        <a:pt x="601" y="262"/>
                      </a:lnTo>
                      <a:lnTo>
                        <a:pt x="601" y="254"/>
                      </a:lnTo>
                      <a:lnTo>
                        <a:pt x="584" y="254"/>
                      </a:lnTo>
                      <a:lnTo>
                        <a:pt x="601" y="254"/>
                      </a:lnTo>
                      <a:lnTo>
                        <a:pt x="601" y="241"/>
                      </a:lnTo>
                      <a:lnTo>
                        <a:pt x="584" y="241"/>
                      </a:lnTo>
                      <a:lnTo>
                        <a:pt x="601" y="241"/>
                      </a:lnTo>
                      <a:lnTo>
                        <a:pt x="584" y="241"/>
                      </a:lnTo>
                      <a:lnTo>
                        <a:pt x="584" y="229"/>
                      </a:lnTo>
                      <a:lnTo>
                        <a:pt x="584" y="254"/>
                      </a:lnTo>
                      <a:lnTo>
                        <a:pt x="571" y="254"/>
                      </a:lnTo>
                      <a:lnTo>
                        <a:pt x="571" y="262"/>
                      </a:lnTo>
                      <a:lnTo>
                        <a:pt x="601" y="262"/>
                      </a:lnTo>
                      <a:lnTo>
                        <a:pt x="601" y="275"/>
                      </a:lnTo>
                      <a:lnTo>
                        <a:pt x="626" y="275"/>
                      </a:lnTo>
                      <a:lnTo>
                        <a:pt x="626" y="288"/>
                      </a:lnTo>
                      <a:lnTo>
                        <a:pt x="571" y="432"/>
                      </a:lnTo>
                      <a:lnTo>
                        <a:pt x="660" y="707"/>
                      </a:lnTo>
                      <a:lnTo>
                        <a:pt x="703" y="830"/>
                      </a:lnTo>
                      <a:lnTo>
                        <a:pt x="741" y="855"/>
                      </a:lnTo>
                      <a:lnTo>
                        <a:pt x="749" y="868"/>
                      </a:lnTo>
                      <a:lnTo>
                        <a:pt x="830" y="910"/>
                      </a:lnTo>
                      <a:lnTo>
                        <a:pt x="834" y="919"/>
                      </a:lnTo>
                      <a:lnTo>
                        <a:pt x="817" y="919"/>
                      </a:lnTo>
                      <a:lnTo>
                        <a:pt x="817" y="944"/>
                      </a:lnTo>
                      <a:lnTo>
                        <a:pt x="817" y="931"/>
                      </a:lnTo>
                      <a:lnTo>
                        <a:pt x="787" y="931"/>
                      </a:lnTo>
                      <a:lnTo>
                        <a:pt x="787" y="944"/>
                      </a:lnTo>
                      <a:lnTo>
                        <a:pt x="741" y="944"/>
                      </a:lnTo>
                      <a:lnTo>
                        <a:pt x="741" y="957"/>
                      </a:lnTo>
                      <a:lnTo>
                        <a:pt x="686" y="957"/>
                      </a:lnTo>
                      <a:lnTo>
                        <a:pt x="686" y="969"/>
                      </a:lnTo>
                      <a:lnTo>
                        <a:pt x="673" y="969"/>
                      </a:lnTo>
                      <a:lnTo>
                        <a:pt x="673" y="986"/>
                      </a:lnTo>
                      <a:lnTo>
                        <a:pt x="660" y="986"/>
                      </a:lnTo>
                      <a:lnTo>
                        <a:pt x="660" y="969"/>
                      </a:lnTo>
                      <a:lnTo>
                        <a:pt x="652" y="969"/>
                      </a:lnTo>
                      <a:lnTo>
                        <a:pt x="652" y="944"/>
                      </a:lnTo>
                      <a:lnTo>
                        <a:pt x="584" y="944"/>
                      </a:lnTo>
                      <a:lnTo>
                        <a:pt x="584" y="931"/>
                      </a:lnTo>
                      <a:lnTo>
                        <a:pt x="571" y="931"/>
                      </a:lnTo>
                      <a:lnTo>
                        <a:pt x="571" y="919"/>
                      </a:lnTo>
                      <a:lnTo>
                        <a:pt x="559" y="919"/>
                      </a:lnTo>
                      <a:lnTo>
                        <a:pt x="559" y="910"/>
                      </a:lnTo>
                      <a:lnTo>
                        <a:pt x="554" y="910"/>
                      </a:lnTo>
                      <a:lnTo>
                        <a:pt x="554" y="897"/>
                      </a:lnTo>
                      <a:lnTo>
                        <a:pt x="559" y="897"/>
                      </a:lnTo>
                      <a:lnTo>
                        <a:pt x="559" y="868"/>
                      </a:lnTo>
                      <a:lnTo>
                        <a:pt x="554" y="868"/>
                      </a:lnTo>
                      <a:lnTo>
                        <a:pt x="554" y="885"/>
                      </a:lnTo>
                      <a:lnTo>
                        <a:pt x="537" y="885"/>
                      </a:lnTo>
                      <a:lnTo>
                        <a:pt x="537" y="868"/>
                      </a:lnTo>
                      <a:lnTo>
                        <a:pt x="512" y="868"/>
                      </a:lnTo>
                      <a:lnTo>
                        <a:pt x="512" y="885"/>
                      </a:lnTo>
                      <a:lnTo>
                        <a:pt x="499" y="885"/>
                      </a:lnTo>
                      <a:lnTo>
                        <a:pt x="499" y="897"/>
                      </a:lnTo>
                      <a:lnTo>
                        <a:pt x="487" y="897"/>
                      </a:lnTo>
                      <a:lnTo>
                        <a:pt x="487" y="885"/>
                      </a:lnTo>
                      <a:lnTo>
                        <a:pt x="487" y="897"/>
                      </a:lnTo>
                      <a:lnTo>
                        <a:pt x="465" y="897"/>
                      </a:lnTo>
                      <a:lnTo>
                        <a:pt x="465" y="885"/>
                      </a:lnTo>
                      <a:lnTo>
                        <a:pt x="453" y="885"/>
                      </a:lnTo>
                      <a:lnTo>
                        <a:pt x="453" y="842"/>
                      </a:lnTo>
                      <a:lnTo>
                        <a:pt x="453" y="855"/>
                      </a:lnTo>
                      <a:lnTo>
                        <a:pt x="465" y="855"/>
                      </a:lnTo>
                      <a:lnTo>
                        <a:pt x="453" y="855"/>
                      </a:lnTo>
                      <a:lnTo>
                        <a:pt x="465" y="855"/>
                      </a:lnTo>
                      <a:lnTo>
                        <a:pt x="465" y="868"/>
                      </a:lnTo>
                      <a:lnTo>
                        <a:pt x="465" y="855"/>
                      </a:lnTo>
                      <a:lnTo>
                        <a:pt x="470" y="855"/>
                      </a:lnTo>
                      <a:lnTo>
                        <a:pt x="470" y="842"/>
                      </a:lnTo>
                      <a:lnTo>
                        <a:pt x="465" y="842"/>
                      </a:lnTo>
                      <a:lnTo>
                        <a:pt x="465" y="830"/>
                      </a:lnTo>
                      <a:lnTo>
                        <a:pt x="470" y="830"/>
                      </a:lnTo>
                      <a:lnTo>
                        <a:pt x="470" y="821"/>
                      </a:lnTo>
                      <a:lnTo>
                        <a:pt x="470" y="830"/>
                      </a:lnTo>
                      <a:lnTo>
                        <a:pt x="470" y="821"/>
                      </a:lnTo>
                      <a:lnTo>
                        <a:pt x="470" y="830"/>
                      </a:lnTo>
                      <a:lnTo>
                        <a:pt x="470" y="821"/>
                      </a:lnTo>
                      <a:lnTo>
                        <a:pt x="487" y="821"/>
                      </a:lnTo>
                      <a:lnTo>
                        <a:pt x="487" y="808"/>
                      </a:lnTo>
                      <a:lnTo>
                        <a:pt x="499" y="808"/>
                      </a:lnTo>
                      <a:lnTo>
                        <a:pt x="487" y="808"/>
                      </a:lnTo>
                      <a:lnTo>
                        <a:pt x="499" y="808"/>
                      </a:lnTo>
                      <a:lnTo>
                        <a:pt x="487" y="808"/>
                      </a:lnTo>
                      <a:lnTo>
                        <a:pt x="487" y="796"/>
                      </a:lnTo>
                      <a:lnTo>
                        <a:pt x="499" y="796"/>
                      </a:lnTo>
                      <a:lnTo>
                        <a:pt x="487" y="796"/>
                      </a:lnTo>
                      <a:lnTo>
                        <a:pt x="499" y="796"/>
                      </a:lnTo>
                      <a:lnTo>
                        <a:pt x="499" y="783"/>
                      </a:lnTo>
                      <a:lnTo>
                        <a:pt x="512" y="783"/>
                      </a:lnTo>
                      <a:lnTo>
                        <a:pt x="512" y="770"/>
                      </a:lnTo>
                      <a:lnTo>
                        <a:pt x="499" y="770"/>
                      </a:lnTo>
                      <a:lnTo>
                        <a:pt x="499" y="753"/>
                      </a:lnTo>
                      <a:lnTo>
                        <a:pt x="499" y="770"/>
                      </a:lnTo>
                      <a:lnTo>
                        <a:pt x="512" y="770"/>
                      </a:lnTo>
                      <a:lnTo>
                        <a:pt x="512" y="753"/>
                      </a:lnTo>
                      <a:lnTo>
                        <a:pt x="525" y="753"/>
                      </a:lnTo>
                      <a:lnTo>
                        <a:pt x="512" y="753"/>
                      </a:lnTo>
                      <a:lnTo>
                        <a:pt x="499" y="741"/>
                      </a:lnTo>
                      <a:lnTo>
                        <a:pt x="512" y="741"/>
                      </a:lnTo>
                      <a:lnTo>
                        <a:pt x="512" y="753"/>
                      </a:lnTo>
                      <a:lnTo>
                        <a:pt x="525" y="753"/>
                      </a:lnTo>
                      <a:lnTo>
                        <a:pt x="525" y="796"/>
                      </a:lnTo>
                      <a:lnTo>
                        <a:pt x="512" y="796"/>
                      </a:lnTo>
                      <a:lnTo>
                        <a:pt x="512" y="808"/>
                      </a:lnTo>
                      <a:lnTo>
                        <a:pt x="525" y="796"/>
                      </a:lnTo>
                      <a:lnTo>
                        <a:pt x="525" y="783"/>
                      </a:lnTo>
                      <a:lnTo>
                        <a:pt x="537" y="783"/>
                      </a:lnTo>
                      <a:lnTo>
                        <a:pt x="537" y="741"/>
                      </a:lnTo>
                      <a:lnTo>
                        <a:pt x="525" y="741"/>
                      </a:lnTo>
                      <a:lnTo>
                        <a:pt x="525" y="720"/>
                      </a:lnTo>
                      <a:lnTo>
                        <a:pt x="512" y="720"/>
                      </a:lnTo>
                      <a:lnTo>
                        <a:pt x="512" y="694"/>
                      </a:lnTo>
                      <a:lnTo>
                        <a:pt x="499" y="694"/>
                      </a:lnTo>
                      <a:lnTo>
                        <a:pt x="499" y="707"/>
                      </a:lnTo>
                      <a:lnTo>
                        <a:pt x="487" y="707"/>
                      </a:lnTo>
                      <a:lnTo>
                        <a:pt x="470" y="694"/>
                      </a:lnTo>
                      <a:lnTo>
                        <a:pt x="465" y="694"/>
                      </a:lnTo>
                      <a:lnTo>
                        <a:pt x="465" y="681"/>
                      </a:lnTo>
                      <a:lnTo>
                        <a:pt x="436" y="681"/>
                      </a:lnTo>
                      <a:lnTo>
                        <a:pt x="436" y="669"/>
                      </a:lnTo>
                      <a:lnTo>
                        <a:pt x="364" y="669"/>
                      </a:lnTo>
                      <a:lnTo>
                        <a:pt x="364" y="652"/>
                      </a:lnTo>
                      <a:lnTo>
                        <a:pt x="351" y="652"/>
                      </a:lnTo>
                      <a:lnTo>
                        <a:pt x="351" y="669"/>
                      </a:lnTo>
                      <a:lnTo>
                        <a:pt x="338" y="669"/>
                      </a:lnTo>
                      <a:lnTo>
                        <a:pt x="322" y="652"/>
                      </a:lnTo>
                      <a:lnTo>
                        <a:pt x="322" y="669"/>
                      </a:lnTo>
                      <a:lnTo>
                        <a:pt x="309" y="652"/>
                      </a:lnTo>
                      <a:lnTo>
                        <a:pt x="309" y="639"/>
                      </a:lnTo>
                      <a:lnTo>
                        <a:pt x="296" y="639"/>
                      </a:lnTo>
                      <a:lnTo>
                        <a:pt x="296" y="618"/>
                      </a:lnTo>
                      <a:lnTo>
                        <a:pt x="322" y="618"/>
                      </a:lnTo>
                      <a:lnTo>
                        <a:pt x="309" y="618"/>
                      </a:lnTo>
                      <a:lnTo>
                        <a:pt x="309" y="605"/>
                      </a:lnTo>
                      <a:lnTo>
                        <a:pt x="283" y="605"/>
                      </a:lnTo>
                      <a:lnTo>
                        <a:pt x="296" y="605"/>
                      </a:lnTo>
                      <a:lnTo>
                        <a:pt x="283" y="605"/>
                      </a:lnTo>
                      <a:lnTo>
                        <a:pt x="283" y="635"/>
                      </a:lnTo>
                      <a:lnTo>
                        <a:pt x="275" y="635"/>
                      </a:lnTo>
                      <a:lnTo>
                        <a:pt x="275" y="618"/>
                      </a:lnTo>
                      <a:lnTo>
                        <a:pt x="262" y="618"/>
                      </a:lnTo>
                      <a:lnTo>
                        <a:pt x="262" y="605"/>
                      </a:lnTo>
                      <a:lnTo>
                        <a:pt x="262" y="618"/>
                      </a:lnTo>
                      <a:lnTo>
                        <a:pt x="262" y="605"/>
                      </a:lnTo>
                      <a:lnTo>
                        <a:pt x="262" y="618"/>
                      </a:lnTo>
                      <a:lnTo>
                        <a:pt x="262" y="605"/>
                      </a:lnTo>
                      <a:lnTo>
                        <a:pt x="262" y="635"/>
                      </a:lnTo>
                      <a:lnTo>
                        <a:pt x="250" y="635"/>
                      </a:lnTo>
                      <a:lnTo>
                        <a:pt x="250" y="605"/>
                      </a:lnTo>
                      <a:lnTo>
                        <a:pt x="237" y="605"/>
                      </a:lnTo>
                      <a:lnTo>
                        <a:pt x="237" y="618"/>
                      </a:lnTo>
                      <a:lnTo>
                        <a:pt x="237" y="593"/>
                      </a:lnTo>
                      <a:lnTo>
                        <a:pt x="220" y="593"/>
                      </a:lnTo>
                      <a:lnTo>
                        <a:pt x="237" y="593"/>
                      </a:lnTo>
                      <a:lnTo>
                        <a:pt x="220" y="593"/>
                      </a:lnTo>
                      <a:lnTo>
                        <a:pt x="220" y="555"/>
                      </a:lnTo>
                      <a:lnTo>
                        <a:pt x="237" y="546"/>
                      </a:lnTo>
                      <a:lnTo>
                        <a:pt x="220" y="546"/>
                      </a:lnTo>
                      <a:lnTo>
                        <a:pt x="220" y="533"/>
                      </a:lnTo>
                      <a:lnTo>
                        <a:pt x="207" y="533"/>
                      </a:lnTo>
                      <a:lnTo>
                        <a:pt x="207" y="504"/>
                      </a:lnTo>
                      <a:lnTo>
                        <a:pt x="195" y="504"/>
                      </a:lnTo>
                      <a:lnTo>
                        <a:pt x="207" y="504"/>
                      </a:lnTo>
                      <a:lnTo>
                        <a:pt x="173" y="504"/>
                      </a:lnTo>
                      <a:lnTo>
                        <a:pt x="173" y="546"/>
                      </a:lnTo>
                      <a:lnTo>
                        <a:pt x="161" y="546"/>
                      </a:lnTo>
                      <a:lnTo>
                        <a:pt x="173" y="546"/>
                      </a:lnTo>
                      <a:lnTo>
                        <a:pt x="161" y="546"/>
                      </a:lnTo>
                      <a:lnTo>
                        <a:pt x="161" y="580"/>
                      </a:lnTo>
                      <a:lnTo>
                        <a:pt x="173" y="580"/>
                      </a:lnTo>
                      <a:lnTo>
                        <a:pt x="173" y="567"/>
                      </a:lnTo>
                      <a:lnTo>
                        <a:pt x="186" y="567"/>
                      </a:lnTo>
                      <a:lnTo>
                        <a:pt x="186" y="593"/>
                      </a:lnTo>
                      <a:lnTo>
                        <a:pt x="173" y="593"/>
                      </a:lnTo>
                      <a:lnTo>
                        <a:pt x="173" y="605"/>
                      </a:lnTo>
                      <a:lnTo>
                        <a:pt x="161" y="605"/>
                      </a:lnTo>
                      <a:lnTo>
                        <a:pt x="161" y="618"/>
                      </a:lnTo>
                      <a:lnTo>
                        <a:pt x="148" y="635"/>
                      </a:lnTo>
                      <a:lnTo>
                        <a:pt x="148" y="618"/>
                      </a:lnTo>
                      <a:lnTo>
                        <a:pt x="135" y="618"/>
                      </a:lnTo>
                      <a:lnTo>
                        <a:pt x="135" y="605"/>
                      </a:lnTo>
                      <a:lnTo>
                        <a:pt x="118" y="605"/>
                      </a:lnTo>
                      <a:lnTo>
                        <a:pt x="135" y="605"/>
                      </a:lnTo>
                      <a:lnTo>
                        <a:pt x="135" y="593"/>
                      </a:lnTo>
                      <a:lnTo>
                        <a:pt x="101" y="593"/>
                      </a:lnTo>
                      <a:lnTo>
                        <a:pt x="101" y="580"/>
                      </a:lnTo>
                      <a:lnTo>
                        <a:pt x="89" y="580"/>
                      </a:lnTo>
                      <a:lnTo>
                        <a:pt x="89" y="567"/>
                      </a:lnTo>
                      <a:lnTo>
                        <a:pt x="59" y="567"/>
                      </a:lnTo>
                      <a:lnTo>
                        <a:pt x="59" y="555"/>
                      </a:lnTo>
                      <a:lnTo>
                        <a:pt x="46" y="555"/>
                      </a:lnTo>
                      <a:lnTo>
                        <a:pt x="46" y="567"/>
                      </a:lnTo>
                      <a:lnTo>
                        <a:pt x="21" y="567"/>
                      </a:lnTo>
                      <a:lnTo>
                        <a:pt x="21" y="555"/>
                      </a:lnTo>
                      <a:lnTo>
                        <a:pt x="4" y="555"/>
                      </a:lnTo>
                      <a:lnTo>
                        <a:pt x="4" y="546"/>
                      </a:lnTo>
                      <a:lnTo>
                        <a:pt x="21" y="546"/>
                      </a:lnTo>
                      <a:lnTo>
                        <a:pt x="4" y="546"/>
                      </a:lnTo>
                      <a:lnTo>
                        <a:pt x="21" y="546"/>
                      </a:lnTo>
                      <a:lnTo>
                        <a:pt x="21" y="533"/>
                      </a:lnTo>
                      <a:lnTo>
                        <a:pt x="34" y="533"/>
                      </a:lnTo>
                      <a:lnTo>
                        <a:pt x="34" y="504"/>
                      </a:lnTo>
                      <a:lnTo>
                        <a:pt x="4" y="504"/>
                      </a:lnTo>
                      <a:lnTo>
                        <a:pt x="4" y="478"/>
                      </a:lnTo>
                      <a:lnTo>
                        <a:pt x="0" y="478"/>
                      </a:lnTo>
                      <a:lnTo>
                        <a:pt x="0" y="466"/>
                      </a:lnTo>
                      <a:lnTo>
                        <a:pt x="4" y="466"/>
                      </a:lnTo>
                      <a:lnTo>
                        <a:pt x="4" y="444"/>
                      </a:lnTo>
                      <a:lnTo>
                        <a:pt x="4" y="453"/>
                      </a:lnTo>
                      <a:lnTo>
                        <a:pt x="4" y="444"/>
                      </a:lnTo>
                      <a:lnTo>
                        <a:pt x="0" y="444"/>
                      </a:lnTo>
                      <a:lnTo>
                        <a:pt x="0" y="432"/>
                      </a:lnTo>
                      <a:lnTo>
                        <a:pt x="4" y="432"/>
                      </a:lnTo>
                      <a:lnTo>
                        <a:pt x="4" y="419"/>
                      </a:lnTo>
                      <a:lnTo>
                        <a:pt x="21" y="419"/>
                      </a:lnTo>
                      <a:lnTo>
                        <a:pt x="21" y="402"/>
                      </a:lnTo>
                      <a:lnTo>
                        <a:pt x="34" y="402"/>
                      </a:lnTo>
                      <a:lnTo>
                        <a:pt x="34" y="419"/>
                      </a:lnTo>
                      <a:lnTo>
                        <a:pt x="46" y="419"/>
                      </a:lnTo>
                      <a:lnTo>
                        <a:pt x="46" y="432"/>
                      </a:lnTo>
                      <a:lnTo>
                        <a:pt x="59" y="432"/>
                      </a:lnTo>
                      <a:lnTo>
                        <a:pt x="59" y="419"/>
                      </a:lnTo>
                      <a:lnTo>
                        <a:pt x="72" y="419"/>
                      </a:lnTo>
                      <a:lnTo>
                        <a:pt x="72" y="402"/>
                      </a:lnTo>
                      <a:lnTo>
                        <a:pt x="59" y="402"/>
                      </a:lnTo>
                      <a:lnTo>
                        <a:pt x="72" y="402"/>
                      </a:lnTo>
                      <a:lnTo>
                        <a:pt x="59" y="402"/>
                      </a:lnTo>
                      <a:lnTo>
                        <a:pt x="72" y="402"/>
                      </a:lnTo>
                      <a:lnTo>
                        <a:pt x="59" y="402"/>
                      </a:lnTo>
                      <a:lnTo>
                        <a:pt x="59" y="389"/>
                      </a:lnTo>
                      <a:lnTo>
                        <a:pt x="72" y="389"/>
                      </a:lnTo>
                      <a:lnTo>
                        <a:pt x="59" y="389"/>
                      </a:lnTo>
                      <a:lnTo>
                        <a:pt x="72" y="389"/>
                      </a:lnTo>
                      <a:lnTo>
                        <a:pt x="59" y="389"/>
                      </a:lnTo>
                      <a:lnTo>
                        <a:pt x="72" y="389"/>
                      </a:lnTo>
                      <a:lnTo>
                        <a:pt x="72" y="402"/>
                      </a:lnTo>
                      <a:lnTo>
                        <a:pt x="72" y="389"/>
                      </a:lnTo>
                      <a:lnTo>
                        <a:pt x="89" y="389"/>
                      </a:lnTo>
                      <a:lnTo>
                        <a:pt x="89" y="377"/>
                      </a:lnTo>
                      <a:lnTo>
                        <a:pt x="101" y="377"/>
                      </a:lnTo>
                      <a:lnTo>
                        <a:pt x="101" y="356"/>
                      </a:lnTo>
                      <a:lnTo>
                        <a:pt x="106" y="356"/>
                      </a:lnTo>
                      <a:lnTo>
                        <a:pt x="106" y="343"/>
                      </a:lnTo>
                      <a:lnTo>
                        <a:pt x="101" y="343"/>
                      </a:lnTo>
                      <a:lnTo>
                        <a:pt x="101" y="330"/>
                      </a:lnTo>
                      <a:lnTo>
                        <a:pt x="101" y="343"/>
                      </a:lnTo>
                      <a:lnTo>
                        <a:pt x="101" y="330"/>
                      </a:lnTo>
                      <a:lnTo>
                        <a:pt x="101" y="343"/>
                      </a:lnTo>
                      <a:lnTo>
                        <a:pt x="101" y="330"/>
                      </a:lnTo>
                      <a:lnTo>
                        <a:pt x="106" y="330"/>
                      </a:lnTo>
                      <a:lnTo>
                        <a:pt x="106" y="317"/>
                      </a:lnTo>
                      <a:lnTo>
                        <a:pt x="101" y="317"/>
                      </a:lnTo>
                      <a:lnTo>
                        <a:pt x="101" y="305"/>
                      </a:lnTo>
                      <a:lnTo>
                        <a:pt x="106" y="305"/>
                      </a:lnTo>
                      <a:lnTo>
                        <a:pt x="101" y="305"/>
                      </a:lnTo>
                      <a:lnTo>
                        <a:pt x="106" y="305"/>
                      </a:lnTo>
                      <a:lnTo>
                        <a:pt x="101" y="305"/>
                      </a:lnTo>
                      <a:lnTo>
                        <a:pt x="101" y="288"/>
                      </a:lnTo>
                      <a:lnTo>
                        <a:pt x="89" y="288"/>
                      </a:lnTo>
                      <a:lnTo>
                        <a:pt x="89" y="305"/>
                      </a:lnTo>
                      <a:lnTo>
                        <a:pt x="89" y="288"/>
                      </a:lnTo>
                      <a:lnTo>
                        <a:pt x="106" y="288"/>
                      </a:lnTo>
                      <a:lnTo>
                        <a:pt x="106" y="305"/>
                      </a:lnTo>
                      <a:lnTo>
                        <a:pt x="106" y="288"/>
                      </a:lnTo>
                      <a:lnTo>
                        <a:pt x="106" y="305"/>
                      </a:lnTo>
                      <a:lnTo>
                        <a:pt x="118" y="305"/>
                      </a:lnTo>
                      <a:lnTo>
                        <a:pt x="118" y="317"/>
                      </a:lnTo>
                      <a:lnTo>
                        <a:pt x="135" y="317"/>
                      </a:lnTo>
                      <a:lnTo>
                        <a:pt x="118" y="330"/>
                      </a:lnTo>
                      <a:lnTo>
                        <a:pt x="135" y="330"/>
                      </a:lnTo>
                      <a:lnTo>
                        <a:pt x="135" y="343"/>
                      </a:lnTo>
                      <a:lnTo>
                        <a:pt x="148" y="343"/>
                      </a:lnTo>
                      <a:lnTo>
                        <a:pt x="161" y="356"/>
                      </a:lnTo>
                      <a:lnTo>
                        <a:pt x="161" y="364"/>
                      </a:lnTo>
                      <a:lnTo>
                        <a:pt x="173" y="364"/>
                      </a:lnTo>
                      <a:lnTo>
                        <a:pt x="173" y="377"/>
                      </a:lnTo>
                      <a:lnTo>
                        <a:pt x="161" y="377"/>
                      </a:lnTo>
                      <a:lnTo>
                        <a:pt x="161" y="402"/>
                      </a:lnTo>
                      <a:lnTo>
                        <a:pt x="173" y="402"/>
                      </a:lnTo>
                      <a:lnTo>
                        <a:pt x="173" y="419"/>
                      </a:lnTo>
                      <a:lnTo>
                        <a:pt x="186" y="419"/>
                      </a:lnTo>
                      <a:lnTo>
                        <a:pt x="186" y="432"/>
                      </a:lnTo>
                      <a:lnTo>
                        <a:pt x="195" y="432"/>
                      </a:lnTo>
                      <a:lnTo>
                        <a:pt x="195" y="444"/>
                      </a:lnTo>
                      <a:lnTo>
                        <a:pt x="207" y="444"/>
                      </a:lnTo>
                      <a:lnTo>
                        <a:pt x="220" y="453"/>
                      </a:lnTo>
                      <a:lnTo>
                        <a:pt x="262" y="453"/>
                      </a:lnTo>
                      <a:lnTo>
                        <a:pt x="262" y="444"/>
                      </a:lnTo>
                      <a:lnTo>
                        <a:pt x="250" y="444"/>
                      </a:lnTo>
                      <a:lnTo>
                        <a:pt x="250" y="432"/>
                      </a:lnTo>
                      <a:lnTo>
                        <a:pt x="237" y="432"/>
                      </a:lnTo>
                      <a:lnTo>
                        <a:pt x="220" y="419"/>
                      </a:lnTo>
                      <a:lnTo>
                        <a:pt x="207" y="419"/>
                      </a:lnTo>
                      <a:lnTo>
                        <a:pt x="207" y="389"/>
                      </a:lnTo>
                      <a:lnTo>
                        <a:pt x="220" y="402"/>
                      </a:lnTo>
                      <a:lnTo>
                        <a:pt x="237" y="402"/>
                      </a:lnTo>
                      <a:lnTo>
                        <a:pt x="237" y="419"/>
                      </a:lnTo>
                      <a:lnTo>
                        <a:pt x="237" y="402"/>
                      </a:lnTo>
                      <a:lnTo>
                        <a:pt x="250" y="402"/>
                      </a:lnTo>
                      <a:lnTo>
                        <a:pt x="237" y="402"/>
                      </a:lnTo>
                      <a:lnTo>
                        <a:pt x="237" y="377"/>
                      </a:lnTo>
                      <a:lnTo>
                        <a:pt x="220" y="377"/>
                      </a:lnTo>
                      <a:lnTo>
                        <a:pt x="220" y="389"/>
                      </a:lnTo>
                      <a:lnTo>
                        <a:pt x="207" y="389"/>
                      </a:lnTo>
                      <a:lnTo>
                        <a:pt x="207" y="377"/>
                      </a:lnTo>
                      <a:lnTo>
                        <a:pt x="195" y="377"/>
                      </a:lnTo>
                      <a:lnTo>
                        <a:pt x="195" y="330"/>
                      </a:lnTo>
                      <a:lnTo>
                        <a:pt x="186" y="330"/>
                      </a:lnTo>
                      <a:lnTo>
                        <a:pt x="195" y="330"/>
                      </a:lnTo>
                      <a:lnTo>
                        <a:pt x="186" y="330"/>
                      </a:lnTo>
                      <a:lnTo>
                        <a:pt x="186" y="317"/>
                      </a:lnTo>
                      <a:lnTo>
                        <a:pt x="173" y="317"/>
                      </a:lnTo>
                      <a:lnTo>
                        <a:pt x="173" y="288"/>
                      </a:lnTo>
                      <a:lnTo>
                        <a:pt x="161" y="288"/>
                      </a:lnTo>
                      <a:lnTo>
                        <a:pt x="161" y="262"/>
                      </a:lnTo>
                      <a:lnTo>
                        <a:pt x="148" y="262"/>
                      </a:lnTo>
                      <a:lnTo>
                        <a:pt x="148" y="254"/>
                      </a:lnTo>
                      <a:lnTo>
                        <a:pt x="135" y="254"/>
                      </a:lnTo>
                      <a:lnTo>
                        <a:pt x="135" y="241"/>
                      </a:lnTo>
                      <a:lnTo>
                        <a:pt x="118" y="241"/>
                      </a:lnTo>
                      <a:lnTo>
                        <a:pt x="118" y="229"/>
                      </a:lnTo>
                      <a:lnTo>
                        <a:pt x="135" y="229"/>
                      </a:lnTo>
                      <a:lnTo>
                        <a:pt x="135" y="216"/>
                      </a:lnTo>
                      <a:lnTo>
                        <a:pt x="135" y="229"/>
                      </a:lnTo>
                      <a:lnTo>
                        <a:pt x="118" y="229"/>
                      </a:lnTo>
                      <a:lnTo>
                        <a:pt x="118" y="216"/>
                      </a:lnTo>
                      <a:lnTo>
                        <a:pt x="106" y="216"/>
                      </a:lnTo>
                      <a:lnTo>
                        <a:pt x="106" y="173"/>
                      </a:lnTo>
                      <a:lnTo>
                        <a:pt x="101" y="173"/>
                      </a:lnTo>
                      <a:lnTo>
                        <a:pt x="101" y="152"/>
                      </a:lnTo>
                      <a:lnTo>
                        <a:pt x="89" y="152"/>
                      </a:lnTo>
                      <a:lnTo>
                        <a:pt x="89" y="140"/>
                      </a:lnTo>
                      <a:lnTo>
                        <a:pt x="101" y="140"/>
                      </a:lnTo>
                      <a:lnTo>
                        <a:pt x="101" y="114"/>
                      </a:lnTo>
                      <a:lnTo>
                        <a:pt x="101" y="127"/>
                      </a:lnTo>
                      <a:lnTo>
                        <a:pt x="106" y="127"/>
                      </a:lnTo>
                      <a:lnTo>
                        <a:pt x="101" y="114"/>
                      </a:lnTo>
                      <a:lnTo>
                        <a:pt x="106" y="114"/>
                      </a:lnTo>
                      <a:lnTo>
                        <a:pt x="106" y="127"/>
                      </a:lnTo>
                      <a:lnTo>
                        <a:pt x="106" y="114"/>
                      </a:lnTo>
                      <a:lnTo>
                        <a:pt x="106" y="127"/>
                      </a:lnTo>
                      <a:lnTo>
                        <a:pt x="101" y="127"/>
                      </a:lnTo>
                      <a:lnTo>
                        <a:pt x="106" y="127"/>
                      </a:lnTo>
                      <a:lnTo>
                        <a:pt x="106" y="114"/>
                      </a:lnTo>
                      <a:lnTo>
                        <a:pt x="118" y="114"/>
                      </a:lnTo>
                      <a:lnTo>
                        <a:pt x="118" y="102"/>
                      </a:lnTo>
                      <a:lnTo>
                        <a:pt x="118" y="114"/>
                      </a:lnTo>
                      <a:lnTo>
                        <a:pt x="135" y="114"/>
                      </a:lnTo>
                      <a:lnTo>
                        <a:pt x="135" y="102"/>
                      </a:lnTo>
                      <a:lnTo>
                        <a:pt x="135" y="114"/>
                      </a:lnTo>
                      <a:lnTo>
                        <a:pt x="135" y="102"/>
                      </a:lnTo>
                      <a:lnTo>
                        <a:pt x="135" y="114"/>
                      </a:lnTo>
                      <a:lnTo>
                        <a:pt x="148" y="114"/>
                      </a:lnTo>
                      <a:lnTo>
                        <a:pt x="148" y="127"/>
                      </a:lnTo>
                      <a:lnTo>
                        <a:pt x="148" y="114"/>
                      </a:lnTo>
                      <a:lnTo>
                        <a:pt x="148" y="127"/>
                      </a:lnTo>
                      <a:lnTo>
                        <a:pt x="161" y="114"/>
                      </a:lnTo>
                      <a:lnTo>
                        <a:pt x="161" y="127"/>
                      </a:lnTo>
                      <a:lnTo>
                        <a:pt x="161" y="114"/>
                      </a:lnTo>
                      <a:lnTo>
                        <a:pt x="195" y="114"/>
                      </a:lnTo>
                      <a:lnTo>
                        <a:pt x="195" y="102"/>
                      </a:lnTo>
                      <a:lnTo>
                        <a:pt x="207" y="102"/>
                      </a:lnTo>
                      <a:lnTo>
                        <a:pt x="207" y="114"/>
                      </a:lnTo>
                      <a:lnTo>
                        <a:pt x="220" y="114"/>
                      </a:lnTo>
                      <a:lnTo>
                        <a:pt x="220" y="102"/>
                      </a:lnTo>
                      <a:lnTo>
                        <a:pt x="173" y="102"/>
                      </a:lnTo>
                      <a:lnTo>
                        <a:pt x="173" y="89"/>
                      </a:lnTo>
                      <a:lnTo>
                        <a:pt x="186" y="89"/>
                      </a:lnTo>
                      <a:lnTo>
                        <a:pt x="173" y="89"/>
                      </a:lnTo>
                      <a:lnTo>
                        <a:pt x="186" y="89"/>
                      </a:lnTo>
                      <a:lnTo>
                        <a:pt x="173" y="89"/>
                      </a:lnTo>
                      <a:lnTo>
                        <a:pt x="173" y="102"/>
                      </a:lnTo>
                      <a:lnTo>
                        <a:pt x="161" y="114"/>
                      </a:lnTo>
                      <a:lnTo>
                        <a:pt x="148" y="114"/>
                      </a:lnTo>
                      <a:lnTo>
                        <a:pt x="161" y="114"/>
                      </a:lnTo>
                      <a:lnTo>
                        <a:pt x="148" y="114"/>
                      </a:lnTo>
                      <a:lnTo>
                        <a:pt x="148" y="102"/>
                      </a:lnTo>
                      <a:lnTo>
                        <a:pt x="148" y="114"/>
                      </a:lnTo>
                      <a:lnTo>
                        <a:pt x="148" y="102"/>
                      </a:lnTo>
                      <a:lnTo>
                        <a:pt x="148" y="114"/>
                      </a:lnTo>
                      <a:lnTo>
                        <a:pt x="148" y="102"/>
                      </a:lnTo>
                      <a:lnTo>
                        <a:pt x="135" y="102"/>
                      </a:lnTo>
                      <a:lnTo>
                        <a:pt x="135" y="89"/>
                      </a:lnTo>
                      <a:lnTo>
                        <a:pt x="148" y="89"/>
                      </a:lnTo>
                      <a:lnTo>
                        <a:pt x="148" y="102"/>
                      </a:lnTo>
                      <a:lnTo>
                        <a:pt x="148" y="89"/>
                      </a:lnTo>
                      <a:lnTo>
                        <a:pt x="148" y="102"/>
                      </a:lnTo>
                      <a:lnTo>
                        <a:pt x="148" y="89"/>
                      </a:lnTo>
                      <a:lnTo>
                        <a:pt x="148" y="102"/>
                      </a:lnTo>
                      <a:lnTo>
                        <a:pt x="161" y="102"/>
                      </a:lnTo>
                      <a:lnTo>
                        <a:pt x="161" y="89"/>
                      </a:lnTo>
                      <a:lnTo>
                        <a:pt x="161" y="102"/>
                      </a:lnTo>
                      <a:lnTo>
                        <a:pt x="161" y="89"/>
                      </a:lnTo>
                      <a:lnTo>
                        <a:pt x="161" y="102"/>
                      </a:lnTo>
                      <a:lnTo>
                        <a:pt x="161" y="89"/>
                      </a:lnTo>
                      <a:lnTo>
                        <a:pt x="148" y="89"/>
                      </a:lnTo>
                      <a:lnTo>
                        <a:pt x="148" y="80"/>
                      </a:lnTo>
                      <a:lnTo>
                        <a:pt x="135" y="80"/>
                      </a:lnTo>
                      <a:lnTo>
                        <a:pt x="148" y="89"/>
                      </a:lnTo>
                      <a:lnTo>
                        <a:pt x="135" y="89"/>
                      </a:lnTo>
                      <a:lnTo>
                        <a:pt x="135" y="68"/>
                      </a:lnTo>
                      <a:lnTo>
                        <a:pt x="118" y="68"/>
                      </a:lnTo>
                      <a:lnTo>
                        <a:pt x="135" y="68"/>
                      </a:lnTo>
                      <a:lnTo>
                        <a:pt x="118" y="68"/>
                      </a:lnTo>
                      <a:lnTo>
                        <a:pt x="118" y="55"/>
                      </a:lnTo>
                      <a:lnTo>
                        <a:pt x="135" y="55"/>
                      </a:lnTo>
                      <a:lnTo>
                        <a:pt x="135" y="68"/>
                      </a:lnTo>
                      <a:lnTo>
                        <a:pt x="135" y="55"/>
                      </a:lnTo>
                      <a:lnTo>
                        <a:pt x="135" y="68"/>
                      </a:lnTo>
                      <a:lnTo>
                        <a:pt x="135" y="55"/>
                      </a:lnTo>
                      <a:lnTo>
                        <a:pt x="135" y="68"/>
                      </a:lnTo>
                      <a:lnTo>
                        <a:pt x="148" y="68"/>
                      </a:lnTo>
                      <a:lnTo>
                        <a:pt x="135" y="68"/>
                      </a:lnTo>
                      <a:lnTo>
                        <a:pt x="135" y="55"/>
                      </a:lnTo>
                      <a:lnTo>
                        <a:pt x="161" y="55"/>
                      </a:lnTo>
                      <a:lnTo>
                        <a:pt x="161" y="68"/>
                      </a:lnTo>
                      <a:lnTo>
                        <a:pt x="161" y="55"/>
                      </a:lnTo>
                      <a:lnTo>
                        <a:pt x="173" y="55"/>
                      </a:lnTo>
                      <a:lnTo>
                        <a:pt x="173" y="68"/>
                      </a:lnTo>
                      <a:lnTo>
                        <a:pt x="173" y="55"/>
                      </a:lnTo>
                      <a:lnTo>
                        <a:pt x="186" y="55"/>
                      </a:lnTo>
                      <a:lnTo>
                        <a:pt x="186" y="38"/>
                      </a:lnTo>
                      <a:lnTo>
                        <a:pt x="173" y="38"/>
                      </a:lnTo>
                      <a:lnTo>
                        <a:pt x="186" y="38"/>
                      </a:lnTo>
                      <a:lnTo>
                        <a:pt x="195" y="55"/>
                      </a:lnTo>
                      <a:lnTo>
                        <a:pt x="195" y="68"/>
                      </a:lnTo>
                      <a:lnTo>
                        <a:pt x="195" y="38"/>
                      </a:lnTo>
                      <a:lnTo>
                        <a:pt x="186" y="38"/>
                      </a:lnTo>
                      <a:lnTo>
                        <a:pt x="207" y="38"/>
                      </a:lnTo>
                      <a:lnTo>
                        <a:pt x="195" y="55"/>
                      </a:lnTo>
                      <a:lnTo>
                        <a:pt x="207" y="55"/>
                      </a:lnTo>
                      <a:lnTo>
                        <a:pt x="207" y="38"/>
                      </a:lnTo>
                      <a:lnTo>
                        <a:pt x="207" y="55"/>
                      </a:lnTo>
                      <a:lnTo>
                        <a:pt x="220" y="55"/>
                      </a:lnTo>
                      <a:lnTo>
                        <a:pt x="220" y="68"/>
                      </a:lnTo>
                      <a:lnTo>
                        <a:pt x="237" y="68"/>
                      </a:lnTo>
                      <a:lnTo>
                        <a:pt x="237" y="80"/>
                      </a:lnTo>
                      <a:close/>
                    </a:path>
                  </a:pathLst>
                </a:custGeom>
                <a:solidFill>
                  <a:srgbClr val="2D2DB9"/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1191;p19">
                  <a:extLst>
                    <a:ext uri="{FF2B5EF4-FFF2-40B4-BE49-F238E27FC236}">
                      <a16:creationId xmlns:a16="http://schemas.microsoft.com/office/drawing/2014/main" id="{C0D5D594-8F90-6D58-1DE3-BF8039B5C956}"/>
                    </a:ext>
                  </a:extLst>
                </p:cNvPr>
                <p:cNvSpPr/>
                <p:nvPr/>
              </p:nvSpPr>
              <p:spPr>
                <a:xfrm>
                  <a:off x="8133783" y="4135461"/>
                  <a:ext cx="740963" cy="904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9" h="2790" extrusionOk="0">
                      <a:moveTo>
                        <a:pt x="169" y="47"/>
                      </a:moveTo>
                      <a:lnTo>
                        <a:pt x="122" y="47"/>
                      </a:lnTo>
                      <a:lnTo>
                        <a:pt x="114" y="60"/>
                      </a:lnTo>
                      <a:lnTo>
                        <a:pt x="114" y="140"/>
                      </a:lnTo>
                      <a:lnTo>
                        <a:pt x="110" y="153"/>
                      </a:lnTo>
                      <a:lnTo>
                        <a:pt x="93" y="170"/>
                      </a:lnTo>
                      <a:lnTo>
                        <a:pt x="80" y="183"/>
                      </a:lnTo>
                      <a:lnTo>
                        <a:pt x="76" y="195"/>
                      </a:lnTo>
                      <a:lnTo>
                        <a:pt x="89" y="216"/>
                      </a:lnTo>
                      <a:lnTo>
                        <a:pt x="101" y="263"/>
                      </a:lnTo>
                      <a:lnTo>
                        <a:pt x="89" y="284"/>
                      </a:lnTo>
                      <a:lnTo>
                        <a:pt x="67" y="288"/>
                      </a:lnTo>
                      <a:lnTo>
                        <a:pt x="46" y="276"/>
                      </a:lnTo>
                      <a:lnTo>
                        <a:pt x="25" y="276"/>
                      </a:lnTo>
                      <a:lnTo>
                        <a:pt x="21" y="288"/>
                      </a:lnTo>
                      <a:lnTo>
                        <a:pt x="0" y="310"/>
                      </a:lnTo>
                      <a:lnTo>
                        <a:pt x="12" y="331"/>
                      </a:lnTo>
                      <a:lnTo>
                        <a:pt x="67" y="390"/>
                      </a:lnTo>
                      <a:lnTo>
                        <a:pt x="76" y="411"/>
                      </a:lnTo>
                      <a:lnTo>
                        <a:pt x="80" y="424"/>
                      </a:lnTo>
                      <a:lnTo>
                        <a:pt x="101" y="436"/>
                      </a:lnTo>
                      <a:lnTo>
                        <a:pt x="114" y="449"/>
                      </a:lnTo>
                      <a:lnTo>
                        <a:pt x="122" y="466"/>
                      </a:lnTo>
                      <a:lnTo>
                        <a:pt x="122" y="492"/>
                      </a:lnTo>
                      <a:lnTo>
                        <a:pt x="127" y="504"/>
                      </a:lnTo>
                      <a:lnTo>
                        <a:pt x="148" y="517"/>
                      </a:lnTo>
                      <a:lnTo>
                        <a:pt x="156" y="534"/>
                      </a:lnTo>
                      <a:lnTo>
                        <a:pt x="160" y="559"/>
                      </a:lnTo>
                      <a:lnTo>
                        <a:pt x="169" y="559"/>
                      </a:lnTo>
                      <a:lnTo>
                        <a:pt x="177" y="572"/>
                      </a:lnTo>
                      <a:lnTo>
                        <a:pt x="190" y="580"/>
                      </a:lnTo>
                      <a:lnTo>
                        <a:pt x="203" y="593"/>
                      </a:lnTo>
                      <a:lnTo>
                        <a:pt x="211" y="614"/>
                      </a:lnTo>
                      <a:lnTo>
                        <a:pt x="216" y="635"/>
                      </a:lnTo>
                      <a:lnTo>
                        <a:pt x="216" y="682"/>
                      </a:lnTo>
                      <a:lnTo>
                        <a:pt x="224" y="699"/>
                      </a:lnTo>
                      <a:lnTo>
                        <a:pt x="237" y="733"/>
                      </a:lnTo>
                      <a:lnTo>
                        <a:pt x="245" y="754"/>
                      </a:lnTo>
                      <a:lnTo>
                        <a:pt x="245" y="767"/>
                      </a:lnTo>
                      <a:lnTo>
                        <a:pt x="249" y="784"/>
                      </a:lnTo>
                      <a:lnTo>
                        <a:pt x="258" y="796"/>
                      </a:lnTo>
                      <a:lnTo>
                        <a:pt x="262" y="809"/>
                      </a:lnTo>
                      <a:lnTo>
                        <a:pt x="262" y="856"/>
                      </a:lnTo>
                      <a:lnTo>
                        <a:pt x="237" y="864"/>
                      </a:lnTo>
                      <a:lnTo>
                        <a:pt x="216" y="881"/>
                      </a:lnTo>
                      <a:lnTo>
                        <a:pt x="216" y="902"/>
                      </a:lnTo>
                      <a:lnTo>
                        <a:pt x="224" y="932"/>
                      </a:lnTo>
                      <a:lnTo>
                        <a:pt x="262" y="966"/>
                      </a:lnTo>
                      <a:lnTo>
                        <a:pt x="317" y="991"/>
                      </a:lnTo>
                      <a:lnTo>
                        <a:pt x="364" y="1016"/>
                      </a:lnTo>
                      <a:lnTo>
                        <a:pt x="410" y="1046"/>
                      </a:lnTo>
                      <a:lnTo>
                        <a:pt x="453" y="1071"/>
                      </a:lnTo>
                      <a:lnTo>
                        <a:pt x="512" y="1118"/>
                      </a:lnTo>
                      <a:lnTo>
                        <a:pt x="525" y="1127"/>
                      </a:lnTo>
                      <a:lnTo>
                        <a:pt x="533" y="1127"/>
                      </a:lnTo>
                      <a:lnTo>
                        <a:pt x="533" y="1139"/>
                      </a:lnTo>
                      <a:lnTo>
                        <a:pt x="541" y="1148"/>
                      </a:lnTo>
                      <a:lnTo>
                        <a:pt x="546" y="1165"/>
                      </a:lnTo>
                      <a:lnTo>
                        <a:pt x="558" y="1182"/>
                      </a:lnTo>
                      <a:lnTo>
                        <a:pt x="567" y="1194"/>
                      </a:lnTo>
                      <a:lnTo>
                        <a:pt x="567" y="1215"/>
                      </a:lnTo>
                      <a:lnTo>
                        <a:pt x="575" y="1228"/>
                      </a:lnTo>
                      <a:lnTo>
                        <a:pt x="580" y="1232"/>
                      </a:lnTo>
                      <a:lnTo>
                        <a:pt x="592" y="1241"/>
                      </a:lnTo>
                      <a:lnTo>
                        <a:pt x="609" y="1249"/>
                      </a:lnTo>
                      <a:lnTo>
                        <a:pt x="622" y="1262"/>
                      </a:lnTo>
                      <a:lnTo>
                        <a:pt x="626" y="1266"/>
                      </a:lnTo>
                      <a:lnTo>
                        <a:pt x="626" y="1283"/>
                      </a:lnTo>
                      <a:lnTo>
                        <a:pt x="635" y="1296"/>
                      </a:lnTo>
                      <a:lnTo>
                        <a:pt x="643" y="1313"/>
                      </a:lnTo>
                      <a:lnTo>
                        <a:pt x="643" y="1321"/>
                      </a:lnTo>
                      <a:lnTo>
                        <a:pt x="656" y="1347"/>
                      </a:lnTo>
                      <a:lnTo>
                        <a:pt x="660" y="1368"/>
                      </a:lnTo>
                      <a:lnTo>
                        <a:pt x="643" y="1376"/>
                      </a:lnTo>
                      <a:lnTo>
                        <a:pt x="643" y="1402"/>
                      </a:lnTo>
                      <a:lnTo>
                        <a:pt x="656" y="1414"/>
                      </a:lnTo>
                      <a:lnTo>
                        <a:pt x="660" y="1423"/>
                      </a:lnTo>
                      <a:lnTo>
                        <a:pt x="668" y="1431"/>
                      </a:lnTo>
                      <a:lnTo>
                        <a:pt x="681" y="1414"/>
                      </a:lnTo>
                      <a:lnTo>
                        <a:pt x="694" y="1414"/>
                      </a:lnTo>
                      <a:lnTo>
                        <a:pt x="707" y="1436"/>
                      </a:lnTo>
                      <a:lnTo>
                        <a:pt x="724" y="1457"/>
                      </a:lnTo>
                      <a:lnTo>
                        <a:pt x="728" y="1469"/>
                      </a:lnTo>
                      <a:lnTo>
                        <a:pt x="736" y="1482"/>
                      </a:lnTo>
                      <a:lnTo>
                        <a:pt x="736" y="1499"/>
                      </a:lnTo>
                      <a:lnTo>
                        <a:pt x="728" y="1512"/>
                      </a:lnTo>
                      <a:lnTo>
                        <a:pt x="724" y="1512"/>
                      </a:lnTo>
                      <a:lnTo>
                        <a:pt x="724" y="1524"/>
                      </a:lnTo>
                      <a:lnTo>
                        <a:pt x="715" y="1529"/>
                      </a:lnTo>
                      <a:lnTo>
                        <a:pt x="707" y="1537"/>
                      </a:lnTo>
                      <a:lnTo>
                        <a:pt x="707" y="1558"/>
                      </a:lnTo>
                      <a:lnTo>
                        <a:pt x="715" y="1580"/>
                      </a:lnTo>
                      <a:lnTo>
                        <a:pt x="724" y="1592"/>
                      </a:lnTo>
                      <a:lnTo>
                        <a:pt x="728" y="1596"/>
                      </a:lnTo>
                      <a:lnTo>
                        <a:pt x="728" y="1613"/>
                      </a:lnTo>
                      <a:lnTo>
                        <a:pt x="736" y="1626"/>
                      </a:lnTo>
                      <a:lnTo>
                        <a:pt x="728" y="1647"/>
                      </a:lnTo>
                      <a:lnTo>
                        <a:pt x="715" y="1651"/>
                      </a:lnTo>
                      <a:lnTo>
                        <a:pt x="749" y="1673"/>
                      </a:lnTo>
                      <a:lnTo>
                        <a:pt x="762" y="1694"/>
                      </a:lnTo>
                      <a:lnTo>
                        <a:pt x="783" y="1698"/>
                      </a:lnTo>
                      <a:lnTo>
                        <a:pt x="783" y="1715"/>
                      </a:lnTo>
                      <a:lnTo>
                        <a:pt x="795" y="1728"/>
                      </a:lnTo>
                      <a:lnTo>
                        <a:pt x="783" y="1732"/>
                      </a:lnTo>
                      <a:lnTo>
                        <a:pt x="791" y="1745"/>
                      </a:lnTo>
                      <a:lnTo>
                        <a:pt x="791" y="1778"/>
                      </a:lnTo>
                      <a:lnTo>
                        <a:pt x="817" y="1787"/>
                      </a:lnTo>
                      <a:lnTo>
                        <a:pt x="829" y="1795"/>
                      </a:lnTo>
                      <a:lnTo>
                        <a:pt x="859" y="1808"/>
                      </a:lnTo>
                      <a:lnTo>
                        <a:pt x="876" y="1812"/>
                      </a:lnTo>
                      <a:lnTo>
                        <a:pt x="897" y="1829"/>
                      </a:lnTo>
                      <a:lnTo>
                        <a:pt x="931" y="1855"/>
                      </a:lnTo>
                      <a:lnTo>
                        <a:pt x="973" y="1889"/>
                      </a:lnTo>
                      <a:lnTo>
                        <a:pt x="1007" y="1922"/>
                      </a:lnTo>
                      <a:lnTo>
                        <a:pt x="1011" y="1944"/>
                      </a:lnTo>
                      <a:lnTo>
                        <a:pt x="1020" y="1982"/>
                      </a:lnTo>
                      <a:lnTo>
                        <a:pt x="1020" y="2003"/>
                      </a:lnTo>
                      <a:lnTo>
                        <a:pt x="999" y="2024"/>
                      </a:lnTo>
                      <a:lnTo>
                        <a:pt x="999" y="2037"/>
                      </a:lnTo>
                      <a:lnTo>
                        <a:pt x="1024" y="2062"/>
                      </a:lnTo>
                      <a:lnTo>
                        <a:pt x="1058" y="2083"/>
                      </a:lnTo>
                      <a:lnTo>
                        <a:pt x="1079" y="2113"/>
                      </a:lnTo>
                      <a:lnTo>
                        <a:pt x="1088" y="2130"/>
                      </a:lnTo>
                      <a:lnTo>
                        <a:pt x="1100" y="2138"/>
                      </a:lnTo>
                      <a:lnTo>
                        <a:pt x="1113" y="2151"/>
                      </a:lnTo>
                      <a:lnTo>
                        <a:pt x="1113" y="2185"/>
                      </a:lnTo>
                      <a:lnTo>
                        <a:pt x="1121" y="2193"/>
                      </a:lnTo>
                      <a:lnTo>
                        <a:pt x="1134" y="2227"/>
                      </a:lnTo>
                      <a:lnTo>
                        <a:pt x="1143" y="2227"/>
                      </a:lnTo>
                      <a:lnTo>
                        <a:pt x="1147" y="2231"/>
                      </a:lnTo>
                      <a:lnTo>
                        <a:pt x="1147" y="2253"/>
                      </a:lnTo>
                      <a:lnTo>
                        <a:pt x="1155" y="2265"/>
                      </a:lnTo>
                      <a:lnTo>
                        <a:pt x="1168" y="2278"/>
                      </a:lnTo>
                      <a:lnTo>
                        <a:pt x="1181" y="2299"/>
                      </a:lnTo>
                      <a:lnTo>
                        <a:pt x="1202" y="2312"/>
                      </a:lnTo>
                      <a:lnTo>
                        <a:pt x="1215" y="2312"/>
                      </a:lnTo>
                      <a:lnTo>
                        <a:pt x="1215" y="2320"/>
                      </a:lnTo>
                      <a:lnTo>
                        <a:pt x="1223" y="2329"/>
                      </a:lnTo>
                      <a:lnTo>
                        <a:pt x="1227" y="2341"/>
                      </a:lnTo>
                      <a:lnTo>
                        <a:pt x="1236" y="2346"/>
                      </a:lnTo>
                      <a:lnTo>
                        <a:pt x="1248" y="2354"/>
                      </a:lnTo>
                      <a:lnTo>
                        <a:pt x="1257" y="2358"/>
                      </a:lnTo>
                      <a:lnTo>
                        <a:pt x="1257" y="2401"/>
                      </a:lnTo>
                      <a:lnTo>
                        <a:pt x="1270" y="2435"/>
                      </a:lnTo>
                      <a:lnTo>
                        <a:pt x="1261" y="2460"/>
                      </a:lnTo>
                      <a:lnTo>
                        <a:pt x="1270" y="2490"/>
                      </a:lnTo>
                      <a:lnTo>
                        <a:pt x="1282" y="2502"/>
                      </a:lnTo>
                      <a:lnTo>
                        <a:pt x="1291" y="2524"/>
                      </a:lnTo>
                      <a:lnTo>
                        <a:pt x="1295" y="2545"/>
                      </a:lnTo>
                      <a:lnTo>
                        <a:pt x="1329" y="2583"/>
                      </a:lnTo>
                      <a:lnTo>
                        <a:pt x="1363" y="2617"/>
                      </a:lnTo>
                      <a:lnTo>
                        <a:pt x="1397" y="2659"/>
                      </a:lnTo>
                      <a:lnTo>
                        <a:pt x="1422" y="2693"/>
                      </a:lnTo>
                      <a:lnTo>
                        <a:pt x="1439" y="2731"/>
                      </a:lnTo>
                      <a:lnTo>
                        <a:pt x="1452" y="2739"/>
                      </a:lnTo>
                      <a:lnTo>
                        <a:pt x="1464" y="2744"/>
                      </a:lnTo>
                      <a:lnTo>
                        <a:pt x="1477" y="2761"/>
                      </a:lnTo>
                      <a:lnTo>
                        <a:pt x="1486" y="2765"/>
                      </a:lnTo>
                      <a:lnTo>
                        <a:pt x="1490" y="2773"/>
                      </a:lnTo>
                      <a:lnTo>
                        <a:pt x="1498" y="2786"/>
                      </a:lnTo>
                      <a:lnTo>
                        <a:pt x="1507" y="2790"/>
                      </a:lnTo>
                      <a:lnTo>
                        <a:pt x="1511" y="2786"/>
                      </a:lnTo>
                      <a:lnTo>
                        <a:pt x="1541" y="2786"/>
                      </a:lnTo>
                      <a:lnTo>
                        <a:pt x="1545" y="2778"/>
                      </a:lnTo>
                      <a:lnTo>
                        <a:pt x="1545" y="2752"/>
                      </a:lnTo>
                      <a:cubicBezTo>
                        <a:pt x="1560" y="2737"/>
                        <a:pt x="1577" y="2697"/>
                        <a:pt x="1587" y="2676"/>
                      </a:cubicBezTo>
                      <a:lnTo>
                        <a:pt x="1591" y="2663"/>
                      </a:lnTo>
                      <a:lnTo>
                        <a:pt x="1621" y="2642"/>
                      </a:lnTo>
                      <a:lnTo>
                        <a:pt x="1646" y="2629"/>
                      </a:lnTo>
                      <a:lnTo>
                        <a:pt x="1668" y="2604"/>
                      </a:lnTo>
                      <a:lnTo>
                        <a:pt x="1689" y="2596"/>
                      </a:lnTo>
                      <a:lnTo>
                        <a:pt x="1723" y="2562"/>
                      </a:lnTo>
                      <a:lnTo>
                        <a:pt x="1740" y="2545"/>
                      </a:lnTo>
                      <a:lnTo>
                        <a:pt x="1748" y="2524"/>
                      </a:lnTo>
                      <a:lnTo>
                        <a:pt x="1756" y="2515"/>
                      </a:lnTo>
                      <a:lnTo>
                        <a:pt x="1761" y="2511"/>
                      </a:lnTo>
                      <a:lnTo>
                        <a:pt x="1761" y="2494"/>
                      </a:lnTo>
                      <a:lnTo>
                        <a:pt x="1795" y="2494"/>
                      </a:lnTo>
                      <a:lnTo>
                        <a:pt x="1807" y="2502"/>
                      </a:lnTo>
                      <a:lnTo>
                        <a:pt x="1816" y="2511"/>
                      </a:lnTo>
                      <a:lnTo>
                        <a:pt x="1828" y="2511"/>
                      </a:lnTo>
                      <a:lnTo>
                        <a:pt x="1841" y="2515"/>
                      </a:lnTo>
                      <a:lnTo>
                        <a:pt x="1850" y="2515"/>
                      </a:lnTo>
                      <a:lnTo>
                        <a:pt x="1850" y="2524"/>
                      </a:lnTo>
                      <a:lnTo>
                        <a:pt x="1854" y="2528"/>
                      </a:lnTo>
                      <a:lnTo>
                        <a:pt x="1871" y="2524"/>
                      </a:lnTo>
                      <a:lnTo>
                        <a:pt x="1875" y="2524"/>
                      </a:lnTo>
                      <a:lnTo>
                        <a:pt x="1888" y="2545"/>
                      </a:lnTo>
                      <a:lnTo>
                        <a:pt x="1896" y="2549"/>
                      </a:lnTo>
                      <a:lnTo>
                        <a:pt x="1917" y="2536"/>
                      </a:lnTo>
                      <a:lnTo>
                        <a:pt x="1922" y="2515"/>
                      </a:lnTo>
                      <a:lnTo>
                        <a:pt x="1939" y="2511"/>
                      </a:lnTo>
                      <a:lnTo>
                        <a:pt x="1955" y="2524"/>
                      </a:lnTo>
                      <a:lnTo>
                        <a:pt x="1964" y="2524"/>
                      </a:lnTo>
                      <a:lnTo>
                        <a:pt x="1977" y="2528"/>
                      </a:lnTo>
                      <a:lnTo>
                        <a:pt x="1998" y="2515"/>
                      </a:lnTo>
                      <a:lnTo>
                        <a:pt x="2006" y="2515"/>
                      </a:lnTo>
                      <a:lnTo>
                        <a:pt x="2023" y="2511"/>
                      </a:lnTo>
                      <a:lnTo>
                        <a:pt x="2023" y="2494"/>
                      </a:lnTo>
                      <a:lnTo>
                        <a:pt x="2032" y="2490"/>
                      </a:lnTo>
                      <a:lnTo>
                        <a:pt x="2044" y="2490"/>
                      </a:lnTo>
                      <a:lnTo>
                        <a:pt x="2053" y="2468"/>
                      </a:lnTo>
                      <a:lnTo>
                        <a:pt x="2057" y="2468"/>
                      </a:lnTo>
                      <a:lnTo>
                        <a:pt x="2065" y="2456"/>
                      </a:lnTo>
                      <a:lnTo>
                        <a:pt x="2065" y="2435"/>
                      </a:lnTo>
                      <a:lnTo>
                        <a:pt x="2057" y="2426"/>
                      </a:lnTo>
                      <a:lnTo>
                        <a:pt x="2057" y="2401"/>
                      </a:lnTo>
                      <a:lnTo>
                        <a:pt x="2065" y="2388"/>
                      </a:lnTo>
                      <a:lnTo>
                        <a:pt x="2065" y="2388"/>
                      </a:lnTo>
                      <a:lnTo>
                        <a:pt x="2087" y="2367"/>
                      </a:lnTo>
                      <a:lnTo>
                        <a:pt x="2104" y="2354"/>
                      </a:lnTo>
                      <a:lnTo>
                        <a:pt x="2121" y="2341"/>
                      </a:lnTo>
                      <a:lnTo>
                        <a:pt x="2146" y="2329"/>
                      </a:lnTo>
                      <a:lnTo>
                        <a:pt x="2154" y="2308"/>
                      </a:lnTo>
                      <a:lnTo>
                        <a:pt x="2159" y="2278"/>
                      </a:lnTo>
                      <a:lnTo>
                        <a:pt x="2125" y="2244"/>
                      </a:lnTo>
                      <a:lnTo>
                        <a:pt x="2112" y="2227"/>
                      </a:lnTo>
                      <a:lnTo>
                        <a:pt x="2125" y="2210"/>
                      </a:lnTo>
                      <a:lnTo>
                        <a:pt x="2104" y="2185"/>
                      </a:lnTo>
                      <a:lnTo>
                        <a:pt x="2104" y="2117"/>
                      </a:lnTo>
                      <a:lnTo>
                        <a:pt x="2121" y="2104"/>
                      </a:lnTo>
                      <a:lnTo>
                        <a:pt x="2112" y="2083"/>
                      </a:lnTo>
                      <a:lnTo>
                        <a:pt x="2137" y="2045"/>
                      </a:lnTo>
                      <a:lnTo>
                        <a:pt x="2125" y="2011"/>
                      </a:lnTo>
                      <a:lnTo>
                        <a:pt x="2121" y="1977"/>
                      </a:lnTo>
                      <a:lnTo>
                        <a:pt x="2112" y="1935"/>
                      </a:lnTo>
                      <a:lnTo>
                        <a:pt x="2125" y="1910"/>
                      </a:lnTo>
                      <a:lnTo>
                        <a:pt x="2121" y="1901"/>
                      </a:lnTo>
                      <a:lnTo>
                        <a:pt x="2112" y="1889"/>
                      </a:lnTo>
                      <a:cubicBezTo>
                        <a:pt x="2079" y="1860"/>
                        <a:pt x="2088" y="1834"/>
                        <a:pt x="2053" y="1795"/>
                      </a:cubicBezTo>
                      <a:lnTo>
                        <a:pt x="2044" y="1787"/>
                      </a:lnTo>
                      <a:lnTo>
                        <a:pt x="2032" y="1774"/>
                      </a:lnTo>
                      <a:lnTo>
                        <a:pt x="2023" y="1745"/>
                      </a:lnTo>
                      <a:lnTo>
                        <a:pt x="2023" y="1732"/>
                      </a:lnTo>
                      <a:lnTo>
                        <a:pt x="2053" y="1706"/>
                      </a:lnTo>
                      <a:lnTo>
                        <a:pt x="2053" y="1694"/>
                      </a:lnTo>
                      <a:lnTo>
                        <a:pt x="2044" y="1681"/>
                      </a:lnTo>
                      <a:lnTo>
                        <a:pt x="2032" y="1673"/>
                      </a:lnTo>
                      <a:lnTo>
                        <a:pt x="2023" y="1660"/>
                      </a:lnTo>
                      <a:lnTo>
                        <a:pt x="2019" y="1651"/>
                      </a:lnTo>
                      <a:lnTo>
                        <a:pt x="2010" y="1647"/>
                      </a:lnTo>
                      <a:lnTo>
                        <a:pt x="2010" y="1618"/>
                      </a:lnTo>
                      <a:lnTo>
                        <a:pt x="1998" y="1613"/>
                      </a:lnTo>
                      <a:lnTo>
                        <a:pt x="1985" y="1605"/>
                      </a:lnTo>
                      <a:lnTo>
                        <a:pt x="1943" y="1618"/>
                      </a:lnTo>
                      <a:lnTo>
                        <a:pt x="1917" y="1618"/>
                      </a:lnTo>
                      <a:lnTo>
                        <a:pt x="1905" y="1605"/>
                      </a:lnTo>
                      <a:lnTo>
                        <a:pt x="1883" y="1592"/>
                      </a:lnTo>
                      <a:lnTo>
                        <a:pt x="1850" y="1592"/>
                      </a:lnTo>
                      <a:lnTo>
                        <a:pt x="1837" y="1571"/>
                      </a:lnTo>
                      <a:lnTo>
                        <a:pt x="1824" y="1563"/>
                      </a:lnTo>
                      <a:cubicBezTo>
                        <a:pt x="1766" y="1558"/>
                        <a:pt x="1733" y="1606"/>
                        <a:pt x="1672" y="1524"/>
                      </a:cubicBezTo>
                      <a:lnTo>
                        <a:pt x="1668" y="1478"/>
                      </a:lnTo>
                      <a:lnTo>
                        <a:pt x="1646" y="1448"/>
                      </a:lnTo>
                      <a:lnTo>
                        <a:pt x="1621" y="1414"/>
                      </a:lnTo>
                      <a:lnTo>
                        <a:pt x="1621" y="1410"/>
                      </a:lnTo>
                      <a:lnTo>
                        <a:pt x="1608" y="1389"/>
                      </a:lnTo>
                      <a:lnTo>
                        <a:pt x="1587" y="1376"/>
                      </a:lnTo>
                      <a:lnTo>
                        <a:pt x="1574" y="1355"/>
                      </a:lnTo>
                      <a:lnTo>
                        <a:pt x="1553" y="1342"/>
                      </a:lnTo>
                      <a:lnTo>
                        <a:pt x="1541" y="1334"/>
                      </a:lnTo>
                      <a:lnTo>
                        <a:pt x="1532" y="1309"/>
                      </a:lnTo>
                      <a:lnTo>
                        <a:pt x="1541" y="1300"/>
                      </a:lnTo>
                      <a:lnTo>
                        <a:pt x="1545" y="1287"/>
                      </a:lnTo>
                      <a:lnTo>
                        <a:pt x="1541" y="1283"/>
                      </a:lnTo>
                      <a:lnTo>
                        <a:pt x="1532" y="1275"/>
                      </a:lnTo>
                      <a:lnTo>
                        <a:pt x="1545" y="1262"/>
                      </a:lnTo>
                      <a:lnTo>
                        <a:pt x="1545" y="1249"/>
                      </a:lnTo>
                      <a:lnTo>
                        <a:pt x="1541" y="1232"/>
                      </a:lnTo>
                      <a:lnTo>
                        <a:pt x="1557" y="1220"/>
                      </a:lnTo>
                      <a:lnTo>
                        <a:pt x="1545" y="1207"/>
                      </a:lnTo>
                      <a:lnTo>
                        <a:pt x="1532" y="1194"/>
                      </a:lnTo>
                      <a:lnTo>
                        <a:pt x="1519" y="1186"/>
                      </a:lnTo>
                      <a:lnTo>
                        <a:pt x="1511" y="1182"/>
                      </a:lnTo>
                      <a:lnTo>
                        <a:pt x="1477" y="1186"/>
                      </a:lnTo>
                      <a:lnTo>
                        <a:pt x="1464" y="1194"/>
                      </a:lnTo>
                      <a:lnTo>
                        <a:pt x="1443" y="1198"/>
                      </a:lnTo>
                      <a:lnTo>
                        <a:pt x="1443" y="1173"/>
                      </a:lnTo>
                      <a:lnTo>
                        <a:pt x="1430" y="1173"/>
                      </a:lnTo>
                      <a:lnTo>
                        <a:pt x="1422" y="1160"/>
                      </a:lnTo>
                      <a:lnTo>
                        <a:pt x="1409" y="1148"/>
                      </a:lnTo>
                      <a:lnTo>
                        <a:pt x="1392" y="1127"/>
                      </a:lnTo>
                      <a:lnTo>
                        <a:pt x="1384" y="1114"/>
                      </a:lnTo>
                      <a:lnTo>
                        <a:pt x="1375" y="1093"/>
                      </a:lnTo>
                      <a:lnTo>
                        <a:pt x="1375" y="1071"/>
                      </a:lnTo>
                      <a:lnTo>
                        <a:pt x="1350" y="1067"/>
                      </a:lnTo>
                      <a:lnTo>
                        <a:pt x="1337" y="1025"/>
                      </a:lnTo>
                      <a:lnTo>
                        <a:pt x="1325" y="991"/>
                      </a:lnTo>
                      <a:lnTo>
                        <a:pt x="1308" y="978"/>
                      </a:lnTo>
                      <a:lnTo>
                        <a:pt x="1295" y="957"/>
                      </a:lnTo>
                      <a:lnTo>
                        <a:pt x="1291" y="945"/>
                      </a:lnTo>
                      <a:lnTo>
                        <a:pt x="1282" y="915"/>
                      </a:lnTo>
                      <a:lnTo>
                        <a:pt x="1282" y="902"/>
                      </a:lnTo>
                      <a:lnTo>
                        <a:pt x="1274" y="881"/>
                      </a:lnTo>
                      <a:lnTo>
                        <a:pt x="1274" y="864"/>
                      </a:lnTo>
                      <a:lnTo>
                        <a:pt x="1270" y="843"/>
                      </a:lnTo>
                      <a:lnTo>
                        <a:pt x="1261" y="818"/>
                      </a:lnTo>
                      <a:lnTo>
                        <a:pt x="1248" y="796"/>
                      </a:lnTo>
                      <a:lnTo>
                        <a:pt x="1248" y="767"/>
                      </a:lnTo>
                      <a:lnTo>
                        <a:pt x="1270" y="762"/>
                      </a:lnTo>
                      <a:lnTo>
                        <a:pt x="1261" y="733"/>
                      </a:lnTo>
                      <a:lnTo>
                        <a:pt x="1236" y="707"/>
                      </a:lnTo>
                      <a:lnTo>
                        <a:pt x="1227" y="686"/>
                      </a:lnTo>
                      <a:lnTo>
                        <a:pt x="1202" y="682"/>
                      </a:lnTo>
                      <a:lnTo>
                        <a:pt x="1193" y="661"/>
                      </a:lnTo>
                      <a:lnTo>
                        <a:pt x="1193" y="640"/>
                      </a:lnTo>
                      <a:lnTo>
                        <a:pt x="1206" y="614"/>
                      </a:lnTo>
                      <a:lnTo>
                        <a:pt x="1202" y="593"/>
                      </a:lnTo>
                      <a:lnTo>
                        <a:pt x="1189" y="572"/>
                      </a:lnTo>
                      <a:lnTo>
                        <a:pt x="1189" y="547"/>
                      </a:lnTo>
                      <a:lnTo>
                        <a:pt x="1181" y="513"/>
                      </a:lnTo>
                      <a:lnTo>
                        <a:pt x="1172" y="504"/>
                      </a:lnTo>
                      <a:lnTo>
                        <a:pt x="1168" y="483"/>
                      </a:lnTo>
                      <a:lnTo>
                        <a:pt x="1155" y="470"/>
                      </a:lnTo>
                      <a:lnTo>
                        <a:pt x="1143" y="458"/>
                      </a:lnTo>
                      <a:lnTo>
                        <a:pt x="1134" y="411"/>
                      </a:lnTo>
                      <a:lnTo>
                        <a:pt x="1113" y="377"/>
                      </a:lnTo>
                      <a:lnTo>
                        <a:pt x="1109" y="365"/>
                      </a:lnTo>
                      <a:lnTo>
                        <a:pt x="1113" y="331"/>
                      </a:lnTo>
                      <a:lnTo>
                        <a:pt x="1109" y="310"/>
                      </a:lnTo>
                      <a:lnTo>
                        <a:pt x="1092" y="288"/>
                      </a:lnTo>
                      <a:lnTo>
                        <a:pt x="1079" y="267"/>
                      </a:lnTo>
                      <a:lnTo>
                        <a:pt x="1066" y="250"/>
                      </a:lnTo>
                      <a:lnTo>
                        <a:pt x="1066" y="233"/>
                      </a:lnTo>
                      <a:lnTo>
                        <a:pt x="1058" y="221"/>
                      </a:lnTo>
                      <a:lnTo>
                        <a:pt x="1045" y="208"/>
                      </a:lnTo>
                      <a:lnTo>
                        <a:pt x="1045" y="187"/>
                      </a:lnTo>
                      <a:lnTo>
                        <a:pt x="1033" y="170"/>
                      </a:lnTo>
                      <a:lnTo>
                        <a:pt x="1020" y="161"/>
                      </a:lnTo>
                      <a:lnTo>
                        <a:pt x="999" y="149"/>
                      </a:lnTo>
                      <a:lnTo>
                        <a:pt x="990" y="136"/>
                      </a:lnTo>
                      <a:lnTo>
                        <a:pt x="978" y="119"/>
                      </a:lnTo>
                      <a:lnTo>
                        <a:pt x="965" y="106"/>
                      </a:lnTo>
                      <a:lnTo>
                        <a:pt x="944" y="81"/>
                      </a:lnTo>
                      <a:lnTo>
                        <a:pt x="910" y="47"/>
                      </a:lnTo>
                      <a:lnTo>
                        <a:pt x="897" y="13"/>
                      </a:lnTo>
                      <a:lnTo>
                        <a:pt x="876" y="0"/>
                      </a:lnTo>
                      <a:lnTo>
                        <a:pt x="863" y="0"/>
                      </a:lnTo>
                      <a:lnTo>
                        <a:pt x="851" y="5"/>
                      </a:lnTo>
                      <a:lnTo>
                        <a:pt x="842" y="13"/>
                      </a:lnTo>
                      <a:lnTo>
                        <a:pt x="829" y="17"/>
                      </a:lnTo>
                      <a:lnTo>
                        <a:pt x="808" y="5"/>
                      </a:lnTo>
                      <a:lnTo>
                        <a:pt x="795" y="17"/>
                      </a:lnTo>
                      <a:lnTo>
                        <a:pt x="783" y="47"/>
                      </a:lnTo>
                      <a:lnTo>
                        <a:pt x="757" y="60"/>
                      </a:lnTo>
                      <a:lnTo>
                        <a:pt x="736" y="60"/>
                      </a:lnTo>
                      <a:lnTo>
                        <a:pt x="728" y="68"/>
                      </a:lnTo>
                      <a:lnTo>
                        <a:pt x="724" y="81"/>
                      </a:lnTo>
                      <a:lnTo>
                        <a:pt x="715" y="94"/>
                      </a:lnTo>
                      <a:lnTo>
                        <a:pt x="707" y="106"/>
                      </a:lnTo>
                      <a:lnTo>
                        <a:pt x="677" y="140"/>
                      </a:lnTo>
                      <a:lnTo>
                        <a:pt x="677" y="149"/>
                      </a:lnTo>
                      <a:lnTo>
                        <a:pt x="660" y="161"/>
                      </a:lnTo>
                      <a:lnTo>
                        <a:pt x="656" y="161"/>
                      </a:lnTo>
                      <a:lnTo>
                        <a:pt x="647" y="170"/>
                      </a:lnTo>
                      <a:lnTo>
                        <a:pt x="647" y="221"/>
                      </a:lnTo>
                      <a:lnTo>
                        <a:pt x="635" y="233"/>
                      </a:lnTo>
                      <a:lnTo>
                        <a:pt x="622" y="242"/>
                      </a:lnTo>
                      <a:lnTo>
                        <a:pt x="601" y="250"/>
                      </a:lnTo>
                      <a:lnTo>
                        <a:pt x="558" y="250"/>
                      </a:lnTo>
                      <a:lnTo>
                        <a:pt x="541" y="254"/>
                      </a:lnTo>
                      <a:lnTo>
                        <a:pt x="525" y="263"/>
                      </a:lnTo>
                      <a:lnTo>
                        <a:pt x="486" y="301"/>
                      </a:lnTo>
                      <a:lnTo>
                        <a:pt x="440" y="352"/>
                      </a:lnTo>
                      <a:lnTo>
                        <a:pt x="440" y="369"/>
                      </a:lnTo>
                      <a:lnTo>
                        <a:pt x="444" y="386"/>
                      </a:lnTo>
                      <a:lnTo>
                        <a:pt x="431" y="403"/>
                      </a:lnTo>
                      <a:lnTo>
                        <a:pt x="419" y="411"/>
                      </a:lnTo>
                      <a:lnTo>
                        <a:pt x="393" y="420"/>
                      </a:lnTo>
                      <a:lnTo>
                        <a:pt x="376" y="432"/>
                      </a:lnTo>
                      <a:lnTo>
                        <a:pt x="364" y="436"/>
                      </a:lnTo>
                      <a:lnTo>
                        <a:pt x="372" y="436"/>
                      </a:lnTo>
                      <a:lnTo>
                        <a:pt x="304" y="436"/>
                      </a:lnTo>
                      <a:lnTo>
                        <a:pt x="292" y="445"/>
                      </a:lnTo>
                      <a:lnTo>
                        <a:pt x="283" y="449"/>
                      </a:lnTo>
                      <a:lnTo>
                        <a:pt x="271" y="458"/>
                      </a:lnTo>
                      <a:lnTo>
                        <a:pt x="258" y="466"/>
                      </a:lnTo>
                      <a:lnTo>
                        <a:pt x="249" y="470"/>
                      </a:lnTo>
                      <a:lnTo>
                        <a:pt x="249" y="449"/>
                      </a:lnTo>
                      <a:lnTo>
                        <a:pt x="262" y="445"/>
                      </a:lnTo>
                      <a:lnTo>
                        <a:pt x="275" y="432"/>
                      </a:lnTo>
                      <a:lnTo>
                        <a:pt x="275" y="424"/>
                      </a:lnTo>
                      <a:lnTo>
                        <a:pt x="283" y="411"/>
                      </a:lnTo>
                      <a:lnTo>
                        <a:pt x="283" y="390"/>
                      </a:lnTo>
                      <a:lnTo>
                        <a:pt x="275" y="365"/>
                      </a:lnTo>
                      <a:lnTo>
                        <a:pt x="275" y="322"/>
                      </a:lnTo>
                      <a:lnTo>
                        <a:pt x="283" y="318"/>
                      </a:lnTo>
                      <a:lnTo>
                        <a:pt x="292" y="310"/>
                      </a:lnTo>
                      <a:lnTo>
                        <a:pt x="292" y="301"/>
                      </a:lnTo>
                      <a:lnTo>
                        <a:pt x="283" y="288"/>
                      </a:lnTo>
                      <a:lnTo>
                        <a:pt x="275" y="284"/>
                      </a:lnTo>
                      <a:lnTo>
                        <a:pt x="262" y="284"/>
                      </a:lnTo>
                      <a:lnTo>
                        <a:pt x="249" y="288"/>
                      </a:lnTo>
                      <a:lnTo>
                        <a:pt x="237" y="297"/>
                      </a:lnTo>
                      <a:lnTo>
                        <a:pt x="228" y="288"/>
                      </a:lnTo>
                      <a:lnTo>
                        <a:pt x="224" y="284"/>
                      </a:lnTo>
                      <a:lnTo>
                        <a:pt x="224" y="263"/>
                      </a:lnTo>
                      <a:lnTo>
                        <a:pt x="216" y="254"/>
                      </a:lnTo>
                      <a:lnTo>
                        <a:pt x="216" y="229"/>
                      </a:lnTo>
                      <a:lnTo>
                        <a:pt x="203" y="229"/>
                      </a:lnTo>
                      <a:lnTo>
                        <a:pt x="190" y="233"/>
                      </a:lnTo>
                      <a:lnTo>
                        <a:pt x="177" y="242"/>
                      </a:lnTo>
                      <a:lnTo>
                        <a:pt x="169" y="250"/>
                      </a:lnTo>
                      <a:lnTo>
                        <a:pt x="160" y="263"/>
                      </a:lnTo>
                      <a:lnTo>
                        <a:pt x="144" y="254"/>
                      </a:lnTo>
                      <a:lnTo>
                        <a:pt x="135" y="233"/>
                      </a:lnTo>
                      <a:lnTo>
                        <a:pt x="135" y="229"/>
                      </a:lnTo>
                      <a:lnTo>
                        <a:pt x="148" y="216"/>
                      </a:lnTo>
                      <a:lnTo>
                        <a:pt x="160" y="204"/>
                      </a:lnTo>
                      <a:lnTo>
                        <a:pt x="160" y="204"/>
                      </a:lnTo>
                      <a:lnTo>
                        <a:pt x="169" y="183"/>
                      </a:lnTo>
                      <a:lnTo>
                        <a:pt x="169" y="174"/>
                      </a:lnTo>
                      <a:lnTo>
                        <a:pt x="177" y="161"/>
                      </a:lnTo>
                      <a:lnTo>
                        <a:pt x="182" y="153"/>
                      </a:lnTo>
                      <a:lnTo>
                        <a:pt x="182" y="149"/>
                      </a:lnTo>
                      <a:lnTo>
                        <a:pt x="203" y="136"/>
                      </a:lnTo>
                      <a:lnTo>
                        <a:pt x="211" y="127"/>
                      </a:lnTo>
                      <a:lnTo>
                        <a:pt x="216" y="119"/>
                      </a:lnTo>
                      <a:lnTo>
                        <a:pt x="228" y="119"/>
                      </a:lnTo>
                      <a:lnTo>
                        <a:pt x="237" y="115"/>
                      </a:lnTo>
                      <a:lnTo>
                        <a:pt x="245" y="106"/>
                      </a:lnTo>
                      <a:lnTo>
                        <a:pt x="258" y="85"/>
                      </a:lnTo>
                      <a:lnTo>
                        <a:pt x="258" y="72"/>
                      </a:lnTo>
                      <a:lnTo>
                        <a:pt x="249" y="60"/>
                      </a:lnTo>
                      <a:lnTo>
                        <a:pt x="245" y="51"/>
                      </a:lnTo>
                      <a:lnTo>
                        <a:pt x="237" y="47"/>
                      </a:lnTo>
                      <a:lnTo>
                        <a:pt x="237" y="51"/>
                      </a:lnTo>
                      <a:lnTo>
                        <a:pt x="224" y="51"/>
                      </a:lnTo>
                      <a:lnTo>
                        <a:pt x="216" y="60"/>
                      </a:lnTo>
                      <a:lnTo>
                        <a:pt x="211" y="60"/>
                      </a:lnTo>
                      <a:lnTo>
                        <a:pt x="203" y="51"/>
                      </a:lnTo>
                      <a:lnTo>
                        <a:pt x="194" y="47"/>
                      </a:lnTo>
                      <a:lnTo>
                        <a:pt x="182" y="39"/>
                      </a:lnTo>
                      <a:lnTo>
                        <a:pt x="169" y="47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9525" cap="rnd" cmpd="sng">
                  <a:solidFill>
                    <a:srgbClr val="FEFEF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50" tIns="34275" rIns="68550" bIns="34275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87" name="Google Shape;1192;p19">
              <a:extLst>
                <a:ext uri="{FF2B5EF4-FFF2-40B4-BE49-F238E27FC236}">
                  <a16:creationId xmlns:a16="http://schemas.microsoft.com/office/drawing/2014/main" id="{838086F1-08A5-2BFE-0323-C713A79E5F7F}"/>
                </a:ext>
              </a:extLst>
            </p:cNvPr>
            <p:cNvSpPr txBox="1"/>
            <p:nvPr/>
          </p:nvSpPr>
          <p:spPr>
            <a:xfrm>
              <a:off x="4857041" y="4661767"/>
              <a:ext cx="1440000" cy="4705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5D88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P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D5D88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Áncash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S/ 17.7 millones de inversión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7.5 mil habitantes beneficiados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193;p19">
              <a:extLst>
                <a:ext uri="{FF2B5EF4-FFF2-40B4-BE49-F238E27FC236}">
                  <a16:creationId xmlns:a16="http://schemas.microsoft.com/office/drawing/2014/main" id="{A0A584CE-7498-A8F3-3729-BCA0A6A46848}"/>
                </a:ext>
              </a:extLst>
            </p:cNvPr>
            <p:cNvSpPr txBox="1"/>
            <p:nvPr/>
          </p:nvSpPr>
          <p:spPr>
            <a:xfrm>
              <a:off x="5899327" y="2051355"/>
              <a:ext cx="1440000" cy="4705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5D88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P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D5D88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Cajamarca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S/ 369.4 millones de inversión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250.3 mil habitantes beneficiados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194;p19">
              <a:extLst>
                <a:ext uri="{FF2B5EF4-FFF2-40B4-BE49-F238E27FC236}">
                  <a16:creationId xmlns:a16="http://schemas.microsoft.com/office/drawing/2014/main" id="{56F60593-F0FA-5997-5013-215713003DB1}"/>
                </a:ext>
              </a:extLst>
            </p:cNvPr>
            <p:cNvSpPr txBox="1"/>
            <p:nvPr/>
          </p:nvSpPr>
          <p:spPr>
            <a:xfrm>
              <a:off x="10297085" y="3157046"/>
              <a:ext cx="1440000" cy="4705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5D88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P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D5D88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Huánuco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S/ 113.2 millones de inversión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54.2 mil habitantes beneficiados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195;p19">
              <a:extLst>
                <a:ext uri="{FF2B5EF4-FFF2-40B4-BE49-F238E27FC236}">
                  <a16:creationId xmlns:a16="http://schemas.microsoft.com/office/drawing/2014/main" id="{DFA64E1C-F1BB-0A3E-F279-8733607788A0}"/>
                </a:ext>
              </a:extLst>
            </p:cNvPr>
            <p:cNvSpPr txBox="1"/>
            <p:nvPr/>
          </p:nvSpPr>
          <p:spPr>
            <a:xfrm>
              <a:off x="10277358" y="4173002"/>
              <a:ext cx="1459722" cy="4705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5D88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P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D5D88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Junín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S/ 95.3 millones de inversión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45.1 mil habitantes beneficiados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196;p19">
              <a:extLst>
                <a:ext uri="{FF2B5EF4-FFF2-40B4-BE49-F238E27FC236}">
                  <a16:creationId xmlns:a16="http://schemas.microsoft.com/office/drawing/2014/main" id="{A43663B0-2F83-1AB4-E2B3-068CB97212E9}"/>
                </a:ext>
              </a:extLst>
            </p:cNvPr>
            <p:cNvSpPr txBox="1"/>
            <p:nvPr/>
          </p:nvSpPr>
          <p:spPr>
            <a:xfrm>
              <a:off x="4857041" y="4132007"/>
              <a:ext cx="1440000" cy="4705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5D88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P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D5D88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La Libertad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S/ 95.9 millones de inversión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48.6 mil habitantes beneficiados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197;p19">
              <a:extLst>
                <a:ext uri="{FF2B5EF4-FFF2-40B4-BE49-F238E27FC236}">
                  <a16:creationId xmlns:a16="http://schemas.microsoft.com/office/drawing/2014/main" id="{CB174C1C-0FBE-364C-3D54-27E0557ED9CA}"/>
                </a:ext>
              </a:extLst>
            </p:cNvPr>
            <p:cNvSpPr txBox="1"/>
            <p:nvPr/>
          </p:nvSpPr>
          <p:spPr>
            <a:xfrm>
              <a:off x="4843892" y="3617211"/>
              <a:ext cx="1440000" cy="4705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5D88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P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D5D88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Lambayeque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S/ 14.9 millones de inversión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6.8 mil habitantes beneficiados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199;p19">
              <a:extLst>
                <a:ext uri="{FF2B5EF4-FFF2-40B4-BE49-F238E27FC236}">
                  <a16:creationId xmlns:a16="http://schemas.microsoft.com/office/drawing/2014/main" id="{2EA676F4-2356-BD9B-EEF2-B32C462F6D4D}"/>
                </a:ext>
              </a:extLst>
            </p:cNvPr>
            <p:cNvSpPr txBox="1"/>
            <p:nvPr/>
          </p:nvSpPr>
          <p:spPr>
            <a:xfrm>
              <a:off x="9081779" y="2117299"/>
              <a:ext cx="1440000" cy="4705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5D88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P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D5D88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Loreto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S/ 553.9  millones de inversión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lang="es-PE" sz="700" kern="0" dirty="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73.4</a:t>
              </a: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 mil habitantes beneficiados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200;p19">
              <a:extLst>
                <a:ext uri="{FF2B5EF4-FFF2-40B4-BE49-F238E27FC236}">
                  <a16:creationId xmlns:a16="http://schemas.microsoft.com/office/drawing/2014/main" id="{C7DB6B27-4FF4-FA0A-0E03-123E38246C4C}"/>
                </a:ext>
              </a:extLst>
            </p:cNvPr>
            <p:cNvSpPr txBox="1"/>
            <p:nvPr/>
          </p:nvSpPr>
          <p:spPr>
            <a:xfrm>
              <a:off x="8717337" y="6822352"/>
              <a:ext cx="1479798" cy="48039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5D88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P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D5D88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Tacna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S/ 12.6 millones de inversión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12.4 mil habitantes beneficiados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201;p19">
              <a:extLst>
                <a:ext uri="{FF2B5EF4-FFF2-40B4-BE49-F238E27FC236}">
                  <a16:creationId xmlns:a16="http://schemas.microsoft.com/office/drawing/2014/main" id="{0971FBD9-56BA-3240-94A6-01672A338763}"/>
                </a:ext>
              </a:extLst>
            </p:cNvPr>
            <p:cNvSpPr txBox="1"/>
            <p:nvPr/>
          </p:nvSpPr>
          <p:spPr>
            <a:xfrm>
              <a:off x="10297072" y="2622073"/>
              <a:ext cx="1434168" cy="4705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5D88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P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D5D88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San Martín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S/ 34.2 millones de inversión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14.4 mil habitantes beneficiados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96" name="Google Shape;1202;p19">
              <a:extLst>
                <a:ext uri="{FF2B5EF4-FFF2-40B4-BE49-F238E27FC236}">
                  <a16:creationId xmlns:a16="http://schemas.microsoft.com/office/drawing/2014/main" id="{7D624091-F8DE-565B-AEDE-824369A880D9}"/>
                </a:ext>
              </a:extLst>
            </p:cNvPr>
            <p:cNvCxnSpPr>
              <a:cxnSpLocks/>
              <a:stCxn id="92" idx="3"/>
            </p:cNvCxnSpPr>
            <p:nvPr/>
          </p:nvCxnSpPr>
          <p:spPr>
            <a:xfrm>
              <a:off x="6283892" y="3852492"/>
              <a:ext cx="1222390" cy="111435"/>
            </a:xfrm>
            <a:prstGeom prst="straightConnector1">
              <a:avLst/>
            </a:prstGeom>
            <a:noFill/>
            <a:ln w="19050" cap="flat" cmpd="sng">
              <a:solidFill>
                <a:srgbClr val="D53836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97" name="Google Shape;1203;p19">
              <a:extLst>
                <a:ext uri="{FF2B5EF4-FFF2-40B4-BE49-F238E27FC236}">
                  <a16:creationId xmlns:a16="http://schemas.microsoft.com/office/drawing/2014/main" id="{7BAC131E-95D9-FF28-CCA2-3534172FEED8}"/>
                </a:ext>
              </a:extLst>
            </p:cNvPr>
            <p:cNvCxnSpPr>
              <a:cxnSpLocks/>
              <a:stCxn id="91" idx="3"/>
            </p:cNvCxnSpPr>
            <p:nvPr/>
          </p:nvCxnSpPr>
          <p:spPr>
            <a:xfrm flipV="1">
              <a:off x="6297041" y="4284502"/>
              <a:ext cx="1437824" cy="82786"/>
            </a:xfrm>
            <a:prstGeom prst="straightConnector1">
              <a:avLst/>
            </a:prstGeom>
            <a:noFill/>
            <a:ln w="19050" cap="flat" cmpd="sng">
              <a:solidFill>
                <a:srgbClr val="D53836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98" name="Google Shape;1204;p19">
              <a:extLst>
                <a:ext uri="{FF2B5EF4-FFF2-40B4-BE49-F238E27FC236}">
                  <a16:creationId xmlns:a16="http://schemas.microsoft.com/office/drawing/2014/main" id="{DE4B1F32-6B1E-A39C-E4BB-D8C49C4F4881}"/>
                </a:ext>
              </a:extLst>
            </p:cNvPr>
            <p:cNvCxnSpPr>
              <a:cxnSpLocks/>
              <a:stCxn id="87" idx="3"/>
            </p:cNvCxnSpPr>
            <p:nvPr/>
          </p:nvCxnSpPr>
          <p:spPr>
            <a:xfrm flipV="1">
              <a:off x="6297041" y="4618240"/>
              <a:ext cx="1660990" cy="278809"/>
            </a:xfrm>
            <a:prstGeom prst="straightConnector1">
              <a:avLst/>
            </a:prstGeom>
            <a:noFill/>
            <a:ln w="19050" cap="flat" cmpd="sng">
              <a:solidFill>
                <a:srgbClr val="D53836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99" name="Google Shape;1205;p19">
              <a:extLst>
                <a:ext uri="{FF2B5EF4-FFF2-40B4-BE49-F238E27FC236}">
                  <a16:creationId xmlns:a16="http://schemas.microsoft.com/office/drawing/2014/main" id="{79653230-1A34-F409-46CA-31A3017B43E8}"/>
                </a:ext>
              </a:extLst>
            </p:cNvPr>
            <p:cNvCxnSpPr>
              <a:stCxn id="89" idx="1"/>
            </p:cNvCxnSpPr>
            <p:nvPr/>
          </p:nvCxnSpPr>
          <p:spPr>
            <a:xfrm flipH="1">
              <a:off x="8432565" y="3392327"/>
              <a:ext cx="1864516" cy="1194820"/>
            </a:xfrm>
            <a:prstGeom prst="straightConnector1">
              <a:avLst/>
            </a:prstGeom>
            <a:noFill/>
            <a:ln w="19050" cap="flat" cmpd="sng">
              <a:solidFill>
                <a:srgbClr val="D53836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00" name="Google Shape;1207;p19">
              <a:extLst>
                <a:ext uri="{FF2B5EF4-FFF2-40B4-BE49-F238E27FC236}">
                  <a16:creationId xmlns:a16="http://schemas.microsoft.com/office/drawing/2014/main" id="{1C56098D-E077-710F-B120-206A4DA6C75E}"/>
                </a:ext>
              </a:extLst>
            </p:cNvPr>
            <p:cNvCxnSpPr>
              <a:cxnSpLocks/>
              <a:stCxn id="128" idx="1"/>
            </p:cNvCxnSpPr>
            <p:nvPr/>
          </p:nvCxnSpPr>
          <p:spPr>
            <a:xfrm flipH="1" flipV="1">
              <a:off x="9119922" y="5658927"/>
              <a:ext cx="1134323" cy="320716"/>
            </a:xfrm>
            <a:prstGeom prst="straightConnector1">
              <a:avLst/>
            </a:prstGeom>
            <a:noFill/>
            <a:ln w="19050" cap="flat" cmpd="sng">
              <a:solidFill>
                <a:srgbClr val="D53836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01" name="Google Shape;1208;p19">
              <a:extLst>
                <a:ext uri="{FF2B5EF4-FFF2-40B4-BE49-F238E27FC236}">
                  <a16:creationId xmlns:a16="http://schemas.microsoft.com/office/drawing/2014/main" id="{9C4CEA60-6C43-400B-35E6-6F36DF9A0527}"/>
                </a:ext>
              </a:extLst>
            </p:cNvPr>
            <p:cNvCxnSpPr>
              <a:cxnSpLocks/>
            </p:cNvCxnSpPr>
            <p:nvPr/>
          </p:nvCxnSpPr>
          <p:spPr>
            <a:xfrm>
              <a:off x="6886557" y="2523821"/>
              <a:ext cx="796020" cy="1079927"/>
            </a:xfrm>
            <a:prstGeom prst="straightConnector1">
              <a:avLst/>
            </a:prstGeom>
            <a:noFill/>
            <a:ln w="19050" cap="flat" cmpd="sng">
              <a:solidFill>
                <a:srgbClr val="D53836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02" name="Google Shape;1209;p19">
              <a:extLst>
                <a:ext uri="{FF2B5EF4-FFF2-40B4-BE49-F238E27FC236}">
                  <a16:creationId xmlns:a16="http://schemas.microsoft.com/office/drawing/2014/main" id="{B5E67AEA-7BD6-E85C-A71B-6720E90B75F0}"/>
                </a:ext>
              </a:extLst>
            </p:cNvPr>
            <p:cNvCxnSpPr>
              <a:cxnSpLocks/>
              <a:stCxn id="93" idx="2"/>
            </p:cNvCxnSpPr>
            <p:nvPr/>
          </p:nvCxnSpPr>
          <p:spPr>
            <a:xfrm flipH="1">
              <a:off x="8858470" y="2587861"/>
              <a:ext cx="943309" cy="772527"/>
            </a:xfrm>
            <a:prstGeom prst="straightConnector1">
              <a:avLst/>
            </a:prstGeom>
            <a:noFill/>
            <a:ln w="19050" cap="flat" cmpd="sng">
              <a:solidFill>
                <a:srgbClr val="D53836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03" name="Google Shape;1210;p19">
              <a:extLst>
                <a:ext uri="{FF2B5EF4-FFF2-40B4-BE49-F238E27FC236}">
                  <a16:creationId xmlns:a16="http://schemas.microsoft.com/office/drawing/2014/main" id="{C687590A-BBC3-4242-F609-06F7EF08D4C7}"/>
                </a:ext>
              </a:extLst>
            </p:cNvPr>
            <p:cNvCxnSpPr>
              <a:cxnSpLocks/>
              <a:stCxn id="95" idx="1"/>
            </p:cNvCxnSpPr>
            <p:nvPr/>
          </p:nvCxnSpPr>
          <p:spPr>
            <a:xfrm flipH="1">
              <a:off x="8297341" y="2857354"/>
              <a:ext cx="1999732" cy="1118312"/>
            </a:xfrm>
            <a:prstGeom prst="straightConnector1">
              <a:avLst/>
            </a:prstGeom>
            <a:noFill/>
            <a:ln w="19050" cap="flat" cmpd="sng">
              <a:solidFill>
                <a:srgbClr val="D53836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04" name="Google Shape;1211;p19">
              <a:extLst>
                <a:ext uri="{FF2B5EF4-FFF2-40B4-BE49-F238E27FC236}">
                  <a16:creationId xmlns:a16="http://schemas.microsoft.com/office/drawing/2014/main" id="{5432E54E-1F66-B201-FE75-F5F53238E6A0}"/>
                </a:ext>
              </a:extLst>
            </p:cNvPr>
            <p:cNvCxnSpPr>
              <a:cxnSpLocks/>
              <a:stCxn id="90" idx="1"/>
            </p:cNvCxnSpPr>
            <p:nvPr/>
          </p:nvCxnSpPr>
          <p:spPr>
            <a:xfrm flipH="1">
              <a:off x="8773051" y="4408284"/>
              <a:ext cx="1504308" cy="573769"/>
            </a:xfrm>
            <a:prstGeom prst="straightConnector1">
              <a:avLst/>
            </a:prstGeom>
            <a:noFill/>
            <a:ln w="19050" cap="flat" cmpd="sng">
              <a:solidFill>
                <a:srgbClr val="D53836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05" name="Google Shape;1212;p19">
              <a:extLst>
                <a:ext uri="{FF2B5EF4-FFF2-40B4-BE49-F238E27FC236}">
                  <a16:creationId xmlns:a16="http://schemas.microsoft.com/office/drawing/2014/main" id="{6F64503E-E6A0-96CA-82C0-85CB8D51BA33}"/>
                </a:ext>
              </a:extLst>
            </p:cNvPr>
            <p:cNvCxnSpPr>
              <a:cxnSpLocks/>
              <a:stCxn id="94" idx="0"/>
            </p:cNvCxnSpPr>
            <p:nvPr/>
          </p:nvCxnSpPr>
          <p:spPr>
            <a:xfrm flipV="1">
              <a:off x="9457236" y="6507089"/>
              <a:ext cx="256581" cy="315263"/>
            </a:xfrm>
            <a:prstGeom prst="straightConnector1">
              <a:avLst/>
            </a:prstGeom>
            <a:noFill/>
            <a:ln w="19050" cap="flat" cmpd="sng">
              <a:solidFill>
                <a:srgbClr val="D53836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sp>
          <p:nvSpPr>
            <p:cNvPr id="106" name="Google Shape;1220;p19">
              <a:extLst>
                <a:ext uri="{FF2B5EF4-FFF2-40B4-BE49-F238E27FC236}">
                  <a16:creationId xmlns:a16="http://schemas.microsoft.com/office/drawing/2014/main" id="{544DA7D4-274C-CA5D-06CB-58DA0A4DA234}"/>
                </a:ext>
              </a:extLst>
            </p:cNvPr>
            <p:cNvSpPr txBox="1"/>
            <p:nvPr/>
          </p:nvSpPr>
          <p:spPr>
            <a:xfrm>
              <a:off x="4843892" y="3102414"/>
              <a:ext cx="1440000" cy="4705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5D88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P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D5D88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Piura</a:t>
              </a:r>
              <a:endPara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1D5D88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S/ 115.2 millones de inversión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16.8 mil habitantes beneficiados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221;p19">
              <a:extLst>
                <a:ext uri="{FF2B5EF4-FFF2-40B4-BE49-F238E27FC236}">
                  <a16:creationId xmlns:a16="http://schemas.microsoft.com/office/drawing/2014/main" id="{340C2D1F-78AD-2C60-7F49-5CA9AD35F7DD}"/>
                </a:ext>
              </a:extLst>
            </p:cNvPr>
            <p:cNvSpPr txBox="1"/>
            <p:nvPr/>
          </p:nvSpPr>
          <p:spPr>
            <a:xfrm>
              <a:off x="4850959" y="2592639"/>
              <a:ext cx="1440000" cy="4705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5D88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P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D5D88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Tumbes</a:t>
              </a:r>
              <a:endPara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1D5D88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S/ 8.4 millones de inversión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1.8 mil habitantes beneficiados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222;p19">
              <a:extLst>
                <a:ext uri="{FF2B5EF4-FFF2-40B4-BE49-F238E27FC236}">
                  <a16:creationId xmlns:a16="http://schemas.microsoft.com/office/drawing/2014/main" id="{45D72BE4-D4F6-6A9D-E384-D2C15E6B331D}"/>
                </a:ext>
              </a:extLst>
            </p:cNvPr>
            <p:cNvSpPr txBox="1"/>
            <p:nvPr/>
          </p:nvSpPr>
          <p:spPr>
            <a:xfrm>
              <a:off x="7542330" y="2091528"/>
              <a:ext cx="1440000" cy="4705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5D88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P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D5D88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Amazonas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S/ 209.8 millones de inversión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lang="es-PE" sz="700" kern="0" dirty="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54.3</a:t>
              </a: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 mil habitantes beneficiados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223;p19">
              <a:extLst>
                <a:ext uri="{FF2B5EF4-FFF2-40B4-BE49-F238E27FC236}">
                  <a16:creationId xmlns:a16="http://schemas.microsoft.com/office/drawing/2014/main" id="{C9E1A143-4488-4287-A88D-2B8A7CBDA5F0}"/>
                </a:ext>
              </a:extLst>
            </p:cNvPr>
            <p:cNvSpPr txBox="1"/>
            <p:nvPr/>
          </p:nvSpPr>
          <p:spPr>
            <a:xfrm>
              <a:off x="4863749" y="5174689"/>
              <a:ext cx="1440000" cy="4705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5D88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P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D5D88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Pasco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S/ 6.7 millones de inversión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0.4 mil habitantes beneficiados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224;p19">
              <a:extLst>
                <a:ext uri="{FF2B5EF4-FFF2-40B4-BE49-F238E27FC236}">
                  <a16:creationId xmlns:a16="http://schemas.microsoft.com/office/drawing/2014/main" id="{A8AF8130-EDD8-1835-CC99-DF6B7E8E97A1}"/>
                </a:ext>
              </a:extLst>
            </p:cNvPr>
            <p:cNvSpPr txBox="1"/>
            <p:nvPr/>
          </p:nvSpPr>
          <p:spPr>
            <a:xfrm>
              <a:off x="4860949" y="5696948"/>
              <a:ext cx="1465703" cy="4705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5D88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MX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D5D88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Huancavelica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S/ 26.3 millones de inversión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7.9 mil habitantes beneficiados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225;p19">
              <a:extLst>
                <a:ext uri="{FF2B5EF4-FFF2-40B4-BE49-F238E27FC236}">
                  <a16:creationId xmlns:a16="http://schemas.microsoft.com/office/drawing/2014/main" id="{8CB5FE0D-3FC3-2383-177C-4044574F333C}"/>
                </a:ext>
              </a:extLst>
            </p:cNvPr>
            <p:cNvSpPr txBox="1"/>
            <p:nvPr/>
          </p:nvSpPr>
          <p:spPr>
            <a:xfrm>
              <a:off x="10277358" y="3660658"/>
              <a:ext cx="1459721" cy="4705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5D88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P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D5D88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Ucayali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S/ 62.2 millones de inversión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16.5 mil habitantes beneficiados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226;p19">
              <a:extLst>
                <a:ext uri="{FF2B5EF4-FFF2-40B4-BE49-F238E27FC236}">
                  <a16:creationId xmlns:a16="http://schemas.microsoft.com/office/drawing/2014/main" id="{1CB8CC75-2108-F8CB-3D11-B7CE324AC8D4}"/>
                </a:ext>
              </a:extLst>
            </p:cNvPr>
            <p:cNvSpPr txBox="1"/>
            <p:nvPr/>
          </p:nvSpPr>
          <p:spPr>
            <a:xfrm>
              <a:off x="4834620" y="6215049"/>
              <a:ext cx="1465703" cy="4705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5D88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P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D5D88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Ica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S/ 8.2 millones de inversión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8.1 mil habitantes beneficiados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227;p19">
              <a:extLst>
                <a:ext uri="{FF2B5EF4-FFF2-40B4-BE49-F238E27FC236}">
                  <a16:creationId xmlns:a16="http://schemas.microsoft.com/office/drawing/2014/main" id="{1A4D7A74-9BA4-7BCA-17AD-6B1BA1B6ECA8}"/>
                </a:ext>
              </a:extLst>
            </p:cNvPr>
            <p:cNvSpPr txBox="1"/>
            <p:nvPr/>
          </p:nvSpPr>
          <p:spPr>
            <a:xfrm>
              <a:off x="10244053" y="6286401"/>
              <a:ext cx="1489740" cy="48039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5D88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P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D5D88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Puno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S/ 326 millones de inversión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185 mil habitantes beneficiados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228;p19">
              <a:extLst>
                <a:ext uri="{FF2B5EF4-FFF2-40B4-BE49-F238E27FC236}">
                  <a16:creationId xmlns:a16="http://schemas.microsoft.com/office/drawing/2014/main" id="{1BE75DAC-9CBB-71D1-0423-AFFC251AA205}"/>
                </a:ext>
              </a:extLst>
            </p:cNvPr>
            <p:cNvSpPr txBox="1"/>
            <p:nvPr/>
          </p:nvSpPr>
          <p:spPr>
            <a:xfrm>
              <a:off x="6962577" y="6807710"/>
              <a:ext cx="1440000" cy="4705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5D88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P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D5D88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Moquegua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S/ 14.2 millones de inversión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3.5 mil habitantes beneficiados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1229;p19">
              <a:extLst>
                <a:ext uri="{FF2B5EF4-FFF2-40B4-BE49-F238E27FC236}">
                  <a16:creationId xmlns:a16="http://schemas.microsoft.com/office/drawing/2014/main" id="{990FA103-4B9C-7B1C-7EC1-944F95D1EA46}"/>
                </a:ext>
              </a:extLst>
            </p:cNvPr>
            <p:cNvSpPr txBox="1"/>
            <p:nvPr/>
          </p:nvSpPr>
          <p:spPr>
            <a:xfrm>
              <a:off x="10267139" y="5222791"/>
              <a:ext cx="1466903" cy="4705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5D88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P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D5D88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Cusco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S/ 105.2 millones de inversión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54 mil habitantes beneficiados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1230;p19">
              <a:extLst>
                <a:ext uri="{FF2B5EF4-FFF2-40B4-BE49-F238E27FC236}">
                  <a16:creationId xmlns:a16="http://schemas.microsoft.com/office/drawing/2014/main" id="{639826E3-4D04-C4FE-C2BA-0B04A4502EF1}"/>
                </a:ext>
              </a:extLst>
            </p:cNvPr>
            <p:cNvSpPr txBox="1"/>
            <p:nvPr/>
          </p:nvSpPr>
          <p:spPr>
            <a:xfrm>
              <a:off x="10267139" y="4697088"/>
              <a:ext cx="1459721" cy="4705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5D88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P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D5D88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Madre de Dios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S/ 18.8 millones de inversión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16.7 mil habitantes beneficiados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117" name="Google Shape;1231;p19">
              <a:extLst>
                <a:ext uri="{FF2B5EF4-FFF2-40B4-BE49-F238E27FC236}">
                  <a16:creationId xmlns:a16="http://schemas.microsoft.com/office/drawing/2014/main" id="{D9216C1A-0F57-6449-7DCD-6B16310D83EF}"/>
                </a:ext>
              </a:extLst>
            </p:cNvPr>
            <p:cNvCxnSpPr>
              <a:cxnSpLocks/>
              <a:stCxn id="106" idx="3"/>
              <a:endCxn id="156" idx="54"/>
            </p:cNvCxnSpPr>
            <p:nvPr/>
          </p:nvCxnSpPr>
          <p:spPr>
            <a:xfrm>
              <a:off x="6283892" y="3337696"/>
              <a:ext cx="849521" cy="291784"/>
            </a:xfrm>
            <a:prstGeom prst="straightConnector1">
              <a:avLst/>
            </a:prstGeom>
            <a:noFill/>
            <a:ln w="19050" cap="flat" cmpd="sng">
              <a:solidFill>
                <a:srgbClr val="D53836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18" name="Google Shape;1232;p19">
              <a:extLst>
                <a:ext uri="{FF2B5EF4-FFF2-40B4-BE49-F238E27FC236}">
                  <a16:creationId xmlns:a16="http://schemas.microsoft.com/office/drawing/2014/main" id="{6A63EB2E-6FAA-8656-73A7-441A7A5B36F7}"/>
                </a:ext>
              </a:extLst>
            </p:cNvPr>
            <p:cNvCxnSpPr>
              <a:cxnSpLocks/>
              <a:stCxn id="107" idx="3"/>
              <a:endCxn id="157" idx="45"/>
            </p:cNvCxnSpPr>
            <p:nvPr/>
          </p:nvCxnSpPr>
          <p:spPr>
            <a:xfrm>
              <a:off x="6290959" y="2812818"/>
              <a:ext cx="912693" cy="536338"/>
            </a:xfrm>
            <a:prstGeom prst="straightConnector1">
              <a:avLst/>
            </a:prstGeom>
            <a:noFill/>
            <a:ln w="19050" cap="flat" cmpd="sng">
              <a:solidFill>
                <a:srgbClr val="D53836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19" name="Google Shape;1233;p19">
              <a:extLst>
                <a:ext uri="{FF2B5EF4-FFF2-40B4-BE49-F238E27FC236}">
                  <a16:creationId xmlns:a16="http://schemas.microsoft.com/office/drawing/2014/main" id="{81E748CA-FF7F-B6E0-4F25-042A57CFA471}"/>
                </a:ext>
              </a:extLst>
            </p:cNvPr>
            <p:cNvCxnSpPr>
              <a:cxnSpLocks/>
              <a:stCxn id="109" idx="3"/>
            </p:cNvCxnSpPr>
            <p:nvPr/>
          </p:nvCxnSpPr>
          <p:spPr>
            <a:xfrm flipV="1">
              <a:off x="6303749" y="4888263"/>
              <a:ext cx="2069066" cy="521708"/>
            </a:xfrm>
            <a:prstGeom prst="straightConnector1">
              <a:avLst/>
            </a:prstGeom>
            <a:noFill/>
            <a:ln w="19050" cap="flat" cmpd="sng">
              <a:solidFill>
                <a:srgbClr val="D53836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20" name="Google Shape;1234;p19">
              <a:extLst>
                <a:ext uri="{FF2B5EF4-FFF2-40B4-BE49-F238E27FC236}">
                  <a16:creationId xmlns:a16="http://schemas.microsoft.com/office/drawing/2014/main" id="{11FDF5E1-97C5-7575-7D7B-D70D2C9862E4}"/>
                </a:ext>
              </a:extLst>
            </p:cNvPr>
            <p:cNvCxnSpPr>
              <a:cxnSpLocks/>
              <a:stCxn id="112" idx="3"/>
            </p:cNvCxnSpPr>
            <p:nvPr/>
          </p:nvCxnSpPr>
          <p:spPr>
            <a:xfrm flipV="1">
              <a:off x="6300323" y="5726431"/>
              <a:ext cx="2102815" cy="723899"/>
            </a:xfrm>
            <a:prstGeom prst="straightConnector1">
              <a:avLst/>
            </a:prstGeom>
            <a:noFill/>
            <a:ln w="19050" cap="flat" cmpd="sng">
              <a:solidFill>
                <a:srgbClr val="D53836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21" name="Google Shape;1235;p19">
              <a:extLst>
                <a:ext uri="{FF2B5EF4-FFF2-40B4-BE49-F238E27FC236}">
                  <a16:creationId xmlns:a16="http://schemas.microsoft.com/office/drawing/2014/main" id="{0B34F91A-520A-944C-48CF-CA16D97F619F}"/>
                </a:ext>
              </a:extLst>
            </p:cNvPr>
            <p:cNvCxnSpPr>
              <a:cxnSpLocks/>
              <a:stCxn id="127" idx="3"/>
            </p:cNvCxnSpPr>
            <p:nvPr/>
          </p:nvCxnSpPr>
          <p:spPr>
            <a:xfrm flipV="1">
              <a:off x="6303749" y="5696730"/>
              <a:ext cx="2532101" cy="1305343"/>
            </a:xfrm>
            <a:prstGeom prst="straightConnector1">
              <a:avLst/>
            </a:prstGeom>
            <a:noFill/>
            <a:ln w="19050" cap="flat" cmpd="sng">
              <a:solidFill>
                <a:srgbClr val="D53836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22" name="Google Shape;1236;p19">
              <a:extLst>
                <a:ext uri="{FF2B5EF4-FFF2-40B4-BE49-F238E27FC236}">
                  <a16:creationId xmlns:a16="http://schemas.microsoft.com/office/drawing/2014/main" id="{D5D731B5-64C4-9F60-BC61-40CE9C1F0278}"/>
                </a:ext>
              </a:extLst>
            </p:cNvPr>
            <p:cNvCxnSpPr>
              <a:cxnSpLocks/>
              <a:stCxn id="114" idx="0"/>
            </p:cNvCxnSpPr>
            <p:nvPr/>
          </p:nvCxnSpPr>
          <p:spPr>
            <a:xfrm flipV="1">
              <a:off x="7682577" y="6215049"/>
              <a:ext cx="1949979" cy="592661"/>
            </a:xfrm>
            <a:prstGeom prst="straightConnector1">
              <a:avLst/>
            </a:prstGeom>
            <a:noFill/>
            <a:ln w="19050" cap="flat" cmpd="sng">
              <a:solidFill>
                <a:srgbClr val="D53836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23" name="Google Shape;1237;p19">
              <a:extLst>
                <a:ext uri="{FF2B5EF4-FFF2-40B4-BE49-F238E27FC236}">
                  <a16:creationId xmlns:a16="http://schemas.microsoft.com/office/drawing/2014/main" id="{F057EE73-3281-FDA8-0F16-56294E1ABBAC}"/>
                </a:ext>
              </a:extLst>
            </p:cNvPr>
            <p:cNvCxnSpPr>
              <a:cxnSpLocks/>
              <a:stCxn id="113" idx="1"/>
            </p:cNvCxnSpPr>
            <p:nvPr/>
          </p:nvCxnSpPr>
          <p:spPr>
            <a:xfrm flipH="1" flipV="1">
              <a:off x="9855243" y="6136499"/>
              <a:ext cx="388810" cy="390097"/>
            </a:xfrm>
            <a:prstGeom prst="straightConnector1">
              <a:avLst/>
            </a:prstGeom>
            <a:noFill/>
            <a:ln w="19050" cap="flat" cmpd="sng">
              <a:solidFill>
                <a:srgbClr val="D53836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24" name="Google Shape;1238;p19">
              <a:extLst>
                <a:ext uri="{FF2B5EF4-FFF2-40B4-BE49-F238E27FC236}">
                  <a16:creationId xmlns:a16="http://schemas.microsoft.com/office/drawing/2014/main" id="{367434C3-63F6-2FEB-1EE9-E3028925F725}"/>
                </a:ext>
              </a:extLst>
            </p:cNvPr>
            <p:cNvCxnSpPr>
              <a:cxnSpLocks/>
              <a:stCxn id="115" idx="1"/>
            </p:cNvCxnSpPr>
            <p:nvPr/>
          </p:nvCxnSpPr>
          <p:spPr>
            <a:xfrm flipH="1">
              <a:off x="9270310" y="5458072"/>
              <a:ext cx="996829" cy="1"/>
            </a:xfrm>
            <a:prstGeom prst="straightConnector1">
              <a:avLst/>
            </a:prstGeom>
            <a:noFill/>
            <a:ln w="19050" cap="flat" cmpd="sng">
              <a:solidFill>
                <a:srgbClr val="D53836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25" name="Google Shape;1239;p19">
              <a:extLst>
                <a:ext uri="{FF2B5EF4-FFF2-40B4-BE49-F238E27FC236}">
                  <a16:creationId xmlns:a16="http://schemas.microsoft.com/office/drawing/2014/main" id="{69AD5E43-E491-52E2-E71A-34C0CD6C8399}"/>
                </a:ext>
              </a:extLst>
            </p:cNvPr>
            <p:cNvCxnSpPr>
              <a:cxnSpLocks/>
              <a:stCxn id="111" idx="1"/>
            </p:cNvCxnSpPr>
            <p:nvPr/>
          </p:nvCxnSpPr>
          <p:spPr>
            <a:xfrm flipH="1">
              <a:off x="9083863" y="3895940"/>
              <a:ext cx="1193497" cy="779494"/>
            </a:xfrm>
            <a:prstGeom prst="straightConnector1">
              <a:avLst/>
            </a:prstGeom>
            <a:noFill/>
            <a:ln w="19050" cap="flat" cmpd="sng">
              <a:solidFill>
                <a:srgbClr val="D53836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26" name="Google Shape;1240;p19">
              <a:extLst>
                <a:ext uri="{FF2B5EF4-FFF2-40B4-BE49-F238E27FC236}">
                  <a16:creationId xmlns:a16="http://schemas.microsoft.com/office/drawing/2014/main" id="{288A0B80-9B8E-66E9-68D3-65B83C57955C}"/>
                </a:ext>
              </a:extLst>
            </p:cNvPr>
            <p:cNvCxnSpPr>
              <a:cxnSpLocks/>
              <a:stCxn id="108" idx="2"/>
            </p:cNvCxnSpPr>
            <p:nvPr/>
          </p:nvCxnSpPr>
          <p:spPr>
            <a:xfrm flipH="1">
              <a:off x="7877014" y="2562090"/>
              <a:ext cx="385316" cy="829341"/>
            </a:xfrm>
            <a:prstGeom prst="straightConnector1">
              <a:avLst/>
            </a:prstGeom>
            <a:noFill/>
            <a:ln w="19050" cap="flat" cmpd="sng">
              <a:solidFill>
                <a:srgbClr val="D53836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sp>
          <p:nvSpPr>
            <p:cNvPr id="127" name="Google Shape;1241;p19">
              <a:extLst>
                <a:ext uri="{FF2B5EF4-FFF2-40B4-BE49-F238E27FC236}">
                  <a16:creationId xmlns:a16="http://schemas.microsoft.com/office/drawing/2014/main" id="{524A2010-4AE3-BE63-ECEE-2971D000D158}"/>
                </a:ext>
              </a:extLst>
            </p:cNvPr>
            <p:cNvSpPr txBox="1"/>
            <p:nvPr/>
          </p:nvSpPr>
          <p:spPr>
            <a:xfrm>
              <a:off x="4863748" y="6766791"/>
              <a:ext cx="1440000" cy="4705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5D88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P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D5D88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Ayacucho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S/ 61 millones de inversión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21.4 mil habitantes beneficiados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1242;p19">
              <a:extLst>
                <a:ext uri="{FF2B5EF4-FFF2-40B4-BE49-F238E27FC236}">
                  <a16:creationId xmlns:a16="http://schemas.microsoft.com/office/drawing/2014/main" id="{55B2AC1A-3F56-7605-FE7B-43295BE29C3B}"/>
                </a:ext>
              </a:extLst>
            </p:cNvPr>
            <p:cNvSpPr txBox="1"/>
            <p:nvPr/>
          </p:nvSpPr>
          <p:spPr>
            <a:xfrm>
              <a:off x="10254244" y="5744362"/>
              <a:ext cx="1479799" cy="4705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0" tIns="34275" rIns="0" bIns="3427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5D88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s-P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1D5D88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Apurímac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S/ 19.9 millones de inversión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128571" marR="0" lvl="0" indent="-128571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Noto Sans Symbols"/>
                <a:buChar char="⮚"/>
                <a:tabLst/>
                <a:defRPr/>
              </a:pPr>
              <a:r>
                <a:rPr kumimoji="0" lang="es-PE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5.1 mil habitantes beneficiados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129" name="Google Shape;1243;p19">
              <a:extLst>
                <a:ext uri="{FF2B5EF4-FFF2-40B4-BE49-F238E27FC236}">
                  <a16:creationId xmlns:a16="http://schemas.microsoft.com/office/drawing/2014/main" id="{65D0E152-0925-16ED-ECC0-526A64BF3909}"/>
                </a:ext>
              </a:extLst>
            </p:cNvPr>
            <p:cNvCxnSpPr>
              <a:cxnSpLocks/>
              <a:stCxn id="110" idx="3"/>
            </p:cNvCxnSpPr>
            <p:nvPr/>
          </p:nvCxnSpPr>
          <p:spPr>
            <a:xfrm flipV="1">
              <a:off x="6326652" y="5303712"/>
              <a:ext cx="2236189" cy="628518"/>
            </a:xfrm>
            <a:prstGeom prst="straightConnector1">
              <a:avLst/>
            </a:prstGeom>
            <a:noFill/>
            <a:ln w="19050" cap="flat" cmpd="sng">
              <a:solidFill>
                <a:srgbClr val="D53836"/>
              </a:solidFill>
              <a:prstDash val="solid"/>
              <a:round/>
              <a:headEnd type="none" w="sm" len="sm"/>
              <a:tailEnd type="stealth" w="med" len="med"/>
            </a:ln>
          </p:spPr>
        </p:cxnSp>
      </p:grpSp>
      <p:sp>
        <p:nvSpPr>
          <p:cNvPr id="161" name="Flecha: a la derecha 160">
            <a:hlinkClick r:id="" action="ppaction://noaction"/>
            <a:extLst>
              <a:ext uri="{FF2B5EF4-FFF2-40B4-BE49-F238E27FC236}">
                <a16:creationId xmlns:a16="http://schemas.microsoft.com/office/drawing/2014/main" id="{8D27FEB4-922A-EFE4-6733-4F84D646BC92}"/>
              </a:ext>
            </a:extLst>
          </p:cNvPr>
          <p:cNvSpPr/>
          <p:nvPr/>
        </p:nvSpPr>
        <p:spPr>
          <a:xfrm>
            <a:off x="2924788" y="6323885"/>
            <a:ext cx="828714" cy="495308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es-MX" sz="1200" b="1" dirty="0">
                <a:solidFill>
                  <a:schemeClr val="bg1"/>
                </a:solidFill>
              </a:rPr>
              <a:t>Detalle</a:t>
            </a:r>
            <a:endParaRPr lang="es-PE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4828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>
            <a:extLst>
              <a:ext uri="smNativeData">
                <pr:smNativeData xmlns:pr="smNativeData" xmlns:p14="http://schemas.microsoft.com/office/powerpoint/2010/main" xmlns="" val="SMDATA_13_vnWXZB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CwBgAABAUAAIBAAACkCwAAECAAACYAAAAIAAAA//////////8="/>
              </a:ext>
            </a:extLst>
          </p:cNvSpPr>
          <p:nvPr/>
        </p:nvSpPr>
        <p:spPr>
          <a:xfrm>
            <a:off x="1087120" y="815340"/>
            <a:ext cx="9398000" cy="10769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12700" algn="ctr">
              <a:spcBef>
                <a:spcPts val="100"/>
              </a:spcBef>
              <a:defRPr lang="es-PE"/>
            </a:pPr>
            <a:r>
              <a:rPr lang="es-ES" sz="3200" b="1" spc="-12">
                <a:solidFill>
                  <a:srgbClr val="DE0C18"/>
                </a:solidFill>
                <a:latin typeface="Century Gothic" pitchFamily="2" charset="0"/>
                <a:ea typeface="Calibri" pitchFamily="2" charset="0"/>
                <a:cs typeface="Calibri" pitchFamily="2" charset="0"/>
              </a:rPr>
              <a:t>Proyectos en el Sistema de Transmisión Eléctrica (dic.2022-jun.2023)</a:t>
            </a:r>
            <a:endParaRPr lang="es-PE" sz="3200" b="1" spc="-12">
              <a:solidFill>
                <a:srgbClr val="DE0C18"/>
              </a:solidFill>
              <a:latin typeface="Century Gothic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3" name="Google Shape;1472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ICAgI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BgQAAA1iMAAJpBAAB8JQAAEAAAACYAAAAIAAAA//////////8="/>
              </a:ext>
            </a:extLst>
          </p:cNvSpPr>
          <p:nvPr/>
        </p:nvSpPr>
        <p:spPr>
          <a:xfrm>
            <a:off x="10464800" y="5825490"/>
            <a:ext cx="199390" cy="267970"/>
          </a:xfrm>
          <a:custGeom>
            <a:avLst/>
            <a:gdLst/>
            <a:ahLst/>
            <a:cxnLst/>
            <a:rect l="0" t="0" r="199390" b="267970"/>
            <a:pathLst>
              <a:path w="199390" h="267970">
                <a:moveTo>
                  <a:pt x="133821" y="132746"/>
                </a:moveTo>
                <a:lnTo>
                  <a:pt x="128754" y="132746"/>
                </a:lnTo>
                <a:lnTo>
                  <a:pt x="124880" y="136326"/>
                </a:lnTo>
                <a:lnTo>
                  <a:pt x="124880" y="139906"/>
                </a:lnTo>
                <a:lnTo>
                  <a:pt x="121303" y="143211"/>
                </a:lnTo>
                <a:lnTo>
                  <a:pt x="117428" y="139906"/>
                </a:lnTo>
                <a:lnTo>
                  <a:pt x="117428" y="143211"/>
                </a:lnTo>
                <a:lnTo>
                  <a:pt x="121303" y="146791"/>
                </a:lnTo>
                <a:lnTo>
                  <a:pt x="121303" y="152575"/>
                </a:lnTo>
                <a:lnTo>
                  <a:pt x="124880" y="149270"/>
                </a:lnTo>
                <a:lnTo>
                  <a:pt x="124880" y="146791"/>
                </a:lnTo>
                <a:lnTo>
                  <a:pt x="128754" y="146791"/>
                </a:lnTo>
                <a:lnTo>
                  <a:pt x="128754" y="149270"/>
                </a:lnTo>
                <a:lnTo>
                  <a:pt x="133821" y="152575"/>
                </a:lnTo>
                <a:lnTo>
                  <a:pt x="133821" y="159735"/>
                </a:lnTo>
                <a:lnTo>
                  <a:pt x="135013" y="159735"/>
                </a:lnTo>
                <a:lnTo>
                  <a:pt x="135013" y="167722"/>
                </a:lnTo>
                <a:lnTo>
                  <a:pt x="133821" y="167722"/>
                </a:lnTo>
                <a:lnTo>
                  <a:pt x="133821" y="171303"/>
                </a:lnTo>
                <a:lnTo>
                  <a:pt x="135013" y="173781"/>
                </a:lnTo>
                <a:lnTo>
                  <a:pt x="138888" y="173781"/>
                </a:lnTo>
                <a:lnTo>
                  <a:pt x="138888" y="171303"/>
                </a:lnTo>
                <a:lnTo>
                  <a:pt x="165413" y="171303"/>
                </a:lnTo>
                <a:lnTo>
                  <a:pt x="165413" y="173781"/>
                </a:lnTo>
                <a:lnTo>
                  <a:pt x="169288" y="171303"/>
                </a:lnTo>
                <a:lnTo>
                  <a:pt x="172864" y="173781"/>
                </a:lnTo>
                <a:lnTo>
                  <a:pt x="172864" y="171303"/>
                </a:lnTo>
                <a:lnTo>
                  <a:pt x="177931" y="171303"/>
                </a:lnTo>
                <a:lnTo>
                  <a:pt x="181806" y="173781"/>
                </a:lnTo>
                <a:lnTo>
                  <a:pt x="185680" y="177086"/>
                </a:lnTo>
                <a:lnTo>
                  <a:pt x="191939" y="177086"/>
                </a:lnTo>
                <a:lnTo>
                  <a:pt x="195515" y="180662"/>
                </a:lnTo>
                <a:lnTo>
                  <a:pt x="195515" y="187551"/>
                </a:lnTo>
                <a:lnTo>
                  <a:pt x="199390" y="192233"/>
                </a:lnTo>
                <a:lnTo>
                  <a:pt x="199390" y="199394"/>
                </a:lnTo>
                <a:lnTo>
                  <a:pt x="191939" y="199394"/>
                </a:lnTo>
                <a:lnTo>
                  <a:pt x="191939" y="195814"/>
                </a:lnTo>
                <a:lnTo>
                  <a:pt x="189257" y="199394"/>
                </a:lnTo>
                <a:lnTo>
                  <a:pt x="191939" y="199394"/>
                </a:lnTo>
                <a:lnTo>
                  <a:pt x="191939" y="200496"/>
                </a:lnTo>
                <a:lnTo>
                  <a:pt x="189257" y="205177"/>
                </a:lnTo>
                <a:lnTo>
                  <a:pt x="185680" y="208754"/>
                </a:lnTo>
                <a:lnTo>
                  <a:pt x="189257" y="212063"/>
                </a:lnTo>
                <a:lnTo>
                  <a:pt x="189257" y="215643"/>
                </a:lnTo>
                <a:lnTo>
                  <a:pt x="191939" y="215643"/>
                </a:lnTo>
                <a:lnTo>
                  <a:pt x="191939" y="219223"/>
                </a:lnTo>
                <a:lnTo>
                  <a:pt x="189257" y="219223"/>
                </a:lnTo>
                <a:lnTo>
                  <a:pt x="189257" y="223905"/>
                </a:lnTo>
                <a:lnTo>
                  <a:pt x="181806" y="223905"/>
                </a:lnTo>
                <a:lnTo>
                  <a:pt x="181806" y="225007"/>
                </a:lnTo>
                <a:lnTo>
                  <a:pt x="177931" y="225007"/>
                </a:lnTo>
                <a:lnTo>
                  <a:pt x="172864" y="228587"/>
                </a:lnTo>
                <a:lnTo>
                  <a:pt x="169288" y="228587"/>
                </a:lnTo>
                <a:lnTo>
                  <a:pt x="169288" y="232993"/>
                </a:lnTo>
                <a:lnTo>
                  <a:pt x="165413" y="236574"/>
                </a:lnTo>
                <a:lnTo>
                  <a:pt x="165413" y="232993"/>
                </a:lnTo>
                <a:lnTo>
                  <a:pt x="162731" y="232993"/>
                </a:lnTo>
                <a:lnTo>
                  <a:pt x="159154" y="236570"/>
                </a:lnTo>
                <a:lnTo>
                  <a:pt x="155280" y="232993"/>
                </a:lnTo>
                <a:lnTo>
                  <a:pt x="142762" y="232993"/>
                </a:lnTo>
                <a:lnTo>
                  <a:pt x="142762" y="228587"/>
                </a:lnTo>
                <a:lnTo>
                  <a:pt x="113554" y="228587"/>
                </a:lnTo>
                <a:lnTo>
                  <a:pt x="113554" y="225007"/>
                </a:lnTo>
                <a:lnTo>
                  <a:pt x="108487" y="225007"/>
                </a:lnTo>
                <a:lnTo>
                  <a:pt x="107295" y="228587"/>
                </a:lnTo>
                <a:lnTo>
                  <a:pt x="103421" y="228587"/>
                </a:lnTo>
                <a:lnTo>
                  <a:pt x="103421" y="232993"/>
                </a:lnTo>
                <a:lnTo>
                  <a:pt x="98354" y="232993"/>
                </a:lnTo>
                <a:lnTo>
                  <a:pt x="103421" y="236574"/>
                </a:lnTo>
                <a:lnTo>
                  <a:pt x="107295" y="240154"/>
                </a:lnTo>
                <a:lnTo>
                  <a:pt x="124880" y="240154"/>
                </a:lnTo>
                <a:lnTo>
                  <a:pt x="128754" y="243734"/>
                </a:lnTo>
                <a:lnTo>
                  <a:pt x="133821" y="243734"/>
                </a:lnTo>
                <a:lnTo>
                  <a:pt x="135013" y="247039"/>
                </a:lnTo>
                <a:lnTo>
                  <a:pt x="133821" y="249518"/>
                </a:lnTo>
                <a:lnTo>
                  <a:pt x="133821" y="252823"/>
                </a:lnTo>
                <a:lnTo>
                  <a:pt x="128754" y="256403"/>
                </a:lnTo>
                <a:lnTo>
                  <a:pt x="128754" y="264665"/>
                </a:lnTo>
                <a:lnTo>
                  <a:pt x="124880" y="264665"/>
                </a:lnTo>
                <a:lnTo>
                  <a:pt x="124880" y="267970"/>
                </a:lnTo>
                <a:lnTo>
                  <a:pt x="108487" y="267970"/>
                </a:lnTo>
                <a:lnTo>
                  <a:pt x="108487" y="264665"/>
                </a:lnTo>
                <a:lnTo>
                  <a:pt x="107295" y="264665"/>
                </a:lnTo>
                <a:lnTo>
                  <a:pt x="107295" y="259983"/>
                </a:lnTo>
                <a:lnTo>
                  <a:pt x="94777" y="259983"/>
                </a:lnTo>
                <a:lnTo>
                  <a:pt x="90903" y="264665"/>
                </a:lnTo>
                <a:lnTo>
                  <a:pt x="90903" y="259983"/>
                </a:lnTo>
                <a:lnTo>
                  <a:pt x="87028" y="259983"/>
                </a:lnTo>
                <a:lnTo>
                  <a:pt x="87028" y="256403"/>
                </a:lnTo>
                <a:lnTo>
                  <a:pt x="83452" y="256403"/>
                </a:lnTo>
                <a:lnTo>
                  <a:pt x="83452" y="252823"/>
                </a:lnTo>
                <a:lnTo>
                  <a:pt x="78385" y="252823"/>
                </a:lnTo>
                <a:lnTo>
                  <a:pt x="78385" y="256403"/>
                </a:lnTo>
                <a:lnTo>
                  <a:pt x="77193" y="256403"/>
                </a:lnTo>
                <a:lnTo>
                  <a:pt x="77193" y="243734"/>
                </a:lnTo>
                <a:lnTo>
                  <a:pt x="73318" y="243734"/>
                </a:lnTo>
                <a:lnTo>
                  <a:pt x="73318" y="236574"/>
                </a:lnTo>
                <a:lnTo>
                  <a:pt x="77193" y="236574"/>
                </a:lnTo>
                <a:lnTo>
                  <a:pt x="77193" y="232993"/>
                </a:lnTo>
                <a:lnTo>
                  <a:pt x="78385" y="232993"/>
                </a:lnTo>
                <a:lnTo>
                  <a:pt x="78385" y="228587"/>
                </a:lnTo>
                <a:lnTo>
                  <a:pt x="83452" y="228587"/>
                </a:lnTo>
                <a:lnTo>
                  <a:pt x="83452" y="225007"/>
                </a:lnTo>
                <a:lnTo>
                  <a:pt x="83452" y="228587"/>
                </a:lnTo>
                <a:lnTo>
                  <a:pt x="83452" y="225007"/>
                </a:lnTo>
                <a:lnTo>
                  <a:pt x="87028" y="225007"/>
                </a:lnTo>
                <a:lnTo>
                  <a:pt x="87028" y="223905"/>
                </a:lnTo>
                <a:lnTo>
                  <a:pt x="90903" y="223905"/>
                </a:lnTo>
                <a:lnTo>
                  <a:pt x="90903" y="199394"/>
                </a:lnTo>
                <a:lnTo>
                  <a:pt x="87028" y="195814"/>
                </a:lnTo>
                <a:lnTo>
                  <a:pt x="90903" y="195814"/>
                </a:lnTo>
                <a:lnTo>
                  <a:pt x="87028" y="195814"/>
                </a:lnTo>
                <a:lnTo>
                  <a:pt x="87028" y="187551"/>
                </a:lnTo>
                <a:lnTo>
                  <a:pt x="78385" y="187551"/>
                </a:lnTo>
                <a:lnTo>
                  <a:pt x="78385" y="180666"/>
                </a:lnTo>
                <a:lnTo>
                  <a:pt x="78385" y="184247"/>
                </a:lnTo>
                <a:lnTo>
                  <a:pt x="78385" y="180666"/>
                </a:lnTo>
                <a:lnTo>
                  <a:pt x="83452" y="180666"/>
                </a:lnTo>
                <a:lnTo>
                  <a:pt x="87028" y="184242"/>
                </a:lnTo>
                <a:lnTo>
                  <a:pt x="90903" y="187551"/>
                </a:lnTo>
                <a:lnTo>
                  <a:pt x="90903" y="184247"/>
                </a:lnTo>
                <a:lnTo>
                  <a:pt x="90903" y="187551"/>
                </a:lnTo>
                <a:lnTo>
                  <a:pt x="90903" y="184247"/>
                </a:lnTo>
                <a:lnTo>
                  <a:pt x="98354" y="184247"/>
                </a:lnTo>
                <a:lnTo>
                  <a:pt x="98354" y="177086"/>
                </a:lnTo>
                <a:lnTo>
                  <a:pt x="103421" y="177086"/>
                </a:lnTo>
                <a:lnTo>
                  <a:pt x="103421" y="180666"/>
                </a:lnTo>
                <a:lnTo>
                  <a:pt x="98354" y="180666"/>
                </a:lnTo>
                <a:lnTo>
                  <a:pt x="98354" y="187551"/>
                </a:lnTo>
                <a:lnTo>
                  <a:pt x="103421" y="187551"/>
                </a:lnTo>
                <a:lnTo>
                  <a:pt x="103421" y="184247"/>
                </a:lnTo>
                <a:lnTo>
                  <a:pt x="107295" y="184247"/>
                </a:lnTo>
                <a:lnTo>
                  <a:pt x="107295" y="177086"/>
                </a:lnTo>
                <a:lnTo>
                  <a:pt x="108487" y="177086"/>
                </a:lnTo>
                <a:lnTo>
                  <a:pt x="107295" y="177086"/>
                </a:lnTo>
                <a:lnTo>
                  <a:pt x="108487" y="177086"/>
                </a:lnTo>
                <a:lnTo>
                  <a:pt x="107295" y="177086"/>
                </a:lnTo>
                <a:lnTo>
                  <a:pt x="108487" y="173781"/>
                </a:lnTo>
                <a:lnTo>
                  <a:pt x="108487" y="177086"/>
                </a:lnTo>
                <a:lnTo>
                  <a:pt x="108487" y="167722"/>
                </a:lnTo>
                <a:lnTo>
                  <a:pt x="98354" y="167722"/>
                </a:lnTo>
                <a:lnTo>
                  <a:pt x="98354" y="173781"/>
                </a:lnTo>
                <a:lnTo>
                  <a:pt x="94777" y="173781"/>
                </a:lnTo>
                <a:lnTo>
                  <a:pt x="90903" y="171303"/>
                </a:lnTo>
                <a:lnTo>
                  <a:pt x="87028" y="171303"/>
                </a:lnTo>
                <a:lnTo>
                  <a:pt x="87028" y="167722"/>
                </a:lnTo>
                <a:lnTo>
                  <a:pt x="83452" y="167722"/>
                </a:lnTo>
                <a:lnTo>
                  <a:pt x="83452" y="171303"/>
                </a:lnTo>
                <a:lnTo>
                  <a:pt x="78385" y="171303"/>
                </a:lnTo>
                <a:lnTo>
                  <a:pt x="78385" y="173781"/>
                </a:lnTo>
                <a:lnTo>
                  <a:pt x="77193" y="171303"/>
                </a:lnTo>
                <a:lnTo>
                  <a:pt x="53051" y="159735"/>
                </a:lnTo>
                <a:lnTo>
                  <a:pt x="50667" y="156155"/>
                </a:lnTo>
                <a:lnTo>
                  <a:pt x="39342" y="149270"/>
                </a:lnTo>
                <a:lnTo>
                  <a:pt x="26526" y="115395"/>
                </a:lnTo>
                <a:lnTo>
                  <a:pt x="0" y="39658"/>
                </a:lnTo>
                <a:lnTo>
                  <a:pt x="16392" y="0"/>
                </a:lnTo>
                <a:lnTo>
                  <a:pt x="20267" y="4682"/>
                </a:lnTo>
                <a:lnTo>
                  <a:pt x="24141" y="4682"/>
                </a:lnTo>
                <a:lnTo>
                  <a:pt x="24141" y="11567"/>
                </a:lnTo>
                <a:lnTo>
                  <a:pt x="26526" y="15147"/>
                </a:lnTo>
                <a:lnTo>
                  <a:pt x="30400" y="15147"/>
                </a:lnTo>
                <a:lnTo>
                  <a:pt x="30400" y="18728"/>
                </a:lnTo>
                <a:lnTo>
                  <a:pt x="34275" y="20931"/>
                </a:lnTo>
                <a:lnTo>
                  <a:pt x="46793" y="20931"/>
                </a:lnTo>
                <a:lnTo>
                  <a:pt x="46793" y="24511"/>
                </a:lnTo>
                <a:lnTo>
                  <a:pt x="50667" y="24511"/>
                </a:lnTo>
                <a:lnTo>
                  <a:pt x="50667" y="27816"/>
                </a:lnTo>
                <a:lnTo>
                  <a:pt x="46793" y="31396"/>
                </a:lnTo>
                <a:lnTo>
                  <a:pt x="46793" y="36078"/>
                </a:lnTo>
                <a:lnTo>
                  <a:pt x="50667" y="36078"/>
                </a:lnTo>
                <a:lnTo>
                  <a:pt x="53051" y="39658"/>
                </a:lnTo>
                <a:lnTo>
                  <a:pt x="56926" y="36078"/>
                </a:lnTo>
                <a:lnTo>
                  <a:pt x="64377" y="36078"/>
                </a:lnTo>
                <a:lnTo>
                  <a:pt x="69444" y="39658"/>
                </a:lnTo>
                <a:lnTo>
                  <a:pt x="73318" y="42963"/>
                </a:lnTo>
                <a:lnTo>
                  <a:pt x="73318" y="45442"/>
                </a:lnTo>
                <a:lnTo>
                  <a:pt x="77193" y="49022"/>
                </a:lnTo>
                <a:lnTo>
                  <a:pt x="78385" y="52327"/>
                </a:lnTo>
                <a:lnTo>
                  <a:pt x="83452" y="55907"/>
                </a:lnTo>
                <a:lnTo>
                  <a:pt x="87028" y="59483"/>
                </a:lnTo>
                <a:lnTo>
                  <a:pt x="83452" y="64170"/>
                </a:lnTo>
                <a:lnTo>
                  <a:pt x="87028" y="67474"/>
                </a:lnTo>
                <a:lnTo>
                  <a:pt x="90903" y="71055"/>
                </a:lnTo>
                <a:lnTo>
                  <a:pt x="90903" y="73258"/>
                </a:lnTo>
                <a:lnTo>
                  <a:pt x="94777" y="73258"/>
                </a:lnTo>
                <a:lnTo>
                  <a:pt x="94777" y="87304"/>
                </a:lnTo>
                <a:lnTo>
                  <a:pt x="98354" y="90881"/>
                </a:lnTo>
                <a:lnTo>
                  <a:pt x="103421" y="90881"/>
                </a:lnTo>
                <a:lnTo>
                  <a:pt x="107295" y="87304"/>
                </a:lnTo>
                <a:lnTo>
                  <a:pt x="124880" y="87304"/>
                </a:lnTo>
                <a:lnTo>
                  <a:pt x="124880" y="90884"/>
                </a:lnTo>
                <a:lnTo>
                  <a:pt x="138888" y="90884"/>
                </a:lnTo>
                <a:lnTo>
                  <a:pt x="138888" y="95566"/>
                </a:lnTo>
                <a:lnTo>
                  <a:pt x="155280" y="95566"/>
                </a:lnTo>
                <a:lnTo>
                  <a:pt x="159154" y="96667"/>
                </a:lnTo>
                <a:lnTo>
                  <a:pt x="162731" y="100244"/>
                </a:lnTo>
                <a:lnTo>
                  <a:pt x="159154" y="104930"/>
                </a:lnTo>
                <a:lnTo>
                  <a:pt x="159154" y="115395"/>
                </a:lnTo>
                <a:lnTo>
                  <a:pt x="155280" y="118975"/>
                </a:lnTo>
                <a:lnTo>
                  <a:pt x="155280" y="128064"/>
                </a:lnTo>
                <a:lnTo>
                  <a:pt x="147829" y="128064"/>
                </a:lnTo>
                <a:lnTo>
                  <a:pt x="142762" y="132746"/>
                </a:lnTo>
                <a:lnTo>
                  <a:pt x="138888" y="132746"/>
                </a:lnTo>
                <a:lnTo>
                  <a:pt x="138888" y="136326"/>
                </a:lnTo>
                <a:lnTo>
                  <a:pt x="135013" y="139906"/>
                </a:lnTo>
                <a:lnTo>
                  <a:pt x="133821" y="139906"/>
                </a:lnTo>
                <a:lnTo>
                  <a:pt x="133821" y="132746"/>
                </a:lnTo>
                <a:close/>
                <a:moveTo>
                  <a:pt x="121303" y="223905"/>
                </a:moveTo>
                <a:lnTo>
                  <a:pt x="147829" y="208758"/>
                </a:lnTo>
                <a:lnTo>
                  <a:pt x="147829" y="200496"/>
                </a:lnTo>
                <a:lnTo>
                  <a:pt x="133821" y="187551"/>
                </a:lnTo>
                <a:lnTo>
                  <a:pt x="128754" y="187551"/>
                </a:lnTo>
                <a:lnTo>
                  <a:pt x="121303" y="177086"/>
                </a:lnTo>
                <a:lnTo>
                  <a:pt x="121303" y="223905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4" name="Google Shape;1473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ALDw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ICAgIMAAAAEAAAAAAAAAAAAAAAAAAAAAAAAAAeAAAAaAAAAAAAAAAAAAAAAAAAAAAAAAAAAAAAECcAABAnAAAAAAAAAAAAAAAAAAAAAAAAAAAAAAAAAAAAAAAAAAAAABQAAAAAAAAAwMD/AAAAAABkAAAAMgAAAAAAAABkAAAAAAAAAH9/fwAKAAAAHwAAAFQAAAAAsPAA////AQAAAAAAAAAAAAAAAAAAAAAAAAAAAAAAAAAAAAAAAAAA/v7+AH9/fwDn5uYDzMzMAMDA/wB/f38AAAAAAAAAAAAAAAAAAAAAAAAAAAAhAAAAGAAAABQAAABgQAAA1iMAAJpBAAB8JQAAEAAAACYAAAAIAAAA//////////8="/>
              </a:ext>
            </a:extLst>
          </p:cNvSpPr>
          <p:nvPr/>
        </p:nvSpPr>
        <p:spPr>
          <a:xfrm>
            <a:off x="10464800" y="5825490"/>
            <a:ext cx="199390" cy="267970"/>
          </a:xfrm>
          <a:custGeom>
            <a:avLst/>
            <a:gdLst/>
            <a:ahLst/>
            <a:cxnLst/>
            <a:rect l="0" t="0" r="199390" b="267970"/>
            <a:pathLst>
              <a:path w="199390" h="267970">
                <a:moveTo>
                  <a:pt x="133821" y="132746"/>
                </a:moveTo>
                <a:lnTo>
                  <a:pt x="128754" y="132746"/>
                </a:lnTo>
                <a:lnTo>
                  <a:pt x="124880" y="136326"/>
                </a:lnTo>
                <a:lnTo>
                  <a:pt x="124880" y="139906"/>
                </a:lnTo>
                <a:lnTo>
                  <a:pt x="121303" y="143211"/>
                </a:lnTo>
                <a:lnTo>
                  <a:pt x="117428" y="139906"/>
                </a:lnTo>
                <a:lnTo>
                  <a:pt x="117428" y="143211"/>
                </a:lnTo>
                <a:lnTo>
                  <a:pt x="121303" y="146791"/>
                </a:lnTo>
                <a:lnTo>
                  <a:pt x="121303" y="152575"/>
                </a:lnTo>
                <a:lnTo>
                  <a:pt x="124880" y="149270"/>
                </a:lnTo>
                <a:lnTo>
                  <a:pt x="124880" y="146791"/>
                </a:lnTo>
                <a:lnTo>
                  <a:pt x="128754" y="146791"/>
                </a:lnTo>
                <a:lnTo>
                  <a:pt x="128754" y="149270"/>
                </a:lnTo>
                <a:lnTo>
                  <a:pt x="133821" y="152575"/>
                </a:lnTo>
                <a:lnTo>
                  <a:pt x="133821" y="159735"/>
                </a:lnTo>
                <a:lnTo>
                  <a:pt x="135013" y="159735"/>
                </a:lnTo>
                <a:lnTo>
                  <a:pt x="135013" y="167722"/>
                </a:lnTo>
                <a:lnTo>
                  <a:pt x="133821" y="167722"/>
                </a:lnTo>
                <a:lnTo>
                  <a:pt x="133821" y="171303"/>
                </a:lnTo>
                <a:lnTo>
                  <a:pt x="135013" y="173781"/>
                </a:lnTo>
                <a:lnTo>
                  <a:pt x="138888" y="173781"/>
                </a:lnTo>
                <a:lnTo>
                  <a:pt x="138888" y="171303"/>
                </a:lnTo>
                <a:lnTo>
                  <a:pt x="165413" y="171303"/>
                </a:lnTo>
                <a:lnTo>
                  <a:pt x="165413" y="173781"/>
                </a:lnTo>
                <a:lnTo>
                  <a:pt x="169288" y="171303"/>
                </a:lnTo>
                <a:lnTo>
                  <a:pt x="172864" y="173781"/>
                </a:lnTo>
                <a:lnTo>
                  <a:pt x="172864" y="171303"/>
                </a:lnTo>
                <a:lnTo>
                  <a:pt x="177931" y="171303"/>
                </a:lnTo>
                <a:lnTo>
                  <a:pt x="181806" y="173781"/>
                </a:lnTo>
                <a:lnTo>
                  <a:pt x="185680" y="177086"/>
                </a:lnTo>
                <a:lnTo>
                  <a:pt x="191939" y="177086"/>
                </a:lnTo>
                <a:lnTo>
                  <a:pt x="195515" y="180662"/>
                </a:lnTo>
                <a:lnTo>
                  <a:pt x="195515" y="187551"/>
                </a:lnTo>
                <a:lnTo>
                  <a:pt x="199390" y="192233"/>
                </a:lnTo>
                <a:lnTo>
                  <a:pt x="199390" y="199394"/>
                </a:lnTo>
                <a:lnTo>
                  <a:pt x="191939" y="199394"/>
                </a:lnTo>
                <a:lnTo>
                  <a:pt x="191939" y="195814"/>
                </a:lnTo>
                <a:lnTo>
                  <a:pt x="189257" y="199394"/>
                </a:lnTo>
                <a:lnTo>
                  <a:pt x="191939" y="199394"/>
                </a:lnTo>
                <a:lnTo>
                  <a:pt x="191939" y="200496"/>
                </a:lnTo>
                <a:lnTo>
                  <a:pt x="189257" y="205177"/>
                </a:lnTo>
                <a:lnTo>
                  <a:pt x="185680" y="208754"/>
                </a:lnTo>
                <a:lnTo>
                  <a:pt x="189257" y="212063"/>
                </a:lnTo>
                <a:lnTo>
                  <a:pt x="189257" y="215643"/>
                </a:lnTo>
                <a:lnTo>
                  <a:pt x="191939" y="215643"/>
                </a:lnTo>
                <a:lnTo>
                  <a:pt x="191939" y="219223"/>
                </a:lnTo>
                <a:lnTo>
                  <a:pt x="189257" y="219223"/>
                </a:lnTo>
                <a:lnTo>
                  <a:pt x="189257" y="223905"/>
                </a:lnTo>
                <a:lnTo>
                  <a:pt x="181806" y="223905"/>
                </a:lnTo>
                <a:lnTo>
                  <a:pt x="181806" y="225007"/>
                </a:lnTo>
                <a:lnTo>
                  <a:pt x="177931" y="225007"/>
                </a:lnTo>
                <a:lnTo>
                  <a:pt x="172864" y="228587"/>
                </a:lnTo>
                <a:lnTo>
                  <a:pt x="169288" y="228587"/>
                </a:lnTo>
                <a:lnTo>
                  <a:pt x="169288" y="233269"/>
                </a:lnTo>
                <a:lnTo>
                  <a:pt x="165413" y="236574"/>
                </a:lnTo>
                <a:lnTo>
                  <a:pt x="165413" y="233269"/>
                </a:lnTo>
                <a:lnTo>
                  <a:pt x="162731" y="233269"/>
                </a:lnTo>
                <a:lnTo>
                  <a:pt x="159154" y="236574"/>
                </a:lnTo>
                <a:lnTo>
                  <a:pt x="155280" y="233269"/>
                </a:lnTo>
                <a:lnTo>
                  <a:pt x="142762" y="233269"/>
                </a:lnTo>
                <a:lnTo>
                  <a:pt x="142762" y="228587"/>
                </a:lnTo>
                <a:lnTo>
                  <a:pt x="113554" y="228587"/>
                </a:lnTo>
                <a:lnTo>
                  <a:pt x="113554" y="225007"/>
                </a:lnTo>
                <a:lnTo>
                  <a:pt x="108487" y="225007"/>
                </a:lnTo>
                <a:lnTo>
                  <a:pt x="107295" y="228587"/>
                </a:lnTo>
                <a:lnTo>
                  <a:pt x="103421" y="228587"/>
                </a:lnTo>
                <a:lnTo>
                  <a:pt x="103421" y="233269"/>
                </a:lnTo>
                <a:lnTo>
                  <a:pt x="98354" y="233269"/>
                </a:lnTo>
                <a:lnTo>
                  <a:pt x="103421" y="236574"/>
                </a:lnTo>
                <a:lnTo>
                  <a:pt x="107295" y="240154"/>
                </a:lnTo>
                <a:lnTo>
                  <a:pt x="124880" y="240154"/>
                </a:lnTo>
                <a:lnTo>
                  <a:pt x="128754" y="243734"/>
                </a:lnTo>
                <a:lnTo>
                  <a:pt x="133821" y="243734"/>
                </a:lnTo>
                <a:lnTo>
                  <a:pt x="135013" y="247039"/>
                </a:lnTo>
                <a:lnTo>
                  <a:pt x="133821" y="249518"/>
                </a:lnTo>
                <a:lnTo>
                  <a:pt x="133821" y="252823"/>
                </a:lnTo>
                <a:lnTo>
                  <a:pt x="128754" y="256403"/>
                </a:lnTo>
                <a:lnTo>
                  <a:pt x="128754" y="264665"/>
                </a:lnTo>
                <a:lnTo>
                  <a:pt x="124880" y="264665"/>
                </a:lnTo>
                <a:lnTo>
                  <a:pt x="124880" y="267970"/>
                </a:lnTo>
                <a:lnTo>
                  <a:pt x="108487" y="267970"/>
                </a:lnTo>
                <a:lnTo>
                  <a:pt x="108487" y="264665"/>
                </a:lnTo>
                <a:lnTo>
                  <a:pt x="107295" y="264665"/>
                </a:lnTo>
                <a:lnTo>
                  <a:pt x="107295" y="259983"/>
                </a:lnTo>
                <a:lnTo>
                  <a:pt x="94777" y="259983"/>
                </a:lnTo>
                <a:lnTo>
                  <a:pt x="90903" y="264665"/>
                </a:lnTo>
                <a:lnTo>
                  <a:pt x="90903" y="259983"/>
                </a:lnTo>
                <a:lnTo>
                  <a:pt x="87028" y="259983"/>
                </a:lnTo>
                <a:lnTo>
                  <a:pt x="87028" y="256403"/>
                </a:lnTo>
                <a:lnTo>
                  <a:pt x="83452" y="256403"/>
                </a:lnTo>
                <a:lnTo>
                  <a:pt x="83452" y="252823"/>
                </a:lnTo>
                <a:lnTo>
                  <a:pt x="78385" y="252823"/>
                </a:lnTo>
                <a:lnTo>
                  <a:pt x="78385" y="256403"/>
                </a:lnTo>
                <a:lnTo>
                  <a:pt x="77193" y="256403"/>
                </a:lnTo>
                <a:lnTo>
                  <a:pt x="77193" y="243734"/>
                </a:lnTo>
                <a:lnTo>
                  <a:pt x="73318" y="243734"/>
                </a:lnTo>
                <a:lnTo>
                  <a:pt x="73318" y="236574"/>
                </a:lnTo>
                <a:lnTo>
                  <a:pt x="77193" y="236574"/>
                </a:lnTo>
                <a:lnTo>
                  <a:pt x="77193" y="233269"/>
                </a:lnTo>
                <a:lnTo>
                  <a:pt x="78385" y="233269"/>
                </a:lnTo>
                <a:lnTo>
                  <a:pt x="78385" y="228587"/>
                </a:lnTo>
                <a:lnTo>
                  <a:pt x="83452" y="228587"/>
                </a:lnTo>
                <a:lnTo>
                  <a:pt x="83452" y="225007"/>
                </a:lnTo>
                <a:lnTo>
                  <a:pt x="83452" y="228587"/>
                </a:lnTo>
                <a:lnTo>
                  <a:pt x="83452" y="225007"/>
                </a:lnTo>
                <a:lnTo>
                  <a:pt x="87028" y="225007"/>
                </a:lnTo>
                <a:lnTo>
                  <a:pt x="87028" y="223905"/>
                </a:lnTo>
                <a:lnTo>
                  <a:pt x="90903" y="223905"/>
                </a:lnTo>
                <a:lnTo>
                  <a:pt x="90903" y="199394"/>
                </a:lnTo>
                <a:lnTo>
                  <a:pt x="87028" y="195814"/>
                </a:lnTo>
                <a:lnTo>
                  <a:pt x="90903" y="195814"/>
                </a:lnTo>
                <a:lnTo>
                  <a:pt x="87028" y="195814"/>
                </a:lnTo>
                <a:lnTo>
                  <a:pt x="87028" y="187551"/>
                </a:lnTo>
                <a:lnTo>
                  <a:pt x="78385" y="187551"/>
                </a:lnTo>
                <a:lnTo>
                  <a:pt x="78385" y="180666"/>
                </a:lnTo>
                <a:lnTo>
                  <a:pt x="78385" y="184247"/>
                </a:lnTo>
                <a:lnTo>
                  <a:pt x="78385" y="180666"/>
                </a:lnTo>
                <a:lnTo>
                  <a:pt x="83452" y="180666"/>
                </a:lnTo>
                <a:lnTo>
                  <a:pt x="87028" y="184242"/>
                </a:lnTo>
                <a:lnTo>
                  <a:pt x="90903" y="187551"/>
                </a:lnTo>
                <a:lnTo>
                  <a:pt x="90903" y="184247"/>
                </a:lnTo>
                <a:lnTo>
                  <a:pt x="90903" y="187551"/>
                </a:lnTo>
                <a:lnTo>
                  <a:pt x="90903" y="184247"/>
                </a:lnTo>
                <a:lnTo>
                  <a:pt x="98354" y="184247"/>
                </a:lnTo>
                <a:lnTo>
                  <a:pt x="98354" y="177086"/>
                </a:lnTo>
                <a:lnTo>
                  <a:pt x="103421" y="177086"/>
                </a:lnTo>
                <a:lnTo>
                  <a:pt x="103421" y="180666"/>
                </a:lnTo>
                <a:lnTo>
                  <a:pt x="98354" y="180666"/>
                </a:lnTo>
                <a:lnTo>
                  <a:pt x="98354" y="187551"/>
                </a:lnTo>
                <a:lnTo>
                  <a:pt x="103421" y="187551"/>
                </a:lnTo>
                <a:lnTo>
                  <a:pt x="103421" y="184247"/>
                </a:lnTo>
                <a:lnTo>
                  <a:pt x="107295" y="184247"/>
                </a:lnTo>
                <a:lnTo>
                  <a:pt x="107295" y="177086"/>
                </a:lnTo>
                <a:lnTo>
                  <a:pt x="108487" y="177086"/>
                </a:lnTo>
                <a:lnTo>
                  <a:pt x="107295" y="177086"/>
                </a:lnTo>
                <a:lnTo>
                  <a:pt x="108487" y="177086"/>
                </a:lnTo>
                <a:lnTo>
                  <a:pt x="107295" y="177086"/>
                </a:lnTo>
                <a:lnTo>
                  <a:pt x="108487" y="173781"/>
                </a:lnTo>
                <a:lnTo>
                  <a:pt x="108487" y="177086"/>
                </a:lnTo>
                <a:lnTo>
                  <a:pt x="108487" y="167722"/>
                </a:lnTo>
                <a:lnTo>
                  <a:pt x="98354" y="167722"/>
                </a:lnTo>
                <a:lnTo>
                  <a:pt x="98354" y="173781"/>
                </a:lnTo>
                <a:lnTo>
                  <a:pt x="94777" y="173781"/>
                </a:lnTo>
                <a:lnTo>
                  <a:pt x="90903" y="171303"/>
                </a:lnTo>
                <a:lnTo>
                  <a:pt x="87028" y="171303"/>
                </a:lnTo>
                <a:lnTo>
                  <a:pt x="87028" y="167722"/>
                </a:lnTo>
                <a:lnTo>
                  <a:pt x="83452" y="167722"/>
                </a:lnTo>
                <a:lnTo>
                  <a:pt x="83452" y="171303"/>
                </a:lnTo>
                <a:lnTo>
                  <a:pt x="78385" y="171303"/>
                </a:lnTo>
                <a:lnTo>
                  <a:pt x="78385" y="173781"/>
                </a:lnTo>
                <a:lnTo>
                  <a:pt x="77193" y="171303"/>
                </a:lnTo>
                <a:lnTo>
                  <a:pt x="53051" y="159735"/>
                </a:lnTo>
                <a:lnTo>
                  <a:pt x="50667" y="156155"/>
                </a:lnTo>
                <a:lnTo>
                  <a:pt x="39342" y="149270"/>
                </a:lnTo>
                <a:lnTo>
                  <a:pt x="26526" y="115395"/>
                </a:lnTo>
                <a:lnTo>
                  <a:pt x="0" y="39658"/>
                </a:lnTo>
                <a:lnTo>
                  <a:pt x="16392" y="0"/>
                </a:lnTo>
                <a:lnTo>
                  <a:pt x="20267" y="4682"/>
                </a:lnTo>
                <a:lnTo>
                  <a:pt x="24141" y="4682"/>
                </a:lnTo>
                <a:lnTo>
                  <a:pt x="24141" y="11567"/>
                </a:lnTo>
                <a:lnTo>
                  <a:pt x="26526" y="15147"/>
                </a:lnTo>
                <a:lnTo>
                  <a:pt x="30400" y="15147"/>
                </a:lnTo>
                <a:lnTo>
                  <a:pt x="30400" y="18728"/>
                </a:lnTo>
                <a:lnTo>
                  <a:pt x="34275" y="20931"/>
                </a:lnTo>
                <a:lnTo>
                  <a:pt x="46793" y="20931"/>
                </a:lnTo>
                <a:lnTo>
                  <a:pt x="46793" y="24511"/>
                </a:lnTo>
                <a:lnTo>
                  <a:pt x="50667" y="24511"/>
                </a:lnTo>
                <a:lnTo>
                  <a:pt x="50667" y="27816"/>
                </a:lnTo>
                <a:lnTo>
                  <a:pt x="46793" y="31396"/>
                </a:lnTo>
                <a:lnTo>
                  <a:pt x="46793" y="36078"/>
                </a:lnTo>
                <a:lnTo>
                  <a:pt x="50667" y="36078"/>
                </a:lnTo>
                <a:lnTo>
                  <a:pt x="53051" y="39658"/>
                </a:lnTo>
                <a:lnTo>
                  <a:pt x="56926" y="36078"/>
                </a:lnTo>
                <a:lnTo>
                  <a:pt x="64377" y="36078"/>
                </a:lnTo>
                <a:lnTo>
                  <a:pt x="69444" y="39658"/>
                </a:lnTo>
                <a:lnTo>
                  <a:pt x="73318" y="42963"/>
                </a:lnTo>
                <a:lnTo>
                  <a:pt x="73318" y="45442"/>
                </a:lnTo>
                <a:lnTo>
                  <a:pt x="77193" y="49022"/>
                </a:lnTo>
                <a:lnTo>
                  <a:pt x="78385" y="52327"/>
                </a:lnTo>
                <a:lnTo>
                  <a:pt x="83452" y="55907"/>
                </a:lnTo>
                <a:lnTo>
                  <a:pt x="87028" y="59483"/>
                </a:lnTo>
                <a:lnTo>
                  <a:pt x="83452" y="64170"/>
                </a:lnTo>
                <a:lnTo>
                  <a:pt x="87028" y="67474"/>
                </a:lnTo>
                <a:lnTo>
                  <a:pt x="90903" y="71055"/>
                </a:lnTo>
                <a:lnTo>
                  <a:pt x="90903" y="73258"/>
                </a:lnTo>
                <a:lnTo>
                  <a:pt x="94777" y="73258"/>
                </a:lnTo>
                <a:lnTo>
                  <a:pt x="94777" y="87304"/>
                </a:lnTo>
                <a:lnTo>
                  <a:pt x="98354" y="90881"/>
                </a:lnTo>
                <a:lnTo>
                  <a:pt x="103421" y="90881"/>
                </a:lnTo>
                <a:lnTo>
                  <a:pt x="107295" y="87304"/>
                </a:lnTo>
                <a:lnTo>
                  <a:pt x="124880" y="87304"/>
                </a:lnTo>
                <a:lnTo>
                  <a:pt x="124880" y="90884"/>
                </a:lnTo>
                <a:lnTo>
                  <a:pt x="138888" y="90884"/>
                </a:lnTo>
                <a:lnTo>
                  <a:pt x="138888" y="95566"/>
                </a:lnTo>
                <a:lnTo>
                  <a:pt x="155280" y="95566"/>
                </a:lnTo>
                <a:lnTo>
                  <a:pt x="159154" y="96667"/>
                </a:lnTo>
                <a:lnTo>
                  <a:pt x="162731" y="100244"/>
                </a:lnTo>
                <a:lnTo>
                  <a:pt x="159154" y="104930"/>
                </a:lnTo>
                <a:lnTo>
                  <a:pt x="159154" y="115395"/>
                </a:lnTo>
                <a:lnTo>
                  <a:pt x="155280" y="118975"/>
                </a:lnTo>
                <a:lnTo>
                  <a:pt x="155280" y="128064"/>
                </a:lnTo>
                <a:lnTo>
                  <a:pt x="147829" y="128064"/>
                </a:lnTo>
                <a:lnTo>
                  <a:pt x="142762" y="132746"/>
                </a:lnTo>
                <a:lnTo>
                  <a:pt x="138888" y="132746"/>
                </a:lnTo>
                <a:lnTo>
                  <a:pt x="138888" y="136326"/>
                </a:lnTo>
                <a:lnTo>
                  <a:pt x="135013" y="139906"/>
                </a:lnTo>
                <a:lnTo>
                  <a:pt x="133821" y="139906"/>
                </a:lnTo>
                <a:lnTo>
                  <a:pt x="133821" y="132746"/>
                </a:lnTo>
                <a:close/>
              </a:path>
            </a:pathLst>
          </a:custGeom>
          <a:solidFill>
            <a:srgbClr val="00B0F0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5" name="Google Shape;1474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ICAgI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AfQQAA7SQAAEhBAAA3JQAAEAAAACYAAAAIAAAA//////////8="/>
              </a:ext>
            </a:extLst>
          </p:cNvSpPr>
          <p:nvPr/>
        </p:nvSpPr>
        <p:spPr>
          <a:xfrm>
            <a:off x="10586085" y="6002655"/>
            <a:ext cx="26035" cy="46990"/>
          </a:xfrm>
          <a:custGeom>
            <a:avLst/>
            <a:gdLst/>
            <a:ahLst/>
            <a:cxnLst/>
            <a:rect l="0" t="0" r="26035" b="46990"/>
            <a:pathLst>
              <a:path w="26035" h="46990">
                <a:moveTo>
                  <a:pt x="0" y="46990"/>
                </a:moveTo>
                <a:lnTo>
                  <a:pt x="26035" y="31787"/>
                </a:lnTo>
                <a:lnTo>
                  <a:pt x="26035" y="23495"/>
                </a:lnTo>
                <a:lnTo>
                  <a:pt x="12286" y="10504"/>
                </a:lnTo>
                <a:lnTo>
                  <a:pt x="7313" y="10504"/>
                </a:lnTo>
                <a:lnTo>
                  <a:pt x="0" y="0"/>
                </a:lnTo>
                <a:lnTo>
                  <a:pt x="0" y="46990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6" name="Google Shape;1475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ICAgI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B1PQAAtiUAAC1AAAAjKAAAEAAAACYAAAAIAAAA//////////8="/>
              </a:ext>
            </a:extLst>
          </p:cNvSpPr>
          <p:nvPr/>
        </p:nvSpPr>
        <p:spPr>
          <a:xfrm>
            <a:off x="9990455" y="6130290"/>
            <a:ext cx="441960" cy="394335"/>
          </a:xfrm>
          <a:custGeom>
            <a:avLst/>
            <a:gdLst/>
            <a:ahLst/>
            <a:cxnLst/>
            <a:rect l="0" t="0" r="441960" b="394335"/>
            <a:pathLst>
              <a:path w="441960" h="394335">
                <a:moveTo>
                  <a:pt x="264817" y="41769"/>
                </a:moveTo>
                <a:lnTo>
                  <a:pt x="268408" y="41769"/>
                </a:lnTo>
                <a:lnTo>
                  <a:pt x="268408" y="46440"/>
                </a:lnTo>
                <a:lnTo>
                  <a:pt x="272298" y="46440"/>
                </a:lnTo>
                <a:lnTo>
                  <a:pt x="272298" y="51112"/>
                </a:lnTo>
                <a:lnTo>
                  <a:pt x="278581" y="51112"/>
                </a:lnTo>
                <a:lnTo>
                  <a:pt x="278581" y="55783"/>
                </a:lnTo>
                <a:lnTo>
                  <a:pt x="276188" y="55783"/>
                </a:lnTo>
                <a:lnTo>
                  <a:pt x="278581" y="55783"/>
                </a:lnTo>
                <a:lnTo>
                  <a:pt x="278581" y="59356"/>
                </a:lnTo>
                <a:lnTo>
                  <a:pt x="276188" y="59356"/>
                </a:lnTo>
                <a:lnTo>
                  <a:pt x="278581" y="59356"/>
                </a:lnTo>
                <a:lnTo>
                  <a:pt x="278581" y="62928"/>
                </a:lnTo>
                <a:lnTo>
                  <a:pt x="282471" y="62928"/>
                </a:lnTo>
                <a:lnTo>
                  <a:pt x="282471" y="66226"/>
                </a:lnTo>
                <a:lnTo>
                  <a:pt x="286361" y="66226"/>
                </a:lnTo>
                <a:lnTo>
                  <a:pt x="286361" y="69798"/>
                </a:lnTo>
                <a:lnTo>
                  <a:pt x="289952" y="71997"/>
                </a:lnTo>
                <a:lnTo>
                  <a:pt x="289952" y="90683"/>
                </a:lnTo>
                <a:lnTo>
                  <a:pt x="298929" y="90683"/>
                </a:lnTo>
                <a:lnTo>
                  <a:pt x="298929" y="94255"/>
                </a:lnTo>
                <a:lnTo>
                  <a:pt x="302819" y="94255"/>
                </a:lnTo>
                <a:lnTo>
                  <a:pt x="302819" y="97828"/>
                </a:lnTo>
                <a:lnTo>
                  <a:pt x="304016" y="97828"/>
                </a:lnTo>
                <a:lnTo>
                  <a:pt x="304016" y="100026"/>
                </a:lnTo>
                <a:lnTo>
                  <a:pt x="309103" y="100026"/>
                </a:lnTo>
                <a:lnTo>
                  <a:pt x="309103" y="103598"/>
                </a:lnTo>
                <a:lnTo>
                  <a:pt x="312993" y="103598"/>
                </a:lnTo>
                <a:lnTo>
                  <a:pt x="312993" y="106896"/>
                </a:lnTo>
                <a:lnTo>
                  <a:pt x="316583" y="106896"/>
                </a:lnTo>
                <a:lnTo>
                  <a:pt x="320473" y="110468"/>
                </a:lnTo>
                <a:lnTo>
                  <a:pt x="324363" y="110468"/>
                </a:lnTo>
                <a:lnTo>
                  <a:pt x="324363" y="115140"/>
                </a:lnTo>
                <a:lnTo>
                  <a:pt x="334537" y="115140"/>
                </a:lnTo>
                <a:lnTo>
                  <a:pt x="334537" y="118712"/>
                </a:lnTo>
                <a:lnTo>
                  <a:pt x="338128" y="118712"/>
                </a:lnTo>
                <a:lnTo>
                  <a:pt x="338128" y="122010"/>
                </a:lnTo>
                <a:lnTo>
                  <a:pt x="350995" y="122010"/>
                </a:lnTo>
                <a:lnTo>
                  <a:pt x="350995" y="118712"/>
                </a:lnTo>
                <a:lnTo>
                  <a:pt x="358475" y="118712"/>
                </a:lnTo>
                <a:lnTo>
                  <a:pt x="358475" y="122010"/>
                </a:lnTo>
                <a:lnTo>
                  <a:pt x="361168" y="122010"/>
                </a:lnTo>
                <a:lnTo>
                  <a:pt x="361168" y="128055"/>
                </a:lnTo>
                <a:lnTo>
                  <a:pt x="364759" y="131353"/>
                </a:lnTo>
                <a:lnTo>
                  <a:pt x="368649" y="131353"/>
                </a:lnTo>
                <a:lnTo>
                  <a:pt x="368649" y="134925"/>
                </a:lnTo>
                <a:lnTo>
                  <a:pt x="377626" y="134925"/>
                </a:lnTo>
                <a:lnTo>
                  <a:pt x="377626" y="131353"/>
                </a:lnTo>
                <a:lnTo>
                  <a:pt x="381217" y="131353"/>
                </a:lnTo>
                <a:lnTo>
                  <a:pt x="381217" y="128055"/>
                </a:lnTo>
                <a:lnTo>
                  <a:pt x="381217" y="131353"/>
                </a:lnTo>
                <a:lnTo>
                  <a:pt x="385107" y="131353"/>
                </a:lnTo>
                <a:lnTo>
                  <a:pt x="385107" y="128055"/>
                </a:lnTo>
                <a:lnTo>
                  <a:pt x="385107" y="131353"/>
                </a:lnTo>
                <a:lnTo>
                  <a:pt x="387500" y="131353"/>
                </a:lnTo>
                <a:lnTo>
                  <a:pt x="387500" y="128055"/>
                </a:lnTo>
                <a:lnTo>
                  <a:pt x="391390" y="128055"/>
                </a:lnTo>
                <a:lnTo>
                  <a:pt x="391390" y="131353"/>
                </a:lnTo>
                <a:lnTo>
                  <a:pt x="407848" y="131353"/>
                </a:lnTo>
                <a:lnTo>
                  <a:pt x="407848" y="134925"/>
                </a:lnTo>
                <a:lnTo>
                  <a:pt x="415628" y="134925"/>
                </a:lnTo>
                <a:lnTo>
                  <a:pt x="425502" y="146467"/>
                </a:lnTo>
                <a:lnTo>
                  <a:pt x="441960" y="155810"/>
                </a:lnTo>
                <a:lnTo>
                  <a:pt x="441960" y="190709"/>
                </a:lnTo>
                <a:lnTo>
                  <a:pt x="421912" y="200052"/>
                </a:lnTo>
                <a:lnTo>
                  <a:pt x="418022" y="206922"/>
                </a:lnTo>
                <a:lnTo>
                  <a:pt x="411738" y="206922"/>
                </a:lnTo>
                <a:lnTo>
                  <a:pt x="403958" y="215166"/>
                </a:lnTo>
                <a:lnTo>
                  <a:pt x="399170" y="218739"/>
                </a:lnTo>
                <a:lnTo>
                  <a:pt x="387500" y="225609"/>
                </a:lnTo>
                <a:lnTo>
                  <a:pt x="361168" y="225609"/>
                </a:lnTo>
                <a:lnTo>
                  <a:pt x="354585" y="222036"/>
                </a:lnTo>
                <a:lnTo>
                  <a:pt x="350995" y="222036"/>
                </a:lnTo>
                <a:lnTo>
                  <a:pt x="347105" y="228082"/>
                </a:lnTo>
                <a:lnTo>
                  <a:pt x="347105" y="231379"/>
                </a:lnTo>
                <a:lnTo>
                  <a:pt x="343215" y="234952"/>
                </a:lnTo>
                <a:lnTo>
                  <a:pt x="343215" y="246493"/>
                </a:lnTo>
                <a:lnTo>
                  <a:pt x="347105" y="250066"/>
                </a:lnTo>
                <a:lnTo>
                  <a:pt x="350995" y="251165"/>
                </a:lnTo>
                <a:lnTo>
                  <a:pt x="350995" y="275622"/>
                </a:lnTo>
                <a:lnTo>
                  <a:pt x="354585" y="283866"/>
                </a:lnTo>
                <a:lnTo>
                  <a:pt x="354585" y="287438"/>
                </a:lnTo>
                <a:lnTo>
                  <a:pt x="358475" y="290736"/>
                </a:lnTo>
                <a:lnTo>
                  <a:pt x="358475" y="294308"/>
                </a:lnTo>
                <a:lnTo>
                  <a:pt x="361168" y="297880"/>
                </a:lnTo>
                <a:lnTo>
                  <a:pt x="361168" y="307224"/>
                </a:lnTo>
                <a:lnTo>
                  <a:pt x="358475" y="310521"/>
                </a:lnTo>
                <a:lnTo>
                  <a:pt x="358475" y="315193"/>
                </a:lnTo>
                <a:lnTo>
                  <a:pt x="354585" y="318765"/>
                </a:lnTo>
                <a:lnTo>
                  <a:pt x="354585" y="322337"/>
                </a:lnTo>
                <a:lnTo>
                  <a:pt x="350995" y="325635"/>
                </a:lnTo>
                <a:lnTo>
                  <a:pt x="343215" y="338551"/>
                </a:lnTo>
                <a:lnTo>
                  <a:pt x="343215" y="343222"/>
                </a:lnTo>
                <a:lnTo>
                  <a:pt x="333041" y="353664"/>
                </a:lnTo>
                <a:lnTo>
                  <a:pt x="320473" y="359435"/>
                </a:lnTo>
                <a:lnTo>
                  <a:pt x="312993" y="366305"/>
                </a:lnTo>
                <a:lnTo>
                  <a:pt x="304016" y="378121"/>
                </a:lnTo>
                <a:lnTo>
                  <a:pt x="282471" y="378121"/>
                </a:lnTo>
                <a:lnTo>
                  <a:pt x="276188" y="379221"/>
                </a:lnTo>
                <a:lnTo>
                  <a:pt x="272298" y="383892"/>
                </a:lnTo>
                <a:lnTo>
                  <a:pt x="264817" y="383892"/>
                </a:lnTo>
                <a:lnTo>
                  <a:pt x="255840" y="390762"/>
                </a:lnTo>
                <a:lnTo>
                  <a:pt x="242076" y="390762"/>
                </a:lnTo>
                <a:lnTo>
                  <a:pt x="229209" y="387465"/>
                </a:lnTo>
                <a:lnTo>
                  <a:pt x="221728" y="387465"/>
                </a:lnTo>
                <a:lnTo>
                  <a:pt x="219035" y="383892"/>
                </a:lnTo>
                <a:lnTo>
                  <a:pt x="215444" y="383892"/>
                </a:lnTo>
                <a:lnTo>
                  <a:pt x="211554" y="387465"/>
                </a:lnTo>
                <a:lnTo>
                  <a:pt x="204074" y="387465"/>
                </a:lnTo>
                <a:lnTo>
                  <a:pt x="200184" y="390762"/>
                </a:lnTo>
                <a:lnTo>
                  <a:pt x="195097" y="394335"/>
                </a:lnTo>
                <a:lnTo>
                  <a:pt x="193900" y="394335"/>
                </a:lnTo>
                <a:lnTo>
                  <a:pt x="193900" y="390762"/>
                </a:lnTo>
                <a:lnTo>
                  <a:pt x="190010" y="390762"/>
                </a:lnTo>
                <a:lnTo>
                  <a:pt x="190010" y="387465"/>
                </a:lnTo>
                <a:lnTo>
                  <a:pt x="181033" y="387465"/>
                </a:lnTo>
                <a:lnTo>
                  <a:pt x="181033" y="383892"/>
                </a:lnTo>
                <a:lnTo>
                  <a:pt x="177442" y="383892"/>
                </a:lnTo>
                <a:lnTo>
                  <a:pt x="177442" y="379221"/>
                </a:lnTo>
                <a:lnTo>
                  <a:pt x="173552" y="379221"/>
                </a:lnTo>
                <a:lnTo>
                  <a:pt x="173552" y="378121"/>
                </a:lnTo>
                <a:lnTo>
                  <a:pt x="164575" y="378121"/>
                </a:lnTo>
                <a:lnTo>
                  <a:pt x="164575" y="374549"/>
                </a:lnTo>
                <a:lnTo>
                  <a:pt x="163379" y="374549"/>
                </a:lnTo>
                <a:lnTo>
                  <a:pt x="163379" y="369877"/>
                </a:lnTo>
                <a:lnTo>
                  <a:pt x="159489" y="369877"/>
                </a:lnTo>
                <a:lnTo>
                  <a:pt x="159489" y="366305"/>
                </a:lnTo>
                <a:lnTo>
                  <a:pt x="150811" y="366305"/>
                </a:lnTo>
                <a:lnTo>
                  <a:pt x="150811" y="363008"/>
                </a:lnTo>
                <a:lnTo>
                  <a:pt x="143031" y="363008"/>
                </a:lnTo>
                <a:lnTo>
                  <a:pt x="143031" y="359435"/>
                </a:lnTo>
                <a:lnTo>
                  <a:pt x="139440" y="359435"/>
                </a:lnTo>
                <a:lnTo>
                  <a:pt x="139440" y="355863"/>
                </a:lnTo>
                <a:lnTo>
                  <a:pt x="133157" y="355863"/>
                </a:lnTo>
                <a:lnTo>
                  <a:pt x="133157" y="353664"/>
                </a:lnTo>
                <a:lnTo>
                  <a:pt x="125377" y="353664"/>
                </a:lnTo>
                <a:lnTo>
                  <a:pt x="125377" y="350092"/>
                </a:lnTo>
                <a:lnTo>
                  <a:pt x="120290" y="350092"/>
                </a:lnTo>
                <a:lnTo>
                  <a:pt x="120290" y="346520"/>
                </a:lnTo>
                <a:lnTo>
                  <a:pt x="116400" y="346520"/>
                </a:lnTo>
                <a:lnTo>
                  <a:pt x="112809" y="343222"/>
                </a:lnTo>
                <a:lnTo>
                  <a:pt x="112809" y="338551"/>
                </a:lnTo>
                <a:lnTo>
                  <a:pt x="110116" y="338551"/>
                </a:lnTo>
                <a:lnTo>
                  <a:pt x="110116" y="334978"/>
                </a:lnTo>
                <a:lnTo>
                  <a:pt x="106525" y="334978"/>
                </a:lnTo>
                <a:lnTo>
                  <a:pt x="106525" y="331406"/>
                </a:lnTo>
                <a:lnTo>
                  <a:pt x="106525" y="334978"/>
                </a:lnTo>
                <a:lnTo>
                  <a:pt x="106525" y="331406"/>
                </a:lnTo>
                <a:lnTo>
                  <a:pt x="102635" y="331406"/>
                </a:lnTo>
                <a:lnTo>
                  <a:pt x="102635" y="328108"/>
                </a:lnTo>
                <a:lnTo>
                  <a:pt x="102635" y="331406"/>
                </a:lnTo>
                <a:lnTo>
                  <a:pt x="102635" y="328108"/>
                </a:lnTo>
                <a:lnTo>
                  <a:pt x="98745" y="328108"/>
                </a:lnTo>
                <a:lnTo>
                  <a:pt x="98745" y="325635"/>
                </a:lnTo>
                <a:lnTo>
                  <a:pt x="95155" y="325635"/>
                </a:lnTo>
                <a:lnTo>
                  <a:pt x="98745" y="325635"/>
                </a:lnTo>
                <a:lnTo>
                  <a:pt x="95155" y="325635"/>
                </a:lnTo>
                <a:lnTo>
                  <a:pt x="90068" y="322337"/>
                </a:lnTo>
                <a:lnTo>
                  <a:pt x="90068" y="318765"/>
                </a:lnTo>
                <a:lnTo>
                  <a:pt x="86178" y="318765"/>
                </a:lnTo>
                <a:lnTo>
                  <a:pt x="86178" y="322337"/>
                </a:lnTo>
                <a:lnTo>
                  <a:pt x="86178" y="318765"/>
                </a:lnTo>
                <a:lnTo>
                  <a:pt x="82288" y="318765"/>
                </a:lnTo>
                <a:lnTo>
                  <a:pt x="82288" y="315193"/>
                </a:lnTo>
                <a:lnTo>
                  <a:pt x="76004" y="315193"/>
                </a:lnTo>
                <a:lnTo>
                  <a:pt x="76004" y="310521"/>
                </a:lnTo>
                <a:lnTo>
                  <a:pt x="68523" y="310521"/>
                </a:lnTo>
                <a:lnTo>
                  <a:pt x="68523" y="307224"/>
                </a:lnTo>
                <a:lnTo>
                  <a:pt x="68523" y="310521"/>
                </a:lnTo>
                <a:lnTo>
                  <a:pt x="68523" y="307224"/>
                </a:lnTo>
                <a:lnTo>
                  <a:pt x="68523" y="310521"/>
                </a:lnTo>
                <a:lnTo>
                  <a:pt x="68523" y="307224"/>
                </a:lnTo>
                <a:lnTo>
                  <a:pt x="64633" y="307224"/>
                </a:lnTo>
                <a:lnTo>
                  <a:pt x="64633" y="297880"/>
                </a:lnTo>
                <a:lnTo>
                  <a:pt x="60743" y="297880"/>
                </a:lnTo>
                <a:lnTo>
                  <a:pt x="60743" y="294308"/>
                </a:lnTo>
                <a:lnTo>
                  <a:pt x="55656" y="294308"/>
                </a:lnTo>
                <a:lnTo>
                  <a:pt x="55656" y="287438"/>
                </a:lnTo>
                <a:lnTo>
                  <a:pt x="55656" y="290736"/>
                </a:lnTo>
                <a:lnTo>
                  <a:pt x="55656" y="287438"/>
                </a:lnTo>
                <a:lnTo>
                  <a:pt x="54460" y="290736"/>
                </a:lnTo>
                <a:lnTo>
                  <a:pt x="54460" y="287438"/>
                </a:lnTo>
                <a:lnTo>
                  <a:pt x="50570" y="287438"/>
                </a:lnTo>
                <a:lnTo>
                  <a:pt x="54460" y="287438"/>
                </a:lnTo>
                <a:lnTo>
                  <a:pt x="50570" y="287438"/>
                </a:lnTo>
                <a:lnTo>
                  <a:pt x="50570" y="283866"/>
                </a:lnTo>
                <a:lnTo>
                  <a:pt x="45483" y="283866"/>
                </a:lnTo>
                <a:lnTo>
                  <a:pt x="45483" y="279194"/>
                </a:lnTo>
                <a:lnTo>
                  <a:pt x="45483" y="283866"/>
                </a:lnTo>
                <a:lnTo>
                  <a:pt x="45483" y="279194"/>
                </a:lnTo>
                <a:lnTo>
                  <a:pt x="41892" y="279194"/>
                </a:lnTo>
                <a:lnTo>
                  <a:pt x="41892" y="275622"/>
                </a:lnTo>
                <a:lnTo>
                  <a:pt x="38002" y="275622"/>
                </a:lnTo>
                <a:lnTo>
                  <a:pt x="34112" y="274523"/>
                </a:lnTo>
                <a:lnTo>
                  <a:pt x="15261" y="274523"/>
                </a:lnTo>
                <a:lnTo>
                  <a:pt x="15261" y="269851"/>
                </a:lnTo>
                <a:lnTo>
                  <a:pt x="7481" y="269851"/>
                </a:lnTo>
                <a:lnTo>
                  <a:pt x="7481" y="262981"/>
                </a:lnTo>
                <a:lnTo>
                  <a:pt x="3890" y="262981"/>
                </a:lnTo>
                <a:lnTo>
                  <a:pt x="3890" y="259409"/>
                </a:lnTo>
                <a:lnTo>
                  <a:pt x="0" y="259409"/>
                </a:lnTo>
                <a:lnTo>
                  <a:pt x="0" y="255836"/>
                </a:lnTo>
                <a:lnTo>
                  <a:pt x="3890" y="255836"/>
                </a:lnTo>
                <a:lnTo>
                  <a:pt x="3890" y="246493"/>
                </a:lnTo>
                <a:lnTo>
                  <a:pt x="7481" y="246493"/>
                </a:lnTo>
                <a:lnTo>
                  <a:pt x="7481" y="238524"/>
                </a:lnTo>
                <a:lnTo>
                  <a:pt x="11371" y="238524"/>
                </a:lnTo>
                <a:lnTo>
                  <a:pt x="11371" y="234952"/>
                </a:lnTo>
                <a:lnTo>
                  <a:pt x="11371" y="238524"/>
                </a:lnTo>
                <a:lnTo>
                  <a:pt x="15261" y="238524"/>
                </a:lnTo>
                <a:lnTo>
                  <a:pt x="15261" y="234952"/>
                </a:lnTo>
                <a:lnTo>
                  <a:pt x="11371" y="234952"/>
                </a:lnTo>
                <a:lnTo>
                  <a:pt x="11371" y="231379"/>
                </a:lnTo>
                <a:lnTo>
                  <a:pt x="27828" y="231379"/>
                </a:lnTo>
                <a:lnTo>
                  <a:pt x="27828" y="228082"/>
                </a:lnTo>
                <a:lnTo>
                  <a:pt x="30521" y="228082"/>
                </a:lnTo>
                <a:lnTo>
                  <a:pt x="30521" y="231379"/>
                </a:lnTo>
                <a:lnTo>
                  <a:pt x="30521" y="228082"/>
                </a:lnTo>
                <a:lnTo>
                  <a:pt x="34112" y="228082"/>
                </a:lnTo>
                <a:lnTo>
                  <a:pt x="34112" y="225609"/>
                </a:lnTo>
                <a:lnTo>
                  <a:pt x="41892" y="225609"/>
                </a:lnTo>
                <a:lnTo>
                  <a:pt x="45483" y="222018"/>
                </a:lnTo>
                <a:lnTo>
                  <a:pt x="50570" y="222018"/>
                </a:lnTo>
                <a:lnTo>
                  <a:pt x="50570" y="225609"/>
                </a:lnTo>
                <a:lnTo>
                  <a:pt x="60743" y="225609"/>
                </a:lnTo>
                <a:lnTo>
                  <a:pt x="60743" y="206922"/>
                </a:lnTo>
                <a:lnTo>
                  <a:pt x="64633" y="206922"/>
                </a:lnTo>
                <a:lnTo>
                  <a:pt x="64633" y="200052"/>
                </a:lnTo>
                <a:lnTo>
                  <a:pt x="68523" y="200052"/>
                </a:lnTo>
                <a:lnTo>
                  <a:pt x="68523" y="194282"/>
                </a:lnTo>
                <a:lnTo>
                  <a:pt x="72114" y="194282"/>
                </a:lnTo>
                <a:lnTo>
                  <a:pt x="72114" y="187137"/>
                </a:lnTo>
                <a:lnTo>
                  <a:pt x="79894" y="187137"/>
                </a:lnTo>
                <a:lnTo>
                  <a:pt x="79894" y="179168"/>
                </a:lnTo>
                <a:lnTo>
                  <a:pt x="82288" y="179168"/>
                </a:lnTo>
                <a:lnTo>
                  <a:pt x="82288" y="175595"/>
                </a:lnTo>
                <a:lnTo>
                  <a:pt x="86178" y="175595"/>
                </a:lnTo>
                <a:lnTo>
                  <a:pt x="86178" y="174496"/>
                </a:lnTo>
                <a:lnTo>
                  <a:pt x="90068" y="174496"/>
                </a:lnTo>
                <a:lnTo>
                  <a:pt x="90068" y="169825"/>
                </a:lnTo>
                <a:lnTo>
                  <a:pt x="95155" y="169825"/>
                </a:lnTo>
                <a:lnTo>
                  <a:pt x="95155" y="166252"/>
                </a:lnTo>
                <a:lnTo>
                  <a:pt x="98745" y="166252"/>
                </a:lnTo>
                <a:lnTo>
                  <a:pt x="102635" y="162955"/>
                </a:lnTo>
                <a:lnTo>
                  <a:pt x="106525" y="159382"/>
                </a:lnTo>
                <a:lnTo>
                  <a:pt x="106525" y="151138"/>
                </a:lnTo>
                <a:lnTo>
                  <a:pt x="102635" y="151138"/>
                </a:lnTo>
                <a:lnTo>
                  <a:pt x="102635" y="146467"/>
                </a:lnTo>
                <a:lnTo>
                  <a:pt x="106525" y="146467"/>
                </a:lnTo>
                <a:lnTo>
                  <a:pt x="106525" y="134925"/>
                </a:lnTo>
                <a:lnTo>
                  <a:pt x="110116" y="134925"/>
                </a:lnTo>
                <a:lnTo>
                  <a:pt x="110116" y="131353"/>
                </a:lnTo>
                <a:lnTo>
                  <a:pt x="112809" y="131353"/>
                </a:lnTo>
                <a:lnTo>
                  <a:pt x="112809" y="128055"/>
                </a:lnTo>
                <a:lnTo>
                  <a:pt x="116400" y="128055"/>
                </a:lnTo>
                <a:lnTo>
                  <a:pt x="112809" y="128055"/>
                </a:lnTo>
                <a:lnTo>
                  <a:pt x="112809" y="122010"/>
                </a:lnTo>
                <a:lnTo>
                  <a:pt x="116400" y="122010"/>
                </a:lnTo>
                <a:lnTo>
                  <a:pt x="116400" y="115140"/>
                </a:lnTo>
                <a:lnTo>
                  <a:pt x="120290" y="115140"/>
                </a:lnTo>
                <a:lnTo>
                  <a:pt x="120290" y="110468"/>
                </a:lnTo>
                <a:lnTo>
                  <a:pt x="125377" y="110468"/>
                </a:lnTo>
                <a:lnTo>
                  <a:pt x="125377" y="106896"/>
                </a:lnTo>
                <a:lnTo>
                  <a:pt x="146921" y="106896"/>
                </a:lnTo>
                <a:lnTo>
                  <a:pt x="146921" y="103598"/>
                </a:lnTo>
                <a:lnTo>
                  <a:pt x="159489" y="103598"/>
                </a:lnTo>
                <a:lnTo>
                  <a:pt x="159489" y="100026"/>
                </a:lnTo>
                <a:lnTo>
                  <a:pt x="163379" y="100026"/>
                </a:lnTo>
                <a:lnTo>
                  <a:pt x="163379" y="97828"/>
                </a:lnTo>
                <a:lnTo>
                  <a:pt x="164575" y="97828"/>
                </a:lnTo>
                <a:lnTo>
                  <a:pt x="164575" y="90683"/>
                </a:lnTo>
                <a:lnTo>
                  <a:pt x="169662" y="90683"/>
                </a:lnTo>
                <a:lnTo>
                  <a:pt x="169662" y="82439"/>
                </a:lnTo>
                <a:lnTo>
                  <a:pt x="173552" y="82439"/>
                </a:lnTo>
                <a:lnTo>
                  <a:pt x="173552" y="75569"/>
                </a:lnTo>
                <a:lnTo>
                  <a:pt x="184923" y="75569"/>
                </a:lnTo>
                <a:lnTo>
                  <a:pt x="184923" y="69798"/>
                </a:lnTo>
                <a:lnTo>
                  <a:pt x="190010" y="69798"/>
                </a:lnTo>
                <a:lnTo>
                  <a:pt x="184923" y="69798"/>
                </a:lnTo>
                <a:lnTo>
                  <a:pt x="184923" y="59356"/>
                </a:lnTo>
                <a:lnTo>
                  <a:pt x="181033" y="59356"/>
                </a:lnTo>
                <a:lnTo>
                  <a:pt x="181033" y="55783"/>
                </a:lnTo>
                <a:lnTo>
                  <a:pt x="184923" y="51112"/>
                </a:lnTo>
                <a:lnTo>
                  <a:pt x="184923" y="46440"/>
                </a:lnTo>
                <a:lnTo>
                  <a:pt x="181033" y="41769"/>
                </a:lnTo>
                <a:lnTo>
                  <a:pt x="181033" y="38471"/>
                </a:lnTo>
                <a:lnTo>
                  <a:pt x="184923" y="38471"/>
                </a:lnTo>
                <a:lnTo>
                  <a:pt x="184923" y="34899"/>
                </a:lnTo>
                <a:lnTo>
                  <a:pt x="181033" y="34899"/>
                </a:lnTo>
                <a:lnTo>
                  <a:pt x="184923" y="34899"/>
                </a:lnTo>
                <a:lnTo>
                  <a:pt x="184923" y="31326"/>
                </a:lnTo>
                <a:lnTo>
                  <a:pt x="190010" y="28029"/>
                </a:lnTo>
                <a:lnTo>
                  <a:pt x="184923" y="28029"/>
                </a:lnTo>
                <a:lnTo>
                  <a:pt x="184923" y="21983"/>
                </a:lnTo>
                <a:lnTo>
                  <a:pt x="190010" y="21983"/>
                </a:lnTo>
                <a:lnTo>
                  <a:pt x="190010" y="14014"/>
                </a:lnTo>
                <a:lnTo>
                  <a:pt x="195097" y="14014"/>
                </a:lnTo>
                <a:lnTo>
                  <a:pt x="195097" y="10442"/>
                </a:lnTo>
                <a:lnTo>
                  <a:pt x="204074" y="10442"/>
                </a:lnTo>
                <a:lnTo>
                  <a:pt x="204074" y="6869"/>
                </a:lnTo>
                <a:lnTo>
                  <a:pt x="207664" y="3572"/>
                </a:lnTo>
                <a:lnTo>
                  <a:pt x="207664" y="6869"/>
                </a:lnTo>
                <a:lnTo>
                  <a:pt x="207664" y="3572"/>
                </a:lnTo>
                <a:lnTo>
                  <a:pt x="219035" y="3572"/>
                </a:lnTo>
                <a:lnTo>
                  <a:pt x="219035" y="0"/>
                </a:lnTo>
                <a:lnTo>
                  <a:pt x="234296" y="0"/>
                </a:lnTo>
                <a:lnTo>
                  <a:pt x="234296" y="3572"/>
                </a:lnTo>
                <a:lnTo>
                  <a:pt x="238186" y="3572"/>
                </a:lnTo>
                <a:lnTo>
                  <a:pt x="238186" y="6869"/>
                </a:lnTo>
                <a:lnTo>
                  <a:pt x="245666" y="6869"/>
                </a:lnTo>
                <a:lnTo>
                  <a:pt x="245666" y="10442"/>
                </a:lnTo>
                <a:lnTo>
                  <a:pt x="248359" y="10442"/>
                </a:lnTo>
                <a:lnTo>
                  <a:pt x="248359" y="6869"/>
                </a:lnTo>
                <a:lnTo>
                  <a:pt x="248359" y="10442"/>
                </a:lnTo>
                <a:lnTo>
                  <a:pt x="255840" y="10442"/>
                </a:lnTo>
                <a:lnTo>
                  <a:pt x="255840" y="14014"/>
                </a:lnTo>
                <a:lnTo>
                  <a:pt x="251950" y="14014"/>
                </a:lnTo>
                <a:lnTo>
                  <a:pt x="251950" y="18686"/>
                </a:lnTo>
                <a:lnTo>
                  <a:pt x="245666" y="18686"/>
                </a:lnTo>
                <a:lnTo>
                  <a:pt x="245666" y="21983"/>
                </a:lnTo>
                <a:lnTo>
                  <a:pt x="238186" y="21983"/>
                </a:lnTo>
                <a:lnTo>
                  <a:pt x="238186" y="31326"/>
                </a:lnTo>
                <a:lnTo>
                  <a:pt x="234296" y="31326"/>
                </a:lnTo>
                <a:lnTo>
                  <a:pt x="238186" y="34899"/>
                </a:lnTo>
                <a:lnTo>
                  <a:pt x="234296" y="38471"/>
                </a:lnTo>
                <a:lnTo>
                  <a:pt x="238186" y="38471"/>
                </a:lnTo>
                <a:lnTo>
                  <a:pt x="238186" y="46440"/>
                </a:lnTo>
                <a:lnTo>
                  <a:pt x="242076" y="46440"/>
                </a:lnTo>
                <a:lnTo>
                  <a:pt x="242076" y="47540"/>
                </a:lnTo>
                <a:lnTo>
                  <a:pt x="245666" y="47540"/>
                </a:lnTo>
                <a:lnTo>
                  <a:pt x="245666" y="46440"/>
                </a:lnTo>
                <a:lnTo>
                  <a:pt x="248359" y="41769"/>
                </a:lnTo>
                <a:lnTo>
                  <a:pt x="255840" y="41769"/>
                </a:lnTo>
                <a:lnTo>
                  <a:pt x="255840" y="34899"/>
                </a:lnTo>
                <a:lnTo>
                  <a:pt x="259730" y="34899"/>
                </a:lnTo>
                <a:lnTo>
                  <a:pt x="259730" y="38471"/>
                </a:lnTo>
                <a:lnTo>
                  <a:pt x="264817" y="38471"/>
                </a:lnTo>
                <a:lnTo>
                  <a:pt x="264817" y="41769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7" name="Google Shape;1476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///w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ICAgIMAAAAEAAAAAAAAAAAAAAAAAAAAAAAAAAeAAAAaAAAAAAAAAAAAAAAAAAAAAAAAAAAAAAAECcAABAnAAAAAAAAAAAAAAAAAAAAAAAAAAAAAAAAAAAAAAAAAAAAABQAAAAAAAAAwMD/AAAAAABkAAAAMgAAAAAAAABkAAAAAAAAAH9/fwAKAAAAHwAAAFQAAADY2NgA////AQAAAAAAAAAAAAAAAAAAAAAAAAAAAAAAAAAAAAAAAAAA////AH9/fwDn5uYDzMzMAMDA/wB/f38AAAAAAAAAAAAAAAAAAAAAAAAAAAAhAAAAGAAAABQAAAB1PQAAtiUAAC1AAAAjKAAAEAAAACYAAAAIAAAA//////////8="/>
              </a:ext>
            </a:extLst>
          </p:cNvSpPr>
          <p:nvPr/>
        </p:nvSpPr>
        <p:spPr>
          <a:xfrm>
            <a:off x="9990455" y="6130290"/>
            <a:ext cx="441960" cy="394335"/>
          </a:xfrm>
          <a:custGeom>
            <a:avLst/>
            <a:gdLst/>
            <a:ahLst/>
            <a:cxnLst/>
            <a:rect l="0" t="0" r="441960" b="394335"/>
            <a:pathLst>
              <a:path w="441960" h="394335">
                <a:moveTo>
                  <a:pt x="264817" y="41769"/>
                </a:moveTo>
                <a:lnTo>
                  <a:pt x="268707" y="41769"/>
                </a:lnTo>
                <a:lnTo>
                  <a:pt x="268707" y="46440"/>
                </a:lnTo>
                <a:lnTo>
                  <a:pt x="272298" y="46440"/>
                </a:lnTo>
                <a:lnTo>
                  <a:pt x="272298" y="51112"/>
                </a:lnTo>
                <a:lnTo>
                  <a:pt x="278581" y="51112"/>
                </a:lnTo>
                <a:lnTo>
                  <a:pt x="278581" y="55783"/>
                </a:lnTo>
                <a:lnTo>
                  <a:pt x="276188" y="55783"/>
                </a:lnTo>
                <a:lnTo>
                  <a:pt x="278581" y="55783"/>
                </a:lnTo>
                <a:lnTo>
                  <a:pt x="278581" y="59356"/>
                </a:lnTo>
                <a:lnTo>
                  <a:pt x="276188" y="59356"/>
                </a:lnTo>
                <a:lnTo>
                  <a:pt x="278581" y="59356"/>
                </a:lnTo>
                <a:lnTo>
                  <a:pt x="278581" y="62928"/>
                </a:lnTo>
                <a:lnTo>
                  <a:pt x="282471" y="62928"/>
                </a:lnTo>
                <a:lnTo>
                  <a:pt x="282471" y="66226"/>
                </a:lnTo>
                <a:lnTo>
                  <a:pt x="286361" y="66226"/>
                </a:lnTo>
                <a:lnTo>
                  <a:pt x="286361" y="69798"/>
                </a:lnTo>
                <a:lnTo>
                  <a:pt x="289952" y="71997"/>
                </a:lnTo>
                <a:lnTo>
                  <a:pt x="289952" y="90683"/>
                </a:lnTo>
                <a:lnTo>
                  <a:pt x="298929" y="90683"/>
                </a:lnTo>
                <a:lnTo>
                  <a:pt x="298929" y="94255"/>
                </a:lnTo>
                <a:lnTo>
                  <a:pt x="302819" y="94255"/>
                </a:lnTo>
                <a:lnTo>
                  <a:pt x="302819" y="97828"/>
                </a:lnTo>
                <a:lnTo>
                  <a:pt x="304016" y="97828"/>
                </a:lnTo>
                <a:lnTo>
                  <a:pt x="304016" y="100026"/>
                </a:lnTo>
                <a:lnTo>
                  <a:pt x="309103" y="100026"/>
                </a:lnTo>
                <a:lnTo>
                  <a:pt x="309103" y="103598"/>
                </a:lnTo>
                <a:lnTo>
                  <a:pt x="312993" y="103598"/>
                </a:lnTo>
                <a:lnTo>
                  <a:pt x="312993" y="106896"/>
                </a:lnTo>
                <a:lnTo>
                  <a:pt x="316583" y="106896"/>
                </a:lnTo>
                <a:lnTo>
                  <a:pt x="320473" y="110468"/>
                </a:lnTo>
                <a:lnTo>
                  <a:pt x="324363" y="110468"/>
                </a:lnTo>
                <a:lnTo>
                  <a:pt x="324363" y="115140"/>
                </a:lnTo>
                <a:lnTo>
                  <a:pt x="334537" y="115140"/>
                </a:lnTo>
                <a:lnTo>
                  <a:pt x="334537" y="118712"/>
                </a:lnTo>
                <a:lnTo>
                  <a:pt x="338128" y="118712"/>
                </a:lnTo>
                <a:lnTo>
                  <a:pt x="338128" y="122010"/>
                </a:lnTo>
                <a:lnTo>
                  <a:pt x="350995" y="122010"/>
                </a:lnTo>
                <a:lnTo>
                  <a:pt x="350995" y="118712"/>
                </a:lnTo>
                <a:lnTo>
                  <a:pt x="358475" y="118712"/>
                </a:lnTo>
                <a:lnTo>
                  <a:pt x="358475" y="122010"/>
                </a:lnTo>
                <a:lnTo>
                  <a:pt x="361168" y="122010"/>
                </a:lnTo>
                <a:lnTo>
                  <a:pt x="361168" y="128055"/>
                </a:lnTo>
                <a:lnTo>
                  <a:pt x="364759" y="131353"/>
                </a:lnTo>
                <a:lnTo>
                  <a:pt x="368649" y="131353"/>
                </a:lnTo>
                <a:lnTo>
                  <a:pt x="368649" y="134925"/>
                </a:lnTo>
                <a:lnTo>
                  <a:pt x="377626" y="134925"/>
                </a:lnTo>
                <a:lnTo>
                  <a:pt x="377626" y="131353"/>
                </a:lnTo>
                <a:lnTo>
                  <a:pt x="381217" y="131353"/>
                </a:lnTo>
                <a:lnTo>
                  <a:pt x="381217" y="128055"/>
                </a:lnTo>
                <a:lnTo>
                  <a:pt x="381217" y="131353"/>
                </a:lnTo>
                <a:lnTo>
                  <a:pt x="385107" y="131353"/>
                </a:lnTo>
                <a:lnTo>
                  <a:pt x="385107" y="128055"/>
                </a:lnTo>
                <a:lnTo>
                  <a:pt x="385107" y="131353"/>
                </a:lnTo>
                <a:lnTo>
                  <a:pt x="387500" y="131353"/>
                </a:lnTo>
                <a:lnTo>
                  <a:pt x="387500" y="128055"/>
                </a:lnTo>
                <a:lnTo>
                  <a:pt x="391390" y="128055"/>
                </a:lnTo>
                <a:lnTo>
                  <a:pt x="391390" y="131353"/>
                </a:lnTo>
                <a:lnTo>
                  <a:pt x="407848" y="131353"/>
                </a:lnTo>
                <a:lnTo>
                  <a:pt x="407848" y="134925"/>
                </a:lnTo>
                <a:lnTo>
                  <a:pt x="415628" y="134925"/>
                </a:lnTo>
                <a:lnTo>
                  <a:pt x="425502" y="146467"/>
                </a:lnTo>
                <a:lnTo>
                  <a:pt x="441960" y="155810"/>
                </a:lnTo>
                <a:lnTo>
                  <a:pt x="441960" y="190709"/>
                </a:lnTo>
                <a:lnTo>
                  <a:pt x="421912" y="200052"/>
                </a:lnTo>
                <a:lnTo>
                  <a:pt x="418022" y="206922"/>
                </a:lnTo>
                <a:lnTo>
                  <a:pt x="411738" y="206922"/>
                </a:lnTo>
                <a:lnTo>
                  <a:pt x="403958" y="215166"/>
                </a:lnTo>
                <a:lnTo>
                  <a:pt x="399170" y="218739"/>
                </a:lnTo>
                <a:lnTo>
                  <a:pt x="387500" y="225609"/>
                </a:lnTo>
                <a:lnTo>
                  <a:pt x="361168" y="225609"/>
                </a:lnTo>
                <a:lnTo>
                  <a:pt x="354585" y="222036"/>
                </a:lnTo>
                <a:lnTo>
                  <a:pt x="350995" y="222036"/>
                </a:lnTo>
                <a:lnTo>
                  <a:pt x="347105" y="228082"/>
                </a:lnTo>
                <a:lnTo>
                  <a:pt x="347105" y="231379"/>
                </a:lnTo>
                <a:lnTo>
                  <a:pt x="343215" y="234952"/>
                </a:lnTo>
                <a:lnTo>
                  <a:pt x="343215" y="246493"/>
                </a:lnTo>
                <a:lnTo>
                  <a:pt x="347105" y="250066"/>
                </a:lnTo>
                <a:lnTo>
                  <a:pt x="350995" y="251165"/>
                </a:lnTo>
                <a:lnTo>
                  <a:pt x="350995" y="275622"/>
                </a:lnTo>
                <a:lnTo>
                  <a:pt x="354585" y="283866"/>
                </a:lnTo>
                <a:lnTo>
                  <a:pt x="354585" y="287438"/>
                </a:lnTo>
                <a:lnTo>
                  <a:pt x="358475" y="290736"/>
                </a:lnTo>
                <a:lnTo>
                  <a:pt x="358475" y="294308"/>
                </a:lnTo>
                <a:lnTo>
                  <a:pt x="361168" y="297880"/>
                </a:lnTo>
                <a:lnTo>
                  <a:pt x="361168" y="307224"/>
                </a:lnTo>
                <a:lnTo>
                  <a:pt x="358475" y="310521"/>
                </a:lnTo>
                <a:lnTo>
                  <a:pt x="358475" y="315193"/>
                </a:lnTo>
                <a:lnTo>
                  <a:pt x="354585" y="318765"/>
                </a:lnTo>
                <a:lnTo>
                  <a:pt x="354585" y="322337"/>
                </a:lnTo>
                <a:lnTo>
                  <a:pt x="350995" y="325635"/>
                </a:lnTo>
                <a:lnTo>
                  <a:pt x="343215" y="338551"/>
                </a:lnTo>
                <a:lnTo>
                  <a:pt x="343215" y="343222"/>
                </a:lnTo>
                <a:lnTo>
                  <a:pt x="333041" y="353664"/>
                </a:lnTo>
                <a:lnTo>
                  <a:pt x="320473" y="359435"/>
                </a:lnTo>
                <a:lnTo>
                  <a:pt x="312993" y="366305"/>
                </a:lnTo>
                <a:lnTo>
                  <a:pt x="304016" y="378121"/>
                </a:lnTo>
                <a:lnTo>
                  <a:pt x="282471" y="378121"/>
                </a:lnTo>
                <a:lnTo>
                  <a:pt x="276188" y="379221"/>
                </a:lnTo>
                <a:lnTo>
                  <a:pt x="272298" y="383892"/>
                </a:lnTo>
                <a:lnTo>
                  <a:pt x="264817" y="383892"/>
                </a:lnTo>
                <a:lnTo>
                  <a:pt x="255840" y="390762"/>
                </a:lnTo>
                <a:lnTo>
                  <a:pt x="242076" y="390762"/>
                </a:lnTo>
                <a:lnTo>
                  <a:pt x="229209" y="387465"/>
                </a:lnTo>
                <a:lnTo>
                  <a:pt x="221728" y="387465"/>
                </a:lnTo>
                <a:lnTo>
                  <a:pt x="219035" y="383892"/>
                </a:lnTo>
                <a:lnTo>
                  <a:pt x="215444" y="383892"/>
                </a:lnTo>
                <a:lnTo>
                  <a:pt x="211554" y="387465"/>
                </a:lnTo>
                <a:lnTo>
                  <a:pt x="204074" y="387465"/>
                </a:lnTo>
                <a:lnTo>
                  <a:pt x="200184" y="390762"/>
                </a:lnTo>
                <a:lnTo>
                  <a:pt x="195097" y="394335"/>
                </a:lnTo>
                <a:lnTo>
                  <a:pt x="193900" y="394335"/>
                </a:lnTo>
                <a:lnTo>
                  <a:pt x="193900" y="390762"/>
                </a:lnTo>
                <a:lnTo>
                  <a:pt x="190010" y="390762"/>
                </a:lnTo>
                <a:lnTo>
                  <a:pt x="190010" y="387465"/>
                </a:lnTo>
                <a:lnTo>
                  <a:pt x="181033" y="387465"/>
                </a:lnTo>
                <a:lnTo>
                  <a:pt x="181033" y="383892"/>
                </a:lnTo>
                <a:lnTo>
                  <a:pt x="177442" y="383892"/>
                </a:lnTo>
                <a:lnTo>
                  <a:pt x="177442" y="379221"/>
                </a:lnTo>
                <a:lnTo>
                  <a:pt x="173552" y="379221"/>
                </a:lnTo>
                <a:lnTo>
                  <a:pt x="173552" y="378121"/>
                </a:lnTo>
                <a:lnTo>
                  <a:pt x="164575" y="378121"/>
                </a:lnTo>
                <a:lnTo>
                  <a:pt x="164575" y="374549"/>
                </a:lnTo>
                <a:lnTo>
                  <a:pt x="163379" y="374549"/>
                </a:lnTo>
                <a:lnTo>
                  <a:pt x="163379" y="369877"/>
                </a:lnTo>
                <a:lnTo>
                  <a:pt x="159489" y="369877"/>
                </a:lnTo>
                <a:lnTo>
                  <a:pt x="159489" y="366305"/>
                </a:lnTo>
                <a:lnTo>
                  <a:pt x="150811" y="366305"/>
                </a:lnTo>
                <a:lnTo>
                  <a:pt x="150811" y="363008"/>
                </a:lnTo>
                <a:lnTo>
                  <a:pt x="143031" y="363008"/>
                </a:lnTo>
                <a:lnTo>
                  <a:pt x="143031" y="359435"/>
                </a:lnTo>
                <a:lnTo>
                  <a:pt x="139440" y="359435"/>
                </a:lnTo>
                <a:lnTo>
                  <a:pt x="139440" y="355863"/>
                </a:lnTo>
                <a:lnTo>
                  <a:pt x="133157" y="355863"/>
                </a:lnTo>
                <a:lnTo>
                  <a:pt x="133157" y="353664"/>
                </a:lnTo>
                <a:lnTo>
                  <a:pt x="125377" y="353664"/>
                </a:lnTo>
                <a:lnTo>
                  <a:pt x="125377" y="350092"/>
                </a:lnTo>
                <a:lnTo>
                  <a:pt x="120290" y="350092"/>
                </a:lnTo>
                <a:lnTo>
                  <a:pt x="120290" y="346520"/>
                </a:lnTo>
                <a:lnTo>
                  <a:pt x="116699" y="346520"/>
                </a:lnTo>
                <a:lnTo>
                  <a:pt x="112809" y="343222"/>
                </a:lnTo>
                <a:lnTo>
                  <a:pt x="112809" y="338551"/>
                </a:lnTo>
                <a:lnTo>
                  <a:pt x="110116" y="338551"/>
                </a:lnTo>
                <a:lnTo>
                  <a:pt x="110116" y="334978"/>
                </a:lnTo>
                <a:lnTo>
                  <a:pt x="106525" y="334978"/>
                </a:lnTo>
                <a:lnTo>
                  <a:pt x="106525" y="331406"/>
                </a:lnTo>
                <a:lnTo>
                  <a:pt x="106525" y="334978"/>
                </a:lnTo>
                <a:lnTo>
                  <a:pt x="106525" y="331406"/>
                </a:lnTo>
                <a:lnTo>
                  <a:pt x="102635" y="331406"/>
                </a:lnTo>
                <a:lnTo>
                  <a:pt x="102635" y="328108"/>
                </a:lnTo>
                <a:lnTo>
                  <a:pt x="102635" y="331406"/>
                </a:lnTo>
                <a:lnTo>
                  <a:pt x="102635" y="328108"/>
                </a:lnTo>
                <a:lnTo>
                  <a:pt x="98745" y="328108"/>
                </a:lnTo>
                <a:lnTo>
                  <a:pt x="98745" y="325635"/>
                </a:lnTo>
                <a:lnTo>
                  <a:pt x="95155" y="325635"/>
                </a:lnTo>
                <a:lnTo>
                  <a:pt x="98745" y="325635"/>
                </a:lnTo>
                <a:lnTo>
                  <a:pt x="95155" y="325635"/>
                </a:lnTo>
                <a:lnTo>
                  <a:pt x="90068" y="322337"/>
                </a:lnTo>
                <a:lnTo>
                  <a:pt x="90068" y="318765"/>
                </a:lnTo>
                <a:lnTo>
                  <a:pt x="86178" y="318765"/>
                </a:lnTo>
                <a:lnTo>
                  <a:pt x="86178" y="322337"/>
                </a:lnTo>
                <a:lnTo>
                  <a:pt x="86178" y="318765"/>
                </a:lnTo>
                <a:lnTo>
                  <a:pt x="82288" y="318765"/>
                </a:lnTo>
                <a:lnTo>
                  <a:pt x="82288" y="315193"/>
                </a:lnTo>
                <a:lnTo>
                  <a:pt x="76004" y="315193"/>
                </a:lnTo>
                <a:lnTo>
                  <a:pt x="76004" y="310521"/>
                </a:lnTo>
                <a:lnTo>
                  <a:pt x="68523" y="310521"/>
                </a:lnTo>
                <a:lnTo>
                  <a:pt x="68523" y="307224"/>
                </a:lnTo>
                <a:lnTo>
                  <a:pt x="68523" y="310521"/>
                </a:lnTo>
                <a:lnTo>
                  <a:pt x="68523" y="307224"/>
                </a:lnTo>
                <a:lnTo>
                  <a:pt x="68523" y="310521"/>
                </a:lnTo>
                <a:lnTo>
                  <a:pt x="68523" y="307224"/>
                </a:lnTo>
                <a:lnTo>
                  <a:pt x="64633" y="307224"/>
                </a:lnTo>
                <a:lnTo>
                  <a:pt x="64633" y="297880"/>
                </a:lnTo>
                <a:lnTo>
                  <a:pt x="60743" y="297880"/>
                </a:lnTo>
                <a:lnTo>
                  <a:pt x="60743" y="294308"/>
                </a:lnTo>
                <a:lnTo>
                  <a:pt x="55656" y="294308"/>
                </a:lnTo>
                <a:lnTo>
                  <a:pt x="55656" y="287438"/>
                </a:lnTo>
                <a:lnTo>
                  <a:pt x="55656" y="290736"/>
                </a:lnTo>
                <a:lnTo>
                  <a:pt x="55656" y="287438"/>
                </a:lnTo>
                <a:lnTo>
                  <a:pt x="54460" y="290736"/>
                </a:lnTo>
                <a:lnTo>
                  <a:pt x="54460" y="287438"/>
                </a:lnTo>
                <a:lnTo>
                  <a:pt x="50570" y="287438"/>
                </a:lnTo>
                <a:lnTo>
                  <a:pt x="54460" y="287438"/>
                </a:lnTo>
                <a:lnTo>
                  <a:pt x="50570" y="287438"/>
                </a:lnTo>
                <a:lnTo>
                  <a:pt x="50570" y="283866"/>
                </a:lnTo>
                <a:lnTo>
                  <a:pt x="45483" y="283866"/>
                </a:lnTo>
                <a:lnTo>
                  <a:pt x="45483" y="279194"/>
                </a:lnTo>
                <a:lnTo>
                  <a:pt x="45483" y="283866"/>
                </a:lnTo>
                <a:lnTo>
                  <a:pt x="45483" y="279194"/>
                </a:lnTo>
                <a:lnTo>
                  <a:pt x="41892" y="279194"/>
                </a:lnTo>
                <a:lnTo>
                  <a:pt x="41892" y="275622"/>
                </a:lnTo>
                <a:lnTo>
                  <a:pt x="38002" y="275622"/>
                </a:lnTo>
                <a:lnTo>
                  <a:pt x="34112" y="274523"/>
                </a:lnTo>
                <a:lnTo>
                  <a:pt x="15261" y="274523"/>
                </a:lnTo>
                <a:lnTo>
                  <a:pt x="15261" y="269851"/>
                </a:lnTo>
                <a:lnTo>
                  <a:pt x="7481" y="269851"/>
                </a:lnTo>
                <a:lnTo>
                  <a:pt x="7481" y="262981"/>
                </a:lnTo>
                <a:lnTo>
                  <a:pt x="3890" y="262981"/>
                </a:lnTo>
                <a:lnTo>
                  <a:pt x="3890" y="259409"/>
                </a:lnTo>
                <a:lnTo>
                  <a:pt x="0" y="259409"/>
                </a:lnTo>
                <a:lnTo>
                  <a:pt x="0" y="255836"/>
                </a:lnTo>
                <a:lnTo>
                  <a:pt x="3890" y="255836"/>
                </a:lnTo>
                <a:lnTo>
                  <a:pt x="3890" y="246493"/>
                </a:lnTo>
                <a:lnTo>
                  <a:pt x="7481" y="246493"/>
                </a:lnTo>
                <a:lnTo>
                  <a:pt x="7481" y="238524"/>
                </a:lnTo>
                <a:lnTo>
                  <a:pt x="11371" y="238524"/>
                </a:lnTo>
                <a:lnTo>
                  <a:pt x="11371" y="234952"/>
                </a:lnTo>
                <a:lnTo>
                  <a:pt x="11371" y="238524"/>
                </a:lnTo>
                <a:lnTo>
                  <a:pt x="15261" y="238524"/>
                </a:lnTo>
                <a:lnTo>
                  <a:pt x="15261" y="234952"/>
                </a:lnTo>
                <a:lnTo>
                  <a:pt x="11371" y="234952"/>
                </a:lnTo>
                <a:lnTo>
                  <a:pt x="11371" y="231379"/>
                </a:lnTo>
                <a:lnTo>
                  <a:pt x="27828" y="231379"/>
                </a:lnTo>
                <a:lnTo>
                  <a:pt x="27828" y="228082"/>
                </a:lnTo>
                <a:lnTo>
                  <a:pt x="30521" y="228082"/>
                </a:lnTo>
                <a:lnTo>
                  <a:pt x="30521" y="231379"/>
                </a:lnTo>
                <a:lnTo>
                  <a:pt x="30521" y="228082"/>
                </a:lnTo>
                <a:lnTo>
                  <a:pt x="34112" y="228082"/>
                </a:lnTo>
                <a:lnTo>
                  <a:pt x="34112" y="225609"/>
                </a:lnTo>
                <a:lnTo>
                  <a:pt x="41892" y="225609"/>
                </a:lnTo>
                <a:lnTo>
                  <a:pt x="45483" y="222018"/>
                </a:lnTo>
                <a:lnTo>
                  <a:pt x="50570" y="222018"/>
                </a:lnTo>
                <a:lnTo>
                  <a:pt x="50570" y="225609"/>
                </a:lnTo>
                <a:lnTo>
                  <a:pt x="60743" y="225609"/>
                </a:lnTo>
                <a:lnTo>
                  <a:pt x="60743" y="206922"/>
                </a:lnTo>
                <a:lnTo>
                  <a:pt x="64633" y="206922"/>
                </a:lnTo>
                <a:lnTo>
                  <a:pt x="64633" y="200052"/>
                </a:lnTo>
                <a:lnTo>
                  <a:pt x="68523" y="200052"/>
                </a:lnTo>
                <a:lnTo>
                  <a:pt x="68523" y="194282"/>
                </a:lnTo>
                <a:lnTo>
                  <a:pt x="72114" y="194282"/>
                </a:lnTo>
                <a:lnTo>
                  <a:pt x="72114" y="187137"/>
                </a:lnTo>
                <a:lnTo>
                  <a:pt x="79894" y="187137"/>
                </a:lnTo>
                <a:lnTo>
                  <a:pt x="79894" y="179168"/>
                </a:lnTo>
                <a:lnTo>
                  <a:pt x="82288" y="179168"/>
                </a:lnTo>
                <a:lnTo>
                  <a:pt x="82288" y="175595"/>
                </a:lnTo>
                <a:lnTo>
                  <a:pt x="86178" y="175595"/>
                </a:lnTo>
                <a:lnTo>
                  <a:pt x="86178" y="174496"/>
                </a:lnTo>
                <a:lnTo>
                  <a:pt x="90068" y="174496"/>
                </a:lnTo>
                <a:lnTo>
                  <a:pt x="90068" y="169825"/>
                </a:lnTo>
                <a:lnTo>
                  <a:pt x="95155" y="169825"/>
                </a:lnTo>
                <a:lnTo>
                  <a:pt x="95155" y="166252"/>
                </a:lnTo>
                <a:lnTo>
                  <a:pt x="98745" y="166252"/>
                </a:lnTo>
                <a:lnTo>
                  <a:pt x="102635" y="162955"/>
                </a:lnTo>
                <a:lnTo>
                  <a:pt x="106525" y="159382"/>
                </a:lnTo>
                <a:lnTo>
                  <a:pt x="106525" y="151138"/>
                </a:lnTo>
                <a:lnTo>
                  <a:pt x="102635" y="151138"/>
                </a:lnTo>
                <a:lnTo>
                  <a:pt x="102635" y="146467"/>
                </a:lnTo>
                <a:lnTo>
                  <a:pt x="106525" y="146467"/>
                </a:lnTo>
                <a:lnTo>
                  <a:pt x="106525" y="134925"/>
                </a:lnTo>
                <a:lnTo>
                  <a:pt x="110116" y="134925"/>
                </a:lnTo>
                <a:lnTo>
                  <a:pt x="110116" y="131353"/>
                </a:lnTo>
                <a:lnTo>
                  <a:pt x="112809" y="131353"/>
                </a:lnTo>
                <a:lnTo>
                  <a:pt x="112809" y="128055"/>
                </a:lnTo>
                <a:lnTo>
                  <a:pt x="116699" y="128055"/>
                </a:lnTo>
                <a:lnTo>
                  <a:pt x="112809" y="128055"/>
                </a:lnTo>
                <a:lnTo>
                  <a:pt x="112809" y="122010"/>
                </a:lnTo>
                <a:lnTo>
                  <a:pt x="116699" y="122010"/>
                </a:lnTo>
                <a:lnTo>
                  <a:pt x="116699" y="115140"/>
                </a:lnTo>
                <a:lnTo>
                  <a:pt x="120290" y="115140"/>
                </a:lnTo>
                <a:lnTo>
                  <a:pt x="120290" y="110468"/>
                </a:lnTo>
                <a:lnTo>
                  <a:pt x="125377" y="110468"/>
                </a:lnTo>
                <a:lnTo>
                  <a:pt x="125377" y="106896"/>
                </a:lnTo>
                <a:lnTo>
                  <a:pt x="146921" y="106896"/>
                </a:lnTo>
                <a:lnTo>
                  <a:pt x="146921" y="103598"/>
                </a:lnTo>
                <a:lnTo>
                  <a:pt x="159489" y="103598"/>
                </a:lnTo>
                <a:lnTo>
                  <a:pt x="159489" y="100026"/>
                </a:lnTo>
                <a:lnTo>
                  <a:pt x="163379" y="100026"/>
                </a:lnTo>
                <a:lnTo>
                  <a:pt x="163379" y="97828"/>
                </a:lnTo>
                <a:lnTo>
                  <a:pt x="164575" y="97828"/>
                </a:lnTo>
                <a:lnTo>
                  <a:pt x="164575" y="90683"/>
                </a:lnTo>
                <a:lnTo>
                  <a:pt x="169662" y="90683"/>
                </a:lnTo>
                <a:lnTo>
                  <a:pt x="169662" y="82439"/>
                </a:lnTo>
                <a:lnTo>
                  <a:pt x="173552" y="82439"/>
                </a:lnTo>
                <a:lnTo>
                  <a:pt x="173552" y="75569"/>
                </a:lnTo>
                <a:lnTo>
                  <a:pt x="184923" y="75569"/>
                </a:lnTo>
                <a:lnTo>
                  <a:pt x="184923" y="69798"/>
                </a:lnTo>
                <a:lnTo>
                  <a:pt x="190010" y="69798"/>
                </a:lnTo>
                <a:lnTo>
                  <a:pt x="184923" y="69798"/>
                </a:lnTo>
                <a:lnTo>
                  <a:pt x="184923" y="59356"/>
                </a:lnTo>
                <a:lnTo>
                  <a:pt x="181033" y="59356"/>
                </a:lnTo>
                <a:lnTo>
                  <a:pt x="181033" y="55783"/>
                </a:lnTo>
                <a:lnTo>
                  <a:pt x="184923" y="51112"/>
                </a:lnTo>
                <a:lnTo>
                  <a:pt x="184923" y="46440"/>
                </a:lnTo>
                <a:lnTo>
                  <a:pt x="181033" y="41769"/>
                </a:lnTo>
                <a:lnTo>
                  <a:pt x="181033" y="38471"/>
                </a:lnTo>
                <a:lnTo>
                  <a:pt x="184923" y="38471"/>
                </a:lnTo>
                <a:lnTo>
                  <a:pt x="184923" y="34899"/>
                </a:lnTo>
                <a:lnTo>
                  <a:pt x="181033" y="34899"/>
                </a:lnTo>
                <a:lnTo>
                  <a:pt x="184923" y="34899"/>
                </a:lnTo>
                <a:lnTo>
                  <a:pt x="184923" y="31326"/>
                </a:lnTo>
                <a:lnTo>
                  <a:pt x="190010" y="28029"/>
                </a:lnTo>
                <a:lnTo>
                  <a:pt x="184923" y="28029"/>
                </a:lnTo>
                <a:lnTo>
                  <a:pt x="184923" y="21983"/>
                </a:lnTo>
                <a:lnTo>
                  <a:pt x="190010" y="21983"/>
                </a:lnTo>
                <a:lnTo>
                  <a:pt x="190010" y="14014"/>
                </a:lnTo>
                <a:lnTo>
                  <a:pt x="195097" y="14014"/>
                </a:lnTo>
                <a:lnTo>
                  <a:pt x="195097" y="10442"/>
                </a:lnTo>
                <a:lnTo>
                  <a:pt x="204074" y="10442"/>
                </a:lnTo>
                <a:lnTo>
                  <a:pt x="204074" y="6869"/>
                </a:lnTo>
                <a:lnTo>
                  <a:pt x="207664" y="3572"/>
                </a:lnTo>
                <a:lnTo>
                  <a:pt x="207664" y="6869"/>
                </a:lnTo>
                <a:lnTo>
                  <a:pt x="207664" y="3572"/>
                </a:lnTo>
                <a:lnTo>
                  <a:pt x="219035" y="3572"/>
                </a:lnTo>
                <a:lnTo>
                  <a:pt x="219035" y="0"/>
                </a:lnTo>
                <a:lnTo>
                  <a:pt x="234296" y="0"/>
                </a:lnTo>
                <a:lnTo>
                  <a:pt x="234296" y="3572"/>
                </a:lnTo>
                <a:lnTo>
                  <a:pt x="238186" y="3572"/>
                </a:lnTo>
                <a:lnTo>
                  <a:pt x="238186" y="6869"/>
                </a:lnTo>
                <a:lnTo>
                  <a:pt x="245666" y="6869"/>
                </a:lnTo>
                <a:lnTo>
                  <a:pt x="245666" y="10442"/>
                </a:lnTo>
                <a:lnTo>
                  <a:pt x="248359" y="10442"/>
                </a:lnTo>
                <a:lnTo>
                  <a:pt x="248359" y="6869"/>
                </a:lnTo>
                <a:lnTo>
                  <a:pt x="248359" y="10442"/>
                </a:lnTo>
                <a:lnTo>
                  <a:pt x="255840" y="10442"/>
                </a:lnTo>
                <a:lnTo>
                  <a:pt x="255840" y="14014"/>
                </a:lnTo>
                <a:lnTo>
                  <a:pt x="251950" y="14014"/>
                </a:lnTo>
                <a:lnTo>
                  <a:pt x="251950" y="18686"/>
                </a:lnTo>
                <a:lnTo>
                  <a:pt x="245666" y="18686"/>
                </a:lnTo>
                <a:lnTo>
                  <a:pt x="245666" y="21983"/>
                </a:lnTo>
                <a:lnTo>
                  <a:pt x="238186" y="21983"/>
                </a:lnTo>
                <a:lnTo>
                  <a:pt x="238186" y="31326"/>
                </a:lnTo>
                <a:lnTo>
                  <a:pt x="234296" y="31326"/>
                </a:lnTo>
                <a:lnTo>
                  <a:pt x="238186" y="34899"/>
                </a:lnTo>
                <a:lnTo>
                  <a:pt x="234296" y="38471"/>
                </a:lnTo>
                <a:lnTo>
                  <a:pt x="238186" y="38471"/>
                </a:lnTo>
                <a:lnTo>
                  <a:pt x="238186" y="46440"/>
                </a:lnTo>
                <a:lnTo>
                  <a:pt x="242076" y="46440"/>
                </a:lnTo>
                <a:lnTo>
                  <a:pt x="242076" y="47540"/>
                </a:lnTo>
                <a:lnTo>
                  <a:pt x="245666" y="47540"/>
                </a:lnTo>
                <a:lnTo>
                  <a:pt x="245666" y="46440"/>
                </a:lnTo>
                <a:lnTo>
                  <a:pt x="248359" y="41769"/>
                </a:lnTo>
                <a:lnTo>
                  <a:pt x="255840" y="41769"/>
                </a:lnTo>
                <a:lnTo>
                  <a:pt x="255840" y="34899"/>
                </a:lnTo>
                <a:lnTo>
                  <a:pt x="259730" y="34899"/>
                </a:lnTo>
                <a:lnTo>
                  <a:pt x="259730" y="38471"/>
                </a:lnTo>
                <a:lnTo>
                  <a:pt x="264817" y="38471"/>
                </a:lnTo>
                <a:lnTo>
                  <a:pt x="264817" y="41769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FFFFF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8" name="Google Shape;1477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ICAgI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DoPAAAdCQAAFM/AABPJwAAEAAAACYAAAAIAAAA//////////8="/>
              </a:ext>
            </a:extLst>
          </p:cNvSpPr>
          <p:nvPr/>
        </p:nvSpPr>
        <p:spPr>
          <a:xfrm>
            <a:off x="9900920" y="5925820"/>
            <a:ext cx="393065" cy="464185"/>
          </a:xfrm>
          <a:custGeom>
            <a:avLst/>
            <a:gdLst/>
            <a:ahLst/>
            <a:cxnLst/>
            <a:rect l="0" t="0" r="393065" b="464185"/>
            <a:pathLst>
              <a:path w="393065" h="464185">
                <a:moveTo>
                  <a:pt x="183949" y="0"/>
                </a:moveTo>
                <a:lnTo>
                  <a:pt x="183949" y="4672"/>
                </a:lnTo>
                <a:lnTo>
                  <a:pt x="187544" y="4672"/>
                </a:lnTo>
                <a:lnTo>
                  <a:pt x="187544" y="0"/>
                </a:lnTo>
                <a:lnTo>
                  <a:pt x="187544" y="4672"/>
                </a:lnTo>
                <a:lnTo>
                  <a:pt x="191439" y="7970"/>
                </a:lnTo>
                <a:lnTo>
                  <a:pt x="191439" y="11542"/>
                </a:lnTo>
                <a:lnTo>
                  <a:pt x="201625" y="11542"/>
                </a:lnTo>
                <a:lnTo>
                  <a:pt x="201625" y="15115"/>
                </a:lnTo>
                <a:lnTo>
                  <a:pt x="218103" y="15115"/>
                </a:lnTo>
                <a:lnTo>
                  <a:pt x="218103" y="11542"/>
                </a:lnTo>
                <a:lnTo>
                  <a:pt x="218103" y="15115"/>
                </a:lnTo>
                <a:lnTo>
                  <a:pt x="218103" y="11542"/>
                </a:lnTo>
                <a:lnTo>
                  <a:pt x="221997" y="11542"/>
                </a:lnTo>
                <a:lnTo>
                  <a:pt x="225592" y="7947"/>
                </a:lnTo>
                <a:lnTo>
                  <a:pt x="228289" y="7947"/>
                </a:lnTo>
                <a:lnTo>
                  <a:pt x="228289" y="4672"/>
                </a:lnTo>
                <a:lnTo>
                  <a:pt x="228289" y="7970"/>
                </a:lnTo>
                <a:lnTo>
                  <a:pt x="239673" y="7970"/>
                </a:lnTo>
                <a:lnTo>
                  <a:pt x="239673" y="4672"/>
                </a:lnTo>
                <a:lnTo>
                  <a:pt x="252256" y="4672"/>
                </a:lnTo>
                <a:lnTo>
                  <a:pt x="252256" y="7970"/>
                </a:lnTo>
                <a:lnTo>
                  <a:pt x="253455" y="7970"/>
                </a:lnTo>
                <a:lnTo>
                  <a:pt x="253455" y="11542"/>
                </a:lnTo>
                <a:lnTo>
                  <a:pt x="258548" y="11542"/>
                </a:lnTo>
                <a:lnTo>
                  <a:pt x="258548" y="15115"/>
                </a:lnTo>
                <a:lnTo>
                  <a:pt x="262442" y="15115"/>
                </a:lnTo>
                <a:lnTo>
                  <a:pt x="262442" y="18688"/>
                </a:lnTo>
                <a:lnTo>
                  <a:pt x="262442" y="15115"/>
                </a:lnTo>
                <a:lnTo>
                  <a:pt x="262442" y="18688"/>
                </a:lnTo>
                <a:lnTo>
                  <a:pt x="273827" y="18688"/>
                </a:lnTo>
                <a:lnTo>
                  <a:pt x="273827" y="20886"/>
                </a:lnTo>
                <a:lnTo>
                  <a:pt x="278920" y="20886"/>
                </a:lnTo>
                <a:lnTo>
                  <a:pt x="278920" y="18688"/>
                </a:lnTo>
                <a:lnTo>
                  <a:pt x="282815" y="18688"/>
                </a:lnTo>
                <a:lnTo>
                  <a:pt x="282815" y="20886"/>
                </a:lnTo>
                <a:lnTo>
                  <a:pt x="284013" y="24459"/>
                </a:lnTo>
                <a:lnTo>
                  <a:pt x="289106" y="27757"/>
                </a:lnTo>
                <a:lnTo>
                  <a:pt x="293001" y="32429"/>
                </a:lnTo>
                <a:lnTo>
                  <a:pt x="289106" y="36002"/>
                </a:lnTo>
                <a:lnTo>
                  <a:pt x="293001" y="36002"/>
                </a:lnTo>
                <a:lnTo>
                  <a:pt x="293001" y="39575"/>
                </a:lnTo>
                <a:lnTo>
                  <a:pt x="289106" y="39575"/>
                </a:lnTo>
                <a:lnTo>
                  <a:pt x="289106" y="42873"/>
                </a:lnTo>
                <a:lnTo>
                  <a:pt x="293001" y="42873"/>
                </a:lnTo>
                <a:lnTo>
                  <a:pt x="293001" y="48919"/>
                </a:lnTo>
                <a:lnTo>
                  <a:pt x="296596" y="48919"/>
                </a:lnTo>
                <a:lnTo>
                  <a:pt x="296596" y="52217"/>
                </a:lnTo>
                <a:lnTo>
                  <a:pt x="300491" y="52217"/>
                </a:lnTo>
                <a:lnTo>
                  <a:pt x="300491" y="64034"/>
                </a:lnTo>
                <a:lnTo>
                  <a:pt x="304385" y="64034"/>
                </a:lnTo>
                <a:lnTo>
                  <a:pt x="304385" y="59362"/>
                </a:lnTo>
                <a:lnTo>
                  <a:pt x="310677" y="59362"/>
                </a:lnTo>
                <a:lnTo>
                  <a:pt x="310677" y="70905"/>
                </a:lnTo>
                <a:lnTo>
                  <a:pt x="307980" y="70905"/>
                </a:lnTo>
                <a:lnTo>
                  <a:pt x="307980" y="73379"/>
                </a:lnTo>
                <a:lnTo>
                  <a:pt x="304385" y="73379"/>
                </a:lnTo>
                <a:lnTo>
                  <a:pt x="307980" y="73379"/>
                </a:lnTo>
                <a:lnTo>
                  <a:pt x="307980" y="80249"/>
                </a:lnTo>
                <a:lnTo>
                  <a:pt x="304385" y="80249"/>
                </a:lnTo>
                <a:lnTo>
                  <a:pt x="304385" y="83822"/>
                </a:lnTo>
                <a:lnTo>
                  <a:pt x="307980" y="83822"/>
                </a:lnTo>
                <a:lnTo>
                  <a:pt x="304385" y="83822"/>
                </a:lnTo>
                <a:lnTo>
                  <a:pt x="304385" y="87120"/>
                </a:lnTo>
                <a:lnTo>
                  <a:pt x="307980" y="87120"/>
                </a:lnTo>
                <a:lnTo>
                  <a:pt x="307980" y="91792"/>
                </a:lnTo>
                <a:lnTo>
                  <a:pt x="304385" y="95387"/>
                </a:lnTo>
                <a:lnTo>
                  <a:pt x="304385" y="100037"/>
                </a:lnTo>
                <a:lnTo>
                  <a:pt x="300491" y="100037"/>
                </a:lnTo>
                <a:lnTo>
                  <a:pt x="304385" y="100037"/>
                </a:lnTo>
                <a:lnTo>
                  <a:pt x="296596" y="100037"/>
                </a:lnTo>
                <a:lnTo>
                  <a:pt x="296596" y="108282"/>
                </a:lnTo>
                <a:lnTo>
                  <a:pt x="300491" y="108282"/>
                </a:lnTo>
                <a:lnTo>
                  <a:pt x="300491" y="111580"/>
                </a:lnTo>
                <a:lnTo>
                  <a:pt x="304385" y="111580"/>
                </a:lnTo>
                <a:lnTo>
                  <a:pt x="300491" y="111580"/>
                </a:lnTo>
                <a:lnTo>
                  <a:pt x="304385" y="115153"/>
                </a:lnTo>
                <a:lnTo>
                  <a:pt x="307980" y="115153"/>
                </a:lnTo>
                <a:lnTo>
                  <a:pt x="307980" y="111580"/>
                </a:lnTo>
                <a:lnTo>
                  <a:pt x="307980" y="115153"/>
                </a:lnTo>
                <a:lnTo>
                  <a:pt x="310677" y="115153"/>
                </a:lnTo>
                <a:lnTo>
                  <a:pt x="310677" y="123397"/>
                </a:lnTo>
                <a:lnTo>
                  <a:pt x="314571" y="123397"/>
                </a:lnTo>
                <a:lnTo>
                  <a:pt x="314571" y="124497"/>
                </a:lnTo>
                <a:lnTo>
                  <a:pt x="310677" y="124497"/>
                </a:lnTo>
                <a:lnTo>
                  <a:pt x="310677" y="128069"/>
                </a:lnTo>
                <a:lnTo>
                  <a:pt x="318166" y="128069"/>
                </a:lnTo>
                <a:lnTo>
                  <a:pt x="318166" y="132467"/>
                </a:lnTo>
                <a:lnTo>
                  <a:pt x="323260" y="132467"/>
                </a:lnTo>
                <a:lnTo>
                  <a:pt x="327154" y="136040"/>
                </a:lnTo>
                <a:lnTo>
                  <a:pt x="334644" y="136040"/>
                </a:lnTo>
                <a:lnTo>
                  <a:pt x="334644" y="139612"/>
                </a:lnTo>
                <a:lnTo>
                  <a:pt x="337340" y="139612"/>
                </a:lnTo>
                <a:lnTo>
                  <a:pt x="337340" y="143185"/>
                </a:lnTo>
                <a:lnTo>
                  <a:pt x="340935" y="143185"/>
                </a:lnTo>
                <a:lnTo>
                  <a:pt x="340935" y="146483"/>
                </a:lnTo>
                <a:lnTo>
                  <a:pt x="348725" y="146483"/>
                </a:lnTo>
                <a:lnTo>
                  <a:pt x="348725" y="164072"/>
                </a:lnTo>
                <a:lnTo>
                  <a:pt x="353818" y="164072"/>
                </a:lnTo>
                <a:lnTo>
                  <a:pt x="353818" y="167370"/>
                </a:lnTo>
                <a:lnTo>
                  <a:pt x="357413" y="167370"/>
                </a:lnTo>
                <a:lnTo>
                  <a:pt x="361308" y="170943"/>
                </a:lnTo>
                <a:lnTo>
                  <a:pt x="365202" y="170943"/>
                </a:lnTo>
                <a:lnTo>
                  <a:pt x="365202" y="174515"/>
                </a:lnTo>
                <a:lnTo>
                  <a:pt x="367599" y="174515"/>
                </a:lnTo>
                <a:lnTo>
                  <a:pt x="371494" y="176714"/>
                </a:lnTo>
                <a:lnTo>
                  <a:pt x="371494" y="174515"/>
                </a:lnTo>
                <a:lnTo>
                  <a:pt x="375389" y="174515"/>
                </a:lnTo>
                <a:lnTo>
                  <a:pt x="375389" y="170943"/>
                </a:lnTo>
                <a:lnTo>
                  <a:pt x="391866" y="170943"/>
                </a:lnTo>
                <a:lnTo>
                  <a:pt x="391866" y="174515"/>
                </a:lnTo>
                <a:lnTo>
                  <a:pt x="393065" y="174515"/>
                </a:lnTo>
                <a:lnTo>
                  <a:pt x="393065" y="180287"/>
                </a:lnTo>
                <a:lnTo>
                  <a:pt x="391866" y="183860"/>
                </a:lnTo>
                <a:lnTo>
                  <a:pt x="391866" y="187158"/>
                </a:lnTo>
                <a:lnTo>
                  <a:pt x="393065" y="187158"/>
                </a:lnTo>
                <a:lnTo>
                  <a:pt x="393065" y="198975"/>
                </a:lnTo>
                <a:lnTo>
                  <a:pt x="382878" y="198975"/>
                </a:lnTo>
                <a:lnTo>
                  <a:pt x="387971" y="201174"/>
                </a:lnTo>
                <a:lnTo>
                  <a:pt x="382878" y="201174"/>
                </a:lnTo>
                <a:lnTo>
                  <a:pt x="382878" y="204747"/>
                </a:lnTo>
                <a:lnTo>
                  <a:pt x="378984" y="204747"/>
                </a:lnTo>
                <a:lnTo>
                  <a:pt x="378984" y="208319"/>
                </a:lnTo>
                <a:lnTo>
                  <a:pt x="375389" y="211617"/>
                </a:lnTo>
                <a:lnTo>
                  <a:pt x="371494" y="211617"/>
                </a:lnTo>
                <a:lnTo>
                  <a:pt x="371494" y="215190"/>
                </a:lnTo>
                <a:lnTo>
                  <a:pt x="367599" y="215190"/>
                </a:lnTo>
                <a:lnTo>
                  <a:pt x="367599" y="236077"/>
                </a:lnTo>
                <a:lnTo>
                  <a:pt x="365202" y="236077"/>
                </a:lnTo>
                <a:lnTo>
                  <a:pt x="365202" y="243223"/>
                </a:lnTo>
                <a:lnTo>
                  <a:pt x="361308" y="243223"/>
                </a:lnTo>
                <a:lnTo>
                  <a:pt x="361308" y="246520"/>
                </a:lnTo>
                <a:lnTo>
                  <a:pt x="353818" y="246520"/>
                </a:lnTo>
                <a:lnTo>
                  <a:pt x="353818" y="243223"/>
                </a:lnTo>
                <a:lnTo>
                  <a:pt x="348725" y="243223"/>
                </a:lnTo>
                <a:lnTo>
                  <a:pt x="348725" y="239650"/>
                </a:lnTo>
                <a:lnTo>
                  <a:pt x="344830" y="239650"/>
                </a:lnTo>
                <a:lnTo>
                  <a:pt x="344830" y="246520"/>
                </a:lnTo>
                <a:lnTo>
                  <a:pt x="337340" y="246520"/>
                </a:lnTo>
                <a:lnTo>
                  <a:pt x="334644" y="251193"/>
                </a:lnTo>
                <a:lnTo>
                  <a:pt x="334644" y="252292"/>
                </a:lnTo>
                <a:lnTo>
                  <a:pt x="331049" y="252292"/>
                </a:lnTo>
                <a:lnTo>
                  <a:pt x="331049" y="251193"/>
                </a:lnTo>
                <a:lnTo>
                  <a:pt x="327154" y="251193"/>
                </a:lnTo>
                <a:lnTo>
                  <a:pt x="327154" y="243223"/>
                </a:lnTo>
                <a:lnTo>
                  <a:pt x="323260" y="243223"/>
                </a:lnTo>
                <a:lnTo>
                  <a:pt x="327154" y="239650"/>
                </a:lnTo>
                <a:lnTo>
                  <a:pt x="323260" y="236077"/>
                </a:lnTo>
                <a:lnTo>
                  <a:pt x="327154" y="236077"/>
                </a:lnTo>
                <a:lnTo>
                  <a:pt x="327154" y="226733"/>
                </a:lnTo>
                <a:lnTo>
                  <a:pt x="334644" y="226733"/>
                </a:lnTo>
                <a:lnTo>
                  <a:pt x="334644" y="223435"/>
                </a:lnTo>
                <a:lnTo>
                  <a:pt x="340935" y="223435"/>
                </a:lnTo>
                <a:lnTo>
                  <a:pt x="340935" y="218763"/>
                </a:lnTo>
                <a:lnTo>
                  <a:pt x="344830" y="218763"/>
                </a:lnTo>
                <a:lnTo>
                  <a:pt x="344830" y="215190"/>
                </a:lnTo>
                <a:lnTo>
                  <a:pt x="337340" y="215190"/>
                </a:lnTo>
                <a:lnTo>
                  <a:pt x="337340" y="211617"/>
                </a:lnTo>
                <a:lnTo>
                  <a:pt x="337340" y="215190"/>
                </a:lnTo>
                <a:lnTo>
                  <a:pt x="334644" y="215190"/>
                </a:lnTo>
                <a:lnTo>
                  <a:pt x="334644" y="211617"/>
                </a:lnTo>
                <a:lnTo>
                  <a:pt x="327154" y="211617"/>
                </a:lnTo>
                <a:lnTo>
                  <a:pt x="327154" y="208319"/>
                </a:lnTo>
                <a:lnTo>
                  <a:pt x="323260" y="208319"/>
                </a:lnTo>
                <a:lnTo>
                  <a:pt x="323260" y="204747"/>
                </a:lnTo>
                <a:lnTo>
                  <a:pt x="307980" y="204747"/>
                </a:lnTo>
                <a:lnTo>
                  <a:pt x="307980" y="208319"/>
                </a:lnTo>
                <a:lnTo>
                  <a:pt x="296596" y="208319"/>
                </a:lnTo>
                <a:lnTo>
                  <a:pt x="296596" y="211617"/>
                </a:lnTo>
                <a:lnTo>
                  <a:pt x="296596" y="208319"/>
                </a:lnTo>
                <a:lnTo>
                  <a:pt x="293001" y="211617"/>
                </a:lnTo>
                <a:lnTo>
                  <a:pt x="293001" y="215190"/>
                </a:lnTo>
                <a:lnTo>
                  <a:pt x="284013" y="215190"/>
                </a:lnTo>
                <a:lnTo>
                  <a:pt x="284013" y="218763"/>
                </a:lnTo>
                <a:lnTo>
                  <a:pt x="278920" y="218763"/>
                </a:lnTo>
                <a:lnTo>
                  <a:pt x="278920" y="226733"/>
                </a:lnTo>
                <a:lnTo>
                  <a:pt x="273827" y="226733"/>
                </a:lnTo>
                <a:lnTo>
                  <a:pt x="273827" y="232779"/>
                </a:lnTo>
                <a:lnTo>
                  <a:pt x="278920" y="232779"/>
                </a:lnTo>
                <a:lnTo>
                  <a:pt x="273827" y="236077"/>
                </a:lnTo>
                <a:lnTo>
                  <a:pt x="273827" y="239650"/>
                </a:lnTo>
                <a:lnTo>
                  <a:pt x="269932" y="239650"/>
                </a:lnTo>
                <a:lnTo>
                  <a:pt x="273827" y="239650"/>
                </a:lnTo>
                <a:lnTo>
                  <a:pt x="273827" y="243223"/>
                </a:lnTo>
                <a:lnTo>
                  <a:pt x="269932" y="243223"/>
                </a:lnTo>
                <a:lnTo>
                  <a:pt x="269932" y="246520"/>
                </a:lnTo>
                <a:lnTo>
                  <a:pt x="273827" y="251193"/>
                </a:lnTo>
                <a:lnTo>
                  <a:pt x="273827" y="255865"/>
                </a:lnTo>
                <a:lnTo>
                  <a:pt x="269932" y="260537"/>
                </a:lnTo>
                <a:lnTo>
                  <a:pt x="269932" y="264109"/>
                </a:lnTo>
                <a:lnTo>
                  <a:pt x="273827" y="264109"/>
                </a:lnTo>
                <a:lnTo>
                  <a:pt x="273827" y="274553"/>
                </a:lnTo>
                <a:lnTo>
                  <a:pt x="278920" y="274553"/>
                </a:lnTo>
                <a:lnTo>
                  <a:pt x="273827" y="274553"/>
                </a:lnTo>
                <a:lnTo>
                  <a:pt x="273827" y="280324"/>
                </a:lnTo>
                <a:lnTo>
                  <a:pt x="262442" y="280324"/>
                </a:lnTo>
                <a:lnTo>
                  <a:pt x="262442" y="287195"/>
                </a:lnTo>
                <a:lnTo>
                  <a:pt x="258548" y="287195"/>
                </a:lnTo>
                <a:lnTo>
                  <a:pt x="258548" y="295440"/>
                </a:lnTo>
                <a:lnTo>
                  <a:pt x="253455" y="295440"/>
                </a:lnTo>
                <a:lnTo>
                  <a:pt x="253455" y="302585"/>
                </a:lnTo>
                <a:lnTo>
                  <a:pt x="252256" y="302585"/>
                </a:lnTo>
                <a:lnTo>
                  <a:pt x="252256" y="304784"/>
                </a:lnTo>
                <a:lnTo>
                  <a:pt x="248361" y="304784"/>
                </a:lnTo>
                <a:lnTo>
                  <a:pt x="248361" y="308357"/>
                </a:lnTo>
                <a:lnTo>
                  <a:pt x="235779" y="308357"/>
                </a:lnTo>
                <a:lnTo>
                  <a:pt x="235779" y="311655"/>
                </a:lnTo>
                <a:lnTo>
                  <a:pt x="214208" y="311655"/>
                </a:lnTo>
                <a:lnTo>
                  <a:pt x="214208" y="315228"/>
                </a:lnTo>
                <a:lnTo>
                  <a:pt x="209115" y="315228"/>
                </a:lnTo>
                <a:lnTo>
                  <a:pt x="209115" y="319900"/>
                </a:lnTo>
                <a:lnTo>
                  <a:pt x="205220" y="319900"/>
                </a:lnTo>
                <a:lnTo>
                  <a:pt x="205220" y="326770"/>
                </a:lnTo>
                <a:lnTo>
                  <a:pt x="201625" y="326770"/>
                </a:lnTo>
                <a:lnTo>
                  <a:pt x="201625" y="332817"/>
                </a:lnTo>
                <a:lnTo>
                  <a:pt x="205220" y="332817"/>
                </a:lnTo>
                <a:lnTo>
                  <a:pt x="201625" y="332817"/>
                </a:lnTo>
                <a:lnTo>
                  <a:pt x="201625" y="336115"/>
                </a:lnTo>
                <a:lnTo>
                  <a:pt x="198929" y="336115"/>
                </a:lnTo>
                <a:lnTo>
                  <a:pt x="198929" y="339687"/>
                </a:lnTo>
                <a:lnTo>
                  <a:pt x="195334" y="339687"/>
                </a:lnTo>
                <a:lnTo>
                  <a:pt x="195334" y="351230"/>
                </a:lnTo>
                <a:lnTo>
                  <a:pt x="191439" y="351230"/>
                </a:lnTo>
                <a:lnTo>
                  <a:pt x="191439" y="355902"/>
                </a:lnTo>
                <a:lnTo>
                  <a:pt x="195334" y="355902"/>
                </a:lnTo>
                <a:lnTo>
                  <a:pt x="195334" y="364147"/>
                </a:lnTo>
                <a:lnTo>
                  <a:pt x="191439" y="367720"/>
                </a:lnTo>
                <a:lnTo>
                  <a:pt x="187544" y="371018"/>
                </a:lnTo>
                <a:lnTo>
                  <a:pt x="183949" y="371018"/>
                </a:lnTo>
                <a:lnTo>
                  <a:pt x="183949" y="374590"/>
                </a:lnTo>
                <a:lnTo>
                  <a:pt x="178856" y="374590"/>
                </a:lnTo>
                <a:lnTo>
                  <a:pt x="178856" y="379263"/>
                </a:lnTo>
                <a:lnTo>
                  <a:pt x="174961" y="379263"/>
                </a:lnTo>
                <a:lnTo>
                  <a:pt x="174961" y="380362"/>
                </a:lnTo>
                <a:lnTo>
                  <a:pt x="171067" y="380362"/>
                </a:lnTo>
                <a:lnTo>
                  <a:pt x="171067" y="383935"/>
                </a:lnTo>
                <a:lnTo>
                  <a:pt x="168670" y="383935"/>
                </a:lnTo>
                <a:lnTo>
                  <a:pt x="168670" y="391905"/>
                </a:lnTo>
                <a:lnTo>
                  <a:pt x="160881" y="391905"/>
                </a:lnTo>
                <a:lnTo>
                  <a:pt x="160881" y="399050"/>
                </a:lnTo>
                <a:lnTo>
                  <a:pt x="157285" y="399050"/>
                </a:lnTo>
                <a:lnTo>
                  <a:pt x="157285" y="404822"/>
                </a:lnTo>
                <a:lnTo>
                  <a:pt x="153391" y="404822"/>
                </a:lnTo>
                <a:lnTo>
                  <a:pt x="153391" y="411692"/>
                </a:lnTo>
                <a:lnTo>
                  <a:pt x="149496" y="411692"/>
                </a:lnTo>
                <a:lnTo>
                  <a:pt x="149496" y="430381"/>
                </a:lnTo>
                <a:lnTo>
                  <a:pt x="139310" y="430381"/>
                </a:lnTo>
                <a:lnTo>
                  <a:pt x="139310" y="426808"/>
                </a:lnTo>
                <a:lnTo>
                  <a:pt x="134217" y="426808"/>
                </a:lnTo>
                <a:lnTo>
                  <a:pt x="130622" y="430403"/>
                </a:lnTo>
                <a:lnTo>
                  <a:pt x="122832" y="430403"/>
                </a:lnTo>
                <a:lnTo>
                  <a:pt x="122832" y="432854"/>
                </a:lnTo>
                <a:lnTo>
                  <a:pt x="119237" y="432854"/>
                </a:lnTo>
                <a:lnTo>
                  <a:pt x="119237" y="436152"/>
                </a:lnTo>
                <a:lnTo>
                  <a:pt x="119237" y="432854"/>
                </a:lnTo>
                <a:lnTo>
                  <a:pt x="116541" y="432854"/>
                </a:lnTo>
                <a:lnTo>
                  <a:pt x="116541" y="436152"/>
                </a:lnTo>
                <a:lnTo>
                  <a:pt x="100063" y="436152"/>
                </a:lnTo>
                <a:lnTo>
                  <a:pt x="100063" y="439725"/>
                </a:lnTo>
                <a:lnTo>
                  <a:pt x="103958" y="439725"/>
                </a:lnTo>
                <a:lnTo>
                  <a:pt x="103958" y="443298"/>
                </a:lnTo>
                <a:lnTo>
                  <a:pt x="100063" y="443298"/>
                </a:lnTo>
                <a:lnTo>
                  <a:pt x="100063" y="439725"/>
                </a:lnTo>
                <a:lnTo>
                  <a:pt x="100063" y="443298"/>
                </a:lnTo>
                <a:lnTo>
                  <a:pt x="96169" y="443298"/>
                </a:lnTo>
                <a:lnTo>
                  <a:pt x="96169" y="451268"/>
                </a:lnTo>
                <a:lnTo>
                  <a:pt x="92573" y="451268"/>
                </a:lnTo>
                <a:lnTo>
                  <a:pt x="92573" y="460612"/>
                </a:lnTo>
                <a:lnTo>
                  <a:pt x="88679" y="460612"/>
                </a:lnTo>
                <a:lnTo>
                  <a:pt x="88679" y="464185"/>
                </a:lnTo>
                <a:lnTo>
                  <a:pt x="86282" y="464185"/>
                </a:lnTo>
                <a:lnTo>
                  <a:pt x="86282" y="460612"/>
                </a:lnTo>
                <a:lnTo>
                  <a:pt x="78493" y="460612"/>
                </a:lnTo>
                <a:lnTo>
                  <a:pt x="78493" y="454840"/>
                </a:lnTo>
                <a:lnTo>
                  <a:pt x="74598" y="454840"/>
                </a:lnTo>
                <a:lnTo>
                  <a:pt x="74598" y="451268"/>
                </a:lnTo>
                <a:lnTo>
                  <a:pt x="69804" y="451268"/>
                </a:lnTo>
                <a:lnTo>
                  <a:pt x="65910" y="447970"/>
                </a:lnTo>
                <a:lnTo>
                  <a:pt x="62015" y="447970"/>
                </a:lnTo>
                <a:lnTo>
                  <a:pt x="62015" y="443298"/>
                </a:lnTo>
                <a:lnTo>
                  <a:pt x="55724" y="443298"/>
                </a:lnTo>
                <a:lnTo>
                  <a:pt x="55724" y="439725"/>
                </a:lnTo>
                <a:lnTo>
                  <a:pt x="48234" y="439725"/>
                </a:lnTo>
                <a:lnTo>
                  <a:pt x="48234" y="436152"/>
                </a:lnTo>
                <a:lnTo>
                  <a:pt x="44339" y="436152"/>
                </a:lnTo>
                <a:lnTo>
                  <a:pt x="39246" y="432854"/>
                </a:lnTo>
                <a:lnTo>
                  <a:pt x="35351" y="432854"/>
                </a:lnTo>
                <a:lnTo>
                  <a:pt x="34153" y="430381"/>
                </a:lnTo>
                <a:lnTo>
                  <a:pt x="29060" y="430381"/>
                </a:lnTo>
                <a:lnTo>
                  <a:pt x="29060" y="432854"/>
                </a:lnTo>
                <a:lnTo>
                  <a:pt x="25165" y="432854"/>
                </a:lnTo>
                <a:lnTo>
                  <a:pt x="25165" y="430381"/>
                </a:lnTo>
                <a:lnTo>
                  <a:pt x="29060" y="430381"/>
                </a:lnTo>
                <a:lnTo>
                  <a:pt x="25165" y="430381"/>
                </a:lnTo>
                <a:lnTo>
                  <a:pt x="25165" y="426808"/>
                </a:lnTo>
                <a:lnTo>
                  <a:pt x="29060" y="426808"/>
                </a:lnTo>
                <a:lnTo>
                  <a:pt x="29060" y="423510"/>
                </a:lnTo>
                <a:lnTo>
                  <a:pt x="34153" y="423510"/>
                </a:lnTo>
                <a:lnTo>
                  <a:pt x="34153" y="415265"/>
                </a:lnTo>
                <a:lnTo>
                  <a:pt x="35351" y="415265"/>
                </a:lnTo>
                <a:lnTo>
                  <a:pt x="35351" y="411692"/>
                </a:lnTo>
                <a:lnTo>
                  <a:pt x="34153" y="411692"/>
                </a:lnTo>
                <a:lnTo>
                  <a:pt x="35351" y="411692"/>
                </a:lnTo>
                <a:lnTo>
                  <a:pt x="34153" y="411692"/>
                </a:lnTo>
                <a:lnTo>
                  <a:pt x="34153" y="399050"/>
                </a:lnTo>
                <a:lnTo>
                  <a:pt x="29060" y="399050"/>
                </a:lnTo>
                <a:lnTo>
                  <a:pt x="29060" y="371018"/>
                </a:lnTo>
                <a:lnTo>
                  <a:pt x="25165" y="371018"/>
                </a:lnTo>
                <a:lnTo>
                  <a:pt x="25165" y="352604"/>
                </a:lnTo>
                <a:lnTo>
                  <a:pt x="21570" y="352604"/>
                </a:lnTo>
                <a:lnTo>
                  <a:pt x="21570" y="351230"/>
                </a:lnTo>
                <a:lnTo>
                  <a:pt x="13781" y="351230"/>
                </a:lnTo>
                <a:lnTo>
                  <a:pt x="13781" y="343260"/>
                </a:lnTo>
                <a:lnTo>
                  <a:pt x="10186" y="339665"/>
                </a:lnTo>
                <a:lnTo>
                  <a:pt x="5093" y="339665"/>
                </a:lnTo>
                <a:lnTo>
                  <a:pt x="5093" y="336115"/>
                </a:lnTo>
                <a:lnTo>
                  <a:pt x="3595" y="336115"/>
                </a:lnTo>
                <a:lnTo>
                  <a:pt x="3595" y="329244"/>
                </a:lnTo>
                <a:lnTo>
                  <a:pt x="0" y="329244"/>
                </a:lnTo>
                <a:lnTo>
                  <a:pt x="0" y="323472"/>
                </a:lnTo>
                <a:lnTo>
                  <a:pt x="3595" y="323472"/>
                </a:lnTo>
                <a:lnTo>
                  <a:pt x="3595" y="319900"/>
                </a:lnTo>
                <a:lnTo>
                  <a:pt x="13781" y="319900"/>
                </a:lnTo>
                <a:lnTo>
                  <a:pt x="13781" y="315228"/>
                </a:lnTo>
                <a:lnTo>
                  <a:pt x="17675" y="315228"/>
                </a:lnTo>
                <a:lnTo>
                  <a:pt x="17675" y="308357"/>
                </a:lnTo>
                <a:lnTo>
                  <a:pt x="21570" y="308357"/>
                </a:lnTo>
                <a:lnTo>
                  <a:pt x="21570" y="304784"/>
                </a:lnTo>
                <a:lnTo>
                  <a:pt x="25165" y="304784"/>
                </a:lnTo>
                <a:lnTo>
                  <a:pt x="25165" y="302585"/>
                </a:lnTo>
                <a:lnTo>
                  <a:pt x="29060" y="302585"/>
                </a:lnTo>
                <a:lnTo>
                  <a:pt x="29060" y="299013"/>
                </a:lnTo>
                <a:lnTo>
                  <a:pt x="34153" y="299013"/>
                </a:lnTo>
                <a:lnTo>
                  <a:pt x="34153" y="295440"/>
                </a:lnTo>
                <a:lnTo>
                  <a:pt x="35351" y="291867"/>
                </a:lnTo>
                <a:lnTo>
                  <a:pt x="39246" y="291867"/>
                </a:lnTo>
                <a:lnTo>
                  <a:pt x="44339" y="287195"/>
                </a:lnTo>
                <a:lnTo>
                  <a:pt x="44339" y="283897"/>
                </a:lnTo>
                <a:lnTo>
                  <a:pt x="48234" y="280324"/>
                </a:lnTo>
                <a:lnTo>
                  <a:pt x="48234" y="276752"/>
                </a:lnTo>
                <a:lnTo>
                  <a:pt x="44339" y="276752"/>
                </a:lnTo>
                <a:lnTo>
                  <a:pt x="44339" y="264109"/>
                </a:lnTo>
                <a:lnTo>
                  <a:pt x="39246" y="264109"/>
                </a:lnTo>
                <a:lnTo>
                  <a:pt x="39246" y="260537"/>
                </a:lnTo>
                <a:lnTo>
                  <a:pt x="35351" y="260537"/>
                </a:lnTo>
                <a:lnTo>
                  <a:pt x="35351" y="264109"/>
                </a:lnTo>
                <a:lnTo>
                  <a:pt x="34153" y="260537"/>
                </a:lnTo>
                <a:lnTo>
                  <a:pt x="25165" y="260537"/>
                </a:lnTo>
                <a:lnTo>
                  <a:pt x="25165" y="251193"/>
                </a:lnTo>
                <a:lnTo>
                  <a:pt x="21570" y="246520"/>
                </a:lnTo>
                <a:lnTo>
                  <a:pt x="21570" y="243223"/>
                </a:lnTo>
                <a:lnTo>
                  <a:pt x="17675" y="243223"/>
                </a:lnTo>
                <a:lnTo>
                  <a:pt x="17675" y="246520"/>
                </a:lnTo>
                <a:lnTo>
                  <a:pt x="13781" y="246520"/>
                </a:lnTo>
                <a:lnTo>
                  <a:pt x="13781" y="243223"/>
                </a:lnTo>
                <a:lnTo>
                  <a:pt x="10186" y="243223"/>
                </a:lnTo>
                <a:lnTo>
                  <a:pt x="10186" y="246520"/>
                </a:lnTo>
                <a:lnTo>
                  <a:pt x="5093" y="246520"/>
                </a:lnTo>
                <a:lnTo>
                  <a:pt x="5093" y="239650"/>
                </a:lnTo>
                <a:lnTo>
                  <a:pt x="13781" y="239650"/>
                </a:lnTo>
                <a:lnTo>
                  <a:pt x="13781" y="236077"/>
                </a:lnTo>
                <a:lnTo>
                  <a:pt x="17675" y="236077"/>
                </a:lnTo>
                <a:lnTo>
                  <a:pt x="17675" y="228107"/>
                </a:lnTo>
                <a:lnTo>
                  <a:pt x="13781" y="226733"/>
                </a:lnTo>
                <a:lnTo>
                  <a:pt x="13781" y="201174"/>
                </a:lnTo>
                <a:lnTo>
                  <a:pt x="17675" y="198975"/>
                </a:lnTo>
                <a:lnTo>
                  <a:pt x="17675" y="191830"/>
                </a:lnTo>
                <a:lnTo>
                  <a:pt x="21570" y="191830"/>
                </a:lnTo>
                <a:lnTo>
                  <a:pt x="21570" y="187158"/>
                </a:lnTo>
                <a:lnTo>
                  <a:pt x="29060" y="187158"/>
                </a:lnTo>
                <a:lnTo>
                  <a:pt x="34153" y="183860"/>
                </a:lnTo>
                <a:lnTo>
                  <a:pt x="35351" y="183860"/>
                </a:lnTo>
                <a:lnTo>
                  <a:pt x="35351" y="191830"/>
                </a:lnTo>
                <a:lnTo>
                  <a:pt x="44339" y="191830"/>
                </a:lnTo>
                <a:lnTo>
                  <a:pt x="44339" y="195402"/>
                </a:lnTo>
                <a:lnTo>
                  <a:pt x="48234" y="191830"/>
                </a:lnTo>
                <a:lnTo>
                  <a:pt x="51829" y="191830"/>
                </a:lnTo>
                <a:lnTo>
                  <a:pt x="51829" y="187158"/>
                </a:lnTo>
                <a:lnTo>
                  <a:pt x="55724" y="187158"/>
                </a:lnTo>
                <a:lnTo>
                  <a:pt x="55724" y="183860"/>
                </a:lnTo>
                <a:lnTo>
                  <a:pt x="51829" y="183860"/>
                </a:lnTo>
                <a:lnTo>
                  <a:pt x="51829" y="176714"/>
                </a:lnTo>
                <a:lnTo>
                  <a:pt x="55724" y="176714"/>
                </a:lnTo>
                <a:lnTo>
                  <a:pt x="55724" y="159400"/>
                </a:lnTo>
                <a:lnTo>
                  <a:pt x="59618" y="159400"/>
                </a:lnTo>
                <a:lnTo>
                  <a:pt x="59618" y="155827"/>
                </a:lnTo>
                <a:lnTo>
                  <a:pt x="62015" y="155827"/>
                </a:lnTo>
                <a:lnTo>
                  <a:pt x="62015" y="146483"/>
                </a:lnTo>
                <a:lnTo>
                  <a:pt x="65910" y="146483"/>
                </a:lnTo>
                <a:lnTo>
                  <a:pt x="65910" y="132467"/>
                </a:lnTo>
                <a:lnTo>
                  <a:pt x="69804" y="132467"/>
                </a:lnTo>
                <a:lnTo>
                  <a:pt x="65910" y="132467"/>
                </a:lnTo>
                <a:lnTo>
                  <a:pt x="65910" y="123397"/>
                </a:lnTo>
                <a:lnTo>
                  <a:pt x="78493" y="123397"/>
                </a:lnTo>
                <a:lnTo>
                  <a:pt x="78493" y="124497"/>
                </a:lnTo>
                <a:lnTo>
                  <a:pt x="96169" y="124497"/>
                </a:lnTo>
                <a:lnTo>
                  <a:pt x="96169" y="123397"/>
                </a:lnTo>
                <a:lnTo>
                  <a:pt x="119237" y="123397"/>
                </a:lnTo>
                <a:lnTo>
                  <a:pt x="119237" y="124497"/>
                </a:lnTo>
                <a:lnTo>
                  <a:pt x="122832" y="124497"/>
                </a:lnTo>
                <a:lnTo>
                  <a:pt x="122832" y="128069"/>
                </a:lnTo>
                <a:lnTo>
                  <a:pt x="126727" y="128069"/>
                </a:lnTo>
                <a:lnTo>
                  <a:pt x="126727" y="132467"/>
                </a:lnTo>
                <a:lnTo>
                  <a:pt x="134217" y="132467"/>
                </a:lnTo>
                <a:lnTo>
                  <a:pt x="134217" y="128069"/>
                </a:lnTo>
                <a:lnTo>
                  <a:pt x="139310" y="128069"/>
                </a:lnTo>
                <a:lnTo>
                  <a:pt x="139310" y="124497"/>
                </a:lnTo>
                <a:lnTo>
                  <a:pt x="139310" y="128069"/>
                </a:lnTo>
                <a:lnTo>
                  <a:pt x="143205" y="124497"/>
                </a:lnTo>
                <a:lnTo>
                  <a:pt x="143205" y="115153"/>
                </a:lnTo>
                <a:lnTo>
                  <a:pt x="139310" y="115153"/>
                </a:lnTo>
                <a:lnTo>
                  <a:pt x="139310" y="108282"/>
                </a:lnTo>
                <a:lnTo>
                  <a:pt x="143205" y="108282"/>
                </a:lnTo>
                <a:lnTo>
                  <a:pt x="143205" y="104709"/>
                </a:lnTo>
                <a:lnTo>
                  <a:pt x="139310" y="104709"/>
                </a:lnTo>
                <a:lnTo>
                  <a:pt x="139310" y="100037"/>
                </a:lnTo>
                <a:lnTo>
                  <a:pt x="143205" y="100037"/>
                </a:lnTo>
                <a:lnTo>
                  <a:pt x="143205" y="98938"/>
                </a:lnTo>
                <a:lnTo>
                  <a:pt x="139310" y="98938"/>
                </a:lnTo>
                <a:lnTo>
                  <a:pt x="139310" y="87120"/>
                </a:lnTo>
                <a:lnTo>
                  <a:pt x="134217" y="87120"/>
                </a:lnTo>
                <a:lnTo>
                  <a:pt x="139310" y="83822"/>
                </a:lnTo>
                <a:lnTo>
                  <a:pt x="134217" y="83822"/>
                </a:lnTo>
                <a:lnTo>
                  <a:pt x="149496" y="83822"/>
                </a:lnTo>
                <a:lnTo>
                  <a:pt x="149496" y="80249"/>
                </a:lnTo>
                <a:lnTo>
                  <a:pt x="153391" y="80249"/>
                </a:lnTo>
                <a:lnTo>
                  <a:pt x="153391" y="76677"/>
                </a:lnTo>
                <a:lnTo>
                  <a:pt x="164775" y="76677"/>
                </a:lnTo>
                <a:lnTo>
                  <a:pt x="164775" y="73379"/>
                </a:lnTo>
                <a:lnTo>
                  <a:pt x="168670" y="73379"/>
                </a:lnTo>
                <a:lnTo>
                  <a:pt x="168670" y="70905"/>
                </a:lnTo>
                <a:lnTo>
                  <a:pt x="171067" y="67332"/>
                </a:lnTo>
                <a:lnTo>
                  <a:pt x="171067" y="64034"/>
                </a:lnTo>
                <a:lnTo>
                  <a:pt x="168670" y="64034"/>
                </a:lnTo>
                <a:lnTo>
                  <a:pt x="168670" y="59362"/>
                </a:lnTo>
                <a:lnTo>
                  <a:pt x="171067" y="59362"/>
                </a:lnTo>
                <a:lnTo>
                  <a:pt x="171067" y="52217"/>
                </a:lnTo>
                <a:lnTo>
                  <a:pt x="168670" y="52217"/>
                </a:lnTo>
                <a:lnTo>
                  <a:pt x="168670" y="48919"/>
                </a:lnTo>
                <a:lnTo>
                  <a:pt x="164775" y="48919"/>
                </a:lnTo>
                <a:lnTo>
                  <a:pt x="168670" y="46445"/>
                </a:lnTo>
                <a:lnTo>
                  <a:pt x="168670" y="39575"/>
                </a:lnTo>
                <a:lnTo>
                  <a:pt x="164775" y="39575"/>
                </a:lnTo>
                <a:lnTo>
                  <a:pt x="164775" y="36002"/>
                </a:lnTo>
                <a:lnTo>
                  <a:pt x="160881" y="36002"/>
                </a:lnTo>
                <a:lnTo>
                  <a:pt x="160881" y="32429"/>
                </a:lnTo>
                <a:lnTo>
                  <a:pt x="168670" y="32429"/>
                </a:lnTo>
                <a:lnTo>
                  <a:pt x="168670" y="27757"/>
                </a:lnTo>
                <a:lnTo>
                  <a:pt x="164775" y="27757"/>
                </a:lnTo>
                <a:lnTo>
                  <a:pt x="168670" y="27757"/>
                </a:lnTo>
                <a:lnTo>
                  <a:pt x="168670" y="24459"/>
                </a:lnTo>
                <a:lnTo>
                  <a:pt x="171067" y="20886"/>
                </a:lnTo>
                <a:lnTo>
                  <a:pt x="187544" y="20886"/>
                </a:lnTo>
                <a:lnTo>
                  <a:pt x="187544" y="18688"/>
                </a:lnTo>
                <a:lnTo>
                  <a:pt x="183949" y="18688"/>
                </a:lnTo>
                <a:lnTo>
                  <a:pt x="183949" y="15115"/>
                </a:lnTo>
                <a:lnTo>
                  <a:pt x="178856" y="15115"/>
                </a:lnTo>
                <a:lnTo>
                  <a:pt x="183949" y="15115"/>
                </a:lnTo>
                <a:lnTo>
                  <a:pt x="183949" y="7970"/>
                </a:lnTo>
                <a:lnTo>
                  <a:pt x="178856" y="7970"/>
                </a:lnTo>
                <a:lnTo>
                  <a:pt x="178856" y="0"/>
                </a:lnTo>
                <a:lnTo>
                  <a:pt x="183949" y="0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9" name="Google Shape;1478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sE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DoPAAAdCQAAFM/AABPJwAAEAAAACYAAAAIAAAA//////////8="/>
              </a:ext>
            </a:extLst>
          </p:cNvSpPr>
          <p:nvPr/>
        </p:nvSpPr>
        <p:spPr>
          <a:xfrm>
            <a:off x="9900920" y="5925820"/>
            <a:ext cx="393065" cy="464185"/>
          </a:xfrm>
          <a:custGeom>
            <a:avLst/>
            <a:gdLst/>
            <a:ahLst/>
            <a:cxnLst/>
            <a:rect l="0" t="0" r="393065" b="464185"/>
            <a:pathLst>
              <a:path w="393065" h="464185">
                <a:moveTo>
                  <a:pt x="183949" y="0"/>
                </a:moveTo>
                <a:lnTo>
                  <a:pt x="183949" y="4672"/>
                </a:lnTo>
                <a:lnTo>
                  <a:pt x="187544" y="4672"/>
                </a:lnTo>
                <a:lnTo>
                  <a:pt x="187544" y="0"/>
                </a:lnTo>
                <a:lnTo>
                  <a:pt x="187544" y="4672"/>
                </a:lnTo>
                <a:lnTo>
                  <a:pt x="191439" y="7970"/>
                </a:lnTo>
                <a:lnTo>
                  <a:pt x="191439" y="11542"/>
                </a:lnTo>
                <a:lnTo>
                  <a:pt x="201625" y="11542"/>
                </a:lnTo>
                <a:lnTo>
                  <a:pt x="201625" y="15115"/>
                </a:lnTo>
                <a:lnTo>
                  <a:pt x="218103" y="15115"/>
                </a:lnTo>
                <a:lnTo>
                  <a:pt x="218103" y="11542"/>
                </a:lnTo>
                <a:lnTo>
                  <a:pt x="218103" y="15115"/>
                </a:lnTo>
                <a:lnTo>
                  <a:pt x="218103" y="11542"/>
                </a:lnTo>
                <a:lnTo>
                  <a:pt x="221997" y="11542"/>
                </a:lnTo>
                <a:lnTo>
                  <a:pt x="225592" y="7947"/>
                </a:lnTo>
                <a:lnTo>
                  <a:pt x="228289" y="7947"/>
                </a:lnTo>
                <a:lnTo>
                  <a:pt x="228289" y="4672"/>
                </a:lnTo>
                <a:lnTo>
                  <a:pt x="228289" y="7970"/>
                </a:lnTo>
                <a:lnTo>
                  <a:pt x="239673" y="7970"/>
                </a:lnTo>
                <a:lnTo>
                  <a:pt x="239673" y="4672"/>
                </a:lnTo>
                <a:lnTo>
                  <a:pt x="252256" y="4672"/>
                </a:lnTo>
                <a:lnTo>
                  <a:pt x="252256" y="7970"/>
                </a:lnTo>
                <a:lnTo>
                  <a:pt x="253455" y="7970"/>
                </a:lnTo>
                <a:lnTo>
                  <a:pt x="253455" y="11542"/>
                </a:lnTo>
                <a:lnTo>
                  <a:pt x="258548" y="11542"/>
                </a:lnTo>
                <a:lnTo>
                  <a:pt x="258548" y="15115"/>
                </a:lnTo>
                <a:lnTo>
                  <a:pt x="262442" y="15115"/>
                </a:lnTo>
                <a:lnTo>
                  <a:pt x="262442" y="18688"/>
                </a:lnTo>
                <a:lnTo>
                  <a:pt x="262442" y="15115"/>
                </a:lnTo>
                <a:lnTo>
                  <a:pt x="262442" y="18688"/>
                </a:lnTo>
                <a:lnTo>
                  <a:pt x="273827" y="18688"/>
                </a:lnTo>
                <a:lnTo>
                  <a:pt x="273827" y="20886"/>
                </a:lnTo>
                <a:lnTo>
                  <a:pt x="278920" y="20886"/>
                </a:lnTo>
                <a:lnTo>
                  <a:pt x="278920" y="18688"/>
                </a:lnTo>
                <a:lnTo>
                  <a:pt x="282815" y="18688"/>
                </a:lnTo>
                <a:lnTo>
                  <a:pt x="282815" y="20886"/>
                </a:lnTo>
                <a:lnTo>
                  <a:pt x="284013" y="24459"/>
                </a:lnTo>
                <a:lnTo>
                  <a:pt x="289106" y="27757"/>
                </a:lnTo>
                <a:lnTo>
                  <a:pt x="293001" y="32429"/>
                </a:lnTo>
                <a:lnTo>
                  <a:pt x="289106" y="36002"/>
                </a:lnTo>
                <a:lnTo>
                  <a:pt x="293001" y="36002"/>
                </a:lnTo>
                <a:lnTo>
                  <a:pt x="293001" y="39575"/>
                </a:lnTo>
                <a:lnTo>
                  <a:pt x="289106" y="39575"/>
                </a:lnTo>
                <a:lnTo>
                  <a:pt x="289106" y="42873"/>
                </a:lnTo>
                <a:lnTo>
                  <a:pt x="293001" y="42873"/>
                </a:lnTo>
                <a:lnTo>
                  <a:pt x="293001" y="48919"/>
                </a:lnTo>
                <a:lnTo>
                  <a:pt x="296596" y="48919"/>
                </a:lnTo>
                <a:lnTo>
                  <a:pt x="296596" y="52217"/>
                </a:lnTo>
                <a:lnTo>
                  <a:pt x="300491" y="52217"/>
                </a:lnTo>
                <a:lnTo>
                  <a:pt x="300491" y="64034"/>
                </a:lnTo>
                <a:lnTo>
                  <a:pt x="304385" y="64034"/>
                </a:lnTo>
                <a:lnTo>
                  <a:pt x="304385" y="59362"/>
                </a:lnTo>
                <a:lnTo>
                  <a:pt x="310677" y="59362"/>
                </a:lnTo>
                <a:lnTo>
                  <a:pt x="310677" y="70905"/>
                </a:lnTo>
                <a:lnTo>
                  <a:pt x="307980" y="70905"/>
                </a:lnTo>
                <a:lnTo>
                  <a:pt x="307980" y="73379"/>
                </a:lnTo>
                <a:lnTo>
                  <a:pt x="304385" y="73379"/>
                </a:lnTo>
                <a:lnTo>
                  <a:pt x="307980" y="73379"/>
                </a:lnTo>
                <a:lnTo>
                  <a:pt x="307980" y="80249"/>
                </a:lnTo>
                <a:lnTo>
                  <a:pt x="304385" y="80249"/>
                </a:lnTo>
                <a:lnTo>
                  <a:pt x="304385" y="83822"/>
                </a:lnTo>
                <a:lnTo>
                  <a:pt x="307980" y="83822"/>
                </a:lnTo>
                <a:lnTo>
                  <a:pt x="304385" y="83822"/>
                </a:lnTo>
                <a:lnTo>
                  <a:pt x="304385" y="87120"/>
                </a:lnTo>
                <a:lnTo>
                  <a:pt x="307980" y="87120"/>
                </a:lnTo>
                <a:lnTo>
                  <a:pt x="307980" y="91792"/>
                </a:lnTo>
                <a:lnTo>
                  <a:pt x="304385" y="95387"/>
                </a:lnTo>
                <a:lnTo>
                  <a:pt x="304385" y="100037"/>
                </a:lnTo>
                <a:lnTo>
                  <a:pt x="300491" y="100037"/>
                </a:lnTo>
                <a:lnTo>
                  <a:pt x="304385" y="100037"/>
                </a:lnTo>
                <a:lnTo>
                  <a:pt x="296596" y="100037"/>
                </a:lnTo>
                <a:lnTo>
                  <a:pt x="296596" y="108282"/>
                </a:lnTo>
                <a:lnTo>
                  <a:pt x="300491" y="108282"/>
                </a:lnTo>
                <a:lnTo>
                  <a:pt x="300491" y="111580"/>
                </a:lnTo>
                <a:lnTo>
                  <a:pt x="304385" y="111580"/>
                </a:lnTo>
                <a:lnTo>
                  <a:pt x="300491" y="111580"/>
                </a:lnTo>
                <a:lnTo>
                  <a:pt x="304385" y="115153"/>
                </a:lnTo>
                <a:lnTo>
                  <a:pt x="307980" y="115153"/>
                </a:lnTo>
                <a:lnTo>
                  <a:pt x="307980" y="111580"/>
                </a:lnTo>
                <a:lnTo>
                  <a:pt x="307980" y="115153"/>
                </a:lnTo>
                <a:lnTo>
                  <a:pt x="310677" y="115153"/>
                </a:lnTo>
                <a:lnTo>
                  <a:pt x="310677" y="123397"/>
                </a:lnTo>
                <a:lnTo>
                  <a:pt x="314571" y="123397"/>
                </a:lnTo>
                <a:lnTo>
                  <a:pt x="314571" y="124497"/>
                </a:lnTo>
                <a:lnTo>
                  <a:pt x="310677" y="124497"/>
                </a:lnTo>
                <a:lnTo>
                  <a:pt x="310677" y="128069"/>
                </a:lnTo>
                <a:lnTo>
                  <a:pt x="318166" y="128069"/>
                </a:lnTo>
                <a:lnTo>
                  <a:pt x="318166" y="132467"/>
                </a:lnTo>
                <a:lnTo>
                  <a:pt x="323260" y="132467"/>
                </a:lnTo>
                <a:lnTo>
                  <a:pt x="327154" y="136040"/>
                </a:lnTo>
                <a:lnTo>
                  <a:pt x="334644" y="136040"/>
                </a:lnTo>
                <a:lnTo>
                  <a:pt x="334644" y="139612"/>
                </a:lnTo>
                <a:lnTo>
                  <a:pt x="337340" y="139612"/>
                </a:lnTo>
                <a:lnTo>
                  <a:pt x="337340" y="143185"/>
                </a:lnTo>
                <a:lnTo>
                  <a:pt x="341235" y="143185"/>
                </a:lnTo>
                <a:lnTo>
                  <a:pt x="341235" y="146483"/>
                </a:lnTo>
                <a:lnTo>
                  <a:pt x="348725" y="146483"/>
                </a:lnTo>
                <a:lnTo>
                  <a:pt x="348725" y="164072"/>
                </a:lnTo>
                <a:lnTo>
                  <a:pt x="353818" y="164072"/>
                </a:lnTo>
                <a:lnTo>
                  <a:pt x="353818" y="167370"/>
                </a:lnTo>
                <a:lnTo>
                  <a:pt x="357713" y="167370"/>
                </a:lnTo>
                <a:lnTo>
                  <a:pt x="361308" y="170965"/>
                </a:lnTo>
                <a:lnTo>
                  <a:pt x="365202" y="170965"/>
                </a:lnTo>
                <a:lnTo>
                  <a:pt x="365202" y="174515"/>
                </a:lnTo>
                <a:lnTo>
                  <a:pt x="367599" y="174515"/>
                </a:lnTo>
                <a:lnTo>
                  <a:pt x="371494" y="176714"/>
                </a:lnTo>
                <a:lnTo>
                  <a:pt x="371494" y="174515"/>
                </a:lnTo>
                <a:lnTo>
                  <a:pt x="375389" y="174515"/>
                </a:lnTo>
                <a:lnTo>
                  <a:pt x="375389" y="170943"/>
                </a:lnTo>
                <a:lnTo>
                  <a:pt x="391866" y="170943"/>
                </a:lnTo>
                <a:lnTo>
                  <a:pt x="391866" y="174515"/>
                </a:lnTo>
                <a:lnTo>
                  <a:pt x="393065" y="174515"/>
                </a:lnTo>
                <a:lnTo>
                  <a:pt x="393065" y="180287"/>
                </a:lnTo>
                <a:lnTo>
                  <a:pt x="391866" y="183860"/>
                </a:lnTo>
                <a:lnTo>
                  <a:pt x="391866" y="187158"/>
                </a:lnTo>
                <a:lnTo>
                  <a:pt x="393065" y="187158"/>
                </a:lnTo>
                <a:lnTo>
                  <a:pt x="393065" y="198975"/>
                </a:lnTo>
                <a:lnTo>
                  <a:pt x="382878" y="198975"/>
                </a:lnTo>
                <a:lnTo>
                  <a:pt x="387971" y="201174"/>
                </a:lnTo>
                <a:lnTo>
                  <a:pt x="382878" y="201174"/>
                </a:lnTo>
                <a:lnTo>
                  <a:pt x="382878" y="204747"/>
                </a:lnTo>
                <a:lnTo>
                  <a:pt x="378984" y="204747"/>
                </a:lnTo>
                <a:lnTo>
                  <a:pt x="378984" y="208319"/>
                </a:lnTo>
                <a:lnTo>
                  <a:pt x="375389" y="211617"/>
                </a:lnTo>
                <a:lnTo>
                  <a:pt x="371494" y="211617"/>
                </a:lnTo>
                <a:lnTo>
                  <a:pt x="371494" y="215190"/>
                </a:lnTo>
                <a:lnTo>
                  <a:pt x="367599" y="215190"/>
                </a:lnTo>
                <a:lnTo>
                  <a:pt x="367599" y="236077"/>
                </a:lnTo>
                <a:lnTo>
                  <a:pt x="365202" y="236077"/>
                </a:lnTo>
                <a:lnTo>
                  <a:pt x="365202" y="243223"/>
                </a:lnTo>
                <a:lnTo>
                  <a:pt x="361308" y="243223"/>
                </a:lnTo>
                <a:lnTo>
                  <a:pt x="361308" y="246520"/>
                </a:lnTo>
                <a:lnTo>
                  <a:pt x="353818" y="246520"/>
                </a:lnTo>
                <a:lnTo>
                  <a:pt x="353818" y="243223"/>
                </a:lnTo>
                <a:lnTo>
                  <a:pt x="348725" y="243223"/>
                </a:lnTo>
                <a:lnTo>
                  <a:pt x="348725" y="239650"/>
                </a:lnTo>
                <a:lnTo>
                  <a:pt x="344830" y="239650"/>
                </a:lnTo>
                <a:lnTo>
                  <a:pt x="344830" y="246520"/>
                </a:lnTo>
                <a:lnTo>
                  <a:pt x="337340" y="246520"/>
                </a:lnTo>
                <a:lnTo>
                  <a:pt x="334644" y="251193"/>
                </a:lnTo>
                <a:lnTo>
                  <a:pt x="334644" y="252292"/>
                </a:lnTo>
                <a:lnTo>
                  <a:pt x="331049" y="252292"/>
                </a:lnTo>
                <a:lnTo>
                  <a:pt x="331049" y="251193"/>
                </a:lnTo>
                <a:lnTo>
                  <a:pt x="327154" y="251193"/>
                </a:lnTo>
                <a:lnTo>
                  <a:pt x="327154" y="243223"/>
                </a:lnTo>
                <a:lnTo>
                  <a:pt x="323260" y="243223"/>
                </a:lnTo>
                <a:lnTo>
                  <a:pt x="327154" y="239650"/>
                </a:lnTo>
                <a:lnTo>
                  <a:pt x="323260" y="236077"/>
                </a:lnTo>
                <a:lnTo>
                  <a:pt x="327154" y="236077"/>
                </a:lnTo>
                <a:lnTo>
                  <a:pt x="327154" y="226733"/>
                </a:lnTo>
                <a:lnTo>
                  <a:pt x="334644" y="226733"/>
                </a:lnTo>
                <a:lnTo>
                  <a:pt x="334644" y="223435"/>
                </a:lnTo>
                <a:lnTo>
                  <a:pt x="341235" y="223435"/>
                </a:lnTo>
                <a:lnTo>
                  <a:pt x="341235" y="218763"/>
                </a:lnTo>
                <a:lnTo>
                  <a:pt x="344830" y="218763"/>
                </a:lnTo>
                <a:lnTo>
                  <a:pt x="344830" y="215190"/>
                </a:lnTo>
                <a:lnTo>
                  <a:pt x="337340" y="215190"/>
                </a:lnTo>
                <a:lnTo>
                  <a:pt x="337340" y="211617"/>
                </a:lnTo>
                <a:lnTo>
                  <a:pt x="337340" y="215190"/>
                </a:lnTo>
                <a:lnTo>
                  <a:pt x="334644" y="215190"/>
                </a:lnTo>
                <a:lnTo>
                  <a:pt x="334644" y="211617"/>
                </a:lnTo>
                <a:lnTo>
                  <a:pt x="327154" y="211617"/>
                </a:lnTo>
                <a:lnTo>
                  <a:pt x="327154" y="208319"/>
                </a:lnTo>
                <a:lnTo>
                  <a:pt x="323260" y="208319"/>
                </a:lnTo>
                <a:lnTo>
                  <a:pt x="323260" y="204747"/>
                </a:lnTo>
                <a:lnTo>
                  <a:pt x="307980" y="204747"/>
                </a:lnTo>
                <a:lnTo>
                  <a:pt x="307980" y="208319"/>
                </a:lnTo>
                <a:lnTo>
                  <a:pt x="296596" y="208319"/>
                </a:lnTo>
                <a:lnTo>
                  <a:pt x="296596" y="211617"/>
                </a:lnTo>
                <a:lnTo>
                  <a:pt x="296596" y="208319"/>
                </a:lnTo>
                <a:lnTo>
                  <a:pt x="293001" y="211617"/>
                </a:lnTo>
                <a:lnTo>
                  <a:pt x="293001" y="215190"/>
                </a:lnTo>
                <a:lnTo>
                  <a:pt x="284013" y="215190"/>
                </a:lnTo>
                <a:lnTo>
                  <a:pt x="284013" y="218763"/>
                </a:lnTo>
                <a:lnTo>
                  <a:pt x="278920" y="218763"/>
                </a:lnTo>
                <a:lnTo>
                  <a:pt x="278920" y="226733"/>
                </a:lnTo>
                <a:lnTo>
                  <a:pt x="273827" y="226733"/>
                </a:lnTo>
                <a:lnTo>
                  <a:pt x="273827" y="232779"/>
                </a:lnTo>
                <a:lnTo>
                  <a:pt x="278920" y="232779"/>
                </a:lnTo>
                <a:lnTo>
                  <a:pt x="273827" y="236077"/>
                </a:lnTo>
                <a:lnTo>
                  <a:pt x="273827" y="239650"/>
                </a:lnTo>
                <a:lnTo>
                  <a:pt x="269932" y="239650"/>
                </a:lnTo>
                <a:lnTo>
                  <a:pt x="273827" y="239650"/>
                </a:lnTo>
                <a:lnTo>
                  <a:pt x="273827" y="243223"/>
                </a:lnTo>
                <a:lnTo>
                  <a:pt x="269932" y="243223"/>
                </a:lnTo>
                <a:lnTo>
                  <a:pt x="269932" y="246520"/>
                </a:lnTo>
                <a:lnTo>
                  <a:pt x="273827" y="251193"/>
                </a:lnTo>
                <a:lnTo>
                  <a:pt x="273827" y="255865"/>
                </a:lnTo>
                <a:lnTo>
                  <a:pt x="269932" y="260537"/>
                </a:lnTo>
                <a:lnTo>
                  <a:pt x="269932" y="264109"/>
                </a:lnTo>
                <a:lnTo>
                  <a:pt x="273827" y="264109"/>
                </a:lnTo>
                <a:lnTo>
                  <a:pt x="273827" y="274553"/>
                </a:lnTo>
                <a:lnTo>
                  <a:pt x="278920" y="274553"/>
                </a:lnTo>
                <a:lnTo>
                  <a:pt x="273827" y="274553"/>
                </a:lnTo>
                <a:lnTo>
                  <a:pt x="273827" y="280324"/>
                </a:lnTo>
                <a:lnTo>
                  <a:pt x="262442" y="280324"/>
                </a:lnTo>
                <a:lnTo>
                  <a:pt x="262442" y="287195"/>
                </a:lnTo>
                <a:lnTo>
                  <a:pt x="258548" y="287195"/>
                </a:lnTo>
                <a:lnTo>
                  <a:pt x="258548" y="295440"/>
                </a:lnTo>
                <a:lnTo>
                  <a:pt x="253455" y="295440"/>
                </a:lnTo>
                <a:lnTo>
                  <a:pt x="253455" y="302585"/>
                </a:lnTo>
                <a:lnTo>
                  <a:pt x="252256" y="302585"/>
                </a:lnTo>
                <a:lnTo>
                  <a:pt x="252256" y="304784"/>
                </a:lnTo>
                <a:lnTo>
                  <a:pt x="248361" y="304784"/>
                </a:lnTo>
                <a:lnTo>
                  <a:pt x="248361" y="308357"/>
                </a:lnTo>
                <a:lnTo>
                  <a:pt x="235779" y="308357"/>
                </a:lnTo>
                <a:lnTo>
                  <a:pt x="235779" y="311655"/>
                </a:lnTo>
                <a:lnTo>
                  <a:pt x="214208" y="311655"/>
                </a:lnTo>
                <a:lnTo>
                  <a:pt x="214208" y="315228"/>
                </a:lnTo>
                <a:lnTo>
                  <a:pt x="209115" y="315228"/>
                </a:lnTo>
                <a:lnTo>
                  <a:pt x="209115" y="319900"/>
                </a:lnTo>
                <a:lnTo>
                  <a:pt x="205520" y="319900"/>
                </a:lnTo>
                <a:lnTo>
                  <a:pt x="205520" y="326770"/>
                </a:lnTo>
                <a:lnTo>
                  <a:pt x="201625" y="326770"/>
                </a:lnTo>
                <a:lnTo>
                  <a:pt x="201625" y="332817"/>
                </a:lnTo>
                <a:lnTo>
                  <a:pt x="205520" y="332817"/>
                </a:lnTo>
                <a:lnTo>
                  <a:pt x="201625" y="332817"/>
                </a:lnTo>
                <a:lnTo>
                  <a:pt x="201625" y="336115"/>
                </a:lnTo>
                <a:lnTo>
                  <a:pt x="198929" y="336115"/>
                </a:lnTo>
                <a:lnTo>
                  <a:pt x="198929" y="339687"/>
                </a:lnTo>
                <a:lnTo>
                  <a:pt x="195334" y="339687"/>
                </a:lnTo>
                <a:lnTo>
                  <a:pt x="195334" y="351230"/>
                </a:lnTo>
                <a:lnTo>
                  <a:pt x="191439" y="351230"/>
                </a:lnTo>
                <a:lnTo>
                  <a:pt x="191439" y="355902"/>
                </a:lnTo>
                <a:lnTo>
                  <a:pt x="195334" y="355902"/>
                </a:lnTo>
                <a:lnTo>
                  <a:pt x="195334" y="364147"/>
                </a:lnTo>
                <a:lnTo>
                  <a:pt x="191439" y="367720"/>
                </a:lnTo>
                <a:lnTo>
                  <a:pt x="187544" y="371018"/>
                </a:lnTo>
                <a:lnTo>
                  <a:pt x="183949" y="371018"/>
                </a:lnTo>
                <a:lnTo>
                  <a:pt x="183949" y="374590"/>
                </a:lnTo>
                <a:lnTo>
                  <a:pt x="178856" y="374590"/>
                </a:lnTo>
                <a:lnTo>
                  <a:pt x="178856" y="379263"/>
                </a:lnTo>
                <a:lnTo>
                  <a:pt x="174961" y="379263"/>
                </a:lnTo>
                <a:lnTo>
                  <a:pt x="174961" y="380362"/>
                </a:lnTo>
                <a:lnTo>
                  <a:pt x="171067" y="380362"/>
                </a:lnTo>
                <a:lnTo>
                  <a:pt x="171067" y="383935"/>
                </a:lnTo>
                <a:lnTo>
                  <a:pt x="168670" y="383935"/>
                </a:lnTo>
                <a:lnTo>
                  <a:pt x="168670" y="391905"/>
                </a:lnTo>
                <a:lnTo>
                  <a:pt x="160881" y="391905"/>
                </a:lnTo>
                <a:lnTo>
                  <a:pt x="160881" y="399050"/>
                </a:lnTo>
                <a:lnTo>
                  <a:pt x="157285" y="399050"/>
                </a:lnTo>
                <a:lnTo>
                  <a:pt x="157285" y="404822"/>
                </a:lnTo>
                <a:lnTo>
                  <a:pt x="153391" y="404822"/>
                </a:lnTo>
                <a:lnTo>
                  <a:pt x="153391" y="411692"/>
                </a:lnTo>
                <a:lnTo>
                  <a:pt x="149496" y="411692"/>
                </a:lnTo>
                <a:lnTo>
                  <a:pt x="149496" y="430381"/>
                </a:lnTo>
                <a:lnTo>
                  <a:pt x="139310" y="430381"/>
                </a:lnTo>
                <a:lnTo>
                  <a:pt x="139310" y="426808"/>
                </a:lnTo>
                <a:lnTo>
                  <a:pt x="134217" y="426808"/>
                </a:lnTo>
                <a:lnTo>
                  <a:pt x="130622" y="430403"/>
                </a:lnTo>
                <a:lnTo>
                  <a:pt x="122832" y="430403"/>
                </a:lnTo>
                <a:lnTo>
                  <a:pt x="122832" y="432854"/>
                </a:lnTo>
                <a:lnTo>
                  <a:pt x="119237" y="432854"/>
                </a:lnTo>
                <a:lnTo>
                  <a:pt x="119237" y="436152"/>
                </a:lnTo>
                <a:lnTo>
                  <a:pt x="119237" y="432854"/>
                </a:lnTo>
                <a:lnTo>
                  <a:pt x="116541" y="432854"/>
                </a:lnTo>
                <a:lnTo>
                  <a:pt x="116541" y="436152"/>
                </a:lnTo>
                <a:lnTo>
                  <a:pt x="100063" y="436152"/>
                </a:lnTo>
                <a:lnTo>
                  <a:pt x="100063" y="439725"/>
                </a:lnTo>
                <a:lnTo>
                  <a:pt x="103958" y="439725"/>
                </a:lnTo>
                <a:lnTo>
                  <a:pt x="103958" y="443298"/>
                </a:lnTo>
                <a:lnTo>
                  <a:pt x="100063" y="443298"/>
                </a:lnTo>
                <a:lnTo>
                  <a:pt x="100063" y="439725"/>
                </a:lnTo>
                <a:lnTo>
                  <a:pt x="100063" y="443298"/>
                </a:lnTo>
                <a:lnTo>
                  <a:pt x="96169" y="443298"/>
                </a:lnTo>
                <a:lnTo>
                  <a:pt x="96169" y="451268"/>
                </a:lnTo>
                <a:lnTo>
                  <a:pt x="92573" y="451268"/>
                </a:lnTo>
                <a:lnTo>
                  <a:pt x="92573" y="460612"/>
                </a:lnTo>
                <a:lnTo>
                  <a:pt x="88679" y="460612"/>
                </a:lnTo>
                <a:lnTo>
                  <a:pt x="88679" y="464185"/>
                </a:lnTo>
                <a:lnTo>
                  <a:pt x="86282" y="464185"/>
                </a:lnTo>
                <a:lnTo>
                  <a:pt x="86282" y="460612"/>
                </a:lnTo>
                <a:lnTo>
                  <a:pt x="78493" y="460612"/>
                </a:lnTo>
                <a:lnTo>
                  <a:pt x="78493" y="454840"/>
                </a:lnTo>
                <a:lnTo>
                  <a:pt x="74598" y="454840"/>
                </a:lnTo>
                <a:lnTo>
                  <a:pt x="74598" y="451268"/>
                </a:lnTo>
                <a:lnTo>
                  <a:pt x="69804" y="451268"/>
                </a:lnTo>
                <a:lnTo>
                  <a:pt x="65910" y="447970"/>
                </a:lnTo>
                <a:lnTo>
                  <a:pt x="62015" y="447970"/>
                </a:lnTo>
                <a:lnTo>
                  <a:pt x="62015" y="443298"/>
                </a:lnTo>
                <a:lnTo>
                  <a:pt x="55724" y="443298"/>
                </a:lnTo>
                <a:lnTo>
                  <a:pt x="55724" y="439725"/>
                </a:lnTo>
                <a:lnTo>
                  <a:pt x="48234" y="439725"/>
                </a:lnTo>
                <a:lnTo>
                  <a:pt x="48234" y="436152"/>
                </a:lnTo>
                <a:lnTo>
                  <a:pt x="44339" y="436152"/>
                </a:lnTo>
                <a:lnTo>
                  <a:pt x="39246" y="432854"/>
                </a:lnTo>
                <a:lnTo>
                  <a:pt x="35351" y="432854"/>
                </a:lnTo>
                <a:lnTo>
                  <a:pt x="34153" y="430381"/>
                </a:lnTo>
                <a:lnTo>
                  <a:pt x="29060" y="430381"/>
                </a:lnTo>
                <a:lnTo>
                  <a:pt x="29060" y="432854"/>
                </a:lnTo>
                <a:lnTo>
                  <a:pt x="25165" y="432854"/>
                </a:lnTo>
                <a:lnTo>
                  <a:pt x="25165" y="430381"/>
                </a:lnTo>
                <a:lnTo>
                  <a:pt x="29060" y="430381"/>
                </a:lnTo>
                <a:lnTo>
                  <a:pt x="25165" y="430381"/>
                </a:lnTo>
                <a:lnTo>
                  <a:pt x="25165" y="426808"/>
                </a:lnTo>
                <a:lnTo>
                  <a:pt x="29060" y="426808"/>
                </a:lnTo>
                <a:lnTo>
                  <a:pt x="29060" y="423510"/>
                </a:lnTo>
                <a:lnTo>
                  <a:pt x="34153" y="423510"/>
                </a:lnTo>
                <a:lnTo>
                  <a:pt x="34153" y="415265"/>
                </a:lnTo>
                <a:lnTo>
                  <a:pt x="35351" y="415265"/>
                </a:lnTo>
                <a:lnTo>
                  <a:pt x="35351" y="411692"/>
                </a:lnTo>
                <a:lnTo>
                  <a:pt x="34153" y="411692"/>
                </a:lnTo>
                <a:lnTo>
                  <a:pt x="35351" y="411692"/>
                </a:lnTo>
                <a:lnTo>
                  <a:pt x="34153" y="411692"/>
                </a:lnTo>
                <a:lnTo>
                  <a:pt x="34153" y="399050"/>
                </a:lnTo>
                <a:lnTo>
                  <a:pt x="29060" y="399050"/>
                </a:lnTo>
                <a:lnTo>
                  <a:pt x="29060" y="371018"/>
                </a:lnTo>
                <a:lnTo>
                  <a:pt x="25165" y="371018"/>
                </a:lnTo>
                <a:lnTo>
                  <a:pt x="25165" y="352604"/>
                </a:lnTo>
                <a:lnTo>
                  <a:pt x="21570" y="352604"/>
                </a:lnTo>
                <a:lnTo>
                  <a:pt x="21570" y="351230"/>
                </a:lnTo>
                <a:lnTo>
                  <a:pt x="13781" y="351230"/>
                </a:lnTo>
                <a:lnTo>
                  <a:pt x="13781" y="343260"/>
                </a:lnTo>
                <a:lnTo>
                  <a:pt x="10186" y="339665"/>
                </a:lnTo>
                <a:lnTo>
                  <a:pt x="5093" y="339665"/>
                </a:lnTo>
                <a:lnTo>
                  <a:pt x="5093" y="336115"/>
                </a:lnTo>
                <a:lnTo>
                  <a:pt x="3595" y="336115"/>
                </a:lnTo>
                <a:lnTo>
                  <a:pt x="3595" y="329244"/>
                </a:lnTo>
                <a:lnTo>
                  <a:pt x="0" y="329244"/>
                </a:lnTo>
                <a:lnTo>
                  <a:pt x="0" y="323472"/>
                </a:lnTo>
                <a:lnTo>
                  <a:pt x="3595" y="323472"/>
                </a:lnTo>
                <a:lnTo>
                  <a:pt x="3595" y="319900"/>
                </a:lnTo>
                <a:lnTo>
                  <a:pt x="13781" y="319900"/>
                </a:lnTo>
                <a:lnTo>
                  <a:pt x="13781" y="315228"/>
                </a:lnTo>
                <a:lnTo>
                  <a:pt x="17675" y="315228"/>
                </a:lnTo>
                <a:lnTo>
                  <a:pt x="17675" y="308357"/>
                </a:lnTo>
                <a:lnTo>
                  <a:pt x="21570" y="308357"/>
                </a:lnTo>
                <a:lnTo>
                  <a:pt x="21570" y="304784"/>
                </a:lnTo>
                <a:lnTo>
                  <a:pt x="25165" y="304784"/>
                </a:lnTo>
                <a:lnTo>
                  <a:pt x="25165" y="302585"/>
                </a:lnTo>
                <a:lnTo>
                  <a:pt x="29060" y="302585"/>
                </a:lnTo>
                <a:lnTo>
                  <a:pt x="29060" y="299013"/>
                </a:lnTo>
                <a:lnTo>
                  <a:pt x="34153" y="299013"/>
                </a:lnTo>
                <a:lnTo>
                  <a:pt x="34153" y="295440"/>
                </a:lnTo>
                <a:lnTo>
                  <a:pt x="35351" y="291867"/>
                </a:lnTo>
                <a:lnTo>
                  <a:pt x="39246" y="291867"/>
                </a:lnTo>
                <a:lnTo>
                  <a:pt x="44339" y="287195"/>
                </a:lnTo>
                <a:lnTo>
                  <a:pt x="44339" y="283897"/>
                </a:lnTo>
                <a:lnTo>
                  <a:pt x="48234" y="280324"/>
                </a:lnTo>
                <a:lnTo>
                  <a:pt x="48234" y="276752"/>
                </a:lnTo>
                <a:lnTo>
                  <a:pt x="44339" y="276752"/>
                </a:lnTo>
                <a:lnTo>
                  <a:pt x="44339" y="264109"/>
                </a:lnTo>
                <a:lnTo>
                  <a:pt x="39246" y="264109"/>
                </a:lnTo>
                <a:lnTo>
                  <a:pt x="39246" y="260537"/>
                </a:lnTo>
                <a:lnTo>
                  <a:pt x="35351" y="260537"/>
                </a:lnTo>
                <a:lnTo>
                  <a:pt x="35351" y="264109"/>
                </a:lnTo>
                <a:lnTo>
                  <a:pt x="34153" y="260537"/>
                </a:lnTo>
                <a:lnTo>
                  <a:pt x="25165" y="260537"/>
                </a:lnTo>
                <a:lnTo>
                  <a:pt x="25165" y="251193"/>
                </a:lnTo>
                <a:lnTo>
                  <a:pt x="21570" y="246520"/>
                </a:lnTo>
                <a:lnTo>
                  <a:pt x="21570" y="243223"/>
                </a:lnTo>
                <a:lnTo>
                  <a:pt x="17675" y="243223"/>
                </a:lnTo>
                <a:lnTo>
                  <a:pt x="17675" y="246520"/>
                </a:lnTo>
                <a:lnTo>
                  <a:pt x="13781" y="246520"/>
                </a:lnTo>
                <a:lnTo>
                  <a:pt x="13781" y="243223"/>
                </a:lnTo>
                <a:lnTo>
                  <a:pt x="10186" y="243223"/>
                </a:lnTo>
                <a:lnTo>
                  <a:pt x="10186" y="246520"/>
                </a:lnTo>
                <a:lnTo>
                  <a:pt x="5093" y="246520"/>
                </a:lnTo>
                <a:lnTo>
                  <a:pt x="5093" y="239650"/>
                </a:lnTo>
                <a:lnTo>
                  <a:pt x="13781" y="239650"/>
                </a:lnTo>
                <a:lnTo>
                  <a:pt x="13781" y="236077"/>
                </a:lnTo>
                <a:lnTo>
                  <a:pt x="17675" y="236077"/>
                </a:lnTo>
                <a:lnTo>
                  <a:pt x="17675" y="228107"/>
                </a:lnTo>
                <a:lnTo>
                  <a:pt x="13781" y="226733"/>
                </a:lnTo>
                <a:lnTo>
                  <a:pt x="13781" y="201174"/>
                </a:lnTo>
                <a:lnTo>
                  <a:pt x="17675" y="198975"/>
                </a:lnTo>
                <a:lnTo>
                  <a:pt x="17675" y="191830"/>
                </a:lnTo>
                <a:lnTo>
                  <a:pt x="21570" y="191830"/>
                </a:lnTo>
                <a:lnTo>
                  <a:pt x="21570" y="187158"/>
                </a:lnTo>
                <a:lnTo>
                  <a:pt x="29060" y="187158"/>
                </a:lnTo>
                <a:lnTo>
                  <a:pt x="34153" y="183860"/>
                </a:lnTo>
                <a:lnTo>
                  <a:pt x="35351" y="183860"/>
                </a:lnTo>
                <a:lnTo>
                  <a:pt x="35351" y="191830"/>
                </a:lnTo>
                <a:lnTo>
                  <a:pt x="44339" y="191830"/>
                </a:lnTo>
                <a:lnTo>
                  <a:pt x="44339" y="195402"/>
                </a:lnTo>
                <a:lnTo>
                  <a:pt x="48234" y="191830"/>
                </a:lnTo>
                <a:lnTo>
                  <a:pt x="51829" y="191830"/>
                </a:lnTo>
                <a:lnTo>
                  <a:pt x="51829" y="187158"/>
                </a:lnTo>
                <a:lnTo>
                  <a:pt x="55724" y="187158"/>
                </a:lnTo>
                <a:lnTo>
                  <a:pt x="55724" y="183860"/>
                </a:lnTo>
                <a:lnTo>
                  <a:pt x="51829" y="183860"/>
                </a:lnTo>
                <a:lnTo>
                  <a:pt x="51829" y="176714"/>
                </a:lnTo>
                <a:lnTo>
                  <a:pt x="55724" y="176714"/>
                </a:lnTo>
                <a:lnTo>
                  <a:pt x="55724" y="159400"/>
                </a:lnTo>
                <a:lnTo>
                  <a:pt x="59618" y="159400"/>
                </a:lnTo>
                <a:lnTo>
                  <a:pt x="59618" y="155827"/>
                </a:lnTo>
                <a:lnTo>
                  <a:pt x="62015" y="155827"/>
                </a:lnTo>
                <a:lnTo>
                  <a:pt x="62015" y="146483"/>
                </a:lnTo>
                <a:lnTo>
                  <a:pt x="65910" y="146483"/>
                </a:lnTo>
                <a:lnTo>
                  <a:pt x="65910" y="132467"/>
                </a:lnTo>
                <a:lnTo>
                  <a:pt x="69804" y="132467"/>
                </a:lnTo>
                <a:lnTo>
                  <a:pt x="65910" y="132467"/>
                </a:lnTo>
                <a:lnTo>
                  <a:pt x="65910" y="123397"/>
                </a:lnTo>
                <a:lnTo>
                  <a:pt x="78493" y="123397"/>
                </a:lnTo>
                <a:lnTo>
                  <a:pt x="78493" y="124497"/>
                </a:lnTo>
                <a:lnTo>
                  <a:pt x="96169" y="124497"/>
                </a:lnTo>
                <a:lnTo>
                  <a:pt x="96169" y="123397"/>
                </a:lnTo>
                <a:lnTo>
                  <a:pt x="119237" y="123397"/>
                </a:lnTo>
                <a:lnTo>
                  <a:pt x="119237" y="124497"/>
                </a:lnTo>
                <a:lnTo>
                  <a:pt x="122832" y="124497"/>
                </a:lnTo>
                <a:lnTo>
                  <a:pt x="122832" y="128069"/>
                </a:lnTo>
                <a:lnTo>
                  <a:pt x="126727" y="128069"/>
                </a:lnTo>
                <a:lnTo>
                  <a:pt x="126727" y="132467"/>
                </a:lnTo>
                <a:lnTo>
                  <a:pt x="134217" y="132467"/>
                </a:lnTo>
                <a:lnTo>
                  <a:pt x="134217" y="128069"/>
                </a:lnTo>
                <a:lnTo>
                  <a:pt x="139310" y="128069"/>
                </a:lnTo>
                <a:lnTo>
                  <a:pt x="139310" y="124497"/>
                </a:lnTo>
                <a:lnTo>
                  <a:pt x="139310" y="128069"/>
                </a:lnTo>
                <a:lnTo>
                  <a:pt x="143205" y="124497"/>
                </a:lnTo>
                <a:lnTo>
                  <a:pt x="143205" y="115153"/>
                </a:lnTo>
                <a:lnTo>
                  <a:pt x="139310" y="115153"/>
                </a:lnTo>
                <a:lnTo>
                  <a:pt x="139310" y="108282"/>
                </a:lnTo>
                <a:lnTo>
                  <a:pt x="143205" y="108282"/>
                </a:lnTo>
                <a:lnTo>
                  <a:pt x="143205" y="104709"/>
                </a:lnTo>
                <a:lnTo>
                  <a:pt x="139310" y="104709"/>
                </a:lnTo>
                <a:lnTo>
                  <a:pt x="139310" y="100037"/>
                </a:lnTo>
                <a:lnTo>
                  <a:pt x="143205" y="100037"/>
                </a:lnTo>
                <a:lnTo>
                  <a:pt x="143205" y="98938"/>
                </a:lnTo>
                <a:lnTo>
                  <a:pt x="139310" y="98938"/>
                </a:lnTo>
                <a:lnTo>
                  <a:pt x="139310" y="87120"/>
                </a:lnTo>
                <a:lnTo>
                  <a:pt x="134217" y="87120"/>
                </a:lnTo>
                <a:lnTo>
                  <a:pt x="139310" y="83822"/>
                </a:lnTo>
                <a:lnTo>
                  <a:pt x="134217" y="83822"/>
                </a:lnTo>
                <a:lnTo>
                  <a:pt x="149496" y="83822"/>
                </a:lnTo>
                <a:lnTo>
                  <a:pt x="149496" y="80249"/>
                </a:lnTo>
                <a:lnTo>
                  <a:pt x="153391" y="80249"/>
                </a:lnTo>
                <a:lnTo>
                  <a:pt x="153391" y="76677"/>
                </a:lnTo>
                <a:lnTo>
                  <a:pt x="164775" y="76677"/>
                </a:lnTo>
                <a:lnTo>
                  <a:pt x="164775" y="73379"/>
                </a:lnTo>
                <a:lnTo>
                  <a:pt x="168670" y="73379"/>
                </a:lnTo>
                <a:lnTo>
                  <a:pt x="168670" y="70905"/>
                </a:lnTo>
                <a:lnTo>
                  <a:pt x="171067" y="67332"/>
                </a:lnTo>
                <a:lnTo>
                  <a:pt x="171067" y="64034"/>
                </a:lnTo>
                <a:lnTo>
                  <a:pt x="168670" y="64034"/>
                </a:lnTo>
                <a:lnTo>
                  <a:pt x="168670" y="59362"/>
                </a:lnTo>
                <a:lnTo>
                  <a:pt x="171067" y="59362"/>
                </a:lnTo>
                <a:lnTo>
                  <a:pt x="171067" y="52217"/>
                </a:lnTo>
                <a:lnTo>
                  <a:pt x="168670" y="52217"/>
                </a:lnTo>
                <a:lnTo>
                  <a:pt x="168670" y="48919"/>
                </a:lnTo>
                <a:lnTo>
                  <a:pt x="164775" y="48919"/>
                </a:lnTo>
                <a:lnTo>
                  <a:pt x="168670" y="46445"/>
                </a:lnTo>
                <a:lnTo>
                  <a:pt x="168670" y="39575"/>
                </a:lnTo>
                <a:lnTo>
                  <a:pt x="164775" y="39575"/>
                </a:lnTo>
                <a:lnTo>
                  <a:pt x="164775" y="36002"/>
                </a:lnTo>
                <a:lnTo>
                  <a:pt x="160881" y="36002"/>
                </a:lnTo>
                <a:lnTo>
                  <a:pt x="160881" y="32429"/>
                </a:lnTo>
                <a:lnTo>
                  <a:pt x="168670" y="32429"/>
                </a:lnTo>
                <a:lnTo>
                  <a:pt x="168670" y="27757"/>
                </a:lnTo>
                <a:lnTo>
                  <a:pt x="164775" y="27757"/>
                </a:lnTo>
                <a:lnTo>
                  <a:pt x="168670" y="27757"/>
                </a:lnTo>
                <a:lnTo>
                  <a:pt x="168670" y="24459"/>
                </a:lnTo>
                <a:lnTo>
                  <a:pt x="171067" y="20886"/>
                </a:lnTo>
                <a:lnTo>
                  <a:pt x="187544" y="20886"/>
                </a:lnTo>
                <a:lnTo>
                  <a:pt x="187544" y="18688"/>
                </a:lnTo>
                <a:lnTo>
                  <a:pt x="183949" y="18688"/>
                </a:lnTo>
                <a:lnTo>
                  <a:pt x="183949" y="15115"/>
                </a:lnTo>
                <a:lnTo>
                  <a:pt x="178856" y="15115"/>
                </a:lnTo>
                <a:lnTo>
                  <a:pt x="183949" y="15115"/>
                </a:lnTo>
                <a:lnTo>
                  <a:pt x="183949" y="7970"/>
                </a:lnTo>
                <a:lnTo>
                  <a:pt x="178856" y="7970"/>
                </a:lnTo>
                <a:lnTo>
                  <a:pt x="178856" y="0"/>
                </a:lnTo>
                <a:lnTo>
                  <a:pt x="183949" y="0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10" name="Google Shape;1479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ICAgI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B9OwAAEhsAALhBAABqIAAAEAAAACYAAAAIAAAA//////////8="/>
              </a:ext>
            </a:extLst>
          </p:cNvSpPr>
          <p:nvPr/>
        </p:nvSpPr>
        <p:spPr>
          <a:xfrm>
            <a:off x="9670415" y="4400550"/>
            <a:ext cx="1012825" cy="868680"/>
          </a:xfrm>
          <a:custGeom>
            <a:avLst/>
            <a:gdLst/>
            <a:ahLst/>
            <a:cxnLst/>
            <a:rect l="0" t="0" r="1012825" b="868680"/>
            <a:pathLst>
              <a:path w="1012825" h="868680">
                <a:moveTo>
                  <a:pt x="191591" y="269021"/>
                </a:moveTo>
                <a:lnTo>
                  <a:pt x="195489" y="269021"/>
                </a:lnTo>
                <a:lnTo>
                  <a:pt x="195489" y="267921"/>
                </a:lnTo>
                <a:lnTo>
                  <a:pt x="204483" y="267921"/>
                </a:lnTo>
                <a:lnTo>
                  <a:pt x="204483" y="264345"/>
                </a:lnTo>
                <a:lnTo>
                  <a:pt x="204483" y="267921"/>
                </a:lnTo>
                <a:lnTo>
                  <a:pt x="222173" y="267921"/>
                </a:lnTo>
                <a:lnTo>
                  <a:pt x="222173" y="264345"/>
                </a:lnTo>
                <a:lnTo>
                  <a:pt x="226071" y="267921"/>
                </a:lnTo>
                <a:lnTo>
                  <a:pt x="234766" y="264345"/>
                </a:lnTo>
                <a:lnTo>
                  <a:pt x="236265" y="264345"/>
                </a:lnTo>
                <a:lnTo>
                  <a:pt x="241362" y="260769"/>
                </a:lnTo>
                <a:lnTo>
                  <a:pt x="244960" y="260769"/>
                </a:lnTo>
                <a:lnTo>
                  <a:pt x="244960" y="264345"/>
                </a:lnTo>
                <a:lnTo>
                  <a:pt x="260252" y="264345"/>
                </a:lnTo>
                <a:lnTo>
                  <a:pt x="260252" y="260769"/>
                </a:lnTo>
                <a:lnTo>
                  <a:pt x="260252" y="264345"/>
                </a:lnTo>
                <a:lnTo>
                  <a:pt x="260252" y="260769"/>
                </a:lnTo>
                <a:lnTo>
                  <a:pt x="260252" y="264345"/>
                </a:lnTo>
                <a:lnTo>
                  <a:pt x="279441" y="264345"/>
                </a:lnTo>
                <a:lnTo>
                  <a:pt x="279441" y="260769"/>
                </a:lnTo>
                <a:lnTo>
                  <a:pt x="293233" y="260769"/>
                </a:lnTo>
                <a:lnTo>
                  <a:pt x="293233" y="256368"/>
                </a:lnTo>
                <a:lnTo>
                  <a:pt x="297131" y="252792"/>
                </a:lnTo>
                <a:lnTo>
                  <a:pt x="297131" y="249216"/>
                </a:lnTo>
                <a:lnTo>
                  <a:pt x="301029" y="249216"/>
                </a:lnTo>
                <a:lnTo>
                  <a:pt x="301029" y="245640"/>
                </a:lnTo>
                <a:lnTo>
                  <a:pt x="305826" y="242339"/>
                </a:lnTo>
                <a:lnTo>
                  <a:pt x="309724" y="242339"/>
                </a:lnTo>
                <a:lnTo>
                  <a:pt x="309724" y="239864"/>
                </a:lnTo>
                <a:lnTo>
                  <a:pt x="313621" y="239864"/>
                </a:lnTo>
                <a:lnTo>
                  <a:pt x="313621" y="228310"/>
                </a:lnTo>
                <a:lnTo>
                  <a:pt x="317519" y="224735"/>
                </a:lnTo>
                <a:lnTo>
                  <a:pt x="317519" y="217858"/>
                </a:lnTo>
                <a:lnTo>
                  <a:pt x="323816" y="217858"/>
                </a:lnTo>
                <a:lnTo>
                  <a:pt x="327414" y="215382"/>
                </a:lnTo>
                <a:lnTo>
                  <a:pt x="327414" y="204929"/>
                </a:lnTo>
                <a:lnTo>
                  <a:pt x="331311" y="201628"/>
                </a:lnTo>
                <a:lnTo>
                  <a:pt x="327414" y="201628"/>
                </a:lnTo>
                <a:lnTo>
                  <a:pt x="327414" y="192276"/>
                </a:lnTo>
                <a:lnTo>
                  <a:pt x="331311" y="192276"/>
                </a:lnTo>
                <a:lnTo>
                  <a:pt x="331311" y="184024"/>
                </a:lnTo>
                <a:lnTo>
                  <a:pt x="327414" y="184024"/>
                </a:lnTo>
                <a:lnTo>
                  <a:pt x="327414" y="180448"/>
                </a:lnTo>
                <a:lnTo>
                  <a:pt x="331311" y="177147"/>
                </a:lnTo>
                <a:lnTo>
                  <a:pt x="331311" y="168895"/>
                </a:lnTo>
                <a:lnTo>
                  <a:pt x="335209" y="168895"/>
                </a:lnTo>
                <a:lnTo>
                  <a:pt x="335209" y="165319"/>
                </a:lnTo>
                <a:lnTo>
                  <a:pt x="343904" y="165319"/>
                </a:lnTo>
                <a:lnTo>
                  <a:pt x="343904" y="155966"/>
                </a:lnTo>
                <a:lnTo>
                  <a:pt x="350501" y="155966"/>
                </a:lnTo>
                <a:lnTo>
                  <a:pt x="350501" y="152665"/>
                </a:lnTo>
                <a:lnTo>
                  <a:pt x="354098" y="152665"/>
                </a:lnTo>
                <a:lnTo>
                  <a:pt x="354098" y="149089"/>
                </a:lnTo>
                <a:lnTo>
                  <a:pt x="370589" y="149089"/>
                </a:lnTo>
                <a:lnTo>
                  <a:pt x="374487" y="145514"/>
                </a:lnTo>
                <a:lnTo>
                  <a:pt x="380783" y="145514"/>
                </a:lnTo>
                <a:lnTo>
                  <a:pt x="380783" y="142213"/>
                </a:lnTo>
                <a:lnTo>
                  <a:pt x="384681" y="142213"/>
                </a:lnTo>
                <a:lnTo>
                  <a:pt x="384681" y="139737"/>
                </a:lnTo>
                <a:lnTo>
                  <a:pt x="388579" y="139737"/>
                </a:lnTo>
                <a:lnTo>
                  <a:pt x="388579" y="132860"/>
                </a:lnTo>
                <a:lnTo>
                  <a:pt x="392177" y="128184"/>
                </a:lnTo>
                <a:lnTo>
                  <a:pt x="392177" y="124608"/>
                </a:lnTo>
                <a:lnTo>
                  <a:pt x="396075" y="124608"/>
                </a:lnTo>
                <a:lnTo>
                  <a:pt x="396075" y="121032"/>
                </a:lnTo>
                <a:lnTo>
                  <a:pt x="399972" y="117731"/>
                </a:lnTo>
                <a:lnTo>
                  <a:pt x="399972" y="108379"/>
                </a:lnTo>
                <a:lnTo>
                  <a:pt x="410167" y="108379"/>
                </a:lnTo>
                <a:lnTo>
                  <a:pt x="410167" y="104803"/>
                </a:lnTo>
                <a:lnTo>
                  <a:pt x="415264" y="104803"/>
                </a:lnTo>
                <a:lnTo>
                  <a:pt x="415264" y="100127"/>
                </a:lnTo>
                <a:lnTo>
                  <a:pt x="418862" y="96826"/>
                </a:lnTo>
                <a:lnTo>
                  <a:pt x="422759" y="93250"/>
                </a:lnTo>
                <a:lnTo>
                  <a:pt x="426657" y="93250"/>
                </a:lnTo>
                <a:lnTo>
                  <a:pt x="426657" y="89674"/>
                </a:lnTo>
                <a:lnTo>
                  <a:pt x="436552" y="89674"/>
                </a:lnTo>
                <a:lnTo>
                  <a:pt x="440449" y="87473"/>
                </a:lnTo>
                <a:lnTo>
                  <a:pt x="445547" y="83897"/>
                </a:lnTo>
                <a:lnTo>
                  <a:pt x="449444" y="80321"/>
                </a:lnTo>
                <a:lnTo>
                  <a:pt x="453342" y="80321"/>
                </a:lnTo>
                <a:lnTo>
                  <a:pt x="453342" y="77020"/>
                </a:lnTo>
                <a:lnTo>
                  <a:pt x="456940" y="77020"/>
                </a:lnTo>
                <a:lnTo>
                  <a:pt x="456940" y="73444"/>
                </a:lnTo>
                <a:lnTo>
                  <a:pt x="459639" y="73444"/>
                </a:lnTo>
                <a:lnTo>
                  <a:pt x="459639" y="68768"/>
                </a:lnTo>
                <a:lnTo>
                  <a:pt x="463237" y="68768"/>
                </a:lnTo>
                <a:lnTo>
                  <a:pt x="467134" y="65192"/>
                </a:lnTo>
                <a:lnTo>
                  <a:pt x="471032" y="65192"/>
                </a:lnTo>
                <a:lnTo>
                  <a:pt x="471032" y="52539"/>
                </a:lnTo>
                <a:lnTo>
                  <a:pt x="474630" y="52539"/>
                </a:lnTo>
                <a:lnTo>
                  <a:pt x="479727" y="48963"/>
                </a:lnTo>
                <a:lnTo>
                  <a:pt x="483625" y="48963"/>
                </a:lnTo>
                <a:lnTo>
                  <a:pt x="483625" y="45387"/>
                </a:lnTo>
                <a:lnTo>
                  <a:pt x="484824" y="45387"/>
                </a:lnTo>
                <a:lnTo>
                  <a:pt x="484824" y="40711"/>
                </a:lnTo>
                <a:lnTo>
                  <a:pt x="483625" y="40711"/>
                </a:lnTo>
                <a:lnTo>
                  <a:pt x="483625" y="36035"/>
                </a:lnTo>
                <a:lnTo>
                  <a:pt x="479727" y="31358"/>
                </a:lnTo>
                <a:lnTo>
                  <a:pt x="479727" y="28057"/>
                </a:lnTo>
                <a:lnTo>
                  <a:pt x="483625" y="28057"/>
                </a:lnTo>
                <a:lnTo>
                  <a:pt x="483625" y="14029"/>
                </a:lnTo>
                <a:lnTo>
                  <a:pt x="484824" y="14029"/>
                </a:lnTo>
                <a:lnTo>
                  <a:pt x="484824" y="4676"/>
                </a:lnTo>
                <a:lnTo>
                  <a:pt x="489921" y="4676"/>
                </a:lnTo>
                <a:lnTo>
                  <a:pt x="489921" y="0"/>
                </a:lnTo>
                <a:lnTo>
                  <a:pt x="493819" y="0"/>
                </a:lnTo>
                <a:lnTo>
                  <a:pt x="497717" y="4676"/>
                </a:lnTo>
                <a:lnTo>
                  <a:pt x="497717" y="37410"/>
                </a:lnTo>
                <a:lnTo>
                  <a:pt x="493819" y="55840"/>
                </a:lnTo>
                <a:lnTo>
                  <a:pt x="493819" y="277273"/>
                </a:lnTo>
                <a:lnTo>
                  <a:pt x="497717" y="273697"/>
                </a:lnTo>
                <a:lnTo>
                  <a:pt x="510310" y="267921"/>
                </a:lnTo>
                <a:lnTo>
                  <a:pt x="515407" y="260769"/>
                </a:lnTo>
                <a:lnTo>
                  <a:pt x="520504" y="264345"/>
                </a:lnTo>
                <a:lnTo>
                  <a:pt x="524402" y="264345"/>
                </a:lnTo>
                <a:lnTo>
                  <a:pt x="524402" y="267921"/>
                </a:lnTo>
                <a:lnTo>
                  <a:pt x="528000" y="267921"/>
                </a:lnTo>
                <a:lnTo>
                  <a:pt x="528000" y="269021"/>
                </a:lnTo>
                <a:lnTo>
                  <a:pt x="531898" y="269021"/>
                </a:lnTo>
                <a:lnTo>
                  <a:pt x="531898" y="273697"/>
                </a:lnTo>
                <a:lnTo>
                  <a:pt x="535795" y="273697"/>
                </a:lnTo>
                <a:lnTo>
                  <a:pt x="535795" y="277273"/>
                </a:lnTo>
                <a:lnTo>
                  <a:pt x="539393" y="277273"/>
                </a:lnTo>
                <a:lnTo>
                  <a:pt x="539393" y="287726"/>
                </a:lnTo>
                <a:lnTo>
                  <a:pt x="554685" y="287726"/>
                </a:lnTo>
                <a:lnTo>
                  <a:pt x="554685" y="292402"/>
                </a:lnTo>
                <a:lnTo>
                  <a:pt x="562480" y="292402"/>
                </a:lnTo>
                <a:lnTo>
                  <a:pt x="562480" y="293503"/>
                </a:lnTo>
                <a:lnTo>
                  <a:pt x="576272" y="293503"/>
                </a:lnTo>
                <a:lnTo>
                  <a:pt x="580170" y="292402"/>
                </a:lnTo>
                <a:lnTo>
                  <a:pt x="592763" y="292402"/>
                </a:lnTo>
                <a:lnTo>
                  <a:pt x="592763" y="287726"/>
                </a:lnTo>
                <a:lnTo>
                  <a:pt x="592763" y="292402"/>
                </a:lnTo>
                <a:lnTo>
                  <a:pt x="606855" y="292402"/>
                </a:lnTo>
                <a:lnTo>
                  <a:pt x="606855" y="287726"/>
                </a:lnTo>
                <a:lnTo>
                  <a:pt x="614351" y="287726"/>
                </a:lnTo>
                <a:lnTo>
                  <a:pt x="614351" y="284150"/>
                </a:lnTo>
                <a:lnTo>
                  <a:pt x="619448" y="287726"/>
                </a:lnTo>
                <a:lnTo>
                  <a:pt x="619448" y="284150"/>
                </a:lnTo>
                <a:lnTo>
                  <a:pt x="623346" y="284150"/>
                </a:lnTo>
                <a:lnTo>
                  <a:pt x="623346" y="280574"/>
                </a:lnTo>
                <a:lnTo>
                  <a:pt x="629642" y="280574"/>
                </a:lnTo>
                <a:lnTo>
                  <a:pt x="624545" y="280574"/>
                </a:lnTo>
                <a:lnTo>
                  <a:pt x="629642" y="277273"/>
                </a:lnTo>
                <a:lnTo>
                  <a:pt x="629642" y="280574"/>
                </a:lnTo>
                <a:lnTo>
                  <a:pt x="629642" y="277273"/>
                </a:lnTo>
                <a:lnTo>
                  <a:pt x="633540" y="277273"/>
                </a:lnTo>
                <a:lnTo>
                  <a:pt x="633540" y="273697"/>
                </a:lnTo>
                <a:lnTo>
                  <a:pt x="637138" y="273697"/>
                </a:lnTo>
                <a:lnTo>
                  <a:pt x="637138" y="277273"/>
                </a:lnTo>
                <a:lnTo>
                  <a:pt x="637138" y="273697"/>
                </a:lnTo>
                <a:lnTo>
                  <a:pt x="641036" y="273697"/>
                </a:lnTo>
                <a:lnTo>
                  <a:pt x="641036" y="277273"/>
                </a:lnTo>
                <a:lnTo>
                  <a:pt x="641036" y="273697"/>
                </a:lnTo>
                <a:lnTo>
                  <a:pt x="650030" y="273697"/>
                </a:lnTo>
                <a:lnTo>
                  <a:pt x="650030" y="269021"/>
                </a:lnTo>
                <a:lnTo>
                  <a:pt x="653628" y="273697"/>
                </a:lnTo>
                <a:lnTo>
                  <a:pt x="653628" y="269021"/>
                </a:lnTo>
                <a:lnTo>
                  <a:pt x="655128" y="269021"/>
                </a:lnTo>
                <a:lnTo>
                  <a:pt x="655128" y="267921"/>
                </a:lnTo>
                <a:lnTo>
                  <a:pt x="655128" y="269021"/>
                </a:lnTo>
                <a:lnTo>
                  <a:pt x="655128" y="267921"/>
                </a:lnTo>
                <a:lnTo>
                  <a:pt x="658726" y="267921"/>
                </a:lnTo>
                <a:lnTo>
                  <a:pt x="658726" y="269021"/>
                </a:lnTo>
                <a:lnTo>
                  <a:pt x="658726" y="267921"/>
                </a:lnTo>
                <a:lnTo>
                  <a:pt x="663823" y="267921"/>
                </a:lnTo>
                <a:lnTo>
                  <a:pt x="663823" y="264345"/>
                </a:lnTo>
                <a:lnTo>
                  <a:pt x="663823" y="267921"/>
                </a:lnTo>
                <a:lnTo>
                  <a:pt x="667720" y="267921"/>
                </a:lnTo>
                <a:lnTo>
                  <a:pt x="667720" y="264345"/>
                </a:lnTo>
                <a:lnTo>
                  <a:pt x="671618" y="264345"/>
                </a:lnTo>
                <a:lnTo>
                  <a:pt x="667720" y="264345"/>
                </a:lnTo>
                <a:lnTo>
                  <a:pt x="671618" y="264345"/>
                </a:lnTo>
                <a:lnTo>
                  <a:pt x="671618" y="260769"/>
                </a:lnTo>
                <a:lnTo>
                  <a:pt x="679114" y="260769"/>
                </a:lnTo>
                <a:lnTo>
                  <a:pt x="679114" y="264345"/>
                </a:lnTo>
                <a:lnTo>
                  <a:pt x="681812" y="260769"/>
                </a:lnTo>
                <a:lnTo>
                  <a:pt x="698303" y="260769"/>
                </a:lnTo>
                <a:lnTo>
                  <a:pt x="698303" y="264345"/>
                </a:lnTo>
                <a:lnTo>
                  <a:pt x="698303" y="260769"/>
                </a:lnTo>
                <a:lnTo>
                  <a:pt x="705799" y="260769"/>
                </a:lnTo>
                <a:lnTo>
                  <a:pt x="705799" y="264345"/>
                </a:lnTo>
                <a:lnTo>
                  <a:pt x="708197" y="260769"/>
                </a:lnTo>
                <a:lnTo>
                  <a:pt x="712095" y="260769"/>
                </a:lnTo>
                <a:lnTo>
                  <a:pt x="712095" y="264345"/>
                </a:lnTo>
                <a:lnTo>
                  <a:pt x="715993" y="264345"/>
                </a:lnTo>
                <a:lnTo>
                  <a:pt x="715993" y="260769"/>
                </a:lnTo>
                <a:lnTo>
                  <a:pt x="715993" y="264345"/>
                </a:lnTo>
                <a:lnTo>
                  <a:pt x="719891" y="264345"/>
                </a:lnTo>
                <a:lnTo>
                  <a:pt x="719891" y="260769"/>
                </a:lnTo>
                <a:lnTo>
                  <a:pt x="719891" y="264345"/>
                </a:lnTo>
                <a:lnTo>
                  <a:pt x="724688" y="264345"/>
                </a:lnTo>
                <a:lnTo>
                  <a:pt x="724688" y="267921"/>
                </a:lnTo>
                <a:lnTo>
                  <a:pt x="728586" y="267921"/>
                </a:lnTo>
                <a:lnTo>
                  <a:pt x="728586" y="273697"/>
                </a:lnTo>
                <a:lnTo>
                  <a:pt x="732484" y="273697"/>
                </a:lnTo>
                <a:lnTo>
                  <a:pt x="732484" y="269021"/>
                </a:lnTo>
                <a:lnTo>
                  <a:pt x="736381" y="269021"/>
                </a:lnTo>
                <a:lnTo>
                  <a:pt x="736381" y="273697"/>
                </a:lnTo>
                <a:lnTo>
                  <a:pt x="738780" y="269021"/>
                </a:lnTo>
                <a:lnTo>
                  <a:pt x="738780" y="273697"/>
                </a:lnTo>
                <a:lnTo>
                  <a:pt x="742678" y="269021"/>
                </a:lnTo>
                <a:lnTo>
                  <a:pt x="750174" y="269021"/>
                </a:lnTo>
                <a:lnTo>
                  <a:pt x="750174" y="267921"/>
                </a:lnTo>
                <a:lnTo>
                  <a:pt x="754071" y="267921"/>
                </a:lnTo>
                <a:lnTo>
                  <a:pt x="759169" y="269021"/>
                </a:lnTo>
                <a:lnTo>
                  <a:pt x="759169" y="267921"/>
                </a:lnTo>
                <a:lnTo>
                  <a:pt x="762766" y="267921"/>
                </a:lnTo>
                <a:lnTo>
                  <a:pt x="764266" y="269021"/>
                </a:lnTo>
                <a:lnTo>
                  <a:pt x="764266" y="267921"/>
                </a:lnTo>
                <a:lnTo>
                  <a:pt x="769363" y="267921"/>
                </a:lnTo>
                <a:lnTo>
                  <a:pt x="769363" y="264345"/>
                </a:lnTo>
                <a:lnTo>
                  <a:pt x="769363" y="267921"/>
                </a:lnTo>
                <a:lnTo>
                  <a:pt x="772961" y="267921"/>
                </a:lnTo>
                <a:lnTo>
                  <a:pt x="769363" y="267921"/>
                </a:lnTo>
                <a:lnTo>
                  <a:pt x="769363" y="264345"/>
                </a:lnTo>
                <a:lnTo>
                  <a:pt x="772961" y="264345"/>
                </a:lnTo>
                <a:lnTo>
                  <a:pt x="772961" y="267921"/>
                </a:lnTo>
                <a:lnTo>
                  <a:pt x="776858" y="267921"/>
                </a:lnTo>
                <a:lnTo>
                  <a:pt x="776858" y="269021"/>
                </a:lnTo>
                <a:lnTo>
                  <a:pt x="780756" y="277273"/>
                </a:lnTo>
                <a:lnTo>
                  <a:pt x="784354" y="280574"/>
                </a:lnTo>
                <a:lnTo>
                  <a:pt x="790950" y="297079"/>
                </a:lnTo>
                <a:lnTo>
                  <a:pt x="803543" y="312208"/>
                </a:lnTo>
                <a:lnTo>
                  <a:pt x="818835" y="336689"/>
                </a:lnTo>
                <a:lnTo>
                  <a:pt x="821233" y="339990"/>
                </a:lnTo>
                <a:lnTo>
                  <a:pt x="837724" y="364472"/>
                </a:lnTo>
                <a:lnTo>
                  <a:pt x="864409" y="408758"/>
                </a:lnTo>
                <a:lnTo>
                  <a:pt x="882099" y="433240"/>
                </a:lnTo>
                <a:lnTo>
                  <a:pt x="893492" y="447268"/>
                </a:lnTo>
                <a:lnTo>
                  <a:pt x="893492" y="449469"/>
                </a:lnTo>
                <a:lnTo>
                  <a:pt x="898589" y="453045"/>
                </a:lnTo>
                <a:lnTo>
                  <a:pt x="902487" y="456621"/>
                </a:lnTo>
                <a:lnTo>
                  <a:pt x="903686" y="468174"/>
                </a:lnTo>
                <a:lnTo>
                  <a:pt x="912681" y="477526"/>
                </a:lnTo>
                <a:lnTo>
                  <a:pt x="924075" y="498432"/>
                </a:lnTo>
                <a:lnTo>
                  <a:pt x="930371" y="512461"/>
                </a:lnTo>
                <a:lnTo>
                  <a:pt x="946862" y="536942"/>
                </a:lnTo>
                <a:lnTo>
                  <a:pt x="954658" y="553171"/>
                </a:lnTo>
                <a:lnTo>
                  <a:pt x="960954" y="561424"/>
                </a:lnTo>
                <a:lnTo>
                  <a:pt x="964852" y="568300"/>
                </a:lnTo>
                <a:lnTo>
                  <a:pt x="981342" y="602134"/>
                </a:lnTo>
                <a:lnTo>
                  <a:pt x="984940" y="605732"/>
                </a:lnTo>
                <a:lnTo>
                  <a:pt x="1007727" y="652198"/>
                </a:lnTo>
                <a:lnTo>
                  <a:pt x="1012825" y="661550"/>
                </a:lnTo>
                <a:lnTo>
                  <a:pt x="1012825" y="668427"/>
                </a:lnTo>
                <a:lnTo>
                  <a:pt x="1011625" y="668427"/>
                </a:lnTo>
                <a:lnTo>
                  <a:pt x="1012825" y="668427"/>
                </a:lnTo>
                <a:lnTo>
                  <a:pt x="1012825" y="672003"/>
                </a:lnTo>
                <a:lnTo>
                  <a:pt x="1011625" y="672003"/>
                </a:lnTo>
                <a:lnTo>
                  <a:pt x="1011625" y="668427"/>
                </a:lnTo>
                <a:lnTo>
                  <a:pt x="1007727" y="668427"/>
                </a:lnTo>
                <a:lnTo>
                  <a:pt x="1007727" y="672003"/>
                </a:lnTo>
                <a:lnTo>
                  <a:pt x="1011625" y="672003"/>
                </a:lnTo>
                <a:lnTo>
                  <a:pt x="1011625" y="675579"/>
                </a:lnTo>
                <a:lnTo>
                  <a:pt x="1002930" y="675579"/>
                </a:lnTo>
                <a:lnTo>
                  <a:pt x="1002930" y="684656"/>
                </a:lnTo>
                <a:lnTo>
                  <a:pt x="1002930" y="681355"/>
                </a:lnTo>
                <a:lnTo>
                  <a:pt x="999032" y="681355"/>
                </a:lnTo>
                <a:lnTo>
                  <a:pt x="999032" y="689333"/>
                </a:lnTo>
                <a:lnTo>
                  <a:pt x="991237" y="689333"/>
                </a:lnTo>
                <a:lnTo>
                  <a:pt x="991237" y="705837"/>
                </a:lnTo>
                <a:lnTo>
                  <a:pt x="991237" y="702261"/>
                </a:lnTo>
                <a:lnTo>
                  <a:pt x="995135" y="702261"/>
                </a:lnTo>
                <a:lnTo>
                  <a:pt x="991237" y="702261"/>
                </a:lnTo>
                <a:lnTo>
                  <a:pt x="991237" y="705837"/>
                </a:lnTo>
                <a:lnTo>
                  <a:pt x="995135" y="705837"/>
                </a:lnTo>
                <a:lnTo>
                  <a:pt x="995135" y="702261"/>
                </a:lnTo>
                <a:lnTo>
                  <a:pt x="995135" y="709138"/>
                </a:lnTo>
                <a:lnTo>
                  <a:pt x="991237" y="709138"/>
                </a:lnTo>
                <a:lnTo>
                  <a:pt x="991237" y="712714"/>
                </a:lnTo>
                <a:lnTo>
                  <a:pt x="991237" y="709138"/>
                </a:lnTo>
                <a:lnTo>
                  <a:pt x="995135" y="709138"/>
                </a:lnTo>
                <a:lnTo>
                  <a:pt x="995135" y="712714"/>
                </a:lnTo>
                <a:lnTo>
                  <a:pt x="987639" y="712714"/>
                </a:lnTo>
                <a:lnTo>
                  <a:pt x="987639" y="717390"/>
                </a:lnTo>
                <a:lnTo>
                  <a:pt x="991237" y="717390"/>
                </a:lnTo>
                <a:lnTo>
                  <a:pt x="987639" y="717390"/>
                </a:lnTo>
                <a:lnTo>
                  <a:pt x="987639" y="720966"/>
                </a:lnTo>
                <a:lnTo>
                  <a:pt x="984940" y="720966"/>
                </a:lnTo>
                <a:lnTo>
                  <a:pt x="984940" y="724267"/>
                </a:lnTo>
                <a:lnTo>
                  <a:pt x="981342" y="724267"/>
                </a:lnTo>
                <a:lnTo>
                  <a:pt x="981342" y="720966"/>
                </a:lnTo>
                <a:lnTo>
                  <a:pt x="977445" y="720966"/>
                </a:lnTo>
                <a:lnTo>
                  <a:pt x="977445" y="727843"/>
                </a:lnTo>
                <a:lnTo>
                  <a:pt x="973547" y="727843"/>
                </a:lnTo>
                <a:lnTo>
                  <a:pt x="973547" y="730043"/>
                </a:lnTo>
                <a:lnTo>
                  <a:pt x="968450" y="730043"/>
                </a:lnTo>
                <a:lnTo>
                  <a:pt x="973547" y="730043"/>
                </a:lnTo>
                <a:lnTo>
                  <a:pt x="968450" y="730043"/>
                </a:lnTo>
                <a:lnTo>
                  <a:pt x="968450" y="733619"/>
                </a:lnTo>
                <a:lnTo>
                  <a:pt x="973547" y="733619"/>
                </a:lnTo>
                <a:lnTo>
                  <a:pt x="968450" y="733619"/>
                </a:lnTo>
                <a:lnTo>
                  <a:pt x="968450" y="740771"/>
                </a:lnTo>
                <a:lnTo>
                  <a:pt x="968450" y="737195"/>
                </a:lnTo>
                <a:lnTo>
                  <a:pt x="964852" y="737195"/>
                </a:lnTo>
                <a:lnTo>
                  <a:pt x="964852" y="740771"/>
                </a:lnTo>
                <a:lnTo>
                  <a:pt x="960954" y="740771"/>
                </a:lnTo>
                <a:lnTo>
                  <a:pt x="960954" y="744072"/>
                </a:lnTo>
                <a:lnTo>
                  <a:pt x="964852" y="744072"/>
                </a:lnTo>
                <a:lnTo>
                  <a:pt x="960954" y="744072"/>
                </a:lnTo>
                <a:lnTo>
                  <a:pt x="964852" y="744072"/>
                </a:lnTo>
                <a:lnTo>
                  <a:pt x="964852" y="748748"/>
                </a:lnTo>
                <a:lnTo>
                  <a:pt x="960954" y="748748"/>
                </a:lnTo>
                <a:lnTo>
                  <a:pt x="960954" y="753424"/>
                </a:lnTo>
                <a:lnTo>
                  <a:pt x="958255" y="753424"/>
                </a:lnTo>
                <a:lnTo>
                  <a:pt x="958255" y="752324"/>
                </a:lnTo>
                <a:lnTo>
                  <a:pt x="958255" y="753424"/>
                </a:lnTo>
                <a:lnTo>
                  <a:pt x="954658" y="753424"/>
                </a:lnTo>
                <a:lnTo>
                  <a:pt x="954658" y="764978"/>
                </a:lnTo>
                <a:lnTo>
                  <a:pt x="950760" y="764978"/>
                </a:lnTo>
                <a:lnTo>
                  <a:pt x="950760" y="768553"/>
                </a:lnTo>
                <a:lnTo>
                  <a:pt x="954658" y="768553"/>
                </a:lnTo>
                <a:lnTo>
                  <a:pt x="950760" y="768553"/>
                </a:lnTo>
                <a:lnTo>
                  <a:pt x="954658" y="768553"/>
                </a:lnTo>
                <a:lnTo>
                  <a:pt x="954658" y="776806"/>
                </a:lnTo>
                <a:lnTo>
                  <a:pt x="950760" y="772129"/>
                </a:lnTo>
                <a:lnTo>
                  <a:pt x="950760" y="781482"/>
                </a:lnTo>
                <a:lnTo>
                  <a:pt x="954658" y="781482"/>
                </a:lnTo>
                <a:lnTo>
                  <a:pt x="954658" y="780382"/>
                </a:lnTo>
                <a:lnTo>
                  <a:pt x="954658" y="781482"/>
                </a:lnTo>
                <a:lnTo>
                  <a:pt x="950760" y="781482"/>
                </a:lnTo>
                <a:lnTo>
                  <a:pt x="950760" y="786158"/>
                </a:lnTo>
                <a:lnTo>
                  <a:pt x="954658" y="786158"/>
                </a:lnTo>
                <a:lnTo>
                  <a:pt x="954658" y="789459"/>
                </a:lnTo>
                <a:lnTo>
                  <a:pt x="950760" y="789459"/>
                </a:lnTo>
                <a:lnTo>
                  <a:pt x="938167" y="796611"/>
                </a:lnTo>
                <a:lnTo>
                  <a:pt x="916579" y="803488"/>
                </a:lnTo>
                <a:lnTo>
                  <a:pt x="903686" y="805963"/>
                </a:lnTo>
                <a:lnTo>
                  <a:pt x="885997" y="812840"/>
                </a:lnTo>
                <a:lnTo>
                  <a:pt x="855414" y="824393"/>
                </a:lnTo>
                <a:lnTo>
                  <a:pt x="834126" y="833746"/>
                </a:lnTo>
                <a:lnTo>
                  <a:pt x="794548" y="848875"/>
                </a:lnTo>
                <a:lnTo>
                  <a:pt x="790950" y="848875"/>
                </a:lnTo>
                <a:lnTo>
                  <a:pt x="780756" y="856027"/>
                </a:lnTo>
                <a:lnTo>
                  <a:pt x="742678" y="868680"/>
                </a:lnTo>
                <a:lnTo>
                  <a:pt x="738780" y="868680"/>
                </a:lnTo>
                <a:lnTo>
                  <a:pt x="728586" y="865379"/>
                </a:lnTo>
                <a:lnTo>
                  <a:pt x="719891" y="861803"/>
                </a:lnTo>
                <a:lnTo>
                  <a:pt x="715993" y="861803"/>
                </a:lnTo>
                <a:lnTo>
                  <a:pt x="708197" y="858227"/>
                </a:lnTo>
                <a:lnTo>
                  <a:pt x="705799" y="858227"/>
                </a:lnTo>
                <a:lnTo>
                  <a:pt x="679114" y="852451"/>
                </a:lnTo>
                <a:lnTo>
                  <a:pt x="675216" y="848875"/>
                </a:lnTo>
                <a:lnTo>
                  <a:pt x="653628" y="845574"/>
                </a:lnTo>
                <a:lnTo>
                  <a:pt x="650030" y="840898"/>
                </a:lnTo>
                <a:lnTo>
                  <a:pt x="637138" y="837322"/>
                </a:lnTo>
                <a:lnTo>
                  <a:pt x="633540" y="837322"/>
                </a:lnTo>
                <a:lnTo>
                  <a:pt x="629642" y="833746"/>
                </a:lnTo>
                <a:lnTo>
                  <a:pt x="619448" y="830445"/>
                </a:lnTo>
                <a:lnTo>
                  <a:pt x="592763" y="824393"/>
                </a:lnTo>
                <a:lnTo>
                  <a:pt x="585267" y="821092"/>
                </a:lnTo>
                <a:lnTo>
                  <a:pt x="576272" y="821092"/>
                </a:lnTo>
                <a:lnTo>
                  <a:pt x="572375" y="817516"/>
                </a:lnTo>
                <a:lnTo>
                  <a:pt x="568777" y="817516"/>
                </a:lnTo>
                <a:lnTo>
                  <a:pt x="539393" y="809264"/>
                </a:lnTo>
                <a:lnTo>
                  <a:pt x="535795" y="812862"/>
                </a:lnTo>
                <a:lnTo>
                  <a:pt x="542092" y="812862"/>
                </a:lnTo>
                <a:lnTo>
                  <a:pt x="539393" y="817516"/>
                </a:lnTo>
                <a:lnTo>
                  <a:pt x="539393" y="821092"/>
                </a:lnTo>
                <a:lnTo>
                  <a:pt x="542092" y="821092"/>
                </a:lnTo>
                <a:lnTo>
                  <a:pt x="542092" y="827969"/>
                </a:lnTo>
                <a:lnTo>
                  <a:pt x="539393" y="827969"/>
                </a:lnTo>
                <a:lnTo>
                  <a:pt x="539393" y="824393"/>
                </a:lnTo>
                <a:lnTo>
                  <a:pt x="539393" y="827969"/>
                </a:lnTo>
                <a:lnTo>
                  <a:pt x="539393" y="824393"/>
                </a:lnTo>
                <a:lnTo>
                  <a:pt x="528000" y="824393"/>
                </a:lnTo>
                <a:lnTo>
                  <a:pt x="528000" y="821092"/>
                </a:lnTo>
                <a:lnTo>
                  <a:pt x="515407" y="821092"/>
                </a:lnTo>
                <a:lnTo>
                  <a:pt x="514208" y="817516"/>
                </a:lnTo>
                <a:lnTo>
                  <a:pt x="514208" y="821092"/>
                </a:lnTo>
                <a:lnTo>
                  <a:pt x="510310" y="821092"/>
                </a:lnTo>
                <a:lnTo>
                  <a:pt x="510310" y="817516"/>
                </a:lnTo>
                <a:lnTo>
                  <a:pt x="497717" y="817516"/>
                </a:lnTo>
                <a:lnTo>
                  <a:pt x="497717" y="812840"/>
                </a:lnTo>
                <a:lnTo>
                  <a:pt x="493819" y="812840"/>
                </a:lnTo>
                <a:lnTo>
                  <a:pt x="493819" y="809264"/>
                </a:lnTo>
                <a:lnTo>
                  <a:pt x="489921" y="805963"/>
                </a:lnTo>
                <a:lnTo>
                  <a:pt x="489921" y="803488"/>
                </a:lnTo>
                <a:lnTo>
                  <a:pt x="471032" y="803488"/>
                </a:lnTo>
                <a:lnTo>
                  <a:pt x="471032" y="799912"/>
                </a:lnTo>
                <a:lnTo>
                  <a:pt x="467134" y="799912"/>
                </a:lnTo>
                <a:lnTo>
                  <a:pt x="467134" y="803488"/>
                </a:lnTo>
                <a:lnTo>
                  <a:pt x="463237" y="803488"/>
                </a:lnTo>
                <a:lnTo>
                  <a:pt x="463237" y="805963"/>
                </a:lnTo>
                <a:lnTo>
                  <a:pt x="463237" y="803488"/>
                </a:lnTo>
                <a:lnTo>
                  <a:pt x="459639" y="803488"/>
                </a:lnTo>
                <a:lnTo>
                  <a:pt x="459639" y="805963"/>
                </a:lnTo>
                <a:lnTo>
                  <a:pt x="459639" y="803488"/>
                </a:lnTo>
                <a:lnTo>
                  <a:pt x="456940" y="805963"/>
                </a:lnTo>
                <a:lnTo>
                  <a:pt x="453342" y="803488"/>
                </a:lnTo>
                <a:lnTo>
                  <a:pt x="445547" y="803488"/>
                </a:lnTo>
                <a:lnTo>
                  <a:pt x="445547" y="805963"/>
                </a:lnTo>
                <a:lnTo>
                  <a:pt x="440449" y="805963"/>
                </a:lnTo>
                <a:lnTo>
                  <a:pt x="440449" y="803488"/>
                </a:lnTo>
                <a:lnTo>
                  <a:pt x="436552" y="803488"/>
                </a:lnTo>
                <a:lnTo>
                  <a:pt x="432954" y="799890"/>
                </a:lnTo>
                <a:lnTo>
                  <a:pt x="430255" y="799890"/>
                </a:lnTo>
                <a:lnTo>
                  <a:pt x="430255" y="796611"/>
                </a:lnTo>
                <a:lnTo>
                  <a:pt x="406269" y="796611"/>
                </a:lnTo>
                <a:lnTo>
                  <a:pt x="406269" y="803488"/>
                </a:lnTo>
                <a:lnTo>
                  <a:pt x="410167" y="803488"/>
                </a:lnTo>
                <a:lnTo>
                  <a:pt x="402371" y="803488"/>
                </a:lnTo>
                <a:lnTo>
                  <a:pt x="402371" y="805963"/>
                </a:lnTo>
                <a:lnTo>
                  <a:pt x="399972" y="805963"/>
                </a:lnTo>
                <a:lnTo>
                  <a:pt x="399972" y="809264"/>
                </a:lnTo>
                <a:lnTo>
                  <a:pt x="396075" y="809264"/>
                </a:lnTo>
                <a:lnTo>
                  <a:pt x="396075" y="817516"/>
                </a:lnTo>
                <a:lnTo>
                  <a:pt x="392177" y="817516"/>
                </a:lnTo>
                <a:lnTo>
                  <a:pt x="388579" y="821114"/>
                </a:lnTo>
                <a:lnTo>
                  <a:pt x="384681" y="821114"/>
                </a:lnTo>
                <a:lnTo>
                  <a:pt x="384681" y="824393"/>
                </a:lnTo>
                <a:lnTo>
                  <a:pt x="380783" y="824393"/>
                </a:lnTo>
                <a:lnTo>
                  <a:pt x="380783" y="833746"/>
                </a:lnTo>
                <a:lnTo>
                  <a:pt x="375686" y="833746"/>
                </a:lnTo>
                <a:lnTo>
                  <a:pt x="375686" y="837322"/>
                </a:lnTo>
                <a:lnTo>
                  <a:pt x="374487" y="837322"/>
                </a:lnTo>
                <a:lnTo>
                  <a:pt x="375686" y="840898"/>
                </a:lnTo>
                <a:lnTo>
                  <a:pt x="374487" y="845574"/>
                </a:lnTo>
                <a:lnTo>
                  <a:pt x="365492" y="845574"/>
                </a:lnTo>
                <a:lnTo>
                  <a:pt x="365492" y="840898"/>
                </a:lnTo>
                <a:lnTo>
                  <a:pt x="357996" y="840898"/>
                </a:lnTo>
                <a:lnTo>
                  <a:pt x="357996" y="837322"/>
                </a:lnTo>
                <a:lnTo>
                  <a:pt x="347802" y="837322"/>
                </a:lnTo>
                <a:lnTo>
                  <a:pt x="347802" y="833746"/>
                </a:lnTo>
                <a:lnTo>
                  <a:pt x="343904" y="833746"/>
                </a:lnTo>
                <a:lnTo>
                  <a:pt x="343904" y="827969"/>
                </a:lnTo>
                <a:lnTo>
                  <a:pt x="340306" y="827969"/>
                </a:lnTo>
                <a:lnTo>
                  <a:pt x="340306" y="809264"/>
                </a:lnTo>
                <a:lnTo>
                  <a:pt x="335209" y="809264"/>
                </a:lnTo>
                <a:lnTo>
                  <a:pt x="335209" y="793035"/>
                </a:lnTo>
                <a:lnTo>
                  <a:pt x="331311" y="793035"/>
                </a:lnTo>
                <a:lnTo>
                  <a:pt x="331311" y="786158"/>
                </a:lnTo>
                <a:lnTo>
                  <a:pt x="335209" y="781482"/>
                </a:lnTo>
                <a:lnTo>
                  <a:pt x="331311" y="780382"/>
                </a:lnTo>
                <a:lnTo>
                  <a:pt x="331311" y="772129"/>
                </a:lnTo>
                <a:lnTo>
                  <a:pt x="335209" y="772129"/>
                </a:lnTo>
                <a:lnTo>
                  <a:pt x="335209" y="768553"/>
                </a:lnTo>
                <a:lnTo>
                  <a:pt x="327414" y="768553"/>
                </a:lnTo>
                <a:lnTo>
                  <a:pt x="327414" y="764978"/>
                </a:lnTo>
                <a:lnTo>
                  <a:pt x="319918" y="764978"/>
                </a:lnTo>
                <a:lnTo>
                  <a:pt x="319918" y="768553"/>
                </a:lnTo>
                <a:lnTo>
                  <a:pt x="317519" y="768553"/>
                </a:lnTo>
                <a:lnTo>
                  <a:pt x="319918" y="768553"/>
                </a:lnTo>
                <a:lnTo>
                  <a:pt x="309724" y="768553"/>
                </a:lnTo>
                <a:lnTo>
                  <a:pt x="309724" y="764978"/>
                </a:lnTo>
                <a:lnTo>
                  <a:pt x="301029" y="764978"/>
                </a:lnTo>
                <a:lnTo>
                  <a:pt x="301029" y="761677"/>
                </a:lnTo>
                <a:lnTo>
                  <a:pt x="297131" y="761677"/>
                </a:lnTo>
                <a:lnTo>
                  <a:pt x="297131" y="758101"/>
                </a:lnTo>
                <a:lnTo>
                  <a:pt x="293233" y="758101"/>
                </a:lnTo>
                <a:lnTo>
                  <a:pt x="293233" y="753424"/>
                </a:lnTo>
                <a:lnTo>
                  <a:pt x="290834" y="753424"/>
                </a:lnTo>
                <a:lnTo>
                  <a:pt x="290834" y="752324"/>
                </a:lnTo>
                <a:lnTo>
                  <a:pt x="286937" y="752324"/>
                </a:lnTo>
                <a:lnTo>
                  <a:pt x="286937" y="748748"/>
                </a:lnTo>
                <a:lnTo>
                  <a:pt x="283039" y="748748"/>
                </a:lnTo>
                <a:lnTo>
                  <a:pt x="283039" y="744072"/>
                </a:lnTo>
                <a:lnTo>
                  <a:pt x="283039" y="752324"/>
                </a:lnTo>
                <a:lnTo>
                  <a:pt x="279441" y="752324"/>
                </a:lnTo>
                <a:lnTo>
                  <a:pt x="275543" y="748748"/>
                </a:lnTo>
                <a:lnTo>
                  <a:pt x="266548" y="748748"/>
                </a:lnTo>
                <a:lnTo>
                  <a:pt x="266548" y="744072"/>
                </a:lnTo>
                <a:lnTo>
                  <a:pt x="266548" y="748748"/>
                </a:lnTo>
                <a:lnTo>
                  <a:pt x="265349" y="748748"/>
                </a:lnTo>
                <a:lnTo>
                  <a:pt x="265349" y="744072"/>
                </a:lnTo>
                <a:lnTo>
                  <a:pt x="266548" y="744072"/>
                </a:lnTo>
                <a:lnTo>
                  <a:pt x="260252" y="744072"/>
                </a:lnTo>
                <a:lnTo>
                  <a:pt x="260252" y="733619"/>
                </a:lnTo>
                <a:lnTo>
                  <a:pt x="260252" y="737195"/>
                </a:lnTo>
                <a:lnTo>
                  <a:pt x="256354" y="737195"/>
                </a:lnTo>
                <a:lnTo>
                  <a:pt x="256354" y="733619"/>
                </a:lnTo>
                <a:lnTo>
                  <a:pt x="260252" y="733619"/>
                </a:lnTo>
                <a:lnTo>
                  <a:pt x="260252" y="730043"/>
                </a:lnTo>
                <a:lnTo>
                  <a:pt x="256354" y="730043"/>
                </a:lnTo>
                <a:lnTo>
                  <a:pt x="256354" y="727843"/>
                </a:lnTo>
                <a:lnTo>
                  <a:pt x="252756" y="727843"/>
                </a:lnTo>
                <a:lnTo>
                  <a:pt x="252756" y="724267"/>
                </a:lnTo>
                <a:lnTo>
                  <a:pt x="248858" y="724267"/>
                </a:lnTo>
                <a:lnTo>
                  <a:pt x="248858" y="720966"/>
                </a:lnTo>
                <a:lnTo>
                  <a:pt x="244960" y="720966"/>
                </a:lnTo>
                <a:lnTo>
                  <a:pt x="244960" y="712714"/>
                </a:lnTo>
                <a:lnTo>
                  <a:pt x="241362" y="712714"/>
                </a:lnTo>
                <a:lnTo>
                  <a:pt x="241362" y="709138"/>
                </a:lnTo>
                <a:lnTo>
                  <a:pt x="234766" y="709138"/>
                </a:lnTo>
                <a:lnTo>
                  <a:pt x="234766" y="702261"/>
                </a:lnTo>
                <a:lnTo>
                  <a:pt x="231168" y="702261"/>
                </a:lnTo>
                <a:lnTo>
                  <a:pt x="226071" y="699785"/>
                </a:lnTo>
                <a:lnTo>
                  <a:pt x="210780" y="699785"/>
                </a:lnTo>
                <a:lnTo>
                  <a:pt x="210780" y="702261"/>
                </a:lnTo>
                <a:lnTo>
                  <a:pt x="208081" y="702261"/>
                </a:lnTo>
                <a:lnTo>
                  <a:pt x="204483" y="705859"/>
                </a:lnTo>
                <a:lnTo>
                  <a:pt x="195489" y="705859"/>
                </a:lnTo>
                <a:lnTo>
                  <a:pt x="195489" y="709138"/>
                </a:lnTo>
                <a:lnTo>
                  <a:pt x="191591" y="709138"/>
                </a:lnTo>
                <a:lnTo>
                  <a:pt x="195489" y="709138"/>
                </a:lnTo>
                <a:lnTo>
                  <a:pt x="191591" y="712714"/>
                </a:lnTo>
                <a:lnTo>
                  <a:pt x="191591" y="717390"/>
                </a:lnTo>
                <a:lnTo>
                  <a:pt x="187993" y="717390"/>
                </a:lnTo>
                <a:lnTo>
                  <a:pt x="187993" y="720966"/>
                </a:lnTo>
                <a:lnTo>
                  <a:pt x="184095" y="720966"/>
                </a:lnTo>
                <a:lnTo>
                  <a:pt x="180197" y="724267"/>
                </a:lnTo>
                <a:lnTo>
                  <a:pt x="177799" y="724267"/>
                </a:lnTo>
                <a:lnTo>
                  <a:pt x="177799" y="717390"/>
                </a:lnTo>
                <a:lnTo>
                  <a:pt x="166405" y="717390"/>
                </a:lnTo>
                <a:lnTo>
                  <a:pt x="166405" y="712714"/>
                </a:lnTo>
                <a:lnTo>
                  <a:pt x="161308" y="712714"/>
                </a:lnTo>
                <a:lnTo>
                  <a:pt x="161308" y="709138"/>
                </a:lnTo>
                <a:lnTo>
                  <a:pt x="151114" y="709138"/>
                </a:lnTo>
                <a:lnTo>
                  <a:pt x="151114" y="705837"/>
                </a:lnTo>
                <a:lnTo>
                  <a:pt x="135822" y="705837"/>
                </a:lnTo>
                <a:lnTo>
                  <a:pt x="135822" y="699785"/>
                </a:lnTo>
                <a:lnTo>
                  <a:pt x="127127" y="699785"/>
                </a:lnTo>
                <a:lnTo>
                  <a:pt x="127127" y="696484"/>
                </a:lnTo>
                <a:lnTo>
                  <a:pt x="116933" y="696484"/>
                </a:lnTo>
                <a:lnTo>
                  <a:pt x="116933" y="692908"/>
                </a:lnTo>
                <a:lnTo>
                  <a:pt x="120531" y="692908"/>
                </a:lnTo>
                <a:lnTo>
                  <a:pt x="120531" y="689333"/>
                </a:lnTo>
                <a:lnTo>
                  <a:pt x="125628" y="689333"/>
                </a:lnTo>
                <a:lnTo>
                  <a:pt x="125628" y="681355"/>
                </a:lnTo>
                <a:lnTo>
                  <a:pt x="120531" y="681355"/>
                </a:lnTo>
                <a:lnTo>
                  <a:pt x="120531" y="675579"/>
                </a:lnTo>
                <a:lnTo>
                  <a:pt x="116933" y="675579"/>
                </a:lnTo>
                <a:lnTo>
                  <a:pt x="116933" y="668427"/>
                </a:lnTo>
                <a:lnTo>
                  <a:pt x="113035" y="668427"/>
                </a:lnTo>
                <a:lnTo>
                  <a:pt x="113035" y="664851"/>
                </a:lnTo>
                <a:lnTo>
                  <a:pt x="109138" y="664851"/>
                </a:lnTo>
                <a:lnTo>
                  <a:pt x="109138" y="657974"/>
                </a:lnTo>
                <a:lnTo>
                  <a:pt x="105540" y="657974"/>
                </a:lnTo>
                <a:lnTo>
                  <a:pt x="105540" y="653298"/>
                </a:lnTo>
                <a:lnTo>
                  <a:pt x="96545" y="653298"/>
                </a:lnTo>
                <a:lnTo>
                  <a:pt x="96545" y="652198"/>
                </a:lnTo>
                <a:lnTo>
                  <a:pt x="91448" y="652198"/>
                </a:lnTo>
                <a:lnTo>
                  <a:pt x="91448" y="648622"/>
                </a:lnTo>
                <a:lnTo>
                  <a:pt x="95345" y="648622"/>
                </a:lnTo>
                <a:lnTo>
                  <a:pt x="95345" y="637069"/>
                </a:lnTo>
                <a:lnTo>
                  <a:pt x="96545" y="637069"/>
                </a:lnTo>
                <a:lnTo>
                  <a:pt x="96545" y="629917"/>
                </a:lnTo>
                <a:lnTo>
                  <a:pt x="101642" y="629917"/>
                </a:lnTo>
                <a:lnTo>
                  <a:pt x="105540" y="625241"/>
                </a:lnTo>
                <a:lnTo>
                  <a:pt x="109138" y="625241"/>
                </a:lnTo>
                <a:lnTo>
                  <a:pt x="109138" y="624140"/>
                </a:lnTo>
                <a:lnTo>
                  <a:pt x="120531" y="624140"/>
                </a:lnTo>
                <a:lnTo>
                  <a:pt x="120531" y="620839"/>
                </a:lnTo>
                <a:lnTo>
                  <a:pt x="125628" y="620839"/>
                </a:lnTo>
                <a:lnTo>
                  <a:pt x="125628" y="617263"/>
                </a:lnTo>
                <a:lnTo>
                  <a:pt x="120531" y="617263"/>
                </a:lnTo>
                <a:lnTo>
                  <a:pt x="120531" y="609011"/>
                </a:lnTo>
                <a:lnTo>
                  <a:pt x="125628" y="609011"/>
                </a:lnTo>
                <a:lnTo>
                  <a:pt x="125628" y="605710"/>
                </a:lnTo>
                <a:lnTo>
                  <a:pt x="125628" y="609011"/>
                </a:lnTo>
                <a:lnTo>
                  <a:pt x="125628" y="605710"/>
                </a:lnTo>
                <a:lnTo>
                  <a:pt x="127127" y="605710"/>
                </a:lnTo>
                <a:lnTo>
                  <a:pt x="125628" y="602134"/>
                </a:lnTo>
                <a:lnTo>
                  <a:pt x="116933" y="602134"/>
                </a:lnTo>
                <a:lnTo>
                  <a:pt x="116933" y="599659"/>
                </a:lnTo>
                <a:lnTo>
                  <a:pt x="109138" y="599659"/>
                </a:lnTo>
                <a:lnTo>
                  <a:pt x="109138" y="596358"/>
                </a:lnTo>
                <a:lnTo>
                  <a:pt x="105540" y="596358"/>
                </a:lnTo>
                <a:lnTo>
                  <a:pt x="105540" y="589206"/>
                </a:lnTo>
                <a:lnTo>
                  <a:pt x="101642" y="589206"/>
                </a:lnTo>
                <a:lnTo>
                  <a:pt x="101642" y="584530"/>
                </a:lnTo>
                <a:lnTo>
                  <a:pt x="96545" y="584530"/>
                </a:lnTo>
                <a:lnTo>
                  <a:pt x="96545" y="589206"/>
                </a:lnTo>
                <a:lnTo>
                  <a:pt x="96545" y="584530"/>
                </a:lnTo>
                <a:lnTo>
                  <a:pt x="91448" y="584530"/>
                </a:lnTo>
                <a:lnTo>
                  <a:pt x="91448" y="581229"/>
                </a:lnTo>
                <a:lnTo>
                  <a:pt x="86350" y="581229"/>
                </a:lnTo>
                <a:lnTo>
                  <a:pt x="86350" y="571876"/>
                </a:lnTo>
                <a:lnTo>
                  <a:pt x="91448" y="571876"/>
                </a:lnTo>
                <a:lnTo>
                  <a:pt x="86350" y="571876"/>
                </a:lnTo>
                <a:lnTo>
                  <a:pt x="86350" y="561424"/>
                </a:lnTo>
                <a:lnTo>
                  <a:pt x="91448" y="561424"/>
                </a:lnTo>
                <a:lnTo>
                  <a:pt x="91448" y="553171"/>
                </a:lnTo>
                <a:lnTo>
                  <a:pt x="86350" y="553171"/>
                </a:lnTo>
                <a:lnTo>
                  <a:pt x="91448" y="549596"/>
                </a:lnTo>
                <a:lnTo>
                  <a:pt x="86350" y="549596"/>
                </a:lnTo>
                <a:lnTo>
                  <a:pt x="86350" y="548495"/>
                </a:lnTo>
                <a:lnTo>
                  <a:pt x="91448" y="548495"/>
                </a:lnTo>
                <a:lnTo>
                  <a:pt x="91448" y="543819"/>
                </a:lnTo>
                <a:lnTo>
                  <a:pt x="82453" y="543819"/>
                </a:lnTo>
                <a:lnTo>
                  <a:pt x="82453" y="540243"/>
                </a:lnTo>
                <a:lnTo>
                  <a:pt x="71059" y="540243"/>
                </a:lnTo>
                <a:lnTo>
                  <a:pt x="71059" y="536942"/>
                </a:lnTo>
                <a:lnTo>
                  <a:pt x="41976" y="536942"/>
                </a:lnTo>
                <a:lnTo>
                  <a:pt x="41976" y="525114"/>
                </a:lnTo>
                <a:lnTo>
                  <a:pt x="44374" y="524014"/>
                </a:lnTo>
                <a:lnTo>
                  <a:pt x="38078" y="524014"/>
                </a:lnTo>
                <a:lnTo>
                  <a:pt x="38078" y="516037"/>
                </a:lnTo>
                <a:lnTo>
                  <a:pt x="26684" y="516037"/>
                </a:lnTo>
                <a:lnTo>
                  <a:pt x="21587" y="512461"/>
                </a:lnTo>
                <a:lnTo>
                  <a:pt x="21587" y="489079"/>
                </a:lnTo>
                <a:lnTo>
                  <a:pt x="26684" y="484403"/>
                </a:lnTo>
                <a:lnTo>
                  <a:pt x="17689" y="484403"/>
                </a:lnTo>
                <a:lnTo>
                  <a:pt x="17689" y="481102"/>
                </a:lnTo>
                <a:lnTo>
                  <a:pt x="11393" y="481102"/>
                </a:lnTo>
                <a:lnTo>
                  <a:pt x="11393" y="477526"/>
                </a:lnTo>
                <a:lnTo>
                  <a:pt x="7795" y="477526"/>
                </a:lnTo>
                <a:lnTo>
                  <a:pt x="7795" y="473950"/>
                </a:lnTo>
                <a:lnTo>
                  <a:pt x="11393" y="473950"/>
                </a:lnTo>
                <a:lnTo>
                  <a:pt x="7795" y="473950"/>
                </a:lnTo>
                <a:lnTo>
                  <a:pt x="11393" y="473950"/>
                </a:lnTo>
                <a:lnTo>
                  <a:pt x="11393" y="471750"/>
                </a:lnTo>
                <a:lnTo>
                  <a:pt x="14091" y="471750"/>
                </a:lnTo>
                <a:lnTo>
                  <a:pt x="14091" y="468174"/>
                </a:lnTo>
                <a:lnTo>
                  <a:pt x="11393" y="468174"/>
                </a:lnTo>
                <a:lnTo>
                  <a:pt x="11393" y="461297"/>
                </a:lnTo>
                <a:lnTo>
                  <a:pt x="7795" y="461297"/>
                </a:lnTo>
                <a:lnTo>
                  <a:pt x="3897" y="456621"/>
                </a:lnTo>
                <a:lnTo>
                  <a:pt x="0" y="456621"/>
                </a:lnTo>
                <a:lnTo>
                  <a:pt x="0" y="447268"/>
                </a:lnTo>
                <a:lnTo>
                  <a:pt x="3897" y="447268"/>
                </a:lnTo>
                <a:lnTo>
                  <a:pt x="3897" y="440117"/>
                </a:lnTo>
                <a:lnTo>
                  <a:pt x="7795" y="440117"/>
                </a:lnTo>
                <a:lnTo>
                  <a:pt x="7795" y="436816"/>
                </a:lnTo>
                <a:lnTo>
                  <a:pt x="11393" y="436816"/>
                </a:lnTo>
                <a:lnTo>
                  <a:pt x="11393" y="433240"/>
                </a:lnTo>
                <a:lnTo>
                  <a:pt x="14091" y="433240"/>
                </a:lnTo>
                <a:lnTo>
                  <a:pt x="14091" y="429664"/>
                </a:lnTo>
                <a:lnTo>
                  <a:pt x="17689" y="429664"/>
                </a:lnTo>
                <a:lnTo>
                  <a:pt x="17689" y="424988"/>
                </a:lnTo>
                <a:lnTo>
                  <a:pt x="21587" y="424988"/>
                </a:lnTo>
                <a:lnTo>
                  <a:pt x="26684" y="421687"/>
                </a:lnTo>
                <a:lnTo>
                  <a:pt x="30582" y="421687"/>
                </a:lnTo>
                <a:lnTo>
                  <a:pt x="30582" y="420311"/>
                </a:lnTo>
                <a:lnTo>
                  <a:pt x="34480" y="420311"/>
                </a:lnTo>
                <a:lnTo>
                  <a:pt x="30582" y="415635"/>
                </a:lnTo>
                <a:lnTo>
                  <a:pt x="34480" y="415635"/>
                </a:lnTo>
                <a:lnTo>
                  <a:pt x="34480" y="412334"/>
                </a:lnTo>
                <a:lnTo>
                  <a:pt x="30582" y="412334"/>
                </a:lnTo>
                <a:lnTo>
                  <a:pt x="30582" y="408758"/>
                </a:lnTo>
                <a:lnTo>
                  <a:pt x="34480" y="408758"/>
                </a:lnTo>
                <a:lnTo>
                  <a:pt x="34480" y="396105"/>
                </a:lnTo>
                <a:lnTo>
                  <a:pt x="38078" y="396105"/>
                </a:lnTo>
                <a:lnTo>
                  <a:pt x="38078" y="377400"/>
                </a:lnTo>
                <a:lnTo>
                  <a:pt x="41976" y="377400"/>
                </a:lnTo>
                <a:lnTo>
                  <a:pt x="41976" y="370248"/>
                </a:lnTo>
                <a:lnTo>
                  <a:pt x="44374" y="370248"/>
                </a:lnTo>
                <a:lnTo>
                  <a:pt x="48272" y="368047"/>
                </a:lnTo>
                <a:lnTo>
                  <a:pt x="48272" y="361171"/>
                </a:lnTo>
                <a:lnTo>
                  <a:pt x="52170" y="361171"/>
                </a:lnTo>
                <a:lnTo>
                  <a:pt x="52170" y="356494"/>
                </a:lnTo>
                <a:lnTo>
                  <a:pt x="60865" y="356494"/>
                </a:lnTo>
                <a:lnTo>
                  <a:pt x="60865" y="352918"/>
                </a:lnTo>
                <a:lnTo>
                  <a:pt x="55768" y="349342"/>
                </a:lnTo>
                <a:lnTo>
                  <a:pt x="60865" y="349342"/>
                </a:lnTo>
                <a:lnTo>
                  <a:pt x="55768" y="349342"/>
                </a:lnTo>
                <a:lnTo>
                  <a:pt x="55768" y="343566"/>
                </a:lnTo>
                <a:lnTo>
                  <a:pt x="60865" y="343566"/>
                </a:lnTo>
                <a:lnTo>
                  <a:pt x="60865" y="336689"/>
                </a:lnTo>
                <a:lnTo>
                  <a:pt x="64763" y="336689"/>
                </a:lnTo>
                <a:lnTo>
                  <a:pt x="64763" y="321560"/>
                </a:lnTo>
                <a:lnTo>
                  <a:pt x="60865" y="321560"/>
                </a:lnTo>
                <a:lnTo>
                  <a:pt x="64763" y="320185"/>
                </a:lnTo>
                <a:lnTo>
                  <a:pt x="68661" y="320185"/>
                </a:lnTo>
                <a:lnTo>
                  <a:pt x="68661" y="312208"/>
                </a:lnTo>
                <a:lnTo>
                  <a:pt x="74957" y="312208"/>
                </a:lnTo>
                <a:lnTo>
                  <a:pt x="74957" y="308632"/>
                </a:lnTo>
                <a:lnTo>
                  <a:pt x="78855" y="308632"/>
                </a:lnTo>
                <a:lnTo>
                  <a:pt x="78855" y="305056"/>
                </a:lnTo>
                <a:lnTo>
                  <a:pt x="82453" y="305056"/>
                </a:lnTo>
                <a:lnTo>
                  <a:pt x="82453" y="293503"/>
                </a:lnTo>
                <a:lnTo>
                  <a:pt x="71059" y="293503"/>
                </a:lnTo>
                <a:lnTo>
                  <a:pt x="71059" y="287726"/>
                </a:lnTo>
                <a:lnTo>
                  <a:pt x="68661" y="287726"/>
                </a:lnTo>
                <a:lnTo>
                  <a:pt x="68661" y="280574"/>
                </a:lnTo>
                <a:lnTo>
                  <a:pt x="71059" y="280574"/>
                </a:lnTo>
                <a:lnTo>
                  <a:pt x="71059" y="277273"/>
                </a:lnTo>
                <a:lnTo>
                  <a:pt x="68661" y="277273"/>
                </a:lnTo>
                <a:lnTo>
                  <a:pt x="68661" y="273697"/>
                </a:lnTo>
                <a:lnTo>
                  <a:pt x="74957" y="273697"/>
                </a:lnTo>
                <a:lnTo>
                  <a:pt x="74957" y="269021"/>
                </a:lnTo>
                <a:lnTo>
                  <a:pt x="78855" y="267921"/>
                </a:lnTo>
                <a:lnTo>
                  <a:pt x="82453" y="269021"/>
                </a:lnTo>
                <a:lnTo>
                  <a:pt x="91448" y="269021"/>
                </a:lnTo>
                <a:lnTo>
                  <a:pt x="95345" y="273697"/>
                </a:lnTo>
                <a:lnTo>
                  <a:pt x="105540" y="273697"/>
                </a:lnTo>
                <a:lnTo>
                  <a:pt x="105540" y="269021"/>
                </a:lnTo>
                <a:lnTo>
                  <a:pt x="187993" y="269021"/>
                </a:lnTo>
                <a:lnTo>
                  <a:pt x="187993" y="267921"/>
                </a:lnTo>
                <a:lnTo>
                  <a:pt x="191591" y="267921"/>
                </a:lnTo>
                <a:lnTo>
                  <a:pt x="191591" y="269021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11" name="Google Shape;1480;p24"/>
          <p:cNvSpPr>
            <a:extLst>
              <a:ext uri="smNativeData">
                <pr:smNativeData xmlns:pr="smNativeData" xmlns:p14="http://schemas.microsoft.com/office/powerpoint/2010/main" xmlns="" val="SMDATA_13_vnWXZBMAAAAlAAAACwAAAA0AAAAAbAAAADYAAABsAAAANg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ICAgI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B9OwAAEhsAALhBAABqIAAAEAAAACYAAAAIAAAA//////////8="/>
              </a:ext>
            </a:extLst>
          </p:cNvSpPr>
          <p:nvPr/>
        </p:nvSpPr>
        <p:spPr>
          <a:xfrm>
            <a:off x="9670415" y="4400550"/>
            <a:ext cx="1012825" cy="868680"/>
          </a:xfrm>
          <a:custGeom>
            <a:avLst/>
            <a:gdLst/>
            <a:ahLst/>
            <a:cxnLst/>
            <a:rect l="0" t="0" r="1012825" b="868680"/>
            <a:pathLst>
              <a:path w="1012825" h="868680">
                <a:moveTo>
                  <a:pt x="191591" y="269021"/>
                </a:moveTo>
                <a:lnTo>
                  <a:pt x="195489" y="269021"/>
                </a:lnTo>
                <a:lnTo>
                  <a:pt x="195489" y="267921"/>
                </a:lnTo>
                <a:lnTo>
                  <a:pt x="204483" y="267921"/>
                </a:lnTo>
                <a:lnTo>
                  <a:pt x="204483" y="264345"/>
                </a:lnTo>
                <a:lnTo>
                  <a:pt x="204483" y="267921"/>
                </a:lnTo>
                <a:lnTo>
                  <a:pt x="222173" y="267921"/>
                </a:lnTo>
                <a:lnTo>
                  <a:pt x="222173" y="264345"/>
                </a:lnTo>
                <a:lnTo>
                  <a:pt x="226071" y="267921"/>
                </a:lnTo>
                <a:lnTo>
                  <a:pt x="234766" y="264345"/>
                </a:lnTo>
                <a:lnTo>
                  <a:pt x="236265" y="264345"/>
                </a:lnTo>
                <a:lnTo>
                  <a:pt x="241362" y="260769"/>
                </a:lnTo>
                <a:lnTo>
                  <a:pt x="244960" y="260769"/>
                </a:lnTo>
                <a:lnTo>
                  <a:pt x="244960" y="264345"/>
                </a:lnTo>
                <a:lnTo>
                  <a:pt x="260252" y="264345"/>
                </a:lnTo>
                <a:lnTo>
                  <a:pt x="260252" y="260769"/>
                </a:lnTo>
                <a:lnTo>
                  <a:pt x="260252" y="264345"/>
                </a:lnTo>
                <a:lnTo>
                  <a:pt x="260252" y="260769"/>
                </a:lnTo>
                <a:lnTo>
                  <a:pt x="260252" y="264345"/>
                </a:lnTo>
                <a:lnTo>
                  <a:pt x="279441" y="264345"/>
                </a:lnTo>
                <a:lnTo>
                  <a:pt x="279441" y="260769"/>
                </a:lnTo>
                <a:lnTo>
                  <a:pt x="293233" y="260769"/>
                </a:lnTo>
                <a:lnTo>
                  <a:pt x="293233" y="256368"/>
                </a:lnTo>
                <a:lnTo>
                  <a:pt x="297131" y="252792"/>
                </a:lnTo>
                <a:lnTo>
                  <a:pt x="297131" y="249216"/>
                </a:lnTo>
                <a:lnTo>
                  <a:pt x="301029" y="249216"/>
                </a:lnTo>
                <a:lnTo>
                  <a:pt x="301029" y="245640"/>
                </a:lnTo>
                <a:lnTo>
                  <a:pt x="305826" y="242339"/>
                </a:lnTo>
                <a:lnTo>
                  <a:pt x="309724" y="242339"/>
                </a:lnTo>
                <a:lnTo>
                  <a:pt x="309724" y="239864"/>
                </a:lnTo>
                <a:lnTo>
                  <a:pt x="313621" y="239864"/>
                </a:lnTo>
                <a:lnTo>
                  <a:pt x="313621" y="228310"/>
                </a:lnTo>
                <a:lnTo>
                  <a:pt x="317519" y="224735"/>
                </a:lnTo>
                <a:lnTo>
                  <a:pt x="317519" y="217858"/>
                </a:lnTo>
                <a:lnTo>
                  <a:pt x="323816" y="217858"/>
                </a:lnTo>
                <a:lnTo>
                  <a:pt x="327414" y="215382"/>
                </a:lnTo>
                <a:lnTo>
                  <a:pt x="327414" y="204929"/>
                </a:lnTo>
                <a:lnTo>
                  <a:pt x="331311" y="201628"/>
                </a:lnTo>
                <a:lnTo>
                  <a:pt x="327414" y="201628"/>
                </a:lnTo>
                <a:lnTo>
                  <a:pt x="327414" y="192276"/>
                </a:lnTo>
                <a:lnTo>
                  <a:pt x="331311" y="192276"/>
                </a:lnTo>
                <a:lnTo>
                  <a:pt x="331311" y="184024"/>
                </a:lnTo>
                <a:lnTo>
                  <a:pt x="327414" y="184024"/>
                </a:lnTo>
                <a:lnTo>
                  <a:pt x="327414" y="180448"/>
                </a:lnTo>
                <a:lnTo>
                  <a:pt x="331311" y="177147"/>
                </a:lnTo>
                <a:lnTo>
                  <a:pt x="331311" y="168895"/>
                </a:lnTo>
                <a:lnTo>
                  <a:pt x="335209" y="168895"/>
                </a:lnTo>
                <a:lnTo>
                  <a:pt x="335209" y="165319"/>
                </a:lnTo>
                <a:lnTo>
                  <a:pt x="343904" y="165319"/>
                </a:lnTo>
                <a:lnTo>
                  <a:pt x="343904" y="155966"/>
                </a:lnTo>
                <a:lnTo>
                  <a:pt x="350501" y="155966"/>
                </a:lnTo>
                <a:lnTo>
                  <a:pt x="350501" y="152665"/>
                </a:lnTo>
                <a:lnTo>
                  <a:pt x="354098" y="152665"/>
                </a:lnTo>
                <a:lnTo>
                  <a:pt x="354098" y="149089"/>
                </a:lnTo>
                <a:lnTo>
                  <a:pt x="370589" y="149089"/>
                </a:lnTo>
                <a:lnTo>
                  <a:pt x="374487" y="145514"/>
                </a:lnTo>
                <a:lnTo>
                  <a:pt x="380783" y="145514"/>
                </a:lnTo>
                <a:lnTo>
                  <a:pt x="380783" y="142213"/>
                </a:lnTo>
                <a:lnTo>
                  <a:pt x="384681" y="142213"/>
                </a:lnTo>
                <a:lnTo>
                  <a:pt x="384681" y="139737"/>
                </a:lnTo>
                <a:lnTo>
                  <a:pt x="388579" y="139737"/>
                </a:lnTo>
                <a:lnTo>
                  <a:pt x="388579" y="132860"/>
                </a:lnTo>
                <a:lnTo>
                  <a:pt x="392177" y="128184"/>
                </a:lnTo>
                <a:lnTo>
                  <a:pt x="392177" y="124608"/>
                </a:lnTo>
                <a:lnTo>
                  <a:pt x="396075" y="124608"/>
                </a:lnTo>
                <a:lnTo>
                  <a:pt x="396075" y="121032"/>
                </a:lnTo>
                <a:lnTo>
                  <a:pt x="399972" y="117731"/>
                </a:lnTo>
                <a:lnTo>
                  <a:pt x="399972" y="108379"/>
                </a:lnTo>
                <a:lnTo>
                  <a:pt x="410167" y="108379"/>
                </a:lnTo>
                <a:lnTo>
                  <a:pt x="410167" y="104803"/>
                </a:lnTo>
                <a:lnTo>
                  <a:pt x="415264" y="104803"/>
                </a:lnTo>
                <a:lnTo>
                  <a:pt x="415264" y="100127"/>
                </a:lnTo>
                <a:lnTo>
                  <a:pt x="418862" y="96826"/>
                </a:lnTo>
                <a:lnTo>
                  <a:pt x="422759" y="93250"/>
                </a:lnTo>
                <a:lnTo>
                  <a:pt x="426657" y="93250"/>
                </a:lnTo>
                <a:lnTo>
                  <a:pt x="426657" y="89674"/>
                </a:lnTo>
                <a:lnTo>
                  <a:pt x="436851" y="89674"/>
                </a:lnTo>
                <a:lnTo>
                  <a:pt x="440449" y="87473"/>
                </a:lnTo>
                <a:lnTo>
                  <a:pt x="445547" y="83897"/>
                </a:lnTo>
                <a:lnTo>
                  <a:pt x="449444" y="80321"/>
                </a:lnTo>
                <a:lnTo>
                  <a:pt x="453342" y="80321"/>
                </a:lnTo>
                <a:lnTo>
                  <a:pt x="453342" y="77020"/>
                </a:lnTo>
                <a:lnTo>
                  <a:pt x="456940" y="77020"/>
                </a:lnTo>
                <a:lnTo>
                  <a:pt x="456940" y="73444"/>
                </a:lnTo>
                <a:lnTo>
                  <a:pt x="459639" y="73444"/>
                </a:lnTo>
                <a:lnTo>
                  <a:pt x="459639" y="68768"/>
                </a:lnTo>
                <a:lnTo>
                  <a:pt x="463237" y="68768"/>
                </a:lnTo>
                <a:lnTo>
                  <a:pt x="467134" y="65192"/>
                </a:lnTo>
                <a:lnTo>
                  <a:pt x="471032" y="65192"/>
                </a:lnTo>
                <a:lnTo>
                  <a:pt x="471032" y="52539"/>
                </a:lnTo>
                <a:lnTo>
                  <a:pt x="474930" y="52539"/>
                </a:lnTo>
                <a:lnTo>
                  <a:pt x="479727" y="48963"/>
                </a:lnTo>
                <a:lnTo>
                  <a:pt x="483625" y="48963"/>
                </a:lnTo>
                <a:lnTo>
                  <a:pt x="483625" y="45387"/>
                </a:lnTo>
                <a:lnTo>
                  <a:pt x="484824" y="45387"/>
                </a:lnTo>
                <a:lnTo>
                  <a:pt x="484824" y="40711"/>
                </a:lnTo>
                <a:lnTo>
                  <a:pt x="483625" y="40711"/>
                </a:lnTo>
                <a:lnTo>
                  <a:pt x="483625" y="36035"/>
                </a:lnTo>
                <a:lnTo>
                  <a:pt x="479727" y="31358"/>
                </a:lnTo>
                <a:lnTo>
                  <a:pt x="479727" y="28057"/>
                </a:lnTo>
                <a:lnTo>
                  <a:pt x="483625" y="28057"/>
                </a:lnTo>
                <a:lnTo>
                  <a:pt x="483625" y="14029"/>
                </a:lnTo>
                <a:lnTo>
                  <a:pt x="484824" y="14029"/>
                </a:lnTo>
                <a:lnTo>
                  <a:pt x="484824" y="4676"/>
                </a:lnTo>
                <a:lnTo>
                  <a:pt x="489921" y="4676"/>
                </a:lnTo>
                <a:lnTo>
                  <a:pt x="489921" y="0"/>
                </a:lnTo>
                <a:lnTo>
                  <a:pt x="493819" y="0"/>
                </a:lnTo>
                <a:lnTo>
                  <a:pt x="497717" y="4676"/>
                </a:lnTo>
                <a:lnTo>
                  <a:pt x="497717" y="37410"/>
                </a:lnTo>
                <a:lnTo>
                  <a:pt x="493819" y="55840"/>
                </a:lnTo>
                <a:lnTo>
                  <a:pt x="493819" y="277273"/>
                </a:lnTo>
                <a:lnTo>
                  <a:pt x="497717" y="273697"/>
                </a:lnTo>
                <a:lnTo>
                  <a:pt x="510310" y="267921"/>
                </a:lnTo>
                <a:lnTo>
                  <a:pt x="515407" y="260769"/>
                </a:lnTo>
                <a:lnTo>
                  <a:pt x="520504" y="264345"/>
                </a:lnTo>
                <a:lnTo>
                  <a:pt x="524402" y="264345"/>
                </a:lnTo>
                <a:lnTo>
                  <a:pt x="524402" y="267921"/>
                </a:lnTo>
                <a:lnTo>
                  <a:pt x="528000" y="267921"/>
                </a:lnTo>
                <a:lnTo>
                  <a:pt x="528000" y="269021"/>
                </a:lnTo>
                <a:lnTo>
                  <a:pt x="531898" y="269021"/>
                </a:lnTo>
                <a:lnTo>
                  <a:pt x="531898" y="273697"/>
                </a:lnTo>
                <a:lnTo>
                  <a:pt x="535795" y="273697"/>
                </a:lnTo>
                <a:lnTo>
                  <a:pt x="535795" y="277273"/>
                </a:lnTo>
                <a:lnTo>
                  <a:pt x="539393" y="277273"/>
                </a:lnTo>
                <a:lnTo>
                  <a:pt x="539393" y="287726"/>
                </a:lnTo>
                <a:lnTo>
                  <a:pt x="554685" y="287726"/>
                </a:lnTo>
                <a:lnTo>
                  <a:pt x="554685" y="292402"/>
                </a:lnTo>
                <a:lnTo>
                  <a:pt x="562480" y="292402"/>
                </a:lnTo>
                <a:lnTo>
                  <a:pt x="562480" y="293503"/>
                </a:lnTo>
                <a:lnTo>
                  <a:pt x="576272" y="293503"/>
                </a:lnTo>
                <a:lnTo>
                  <a:pt x="580170" y="292402"/>
                </a:lnTo>
                <a:lnTo>
                  <a:pt x="592763" y="292402"/>
                </a:lnTo>
                <a:lnTo>
                  <a:pt x="592763" y="287726"/>
                </a:lnTo>
                <a:lnTo>
                  <a:pt x="592763" y="292402"/>
                </a:lnTo>
                <a:lnTo>
                  <a:pt x="606855" y="292402"/>
                </a:lnTo>
                <a:lnTo>
                  <a:pt x="606855" y="287726"/>
                </a:lnTo>
                <a:lnTo>
                  <a:pt x="614351" y="287726"/>
                </a:lnTo>
                <a:lnTo>
                  <a:pt x="614351" y="284150"/>
                </a:lnTo>
                <a:lnTo>
                  <a:pt x="619448" y="287726"/>
                </a:lnTo>
                <a:lnTo>
                  <a:pt x="619448" y="284150"/>
                </a:lnTo>
                <a:lnTo>
                  <a:pt x="623346" y="284150"/>
                </a:lnTo>
                <a:lnTo>
                  <a:pt x="623346" y="280574"/>
                </a:lnTo>
                <a:lnTo>
                  <a:pt x="629642" y="280574"/>
                </a:lnTo>
                <a:lnTo>
                  <a:pt x="624545" y="280574"/>
                </a:lnTo>
                <a:lnTo>
                  <a:pt x="629642" y="277273"/>
                </a:lnTo>
                <a:lnTo>
                  <a:pt x="629642" y="280574"/>
                </a:lnTo>
                <a:lnTo>
                  <a:pt x="629642" y="277273"/>
                </a:lnTo>
                <a:lnTo>
                  <a:pt x="633540" y="277273"/>
                </a:lnTo>
                <a:lnTo>
                  <a:pt x="633540" y="273697"/>
                </a:lnTo>
                <a:lnTo>
                  <a:pt x="637138" y="273697"/>
                </a:lnTo>
                <a:lnTo>
                  <a:pt x="637138" y="277273"/>
                </a:lnTo>
                <a:lnTo>
                  <a:pt x="637138" y="273697"/>
                </a:lnTo>
                <a:lnTo>
                  <a:pt x="641036" y="273697"/>
                </a:lnTo>
                <a:lnTo>
                  <a:pt x="641036" y="277273"/>
                </a:lnTo>
                <a:lnTo>
                  <a:pt x="641036" y="273697"/>
                </a:lnTo>
                <a:lnTo>
                  <a:pt x="650030" y="273697"/>
                </a:lnTo>
                <a:lnTo>
                  <a:pt x="650030" y="269021"/>
                </a:lnTo>
                <a:lnTo>
                  <a:pt x="653628" y="273697"/>
                </a:lnTo>
                <a:lnTo>
                  <a:pt x="653628" y="269021"/>
                </a:lnTo>
                <a:lnTo>
                  <a:pt x="655128" y="269021"/>
                </a:lnTo>
                <a:lnTo>
                  <a:pt x="655128" y="267921"/>
                </a:lnTo>
                <a:lnTo>
                  <a:pt x="655128" y="269021"/>
                </a:lnTo>
                <a:lnTo>
                  <a:pt x="655128" y="267921"/>
                </a:lnTo>
                <a:lnTo>
                  <a:pt x="658726" y="267921"/>
                </a:lnTo>
                <a:lnTo>
                  <a:pt x="658726" y="269021"/>
                </a:lnTo>
                <a:lnTo>
                  <a:pt x="658726" y="267921"/>
                </a:lnTo>
                <a:lnTo>
                  <a:pt x="663823" y="267921"/>
                </a:lnTo>
                <a:lnTo>
                  <a:pt x="663823" y="264345"/>
                </a:lnTo>
                <a:lnTo>
                  <a:pt x="663823" y="267921"/>
                </a:lnTo>
                <a:lnTo>
                  <a:pt x="667720" y="267921"/>
                </a:lnTo>
                <a:lnTo>
                  <a:pt x="667720" y="264345"/>
                </a:lnTo>
                <a:lnTo>
                  <a:pt x="671618" y="264345"/>
                </a:lnTo>
                <a:lnTo>
                  <a:pt x="667720" y="264345"/>
                </a:lnTo>
                <a:lnTo>
                  <a:pt x="671618" y="264345"/>
                </a:lnTo>
                <a:lnTo>
                  <a:pt x="671618" y="260769"/>
                </a:lnTo>
                <a:lnTo>
                  <a:pt x="679114" y="260769"/>
                </a:lnTo>
                <a:lnTo>
                  <a:pt x="679114" y="264345"/>
                </a:lnTo>
                <a:lnTo>
                  <a:pt x="681812" y="260769"/>
                </a:lnTo>
                <a:lnTo>
                  <a:pt x="698303" y="260769"/>
                </a:lnTo>
                <a:lnTo>
                  <a:pt x="698303" y="264345"/>
                </a:lnTo>
                <a:lnTo>
                  <a:pt x="698303" y="260769"/>
                </a:lnTo>
                <a:lnTo>
                  <a:pt x="705799" y="260769"/>
                </a:lnTo>
                <a:lnTo>
                  <a:pt x="705799" y="264345"/>
                </a:lnTo>
                <a:lnTo>
                  <a:pt x="708197" y="260769"/>
                </a:lnTo>
                <a:lnTo>
                  <a:pt x="712095" y="260769"/>
                </a:lnTo>
                <a:lnTo>
                  <a:pt x="712095" y="264345"/>
                </a:lnTo>
                <a:lnTo>
                  <a:pt x="715993" y="264345"/>
                </a:lnTo>
                <a:lnTo>
                  <a:pt x="715993" y="260769"/>
                </a:lnTo>
                <a:lnTo>
                  <a:pt x="715993" y="264345"/>
                </a:lnTo>
                <a:lnTo>
                  <a:pt x="719891" y="264345"/>
                </a:lnTo>
                <a:lnTo>
                  <a:pt x="719891" y="260769"/>
                </a:lnTo>
                <a:lnTo>
                  <a:pt x="719891" y="264345"/>
                </a:lnTo>
                <a:lnTo>
                  <a:pt x="724688" y="264345"/>
                </a:lnTo>
                <a:lnTo>
                  <a:pt x="724688" y="267921"/>
                </a:lnTo>
                <a:lnTo>
                  <a:pt x="728586" y="267921"/>
                </a:lnTo>
                <a:lnTo>
                  <a:pt x="728586" y="273697"/>
                </a:lnTo>
                <a:lnTo>
                  <a:pt x="732484" y="273697"/>
                </a:lnTo>
                <a:lnTo>
                  <a:pt x="732484" y="269021"/>
                </a:lnTo>
                <a:lnTo>
                  <a:pt x="736381" y="269021"/>
                </a:lnTo>
                <a:lnTo>
                  <a:pt x="736381" y="273697"/>
                </a:lnTo>
                <a:lnTo>
                  <a:pt x="738780" y="269021"/>
                </a:lnTo>
                <a:lnTo>
                  <a:pt x="738780" y="273697"/>
                </a:lnTo>
                <a:lnTo>
                  <a:pt x="742678" y="269021"/>
                </a:lnTo>
                <a:lnTo>
                  <a:pt x="750174" y="269021"/>
                </a:lnTo>
                <a:lnTo>
                  <a:pt x="750174" y="267921"/>
                </a:lnTo>
                <a:lnTo>
                  <a:pt x="754071" y="267921"/>
                </a:lnTo>
                <a:lnTo>
                  <a:pt x="759169" y="269021"/>
                </a:lnTo>
                <a:lnTo>
                  <a:pt x="759169" y="267921"/>
                </a:lnTo>
                <a:lnTo>
                  <a:pt x="762766" y="267921"/>
                </a:lnTo>
                <a:lnTo>
                  <a:pt x="764266" y="269021"/>
                </a:lnTo>
                <a:lnTo>
                  <a:pt x="764266" y="267921"/>
                </a:lnTo>
                <a:lnTo>
                  <a:pt x="769363" y="267921"/>
                </a:lnTo>
                <a:lnTo>
                  <a:pt x="769363" y="264345"/>
                </a:lnTo>
                <a:lnTo>
                  <a:pt x="769363" y="267921"/>
                </a:lnTo>
                <a:lnTo>
                  <a:pt x="772961" y="267921"/>
                </a:lnTo>
                <a:lnTo>
                  <a:pt x="769363" y="267921"/>
                </a:lnTo>
                <a:lnTo>
                  <a:pt x="769363" y="264345"/>
                </a:lnTo>
                <a:lnTo>
                  <a:pt x="772961" y="264345"/>
                </a:lnTo>
                <a:lnTo>
                  <a:pt x="772961" y="267921"/>
                </a:lnTo>
                <a:lnTo>
                  <a:pt x="776858" y="267921"/>
                </a:lnTo>
                <a:lnTo>
                  <a:pt x="776858" y="269021"/>
                </a:lnTo>
                <a:lnTo>
                  <a:pt x="780756" y="277273"/>
                </a:lnTo>
                <a:lnTo>
                  <a:pt x="784354" y="280574"/>
                </a:lnTo>
                <a:lnTo>
                  <a:pt x="790950" y="297079"/>
                </a:lnTo>
                <a:lnTo>
                  <a:pt x="803543" y="312208"/>
                </a:lnTo>
                <a:lnTo>
                  <a:pt x="818835" y="336689"/>
                </a:lnTo>
                <a:lnTo>
                  <a:pt x="821233" y="339990"/>
                </a:lnTo>
                <a:lnTo>
                  <a:pt x="837724" y="364472"/>
                </a:lnTo>
                <a:lnTo>
                  <a:pt x="864409" y="408758"/>
                </a:lnTo>
                <a:lnTo>
                  <a:pt x="882099" y="433240"/>
                </a:lnTo>
                <a:lnTo>
                  <a:pt x="893492" y="447268"/>
                </a:lnTo>
                <a:lnTo>
                  <a:pt x="893492" y="449469"/>
                </a:lnTo>
                <a:lnTo>
                  <a:pt x="898589" y="453045"/>
                </a:lnTo>
                <a:lnTo>
                  <a:pt x="902487" y="456621"/>
                </a:lnTo>
                <a:lnTo>
                  <a:pt x="903686" y="468174"/>
                </a:lnTo>
                <a:lnTo>
                  <a:pt x="912681" y="477526"/>
                </a:lnTo>
                <a:lnTo>
                  <a:pt x="924075" y="498432"/>
                </a:lnTo>
                <a:lnTo>
                  <a:pt x="930371" y="512461"/>
                </a:lnTo>
                <a:lnTo>
                  <a:pt x="946862" y="536942"/>
                </a:lnTo>
                <a:lnTo>
                  <a:pt x="954658" y="553171"/>
                </a:lnTo>
                <a:lnTo>
                  <a:pt x="960954" y="561424"/>
                </a:lnTo>
                <a:lnTo>
                  <a:pt x="964852" y="568300"/>
                </a:lnTo>
                <a:lnTo>
                  <a:pt x="981342" y="602134"/>
                </a:lnTo>
                <a:lnTo>
                  <a:pt x="984940" y="605732"/>
                </a:lnTo>
                <a:lnTo>
                  <a:pt x="1008027" y="652198"/>
                </a:lnTo>
                <a:lnTo>
                  <a:pt x="1012825" y="661550"/>
                </a:lnTo>
                <a:lnTo>
                  <a:pt x="1012825" y="668427"/>
                </a:lnTo>
                <a:lnTo>
                  <a:pt x="1011625" y="668427"/>
                </a:lnTo>
                <a:lnTo>
                  <a:pt x="1012825" y="668427"/>
                </a:lnTo>
                <a:lnTo>
                  <a:pt x="1012825" y="672003"/>
                </a:lnTo>
                <a:lnTo>
                  <a:pt x="1011625" y="672003"/>
                </a:lnTo>
                <a:lnTo>
                  <a:pt x="1011625" y="668427"/>
                </a:lnTo>
                <a:lnTo>
                  <a:pt x="1008027" y="668427"/>
                </a:lnTo>
                <a:lnTo>
                  <a:pt x="1008027" y="672003"/>
                </a:lnTo>
                <a:lnTo>
                  <a:pt x="1011625" y="672003"/>
                </a:lnTo>
                <a:lnTo>
                  <a:pt x="1011625" y="675579"/>
                </a:lnTo>
                <a:lnTo>
                  <a:pt x="1002930" y="675579"/>
                </a:lnTo>
                <a:lnTo>
                  <a:pt x="1002930" y="684656"/>
                </a:lnTo>
                <a:lnTo>
                  <a:pt x="1002930" y="681355"/>
                </a:lnTo>
                <a:lnTo>
                  <a:pt x="999032" y="681355"/>
                </a:lnTo>
                <a:lnTo>
                  <a:pt x="999032" y="689333"/>
                </a:lnTo>
                <a:lnTo>
                  <a:pt x="991237" y="689333"/>
                </a:lnTo>
                <a:lnTo>
                  <a:pt x="991237" y="705837"/>
                </a:lnTo>
                <a:lnTo>
                  <a:pt x="991237" y="702261"/>
                </a:lnTo>
                <a:lnTo>
                  <a:pt x="995135" y="702261"/>
                </a:lnTo>
                <a:lnTo>
                  <a:pt x="991237" y="702261"/>
                </a:lnTo>
                <a:lnTo>
                  <a:pt x="991237" y="705837"/>
                </a:lnTo>
                <a:lnTo>
                  <a:pt x="995135" y="705837"/>
                </a:lnTo>
                <a:lnTo>
                  <a:pt x="995135" y="702261"/>
                </a:lnTo>
                <a:lnTo>
                  <a:pt x="995135" y="709138"/>
                </a:lnTo>
                <a:lnTo>
                  <a:pt x="991237" y="709138"/>
                </a:lnTo>
                <a:lnTo>
                  <a:pt x="991237" y="712714"/>
                </a:lnTo>
                <a:lnTo>
                  <a:pt x="991237" y="709138"/>
                </a:lnTo>
                <a:lnTo>
                  <a:pt x="995135" y="709138"/>
                </a:lnTo>
                <a:lnTo>
                  <a:pt x="995135" y="712714"/>
                </a:lnTo>
                <a:lnTo>
                  <a:pt x="987639" y="712714"/>
                </a:lnTo>
                <a:lnTo>
                  <a:pt x="987639" y="717390"/>
                </a:lnTo>
                <a:lnTo>
                  <a:pt x="991237" y="717390"/>
                </a:lnTo>
                <a:lnTo>
                  <a:pt x="987639" y="717390"/>
                </a:lnTo>
                <a:lnTo>
                  <a:pt x="987639" y="720966"/>
                </a:lnTo>
                <a:lnTo>
                  <a:pt x="984940" y="720966"/>
                </a:lnTo>
                <a:lnTo>
                  <a:pt x="984940" y="724267"/>
                </a:lnTo>
                <a:lnTo>
                  <a:pt x="981342" y="724267"/>
                </a:lnTo>
                <a:lnTo>
                  <a:pt x="981342" y="720966"/>
                </a:lnTo>
                <a:lnTo>
                  <a:pt x="977445" y="720966"/>
                </a:lnTo>
                <a:lnTo>
                  <a:pt x="977445" y="727843"/>
                </a:lnTo>
                <a:lnTo>
                  <a:pt x="973547" y="727843"/>
                </a:lnTo>
                <a:lnTo>
                  <a:pt x="973547" y="730043"/>
                </a:lnTo>
                <a:lnTo>
                  <a:pt x="968450" y="730043"/>
                </a:lnTo>
                <a:lnTo>
                  <a:pt x="973547" y="730043"/>
                </a:lnTo>
                <a:lnTo>
                  <a:pt x="968450" y="730043"/>
                </a:lnTo>
                <a:lnTo>
                  <a:pt x="968450" y="733619"/>
                </a:lnTo>
                <a:lnTo>
                  <a:pt x="973547" y="733619"/>
                </a:lnTo>
                <a:lnTo>
                  <a:pt x="968450" y="733619"/>
                </a:lnTo>
                <a:lnTo>
                  <a:pt x="968450" y="740771"/>
                </a:lnTo>
                <a:lnTo>
                  <a:pt x="968450" y="737195"/>
                </a:lnTo>
                <a:lnTo>
                  <a:pt x="964852" y="737195"/>
                </a:lnTo>
                <a:lnTo>
                  <a:pt x="964852" y="740771"/>
                </a:lnTo>
                <a:lnTo>
                  <a:pt x="960954" y="740771"/>
                </a:lnTo>
                <a:lnTo>
                  <a:pt x="960954" y="744072"/>
                </a:lnTo>
                <a:lnTo>
                  <a:pt x="964852" y="744072"/>
                </a:lnTo>
                <a:lnTo>
                  <a:pt x="960954" y="744072"/>
                </a:lnTo>
                <a:lnTo>
                  <a:pt x="964852" y="744072"/>
                </a:lnTo>
                <a:lnTo>
                  <a:pt x="964852" y="748748"/>
                </a:lnTo>
                <a:lnTo>
                  <a:pt x="960954" y="748748"/>
                </a:lnTo>
                <a:lnTo>
                  <a:pt x="960954" y="753424"/>
                </a:lnTo>
                <a:lnTo>
                  <a:pt x="958255" y="753424"/>
                </a:lnTo>
                <a:lnTo>
                  <a:pt x="958255" y="752324"/>
                </a:lnTo>
                <a:lnTo>
                  <a:pt x="958255" y="753424"/>
                </a:lnTo>
                <a:lnTo>
                  <a:pt x="954658" y="753424"/>
                </a:lnTo>
                <a:lnTo>
                  <a:pt x="954658" y="764978"/>
                </a:lnTo>
                <a:lnTo>
                  <a:pt x="950760" y="764978"/>
                </a:lnTo>
                <a:lnTo>
                  <a:pt x="950760" y="768553"/>
                </a:lnTo>
                <a:lnTo>
                  <a:pt x="954658" y="768553"/>
                </a:lnTo>
                <a:lnTo>
                  <a:pt x="950760" y="768553"/>
                </a:lnTo>
                <a:lnTo>
                  <a:pt x="954658" y="768553"/>
                </a:lnTo>
                <a:lnTo>
                  <a:pt x="954658" y="776806"/>
                </a:lnTo>
                <a:lnTo>
                  <a:pt x="950760" y="772129"/>
                </a:lnTo>
                <a:lnTo>
                  <a:pt x="950760" y="781482"/>
                </a:lnTo>
                <a:lnTo>
                  <a:pt x="954658" y="781482"/>
                </a:lnTo>
                <a:lnTo>
                  <a:pt x="954658" y="780382"/>
                </a:lnTo>
                <a:lnTo>
                  <a:pt x="954658" y="781482"/>
                </a:lnTo>
                <a:lnTo>
                  <a:pt x="950760" y="781482"/>
                </a:lnTo>
                <a:lnTo>
                  <a:pt x="950760" y="786158"/>
                </a:lnTo>
                <a:lnTo>
                  <a:pt x="954658" y="786158"/>
                </a:lnTo>
                <a:lnTo>
                  <a:pt x="954658" y="789459"/>
                </a:lnTo>
                <a:lnTo>
                  <a:pt x="950760" y="789459"/>
                </a:lnTo>
                <a:lnTo>
                  <a:pt x="938167" y="796611"/>
                </a:lnTo>
                <a:lnTo>
                  <a:pt x="916579" y="803488"/>
                </a:lnTo>
                <a:lnTo>
                  <a:pt x="903686" y="805963"/>
                </a:lnTo>
                <a:lnTo>
                  <a:pt x="885997" y="812840"/>
                </a:lnTo>
                <a:lnTo>
                  <a:pt x="855714" y="824393"/>
                </a:lnTo>
                <a:lnTo>
                  <a:pt x="834126" y="833746"/>
                </a:lnTo>
                <a:lnTo>
                  <a:pt x="794548" y="848875"/>
                </a:lnTo>
                <a:lnTo>
                  <a:pt x="790950" y="848875"/>
                </a:lnTo>
                <a:lnTo>
                  <a:pt x="780756" y="856027"/>
                </a:lnTo>
                <a:lnTo>
                  <a:pt x="742678" y="868680"/>
                </a:lnTo>
                <a:lnTo>
                  <a:pt x="738780" y="868680"/>
                </a:lnTo>
                <a:lnTo>
                  <a:pt x="728586" y="865379"/>
                </a:lnTo>
                <a:lnTo>
                  <a:pt x="719891" y="861803"/>
                </a:lnTo>
                <a:lnTo>
                  <a:pt x="715993" y="861803"/>
                </a:lnTo>
                <a:lnTo>
                  <a:pt x="708197" y="858227"/>
                </a:lnTo>
                <a:lnTo>
                  <a:pt x="705799" y="858227"/>
                </a:lnTo>
                <a:lnTo>
                  <a:pt x="679114" y="852451"/>
                </a:lnTo>
                <a:lnTo>
                  <a:pt x="675216" y="848875"/>
                </a:lnTo>
                <a:lnTo>
                  <a:pt x="653628" y="845574"/>
                </a:lnTo>
                <a:lnTo>
                  <a:pt x="650030" y="840898"/>
                </a:lnTo>
                <a:lnTo>
                  <a:pt x="637138" y="837322"/>
                </a:lnTo>
                <a:lnTo>
                  <a:pt x="633540" y="837322"/>
                </a:lnTo>
                <a:lnTo>
                  <a:pt x="629642" y="833746"/>
                </a:lnTo>
                <a:lnTo>
                  <a:pt x="619448" y="830445"/>
                </a:lnTo>
                <a:lnTo>
                  <a:pt x="592763" y="824393"/>
                </a:lnTo>
                <a:lnTo>
                  <a:pt x="585267" y="821092"/>
                </a:lnTo>
                <a:lnTo>
                  <a:pt x="576272" y="821092"/>
                </a:lnTo>
                <a:lnTo>
                  <a:pt x="572375" y="817516"/>
                </a:lnTo>
                <a:lnTo>
                  <a:pt x="568777" y="817516"/>
                </a:lnTo>
                <a:lnTo>
                  <a:pt x="539393" y="809264"/>
                </a:lnTo>
                <a:lnTo>
                  <a:pt x="535795" y="812862"/>
                </a:lnTo>
                <a:lnTo>
                  <a:pt x="542092" y="812862"/>
                </a:lnTo>
                <a:lnTo>
                  <a:pt x="539393" y="817516"/>
                </a:lnTo>
                <a:lnTo>
                  <a:pt x="539393" y="821092"/>
                </a:lnTo>
                <a:lnTo>
                  <a:pt x="542092" y="821092"/>
                </a:lnTo>
                <a:lnTo>
                  <a:pt x="542092" y="827969"/>
                </a:lnTo>
                <a:lnTo>
                  <a:pt x="539393" y="827969"/>
                </a:lnTo>
                <a:lnTo>
                  <a:pt x="539393" y="824393"/>
                </a:lnTo>
                <a:lnTo>
                  <a:pt x="539393" y="827969"/>
                </a:lnTo>
                <a:lnTo>
                  <a:pt x="539393" y="824393"/>
                </a:lnTo>
                <a:lnTo>
                  <a:pt x="528000" y="824393"/>
                </a:lnTo>
                <a:lnTo>
                  <a:pt x="528000" y="821092"/>
                </a:lnTo>
                <a:lnTo>
                  <a:pt x="515407" y="821092"/>
                </a:lnTo>
                <a:lnTo>
                  <a:pt x="514208" y="817516"/>
                </a:lnTo>
                <a:lnTo>
                  <a:pt x="514208" y="821092"/>
                </a:lnTo>
                <a:lnTo>
                  <a:pt x="510310" y="821092"/>
                </a:lnTo>
                <a:lnTo>
                  <a:pt x="510310" y="817516"/>
                </a:lnTo>
                <a:lnTo>
                  <a:pt x="497717" y="817516"/>
                </a:lnTo>
                <a:lnTo>
                  <a:pt x="497717" y="812840"/>
                </a:lnTo>
                <a:lnTo>
                  <a:pt x="493819" y="812840"/>
                </a:lnTo>
                <a:lnTo>
                  <a:pt x="493819" y="809264"/>
                </a:lnTo>
                <a:lnTo>
                  <a:pt x="489921" y="805963"/>
                </a:lnTo>
                <a:lnTo>
                  <a:pt x="489921" y="803488"/>
                </a:lnTo>
                <a:lnTo>
                  <a:pt x="471032" y="803488"/>
                </a:lnTo>
                <a:lnTo>
                  <a:pt x="471032" y="800187"/>
                </a:lnTo>
                <a:lnTo>
                  <a:pt x="467134" y="800187"/>
                </a:lnTo>
                <a:lnTo>
                  <a:pt x="467134" y="803488"/>
                </a:lnTo>
                <a:lnTo>
                  <a:pt x="463237" y="803488"/>
                </a:lnTo>
                <a:lnTo>
                  <a:pt x="463237" y="805963"/>
                </a:lnTo>
                <a:lnTo>
                  <a:pt x="463237" y="803488"/>
                </a:lnTo>
                <a:lnTo>
                  <a:pt x="459639" y="803488"/>
                </a:lnTo>
                <a:lnTo>
                  <a:pt x="459639" y="805963"/>
                </a:lnTo>
                <a:lnTo>
                  <a:pt x="459639" y="803488"/>
                </a:lnTo>
                <a:lnTo>
                  <a:pt x="456940" y="805963"/>
                </a:lnTo>
                <a:lnTo>
                  <a:pt x="453342" y="803488"/>
                </a:lnTo>
                <a:lnTo>
                  <a:pt x="445547" y="803488"/>
                </a:lnTo>
                <a:lnTo>
                  <a:pt x="445547" y="805963"/>
                </a:lnTo>
                <a:lnTo>
                  <a:pt x="440449" y="805963"/>
                </a:lnTo>
                <a:lnTo>
                  <a:pt x="440449" y="803488"/>
                </a:lnTo>
                <a:lnTo>
                  <a:pt x="436851" y="803488"/>
                </a:lnTo>
                <a:lnTo>
                  <a:pt x="432954" y="800187"/>
                </a:lnTo>
                <a:lnTo>
                  <a:pt x="430255" y="800187"/>
                </a:lnTo>
                <a:lnTo>
                  <a:pt x="430255" y="796611"/>
                </a:lnTo>
                <a:lnTo>
                  <a:pt x="406269" y="796611"/>
                </a:lnTo>
                <a:lnTo>
                  <a:pt x="406269" y="803488"/>
                </a:lnTo>
                <a:lnTo>
                  <a:pt x="410167" y="803488"/>
                </a:lnTo>
                <a:lnTo>
                  <a:pt x="402371" y="803488"/>
                </a:lnTo>
                <a:lnTo>
                  <a:pt x="402371" y="805963"/>
                </a:lnTo>
                <a:lnTo>
                  <a:pt x="399972" y="805963"/>
                </a:lnTo>
                <a:lnTo>
                  <a:pt x="399972" y="809264"/>
                </a:lnTo>
                <a:lnTo>
                  <a:pt x="396075" y="809264"/>
                </a:lnTo>
                <a:lnTo>
                  <a:pt x="396075" y="817516"/>
                </a:lnTo>
                <a:lnTo>
                  <a:pt x="392177" y="817516"/>
                </a:lnTo>
                <a:lnTo>
                  <a:pt x="388579" y="821114"/>
                </a:lnTo>
                <a:lnTo>
                  <a:pt x="384681" y="821114"/>
                </a:lnTo>
                <a:lnTo>
                  <a:pt x="384681" y="824393"/>
                </a:lnTo>
                <a:lnTo>
                  <a:pt x="380783" y="824393"/>
                </a:lnTo>
                <a:lnTo>
                  <a:pt x="380783" y="833746"/>
                </a:lnTo>
                <a:lnTo>
                  <a:pt x="375686" y="833746"/>
                </a:lnTo>
                <a:lnTo>
                  <a:pt x="375686" y="837322"/>
                </a:lnTo>
                <a:lnTo>
                  <a:pt x="374487" y="837322"/>
                </a:lnTo>
                <a:lnTo>
                  <a:pt x="375686" y="840898"/>
                </a:lnTo>
                <a:lnTo>
                  <a:pt x="374487" y="845574"/>
                </a:lnTo>
                <a:lnTo>
                  <a:pt x="365492" y="845574"/>
                </a:lnTo>
                <a:lnTo>
                  <a:pt x="365492" y="840898"/>
                </a:lnTo>
                <a:lnTo>
                  <a:pt x="357996" y="840898"/>
                </a:lnTo>
                <a:lnTo>
                  <a:pt x="357996" y="837322"/>
                </a:lnTo>
                <a:lnTo>
                  <a:pt x="347802" y="837322"/>
                </a:lnTo>
                <a:lnTo>
                  <a:pt x="347802" y="833746"/>
                </a:lnTo>
                <a:lnTo>
                  <a:pt x="343904" y="833746"/>
                </a:lnTo>
                <a:lnTo>
                  <a:pt x="343904" y="827969"/>
                </a:lnTo>
                <a:lnTo>
                  <a:pt x="340306" y="827969"/>
                </a:lnTo>
                <a:lnTo>
                  <a:pt x="340306" y="809264"/>
                </a:lnTo>
                <a:lnTo>
                  <a:pt x="335209" y="809264"/>
                </a:lnTo>
                <a:lnTo>
                  <a:pt x="335209" y="793035"/>
                </a:lnTo>
                <a:lnTo>
                  <a:pt x="331311" y="793035"/>
                </a:lnTo>
                <a:lnTo>
                  <a:pt x="331311" y="786158"/>
                </a:lnTo>
                <a:lnTo>
                  <a:pt x="335209" y="781482"/>
                </a:lnTo>
                <a:lnTo>
                  <a:pt x="331311" y="780382"/>
                </a:lnTo>
                <a:lnTo>
                  <a:pt x="331311" y="772129"/>
                </a:lnTo>
                <a:lnTo>
                  <a:pt x="335209" y="772129"/>
                </a:lnTo>
                <a:lnTo>
                  <a:pt x="335209" y="768553"/>
                </a:lnTo>
                <a:lnTo>
                  <a:pt x="327414" y="768553"/>
                </a:lnTo>
                <a:lnTo>
                  <a:pt x="327414" y="764978"/>
                </a:lnTo>
                <a:lnTo>
                  <a:pt x="319918" y="764978"/>
                </a:lnTo>
                <a:lnTo>
                  <a:pt x="319918" y="768553"/>
                </a:lnTo>
                <a:lnTo>
                  <a:pt x="317519" y="768553"/>
                </a:lnTo>
                <a:lnTo>
                  <a:pt x="319918" y="768553"/>
                </a:lnTo>
                <a:lnTo>
                  <a:pt x="309724" y="768553"/>
                </a:lnTo>
                <a:lnTo>
                  <a:pt x="309724" y="764978"/>
                </a:lnTo>
                <a:lnTo>
                  <a:pt x="301029" y="764978"/>
                </a:lnTo>
                <a:lnTo>
                  <a:pt x="301029" y="761677"/>
                </a:lnTo>
                <a:lnTo>
                  <a:pt x="297131" y="761677"/>
                </a:lnTo>
                <a:lnTo>
                  <a:pt x="297131" y="758101"/>
                </a:lnTo>
                <a:lnTo>
                  <a:pt x="293233" y="758101"/>
                </a:lnTo>
                <a:lnTo>
                  <a:pt x="293233" y="753424"/>
                </a:lnTo>
                <a:lnTo>
                  <a:pt x="290834" y="753424"/>
                </a:lnTo>
                <a:lnTo>
                  <a:pt x="290834" y="752324"/>
                </a:lnTo>
                <a:lnTo>
                  <a:pt x="286937" y="752324"/>
                </a:lnTo>
                <a:lnTo>
                  <a:pt x="286937" y="748748"/>
                </a:lnTo>
                <a:lnTo>
                  <a:pt x="283039" y="748748"/>
                </a:lnTo>
                <a:lnTo>
                  <a:pt x="283039" y="744072"/>
                </a:lnTo>
                <a:lnTo>
                  <a:pt x="283039" y="752324"/>
                </a:lnTo>
                <a:lnTo>
                  <a:pt x="279441" y="752324"/>
                </a:lnTo>
                <a:lnTo>
                  <a:pt x="275543" y="748748"/>
                </a:lnTo>
                <a:lnTo>
                  <a:pt x="266548" y="748748"/>
                </a:lnTo>
                <a:lnTo>
                  <a:pt x="266548" y="744072"/>
                </a:lnTo>
                <a:lnTo>
                  <a:pt x="266548" y="748748"/>
                </a:lnTo>
                <a:lnTo>
                  <a:pt x="265349" y="748748"/>
                </a:lnTo>
                <a:lnTo>
                  <a:pt x="265349" y="744072"/>
                </a:lnTo>
                <a:lnTo>
                  <a:pt x="266548" y="744072"/>
                </a:lnTo>
                <a:lnTo>
                  <a:pt x="260252" y="744072"/>
                </a:lnTo>
                <a:lnTo>
                  <a:pt x="260252" y="733619"/>
                </a:lnTo>
                <a:lnTo>
                  <a:pt x="260252" y="737195"/>
                </a:lnTo>
                <a:lnTo>
                  <a:pt x="256354" y="737195"/>
                </a:lnTo>
                <a:lnTo>
                  <a:pt x="256354" y="733619"/>
                </a:lnTo>
                <a:lnTo>
                  <a:pt x="260252" y="733619"/>
                </a:lnTo>
                <a:lnTo>
                  <a:pt x="260252" y="730043"/>
                </a:lnTo>
                <a:lnTo>
                  <a:pt x="256354" y="730043"/>
                </a:lnTo>
                <a:lnTo>
                  <a:pt x="256354" y="727843"/>
                </a:lnTo>
                <a:lnTo>
                  <a:pt x="252756" y="727843"/>
                </a:lnTo>
                <a:lnTo>
                  <a:pt x="252756" y="724267"/>
                </a:lnTo>
                <a:lnTo>
                  <a:pt x="248858" y="724267"/>
                </a:lnTo>
                <a:lnTo>
                  <a:pt x="248858" y="720966"/>
                </a:lnTo>
                <a:lnTo>
                  <a:pt x="244960" y="720966"/>
                </a:lnTo>
                <a:lnTo>
                  <a:pt x="244960" y="712714"/>
                </a:lnTo>
                <a:lnTo>
                  <a:pt x="241362" y="712714"/>
                </a:lnTo>
                <a:lnTo>
                  <a:pt x="241362" y="709138"/>
                </a:lnTo>
                <a:lnTo>
                  <a:pt x="234766" y="709138"/>
                </a:lnTo>
                <a:lnTo>
                  <a:pt x="234766" y="702261"/>
                </a:lnTo>
                <a:lnTo>
                  <a:pt x="231168" y="702261"/>
                </a:lnTo>
                <a:lnTo>
                  <a:pt x="226071" y="699785"/>
                </a:lnTo>
                <a:lnTo>
                  <a:pt x="210780" y="699785"/>
                </a:lnTo>
                <a:lnTo>
                  <a:pt x="210780" y="702261"/>
                </a:lnTo>
                <a:lnTo>
                  <a:pt x="208081" y="702261"/>
                </a:lnTo>
                <a:lnTo>
                  <a:pt x="204483" y="705859"/>
                </a:lnTo>
                <a:lnTo>
                  <a:pt x="195489" y="705859"/>
                </a:lnTo>
                <a:lnTo>
                  <a:pt x="195489" y="709138"/>
                </a:lnTo>
                <a:lnTo>
                  <a:pt x="191591" y="709138"/>
                </a:lnTo>
                <a:lnTo>
                  <a:pt x="195489" y="709138"/>
                </a:lnTo>
                <a:lnTo>
                  <a:pt x="191591" y="712714"/>
                </a:lnTo>
                <a:lnTo>
                  <a:pt x="191591" y="717390"/>
                </a:lnTo>
                <a:lnTo>
                  <a:pt x="187993" y="717390"/>
                </a:lnTo>
                <a:lnTo>
                  <a:pt x="187993" y="720966"/>
                </a:lnTo>
                <a:lnTo>
                  <a:pt x="184095" y="720966"/>
                </a:lnTo>
                <a:lnTo>
                  <a:pt x="180197" y="724267"/>
                </a:lnTo>
                <a:lnTo>
                  <a:pt x="177799" y="724267"/>
                </a:lnTo>
                <a:lnTo>
                  <a:pt x="177799" y="717390"/>
                </a:lnTo>
                <a:lnTo>
                  <a:pt x="166405" y="717390"/>
                </a:lnTo>
                <a:lnTo>
                  <a:pt x="166405" y="712714"/>
                </a:lnTo>
                <a:lnTo>
                  <a:pt x="161308" y="712714"/>
                </a:lnTo>
                <a:lnTo>
                  <a:pt x="161308" y="709138"/>
                </a:lnTo>
                <a:lnTo>
                  <a:pt x="151114" y="709138"/>
                </a:lnTo>
                <a:lnTo>
                  <a:pt x="151114" y="705837"/>
                </a:lnTo>
                <a:lnTo>
                  <a:pt x="135822" y="705837"/>
                </a:lnTo>
                <a:lnTo>
                  <a:pt x="135822" y="699785"/>
                </a:lnTo>
                <a:lnTo>
                  <a:pt x="127127" y="699785"/>
                </a:lnTo>
                <a:lnTo>
                  <a:pt x="127127" y="696484"/>
                </a:lnTo>
                <a:lnTo>
                  <a:pt x="116933" y="696484"/>
                </a:lnTo>
                <a:lnTo>
                  <a:pt x="116933" y="692908"/>
                </a:lnTo>
                <a:lnTo>
                  <a:pt x="120531" y="692908"/>
                </a:lnTo>
                <a:lnTo>
                  <a:pt x="120531" y="689333"/>
                </a:lnTo>
                <a:lnTo>
                  <a:pt x="125628" y="689333"/>
                </a:lnTo>
                <a:lnTo>
                  <a:pt x="125628" y="681355"/>
                </a:lnTo>
                <a:lnTo>
                  <a:pt x="120531" y="681355"/>
                </a:lnTo>
                <a:lnTo>
                  <a:pt x="120531" y="675579"/>
                </a:lnTo>
                <a:lnTo>
                  <a:pt x="116933" y="675579"/>
                </a:lnTo>
                <a:lnTo>
                  <a:pt x="116933" y="668427"/>
                </a:lnTo>
                <a:lnTo>
                  <a:pt x="113035" y="668427"/>
                </a:lnTo>
                <a:lnTo>
                  <a:pt x="113035" y="664851"/>
                </a:lnTo>
                <a:lnTo>
                  <a:pt x="109138" y="664851"/>
                </a:lnTo>
                <a:lnTo>
                  <a:pt x="109138" y="657974"/>
                </a:lnTo>
                <a:lnTo>
                  <a:pt x="105540" y="657974"/>
                </a:lnTo>
                <a:lnTo>
                  <a:pt x="105540" y="653298"/>
                </a:lnTo>
                <a:lnTo>
                  <a:pt x="96545" y="653298"/>
                </a:lnTo>
                <a:lnTo>
                  <a:pt x="96545" y="652198"/>
                </a:lnTo>
                <a:lnTo>
                  <a:pt x="91448" y="652198"/>
                </a:lnTo>
                <a:lnTo>
                  <a:pt x="91448" y="648622"/>
                </a:lnTo>
                <a:lnTo>
                  <a:pt x="95345" y="648622"/>
                </a:lnTo>
                <a:lnTo>
                  <a:pt x="95345" y="637069"/>
                </a:lnTo>
                <a:lnTo>
                  <a:pt x="96545" y="637069"/>
                </a:lnTo>
                <a:lnTo>
                  <a:pt x="96545" y="629917"/>
                </a:lnTo>
                <a:lnTo>
                  <a:pt x="101642" y="629917"/>
                </a:lnTo>
                <a:lnTo>
                  <a:pt x="105540" y="625516"/>
                </a:lnTo>
                <a:lnTo>
                  <a:pt x="109138" y="625516"/>
                </a:lnTo>
                <a:lnTo>
                  <a:pt x="109138" y="624140"/>
                </a:lnTo>
                <a:lnTo>
                  <a:pt x="120531" y="624140"/>
                </a:lnTo>
                <a:lnTo>
                  <a:pt x="120531" y="620839"/>
                </a:lnTo>
                <a:lnTo>
                  <a:pt x="125628" y="620839"/>
                </a:lnTo>
                <a:lnTo>
                  <a:pt x="125628" y="617263"/>
                </a:lnTo>
                <a:lnTo>
                  <a:pt x="120531" y="617263"/>
                </a:lnTo>
                <a:lnTo>
                  <a:pt x="120531" y="609011"/>
                </a:lnTo>
                <a:lnTo>
                  <a:pt x="125628" y="609011"/>
                </a:lnTo>
                <a:lnTo>
                  <a:pt x="125628" y="605710"/>
                </a:lnTo>
                <a:lnTo>
                  <a:pt x="125628" y="609011"/>
                </a:lnTo>
                <a:lnTo>
                  <a:pt x="125628" y="605710"/>
                </a:lnTo>
                <a:lnTo>
                  <a:pt x="127127" y="605710"/>
                </a:lnTo>
                <a:lnTo>
                  <a:pt x="125628" y="602134"/>
                </a:lnTo>
                <a:lnTo>
                  <a:pt x="116933" y="602134"/>
                </a:lnTo>
                <a:lnTo>
                  <a:pt x="116933" y="599659"/>
                </a:lnTo>
                <a:lnTo>
                  <a:pt x="109138" y="599659"/>
                </a:lnTo>
                <a:lnTo>
                  <a:pt x="109138" y="596358"/>
                </a:lnTo>
                <a:lnTo>
                  <a:pt x="105540" y="596358"/>
                </a:lnTo>
                <a:lnTo>
                  <a:pt x="105540" y="589206"/>
                </a:lnTo>
                <a:lnTo>
                  <a:pt x="101642" y="589206"/>
                </a:lnTo>
                <a:lnTo>
                  <a:pt x="101642" y="584530"/>
                </a:lnTo>
                <a:lnTo>
                  <a:pt x="96545" y="584530"/>
                </a:lnTo>
                <a:lnTo>
                  <a:pt x="96545" y="589206"/>
                </a:lnTo>
                <a:lnTo>
                  <a:pt x="96545" y="584530"/>
                </a:lnTo>
                <a:lnTo>
                  <a:pt x="91448" y="584530"/>
                </a:lnTo>
                <a:lnTo>
                  <a:pt x="91448" y="581229"/>
                </a:lnTo>
                <a:lnTo>
                  <a:pt x="86350" y="581229"/>
                </a:lnTo>
                <a:lnTo>
                  <a:pt x="86350" y="571876"/>
                </a:lnTo>
                <a:lnTo>
                  <a:pt x="91448" y="571876"/>
                </a:lnTo>
                <a:lnTo>
                  <a:pt x="86350" y="571876"/>
                </a:lnTo>
                <a:lnTo>
                  <a:pt x="86350" y="561424"/>
                </a:lnTo>
                <a:lnTo>
                  <a:pt x="91448" y="561424"/>
                </a:lnTo>
                <a:lnTo>
                  <a:pt x="91448" y="553171"/>
                </a:lnTo>
                <a:lnTo>
                  <a:pt x="86350" y="553171"/>
                </a:lnTo>
                <a:lnTo>
                  <a:pt x="91448" y="549596"/>
                </a:lnTo>
                <a:lnTo>
                  <a:pt x="86350" y="549596"/>
                </a:lnTo>
                <a:lnTo>
                  <a:pt x="86350" y="548495"/>
                </a:lnTo>
                <a:lnTo>
                  <a:pt x="91448" y="548495"/>
                </a:lnTo>
                <a:lnTo>
                  <a:pt x="91448" y="543819"/>
                </a:lnTo>
                <a:lnTo>
                  <a:pt x="82453" y="543819"/>
                </a:lnTo>
                <a:lnTo>
                  <a:pt x="82453" y="540243"/>
                </a:lnTo>
                <a:lnTo>
                  <a:pt x="71059" y="540243"/>
                </a:lnTo>
                <a:lnTo>
                  <a:pt x="71059" y="536942"/>
                </a:lnTo>
                <a:lnTo>
                  <a:pt x="41976" y="536942"/>
                </a:lnTo>
                <a:lnTo>
                  <a:pt x="41976" y="525114"/>
                </a:lnTo>
                <a:lnTo>
                  <a:pt x="44374" y="524014"/>
                </a:lnTo>
                <a:lnTo>
                  <a:pt x="38078" y="524014"/>
                </a:lnTo>
                <a:lnTo>
                  <a:pt x="38078" y="516037"/>
                </a:lnTo>
                <a:lnTo>
                  <a:pt x="26684" y="516037"/>
                </a:lnTo>
                <a:lnTo>
                  <a:pt x="21587" y="512461"/>
                </a:lnTo>
                <a:lnTo>
                  <a:pt x="21587" y="489079"/>
                </a:lnTo>
                <a:lnTo>
                  <a:pt x="26684" y="484403"/>
                </a:lnTo>
                <a:lnTo>
                  <a:pt x="17689" y="484403"/>
                </a:lnTo>
                <a:lnTo>
                  <a:pt x="17689" y="481102"/>
                </a:lnTo>
                <a:lnTo>
                  <a:pt x="11393" y="481102"/>
                </a:lnTo>
                <a:lnTo>
                  <a:pt x="11393" y="477526"/>
                </a:lnTo>
                <a:lnTo>
                  <a:pt x="7795" y="477526"/>
                </a:lnTo>
                <a:lnTo>
                  <a:pt x="7795" y="473950"/>
                </a:lnTo>
                <a:lnTo>
                  <a:pt x="11393" y="473950"/>
                </a:lnTo>
                <a:lnTo>
                  <a:pt x="7795" y="473950"/>
                </a:lnTo>
                <a:lnTo>
                  <a:pt x="11393" y="473950"/>
                </a:lnTo>
                <a:lnTo>
                  <a:pt x="11393" y="471750"/>
                </a:lnTo>
                <a:lnTo>
                  <a:pt x="14091" y="471750"/>
                </a:lnTo>
                <a:lnTo>
                  <a:pt x="14091" y="468174"/>
                </a:lnTo>
                <a:lnTo>
                  <a:pt x="11393" y="468174"/>
                </a:lnTo>
                <a:lnTo>
                  <a:pt x="11393" y="461297"/>
                </a:lnTo>
                <a:lnTo>
                  <a:pt x="7795" y="461297"/>
                </a:lnTo>
                <a:lnTo>
                  <a:pt x="3897" y="456621"/>
                </a:lnTo>
                <a:lnTo>
                  <a:pt x="0" y="456621"/>
                </a:lnTo>
                <a:lnTo>
                  <a:pt x="0" y="447268"/>
                </a:lnTo>
                <a:lnTo>
                  <a:pt x="3897" y="447268"/>
                </a:lnTo>
                <a:lnTo>
                  <a:pt x="3897" y="440117"/>
                </a:lnTo>
                <a:lnTo>
                  <a:pt x="7795" y="440117"/>
                </a:lnTo>
                <a:lnTo>
                  <a:pt x="7795" y="436816"/>
                </a:lnTo>
                <a:lnTo>
                  <a:pt x="11393" y="436816"/>
                </a:lnTo>
                <a:lnTo>
                  <a:pt x="11393" y="433240"/>
                </a:lnTo>
                <a:lnTo>
                  <a:pt x="14091" y="433240"/>
                </a:lnTo>
                <a:lnTo>
                  <a:pt x="14091" y="429664"/>
                </a:lnTo>
                <a:lnTo>
                  <a:pt x="17689" y="429664"/>
                </a:lnTo>
                <a:lnTo>
                  <a:pt x="17689" y="424988"/>
                </a:lnTo>
                <a:lnTo>
                  <a:pt x="21587" y="424988"/>
                </a:lnTo>
                <a:lnTo>
                  <a:pt x="26684" y="421687"/>
                </a:lnTo>
                <a:lnTo>
                  <a:pt x="30582" y="421687"/>
                </a:lnTo>
                <a:lnTo>
                  <a:pt x="30582" y="420311"/>
                </a:lnTo>
                <a:lnTo>
                  <a:pt x="34480" y="420311"/>
                </a:lnTo>
                <a:lnTo>
                  <a:pt x="30582" y="415635"/>
                </a:lnTo>
                <a:lnTo>
                  <a:pt x="34480" y="415635"/>
                </a:lnTo>
                <a:lnTo>
                  <a:pt x="34480" y="412334"/>
                </a:lnTo>
                <a:lnTo>
                  <a:pt x="30582" y="412334"/>
                </a:lnTo>
                <a:lnTo>
                  <a:pt x="30582" y="408758"/>
                </a:lnTo>
                <a:lnTo>
                  <a:pt x="34480" y="408758"/>
                </a:lnTo>
                <a:lnTo>
                  <a:pt x="34480" y="396105"/>
                </a:lnTo>
                <a:lnTo>
                  <a:pt x="38078" y="396105"/>
                </a:lnTo>
                <a:lnTo>
                  <a:pt x="38078" y="377400"/>
                </a:lnTo>
                <a:lnTo>
                  <a:pt x="41976" y="377400"/>
                </a:lnTo>
                <a:lnTo>
                  <a:pt x="41976" y="370248"/>
                </a:lnTo>
                <a:lnTo>
                  <a:pt x="44374" y="370248"/>
                </a:lnTo>
                <a:lnTo>
                  <a:pt x="48272" y="368047"/>
                </a:lnTo>
                <a:lnTo>
                  <a:pt x="48272" y="361171"/>
                </a:lnTo>
                <a:lnTo>
                  <a:pt x="52170" y="361171"/>
                </a:lnTo>
                <a:lnTo>
                  <a:pt x="52170" y="356494"/>
                </a:lnTo>
                <a:lnTo>
                  <a:pt x="60865" y="356494"/>
                </a:lnTo>
                <a:lnTo>
                  <a:pt x="60865" y="352918"/>
                </a:lnTo>
                <a:lnTo>
                  <a:pt x="56068" y="349342"/>
                </a:lnTo>
                <a:lnTo>
                  <a:pt x="60865" y="349342"/>
                </a:lnTo>
                <a:lnTo>
                  <a:pt x="56068" y="349342"/>
                </a:lnTo>
                <a:lnTo>
                  <a:pt x="56068" y="343566"/>
                </a:lnTo>
                <a:lnTo>
                  <a:pt x="60865" y="343566"/>
                </a:lnTo>
                <a:lnTo>
                  <a:pt x="60865" y="336689"/>
                </a:lnTo>
                <a:lnTo>
                  <a:pt x="64763" y="336689"/>
                </a:lnTo>
                <a:lnTo>
                  <a:pt x="64763" y="321560"/>
                </a:lnTo>
                <a:lnTo>
                  <a:pt x="60865" y="321560"/>
                </a:lnTo>
                <a:lnTo>
                  <a:pt x="64763" y="320185"/>
                </a:lnTo>
                <a:lnTo>
                  <a:pt x="68661" y="320185"/>
                </a:lnTo>
                <a:lnTo>
                  <a:pt x="68661" y="312208"/>
                </a:lnTo>
                <a:lnTo>
                  <a:pt x="74957" y="312208"/>
                </a:lnTo>
                <a:lnTo>
                  <a:pt x="74957" y="308632"/>
                </a:lnTo>
                <a:lnTo>
                  <a:pt x="78855" y="308632"/>
                </a:lnTo>
                <a:lnTo>
                  <a:pt x="78855" y="305056"/>
                </a:lnTo>
                <a:lnTo>
                  <a:pt x="82453" y="305056"/>
                </a:lnTo>
                <a:lnTo>
                  <a:pt x="82453" y="293503"/>
                </a:lnTo>
                <a:lnTo>
                  <a:pt x="71059" y="293503"/>
                </a:lnTo>
                <a:lnTo>
                  <a:pt x="71059" y="287726"/>
                </a:lnTo>
                <a:lnTo>
                  <a:pt x="68661" y="287726"/>
                </a:lnTo>
                <a:lnTo>
                  <a:pt x="68661" y="280574"/>
                </a:lnTo>
                <a:lnTo>
                  <a:pt x="71059" y="280574"/>
                </a:lnTo>
                <a:lnTo>
                  <a:pt x="71059" y="277273"/>
                </a:lnTo>
                <a:lnTo>
                  <a:pt x="68661" y="277273"/>
                </a:lnTo>
                <a:lnTo>
                  <a:pt x="68661" y="273697"/>
                </a:lnTo>
                <a:lnTo>
                  <a:pt x="74957" y="273697"/>
                </a:lnTo>
                <a:lnTo>
                  <a:pt x="74957" y="269021"/>
                </a:lnTo>
                <a:lnTo>
                  <a:pt x="78855" y="267921"/>
                </a:lnTo>
                <a:lnTo>
                  <a:pt x="82453" y="269021"/>
                </a:lnTo>
                <a:lnTo>
                  <a:pt x="91448" y="269021"/>
                </a:lnTo>
                <a:lnTo>
                  <a:pt x="95345" y="273697"/>
                </a:lnTo>
                <a:lnTo>
                  <a:pt x="105540" y="273697"/>
                </a:lnTo>
                <a:lnTo>
                  <a:pt x="105540" y="269021"/>
                </a:lnTo>
                <a:lnTo>
                  <a:pt x="187993" y="269021"/>
                </a:lnTo>
                <a:lnTo>
                  <a:pt x="187993" y="267921"/>
                </a:lnTo>
                <a:lnTo>
                  <a:pt x="191591" y="267921"/>
                </a:lnTo>
                <a:lnTo>
                  <a:pt x="191591" y="269021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68580" tIns="34290" rIns="68580" bIns="3429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sz="1200" noProof="1">
              <a:solidFill>
                <a:srgbClr val="000000"/>
              </a:solidFill>
              <a:latin typeface="Century Gothic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12" name="Google Shape;1481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BAAE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DqOAAADB0AAOY+AACmIwAAEAAAACYAAAAIAAAA//////////8="/>
              </a:ext>
            </a:extLst>
          </p:cNvSpPr>
          <p:nvPr/>
        </p:nvSpPr>
        <p:spPr>
          <a:xfrm>
            <a:off x="9251950" y="4721860"/>
            <a:ext cx="972820" cy="1073150"/>
          </a:xfrm>
          <a:custGeom>
            <a:avLst/>
            <a:gdLst/>
            <a:ahLst/>
            <a:cxnLst/>
            <a:rect l="0" t="0" r="972820" b="1073150"/>
            <a:pathLst>
              <a:path w="972820" h="1073150">
                <a:moveTo>
                  <a:pt x="270244" y="12923"/>
                </a:moveTo>
                <a:lnTo>
                  <a:pt x="275338" y="12923"/>
                </a:lnTo>
                <a:lnTo>
                  <a:pt x="270244" y="16497"/>
                </a:lnTo>
                <a:lnTo>
                  <a:pt x="275338" y="16497"/>
                </a:lnTo>
                <a:lnTo>
                  <a:pt x="275338" y="19797"/>
                </a:lnTo>
                <a:lnTo>
                  <a:pt x="282828" y="19797"/>
                </a:lnTo>
                <a:lnTo>
                  <a:pt x="282828" y="23371"/>
                </a:lnTo>
                <a:lnTo>
                  <a:pt x="279233" y="23371"/>
                </a:lnTo>
                <a:lnTo>
                  <a:pt x="279233" y="25571"/>
                </a:lnTo>
                <a:lnTo>
                  <a:pt x="275338" y="25571"/>
                </a:lnTo>
                <a:lnTo>
                  <a:pt x="282828" y="25571"/>
                </a:lnTo>
                <a:lnTo>
                  <a:pt x="282828" y="29145"/>
                </a:lnTo>
                <a:lnTo>
                  <a:pt x="279233" y="29145"/>
                </a:lnTo>
                <a:lnTo>
                  <a:pt x="279233" y="25571"/>
                </a:lnTo>
                <a:lnTo>
                  <a:pt x="279233" y="29145"/>
                </a:lnTo>
                <a:lnTo>
                  <a:pt x="275338" y="25571"/>
                </a:lnTo>
                <a:lnTo>
                  <a:pt x="275338" y="29145"/>
                </a:lnTo>
                <a:lnTo>
                  <a:pt x="279233" y="29145"/>
                </a:lnTo>
                <a:lnTo>
                  <a:pt x="279233" y="32720"/>
                </a:lnTo>
                <a:lnTo>
                  <a:pt x="275338" y="32720"/>
                </a:lnTo>
                <a:lnTo>
                  <a:pt x="286723" y="32720"/>
                </a:lnTo>
                <a:lnTo>
                  <a:pt x="282828" y="32720"/>
                </a:lnTo>
                <a:lnTo>
                  <a:pt x="282828" y="36294"/>
                </a:lnTo>
                <a:lnTo>
                  <a:pt x="286723" y="36294"/>
                </a:lnTo>
                <a:lnTo>
                  <a:pt x="286723" y="40968"/>
                </a:lnTo>
                <a:lnTo>
                  <a:pt x="286723" y="36294"/>
                </a:lnTo>
                <a:lnTo>
                  <a:pt x="282828" y="36294"/>
                </a:lnTo>
                <a:lnTo>
                  <a:pt x="290618" y="36294"/>
                </a:lnTo>
                <a:lnTo>
                  <a:pt x="290618" y="40968"/>
                </a:lnTo>
                <a:lnTo>
                  <a:pt x="293014" y="40968"/>
                </a:lnTo>
                <a:lnTo>
                  <a:pt x="293014" y="36294"/>
                </a:lnTo>
                <a:lnTo>
                  <a:pt x="293014" y="40968"/>
                </a:lnTo>
                <a:lnTo>
                  <a:pt x="296909" y="40968"/>
                </a:lnTo>
                <a:lnTo>
                  <a:pt x="296909" y="36294"/>
                </a:lnTo>
                <a:lnTo>
                  <a:pt x="296909" y="40968"/>
                </a:lnTo>
                <a:lnTo>
                  <a:pt x="305598" y="40968"/>
                </a:lnTo>
                <a:lnTo>
                  <a:pt x="305598" y="44268"/>
                </a:lnTo>
                <a:lnTo>
                  <a:pt x="309493" y="44268"/>
                </a:lnTo>
                <a:lnTo>
                  <a:pt x="305598" y="44268"/>
                </a:lnTo>
                <a:lnTo>
                  <a:pt x="305598" y="47842"/>
                </a:lnTo>
                <a:lnTo>
                  <a:pt x="313388" y="47842"/>
                </a:lnTo>
                <a:lnTo>
                  <a:pt x="313388" y="44268"/>
                </a:lnTo>
                <a:lnTo>
                  <a:pt x="317283" y="44268"/>
                </a:lnTo>
                <a:lnTo>
                  <a:pt x="317283" y="47842"/>
                </a:lnTo>
                <a:lnTo>
                  <a:pt x="320878" y="47842"/>
                </a:lnTo>
                <a:lnTo>
                  <a:pt x="320878" y="44268"/>
                </a:lnTo>
                <a:lnTo>
                  <a:pt x="317283" y="44268"/>
                </a:lnTo>
                <a:lnTo>
                  <a:pt x="317283" y="40968"/>
                </a:lnTo>
                <a:lnTo>
                  <a:pt x="320878" y="40968"/>
                </a:lnTo>
                <a:lnTo>
                  <a:pt x="320878" y="47842"/>
                </a:lnTo>
                <a:lnTo>
                  <a:pt x="320878" y="44268"/>
                </a:lnTo>
                <a:lnTo>
                  <a:pt x="327170" y="44268"/>
                </a:lnTo>
                <a:lnTo>
                  <a:pt x="327170" y="40968"/>
                </a:lnTo>
                <a:lnTo>
                  <a:pt x="331064" y="40968"/>
                </a:lnTo>
                <a:lnTo>
                  <a:pt x="334959" y="36294"/>
                </a:lnTo>
                <a:lnTo>
                  <a:pt x="340053" y="36294"/>
                </a:lnTo>
                <a:lnTo>
                  <a:pt x="340053" y="40968"/>
                </a:lnTo>
                <a:lnTo>
                  <a:pt x="340053" y="36294"/>
                </a:lnTo>
                <a:lnTo>
                  <a:pt x="343648" y="36294"/>
                </a:lnTo>
                <a:lnTo>
                  <a:pt x="343648" y="47842"/>
                </a:lnTo>
                <a:lnTo>
                  <a:pt x="347543" y="44268"/>
                </a:lnTo>
                <a:lnTo>
                  <a:pt x="347543" y="50042"/>
                </a:lnTo>
                <a:lnTo>
                  <a:pt x="350239" y="47842"/>
                </a:lnTo>
                <a:lnTo>
                  <a:pt x="353834" y="47842"/>
                </a:lnTo>
                <a:lnTo>
                  <a:pt x="353834" y="50042"/>
                </a:lnTo>
                <a:lnTo>
                  <a:pt x="357729" y="50042"/>
                </a:lnTo>
                <a:lnTo>
                  <a:pt x="357729" y="53616"/>
                </a:lnTo>
                <a:lnTo>
                  <a:pt x="361624" y="53616"/>
                </a:lnTo>
                <a:lnTo>
                  <a:pt x="361624" y="50042"/>
                </a:lnTo>
                <a:lnTo>
                  <a:pt x="361624" y="53616"/>
                </a:lnTo>
                <a:lnTo>
                  <a:pt x="370313" y="53616"/>
                </a:lnTo>
                <a:lnTo>
                  <a:pt x="365219" y="53616"/>
                </a:lnTo>
                <a:lnTo>
                  <a:pt x="365219" y="57191"/>
                </a:lnTo>
                <a:lnTo>
                  <a:pt x="370313" y="57191"/>
                </a:lnTo>
                <a:lnTo>
                  <a:pt x="370313" y="60490"/>
                </a:lnTo>
                <a:lnTo>
                  <a:pt x="370313" y="57191"/>
                </a:lnTo>
                <a:lnTo>
                  <a:pt x="374208" y="57191"/>
                </a:lnTo>
                <a:lnTo>
                  <a:pt x="370313" y="57191"/>
                </a:lnTo>
                <a:lnTo>
                  <a:pt x="374208" y="53616"/>
                </a:lnTo>
                <a:lnTo>
                  <a:pt x="374208" y="60490"/>
                </a:lnTo>
                <a:lnTo>
                  <a:pt x="374208" y="57191"/>
                </a:lnTo>
                <a:lnTo>
                  <a:pt x="375406" y="57191"/>
                </a:lnTo>
                <a:lnTo>
                  <a:pt x="375406" y="60490"/>
                </a:lnTo>
                <a:lnTo>
                  <a:pt x="380499" y="60490"/>
                </a:lnTo>
                <a:lnTo>
                  <a:pt x="380499" y="57191"/>
                </a:lnTo>
                <a:lnTo>
                  <a:pt x="384394" y="60490"/>
                </a:lnTo>
                <a:lnTo>
                  <a:pt x="384394" y="57191"/>
                </a:lnTo>
                <a:lnTo>
                  <a:pt x="384394" y="60490"/>
                </a:lnTo>
                <a:lnTo>
                  <a:pt x="388289" y="60490"/>
                </a:lnTo>
                <a:lnTo>
                  <a:pt x="384394" y="60490"/>
                </a:lnTo>
                <a:lnTo>
                  <a:pt x="388289" y="57191"/>
                </a:lnTo>
                <a:lnTo>
                  <a:pt x="388289" y="60490"/>
                </a:lnTo>
                <a:lnTo>
                  <a:pt x="388289" y="57191"/>
                </a:lnTo>
                <a:lnTo>
                  <a:pt x="391884" y="57191"/>
                </a:lnTo>
                <a:lnTo>
                  <a:pt x="388289" y="60490"/>
                </a:lnTo>
                <a:lnTo>
                  <a:pt x="391884" y="60490"/>
                </a:lnTo>
                <a:lnTo>
                  <a:pt x="391884" y="57191"/>
                </a:lnTo>
                <a:lnTo>
                  <a:pt x="395779" y="57191"/>
                </a:lnTo>
                <a:lnTo>
                  <a:pt x="395779" y="53616"/>
                </a:lnTo>
                <a:lnTo>
                  <a:pt x="395779" y="57191"/>
                </a:lnTo>
                <a:lnTo>
                  <a:pt x="395779" y="50042"/>
                </a:lnTo>
                <a:lnTo>
                  <a:pt x="399674" y="53616"/>
                </a:lnTo>
                <a:lnTo>
                  <a:pt x="399674" y="50042"/>
                </a:lnTo>
                <a:lnTo>
                  <a:pt x="404767" y="50042"/>
                </a:lnTo>
                <a:lnTo>
                  <a:pt x="404767" y="47842"/>
                </a:lnTo>
                <a:lnTo>
                  <a:pt x="414954" y="47842"/>
                </a:lnTo>
                <a:lnTo>
                  <a:pt x="414954" y="44268"/>
                </a:lnTo>
                <a:lnTo>
                  <a:pt x="409861" y="44268"/>
                </a:lnTo>
                <a:lnTo>
                  <a:pt x="418549" y="44268"/>
                </a:lnTo>
                <a:lnTo>
                  <a:pt x="418549" y="40968"/>
                </a:lnTo>
                <a:lnTo>
                  <a:pt x="426339" y="40968"/>
                </a:lnTo>
                <a:lnTo>
                  <a:pt x="426339" y="36294"/>
                </a:lnTo>
                <a:lnTo>
                  <a:pt x="429934" y="36294"/>
                </a:lnTo>
                <a:lnTo>
                  <a:pt x="426339" y="36294"/>
                </a:lnTo>
                <a:lnTo>
                  <a:pt x="432631" y="36294"/>
                </a:lnTo>
                <a:lnTo>
                  <a:pt x="429934" y="32720"/>
                </a:lnTo>
                <a:lnTo>
                  <a:pt x="440121" y="32720"/>
                </a:lnTo>
                <a:lnTo>
                  <a:pt x="440121" y="29145"/>
                </a:lnTo>
                <a:lnTo>
                  <a:pt x="440121" y="32720"/>
                </a:lnTo>
                <a:lnTo>
                  <a:pt x="445214" y="32720"/>
                </a:lnTo>
                <a:lnTo>
                  <a:pt x="445214" y="29145"/>
                </a:lnTo>
                <a:lnTo>
                  <a:pt x="449109" y="29145"/>
                </a:lnTo>
                <a:lnTo>
                  <a:pt x="449109" y="32720"/>
                </a:lnTo>
                <a:lnTo>
                  <a:pt x="449109" y="29145"/>
                </a:lnTo>
                <a:lnTo>
                  <a:pt x="453004" y="29145"/>
                </a:lnTo>
                <a:lnTo>
                  <a:pt x="453004" y="25571"/>
                </a:lnTo>
                <a:lnTo>
                  <a:pt x="453004" y="29145"/>
                </a:lnTo>
                <a:lnTo>
                  <a:pt x="456599" y="29145"/>
                </a:lnTo>
                <a:lnTo>
                  <a:pt x="460494" y="32720"/>
                </a:lnTo>
                <a:lnTo>
                  <a:pt x="456599" y="32720"/>
                </a:lnTo>
                <a:lnTo>
                  <a:pt x="460494" y="32720"/>
                </a:lnTo>
                <a:lnTo>
                  <a:pt x="460494" y="36294"/>
                </a:lnTo>
                <a:lnTo>
                  <a:pt x="462891" y="36294"/>
                </a:lnTo>
                <a:lnTo>
                  <a:pt x="462891" y="32720"/>
                </a:lnTo>
                <a:lnTo>
                  <a:pt x="466786" y="32720"/>
                </a:lnTo>
                <a:lnTo>
                  <a:pt x="466786" y="36294"/>
                </a:lnTo>
                <a:lnTo>
                  <a:pt x="470681" y="36294"/>
                </a:lnTo>
                <a:lnTo>
                  <a:pt x="470681" y="40968"/>
                </a:lnTo>
                <a:lnTo>
                  <a:pt x="466786" y="40968"/>
                </a:lnTo>
                <a:lnTo>
                  <a:pt x="466786" y="47842"/>
                </a:lnTo>
                <a:lnTo>
                  <a:pt x="462891" y="50042"/>
                </a:lnTo>
                <a:lnTo>
                  <a:pt x="460494" y="50042"/>
                </a:lnTo>
                <a:lnTo>
                  <a:pt x="460494" y="57191"/>
                </a:lnTo>
                <a:lnTo>
                  <a:pt x="456599" y="57191"/>
                </a:lnTo>
                <a:lnTo>
                  <a:pt x="456599" y="75888"/>
                </a:lnTo>
                <a:lnTo>
                  <a:pt x="453004" y="75888"/>
                </a:lnTo>
                <a:lnTo>
                  <a:pt x="453004" y="88536"/>
                </a:lnTo>
                <a:lnTo>
                  <a:pt x="449109" y="88536"/>
                </a:lnTo>
                <a:lnTo>
                  <a:pt x="449109" y="92110"/>
                </a:lnTo>
                <a:lnTo>
                  <a:pt x="453004" y="92110"/>
                </a:lnTo>
                <a:lnTo>
                  <a:pt x="453004" y="95409"/>
                </a:lnTo>
                <a:lnTo>
                  <a:pt x="449109" y="95409"/>
                </a:lnTo>
                <a:lnTo>
                  <a:pt x="453004" y="100084"/>
                </a:lnTo>
                <a:lnTo>
                  <a:pt x="449109" y="100084"/>
                </a:lnTo>
                <a:lnTo>
                  <a:pt x="449109" y="101458"/>
                </a:lnTo>
                <a:lnTo>
                  <a:pt x="445214" y="101458"/>
                </a:lnTo>
                <a:lnTo>
                  <a:pt x="440121" y="104758"/>
                </a:lnTo>
                <a:lnTo>
                  <a:pt x="436226" y="104758"/>
                </a:lnTo>
                <a:lnTo>
                  <a:pt x="436226" y="109432"/>
                </a:lnTo>
                <a:lnTo>
                  <a:pt x="432631" y="109432"/>
                </a:lnTo>
                <a:lnTo>
                  <a:pt x="432631" y="113007"/>
                </a:lnTo>
                <a:lnTo>
                  <a:pt x="429934" y="113007"/>
                </a:lnTo>
                <a:lnTo>
                  <a:pt x="429934" y="116581"/>
                </a:lnTo>
                <a:lnTo>
                  <a:pt x="426339" y="116581"/>
                </a:lnTo>
                <a:lnTo>
                  <a:pt x="426339" y="119880"/>
                </a:lnTo>
                <a:lnTo>
                  <a:pt x="422444" y="119880"/>
                </a:lnTo>
                <a:lnTo>
                  <a:pt x="422444" y="127029"/>
                </a:lnTo>
                <a:lnTo>
                  <a:pt x="418549" y="127029"/>
                </a:lnTo>
                <a:lnTo>
                  <a:pt x="418549" y="136378"/>
                </a:lnTo>
                <a:lnTo>
                  <a:pt x="422444" y="136378"/>
                </a:lnTo>
                <a:lnTo>
                  <a:pt x="426339" y="141052"/>
                </a:lnTo>
                <a:lnTo>
                  <a:pt x="429934" y="141052"/>
                </a:lnTo>
                <a:lnTo>
                  <a:pt x="429934" y="147926"/>
                </a:lnTo>
                <a:lnTo>
                  <a:pt x="432631" y="147926"/>
                </a:lnTo>
                <a:lnTo>
                  <a:pt x="432631" y="151500"/>
                </a:lnTo>
                <a:lnTo>
                  <a:pt x="429934" y="151500"/>
                </a:lnTo>
                <a:lnTo>
                  <a:pt x="429934" y="153700"/>
                </a:lnTo>
                <a:lnTo>
                  <a:pt x="426339" y="153700"/>
                </a:lnTo>
                <a:lnTo>
                  <a:pt x="429934" y="153700"/>
                </a:lnTo>
                <a:lnTo>
                  <a:pt x="426339" y="153700"/>
                </a:lnTo>
                <a:lnTo>
                  <a:pt x="426339" y="157274"/>
                </a:lnTo>
                <a:lnTo>
                  <a:pt x="429934" y="157274"/>
                </a:lnTo>
                <a:lnTo>
                  <a:pt x="429934" y="160849"/>
                </a:lnTo>
                <a:lnTo>
                  <a:pt x="436226" y="160849"/>
                </a:lnTo>
                <a:lnTo>
                  <a:pt x="436226" y="164148"/>
                </a:lnTo>
                <a:lnTo>
                  <a:pt x="445214" y="164148"/>
                </a:lnTo>
                <a:lnTo>
                  <a:pt x="440121" y="168822"/>
                </a:lnTo>
                <a:lnTo>
                  <a:pt x="440121" y="192194"/>
                </a:lnTo>
                <a:lnTo>
                  <a:pt x="445214" y="195768"/>
                </a:lnTo>
                <a:lnTo>
                  <a:pt x="456599" y="195768"/>
                </a:lnTo>
                <a:lnTo>
                  <a:pt x="456599" y="203742"/>
                </a:lnTo>
                <a:lnTo>
                  <a:pt x="462891" y="203742"/>
                </a:lnTo>
                <a:lnTo>
                  <a:pt x="460494" y="204842"/>
                </a:lnTo>
                <a:lnTo>
                  <a:pt x="460494" y="216665"/>
                </a:lnTo>
                <a:lnTo>
                  <a:pt x="489556" y="216665"/>
                </a:lnTo>
                <a:lnTo>
                  <a:pt x="489556" y="219964"/>
                </a:lnTo>
                <a:lnTo>
                  <a:pt x="500941" y="219964"/>
                </a:lnTo>
                <a:lnTo>
                  <a:pt x="500941" y="223539"/>
                </a:lnTo>
                <a:lnTo>
                  <a:pt x="509929" y="223539"/>
                </a:lnTo>
                <a:lnTo>
                  <a:pt x="509929" y="228213"/>
                </a:lnTo>
                <a:lnTo>
                  <a:pt x="504836" y="228213"/>
                </a:lnTo>
                <a:lnTo>
                  <a:pt x="504836" y="229313"/>
                </a:lnTo>
                <a:lnTo>
                  <a:pt x="509929" y="229313"/>
                </a:lnTo>
                <a:lnTo>
                  <a:pt x="504836" y="232887"/>
                </a:lnTo>
                <a:lnTo>
                  <a:pt x="509929" y="232887"/>
                </a:lnTo>
                <a:lnTo>
                  <a:pt x="509929" y="241136"/>
                </a:lnTo>
                <a:lnTo>
                  <a:pt x="504836" y="241136"/>
                </a:lnTo>
                <a:lnTo>
                  <a:pt x="504836" y="251584"/>
                </a:lnTo>
                <a:lnTo>
                  <a:pt x="509929" y="251584"/>
                </a:lnTo>
                <a:lnTo>
                  <a:pt x="504836" y="251584"/>
                </a:lnTo>
                <a:lnTo>
                  <a:pt x="504836" y="260932"/>
                </a:lnTo>
                <a:lnTo>
                  <a:pt x="509929" y="260932"/>
                </a:lnTo>
                <a:lnTo>
                  <a:pt x="509929" y="264232"/>
                </a:lnTo>
                <a:lnTo>
                  <a:pt x="515022" y="264232"/>
                </a:lnTo>
                <a:lnTo>
                  <a:pt x="515022" y="268906"/>
                </a:lnTo>
                <a:lnTo>
                  <a:pt x="515022" y="264232"/>
                </a:lnTo>
                <a:lnTo>
                  <a:pt x="520116" y="264232"/>
                </a:lnTo>
                <a:lnTo>
                  <a:pt x="520116" y="268906"/>
                </a:lnTo>
                <a:lnTo>
                  <a:pt x="524011" y="268906"/>
                </a:lnTo>
                <a:lnTo>
                  <a:pt x="524011" y="276055"/>
                </a:lnTo>
                <a:lnTo>
                  <a:pt x="527606" y="276055"/>
                </a:lnTo>
                <a:lnTo>
                  <a:pt x="527606" y="279354"/>
                </a:lnTo>
                <a:lnTo>
                  <a:pt x="535396" y="279354"/>
                </a:lnTo>
                <a:lnTo>
                  <a:pt x="535396" y="281829"/>
                </a:lnTo>
                <a:lnTo>
                  <a:pt x="544084" y="281829"/>
                </a:lnTo>
                <a:lnTo>
                  <a:pt x="545582" y="285403"/>
                </a:lnTo>
                <a:lnTo>
                  <a:pt x="544084" y="285403"/>
                </a:lnTo>
                <a:lnTo>
                  <a:pt x="544084" y="288703"/>
                </a:lnTo>
                <a:lnTo>
                  <a:pt x="544084" y="285403"/>
                </a:lnTo>
                <a:lnTo>
                  <a:pt x="544084" y="288703"/>
                </a:lnTo>
                <a:lnTo>
                  <a:pt x="538991" y="288703"/>
                </a:lnTo>
                <a:lnTo>
                  <a:pt x="538991" y="296952"/>
                </a:lnTo>
                <a:lnTo>
                  <a:pt x="544084" y="296952"/>
                </a:lnTo>
                <a:lnTo>
                  <a:pt x="544084" y="300526"/>
                </a:lnTo>
                <a:lnTo>
                  <a:pt x="538991" y="300526"/>
                </a:lnTo>
                <a:lnTo>
                  <a:pt x="538991" y="303825"/>
                </a:lnTo>
                <a:lnTo>
                  <a:pt x="527606" y="303825"/>
                </a:lnTo>
                <a:lnTo>
                  <a:pt x="527606" y="304925"/>
                </a:lnTo>
                <a:lnTo>
                  <a:pt x="524011" y="304925"/>
                </a:lnTo>
                <a:lnTo>
                  <a:pt x="520116" y="309600"/>
                </a:lnTo>
                <a:lnTo>
                  <a:pt x="515022" y="309600"/>
                </a:lnTo>
                <a:lnTo>
                  <a:pt x="515022" y="316748"/>
                </a:lnTo>
                <a:lnTo>
                  <a:pt x="513824" y="316748"/>
                </a:lnTo>
                <a:lnTo>
                  <a:pt x="513824" y="328296"/>
                </a:lnTo>
                <a:lnTo>
                  <a:pt x="509929" y="328296"/>
                </a:lnTo>
                <a:lnTo>
                  <a:pt x="509929" y="331871"/>
                </a:lnTo>
                <a:lnTo>
                  <a:pt x="515022" y="331871"/>
                </a:lnTo>
                <a:lnTo>
                  <a:pt x="515022" y="332971"/>
                </a:lnTo>
                <a:lnTo>
                  <a:pt x="524011" y="332971"/>
                </a:lnTo>
                <a:lnTo>
                  <a:pt x="524011" y="337645"/>
                </a:lnTo>
                <a:lnTo>
                  <a:pt x="527606" y="337645"/>
                </a:lnTo>
                <a:lnTo>
                  <a:pt x="527606" y="344519"/>
                </a:lnTo>
                <a:lnTo>
                  <a:pt x="531501" y="344519"/>
                </a:lnTo>
                <a:lnTo>
                  <a:pt x="531501" y="348093"/>
                </a:lnTo>
                <a:lnTo>
                  <a:pt x="535396" y="348093"/>
                </a:lnTo>
                <a:lnTo>
                  <a:pt x="535396" y="355242"/>
                </a:lnTo>
                <a:lnTo>
                  <a:pt x="538991" y="355242"/>
                </a:lnTo>
                <a:lnTo>
                  <a:pt x="538991" y="361016"/>
                </a:lnTo>
                <a:lnTo>
                  <a:pt x="544084" y="361016"/>
                </a:lnTo>
                <a:lnTo>
                  <a:pt x="544084" y="368990"/>
                </a:lnTo>
                <a:lnTo>
                  <a:pt x="538991" y="368990"/>
                </a:lnTo>
                <a:lnTo>
                  <a:pt x="538991" y="372564"/>
                </a:lnTo>
                <a:lnTo>
                  <a:pt x="535396" y="372564"/>
                </a:lnTo>
                <a:lnTo>
                  <a:pt x="535396" y="376139"/>
                </a:lnTo>
                <a:lnTo>
                  <a:pt x="545582" y="376139"/>
                </a:lnTo>
                <a:lnTo>
                  <a:pt x="545582" y="379438"/>
                </a:lnTo>
                <a:lnTo>
                  <a:pt x="554271" y="379438"/>
                </a:lnTo>
                <a:lnTo>
                  <a:pt x="554271" y="385487"/>
                </a:lnTo>
                <a:lnTo>
                  <a:pt x="569551" y="385487"/>
                </a:lnTo>
                <a:lnTo>
                  <a:pt x="569551" y="388787"/>
                </a:lnTo>
                <a:lnTo>
                  <a:pt x="579737" y="388787"/>
                </a:lnTo>
                <a:lnTo>
                  <a:pt x="579737" y="392361"/>
                </a:lnTo>
                <a:lnTo>
                  <a:pt x="584831" y="392361"/>
                </a:lnTo>
                <a:lnTo>
                  <a:pt x="584831" y="397035"/>
                </a:lnTo>
                <a:lnTo>
                  <a:pt x="596216" y="397035"/>
                </a:lnTo>
                <a:lnTo>
                  <a:pt x="596216" y="403909"/>
                </a:lnTo>
                <a:lnTo>
                  <a:pt x="598612" y="403909"/>
                </a:lnTo>
                <a:lnTo>
                  <a:pt x="602507" y="400610"/>
                </a:lnTo>
                <a:lnTo>
                  <a:pt x="606402" y="400610"/>
                </a:lnTo>
                <a:lnTo>
                  <a:pt x="606402" y="397035"/>
                </a:lnTo>
                <a:lnTo>
                  <a:pt x="609997" y="397035"/>
                </a:lnTo>
                <a:lnTo>
                  <a:pt x="609997" y="392361"/>
                </a:lnTo>
                <a:lnTo>
                  <a:pt x="613892" y="388787"/>
                </a:lnTo>
                <a:lnTo>
                  <a:pt x="609997" y="388787"/>
                </a:lnTo>
                <a:lnTo>
                  <a:pt x="613892" y="388787"/>
                </a:lnTo>
                <a:lnTo>
                  <a:pt x="613892" y="385487"/>
                </a:lnTo>
                <a:lnTo>
                  <a:pt x="622880" y="385487"/>
                </a:lnTo>
                <a:lnTo>
                  <a:pt x="626476" y="381891"/>
                </a:lnTo>
                <a:lnTo>
                  <a:pt x="629172" y="381891"/>
                </a:lnTo>
                <a:lnTo>
                  <a:pt x="629172" y="379438"/>
                </a:lnTo>
                <a:lnTo>
                  <a:pt x="644452" y="379438"/>
                </a:lnTo>
                <a:lnTo>
                  <a:pt x="649545" y="381913"/>
                </a:lnTo>
                <a:lnTo>
                  <a:pt x="653141" y="381913"/>
                </a:lnTo>
                <a:lnTo>
                  <a:pt x="653141" y="388787"/>
                </a:lnTo>
                <a:lnTo>
                  <a:pt x="659732" y="388787"/>
                </a:lnTo>
                <a:lnTo>
                  <a:pt x="659732" y="392361"/>
                </a:lnTo>
                <a:lnTo>
                  <a:pt x="663327" y="392361"/>
                </a:lnTo>
                <a:lnTo>
                  <a:pt x="663327" y="400610"/>
                </a:lnTo>
                <a:lnTo>
                  <a:pt x="667222" y="400610"/>
                </a:lnTo>
                <a:lnTo>
                  <a:pt x="667222" y="403909"/>
                </a:lnTo>
                <a:lnTo>
                  <a:pt x="671117" y="403909"/>
                </a:lnTo>
                <a:lnTo>
                  <a:pt x="671117" y="407484"/>
                </a:lnTo>
                <a:lnTo>
                  <a:pt x="674712" y="407484"/>
                </a:lnTo>
                <a:lnTo>
                  <a:pt x="674712" y="409683"/>
                </a:lnTo>
                <a:lnTo>
                  <a:pt x="678607" y="409683"/>
                </a:lnTo>
                <a:lnTo>
                  <a:pt x="678607" y="413258"/>
                </a:lnTo>
                <a:lnTo>
                  <a:pt x="674712" y="413258"/>
                </a:lnTo>
                <a:lnTo>
                  <a:pt x="674712" y="416832"/>
                </a:lnTo>
                <a:lnTo>
                  <a:pt x="678607" y="416832"/>
                </a:lnTo>
                <a:lnTo>
                  <a:pt x="678607" y="413258"/>
                </a:lnTo>
                <a:lnTo>
                  <a:pt x="678607" y="423706"/>
                </a:lnTo>
                <a:lnTo>
                  <a:pt x="684899" y="423706"/>
                </a:lnTo>
                <a:lnTo>
                  <a:pt x="683700" y="423706"/>
                </a:lnTo>
                <a:lnTo>
                  <a:pt x="683700" y="428380"/>
                </a:lnTo>
                <a:lnTo>
                  <a:pt x="684899" y="428380"/>
                </a:lnTo>
                <a:lnTo>
                  <a:pt x="684899" y="423706"/>
                </a:lnTo>
                <a:lnTo>
                  <a:pt x="684899" y="428380"/>
                </a:lnTo>
                <a:lnTo>
                  <a:pt x="693887" y="428380"/>
                </a:lnTo>
                <a:lnTo>
                  <a:pt x="697782" y="431955"/>
                </a:lnTo>
                <a:lnTo>
                  <a:pt x="701377" y="431955"/>
                </a:lnTo>
                <a:lnTo>
                  <a:pt x="701377" y="423706"/>
                </a:lnTo>
                <a:lnTo>
                  <a:pt x="701377" y="428380"/>
                </a:lnTo>
                <a:lnTo>
                  <a:pt x="705272" y="428380"/>
                </a:lnTo>
                <a:lnTo>
                  <a:pt x="705272" y="431955"/>
                </a:lnTo>
                <a:lnTo>
                  <a:pt x="709167" y="431955"/>
                </a:lnTo>
                <a:lnTo>
                  <a:pt x="709167" y="433054"/>
                </a:lnTo>
                <a:lnTo>
                  <a:pt x="711564" y="433054"/>
                </a:lnTo>
                <a:lnTo>
                  <a:pt x="711564" y="437729"/>
                </a:lnTo>
                <a:lnTo>
                  <a:pt x="715459" y="437729"/>
                </a:lnTo>
                <a:lnTo>
                  <a:pt x="715459" y="441303"/>
                </a:lnTo>
                <a:lnTo>
                  <a:pt x="719354" y="441303"/>
                </a:lnTo>
                <a:lnTo>
                  <a:pt x="719354" y="444602"/>
                </a:lnTo>
                <a:lnTo>
                  <a:pt x="728042" y="444602"/>
                </a:lnTo>
                <a:lnTo>
                  <a:pt x="728042" y="448177"/>
                </a:lnTo>
                <a:lnTo>
                  <a:pt x="738229" y="448177"/>
                </a:lnTo>
                <a:lnTo>
                  <a:pt x="735832" y="448177"/>
                </a:lnTo>
                <a:lnTo>
                  <a:pt x="738229" y="448177"/>
                </a:lnTo>
                <a:lnTo>
                  <a:pt x="738229" y="444602"/>
                </a:lnTo>
                <a:lnTo>
                  <a:pt x="745719" y="444602"/>
                </a:lnTo>
                <a:lnTo>
                  <a:pt x="745719" y="448177"/>
                </a:lnTo>
                <a:lnTo>
                  <a:pt x="753509" y="448177"/>
                </a:lnTo>
                <a:lnTo>
                  <a:pt x="753509" y="451751"/>
                </a:lnTo>
                <a:lnTo>
                  <a:pt x="749614" y="451751"/>
                </a:lnTo>
                <a:lnTo>
                  <a:pt x="749614" y="460000"/>
                </a:lnTo>
                <a:lnTo>
                  <a:pt x="753509" y="461100"/>
                </a:lnTo>
                <a:lnTo>
                  <a:pt x="749614" y="465774"/>
                </a:lnTo>
                <a:lnTo>
                  <a:pt x="749614" y="472648"/>
                </a:lnTo>
                <a:lnTo>
                  <a:pt x="753509" y="472648"/>
                </a:lnTo>
                <a:lnTo>
                  <a:pt x="753509" y="488870"/>
                </a:lnTo>
                <a:lnTo>
                  <a:pt x="758602" y="488870"/>
                </a:lnTo>
                <a:lnTo>
                  <a:pt x="758602" y="507567"/>
                </a:lnTo>
                <a:lnTo>
                  <a:pt x="762197" y="507567"/>
                </a:lnTo>
                <a:lnTo>
                  <a:pt x="762197" y="513341"/>
                </a:lnTo>
                <a:lnTo>
                  <a:pt x="766092" y="513341"/>
                </a:lnTo>
                <a:lnTo>
                  <a:pt x="766092" y="516916"/>
                </a:lnTo>
                <a:lnTo>
                  <a:pt x="776279" y="516916"/>
                </a:lnTo>
                <a:lnTo>
                  <a:pt x="776279" y="520490"/>
                </a:lnTo>
                <a:lnTo>
                  <a:pt x="783769" y="520490"/>
                </a:lnTo>
                <a:lnTo>
                  <a:pt x="783769" y="525164"/>
                </a:lnTo>
                <a:lnTo>
                  <a:pt x="792757" y="525164"/>
                </a:lnTo>
                <a:lnTo>
                  <a:pt x="793955" y="520490"/>
                </a:lnTo>
                <a:lnTo>
                  <a:pt x="792757" y="516916"/>
                </a:lnTo>
                <a:lnTo>
                  <a:pt x="793955" y="516916"/>
                </a:lnTo>
                <a:lnTo>
                  <a:pt x="793955" y="513341"/>
                </a:lnTo>
                <a:lnTo>
                  <a:pt x="799049" y="513341"/>
                </a:lnTo>
                <a:lnTo>
                  <a:pt x="799049" y="503993"/>
                </a:lnTo>
                <a:lnTo>
                  <a:pt x="802944" y="503993"/>
                </a:lnTo>
                <a:lnTo>
                  <a:pt x="802944" y="500693"/>
                </a:lnTo>
                <a:lnTo>
                  <a:pt x="806838" y="500693"/>
                </a:lnTo>
                <a:lnTo>
                  <a:pt x="810434" y="497097"/>
                </a:lnTo>
                <a:lnTo>
                  <a:pt x="814329" y="497097"/>
                </a:lnTo>
                <a:lnTo>
                  <a:pt x="814329" y="488870"/>
                </a:lnTo>
                <a:lnTo>
                  <a:pt x="818223" y="488870"/>
                </a:lnTo>
                <a:lnTo>
                  <a:pt x="818223" y="485571"/>
                </a:lnTo>
                <a:lnTo>
                  <a:pt x="820620" y="485571"/>
                </a:lnTo>
                <a:lnTo>
                  <a:pt x="820620" y="483096"/>
                </a:lnTo>
                <a:lnTo>
                  <a:pt x="828410" y="483096"/>
                </a:lnTo>
                <a:lnTo>
                  <a:pt x="824515" y="483096"/>
                </a:lnTo>
                <a:lnTo>
                  <a:pt x="824515" y="476222"/>
                </a:lnTo>
                <a:lnTo>
                  <a:pt x="848484" y="476222"/>
                </a:lnTo>
                <a:lnTo>
                  <a:pt x="848484" y="479522"/>
                </a:lnTo>
                <a:lnTo>
                  <a:pt x="851180" y="479522"/>
                </a:lnTo>
                <a:lnTo>
                  <a:pt x="854775" y="483117"/>
                </a:lnTo>
                <a:lnTo>
                  <a:pt x="858670" y="483117"/>
                </a:lnTo>
                <a:lnTo>
                  <a:pt x="858670" y="485571"/>
                </a:lnTo>
                <a:lnTo>
                  <a:pt x="863763" y="485571"/>
                </a:lnTo>
                <a:lnTo>
                  <a:pt x="863763" y="483096"/>
                </a:lnTo>
                <a:lnTo>
                  <a:pt x="871553" y="483096"/>
                </a:lnTo>
                <a:lnTo>
                  <a:pt x="875149" y="485571"/>
                </a:lnTo>
                <a:lnTo>
                  <a:pt x="877845" y="483096"/>
                </a:lnTo>
                <a:lnTo>
                  <a:pt x="877845" y="485571"/>
                </a:lnTo>
                <a:lnTo>
                  <a:pt x="877845" y="483096"/>
                </a:lnTo>
                <a:lnTo>
                  <a:pt x="881440" y="483096"/>
                </a:lnTo>
                <a:lnTo>
                  <a:pt x="881440" y="485571"/>
                </a:lnTo>
                <a:lnTo>
                  <a:pt x="881440" y="483096"/>
                </a:lnTo>
                <a:lnTo>
                  <a:pt x="885335" y="483096"/>
                </a:lnTo>
                <a:lnTo>
                  <a:pt x="885335" y="479522"/>
                </a:lnTo>
                <a:lnTo>
                  <a:pt x="889230" y="479522"/>
                </a:lnTo>
                <a:lnTo>
                  <a:pt x="889230" y="483096"/>
                </a:lnTo>
                <a:lnTo>
                  <a:pt x="908105" y="483096"/>
                </a:lnTo>
                <a:lnTo>
                  <a:pt x="908105" y="485571"/>
                </a:lnTo>
                <a:lnTo>
                  <a:pt x="912000" y="488870"/>
                </a:lnTo>
                <a:lnTo>
                  <a:pt x="912000" y="492445"/>
                </a:lnTo>
                <a:lnTo>
                  <a:pt x="915895" y="492445"/>
                </a:lnTo>
                <a:lnTo>
                  <a:pt x="915895" y="497119"/>
                </a:lnTo>
                <a:lnTo>
                  <a:pt x="928478" y="497119"/>
                </a:lnTo>
                <a:lnTo>
                  <a:pt x="928478" y="500693"/>
                </a:lnTo>
                <a:lnTo>
                  <a:pt x="932373" y="500693"/>
                </a:lnTo>
                <a:lnTo>
                  <a:pt x="932373" y="497119"/>
                </a:lnTo>
                <a:lnTo>
                  <a:pt x="933572" y="500693"/>
                </a:lnTo>
                <a:lnTo>
                  <a:pt x="946155" y="500693"/>
                </a:lnTo>
                <a:lnTo>
                  <a:pt x="946155" y="503993"/>
                </a:lnTo>
                <a:lnTo>
                  <a:pt x="957540" y="503993"/>
                </a:lnTo>
                <a:lnTo>
                  <a:pt x="957540" y="507567"/>
                </a:lnTo>
                <a:lnTo>
                  <a:pt x="957540" y="503993"/>
                </a:lnTo>
                <a:lnTo>
                  <a:pt x="957540" y="507567"/>
                </a:lnTo>
                <a:lnTo>
                  <a:pt x="960237" y="507567"/>
                </a:lnTo>
                <a:lnTo>
                  <a:pt x="960237" y="516916"/>
                </a:lnTo>
                <a:lnTo>
                  <a:pt x="957540" y="516916"/>
                </a:lnTo>
                <a:lnTo>
                  <a:pt x="957540" y="520490"/>
                </a:lnTo>
                <a:lnTo>
                  <a:pt x="950050" y="520490"/>
                </a:lnTo>
                <a:lnTo>
                  <a:pt x="950050" y="525164"/>
                </a:lnTo>
                <a:lnTo>
                  <a:pt x="957540" y="525164"/>
                </a:lnTo>
                <a:lnTo>
                  <a:pt x="957540" y="528464"/>
                </a:lnTo>
                <a:lnTo>
                  <a:pt x="964131" y="528464"/>
                </a:lnTo>
                <a:lnTo>
                  <a:pt x="964131" y="532038"/>
                </a:lnTo>
                <a:lnTo>
                  <a:pt x="967727" y="532038"/>
                </a:lnTo>
                <a:lnTo>
                  <a:pt x="967727" y="535613"/>
                </a:lnTo>
                <a:lnTo>
                  <a:pt x="972820" y="535613"/>
                </a:lnTo>
                <a:lnTo>
                  <a:pt x="972820" y="537812"/>
                </a:lnTo>
                <a:lnTo>
                  <a:pt x="957540" y="537812"/>
                </a:lnTo>
                <a:lnTo>
                  <a:pt x="960237" y="537812"/>
                </a:lnTo>
                <a:lnTo>
                  <a:pt x="957540" y="541387"/>
                </a:lnTo>
                <a:lnTo>
                  <a:pt x="957540" y="544961"/>
                </a:lnTo>
                <a:lnTo>
                  <a:pt x="960237" y="544961"/>
                </a:lnTo>
                <a:lnTo>
                  <a:pt x="960237" y="548261"/>
                </a:lnTo>
                <a:lnTo>
                  <a:pt x="957540" y="548261"/>
                </a:lnTo>
                <a:lnTo>
                  <a:pt x="957540" y="551835"/>
                </a:lnTo>
                <a:lnTo>
                  <a:pt x="953945" y="551835"/>
                </a:lnTo>
                <a:lnTo>
                  <a:pt x="953945" y="548261"/>
                </a:lnTo>
                <a:lnTo>
                  <a:pt x="950050" y="548261"/>
                </a:lnTo>
                <a:lnTo>
                  <a:pt x="946155" y="551835"/>
                </a:lnTo>
                <a:lnTo>
                  <a:pt x="942560" y="551835"/>
                </a:lnTo>
                <a:lnTo>
                  <a:pt x="946155" y="551835"/>
                </a:lnTo>
                <a:lnTo>
                  <a:pt x="946155" y="560084"/>
                </a:lnTo>
                <a:lnTo>
                  <a:pt x="942560" y="560084"/>
                </a:lnTo>
                <a:lnTo>
                  <a:pt x="942560" y="565858"/>
                </a:lnTo>
                <a:lnTo>
                  <a:pt x="938665" y="565858"/>
                </a:lnTo>
                <a:lnTo>
                  <a:pt x="938665" y="569157"/>
                </a:lnTo>
                <a:lnTo>
                  <a:pt x="942560" y="569157"/>
                </a:lnTo>
                <a:lnTo>
                  <a:pt x="942560" y="572732"/>
                </a:lnTo>
                <a:lnTo>
                  <a:pt x="938665" y="576306"/>
                </a:lnTo>
                <a:lnTo>
                  <a:pt x="938665" y="579880"/>
                </a:lnTo>
                <a:lnTo>
                  <a:pt x="933572" y="579880"/>
                </a:lnTo>
                <a:lnTo>
                  <a:pt x="933572" y="584280"/>
                </a:lnTo>
                <a:lnTo>
                  <a:pt x="932373" y="584280"/>
                </a:lnTo>
                <a:lnTo>
                  <a:pt x="932373" y="587854"/>
                </a:lnTo>
                <a:lnTo>
                  <a:pt x="923385" y="587854"/>
                </a:lnTo>
                <a:lnTo>
                  <a:pt x="923385" y="588954"/>
                </a:lnTo>
                <a:lnTo>
                  <a:pt x="919490" y="588954"/>
                </a:lnTo>
                <a:lnTo>
                  <a:pt x="919490" y="592528"/>
                </a:lnTo>
                <a:lnTo>
                  <a:pt x="915895" y="597203"/>
                </a:lnTo>
                <a:lnTo>
                  <a:pt x="919490" y="600798"/>
                </a:lnTo>
                <a:lnTo>
                  <a:pt x="919490" y="604076"/>
                </a:lnTo>
                <a:lnTo>
                  <a:pt x="912000" y="604076"/>
                </a:lnTo>
                <a:lnTo>
                  <a:pt x="912000" y="607651"/>
                </a:lnTo>
                <a:lnTo>
                  <a:pt x="903012" y="607651"/>
                </a:lnTo>
                <a:lnTo>
                  <a:pt x="903012" y="611225"/>
                </a:lnTo>
                <a:lnTo>
                  <a:pt x="903012" y="607651"/>
                </a:lnTo>
                <a:lnTo>
                  <a:pt x="901813" y="611225"/>
                </a:lnTo>
                <a:lnTo>
                  <a:pt x="897919" y="611225"/>
                </a:lnTo>
                <a:lnTo>
                  <a:pt x="897919" y="613425"/>
                </a:lnTo>
                <a:lnTo>
                  <a:pt x="892825" y="616999"/>
                </a:lnTo>
                <a:lnTo>
                  <a:pt x="889230" y="616999"/>
                </a:lnTo>
                <a:lnTo>
                  <a:pt x="889230" y="620574"/>
                </a:lnTo>
                <a:lnTo>
                  <a:pt x="885335" y="620574"/>
                </a:lnTo>
                <a:lnTo>
                  <a:pt x="885335" y="625248"/>
                </a:lnTo>
                <a:lnTo>
                  <a:pt x="881440" y="625248"/>
                </a:lnTo>
                <a:lnTo>
                  <a:pt x="877845" y="620574"/>
                </a:lnTo>
                <a:lnTo>
                  <a:pt x="875149" y="620574"/>
                </a:lnTo>
                <a:lnTo>
                  <a:pt x="875149" y="625248"/>
                </a:lnTo>
                <a:lnTo>
                  <a:pt x="871553" y="625248"/>
                </a:lnTo>
                <a:lnTo>
                  <a:pt x="871553" y="635696"/>
                </a:lnTo>
                <a:lnTo>
                  <a:pt x="867658" y="635696"/>
                </a:lnTo>
                <a:lnTo>
                  <a:pt x="867658" y="648344"/>
                </a:lnTo>
                <a:lnTo>
                  <a:pt x="871553" y="648344"/>
                </a:lnTo>
                <a:lnTo>
                  <a:pt x="871553" y="651919"/>
                </a:lnTo>
                <a:lnTo>
                  <a:pt x="875149" y="656593"/>
                </a:lnTo>
                <a:lnTo>
                  <a:pt x="875149" y="665941"/>
                </a:lnTo>
                <a:lnTo>
                  <a:pt x="871553" y="665941"/>
                </a:lnTo>
                <a:lnTo>
                  <a:pt x="871553" y="669516"/>
                </a:lnTo>
                <a:lnTo>
                  <a:pt x="871553" y="665941"/>
                </a:lnTo>
                <a:lnTo>
                  <a:pt x="863763" y="665941"/>
                </a:lnTo>
                <a:lnTo>
                  <a:pt x="863763" y="663467"/>
                </a:lnTo>
                <a:lnTo>
                  <a:pt x="848484" y="663467"/>
                </a:lnTo>
                <a:lnTo>
                  <a:pt x="848484" y="665941"/>
                </a:lnTo>
                <a:lnTo>
                  <a:pt x="848484" y="663467"/>
                </a:lnTo>
                <a:lnTo>
                  <a:pt x="844888" y="663467"/>
                </a:lnTo>
                <a:lnTo>
                  <a:pt x="844888" y="665941"/>
                </a:lnTo>
                <a:lnTo>
                  <a:pt x="837099" y="665941"/>
                </a:lnTo>
                <a:lnTo>
                  <a:pt x="837099" y="663467"/>
                </a:lnTo>
                <a:lnTo>
                  <a:pt x="833503" y="663467"/>
                </a:lnTo>
                <a:lnTo>
                  <a:pt x="833503" y="660167"/>
                </a:lnTo>
                <a:lnTo>
                  <a:pt x="828410" y="660167"/>
                </a:lnTo>
                <a:lnTo>
                  <a:pt x="828410" y="663467"/>
                </a:lnTo>
                <a:lnTo>
                  <a:pt x="824515" y="663467"/>
                </a:lnTo>
                <a:lnTo>
                  <a:pt x="824515" y="665941"/>
                </a:lnTo>
                <a:lnTo>
                  <a:pt x="828410" y="669516"/>
                </a:lnTo>
                <a:lnTo>
                  <a:pt x="833503" y="669516"/>
                </a:lnTo>
                <a:lnTo>
                  <a:pt x="833503" y="672815"/>
                </a:lnTo>
                <a:lnTo>
                  <a:pt x="840993" y="672815"/>
                </a:lnTo>
                <a:lnTo>
                  <a:pt x="840993" y="684638"/>
                </a:lnTo>
                <a:lnTo>
                  <a:pt x="844888" y="684638"/>
                </a:lnTo>
                <a:lnTo>
                  <a:pt x="844888" y="689038"/>
                </a:lnTo>
                <a:lnTo>
                  <a:pt x="840993" y="689038"/>
                </a:lnTo>
                <a:lnTo>
                  <a:pt x="840993" y="693712"/>
                </a:lnTo>
                <a:lnTo>
                  <a:pt x="837099" y="693712"/>
                </a:lnTo>
                <a:lnTo>
                  <a:pt x="837099" y="697286"/>
                </a:lnTo>
                <a:lnTo>
                  <a:pt x="833503" y="700882"/>
                </a:lnTo>
                <a:lnTo>
                  <a:pt x="837099" y="704435"/>
                </a:lnTo>
                <a:lnTo>
                  <a:pt x="833503" y="704435"/>
                </a:lnTo>
                <a:lnTo>
                  <a:pt x="833503" y="711309"/>
                </a:lnTo>
                <a:lnTo>
                  <a:pt x="837099" y="711309"/>
                </a:lnTo>
                <a:lnTo>
                  <a:pt x="833503" y="711309"/>
                </a:lnTo>
                <a:lnTo>
                  <a:pt x="833503" y="715983"/>
                </a:lnTo>
                <a:lnTo>
                  <a:pt x="828410" y="715983"/>
                </a:lnTo>
                <a:lnTo>
                  <a:pt x="828410" y="717083"/>
                </a:lnTo>
                <a:lnTo>
                  <a:pt x="833503" y="717083"/>
                </a:lnTo>
                <a:lnTo>
                  <a:pt x="833503" y="720657"/>
                </a:lnTo>
                <a:lnTo>
                  <a:pt x="837099" y="725332"/>
                </a:lnTo>
                <a:lnTo>
                  <a:pt x="837099" y="728631"/>
                </a:lnTo>
                <a:lnTo>
                  <a:pt x="840993" y="728631"/>
                </a:lnTo>
                <a:lnTo>
                  <a:pt x="840993" y="725332"/>
                </a:lnTo>
                <a:lnTo>
                  <a:pt x="844888" y="725332"/>
                </a:lnTo>
                <a:lnTo>
                  <a:pt x="848484" y="728631"/>
                </a:lnTo>
                <a:lnTo>
                  <a:pt x="848484" y="732206"/>
                </a:lnTo>
                <a:lnTo>
                  <a:pt x="844888" y="732206"/>
                </a:lnTo>
                <a:lnTo>
                  <a:pt x="844888" y="741554"/>
                </a:lnTo>
                <a:lnTo>
                  <a:pt x="840993" y="741554"/>
                </a:lnTo>
                <a:lnTo>
                  <a:pt x="840993" y="745128"/>
                </a:lnTo>
                <a:lnTo>
                  <a:pt x="833503" y="745128"/>
                </a:lnTo>
                <a:lnTo>
                  <a:pt x="833503" y="748428"/>
                </a:lnTo>
                <a:lnTo>
                  <a:pt x="828410" y="748428"/>
                </a:lnTo>
                <a:lnTo>
                  <a:pt x="828410" y="753102"/>
                </a:lnTo>
                <a:lnTo>
                  <a:pt x="820620" y="753102"/>
                </a:lnTo>
                <a:lnTo>
                  <a:pt x="820620" y="756677"/>
                </a:lnTo>
                <a:lnTo>
                  <a:pt x="824515" y="756677"/>
                </a:lnTo>
                <a:lnTo>
                  <a:pt x="824515" y="760251"/>
                </a:lnTo>
                <a:lnTo>
                  <a:pt x="820620" y="760251"/>
                </a:lnTo>
                <a:lnTo>
                  <a:pt x="820620" y="766025"/>
                </a:lnTo>
                <a:lnTo>
                  <a:pt x="818223" y="766025"/>
                </a:lnTo>
                <a:lnTo>
                  <a:pt x="820620" y="766025"/>
                </a:lnTo>
                <a:lnTo>
                  <a:pt x="820620" y="772899"/>
                </a:lnTo>
                <a:lnTo>
                  <a:pt x="824515" y="772899"/>
                </a:lnTo>
                <a:lnTo>
                  <a:pt x="824515" y="776473"/>
                </a:lnTo>
                <a:lnTo>
                  <a:pt x="820620" y="776473"/>
                </a:lnTo>
                <a:lnTo>
                  <a:pt x="820620" y="780048"/>
                </a:lnTo>
                <a:lnTo>
                  <a:pt x="818223" y="784722"/>
                </a:lnTo>
                <a:lnTo>
                  <a:pt x="814329" y="784722"/>
                </a:lnTo>
                <a:lnTo>
                  <a:pt x="814329" y="791596"/>
                </a:lnTo>
                <a:lnTo>
                  <a:pt x="818223" y="791596"/>
                </a:lnTo>
                <a:lnTo>
                  <a:pt x="818223" y="793796"/>
                </a:lnTo>
                <a:lnTo>
                  <a:pt x="810434" y="793796"/>
                </a:lnTo>
                <a:lnTo>
                  <a:pt x="806838" y="797392"/>
                </a:lnTo>
                <a:lnTo>
                  <a:pt x="802944" y="797392"/>
                </a:lnTo>
                <a:lnTo>
                  <a:pt x="802944" y="800944"/>
                </a:lnTo>
                <a:lnTo>
                  <a:pt x="799049" y="800944"/>
                </a:lnTo>
                <a:lnTo>
                  <a:pt x="799049" y="804519"/>
                </a:lnTo>
                <a:lnTo>
                  <a:pt x="793955" y="804519"/>
                </a:lnTo>
                <a:lnTo>
                  <a:pt x="793955" y="807818"/>
                </a:lnTo>
                <a:lnTo>
                  <a:pt x="799049" y="807818"/>
                </a:lnTo>
                <a:lnTo>
                  <a:pt x="793955" y="807818"/>
                </a:lnTo>
                <a:lnTo>
                  <a:pt x="793955" y="812493"/>
                </a:lnTo>
                <a:lnTo>
                  <a:pt x="799049" y="816067"/>
                </a:lnTo>
                <a:lnTo>
                  <a:pt x="799049" y="817167"/>
                </a:lnTo>
                <a:lnTo>
                  <a:pt x="802944" y="817167"/>
                </a:lnTo>
                <a:lnTo>
                  <a:pt x="802944" y="821841"/>
                </a:lnTo>
                <a:lnTo>
                  <a:pt x="793955" y="821841"/>
                </a:lnTo>
                <a:lnTo>
                  <a:pt x="793955" y="835864"/>
                </a:lnTo>
                <a:lnTo>
                  <a:pt x="792757" y="835864"/>
                </a:lnTo>
                <a:lnTo>
                  <a:pt x="792757" y="839438"/>
                </a:lnTo>
                <a:lnTo>
                  <a:pt x="793955" y="839438"/>
                </a:lnTo>
                <a:lnTo>
                  <a:pt x="793955" y="845212"/>
                </a:lnTo>
                <a:lnTo>
                  <a:pt x="799049" y="845212"/>
                </a:lnTo>
                <a:lnTo>
                  <a:pt x="799049" y="853186"/>
                </a:lnTo>
                <a:lnTo>
                  <a:pt x="793955" y="856760"/>
                </a:lnTo>
                <a:lnTo>
                  <a:pt x="793955" y="853186"/>
                </a:lnTo>
                <a:lnTo>
                  <a:pt x="783769" y="853186"/>
                </a:lnTo>
                <a:lnTo>
                  <a:pt x="783769" y="856760"/>
                </a:lnTo>
                <a:lnTo>
                  <a:pt x="788862" y="856760"/>
                </a:lnTo>
                <a:lnTo>
                  <a:pt x="788862" y="860335"/>
                </a:lnTo>
                <a:lnTo>
                  <a:pt x="788862" y="856760"/>
                </a:lnTo>
                <a:lnTo>
                  <a:pt x="780173" y="856760"/>
                </a:lnTo>
                <a:lnTo>
                  <a:pt x="780173" y="860335"/>
                </a:lnTo>
                <a:lnTo>
                  <a:pt x="776279" y="860335"/>
                </a:lnTo>
                <a:lnTo>
                  <a:pt x="776279" y="863634"/>
                </a:lnTo>
                <a:lnTo>
                  <a:pt x="772384" y="863634"/>
                </a:lnTo>
                <a:lnTo>
                  <a:pt x="772384" y="867209"/>
                </a:lnTo>
                <a:lnTo>
                  <a:pt x="762197" y="867209"/>
                </a:lnTo>
                <a:lnTo>
                  <a:pt x="762197" y="869683"/>
                </a:lnTo>
                <a:lnTo>
                  <a:pt x="758602" y="869683"/>
                </a:lnTo>
                <a:lnTo>
                  <a:pt x="758602" y="872983"/>
                </a:lnTo>
                <a:lnTo>
                  <a:pt x="762197" y="872983"/>
                </a:lnTo>
                <a:lnTo>
                  <a:pt x="762197" y="881231"/>
                </a:lnTo>
                <a:lnTo>
                  <a:pt x="766092" y="881231"/>
                </a:lnTo>
                <a:lnTo>
                  <a:pt x="766092" y="888105"/>
                </a:lnTo>
                <a:lnTo>
                  <a:pt x="768788" y="888105"/>
                </a:lnTo>
                <a:lnTo>
                  <a:pt x="768788" y="891680"/>
                </a:lnTo>
                <a:lnTo>
                  <a:pt x="772384" y="891680"/>
                </a:lnTo>
                <a:lnTo>
                  <a:pt x="772384" y="897454"/>
                </a:lnTo>
                <a:lnTo>
                  <a:pt x="783769" y="897454"/>
                </a:lnTo>
                <a:lnTo>
                  <a:pt x="783769" y="894154"/>
                </a:lnTo>
                <a:lnTo>
                  <a:pt x="792757" y="894154"/>
                </a:lnTo>
                <a:lnTo>
                  <a:pt x="792757" y="897454"/>
                </a:lnTo>
                <a:lnTo>
                  <a:pt x="793955" y="897454"/>
                </a:lnTo>
                <a:lnTo>
                  <a:pt x="793955" y="916151"/>
                </a:lnTo>
                <a:lnTo>
                  <a:pt x="792757" y="916151"/>
                </a:lnTo>
                <a:lnTo>
                  <a:pt x="792757" y="948870"/>
                </a:lnTo>
                <a:lnTo>
                  <a:pt x="788862" y="948870"/>
                </a:lnTo>
                <a:lnTo>
                  <a:pt x="792757" y="948870"/>
                </a:lnTo>
                <a:lnTo>
                  <a:pt x="788862" y="948870"/>
                </a:lnTo>
                <a:lnTo>
                  <a:pt x="788862" y="967292"/>
                </a:lnTo>
                <a:lnTo>
                  <a:pt x="792757" y="967292"/>
                </a:lnTo>
                <a:lnTo>
                  <a:pt x="792757" y="969767"/>
                </a:lnTo>
                <a:lnTo>
                  <a:pt x="788862" y="973066"/>
                </a:lnTo>
                <a:lnTo>
                  <a:pt x="788862" y="976641"/>
                </a:lnTo>
                <a:lnTo>
                  <a:pt x="792757" y="976641"/>
                </a:lnTo>
                <a:lnTo>
                  <a:pt x="788862" y="981315"/>
                </a:lnTo>
                <a:lnTo>
                  <a:pt x="792757" y="981315"/>
                </a:lnTo>
                <a:lnTo>
                  <a:pt x="792757" y="988189"/>
                </a:lnTo>
                <a:lnTo>
                  <a:pt x="793955" y="988189"/>
                </a:lnTo>
                <a:lnTo>
                  <a:pt x="793955" y="997537"/>
                </a:lnTo>
                <a:lnTo>
                  <a:pt x="792757" y="997537"/>
                </a:lnTo>
                <a:lnTo>
                  <a:pt x="793955" y="997537"/>
                </a:lnTo>
                <a:lnTo>
                  <a:pt x="793955" y="1012660"/>
                </a:lnTo>
                <a:lnTo>
                  <a:pt x="799049" y="1016234"/>
                </a:lnTo>
                <a:lnTo>
                  <a:pt x="793955" y="1016234"/>
                </a:lnTo>
                <a:lnTo>
                  <a:pt x="793955" y="1019809"/>
                </a:lnTo>
                <a:lnTo>
                  <a:pt x="792757" y="1022008"/>
                </a:lnTo>
                <a:lnTo>
                  <a:pt x="792757" y="1025583"/>
                </a:lnTo>
                <a:lnTo>
                  <a:pt x="793955" y="1025583"/>
                </a:lnTo>
                <a:lnTo>
                  <a:pt x="793955" y="1029157"/>
                </a:lnTo>
                <a:lnTo>
                  <a:pt x="799049" y="1029157"/>
                </a:lnTo>
                <a:lnTo>
                  <a:pt x="799049" y="1040705"/>
                </a:lnTo>
                <a:lnTo>
                  <a:pt x="792757" y="1040705"/>
                </a:lnTo>
                <a:lnTo>
                  <a:pt x="788862" y="1044280"/>
                </a:lnTo>
                <a:lnTo>
                  <a:pt x="783769" y="1044280"/>
                </a:lnTo>
                <a:lnTo>
                  <a:pt x="783769" y="1050054"/>
                </a:lnTo>
                <a:lnTo>
                  <a:pt x="780173" y="1050054"/>
                </a:lnTo>
                <a:lnTo>
                  <a:pt x="780173" y="1056928"/>
                </a:lnTo>
                <a:lnTo>
                  <a:pt x="776279" y="1056928"/>
                </a:lnTo>
                <a:lnTo>
                  <a:pt x="776279" y="1064076"/>
                </a:lnTo>
                <a:lnTo>
                  <a:pt x="772384" y="1064076"/>
                </a:lnTo>
                <a:lnTo>
                  <a:pt x="772384" y="1067376"/>
                </a:lnTo>
                <a:lnTo>
                  <a:pt x="768788" y="1067376"/>
                </a:lnTo>
                <a:lnTo>
                  <a:pt x="766092" y="1072050"/>
                </a:lnTo>
                <a:lnTo>
                  <a:pt x="768788" y="1072050"/>
                </a:lnTo>
                <a:lnTo>
                  <a:pt x="768788" y="1073150"/>
                </a:lnTo>
                <a:lnTo>
                  <a:pt x="758602" y="1073150"/>
                </a:lnTo>
                <a:lnTo>
                  <a:pt x="758602" y="1067376"/>
                </a:lnTo>
                <a:lnTo>
                  <a:pt x="749614" y="1067376"/>
                </a:lnTo>
                <a:lnTo>
                  <a:pt x="749614" y="1072050"/>
                </a:lnTo>
                <a:lnTo>
                  <a:pt x="745719" y="1072050"/>
                </a:lnTo>
                <a:lnTo>
                  <a:pt x="745719" y="1067376"/>
                </a:lnTo>
                <a:lnTo>
                  <a:pt x="738229" y="1067376"/>
                </a:lnTo>
                <a:lnTo>
                  <a:pt x="738229" y="1060502"/>
                </a:lnTo>
                <a:lnTo>
                  <a:pt x="742124" y="1060502"/>
                </a:lnTo>
                <a:lnTo>
                  <a:pt x="742124" y="1053628"/>
                </a:lnTo>
                <a:lnTo>
                  <a:pt x="745719" y="1053628"/>
                </a:lnTo>
                <a:lnTo>
                  <a:pt x="745719" y="1044280"/>
                </a:lnTo>
                <a:lnTo>
                  <a:pt x="742124" y="1044280"/>
                </a:lnTo>
                <a:lnTo>
                  <a:pt x="742124" y="1029157"/>
                </a:lnTo>
                <a:lnTo>
                  <a:pt x="735832" y="1029157"/>
                </a:lnTo>
                <a:lnTo>
                  <a:pt x="735832" y="1019809"/>
                </a:lnTo>
                <a:lnTo>
                  <a:pt x="738229" y="1019809"/>
                </a:lnTo>
                <a:lnTo>
                  <a:pt x="738229" y="1016234"/>
                </a:lnTo>
                <a:lnTo>
                  <a:pt x="742124" y="1016234"/>
                </a:lnTo>
                <a:lnTo>
                  <a:pt x="742124" y="1012660"/>
                </a:lnTo>
                <a:lnTo>
                  <a:pt x="745719" y="1007986"/>
                </a:lnTo>
                <a:lnTo>
                  <a:pt x="742124" y="1007986"/>
                </a:lnTo>
                <a:lnTo>
                  <a:pt x="742124" y="1001112"/>
                </a:lnTo>
                <a:lnTo>
                  <a:pt x="738229" y="1001112"/>
                </a:lnTo>
                <a:lnTo>
                  <a:pt x="738229" y="997537"/>
                </a:lnTo>
                <a:lnTo>
                  <a:pt x="742124" y="997537"/>
                </a:lnTo>
                <a:lnTo>
                  <a:pt x="742124" y="995338"/>
                </a:lnTo>
                <a:lnTo>
                  <a:pt x="745719" y="995338"/>
                </a:lnTo>
                <a:lnTo>
                  <a:pt x="749614" y="991763"/>
                </a:lnTo>
                <a:lnTo>
                  <a:pt x="749614" y="988189"/>
                </a:lnTo>
                <a:lnTo>
                  <a:pt x="745719" y="988189"/>
                </a:lnTo>
                <a:lnTo>
                  <a:pt x="745719" y="984889"/>
                </a:lnTo>
                <a:lnTo>
                  <a:pt x="742124" y="984889"/>
                </a:lnTo>
                <a:lnTo>
                  <a:pt x="742124" y="981315"/>
                </a:lnTo>
                <a:lnTo>
                  <a:pt x="735832" y="981315"/>
                </a:lnTo>
                <a:lnTo>
                  <a:pt x="735832" y="976641"/>
                </a:lnTo>
                <a:lnTo>
                  <a:pt x="731937" y="976641"/>
                </a:lnTo>
                <a:lnTo>
                  <a:pt x="735832" y="973066"/>
                </a:lnTo>
                <a:lnTo>
                  <a:pt x="731937" y="973066"/>
                </a:lnTo>
                <a:lnTo>
                  <a:pt x="731937" y="969767"/>
                </a:lnTo>
                <a:lnTo>
                  <a:pt x="735832" y="969767"/>
                </a:lnTo>
                <a:lnTo>
                  <a:pt x="731937" y="969767"/>
                </a:lnTo>
                <a:lnTo>
                  <a:pt x="731937" y="973066"/>
                </a:lnTo>
                <a:lnTo>
                  <a:pt x="728042" y="973066"/>
                </a:lnTo>
                <a:lnTo>
                  <a:pt x="728042" y="976641"/>
                </a:lnTo>
                <a:lnTo>
                  <a:pt x="728042" y="973066"/>
                </a:lnTo>
                <a:lnTo>
                  <a:pt x="715459" y="973066"/>
                </a:lnTo>
                <a:lnTo>
                  <a:pt x="715459" y="976641"/>
                </a:lnTo>
                <a:lnTo>
                  <a:pt x="719354" y="976641"/>
                </a:lnTo>
                <a:lnTo>
                  <a:pt x="715459" y="976641"/>
                </a:lnTo>
                <a:lnTo>
                  <a:pt x="715459" y="981315"/>
                </a:lnTo>
                <a:lnTo>
                  <a:pt x="711564" y="981315"/>
                </a:lnTo>
                <a:lnTo>
                  <a:pt x="711564" y="984889"/>
                </a:lnTo>
                <a:lnTo>
                  <a:pt x="709167" y="984889"/>
                </a:lnTo>
                <a:lnTo>
                  <a:pt x="709167" y="988189"/>
                </a:lnTo>
                <a:lnTo>
                  <a:pt x="701377" y="988189"/>
                </a:lnTo>
                <a:lnTo>
                  <a:pt x="701377" y="984889"/>
                </a:lnTo>
                <a:lnTo>
                  <a:pt x="697782" y="984889"/>
                </a:lnTo>
                <a:lnTo>
                  <a:pt x="697782" y="981315"/>
                </a:lnTo>
                <a:lnTo>
                  <a:pt x="693887" y="981315"/>
                </a:lnTo>
                <a:lnTo>
                  <a:pt x="693887" y="976641"/>
                </a:lnTo>
                <a:lnTo>
                  <a:pt x="688794" y="976641"/>
                </a:lnTo>
                <a:lnTo>
                  <a:pt x="688794" y="973066"/>
                </a:lnTo>
                <a:lnTo>
                  <a:pt x="684899" y="973066"/>
                </a:lnTo>
                <a:lnTo>
                  <a:pt x="684899" y="969767"/>
                </a:lnTo>
                <a:lnTo>
                  <a:pt x="683700" y="969767"/>
                </a:lnTo>
                <a:lnTo>
                  <a:pt x="683700" y="967292"/>
                </a:lnTo>
                <a:lnTo>
                  <a:pt x="678607" y="967292"/>
                </a:lnTo>
                <a:lnTo>
                  <a:pt x="678607" y="963993"/>
                </a:lnTo>
                <a:lnTo>
                  <a:pt x="674712" y="963993"/>
                </a:lnTo>
                <a:lnTo>
                  <a:pt x="674712" y="956844"/>
                </a:lnTo>
                <a:lnTo>
                  <a:pt x="671117" y="956844"/>
                </a:lnTo>
                <a:lnTo>
                  <a:pt x="671117" y="953270"/>
                </a:lnTo>
                <a:lnTo>
                  <a:pt x="654639" y="953270"/>
                </a:lnTo>
                <a:lnTo>
                  <a:pt x="654639" y="948870"/>
                </a:lnTo>
                <a:lnTo>
                  <a:pt x="653141" y="948870"/>
                </a:lnTo>
                <a:lnTo>
                  <a:pt x="653141" y="960418"/>
                </a:lnTo>
                <a:lnTo>
                  <a:pt x="654639" y="960418"/>
                </a:lnTo>
                <a:lnTo>
                  <a:pt x="654639" y="967292"/>
                </a:lnTo>
                <a:lnTo>
                  <a:pt x="659732" y="967292"/>
                </a:lnTo>
                <a:lnTo>
                  <a:pt x="659732" y="973066"/>
                </a:lnTo>
                <a:lnTo>
                  <a:pt x="654639" y="973066"/>
                </a:lnTo>
                <a:lnTo>
                  <a:pt x="653141" y="976641"/>
                </a:lnTo>
                <a:lnTo>
                  <a:pt x="644452" y="976641"/>
                </a:lnTo>
                <a:lnTo>
                  <a:pt x="644452" y="973066"/>
                </a:lnTo>
                <a:lnTo>
                  <a:pt x="636662" y="973066"/>
                </a:lnTo>
                <a:lnTo>
                  <a:pt x="636662" y="976641"/>
                </a:lnTo>
                <a:lnTo>
                  <a:pt x="633067" y="976641"/>
                </a:lnTo>
                <a:lnTo>
                  <a:pt x="633067" y="988189"/>
                </a:lnTo>
                <a:lnTo>
                  <a:pt x="629172" y="991763"/>
                </a:lnTo>
                <a:lnTo>
                  <a:pt x="626476" y="991763"/>
                </a:lnTo>
                <a:lnTo>
                  <a:pt x="626476" y="995338"/>
                </a:lnTo>
                <a:lnTo>
                  <a:pt x="622880" y="995338"/>
                </a:lnTo>
                <a:lnTo>
                  <a:pt x="622880" y="991763"/>
                </a:lnTo>
                <a:lnTo>
                  <a:pt x="618986" y="991763"/>
                </a:lnTo>
                <a:lnTo>
                  <a:pt x="618986" y="988189"/>
                </a:lnTo>
                <a:lnTo>
                  <a:pt x="613892" y="988189"/>
                </a:lnTo>
                <a:lnTo>
                  <a:pt x="613892" y="984889"/>
                </a:lnTo>
                <a:lnTo>
                  <a:pt x="609997" y="984889"/>
                </a:lnTo>
                <a:lnTo>
                  <a:pt x="609997" y="981315"/>
                </a:lnTo>
                <a:lnTo>
                  <a:pt x="606402" y="976641"/>
                </a:lnTo>
                <a:lnTo>
                  <a:pt x="606402" y="981315"/>
                </a:lnTo>
                <a:lnTo>
                  <a:pt x="602507" y="981315"/>
                </a:lnTo>
                <a:lnTo>
                  <a:pt x="602507" y="976641"/>
                </a:lnTo>
                <a:lnTo>
                  <a:pt x="598612" y="976641"/>
                </a:lnTo>
                <a:lnTo>
                  <a:pt x="598612" y="981315"/>
                </a:lnTo>
                <a:lnTo>
                  <a:pt x="598612" y="976641"/>
                </a:lnTo>
                <a:lnTo>
                  <a:pt x="579737" y="976641"/>
                </a:lnTo>
                <a:lnTo>
                  <a:pt x="579737" y="973066"/>
                </a:lnTo>
                <a:lnTo>
                  <a:pt x="571947" y="973066"/>
                </a:lnTo>
                <a:lnTo>
                  <a:pt x="571947" y="976641"/>
                </a:lnTo>
                <a:lnTo>
                  <a:pt x="569551" y="976641"/>
                </a:lnTo>
                <a:lnTo>
                  <a:pt x="569551" y="973066"/>
                </a:lnTo>
                <a:lnTo>
                  <a:pt x="565656" y="973066"/>
                </a:lnTo>
                <a:lnTo>
                  <a:pt x="565656" y="969767"/>
                </a:lnTo>
                <a:lnTo>
                  <a:pt x="562060" y="969767"/>
                </a:lnTo>
                <a:lnTo>
                  <a:pt x="562060" y="967292"/>
                </a:lnTo>
                <a:lnTo>
                  <a:pt x="565656" y="967292"/>
                </a:lnTo>
                <a:lnTo>
                  <a:pt x="569551" y="963993"/>
                </a:lnTo>
                <a:lnTo>
                  <a:pt x="571947" y="963993"/>
                </a:lnTo>
                <a:lnTo>
                  <a:pt x="571947" y="960418"/>
                </a:lnTo>
                <a:lnTo>
                  <a:pt x="584831" y="960418"/>
                </a:lnTo>
                <a:lnTo>
                  <a:pt x="584831" y="948870"/>
                </a:lnTo>
                <a:lnTo>
                  <a:pt x="588426" y="948870"/>
                </a:lnTo>
                <a:lnTo>
                  <a:pt x="588426" y="940622"/>
                </a:lnTo>
                <a:lnTo>
                  <a:pt x="584831" y="940622"/>
                </a:lnTo>
                <a:lnTo>
                  <a:pt x="584831" y="935947"/>
                </a:lnTo>
                <a:lnTo>
                  <a:pt x="579737" y="935947"/>
                </a:lnTo>
                <a:lnTo>
                  <a:pt x="579737" y="932373"/>
                </a:lnTo>
                <a:lnTo>
                  <a:pt x="575842" y="932373"/>
                </a:lnTo>
                <a:lnTo>
                  <a:pt x="575842" y="929073"/>
                </a:lnTo>
                <a:lnTo>
                  <a:pt x="575842" y="932373"/>
                </a:lnTo>
                <a:lnTo>
                  <a:pt x="569551" y="932373"/>
                </a:lnTo>
                <a:lnTo>
                  <a:pt x="569551" y="929073"/>
                </a:lnTo>
                <a:lnTo>
                  <a:pt x="562060" y="929073"/>
                </a:lnTo>
                <a:lnTo>
                  <a:pt x="562060" y="925499"/>
                </a:lnTo>
                <a:lnTo>
                  <a:pt x="558166" y="925499"/>
                </a:lnTo>
                <a:lnTo>
                  <a:pt x="562060" y="921925"/>
                </a:lnTo>
                <a:lnTo>
                  <a:pt x="562060" y="919725"/>
                </a:lnTo>
                <a:lnTo>
                  <a:pt x="558166" y="919725"/>
                </a:lnTo>
                <a:lnTo>
                  <a:pt x="558166" y="907902"/>
                </a:lnTo>
                <a:lnTo>
                  <a:pt x="554271" y="904602"/>
                </a:lnTo>
                <a:lnTo>
                  <a:pt x="549177" y="904602"/>
                </a:lnTo>
                <a:lnTo>
                  <a:pt x="549177" y="901028"/>
                </a:lnTo>
                <a:lnTo>
                  <a:pt x="549177" y="904602"/>
                </a:lnTo>
                <a:lnTo>
                  <a:pt x="549177" y="901028"/>
                </a:lnTo>
                <a:lnTo>
                  <a:pt x="549177" y="904602"/>
                </a:lnTo>
                <a:lnTo>
                  <a:pt x="544084" y="904602"/>
                </a:lnTo>
                <a:lnTo>
                  <a:pt x="544084" y="894154"/>
                </a:lnTo>
                <a:lnTo>
                  <a:pt x="538991" y="894154"/>
                </a:lnTo>
                <a:lnTo>
                  <a:pt x="538991" y="891680"/>
                </a:lnTo>
                <a:lnTo>
                  <a:pt x="535396" y="891680"/>
                </a:lnTo>
                <a:lnTo>
                  <a:pt x="535396" y="884806"/>
                </a:lnTo>
                <a:lnTo>
                  <a:pt x="538991" y="884806"/>
                </a:lnTo>
                <a:lnTo>
                  <a:pt x="538991" y="881231"/>
                </a:lnTo>
                <a:lnTo>
                  <a:pt x="535396" y="881231"/>
                </a:lnTo>
                <a:lnTo>
                  <a:pt x="538991" y="881231"/>
                </a:lnTo>
                <a:lnTo>
                  <a:pt x="538991" y="876557"/>
                </a:lnTo>
                <a:lnTo>
                  <a:pt x="544084" y="876557"/>
                </a:lnTo>
                <a:lnTo>
                  <a:pt x="538991" y="876557"/>
                </a:lnTo>
                <a:lnTo>
                  <a:pt x="535396" y="872962"/>
                </a:lnTo>
                <a:lnTo>
                  <a:pt x="531501" y="869683"/>
                </a:lnTo>
                <a:lnTo>
                  <a:pt x="531501" y="867209"/>
                </a:lnTo>
                <a:lnTo>
                  <a:pt x="527606" y="867209"/>
                </a:lnTo>
                <a:lnTo>
                  <a:pt x="527606" y="863634"/>
                </a:lnTo>
                <a:lnTo>
                  <a:pt x="524011" y="863634"/>
                </a:lnTo>
                <a:lnTo>
                  <a:pt x="524011" y="867209"/>
                </a:lnTo>
                <a:lnTo>
                  <a:pt x="520116" y="867209"/>
                </a:lnTo>
                <a:lnTo>
                  <a:pt x="520116" y="869683"/>
                </a:lnTo>
                <a:lnTo>
                  <a:pt x="515022" y="869683"/>
                </a:lnTo>
                <a:lnTo>
                  <a:pt x="515022" y="876557"/>
                </a:lnTo>
                <a:lnTo>
                  <a:pt x="513824" y="876557"/>
                </a:lnTo>
                <a:lnTo>
                  <a:pt x="513824" y="907902"/>
                </a:lnTo>
                <a:lnTo>
                  <a:pt x="515022" y="907902"/>
                </a:lnTo>
                <a:lnTo>
                  <a:pt x="515022" y="912576"/>
                </a:lnTo>
                <a:lnTo>
                  <a:pt x="513824" y="916151"/>
                </a:lnTo>
                <a:lnTo>
                  <a:pt x="513824" y="921925"/>
                </a:lnTo>
                <a:lnTo>
                  <a:pt x="509929" y="921925"/>
                </a:lnTo>
                <a:lnTo>
                  <a:pt x="509929" y="925499"/>
                </a:lnTo>
                <a:lnTo>
                  <a:pt x="513824" y="925499"/>
                </a:lnTo>
                <a:lnTo>
                  <a:pt x="509929" y="925499"/>
                </a:lnTo>
                <a:lnTo>
                  <a:pt x="504836" y="929073"/>
                </a:lnTo>
                <a:lnTo>
                  <a:pt x="504836" y="925499"/>
                </a:lnTo>
                <a:lnTo>
                  <a:pt x="500941" y="925499"/>
                </a:lnTo>
                <a:lnTo>
                  <a:pt x="500941" y="919725"/>
                </a:lnTo>
                <a:lnTo>
                  <a:pt x="493451" y="919725"/>
                </a:lnTo>
                <a:lnTo>
                  <a:pt x="493451" y="916151"/>
                </a:lnTo>
                <a:lnTo>
                  <a:pt x="489556" y="916151"/>
                </a:lnTo>
                <a:lnTo>
                  <a:pt x="489556" y="912576"/>
                </a:lnTo>
                <a:lnTo>
                  <a:pt x="487159" y="912576"/>
                </a:lnTo>
                <a:lnTo>
                  <a:pt x="487159" y="897454"/>
                </a:lnTo>
                <a:lnTo>
                  <a:pt x="483264" y="897454"/>
                </a:lnTo>
                <a:lnTo>
                  <a:pt x="483264" y="901028"/>
                </a:lnTo>
                <a:lnTo>
                  <a:pt x="474276" y="901028"/>
                </a:lnTo>
                <a:lnTo>
                  <a:pt x="474276" y="897454"/>
                </a:lnTo>
                <a:lnTo>
                  <a:pt x="474276" y="901028"/>
                </a:lnTo>
                <a:lnTo>
                  <a:pt x="474276" y="897454"/>
                </a:lnTo>
                <a:lnTo>
                  <a:pt x="470681" y="897454"/>
                </a:lnTo>
                <a:lnTo>
                  <a:pt x="470681" y="901028"/>
                </a:lnTo>
                <a:lnTo>
                  <a:pt x="466786" y="901028"/>
                </a:lnTo>
                <a:lnTo>
                  <a:pt x="470681" y="901028"/>
                </a:lnTo>
                <a:lnTo>
                  <a:pt x="466786" y="904602"/>
                </a:lnTo>
                <a:lnTo>
                  <a:pt x="462891" y="904602"/>
                </a:lnTo>
                <a:lnTo>
                  <a:pt x="460494" y="907902"/>
                </a:lnTo>
                <a:lnTo>
                  <a:pt x="456599" y="907902"/>
                </a:lnTo>
                <a:lnTo>
                  <a:pt x="456599" y="904602"/>
                </a:lnTo>
                <a:lnTo>
                  <a:pt x="453004" y="907902"/>
                </a:lnTo>
                <a:lnTo>
                  <a:pt x="445214" y="907902"/>
                </a:lnTo>
                <a:lnTo>
                  <a:pt x="445214" y="912576"/>
                </a:lnTo>
                <a:lnTo>
                  <a:pt x="414954" y="912576"/>
                </a:lnTo>
                <a:lnTo>
                  <a:pt x="409861" y="907902"/>
                </a:lnTo>
                <a:lnTo>
                  <a:pt x="409861" y="904602"/>
                </a:lnTo>
                <a:lnTo>
                  <a:pt x="405966" y="904602"/>
                </a:lnTo>
                <a:lnTo>
                  <a:pt x="405966" y="901028"/>
                </a:lnTo>
                <a:lnTo>
                  <a:pt x="399674" y="901028"/>
                </a:lnTo>
                <a:lnTo>
                  <a:pt x="399674" y="894154"/>
                </a:lnTo>
                <a:lnTo>
                  <a:pt x="395779" y="894154"/>
                </a:lnTo>
                <a:lnTo>
                  <a:pt x="395779" y="891680"/>
                </a:lnTo>
                <a:lnTo>
                  <a:pt x="391884" y="891680"/>
                </a:lnTo>
                <a:lnTo>
                  <a:pt x="391884" y="888105"/>
                </a:lnTo>
                <a:lnTo>
                  <a:pt x="395779" y="888105"/>
                </a:lnTo>
                <a:lnTo>
                  <a:pt x="395779" y="884806"/>
                </a:lnTo>
                <a:lnTo>
                  <a:pt x="391884" y="884806"/>
                </a:lnTo>
                <a:lnTo>
                  <a:pt x="395779" y="884806"/>
                </a:lnTo>
                <a:lnTo>
                  <a:pt x="391884" y="884806"/>
                </a:lnTo>
                <a:lnTo>
                  <a:pt x="395779" y="884806"/>
                </a:lnTo>
                <a:lnTo>
                  <a:pt x="395779" y="881231"/>
                </a:lnTo>
                <a:lnTo>
                  <a:pt x="399674" y="881231"/>
                </a:lnTo>
                <a:lnTo>
                  <a:pt x="399674" y="848512"/>
                </a:lnTo>
                <a:lnTo>
                  <a:pt x="399674" y="853186"/>
                </a:lnTo>
                <a:lnTo>
                  <a:pt x="395779" y="848512"/>
                </a:lnTo>
                <a:lnTo>
                  <a:pt x="395779" y="845212"/>
                </a:lnTo>
                <a:lnTo>
                  <a:pt x="391884" y="845212"/>
                </a:lnTo>
                <a:lnTo>
                  <a:pt x="391884" y="844112"/>
                </a:lnTo>
                <a:lnTo>
                  <a:pt x="388289" y="844112"/>
                </a:lnTo>
                <a:lnTo>
                  <a:pt x="391884" y="844112"/>
                </a:lnTo>
                <a:lnTo>
                  <a:pt x="391884" y="835864"/>
                </a:lnTo>
                <a:lnTo>
                  <a:pt x="395779" y="835864"/>
                </a:lnTo>
                <a:lnTo>
                  <a:pt x="399674" y="832289"/>
                </a:lnTo>
                <a:lnTo>
                  <a:pt x="404767" y="828715"/>
                </a:lnTo>
                <a:lnTo>
                  <a:pt x="405966" y="828715"/>
                </a:lnTo>
                <a:lnTo>
                  <a:pt x="405966" y="825415"/>
                </a:lnTo>
                <a:lnTo>
                  <a:pt x="418549" y="825415"/>
                </a:lnTo>
                <a:lnTo>
                  <a:pt x="422444" y="821841"/>
                </a:lnTo>
                <a:lnTo>
                  <a:pt x="426339" y="821841"/>
                </a:lnTo>
                <a:lnTo>
                  <a:pt x="429934" y="817167"/>
                </a:lnTo>
                <a:lnTo>
                  <a:pt x="426339" y="817167"/>
                </a:lnTo>
                <a:lnTo>
                  <a:pt x="426339" y="816067"/>
                </a:lnTo>
                <a:lnTo>
                  <a:pt x="429934" y="816067"/>
                </a:lnTo>
                <a:lnTo>
                  <a:pt x="429934" y="812493"/>
                </a:lnTo>
                <a:lnTo>
                  <a:pt x="436226" y="812493"/>
                </a:lnTo>
                <a:lnTo>
                  <a:pt x="436226" y="816067"/>
                </a:lnTo>
                <a:lnTo>
                  <a:pt x="440121" y="816067"/>
                </a:lnTo>
                <a:lnTo>
                  <a:pt x="440121" y="812493"/>
                </a:lnTo>
                <a:lnTo>
                  <a:pt x="449109" y="812493"/>
                </a:lnTo>
                <a:lnTo>
                  <a:pt x="449109" y="807818"/>
                </a:lnTo>
                <a:lnTo>
                  <a:pt x="445214" y="807818"/>
                </a:lnTo>
                <a:lnTo>
                  <a:pt x="453004" y="807818"/>
                </a:lnTo>
                <a:lnTo>
                  <a:pt x="453004" y="804519"/>
                </a:lnTo>
                <a:lnTo>
                  <a:pt x="460494" y="804519"/>
                </a:lnTo>
                <a:lnTo>
                  <a:pt x="460494" y="791596"/>
                </a:lnTo>
                <a:lnTo>
                  <a:pt x="466786" y="791596"/>
                </a:lnTo>
                <a:lnTo>
                  <a:pt x="466786" y="788021"/>
                </a:lnTo>
                <a:lnTo>
                  <a:pt x="470681" y="788021"/>
                </a:lnTo>
                <a:lnTo>
                  <a:pt x="470681" y="784722"/>
                </a:lnTo>
                <a:lnTo>
                  <a:pt x="474276" y="784722"/>
                </a:lnTo>
                <a:lnTo>
                  <a:pt x="474276" y="780048"/>
                </a:lnTo>
                <a:lnTo>
                  <a:pt x="479369" y="780048"/>
                </a:lnTo>
                <a:lnTo>
                  <a:pt x="479369" y="772899"/>
                </a:lnTo>
                <a:lnTo>
                  <a:pt x="483264" y="772899"/>
                </a:lnTo>
                <a:lnTo>
                  <a:pt x="483264" y="769600"/>
                </a:lnTo>
                <a:lnTo>
                  <a:pt x="489556" y="769600"/>
                </a:lnTo>
                <a:lnTo>
                  <a:pt x="493451" y="766025"/>
                </a:lnTo>
                <a:lnTo>
                  <a:pt x="497346" y="763550"/>
                </a:lnTo>
                <a:lnTo>
                  <a:pt x="497346" y="760251"/>
                </a:lnTo>
                <a:lnTo>
                  <a:pt x="500941" y="760251"/>
                </a:lnTo>
                <a:lnTo>
                  <a:pt x="500941" y="756677"/>
                </a:lnTo>
                <a:lnTo>
                  <a:pt x="504836" y="756677"/>
                </a:lnTo>
                <a:lnTo>
                  <a:pt x="504836" y="753102"/>
                </a:lnTo>
                <a:lnTo>
                  <a:pt x="500941" y="753102"/>
                </a:lnTo>
                <a:lnTo>
                  <a:pt x="500941" y="745128"/>
                </a:lnTo>
                <a:lnTo>
                  <a:pt x="504836" y="745128"/>
                </a:lnTo>
                <a:lnTo>
                  <a:pt x="504836" y="741554"/>
                </a:lnTo>
                <a:lnTo>
                  <a:pt x="509929" y="741554"/>
                </a:lnTo>
                <a:lnTo>
                  <a:pt x="509929" y="715983"/>
                </a:lnTo>
                <a:lnTo>
                  <a:pt x="513824" y="715983"/>
                </a:lnTo>
                <a:lnTo>
                  <a:pt x="509929" y="715983"/>
                </a:lnTo>
                <a:lnTo>
                  <a:pt x="513824" y="715983"/>
                </a:lnTo>
                <a:lnTo>
                  <a:pt x="513824" y="700861"/>
                </a:lnTo>
                <a:lnTo>
                  <a:pt x="509929" y="700861"/>
                </a:lnTo>
                <a:lnTo>
                  <a:pt x="513824" y="700861"/>
                </a:lnTo>
                <a:lnTo>
                  <a:pt x="509929" y="697286"/>
                </a:lnTo>
                <a:lnTo>
                  <a:pt x="513824" y="697286"/>
                </a:lnTo>
                <a:lnTo>
                  <a:pt x="509929" y="697286"/>
                </a:lnTo>
                <a:lnTo>
                  <a:pt x="509929" y="693712"/>
                </a:lnTo>
                <a:lnTo>
                  <a:pt x="513824" y="693712"/>
                </a:lnTo>
                <a:lnTo>
                  <a:pt x="513824" y="687938"/>
                </a:lnTo>
                <a:lnTo>
                  <a:pt x="509929" y="687938"/>
                </a:lnTo>
                <a:lnTo>
                  <a:pt x="509929" y="684638"/>
                </a:lnTo>
                <a:lnTo>
                  <a:pt x="504836" y="684638"/>
                </a:lnTo>
                <a:lnTo>
                  <a:pt x="504836" y="676390"/>
                </a:lnTo>
                <a:lnTo>
                  <a:pt x="500941" y="676390"/>
                </a:lnTo>
                <a:lnTo>
                  <a:pt x="500941" y="669516"/>
                </a:lnTo>
                <a:lnTo>
                  <a:pt x="497346" y="669516"/>
                </a:lnTo>
                <a:lnTo>
                  <a:pt x="497346" y="660167"/>
                </a:lnTo>
                <a:lnTo>
                  <a:pt x="493451" y="660167"/>
                </a:lnTo>
                <a:lnTo>
                  <a:pt x="493451" y="651919"/>
                </a:lnTo>
                <a:lnTo>
                  <a:pt x="489556" y="651919"/>
                </a:lnTo>
                <a:lnTo>
                  <a:pt x="493451" y="651919"/>
                </a:lnTo>
                <a:lnTo>
                  <a:pt x="489556" y="648344"/>
                </a:lnTo>
                <a:lnTo>
                  <a:pt x="487159" y="648344"/>
                </a:lnTo>
                <a:lnTo>
                  <a:pt x="487159" y="645045"/>
                </a:lnTo>
                <a:lnTo>
                  <a:pt x="483264" y="645045"/>
                </a:lnTo>
                <a:lnTo>
                  <a:pt x="483264" y="641470"/>
                </a:lnTo>
                <a:lnTo>
                  <a:pt x="479369" y="637896"/>
                </a:lnTo>
                <a:lnTo>
                  <a:pt x="479369" y="641470"/>
                </a:lnTo>
                <a:lnTo>
                  <a:pt x="479369" y="637896"/>
                </a:lnTo>
                <a:lnTo>
                  <a:pt x="479369" y="641470"/>
                </a:lnTo>
                <a:lnTo>
                  <a:pt x="474276" y="641470"/>
                </a:lnTo>
                <a:lnTo>
                  <a:pt x="474276" y="637896"/>
                </a:lnTo>
                <a:lnTo>
                  <a:pt x="470681" y="635696"/>
                </a:lnTo>
                <a:lnTo>
                  <a:pt x="462891" y="635696"/>
                </a:lnTo>
                <a:lnTo>
                  <a:pt x="462891" y="632122"/>
                </a:lnTo>
                <a:lnTo>
                  <a:pt x="466786" y="632122"/>
                </a:lnTo>
                <a:lnTo>
                  <a:pt x="462891" y="632122"/>
                </a:lnTo>
                <a:lnTo>
                  <a:pt x="462891" y="628548"/>
                </a:lnTo>
                <a:lnTo>
                  <a:pt x="460494" y="628548"/>
                </a:lnTo>
                <a:lnTo>
                  <a:pt x="462891" y="625248"/>
                </a:lnTo>
                <a:lnTo>
                  <a:pt x="460494" y="625248"/>
                </a:lnTo>
                <a:lnTo>
                  <a:pt x="460494" y="628548"/>
                </a:lnTo>
                <a:lnTo>
                  <a:pt x="460494" y="625248"/>
                </a:lnTo>
                <a:lnTo>
                  <a:pt x="449109" y="625248"/>
                </a:lnTo>
                <a:lnTo>
                  <a:pt x="449109" y="628548"/>
                </a:lnTo>
                <a:lnTo>
                  <a:pt x="445214" y="628548"/>
                </a:lnTo>
                <a:lnTo>
                  <a:pt x="445214" y="632122"/>
                </a:lnTo>
                <a:lnTo>
                  <a:pt x="440121" y="628548"/>
                </a:lnTo>
                <a:lnTo>
                  <a:pt x="436226" y="628548"/>
                </a:lnTo>
                <a:lnTo>
                  <a:pt x="436226" y="625248"/>
                </a:lnTo>
                <a:lnTo>
                  <a:pt x="432631" y="625248"/>
                </a:lnTo>
                <a:lnTo>
                  <a:pt x="429934" y="620574"/>
                </a:lnTo>
                <a:lnTo>
                  <a:pt x="426339" y="616979"/>
                </a:lnTo>
                <a:lnTo>
                  <a:pt x="418549" y="616979"/>
                </a:lnTo>
                <a:lnTo>
                  <a:pt x="422444" y="613425"/>
                </a:lnTo>
                <a:lnTo>
                  <a:pt x="422444" y="611225"/>
                </a:lnTo>
                <a:lnTo>
                  <a:pt x="418549" y="611225"/>
                </a:lnTo>
                <a:lnTo>
                  <a:pt x="418549" y="607651"/>
                </a:lnTo>
                <a:lnTo>
                  <a:pt x="414954" y="607651"/>
                </a:lnTo>
                <a:lnTo>
                  <a:pt x="414954" y="604076"/>
                </a:lnTo>
                <a:lnTo>
                  <a:pt x="405966" y="604076"/>
                </a:lnTo>
                <a:lnTo>
                  <a:pt x="405966" y="600777"/>
                </a:lnTo>
                <a:lnTo>
                  <a:pt x="395779" y="600777"/>
                </a:lnTo>
                <a:lnTo>
                  <a:pt x="395779" y="597203"/>
                </a:lnTo>
                <a:lnTo>
                  <a:pt x="388289" y="597203"/>
                </a:lnTo>
                <a:lnTo>
                  <a:pt x="388289" y="592528"/>
                </a:lnTo>
                <a:lnTo>
                  <a:pt x="370313" y="592528"/>
                </a:lnTo>
                <a:lnTo>
                  <a:pt x="370313" y="588954"/>
                </a:lnTo>
                <a:lnTo>
                  <a:pt x="361624" y="588954"/>
                </a:lnTo>
                <a:lnTo>
                  <a:pt x="361624" y="587854"/>
                </a:lnTo>
                <a:lnTo>
                  <a:pt x="353834" y="587854"/>
                </a:lnTo>
                <a:lnTo>
                  <a:pt x="353834" y="584280"/>
                </a:lnTo>
                <a:lnTo>
                  <a:pt x="350239" y="579880"/>
                </a:lnTo>
                <a:lnTo>
                  <a:pt x="350239" y="584280"/>
                </a:lnTo>
                <a:lnTo>
                  <a:pt x="347543" y="584280"/>
                </a:lnTo>
                <a:lnTo>
                  <a:pt x="347543" y="579880"/>
                </a:lnTo>
                <a:lnTo>
                  <a:pt x="340053" y="579880"/>
                </a:lnTo>
                <a:lnTo>
                  <a:pt x="340053" y="576306"/>
                </a:lnTo>
                <a:lnTo>
                  <a:pt x="334959" y="576306"/>
                </a:lnTo>
                <a:lnTo>
                  <a:pt x="334959" y="572732"/>
                </a:lnTo>
                <a:lnTo>
                  <a:pt x="331064" y="576306"/>
                </a:lnTo>
                <a:lnTo>
                  <a:pt x="331064" y="572732"/>
                </a:lnTo>
                <a:lnTo>
                  <a:pt x="327170" y="572732"/>
                </a:lnTo>
                <a:lnTo>
                  <a:pt x="327170" y="569157"/>
                </a:lnTo>
                <a:lnTo>
                  <a:pt x="323574" y="569157"/>
                </a:lnTo>
                <a:lnTo>
                  <a:pt x="323574" y="565858"/>
                </a:lnTo>
                <a:lnTo>
                  <a:pt x="313388" y="565858"/>
                </a:lnTo>
                <a:lnTo>
                  <a:pt x="313388" y="561183"/>
                </a:lnTo>
                <a:lnTo>
                  <a:pt x="317283" y="561183"/>
                </a:lnTo>
                <a:lnTo>
                  <a:pt x="317283" y="560084"/>
                </a:lnTo>
                <a:lnTo>
                  <a:pt x="309493" y="560084"/>
                </a:lnTo>
                <a:lnTo>
                  <a:pt x="305598" y="556509"/>
                </a:lnTo>
                <a:lnTo>
                  <a:pt x="305598" y="560084"/>
                </a:lnTo>
                <a:lnTo>
                  <a:pt x="300804" y="560084"/>
                </a:lnTo>
                <a:lnTo>
                  <a:pt x="296909" y="556509"/>
                </a:lnTo>
                <a:lnTo>
                  <a:pt x="290618" y="556509"/>
                </a:lnTo>
                <a:lnTo>
                  <a:pt x="290618" y="548261"/>
                </a:lnTo>
                <a:lnTo>
                  <a:pt x="266350" y="548261"/>
                </a:lnTo>
                <a:lnTo>
                  <a:pt x="265151" y="551835"/>
                </a:lnTo>
                <a:lnTo>
                  <a:pt x="260058" y="556509"/>
                </a:lnTo>
                <a:lnTo>
                  <a:pt x="260058" y="560084"/>
                </a:lnTo>
                <a:lnTo>
                  <a:pt x="256163" y="560084"/>
                </a:lnTo>
                <a:lnTo>
                  <a:pt x="252568" y="556489"/>
                </a:lnTo>
                <a:lnTo>
                  <a:pt x="248673" y="556489"/>
                </a:lnTo>
                <a:lnTo>
                  <a:pt x="244778" y="560084"/>
                </a:lnTo>
                <a:lnTo>
                  <a:pt x="244778" y="561183"/>
                </a:lnTo>
                <a:lnTo>
                  <a:pt x="230996" y="561183"/>
                </a:lnTo>
                <a:lnTo>
                  <a:pt x="230996" y="560084"/>
                </a:lnTo>
                <a:lnTo>
                  <a:pt x="230996" y="561183"/>
                </a:lnTo>
                <a:lnTo>
                  <a:pt x="225903" y="561183"/>
                </a:lnTo>
                <a:lnTo>
                  <a:pt x="225903" y="560084"/>
                </a:lnTo>
                <a:lnTo>
                  <a:pt x="222008" y="560084"/>
                </a:lnTo>
                <a:lnTo>
                  <a:pt x="222008" y="556509"/>
                </a:lnTo>
                <a:lnTo>
                  <a:pt x="218113" y="556509"/>
                </a:lnTo>
                <a:lnTo>
                  <a:pt x="218113" y="561183"/>
                </a:lnTo>
                <a:lnTo>
                  <a:pt x="214518" y="561183"/>
                </a:lnTo>
                <a:lnTo>
                  <a:pt x="214518" y="565858"/>
                </a:lnTo>
                <a:lnTo>
                  <a:pt x="214518" y="561183"/>
                </a:lnTo>
                <a:lnTo>
                  <a:pt x="210623" y="561183"/>
                </a:lnTo>
                <a:lnTo>
                  <a:pt x="210623" y="560084"/>
                </a:lnTo>
                <a:lnTo>
                  <a:pt x="207926" y="560084"/>
                </a:lnTo>
                <a:lnTo>
                  <a:pt x="207926" y="556509"/>
                </a:lnTo>
                <a:lnTo>
                  <a:pt x="210623" y="556509"/>
                </a:lnTo>
                <a:lnTo>
                  <a:pt x="200436" y="556509"/>
                </a:lnTo>
                <a:lnTo>
                  <a:pt x="200436" y="551835"/>
                </a:lnTo>
                <a:lnTo>
                  <a:pt x="191448" y="551835"/>
                </a:lnTo>
                <a:lnTo>
                  <a:pt x="191448" y="548261"/>
                </a:lnTo>
                <a:lnTo>
                  <a:pt x="187853" y="544961"/>
                </a:lnTo>
                <a:lnTo>
                  <a:pt x="183958" y="544961"/>
                </a:lnTo>
                <a:lnTo>
                  <a:pt x="183958" y="541387"/>
                </a:lnTo>
                <a:lnTo>
                  <a:pt x="181561" y="541387"/>
                </a:lnTo>
                <a:lnTo>
                  <a:pt x="183958" y="541387"/>
                </a:lnTo>
                <a:lnTo>
                  <a:pt x="181561" y="537812"/>
                </a:lnTo>
                <a:lnTo>
                  <a:pt x="177666" y="537812"/>
                </a:lnTo>
                <a:lnTo>
                  <a:pt x="181561" y="537812"/>
                </a:lnTo>
                <a:lnTo>
                  <a:pt x="177666" y="535613"/>
                </a:lnTo>
                <a:lnTo>
                  <a:pt x="177666" y="532038"/>
                </a:lnTo>
                <a:lnTo>
                  <a:pt x="173771" y="532038"/>
                </a:lnTo>
                <a:lnTo>
                  <a:pt x="173771" y="528464"/>
                </a:lnTo>
                <a:lnTo>
                  <a:pt x="166281" y="528464"/>
                </a:lnTo>
                <a:lnTo>
                  <a:pt x="166281" y="525164"/>
                </a:lnTo>
                <a:lnTo>
                  <a:pt x="169876" y="525164"/>
                </a:lnTo>
                <a:lnTo>
                  <a:pt x="166281" y="525164"/>
                </a:lnTo>
                <a:lnTo>
                  <a:pt x="166281" y="520490"/>
                </a:lnTo>
                <a:lnTo>
                  <a:pt x="169876" y="520490"/>
                </a:lnTo>
                <a:lnTo>
                  <a:pt x="166281" y="520490"/>
                </a:lnTo>
                <a:lnTo>
                  <a:pt x="166281" y="516916"/>
                </a:lnTo>
                <a:lnTo>
                  <a:pt x="161188" y="516916"/>
                </a:lnTo>
                <a:lnTo>
                  <a:pt x="161188" y="510042"/>
                </a:lnTo>
                <a:lnTo>
                  <a:pt x="157293" y="510042"/>
                </a:lnTo>
                <a:lnTo>
                  <a:pt x="157293" y="507567"/>
                </a:lnTo>
                <a:lnTo>
                  <a:pt x="156095" y="503993"/>
                </a:lnTo>
                <a:lnTo>
                  <a:pt x="151001" y="503993"/>
                </a:lnTo>
                <a:lnTo>
                  <a:pt x="151001" y="497119"/>
                </a:lnTo>
                <a:lnTo>
                  <a:pt x="156095" y="497119"/>
                </a:lnTo>
                <a:lnTo>
                  <a:pt x="151001" y="497119"/>
                </a:lnTo>
                <a:lnTo>
                  <a:pt x="151001" y="485571"/>
                </a:lnTo>
                <a:lnTo>
                  <a:pt x="147106" y="485571"/>
                </a:lnTo>
                <a:lnTo>
                  <a:pt x="147106" y="483096"/>
                </a:lnTo>
                <a:lnTo>
                  <a:pt x="147106" y="485571"/>
                </a:lnTo>
                <a:lnTo>
                  <a:pt x="143511" y="485571"/>
                </a:lnTo>
                <a:lnTo>
                  <a:pt x="143511" y="483096"/>
                </a:lnTo>
                <a:lnTo>
                  <a:pt x="139616" y="483096"/>
                </a:lnTo>
                <a:lnTo>
                  <a:pt x="139616" y="476222"/>
                </a:lnTo>
                <a:lnTo>
                  <a:pt x="143511" y="476222"/>
                </a:lnTo>
                <a:lnTo>
                  <a:pt x="139616" y="476222"/>
                </a:lnTo>
                <a:lnTo>
                  <a:pt x="139616" y="469074"/>
                </a:lnTo>
                <a:lnTo>
                  <a:pt x="135721" y="469074"/>
                </a:lnTo>
                <a:lnTo>
                  <a:pt x="135721" y="465774"/>
                </a:lnTo>
                <a:lnTo>
                  <a:pt x="130628" y="465774"/>
                </a:lnTo>
                <a:lnTo>
                  <a:pt x="130628" y="469074"/>
                </a:lnTo>
                <a:lnTo>
                  <a:pt x="127033" y="469074"/>
                </a:lnTo>
                <a:lnTo>
                  <a:pt x="127033" y="461100"/>
                </a:lnTo>
                <a:lnTo>
                  <a:pt x="130628" y="461100"/>
                </a:lnTo>
                <a:lnTo>
                  <a:pt x="130628" y="448177"/>
                </a:lnTo>
                <a:lnTo>
                  <a:pt x="130628" y="451751"/>
                </a:lnTo>
                <a:lnTo>
                  <a:pt x="120442" y="451751"/>
                </a:lnTo>
                <a:lnTo>
                  <a:pt x="120442" y="444602"/>
                </a:lnTo>
                <a:lnTo>
                  <a:pt x="125535" y="444602"/>
                </a:lnTo>
                <a:lnTo>
                  <a:pt x="125535" y="437729"/>
                </a:lnTo>
                <a:lnTo>
                  <a:pt x="127033" y="437729"/>
                </a:lnTo>
                <a:lnTo>
                  <a:pt x="127033" y="433054"/>
                </a:lnTo>
                <a:lnTo>
                  <a:pt x="120442" y="433054"/>
                </a:lnTo>
                <a:lnTo>
                  <a:pt x="120442" y="431955"/>
                </a:lnTo>
                <a:lnTo>
                  <a:pt x="116846" y="431955"/>
                </a:lnTo>
                <a:lnTo>
                  <a:pt x="120442" y="428359"/>
                </a:lnTo>
                <a:lnTo>
                  <a:pt x="120442" y="423706"/>
                </a:lnTo>
                <a:lnTo>
                  <a:pt x="116846" y="423706"/>
                </a:lnTo>
                <a:lnTo>
                  <a:pt x="116846" y="420406"/>
                </a:lnTo>
                <a:lnTo>
                  <a:pt x="112951" y="420406"/>
                </a:lnTo>
                <a:lnTo>
                  <a:pt x="112951" y="416832"/>
                </a:lnTo>
                <a:lnTo>
                  <a:pt x="109057" y="413258"/>
                </a:lnTo>
                <a:lnTo>
                  <a:pt x="105461" y="413258"/>
                </a:lnTo>
                <a:lnTo>
                  <a:pt x="101566" y="409683"/>
                </a:lnTo>
                <a:lnTo>
                  <a:pt x="101566" y="403909"/>
                </a:lnTo>
                <a:lnTo>
                  <a:pt x="98870" y="403909"/>
                </a:lnTo>
                <a:lnTo>
                  <a:pt x="98870" y="400610"/>
                </a:lnTo>
                <a:lnTo>
                  <a:pt x="95275" y="400610"/>
                </a:lnTo>
                <a:lnTo>
                  <a:pt x="95275" y="388787"/>
                </a:lnTo>
                <a:lnTo>
                  <a:pt x="91380" y="388787"/>
                </a:lnTo>
                <a:lnTo>
                  <a:pt x="91380" y="385487"/>
                </a:lnTo>
                <a:lnTo>
                  <a:pt x="86286" y="385487"/>
                </a:lnTo>
                <a:lnTo>
                  <a:pt x="86286" y="381913"/>
                </a:lnTo>
                <a:lnTo>
                  <a:pt x="82392" y="381913"/>
                </a:lnTo>
                <a:lnTo>
                  <a:pt x="86286" y="381913"/>
                </a:lnTo>
                <a:lnTo>
                  <a:pt x="86286" y="379438"/>
                </a:lnTo>
                <a:lnTo>
                  <a:pt x="82392" y="379438"/>
                </a:lnTo>
                <a:lnTo>
                  <a:pt x="82392" y="376139"/>
                </a:lnTo>
                <a:lnTo>
                  <a:pt x="78796" y="376139"/>
                </a:lnTo>
                <a:lnTo>
                  <a:pt x="78796" y="372564"/>
                </a:lnTo>
                <a:lnTo>
                  <a:pt x="74901" y="372564"/>
                </a:lnTo>
                <a:lnTo>
                  <a:pt x="74901" y="368990"/>
                </a:lnTo>
                <a:lnTo>
                  <a:pt x="71007" y="364316"/>
                </a:lnTo>
                <a:lnTo>
                  <a:pt x="68610" y="364316"/>
                </a:lnTo>
                <a:lnTo>
                  <a:pt x="68610" y="357442"/>
                </a:lnTo>
                <a:lnTo>
                  <a:pt x="64715" y="357442"/>
                </a:lnTo>
                <a:lnTo>
                  <a:pt x="64715" y="361016"/>
                </a:lnTo>
                <a:lnTo>
                  <a:pt x="55727" y="361016"/>
                </a:lnTo>
                <a:lnTo>
                  <a:pt x="52131" y="357420"/>
                </a:lnTo>
                <a:lnTo>
                  <a:pt x="52131" y="355242"/>
                </a:lnTo>
                <a:lnTo>
                  <a:pt x="44342" y="355242"/>
                </a:lnTo>
                <a:lnTo>
                  <a:pt x="44342" y="337645"/>
                </a:lnTo>
                <a:lnTo>
                  <a:pt x="41945" y="337645"/>
                </a:lnTo>
                <a:lnTo>
                  <a:pt x="41945" y="331871"/>
                </a:lnTo>
                <a:lnTo>
                  <a:pt x="38050" y="331871"/>
                </a:lnTo>
                <a:lnTo>
                  <a:pt x="38050" y="332971"/>
                </a:lnTo>
                <a:lnTo>
                  <a:pt x="34455" y="332971"/>
                </a:lnTo>
                <a:lnTo>
                  <a:pt x="34455" y="320323"/>
                </a:lnTo>
                <a:lnTo>
                  <a:pt x="30560" y="320323"/>
                </a:lnTo>
                <a:lnTo>
                  <a:pt x="30560" y="316748"/>
                </a:lnTo>
                <a:lnTo>
                  <a:pt x="26665" y="313174"/>
                </a:lnTo>
                <a:lnTo>
                  <a:pt x="26665" y="303825"/>
                </a:lnTo>
                <a:lnTo>
                  <a:pt x="21572" y="303825"/>
                </a:lnTo>
                <a:lnTo>
                  <a:pt x="21572" y="300526"/>
                </a:lnTo>
                <a:lnTo>
                  <a:pt x="17677" y="300526"/>
                </a:lnTo>
                <a:lnTo>
                  <a:pt x="17677" y="296952"/>
                </a:lnTo>
                <a:lnTo>
                  <a:pt x="16478" y="296952"/>
                </a:lnTo>
                <a:lnTo>
                  <a:pt x="16478" y="292277"/>
                </a:lnTo>
                <a:lnTo>
                  <a:pt x="11385" y="292277"/>
                </a:lnTo>
                <a:lnTo>
                  <a:pt x="11385" y="288703"/>
                </a:lnTo>
                <a:lnTo>
                  <a:pt x="7790" y="288703"/>
                </a:lnTo>
                <a:lnTo>
                  <a:pt x="7790" y="285403"/>
                </a:lnTo>
                <a:lnTo>
                  <a:pt x="3895" y="285403"/>
                </a:lnTo>
                <a:lnTo>
                  <a:pt x="3895" y="281829"/>
                </a:lnTo>
                <a:lnTo>
                  <a:pt x="0" y="279354"/>
                </a:lnTo>
                <a:lnTo>
                  <a:pt x="0" y="272481"/>
                </a:lnTo>
                <a:lnTo>
                  <a:pt x="3895" y="268906"/>
                </a:lnTo>
                <a:lnTo>
                  <a:pt x="0" y="268906"/>
                </a:lnTo>
                <a:lnTo>
                  <a:pt x="0" y="257358"/>
                </a:lnTo>
                <a:lnTo>
                  <a:pt x="7790" y="257358"/>
                </a:lnTo>
                <a:lnTo>
                  <a:pt x="11385" y="254883"/>
                </a:lnTo>
                <a:lnTo>
                  <a:pt x="16478" y="254883"/>
                </a:lnTo>
                <a:lnTo>
                  <a:pt x="16478" y="257358"/>
                </a:lnTo>
                <a:lnTo>
                  <a:pt x="17677" y="257358"/>
                </a:lnTo>
                <a:lnTo>
                  <a:pt x="17677" y="260932"/>
                </a:lnTo>
                <a:lnTo>
                  <a:pt x="21572" y="260932"/>
                </a:lnTo>
                <a:lnTo>
                  <a:pt x="26665" y="257358"/>
                </a:lnTo>
                <a:lnTo>
                  <a:pt x="38050" y="257358"/>
                </a:lnTo>
                <a:lnTo>
                  <a:pt x="38050" y="254883"/>
                </a:lnTo>
                <a:lnTo>
                  <a:pt x="48237" y="254883"/>
                </a:lnTo>
                <a:lnTo>
                  <a:pt x="48237" y="257358"/>
                </a:lnTo>
                <a:lnTo>
                  <a:pt x="55727" y="257358"/>
                </a:lnTo>
                <a:lnTo>
                  <a:pt x="55727" y="260932"/>
                </a:lnTo>
                <a:lnTo>
                  <a:pt x="60820" y="260932"/>
                </a:lnTo>
                <a:lnTo>
                  <a:pt x="60820" y="264232"/>
                </a:lnTo>
                <a:lnTo>
                  <a:pt x="71007" y="264232"/>
                </a:lnTo>
                <a:lnTo>
                  <a:pt x="74901" y="268906"/>
                </a:lnTo>
                <a:lnTo>
                  <a:pt x="74901" y="272481"/>
                </a:lnTo>
                <a:lnTo>
                  <a:pt x="78796" y="276055"/>
                </a:lnTo>
                <a:lnTo>
                  <a:pt x="78796" y="279354"/>
                </a:lnTo>
                <a:lnTo>
                  <a:pt x="82392" y="279354"/>
                </a:lnTo>
                <a:lnTo>
                  <a:pt x="82392" y="281829"/>
                </a:lnTo>
                <a:lnTo>
                  <a:pt x="86286" y="281829"/>
                </a:lnTo>
                <a:lnTo>
                  <a:pt x="86286" y="288703"/>
                </a:lnTo>
                <a:lnTo>
                  <a:pt x="91380" y="292277"/>
                </a:lnTo>
                <a:lnTo>
                  <a:pt x="98870" y="292277"/>
                </a:lnTo>
                <a:lnTo>
                  <a:pt x="98870" y="296952"/>
                </a:lnTo>
                <a:lnTo>
                  <a:pt x="101566" y="296952"/>
                </a:lnTo>
                <a:lnTo>
                  <a:pt x="101566" y="292277"/>
                </a:lnTo>
                <a:lnTo>
                  <a:pt x="105461" y="292277"/>
                </a:lnTo>
                <a:lnTo>
                  <a:pt x="105461" y="272481"/>
                </a:lnTo>
                <a:lnTo>
                  <a:pt x="109057" y="272481"/>
                </a:lnTo>
                <a:lnTo>
                  <a:pt x="109057" y="268906"/>
                </a:lnTo>
                <a:lnTo>
                  <a:pt x="112951" y="268906"/>
                </a:lnTo>
                <a:lnTo>
                  <a:pt x="112951" y="264232"/>
                </a:lnTo>
                <a:lnTo>
                  <a:pt x="120442" y="264232"/>
                </a:lnTo>
                <a:lnTo>
                  <a:pt x="120442" y="260932"/>
                </a:lnTo>
                <a:lnTo>
                  <a:pt x="135721" y="260932"/>
                </a:lnTo>
                <a:lnTo>
                  <a:pt x="135721" y="254883"/>
                </a:lnTo>
                <a:lnTo>
                  <a:pt x="139616" y="254883"/>
                </a:lnTo>
                <a:lnTo>
                  <a:pt x="139616" y="244435"/>
                </a:lnTo>
                <a:lnTo>
                  <a:pt x="143511" y="241136"/>
                </a:lnTo>
                <a:lnTo>
                  <a:pt x="143511" y="237561"/>
                </a:lnTo>
                <a:lnTo>
                  <a:pt x="151001" y="237561"/>
                </a:lnTo>
                <a:lnTo>
                  <a:pt x="156095" y="232887"/>
                </a:lnTo>
                <a:lnTo>
                  <a:pt x="166281" y="232887"/>
                </a:lnTo>
                <a:lnTo>
                  <a:pt x="166281" y="228213"/>
                </a:lnTo>
                <a:lnTo>
                  <a:pt x="157293" y="228213"/>
                </a:lnTo>
                <a:lnTo>
                  <a:pt x="157293" y="223539"/>
                </a:lnTo>
                <a:lnTo>
                  <a:pt x="156095" y="223539"/>
                </a:lnTo>
                <a:lnTo>
                  <a:pt x="156095" y="219964"/>
                </a:lnTo>
                <a:lnTo>
                  <a:pt x="157293" y="219964"/>
                </a:lnTo>
                <a:lnTo>
                  <a:pt x="157293" y="216665"/>
                </a:lnTo>
                <a:lnTo>
                  <a:pt x="156095" y="216665"/>
                </a:lnTo>
                <a:lnTo>
                  <a:pt x="156095" y="200167"/>
                </a:lnTo>
                <a:lnTo>
                  <a:pt x="156095" y="203742"/>
                </a:lnTo>
                <a:lnTo>
                  <a:pt x="147106" y="203742"/>
                </a:lnTo>
                <a:lnTo>
                  <a:pt x="151001" y="200167"/>
                </a:lnTo>
                <a:lnTo>
                  <a:pt x="147106" y="200167"/>
                </a:lnTo>
                <a:lnTo>
                  <a:pt x="147106" y="192194"/>
                </a:lnTo>
                <a:lnTo>
                  <a:pt x="143511" y="192194"/>
                </a:lnTo>
                <a:lnTo>
                  <a:pt x="143511" y="181745"/>
                </a:lnTo>
                <a:lnTo>
                  <a:pt x="139616" y="181745"/>
                </a:lnTo>
                <a:lnTo>
                  <a:pt x="139616" y="178171"/>
                </a:lnTo>
                <a:lnTo>
                  <a:pt x="135721" y="178171"/>
                </a:lnTo>
                <a:lnTo>
                  <a:pt x="135721" y="175971"/>
                </a:lnTo>
                <a:lnTo>
                  <a:pt x="130628" y="175971"/>
                </a:lnTo>
                <a:lnTo>
                  <a:pt x="130628" y="168822"/>
                </a:lnTo>
                <a:lnTo>
                  <a:pt x="127033" y="168822"/>
                </a:lnTo>
                <a:lnTo>
                  <a:pt x="127033" y="164148"/>
                </a:lnTo>
                <a:lnTo>
                  <a:pt x="120442" y="164148"/>
                </a:lnTo>
                <a:lnTo>
                  <a:pt x="116846" y="160849"/>
                </a:lnTo>
                <a:lnTo>
                  <a:pt x="109057" y="160849"/>
                </a:lnTo>
                <a:lnTo>
                  <a:pt x="109057" y="157274"/>
                </a:lnTo>
                <a:lnTo>
                  <a:pt x="105461" y="153678"/>
                </a:lnTo>
                <a:lnTo>
                  <a:pt x="105461" y="147926"/>
                </a:lnTo>
                <a:lnTo>
                  <a:pt x="109057" y="144330"/>
                </a:lnTo>
                <a:lnTo>
                  <a:pt x="109057" y="132803"/>
                </a:lnTo>
                <a:lnTo>
                  <a:pt x="105461" y="129207"/>
                </a:lnTo>
                <a:lnTo>
                  <a:pt x="105461" y="127029"/>
                </a:lnTo>
                <a:lnTo>
                  <a:pt x="101566" y="123455"/>
                </a:lnTo>
                <a:lnTo>
                  <a:pt x="101566" y="119880"/>
                </a:lnTo>
                <a:lnTo>
                  <a:pt x="98870" y="119880"/>
                </a:lnTo>
                <a:lnTo>
                  <a:pt x="98870" y="116581"/>
                </a:lnTo>
                <a:lnTo>
                  <a:pt x="101566" y="113007"/>
                </a:lnTo>
                <a:lnTo>
                  <a:pt x="101566" y="109432"/>
                </a:lnTo>
                <a:lnTo>
                  <a:pt x="105461" y="109432"/>
                </a:lnTo>
                <a:lnTo>
                  <a:pt x="105461" y="101458"/>
                </a:lnTo>
                <a:lnTo>
                  <a:pt x="109057" y="100084"/>
                </a:lnTo>
                <a:lnTo>
                  <a:pt x="112951" y="100084"/>
                </a:lnTo>
                <a:lnTo>
                  <a:pt x="112951" y="95409"/>
                </a:lnTo>
                <a:lnTo>
                  <a:pt x="120442" y="95409"/>
                </a:lnTo>
                <a:lnTo>
                  <a:pt x="120442" y="92110"/>
                </a:lnTo>
                <a:lnTo>
                  <a:pt x="125535" y="92110"/>
                </a:lnTo>
                <a:lnTo>
                  <a:pt x="127033" y="88536"/>
                </a:lnTo>
                <a:lnTo>
                  <a:pt x="130628" y="88536"/>
                </a:lnTo>
                <a:lnTo>
                  <a:pt x="130628" y="81662"/>
                </a:lnTo>
                <a:lnTo>
                  <a:pt x="135721" y="81662"/>
                </a:lnTo>
                <a:lnTo>
                  <a:pt x="135721" y="84961"/>
                </a:lnTo>
                <a:lnTo>
                  <a:pt x="139616" y="84961"/>
                </a:lnTo>
                <a:lnTo>
                  <a:pt x="139616" y="81662"/>
                </a:lnTo>
                <a:lnTo>
                  <a:pt x="143511" y="81662"/>
                </a:lnTo>
                <a:lnTo>
                  <a:pt x="143511" y="75888"/>
                </a:lnTo>
                <a:lnTo>
                  <a:pt x="139616" y="75888"/>
                </a:lnTo>
                <a:lnTo>
                  <a:pt x="139616" y="72313"/>
                </a:lnTo>
                <a:lnTo>
                  <a:pt x="135721" y="67639"/>
                </a:lnTo>
                <a:lnTo>
                  <a:pt x="135721" y="60490"/>
                </a:lnTo>
                <a:lnTo>
                  <a:pt x="143511" y="60490"/>
                </a:lnTo>
                <a:lnTo>
                  <a:pt x="143511" y="50042"/>
                </a:lnTo>
                <a:lnTo>
                  <a:pt x="147106" y="50042"/>
                </a:lnTo>
                <a:lnTo>
                  <a:pt x="151001" y="47842"/>
                </a:lnTo>
                <a:lnTo>
                  <a:pt x="151001" y="44268"/>
                </a:lnTo>
                <a:lnTo>
                  <a:pt x="151001" y="47842"/>
                </a:lnTo>
                <a:lnTo>
                  <a:pt x="156095" y="47842"/>
                </a:lnTo>
                <a:lnTo>
                  <a:pt x="157293" y="44268"/>
                </a:lnTo>
                <a:lnTo>
                  <a:pt x="161188" y="40968"/>
                </a:lnTo>
                <a:lnTo>
                  <a:pt x="161188" y="36294"/>
                </a:lnTo>
                <a:lnTo>
                  <a:pt x="166281" y="36294"/>
                </a:lnTo>
                <a:lnTo>
                  <a:pt x="166281" y="32720"/>
                </a:lnTo>
                <a:lnTo>
                  <a:pt x="169876" y="32720"/>
                </a:lnTo>
                <a:lnTo>
                  <a:pt x="169876" y="29145"/>
                </a:lnTo>
                <a:lnTo>
                  <a:pt x="173771" y="29145"/>
                </a:lnTo>
                <a:lnTo>
                  <a:pt x="173771" y="25571"/>
                </a:lnTo>
                <a:lnTo>
                  <a:pt x="200436" y="25571"/>
                </a:lnTo>
                <a:lnTo>
                  <a:pt x="200436" y="23371"/>
                </a:lnTo>
                <a:lnTo>
                  <a:pt x="234591" y="23371"/>
                </a:lnTo>
                <a:lnTo>
                  <a:pt x="234591" y="19797"/>
                </a:lnTo>
                <a:lnTo>
                  <a:pt x="252568" y="19797"/>
                </a:lnTo>
                <a:lnTo>
                  <a:pt x="252568" y="16497"/>
                </a:lnTo>
                <a:lnTo>
                  <a:pt x="256163" y="16497"/>
                </a:lnTo>
                <a:lnTo>
                  <a:pt x="256163" y="12923"/>
                </a:lnTo>
                <a:lnTo>
                  <a:pt x="260058" y="12923"/>
                </a:lnTo>
                <a:lnTo>
                  <a:pt x="260058" y="8249"/>
                </a:lnTo>
                <a:lnTo>
                  <a:pt x="265151" y="8249"/>
                </a:lnTo>
                <a:lnTo>
                  <a:pt x="265151" y="1375"/>
                </a:lnTo>
                <a:lnTo>
                  <a:pt x="266350" y="1375"/>
                </a:lnTo>
                <a:lnTo>
                  <a:pt x="266350" y="0"/>
                </a:lnTo>
                <a:lnTo>
                  <a:pt x="270244" y="0"/>
                </a:lnTo>
                <a:lnTo>
                  <a:pt x="270244" y="1375"/>
                </a:lnTo>
                <a:lnTo>
                  <a:pt x="275338" y="1375"/>
                </a:lnTo>
                <a:lnTo>
                  <a:pt x="275338" y="4674"/>
                </a:lnTo>
                <a:lnTo>
                  <a:pt x="270244" y="4674"/>
                </a:lnTo>
                <a:lnTo>
                  <a:pt x="270244" y="12923"/>
                </a:lnTo>
                <a:close/>
                <a:moveTo>
                  <a:pt x="715459" y="817167"/>
                </a:moveTo>
                <a:lnTo>
                  <a:pt x="715459" y="821841"/>
                </a:lnTo>
                <a:lnTo>
                  <a:pt x="719354" y="825415"/>
                </a:lnTo>
                <a:lnTo>
                  <a:pt x="724147" y="828715"/>
                </a:lnTo>
                <a:lnTo>
                  <a:pt x="728042" y="832289"/>
                </a:lnTo>
                <a:lnTo>
                  <a:pt x="731937" y="832289"/>
                </a:lnTo>
                <a:lnTo>
                  <a:pt x="731937" y="835864"/>
                </a:lnTo>
                <a:lnTo>
                  <a:pt x="738229" y="835864"/>
                </a:lnTo>
                <a:lnTo>
                  <a:pt x="738229" y="839438"/>
                </a:lnTo>
                <a:lnTo>
                  <a:pt x="745719" y="839438"/>
                </a:lnTo>
                <a:lnTo>
                  <a:pt x="745719" y="835864"/>
                </a:lnTo>
                <a:lnTo>
                  <a:pt x="749614" y="835864"/>
                </a:lnTo>
                <a:lnTo>
                  <a:pt x="749614" y="832289"/>
                </a:lnTo>
                <a:lnTo>
                  <a:pt x="745719" y="832289"/>
                </a:lnTo>
                <a:lnTo>
                  <a:pt x="745719" y="828715"/>
                </a:lnTo>
                <a:lnTo>
                  <a:pt x="738229" y="828715"/>
                </a:lnTo>
                <a:lnTo>
                  <a:pt x="738229" y="825415"/>
                </a:lnTo>
                <a:lnTo>
                  <a:pt x="731937" y="825415"/>
                </a:lnTo>
                <a:lnTo>
                  <a:pt x="731937" y="821841"/>
                </a:lnTo>
                <a:lnTo>
                  <a:pt x="728042" y="821841"/>
                </a:lnTo>
                <a:lnTo>
                  <a:pt x="728042" y="817167"/>
                </a:lnTo>
                <a:lnTo>
                  <a:pt x="719354" y="817167"/>
                </a:lnTo>
                <a:lnTo>
                  <a:pt x="715459" y="816067"/>
                </a:lnTo>
                <a:lnTo>
                  <a:pt x="715459" y="817167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13" name="Google Shape;1482;p24"/>
          <p:cNvSpPr>
            <a:extLst>
              <a:ext uri="smNativeData">
                <pr:smNativeData xmlns:pr="smNativeData" xmlns:p14="http://schemas.microsoft.com/office/powerpoint/2010/main" xmlns="" val="SMDATA_13_vnWXZBMAAAAlAAAACwAAAA0AAAAAbAAAADYAAABsAAAANgAAAAAAAAAAAAAAAAAAAAEAAABQAAAAAAAAAAAA4D8AAAAAAADgPwAAAAAAAOA/AAAAAAAA4D8AAAAAAADgPwAAAAAAAOA/AAAAAAAA4D8AAAAAAADgPwAAAAAAAOA/AAAAAAAA4D8CAAAAjAAAAAEAAAAAAAAAALDw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ICAgIMAAAAEAAAAAAAAAAAAAAAAAAAAAAAAAAeAAAAaAAAAAAAAAAAAAAAAAAAAAAAAAAAAAAAECcAABAnAAAAAAAAAAAAAAAAAAAAAAAAAAAAAAAAAAAAAAAAAAAAABQAAAAAAAAAwMD/AAAAAABkAAAAMgAAAAAAAABkAAAAAAAAAH9/fwAKAAAAHwAAAFQAAAAAsPAA////AQAAAAAAAAAAAAAAAAAAAAAAAAAAAAAAAAAAAAAAAAAA/v7+AH9/fwDn5uYDzMzMAMDA/wB/f38AAAAAAAAAAAAAAAAAAAAAAAAAAAAhAAAAGAAAABQAAADqOAAADB0AAOY+AACmIwAAEAAAACYAAAAIAAAA//////////8="/>
              </a:ext>
            </a:extLst>
          </p:cNvSpPr>
          <p:nvPr/>
        </p:nvSpPr>
        <p:spPr>
          <a:xfrm>
            <a:off x="9251950" y="4721860"/>
            <a:ext cx="972820" cy="1073150"/>
          </a:xfrm>
          <a:custGeom>
            <a:avLst/>
            <a:gdLst/>
            <a:ahLst/>
            <a:cxnLst/>
            <a:rect l="0" t="0" r="972820" b="1073150"/>
            <a:pathLst>
              <a:path w="972820" h="1073150">
                <a:moveTo>
                  <a:pt x="270244" y="12923"/>
                </a:moveTo>
                <a:lnTo>
                  <a:pt x="275338" y="12923"/>
                </a:lnTo>
                <a:lnTo>
                  <a:pt x="270244" y="16497"/>
                </a:lnTo>
                <a:lnTo>
                  <a:pt x="275338" y="16497"/>
                </a:lnTo>
                <a:lnTo>
                  <a:pt x="275338" y="19797"/>
                </a:lnTo>
                <a:lnTo>
                  <a:pt x="282828" y="19797"/>
                </a:lnTo>
                <a:lnTo>
                  <a:pt x="282828" y="23371"/>
                </a:lnTo>
                <a:lnTo>
                  <a:pt x="279233" y="23371"/>
                </a:lnTo>
                <a:lnTo>
                  <a:pt x="279233" y="25571"/>
                </a:lnTo>
                <a:lnTo>
                  <a:pt x="275338" y="25571"/>
                </a:lnTo>
                <a:lnTo>
                  <a:pt x="282828" y="25571"/>
                </a:lnTo>
                <a:lnTo>
                  <a:pt x="282828" y="29145"/>
                </a:lnTo>
                <a:lnTo>
                  <a:pt x="279233" y="29145"/>
                </a:lnTo>
                <a:lnTo>
                  <a:pt x="279233" y="25571"/>
                </a:lnTo>
                <a:lnTo>
                  <a:pt x="279233" y="29145"/>
                </a:lnTo>
                <a:lnTo>
                  <a:pt x="275338" y="25571"/>
                </a:lnTo>
                <a:lnTo>
                  <a:pt x="275338" y="29145"/>
                </a:lnTo>
                <a:lnTo>
                  <a:pt x="279233" y="29145"/>
                </a:lnTo>
                <a:lnTo>
                  <a:pt x="279233" y="32720"/>
                </a:lnTo>
                <a:lnTo>
                  <a:pt x="275338" y="32720"/>
                </a:lnTo>
                <a:lnTo>
                  <a:pt x="286723" y="32720"/>
                </a:lnTo>
                <a:lnTo>
                  <a:pt x="282828" y="32720"/>
                </a:lnTo>
                <a:lnTo>
                  <a:pt x="282828" y="36294"/>
                </a:lnTo>
                <a:lnTo>
                  <a:pt x="286723" y="36294"/>
                </a:lnTo>
                <a:lnTo>
                  <a:pt x="286723" y="40968"/>
                </a:lnTo>
                <a:lnTo>
                  <a:pt x="286723" y="36294"/>
                </a:lnTo>
                <a:lnTo>
                  <a:pt x="282828" y="36294"/>
                </a:lnTo>
                <a:lnTo>
                  <a:pt x="290618" y="36294"/>
                </a:lnTo>
                <a:lnTo>
                  <a:pt x="290618" y="40968"/>
                </a:lnTo>
                <a:lnTo>
                  <a:pt x="293014" y="40968"/>
                </a:lnTo>
                <a:lnTo>
                  <a:pt x="293014" y="36294"/>
                </a:lnTo>
                <a:lnTo>
                  <a:pt x="293014" y="40968"/>
                </a:lnTo>
                <a:lnTo>
                  <a:pt x="296909" y="40968"/>
                </a:lnTo>
                <a:lnTo>
                  <a:pt x="296909" y="36294"/>
                </a:lnTo>
                <a:lnTo>
                  <a:pt x="296909" y="40968"/>
                </a:lnTo>
                <a:lnTo>
                  <a:pt x="305598" y="40968"/>
                </a:lnTo>
                <a:lnTo>
                  <a:pt x="305598" y="44268"/>
                </a:lnTo>
                <a:lnTo>
                  <a:pt x="309493" y="44268"/>
                </a:lnTo>
                <a:lnTo>
                  <a:pt x="305598" y="44268"/>
                </a:lnTo>
                <a:lnTo>
                  <a:pt x="305598" y="47842"/>
                </a:lnTo>
                <a:lnTo>
                  <a:pt x="313388" y="47842"/>
                </a:lnTo>
                <a:lnTo>
                  <a:pt x="313388" y="44268"/>
                </a:lnTo>
                <a:lnTo>
                  <a:pt x="317283" y="44268"/>
                </a:lnTo>
                <a:lnTo>
                  <a:pt x="317283" y="47842"/>
                </a:lnTo>
                <a:lnTo>
                  <a:pt x="320878" y="47842"/>
                </a:lnTo>
                <a:lnTo>
                  <a:pt x="320878" y="44268"/>
                </a:lnTo>
                <a:lnTo>
                  <a:pt x="317283" y="44268"/>
                </a:lnTo>
                <a:lnTo>
                  <a:pt x="317283" y="40968"/>
                </a:lnTo>
                <a:lnTo>
                  <a:pt x="320878" y="40968"/>
                </a:lnTo>
                <a:lnTo>
                  <a:pt x="320878" y="47842"/>
                </a:lnTo>
                <a:lnTo>
                  <a:pt x="320878" y="44268"/>
                </a:lnTo>
                <a:lnTo>
                  <a:pt x="327170" y="44268"/>
                </a:lnTo>
                <a:lnTo>
                  <a:pt x="327170" y="40968"/>
                </a:lnTo>
                <a:lnTo>
                  <a:pt x="331064" y="40968"/>
                </a:lnTo>
                <a:lnTo>
                  <a:pt x="334959" y="36294"/>
                </a:lnTo>
                <a:lnTo>
                  <a:pt x="340053" y="36294"/>
                </a:lnTo>
                <a:lnTo>
                  <a:pt x="340053" y="40968"/>
                </a:lnTo>
                <a:lnTo>
                  <a:pt x="340053" y="36294"/>
                </a:lnTo>
                <a:lnTo>
                  <a:pt x="343648" y="36294"/>
                </a:lnTo>
                <a:lnTo>
                  <a:pt x="343648" y="47842"/>
                </a:lnTo>
                <a:lnTo>
                  <a:pt x="347543" y="44268"/>
                </a:lnTo>
                <a:lnTo>
                  <a:pt x="347543" y="50042"/>
                </a:lnTo>
                <a:lnTo>
                  <a:pt x="350239" y="47842"/>
                </a:lnTo>
                <a:lnTo>
                  <a:pt x="353834" y="47842"/>
                </a:lnTo>
                <a:lnTo>
                  <a:pt x="353834" y="50042"/>
                </a:lnTo>
                <a:lnTo>
                  <a:pt x="357729" y="50042"/>
                </a:lnTo>
                <a:lnTo>
                  <a:pt x="357729" y="53616"/>
                </a:lnTo>
                <a:lnTo>
                  <a:pt x="361624" y="53616"/>
                </a:lnTo>
                <a:lnTo>
                  <a:pt x="361624" y="50042"/>
                </a:lnTo>
                <a:lnTo>
                  <a:pt x="361624" y="53616"/>
                </a:lnTo>
                <a:lnTo>
                  <a:pt x="370313" y="53616"/>
                </a:lnTo>
                <a:lnTo>
                  <a:pt x="365219" y="53616"/>
                </a:lnTo>
                <a:lnTo>
                  <a:pt x="365219" y="57191"/>
                </a:lnTo>
                <a:lnTo>
                  <a:pt x="370313" y="57191"/>
                </a:lnTo>
                <a:lnTo>
                  <a:pt x="370313" y="60490"/>
                </a:lnTo>
                <a:lnTo>
                  <a:pt x="370313" y="57191"/>
                </a:lnTo>
                <a:lnTo>
                  <a:pt x="374208" y="57191"/>
                </a:lnTo>
                <a:lnTo>
                  <a:pt x="370313" y="57191"/>
                </a:lnTo>
                <a:lnTo>
                  <a:pt x="374208" y="53616"/>
                </a:lnTo>
                <a:lnTo>
                  <a:pt x="374208" y="60490"/>
                </a:lnTo>
                <a:lnTo>
                  <a:pt x="374208" y="57191"/>
                </a:lnTo>
                <a:lnTo>
                  <a:pt x="375406" y="57191"/>
                </a:lnTo>
                <a:lnTo>
                  <a:pt x="375406" y="60490"/>
                </a:lnTo>
                <a:lnTo>
                  <a:pt x="380499" y="60490"/>
                </a:lnTo>
                <a:lnTo>
                  <a:pt x="380499" y="57191"/>
                </a:lnTo>
                <a:lnTo>
                  <a:pt x="384394" y="60490"/>
                </a:lnTo>
                <a:lnTo>
                  <a:pt x="384394" y="57191"/>
                </a:lnTo>
                <a:lnTo>
                  <a:pt x="384394" y="60490"/>
                </a:lnTo>
                <a:lnTo>
                  <a:pt x="388289" y="60490"/>
                </a:lnTo>
                <a:lnTo>
                  <a:pt x="384394" y="60490"/>
                </a:lnTo>
                <a:lnTo>
                  <a:pt x="388289" y="57191"/>
                </a:lnTo>
                <a:lnTo>
                  <a:pt x="388289" y="60490"/>
                </a:lnTo>
                <a:lnTo>
                  <a:pt x="388289" y="57191"/>
                </a:lnTo>
                <a:lnTo>
                  <a:pt x="391884" y="57191"/>
                </a:lnTo>
                <a:lnTo>
                  <a:pt x="388289" y="60490"/>
                </a:lnTo>
                <a:lnTo>
                  <a:pt x="391884" y="60490"/>
                </a:lnTo>
                <a:lnTo>
                  <a:pt x="391884" y="57191"/>
                </a:lnTo>
                <a:lnTo>
                  <a:pt x="395779" y="57191"/>
                </a:lnTo>
                <a:lnTo>
                  <a:pt x="395779" y="53616"/>
                </a:lnTo>
                <a:lnTo>
                  <a:pt x="395779" y="57191"/>
                </a:lnTo>
                <a:lnTo>
                  <a:pt x="395779" y="50042"/>
                </a:lnTo>
                <a:lnTo>
                  <a:pt x="399674" y="53616"/>
                </a:lnTo>
                <a:lnTo>
                  <a:pt x="399674" y="50042"/>
                </a:lnTo>
                <a:lnTo>
                  <a:pt x="404767" y="50042"/>
                </a:lnTo>
                <a:lnTo>
                  <a:pt x="404767" y="47842"/>
                </a:lnTo>
                <a:lnTo>
                  <a:pt x="414954" y="47842"/>
                </a:lnTo>
                <a:lnTo>
                  <a:pt x="414954" y="44268"/>
                </a:lnTo>
                <a:lnTo>
                  <a:pt x="409861" y="44268"/>
                </a:lnTo>
                <a:lnTo>
                  <a:pt x="418549" y="44268"/>
                </a:lnTo>
                <a:lnTo>
                  <a:pt x="418549" y="40968"/>
                </a:lnTo>
                <a:lnTo>
                  <a:pt x="426339" y="40968"/>
                </a:lnTo>
                <a:lnTo>
                  <a:pt x="426339" y="36294"/>
                </a:lnTo>
                <a:lnTo>
                  <a:pt x="429934" y="36294"/>
                </a:lnTo>
                <a:lnTo>
                  <a:pt x="426339" y="36294"/>
                </a:lnTo>
                <a:lnTo>
                  <a:pt x="432631" y="36294"/>
                </a:lnTo>
                <a:lnTo>
                  <a:pt x="429934" y="32720"/>
                </a:lnTo>
                <a:lnTo>
                  <a:pt x="440121" y="32720"/>
                </a:lnTo>
                <a:lnTo>
                  <a:pt x="440121" y="29145"/>
                </a:lnTo>
                <a:lnTo>
                  <a:pt x="440121" y="32720"/>
                </a:lnTo>
                <a:lnTo>
                  <a:pt x="445214" y="32720"/>
                </a:lnTo>
                <a:lnTo>
                  <a:pt x="445214" y="29145"/>
                </a:lnTo>
                <a:lnTo>
                  <a:pt x="449109" y="29145"/>
                </a:lnTo>
                <a:lnTo>
                  <a:pt x="449109" y="32720"/>
                </a:lnTo>
                <a:lnTo>
                  <a:pt x="449109" y="29145"/>
                </a:lnTo>
                <a:lnTo>
                  <a:pt x="453004" y="29145"/>
                </a:lnTo>
                <a:lnTo>
                  <a:pt x="453004" y="25571"/>
                </a:lnTo>
                <a:lnTo>
                  <a:pt x="453004" y="29145"/>
                </a:lnTo>
                <a:lnTo>
                  <a:pt x="456599" y="29145"/>
                </a:lnTo>
                <a:lnTo>
                  <a:pt x="460494" y="32720"/>
                </a:lnTo>
                <a:lnTo>
                  <a:pt x="456599" y="32720"/>
                </a:lnTo>
                <a:lnTo>
                  <a:pt x="460494" y="32720"/>
                </a:lnTo>
                <a:lnTo>
                  <a:pt x="460494" y="36294"/>
                </a:lnTo>
                <a:lnTo>
                  <a:pt x="462891" y="36294"/>
                </a:lnTo>
                <a:lnTo>
                  <a:pt x="462891" y="32720"/>
                </a:lnTo>
                <a:lnTo>
                  <a:pt x="466786" y="32720"/>
                </a:lnTo>
                <a:lnTo>
                  <a:pt x="466786" y="36294"/>
                </a:lnTo>
                <a:lnTo>
                  <a:pt x="470681" y="36294"/>
                </a:lnTo>
                <a:lnTo>
                  <a:pt x="470681" y="40968"/>
                </a:lnTo>
                <a:lnTo>
                  <a:pt x="466786" y="40968"/>
                </a:lnTo>
                <a:lnTo>
                  <a:pt x="466786" y="47842"/>
                </a:lnTo>
                <a:lnTo>
                  <a:pt x="462891" y="50042"/>
                </a:lnTo>
                <a:lnTo>
                  <a:pt x="460494" y="50042"/>
                </a:lnTo>
                <a:lnTo>
                  <a:pt x="460494" y="57191"/>
                </a:lnTo>
                <a:lnTo>
                  <a:pt x="456599" y="57191"/>
                </a:lnTo>
                <a:lnTo>
                  <a:pt x="456599" y="75888"/>
                </a:lnTo>
                <a:lnTo>
                  <a:pt x="453004" y="75888"/>
                </a:lnTo>
                <a:lnTo>
                  <a:pt x="453004" y="88536"/>
                </a:lnTo>
                <a:lnTo>
                  <a:pt x="449109" y="88536"/>
                </a:lnTo>
                <a:lnTo>
                  <a:pt x="449109" y="92110"/>
                </a:lnTo>
                <a:lnTo>
                  <a:pt x="453004" y="92110"/>
                </a:lnTo>
                <a:lnTo>
                  <a:pt x="453004" y="95409"/>
                </a:lnTo>
                <a:lnTo>
                  <a:pt x="449109" y="95409"/>
                </a:lnTo>
                <a:lnTo>
                  <a:pt x="453004" y="100084"/>
                </a:lnTo>
                <a:lnTo>
                  <a:pt x="449109" y="100084"/>
                </a:lnTo>
                <a:lnTo>
                  <a:pt x="449109" y="101458"/>
                </a:lnTo>
                <a:lnTo>
                  <a:pt x="445214" y="101458"/>
                </a:lnTo>
                <a:lnTo>
                  <a:pt x="440121" y="104758"/>
                </a:lnTo>
                <a:lnTo>
                  <a:pt x="436526" y="104758"/>
                </a:lnTo>
                <a:lnTo>
                  <a:pt x="436526" y="109432"/>
                </a:lnTo>
                <a:lnTo>
                  <a:pt x="432631" y="109432"/>
                </a:lnTo>
                <a:lnTo>
                  <a:pt x="432631" y="113007"/>
                </a:lnTo>
                <a:lnTo>
                  <a:pt x="429934" y="113007"/>
                </a:lnTo>
                <a:lnTo>
                  <a:pt x="429934" y="116581"/>
                </a:lnTo>
                <a:lnTo>
                  <a:pt x="426339" y="116581"/>
                </a:lnTo>
                <a:lnTo>
                  <a:pt x="426339" y="119880"/>
                </a:lnTo>
                <a:lnTo>
                  <a:pt x="422444" y="119880"/>
                </a:lnTo>
                <a:lnTo>
                  <a:pt x="422444" y="127029"/>
                </a:lnTo>
                <a:lnTo>
                  <a:pt x="418549" y="127029"/>
                </a:lnTo>
                <a:lnTo>
                  <a:pt x="418549" y="136378"/>
                </a:lnTo>
                <a:lnTo>
                  <a:pt x="422444" y="136378"/>
                </a:lnTo>
                <a:lnTo>
                  <a:pt x="426339" y="141052"/>
                </a:lnTo>
                <a:lnTo>
                  <a:pt x="429934" y="141052"/>
                </a:lnTo>
                <a:lnTo>
                  <a:pt x="429934" y="147926"/>
                </a:lnTo>
                <a:lnTo>
                  <a:pt x="432631" y="147926"/>
                </a:lnTo>
                <a:lnTo>
                  <a:pt x="432631" y="151500"/>
                </a:lnTo>
                <a:lnTo>
                  <a:pt x="429934" y="151500"/>
                </a:lnTo>
                <a:lnTo>
                  <a:pt x="429934" y="153700"/>
                </a:lnTo>
                <a:lnTo>
                  <a:pt x="426339" y="153700"/>
                </a:lnTo>
                <a:lnTo>
                  <a:pt x="429934" y="153700"/>
                </a:lnTo>
                <a:lnTo>
                  <a:pt x="426339" y="153700"/>
                </a:lnTo>
                <a:lnTo>
                  <a:pt x="426339" y="157274"/>
                </a:lnTo>
                <a:lnTo>
                  <a:pt x="429934" y="157274"/>
                </a:lnTo>
                <a:lnTo>
                  <a:pt x="429934" y="160849"/>
                </a:lnTo>
                <a:lnTo>
                  <a:pt x="436526" y="160849"/>
                </a:lnTo>
                <a:lnTo>
                  <a:pt x="436526" y="164148"/>
                </a:lnTo>
                <a:lnTo>
                  <a:pt x="445214" y="164148"/>
                </a:lnTo>
                <a:lnTo>
                  <a:pt x="440121" y="168822"/>
                </a:lnTo>
                <a:lnTo>
                  <a:pt x="440121" y="192194"/>
                </a:lnTo>
                <a:lnTo>
                  <a:pt x="445214" y="195768"/>
                </a:lnTo>
                <a:lnTo>
                  <a:pt x="456599" y="195768"/>
                </a:lnTo>
                <a:lnTo>
                  <a:pt x="456599" y="203742"/>
                </a:lnTo>
                <a:lnTo>
                  <a:pt x="462891" y="203742"/>
                </a:lnTo>
                <a:lnTo>
                  <a:pt x="460494" y="204842"/>
                </a:lnTo>
                <a:lnTo>
                  <a:pt x="460494" y="216665"/>
                </a:lnTo>
                <a:lnTo>
                  <a:pt x="489556" y="216665"/>
                </a:lnTo>
                <a:lnTo>
                  <a:pt x="489556" y="219964"/>
                </a:lnTo>
                <a:lnTo>
                  <a:pt x="500941" y="219964"/>
                </a:lnTo>
                <a:lnTo>
                  <a:pt x="500941" y="223539"/>
                </a:lnTo>
                <a:lnTo>
                  <a:pt x="509929" y="223539"/>
                </a:lnTo>
                <a:lnTo>
                  <a:pt x="509929" y="228213"/>
                </a:lnTo>
                <a:lnTo>
                  <a:pt x="504836" y="228213"/>
                </a:lnTo>
                <a:lnTo>
                  <a:pt x="504836" y="229313"/>
                </a:lnTo>
                <a:lnTo>
                  <a:pt x="509929" y="229313"/>
                </a:lnTo>
                <a:lnTo>
                  <a:pt x="504836" y="232887"/>
                </a:lnTo>
                <a:lnTo>
                  <a:pt x="509929" y="232887"/>
                </a:lnTo>
                <a:lnTo>
                  <a:pt x="509929" y="241136"/>
                </a:lnTo>
                <a:lnTo>
                  <a:pt x="504836" y="241136"/>
                </a:lnTo>
                <a:lnTo>
                  <a:pt x="504836" y="251584"/>
                </a:lnTo>
                <a:lnTo>
                  <a:pt x="509929" y="251584"/>
                </a:lnTo>
                <a:lnTo>
                  <a:pt x="504836" y="251584"/>
                </a:lnTo>
                <a:lnTo>
                  <a:pt x="504836" y="260932"/>
                </a:lnTo>
                <a:lnTo>
                  <a:pt x="509929" y="260932"/>
                </a:lnTo>
                <a:lnTo>
                  <a:pt x="509929" y="264232"/>
                </a:lnTo>
                <a:lnTo>
                  <a:pt x="515022" y="264232"/>
                </a:lnTo>
                <a:lnTo>
                  <a:pt x="515022" y="268906"/>
                </a:lnTo>
                <a:lnTo>
                  <a:pt x="515022" y="264232"/>
                </a:lnTo>
                <a:lnTo>
                  <a:pt x="520116" y="264232"/>
                </a:lnTo>
                <a:lnTo>
                  <a:pt x="520116" y="268906"/>
                </a:lnTo>
                <a:lnTo>
                  <a:pt x="524011" y="268906"/>
                </a:lnTo>
                <a:lnTo>
                  <a:pt x="524011" y="276055"/>
                </a:lnTo>
                <a:lnTo>
                  <a:pt x="527606" y="276055"/>
                </a:lnTo>
                <a:lnTo>
                  <a:pt x="527606" y="279354"/>
                </a:lnTo>
                <a:lnTo>
                  <a:pt x="535396" y="279354"/>
                </a:lnTo>
                <a:lnTo>
                  <a:pt x="535396" y="281829"/>
                </a:lnTo>
                <a:lnTo>
                  <a:pt x="544084" y="281829"/>
                </a:lnTo>
                <a:lnTo>
                  <a:pt x="545582" y="285403"/>
                </a:lnTo>
                <a:lnTo>
                  <a:pt x="544084" y="285403"/>
                </a:lnTo>
                <a:lnTo>
                  <a:pt x="544084" y="288703"/>
                </a:lnTo>
                <a:lnTo>
                  <a:pt x="544084" y="285403"/>
                </a:lnTo>
                <a:lnTo>
                  <a:pt x="544084" y="288703"/>
                </a:lnTo>
                <a:lnTo>
                  <a:pt x="538991" y="288703"/>
                </a:lnTo>
                <a:lnTo>
                  <a:pt x="538991" y="296952"/>
                </a:lnTo>
                <a:lnTo>
                  <a:pt x="544084" y="296952"/>
                </a:lnTo>
                <a:lnTo>
                  <a:pt x="544084" y="300526"/>
                </a:lnTo>
                <a:lnTo>
                  <a:pt x="538991" y="300526"/>
                </a:lnTo>
                <a:lnTo>
                  <a:pt x="538991" y="303825"/>
                </a:lnTo>
                <a:lnTo>
                  <a:pt x="527606" y="303825"/>
                </a:lnTo>
                <a:lnTo>
                  <a:pt x="527606" y="305200"/>
                </a:lnTo>
                <a:lnTo>
                  <a:pt x="524011" y="305200"/>
                </a:lnTo>
                <a:lnTo>
                  <a:pt x="520116" y="309600"/>
                </a:lnTo>
                <a:lnTo>
                  <a:pt x="515022" y="309600"/>
                </a:lnTo>
                <a:lnTo>
                  <a:pt x="515022" y="316748"/>
                </a:lnTo>
                <a:lnTo>
                  <a:pt x="513824" y="316748"/>
                </a:lnTo>
                <a:lnTo>
                  <a:pt x="513824" y="328296"/>
                </a:lnTo>
                <a:lnTo>
                  <a:pt x="509929" y="328296"/>
                </a:lnTo>
                <a:lnTo>
                  <a:pt x="509929" y="331871"/>
                </a:lnTo>
                <a:lnTo>
                  <a:pt x="515022" y="331871"/>
                </a:lnTo>
                <a:lnTo>
                  <a:pt x="515022" y="332971"/>
                </a:lnTo>
                <a:lnTo>
                  <a:pt x="524011" y="332971"/>
                </a:lnTo>
                <a:lnTo>
                  <a:pt x="524011" y="337645"/>
                </a:lnTo>
                <a:lnTo>
                  <a:pt x="527606" y="337645"/>
                </a:lnTo>
                <a:lnTo>
                  <a:pt x="527606" y="344519"/>
                </a:lnTo>
                <a:lnTo>
                  <a:pt x="531501" y="344519"/>
                </a:lnTo>
                <a:lnTo>
                  <a:pt x="531501" y="348093"/>
                </a:lnTo>
                <a:lnTo>
                  <a:pt x="535396" y="348093"/>
                </a:lnTo>
                <a:lnTo>
                  <a:pt x="535396" y="355242"/>
                </a:lnTo>
                <a:lnTo>
                  <a:pt x="538991" y="355242"/>
                </a:lnTo>
                <a:lnTo>
                  <a:pt x="538991" y="361016"/>
                </a:lnTo>
                <a:lnTo>
                  <a:pt x="544084" y="361016"/>
                </a:lnTo>
                <a:lnTo>
                  <a:pt x="544084" y="368990"/>
                </a:lnTo>
                <a:lnTo>
                  <a:pt x="538991" y="368990"/>
                </a:lnTo>
                <a:lnTo>
                  <a:pt x="538991" y="372564"/>
                </a:lnTo>
                <a:lnTo>
                  <a:pt x="535396" y="372564"/>
                </a:lnTo>
                <a:lnTo>
                  <a:pt x="535396" y="376139"/>
                </a:lnTo>
                <a:lnTo>
                  <a:pt x="545582" y="376139"/>
                </a:lnTo>
                <a:lnTo>
                  <a:pt x="545582" y="379438"/>
                </a:lnTo>
                <a:lnTo>
                  <a:pt x="554271" y="379438"/>
                </a:lnTo>
                <a:lnTo>
                  <a:pt x="554271" y="385487"/>
                </a:lnTo>
                <a:lnTo>
                  <a:pt x="569551" y="385487"/>
                </a:lnTo>
                <a:lnTo>
                  <a:pt x="569551" y="388787"/>
                </a:lnTo>
                <a:lnTo>
                  <a:pt x="579737" y="388787"/>
                </a:lnTo>
                <a:lnTo>
                  <a:pt x="579737" y="392361"/>
                </a:lnTo>
                <a:lnTo>
                  <a:pt x="584831" y="392361"/>
                </a:lnTo>
                <a:lnTo>
                  <a:pt x="584831" y="397035"/>
                </a:lnTo>
                <a:lnTo>
                  <a:pt x="596216" y="397035"/>
                </a:lnTo>
                <a:lnTo>
                  <a:pt x="596216" y="403909"/>
                </a:lnTo>
                <a:lnTo>
                  <a:pt x="598612" y="403909"/>
                </a:lnTo>
                <a:lnTo>
                  <a:pt x="602507" y="400610"/>
                </a:lnTo>
                <a:lnTo>
                  <a:pt x="606402" y="400610"/>
                </a:lnTo>
                <a:lnTo>
                  <a:pt x="606402" y="397035"/>
                </a:lnTo>
                <a:lnTo>
                  <a:pt x="610297" y="397035"/>
                </a:lnTo>
                <a:lnTo>
                  <a:pt x="610297" y="392361"/>
                </a:lnTo>
                <a:lnTo>
                  <a:pt x="613892" y="388766"/>
                </a:lnTo>
                <a:lnTo>
                  <a:pt x="610297" y="388766"/>
                </a:lnTo>
                <a:lnTo>
                  <a:pt x="613892" y="388766"/>
                </a:lnTo>
                <a:lnTo>
                  <a:pt x="613892" y="385487"/>
                </a:lnTo>
                <a:lnTo>
                  <a:pt x="622880" y="385487"/>
                </a:lnTo>
                <a:lnTo>
                  <a:pt x="626775" y="381913"/>
                </a:lnTo>
                <a:lnTo>
                  <a:pt x="629172" y="381913"/>
                </a:lnTo>
                <a:lnTo>
                  <a:pt x="629172" y="379438"/>
                </a:lnTo>
                <a:lnTo>
                  <a:pt x="644452" y="379438"/>
                </a:lnTo>
                <a:lnTo>
                  <a:pt x="649545" y="381913"/>
                </a:lnTo>
                <a:lnTo>
                  <a:pt x="653141" y="381913"/>
                </a:lnTo>
                <a:lnTo>
                  <a:pt x="653141" y="388787"/>
                </a:lnTo>
                <a:lnTo>
                  <a:pt x="659732" y="388787"/>
                </a:lnTo>
                <a:lnTo>
                  <a:pt x="659732" y="392361"/>
                </a:lnTo>
                <a:lnTo>
                  <a:pt x="663327" y="392361"/>
                </a:lnTo>
                <a:lnTo>
                  <a:pt x="663327" y="400610"/>
                </a:lnTo>
                <a:lnTo>
                  <a:pt x="667222" y="400610"/>
                </a:lnTo>
                <a:lnTo>
                  <a:pt x="667222" y="403909"/>
                </a:lnTo>
                <a:lnTo>
                  <a:pt x="671117" y="403909"/>
                </a:lnTo>
                <a:lnTo>
                  <a:pt x="671117" y="407484"/>
                </a:lnTo>
                <a:lnTo>
                  <a:pt x="674712" y="407484"/>
                </a:lnTo>
                <a:lnTo>
                  <a:pt x="674712" y="409683"/>
                </a:lnTo>
                <a:lnTo>
                  <a:pt x="678607" y="409683"/>
                </a:lnTo>
                <a:lnTo>
                  <a:pt x="678607" y="413258"/>
                </a:lnTo>
                <a:lnTo>
                  <a:pt x="674712" y="413258"/>
                </a:lnTo>
                <a:lnTo>
                  <a:pt x="674712" y="416832"/>
                </a:lnTo>
                <a:lnTo>
                  <a:pt x="678607" y="416832"/>
                </a:lnTo>
                <a:lnTo>
                  <a:pt x="678607" y="413258"/>
                </a:lnTo>
                <a:lnTo>
                  <a:pt x="678607" y="423706"/>
                </a:lnTo>
                <a:lnTo>
                  <a:pt x="684899" y="423706"/>
                </a:lnTo>
                <a:lnTo>
                  <a:pt x="683700" y="423706"/>
                </a:lnTo>
                <a:lnTo>
                  <a:pt x="683700" y="428380"/>
                </a:lnTo>
                <a:lnTo>
                  <a:pt x="684899" y="428380"/>
                </a:lnTo>
                <a:lnTo>
                  <a:pt x="684899" y="423706"/>
                </a:lnTo>
                <a:lnTo>
                  <a:pt x="684899" y="428380"/>
                </a:lnTo>
                <a:lnTo>
                  <a:pt x="693887" y="428380"/>
                </a:lnTo>
                <a:lnTo>
                  <a:pt x="697782" y="431955"/>
                </a:lnTo>
                <a:lnTo>
                  <a:pt x="701377" y="431955"/>
                </a:lnTo>
                <a:lnTo>
                  <a:pt x="701377" y="423706"/>
                </a:lnTo>
                <a:lnTo>
                  <a:pt x="701377" y="428380"/>
                </a:lnTo>
                <a:lnTo>
                  <a:pt x="705272" y="428380"/>
                </a:lnTo>
                <a:lnTo>
                  <a:pt x="705272" y="431955"/>
                </a:lnTo>
                <a:lnTo>
                  <a:pt x="709167" y="431955"/>
                </a:lnTo>
                <a:lnTo>
                  <a:pt x="709167" y="433054"/>
                </a:lnTo>
                <a:lnTo>
                  <a:pt x="711564" y="433054"/>
                </a:lnTo>
                <a:lnTo>
                  <a:pt x="711564" y="437729"/>
                </a:lnTo>
                <a:lnTo>
                  <a:pt x="715459" y="437729"/>
                </a:lnTo>
                <a:lnTo>
                  <a:pt x="715459" y="441303"/>
                </a:lnTo>
                <a:lnTo>
                  <a:pt x="719354" y="441303"/>
                </a:lnTo>
                <a:lnTo>
                  <a:pt x="719354" y="444602"/>
                </a:lnTo>
                <a:lnTo>
                  <a:pt x="728042" y="444602"/>
                </a:lnTo>
                <a:lnTo>
                  <a:pt x="728042" y="448177"/>
                </a:lnTo>
                <a:lnTo>
                  <a:pt x="738229" y="448177"/>
                </a:lnTo>
                <a:lnTo>
                  <a:pt x="735832" y="448177"/>
                </a:lnTo>
                <a:lnTo>
                  <a:pt x="738229" y="448177"/>
                </a:lnTo>
                <a:lnTo>
                  <a:pt x="738229" y="444602"/>
                </a:lnTo>
                <a:lnTo>
                  <a:pt x="745719" y="444602"/>
                </a:lnTo>
                <a:lnTo>
                  <a:pt x="745719" y="448177"/>
                </a:lnTo>
                <a:lnTo>
                  <a:pt x="753509" y="448177"/>
                </a:lnTo>
                <a:lnTo>
                  <a:pt x="753509" y="451751"/>
                </a:lnTo>
                <a:lnTo>
                  <a:pt x="749614" y="451751"/>
                </a:lnTo>
                <a:lnTo>
                  <a:pt x="749614" y="460000"/>
                </a:lnTo>
                <a:lnTo>
                  <a:pt x="753509" y="461100"/>
                </a:lnTo>
                <a:lnTo>
                  <a:pt x="749614" y="465774"/>
                </a:lnTo>
                <a:lnTo>
                  <a:pt x="749614" y="472648"/>
                </a:lnTo>
                <a:lnTo>
                  <a:pt x="753509" y="472648"/>
                </a:lnTo>
                <a:lnTo>
                  <a:pt x="753509" y="488870"/>
                </a:lnTo>
                <a:lnTo>
                  <a:pt x="758602" y="488870"/>
                </a:lnTo>
                <a:lnTo>
                  <a:pt x="758602" y="507567"/>
                </a:lnTo>
                <a:lnTo>
                  <a:pt x="762497" y="507567"/>
                </a:lnTo>
                <a:lnTo>
                  <a:pt x="762497" y="513341"/>
                </a:lnTo>
                <a:lnTo>
                  <a:pt x="766092" y="513341"/>
                </a:lnTo>
                <a:lnTo>
                  <a:pt x="766092" y="516916"/>
                </a:lnTo>
                <a:lnTo>
                  <a:pt x="776279" y="516916"/>
                </a:lnTo>
                <a:lnTo>
                  <a:pt x="776279" y="520490"/>
                </a:lnTo>
                <a:lnTo>
                  <a:pt x="783769" y="520490"/>
                </a:lnTo>
                <a:lnTo>
                  <a:pt x="783769" y="525164"/>
                </a:lnTo>
                <a:lnTo>
                  <a:pt x="792757" y="525164"/>
                </a:lnTo>
                <a:lnTo>
                  <a:pt x="793955" y="520490"/>
                </a:lnTo>
                <a:lnTo>
                  <a:pt x="792757" y="516916"/>
                </a:lnTo>
                <a:lnTo>
                  <a:pt x="793955" y="516916"/>
                </a:lnTo>
                <a:lnTo>
                  <a:pt x="793955" y="513341"/>
                </a:lnTo>
                <a:lnTo>
                  <a:pt x="799049" y="513341"/>
                </a:lnTo>
                <a:lnTo>
                  <a:pt x="799049" y="503993"/>
                </a:lnTo>
                <a:lnTo>
                  <a:pt x="802944" y="503993"/>
                </a:lnTo>
                <a:lnTo>
                  <a:pt x="802944" y="500693"/>
                </a:lnTo>
                <a:lnTo>
                  <a:pt x="806838" y="500693"/>
                </a:lnTo>
                <a:lnTo>
                  <a:pt x="810434" y="497097"/>
                </a:lnTo>
                <a:lnTo>
                  <a:pt x="814329" y="497097"/>
                </a:lnTo>
                <a:lnTo>
                  <a:pt x="814329" y="488870"/>
                </a:lnTo>
                <a:lnTo>
                  <a:pt x="818223" y="488870"/>
                </a:lnTo>
                <a:lnTo>
                  <a:pt x="818223" y="485571"/>
                </a:lnTo>
                <a:lnTo>
                  <a:pt x="820620" y="485571"/>
                </a:lnTo>
                <a:lnTo>
                  <a:pt x="820620" y="483096"/>
                </a:lnTo>
                <a:lnTo>
                  <a:pt x="828410" y="483096"/>
                </a:lnTo>
                <a:lnTo>
                  <a:pt x="824515" y="483096"/>
                </a:lnTo>
                <a:lnTo>
                  <a:pt x="824515" y="476222"/>
                </a:lnTo>
                <a:lnTo>
                  <a:pt x="848484" y="476222"/>
                </a:lnTo>
                <a:lnTo>
                  <a:pt x="848484" y="479797"/>
                </a:lnTo>
                <a:lnTo>
                  <a:pt x="851180" y="479797"/>
                </a:lnTo>
                <a:lnTo>
                  <a:pt x="855075" y="483096"/>
                </a:lnTo>
                <a:lnTo>
                  <a:pt x="858670" y="483096"/>
                </a:lnTo>
                <a:lnTo>
                  <a:pt x="858670" y="485571"/>
                </a:lnTo>
                <a:lnTo>
                  <a:pt x="863763" y="485571"/>
                </a:lnTo>
                <a:lnTo>
                  <a:pt x="863763" y="483096"/>
                </a:lnTo>
                <a:lnTo>
                  <a:pt x="871553" y="483096"/>
                </a:lnTo>
                <a:lnTo>
                  <a:pt x="875149" y="485571"/>
                </a:lnTo>
                <a:lnTo>
                  <a:pt x="877845" y="483096"/>
                </a:lnTo>
                <a:lnTo>
                  <a:pt x="877845" y="485571"/>
                </a:lnTo>
                <a:lnTo>
                  <a:pt x="877845" y="483096"/>
                </a:lnTo>
                <a:lnTo>
                  <a:pt x="881440" y="483096"/>
                </a:lnTo>
                <a:lnTo>
                  <a:pt x="881440" y="485571"/>
                </a:lnTo>
                <a:lnTo>
                  <a:pt x="881440" y="483096"/>
                </a:lnTo>
                <a:lnTo>
                  <a:pt x="885335" y="483096"/>
                </a:lnTo>
                <a:lnTo>
                  <a:pt x="885335" y="479797"/>
                </a:lnTo>
                <a:lnTo>
                  <a:pt x="889230" y="479797"/>
                </a:lnTo>
                <a:lnTo>
                  <a:pt x="889230" y="483096"/>
                </a:lnTo>
                <a:lnTo>
                  <a:pt x="908105" y="483096"/>
                </a:lnTo>
                <a:lnTo>
                  <a:pt x="908105" y="485571"/>
                </a:lnTo>
                <a:lnTo>
                  <a:pt x="912000" y="488870"/>
                </a:lnTo>
                <a:lnTo>
                  <a:pt x="912000" y="492445"/>
                </a:lnTo>
                <a:lnTo>
                  <a:pt x="915895" y="492445"/>
                </a:lnTo>
                <a:lnTo>
                  <a:pt x="915895" y="497119"/>
                </a:lnTo>
                <a:lnTo>
                  <a:pt x="928478" y="497119"/>
                </a:lnTo>
                <a:lnTo>
                  <a:pt x="928478" y="500693"/>
                </a:lnTo>
                <a:lnTo>
                  <a:pt x="932373" y="500693"/>
                </a:lnTo>
                <a:lnTo>
                  <a:pt x="932373" y="497119"/>
                </a:lnTo>
                <a:lnTo>
                  <a:pt x="933572" y="500693"/>
                </a:lnTo>
                <a:lnTo>
                  <a:pt x="946155" y="500693"/>
                </a:lnTo>
                <a:lnTo>
                  <a:pt x="946155" y="503993"/>
                </a:lnTo>
                <a:lnTo>
                  <a:pt x="957540" y="503993"/>
                </a:lnTo>
                <a:lnTo>
                  <a:pt x="957540" y="507567"/>
                </a:lnTo>
                <a:lnTo>
                  <a:pt x="957540" y="503993"/>
                </a:lnTo>
                <a:lnTo>
                  <a:pt x="957540" y="507567"/>
                </a:lnTo>
                <a:lnTo>
                  <a:pt x="960237" y="507567"/>
                </a:lnTo>
                <a:lnTo>
                  <a:pt x="960237" y="516916"/>
                </a:lnTo>
                <a:lnTo>
                  <a:pt x="957540" y="516916"/>
                </a:lnTo>
                <a:lnTo>
                  <a:pt x="957540" y="520490"/>
                </a:lnTo>
                <a:lnTo>
                  <a:pt x="950050" y="520490"/>
                </a:lnTo>
                <a:lnTo>
                  <a:pt x="950050" y="525164"/>
                </a:lnTo>
                <a:lnTo>
                  <a:pt x="957540" y="525164"/>
                </a:lnTo>
                <a:lnTo>
                  <a:pt x="957540" y="528464"/>
                </a:lnTo>
                <a:lnTo>
                  <a:pt x="964131" y="528464"/>
                </a:lnTo>
                <a:lnTo>
                  <a:pt x="964131" y="532038"/>
                </a:lnTo>
                <a:lnTo>
                  <a:pt x="967727" y="532038"/>
                </a:lnTo>
                <a:lnTo>
                  <a:pt x="967727" y="535613"/>
                </a:lnTo>
                <a:lnTo>
                  <a:pt x="972820" y="535613"/>
                </a:lnTo>
                <a:lnTo>
                  <a:pt x="972820" y="537812"/>
                </a:lnTo>
                <a:lnTo>
                  <a:pt x="957540" y="537812"/>
                </a:lnTo>
                <a:lnTo>
                  <a:pt x="960237" y="537812"/>
                </a:lnTo>
                <a:lnTo>
                  <a:pt x="957540" y="541387"/>
                </a:lnTo>
                <a:lnTo>
                  <a:pt x="957540" y="544961"/>
                </a:lnTo>
                <a:lnTo>
                  <a:pt x="960237" y="544961"/>
                </a:lnTo>
                <a:lnTo>
                  <a:pt x="960237" y="548261"/>
                </a:lnTo>
                <a:lnTo>
                  <a:pt x="957540" y="548261"/>
                </a:lnTo>
                <a:lnTo>
                  <a:pt x="957540" y="551835"/>
                </a:lnTo>
                <a:lnTo>
                  <a:pt x="953945" y="551835"/>
                </a:lnTo>
                <a:lnTo>
                  <a:pt x="953945" y="548261"/>
                </a:lnTo>
                <a:lnTo>
                  <a:pt x="950050" y="548261"/>
                </a:lnTo>
                <a:lnTo>
                  <a:pt x="946155" y="551835"/>
                </a:lnTo>
                <a:lnTo>
                  <a:pt x="942560" y="551835"/>
                </a:lnTo>
                <a:lnTo>
                  <a:pt x="946155" y="551835"/>
                </a:lnTo>
                <a:lnTo>
                  <a:pt x="946155" y="560084"/>
                </a:lnTo>
                <a:lnTo>
                  <a:pt x="942560" y="560084"/>
                </a:lnTo>
                <a:lnTo>
                  <a:pt x="942560" y="565858"/>
                </a:lnTo>
                <a:lnTo>
                  <a:pt x="938665" y="565858"/>
                </a:lnTo>
                <a:lnTo>
                  <a:pt x="938665" y="569157"/>
                </a:lnTo>
                <a:lnTo>
                  <a:pt x="942560" y="569157"/>
                </a:lnTo>
                <a:lnTo>
                  <a:pt x="942560" y="572732"/>
                </a:lnTo>
                <a:lnTo>
                  <a:pt x="938665" y="576306"/>
                </a:lnTo>
                <a:lnTo>
                  <a:pt x="938665" y="579880"/>
                </a:lnTo>
                <a:lnTo>
                  <a:pt x="933572" y="579880"/>
                </a:lnTo>
                <a:lnTo>
                  <a:pt x="933572" y="584280"/>
                </a:lnTo>
                <a:lnTo>
                  <a:pt x="932373" y="584280"/>
                </a:lnTo>
                <a:lnTo>
                  <a:pt x="932373" y="587854"/>
                </a:lnTo>
                <a:lnTo>
                  <a:pt x="923385" y="587854"/>
                </a:lnTo>
                <a:lnTo>
                  <a:pt x="923385" y="588954"/>
                </a:lnTo>
                <a:lnTo>
                  <a:pt x="919490" y="588954"/>
                </a:lnTo>
                <a:lnTo>
                  <a:pt x="919490" y="592528"/>
                </a:lnTo>
                <a:lnTo>
                  <a:pt x="915895" y="597203"/>
                </a:lnTo>
                <a:lnTo>
                  <a:pt x="919490" y="600798"/>
                </a:lnTo>
                <a:lnTo>
                  <a:pt x="919490" y="604076"/>
                </a:lnTo>
                <a:lnTo>
                  <a:pt x="912000" y="604076"/>
                </a:lnTo>
                <a:lnTo>
                  <a:pt x="912000" y="607651"/>
                </a:lnTo>
                <a:lnTo>
                  <a:pt x="903012" y="607651"/>
                </a:lnTo>
                <a:lnTo>
                  <a:pt x="903012" y="611225"/>
                </a:lnTo>
                <a:lnTo>
                  <a:pt x="903012" y="607651"/>
                </a:lnTo>
                <a:lnTo>
                  <a:pt x="901813" y="611225"/>
                </a:lnTo>
                <a:lnTo>
                  <a:pt x="897919" y="611225"/>
                </a:lnTo>
                <a:lnTo>
                  <a:pt x="897919" y="613425"/>
                </a:lnTo>
                <a:lnTo>
                  <a:pt x="893125" y="616999"/>
                </a:lnTo>
                <a:lnTo>
                  <a:pt x="889230" y="616999"/>
                </a:lnTo>
                <a:lnTo>
                  <a:pt x="889230" y="620574"/>
                </a:lnTo>
                <a:lnTo>
                  <a:pt x="885335" y="620574"/>
                </a:lnTo>
                <a:lnTo>
                  <a:pt x="885335" y="625248"/>
                </a:lnTo>
                <a:lnTo>
                  <a:pt x="881440" y="625248"/>
                </a:lnTo>
                <a:lnTo>
                  <a:pt x="877845" y="620574"/>
                </a:lnTo>
                <a:lnTo>
                  <a:pt x="875149" y="620574"/>
                </a:lnTo>
                <a:lnTo>
                  <a:pt x="875149" y="625248"/>
                </a:lnTo>
                <a:lnTo>
                  <a:pt x="871553" y="625248"/>
                </a:lnTo>
                <a:lnTo>
                  <a:pt x="871553" y="635696"/>
                </a:lnTo>
                <a:lnTo>
                  <a:pt x="867658" y="635696"/>
                </a:lnTo>
                <a:lnTo>
                  <a:pt x="867658" y="648344"/>
                </a:lnTo>
                <a:lnTo>
                  <a:pt x="871553" y="648344"/>
                </a:lnTo>
                <a:lnTo>
                  <a:pt x="871553" y="651919"/>
                </a:lnTo>
                <a:lnTo>
                  <a:pt x="875149" y="656593"/>
                </a:lnTo>
                <a:lnTo>
                  <a:pt x="875149" y="665941"/>
                </a:lnTo>
                <a:lnTo>
                  <a:pt x="871553" y="665941"/>
                </a:lnTo>
                <a:lnTo>
                  <a:pt x="871553" y="669516"/>
                </a:lnTo>
                <a:lnTo>
                  <a:pt x="871553" y="665941"/>
                </a:lnTo>
                <a:lnTo>
                  <a:pt x="863763" y="665941"/>
                </a:lnTo>
                <a:lnTo>
                  <a:pt x="863763" y="663467"/>
                </a:lnTo>
                <a:lnTo>
                  <a:pt x="848484" y="663467"/>
                </a:lnTo>
                <a:lnTo>
                  <a:pt x="848484" y="665941"/>
                </a:lnTo>
                <a:lnTo>
                  <a:pt x="848484" y="663467"/>
                </a:lnTo>
                <a:lnTo>
                  <a:pt x="844888" y="663467"/>
                </a:lnTo>
                <a:lnTo>
                  <a:pt x="844888" y="665941"/>
                </a:lnTo>
                <a:lnTo>
                  <a:pt x="837099" y="665941"/>
                </a:lnTo>
                <a:lnTo>
                  <a:pt x="837099" y="663467"/>
                </a:lnTo>
                <a:lnTo>
                  <a:pt x="833503" y="663467"/>
                </a:lnTo>
                <a:lnTo>
                  <a:pt x="833503" y="660167"/>
                </a:lnTo>
                <a:lnTo>
                  <a:pt x="828410" y="660167"/>
                </a:lnTo>
                <a:lnTo>
                  <a:pt x="828410" y="663467"/>
                </a:lnTo>
                <a:lnTo>
                  <a:pt x="824515" y="663467"/>
                </a:lnTo>
                <a:lnTo>
                  <a:pt x="824515" y="665941"/>
                </a:lnTo>
                <a:lnTo>
                  <a:pt x="828410" y="669516"/>
                </a:lnTo>
                <a:lnTo>
                  <a:pt x="833503" y="669516"/>
                </a:lnTo>
                <a:lnTo>
                  <a:pt x="833503" y="672815"/>
                </a:lnTo>
                <a:lnTo>
                  <a:pt x="840993" y="672815"/>
                </a:lnTo>
                <a:lnTo>
                  <a:pt x="840993" y="684638"/>
                </a:lnTo>
                <a:lnTo>
                  <a:pt x="844888" y="684638"/>
                </a:lnTo>
                <a:lnTo>
                  <a:pt x="844888" y="689038"/>
                </a:lnTo>
                <a:lnTo>
                  <a:pt x="840993" y="689038"/>
                </a:lnTo>
                <a:lnTo>
                  <a:pt x="840993" y="693712"/>
                </a:lnTo>
                <a:lnTo>
                  <a:pt x="837099" y="693712"/>
                </a:lnTo>
                <a:lnTo>
                  <a:pt x="837099" y="697286"/>
                </a:lnTo>
                <a:lnTo>
                  <a:pt x="833503" y="700882"/>
                </a:lnTo>
                <a:lnTo>
                  <a:pt x="837099" y="704435"/>
                </a:lnTo>
                <a:lnTo>
                  <a:pt x="833503" y="704435"/>
                </a:lnTo>
                <a:lnTo>
                  <a:pt x="833503" y="711309"/>
                </a:lnTo>
                <a:lnTo>
                  <a:pt x="837099" y="711309"/>
                </a:lnTo>
                <a:lnTo>
                  <a:pt x="833503" y="711309"/>
                </a:lnTo>
                <a:lnTo>
                  <a:pt x="833503" y="715983"/>
                </a:lnTo>
                <a:lnTo>
                  <a:pt x="828410" y="715983"/>
                </a:lnTo>
                <a:lnTo>
                  <a:pt x="828410" y="717083"/>
                </a:lnTo>
                <a:lnTo>
                  <a:pt x="833503" y="717083"/>
                </a:lnTo>
                <a:lnTo>
                  <a:pt x="833503" y="720657"/>
                </a:lnTo>
                <a:lnTo>
                  <a:pt x="837099" y="725332"/>
                </a:lnTo>
                <a:lnTo>
                  <a:pt x="837099" y="728631"/>
                </a:lnTo>
                <a:lnTo>
                  <a:pt x="840993" y="728631"/>
                </a:lnTo>
                <a:lnTo>
                  <a:pt x="840993" y="725332"/>
                </a:lnTo>
                <a:lnTo>
                  <a:pt x="844888" y="725332"/>
                </a:lnTo>
                <a:lnTo>
                  <a:pt x="848484" y="728631"/>
                </a:lnTo>
                <a:lnTo>
                  <a:pt x="848484" y="732206"/>
                </a:lnTo>
                <a:lnTo>
                  <a:pt x="844888" y="732206"/>
                </a:lnTo>
                <a:lnTo>
                  <a:pt x="844888" y="741554"/>
                </a:lnTo>
                <a:lnTo>
                  <a:pt x="840993" y="741554"/>
                </a:lnTo>
                <a:lnTo>
                  <a:pt x="840993" y="745128"/>
                </a:lnTo>
                <a:lnTo>
                  <a:pt x="833503" y="745128"/>
                </a:lnTo>
                <a:lnTo>
                  <a:pt x="833503" y="748428"/>
                </a:lnTo>
                <a:lnTo>
                  <a:pt x="828410" y="748428"/>
                </a:lnTo>
                <a:lnTo>
                  <a:pt x="828410" y="753102"/>
                </a:lnTo>
                <a:lnTo>
                  <a:pt x="820620" y="753102"/>
                </a:lnTo>
                <a:lnTo>
                  <a:pt x="820620" y="756677"/>
                </a:lnTo>
                <a:lnTo>
                  <a:pt x="824515" y="756677"/>
                </a:lnTo>
                <a:lnTo>
                  <a:pt x="824515" y="760251"/>
                </a:lnTo>
                <a:lnTo>
                  <a:pt x="820620" y="760251"/>
                </a:lnTo>
                <a:lnTo>
                  <a:pt x="820620" y="766025"/>
                </a:lnTo>
                <a:lnTo>
                  <a:pt x="818223" y="766025"/>
                </a:lnTo>
                <a:lnTo>
                  <a:pt x="820620" y="766025"/>
                </a:lnTo>
                <a:lnTo>
                  <a:pt x="820620" y="772899"/>
                </a:lnTo>
                <a:lnTo>
                  <a:pt x="824515" y="772899"/>
                </a:lnTo>
                <a:lnTo>
                  <a:pt x="824515" y="776473"/>
                </a:lnTo>
                <a:lnTo>
                  <a:pt x="820620" y="776473"/>
                </a:lnTo>
                <a:lnTo>
                  <a:pt x="820620" y="780048"/>
                </a:lnTo>
                <a:lnTo>
                  <a:pt x="818223" y="784722"/>
                </a:lnTo>
                <a:lnTo>
                  <a:pt x="814329" y="784722"/>
                </a:lnTo>
                <a:lnTo>
                  <a:pt x="814329" y="791596"/>
                </a:lnTo>
                <a:lnTo>
                  <a:pt x="818223" y="791596"/>
                </a:lnTo>
                <a:lnTo>
                  <a:pt x="818223" y="793796"/>
                </a:lnTo>
                <a:lnTo>
                  <a:pt x="810434" y="793796"/>
                </a:lnTo>
                <a:lnTo>
                  <a:pt x="806838" y="797392"/>
                </a:lnTo>
                <a:lnTo>
                  <a:pt x="802944" y="797392"/>
                </a:lnTo>
                <a:lnTo>
                  <a:pt x="802944" y="800944"/>
                </a:lnTo>
                <a:lnTo>
                  <a:pt x="799049" y="800944"/>
                </a:lnTo>
                <a:lnTo>
                  <a:pt x="799049" y="804519"/>
                </a:lnTo>
                <a:lnTo>
                  <a:pt x="793955" y="804519"/>
                </a:lnTo>
                <a:lnTo>
                  <a:pt x="793955" y="807818"/>
                </a:lnTo>
                <a:lnTo>
                  <a:pt x="799049" y="807818"/>
                </a:lnTo>
                <a:lnTo>
                  <a:pt x="793955" y="807818"/>
                </a:lnTo>
                <a:lnTo>
                  <a:pt x="793955" y="812493"/>
                </a:lnTo>
                <a:lnTo>
                  <a:pt x="799049" y="816067"/>
                </a:lnTo>
                <a:lnTo>
                  <a:pt x="799049" y="817167"/>
                </a:lnTo>
                <a:lnTo>
                  <a:pt x="802944" y="817167"/>
                </a:lnTo>
                <a:lnTo>
                  <a:pt x="802944" y="821841"/>
                </a:lnTo>
                <a:lnTo>
                  <a:pt x="793955" y="821841"/>
                </a:lnTo>
                <a:lnTo>
                  <a:pt x="793955" y="835864"/>
                </a:lnTo>
                <a:lnTo>
                  <a:pt x="792757" y="835864"/>
                </a:lnTo>
                <a:lnTo>
                  <a:pt x="792757" y="839438"/>
                </a:lnTo>
                <a:lnTo>
                  <a:pt x="793955" y="839438"/>
                </a:lnTo>
                <a:lnTo>
                  <a:pt x="793955" y="845212"/>
                </a:lnTo>
                <a:lnTo>
                  <a:pt x="799049" y="845212"/>
                </a:lnTo>
                <a:lnTo>
                  <a:pt x="799049" y="853186"/>
                </a:lnTo>
                <a:lnTo>
                  <a:pt x="793955" y="856760"/>
                </a:lnTo>
                <a:lnTo>
                  <a:pt x="793955" y="853186"/>
                </a:lnTo>
                <a:lnTo>
                  <a:pt x="783769" y="853186"/>
                </a:lnTo>
                <a:lnTo>
                  <a:pt x="783769" y="856760"/>
                </a:lnTo>
                <a:lnTo>
                  <a:pt x="788862" y="856760"/>
                </a:lnTo>
                <a:lnTo>
                  <a:pt x="788862" y="860335"/>
                </a:lnTo>
                <a:lnTo>
                  <a:pt x="788862" y="856760"/>
                </a:lnTo>
                <a:lnTo>
                  <a:pt x="780173" y="856760"/>
                </a:lnTo>
                <a:lnTo>
                  <a:pt x="780173" y="860335"/>
                </a:lnTo>
                <a:lnTo>
                  <a:pt x="776279" y="860335"/>
                </a:lnTo>
                <a:lnTo>
                  <a:pt x="776279" y="863634"/>
                </a:lnTo>
                <a:lnTo>
                  <a:pt x="772384" y="863634"/>
                </a:lnTo>
                <a:lnTo>
                  <a:pt x="772384" y="867209"/>
                </a:lnTo>
                <a:lnTo>
                  <a:pt x="762497" y="867209"/>
                </a:lnTo>
                <a:lnTo>
                  <a:pt x="762497" y="869683"/>
                </a:lnTo>
                <a:lnTo>
                  <a:pt x="758602" y="869683"/>
                </a:lnTo>
                <a:lnTo>
                  <a:pt x="758602" y="872983"/>
                </a:lnTo>
                <a:lnTo>
                  <a:pt x="762497" y="872983"/>
                </a:lnTo>
                <a:lnTo>
                  <a:pt x="762497" y="881231"/>
                </a:lnTo>
                <a:lnTo>
                  <a:pt x="766092" y="881231"/>
                </a:lnTo>
                <a:lnTo>
                  <a:pt x="766092" y="888105"/>
                </a:lnTo>
                <a:lnTo>
                  <a:pt x="768788" y="888105"/>
                </a:lnTo>
                <a:lnTo>
                  <a:pt x="768788" y="891680"/>
                </a:lnTo>
                <a:lnTo>
                  <a:pt x="772384" y="891680"/>
                </a:lnTo>
                <a:lnTo>
                  <a:pt x="772384" y="897454"/>
                </a:lnTo>
                <a:lnTo>
                  <a:pt x="783769" y="897454"/>
                </a:lnTo>
                <a:lnTo>
                  <a:pt x="783769" y="894154"/>
                </a:lnTo>
                <a:lnTo>
                  <a:pt x="792757" y="894154"/>
                </a:lnTo>
                <a:lnTo>
                  <a:pt x="792757" y="897454"/>
                </a:lnTo>
                <a:lnTo>
                  <a:pt x="793955" y="897454"/>
                </a:lnTo>
                <a:lnTo>
                  <a:pt x="793955" y="916151"/>
                </a:lnTo>
                <a:lnTo>
                  <a:pt x="792757" y="916151"/>
                </a:lnTo>
                <a:lnTo>
                  <a:pt x="792757" y="948870"/>
                </a:lnTo>
                <a:lnTo>
                  <a:pt x="788862" y="948870"/>
                </a:lnTo>
                <a:lnTo>
                  <a:pt x="792757" y="948870"/>
                </a:lnTo>
                <a:lnTo>
                  <a:pt x="788862" y="948870"/>
                </a:lnTo>
                <a:lnTo>
                  <a:pt x="788862" y="967292"/>
                </a:lnTo>
                <a:lnTo>
                  <a:pt x="792757" y="967292"/>
                </a:lnTo>
                <a:lnTo>
                  <a:pt x="792757" y="969767"/>
                </a:lnTo>
                <a:lnTo>
                  <a:pt x="788862" y="973066"/>
                </a:lnTo>
                <a:lnTo>
                  <a:pt x="788862" y="976641"/>
                </a:lnTo>
                <a:lnTo>
                  <a:pt x="792757" y="976641"/>
                </a:lnTo>
                <a:lnTo>
                  <a:pt x="788862" y="981315"/>
                </a:lnTo>
                <a:lnTo>
                  <a:pt x="792757" y="981315"/>
                </a:lnTo>
                <a:lnTo>
                  <a:pt x="792757" y="988189"/>
                </a:lnTo>
                <a:lnTo>
                  <a:pt x="793955" y="988189"/>
                </a:lnTo>
                <a:lnTo>
                  <a:pt x="793955" y="997537"/>
                </a:lnTo>
                <a:lnTo>
                  <a:pt x="792757" y="997537"/>
                </a:lnTo>
                <a:lnTo>
                  <a:pt x="793955" y="997537"/>
                </a:lnTo>
                <a:lnTo>
                  <a:pt x="793955" y="1012660"/>
                </a:lnTo>
                <a:lnTo>
                  <a:pt x="799049" y="1016234"/>
                </a:lnTo>
                <a:lnTo>
                  <a:pt x="793955" y="1016234"/>
                </a:lnTo>
                <a:lnTo>
                  <a:pt x="793955" y="1019809"/>
                </a:lnTo>
                <a:lnTo>
                  <a:pt x="792757" y="1022008"/>
                </a:lnTo>
                <a:lnTo>
                  <a:pt x="792757" y="1025583"/>
                </a:lnTo>
                <a:lnTo>
                  <a:pt x="793955" y="1025583"/>
                </a:lnTo>
                <a:lnTo>
                  <a:pt x="793955" y="1029157"/>
                </a:lnTo>
                <a:lnTo>
                  <a:pt x="799049" y="1029157"/>
                </a:lnTo>
                <a:lnTo>
                  <a:pt x="799049" y="1040705"/>
                </a:lnTo>
                <a:lnTo>
                  <a:pt x="792757" y="1040705"/>
                </a:lnTo>
                <a:lnTo>
                  <a:pt x="788862" y="1044280"/>
                </a:lnTo>
                <a:lnTo>
                  <a:pt x="783769" y="1044280"/>
                </a:lnTo>
                <a:lnTo>
                  <a:pt x="783769" y="1050054"/>
                </a:lnTo>
                <a:lnTo>
                  <a:pt x="780173" y="1050054"/>
                </a:lnTo>
                <a:lnTo>
                  <a:pt x="780173" y="1056928"/>
                </a:lnTo>
                <a:lnTo>
                  <a:pt x="776279" y="1056928"/>
                </a:lnTo>
                <a:lnTo>
                  <a:pt x="776279" y="1064076"/>
                </a:lnTo>
                <a:lnTo>
                  <a:pt x="772384" y="1064076"/>
                </a:lnTo>
                <a:lnTo>
                  <a:pt x="772384" y="1067376"/>
                </a:lnTo>
                <a:lnTo>
                  <a:pt x="768788" y="1067376"/>
                </a:lnTo>
                <a:lnTo>
                  <a:pt x="766092" y="1072050"/>
                </a:lnTo>
                <a:lnTo>
                  <a:pt x="768788" y="1072050"/>
                </a:lnTo>
                <a:lnTo>
                  <a:pt x="768788" y="1073150"/>
                </a:lnTo>
                <a:lnTo>
                  <a:pt x="758602" y="1073150"/>
                </a:lnTo>
                <a:lnTo>
                  <a:pt x="758602" y="1067376"/>
                </a:lnTo>
                <a:lnTo>
                  <a:pt x="749614" y="1067376"/>
                </a:lnTo>
                <a:lnTo>
                  <a:pt x="749614" y="1072050"/>
                </a:lnTo>
                <a:lnTo>
                  <a:pt x="745719" y="1072050"/>
                </a:lnTo>
                <a:lnTo>
                  <a:pt x="745719" y="1067376"/>
                </a:lnTo>
                <a:lnTo>
                  <a:pt x="738229" y="1067376"/>
                </a:lnTo>
                <a:lnTo>
                  <a:pt x="738229" y="1060502"/>
                </a:lnTo>
                <a:lnTo>
                  <a:pt x="742124" y="1060502"/>
                </a:lnTo>
                <a:lnTo>
                  <a:pt x="742124" y="1053628"/>
                </a:lnTo>
                <a:lnTo>
                  <a:pt x="745719" y="1053628"/>
                </a:lnTo>
                <a:lnTo>
                  <a:pt x="745719" y="1044280"/>
                </a:lnTo>
                <a:lnTo>
                  <a:pt x="742124" y="1044280"/>
                </a:lnTo>
                <a:lnTo>
                  <a:pt x="742124" y="1029157"/>
                </a:lnTo>
                <a:lnTo>
                  <a:pt x="735832" y="1029157"/>
                </a:lnTo>
                <a:lnTo>
                  <a:pt x="735832" y="1019809"/>
                </a:lnTo>
                <a:lnTo>
                  <a:pt x="738229" y="1019809"/>
                </a:lnTo>
                <a:lnTo>
                  <a:pt x="738229" y="1016234"/>
                </a:lnTo>
                <a:lnTo>
                  <a:pt x="742124" y="1016234"/>
                </a:lnTo>
                <a:lnTo>
                  <a:pt x="742124" y="1012660"/>
                </a:lnTo>
                <a:lnTo>
                  <a:pt x="745719" y="1007986"/>
                </a:lnTo>
                <a:lnTo>
                  <a:pt x="742124" y="1007986"/>
                </a:lnTo>
                <a:lnTo>
                  <a:pt x="742124" y="1001112"/>
                </a:lnTo>
                <a:lnTo>
                  <a:pt x="738229" y="1001112"/>
                </a:lnTo>
                <a:lnTo>
                  <a:pt x="738229" y="997537"/>
                </a:lnTo>
                <a:lnTo>
                  <a:pt x="742124" y="997537"/>
                </a:lnTo>
                <a:lnTo>
                  <a:pt x="742124" y="995338"/>
                </a:lnTo>
                <a:lnTo>
                  <a:pt x="745719" y="995338"/>
                </a:lnTo>
                <a:lnTo>
                  <a:pt x="749614" y="991763"/>
                </a:lnTo>
                <a:lnTo>
                  <a:pt x="749614" y="988189"/>
                </a:lnTo>
                <a:lnTo>
                  <a:pt x="745719" y="988189"/>
                </a:lnTo>
                <a:lnTo>
                  <a:pt x="745719" y="984889"/>
                </a:lnTo>
                <a:lnTo>
                  <a:pt x="742124" y="984889"/>
                </a:lnTo>
                <a:lnTo>
                  <a:pt x="742124" y="981315"/>
                </a:lnTo>
                <a:lnTo>
                  <a:pt x="735832" y="981315"/>
                </a:lnTo>
                <a:lnTo>
                  <a:pt x="735832" y="976641"/>
                </a:lnTo>
                <a:lnTo>
                  <a:pt x="731937" y="976641"/>
                </a:lnTo>
                <a:lnTo>
                  <a:pt x="735832" y="973066"/>
                </a:lnTo>
                <a:lnTo>
                  <a:pt x="731937" y="973066"/>
                </a:lnTo>
                <a:lnTo>
                  <a:pt x="731937" y="969767"/>
                </a:lnTo>
                <a:lnTo>
                  <a:pt x="735832" y="969767"/>
                </a:lnTo>
                <a:lnTo>
                  <a:pt x="731937" y="969767"/>
                </a:lnTo>
                <a:lnTo>
                  <a:pt x="731937" y="973066"/>
                </a:lnTo>
                <a:lnTo>
                  <a:pt x="728042" y="973066"/>
                </a:lnTo>
                <a:lnTo>
                  <a:pt x="728042" y="976641"/>
                </a:lnTo>
                <a:lnTo>
                  <a:pt x="728042" y="973066"/>
                </a:lnTo>
                <a:lnTo>
                  <a:pt x="715459" y="973066"/>
                </a:lnTo>
                <a:lnTo>
                  <a:pt x="715459" y="976641"/>
                </a:lnTo>
                <a:lnTo>
                  <a:pt x="719354" y="976641"/>
                </a:lnTo>
                <a:lnTo>
                  <a:pt x="715459" y="976641"/>
                </a:lnTo>
                <a:lnTo>
                  <a:pt x="715459" y="981315"/>
                </a:lnTo>
                <a:lnTo>
                  <a:pt x="711564" y="981315"/>
                </a:lnTo>
                <a:lnTo>
                  <a:pt x="711564" y="984889"/>
                </a:lnTo>
                <a:lnTo>
                  <a:pt x="709167" y="984889"/>
                </a:lnTo>
                <a:lnTo>
                  <a:pt x="709167" y="988189"/>
                </a:lnTo>
                <a:lnTo>
                  <a:pt x="701377" y="988189"/>
                </a:lnTo>
                <a:lnTo>
                  <a:pt x="701377" y="984889"/>
                </a:lnTo>
                <a:lnTo>
                  <a:pt x="697782" y="984889"/>
                </a:lnTo>
                <a:lnTo>
                  <a:pt x="697782" y="981315"/>
                </a:lnTo>
                <a:lnTo>
                  <a:pt x="693887" y="981315"/>
                </a:lnTo>
                <a:lnTo>
                  <a:pt x="693887" y="976641"/>
                </a:lnTo>
                <a:lnTo>
                  <a:pt x="688794" y="976641"/>
                </a:lnTo>
                <a:lnTo>
                  <a:pt x="688794" y="973066"/>
                </a:lnTo>
                <a:lnTo>
                  <a:pt x="684899" y="973066"/>
                </a:lnTo>
                <a:lnTo>
                  <a:pt x="684899" y="969767"/>
                </a:lnTo>
                <a:lnTo>
                  <a:pt x="683700" y="969767"/>
                </a:lnTo>
                <a:lnTo>
                  <a:pt x="683700" y="967292"/>
                </a:lnTo>
                <a:lnTo>
                  <a:pt x="678607" y="967292"/>
                </a:lnTo>
                <a:lnTo>
                  <a:pt x="678607" y="963993"/>
                </a:lnTo>
                <a:lnTo>
                  <a:pt x="674712" y="963993"/>
                </a:lnTo>
                <a:lnTo>
                  <a:pt x="674712" y="956844"/>
                </a:lnTo>
                <a:lnTo>
                  <a:pt x="671117" y="956844"/>
                </a:lnTo>
                <a:lnTo>
                  <a:pt x="671117" y="953270"/>
                </a:lnTo>
                <a:lnTo>
                  <a:pt x="654639" y="953270"/>
                </a:lnTo>
                <a:lnTo>
                  <a:pt x="654639" y="948870"/>
                </a:lnTo>
                <a:lnTo>
                  <a:pt x="653141" y="948870"/>
                </a:lnTo>
                <a:lnTo>
                  <a:pt x="653141" y="960418"/>
                </a:lnTo>
                <a:lnTo>
                  <a:pt x="654639" y="960418"/>
                </a:lnTo>
                <a:lnTo>
                  <a:pt x="654639" y="967292"/>
                </a:lnTo>
                <a:lnTo>
                  <a:pt x="659732" y="967292"/>
                </a:lnTo>
                <a:lnTo>
                  <a:pt x="659732" y="973066"/>
                </a:lnTo>
                <a:lnTo>
                  <a:pt x="654639" y="973066"/>
                </a:lnTo>
                <a:lnTo>
                  <a:pt x="653141" y="976641"/>
                </a:lnTo>
                <a:lnTo>
                  <a:pt x="644452" y="976641"/>
                </a:lnTo>
                <a:lnTo>
                  <a:pt x="644452" y="973066"/>
                </a:lnTo>
                <a:lnTo>
                  <a:pt x="636662" y="973066"/>
                </a:lnTo>
                <a:lnTo>
                  <a:pt x="636662" y="976641"/>
                </a:lnTo>
                <a:lnTo>
                  <a:pt x="633067" y="976641"/>
                </a:lnTo>
                <a:lnTo>
                  <a:pt x="633067" y="988189"/>
                </a:lnTo>
                <a:lnTo>
                  <a:pt x="629172" y="991763"/>
                </a:lnTo>
                <a:lnTo>
                  <a:pt x="626775" y="991763"/>
                </a:lnTo>
                <a:lnTo>
                  <a:pt x="626775" y="995338"/>
                </a:lnTo>
                <a:lnTo>
                  <a:pt x="622880" y="995338"/>
                </a:lnTo>
                <a:lnTo>
                  <a:pt x="622880" y="991763"/>
                </a:lnTo>
                <a:lnTo>
                  <a:pt x="618986" y="991763"/>
                </a:lnTo>
                <a:lnTo>
                  <a:pt x="618986" y="988189"/>
                </a:lnTo>
                <a:lnTo>
                  <a:pt x="613892" y="988189"/>
                </a:lnTo>
                <a:lnTo>
                  <a:pt x="613892" y="984889"/>
                </a:lnTo>
                <a:lnTo>
                  <a:pt x="610297" y="984889"/>
                </a:lnTo>
                <a:lnTo>
                  <a:pt x="610297" y="981315"/>
                </a:lnTo>
                <a:lnTo>
                  <a:pt x="606402" y="976641"/>
                </a:lnTo>
                <a:lnTo>
                  <a:pt x="606402" y="981315"/>
                </a:lnTo>
                <a:lnTo>
                  <a:pt x="602507" y="981315"/>
                </a:lnTo>
                <a:lnTo>
                  <a:pt x="602507" y="976641"/>
                </a:lnTo>
                <a:lnTo>
                  <a:pt x="598612" y="976641"/>
                </a:lnTo>
                <a:lnTo>
                  <a:pt x="598612" y="981315"/>
                </a:lnTo>
                <a:lnTo>
                  <a:pt x="598612" y="976641"/>
                </a:lnTo>
                <a:lnTo>
                  <a:pt x="579737" y="976641"/>
                </a:lnTo>
                <a:lnTo>
                  <a:pt x="579737" y="973066"/>
                </a:lnTo>
                <a:lnTo>
                  <a:pt x="572247" y="973066"/>
                </a:lnTo>
                <a:lnTo>
                  <a:pt x="572247" y="976641"/>
                </a:lnTo>
                <a:lnTo>
                  <a:pt x="569551" y="976641"/>
                </a:lnTo>
                <a:lnTo>
                  <a:pt x="569551" y="973066"/>
                </a:lnTo>
                <a:lnTo>
                  <a:pt x="565656" y="973066"/>
                </a:lnTo>
                <a:lnTo>
                  <a:pt x="565656" y="969767"/>
                </a:lnTo>
                <a:lnTo>
                  <a:pt x="562060" y="969767"/>
                </a:lnTo>
                <a:lnTo>
                  <a:pt x="562060" y="967292"/>
                </a:lnTo>
                <a:lnTo>
                  <a:pt x="565656" y="967292"/>
                </a:lnTo>
                <a:lnTo>
                  <a:pt x="569551" y="963993"/>
                </a:lnTo>
                <a:lnTo>
                  <a:pt x="572247" y="963993"/>
                </a:lnTo>
                <a:lnTo>
                  <a:pt x="572247" y="960418"/>
                </a:lnTo>
                <a:lnTo>
                  <a:pt x="584831" y="960418"/>
                </a:lnTo>
                <a:lnTo>
                  <a:pt x="584831" y="948870"/>
                </a:lnTo>
                <a:lnTo>
                  <a:pt x="588725" y="948870"/>
                </a:lnTo>
                <a:lnTo>
                  <a:pt x="588725" y="940622"/>
                </a:lnTo>
                <a:lnTo>
                  <a:pt x="584831" y="940622"/>
                </a:lnTo>
                <a:lnTo>
                  <a:pt x="584831" y="935947"/>
                </a:lnTo>
                <a:lnTo>
                  <a:pt x="579737" y="935947"/>
                </a:lnTo>
                <a:lnTo>
                  <a:pt x="579737" y="932373"/>
                </a:lnTo>
                <a:lnTo>
                  <a:pt x="575842" y="932373"/>
                </a:lnTo>
                <a:lnTo>
                  <a:pt x="575842" y="929073"/>
                </a:lnTo>
                <a:lnTo>
                  <a:pt x="575842" y="932373"/>
                </a:lnTo>
                <a:lnTo>
                  <a:pt x="569551" y="932373"/>
                </a:lnTo>
                <a:lnTo>
                  <a:pt x="569551" y="929073"/>
                </a:lnTo>
                <a:lnTo>
                  <a:pt x="562060" y="929073"/>
                </a:lnTo>
                <a:lnTo>
                  <a:pt x="562060" y="925499"/>
                </a:lnTo>
                <a:lnTo>
                  <a:pt x="558166" y="925499"/>
                </a:lnTo>
                <a:lnTo>
                  <a:pt x="562060" y="921925"/>
                </a:lnTo>
                <a:lnTo>
                  <a:pt x="562060" y="919725"/>
                </a:lnTo>
                <a:lnTo>
                  <a:pt x="558166" y="919725"/>
                </a:lnTo>
                <a:lnTo>
                  <a:pt x="558166" y="907902"/>
                </a:lnTo>
                <a:lnTo>
                  <a:pt x="554271" y="904602"/>
                </a:lnTo>
                <a:lnTo>
                  <a:pt x="549177" y="904602"/>
                </a:lnTo>
                <a:lnTo>
                  <a:pt x="549177" y="901028"/>
                </a:lnTo>
                <a:lnTo>
                  <a:pt x="549177" y="904602"/>
                </a:lnTo>
                <a:lnTo>
                  <a:pt x="549177" y="901028"/>
                </a:lnTo>
                <a:lnTo>
                  <a:pt x="549177" y="904602"/>
                </a:lnTo>
                <a:lnTo>
                  <a:pt x="544084" y="904602"/>
                </a:lnTo>
                <a:lnTo>
                  <a:pt x="544084" y="894154"/>
                </a:lnTo>
                <a:lnTo>
                  <a:pt x="538991" y="894154"/>
                </a:lnTo>
                <a:lnTo>
                  <a:pt x="538991" y="891680"/>
                </a:lnTo>
                <a:lnTo>
                  <a:pt x="535396" y="891680"/>
                </a:lnTo>
                <a:lnTo>
                  <a:pt x="535396" y="884806"/>
                </a:lnTo>
                <a:lnTo>
                  <a:pt x="538991" y="884806"/>
                </a:lnTo>
                <a:lnTo>
                  <a:pt x="538991" y="881231"/>
                </a:lnTo>
                <a:lnTo>
                  <a:pt x="535396" y="881231"/>
                </a:lnTo>
                <a:lnTo>
                  <a:pt x="538991" y="881231"/>
                </a:lnTo>
                <a:lnTo>
                  <a:pt x="538991" y="876557"/>
                </a:lnTo>
                <a:lnTo>
                  <a:pt x="544084" y="876557"/>
                </a:lnTo>
                <a:lnTo>
                  <a:pt x="538991" y="876557"/>
                </a:lnTo>
                <a:lnTo>
                  <a:pt x="535396" y="872962"/>
                </a:lnTo>
                <a:lnTo>
                  <a:pt x="531501" y="869683"/>
                </a:lnTo>
                <a:lnTo>
                  <a:pt x="531501" y="867209"/>
                </a:lnTo>
                <a:lnTo>
                  <a:pt x="527606" y="867209"/>
                </a:lnTo>
                <a:lnTo>
                  <a:pt x="527606" y="863634"/>
                </a:lnTo>
                <a:lnTo>
                  <a:pt x="524011" y="863634"/>
                </a:lnTo>
                <a:lnTo>
                  <a:pt x="524011" y="867209"/>
                </a:lnTo>
                <a:lnTo>
                  <a:pt x="520116" y="867209"/>
                </a:lnTo>
                <a:lnTo>
                  <a:pt x="520116" y="869683"/>
                </a:lnTo>
                <a:lnTo>
                  <a:pt x="515022" y="869683"/>
                </a:lnTo>
                <a:lnTo>
                  <a:pt x="515022" y="876557"/>
                </a:lnTo>
                <a:lnTo>
                  <a:pt x="513824" y="876557"/>
                </a:lnTo>
                <a:lnTo>
                  <a:pt x="513824" y="907902"/>
                </a:lnTo>
                <a:lnTo>
                  <a:pt x="515022" y="907902"/>
                </a:lnTo>
                <a:lnTo>
                  <a:pt x="515022" y="912576"/>
                </a:lnTo>
                <a:lnTo>
                  <a:pt x="513824" y="916151"/>
                </a:lnTo>
                <a:lnTo>
                  <a:pt x="513824" y="921925"/>
                </a:lnTo>
                <a:lnTo>
                  <a:pt x="509929" y="921925"/>
                </a:lnTo>
                <a:lnTo>
                  <a:pt x="509929" y="925499"/>
                </a:lnTo>
                <a:lnTo>
                  <a:pt x="513824" y="925499"/>
                </a:lnTo>
                <a:lnTo>
                  <a:pt x="509929" y="925499"/>
                </a:lnTo>
                <a:lnTo>
                  <a:pt x="504836" y="929073"/>
                </a:lnTo>
                <a:lnTo>
                  <a:pt x="504836" y="925499"/>
                </a:lnTo>
                <a:lnTo>
                  <a:pt x="500941" y="925499"/>
                </a:lnTo>
                <a:lnTo>
                  <a:pt x="500941" y="919725"/>
                </a:lnTo>
                <a:lnTo>
                  <a:pt x="493451" y="919725"/>
                </a:lnTo>
                <a:lnTo>
                  <a:pt x="493451" y="916151"/>
                </a:lnTo>
                <a:lnTo>
                  <a:pt x="489556" y="916151"/>
                </a:lnTo>
                <a:lnTo>
                  <a:pt x="489556" y="912576"/>
                </a:lnTo>
                <a:lnTo>
                  <a:pt x="487159" y="912576"/>
                </a:lnTo>
                <a:lnTo>
                  <a:pt x="487159" y="897454"/>
                </a:lnTo>
                <a:lnTo>
                  <a:pt x="483264" y="897454"/>
                </a:lnTo>
                <a:lnTo>
                  <a:pt x="483264" y="901028"/>
                </a:lnTo>
                <a:lnTo>
                  <a:pt x="474576" y="901028"/>
                </a:lnTo>
                <a:lnTo>
                  <a:pt x="474576" y="897454"/>
                </a:lnTo>
                <a:lnTo>
                  <a:pt x="474576" y="901028"/>
                </a:lnTo>
                <a:lnTo>
                  <a:pt x="474576" y="897454"/>
                </a:lnTo>
                <a:lnTo>
                  <a:pt x="470681" y="897454"/>
                </a:lnTo>
                <a:lnTo>
                  <a:pt x="470681" y="901028"/>
                </a:lnTo>
                <a:lnTo>
                  <a:pt x="466786" y="901028"/>
                </a:lnTo>
                <a:lnTo>
                  <a:pt x="470681" y="901028"/>
                </a:lnTo>
                <a:lnTo>
                  <a:pt x="466786" y="904602"/>
                </a:lnTo>
                <a:lnTo>
                  <a:pt x="462891" y="904602"/>
                </a:lnTo>
                <a:lnTo>
                  <a:pt x="460494" y="907902"/>
                </a:lnTo>
                <a:lnTo>
                  <a:pt x="456599" y="907902"/>
                </a:lnTo>
                <a:lnTo>
                  <a:pt x="456599" y="904602"/>
                </a:lnTo>
                <a:lnTo>
                  <a:pt x="453004" y="907902"/>
                </a:lnTo>
                <a:lnTo>
                  <a:pt x="445214" y="907902"/>
                </a:lnTo>
                <a:lnTo>
                  <a:pt x="445214" y="912576"/>
                </a:lnTo>
                <a:lnTo>
                  <a:pt x="414954" y="912576"/>
                </a:lnTo>
                <a:lnTo>
                  <a:pt x="409861" y="907902"/>
                </a:lnTo>
                <a:lnTo>
                  <a:pt x="409861" y="904602"/>
                </a:lnTo>
                <a:lnTo>
                  <a:pt x="405966" y="904602"/>
                </a:lnTo>
                <a:lnTo>
                  <a:pt x="405966" y="901028"/>
                </a:lnTo>
                <a:lnTo>
                  <a:pt x="399674" y="901028"/>
                </a:lnTo>
                <a:lnTo>
                  <a:pt x="399674" y="894154"/>
                </a:lnTo>
                <a:lnTo>
                  <a:pt x="395779" y="894154"/>
                </a:lnTo>
                <a:lnTo>
                  <a:pt x="395779" y="891680"/>
                </a:lnTo>
                <a:lnTo>
                  <a:pt x="391884" y="891680"/>
                </a:lnTo>
                <a:lnTo>
                  <a:pt x="391884" y="888105"/>
                </a:lnTo>
                <a:lnTo>
                  <a:pt x="395779" y="888105"/>
                </a:lnTo>
                <a:lnTo>
                  <a:pt x="395779" y="884806"/>
                </a:lnTo>
                <a:lnTo>
                  <a:pt x="391884" y="884806"/>
                </a:lnTo>
                <a:lnTo>
                  <a:pt x="395779" y="884806"/>
                </a:lnTo>
                <a:lnTo>
                  <a:pt x="391884" y="884806"/>
                </a:lnTo>
                <a:lnTo>
                  <a:pt x="395779" y="884806"/>
                </a:lnTo>
                <a:lnTo>
                  <a:pt x="395779" y="881231"/>
                </a:lnTo>
                <a:lnTo>
                  <a:pt x="399674" y="881231"/>
                </a:lnTo>
                <a:lnTo>
                  <a:pt x="399674" y="848512"/>
                </a:lnTo>
                <a:lnTo>
                  <a:pt x="399674" y="853186"/>
                </a:lnTo>
                <a:lnTo>
                  <a:pt x="395779" y="848512"/>
                </a:lnTo>
                <a:lnTo>
                  <a:pt x="395779" y="845212"/>
                </a:lnTo>
                <a:lnTo>
                  <a:pt x="391884" y="845212"/>
                </a:lnTo>
                <a:lnTo>
                  <a:pt x="391884" y="844112"/>
                </a:lnTo>
                <a:lnTo>
                  <a:pt x="388289" y="844112"/>
                </a:lnTo>
                <a:lnTo>
                  <a:pt x="391884" y="844112"/>
                </a:lnTo>
                <a:lnTo>
                  <a:pt x="391884" y="835864"/>
                </a:lnTo>
                <a:lnTo>
                  <a:pt x="395779" y="835864"/>
                </a:lnTo>
                <a:lnTo>
                  <a:pt x="399674" y="832289"/>
                </a:lnTo>
                <a:lnTo>
                  <a:pt x="404767" y="828990"/>
                </a:lnTo>
                <a:lnTo>
                  <a:pt x="405966" y="828990"/>
                </a:lnTo>
                <a:lnTo>
                  <a:pt x="405966" y="825415"/>
                </a:lnTo>
                <a:lnTo>
                  <a:pt x="418549" y="825415"/>
                </a:lnTo>
                <a:lnTo>
                  <a:pt x="422444" y="821841"/>
                </a:lnTo>
                <a:lnTo>
                  <a:pt x="426339" y="821841"/>
                </a:lnTo>
                <a:lnTo>
                  <a:pt x="429934" y="817167"/>
                </a:lnTo>
                <a:lnTo>
                  <a:pt x="426339" y="817167"/>
                </a:lnTo>
                <a:lnTo>
                  <a:pt x="426339" y="816067"/>
                </a:lnTo>
                <a:lnTo>
                  <a:pt x="429934" y="816067"/>
                </a:lnTo>
                <a:lnTo>
                  <a:pt x="429934" y="812493"/>
                </a:lnTo>
                <a:lnTo>
                  <a:pt x="436526" y="812493"/>
                </a:lnTo>
                <a:lnTo>
                  <a:pt x="436526" y="816067"/>
                </a:lnTo>
                <a:lnTo>
                  <a:pt x="440121" y="816067"/>
                </a:lnTo>
                <a:lnTo>
                  <a:pt x="440121" y="812493"/>
                </a:lnTo>
                <a:lnTo>
                  <a:pt x="449109" y="812493"/>
                </a:lnTo>
                <a:lnTo>
                  <a:pt x="449109" y="807818"/>
                </a:lnTo>
                <a:lnTo>
                  <a:pt x="445214" y="807818"/>
                </a:lnTo>
                <a:lnTo>
                  <a:pt x="453004" y="807818"/>
                </a:lnTo>
                <a:lnTo>
                  <a:pt x="453004" y="804519"/>
                </a:lnTo>
                <a:lnTo>
                  <a:pt x="460494" y="804519"/>
                </a:lnTo>
                <a:lnTo>
                  <a:pt x="460494" y="791596"/>
                </a:lnTo>
                <a:lnTo>
                  <a:pt x="466786" y="791596"/>
                </a:lnTo>
                <a:lnTo>
                  <a:pt x="466786" y="788021"/>
                </a:lnTo>
                <a:lnTo>
                  <a:pt x="470681" y="788021"/>
                </a:lnTo>
                <a:lnTo>
                  <a:pt x="470681" y="784722"/>
                </a:lnTo>
                <a:lnTo>
                  <a:pt x="474576" y="784722"/>
                </a:lnTo>
                <a:lnTo>
                  <a:pt x="474576" y="780048"/>
                </a:lnTo>
                <a:lnTo>
                  <a:pt x="479369" y="780048"/>
                </a:lnTo>
                <a:lnTo>
                  <a:pt x="479369" y="772899"/>
                </a:lnTo>
                <a:lnTo>
                  <a:pt x="483264" y="772899"/>
                </a:lnTo>
                <a:lnTo>
                  <a:pt x="483264" y="769600"/>
                </a:lnTo>
                <a:lnTo>
                  <a:pt x="489556" y="769600"/>
                </a:lnTo>
                <a:lnTo>
                  <a:pt x="493451" y="766025"/>
                </a:lnTo>
                <a:lnTo>
                  <a:pt x="497346" y="763550"/>
                </a:lnTo>
                <a:lnTo>
                  <a:pt x="497346" y="760251"/>
                </a:lnTo>
                <a:lnTo>
                  <a:pt x="500941" y="760251"/>
                </a:lnTo>
                <a:lnTo>
                  <a:pt x="500941" y="756677"/>
                </a:lnTo>
                <a:lnTo>
                  <a:pt x="504836" y="756677"/>
                </a:lnTo>
                <a:lnTo>
                  <a:pt x="504836" y="753102"/>
                </a:lnTo>
                <a:lnTo>
                  <a:pt x="500941" y="753102"/>
                </a:lnTo>
                <a:lnTo>
                  <a:pt x="500941" y="745128"/>
                </a:lnTo>
                <a:lnTo>
                  <a:pt x="504836" y="745128"/>
                </a:lnTo>
                <a:lnTo>
                  <a:pt x="504836" y="741554"/>
                </a:lnTo>
                <a:lnTo>
                  <a:pt x="509929" y="741554"/>
                </a:lnTo>
                <a:lnTo>
                  <a:pt x="509929" y="715983"/>
                </a:lnTo>
                <a:lnTo>
                  <a:pt x="513824" y="715983"/>
                </a:lnTo>
                <a:lnTo>
                  <a:pt x="509929" y="715983"/>
                </a:lnTo>
                <a:lnTo>
                  <a:pt x="513824" y="715983"/>
                </a:lnTo>
                <a:lnTo>
                  <a:pt x="513824" y="700861"/>
                </a:lnTo>
                <a:lnTo>
                  <a:pt x="509929" y="700861"/>
                </a:lnTo>
                <a:lnTo>
                  <a:pt x="513824" y="700861"/>
                </a:lnTo>
                <a:lnTo>
                  <a:pt x="509929" y="697286"/>
                </a:lnTo>
                <a:lnTo>
                  <a:pt x="513824" y="697286"/>
                </a:lnTo>
                <a:lnTo>
                  <a:pt x="509929" y="697286"/>
                </a:lnTo>
                <a:lnTo>
                  <a:pt x="509929" y="693712"/>
                </a:lnTo>
                <a:lnTo>
                  <a:pt x="513824" y="693712"/>
                </a:lnTo>
                <a:lnTo>
                  <a:pt x="513824" y="687938"/>
                </a:lnTo>
                <a:lnTo>
                  <a:pt x="509929" y="687938"/>
                </a:lnTo>
                <a:lnTo>
                  <a:pt x="509929" y="684638"/>
                </a:lnTo>
                <a:lnTo>
                  <a:pt x="504836" y="684638"/>
                </a:lnTo>
                <a:lnTo>
                  <a:pt x="504836" y="676390"/>
                </a:lnTo>
                <a:lnTo>
                  <a:pt x="500941" y="676390"/>
                </a:lnTo>
                <a:lnTo>
                  <a:pt x="500941" y="669516"/>
                </a:lnTo>
                <a:lnTo>
                  <a:pt x="497346" y="669516"/>
                </a:lnTo>
                <a:lnTo>
                  <a:pt x="497346" y="660167"/>
                </a:lnTo>
                <a:lnTo>
                  <a:pt x="493451" y="660167"/>
                </a:lnTo>
                <a:lnTo>
                  <a:pt x="493451" y="651919"/>
                </a:lnTo>
                <a:lnTo>
                  <a:pt x="489556" y="651919"/>
                </a:lnTo>
                <a:lnTo>
                  <a:pt x="493451" y="651919"/>
                </a:lnTo>
                <a:lnTo>
                  <a:pt x="489556" y="648344"/>
                </a:lnTo>
                <a:lnTo>
                  <a:pt x="487159" y="648344"/>
                </a:lnTo>
                <a:lnTo>
                  <a:pt x="487159" y="645045"/>
                </a:lnTo>
                <a:lnTo>
                  <a:pt x="483264" y="645045"/>
                </a:lnTo>
                <a:lnTo>
                  <a:pt x="483264" y="641470"/>
                </a:lnTo>
                <a:lnTo>
                  <a:pt x="479369" y="637896"/>
                </a:lnTo>
                <a:lnTo>
                  <a:pt x="479369" y="641470"/>
                </a:lnTo>
                <a:lnTo>
                  <a:pt x="479369" y="637896"/>
                </a:lnTo>
                <a:lnTo>
                  <a:pt x="479369" y="641470"/>
                </a:lnTo>
                <a:lnTo>
                  <a:pt x="474576" y="641470"/>
                </a:lnTo>
                <a:lnTo>
                  <a:pt x="474576" y="637896"/>
                </a:lnTo>
                <a:lnTo>
                  <a:pt x="470681" y="635696"/>
                </a:lnTo>
                <a:lnTo>
                  <a:pt x="462891" y="635696"/>
                </a:lnTo>
                <a:lnTo>
                  <a:pt x="462891" y="632122"/>
                </a:lnTo>
                <a:lnTo>
                  <a:pt x="466786" y="632122"/>
                </a:lnTo>
                <a:lnTo>
                  <a:pt x="462891" y="632122"/>
                </a:lnTo>
                <a:lnTo>
                  <a:pt x="462891" y="628548"/>
                </a:lnTo>
                <a:lnTo>
                  <a:pt x="460494" y="628548"/>
                </a:lnTo>
                <a:lnTo>
                  <a:pt x="462891" y="625248"/>
                </a:lnTo>
                <a:lnTo>
                  <a:pt x="460494" y="625248"/>
                </a:lnTo>
                <a:lnTo>
                  <a:pt x="460494" y="628548"/>
                </a:lnTo>
                <a:lnTo>
                  <a:pt x="460494" y="625248"/>
                </a:lnTo>
                <a:lnTo>
                  <a:pt x="449109" y="625248"/>
                </a:lnTo>
                <a:lnTo>
                  <a:pt x="449109" y="628548"/>
                </a:lnTo>
                <a:lnTo>
                  <a:pt x="445214" y="628548"/>
                </a:lnTo>
                <a:lnTo>
                  <a:pt x="445214" y="632122"/>
                </a:lnTo>
                <a:lnTo>
                  <a:pt x="440121" y="628548"/>
                </a:lnTo>
                <a:lnTo>
                  <a:pt x="436526" y="628548"/>
                </a:lnTo>
                <a:lnTo>
                  <a:pt x="436526" y="625248"/>
                </a:lnTo>
                <a:lnTo>
                  <a:pt x="432631" y="625248"/>
                </a:lnTo>
                <a:lnTo>
                  <a:pt x="429934" y="620574"/>
                </a:lnTo>
                <a:lnTo>
                  <a:pt x="426339" y="616979"/>
                </a:lnTo>
                <a:lnTo>
                  <a:pt x="418549" y="616979"/>
                </a:lnTo>
                <a:lnTo>
                  <a:pt x="422444" y="613425"/>
                </a:lnTo>
                <a:lnTo>
                  <a:pt x="422444" y="611225"/>
                </a:lnTo>
                <a:lnTo>
                  <a:pt x="418549" y="611225"/>
                </a:lnTo>
                <a:lnTo>
                  <a:pt x="418549" y="607651"/>
                </a:lnTo>
                <a:lnTo>
                  <a:pt x="414954" y="607651"/>
                </a:lnTo>
                <a:lnTo>
                  <a:pt x="414954" y="604076"/>
                </a:lnTo>
                <a:lnTo>
                  <a:pt x="405966" y="604076"/>
                </a:lnTo>
                <a:lnTo>
                  <a:pt x="405966" y="600777"/>
                </a:lnTo>
                <a:lnTo>
                  <a:pt x="395779" y="600777"/>
                </a:lnTo>
                <a:lnTo>
                  <a:pt x="395779" y="597203"/>
                </a:lnTo>
                <a:lnTo>
                  <a:pt x="388289" y="597203"/>
                </a:lnTo>
                <a:lnTo>
                  <a:pt x="388289" y="592528"/>
                </a:lnTo>
                <a:lnTo>
                  <a:pt x="370313" y="592528"/>
                </a:lnTo>
                <a:lnTo>
                  <a:pt x="370313" y="588954"/>
                </a:lnTo>
                <a:lnTo>
                  <a:pt x="361624" y="588954"/>
                </a:lnTo>
                <a:lnTo>
                  <a:pt x="361624" y="587854"/>
                </a:lnTo>
                <a:lnTo>
                  <a:pt x="353834" y="587854"/>
                </a:lnTo>
                <a:lnTo>
                  <a:pt x="353834" y="584280"/>
                </a:lnTo>
                <a:lnTo>
                  <a:pt x="350239" y="579880"/>
                </a:lnTo>
                <a:lnTo>
                  <a:pt x="350239" y="584280"/>
                </a:lnTo>
                <a:lnTo>
                  <a:pt x="347543" y="584280"/>
                </a:lnTo>
                <a:lnTo>
                  <a:pt x="347543" y="579880"/>
                </a:lnTo>
                <a:lnTo>
                  <a:pt x="340053" y="579880"/>
                </a:lnTo>
                <a:lnTo>
                  <a:pt x="340053" y="576306"/>
                </a:lnTo>
                <a:lnTo>
                  <a:pt x="334959" y="576306"/>
                </a:lnTo>
                <a:lnTo>
                  <a:pt x="334959" y="572732"/>
                </a:lnTo>
                <a:lnTo>
                  <a:pt x="331064" y="576306"/>
                </a:lnTo>
                <a:lnTo>
                  <a:pt x="331064" y="572732"/>
                </a:lnTo>
                <a:lnTo>
                  <a:pt x="327170" y="572732"/>
                </a:lnTo>
                <a:lnTo>
                  <a:pt x="327170" y="569157"/>
                </a:lnTo>
                <a:lnTo>
                  <a:pt x="323574" y="569157"/>
                </a:lnTo>
                <a:lnTo>
                  <a:pt x="323574" y="565858"/>
                </a:lnTo>
                <a:lnTo>
                  <a:pt x="313388" y="565858"/>
                </a:lnTo>
                <a:lnTo>
                  <a:pt x="313388" y="561183"/>
                </a:lnTo>
                <a:lnTo>
                  <a:pt x="317283" y="561183"/>
                </a:lnTo>
                <a:lnTo>
                  <a:pt x="317283" y="560084"/>
                </a:lnTo>
                <a:lnTo>
                  <a:pt x="309493" y="560084"/>
                </a:lnTo>
                <a:lnTo>
                  <a:pt x="305598" y="556509"/>
                </a:lnTo>
                <a:lnTo>
                  <a:pt x="305598" y="560084"/>
                </a:lnTo>
                <a:lnTo>
                  <a:pt x="300804" y="560084"/>
                </a:lnTo>
                <a:lnTo>
                  <a:pt x="296909" y="556509"/>
                </a:lnTo>
                <a:lnTo>
                  <a:pt x="290618" y="556509"/>
                </a:lnTo>
                <a:lnTo>
                  <a:pt x="290618" y="548261"/>
                </a:lnTo>
                <a:lnTo>
                  <a:pt x="266350" y="548261"/>
                </a:lnTo>
                <a:lnTo>
                  <a:pt x="265151" y="551835"/>
                </a:lnTo>
                <a:lnTo>
                  <a:pt x="260058" y="556509"/>
                </a:lnTo>
                <a:lnTo>
                  <a:pt x="260058" y="560084"/>
                </a:lnTo>
                <a:lnTo>
                  <a:pt x="256163" y="560084"/>
                </a:lnTo>
                <a:lnTo>
                  <a:pt x="252568" y="556489"/>
                </a:lnTo>
                <a:lnTo>
                  <a:pt x="248673" y="556489"/>
                </a:lnTo>
                <a:lnTo>
                  <a:pt x="244778" y="560084"/>
                </a:lnTo>
                <a:lnTo>
                  <a:pt x="244778" y="561183"/>
                </a:lnTo>
                <a:lnTo>
                  <a:pt x="230996" y="561183"/>
                </a:lnTo>
                <a:lnTo>
                  <a:pt x="230996" y="560084"/>
                </a:lnTo>
                <a:lnTo>
                  <a:pt x="230996" y="561183"/>
                </a:lnTo>
                <a:lnTo>
                  <a:pt x="225903" y="561183"/>
                </a:lnTo>
                <a:lnTo>
                  <a:pt x="225903" y="560084"/>
                </a:lnTo>
                <a:lnTo>
                  <a:pt x="222008" y="560084"/>
                </a:lnTo>
                <a:lnTo>
                  <a:pt x="222008" y="556509"/>
                </a:lnTo>
                <a:lnTo>
                  <a:pt x="218113" y="556509"/>
                </a:lnTo>
                <a:lnTo>
                  <a:pt x="218113" y="561183"/>
                </a:lnTo>
                <a:lnTo>
                  <a:pt x="214518" y="561183"/>
                </a:lnTo>
                <a:lnTo>
                  <a:pt x="214518" y="565858"/>
                </a:lnTo>
                <a:lnTo>
                  <a:pt x="214518" y="561183"/>
                </a:lnTo>
                <a:lnTo>
                  <a:pt x="210623" y="561183"/>
                </a:lnTo>
                <a:lnTo>
                  <a:pt x="210623" y="560084"/>
                </a:lnTo>
                <a:lnTo>
                  <a:pt x="208226" y="560084"/>
                </a:lnTo>
                <a:lnTo>
                  <a:pt x="208226" y="556509"/>
                </a:lnTo>
                <a:lnTo>
                  <a:pt x="210623" y="556509"/>
                </a:lnTo>
                <a:lnTo>
                  <a:pt x="200436" y="556509"/>
                </a:lnTo>
                <a:lnTo>
                  <a:pt x="200436" y="551835"/>
                </a:lnTo>
                <a:lnTo>
                  <a:pt x="191748" y="551835"/>
                </a:lnTo>
                <a:lnTo>
                  <a:pt x="191748" y="548261"/>
                </a:lnTo>
                <a:lnTo>
                  <a:pt x="187853" y="544961"/>
                </a:lnTo>
                <a:lnTo>
                  <a:pt x="183958" y="544961"/>
                </a:lnTo>
                <a:lnTo>
                  <a:pt x="183958" y="541387"/>
                </a:lnTo>
                <a:lnTo>
                  <a:pt x="181561" y="541387"/>
                </a:lnTo>
                <a:lnTo>
                  <a:pt x="183958" y="541387"/>
                </a:lnTo>
                <a:lnTo>
                  <a:pt x="181561" y="537812"/>
                </a:lnTo>
                <a:lnTo>
                  <a:pt x="177666" y="537812"/>
                </a:lnTo>
                <a:lnTo>
                  <a:pt x="181561" y="537812"/>
                </a:lnTo>
                <a:lnTo>
                  <a:pt x="177666" y="535613"/>
                </a:lnTo>
                <a:lnTo>
                  <a:pt x="177666" y="532038"/>
                </a:lnTo>
                <a:lnTo>
                  <a:pt x="173771" y="532038"/>
                </a:lnTo>
                <a:lnTo>
                  <a:pt x="173771" y="528464"/>
                </a:lnTo>
                <a:lnTo>
                  <a:pt x="166281" y="528464"/>
                </a:lnTo>
                <a:lnTo>
                  <a:pt x="166281" y="525164"/>
                </a:lnTo>
                <a:lnTo>
                  <a:pt x="169876" y="525164"/>
                </a:lnTo>
                <a:lnTo>
                  <a:pt x="166281" y="525164"/>
                </a:lnTo>
                <a:lnTo>
                  <a:pt x="166281" y="520490"/>
                </a:lnTo>
                <a:lnTo>
                  <a:pt x="169876" y="520490"/>
                </a:lnTo>
                <a:lnTo>
                  <a:pt x="166281" y="520490"/>
                </a:lnTo>
                <a:lnTo>
                  <a:pt x="166281" y="516916"/>
                </a:lnTo>
                <a:lnTo>
                  <a:pt x="161188" y="516916"/>
                </a:lnTo>
                <a:lnTo>
                  <a:pt x="161188" y="510042"/>
                </a:lnTo>
                <a:lnTo>
                  <a:pt x="157293" y="510042"/>
                </a:lnTo>
                <a:lnTo>
                  <a:pt x="157293" y="507567"/>
                </a:lnTo>
                <a:lnTo>
                  <a:pt x="156095" y="503993"/>
                </a:lnTo>
                <a:lnTo>
                  <a:pt x="151001" y="503993"/>
                </a:lnTo>
                <a:lnTo>
                  <a:pt x="151001" y="497119"/>
                </a:lnTo>
                <a:lnTo>
                  <a:pt x="156095" y="497119"/>
                </a:lnTo>
                <a:lnTo>
                  <a:pt x="151001" y="497119"/>
                </a:lnTo>
                <a:lnTo>
                  <a:pt x="151001" y="485571"/>
                </a:lnTo>
                <a:lnTo>
                  <a:pt x="147106" y="485571"/>
                </a:lnTo>
                <a:lnTo>
                  <a:pt x="147106" y="483096"/>
                </a:lnTo>
                <a:lnTo>
                  <a:pt x="147106" y="485571"/>
                </a:lnTo>
                <a:lnTo>
                  <a:pt x="143511" y="485571"/>
                </a:lnTo>
                <a:lnTo>
                  <a:pt x="143511" y="483096"/>
                </a:lnTo>
                <a:lnTo>
                  <a:pt x="139616" y="483096"/>
                </a:lnTo>
                <a:lnTo>
                  <a:pt x="139616" y="476222"/>
                </a:lnTo>
                <a:lnTo>
                  <a:pt x="143511" y="476222"/>
                </a:lnTo>
                <a:lnTo>
                  <a:pt x="139616" y="476222"/>
                </a:lnTo>
                <a:lnTo>
                  <a:pt x="139616" y="469074"/>
                </a:lnTo>
                <a:lnTo>
                  <a:pt x="135721" y="469074"/>
                </a:lnTo>
                <a:lnTo>
                  <a:pt x="135721" y="465774"/>
                </a:lnTo>
                <a:lnTo>
                  <a:pt x="130628" y="465774"/>
                </a:lnTo>
                <a:lnTo>
                  <a:pt x="130628" y="469074"/>
                </a:lnTo>
                <a:lnTo>
                  <a:pt x="127033" y="469074"/>
                </a:lnTo>
                <a:lnTo>
                  <a:pt x="127033" y="461100"/>
                </a:lnTo>
                <a:lnTo>
                  <a:pt x="130628" y="461100"/>
                </a:lnTo>
                <a:lnTo>
                  <a:pt x="130628" y="448177"/>
                </a:lnTo>
                <a:lnTo>
                  <a:pt x="130628" y="451751"/>
                </a:lnTo>
                <a:lnTo>
                  <a:pt x="120442" y="451751"/>
                </a:lnTo>
                <a:lnTo>
                  <a:pt x="120442" y="444602"/>
                </a:lnTo>
                <a:lnTo>
                  <a:pt x="125535" y="444602"/>
                </a:lnTo>
                <a:lnTo>
                  <a:pt x="125535" y="437729"/>
                </a:lnTo>
                <a:lnTo>
                  <a:pt x="127033" y="437729"/>
                </a:lnTo>
                <a:lnTo>
                  <a:pt x="127033" y="433054"/>
                </a:lnTo>
                <a:lnTo>
                  <a:pt x="120442" y="433054"/>
                </a:lnTo>
                <a:lnTo>
                  <a:pt x="120442" y="431955"/>
                </a:lnTo>
                <a:lnTo>
                  <a:pt x="116846" y="431955"/>
                </a:lnTo>
                <a:lnTo>
                  <a:pt x="120442" y="428359"/>
                </a:lnTo>
                <a:lnTo>
                  <a:pt x="120442" y="423706"/>
                </a:lnTo>
                <a:lnTo>
                  <a:pt x="116846" y="423706"/>
                </a:lnTo>
                <a:lnTo>
                  <a:pt x="116846" y="420406"/>
                </a:lnTo>
                <a:lnTo>
                  <a:pt x="112951" y="420406"/>
                </a:lnTo>
                <a:lnTo>
                  <a:pt x="112951" y="416832"/>
                </a:lnTo>
                <a:lnTo>
                  <a:pt x="109057" y="413258"/>
                </a:lnTo>
                <a:lnTo>
                  <a:pt x="105461" y="413258"/>
                </a:lnTo>
                <a:lnTo>
                  <a:pt x="101566" y="409683"/>
                </a:lnTo>
                <a:lnTo>
                  <a:pt x="101566" y="403909"/>
                </a:lnTo>
                <a:lnTo>
                  <a:pt x="98870" y="403909"/>
                </a:lnTo>
                <a:lnTo>
                  <a:pt x="98870" y="400610"/>
                </a:lnTo>
                <a:lnTo>
                  <a:pt x="95275" y="400610"/>
                </a:lnTo>
                <a:lnTo>
                  <a:pt x="95275" y="388787"/>
                </a:lnTo>
                <a:lnTo>
                  <a:pt x="91380" y="388787"/>
                </a:lnTo>
                <a:lnTo>
                  <a:pt x="91380" y="385487"/>
                </a:lnTo>
                <a:lnTo>
                  <a:pt x="86286" y="385487"/>
                </a:lnTo>
                <a:lnTo>
                  <a:pt x="86286" y="381913"/>
                </a:lnTo>
                <a:lnTo>
                  <a:pt x="82392" y="381913"/>
                </a:lnTo>
                <a:lnTo>
                  <a:pt x="86286" y="381913"/>
                </a:lnTo>
                <a:lnTo>
                  <a:pt x="86286" y="379438"/>
                </a:lnTo>
                <a:lnTo>
                  <a:pt x="82392" y="379438"/>
                </a:lnTo>
                <a:lnTo>
                  <a:pt x="82392" y="376139"/>
                </a:lnTo>
                <a:lnTo>
                  <a:pt x="78796" y="376139"/>
                </a:lnTo>
                <a:lnTo>
                  <a:pt x="78796" y="372564"/>
                </a:lnTo>
                <a:lnTo>
                  <a:pt x="74901" y="372564"/>
                </a:lnTo>
                <a:lnTo>
                  <a:pt x="74901" y="368990"/>
                </a:lnTo>
                <a:lnTo>
                  <a:pt x="71007" y="364316"/>
                </a:lnTo>
                <a:lnTo>
                  <a:pt x="68610" y="364316"/>
                </a:lnTo>
                <a:lnTo>
                  <a:pt x="68610" y="357442"/>
                </a:lnTo>
                <a:lnTo>
                  <a:pt x="64715" y="357442"/>
                </a:lnTo>
                <a:lnTo>
                  <a:pt x="64715" y="361016"/>
                </a:lnTo>
                <a:lnTo>
                  <a:pt x="56026" y="361016"/>
                </a:lnTo>
                <a:lnTo>
                  <a:pt x="52131" y="357442"/>
                </a:lnTo>
                <a:lnTo>
                  <a:pt x="52131" y="355242"/>
                </a:lnTo>
                <a:lnTo>
                  <a:pt x="44342" y="355242"/>
                </a:lnTo>
                <a:lnTo>
                  <a:pt x="44342" y="337645"/>
                </a:lnTo>
                <a:lnTo>
                  <a:pt x="41945" y="337645"/>
                </a:lnTo>
                <a:lnTo>
                  <a:pt x="41945" y="331871"/>
                </a:lnTo>
                <a:lnTo>
                  <a:pt x="38050" y="331871"/>
                </a:lnTo>
                <a:lnTo>
                  <a:pt x="38050" y="332971"/>
                </a:lnTo>
                <a:lnTo>
                  <a:pt x="34455" y="332971"/>
                </a:lnTo>
                <a:lnTo>
                  <a:pt x="34455" y="320323"/>
                </a:lnTo>
                <a:lnTo>
                  <a:pt x="30560" y="320323"/>
                </a:lnTo>
                <a:lnTo>
                  <a:pt x="30560" y="316748"/>
                </a:lnTo>
                <a:lnTo>
                  <a:pt x="26665" y="313174"/>
                </a:lnTo>
                <a:lnTo>
                  <a:pt x="26665" y="303825"/>
                </a:lnTo>
                <a:lnTo>
                  <a:pt x="21572" y="303825"/>
                </a:lnTo>
                <a:lnTo>
                  <a:pt x="21572" y="300526"/>
                </a:lnTo>
                <a:lnTo>
                  <a:pt x="17976" y="300526"/>
                </a:lnTo>
                <a:lnTo>
                  <a:pt x="17976" y="296952"/>
                </a:lnTo>
                <a:lnTo>
                  <a:pt x="16478" y="296952"/>
                </a:lnTo>
                <a:lnTo>
                  <a:pt x="16478" y="292277"/>
                </a:lnTo>
                <a:lnTo>
                  <a:pt x="11385" y="292277"/>
                </a:lnTo>
                <a:lnTo>
                  <a:pt x="11385" y="288703"/>
                </a:lnTo>
                <a:lnTo>
                  <a:pt x="7790" y="288703"/>
                </a:lnTo>
                <a:lnTo>
                  <a:pt x="7790" y="285403"/>
                </a:lnTo>
                <a:lnTo>
                  <a:pt x="3895" y="285403"/>
                </a:lnTo>
                <a:lnTo>
                  <a:pt x="3895" y="281829"/>
                </a:lnTo>
                <a:lnTo>
                  <a:pt x="0" y="279354"/>
                </a:lnTo>
                <a:lnTo>
                  <a:pt x="0" y="272481"/>
                </a:lnTo>
                <a:lnTo>
                  <a:pt x="3895" y="268906"/>
                </a:lnTo>
                <a:lnTo>
                  <a:pt x="0" y="268906"/>
                </a:lnTo>
                <a:lnTo>
                  <a:pt x="0" y="257358"/>
                </a:lnTo>
                <a:lnTo>
                  <a:pt x="7790" y="257358"/>
                </a:lnTo>
                <a:lnTo>
                  <a:pt x="11385" y="254883"/>
                </a:lnTo>
                <a:lnTo>
                  <a:pt x="16478" y="254883"/>
                </a:lnTo>
                <a:lnTo>
                  <a:pt x="16478" y="257358"/>
                </a:lnTo>
                <a:lnTo>
                  <a:pt x="17976" y="257358"/>
                </a:lnTo>
                <a:lnTo>
                  <a:pt x="17976" y="260932"/>
                </a:lnTo>
                <a:lnTo>
                  <a:pt x="21572" y="260932"/>
                </a:lnTo>
                <a:lnTo>
                  <a:pt x="26665" y="257358"/>
                </a:lnTo>
                <a:lnTo>
                  <a:pt x="38050" y="257358"/>
                </a:lnTo>
                <a:lnTo>
                  <a:pt x="38050" y="254883"/>
                </a:lnTo>
                <a:lnTo>
                  <a:pt x="48237" y="254883"/>
                </a:lnTo>
                <a:lnTo>
                  <a:pt x="48237" y="257358"/>
                </a:lnTo>
                <a:lnTo>
                  <a:pt x="56026" y="257358"/>
                </a:lnTo>
                <a:lnTo>
                  <a:pt x="56026" y="260932"/>
                </a:lnTo>
                <a:lnTo>
                  <a:pt x="60820" y="260932"/>
                </a:lnTo>
                <a:lnTo>
                  <a:pt x="60820" y="264232"/>
                </a:lnTo>
                <a:lnTo>
                  <a:pt x="71007" y="264232"/>
                </a:lnTo>
                <a:lnTo>
                  <a:pt x="74901" y="268906"/>
                </a:lnTo>
                <a:lnTo>
                  <a:pt x="74901" y="272481"/>
                </a:lnTo>
                <a:lnTo>
                  <a:pt x="78796" y="276055"/>
                </a:lnTo>
                <a:lnTo>
                  <a:pt x="78796" y="279354"/>
                </a:lnTo>
                <a:lnTo>
                  <a:pt x="82392" y="279354"/>
                </a:lnTo>
                <a:lnTo>
                  <a:pt x="82392" y="281829"/>
                </a:lnTo>
                <a:lnTo>
                  <a:pt x="86286" y="281829"/>
                </a:lnTo>
                <a:lnTo>
                  <a:pt x="86286" y="288703"/>
                </a:lnTo>
                <a:lnTo>
                  <a:pt x="91380" y="292277"/>
                </a:lnTo>
                <a:lnTo>
                  <a:pt x="98870" y="292277"/>
                </a:lnTo>
                <a:lnTo>
                  <a:pt x="98870" y="296952"/>
                </a:lnTo>
                <a:lnTo>
                  <a:pt x="101566" y="296952"/>
                </a:lnTo>
                <a:lnTo>
                  <a:pt x="101566" y="292277"/>
                </a:lnTo>
                <a:lnTo>
                  <a:pt x="105461" y="292277"/>
                </a:lnTo>
                <a:lnTo>
                  <a:pt x="105461" y="272481"/>
                </a:lnTo>
                <a:lnTo>
                  <a:pt x="109057" y="272481"/>
                </a:lnTo>
                <a:lnTo>
                  <a:pt x="109057" y="268906"/>
                </a:lnTo>
                <a:lnTo>
                  <a:pt x="112951" y="268906"/>
                </a:lnTo>
                <a:lnTo>
                  <a:pt x="112951" y="264232"/>
                </a:lnTo>
                <a:lnTo>
                  <a:pt x="120442" y="264232"/>
                </a:lnTo>
                <a:lnTo>
                  <a:pt x="120442" y="260932"/>
                </a:lnTo>
                <a:lnTo>
                  <a:pt x="135721" y="260932"/>
                </a:lnTo>
                <a:lnTo>
                  <a:pt x="135721" y="254883"/>
                </a:lnTo>
                <a:lnTo>
                  <a:pt x="139616" y="254883"/>
                </a:lnTo>
                <a:lnTo>
                  <a:pt x="139616" y="244435"/>
                </a:lnTo>
                <a:lnTo>
                  <a:pt x="143511" y="241136"/>
                </a:lnTo>
                <a:lnTo>
                  <a:pt x="143511" y="237561"/>
                </a:lnTo>
                <a:lnTo>
                  <a:pt x="151001" y="237561"/>
                </a:lnTo>
                <a:lnTo>
                  <a:pt x="156095" y="232887"/>
                </a:lnTo>
                <a:lnTo>
                  <a:pt x="166281" y="232887"/>
                </a:lnTo>
                <a:lnTo>
                  <a:pt x="166281" y="228213"/>
                </a:lnTo>
                <a:lnTo>
                  <a:pt x="157293" y="228213"/>
                </a:lnTo>
                <a:lnTo>
                  <a:pt x="157293" y="223539"/>
                </a:lnTo>
                <a:lnTo>
                  <a:pt x="156095" y="223539"/>
                </a:lnTo>
                <a:lnTo>
                  <a:pt x="156095" y="219964"/>
                </a:lnTo>
                <a:lnTo>
                  <a:pt x="157293" y="219964"/>
                </a:lnTo>
                <a:lnTo>
                  <a:pt x="157293" y="216665"/>
                </a:lnTo>
                <a:lnTo>
                  <a:pt x="156095" y="216665"/>
                </a:lnTo>
                <a:lnTo>
                  <a:pt x="156095" y="200167"/>
                </a:lnTo>
                <a:lnTo>
                  <a:pt x="156095" y="203742"/>
                </a:lnTo>
                <a:lnTo>
                  <a:pt x="147106" y="203742"/>
                </a:lnTo>
                <a:lnTo>
                  <a:pt x="151001" y="200167"/>
                </a:lnTo>
                <a:lnTo>
                  <a:pt x="147106" y="200167"/>
                </a:lnTo>
                <a:lnTo>
                  <a:pt x="147106" y="192194"/>
                </a:lnTo>
                <a:lnTo>
                  <a:pt x="143511" y="192194"/>
                </a:lnTo>
                <a:lnTo>
                  <a:pt x="143511" y="181745"/>
                </a:lnTo>
                <a:lnTo>
                  <a:pt x="139616" y="181745"/>
                </a:lnTo>
                <a:lnTo>
                  <a:pt x="139616" y="178171"/>
                </a:lnTo>
                <a:lnTo>
                  <a:pt x="135721" y="178171"/>
                </a:lnTo>
                <a:lnTo>
                  <a:pt x="135721" y="175971"/>
                </a:lnTo>
                <a:lnTo>
                  <a:pt x="130628" y="175971"/>
                </a:lnTo>
                <a:lnTo>
                  <a:pt x="130628" y="168822"/>
                </a:lnTo>
                <a:lnTo>
                  <a:pt x="127033" y="168822"/>
                </a:lnTo>
                <a:lnTo>
                  <a:pt x="127033" y="164148"/>
                </a:lnTo>
                <a:lnTo>
                  <a:pt x="120442" y="164148"/>
                </a:lnTo>
                <a:lnTo>
                  <a:pt x="116846" y="160849"/>
                </a:lnTo>
                <a:lnTo>
                  <a:pt x="109057" y="160849"/>
                </a:lnTo>
                <a:lnTo>
                  <a:pt x="109057" y="157274"/>
                </a:lnTo>
                <a:lnTo>
                  <a:pt x="105461" y="153678"/>
                </a:lnTo>
                <a:lnTo>
                  <a:pt x="105461" y="147926"/>
                </a:lnTo>
                <a:lnTo>
                  <a:pt x="109057" y="144330"/>
                </a:lnTo>
                <a:lnTo>
                  <a:pt x="109057" y="132803"/>
                </a:lnTo>
                <a:lnTo>
                  <a:pt x="105461" y="129207"/>
                </a:lnTo>
                <a:lnTo>
                  <a:pt x="105461" y="127029"/>
                </a:lnTo>
                <a:lnTo>
                  <a:pt x="101566" y="123455"/>
                </a:lnTo>
                <a:lnTo>
                  <a:pt x="101566" y="119880"/>
                </a:lnTo>
                <a:lnTo>
                  <a:pt x="98870" y="119880"/>
                </a:lnTo>
                <a:lnTo>
                  <a:pt x="98870" y="116581"/>
                </a:lnTo>
                <a:lnTo>
                  <a:pt x="101566" y="113007"/>
                </a:lnTo>
                <a:lnTo>
                  <a:pt x="101566" y="109432"/>
                </a:lnTo>
                <a:lnTo>
                  <a:pt x="105461" y="109432"/>
                </a:lnTo>
                <a:lnTo>
                  <a:pt x="105461" y="101458"/>
                </a:lnTo>
                <a:lnTo>
                  <a:pt x="109057" y="100084"/>
                </a:lnTo>
                <a:lnTo>
                  <a:pt x="112951" y="100084"/>
                </a:lnTo>
                <a:lnTo>
                  <a:pt x="112951" y="95409"/>
                </a:lnTo>
                <a:lnTo>
                  <a:pt x="120442" y="95409"/>
                </a:lnTo>
                <a:lnTo>
                  <a:pt x="120442" y="92110"/>
                </a:lnTo>
                <a:lnTo>
                  <a:pt x="125535" y="92110"/>
                </a:lnTo>
                <a:lnTo>
                  <a:pt x="127033" y="88536"/>
                </a:lnTo>
                <a:lnTo>
                  <a:pt x="130628" y="88536"/>
                </a:lnTo>
                <a:lnTo>
                  <a:pt x="130628" y="81662"/>
                </a:lnTo>
                <a:lnTo>
                  <a:pt x="135721" y="81662"/>
                </a:lnTo>
                <a:lnTo>
                  <a:pt x="135721" y="84961"/>
                </a:lnTo>
                <a:lnTo>
                  <a:pt x="139616" y="84961"/>
                </a:lnTo>
                <a:lnTo>
                  <a:pt x="139616" y="81662"/>
                </a:lnTo>
                <a:lnTo>
                  <a:pt x="143511" y="81662"/>
                </a:lnTo>
                <a:lnTo>
                  <a:pt x="143511" y="75888"/>
                </a:lnTo>
                <a:lnTo>
                  <a:pt x="139616" y="75888"/>
                </a:lnTo>
                <a:lnTo>
                  <a:pt x="139616" y="72313"/>
                </a:lnTo>
                <a:lnTo>
                  <a:pt x="135721" y="67639"/>
                </a:lnTo>
                <a:lnTo>
                  <a:pt x="135721" y="60490"/>
                </a:lnTo>
                <a:lnTo>
                  <a:pt x="143511" y="60490"/>
                </a:lnTo>
                <a:lnTo>
                  <a:pt x="143511" y="50042"/>
                </a:lnTo>
                <a:lnTo>
                  <a:pt x="147106" y="50042"/>
                </a:lnTo>
                <a:lnTo>
                  <a:pt x="151001" y="47842"/>
                </a:lnTo>
                <a:lnTo>
                  <a:pt x="151001" y="44268"/>
                </a:lnTo>
                <a:lnTo>
                  <a:pt x="151001" y="47842"/>
                </a:lnTo>
                <a:lnTo>
                  <a:pt x="156095" y="47842"/>
                </a:lnTo>
                <a:lnTo>
                  <a:pt x="157293" y="44268"/>
                </a:lnTo>
                <a:lnTo>
                  <a:pt x="161188" y="40968"/>
                </a:lnTo>
                <a:lnTo>
                  <a:pt x="161188" y="36294"/>
                </a:lnTo>
                <a:lnTo>
                  <a:pt x="166281" y="36294"/>
                </a:lnTo>
                <a:lnTo>
                  <a:pt x="166281" y="32720"/>
                </a:lnTo>
                <a:lnTo>
                  <a:pt x="169876" y="32720"/>
                </a:lnTo>
                <a:lnTo>
                  <a:pt x="169876" y="29145"/>
                </a:lnTo>
                <a:lnTo>
                  <a:pt x="173771" y="29145"/>
                </a:lnTo>
                <a:lnTo>
                  <a:pt x="173771" y="25571"/>
                </a:lnTo>
                <a:lnTo>
                  <a:pt x="200436" y="25571"/>
                </a:lnTo>
                <a:lnTo>
                  <a:pt x="200436" y="23371"/>
                </a:lnTo>
                <a:lnTo>
                  <a:pt x="234591" y="23371"/>
                </a:lnTo>
                <a:lnTo>
                  <a:pt x="234591" y="19797"/>
                </a:lnTo>
                <a:lnTo>
                  <a:pt x="252568" y="19797"/>
                </a:lnTo>
                <a:lnTo>
                  <a:pt x="252568" y="16497"/>
                </a:lnTo>
                <a:lnTo>
                  <a:pt x="256163" y="16497"/>
                </a:lnTo>
                <a:lnTo>
                  <a:pt x="256163" y="12923"/>
                </a:lnTo>
                <a:lnTo>
                  <a:pt x="260058" y="12923"/>
                </a:lnTo>
                <a:lnTo>
                  <a:pt x="260058" y="8249"/>
                </a:lnTo>
                <a:lnTo>
                  <a:pt x="265151" y="8249"/>
                </a:lnTo>
                <a:lnTo>
                  <a:pt x="265151" y="1375"/>
                </a:lnTo>
                <a:lnTo>
                  <a:pt x="266350" y="1375"/>
                </a:lnTo>
                <a:lnTo>
                  <a:pt x="266350" y="0"/>
                </a:lnTo>
                <a:lnTo>
                  <a:pt x="270244" y="0"/>
                </a:lnTo>
                <a:lnTo>
                  <a:pt x="270244" y="1375"/>
                </a:lnTo>
                <a:lnTo>
                  <a:pt x="275338" y="1375"/>
                </a:lnTo>
                <a:lnTo>
                  <a:pt x="275338" y="4674"/>
                </a:lnTo>
                <a:lnTo>
                  <a:pt x="270244" y="4674"/>
                </a:lnTo>
                <a:lnTo>
                  <a:pt x="270244" y="12923"/>
                </a:lnTo>
                <a:close/>
              </a:path>
            </a:pathLst>
          </a:custGeom>
          <a:solidFill>
            <a:srgbClr val="00B0F0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68580" tIns="34290" rIns="68580" bIns="3429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sz="1200" noProof="1">
              <a:solidFill>
                <a:srgbClr val="9BBB59"/>
              </a:solidFill>
              <a:latin typeface="Century Gothic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14" name="Google Shape;1483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AdNwAAXCIAABA+AAB3JgAAEAAAACYAAAAIAAAA//////////8="/>
              </a:ext>
            </a:extLst>
          </p:cNvSpPr>
          <p:nvPr/>
        </p:nvSpPr>
        <p:spPr>
          <a:xfrm>
            <a:off x="8959215" y="5585460"/>
            <a:ext cx="1129665" cy="667385"/>
          </a:xfrm>
          <a:custGeom>
            <a:avLst/>
            <a:gdLst/>
            <a:ahLst/>
            <a:cxnLst/>
            <a:rect l="0" t="0" r="1129665" b="667385"/>
            <a:pathLst>
              <a:path w="1129665" h="667385">
                <a:moveTo>
                  <a:pt x="692413" y="6042"/>
                </a:moveTo>
                <a:lnTo>
                  <a:pt x="692413" y="17577"/>
                </a:lnTo>
                <a:lnTo>
                  <a:pt x="688520" y="17577"/>
                </a:lnTo>
                <a:lnTo>
                  <a:pt x="688520" y="21147"/>
                </a:lnTo>
                <a:lnTo>
                  <a:pt x="684627" y="21147"/>
                </a:lnTo>
                <a:lnTo>
                  <a:pt x="688520" y="21147"/>
                </a:lnTo>
                <a:lnTo>
                  <a:pt x="684627" y="21147"/>
                </a:lnTo>
                <a:lnTo>
                  <a:pt x="688520" y="21147"/>
                </a:lnTo>
                <a:lnTo>
                  <a:pt x="688520" y="24443"/>
                </a:lnTo>
                <a:lnTo>
                  <a:pt x="684627" y="24443"/>
                </a:lnTo>
                <a:lnTo>
                  <a:pt x="684627" y="28013"/>
                </a:lnTo>
                <a:lnTo>
                  <a:pt x="688520" y="28013"/>
                </a:lnTo>
                <a:lnTo>
                  <a:pt x="688520" y="30485"/>
                </a:lnTo>
                <a:lnTo>
                  <a:pt x="692413" y="30485"/>
                </a:lnTo>
                <a:lnTo>
                  <a:pt x="692413" y="37351"/>
                </a:lnTo>
                <a:lnTo>
                  <a:pt x="698703" y="37351"/>
                </a:lnTo>
                <a:lnTo>
                  <a:pt x="698703" y="40921"/>
                </a:lnTo>
                <a:lnTo>
                  <a:pt x="702596" y="40921"/>
                </a:lnTo>
                <a:lnTo>
                  <a:pt x="702596" y="44217"/>
                </a:lnTo>
                <a:lnTo>
                  <a:pt x="707687" y="48886"/>
                </a:lnTo>
                <a:lnTo>
                  <a:pt x="737935" y="48886"/>
                </a:lnTo>
                <a:lnTo>
                  <a:pt x="737935" y="44217"/>
                </a:lnTo>
                <a:lnTo>
                  <a:pt x="745722" y="44217"/>
                </a:lnTo>
                <a:lnTo>
                  <a:pt x="749316" y="40921"/>
                </a:lnTo>
                <a:lnTo>
                  <a:pt x="749316" y="44217"/>
                </a:lnTo>
                <a:lnTo>
                  <a:pt x="753209" y="44217"/>
                </a:lnTo>
                <a:lnTo>
                  <a:pt x="755605" y="40921"/>
                </a:lnTo>
                <a:lnTo>
                  <a:pt x="759499" y="40921"/>
                </a:lnTo>
                <a:lnTo>
                  <a:pt x="763392" y="37351"/>
                </a:lnTo>
                <a:lnTo>
                  <a:pt x="759499" y="37351"/>
                </a:lnTo>
                <a:lnTo>
                  <a:pt x="763392" y="37351"/>
                </a:lnTo>
                <a:lnTo>
                  <a:pt x="763392" y="33781"/>
                </a:lnTo>
                <a:lnTo>
                  <a:pt x="766986" y="33781"/>
                </a:lnTo>
                <a:lnTo>
                  <a:pt x="766986" y="37351"/>
                </a:lnTo>
                <a:lnTo>
                  <a:pt x="766986" y="33781"/>
                </a:lnTo>
                <a:lnTo>
                  <a:pt x="766986" y="37351"/>
                </a:lnTo>
                <a:lnTo>
                  <a:pt x="775970" y="37351"/>
                </a:lnTo>
                <a:lnTo>
                  <a:pt x="775970" y="33781"/>
                </a:lnTo>
                <a:lnTo>
                  <a:pt x="779864" y="33781"/>
                </a:lnTo>
                <a:lnTo>
                  <a:pt x="779864" y="48886"/>
                </a:lnTo>
                <a:lnTo>
                  <a:pt x="782260" y="48886"/>
                </a:lnTo>
                <a:lnTo>
                  <a:pt x="782260" y="52457"/>
                </a:lnTo>
                <a:lnTo>
                  <a:pt x="786153" y="52457"/>
                </a:lnTo>
                <a:lnTo>
                  <a:pt x="786153" y="56027"/>
                </a:lnTo>
                <a:lnTo>
                  <a:pt x="793640" y="56027"/>
                </a:lnTo>
                <a:lnTo>
                  <a:pt x="793640" y="61794"/>
                </a:lnTo>
                <a:lnTo>
                  <a:pt x="797533" y="61794"/>
                </a:lnTo>
                <a:lnTo>
                  <a:pt x="797533" y="65365"/>
                </a:lnTo>
                <a:lnTo>
                  <a:pt x="802625" y="61794"/>
                </a:lnTo>
                <a:lnTo>
                  <a:pt x="806518" y="61794"/>
                </a:lnTo>
                <a:lnTo>
                  <a:pt x="802625" y="61794"/>
                </a:lnTo>
                <a:lnTo>
                  <a:pt x="802625" y="58224"/>
                </a:lnTo>
                <a:lnTo>
                  <a:pt x="806518" y="58224"/>
                </a:lnTo>
                <a:lnTo>
                  <a:pt x="806518" y="52457"/>
                </a:lnTo>
                <a:lnTo>
                  <a:pt x="807716" y="48886"/>
                </a:lnTo>
                <a:lnTo>
                  <a:pt x="807716" y="44217"/>
                </a:lnTo>
                <a:lnTo>
                  <a:pt x="806518" y="44217"/>
                </a:lnTo>
                <a:lnTo>
                  <a:pt x="806518" y="12908"/>
                </a:lnTo>
                <a:lnTo>
                  <a:pt x="807716" y="12908"/>
                </a:lnTo>
                <a:lnTo>
                  <a:pt x="807716" y="6042"/>
                </a:lnTo>
                <a:lnTo>
                  <a:pt x="812807" y="6042"/>
                </a:lnTo>
                <a:lnTo>
                  <a:pt x="812807" y="3570"/>
                </a:lnTo>
                <a:lnTo>
                  <a:pt x="816701" y="3570"/>
                </a:lnTo>
                <a:lnTo>
                  <a:pt x="816701" y="0"/>
                </a:lnTo>
                <a:lnTo>
                  <a:pt x="820294" y="0"/>
                </a:lnTo>
                <a:lnTo>
                  <a:pt x="820294" y="3570"/>
                </a:lnTo>
                <a:lnTo>
                  <a:pt x="824188" y="3570"/>
                </a:lnTo>
                <a:lnTo>
                  <a:pt x="824188" y="6042"/>
                </a:lnTo>
                <a:lnTo>
                  <a:pt x="828081" y="9337"/>
                </a:lnTo>
                <a:lnTo>
                  <a:pt x="831675" y="12931"/>
                </a:lnTo>
                <a:lnTo>
                  <a:pt x="836766" y="12931"/>
                </a:lnTo>
                <a:lnTo>
                  <a:pt x="831675" y="12931"/>
                </a:lnTo>
                <a:lnTo>
                  <a:pt x="831675" y="17577"/>
                </a:lnTo>
                <a:lnTo>
                  <a:pt x="828081" y="17577"/>
                </a:lnTo>
                <a:lnTo>
                  <a:pt x="831675" y="17577"/>
                </a:lnTo>
                <a:lnTo>
                  <a:pt x="831675" y="21147"/>
                </a:lnTo>
                <a:lnTo>
                  <a:pt x="828081" y="21147"/>
                </a:lnTo>
                <a:lnTo>
                  <a:pt x="828081" y="28013"/>
                </a:lnTo>
                <a:lnTo>
                  <a:pt x="831675" y="28013"/>
                </a:lnTo>
                <a:lnTo>
                  <a:pt x="831675" y="30485"/>
                </a:lnTo>
                <a:lnTo>
                  <a:pt x="836766" y="30485"/>
                </a:lnTo>
                <a:lnTo>
                  <a:pt x="836766" y="40921"/>
                </a:lnTo>
                <a:lnTo>
                  <a:pt x="841857" y="40921"/>
                </a:lnTo>
                <a:lnTo>
                  <a:pt x="841857" y="37351"/>
                </a:lnTo>
                <a:lnTo>
                  <a:pt x="841857" y="40921"/>
                </a:lnTo>
                <a:lnTo>
                  <a:pt x="841857" y="37351"/>
                </a:lnTo>
                <a:lnTo>
                  <a:pt x="841857" y="40921"/>
                </a:lnTo>
                <a:lnTo>
                  <a:pt x="846949" y="40921"/>
                </a:lnTo>
                <a:lnTo>
                  <a:pt x="850842" y="44217"/>
                </a:lnTo>
                <a:lnTo>
                  <a:pt x="850842" y="56027"/>
                </a:lnTo>
                <a:lnTo>
                  <a:pt x="854735" y="56027"/>
                </a:lnTo>
                <a:lnTo>
                  <a:pt x="854735" y="58224"/>
                </a:lnTo>
                <a:lnTo>
                  <a:pt x="850842" y="61794"/>
                </a:lnTo>
                <a:lnTo>
                  <a:pt x="854735" y="61794"/>
                </a:lnTo>
                <a:lnTo>
                  <a:pt x="854735" y="65365"/>
                </a:lnTo>
                <a:lnTo>
                  <a:pt x="862223" y="65365"/>
                </a:lnTo>
                <a:lnTo>
                  <a:pt x="862223" y="68661"/>
                </a:lnTo>
                <a:lnTo>
                  <a:pt x="868512" y="68661"/>
                </a:lnTo>
                <a:lnTo>
                  <a:pt x="868512" y="65365"/>
                </a:lnTo>
                <a:lnTo>
                  <a:pt x="868512" y="68661"/>
                </a:lnTo>
                <a:lnTo>
                  <a:pt x="872405" y="68661"/>
                </a:lnTo>
                <a:lnTo>
                  <a:pt x="872405" y="72231"/>
                </a:lnTo>
                <a:lnTo>
                  <a:pt x="877496" y="72231"/>
                </a:lnTo>
                <a:lnTo>
                  <a:pt x="877496" y="76900"/>
                </a:lnTo>
                <a:lnTo>
                  <a:pt x="881090" y="76900"/>
                </a:lnTo>
                <a:lnTo>
                  <a:pt x="881090" y="85139"/>
                </a:lnTo>
                <a:lnTo>
                  <a:pt x="877496" y="85139"/>
                </a:lnTo>
                <a:lnTo>
                  <a:pt x="877496" y="96674"/>
                </a:lnTo>
                <a:lnTo>
                  <a:pt x="864618" y="96674"/>
                </a:lnTo>
                <a:lnTo>
                  <a:pt x="864618" y="100245"/>
                </a:lnTo>
                <a:lnTo>
                  <a:pt x="862223" y="100245"/>
                </a:lnTo>
                <a:lnTo>
                  <a:pt x="858329" y="103540"/>
                </a:lnTo>
                <a:lnTo>
                  <a:pt x="854735" y="103540"/>
                </a:lnTo>
                <a:lnTo>
                  <a:pt x="854735" y="106012"/>
                </a:lnTo>
                <a:lnTo>
                  <a:pt x="858329" y="106012"/>
                </a:lnTo>
                <a:lnTo>
                  <a:pt x="858329" y="109308"/>
                </a:lnTo>
                <a:lnTo>
                  <a:pt x="862223" y="109308"/>
                </a:lnTo>
                <a:lnTo>
                  <a:pt x="862223" y="112878"/>
                </a:lnTo>
                <a:lnTo>
                  <a:pt x="864618" y="112878"/>
                </a:lnTo>
                <a:lnTo>
                  <a:pt x="864618" y="109308"/>
                </a:lnTo>
                <a:lnTo>
                  <a:pt x="872405" y="109308"/>
                </a:lnTo>
                <a:lnTo>
                  <a:pt x="872405" y="112878"/>
                </a:lnTo>
                <a:lnTo>
                  <a:pt x="891273" y="112878"/>
                </a:lnTo>
                <a:lnTo>
                  <a:pt x="891273" y="117547"/>
                </a:lnTo>
                <a:lnTo>
                  <a:pt x="891273" y="112878"/>
                </a:lnTo>
                <a:lnTo>
                  <a:pt x="895166" y="112878"/>
                </a:lnTo>
                <a:lnTo>
                  <a:pt x="895166" y="117547"/>
                </a:lnTo>
                <a:lnTo>
                  <a:pt x="899060" y="117547"/>
                </a:lnTo>
                <a:lnTo>
                  <a:pt x="899060" y="112878"/>
                </a:lnTo>
                <a:lnTo>
                  <a:pt x="902653" y="117547"/>
                </a:lnTo>
                <a:lnTo>
                  <a:pt x="902653" y="121118"/>
                </a:lnTo>
                <a:lnTo>
                  <a:pt x="906547" y="121118"/>
                </a:lnTo>
                <a:lnTo>
                  <a:pt x="906547" y="124413"/>
                </a:lnTo>
                <a:lnTo>
                  <a:pt x="911638" y="124413"/>
                </a:lnTo>
                <a:lnTo>
                  <a:pt x="911638" y="127984"/>
                </a:lnTo>
                <a:lnTo>
                  <a:pt x="915531" y="127984"/>
                </a:lnTo>
                <a:lnTo>
                  <a:pt x="915531" y="131554"/>
                </a:lnTo>
                <a:lnTo>
                  <a:pt x="919125" y="131554"/>
                </a:lnTo>
                <a:lnTo>
                  <a:pt x="919125" y="127984"/>
                </a:lnTo>
                <a:lnTo>
                  <a:pt x="921821" y="127984"/>
                </a:lnTo>
                <a:lnTo>
                  <a:pt x="925714" y="124413"/>
                </a:lnTo>
                <a:lnTo>
                  <a:pt x="925714" y="112878"/>
                </a:lnTo>
                <a:lnTo>
                  <a:pt x="929308" y="112878"/>
                </a:lnTo>
                <a:lnTo>
                  <a:pt x="929308" y="109308"/>
                </a:lnTo>
                <a:lnTo>
                  <a:pt x="937094" y="109308"/>
                </a:lnTo>
                <a:lnTo>
                  <a:pt x="937094" y="112878"/>
                </a:lnTo>
                <a:lnTo>
                  <a:pt x="945779" y="112878"/>
                </a:lnTo>
                <a:lnTo>
                  <a:pt x="947277" y="109308"/>
                </a:lnTo>
                <a:lnTo>
                  <a:pt x="952368" y="109308"/>
                </a:lnTo>
                <a:lnTo>
                  <a:pt x="952368" y="103540"/>
                </a:lnTo>
                <a:lnTo>
                  <a:pt x="947277" y="103540"/>
                </a:lnTo>
                <a:lnTo>
                  <a:pt x="947277" y="96674"/>
                </a:lnTo>
                <a:lnTo>
                  <a:pt x="945779" y="96674"/>
                </a:lnTo>
                <a:lnTo>
                  <a:pt x="945779" y="85139"/>
                </a:lnTo>
                <a:lnTo>
                  <a:pt x="947277" y="85139"/>
                </a:lnTo>
                <a:lnTo>
                  <a:pt x="947277" y="89533"/>
                </a:lnTo>
                <a:lnTo>
                  <a:pt x="963749" y="89533"/>
                </a:lnTo>
                <a:lnTo>
                  <a:pt x="963749" y="93104"/>
                </a:lnTo>
                <a:lnTo>
                  <a:pt x="967343" y="93104"/>
                </a:lnTo>
                <a:lnTo>
                  <a:pt x="967343" y="100245"/>
                </a:lnTo>
                <a:lnTo>
                  <a:pt x="971236" y="100245"/>
                </a:lnTo>
                <a:lnTo>
                  <a:pt x="971236" y="103540"/>
                </a:lnTo>
                <a:lnTo>
                  <a:pt x="976327" y="103540"/>
                </a:lnTo>
                <a:lnTo>
                  <a:pt x="976327" y="106012"/>
                </a:lnTo>
                <a:lnTo>
                  <a:pt x="977525" y="106012"/>
                </a:lnTo>
                <a:lnTo>
                  <a:pt x="977525" y="109308"/>
                </a:lnTo>
                <a:lnTo>
                  <a:pt x="981418" y="109308"/>
                </a:lnTo>
                <a:lnTo>
                  <a:pt x="981418" y="112878"/>
                </a:lnTo>
                <a:lnTo>
                  <a:pt x="986510" y="112878"/>
                </a:lnTo>
                <a:lnTo>
                  <a:pt x="986510" y="117547"/>
                </a:lnTo>
                <a:lnTo>
                  <a:pt x="990403" y="117547"/>
                </a:lnTo>
                <a:lnTo>
                  <a:pt x="990403" y="121118"/>
                </a:lnTo>
                <a:lnTo>
                  <a:pt x="993997" y="121118"/>
                </a:lnTo>
                <a:lnTo>
                  <a:pt x="993997" y="124413"/>
                </a:lnTo>
                <a:lnTo>
                  <a:pt x="1001784" y="124413"/>
                </a:lnTo>
                <a:lnTo>
                  <a:pt x="1001784" y="121118"/>
                </a:lnTo>
                <a:lnTo>
                  <a:pt x="1004179" y="121118"/>
                </a:lnTo>
                <a:lnTo>
                  <a:pt x="1004179" y="117547"/>
                </a:lnTo>
                <a:lnTo>
                  <a:pt x="1008073" y="117547"/>
                </a:lnTo>
                <a:lnTo>
                  <a:pt x="1008073" y="112878"/>
                </a:lnTo>
                <a:lnTo>
                  <a:pt x="1011966" y="112878"/>
                </a:lnTo>
                <a:lnTo>
                  <a:pt x="1008073" y="112878"/>
                </a:lnTo>
                <a:lnTo>
                  <a:pt x="1008073" y="109308"/>
                </a:lnTo>
                <a:lnTo>
                  <a:pt x="1020651" y="109308"/>
                </a:lnTo>
                <a:lnTo>
                  <a:pt x="1020651" y="112878"/>
                </a:lnTo>
                <a:lnTo>
                  <a:pt x="1020651" y="109308"/>
                </a:lnTo>
                <a:lnTo>
                  <a:pt x="1024545" y="109308"/>
                </a:lnTo>
                <a:lnTo>
                  <a:pt x="1024545" y="106012"/>
                </a:lnTo>
                <a:lnTo>
                  <a:pt x="1028438" y="106012"/>
                </a:lnTo>
                <a:lnTo>
                  <a:pt x="1024545" y="106012"/>
                </a:lnTo>
                <a:lnTo>
                  <a:pt x="1024545" y="109308"/>
                </a:lnTo>
                <a:lnTo>
                  <a:pt x="1028438" y="109308"/>
                </a:lnTo>
                <a:lnTo>
                  <a:pt x="1024545" y="112878"/>
                </a:lnTo>
                <a:lnTo>
                  <a:pt x="1028438" y="112878"/>
                </a:lnTo>
                <a:lnTo>
                  <a:pt x="1028438" y="117547"/>
                </a:lnTo>
                <a:lnTo>
                  <a:pt x="1034727" y="117547"/>
                </a:lnTo>
                <a:lnTo>
                  <a:pt x="1034727" y="121118"/>
                </a:lnTo>
                <a:lnTo>
                  <a:pt x="1038321" y="121118"/>
                </a:lnTo>
                <a:lnTo>
                  <a:pt x="1038321" y="124413"/>
                </a:lnTo>
                <a:lnTo>
                  <a:pt x="1042214" y="124413"/>
                </a:lnTo>
                <a:lnTo>
                  <a:pt x="1042214" y="127984"/>
                </a:lnTo>
                <a:lnTo>
                  <a:pt x="1038321" y="131554"/>
                </a:lnTo>
                <a:lnTo>
                  <a:pt x="1034727" y="131554"/>
                </a:lnTo>
                <a:lnTo>
                  <a:pt x="1034727" y="133751"/>
                </a:lnTo>
                <a:lnTo>
                  <a:pt x="1030834" y="133751"/>
                </a:lnTo>
                <a:lnTo>
                  <a:pt x="1030834" y="137322"/>
                </a:lnTo>
                <a:lnTo>
                  <a:pt x="1034727" y="137322"/>
                </a:lnTo>
                <a:lnTo>
                  <a:pt x="1034727" y="144188"/>
                </a:lnTo>
                <a:lnTo>
                  <a:pt x="1038321" y="144188"/>
                </a:lnTo>
                <a:lnTo>
                  <a:pt x="1034727" y="148857"/>
                </a:lnTo>
                <a:lnTo>
                  <a:pt x="1034727" y="152427"/>
                </a:lnTo>
                <a:lnTo>
                  <a:pt x="1030834" y="152427"/>
                </a:lnTo>
                <a:lnTo>
                  <a:pt x="1030834" y="155997"/>
                </a:lnTo>
                <a:lnTo>
                  <a:pt x="1028438" y="155997"/>
                </a:lnTo>
                <a:lnTo>
                  <a:pt x="1028438" y="165335"/>
                </a:lnTo>
                <a:lnTo>
                  <a:pt x="1034727" y="165335"/>
                </a:lnTo>
                <a:lnTo>
                  <a:pt x="1034727" y="180441"/>
                </a:lnTo>
                <a:lnTo>
                  <a:pt x="1038321" y="180441"/>
                </a:lnTo>
                <a:lnTo>
                  <a:pt x="1038321" y="189779"/>
                </a:lnTo>
                <a:lnTo>
                  <a:pt x="1034727" y="189779"/>
                </a:lnTo>
                <a:lnTo>
                  <a:pt x="1034727" y="196645"/>
                </a:lnTo>
                <a:lnTo>
                  <a:pt x="1030834" y="196645"/>
                </a:lnTo>
                <a:lnTo>
                  <a:pt x="1030834" y="203511"/>
                </a:lnTo>
                <a:lnTo>
                  <a:pt x="1038321" y="203511"/>
                </a:lnTo>
                <a:lnTo>
                  <a:pt x="1038321" y="208180"/>
                </a:lnTo>
                <a:lnTo>
                  <a:pt x="1042214" y="208180"/>
                </a:lnTo>
                <a:lnTo>
                  <a:pt x="1042214" y="203511"/>
                </a:lnTo>
                <a:lnTo>
                  <a:pt x="1051199" y="203511"/>
                </a:lnTo>
                <a:lnTo>
                  <a:pt x="1051199" y="209278"/>
                </a:lnTo>
                <a:lnTo>
                  <a:pt x="1061381" y="209278"/>
                </a:lnTo>
                <a:lnTo>
                  <a:pt x="1061381" y="208180"/>
                </a:lnTo>
                <a:lnTo>
                  <a:pt x="1058686" y="208180"/>
                </a:lnTo>
                <a:lnTo>
                  <a:pt x="1061381" y="203511"/>
                </a:lnTo>
                <a:lnTo>
                  <a:pt x="1064975" y="203511"/>
                </a:lnTo>
                <a:lnTo>
                  <a:pt x="1064975" y="200215"/>
                </a:lnTo>
                <a:lnTo>
                  <a:pt x="1068869" y="200215"/>
                </a:lnTo>
                <a:lnTo>
                  <a:pt x="1068869" y="196645"/>
                </a:lnTo>
                <a:lnTo>
                  <a:pt x="1068869" y="200215"/>
                </a:lnTo>
                <a:lnTo>
                  <a:pt x="1072762" y="200215"/>
                </a:lnTo>
                <a:lnTo>
                  <a:pt x="1072762" y="203511"/>
                </a:lnTo>
                <a:lnTo>
                  <a:pt x="1076356" y="208180"/>
                </a:lnTo>
                <a:lnTo>
                  <a:pt x="1081447" y="208180"/>
                </a:lnTo>
                <a:lnTo>
                  <a:pt x="1081447" y="212849"/>
                </a:lnTo>
                <a:lnTo>
                  <a:pt x="1076356" y="217518"/>
                </a:lnTo>
                <a:lnTo>
                  <a:pt x="1072762" y="217518"/>
                </a:lnTo>
                <a:lnTo>
                  <a:pt x="1072762" y="221088"/>
                </a:lnTo>
                <a:lnTo>
                  <a:pt x="1076356" y="224682"/>
                </a:lnTo>
                <a:lnTo>
                  <a:pt x="1076356" y="227954"/>
                </a:lnTo>
                <a:lnTo>
                  <a:pt x="1072762" y="227954"/>
                </a:lnTo>
                <a:lnTo>
                  <a:pt x="1076356" y="231548"/>
                </a:lnTo>
                <a:lnTo>
                  <a:pt x="1076356" y="240862"/>
                </a:lnTo>
                <a:lnTo>
                  <a:pt x="1081447" y="240862"/>
                </a:lnTo>
                <a:lnTo>
                  <a:pt x="1081447" y="245531"/>
                </a:lnTo>
                <a:lnTo>
                  <a:pt x="1085340" y="245531"/>
                </a:lnTo>
                <a:lnTo>
                  <a:pt x="1085340" y="248827"/>
                </a:lnTo>
                <a:lnTo>
                  <a:pt x="1091630" y="248827"/>
                </a:lnTo>
                <a:lnTo>
                  <a:pt x="1091630" y="252397"/>
                </a:lnTo>
                <a:lnTo>
                  <a:pt x="1095523" y="252397"/>
                </a:lnTo>
                <a:lnTo>
                  <a:pt x="1095523" y="255968"/>
                </a:lnTo>
                <a:lnTo>
                  <a:pt x="1099416" y="255968"/>
                </a:lnTo>
                <a:lnTo>
                  <a:pt x="1099416" y="272172"/>
                </a:lnTo>
                <a:lnTo>
                  <a:pt x="1103010" y="272172"/>
                </a:lnTo>
                <a:lnTo>
                  <a:pt x="1103010" y="283707"/>
                </a:lnTo>
                <a:lnTo>
                  <a:pt x="1099416" y="283707"/>
                </a:lnTo>
                <a:lnTo>
                  <a:pt x="1095523" y="286179"/>
                </a:lnTo>
                <a:lnTo>
                  <a:pt x="1095523" y="289749"/>
                </a:lnTo>
                <a:lnTo>
                  <a:pt x="1091630" y="289749"/>
                </a:lnTo>
                <a:lnTo>
                  <a:pt x="1091630" y="293045"/>
                </a:lnTo>
                <a:lnTo>
                  <a:pt x="1095523" y="293045"/>
                </a:lnTo>
                <a:lnTo>
                  <a:pt x="1095523" y="296615"/>
                </a:lnTo>
                <a:lnTo>
                  <a:pt x="1099416" y="296615"/>
                </a:lnTo>
                <a:lnTo>
                  <a:pt x="1099416" y="304854"/>
                </a:lnTo>
                <a:lnTo>
                  <a:pt x="1103010" y="304854"/>
                </a:lnTo>
                <a:lnTo>
                  <a:pt x="1103010" y="311720"/>
                </a:lnTo>
                <a:lnTo>
                  <a:pt x="1106903" y="311720"/>
                </a:lnTo>
                <a:lnTo>
                  <a:pt x="1103010" y="311720"/>
                </a:lnTo>
                <a:lnTo>
                  <a:pt x="1106903" y="313918"/>
                </a:lnTo>
                <a:lnTo>
                  <a:pt x="1103010" y="313918"/>
                </a:lnTo>
                <a:lnTo>
                  <a:pt x="1106903" y="313918"/>
                </a:lnTo>
                <a:lnTo>
                  <a:pt x="1103010" y="317488"/>
                </a:lnTo>
                <a:lnTo>
                  <a:pt x="1106903" y="317488"/>
                </a:lnTo>
                <a:lnTo>
                  <a:pt x="1106903" y="321058"/>
                </a:lnTo>
                <a:lnTo>
                  <a:pt x="1113193" y="321058"/>
                </a:lnTo>
                <a:lnTo>
                  <a:pt x="1113193" y="324629"/>
                </a:lnTo>
                <a:lnTo>
                  <a:pt x="1117086" y="327924"/>
                </a:lnTo>
                <a:lnTo>
                  <a:pt x="1117086" y="336164"/>
                </a:lnTo>
                <a:lnTo>
                  <a:pt x="1120979" y="336164"/>
                </a:lnTo>
                <a:lnTo>
                  <a:pt x="1117086" y="337262"/>
                </a:lnTo>
                <a:lnTo>
                  <a:pt x="1117086" y="340833"/>
                </a:lnTo>
                <a:lnTo>
                  <a:pt x="1126071" y="340833"/>
                </a:lnTo>
                <a:lnTo>
                  <a:pt x="1120979" y="340833"/>
                </a:lnTo>
                <a:lnTo>
                  <a:pt x="1120979" y="348797"/>
                </a:lnTo>
                <a:lnTo>
                  <a:pt x="1126071" y="348797"/>
                </a:lnTo>
                <a:lnTo>
                  <a:pt x="1126071" y="355938"/>
                </a:lnTo>
                <a:lnTo>
                  <a:pt x="1120979" y="355938"/>
                </a:lnTo>
                <a:lnTo>
                  <a:pt x="1126071" y="355938"/>
                </a:lnTo>
                <a:lnTo>
                  <a:pt x="1126071" y="359509"/>
                </a:lnTo>
                <a:lnTo>
                  <a:pt x="1129665" y="359509"/>
                </a:lnTo>
                <a:lnTo>
                  <a:pt x="1129665" y="361706"/>
                </a:lnTo>
                <a:lnTo>
                  <a:pt x="1113193" y="361706"/>
                </a:lnTo>
                <a:lnTo>
                  <a:pt x="1110797" y="365276"/>
                </a:lnTo>
                <a:lnTo>
                  <a:pt x="1110797" y="368572"/>
                </a:lnTo>
                <a:lnTo>
                  <a:pt x="1106903" y="368572"/>
                </a:lnTo>
                <a:lnTo>
                  <a:pt x="1110797" y="368572"/>
                </a:lnTo>
                <a:lnTo>
                  <a:pt x="1110797" y="373241"/>
                </a:lnTo>
                <a:lnTo>
                  <a:pt x="1103010" y="373241"/>
                </a:lnTo>
                <a:lnTo>
                  <a:pt x="1103010" y="376811"/>
                </a:lnTo>
                <a:lnTo>
                  <a:pt x="1106903" y="376811"/>
                </a:lnTo>
                <a:lnTo>
                  <a:pt x="1106903" y="380381"/>
                </a:lnTo>
                <a:lnTo>
                  <a:pt x="1110797" y="380381"/>
                </a:lnTo>
                <a:lnTo>
                  <a:pt x="1110797" y="387248"/>
                </a:lnTo>
                <a:lnTo>
                  <a:pt x="1106903" y="389719"/>
                </a:lnTo>
                <a:lnTo>
                  <a:pt x="1110797" y="389719"/>
                </a:lnTo>
                <a:lnTo>
                  <a:pt x="1110797" y="393015"/>
                </a:lnTo>
                <a:lnTo>
                  <a:pt x="1113193" y="393015"/>
                </a:lnTo>
                <a:lnTo>
                  <a:pt x="1113193" y="400156"/>
                </a:lnTo>
                <a:lnTo>
                  <a:pt x="1110797" y="400156"/>
                </a:lnTo>
                <a:lnTo>
                  <a:pt x="1110797" y="404825"/>
                </a:lnTo>
                <a:lnTo>
                  <a:pt x="1113193" y="404825"/>
                </a:lnTo>
                <a:lnTo>
                  <a:pt x="1113193" y="408121"/>
                </a:lnTo>
                <a:lnTo>
                  <a:pt x="1110797" y="411691"/>
                </a:lnTo>
                <a:lnTo>
                  <a:pt x="1110797" y="414163"/>
                </a:lnTo>
                <a:lnTo>
                  <a:pt x="1106903" y="414163"/>
                </a:lnTo>
                <a:lnTo>
                  <a:pt x="1106903" y="417458"/>
                </a:lnTo>
                <a:lnTo>
                  <a:pt x="1095523" y="417458"/>
                </a:lnTo>
                <a:lnTo>
                  <a:pt x="1095523" y="421029"/>
                </a:lnTo>
                <a:lnTo>
                  <a:pt x="1091630" y="421029"/>
                </a:lnTo>
                <a:lnTo>
                  <a:pt x="1091630" y="424599"/>
                </a:lnTo>
                <a:lnTo>
                  <a:pt x="1076356" y="424599"/>
                </a:lnTo>
                <a:lnTo>
                  <a:pt x="1081447" y="424599"/>
                </a:lnTo>
                <a:lnTo>
                  <a:pt x="1076356" y="427895"/>
                </a:lnTo>
                <a:lnTo>
                  <a:pt x="1081447" y="427895"/>
                </a:lnTo>
                <a:lnTo>
                  <a:pt x="1081447" y="439705"/>
                </a:lnTo>
                <a:lnTo>
                  <a:pt x="1085340" y="439705"/>
                </a:lnTo>
                <a:lnTo>
                  <a:pt x="1085340" y="440803"/>
                </a:lnTo>
                <a:lnTo>
                  <a:pt x="1081447" y="440803"/>
                </a:lnTo>
                <a:lnTo>
                  <a:pt x="1081447" y="445472"/>
                </a:lnTo>
                <a:lnTo>
                  <a:pt x="1085340" y="445472"/>
                </a:lnTo>
                <a:lnTo>
                  <a:pt x="1085340" y="449042"/>
                </a:lnTo>
                <a:lnTo>
                  <a:pt x="1081447" y="449042"/>
                </a:lnTo>
                <a:lnTo>
                  <a:pt x="1081447" y="455909"/>
                </a:lnTo>
                <a:lnTo>
                  <a:pt x="1085340" y="455909"/>
                </a:lnTo>
                <a:lnTo>
                  <a:pt x="1085340" y="465246"/>
                </a:lnTo>
                <a:lnTo>
                  <a:pt x="1081447" y="468817"/>
                </a:lnTo>
                <a:lnTo>
                  <a:pt x="1081447" y="465246"/>
                </a:lnTo>
                <a:lnTo>
                  <a:pt x="1081447" y="468817"/>
                </a:lnTo>
                <a:lnTo>
                  <a:pt x="1076356" y="468817"/>
                </a:lnTo>
                <a:lnTo>
                  <a:pt x="1076356" y="473211"/>
                </a:lnTo>
                <a:lnTo>
                  <a:pt x="1068869" y="473211"/>
                </a:lnTo>
                <a:lnTo>
                  <a:pt x="1068869" y="468817"/>
                </a:lnTo>
                <a:lnTo>
                  <a:pt x="1064975" y="468817"/>
                </a:lnTo>
                <a:lnTo>
                  <a:pt x="1064975" y="465246"/>
                </a:lnTo>
                <a:lnTo>
                  <a:pt x="1061381" y="465246"/>
                </a:lnTo>
                <a:lnTo>
                  <a:pt x="1061381" y="464148"/>
                </a:lnTo>
                <a:lnTo>
                  <a:pt x="1038321" y="464148"/>
                </a:lnTo>
                <a:lnTo>
                  <a:pt x="1038321" y="465246"/>
                </a:lnTo>
                <a:lnTo>
                  <a:pt x="1020651" y="465246"/>
                </a:lnTo>
                <a:lnTo>
                  <a:pt x="1020651" y="464148"/>
                </a:lnTo>
                <a:lnTo>
                  <a:pt x="1008073" y="464148"/>
                </a:lnTo>
                <a:lnTo>
                  <a:pt x="1008073" y="473211"/>
                </a:lnTo>
                <a:lnTo>
                  <a:pt x="1011966" y="473211"/>
                </a:lnTo>
                <a:lnTo>
                  <a:pt x="1008073" y="473211"/>
                </a:lnTo>
                <a:lnTo>
                  <a:pt x="1008073" y="487218"/>
                </a:lnTo>
                <a:lnTo>
                  <a:pt x="1004179" y="487218"/>
                </a:lnTo>
                <a:lnTo>
                  <a:pt x="1004179" y="496556"/>
                </a:lnTo>
                <a:lnTo>
                  <a:pt x="1001784" y="496556"/>
                </a:lnTo>
                <a:lnTo>
                  <a:pt x="1001784" y="500126"/>
                </a:lnTo>
                <a:lnTo>
                  <a:pt x="997890" y="500126"/>
                </a:lnTo>
                <a:lnTo>
                  <a:pt x="997890" y="517429"/>
                </a:lnTo>
                <a:lnTo>
                  <a:pt x="993997" y="517429"/>
                </a:lnTo>
                <a:lnTo>
                  <a:pt x="993997" y="524570"/>
                </a:lnTo>
                <a:lnTo>
                  <a:pt x="997890" y="524570"/>
                </a:lnTo>
                <a:lnTo>
                  <a:pt x="997890" y="527865"/>
                </a:lnTo>
                <a:lnTo>
                  <a:pt x="993997" y="527865"/>
                </a:lnTo>
                <a:lnTo>
                  <a:pt x="993997" y="532534"/>
                </a:lnTo>
                <a:lnTo>
                  <a:pt x="990403" y="532534"/>
                </a:lnTo>
                <a:lnTo>
                  <a:pt x="986510" y="536105"/>
                </a:lnTo>
                <a:lnTo>
                  <a:pt x="986510" y="532534"/>
                </a:lnTo>
                <a:lnTo>
                  <a:pt x="977525" y="532534"/>
                </a:lnTo>
                <a:lnTo>
                  <a:pt x="977525" y="524570"/>
                </a:lnTo>
                <a:lnTo>
                  <a:pt x="976327" y="524570"/>
                </a:lnTo>
                <a:lnTo>
                  <a:pt x="971236" y="527865"/>
                </a:lnTo>
                <a:lnTo>
                  <a:pt x="963749" y="527865"/>
                </a:lnTo>
                <a:lnTo>
                  <a:pt x="963749" y="532534"/>
                </a:lnTo>
                <a:lnTo>
                  <a:pt x="959855" y="532534"/>
                </a:lnTo>
                <a:lnTo>
                  <a:pt x="959855" y="539675"/>
                </a:lnTo>
                <a:lnTo>
                  <a:pt x="955962" y="541872"/>
                </a:lnTo>
                <a:lnTo>
                  <a:pt x="955962" y="567414"/>
                </a:lnTo>
                <a:lnTo>
                  <a:pt x="959855" y="568787"/>
                </a:lnTo>
                <a:lnTo>
                  <a:pt x="959855" y="576752"/>
                </a:lnTo>
                <a:lnTo>
                  <a:pt x="955962" y="576752"/>
                </a:lnTo>
                <a:lnTo>
                  <a:pt x="955962" y="580322"/>
                </a:lnTo>
                <a:lnTo>
                  <a:pt x="947277" y="580322"/>
                </a:lnTo>
                <a:lnTo>
                  <a:pt x="947277" y="587188"/>
                </a:lnTo>
                <a:lnTo>
                  <a:pt x="952368" y="587188"/>
                </a:lnTo>
                <a:lnTo>
                  <a:pt x="952368" y="583893"/>
                </a:lnTo>
                <a:lnTo>
                  <a:pt x="955962" y="583893"/>
                </a:lnTo>
                <a:lnTo>
                  <a:pt x="955962" y="587188"/>
                </a:lnTo>
                <a:lnTo>
                  <a:pt x="959855" y="587188"/>
                </a:lnTo>
                <a:lnTo>
                  <a:pt x="959855" y="583893"/>
                </a:lnTo>
                <a:lnTo>
                  <a:pt x="963749" y="583893"/>
                </a:lnTo>
                <a:lnTo>
                  <a:pt x="963749" y="587188"/>
                </a:lnTo>
                <a:lnTo>
                  <a:pt x="967343" y="591857"/>
                </a:lnTo>
                <a:lnTo>
                  <a:pt x="967343" y="601195"/>
                </a:lnTo>
                <a:lnTo>
                  <a:pt x="976327" y="601195"/>
                </a:lnTo>
                <a:lnTo>
                  <a:pt x="977525" y="604766"/>
                </a:lnTo>
                <a:lnTo>
                  <a:pt x="977525" y="601195"/>
                </a:lnTo>
                <a:lnTo>
                  <a:pt x="981418" y="601195"/>
                </a:lnTo>
                <a:lnTo>
                  <a:pt x="981418" y="604766"/>
                </a:lnTo>
                <a:lnTo>
                  <a:pt x="986510" y="604766"/>
                </a:lnTo>
                <a:lnTo>
                  <a:pt x="986510" y="617399"/>
                </a:lnTo>
                <a:lnTo>
                  <a:pt x="990403" y="617399"/>
                </a:lnTo>
                <a:lnTo>
                  <a:pt x="990403" y="620970"/>
                </a:lnTo>
                <a:lnTo>
                  <a:pt x="986510" y="624540"/>
                </a:lnTo>
                <a:lnTo>
                  <a:pt x="986510" y="627836"/>
                </a:lnTo>
                <a:lnTo>
                  <a:pt x="981418" y="632505"/>
                </a:lnTo>
                <a:lnTo>
                  <a:pt x="977525" y="632505"/>
                </a:lnTo>
                <a:lnTo>
                  <a:pt x="976327" y="636075"/>
                </a:lnTo>
                <a:lnTo>
                  <a:pt x="976327" y="639645"/>
                </a:lnTo>
                <a:lnTo>
                  <a:pt x="971236" y="639645"/>
                </a:lnTo>
                <a:lnTo>
                  <a:pt x="971236" y="643216"/>
                </a:lnTo>
                <a:lnTo>
                  <a:pt x="967343" y="643216"/>
                </a:lnTo>
                <a:lnTo>
                  <a:pt x="967343" y="645413"/>
                </a:lnTo>
                <a:lnTo>
                  <a:pt x="963749" y="645413"/>
                </a:lnTo>
                <a:lnTo>
                  <a:pt x="963749" y="648983"/>
                </a:lnTo>
                <a:lnTo>
                  <a:pt x="959855" y="648983"/>
                </a:lnTo>
                <a:lnTo>
                  <a:pt x="959855" y="655849"/>
                </a:lnTo>
                <a:lnTo>
                  <a:pt x="955962" y="655849"/>
                </a:lnTo>
                <a:lnTo>
                  <a:pt x="955962" y="660518"/>
                </a:lnTo>
                <a:lnTo>
                  <a:pt x="945779" y="660518"/>
                </a:lnTo>
                <a:lnTo>
                  <a:pt x="945779" y="664089"/>
                </a:lnTo>
                <a:lnTo>
                  <a:pt x="942186" y="664089"/>
                </a:lnTo>
                <a:lnTo>
                  <a:pt x="942186" y="667385"/>
                </a:lnTo>
                <a:lnTo>
                  <a:pt x="937094" y="667385"/>
                </a:lnTo>
                <a:lnTo>
                  <a:pt x="937094" y="664089"/>
                </a:lnTo>
                <a:lnTo>
                  <a:pt x="929308" y="664089"/>
                </a:lnTo>
                <a:lnTo>
                  <a:pt x="929308" y="660518"/>
                </a:lnTo>
                <a:lnTo>
                  <a:pt x="915531" y="660518"/>
                </a:lnTo>
                <a:lnTo>
                  <a:pt x="915531" y="655849"/>
                </a:lnTo>
                <a:lnTo>
                  <a:pt x="915531" y="660518"/>
                </a:lnTo>
                <a:lnTo>
                  <a:pt x="911638" y="655849"/>
                </a:lnTo>
                <a:lnTo>
                  <a:pt x="906547" y="655849"/>
                </a:lnTo>
                <a:lnTo>
                  <a:pt x="902653" y="652279"/>
                </a:lnTo>
                <a:lnTo>
                  <a:pt x="895166" y="652279"/>
                </a:lnTo>
                <a:lnTo>
                  <a:pt x="895166" y="648983"/>
                </a:lnTo>
                <a:lnTo>
                  <a:pt x="884984" y="648983"/>
                </a:lnTo>
                <a:lnTo>
                  <a:pt x="884984" y="645413"/>
                </a:lnTo>
                <a:lnTo>
                  <a:pt x="868512" y="645413"/>
                </a:lnTo>
                <a:lnTo>
                  <a:pt x="868512" y="643216"/>
                </a:lnTo>
                <a:lnTo>
                  <a:pt x="868512" y="645413"/>
                </a:lnTo>
                <a:lnTo>
                  <a:pt x="868512" y="643216"/>
                </a:lnTo>
                <a:lnTo>
                  <a:pt x="854735" y="643216"/>
                </a:lnTo>
                <a:lnTo>
                  <a:pt x="854735" y="639645"/>
                </a:lnTo>
                <a:lnTo>
                  <a:pt x="846949" y="639645"/>
                </a:lnTo>
                <a:lnTo>
                  <a:pt x="846949" y="636075"/>
                </a:lnTo>
                <a:lnTo>
                  <a:pt x="841857" y="636075"/>
                </a:lnTo>
                <a:lnTo>
                  <a:pt x="841857" y="632505"/>
                </a:lnTo>
                <a:lnTo>
                  <a:pt x="838264" y="632505"/>
                </a:lnTo>
                <a:lnTo>
                  <a:pt x="838264" y="627836"/>
                </a:lnTo>
                <a:lnTo>
                  <a:pt x="836766" y="627836"/>
                </a:lnTo>
                <a:lnTo>
                  <a:pt x="836766" y="624540"/>
                </a:lnTo>
                <a:lnTo>
                  <a:pt x="831675" y="620970"/>
                </a:lnTo>
                <a:lnTo>
                  <a:pt x="831675" y="617399"/>
                </a:lnTo>
                <a:lnTo>
                  <a:pt x="828081" y="617399"/>
                </a:lnTo>
                <a:lnTo>
                  <a:pt x="828081" y="615202"/>
                </a:lnTo>
                <a:lnTo>
                  <a:pt x="824188" y="615202"/>
                </a:lnTo>
                <a:lnTo>
                  <a:pt x="824188" y="611632"/>
                </a:lnTo>
                <a:lnTo>
                  <a:pt x="820294" y="611632"/>
                </a:lnTo>
                <a:lnTo>
                  <a:pt x="816701" y="608336"/>
                </a:lnTo>
                <a:lnTo>
                  <a:pt x="812807" y="608336"/>
                </a:lnTo>
                <a:lnTo>
                  <a:pt x="812807" y="604766"/>
                </a:lnTo>
                <a:lnTo>
                  <a:pt x="806518" y="604766"/>
                </a:lnTo>
                <a:lnTo>
                  <a:pt x="806518" y="601195"/>
                </a:lnTo>
                <a:lnTo>
                  <a:pt x="802625" y="601195"/>
                </a:lnTo>
                <a:lnTo>
                  <a:pt x="802625" y="596526"/>
                </a:lnTo>
                <a:lnTo>
                  <a:pt x="802625" y="601195"/>
                </a:lnTo>
                <a:lnTo>
                  <a:pt x="797533" y="601195"/>
                </a:lnTo>
                <a:lnTo>
                  <a:pt x="797533" y="596526"/>
                </a:lnTo>
                <a:lnTo>
                  <a:pt x="797533" y="601195"/>
                </a:lnTo>
                <a:lnTo>
                  <a:pt x="797533" y="596526"/>
                </a:lnTo>
                <a:lnTo>
                  <a:pt x="797533" y="601195"/>
                </a:lnTo>
                <a:lnTo>
                  <a:pt x="797533" y="596526"/>
                </a:lnTo>
                <a:lnTo>
                  <a:pt x="786153" y="596526"/>
                </a:lnTo>
                <a:lnTo>
                  <a:pt x="786153" y="601195"/>
                </a:lnTo>
                <a:lnTo>
                  <a:pt x="786153" y="596526"/>
                </a:lnTo>
                <a:lnTo>
                  <a:pt x="779864" y="596526"/>
                </a:lnTo>
                <a:lnTo>
                  <a:pt x="779864" y="591857"/>
                </a:lnTo>
                <a:lnTo>
                  <a:pt x="775970" y="591857"/>
                </a:lnTo>
                <a:lnTo>
                  <a:pt x="779864" y="591857"/>
                </a:lnTo>
                <a:lnTo>
                  <a:pt x="775970" y="591857"/>
                </a:lnTo>
                <a:lnTo>
                  <a:pt x="775970" y="583893"/>
                </a:lnTo>
                <a:lnTo>
                  <a:pt x="772077" y="583893"/>
                </a:lnTo>
                <a:lnTo>
                  <a:pt x="772077" y="587188"/>
                </a:lnTo>
                <a:lnTo>
                  <a:pt x="772077" y="583893"/>
                </a:lnTo>
                <a:lnTo>
                  <a:pt x="772077" y="587188"/>
                </a:lnTo>
                <a:lnTo>
                  <a:pt x="772077" y="583893"/>
                </a:lnTo>
                <a:lnTo>
                  <a:pt x="766986" y="583893"/>
                </a:lnTo>
                <a:lnTo>
                  <a:pt x="766986" y="580322"/>
                </a:lnTo>
                <a:lnTo>
                  <a:pt x="763392" y="580322"/>
                </a:lnTo>
                <a:lnTo>
                  <a:pt x="763392" y="576752"/>
                </a:lnTo>
                <a:lnTo>
                  <a:pt x="759499" y="576752"/>
                </a:lnTo>
                <a:lnTo>
                  <a:pt x="759499" y="573456"/>
                </a:lnTo>
                <a:lnTo>
                  <a:pt x="755605" y="573456"/>
                </a:lnTo>
                <a:lnTo>
                  <a:pt x="755605" y="568787"/>
                </a:lnTo>
                <a:lnTo>
                  <a:pt x="755605" y="573456"/>
                </a:lnTo>
                <a:lnTo>
                  <a:pt x="753209" y="573456"/>
                </a:lnTo>
                <a:lnTo>
                  <a:pt x="753209" y="568787"/>
                </a:lnTo>
                <a:lnTo>
                  <a:pt x="749316" y="568787"/>
                </a:lnTo>
                <a:lnTo>
                  <a:pt x="749316" y="567414"/>
                </a:lnTo>
                <a:lnTo>
                  <a:pt x="741829" y="567414"/>
                </a:lnTo>
                <a:lnTo>
                  <a:pt x="741829" y="564118"/>
                </a:lnTo>
                <a:lnTo>
                  <a:pt x="732844" y="564118"/>
                </a:lnTo>
                <a:lnTo>
                  <a:pt x="732844" y="559449"/>
                </a:lnTo>
                <a:lnTo>
                  <a:pt x="732844" y="564118"/>
                </a:lnTo>
                <a:lnTo>
                  <a:pt x="732844" y="559449"/>
                </a:lnTo>
                <a:lnTo>
                  <a:pt x="732844" y="564118"/>
                </a:lnTo>
                <a:lnTo>
                  <a:pt x="732844" y="559449"/>
                </a:lnTo>
                <a:lnTo>
                  <a:pt x="732844" y="564118"/>
                </a:lnTo>
                <a:lnTo>
                  <a:pt x="728951" y="564118"/>
                </a:lnTo>
                <a:lnTo>
                  <a:pt x="728951" y="559449"/>
                </a:lnTo>
                <a:lnTo>
                  <a:pt x="732844" y="559449"/>
                </a:lnTo>
                <a:lnTo>
                  <a:pt x="732844" y="555879"/>
                </a:lnTo>
                <a:lnTo>
                  <a:pt x="732844" y="559449"/>
                </a:lnTo>
                <a:lnTo>
                  <a:pt x="728951" y="555879"/>
                </a:lnTo>
                <a:lnTo>
                  <a:pt x="728951" y="552309"/>
                </a:lnTo>
                <a:lnTo>
                  <a:pt x="732844" y="552309"/>
                </a:lnTo>
                <a:lnTo>
                  <a:pt x="728951" y="552309"/>
                </a:lnTo>
                <a:lnTo>
                  <a:pt x="728951" y="549013"/>
                </a:lnTo>
                <a:lnTo>
                  <a:pt x="725357" y="549013"/>
                </a:lnTo>
                <a:lnTo>
                  <a:pt x="728951" y="545419"/>
                </a:lnTo>
                <a:lnTo>
                  <a:pt x="725357" y="545419"/>
                </a:lnTo>
                <a:lnTo>
                  <a:pt x="725357" y="549013"/>
                </a:lnTo>
                <a:lnTo>
                  <a:pt x="725357" y="541872"/>
                </a:lnTo>
                <a:lnTo>
                  <a:pt x="719068" y="541872"/>
                </a:lnTo>
                <a:lnTo>
                  <a:pt x="722662" y="541872"/>
                </a:lnTo>
                <a:lnTo>
                  <a:pt x="722662" y="539675"/>
                </a:lnTo>
                <a:lnTo>
                  <a:pt x="719068" y="539675"/>
                </a:lnTo>
                <a:lnTo>
                  <a:pt x="719068" y="536105"/>
                </a:lnTo>
                <a:lnTo>
                  <a:pt x="715174" y="536105"/>
                </a:lnTo>
                <a:lnTo>
                  <a:pt x="719068" y="536105"/>
                </a:lnTo>
                <a:lnTo>
                  <a:pt x="715174" y="536105"/>
                </a:lnTo>
                <a:lnTo>
                  <a:pt x="719068" y="536105"/>
                </a:lnTo>
                <a:lnTo>
                  <a:pt x="715174" y="536105"/>
                </a:lnTo>
                <a:lnTo>
                  <a:pt x="715174" y="532534"/>
                </a:lnTo>
                <a:lnTo>
                  <a:pt x="707687" y="532534"/>
                </a:lnTo>
                <a:lnTo>
                  <a:pt x="707687" y="527865"/>
                </a:lnTo>
                <a:lnTo>
                  <a:pt x="702596" y="527865"/>
                </a:lnTo>
                <a:lnTo>
                  <a:pt x="702596" y="532534"/>
                </a:lnTo>
                <a:lnTo>
                  <a:pt x="702596" y="527865"/>
                </a:lnTo>
                <a:lnTo>
                  <a:pt x="702596" y="532534"/>
                </a:lnTo>
                <a:lnTo>
                  <a:pt x="702596" y="527865"/>
                </a:lnTo>
                <a:lnTo>
                  <a:pt x="702596" y="532534"/>
                </a:lnTo>
                <a:lnTo>
                  <a:pt x="702596" y="527865"/>
                </a:lnTo>
                <a:lnTo>
                  <a:pt x="698703" y="527865"/>
                </a:lnTo>
                <a:lnTo>
                  <a:pt x="698703" y="524570"/>
                </a:lnTo>
                <a:lnTo>
                  <a:pt x="697505" y="524570"/>
                </a:lnTo>
                <a:lnTo>
                  <a:pt x="698703" y="524570"/>
                </a:lnTo>
                <a:lnTo>
                  <a:pt x="697505" y="524570"/>
                </a:lnTo>
                <a:lnTo>
                  <a:pt x="698703" y="524570"/>
                </a:lnTo>
                <a:lnTo>
                  <a:pt x="697505" y="524570"/>
                </a:lnTo>
                <a:lnTo>
                  <a:pt x="697505" y="520999"/>
                </a:lnTo>
                <a:lnTo>
                  <a:pt x="692413" y="520999"/>
                </a:lnTo>
                <a:lnTo>
                  <a:pt x="697505" y="520999"/>
                </a:lnTo>
                <a:lnTo>
                  <a:pt x="692413" y="520999"/>
                </a:lnTo>
                <a:lnTo>
                  <a:pt x="692413" y="517429"/>
                </a:lnTo>
                <a:lnTo>
                  <a:pt x="684627" y="517429"/>
                </a:lnTo>
                <a:lnTo>
                  <a:pt x="684627" y="515232"/>
                </a:lnTo>
                <a:lnTo>
                  <a:pt x="668155" y="515232"/>
                </a:lnTo>
                <a:lnTo>
                  <a:pt x="668155" y="511661"/>
                </a:lnTo>
                <a:lnTo>
                  <a:pt x="654379" y="511661"/>
                </a:lnTo>
                <a:lnTo>
                  <a:pt x="654379" y="508091"/>
                </a:lnTo>
                <a:lnTo>
                  <a:pt x="632816" y="508091"/>
                </a:lnTo>
                <a:lnTo>
                  <a:pt x="627724" y="504795"/>
                </a:lnTo>
                <a:lnTo>
                  <a:pt x="616344" y="504795"/>
                </a:lnTo>
                <a:lnTo>
                  <a:pt x="616344" y="500126"/>
                </a:lnTo>
                <a:lnTo>
                  <a:pt x="610055" y="500126"/>
                </a:lnTo>
                <a:cubicBezTo>
                  <a:pt x="602268" y="495183"/>
                  <a:pt x="592984" y="490788"/>
                  <a:pt x="585796" y="483922"/>
                </a:cubicBezTo>
                <a:lnTo>
                  <a:pt x="583400" y="480352"/>
                </a:lnTo>
                <a:lnTo>
                  <a:pt x="579507" y="480352"/>
                </a:lnTo>
                <a:lnTo>
                  <a:pt x="579507" y="476782"/>
                </a:lnTo>
                <a:lnTo>
                  <a:pt x="575614" y="476782"/>
                </a:lnTo>
                <a:lnTo>
                  <a:pt x="575614" y="473211"/>
                </a:lnTo>
                <a:lnTo>
                  <a:pt x="568126" y="473211"/>
                </a:lnTo>
                <a:lnTo>
                  <a:pt x="568126" y="468817"/>
                </a:lnTo>
                <a:lnTo>
                  <a:pt x="548959" y="468817"/>
                </a:lnTo>
                <a:lnTo>
                  <a:pt x="552853" y="468817"/>
                </a:lnTo>
                <a:lnTo>
                  <a:pt x="545365" y="468817"/>
                </a:lnTo>
                <a:lnTo>
                  <a:pt x="545365" y="465246"/>
                </a:lnTo>
                <a:lnTo>
                  <a:pt x="541472" y="465246"/>
                </a:lnTo>
                <a:lnTo>
                  <a:pt x="541472" y="468817"/>
                </a:lnTo>
                <a:lnTo>
                  <a:pt x="541472" y="465246"/>
                </a:lnTo>
                <a:lnTo>
                  <a:pt x="531289" y="465246"/>
                </a:lnTo>
                <a:lnTo>
                  <a:pt x="531289" y="459479"/>
                </a:lnTo>
                <a:lnTo>
                  <a:pt x="527396" y="459479"/>
                </a:lnTo>
                <a:lnTo>
                  <a:pt x="523802" y="455885"/>
                </a:lnTo>
                <a:lnTo>
                  <a:pt x="518711" y="455885"/>
                </a:lnTo>
                <a:lnTo>
                  <a:pt x="518711" y="452338"/>
                </a:lnTo>
                <a:lnTo>
                  <a:pt x="507330" y="452338"/>
                </a:lnTo>
                <a:lnTo>
                  <a:pt x="507330" y="449042"/>
                </a:lnTo>
                <a:lnTo>
                  <a:pt x="503437" y="449042"/>
                </a:lnTo>
                <a:lnTo>
                  <a:pt x="503437" y="445472"/>
                </a:lnTo>
                <a:lnTo>
                  <a:pt x="497148" y="445472"/>
                </a:lnTo>
                <a:lnTo>
                  <a:pt x="497148" y="440803"/>
                </a:lnTo>
                <a:lnTo>
                  <a:pt x="497148" y="445472"/>
                </a:lnTo>
                <a:lnTo>
                  <a:pt x="497148" y="440803"/>
                </a:lnTo>
                <a:lnTo>
                  <a:pt x="497148" y="445472"/>
                </a:lnTo>
                <a:lnTo>
                  <a:pt x="497148" y="440803"/>
                </a:lnTo>
                <a:lnTo>
                  <a:pt x="493255" y="440803"/>
                </a:lnTo>
                <a:lnTo>
                  <a:pt x="493255" y="439705"/>
                </a:lnTo>
                <a:lnTo>
                  <a:pt x="488163" y="439705"/>
                </a:lnTo>
                <a:lnTo>
                  <a:pt x="488163" y="440803"/>
                </a:lnTo>
                <a:lnTo>
                  <a:pt x="476783" y="440803"/>
                </a:lnTo>
                <a:lnTo>
                  <a:pt x="476783" y="439705"/>
                </a:lnTo>
                <a:lnTo>
                  <a:pt x="470494" y="439705"/>
                </a:lnTo>
                <a:lnTo>
                  <a:pt x="470494" y="440803"/>
                </a:lnTo>
                <a:lnTo>
                  <a:pt x="470494" y="439705"/>
                </a:lnTo>
                <a:lnTo>
                  <a:pt x="466600" y="439705"/>
                </a:lnTo>
                <a:lnTo>
                  <a:pt x="466600" y="424599"/>
                </a:lnTo>
                <a:lnTo>
                  <a:pt x="459113" y="424599"/>
                </a:lnTo>
                <a:lnTo>
                  <a:pt x="459113" y="421029"/>
                </a:lnTo>
                <a:lnTo>
                  <a:pt x="450128" y="421029"/>
                </a:lnTo>
                <a:lnTo>
                  <a:pt x="450128" y="417458"/>
                </a:lnTo>
                <a:lnTo>
                  <a:pt x="443839" y="417458"/>
                </a:lnTo>
                <a:lnTo>
                  <a:pt x="443839" y="414163"/>
                </a:lnTo>
                <a:lnTo>
                  <a:pt x="436352" y="414163"/>
                </a:lnTo>
                <a:lnTo>
                  <a:pt x="436352" y="411691"/>
                </a:lnTo>
                <a:lnTo>
                  <a:pt x="423474" y="411691"/>
                </a:lnTo>
                <a:lnTo>
                  <a:pt x="423474" y="408121"/>
                </a:lnTo>
                <a:lnTo>
                  <a:pt x="419880" y="411715"/>
                </a:lnTo>
                <a:lnTo>
                  <a:pt x="419880" y="408121"/>
                </a:lnTo>
                <a:lnTo>
                  <a:pt x="419880" y="411691"/>
                </a:lnTo>
                <a:lnTo>
                  <a:pt x="418383" y="411691"/>
                </a:lnTo>
                <a:lnTo>
                  <a:pt x="418383" y="408121"/>
                </a:lnTo>
                <a:lnTo>
                  <a:pt x="409698" y="408121"/>
                </a:lnTo>
                <a:lnTo>
                  <a:pt x="409698" y="404825"/>
                </a:lnTo>
                <a:lnTo>
                  <a:pt x="401911" y="404825"/>
                </a:lnTo>
                <a:lnTo>
                  <a:pt x="401911" y="400156"/>
                </a:lnTo>
                <a:lnTo>
                  <a:pt x="388135" y="400156"/>
                </a:lnTo>
                <a:lnTo>
                  <a:pt x="388135" y="396585"/>
                </a:lnTo>
                <a:lnTo>
                  <a:pt x="367770" y="396585"/>
                </a:lnTo>
                <a:lnTo>
                  <a:pt x="367770" y="393015"/>
                </a:lnTo>
                <a:lnTo>
                  <a:pt x="367770" y="396585"/>
                </a:lnTo>
                <a:lnTo>
                  <a:pt x="367770" y="393015"/>
                </a:lnTo>
                <a:lnTo>
                  <a:pt x="363876" y="396585"/>
                </a:lnTo>
                <a:lnTo>
                  <a:pt x="361480" y="396585"/>
                </a:lnTo>
                <a:lnTo>
                  <a:pt x="363876" y="396585"/>
                </a:lnTo>
                <a:lnTo>
                  <a:pt x="361480" y="396585"/>
                </a:lnTo>
                <a:lnTo>
                  <a:pt x="361480" y="400156"/>
                </a:lnTo>
                <a:lnTo>
                  <a:pt x="361480" y="393015"/>
                </a:lnTo>
                <a:lnTo>
                  <a:pt x="357587" y="393015"/>
                </a:lnTo>
                <a:lnTo>
                  <a:pt x="357587" y="389719"/>
                </a:lnTo>
                <a:lnTo>
                  <a:pt x="353694" y="389719"/>
                </a:lnTo>
                <a:lnTo>
                  <a:pt x="353694" y="387248"/>
                </a:lnTo>
                <a:lnTo>
                  <a:pt x="345009" y="387248"/>
                </a:lnTo>
                <a:lnTo>
                  <a:pt x="345009" y="383677"/>
                </a:lnTo>
                <a:lnTo>
                  <a:pt x="337222" y="383677"/>
                </a:lnTo>
                <a:lnTo>
                  <a:pt x="337222" y="380381"/>
                </a:lnTo>
                <a:lnTo>
                  <a:pt x="327339" y="380381"/>
                </a:lnTo>
                <a:lnTo>
                  <a:pt x="327339" y="376811"/>
                </a:lnTo>
                <a:lnTo>
                  <a:pt x="323445" y="376811"/>
                </a:lnTo>
                <a:lnTo>
                  <a:pt x="319552" y="373241"/>
                </a:lnTo>
                <a:lnTo>
                  <a:pt x="314461" y="373241"/>
                </a:lnTo>
                <a:lnTo>
                  <a:pt x="314461" y="368572"/>
                </a:lnTo>
                <a:lnTo>
                  <a:pt x="310568" y="365276"/>
                </a:lnTo>
                <a:lnTo>
                  <a:pt x="309370" y="365276"/>
                </a:lnTo>
                <a:lnTo>
                  <a:pt x="309370" y="361706"/>
                </a:lnTo>
                <a:lnTo>
                  <a:pt x="300684" y="361706"/>
                </a:lnTo>
                <a:lnTo>
                  <a:pt x="300684" y="359509"/>
                </a:lnTo>
                <a:lnTo>
                  <a:pt x="296791" y="359509"/>
                </a:lnTo>
                <a:lnTo>
                  <a:pt x="296791" y="355938"/>
                </a:lnTo>
                <a:lnTo>
                  <a:pt x="292898" y="355938"/>
                </a:lnTo>
                <a:lnTo>
                  <a:pt x="292898" y="352368"/>
                </a:lnTo>
                <a:lnTo>
                  <a:pt x="289304" y="352368"/>
                </a:lnTo>
                <a:lnTo>
                  <a:pt x="289304" y="348797"/>
                </a:lnTo>
                <a:lnTo>
                  <a:pt x="280319" y="348797"/>
                </a:lnTo>
                <a:lnTo>
                  <a:pt x="280319" y="345502"/>
                </a:lnTo>
                <a:lnTo>
                  <a:pt x="274030" y="345502"/>
                </a:lnTo>
                <a:lnTo>
                  <a:pt x="274030" y="337262"/>
                </a:lnTo>
                <a:lnTo>
                  <a:pt x="279121" y="336164"/>
                </a:lnTo>
                <a:lnTo>
                  <a:pt x="274030" y="336164"/>
                </a:lnTo>
                <a:lnTo>
                  <a:pt x="274030" y="331495"/>
                </a:lnTo>
                <a:lnTo>
                  <a:pt x="270137" y="331495"/>
                </a:lnTo>
                <a:lnTo>
                  <a:pt x="270137" y="327924"/>
                </a:lnTo>
                <a:lnTo>
                  <a:pt x="266243" y="327924"/>
                </a:lnTo>
                <a:lnTo>
                  <a:pt x="266243" y="324629"/>
                </a:lnTo>
                <a:lnTo>
                  <a:pt x="262650" y="324629"/>
                </a:lnTo>
                <a:lnTo>
                  <a:pt x="258756" y="321058"/>
                </a:lnTo>
                <a:lnTo>
                  <a:pt x="252467" y="321058"/>
                </a:lnTo>
                <a:lnTo>
                  <a:pt x="252467" y="317488"/>
                </a:lnTo>
                <a:lnTo>
                  <a:pt x="244680" y="317488"/>
                </a:lnTo>
                <a:lnTo>
                  <a:pt x="244680" y="313918"/>
                </a:lnTo>
                <a:lnTo>
                  <a:pt x="235995" y="313918"/>
                </a:lnTo>
                <a:lnTo>
                  <a:pt x="235995" y="311720"/>
                </a:lnTo>
                <a:lnTo>
                  <a:pt x="225813" y="311720"/>
                </a:lnTo>
                <a:lnTo>
                  <a:pt x="225813" y="308150"/>
                </a:lnTo>
                <a:lnTo>
                  <a:pt x="225813" y="311720"/>
                </a:lnTo>
                <a:lnTo>
                  <a:pt x="225813" y="308150"/>
                </a:lnTo>
                <a:lnTo>
                  <a:pt x="218026" y="308150"/>
                </a:lnTo>
                <a:lnTo>
                  <a:pt x="218026" y="300185"/>
                </a:lnTo>
                <a:lnTo>
                  <a:pt x="209341" y="300185"/>
                </a:lnTo>
                <a:lnTo>
                  <a:pt x="209341" y="296615"/>
                </a:lnTo>
                <a:lnTo>
                  <a:pt x="201554" y="296615"/>
                </a:lnTo>
                <a:lnTo>
                  <a:pt x="201554" y="300185"/>
                </a:lnTo>
                <a:lnTo>
                  <a:pt x="201554" y="296615"/>
                </a:lnTo>
                <a:lnTo>
                  <a:pt x="201554" y="300185"/>
                </a:lnTo>
                <a:lnTo>
                  <a:pt x="197960" y="300185"/>
                </a:lnTo>
                <a:lnTo>
                  <a:pt x="197960" y="296615"/>
                </a:lnTo>
                <a:lnTo>
                  <a:pt x="197960" y="300185"/>
                </a:lnTo>
                <a:lnTo>
                  <a:pt x="195265" y="300185"/>
                </a:lnTo>
                <a:lnTo>
                  <a:pt x="195265" y="296615"/>
                </a:lnTo>
                <a:lnTo>
                  <a:pt x="195265" y="300185"/>
                </a:lnTo>
                <a:lnTo>
                  <a:pt x="195265" y="296615"/>
                </a:lnTo>
                <a:lnTo>
                  <a:pt x="195265" y="300185"/>
                </a:lnTo>
                <a:lnTo>
                  <a:pt x="191671" y="296591"/>
                </a:lnTo>
                <a:lnTo>
                  <a:pt x="191671" y="300185"/>
                </a:lnTo>
                <a:lnTo>
                  <a:pt x="191671" y="296615"/>
                </a:lnTo>
                <a:lnTo>
                  <a:pt x="179991" y="296615"/>
                </a:lnTo>
                <a:lnTo>
                  <a:pt x="179991" y="293045"/>
                </a:lnTo>
                <a:lnTo>
                  <a:pt x="179991" y="296615"/>
                </a:lnTo>
                <a:lnTo>
                  <a:pt x="179991" y="293045"/>
                </a:lnTo>
                <a:lnTo>
                  <a:pt x="175199" y="293045"/>
                </a:lnTo>
                <a:lnTo>
                  <a:pt x="171306" y="289749"/>
                </a:lnTo>
                <a:lnTo>
                  <a:pt x="170108" y="289749"/>
                </a:lnTo>
                <a:lnTo>
                  <a:pt x="170108" y="286179"/>
                </a:lnTo>
                <a:lnTo>
                  <a:pt x="165017" y="286179"/>
                </a:lnTo>
                <a:lnTo>
                  <a:pt x="165017" y="280411"/>
                </a:lnTo>
                <a:lnTo>
                  <a:pt x="161124" y="280411"/>
                </a:lnTo>
                <a:lnTo>
                  <a:pt x="161124" y="268601"/>
                </a:lnTo>
                <a:lnTo>
                  <a:pt x="157230" y="268601"/>
                </a:lnTo>
                <a:lnTo>
                  <a:pt x="157230" y="265306"/>
                </a:lnTo>
                <a:lnTo>
                  <a:pt x="149743" y="265306"/>
                </a:lnTo>
                <a:lnTo>
                  <a:pt x="144652" y="261735"/>
                </a:lnTo>
                <a:lnTo>
                  <a:pt x="134469" y="261735"/>
                </a:lnTo>
                <a:lnTo>
                  <a:pt x="134469" y="259538"/>
                </a:lnTo>
                <a:lnTo>
                  <a:pt x="126982" y="259538"/>
                </a:lnTo>
                <a:lnTo>
                  <a:pt x="126982" y="255968"/>
                </a:lnTo>
                <a:lnTo>
                  <a:pt x="115601" y="255968"/>
                </a:lnTo>
                <a:lnTo>
                  <a:pt x="115601" y="252397"/>
                </a:lnTo>
                <a:lnTo>
                  <a:pt x="109013" y="252397"/>
                </a:lnTo>
                <a:lnTo>
                  <a:pt x="105419" y="248803"/>
                </a:lnTo>
                <a:lnTo>
                  <a:pt x="100328" y="248803"/>
                </a:lnTo>
                <a:lnTo>
                  <a:pt x="100328" y="245531"/>
                </a:lnTo>
                <a:lnTo>
                  <a:pt x="96434" y="245531"/>
                </a:lnTo>
                <a:lnTo>
                  <a:pt x="92541" y="240862"/>
                </a:lnTo>
                <a:lnTo>
                  <a:pt x="88947" y="240862"/>
                </a:lnTo>
                <a:lnTo>
                  <a:pt x="88947" y="237292"/>
                </a:lnTo>
                <a:lnTo>
                  <a:pt x="82358" y="237292"/>
                </a:lnTo>
                <a:lnTo>
                  <a:pt x="82358" y="233722"/>
                </a:lnTo>
                <a:lnTo>
                  <a:pt x="74871" y="233722"/>
                </a:lnTo>
                <a:lnTo>
                  <a:pt x="74871" y="231524"/>
                </a:lnTo>
                <a:lnTo>
                  <a:pt x="62293" y="231524"/>
                </a:lnTo>
                <a:lnTo>
                  <a:pt x="62293" y="227954"/>
                </a:lnTo>
                <a:lnTo>
                  <a:pt x="58399" y="227954"/>
                </a:lnTo>
                <a:lnTo>
                  <a:pt x="58399" y="231524"/>
                </a:lnTo>
                <a:lnTo>
                  <a:pt x="56004" y="231524"/>
                </a:lnTo>
                <a:lnTo>
                  <a:pt x="56004" y="227954"/>
                </a:lnTo>
                <a:lnTo>
                  <a:pt x="58399" y="227954"/>
                </a:lnTo>
                <a:lnTo>
                  <a:pt x="58399" y="224658"/>
                </a:lnTo>
                <a:lnTo>
                  <a:pt x="56004" y="224658"/>
                </a:lnTo>
                <a:lnTo>
                  <a:pt x="56004" y="221088"/>
                </a:lnTo>
                <a:lnTo>
                  <a:pt x="48217" y="221088"/>
                </a:lnTo>
                <a:lnTo>
                  <a:pt x="48217" y="217518"/>
                </a:lnTo>
                <a:lnTo>
                  <a:pt x="44324" y="217518"/>
                </a:lnTo>
                <a:lnTo>
                  <a:pt x="40730" y="212849"/>
                </a:lnTo>
                <a:lnTo>
                  <a:pt x="31745" y="212849"/>
                </a:lnTo>
                <a:lnTo>
                  <a:pt x="31745" y="209278"/>
                </a:lnTo>
                <a:lnTo>
                  <a:pt x="31745" y="212849"/>
                </a:lnTo>
                <a:lnTo>
                  <a:pt x="30547" y="212849"/>
                </a:lnTo>
                <a:lnTo>
                  <a:pt x="30547" y="209278"/>
                </a:lnTo>
                <a:lnTo>
                  <a:pt x="25456" y="209278"/>
                </a:lnTo>
                <a:lnTo>
                  <a:pt x="25456" y="208180"/>
                </a:lnTo>
                <a:lnTo>
                  <a:pt x="21563" y="208180"/>
                </a:lnTo>
                <a:lnTo>
                  <a:pt x="21563" y="203511"/>
                </a:lnTo>
                <a:lnTo>
                  <a:pt x="10182" y="203511"/>
                </a:lnTo>
                <a:lnTo>
                  <a:pt x="10182" y="200215"/>
                </a:lnTo>
                <a:lnTo>
                  <a:pt x="10182" y="203511"/>
                </a:lnTo>
                <a:lnTo>
                  <a:pt x="5091" y="203511"/>
                </a:lnTo>
                <a:lnTo>
                  <a:pt x="5091" y="200215"/>
                </a:lnTo>
                <a:lnTo>
                  <a:pt x="0" y="200215"/>
                </a:lnTo>
                <a:lnTo>
                  <a:pt x="0" y="196645"/>
                </a:lnTo>
                <a:lnTo>
                  <a:pt x="0" y="200215"/>
                </a:lnTo>
                <a:lnTo>
                  <a:pt x="0" y="196645"/>
                </a:lnTo>
                <a:lnTo>
                  <a:pt x="5091" y="196645"/>
                </a:lnTo>
                <a:lnTo>
                  <a:pt x="5091" y="189779"/>
                </a:lnTo>
                <a:lnTo>
                  <a:pt x="10182" y="189779"/>
                </a:lnTo>
                <a:lnTo>
                  <a:pt x="10182" y="186208"/>
                </a:lnTo>
                <a:lnTo>
                  <a:pt x="14075" y="186208"/>
                </a:lnTo>
                <a:lnTo>
                  <a:pt x="14075" y="172201"/>
                </a:lnTo>
                <a:lnTo>
                  <a:pt x="17969" y="172201"/>
                </a:lnTo>
                <a:lnTo>
                  <a:pt x="17969" y="168631"/>
                </a:lnTo>
                <a:lnTo>
                  <a:pt x="21563" y="168631"/>
                </a:lnTo>
                <a:lnTo>
                  <a:pt x="21563" y="165335"/>
                </a:lnTo>
                <a:lnTo>
                  <a:pt x="25456" y="165335"/>
                </a:lnTo>
                <a:lnTo>
                  <a:pt x="25456" y="161765"/>
                </a:lnTo>
                <a:lnTo>
                  <a:pt x="30547" y="158194"/>
                </a:lnTo>
                <a:lnTo>
                  <a:pt x="30547" y="148857"/>
                </a:lnTo>
                <a:lnTo>
                  <a:pt x="31745" y="144188"/>
                </a:lnTo>
                <a:lnTo>
                  <a:pt x="31745" y="137322"/>
                </a:lnTo>
                <a:lnTo>
                  <a:pt x="35638" y="137322"/>
                </a:lnTo>
                <a:lnTo>
                  <a:pt x="35638" y="133751"/>
                </a:lnTo>
                <a:lnTo>
                  <a:pt x="40730" y="133751"/>
                </a:lnTo>
                <a:lnTo>
                  <a:pt x="40730" y="131554"/>
                </a:lnTo>
                <a:lnTo>
                  <a:pt x="48217" y="131554"/>
                </a:lnTo>
                <a:lnTo>
                  <a:pt x="48217" y="127984"/>
                </a:lnTo>
                <a:lnTo>
                  <a:pt x="52110" y="127984"/>
                </a:lnTo>
                <a:lnTo>
                  <a:pt x="52110" y="124413"/>
                </a:lnTo>
                <a:lnTo>
                  <a:pt x="65887" y="124413"/>
                </a:lnTo>
                <a:lnTo>
                  <a:pt x="65887" y="121118"/>
                </a:lnTo>
                <a:lnTo>
                  <a:pt x="69780" y="121118"/>
                </a:lnTo>
                <a:lnTo>
                  <a:pt x="74871" y="117547"/>
                </a:lnTo>
                <a:lnTo>
                  <a:pt x="74871" y="112878"/>
                </a:lnTo>
                <a:lnTo>
                  <a:pt x="82358" y="112878"/>
                </a:lnTo>
                <a:lnTo>
                  <a:pt x="82358" y="109308"/>
                </a:lnTo>
                <a:lnTo>
                  <a:pt x="82358" y="112878"/>
                </a:lnTo>
                <a:lnTo>
                  <a:pt x="86252" y="112878"/>
                </a:lnTo>
                <a:lnTo>
                  <a:pt x="86252" y="117547"/>
                </a:lnTo>
                <a:lnTo>
                  <a:pt x="92541" y="117547"/>
                </a:lnTo>
                <a:lnTo>
                  <a:pt x="92541" y="121118"/>
                </a:lnTo>
                <a:lnTo>
                  <a:pt x="115601" y="121118"/>
                </a:lnTo>
                <a:lnTo>
                  <a:pt x="115601" y="117547"/>
                </a:lnTo>
                <a:lnTo>
                  <a:pt x="115601" y="121118"/>
                </a:lnTo>
                <a:lnTo>
                  <a:pt x="119195" y="121118"/>
                </a:lnTo>
                <a:lnTo>
                  <a:pt x="123089" y="124413"/>
                </a:lnTo>
                <a:lnTo>
                  <a:pt x="130576" y="124413"/>
                </a:lnTo>
                <a:lnTo>
                  <a:pt x="134469" y="121118"/>
                </a:lnTo>
                <a:lnTo>
                  <a:pt x="134469" y="124413"/>
                </a:lnTo>
                <a:lnTo>
                  <a:pt x="149743" y="124413"/>
                </a:lnTo>
                <a:lnTo>
                  <a:pt x="149743" y="127984"/>
                </a:lnTo>
                <a:lnTo>
                  <a:pt x="157230" y="127984"/>
                </a:lnTo>
                <a:lnTo>
                  <a:pt x="157230" y="131554"/>
                </a:lnTo>
                <a:lnTo>
                  <a:pt x="165017" y="131554"/>
                </a:lnTo>
                <a:lnTo>
                  <a:pt x="165017" y="127984"/>
                </a:lnTo>
                <a:lnTo>
                  <a:pt x="170108" y="127984"/>
                </a:lnTo>
                <a:lnTo>
                  <a:pt x="170108" y="131554"/>
                </a:lnTo>
                <a:lnTo>
                  <a:pt x="175199" y="131554"/>
                </a:lnTo>
                <a:lnTo>
                  <a:pt x="175199" y="133751"/>
                </a:lnTo>
                <a:lnTo>
                  <a:pt x="179991" y="133751"/>
                </a:lnTo>
                <a:lnTo>
                  <a:pt x="179991" y="140892"/>
                </a:lnTo>
                <a:lnTo>
                  <a:pt x="175199" y="140892"/>
                </a:lnTo>
                <a:lnTo>
                  <a:pt x="179991" y="140892"/>
                </a:lnTo>
                <a:lnTo>
                  <a:pt x="179991" y="152427"/>
                </a:lnTo>
                <a:lnTo>
                  <a:pt x="175199" y="155997"/>
                </a:lnTo>
                <a:lnTo>
                  <a:pt x="175199" y="158194"/>
                </a:lnTo>
                <a:lnTo>
                  <a:pt x="171306" y="161765"/>
                </a:lnTo>
                <a:lnTo>
                  <a:pt x="175199" y="161765"/>
                </a:lnTo>
                <a:lnTo>
                  <a:pt x="175199" y="165335"/>
                </a:lnTo>
                <a:lnTo>
                  <a:pt x="179991" y="165335"/>
                </a:lnTo>
                <a:lnTo>
                  <a:pt x="179991" y="168631"/>
                </a:lnTo>
                <a:lnTo>
                  <a:pt x="183885" y="168631"/>
                </a:lnTo>
                <a:lnTo>
                  <a:pt x="187778" y="172201"/>
                </a:lnTo>
                <a:lnTo>
                  <a:pt x="187778" y="168631"/>
                </a:lnTo>
                <a:lnTo>
                  <a:pt x="187778" y="172201"/>
                </a:lnTo>
                <a:lnTo>
                  <a:pt x="191671" y="172201"/>
                </a:lnTo>
                <a:lnTo>
                  <a:pt x="195265" y="176870"/>
                </a:lnTo>
                <a:lnTo>
                  <a:pt x="201554" y="176870"/>
                </a:lnTo>
                <a:lnTo>
                  <a:pt x="201554" y="180441"/>
                </a:lnTo>
                <a:lnTo>
                  <a:pt x="197960" y="180441"/>
                </a:lnTo>
                <a:lnTo>
                  <a:pt x="197960" y="183736"/>
                </a:lnTo>
                <a:lnTo>
                  <a:pt x="195265" y="183736"/>
                </a:lnTo>
                <a:lnTo>
                  <a:pt x="195265" y="189779"/>
                </a:lnTo>
                <a:lnTo>
                  <a:pt x="197960" y="189779"/>
                </a:lnTo>
                <a:lnTo>
                  <a:pt x="197960" y="200215"/>
                </a:lnTo>
                <a:lnTo>
                  <a:pt x="201554" y="200215"/>
                </a:lnTo>
                <a:lnTo>
                  <a:pt x="201554" y="203511"/>
                </a:lnTo>
                <a:lnTo>
                  <a:pt x="197960" y="203511"/>
                </a:lnTo>
                <a:lnTo>
                  <a:pt x="201554" y="203511"/>
                </a:lnTo>
                <a:lnTo>
                  <a:pt x="201554" y="208180"/>
                </a:lnTo>
                <a:lnTo>
                  <a:pt x="218026" y="208180"/>
                </a:lnTo>
                <a:lnTo>
                  <a:pt x="221919" y="209278"/>
                </a:lnTo>
                <a:lnTo>
                  <a:pt x="239589" y="209278"/>
                </a:lnTo>
                <a:lnTo>
                  <a:pt x="239589" y="203511"/>
                </a:lnTo>
                <a:lnTo>
                  <a:pt x="244680" y="203511"/>
                </a:lnTo>
                <a:lnTo>
                  <a:pt x="244680" y="193074"/>
                </a:lnTo>
                <a:lnTo>
                  <a:pt x="248574" y="193074"/>
                </a:lnTo>
                <a:lnTo>
                  <a:pt x="248574" y="189779"/>
                </a:lnTo>
                <a:lnTo>
                  <a:pt x="254863" y="189779"/>
                </a:lnTo>
                <a:lnTo>
                  <a:pt x="254863" y="186208"/>
                </a:lnTo>
                <a:lnTo>
                  <a:pt x="262650" y="186208"/>
                </a:lnTo>
                <a:lnTo>
                  <a:pt x="262650" y="189779"/>
                </a:lnTo>
                <a:lnTo>
                  <a:pt x="266243" y="189779"/>
                </a:lnTo>
                <a:lnTo>
                  <a:pt x="270137" y="193074"/>
                </a:lnTo>
                <a:lnTo>
                  <a:pt x="270137" y="200215"/>
                </a:lnTo>
                <a:lnTo>
                  <a:pt x="274030" y="200215"/>
                </a:lnTo>
                <a:lnTo>
                  <a:pt x="274030" y="203511"/>
                </a:lnTo>
                <a:lnTo>
                  <a:pt x="270137" y="203511"/>
                </a:lnTo>
                <a:lnTo>
                  <a:pt x="274030" y="208180"/>
                </a:lnTo>
                <a:lnTo>
                  <a:pt x="274030" y="209278"/>
                </a:lnTo>
                <a:lnTo>
                  <a:pt x="266243" y="209278"/>
                </a:lnTo>
                <a:lnTo>
                  <a:pt x="266243" y="212849"/>
                </a:lnTo>
                <a:lnTo>
                  <a:pt x="262650" y="212849"/>
                </a:lnTo>
                <a:lnTo>
                  <a:pt x="262650" y="221088"/>
                </a:lnTo>
                <a:lnTo>
                  <a:pt x="266243" y="221088"/>
                </a:lnTo>
                <a:lnTo>
                  <a:pt x="266243" y="224658"/>
                </a:lnTo>
                <a:lnTo>
                  <a:pt x="262650" y="224658"/>
                </a:lnTo>
                <a:lnTo>
                  <a:pt x="262650" y="233722"/>
                </a:lnTo>
                <a:lnTo>
                  <a:pt x="258756" y="233722"/>
                </a:lnTo>
                <a:lnTo>
                  <a:pt x="258756" y="237292"/>
                </a:lnTo>
                <a:lnTo>
                  <a:pt x="262650" y="237292"/>
                </a:lnTo>
                <a:lnTo>
                  <a:pt x="262650" y="240862"/>
                </a:lnTo>
                <a:lnTo>
                  <a:pt x="258756" y="240862"/>
                </a:lnTo>
                <a:lnTo>
                  <a:pt x="262650" y="240862"/>
                </a:lnTo>
                <a:lnTo>
                  <a:pt x="262650" y="245531"/>
                </a:lnTo>
                <a:lnTo>
                  <a:pt x="270137" y="245531"/>
                </a:lnTo>
                <a:lnTo>
                  <a:pt x="270137" y="240862"/>
                </a:lnTo>
                <a:lnTo>
                  <a:pt x="274030" y="240862"/>
                </a:lnTo>
                <a:lnTo>
                  <a:pt x="274030" y="237292"/>
                </a:lnTo>
                <a:lnTo>
                  <a:pt x="279121" y="237292"/>
                </a:lnTo>
                <a:lnTo>
                  <a:pt x="279121" y="231524"/>
                </a:lnTo>
                <a:lnTo>
                  <a:pt x="280319" y="231524"/>
                </a:lnTo>
                <a:lnTo>
                  <a:pt x="280319" y="227954"/>
                </a:lnTo>
                <a:lnTo>
                  <a:pt x="284213" y="227954"/>
                </a:lnTo>
                <a:lnTo>
                  <a:pt x="284213" y="224658"/>
                </a:lnTo>
                <a:lnTo>
                  <a:pt x="289304" y="224658"/>
                </a:lnTo>
                <a:lnTo>
                  <a:pt x="289304" y="221088"/>
                </a:lnTo>
                <a:lnTo>
                  <a:pt x="292898" y="221088"/>
                </a:lnTo>
                <a:lnTo>
                  <a:pt x="292898" y="217518"/>
                </a:lnTo>
                <a:lnTo>
                  <a:pt x="296791" y="217518"/>
                </a:lnTo>
                <a:lnTo>
                  <a:pt x="296791" y="209278"/>
                </a:lnTo>
                <a:lnTo>
                  <a:pt x="300684" y="209278"/>
                </a:lnTo>
                <a:lnTo>
                  <a:pt x="300684" y="208180"/>
                </a:lnTo>
                <a:lnTo>
                  <a:pt x="304278" y="208180"/>
                </a:lnTo>
                <a:lnTo>
                  <a:pt x="304278" y="203511"/>
                </a:lnTo>
                <a:lnTo>
                  <a:pt x="309370" y="203511"/>
                </a:lnTo>
                <a:lnTo>
                  <a:pt x="309370" y="200215"/>
                </a:lnTo>
                <a:lnTo>
                  <a:pt x="310568" y="200215"/>
                </a:lnTo>
                <a:lnTo>
                  <a:pt x="310568" y="196645"/>
                </a:lnTo>
                <a:lnTo>
                  <a:pt x="319552" y="196645"/>
                </a:lnTo>
                <a:lnTo>
                  <a:pt x="319552" y="193074"/>
                </a:lnTo>
                <a:lnTo>
                  <a:pt x="314461" y="189779"/>
                </a:lnTo>
                <a:lnTo>
                  <a:pt x="319552" y="189779"/>
                </a:lnTo>
                <a:lnTo>
                  <a:pt x="319552" y="186208"/>
                </a:lnTo>
                <a:lnTo>
                  <a:pt x="314461" y="186208"/>
                </a:lnTo>
                <a:lnTo>
                  <a:pt x="314461" y="172201"/>
                </a:lnTo>
                <a:lnTo>
                  <a:pt x="319552" y="168631"/>
                </a:lnTo>
                <a:lnTo>
                  <a:pt x="334826" y="168631"/>
                </a:lnTo>
                <a:lnTo>
                  <a:pt x="337222" y="172201"/>
                </a:lnTo>
                <a:lnTo>
                  <a:pt x="341115" y="172201"/>
                </a:lnTo>
                <a:lnTo>
                  <a:pt x="341115" y="176870"/>
                </a:lnTo>
                <a:lnTo>
                  <a:pt x="345009" y="176870"/>
                </a:lnTo>
                <a:lnTo>
                  <a:pt x="345009" y="186208"/>
                </a:lnTo>
                <a:lnTo>
                  <a:pt x="348602" y="186208"/>
                </a:lnTo>
                <a:lnTo>
                  <a:pt x="353694" y="189779"/>
                </a:lnTo>
                <a:lnTo>
                  <a:pt x="357587" y="189779"/>
                </a:lnTo>
                <a:lnTo>
                  <a:pt x="357587" y="193074"/>
                </a:lnTo>
                <a:lnTo>
                  <a:pt x="361480" y="193074"/>
                </a:lnTo>
                <a:lnTo>
                  <a:pt x="361480" y="196645"/>
                </a:lnTo>
                <a:lnTo>
                  <a:pt x="371663" y="196645"/>
                </a:lnTo>
                <a:lnTo>
                  <a:pt x="371663" y="193074"/>
                </a:lnTo>
                <a:lnTo>
                  <a:pt x="388135" y="193074"/>
                </a:lnTo>
                <a:lnTo>
                  <a:pt x="388135" y="189779"/>
                </a:lnTo>
                <a:lnTo>
                  <a:pt x="401911" y="189779"/>
                </a:lnTo>
                <a:lnTo>
                  <a:pt x="405804" y="186208"/>
                </a:lnTo>
                <a:lnTo>
                  <a:pt x="413292" y="186208"/>
                </a:lnTo>
                <a:lnTo>
                  <a:pt x="413292" y="183736"/>
                </a:lnTo>
                <a:lnTo>
                  <a:pt x="423474" y="183736"/>
                </a:lnTo>
                <a:lnTo>
                  <a:pt x="428565" y="180441"/>
                </a:lnTo>
                <a:lnTo>
                  <a:pt x="432459" y="176870"/>
                </a:lnTo>
                <a:lnTo>
                  <a:pt x="432459" y="180441"/>
                </a:lnTo>
                <a:lnTo>
                  <a:pt x="436352" y="180441"/>
                </a:lnTo>
                <a:lnTo>
                  <a:pt x="436352" y="183736"/>
                </a:lnTo>
                <a:lnTo>
                  <a:pt x="432459" y="183736"/>
                </a:lnTo>
                <a:lnTo>
                  <a:pt x="439946" y="183736"/>
                </a:lnTo>
                <a:lnTo>
                  <a:pt x="439946" y="186208"/>
                </a:lnTo>
                <a:lnTo>
                  <a:pt x="443839" y="186208"/>
                </a:lnTo>
                <a:lnTo>
                  <a:pt x="443839" y="189779"/>
                </a:lnTo>
                <a:lnTo>
                  <a:pt x="448931" y="189779"/>
                </a:lnTo>
                <a:lnTo>
                  <a:pt x="448931" y="186208"/>
                </a:lnTo>
                <a:lnTo>
                  <a:pt x="459113" y="186208"/>
                </a:lnTo>
                <a:lnTo>
                  <a:pt x="459113" y="189779"/>
                </a:lnTo>
                <a:lnTo>
                  <a:pt x="466600" y="189779"/>
                </a:lnTo>
                <a:lnTo>
                  <a:pt x="466600" y="186208"/>
                </a:lnTo>
                <a:lnTo>
                  <a:pt x="470494" y="186208"/>
                </a:lnTo>
                <a:lnTo>
                  <a:pt x="474387" y="189779"/>
                </a:lnTo>
                <a:lnTo>
                  <a:pt x="474387" y="183736"/>
                </a:lnTo>
                <a:lnTo>
                  <a:pt x="470494" y="183736"/>
                </a:lnTo>
                <a:lnTo>
                  <a:pt x="470494" y="172201"/>
                </a:lnTo>
                <a:lnTo>
                  <a:pt x="474387" y="172201"/>
                </a:lnTo>
                <a:lnTo>
                  <a:pt x="474387" y="161765"/>
                </a:lnTo>
                <a:lnTo>
                  <a:pt x="493255" y="161765"/>
                </a:lnTo>
                <a:lnTo>
                  <a:pt x="497148" y="165335"/>
                </a:lnTo>
                <a:lnTo>
                  <a:pt x="503437" y="165335"/>
                </a:lnTo>
                <a:lnTo>
                  <a:pt x="503437" y="161765"/>
                </a:lnTo>
                <a:lnTo>
                  <a:pt x="507330" y="161765"/>
                </a:lnTo>
                <a:lnTo>
                  <a:pt x="507330" y="155997"/>
                </a:lnTo>
                <a:lnTo>
                  <a:pt x="510924" y="155997"/>
                </a:lnTo>
                <a:lnTo>
                  <a:pt x="510924" y="148857"/>
                </a:lnTo>
                <a:lnTo>
                  <a:pt x="514818" y="148857"/>
                </a:lnTo>
                <a:lnTo>
                  <a:pt x="514818" y="144188"/>
                </a:lnTo>
                <a:lnTo>
                  <a:pt x="518711" y="144188"/>
                </a:lnTo>
                <a:lnTo>
                  <a:pt x="518711" y="133751"/>
                </a:lnTo>
                <a:lnTo>
                  <a:pt x="523802" y="133751"/>
                </a:lnTo>
                <a:lnTo>
                  <a:pt x="527396" y="131554"/>
                </a:lnTo>
                <a:lnTo>
                  <a:pt x="531289" y="131554"/>
                </a:lnTo>
                <a:lnTo>
                  <a:pt x="531289" y="127984"/>
                </a:lnTo>
                <a:lnTo>
                  <a:pt x="533985" y="127984"/>
                </a:lnTo>
                <a:lnTo>
                  <a:pt x="533985" y="124413"/>
                </a:lnTo>
                <a:lnTo>
                  <a:pt x="541472" y="124413"/>
                </a:lnTo>
                <a:lnTo>
                  <a:pt x="541472" y="121118"/>
                </a:lnTo>
                <a:lnTo>
                  <a:pt x="545365" y="121118"/>
                </a:lnTo>
                <a:lnTo>
                  <a:pt x="545365" y="117547"/>
                </a:lnTo>
                <a:lnTo>
                  <a:pt x="541472" y="112878"/>
                </a:lnTo>
                <a:lnTo>
                  <a:pt x="541472" y="109308"/>
                </a:lnTo>
                <a:lnTo>
                  <a:pt x="545365" y="109308"/>
                </a:lnTo>
                <a:lnTo>
                  <a:pt x="545365" y="106012"/>
                </a:lnTo>
                <a:lnTo>
                  <a:pt x="548959" y="106012"/>
                </a:lnTo>
                <a:lnTo>
                  <a:pt x="548959" y="103540"/>
                </a:lnTo>
                <a:lnTo>
                  <a:pt x="545365" y="103540"/>
                </a:lnTo>
                <a:lnTo>
                  <a:pt x="548959" y="103540"/>
                </a:lnTo>
                <a:lnTo>
                  <a:pt x="548959" y="85139"/>
                </a:lnTo>
                <a:lnTo>
                  <a:pt x="552853" y="85139"/>
                </a:lnTo>
                <a:lnTo>
                  <a:pt x="552853" y="76900"/>
                </a:lnTo>
                <a:lnTo>
                  <a:pt x="548959" y="76900"/>
                </a:lnTo>
                <a:lnTo>
                  <a:pt x="548959" y="72231"/>
                </a:lnTo>
                <a:lnTo>
                  <a:pt x="545365" y="68637"/>
                </a:lnTo>
                <a:lnTo>
                  <a:pt x="541472" y="65365"/>
                </a:lnTo>
                <a:lnTo>
                  <a:pt x="541472" y="58224"/>
                </a:lnTo>
                <a:lnTo>
                  <a:pt x="545365" y="58224"/>
                </a:lnTo>
                <a:lnTo>
                  <a:pt x="545365" y="52457"/>
                </a:lnTo>
                <a:lnTo>
                  <a:pt x="548959" y="52457"/>
                </a:lnTo>
                <a:lnTo>
                  <a:pt x="548959" y="40921"/>
                </a:lnTo>
                <a:lnTo>
                  <a:pt x="557944" y="40921"/>
                </a:lnTo>
                <a:lnTo>
                  <a:pt x="557944" y="37351"/>
                </a:lnTo>
                <a:lnTo>
                  <a:pt x="559142" y="37351"/>
                </a:lnTo>
                <a:lnTo>
                  <a:pt x="559142" y="33781"/>
                </a:lnTo>
                <a:lnTo>
                  <a:pt x="563035" y="33781"/>
                </a:lnTo>
                <a:lnTo>
                  <a:pt x="563035" y="30485"/>
                </a:lnTo>
                <a:lnTo>
                  <a:pt x="568126" y="30485"/>
                </a:lnTo>
                <a:lnTo>
                  <a:pt x="568126" y="28013"/>
                </a:lnTo>
                <a:lnTo>
                  <a:pt x="572020" y="28013"/>
                </a:lnTo>
                <a:lnTo>
                  <a:pt x="572020" y="30485"/>
                </a:lnTo>
                <a:lnTo>
                  <a:pt x="589689" y="30485"/>
                </a:lnTo>
                <a:lnTo>
                  <a:pt x="589689" y="28013"/>
                </a:lnTo>
                <a:lnTo>
                  <a:pt x="593583" y="28013"/>
                </a:lnTo>
                <a:lnTo>
                  <a:pt x="593583" y="12908"/>
                </a:lnTo>
                <a:lnTo>
                  <a:pt x="598375" y="12908"/>
                </a:lnTo>
                <a:lnTo>
                  <a:pt x="598375" y="9337"/>
                </a:lnTo>
                <a:lnTo>
                  <a:pt x="602268" y="9337"/>
                </a:lnTo>
                <a:lnTo>
                  <a:pt x="602268" y="3570"/>
                </a:lnTo>
                <a:lnTo>
                  <a:pt x="610055" y="3570"/>
                </a:lnTo>
                <a:lnTo>
                  <a:pt x="610055" y="6042"/>
                </a:lnTo>
                <a:lnTo>
                  <a:pt x="613648" y="6042"/>
                </a:lnTo>
                <a:lnTo>
                  <a:pt x="613648" y="3570"/>
                </a:lnTo>
                <a:lnTo>
                  <a:pt x="616344" y="3570"/>
                </a:lnTo>
                <a:lnTo>
                  <a:pt x="619938" y="-24"/>
                </a:lnTo>
                <a:lnTo>
                  <a:pt x="619938" y="3570"/>
                </a:lnTo>
                <a:lnTo>
                  <a:pt x="619938" y="0"/>
                </a:lnTo>
                <a:lnTo>
                  <a:pt x="623831" y="0"/>
                </a:lnTo>
                <a:lnTo>
                  <a:pt x="623831" y="9337"/>
                </a:lnTo>
                <a:lnTo>
                  <a:pt x="632816" y="9337"/>
                </a:lnTo>
                <a:lnTo>
                  <a:pt x="632816" y="12908"/>
                </a:lnTo>
                <a:lnTo>
                  <a:pt x="632816" y="9337"/>
                </a:lnTo>
                <a:lnTo>
                  <a:pt x="640303" y="9337"/>
                </a:lnTo>
                <a:lnTo>
                  <a:pt x="640303" y="6042"/>
                </a:lnTo>
                <a:lnTo>
                  <a:pt x="646592" y="6042"/>
                </a:lnTo>
                <a:lnTo>
                  <a:pt x="650485" y="9337"/>
                </a:lnTo>
                <a:lnTo>
                  <a:pt x="654379" y="9337"/>
                </a:lnTo>
                <a:lnTo>
                  <a:pt x="654379" y="12908"/>
                </a:lnTo>
                <a:lnTo>
                  <a:pt x="657972" y="12908"/>
                </a:lnTo>
                <a:lnTo>
                  <a:pt x="654379" y="12908"/>
                </a:lnTo>
                <a:lnTo>
                  <a:pt x="654379" y="17577"/>
                </a:lnTo>
                <a:lnTo>
                  <a:pt x="663064" y="17577"/>
                </a:lnTo>
                <a:lnTo>
                  <a:pt x="657972" y="17577"/>
                </a:lnTo>
                <a:lnTo>
                  <a:pt x="663064" y="12908"/>
                </a:lnTo>
                <a:lnTo>
                  <a:pt x="663064" y="9337"/>
                </a:lnTo>
                <a:lnTo>
                  <a:pt x="673246" y="9337"/>
                </a:lnTo>
                <a:lnTo>
                  <a:pt x="673246" y="6042"/>
                </a:lnTo>
                <a:lnTo>
                  <a:pt x="692413" y="6042"/>
                </a:lnTo>
                <a:close/>
                <a:moveTo>
                  <a:pt x="1046108" y="449042"/>
                </a:moveTo>
                <a:lnTo>
                  <a:pt x="1051199" y="449042"/>
                </a:lnTo>
                <a:lnTo>
                  <a:pt x="1051199" y="445472"/>
                </a:lnTo>
                <a:lnTo>
                  <a:pt x="1051199" y="449042"/>
                </a:lnTo>
                <a:lnTo>
                  <a:pt x="1051199" y="436134"/>
                </a:lnTo>
                <a:lnTo>
                  <a:pt x="1046108" y="436134"/>
                </a:lnTo>
                <a:lnTo>
                  <a:pt x="1046108" y="432564"/>
                </a:lnTo>
                <a:lnTo>
                  <a:pt x="1042214" y="432564"/>
                </a:lnTo>
                <a:lnTo>
                  <a:pt x="1042214" y="427895"/>
                </a:lnTo>
                <a:lnTo>
                  <a:pt x="1034727" y="427895"/>
                </a:lnTo>
                <a:lnTo>
                  <a:pt x="1034727" y="432564"/>
                </a:lnTo>
                <a:lnTo>
                  <a:pt x="1038321" y="432564"/>
                </a:lnTo>
                <a:lnTo>
                  <a:pt x="1038321" y="436134"/>
                </a:lnTo>
                <a:lnTo>
                  <a:pt x="1020651" y="436134"/>
                </a:lnTo>
                <a:lnTo>
                  <a:pt x="1020651" y="440803"/>
                </a:lnTo>
                <a:lnTo>
                  <a:pt x="1034727" y="440803"/>
                </a:lnTo>
                <a:lnTo>
                  <a:pt x="1034727" y="445472"/>
                </a:lnTo>
                <a:lnTo>
                  <a:pt x="1042214" y="445472"/>
                </a:lnTo>
                <a:lnTo>
                  <a:pt x="1042214" y="449042"/>
                </a:lnTo>
                <a:lnTo>
                  <a:pt x="1046108" y="449042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15" name="Google Shape;1484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AdNwAAXCIAABA+AAB3JgAAEAAAACYAAAAIAAAA//////////8="/>
              </a:ext>
            </a:extLst>
          </p:cNvSpPr>
          <p:nvPr/>
        </p:nvSpPr>
        <p:spPr>
          <a:xfrm>
            <a:off x="8959215" y="5585460"/>
            <a:ext cx="1129665" cy="667385"/>
          </a:xfrm>
          <a:custGeom>
            <a:avLst/>
            <a:gdLst/>
            <a:ahLst/>
            <a:cxnLst/>
            <a:rect l="0" t="0" r="1129665" b="667385"/>
            <a:pathLst>
              <a:path w="1129665" h="667385">
                <a:moveTo>
                  <a:pt x="692413" y="6042"/>
                </a:moveTo>
                <a:lnTo>
                  <a:pt x="692413" y="17577"/>
                </a:lnTo>
                <a:lnTo>
                  <a:pt x="688520" y="17577"/>
                </a:lnTo>
                <a:lnTo>
                  <a:pt x="688520" y="21147"/>
                </a:lnTo>
                <a:lnTo>
                  <a:pt x="684627" y="21147"/>
                </a:lnTo>
                <a:lnTo>
                  <a:pt x="688520" y="21147"/>
                </a:lnTo>
                <a:lnTo>
                  <a:pt x="684627" y="21147"/>
                </a:lnTo>
                <a:lnTo>
                  <a:pt x="688520" y="21147"/>
                </a:lnTo>
                <a:lnTo>
                  <a:pt x="688520" y="24443"/>
                </a:lnTo>
                <a:lnTo>
                  <a:pt x="684627" y="24443"/>
                </a:lnTo>
                <a:lnTo>
                  <a:pt x="684627" y="28013"/>
                </a:lnTo>
                <a:lnTo>
                  <a:pt x="688520" y="28013"/>
                </a:lnTo>
                <a:lnTo>
                  <a:pt x="688520" y="30485"/>
                </a:lnTo>
                <a:lnTo>
                  <a:pt x="692413" y="30485"/>
                </a:lnTo>
                <a:lnTo>
                  <a:pt x="692413" y="37351"/>
                </a:lnTo>
                <a:lnTo>
                  <a:pt x="698703" y="37351"/>
                </a:lnTo>
                <a:lnTo>
                  <a:pt x="698703" y="40921"/>
                </a:lnTo>
                <a:lnTo>
                  <a:pt x="702596" y="40921"/>
                </a:lnTo>
                <a:lnTo>
                  <a:pt x="702596" y="44217"/>
                </a:lnTo>
                <a:lnTo>
                  <a:pt x="707687" y="48886"/>
                </a:lnTo>
                <a:lnTo>
                  <a:pt x="737935" y="48886"/>
                </a:lnTo>
                <a:lnTo>
                  <a:pt x="737935" y="44217"/>
                </a:lnTo>
                <a:lnTo>
                  <a:pt x="745722" y="44217"/>
                </a:lnTo>
                <a:lnTo>
                  <a:pt x="749316" y="40921"/>
                </a:lnTo>
                <a:lnTo>
                  <a:pt x="749316" y="44217"/>
                </a:lnTo>
                <a:lnTo>
                  <a:pt x="753209" y="44217"/>
                </a:lnTo>
                <a:lnTo>
                  <a:pt x="755605" y="40921"/>
                </a:lnTo>
                <a:lnTo>
                  <a:pt x="759499" y="40921"/>
                </a:lnTo>
                <a:lnTo>
                  <a:pt x="763392" y="37351"/>
                </a:lnTo>
                <a:lnTo>
                  <a:pt x="759499" y="37351"/>
                </a:lnTo>
                <a:lnTo>
                  <a:pt x="763392" y="37351"/>
                </a:lnTo>
                <a:lnTo>
                  <a:pt x="763392" y="33781"/>
                </a:lnTo>
                <a:lnTo>
                  <a:pt x="767285" y="33781"/>
                </a:lnTo>
                <a:lnTo>
                  <a:pt x="767285" y="37351"/>
                </a:lnTo>
                <a:lnTo>
                  <a:pt x="767285" y="33781"/>
                </a:lnTo>
                <a:lnTo>
                  <a:pt x="767285" y="37351"/>
                </a:lnTo>
                <a:lnTo>
                  <a:pt x="775970" y="37351"/>
                </a:lnTo>
                <a:lnTo>
                  <a:pt x="775970" y="33781"/>
                </a:lnTo>
                <a:lnTo>
                  <a:pt x="779864" y="33781"/>
                </a:lnTo>
                <a:lnTo>
                  <a:pt x="779864" y="48886"/>
                </a:lnTo>
                <a:lnTo>
                  <a:pt x="782260" y="48886"/>
                </a:lnTo>
                <a:lnTo>
                  <a:pt x="782260" y="52457"/>
                </a:lnTo>
                <a:lnTo>
                  <a:pt x="786153" y="52457"/>
                </a:lnTo>
                <a:lnTo>
                  <a:pt x="786153" y="56027"/>
                </a:lnTo>
                <a:lnTo>
                  <a:pt x="793640" y="56027"/>
                </a:lnTo>
                <a:lnTo>
                  <a:pt x="793640" y="61794"/>
                </a:lnTo>
                <a:lnTo>
                  <a:pt x="797533" y="61794"/>
                </a:lnTo>
                <a:lnTo>
                  <a:pt x="797533" y="65365"/>
                </a:lnTo>
                <a:lnTo>
                  <a:pt x="802625" y="61794"/>
                </a:lnTo>
                <a:lnTo>
                  <a:pt x="806518" y="61794"/>
                </a:lnTo>
                <a:lnTo>
                  <a:pt x="802625" y="61794"/>
                </a:lnTo>
                <a:lnTo>
                  <a:pt x="802625" y="58224"/>
                </a:lnTo>
                <a:lnTo>
                  <a:pt x="806518" y="58224"/>
                </a:lnTo>
                <a:lnTo>
                  <a:pt x="806518" y="52457"/>
                </a:lnTo>
                <a:lnTo>
                  <a:pt x="807716" y="48886"/>
                </a:lnTo>
                <a:lnTo>
                  <a:pt x="807716" y="44217"/>
                </a:lnTo>
                <a:lnTo>
                  <a:pt x="806518" y="44217"/>
                </a:lnTo>
                <a:lnTo>
                  <a:pt x="806518" y="12908"/>
                </a:lnTo>
                <a:lnTo>
                  <a:pt x="807716" y="12908"/>
                </a:lnTo>
                <a:lnTo>
                  <a:pt x="807716" y="6042"/>
                </a:lnTo>
                <a:lnTo>
                  <a:pt x="812807" y="6042"/>
                </a:lnTo>
                <a:lnTo>
                  <a:pt x="812807" y="3570"/>
                </a:lnTo>
                <a:lnTo>
                  <a:pt x="816701" y="3570"/>
                </a:lnTo>
                <a:lnTo>
                  <a:pt x="816701" y="0"/>
                </a:lnTo>
                <a:lnTo>
                  <a:pt x="820294" y="0"/>
                </a:lnTo>
                <a:lnTo>
                  <a:pt x="820294" y="3570"/>
                </a:lnTo>
                <a:lnTo>
                  <a:pt x="824188" y="3570"/>
                </a:lnTo>
                <a:lnTo>
                  <a:pt x="824188" y="6042"/>
                </a:lnTo>
                <a:lnTo>
                  <a:pt x="828081" y="9337"/>
                </a:lnTo>
                <a:lnTo>
                  <a:pt x="831675" y="12931"/>
                </a:lnTo>
                <a:lnTo>
                  <a:pt x="836766" y="12931"/>
                </a:lnTo>
                <a:lnTo>
                  <a:pt x="831675" y="12931"/>
                </a:lnTo>
                <a:lnTo>
                  <a:pt x="831675" y="17577"/>
                </a:lnTo>
                <a:lnTo>
                  <a:pt x="828081" y="17577"/>
                </a:lnTo>
                <a:lnTo>
                  <a:pt x="831675" y="17577"/>
                </a:lnTo>
                <a:lnTo>
                  <a:pt x="831675" y="21147"/>
                </a:lnTo>
                <a:lnTo>
                  <a:pt x="828081" y="21147"/>
                </a:lnTo>
                <a:lnTo>
                  <a:pt x="828081" y="28013"/>
                </a:lnTo>
                <a:lnTo>
                  <a:pt x="831675" y="28013"/>
                </a:lnTo>
                <a:lnTo>
                  <a:pt x="831675" y="30485"/>
                </a:lnTo>
                <a:lnTo>
                  <a:pt x="836766" y="30485"/>
                </a:lnTo>
                <a:lnTo>
                  <a:pt x="836766" y="40921"/>
                </a:lnTo>
                <a:lnTo>
                  <a:pt x="841857" y="40921"/>
                </a:lnTo>
                <a:lnTo>
                  <a:pt x="841857" y="37351"/>
                </a:lnTo>
                <a:lnTo>
                  <a:pt x="841857" y="40921"/>
                </a:lnTo>
                <a:lnTo>
                  <a:pt x="841857" y="37351"/>
                </a:lnTo>
                <a:lnTo>
                  <a:pt x="841857" y="40921"/>
                </a:lnTo>
                <a:lnTo>
                  <a:pt x="846949" y="40921"/>
                </a:lnTo>
                <a:lnTo>
                  <a:pt x="850842" y="44217"/>
                </a:lnTo>
                <a:lnTo>
                  <a:pt x="850842" y="56027"/>
                </a:lnTo>
                <a:lnTo>
                  <a:pt x="854735" y="56027"/>
                </a:lnTo>
                <a:lnTo>
                  <a:pt x="854735" y="58224"/>
                </a:lnTo>
                <a:lnTo>
                  <a:pt x="850842" y="61794"/>
                </a:lnTo>
                <a:lnTo>
                  <a:pt x="854735" y="61794"/>
                </a:lnTo>
                <a:lnTo>
                  <a:pt x="854735" y="65365"/>
                </a:lnTo>
                <a:lnTo>
                  <a:pt x="862223" y="65365"/>
                </a:lnTo>
                <a:lnTo>
                  <a:pt x="862223" y="68661"/>
                </a:lnTo>
                <a:lnTo>
                  <a:pt x="868512" y="68661"/>
                </a:lnTo>
                <a:lnTo>
                  <a:pt x="868512" y="65365"/>
                </a:lnTo>
                <a:lnTo>
                  <a:pt x="868512" y="68661"/>
                </a:lnTo>
                <a:lnTo>
                  <a:pt x="872405" y="68661"/>
                </a:lnTo>
                <a:lnTo>
                  <a:pt x="872405" y="72231"/>
                </a:lnTo>
                <a:lnTo>
                  <a:pt x="877496" y="72231"/>
                </a:lnTo>
                <a:lnTo>
                  <a:pt x="877496" y="76900"/>
                </a:lnTo>
                <a:lnTo>
                  <a:pt x="881090" y="76900"/>
                </a:lnTo>
                <a:lnTo>
                  <a:pt x="881090" y="85139"/>
                </a:lnTo>
                <a:lnTo>
                  <a:pt x="877496" y="85139"/>
                </a:lnTo>
                <a:lnTo>
                  <a:pt x="877496" y="96674"/>
                </a:lnTo>
                <a:lnTo>
                  <a:pt x="864618" y="96674"/>
                </a:lnTo>
                <a:lnTo>
                  <a:pt x="864618" y="100245"/>
                </a:lnTo>
                <a:lnTo>
                  <a:pt x="862223" y="100245"/>
                </a:lnTo>
                <a:lnTo>
                  <a:pt x="858329" y="103540"/>
                </a:lnTo>
                <a:lnTo>
                  <a:pt x="854735" y="103540"/>
                </a:lnTo>
                <a:lnTo>
                  <a:pt x="854735" y="106012"/>
                </a:lnTo>
                <a:lnTo>
                  <a:pt x="858329" y="106012"/>
                </a:lnTo>
                <a:lnTo>
                  <a:pt x="858329" y="109308"/>
                </a:lnTo>
                <a:lnTo>
                  <a:pt x="862223" y="109308"/>
                </a:lnTo>
                <a:lnTo>
                  <a:pt x="862223" y="112878"/>
                </a:lnTo>
                <a:lnTo>
                  <a:pt x="864618" y="112878"/>
                </a:lnTo>
                <a:lnTo>
                  <a:pt x="864618" y="109308"/>
                </a:lnTo>
                <a:lnTo>
                  <a:pt x="872405" y="109308"/>
                </a:lnTo>
                <a:lnTo>
                  <a:pt x="872405" y="112878"/>
                </a:lnTo>
                <a:lnTo>
                  <a:pt x="891273" y="112878"/>
                </a:lnTo>
                <a:lnTo>
                  <a:pt x="891273" y="117547"/>
                </a:lnTo>
                <a:lnTo>
                  <a:pt x="891273" y="112878"/>
                </a:lnTo>
                <a:lnTo>
                  <a:pt x="895166" y="112878"/>
                </a:lnTo>
                <a:lnTo>
                  <a:pt x="895166" y="117547"/>
                </a:lnTo>
                <a:lnTo>
                  <a:pt x="899060" y="117547"/>
                </a:lnTo>
                <a:lnTo>
                  <a:pt x="899060" y="112878"/>
                </a:lnTo>
                <a:lnTo>
                  <a:pt x="902953" y="117547"/>
                </a:lnTo>
                <a:lnTo>
                  <a:pt x="902953" y="121118"/>
                </a:lnTo>
                <a:lnTo>
                  <a:pt x="906547" y="121118"/>
                </a:lnTo>
                <a:lnTo>
                  <a:pt x="906547" y="124688"/>
                </a:lnTo>
                <a:lnTo>
                  <a:pt x="911638" y="124688"/>
                </a:lnTo>
                <a:lnTo>
                  <a:pt x="911638" y="127984"/>
                </a:lnTo>
                <a:lnTo>
                  <a:pt x="915531" y="127984"/>
                </a:lnTo>
                <a:lnTo>
                  <a:pt x="915531" y="131554"/>
                </a:lnTo>
                <a:lnTo>
                  <a:pt x="919425" y="131554"/>
                </a:lnTo>
                <a:lnTo>
                  <a:pt x="919425" y="127984"/>
                </a:lnTo>
                <a:lnTo>
                  <a:pt x="921821" y="127984"/>
                </a:lnTo>
                <a:lnTo>
                  <a:pt x="925714" y="124688"/>
                </a:lnTo>
                <a:lnTo>
                  <a:pt x="925714" y="112878"/>
                </a:lnTo>
                <a:lnTo>
                  <a:pt x="929308" y="112878"/>
                </a:lnTo>
                <a:lnTo>
                  <a:pt x="929308" y="109308"/>
                </a:lnTo>
                <a:lnTo>
                  <a:pt x="937094" y="109308"/>
                </a:lnTo>
                <a:lnTo>
                  <a:pt x="937094" y="112878"/>
                </a:lnTo>
                <a:lnTo>
                  <a:pt x="945779" y="112878"/>
                </a:lnTo>
                <a:lnTo>
                  <a:pt x="947277" y="109308"/>
                </a:lnTo>
                <a:lnTo>
                  <a:pt x="952368" y="109308"/>
                </a:lnTo>
                <a:lnTo>
                  <a:pt x="952368" y="103540"/>
                </a:lnTo>
                <a:lnTo>
                  <a:pt x="947277" y="103540"/>
                </a:lnTo>
                <a:lnTo>
                  <a:pt x="947277" y="96674"/>
                </a:lnTo>
                <a:lnTo>
                  <a:pt x="945779" y="96674"/>
                </a:lnTo>
                <a:lnTo>
                  <a:pt x="945779" y="85139"/>
                </a:lnTo>
                <a:lnTo>
                  <a:pt x="947277" y="85139"/>
                </a:lnTo>
                <a:lnTo>
                  <a:pt x="947277" y="89533"/>
                </a:lnTo>
                <a:lnTo>
                  <a:pt x="963749" y="89533"/>
                </a:lnTo>
                <a:lnTo>
                  <a:pt x="963749" y="93104"/>
                </a:lnTo>
                <a:lnTo>
                  <a:pt x="967343" y="93104"/>
                </a:lnTo>
                <a:lnTo>
                  <a:pt x="967343" y="100245"/>
                </a:lnTo>
                <a:lnTo>
                  <a:pt x="971236" y="100245"/>
                </a:lnTo>
                <a:lnTo>
                  <a:pt x="971236" y="103540"/>
                </a:lnTo>
                <a:lnTo>
                  <a:pt x="976327" y="103540"/>
                </a:lnTo>
                <a:lnTo>
                  <a:pt x="976327" y="106012"/>
                </a:lnTo>
                <a:lnTo>
                  <a:pt x="977525" y="106012"/>
                </a:lnTo>
                <a:lnTo>
                  <a:pt x="977525" y="109308"/>
                </a:lnTo>
                <a:lnTo>
                  <a:pt x="981418" y="109308"/>
                </a:lnTo>
                <a:lnTo>
                  <a:pt x="981418" y="112878"/>
                </a:lnTo>
                <a:lnTo>
                  <a:pt x="986510" y="112878"/>
                </a:lnTo>
                <a:lnTo>
                  <a:pt x="986510" y="117547"/>
                </a:lnTo>
                <a:lnTo>
                  <a:pt x="990403" y="117547"/>
                </a:lnTo>
                <a:lnTo>
                  <a:pt x="990403" y="121118"/>
                </a:lnTo>
                <a:lnTo>
                  <a:pt x="993997" y="121118"/>
                </a:lnTo>
                <a:lnTo>
                  <a:pt x="993997" y="124688"/>
                </a:lnTo>
                <a:lnTo>
                  <a:pt x="1001784" y="124688"/>
                </a:lnTo>
                <a:lnTo>
                  <a:pt x="1001784" y="121118"/>
                </a:lnTo>
                <a:lnTo>
                  <a:pt x="1004179" y="121118"/>
                </a:lnTo>
                <a:lnTo>
                  <a:pt x="1004179" y="117547"/>
                </a:lnTo>
                <a:lnTo>
                  <a:pt x="1008073" y="117547"/>
                </a:lnTo>
                <a:lnTo>
                  <a:pt x="1008073" y="112878"/>
                </a:lnTo>
                <a:lnTo>
                  <a:pt x="1011966" y="112878"/>
                </a:lnTo>
                <a:lnTo>
                  <a:pt x="1008073" y="112878"/>
                </a:lnTo>
                <a:lnTo>
                  <a:pt x="1008073" y="109308"/>
                </a:lnTo>
                <a:lnTo>
                  <a:pt x="1020651" y="109308"/>
                </a:lnTo>
                <a:lnTo>
                  <a:pt x="1020651" y="112878"/>
                </a:lnTo>
                <a:lnTo>
                  <a:pt x="1020651" y="109308"/>
                </a:lnTo>
                <a:lnTo>
                  <a:pt x="1024545" y="109308"/>
                </a:lnTo>
                <a:lnTo>
                  <a:pt x="1024545" y="106012"/>
                </a:lnTo>
                <a:lnTo>
                  <a:pt x="1028438" y="106012"/>
                </a:lnTo>
                <a:lnTo>
                  <a:pt x="1024545" y="106012"/>
                </a:lnTo>
                <a:lnTo>
                  <a:pt x="1024545" y="109308"/>
                </a:lnTo>
                <a:lnTo>
                  <a:pt x="1028438" y="109308"/>
                </a:lnTo>
                <a:lnTo>
                  <a:pt x="1024545" y="112878"/>
                </a:lnTo>
                <a:lnTo>
                  <a:pt x="1028438" y="112878"/>
                </a:lnTo>
                <a:lnTo>
                  <a:pt x="1028438" y="117547"/>
                </a:lnTo>
                <a:lnTo>
                  <a:pt x="1034727" y="117547"/>
                </a:lnTo>
                <a:lnTo>
                  <a:pt x="1034727" y="121118"/>
                </a:lnTo>
                <a:lnTo>
                  <a:pt x="1038321" y="121118"/>
                </a:lnTo>
                <a:lnTo>
                  <a:pt x="1038321" y="124688"/>
                </a:lnTo>
                <a:lnTo>
                  <a:pt x="1042214" y="124688"/>
                </a:lnTo>
                <a:lnTo>
                  <a:pt x="1042214" y="127984"/>
                </a:lnTo>
                <a:lnTo>
                  <a:pt x="1038321" y="131554"/>
                </a:lnTo>
                <a:lnTo>
                  <a:pt x="1034727" y="131554"/>
                </a:lnTo>
                <a:lnTo>
                  <a:pt x="1034727" y="133751"/>
                </a:lnTo>
                <a:lnTo>
                  <a:pt x="1030834" y="133751"/>
                </a:lnTo>
                <a:lnTo>
                  <a:pt x="1030834" y="137322"/>
                </a:lnTo>
                <a:lnTo>
                  <a:pt x="1034727" y="137322"/>
                </a:lnTo>
                <a:lnTo>
                  <a:pt x="1034727" y="144188"/>
                </a:lnTo>
                <a:lnTo>
                  <a:pt x="1038321" y="144188"/>
                </a:lnTo>
                <a:lnTo>
                  <a:pt x="1034727" y="148857"/>
                </a:lnTo>
                <a:lnTo>
                  <a:pt x="1034727" y="152427"/>
                </a:lnTo>
                <a:lnTo>
                  <a:pt x="1030834" y="152427"/>
                </a:lnTo>
                <a:lnTo>
                  <a:pt x="1030834" y="155997"/>
                </a:lnTo>
                <a:lnTo>
                  <a:pt x="1028438" y="155997"/>
                </a:lnTo>
                <a:lnTo>
                  <a:pt x="1028438" y="165335"/>
                </a:lnTo>
                <a:lnTo>
                  <a:pt x="1034727" y="165335"/>
                </a:lnTo>
                <a:lnTo>
                  <a:pt x="1034727" y="180441"/>
                </a:lnTo>
                <a:lnTo>
                  <a:pt x="1038321" y="180441"/>
                </a:lnTo>
                <a:lnTo>
                  <a:pt x="1038321" y="189504"/>
                </a:lnTo>
                <a:lnTo>
                  <a:pt x="1034727" y="189504"/>
                </a:lnTo>
                <a:lnTo>
                  <a:pt x="1034727" y="196645"/>
                </a:lnTo>
                <a:lnTo>
                  <a:pt x="1030834" y="196645"/>
                </a:lnTo>
                <a:lnTo>
                  <a:pt x="1030834" y="203511"/>
                </a:lnTo>
                <a:lnTo>
                  <a:pt x="1038321" y="203511"/>
                </a:lnTo>
                <a:lnTo>
                  <a:pt x="1038321" y="208180"/>
                </a:lnTo>
                <a:lnTo>
                  <a:pt x="1042214" y="208180"/>
                </a:lnTo>
                <a:lnTo>
                  <a:pt x="1042214" y="203511"/>
                </a:lnTo>
                <a:lnTo>
                  <a:pt x="1051199" y="203511"/>
                </a:lnTo>
                <a:lnTo>
                  <a:pt x="1051199" y="209278"/>
                </a:lnTo>
                <a:lnTo>
                  <a:pt x="1061381" y="209278"/>
                </a:lnTo>
                <a:lnTo>
                  <a:pt x="1061381" y="208180"/>
                </a:lnTo>
                <a:lnTo>
                  <a:pt x="1058686" y="208180"/>
                </a:lnTo>
                <a:lnTo>
                  <a:pt x="1061381" y="203511"/>
                </a:lnTo>
                <a:lnTo>
                  <a:pt x="1064975" y="203511"/>
                </a:lnTo>
                <a:lnTo>
                  <a:pt x="1064975" y="200215"/>
                </a:lnTo>
                <a:lnTo>
                  <a:pt x="1068869" y="200215"/>
                </a:lnTo>
                <a:lnTo>
                  <a:pt x="1068869" y="196645"/>
                </a:lnTo>
                <a:lnTo>
                  <a:pt x="1068869" y="200215"/>
                </a:lnTo>
                <a:lnTo>
                  <a:pt x="1072762" y="200215"/>
                </a:lnTo>
                <a:lnTo>
                  <a:pt x="1072762" y="203511"/>
                </a:lnTo>
                <a:lnTo>
                  <a:pt x="1076356" y="208180"/>
                </a:lnTo>
                <a:lnTo>
                  <a:pt x="1081447" y="208180"/>
                </a:lnTo>
                <a:lnTo>
                  <a:pt x="1081447" y="212849"/>
                </a:lnTo>
                <a:lnTo>
                  <a:pt x="1076356" y="217518"/>
                </a:lnTo>
                <a:lnTo>
                  <a:pt x="1072762" y="217518"/>
                </a:lnTo>
                <a:lnTo>
                  <a:pt x="1072762" y="221088"/>
                </a:lnTo>
                <a:lnTo>
                  <a:pt x="1076356" y="224682"/>
                </a:lnTo>
                <a:lnTo>
                  <a:pt x="1076356" y="227954"/>
                </a:lnTo>
                <a:lnTo>
                  <a:pt x="1072762" y="227954"/>
                </a:lnTo>
                <a:lnTo>
                  <a:pt x="1076356" y="231548"/>
                </a:lnTo>
                <a:lnTo>
                  <a:pt x="1076356" y="240862"/>
                </a:lnTo>
                <a:lnTo>
                  <a:pt x="1081447" y="240862"/>
                </a:lnTo>
                <a:lnTo>
                  <a:pt x="1081447" y="245531"/>
                </a:lnTo>
                <a:lnTo>
                  <a:pt x="1085340" y="245531"/>
                </a:lnTo>
                <a:lnTo>
                  <a:pt x="1085340" y="248827"/>
                </a:lnTo>
                <a:lnTo>
                  <a:pt x="1091630" y="248827"/>
                </a:lnTo>
                <a:lnTo>
                  <a:pt x="1091630" y="252397"/>
                </a:lnTo>
                <a:lnTo>
                  <a:pt x="1095523" y="252397"/>
                </a:lnTo>
                <a:lnTo>
                  <a:pt x="1095523" y="255968"/>
                </a:lnTo>
                <a:lnTo>
                  <a:pt x="1099416" y="255968"/>
                </a:lnTo>
                <a:lnTo>
                  <a:pt x="1099416" y="272172"/>
                </a:lnTo>
                <a:lnTo>
                  <a:pt x="1103010" y="272172"/>
                </a:lnTo>
                <a:lnTo>
                  <a:pt x="1103010" y="283707"/>
                </a:lnTo>
                <a:lnTo>
                  <a:pt x="1099416" y="283707"/>
                </a:lnTo>
                <a:lnTo>
                  <a:pt x="1095523" y="286179"/>
                </a:lnTo>
                <a:lnTo>
                  <a:pt x="1095523" y="289749"/>
                </a:lnTo>
                <a:lnTo>
                  <a:pt x="1091630" y="289749"/>
                </a:lnTo>
                <a:lnTo>
                  <a:pt x="1091630" y="293045"/>
                </a:lnTo>
                <a:lnTo>
                  <a:pt x="1095523" y="293045"/>
                </a:lnTo>
                <a:lnTo>
                  <a:pt x="1095523" y="296615"/>
                </a:lnTo>
                <a:lnTo>
                  <a:pt x="1099416" y="296615"/>
                </a:lnTo>
                <a:lnTo>
                  <a:pt x="1099416" y="304854"/>
                </a:lnTo>
                <a:lnTo>
                  <a:pt x="1103010" y="304854"/>
                </a:lnTo>
                <a:lnTo>
                  <a:pt x="1103010" y="311720"/>
                </a:lnTo>
                <a:lnTo>
                  <a:pt x="1106903" y="311720"/>
                </a:lnTo>
                <a:lnTo>
                  <a:pt x="1103010" y="311720"/>
                </a:lnTo>
                <a:lnTo>
                  <a:pt x="1106903" y="313918"/>
                </a:lnTo>
                <a:lnTo>
                  <a:pt x="1103010" y="313918"/>
                </a:lnTo>
                <a:lnTo>
                  <a:pt x="1106903" y="313918"/>
                </a:lnTo>
                <a:lnTo>
                  <a:pt x="1103010" y="317488"/>
                </a:lnTo>
                <a:lnTo>
                  <a:pt x="1106903" y="317488"/>
                </a:lnTo>
                <a:lnTo>
                  <a:pt x="1106903" y="321058"/>
                </a:lnTo>
                <a:lnTo>
                  <a:pt x="1113193" y="321058"/>
                </a:lnTo>
                <a:lnTo>
                  <a:pt x="1113193" y="324629"/>
                </a:lnTo>
                <a:lnTo>
                  <a:pt x="1117086" y="327924"/>
                </a:lnTo>
                <a:lnTo>
                  <a:pt x="1117086" y="336164"/>
                </a:lnTo>
                <a:lnTo>
                  <a:pt x="1120979" y="336164"/>
                </a:lnTo>
                <a:lnTo>
                  <a:pt x="1117086" y="337262"/>
                </a:lnTo>
                <a:lnTo>
                  <a:pt x="1117086" y="340833"/>
                </a:lnTo>
                <a:lnTo>
                  <a:pt x="1126071" y="340833"/>
                </a:lnTo>
                <a:lnTo>
                  <a:pt x="1120979" y="340833"/>
                </a:lnTo>
                <a:lnTo>
                  <a:pt x="1120979" y="348797"/>
                </a:lnTo>
                <a:lnTo>
                  <a:pt x="1126071" y="348797"/>
                </a:lnTo>
                <a:lnTo>
                  <a:pt x="1126071" y="355938"/>
                </a:lnTo>
                <a:lnTo>
                  <a:pt x="1120979" y="355938"/>
                </a:lnTo>
                <a:lnTo>
                  <a:pt x="1126071" y="355938"/>
                </a:lnTo>
                <a:lnTo>
                  <a:pt x="1126071" y="359509"/>
                </a:lnTo>
                <a:lnTo>
                  <a:pt x="1129665" y="359509"/>
                </a:lnTo>
                <a:lnTo>
                  <a:pt x="1129665" y="361706"/>
                </a:lnTo>
                <a:lnTo>
                  <a:pt x="1113193" y="361706"/>
                </a:lnTo>
                <a:lnTo>
                  <a:pt x="1110797" y="365276"/>
                </a:lnTo>
                <a:lnTo>
                  <a:pt x="1110797" y="368572"/>
                </a:lnTo>
                <a:lnTo>
                  <a:pt x="1106903" y="368572"/>
                </a:lnTo>
                <a:lnTo>
                  <a:pt x="1110797" y="368572"/>
                </a:lnTo>
                <a:lnTo>
                  <a:pt x="1110797" y="373241"/>
                </a:lnTo>
                <a:lnTo>
                  <a:pt x="1103010" y="373241"/>
                </a:lnTo>
                <a:lnTo>
                  <a:pt x="1103010" y="376811"/>
                </a:lnTo>
                <a:lnTo>
                  <a:pt x="1106903" y="376811"/>
                </a:lnTo>
                <a:lnTo>
                  <a:pt x="1106903" y="380381"/>
                </a:lnTo>
                <a:lnTo>
                  <a:pt x="1110797" y="380381"/>
                </a:lnTo>
                <a:lnTo>
                  <a:pt x="1110797" y="387248"/>
                </a:lnTo>
                <a:lnTo>
                  <a:pt x="1106903" y="389719"/>
                </a:lnTo>
                <a:lnTo>
                  <a:pt x="1110797" y="389719"/>
                </a:lnTo>
                <a:lnTo>
                  <a:pt x="1110797" y="393015"/>
                </a:lnTo>
                <a:lnTo>
                  <a:pt x="1113193" y="393015"/>
                </a:lnTo>
                <a:lnTo>
                  <a:pt x="1113193" y="400156"/>
                </a:lnTo>
                <a:lnTo>
                  <a:pt x="1110797" y="400156"/>
                </a:lnTo>
                <a:lnTo>
                  <a:pt x="1110797" y="404825"/>
                </a:lnTo>
                <a:lnTo>
                  <a:pt x="1113193" y="404825"/>
                </a:lnTo>
                <a:lnTo>
                  <a:pt x="1113193" y="408121"/>
                </a:lnTo>
                <a:lnTo>
                  <a:pt x="1110797" y="411691"/>
                </a:lnTo>
                <a:lnTo>
                  <a:pt x="1110797" y="414163"/>
                </a:lnTo>
                <a:lnTo>
                  <a:pt x="1106903" y="414163"/>
                </a:lnTo>
                <a:lnTo>
                  <a:pt x="1106903" y="417458"/>
                </a:lnTo>
                <a:lnTo>
                  <a:pt x="1095523" y="417458"/>
                </a:lnTo>
                <a:lnTo>
                  <a:pt x="1095523" y="421029"/>
                </a:lnTo>
                <a:lnTo>
                  <a:pt x="1091630" y="421029"/>
                </a:lnTo>
                <a:lnTo>
                  <a:pt x="1091630" y="424599"/>
                </a:lnTo>
                <a:lnTo>
                  <a:pt x="1076356" y="424599"/>
                </a:lnTo>
                <a:lnTo>
                  <a:pt x="1081447" y="424599"/>
                </a:lnTo>
                <a:lnTo>
                  <a:pt x="1076356" y="427895"/>
                </a:lnTo>
                <a:lnTo>
                  <a:pt x="1081447" y="427895"/>
                </a:lnTo>
                <a:lnTo>
                  <a:pt x="1081447" y="439705"/>
                </a:lnTo>
                <a:lnTo>
                  <a:pt x="1085340" y="439705"/>
                </a:lnTo>
                <a:lnTo>
                  <a:pt x="1085340" y="440803"/>
                </a:lnTo>
                <a:lnTo>
                  <a:pt x="1081447" y="440803"/>
                </a:lnTo>
                <a:lnTo>
                  <a:pt x="1081447" y="445472"/>
                </a:lnTo>
                <a:lnTo>
                  <a:pt x="1085340" y="445472"/>
                </a:lnTo>
                <a:lnTo>
                  <a:pt x="1085340" y="449042"/>
                </a:lnTo>
                <a:lnTo>
                  <a:pt x="1081447" y="449042"/>
                </a:lnTo>
                <a:lnTo>
                  <a:pt x="1081447" y="455909"/>
                </a:lnTo>
                <a:lnTo>
                  <a:pt x="1085340" y="455909"/>
                </a:lnTo>
                <a:lnTo>
                  <a:pt x="1085340" y="465246"/>
                </a:lnTo>
                <a:lnTo>
                  <a:pt x="1081447" y="468817"/>
                </a:lnTo>
                <a:lnTo>
                  <a:pt x="1081447" y="465246"/>
                </a:lnTo>
                <a:lnTo>
                  <a:pt x="1081447" y="468817"/>
                </a:lnTo>
                <a:lnTo>
                  <a:pt x="1076356" y="468817"/>
                </a:lnTo>
                <a:lnTo>
                  <a:pt x="1076356" y="473486"/>
                </a:lnTo>
                <a:lnTo>
                  <a:pt x="1068869" y="473486"/>
                </a:lnTo>
                <a:lnTo>
                  <a:pt x="1068869" y="468817"/>
                </a:lnTo>
                <a:lnTo>
                  <a:pt x="1064975" y="468817"/>
                </a:lnTo>
                <a:lnTo>
                  <a:pt x="1064975" y="465246"/>
                </a:lnTo>
                <a:lnTo>
                  <a:pt x="1061381" y="465246"/>
                </a:lnTo>
                <a:lnTo>
                  <a:pt x="1061381" y="464148"/>
                </a:lnTo>
                <a:lnTo>
                  <a:pt x="1038321" y="464148"/>
                </a:lnTo>
                <a:lnTo>
                  <a:pt x="1038321" y="465246"/>
                </a:lnTo>
                <a:lnTo>
                  <a:pt x="1020651" y="465246"/>
                </a:lnTo>
                <a:lnTo>
                  <a:pt x="1020651" y="464148"/>
                </a:lnTo>
                <a:lnTo>
                  <a:pt x="1008073" y="464148"/>
                </a:lnTo>
                <a:lnTo>
                  <a:pt x="1008073" y="473486"/>
                </a:lnTo>
                <a:lnTo>
                  <a:pt x="1011966" y="473486"/>
                </a:lnTo>
                <a:lnTo>
                  <a:pt x="1008073" y="473486"/>
                </a:lnTo>
                <a:lnTo>
                  <a:pt x="1008073" y="487218"/>
                </a:lnTo>
                <a:lnTo>
                  <a:pt x="1004179" y="487218"/>
                </a:lnTo>
                <a:lnTo>
                  <a:pt x="1004179" y="496556"/>
                </a:lnTo>
                <a:lnTo>
                  <a:pt x="1001784" y="496556"/>
                </a:lnTo>
                <a:lnTo>
                  <a:pt x="1001784" y="500126"/>
                </a:lnTo>
                <a:lnTo>
                  <a:pt x="997890" y="500126"/>
                </a:lnTo>
                <a:lnTo>
                  <a:pt x="997890" y="517429"/>
                </a:lnTo>
                <a:lnTo>
                  <a:pt x="993997" y="517429"/>
                </a:lnTo>
                <a:lnTo>
                  <a:pt x="993997" y="524570"/>
                </a:lnTo>
                <a:lnTo>
                  <a:pt x="997890" y="524570"/>
                </a:lnTo>
                <a:lnTo>
                  <a:pt x="997890" y="527865"/>
                </a:lnTo>
                <a:lnTo>
                  <a:pt x="993997" y="527865"/>
                </a:lnTo>
                <a:lnTo>
                  <a:pt x="993997" y="532534"/>
                </a:lnTo>
                <a:lnTo>
                  <a:pt x="990403" y="532534"/>
                </a:lnTo>
                <a:lnTo>
                  <a:pt x="986510" y="536105"/>
                </a:lnTo>
                <a:lnTo>
                  <a:pt x="986510" y="532534"/>
                </a:lnTo>
                <a:lnTo>
                  <a:pt x="977525" y="532534"/>
                </a:lnTo>
                <a:lnTo>
                  <a:pt x="977525" y="524570"/>
                </a:lnTo>
                <a:lnTo>
                  <a:pt x="976327" y="524570"/>
                </a:lnTo>
                <a:lnTo>
                  <a:pt x="971236" y="527865"/>
                </a:lnTo>
                <a:lnTo>
                  <a:pt x="963749" y="527865"/>
                </a:lnTo>
                <a:lnTo>
                  <a:pt x="963749" y="532534"/>
                </a:lnTo>
                <a:lnTo>
                  <a:pt x="959855" y="532534"/>
                </a:lnTo>
                <a:lnTo>
                  <a:pt x="959855" y="539675"/>
                </a:lnTo>
                <a:lnTo>
                  <a:pt x="955962" y="541872"/>
                </a:lnTo>
                <a:lnTo>
                  <a:pt x="955962" y="567414"/>
                </a:lnTo>
                <a:lnTo>
                  <a:pt x="959855" y="568787"/>
                </a:lnTo>
                <a:lnTo>
                  <a:pt x="959855" y="576752"/>
                </a:lnTo>
                <a:lnTo>
                  <a:pt x="955962" y="576752"/>
                </a:lnTo>
                <a:lnTo>
                  <a:pt x="955962" y="580322"/>
                </a:lnTo>
                <a:lnTo>
                  <a:pt x="947277" y="580322"/>
                </a:lnTo>
                <a:lnTo>
                  <a:pt x="947277" y="587188"/>
                </a:lnTo>
                <a:lnTo>
                  <a:pt x="952368" y="587188"/>
                </a:lnTo>
                <a:lnTo>
                  <a:pt x="952368" y="583893"/>
                </a:lnTo>
                <a:lnTo>
                  <a:pt x="955962" y="583893"/>
                </a:lnTo>
                <a:lnTo>
                  <a:pt x="955962" y="587188"/>
                </a:lnTo>
                <a:lnTo>
                  <a:pt x="959855" y="587188"/>
                </a:lnTo>
                <a:lnTo>
                  <a:pt x="959855" y="583893"/>
                </a:lnTo>
                <a:lnTo>
                  <a:pt x="963749" y="583893"/>
                </a:lnTo>
                <a:lnTo>
                  <a:pt x="963749" y="587188"/>
                </a:lnTo>
                <a:lnTo>
                  <a:pt x="967343" y="591857"/>
                </a:lnTo>
                <a:lnTo>
                  <a:pt x="967343" y="601195"/>
                </a:lnTo>
                <a:lnTo>
                  <a:pt x="976327" y="601195"/>
                </a:lnTo>
                <a:lnTo>
                  <a:pt x="977525" y="604766"/>
                </a:lnTo>
                <a:lnTo>
                  <a:pt x="977525" y="601195"/>
                </a:lnTo>
                <a:lnTo>
                  <a:pt x="981418" y="601195"/>
                </a:lnTo>
                <a:lnTo>
                  <a:pt x="981418" y="604766"/>
                </a:lnTo>
                <a:lnTo>
                  <a:pt x="986510" y="604766"/>
                </a:lnTo>
                <a:lnTo>
                  <a:pt x="986510" y="617399"/>
                </a:lnTo>
                <a:lnTo>
                  <a:pt x="990403" y="617399"/>
                </a:lnTo>
                <a:lnTo>
                  <a:pt x="990403" y="620970"/>
                </a:lnTo>
                <a:lnTo>
                  <a:pt x="986510" y="624540"/>
                </a:lnTo>
                <a:lnTo>
                  <a:pt x="986510" y="627836"/>
                </a:lnTo>
                <a:lnTo>
                  <a:pt x="981418" y="632505"/>
                </a:lnTo>
                <a:lnTo>
                  <a:pt x="977525" y="632505"/>
                </a:lnTo>
                <a:lnTo>
                  <a:pt x="976327" y="636075"/>
                </a:lnTo>
                <a:lnTo>
                  <a:pt x="976327" y="639645"/>
                </a:lnTo>
                <a:lnTo>
                  <a:pt x="971236" y="639645"/>
                </a:lnTo>
                <a:lnTo>
                  <a:pt x="971236" y="643216"/>
                </a:lnTo>
                <a:lnTo>
                  <a:pt x="967343" y="643216"/>
                </a:lnTo>
                <a:lnTo>
                  <a:pt x="967343" y="645413"/>
                </a:lnTo>
                <a:lnTo>
                  <a:pt x="963749" y="645413"/>
                </a:lnTo>
                <a:lnTo>
                  <a:pt x="963749" y="648983"/>
                </a:lnTo>
                <a:lnTo>
                  <a:pt x="959855" y="648983"/>
                </a:lnTo>
                <a:lnTo>
                  <a:pt x="959855" y="655849"/>
                </a:lnTo>
                <a:lnTo>
                  <a:pt x="955962" y="655849"/>
                </a:lnTo>
                <a:lnTo>
                  <a:pt x="955962" y="660518"/>
                </a:lnTo>
                <a:lnTo>
                  <a:pt x="945779" y="660518"/>
                </a:lnTo>
                <a:lnTo>
                  <a:pt x="945779" y="664089"/>
                </a:lnTo>
                <a:lnTo>
                  <a:pt x="942186" y="664089"/>
                </a:lnTo>
                <a:lnTo>
                  <a:pt x="942186" y="667385"/>
                </a:lnTo>
                <a:lnTo>
                  <a:pt x="937094" y="667385"/>
                </a:lnTo>
                <a:lnTo>
                  <a:pt x="937094" y="664089"/>
                </a:lnTo>
                <a:lnTo>
                  <a:pt x="929308" y="664089"/>
                </a:lnTo>
                <a:lnTo>
                  <a:pt x="929308" y="660518"/>
                </a:lnTo>
                <a:lnTo>
                  <a:pt x="915531" y="660518"/>
                </a:lnTo>
                <a:lnTo>
                  <a:pt x="915531" y="655849"/>
                </a:lnTo>
                <a:lnTo>
                  <a:pt x="915531" y="660518"/>
                </a:lnTo>
                <a:lnTo>
                  <a:pt x="911638" y="655849"/>
                </a:lnTo>
                <a:lnTo>
                  <a:pt x="906547" y="655849"/>
                </a:lnTo>
                <a:lnTo>
                  <a:pt x="902953" y="652255"/>
                </a:lnTo>
                <a:lnTo>
                  <a:pt x="895166" y="652255"/>
                </a:lnTo>
                <a:lnTo>
                  <a:pt x="895166" y="648983"/>
                </a:lnTo>
                <a:lnTo>
                  <a:pt x="884984" y="648983"/>
                </a:lnTo>
                <a:lnTo>
                  <a:pt x="884984" y="645413"/>
                </a:lnTo>
                <a:lnTo>
                  <a:pt x="868512" y="645413"/>
                </a:lnTo>
                <a:lnTo>
                  <a:pt x="868512" y="643216"/>
                </a:lnTo>
                <a:lnTo>
                  <a:pt x="868512" y="645413"/>
                </a:lnTo>
                <a:lnTo>
                  <a:pt x="868512" y="643216"/>
                </a:lnTo>
                <a:lnTo>
                  <a:pt x="854735" y="643216"/>
                </a:lnTo>
                <a:lnTo>
                  <a:pt x="854735" y="639645"/>
                </a:lnTo>
                <a:lnTo>
                  <a:pt x="846949" y="639645"/>
                </a:lnTo>
                <a:lnTo>
                  <a:pt x="846949" y="636075"/>
                </a:lnTo>
                <a:lnTo>
                  <a:pt x="841857" y="636075"/>
                </a:lnTo>
                <a:lnTo>
                  <a:pt x="841857" y="632505"/>
                </a:lnTo>
                <a:lnTo>
                  <a:pt x="838264" y="632505"/>
                </a:lnTo>
                <a:lnTo>
                  <a:pt x="838264" y="627836"/>
                </a:lnTo>
                <a:lnTo>
                  <a:pt x="836766" y="627836"/>
                </a:lnTo>
                <a:lnTo>
                  <a:pt x="836766" y="624540"/>
                </a:lnTo>
                <a:lnTo>
                  <a:pt x="831675" y="620970"/>
                </a:lnTo>
                <a:lnTo>
                  <a:pt x="831675" y="617399"/>
                </a:lnTo>
                <a:lnTo>
                  <a:pt x="828081" y="617399"/>
                </a:lnTo>
                <a:lnTo>
                  <a:pt x="828081" y="615202"/>
                </a:lnTo>
                <a:lnTo>
                  <a:pt x="824188" y="615202"/>
                </a:lnTo>
                <a:lnTo>
                  <a:pt x="824188" y="611632"/>
                </a:lnTo>
                <a:lnTo>
                  <a:pt x="820294" y="611632"/>
                </a:lnTo>
                <a:lnTo>
                  <a:pt x="816701" y="608336"/>
                </a:lnTo>
                <a:lnTo>
                  <a:pt x="812807" y="608336"/>
                </a:lnTo>
                <a:lnTo>
                  <a:pt x="812807" y="604766"/>
                </a:lnTo>
                <a:lnTo>
                  <a:pt x="806518" y="604766"/>
                </a:lnTo>
                <a:lnTo>
                  <a:pt x="806518" y="601195"/>
                </a:lnTo>
                <a:lnTo>
                  <a:pt x="802625" y="601195"/>
                </a:lnTo>
                <a:lnTo>
                  <a:pt x="802625" y="596526"/>
                </a:lnTo>
                <a:lnTo>
                  <a:pt x="802625" y="601195"/>
                </a:lnTo>
                <a:lnTo>
                  <a:pt x="797533" y="601195"/>
                </a:lnTo>
                <a:lnTo>
                  <a:pt x="797533" y="596526"/>
                </a:lnTo>
                <a:lnTo>
                  <a:pt x="797533" y="601195"/>
                </a:lnTo>
                <a:lnTo>
                  <a:pt x="797533" y="596526"/>
                </a:lnTo>
                <a:lnTo>
                  <a:pt x="797533" y="601195"/>
                </a:lnTo>
                <a:lnTo>
                  <a:pt x="797533" y="596526"/>
                </a:lnTo>
                <a:lnTo>
                  <a:pt x="786153" y="596526"/>
                </a:lnTo>
                <a:lnTo>
                  <a:pt x="786153" y="601195"/>
                </a:lnTo>
                <a:lnTo>
                  <a:pt x="786153" y="596526"/>
                </a:lnTo>
                <a:lnTo>
                  <a:pt x="779864" y="596526"/>
                </a:lnTo>
                <a:lnTo>
                  <a:pt x="779864" y="591857"/>
                </a:lnTo>
                <a:lnTo>
                  <a:pt x="775970" y="591857"/>
                </a:lnTo>
                <a:lnTo>
                  <a:pt x="779864" y="591857"/>
                </a:lnTo>
                <a:lnTo>
                  <a:pt x="775970" y="591857"/>
                </a:lnTo>
                <a:lnTo>
                  <a:pt x="775970" y="583893"/>
                </a:lnTo>
                <a:lnTo>
                  <a:pt x="772077" y="583893"/>
                </a:lnTo>
                <a:lnTo>
                  <a:pt x="772077" y="587188"/>
                </a:lnTo>
                <a:lnTo>
                  <a:pt x="772077" y="583893"/>
                </a:lnTo>
                <a:lnTo>
                  <a:pt x="772077" y="587188"/>
                </a:lnTo>
                <a:lnTo>
                  <a:pt x="772077" y="583893"/>
                </a:lnTo>
                <a:lnTo>
                  <a:pt x="767285" y="583893"/>
                </a:lnTo>
                <a:lnTo>
                  <a:pt x="767285" y="580322"/>
                </a:lnTo>
                <a:lnTo>
                  <a:pt x="763392" y="580322"/>
                </a:lnTo>
                <a:lnTo>
                  <a:pt x="763392" y="576752"/>
                </a:lnTo>
                <a:lnTo>
                  <a:pt x="759499" y="576752"/>
                </a:lnTo>
                <a:lnTo>
                  <a:pt x="759499" y="573456"/>
                </a:lnTo>
                <a:lnTo>
                  <a:pt x="755605" y="573456"/>
                </a:lnTo>
                <a:lnTo>
                  <a:pt x="755605" y="568787"/>
                </a:lnTo>
                <a:lnTo>
                  <a:pt x="755605" y="573456"/>
                </a:lnTo>
                <a:lnTo>
                  <a:pt x="753209" y="573456"/>
                </a:lnTo>
                <a:lnTo>
                  <a:pt x="753209" y="568787"/>
                </a:lnTo>
                <a:lnTo>
                  <a:pt x="749316" y="568787"/>
                </a:lnTo>
                <a:lnTo>
                  <a:pt x="749316" y="567414"/>
                </a:lnTo>
                <a:lnTo>
                  <a:pt x="741829" y="567414"/>
                </a:lnTo>
                <a:lnTo>
                  <a:pt x="741829" y="564118"/>
                </a:lnTo>
                <a:lnTo>
                  <a:pt x="732844" y="564118"/>
                </a:lnTo>
                <a:lnTo>
                  <a:pt x="732844" y="559449"/>
                </a:lnTo>
                <a:lnTo>
                  <a:pt x="732844" y="564118"/>
                </a:lnTo>
                <a:lnTo>
                  <a:pt x="732844" y="559449"/>
                </a:lnTo>
                <a:lnTo>
                  <a:pt x="732844" y="564118"/>
                </a:lnTo>
                <a:lnTo>
                  <a:pt x="732844" y="559449"/>
                </a:lnTo>
                <a:lnTo>
                  <a:pt x="732844" y="564118"/>
                </a:lnTo>
                <a:lnTo>
                  <a:pt x="729250" y="564118"/>
                </a:lnTo>
                <a:lnTo>
                  <a:pt x="729250" y="559449"/>
                </a:lnTo>
                <a:lnTo>
                  <a:pt x="732844" y="559449"/>
                </a:lnTo>
                <a:lnTo>
                  <a:pt x="732844" y="555879"/>
                </a:lnTo>
                <a:lnTo>
                  <a:pt x="732844" y="559449"/>
                </a:lnTo>
                <a:lnTo>
                  <a:pt x="729250" y="555855"/>
                </a:lnTo>
                <a:lnTo>
                  <a:pt x="729250" y="552309"/>
                </a:lnTo>
                <a:lnTo>
                  <a:pt x="732844" y="552309"/>
                </a:lnTo>
                <a:lnTo>
                  <a:pt x="729250" y="552309"/>
                </a:lnTo>
                <a:lnTo>
                  <a:pt x="729250" y="549013"/>
                </a:lnTo>
                <a:lnTo>
                  <a:pt x="725357" y="549013"/>
                </a:lnTo>
                <a:lnTo>
                  <a:pt x="729250" y="545443"/>
                </a:lnTo>
                <a:lnTo>
                  <a:pt x="725357" y="545443"/>
                </a:lnTo>
                <a:lnTo>
                  <a:pt x="725357" y="549013"/>
                </a:lnTo>
                <a:lnTo>
                  <a:pt x="725357" y="541872"/>
                </a:lnTo>
                <a:lnTo>
                  <a:pt x="719068" y="541872"/>
                </a:lnTo>
                <a:lnTo>
                  <a:pt x="722662" y="541872"/>
                </a:lnTo>
                <a:lnTo>
                  <a:pt x="722662" y="539675"/>
                </a:lnTo>
                <a:lnTo>
                  <a:pt x="719068" y="539675"/>
                </a:lnTo>
                <a:lnTo>
                  <a:pt x="719068" y="536105"/>
                </a:lnTo>
                <a:lnTo>
                  <a:pt x="715174" y="536105"/>
                </a:lnTo>
                <a:lnTo>
                  <a:pt x="719068" y="536105"/>
                </a:lnTo>
                <a:lnTo>
                  <a:pt x="715174" y="536105"/>
                </a:lnTo>
                <a:lnTo>
                  <a:pt x="719068" y="536105"/>
                </a:lnTo>
                <a:lnTo>
                  <a:pt x="715174" y="536105"/>
                </a:lnTo>
                <a:lnTo>
                  <a:pt x="715174" y="532534"/>
                </a:lnTo>
                <a:lnTo>
                  <a:pt x="707687" y="532534"/>
                </a:lnTo>
                <a:lnTo>
                  <a:pt x="707687" y="527865"/>
                </a:lnTo>
                <a:lnTo>
                  <a:pt x="702596" y="527865"/>
                </a:lnTo>
                <a:lnTo>
                  <a:pt x="702596" y="532534"/>
                </a:lnTo>
                <a:lnTo>
                  <a:pt x="702596" y="527865"/>
                </a:lnTo>
                <a:lnTo>
                  <a:pt x="702596" y="532534"/>
                </a:lnTo>
                <a:lnTo>
                  <a:pt x="702596" y="527865"/>
                </a:lnTo>
                <a:lnTo>
                  <a:pt x="702596" y="532534"/>
                </a:lnTo>
                <a:lnTo>
                  <a:pt x="702596" y="527865"/>
                </a:lnTo>
                <a:lnTo>
                  <a:pt x="698703" y="527865"/>
                </a:lnTo>
                <a:lnTo>
                  <a:pt x="698703" y="524570"/>
                </a:lnTo>
                <a:lnTo>
                  <a:pt x="697505" y="524570"/>
                </a:lnTo>
                <a:lnTo>
                  <a:pt x="698703" y="524570"/>
                </a:lnTo>
                <a:lnTo>
                  <a:pt x="697505" y="524570"/>
                </a:lnTo>
                <a:lnTo>
                  <a:pt x="698703" y="524570"/>
                </a:lnTo>
                <a:lnTo>
                  <a:pt x="697505" y="524570"/>
                </a:lnTo>
                <a:lnTo>
                  <a:pt x="697505" y="520999"/>
                </a:lnTo>
                <a:lnTo>
                  <a:pt x="692413" y="520999"/>
                </a:lnTo>
                <a:lnTo>
                  <a:pt x="697505" y="520999"/>
                </a:lnTo>
                <a:lnTo>
                  <a:pt x="692413" y="520999"/>
                </a:lnTo>
                <a:lnTo>
                  <a:pt x="692413" y="517429"/>
                </a:lnTo>
                <a:lnTo>
                  <a:pt x="684627" y="517429"/>
                </a:lnTo>
                <a:lnTo>
                  <a:pt x="684627" y="515232"/>
                </a:lnTo>
                <a:lnTo>
                  <a:pt x="668155" y="515232"/>
                </a:lnTo>
                <a:lnTo>
                  <a:pt x="668155" y="511661"/>
                </a:lnTo>
                <a:lnTo>
                  <a:pt x="654379" y="511661"/>
                </a:lnTo>
                <a:lnTo>
                  <a:pt x="654379" y="508091"/>
                </a:lnTo>
                <a:lnTo>
                  <a:pt x="632816" y="508091"/>
                </a:lnTo>
                <a:lnTo>
                  <a:pt x="627724" y="504795"/>
                </a:lnTo>
                <a:lnTo>
                  <a:pt x="616344" y="504795"/>
                </a:lnTo>
                <a:lnTo>
                  <a:pt x="616344" y="500126"/>
                </a:lnTo>
                <a:lnTo>
                  <a:pt x="610055" y="500126"/>
                </a:lnTo>
                <a:cubicBezTo>
                  <a:pt x="602268" y="495183"/>
                  <a:pt x="592984" y="490788"/>
                  <a:pt x="585796" y="483922"/>
                </a:cubicBezTo>
                <a:lnTo>
                  <a:pt x="583400" y="480352"/>
                </a:lnTo>
                <a:lnTo>
                  <a:pt x="579507" y="480352"/>
                </a:lnTo>
                <a:lnTo>
                  <a:pt x="579507" y="476782"/>
                </a:lnTo>
                <a:lnTo>
                  <a:pt x="575614" y="476782"/>
                </a:lnTo>
                <a:lnTo>
                  <a:pt x="575614" y="473486"/>
                </a:lnTo>
                <a:lnTo>
                  <a:pt x="568126" y="473486"/>
                </a:lnTo>
                <a:lnTo>
                  <a:pt x="568126" y="468817"/>
                </a:lnTo>
                <a:lnTo>
                  <a:pt x="548959" y="468817"/>
                </a:lnTo>
                <a:lnTo>
                  <a:pt x="552853" y="468817"/>
                </a:lnTo>
                <a:lnTo>
                  <a:pt x="545365" y="468817"/>
                </a:lnTo>
                <a:lnTo>
                  <a:pt x="545365" y="465246"/>
                </a:lnTo>
                <a:lnTo>
                  <a:pt x="541472" y="465246"/>
                </a:lnTo>
                <a:lnTo>
                  <a:pt x="541472" y="468817"/>
                </a:lnTo>
                <a:lnTo>
                  <a:pt x="541472" y="465246"/>
                </a:lnTo>
                <a:lnTo>
                  <a:pt x="531289" y="465246"/>
                </a:lnTo>
                <a:lnTo>
                  <a:pt x="531289" y="459479"/>
                </a:lnTo>
                <a:lnTo>
                  <a:pt x="527396" y="459479"/>
                </a:lnTo>
                <a:lnTo>
                  <a:pt x="523802" y="455885"/>
                </a:lnTo>
                <a:lnTo>
                  <a:pt x="518711" y="455885"/>
                </a:lnTo>
                <a:lnTo>
                  <a:pt x="518711" y="452338"/>
                </a:lnTo>
                <a:lnTo>
                  <a:pt x="507330" y="452338"/>
                </a:lnTo>
                <a:lnTo>
                  <a:pt x="507330" y="449042"/>
                </a:lnTo>
                <a:lnTo>
                  <a:pt x="503437" y="449042"/>
                </a:lnTo>
                <a:lnTo>
                  <a:pt x="503437" y="445472"/>
                </a:lnTo>
                <a:lnTo>
                  <a:pt x="497148" y="445472"/>
                </a:lnTo>
                <a:lnTo>
                  <a:pt x="497148" y="440803"/>
                </a:lnTo>
                <a:lnTo>
                  <a:pt x="497148" y="445472"/>
                </a:lnTo>
                <a:lnTo>
                  <a:pt x="497148" y="440803"/>
                </a:lnTo>
                <a:lnTo>
                  <a:pt x="497148" y="445472"/>
                </a:lnTo>
                <a:lnTo>
                  <a:pt x="497148" y="440803"/>
                </a:lnTo>
                <a:lnTo>
                  <a:pt x="493255" y="440803"/>
                </a:lnTo>
                <a:lnTo>
                  <a:pt x="493255" y="439705"/>
                </a:lnTo>
                <a:lnTo>
                  <a:pt x="488163" y="439705"/>
                </a:lnTo>
                <a:lnTo>
                  <a:pt x="488163" y="440803"/>
                </a:lnTo>
                <a:lnTo>
                  <a:pt x="476783" y="440803"/>
                </a:lnTo>
                <a:lnTo>
                  <a:pt x="476783" y="439705"/>
                </a:lnTo>
                <a:lnTo>
                  <a:pt x="470494" y="439705"/>
                </a:lnTo>
                <a:lnTo>
                  <a:pt x="470494" y="440803"/>
                </a:lnTo>
                <a:lnTo>
                  <a:pt x="470494" y="439705"/>
                </a:lnTo>
                <a:lnTo>
                  <a:pt x="466600" y="439705"/>
                </a:lnTo>
                <a:lnTo>
                  <a:pt x="466600" y="424599"/>
                </a:lnTo>
                <a:lnTo>
                  <a:pt x="459113" y="424599"/>
                </a:lnTo>
                <a:lnTo>
                  <a:pt x="459113" y="421029"/>
                </a:lnTo>
                <a:lnTo>
                  <a:pt x="450128" y="421029"/>
                </a:lnTo>
                <a:lnTo>
                  <a:pt x="450128" y="417458"/>
                </a:lnTo>
                <a:lnTo>
                  <a:pt x="443839" y="417458"/>
                </a:lnTo>
                <a:lnTo>
                  <a:pt x="443839" y="414163"/>
                </a:lnTo>
                <a:lnTo>
                  <a:pt x="436352" y="414163"/>
                </a:lnTo>
                <a:lnTo>
                  <a:pt x="436352" y="411691"/>
                </a:lnTo>
                <a:lnTo>
                  <a:pt x="423474" y="411691"/>
                </a:lnTo>
                <a:lnTo>
                  <a:pt x="423474" y="408121"/>
                </a:lnTo>
                <a:lnTo>
                  <a:pt x="419880" y="411715"/>
                </a:lnTo>
                <a:lnTo>
                  <a:pt x="419880" y="408121"/>
                </a:lnTo>
                <a:lnTo>
                  <a:pt x="419880" y="411691"/>
                </a:lnTo>
                <a:lnTo>
                  <a:pt x="418383" y="411691"/>
                </a:lnTo>
                <a:lnTo>
                  <a:pt x="418383" y="408121"/>
                </a:lnTo>
                <a:lnTo>
                  <a:pt x="409698" y="408121"/>
                </a:lnTo>
                <a:lnTo>
                  <a:pt x="409698" y="404825"/>
                </a:lnTo>
                <a:lnTo>
                  <a:pt x="401911" y="404825"/>
                </a:lnTo>
                <a:lnTo>
                  <a:pt x="401911" y="400156"/>
                </a:lnTo>
                <a:lnTo>
                  <a:pt x="388135" y="400156"/>
                </a:lnTo>
                <a:lnTo>
                  <a:pt x="388135" y="396585"/>
                </a:lnTo>
                <a:lnTo>
                  <a:pt x="367770" y="396585"/>
                </a:lnTo>
                <a:lnTo>
                  <a:pt x="367770" y="393015"/>
                </a:lnTo>
                <a:lnTo>
                  <a:pt x="367770" y="396585"/>
                </a:lnTo>
                <a:lnTo>
                  <a:pt x="367770" y="393015"/>
                </a:lnTo>
                <a:lnTo>
                  <a:pt x="363876" y="396585"/>
                </a:lnTo>
                <a:lnTo>
                  <a:pt x="361480" y="396585"/>
                </a:lnTo>
                <a:lnTo>
                  <a:pt x="363876" y="396585"/>
                </a:lnTo>
                <a:lnTo>
                  <a:pt x="361480" y="396585"/>
                </a:lnTo>
                <a:lnTo>
                  <a:pt x="361480" y="400156"/>
                </a:lnTo>
                <a:lnTo>
                  <a:pt x="361480" y="393015"/>
                </a:lnTo>
                <a:lnTo>
                  <a:pt x="357587" y="393015"/>
                </a:lnTo>
                <a:lnTo>
                  <a:pt x="357587" y="389719"/>
                </a:lnTo>
                <a:lnTo>
                  <a:pt x="353694" y="389719"/>
                </a:lnTo>
                <a:lnTo>
                  <a:pt x="353694" y="387248"/>
                </a:lnTo>
                <a:lnTo>
                  <a:pt x="345009" y="387248"/>
                </a:lnTo>
                <a:lnTo>
                  <a:pt x="345009" y="383677"/>
                </a:lnTo>
                <a:lnTo>
                  <a:pt x="337222" y="383677"/>
                </a:lnTo>
                <a:lnTo>
                  <a:pt x="337222" y="380381"/>
                </a:lnTo>
                <a:lnTo>
                  <a:pt x="327339" y="380381"/>
                </a:lnTo>
                <a:lnTo>
                  <a:pt x="327339" y="376811"/>
                </a:lnTo>
                <a:lnTo>
                  <a:pt x="323445" y="376811"/>
                </a:lnTo>
                <a:lnTo>
                  <a:pt x="319552" y="373241"/>
                </a:lnTo>
                <a:lnTo>
                  <a:pt x="314461" y="373241"/>
                </a:lnTo>
                <a:lnTo>
                  <a:pt x="314461" y="368572"/>
                </a:lnTo>
                <a:lnTo>
                  <a:pt x="310568" y="365276"/>
                </a:lnTo>
                <a:lnTo>
                  <a:pt x="309370" y="365276"/>
                </a:lnTo>
                <a:lnTo>
                  <a:pt x="309370" y="361706"/>
                </a:lnTo>
                <a:lnTo>
                  <a:pt x="300684" y="361706"/>
                </a:lnTo>
                <a:lnTo>
                  <a:pt x="300684" y="359509"/>
                </a:lnTo>
                <a:lnTo>
                  <a:pt x="296791" y="359509"/>
                </a:lnTo>
                <a:lnTo>
                  <a:pt x="296791" y="355938"/>
                </a:lnTo>
                <a:lnTo>
                  <a:pt x="292898" y="355938"/>
                </a:lnTo>
                <a:lnTo>
                  <a:pt x="292898" y="352368"/>
                </a:lnTo>
                <a:lnTo>
                  <a:pt x="289304" y="352368"/>
                </a:lnTo>
                <a:lnTo>
                  <a:pt x="289304" y="348797"/>
                </a:lnTo>
                <a:lnTo>
                  <a:pt x="280319" y="348797"/>
                </a:lnTo>
                <a:lnTo>
                  <a:pt x="280319" y="345502"/>
                </a:lnTo>
                <a:lnTo>
                  <a:pt x="274030" y="345502"/>
                </a:lnTo>
                <a:lnTo>
                  <a:pt x="274030" y="337262"/>
                </a:lnTo>
                <a:lnTo>
                  <a:pt x="279121" y="336164"/>
                </a:lnTo>
                <a:lnTo>
                  <a:pt x="274030" y="336164"/>
                </a:lnTo>
                <a:lnTo>
                  <a:pt x="274030" y="331495"/>
                </a:lnTo>
                <a:lnTo>
                  <a:pt x="270137" y="331495"/>
                </a:lnTo>
                <a:lnTo>
                  <a:pt x="270137" y="327924"/>
                </a:lnTo>
                <a:lnTo>
                  <a:pt x="266243" y="327924"/>
                </a:lnTo>
                <a:lnTo>
                  <a:pt x="266243" y="324629"/>
                </a:lnTo>
                <a:lnTo>
                  <a:pt x="262650" y="324629"/>
                </a:lnTo>
                <a:lnTo>
                  <a:pt x="258756" y="321058"/>
                </a:lnTo>
                <a:lnTo>
                  <a:pt x="252467" y="321058"/>
                </a:lnTo>
                <a:lnTo>
                  <a:pt x="252467" y="317488"/>
                </a:lnTo>
                <a:lnTo>
                  <a:pt x="244680" y="317488"/>
                </a:lnTo>
                <a:lnTo>
                  <a:pt x="244680" y="313918"/>
                </a:lnTo>
                <a:lnTo>
                  <a:pt x="235995" y="313918"/>
                </a:lnTo>
                <a:lnTo>
                  <a:pt x="235995" y="311720"/>
                </a:lnTo>
                <a:lnTo>
                  <a:pt x="225813" y="311720"/>
                </a:lnTo>
                <a:lnTo>
                  <a:pt x="225813" y="308150"/>
                </a:lnTo>
                <a:lnTo>
                  <a:pt x="225813" y="311720"/>
                </a:lnTo>
                <a:lnTo>
                  <a:pt x="225813" y="308150"/>
                </a:lnTo>
                <a:lnTo>
                  <a:pt x="218026" y="308150"/>
                </a:lnTo>
                <a:lnTo>
                  <a:pt x="218026" y="300185"/>
                </a:lnTo>
                <a:lnTo>
                  <a:pt x="209341" y="300185"/>
                </a:lnTo>
                <a:lnTo>
                  <a:pt x="209341" y="296615"/>
                </a:lnTo>
                <a:lnTo>
                  <a:pt x="201554" y="296615"/>
                </a:lnTo>
                <a:lnTo>
                  <a:pt x="201554" y="300185"/>
                </a:lnTo>
                <a:lnTo>
                  <a:pt x="201554" y="296615"/>
                </a:lnTo>
                <a:lnTo>
                  <a:pt x="201554" y="300185"/>
                </a:lnTo>
                <a:lnTo>
                  <a:pt x="197960" y="300185"/>
                </a:lnTo>
                <a:lnTo>
                  <a:pt x="197960" y="296615"/>
                </a:lnTo>
                <a:lnTo>
                  <a:pt x="197960" y="300185"/>
                </a:lnTo>
                <a:lnTo>
                  <a:pt x="195265" y="300185"/>
                </a:lnTo>
                <a:lnTo>
                  <a:pt x="195265" y="296615"/>
                </a:lnTo>
                <a:lnTo>
                  <a:pt x="195265" y="300185"/>
                </a:lnTo>
                <a:lnTo>
                  <a:pt x="195265" y="296615"/>
                </a:lnTo>
                <a:lnTo>
                  <a:pt x="195265" y="300185"/>
                </a:lnTo>
                <a:lnTo>
                  <a:pt x="191671" y="296591"/>
                </a:lnTo>
                <a:lnTo>
                  <a:pt x="191671" y="300185"/>
                </a:lnTo>
                <a:lnTo>
                  <a:pt x="191671" y="296615"/>
                </a:lnTo>
                <a:lnTo>
                  <a:pt x="179991" y="296615"/>
                </a:lnTo>
                <a:lnTo>
                  <a:pt x="179991" y="293045"/>
                </a:lnTo>
                <a:lnTo>
                  <a:pt x="179991" y="296615"/>
                </a:lnTo>
                <a:lnTo>
                  <a:pt x="179991" y="293045"/>
                </a:lnTo>
                <a:lnTo>
                  <a:pt x="175199" y="293045"/>
                </a:lnTo>
                <a:lnTo>
                  <a:pt x="171306" y="289749"/>
                </a:lnTo>
                <a:lnTo>
                  <a:pt x="170108" y="289749"/>
                </a:lnTo>
                <a:lnTo>
                  <a:pt x="170108" y="286179"/>
                </a:lnTo>
                <a:lnTo>
                  <a:pt x="165017" y="286179"/>
                </a:lnTo>
                <a:lnTo>
                  <a:pt x="165017" y="280411"/>
                </a:lnTo>
                <a:lnTo>
                  <a:pt x="161124" y="280411"/>
                </a:lnTo>
                <a:lnTo>
                  <a:pt x="161124" y="268601"/>
                </a:lnTo>
                <a:lnTo>
                  <a:pt x="157230" y="268601"/>
                </a:lnTo>
                <a:lnTo>
                  <a:pt x="157230" y="265306"/>
                </a:lnTo>
                <a:lnTo>
                  <a:pt x="149743" y="265306"/>
                </a:lnTo>
                <a:lnTo>
                  <a:pt x="144652" y="261735"/>
                </a:lnTo>
                <a:lnTo>
                  <a:pt x="134469" y="261735"/>
                </a:lnTo>
                <a:lnTo>
                  <a:pt x="134469" y="259538"/>
                </a:lnTo>
                <a:lnTo>
                  <a:pt x="126982" y="259538"/>
                </a:lnTo>
                <a:lnTo>
                  <a:pt x="126982" y="255968"/>
                </a:lnTo>
                <a:lnTo>
                  <a:pt x="115601" y="255968"/>
                </a:lnTo>
                <a:lnTo>
                  <a:pt x="115601" y="252397"/>
                </a:lnTo>
                <a:lnTo>
                  <a:pt x="109013" y="252397"/>
                </a:lnTo>
                <a:lnTo>
                  <a:pt x="105419" y="248803"/>
                </a:lnTo>
                <a:lnTo>
                  <a:pt x="100328" y="248803"/>
                </a:lnTo>
                <a:lnTo>
                  <a:pt x="100328" y="245531"/>
                </a:lnTo>
                <a:lnTo>
                  <a:pt x="96434" y="245531"/>
                </a:lnTo>
                <a:lnTo>
                  <a:pt x="92541" y="240862"/>
                </a:lnTo>
                <a:lnTo>
                  <a:pt x="88947" y="240862"/>
                </a:lnTo>
                <a:lnTo>
                  <a:pt x="88947" y="237292"/>
                </a:lnTo>
                <a:lnTo>
                  <a:pt x="82358" y="237292"/>
                </a:lnTo>
                <a:lnTo>
                  <a:pt x="82358" y="233722"/>
                </a:lnTo>
                <a:lnTo>
                  <a:pt x="74871" y="233722"/>
                </a:lnTo>
                <a:lnTo>
                  <a:pt x="74871" y="231524"/>
                </a:lnTo>
                <a:lnTo>
                  <a:pt x="62293" y="231524"/>
                </a:lnTo>
                <a:lnTo>
                  <a:pt x="62293" y="227954"/>
                </a:lnTo>
                <a:lnTo>
                  <a:pt x="58399" y="227954"/>
                </a:lnTo>
                <a:lnTo>
                  <a:pt x="58399" y="231524"/>
                </a:lnTo>
                <a:lnTo>
                  <a:pt x="56004" y="231524"/>
                </a:lnTo>
                <a:lnTo>
                  <a:pt x="56004" y="227954"/>
                </a:lnTo>
                <a:lnTo>
                  <a:pt x="58399" y="227954"/>
                </a:lnTo>
                <a:lnTo>
                  <a:pt x="58399" y="224658"/>
                </a:lnTo>
                <a:lnTo>
                  <a:pt x="56004" y="224658"/>
                </a:lnTo>
                <a:lnTo>
                  <a:pt x="56004" y="221088"/>
                </a:lnTo>
                <a:lnTo>
                  <a:pt x="48217" y="221088"/>
                </a:lnTo>
                <a:lnTo>
                  <a:pt x="48217" y="217518"/>
                </a:lnTo>
                <a:lnTo>
                  <a:pt x="44324" y="217518"/>
                </a:lnTo>
                <a:lnTo>
                  <a:pt x="40730" y="212849"/>
                </a:lnTo>
                <a:lnTo>
                  <a:pt x="31745" y="212849"/>
                </a:lnTo>
                <a:lnTo>
                  <a:pt x="31745" y="209278"/>
                </a:lnTo>
                <a:lnTo>
                  <a:pt x="31745" y="212849"/>
                </a:lnTo>
                <a:lnTo>
                  <a:pt x="30547" y="212849"/>
                </a:lnTo>
                <a:lnTo>
                  <a:pt x="30547" y="209278"/>
                </a:lnTo>
                <a:lnTo>
                  <a:pt x="25456" y="209278"/>
                </a:lnTo>
                <a:lnTo>
                  <a:pt x="25456" y="208180"/>
                </a:lnTo>
                <a:lnTo>
                  <a:pt x="21563" y="208180"/>
                </a:lnTo>
                <a:lnTo>
                  <a:pt x="21563" y="203511"/>
                </a:lnTo>
                <a:lnTo>
                  <a:pt x="10182" y="203511"/>
                </a:lnTo>
                <a:lnTo>
                  <a:pt x="10182" y="200215"/>
                </a:lnTo>
                <a:lnTo>
                  <a:pt x="10182" y="203511"/>
                </a:lnTo>
                <a:lnTo>
                  <a:pt x="5091" y="203511"/>
                </a:lnTo>
                <a:lnTo>
                  <a:pt x="5091" y="200215"/>
                </a:lnTo>
                <a:lnTo>
                  <a:pt x="0" y="200215"/>
                </a:lnTo>
                <a:lnTo>
                  <a:pt x="0" y="196645"/>
                </a:lnTo>
                <a:lnTo>
                  <a:pt x="0" y="200215"/>
                </a:lnTo>
                <a:lnTo>
                  <a:pt x="0" y="196645"/>
                </a:lnTo>
                <a:lnTo>
                  <a:pt x="5091" y="196645"/>
                </a:lnTo>
                <a:lnTo>
                  <a:pt x="5091" y="189504"/>
                </a:lnTo>
                <a:lnTo>
                  <a:pt x="10182" y="189504"/>
                </a:lnTo>
                <a:lnTo>
                  <a:pt x="10182" y="186208"/>
                </a:lnTo>
                <a:lnTo>
                  <a:pt x="14075" y="186208"/>
                </a:lnTo>
                <a:lnTo>
                  <a:pt x="14075" y="172201"/>
                </a:lnTo>
                <a:lnTo>
                  <a:pt x="17969" y="172201"/>
                </a:lnTo>
                <a:lnTo>
                  <a:pt x="17969" y="168631"/>
                </a:lnTo>
                <a:lnTo>
                  <a:pt x="21563" y="168631"/>
                </a:lnTo>
                <a:lnTo>
                  <a:pt x="21563" y="165335"/>
                </a:lnTo>
                <a:lnTo>
                  <a:pt x="25456" y="165335"/>
                </a:lnTo>
                <a:lnTo>
                  <a:pt x="25456" y="161765"/>
                </a:lnTo>
                <a:lnTo>
                  <a:pt x="30547" y="158194"/>
                </a:lnTo>
                <a:lnTo>
                  <a:pt x="30547" y="148857"/>
                </a:lnTo>
                <a:lnTo>
                  <a:pt x="31745" y="144188"/>
                </a:lnTo>
                <a:lnTo>
                  <a:pt x="31745" y="137322"/>
                </a:lnTo>
                <a:lnTo>
                  <a:pt x="35638" y="137322"/>
                </a:lnTo>
                <a:lnTo>
                  <a:pt x="35638" y="133751"/>
                </a:lnTo>
                <a:lnTo>
                  <a:pt x="40730" y="133751"/>
                </a:lnTo>
                <a:lnTo>
                  <a:pt x="40730" y="131554"/>
                </a:lnTo>
                <a:lnTo>
                  <a:pt x="48217" y="131554"/>
                </a:lnTo>
                <a:lnTo>
                  <a:pt x="48217" y="127984"/>
                </a:lnTo>
                <a:lnTo>
                  <a:pt x="52110" y="127984"/>
                </a:lnTo>
                <a:lnTo>
                  <a:pt x="52110" y="124688"/>
                </a:lnTo>
                <a:lnTo>
                  <a:pt x="65887" y="124688"/>
                </a:lnTo>
                <a:lnTo>
                  <a:pt x="65887" y="121118"/>
                </a:lnTo>
                <a:lnTo>
                  <a:pt x="69780" y="121118"/>
                </a:lnTo>
                <a:lnTo>
                  <a:pt x="74871" y="117547"/>
                </a:lnTo>
                <a:lnTo>
                  <a:pt x="74871" y="112878"/>
                </a:lnTo>
                <a:lnTo>
                  <a:pt x="82358" y="112878"/>
                </a:lnTo>
                <a:lnTo>
                  <a:pt x="82358" y="109308"/>
                </a:lnTo>
                <a:lnTo>
                  <a:pt x="82358" y="112878"/>
                </a:lnTo>
                <a:lnTo>
                  <a:pt x="86252" y="112878"/>
                </a:lnTo>
                <a:lnTo>
                  <a:pt x="86252" y="117547"/>
                </a:lnTo>
                <a:lnTo>
                  <a:pt x="92541" y="117547"/>
                </a:lnTo>
                <a:lnTo>
                  <a:pt x="92541" y="121118"/>
                </a:lnTo>
                <a:lnTo>
                  <a:pt x="115601" y="121118"/>
                </a:lnTo>
                <a:lnTo>
                  <a:pt x="115601" y="117547"/>
                </a:lnTo>
                <a:lnTo>
                  <a:pt x="115601" y="121118"/>
                </a:lnTo>
                <a:lnTo>
                  <a:pt x="119195" y="121118"/>
                </a:lnTo>
                <a:lnTo>
                  <a:pt x="123089" y="124688"/>
                </a:lnTo>
                <a:lnTo>
                  <a:pt x="130576" y="124688"/>
                </a:lnTo>
                <a:lnTo>
                  <a:pt x="134469" y="121118"/>
                </a:lnTo>
                <a:lnTo>
                  <a:pt x="134469" y="124688"/>
                </a:lnTo>
                <a:lnTo>
                  <a:pt x="149743" y="124688"/>
                </a:lnTo>
                <a:lnTo>
                  <a:pt x="149743" y="127984"/>
                </a:lnTo>
                <a:lnTo>
                  <a:pt x="157230" y="127984"/>
                </a:lnTo>
                <a:lnTo>
                  <a:pt x="157230" y="131554"/>
                </a:lnTo>
                <a:lnTo>
                  <a:pt x="165017" y="131554"/>
                </a:lnTo>
                <a:lnTo>
                  <a:pt x="165017" y="127984"/>
                </a:lnTo>
                <a:lnTo>
                  <a:pt x="170108" y="127984"/>
                </a:lnTo>
                <a:lnTo>
                  <a:pt x="170108" y="131554"/>
                </a:lnTo>
                <a:lnTo>
                  <a:pt x="175199" y="131554"/>
                </a:lnTo>
                <a:lnTo>
                  <a:pt x="175199" y="133751"/>
                </a:lnTo>
                <a:lnTo>
                  <a:pt x="179991" y="133751"/>
                </a:lnTo>
                <a:lnTo>
                  <a:pt x="179991" y="140892"/>
                </a:lnTo>
                <a:lnTo>
                  <a:pt x="175199" y="140892"/>
                </a:lnTo>
                <a:lnTo>
                  <a:pt x="179991" y="140892"/>
                </a:lnTo>
                <a:lnTo>
                  <a:pt x="179991" y="152427"/>
                </a:lnTo>
                <a:lnTo>
                  <a:pt x="175199" y="155997"/>
                </a:lnTo>
                <a:lnTo>
                  <a:pt x="175199" y="158194"/>
                </a:lnTo>
                <a:lnTo>
                  <a:pt x="171306" y="161765"/>
                </a:lnTo>
                <a:lnTo>
                  <a:pt x="175199" y="161765"/>
                </a:lnTo>
                <a:lnTo>
                  <a:pt x="175199" y="165335"/>
                </a:lnTo>
                <a:lnTo>
                  <a:pt x="179991" y="165335"/>
                </a:lnTo>
                <a:lnTo>
                  <a:pt x="179991" y="168631"/>
                </a:lnTo>
                <a:lnTo>
                  <a:pt x="183885" y="168631"/>
                </a:lnTo>
                <a:lnTo>
                  <a:pt x="187778" y="172201"/>
                </a:lnTo>
                <a:lnTo>
                  <a:pt x="187778" y="168631"/>
                </a:lnTo>
                <a:lnTo>
                  <a:pt x="187778" y="172201"/>
                </a:lnTo>
                <a:lnTo>
                  <a:pt x="191671" y="172201"/>
                </a:lnTo>
                <a:lnTo>
                  <a:pt x="195265" y="176870"/>
                </a:lnTo>
                <a:lnTo>
                  <a:pt x="201554" y="176870"/>
                </a:lnTo>
                <a:lnTo>
                  <a:pt x="201554" y="180441"/>
                </a:lnTo>
                <a:lnTo>
                  <a:pt x="197960" y="180441"/>
                </a:lnTo>
                <a:lnTo>
                  <a:pt x="197960" y="183736"/>
                </a:lnTo>
                <a:lnTo>
                  <a:pt x="195265" y="183736"/>
                </a:lnTo>
                <a:lnTo>
                  <a:pt x="195265" y="189504"/>
                </a:lnTo>
                <a:lnTo>
                  <a:pt x="197960" y="189504"/>
                </a:lnTo>
                <a:lnTo>
                  <a:pt x="197960" y="200215"/>
                </a:lnTo>
                <a:lnTo>
                  <a:pt x="201554" y="200215"/>
                </a:lnTo>
                <a:lnTo>
                  <a:pt x="201554" y="203511"/>
                </a:lnTo>
                <a:lnTo>
                  <a:pt x="197960" y="203511"/>
                </a:lnTo>
                <a:lnTo>
                  <a:pt x="201554" y="203511"/>
                </a:lnTo>
                <a:lnTo>
                  <a:pt x="201554" y="208180"/>
                </a:lnTo>
                <a:lnTo>
                  <a:pt x="218026" y="208180"/>
                </a:lnTo>
                <a:lnTo>
                  <a:pt x="221919" y="209278"/>
                </a:lnTo>
                <a:lnTo>
                  <a:pt x="239589" y="209278"/>
                </a:lnTo>
                <a:lnTo>
                  <a:pt x="239589" y="203511"/>
                </a:lnTo>
                <a:lnTo>
                  <a:pt x="244680" y="203511"/>
                </a:lnTo>
                <a:lnTo>
                  <a:pt x="244680" y="193074"/>
                </a:lnTo>
                <a:lnTo>
                  <a:pt x="248574" y="193074"/>
                </a:lnTo>
                <a:lnTo>
                  <a:pt x="248574" y="189504"/>
                </a:lnTo>
                <a:lnTo>
                  <a:pt x="254863" y="189504"/>
                </a:lnTo>
                <a:lnTo>
                  <a:pt x="254863" y="186208"/>
                </a:lnTo>
                <a:lnTo>
                  <a:pt x="262650" y="186208"/>
                </a:lnTo>
                <a:lnTo>
                  <a:pt x="262650" y="189504"/>
                </a:lnTo>
                <a:lnTo>
                  <a:pt x="266243" y="189504"/>
                </a:lnTo>
                <a:lnTo>
                  <a:pt x="270137" y="193074"/>
                </a:lnTo>
                <a:lnTo>
                  <a:pt x="270137" y="200215"/>
                </a:lnTo>
                <a:lnTo>
                  <a:pt x="274030" y="200215"/>
                </a:lnTo>
                <a:lnTo>
                  <a:pt x="274030" y="203511"/>
                </a:lnTo>
                <a:lnTo>
                  <a:pt x="270137" y="203511"/>
                </a:lnTo>
                <a:lnTo>
                  <a:pt x="274030" y="208180"/>
                </a:lnTo>
                <a:lnTo>
                  <a:pt x="274030" y="209278"/>
                </a:lnTo>
                <a:lnTo>
                  <a:pt x="266243" y="209278"/>
                </a:lnTo>
                <a:lnTo>
                  <a:pt x="266243" y="212849"/>
                </a:lnTo>
                <a:lnTo>
                  <a:pt x="262650" y="212849"/>
                </a:lnTo>
                <a:lnTo>
                  <a:pt x="262650" y="221088"/>
                </a:lnTo>
                <a:lnTo>
                  <a:pt x="266243" y="221088"/>
                </a:lnTo>
                <a:lnTo>
                  <a:pt x="266243" y="224658"/>
                </a:lnTo>
                <a:lnTo>
                  <a:pt x="262650" y="224658"/>
                </a:lnTo>
                <a:lnTo>
                  <a:pt x="262650" y="233722"/>
                </a:lnTo>
                <a:lnTo>
                  <a:pt x="258756" y="233722"/>
                </a:lnTo>
                <a:lnTo>
                  <a:pt x="258756" y="237292"/>
                </a:lnTo>
                <a:lnTo>
                  <a:pt x="262650" y="237292"/>
                </a:lnTo>
                <a:lnTo>
                  <a:pt x="262650" y="240862"/>
                </a:lnTo>
                <a:lnTo>
                  <a:pt x="258756" y="240862"/>
                </a:lnTo>
                <a:lnTo>
                  <a:pt x="262650" y="240862"/>
                </a:lnTo>
                <a:lnTo>
                  <a:pt x="262650" y="245531"/>
                </a:lnTo>
                <a:lnTo>
                  <a:pt x="270137" y="245531"/>
                </a:lnTo>
                <a:lnTo>
                  <a:pt x="270137" y="240862"/>
                </a:lnTo>
                <a:lnTo>
                  <a:pt x="274030" y="240862"/>
                </a:lnTo>
                <a:lnTo>
                  <a:pt x="274030" y="237292"/>
                </a:lnTo>
                <a:lnTo>
                  <a:pt x="279121" y="237292"/>
                </a:lnTo>
                <a:lnTo>
                  <a:pt x="279121" y="231524"/>
                </a:lnTo>
                <a:lnTo>
                  <a:pt x="280319" y="231524"/>
                </a:lnTo>
                <a:lnTo>
                  <a:pt x="280319" y="227954"/>
                </a:lnTo>
                <a:lnTo>
                  <a:pt x="284213" y="227954"/>
                </a:lnTo>
                <a:lnTo>
                  <a:pt x="284213" y="224658"/>
                </a:lnTo>
                <a:lnTo>
                  <a:pt x="289304" y="224658"/>
                </a:lnTo>
                <a:lnTo>
                  <a:pt x="289304" y="221088"/>
                </a:lnTo>
                <a:lnTo>
                  <a:pt x="292898" y="221088"/>
                </a:lnTo>
                <a:lnTo>
                  <a:pt x="292898" y="217518"/>
                </a:lnTo>
                <a:lnTo>
                  <a:pt x="296791" y="217518"/>
                </a:lnTo>
                <a:lnTo>
                  <a:pt x="296791" y="209278"/>
                </a:lnTo>
                <a:lnTo>
                  <a:pt x="300684" y="209278"/>
                </a:lnTo>
                <a:lnTo>
                  <a:pt x="300684" y="208180"/>
                </a:lnTo>
                <a:lnTo>
                  <a:pt x="304278" y="208180"/>
                </a:lnTo>
                <a:lnTo>
                  <a:pt x="304278" y="203511"/>
                </a:lnTo>
                <a:lnTo>
                  <a:pt x="309370" y="203511"/>
                </a:lnTo>
                <a:lnTo>
                  <a:pt x="309370" y="200215"/>
                </a:lnTo>
                <a:lnTo>
                  <a:pt x="310568" y="200215"/>
                </a:lnTo>
                <a:lnTo>
                  <a:pt x="310568" y="196645"/>
                </a:lnTo>
                <a:lnTo>
                  <a:pt x="319552" y="196645"/>
                </a:lnTo>
                <a:lnTo>
                  <a:pt x="319552" y="193074"/>
                </a:lnTo>
                <a:lnTo>
                  <a:pt x="314461" y="189504"/>
                </a:lnTo>
                <a:lnTo>
                  <a:pt x="319552" y="189504"/>
                </a:lnTo>
                <a:lnTo>
                  <a:pt x="319552" y="186208"/>
                </a:lnTo>
                <a:lnTo>
                  <a:pt x="314461" y="186208"/>
                </a:lnTo>
                <a:lnTo>
                  <a:pt x="314461" y="172201"/>
                </a:lnTo>
                <a:lnTo>
                  <a:pt x="319552" y="168631"/>
                </a:lnTo>
                <a:lnTo>
                  <a:pt x="334826" y="168631"/>
                </a:lnTo>
                <a:lnTo>
                  <a:pt x="337222" y="172201"/>
                </a:lnTo>
                <a:lnTo>
                  <a:pt x="341115" y="172201"/>
                </a:lnTo>
                <a:lnTo>
                  <a:pt x="341115" y="176870"/>
                </a:lnTo>
                <a:lnTo>
                  <a:pt x="345009" y="176870"/>
                </a:lnTo>
                <a:lnTo>
                  <a:pt x="345009" y="186208"/>
                </a:lnTo>
                <a:lnTo>
                  <a:pt x="348902" y="186208"/>
                </a:lnTo>
                <a:lnTo>
                  <a:pt x="353694" y="189504"/>
                </a:lnTo>
                <a:lnTo>
                  <a:pt x="357587" y="189504"/>
                </a:lnTo>
                <a:lnTo>
                  <a:pt x="357587" y="193074"/>
                </a:lnTo>
                <a:lnTo>
                  <a:pt x="361480" y="193074"/>
                </a:lnTo>
                <a:lnTo>
                  <a:pt x="361480" y="196645"/>
                </a:lnTo>
                <a:lnTo>
                  <a:pt x="371663" y="196645"/>
                </a:lnTo>
                <a:lnTo>
                  <a:pt x="371663" y="193074"/>
                </a:lnTo>
                <a:lnTo>
                  <a:pt x="388135" y="193074"/>
                </a:lnTo>
                <a:lnTo>
                  <a:pt x="388135" y="189504"/>
                </a:lnTo>
                <a:lnTo>
                  <a:pt x="401911" y="189504"/>
                </a:lnTo>
                <a:lnTo>
                  <a:pt x="405804" y="186208"/>
                </a:lnTo>
                <a:lnTo>
                  <a:pt x="413292" y="186208"/>
                </a:lnTo>
                <a:lnTo>
                  <a:pt x="413292" y="183736"/>
                </a:lnTo>
                <a:lnTo>
                  <a:pt x="423474" y="183736"/>
                </a:lnTo>
                <a:lnTo>
                  <a:pt x="428565" y="180441"/>
                </a:lnTo>
                <a:lnTo>
                  <a:pt x="432459" y="176870"/>
                </a:lnTo>
                <a:lnTo>
                  <a:pt x="432459" y="180441"/>
                </a:lnTo>
                <a:lnTo>
                  <a:pt x="436352" y="180441"/>
                </a:lnTo>
                <a:lnTo>
                  <a:pt x="436352" y="183736"/>
                </a:lnTo>
                <a:lnTo>
                  <a:pt x="432459" y="183736"/>
                </a:lnTo>
                <a:lnTo>
                  <a:pt x="439946" y="183736"/>
                </a:lnTo>
                <a:lnTo>
                  <a:pt x="439946" y="186208"/>
                </a:lnTo>
                <a:lnTo>
                  <a:pt x="443839" y="186208"/>
                </a:lnTo>
                <a:lnTo>
                  <a:pt x="443839" y="189504"/>
                </a:lnTo>
                <a:lnTo>
                  <a:pt x="448931" y="189504"/>
                </a:lnTo>
                <a:lnTo>
                  <a:pt x="448931" y="186208"/>
                </a:lnTo>
                <a:lnTo>
                  <a:pt x="459113" y="186208"/>
                </a:lnTo>
                <a:lnTo>
                  <a:pt x="459113" y="189504"/>
                </a:lnTo>
                <a:lnTo>
                  <a:pt x="466600" y="189504"/>
                </a:lnTo>
                <a:lnTo>
                  <a:pt x="466600" y="186208"/>
                </a:lnTo>
                <a:lnTo>
                  <a:pt x="470494" y="186208"/>
                </a:lnTo>
                <a:lnTo>
                  <a:pt x="474387" y="189504"/>
                </a:lnTo>
                <a:lnTo>
                  <a:pt x="474387" y="183736"/>
                </a:lnTo>
                <a:lnTo>
                  <a:pt x="470494" y="183736"/>
                </a:lnTo>
                <a:lnTo>
                  <a:pt x="470494" y="172201"/>
                </a:lnTo>
                <a:lnTo>
                  <a:pt x="474387" y="172201"/>
                </a:lnTo>
                <a:lnTo>
                  <a:pt x="474387" y="161765"/>
                </a:lnTo>
                <a:lnTo>
                  <a:pt x="493255" y="161765"/>
                </a:lnTo>
                <a:lnTo>
                  <a:pt x="497148" y="165335"/>
                </a:lnTo>
                <a:lnTo>
                  <a:pt x="503437" y="165335"/>
                </a:lnTo>
                <a:lnTo>
                  <a:pt x="503437" y="161765"/>
                </a:lnTo>
                <a:lnTo>
                  <a:pt x="507330" y="161765"/>
                </a:lnTo>
                <a:lnTo>
                  <a:pt x="507330" y="155997"/>
                </a:lnTo>
                <a:lnTo>
                  <a:pt x="510924" y="155997"/>
                </a:lnTo>
                <a:lnTo>
                  <a:pt x="510924" y="148857"/>
                </a:lnTo>
                <a:lnTo>
                  <a:pt x="514818" y="148857"/>
                </a:lnTo>
                <a:lnTo>
                  <a:pt x="514818" y="144188"/>
                </a:lnTo>
                <a:lnTo>
                  <a:pt x="518711" y="144188"/>
                </a:lnTo>
                <a:lnTo>
                  <a:pt x="518711" y="133751"/>
                </a:lnTo>
                <a:lnTo>
                  <a:pt x="523802" y="133751"/>
                </a:lnTo>
                <a:lnTo>
                  <a:pt x="527396" y="131554"/>
                </a:lnTo>
                <a:lnTo>
                  <a:pt x="531289" y="131554"/>
                </a:lnTo>
                <a:lnTo>
                  <a:pt x="531289" y="127984"/>
                </a:lnTo>
                <a:lnTo>
                  <a:pt x="533985" y="127984"/>
                </a:lnTo>
                <a:lnTo>
                  <a:pt x="533985" y="124688"/>
                </a:lnTo>
                <a:lnTo>
                  <a:pt x="541472" y="124688"/>
                </a:lnTo>
                <a:lnTo>
                  <a:pt x="541472" y="121118"/>
                </a:lnTo>
                <a:lnTo>
                  <a:pt x="545365" y="121118"/>
                </a:lnTo>
                <a:lnTo>
                  <a:pt x="545365" y="117547"/>
                </a:lnTo>
                <a:lnTo>
                  <a:pt x="541472" y="112878"/>
                </a:lnTo>
                <a:lnTo>
                  <a:pt x="541472" y="109308"/>
                </a:lnTo>
                <a:lnTo>
                  <a:pt x="545365" y="109308"/>
                </a:lnTo>
                <a:lnTo>
                  <a:pt x="545365" y="106012"/>
                </a:lnTo>
                <a:lnTo>
                  <a:pt x="548959" y="106012"/>
                </a:lnTo>
                <a:lnTo>
                  <a:pt x="548959" y="103540"/>
                </a:lnTo>
                <a:lnTo>
                  <a:pt x="545365" y="103540"/>
                </a:lnTo>
                <a:lnTo>
                  <a:pt x="548959" y="103540"/>
                </a:lnTo>
                <a:lnTo>
                  <a:pt x="548959" y="85139"/>
                </a:lnTo>
                <a:lnTo>
                  <a:pt x="552853" y="85139"/>
                </a:lnTo>
                <a:lnTo>
                  <a:pt x="552853" y="76900"/>
                </a:lnTo>
                <a:lnTo>
                  <a:pt x="548959" y="76900"/>
                </a:lnTo>
                <a:lnTo>
                  <a:pt x="548959" y="72231"/>
                </a:lnTo>
                <a:lnTo>
                  <a:pt x="545365" y="68637"/>
                </a:lnTo>
                <a:lnTo>
                  <a:pt x="541472" y="65365"/>
                </a:lnTo>
                <a:lnTo>
                  <a:pt x="541472" y="58224"/>
                </a:lnTo>
                <a:lnTo>
                  <a:pt x="545365" y="58224"/>
                </a:lnTo>
                <a:lnTo>
                  <a:pt x="545365" y="52457"/>
                </a:lnTo>
                <a:lnTo>
                  <a:pt x="548959" y="52457"/>
                </a:lnTo>
                <a:lnTo>
                  <a:pt x="548959" y="40921"/>
                </a:lnTo>
                <a:lnTo>
                  <a:pt x="557944" y="40921"/>
                </a:lnTo>
                <a:lnTo>
                  <a:pt x="557944" y="37351"/>
                </a:lnTo>
                <a:lnTo>
                  <a:pt x="559142" y="37351"/>
                </a:lnTo>
                <a:lnTo>
                  <a:pt x="559142" y="33781"/>
                </a:lnTo>
                <a:lnTo>
                  <a:pt x="563035" y="33781"/>
                </a:lnTo>
                <a:lnTo>
                  <a:pt x="563035" y="30485"/>
                </a:lnTo>
                <a:lnTo>
                  <a:pt x="568126" y="30485"/>
                </a:lnTo>
                <a:lnTo>
                  <a:pt x="568126" y="28013"/>
                </a:lnTo>
                <a:lnTo>
                  <a:pt x="572020" y="28013"/>
                </a:lnTo>
                <a:lnTo>
                  <a:pt x="572020" y="30485"/>
                </a:lnTo>
                <a:lnTo>
                  <a:pt x="589689" y="30485"/>
                </a:lnTo>
                <a:lnTo>
                  <a:pt x="589689" y="28013"/>
                </a:lnTo>
                <a:lnTo>
                  <a:pt x="593583" y="28013"/>
                </a:lnTo>
                <a:lnTo>
                  <a:pt x="593583" y="12908"/>
                </a:lnTo>
                <a:lnTo>
                  <a:pt x="598375" y="12908"/>
                </a:lnTo>
                <a:lnTo>
                  <a:pt x="598375" y="9337"/>
                </a:lnTo>
                <a:lnTo>
                  <a:pt x="602268" y="9337"/>
                </a:lnTo>
                <a:lnTo>
                  <a:pt x="602268" y="3570"/>
                </a:lnTo>
                <a:lnTo>
                  <a:pt x="610055" y="3570"/>
                </a:lnTo>
                <a:lnTo>
                  <a:pt x="610055" y="6042"/>
                </a:lnTo>
                <a:lnTo>
                  <a:pt x="613648" y="6042"/>
                </a:lnTo>
                <a:lnTo>
                  <a:pt x="613648" y="3570"/>
                </a:lnTo>
                <a:lnTo>
                  <a:pt x="616344" y="3570"/>
                </a:lnTo>
                <a:lnTo>
                  <a:pt x="619938" y="-24"/>
                </a:lnTo>
                <a:lnTo>
                  <a:pt x="619938" y="3570"/>
                </a:lnTo>
                <a:lnTo>
                  <a:pt x="619938" y="0"/>
                </a:lnTo>
                <a:lnTo>
                  <a:pt x="623831" y="0"/>
                </a:lnTo>
                <a:lnTo>
                  <a:pt x="623831" y="9337"/>
                </a:lnTo>
                <a:lnTo>
                  <a:pt x="632816" y="9337"/>
                </a:lnTo>
                <a:lnTo>
                  <a:pt x="632816" y="12908"/>
                </a:lnTo>
                <a:lnTo>
                  <a:pt x="632816" y="9337"/>
                </a:lnTo>
                <a:lnTo>
                  <a:pt x="640303" y="9337"/>
                </a:lnTo>
                <a:lnTo>
                  <a:pt x="640303" y="6042"/>
                </a:lnTo>
                <a:lnTo>
                  <a:pt x="646592" y="6042"/>
                </a:lnTo>
                <a:lnTo>
                  <a:pt x="650485" y="9337"/>
                </a:lnTo>
                <a:lnTo>
                  <a:pt x="654379" y="9337"/>
                </a:lnTo>
                <a:lnTo>
                  <a:pt x="654379" y="12908"/>
                </a:lnTo>
                <a:lnTo>
                  <a:pt x="657972" y="12908"/>
                </a:lnTo>
                <a:lnTo>
                  <a:pt x="654379" y="12908"/>
                </a:lnTo>
                <a:lnTo>
                  <a:pt x="654379" y="17577"/>
                </a:lnTo>
                <a:lnTo>
                  <a:pt x="663064" y="17577"/>
                </a:lnTo>
                <a:lnTo>
                  <a:pt x="657972" y="17577"/>
                </a:lnTo>
                <a:lnTo>
                  <a:pt x="663064" y="12908"/>
                </a:lnTo>
                <a:lnTo>
                  <a:pt x="663064" y="9337"/>
                </a:lnTo>
                <a:lnTo>
                  <a:pt x="673246" y="9337"/>
                </a:lnTo>
                <a:lnTo>
                  <a:pt x="673246" y="6042"/>
                </a:lnTo>
                <a:lnTo>
                  <a:pt x="692413" y="6042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16" name="Google Shape;1485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BkPQAA/SQAAJQ9AAAgJQAAEAAAACYAAAAIAAAA//////////8="/>
              </a:ext>
            </a:extLst>
          </p:cNvSpPr>
          <p:nvPr/>
        </p:nvSpPr>
        <p:spPr>
          <a:xfrm>
            <a:off x="9979660" y="6012815"/>
            <a:ext cx="30480" cy="22225"/>
          </a:xfrm>
          <a:custGeom>
            <a:avLst/>
            <a:gdLst/>
            <a:ahLst/>
            <a:cxnLst/>
            <a:rect l="0" t="0" r="30480" b="22225"/>
            <a:pathLst>
              <a:path w="30480" h="22225">
                <a:moveTo>
                  <a:pt x="25400" y="22225"/>
                </a:moveTo>
                <a:lnTo>
                  <a:pt x="30480" y="22225"/>
                </a:lnTo>
                <a:lnTo>
                  <a:pt x="30480" y="18472"/>
                </a:lnTo>
                <a:lnTo>
                  <a:pt x="30480" y="22225"/>
                </a:lnTo>
                <a:lnTo>
                  <a:pt x="30480" y="8659"/>
                </a:lnTo>
                <a:lnTo>
                  <a:pt x="25400" y="8659"/>
                </a:lnTo>
                <a:lnTo>
                  <a:pt x="25400" y="4906"/>
                </a:lnTo>
                <a:lnTo>
                  <a:pt x="21515" y="4906"/>
                </a:lnTo>
                <a:lnTo>
                  <a:pt x="21515" y="0"/>
                </a:lnTo>
                <a:lnTo>
                  <a:pt x="14045" y="0"/>
                </a:lnTo>
                <a:lnTo>
                  <a:pt x="14045" y="4906"/>
                </a:lnTo>
                <a:lnTo>
                  <a:pt x="17631" y="4906"/>
                </a:lnTo>
                <a:lnTo>
                  <a:pt x="17631" y="8659"/>
                </a:lnTo>
                <a:lnTo>
                  <a:pt x="0" y="8659"/>
                </a:lnTo>
                <a:lnTo>
                  <a:pt x="0" y="13565"/>
                </a:lnTo>
                <a:lnTo>
                  <a:pt x="14045" y="13565"/>
                </a:lnTo>
                <a:lnTo>
                  <a:pt x="14045" y="18472"/>
                </a:lnTo>
                <a:lnTo>
                  <a:pt x="21515" y="18472"/>
                </a:lnTo>
                <a:lnTo>
                  <a:pt x="21515" y="22225"/>
                </a:lnTo>
                <a:lnTo>
                  <a:pt x="25400" y="22225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17" name="Google Shape;1486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AhOQAAEyAAABI8AACpIgAAEAAAACYAAAAIAAAA//////////8="/>
              </a:ext>
            </a:extLst>
          </p:cNvSpPr>
          <p:nvPr/>
        </p:nvSpPr>
        <p:spPr>
          <a:xfrm>
            <a:off x="9286875" y="5213985"/>
            <a:ext cx="478155" cy="420370"/>
          </a:xfrm>
          <a:custGeom>
            <a:avLst/>
            <a:gdLst/>
            <a:ahLst/>
            <a:cxnLst/>
            <a:rect l="0" t="0" r="478155" b="420370"/>
            <a:pathLst>
              <a:path w="478155" h="420370">
                <a:moveTo>
                  <a:pt x="160480" y="76756"/>
                </a:moveTo>
                <a:lnTo>
                  <a:pt x="165561" y="76756"/>
                </a:lnTo>
                <a:lnTo>
                  <a:pt x="165561" y="68778"/>
                </a:lnTo>
                <a:lnTo>
                  <a:pt x="169446" y="67677"/>
                </a:lnTo>
                <a:lnTo>
                  <a:pt x="169446" y="64101"/>
                </a:lnTo>
                <a:lnTo>
                  <a:pt x="175721" y="64101"/>
                </a:lnTo>
                <a:lnTo>
                  <a:pt x="173032" y="64101"/>
                </a:lnTo>
                <a:lnTo>
                  <a:pt x="173032" y="67677"/>
                </a:lnTo>
                <a:lnTo>
                  <a:pt x="175721" y="67677"/>
                </a:lnTo>
                <a:lnTo>
                  <a:pt x="175721" y="68778"/>
                </a:lnTo>
                <a:lnTo>
                  <a:pt x="179606" y="68778"/>
                </a:lnTo>
                <a:lnTo>
                  <a:pt x="179606" y="73455"/>
                </a:lnTo>
                <a:lnTo>
                  <a:pt x="179606" y="68778"/>
                </a:lnTo>
                <a:lnTo>
                  <a:pt x="183193" y="68778"/>
                </a:lnTo>
                <a:lnTo>
                  <a:pt x="183193" y="64101"/>
                </a:lnTo>
                <a:lnTo>
                  <a:pt x="187078" y="64101"/>
                </a:lnTo>
                <a:lnTo>
                  <a:pt x="187078" y="67677"/>
                </a:lnTo>
                <a:lnTo>
                  <a:pt x="190963" y="67677"/>
                </a:lnTo>
                <a:lnTo>
                  <a:pt x="190963" y="68778"/>
                </a:lnTo>
                <a:lnTo>
                  <a:pt x="196043" y="68778"/>
                </a:lnTo>
                <a:lnTo>
                  <a:pt x="196043" y="67677"/>
                </a:lnTo>
                <a:lnTo>
                  <a:pt x="196043" y="68778"/>
                </a:lnTo>
                <a:lnTo>
                  <a:pt x="209790" y="68778"/>
                </a:lnTo>
                <a:lnTo>
                  <a:pt x="209790" y="67677"/>
                </a:lnTo>
                <a:lnTo>
                  <a:pt x="213675" y="64101"/>
                </a:lnTo>
                <a:lnTo>
                  <a:pt x="217560" y="64101"/>
                </a:lnTo>
                <a:lnTo>
                  <a:pt x="221146" y="67687"/>
                </a:lnTo>
                <a:lnTo>
                  <a:pt x="225031" y="67687"/>
                </a:lnTo>
                <a:lnTo>
                  <a:pt x="225031" y="64101"/>
                </a:lnTo>
                <a:lnTo>
                  <a:pt x="230112" y="59424"/>
                </a:lnTo>
                <a:lnTo>
                  <a:pt x="231307" y="55848"/>
                </a:lnTo>
                <a:lnTo>
                  <a:pt x="255514" y="55848"/>
                </a:lnTo>
                <a:lnTo>
                  <a:pt x="255514" y="64101"/>
                </a:lnTo>
                <a:lnTo>
                  <a:pt x="261789" y="64101"/>
                </a:lnTo>
                <a:lnTo>
                  <a:pt x="265674" y="67677"/>
                </a:lnTo>
                <a:lnTo>
                  <a:pt x="270456" y="67677"/>
                </a:lnTo>
                <a:lnTo>
                  <a:pt x="270456" y="64101"/>
                </a:lnTo>
                <a:lnTo>
                  <a:pt x="274341" y="67677"/>
                </a:lnTo>
                <a:lnTo>
                  <a:pt x="282111" y="67677"/>
                </a:lnTo>
                <a:lnTo>
                  <a:pt x="282111" y="68778"/>
                </a:lnTo>
                <a:lnTo>
                  <a:pt x="278226" y="68778"/>
                </a:lnTo>
                <a:lnTo>
                  <a:pt x="278226" y="73455"/>
                </a:lnTo>
                <a:lnTo>
                  <a:pt x="288387" y="73455"/>
                </a:lnTo>
                <a:lnTo>
                  <a:pt x="288387" y="76756"/>
                </a:lnTo>
                <a:lnTo>
                  <a:pt x="291973" y="76756"/>
                </a:lnTo>
                <a:lnTo>
                  <a:pt x="291973" y="80332"/>
                </a:lnTo>
                <a:lnTo>
                  <a:pt x="295858" y="80332"/>
                </a:lnTo>
                <a:lnTo>
                  <a:pt x="295858" y="83909"/>
                </a:lnTo>
                <a:lnTo>
                  <a:pt x="299743" y="80332"/>
                </a:lnTo>
                <a:lnTo>
                  <a:pt x="299743" y="83909"/>
                </a:lnTo>
                <a:lnTo>
                  <a:pt x="304823" y="83909"/>
                </a:lnTo>
                <a:lnTo>
                  <a:pt x="304823" y="87485"/>
                </a:lnTo>
                <a:lnTo>
                  <a:pt x="312294" y="87485"/>
                </a:lnTo>
                <a:lnTo>
                  <a:pt x="312294" y="91887"/>
                </a:lnTo>
                <a:lnTo>
                  <a:pt x="314984" y="91887"/>
                </a:lnTo>
                <a:lnTo>
                  <a:pt x="314984" y="87485"/>
                </a:lnTo>
                <a:lnTo>
                  <a:pt x="318570" y="91887"/>
                </a:lnTo>
                <a:lnTo>
                  <a:pt x="318570" y="95464"/>
                </a:lnTo>
                <a:lnTo>
                  <a:pt x="326340" y="95464"/>
                </a:lnTo>
                <a:lnTo>
                  <a:pt x="326340" y="96564"/>
                </a:lnTo>
                <a:lnTo>
                  <a:pt x="335007" y="96564"/>
                </a:lnTo>
                <a:lnTo>
                  <a:pt x="335007" y="100140"/>
                </a:lnTo>
                <a:lnTo>
                  <a:pt x="352938" y="100140"/>
                </a:lnTo>
                <a:lnTo>
                  <a:pt x="352938" y="104817"/>
                </a:lnTo>
                <a:lnTo>
                  <a:pt x="360409" y="104817"/>
                </a:lnTo>
                <a:lnTo>
                  <a:pt x="360409" y="108394"/>
                </a:lnTo>
                <a:lnTo>
                  <a:pt x="370570" y="108394"/>
                </a:lnTo>
                <a:lnTo>
                  <a:pt x="370570" y="111695"/>
                </a:lnTo>
                <a:lnTo>
                  <a:pt x="379535" y="111695"/>
                </a:lnTo>
                <a:lnTo>
                  <a:pt x="379535" y="115272"/>
                </a:lnTo>
                <a:lnTo>
                  <a:pt x="383121" y="115272"/>
                </a:lnTo>
                <a:lnTo>
                  <a:pt x="383121" y="118848"/>
                </a:lnTo>
                <a:lnTo>
                  <a:pt x="387006" y="118848"/>
                </a:lnTo>
                <a:lnTo>
                  <a:pt x="387006" y="121049"/>
                </a:lnTo>
                <a:lnTo>
                  <a:pt x="383121" y="124625"/>
                </a:lnTo>
                <a:lnTo>
                  <a:pt x="390891" y="124625"/>
                </a:lnTo>
                <a:lnTo>
                  <a:pt x="394477" y="128211"/>
                </a:lnTo>
                <a:lnTo>
                  <a:pt x="397167" y="132879"/>
                </a:lnTo>
                <a:lnTo>
                  <a:pt x="400753" y="132879"/>
                </a:lnTo>
                <a:lnTo>
                  <a:pt x="400753" y="136180"/>
                </a:lnTo>
                <a:lnTo>
                  <a:pt x="404638" y="136180"/>
                </a:lnTo>
                <a:lnTo>
                  <a:pt x="409719" y="139757"/>
                </a:lnTo>
                <a:lnTo>
                  <a:pt x="409719" y="136180"/>
                </a:lnTo>
                <a:lnTo>
                  <a:pt x="413604" y="136180"/>
                </a:lnTo>
                <a:lnTo>
                  <a:pt x="413604" y="132879"/>
                </a:lnTo>
                <a:lnTo>
                  <a:pt x="424960" y="132879"/>
                </a:lnTo>
                <a:lnTo>
                  <a:pt x="424960" y="136180"/>
                </a:lnTo>
                <a:lnTo>
                  <a:pt x="424960" y="132879"/>
                </a:lnTo>
                <a:lnTo>
                  <a:pt x="427351" y="132879"/>
                </a:lnTo>
                <a:lnTo>
                  <a:pt x="424960" y="136180"/>
                </a:lnTo>
                <a:lnTo>
                  <a:pt x="427351" y="136180"/>
                </a:lnTo>
                <a:lnTo>
                  <a:pt x="427351" y="139757"/>
                </a:lnTo>
                <a:lnTo>
                  <a:pt x="431236" y="139757"/>
                </a:lnTo>
                <a:lnTo>
                  <a:pt x="427351" y="139757"/>
                </a:lnTo>
                <a:lnTo>
                  <a:pt x="427351" y="143333"/>
                </a:lnTo>
                <a:lnTo>
                  <a:pt x="435121" y="143333"/>
                </a:lnTo>
                <a:lnTo>
                  <a:pt x="438707" y="145534"/>
                </a:lnTo>
                <a:lnTo>
                  <a:pt x="438707" y="149110"/>
                </a:lnTo>
                <a:lnTo>
                  <a:pt x="443787" y="149110"/>
                </a:lnTo>
                <a:lnTo>
                  <a:pt x="443787" y="145534"/>
                </a:lnTo>
                <a:lnTo>
                  <a:pt x="443787" y="149110"/>
                </a:lnTo>
                <a:lnTo>
                  <a:pt x="443787" y="145534"/>
                </a:lnTo>
                <a:lnTo>
                  <a:pt x="447672" y="149110"/>
                </a:lnTo>
                <a:lnTo>
                  <a:pt x="447672" y="152687"/>
                </a:lnTo>
                <a:lnTo>
                  <a:pt x="451557" y="152687"/>
                </a:lnTo>
                <a:lnTo>
                  <a:pt x="451557" y="155988"/>
                </a:lnTo>
                <a:lnTo>
                  <a:pt x="453948" y="155988"/>
                </a:lnTo>
                <a:lnTo>
                  <a:pt x="457833" y="159565"/>
                </a:lnTo>
                <a:lnTo>
                  <a:pt x="453948" y="159565"/>
                </a:lnTo>
                <a:lnTo>
                  <a:pt x="457833" y="159565"/>
                </a:lnTo>
                <a:lnTo>
                  <a:pt x="457833" y="167818"/>
                </a:lnTo>
                <a:lnTo>
                  <a:pt x="461718" y="167818"/>
                </a:lnTo>
                <a:lnTo>
                  <a:pt x="461718" y="177172"/>
                </a:lnTo>
                <a:lnTo>
                  <a:pt x="465304" y="177172"/>
                </a:lnTo>
                <a:lnTo>
                  <a:pt x="465304" y="184049"/>
                </a:lnTo>
                <a:lnTo>
                  <a:pt x="469189" y="184049"/>
                </a:lnTo>
                <a:lnTo>
                  <a:pt x="469189" y="192303"/>
                </a:lnTo>
                <a:lnTo>
                  <a:pt x="474269" y="192303"/>
                </a:lnTo>
                <a:lnTo>
                  <a:pt x="474269" y="195604"/>
                </a:lnTo>
                <a:lnTo>
                  <a:pt x="478155" y="195604"/>
                </a:lnTo>
                <a:lnTo>
                  <a:pt x="478155" y="201381"/>
                </a:lnTo>
                <a:lnTo>
                  <a:pt x="474269" y="201381"/>
                </a:lnTo>
                <a:lnTo>
                  <a:pt x="474269" y="204958"/>
                </a:lnTo>
                <a:lnTo>
                  <a:pt x="478155" y="204958"/>
                </a:lnTo>
                <a:lnTo>
                  <a:pt x="474269" y="204958"/>
                </a:lnTo>
                <a:lnTo>
                  <a:pt x="478155" y="208534"/>
                </a:lnTo>
                <a:lnTo>
                  <a:pt x="474269" y="208534"/>
                </a:lnTo>
                <a:lnTo>
                  <a:pt x="478155" y="208534"/>
                </a:lnTo>
                <a:lnTo>
                  <a:pt x="478155" y="223665"/>
                </a:lnTo>
                <a:lnTo>
                  <a:pt x="474269" y="223665"/>
                </a:lnTo>
                <a:lnTo>
                  <a:pt x="478155" y="223665"/>
                </a:lnTo>
                <a:lnTo>
                  <a:pt x="474269" y="223665"/>
                </a:lnTo>
                <a:lnTo>
                  <a:pt x="474269" y="249251"/>
                </a:lnTo>
                <a:lnTo>
                  <a:pt x="469189" y="249251"/>
                </a:lnTo>
                <a:lnTo>
                  <a:pt x="469189" y="252827"/>
                </a:lnTo>
                <a:lnTo>
                  <a:pt x="465304" y="252827"/>
                </a:lnTo>
                <a:lnTo>
                  <a:pt x="465304" y="260805"/>
                </a:lnTo>
                <a:lnTo>
                  <a:pt x="469189" y="260805"/>
                </a:lnTo>
                <a:lnTo>
                  <a:pt x="469189" y="264382"/>
                </a:lnTo>
                <a:lnTo>
                  <a:pt x="465304" y="264382"/>
                </a:lnTo>
                <a:lnTo>
                  <a:pt x="465304" y="267958"/>
                </a:lnTo>
                <a:lnTo>
                  <a:pt x="461718" y="267958"/>
                </a:lnTo>
                <a:lnTo>
                  <a:pt x="461718" y="271260"/>
                </a:lnTo>
                <a:lnTo>
                  <a:pt x="457833" y="273736"/>
                </a:lnTo>
                <a:lnTo>
                  <a:pt x="453948" y="277312"/>
                </a:lnTo>
                <a:lnTo>
                  <a:pt x="447672" y="277312"/>
                </a:lnTo>
                <a:lnTo>
                  <a:pt x="447672" y="280613"/>
                </a:lnTo>
                <a:lnTo>
                  <a:pt x="443787" y="280613"/>
                </a:lnTo>
                <a:lnTo>
                  <a:pt x="443787" y="287766"/>
                </a:lnTo>
                <a:lnTo>
                  <a:pt x="438707" y="287766"/>
                </a:lnTo>
                <a:lnTo>
                  <a:pt x="438707" y="292443"/>
                </a:lnTo>
                <a:lnTo>
                  <a:pt x="435121" y="292443"/>
                </a:lnTo>
                <a:lnTo>
                  <a:pt x="435121" y="295745"/>
                </a:lnTo>
                <a:lnTo>
                  <a:pt x="431236" y="295745"/>
                </a:lnTo>
                <a:lnTo>
                  <a:pt x="431236" y="299321"/>
                </a:lnTo>
                <a:lnTo>
                  <a:pt x="424960" y="299321"/>
                </a:lnTo>
                <a:lnTo>
                  <a:pt x="424960" y="312251"/>
                </a:lnTo>
                <a:lnTo>
                  <a:pt x="417489" y="312251"/>
                </a:lnTo>
                <a:lnTo>
                  <a:pt x="417489" y="315553"/>
                </a:lnTo>
                <a:lnTo>
                  <a:pt x="409719" y="315553"/>
                </a:lnTo>
                <a:lnTo>
                  <a:pt x="413604" y="315553"/>
                </a:lnTo>
                <a:lnTo>
                  <a:pt x="413604" y="320230"/>
                </a:lnTo>
                <a:lnTo>
                  <a:pt x="404638" y="320230"/>
                </a:lnTo>
                <a:lnTo>
                  <a:pt x="404638" y="323806"/>
                </a:lnTo>
                <a:lnTo>
                  <a:pt x="400753" y="323806"/>
                </a:lnTo>
                <a:lnTo>
                  <a:pt x="400753" y="320230"/>
                </a:lnTo>
                <a:lnTo>
                  <a:pt x="394477" y="320230"/>
                </a:lnTo>
                <a:lnTo>
                  <a:pt x="394477" y="323806"/>
                </a:lnTo>
                <a:lnTo>
                  <a:pt x="390891" y="323806"/>
                </a:lnTo>
                <a:lnTo>
                  <a:pt x="390891" y="324906"/>
                </a:lnTo>
                <a:lnTo>
                  <a:pt x="394477" y="324906"/>
                </a:lnTo>
                <a:lnTo>
                  <a:pt x="390891" y="329583"/>
                </a:lnTo>
                <a:lnTo>
                  <a:pt x="387006" y="329583"/>
                </a:lnTo>
                <a:lnTo>
                  <a:pt x="383121" y="333160"/>
                </a:lnTo>
                <a:lnTo>
                  <a:pt x="370570" y="333160"/>
                </a:lnTo>
                <a:lnTo>
                  <a:pt x="370570" y="336461"/>
                </a:lnTo>
                <a:lnTo>
                  <a:pt x="369374" y="336461"/>
                </a:lnTo>
                <a:lnTo>
                  <a:pt x="364294" y="340038"/>
                </a:lnTo>
                <a:lnTo>
                  <a:pt x="360409" y="343614"/>
                </a:lnTo>
                <a:lnTo>
                  <a:pt x="356524" y="343614"/>
                </a:lnTo>
                <a:lnTo>
                  <a:pt x="356524" y="351867"/>
                </a:lnTo>
                <a:lnTo>
                  <a:pt x="352938" y="351867"/>
                </a:lnTo>
                <a:lnTo>
                  <a:pt x="356524" y="351867"/>
                </a:lnTo>
                <a:lnTo>
                  <a:pt x="356524" y="352968"/>
                </a:lnTo>
                <a:lnTo>
                  <a:pt x="360409" y="352968"/>
                </a:lnTo>
                <a:lnTo>
                  <a:pt x="360409" y="356269"/>
                </a:lnTo>
                <a:lnTo>
                  <a:pt x="364294" y="360946"/>
                </a:lnTo>
                <a:lnTo>
                  <a:pt x="364294" y="356269"/>
                </a:lnTo>
                <a:lnTo>
                  <a:pt x="364294" y="377453"/>
                </a:lnTo>
                <a:lnTo>
                  <a:pt x="345168" y="377453"/>
                </a:lnTo>
                <a:lnTo>
                  <a:pt x="345168" y="380754"/>
                </a:lnTo>
                <a:lnTo>
                  <a:pt x="335007" y="380754"/>
                </a:lnTo>
                <a:lnTo>
                  <a:pt x="335007" y="384330"/>
                </a:lnTo>
                <a:lnTo>
                  <a:pt x="329926" y="389007"/>
                </a:lnTo>
                <a:lnTo>
                  <a:pt x="335007" y="389007"/>
                </a:lnTo>
                <a:lnTo>
                  <a:pt x="326340" y="389007"/>
                </a:lnTo>
                <a:lnTo>
                  <a:pt x="326340" y="384330"/>
                </a:lnTo>
                <a:lnTo>
                  <a:pt x="329926" y="384330"/>
                </a:lnTo>
                <a:lnTo>
                  <a:pt x="326340" y="384330"/>
                </a:lnTo>
                <a:lnTo>
                  <a:pt x="326340" y="380754"/>
                </a:lnTo>
                <a:lnTo>
                  <a:pt x="322455" y="380754"/>
                </a:lnTo>
                <a:lnTo>
                  <a:pt x="318570" y="377453"/>
                </a:lnTo>
                <a:lnTo>
                  <a:pt x="312294" y="377453"/>
                </a:lnTo>
                <a:lnTo>
                  <a:pt x="312294" y="380754"/>
                </a:lnTo>
                <a:lnTo>
                  <a:pt x="304823" y="380754"/>
                </a:lnTo>
                <a:lnTo>
                  <a:pt x="304823" y="384330"/>
                </a:lnTo>
                <a:lnTo>
                  <a:pt x="304823" y="380754"/>
                </a:lnTo>
                <a:lnTo>
                  <a:pt x="295858" y="380754"/>
                </a:lnTo>
                <a:lnTo>
                  <a:pt x="295858" y="371400"/>
                </a:lnTo>
                <a:lnTo>
                  <a:pt x="291973" y="371400"/>
                </a:lnTo>
                <a:lnTo>
                  <a:pt x="291973" y="374977"/>
                </a:lnTo>
                <a:lnTo>
                  <a:pt x="291973" y="371400"/>
                </a:lnTo>
                <a:lnTo>
                  <a:pt x="288387" y="374986"/>
                </a:lnTo>
                <a:lnTo>
                  <a:pt x="285697" y="374986"/>
                </a:lnTo>
                <a:lnTo>
                  <a:pt x="285697" y="377453"/>
                </a:lnTo>
                <a:lnTo>
                  <a:pt x="282111" y="377453"/>
                </a:lnTo>
                <a:lnTo>
                  <a:pt x="282111" y="374977"/>
                </a:lnTo>
                <a:lnTo>
                  <a:pt x="274341" y="374977"/>
                </a:lnTo>
                <a:lnTo>
                  <a:pt x="274341" y="380754"/>
                </a:lnTo>
                <a:lnTo>
                  <a:pt x="270456" y="380754"/>
                </a:lnTo>
                <a:lnTo>
                  <a:pt x="270456" y="384330"/>
                </a:lnTo>
                <a:lnTo>
                  <a:pt x="265674" y="384330"/>
                </a:lnTo>
                <a:lnTo>
                  <a:pt x="265674" y="399462"/>
                </a:lnTo>
                <a:lnTo>
                  <a:pt x="261789" y="399462"/>
                </a:lnTo>
                <a:lnTo>
                  <a:pt x="261789" y="401938"/>
                </a:lnTo>
                <a:lnTo>
                  <a:pt x="261789" y="395885"/>
                </a:lnTo>
                <a:lnTo>
                  <a:pt x="257904" y="395885"/>
                </a:lnTo>
                <a:lnTo>
                  <a:pt x="257904" y="389007"/>
                </a:lnTo>
                <a:lnTo>
                  <a:pt x="251629" y="389007"/>
                </a:lnTo>
                <a:lnTo>
                  <a:pt x="251629" y="384330"/>
                </a:lnTo>
                <a:lnTo>
                  <a:pt x="244157" y="384330"/>
                </a:lnTo>
                <a:lnTo>
                  <a:pt x="244157" y="380754"/>
                </a:lnTo>
                <a:lnTo>
                  <a:pt x="240272" y="380754"/>
                </a:lnTo>
                <a:lnTo>
                  <a:pt x="240272" y="384330"/>
                </a:lnTo>
                <a:lnTo>
                  <a:pt x="235192" y="380754"/>
                </a:lnTo>
                <a:lnTo>
                  <a:pt x="231307" y="380754"/>
                </a:lnTo>
                <a:lnTo>
                  <a:pt x="231307" y="377453"/>
                </a:lnTo>
                <a:lnTo>
                  <a:pt x="230112" y="374977"/>
                </a:lnTo>
                <a:lnTo>
                  <a:pt x="231307" y="374977"/>
                </a:lnTo>
                <a:lnTo>
                  <a:pt x="231307" y="371400"/>
                </a:lnTo>
                <a:lnTo>
                  <a:pt x="230112" y="371400"/>
                </a:lnTo>
                <a:lnTo>
                  <a:pt x="230112" y="368099"/>
                </a:lnTo>
                <a:lnTo>
                  <a:pt x="225031" y="368099"/>
                </a:lnTo>
                <a:lnTo>
                  <a:pt x="225031" y="371400"/>
                </a:lnTo>
                <a:lnTo>
                  <a:pt x="221146" y="371400"/>
                </a:lnTo>
                <a:lnTo>
                  <a:pt x="217560" y="368099"/>
                </a:lnTo>
                <a:lnTo>
                  <a:pt x="213675" y="368099"/>
                </a:lnTo>
                <a:lnTo>
                  <a:pt x="209790" y="364522"/>
                </a:lnTo>
                <a:lnTo>
                  <a:pt x="209790" y="371400"/>
                </a:lnTo>
                <a:lnTo>
                  <a:pt x="213675" y="371400"/>
                </a:lnTo>
                <a:lnTo>
                  <a:pt x="213675" y="374977"/>
                </a:lnTo>
                <a:lnTo>
                  <a:pt x="206204" y="374977"/>
                </a:lnTo>
                <a:lnTo>
                  <a:pt x="206204" y="377453"/>
                </a:lnTo>
                <a:lnTo>
                  <a:pt x="203514" y="374977"/>
                </a:lnTo>
                <a:lnTo>
                  <a:pt x="196043" y="374977"/>
                </a:lnTo>
                <a:lnTo>
                  <a:pt x="196043" y="380754"/>
                </a:lnTo>
                <a:lnTo>
                  <a:pt x="190963" y="384330"/>
                </a:lnTo>
                <a:lnTo>
                  <a:pt x="190963" y="380754"/>
                </a:lnTo>
                <a:lnTo>
                  <a:pt x="183193" y="380754"/>
                </a:lnTo>
                <a:lnTo>
                  <a:pt x="183193" y="377453"/>
                </a:lnTo>
                <a:lnTo>
                  <a:pt x="179606" y="377453"/>
                </a:lnTo>
                <a:lnTo>
                  <a:pt x="179606" y="380754"/>
                </a:lnTo>
                <a:lnTo>
                  <a:pt x="175721" y="380754"/>
                </a:lnTo>
                <a:lnTo>
                  <a:pt x="173032" y="384330"/>
                </a:lnTo>
                <a:lnTo>
                  <a:pt x="173032" y="389007"/>
                </a:lnTo>
                <a:lnTo>
                  <a:pt x="169446" y="384330"/>
                </a:lnTo>
                <a:lnTo>
                  <a:pt x="169446" y="389007"/>
                </a:lnTo>
                <a:lnTo>
                  <a:pt x="169446" y="384330"/>
                </a:lnTo>
                <a:lnTo>
                  <a:pt x="165561" y="384330"/>
                </a:lnTo>
                <a:lnTo>
                  <a:pt x="160480" y="389007"/>
                </a:lnTo>
                <a:lnTo>
                  <a:pt x="149124" y="389007"/>
                </a:lnTo>
                <a:lnTo>
                  <a:pt x="149124" y="392584"/>
                </a:lnTo>
                <a:lnTo>
                  <a:pt x="146733" y="395885"/>
                </a:lnTo>
                <a:lnTo>
                  <a:pt x="146733" y="392584"/>
                </a:lnTo>
                <a:lnTo>
                  <a:pt x="142848" y="392584"/>
                </a:lnTo>
                <a:lnTo>
                  <a:pt x="142848" y="389007"/>
                </a:lnTo>
                <a:lnTo>
                  <a:pt x="131492" y="389007"/>
                </a:lnTo>
                <a:lnTo>
                  <a:pt x="131492" y="384330"/>
                </a:lnTo>
                <a:lnTo>
                  <a:pt x="126412" y="384330"/>
                </a:lnTo>
                <a:lnTo>
                  <a:pt x="126412" y="377453"/>
                </a:lnTo>
                <a:lnTo>
                  <a:pt x="122527" y="380754"/>
                </a:lnTo>
                <a:lnTo>
                  <a:pt x="122527" y="384330"/>
                </a:lnTo>
                <a:lnTo>
                  <a:pt x="121331" y="384330"/>
                </a:lnTo>
                <a:lnTo>
                  <a:pt x="121331" y="389007"/>
                </a:lnTo>
                <a:lnTo>
                  <a:pt x="116251" y="392584"/>
                </a:lnTo>
                <a:lnTo>
                  <a:pt x="116251" y="401938"/>
                </a:lnTo>
                <a:lnTo>
                  <a:pt x="112366" y="401938"/>
                </a:lnTo>
                <a:lnTo>
                  <a:pt x="108780" y="405239"/>
                </a:lnTo>
                <a:lnTo>
                  <a:pt x="104895" y="405239"/>
                </a:lnTo>
                <a:lnTo>
                  <a:pt x="101010" y="408815"/>
                </a:lnTo>
                <a:lnTo>
                  <a:pt x="101010" y="420370"/>
                </a:lnTo>
                <a:lnTo>
                  <a:pt x="90849" y="420370"/>
                </a:lnTo>
                <a:lnTo>
                  <a:pt x="90849" y="415693"/>
                </a:lnTo>
                <a:lnTo>
                  <a:pt x="85769" y="415693"/>
                </a:lnTo>
                <a:lnTo>
                  <a:pt x="85769" y="412392"/>
                </a:lnTo>
                <a:lnTo>
                  <a:pt x="82182" y="412392"/>
                </a:lnTo>
                <a:lnTo>
                  <a:pt x="82182" y="408815"/>
                </a:lnTo>
                <a:lnTo>
                  <a:pt x="74412" y="408815"/>
                </a:lnTo>
                <a:lnTo>
                  <a:pt x="74412" y="405239"/>
                </a:lnTo>
                <a:lnTo>
                  <a:pt x="70826" y="405239"/>
                </a:lnTo>
                <a:lnTo>
                  <a:pt x="70826" y="399462"/>
                </a:lnTo>
                <a:lnTo>
                  <a:pt x="74412" y="399462"/>
                </a:lnTo>
                <a:lnTo>
                  <a:pt x="70826" y="399462"/>
                </a:lnTo>
                <a:lnTo>
                  <a:pt x="70826" y="395885"/>
                </a:lnTo>
                <a:lnTo>
                  <a:pt x="74412" y="395885"/>
                </a:lnTo>
                <a:lnTo>
                  <a:pt x="70826" y="395885"/>
                </a:lnTo>
                <a:lnTo>
                  <a:pt x="70826" y="380754"/>
                </a:lnTo>
                <a:lnTo>
                  <a:pt x="74412" y="380754"/>
                </a:lnTo>
                <a:lnTo>
                  <a:pt x="74412" y="377453"/>
                </a:lnTo>
                <a:lnTo>
                  <a:pt x="85769" y="377453"/>
                </a:lnTo>
                <a:lnTo>
                  <a:pt x="85769" y="364522"/>
                </a:lnTo>
                <a:lnTo>
                  <a:pt x="82182" y="364522"/>
                </a:lnTo>
                <a:lnTo>
                  <a:pt x="82182" y="352968"/>
                </a:lnTo>
                <a:lnTo>
                  <a:pt x="85769" y="351867"/>
                </a:lnTo>
                <a:lnTo>
                  <a:pt x="85769" y="347190"/>
                </a:lnTo>
                <a:lnTo>
                  <a:pt x="90849" y="347190"/>
                </a:lnTo>
                <a:lnTo>
                  <a:pt x="85769" y="343614"/>
                </a:lnTo>
                <a:lnTo>
                  <a:pt x="85769" y="336461"/>
                </a:lnTo>
                <a:lnTo>
                  <a:pt x="82182" y="336461"/>
                </a:lnTo>
                <a:lnTo>
                  <a:pt x="82182" y="333160"/>
                </a:lnTo>
                <a:lnTo>
                  <a:pt x="78297" y="333160"/>
                </a:lnTo>
                <a:lnTo>
                  <a:pt x="82182" y="333160"/>
                </a:lnTo>
                <a:lnTo>
                  <a:pt x="78297" y="333160"/>
                </a:lnTo>
                <a:lnTo>
                  <a:pt x="78297" y="329583"/>
                </a:lnTo>
                <a:lnTo>
                  <a:pt x="74412" y="329583"/>
                </a:lnTo>
                <a:lnTo>
                  <a:pt x="74412" y="323806"/>
                </a:lnTo>
                <a:lnTo>
                  <a:pt x="70826" y="323806"/>
                </a:lnTo>
                <a:lnTo>
                  <a:pt x="70826" y="315553"/>
                </a:lnTo>
                <a:lnTo>
                  <a:pt x="66941" y="315553"/>
                </a:lnTo>
                <a:lnTo>
                  <a:pt x="66941" y="312251"/>
                </a:lnTo>
                <a:lnTo>
                  <a:pt x="74412" y="312251"/>
                </a:lnTo>
                <a:lnTo>
                  <a:pt x="74412" y="301522"/>
                </a:lnTo>
                <a:lnTo>
                  <a:pt x="78297" y="301522"/>
                </a:lnTo>
                <a:lnTo>
                  <a:pt x="82182" y="299321"/>
                </a:lnTo>
                <a:lnTo>
                  <a:pt x="82182" y="287766"/>
                </a:lnTo>
                <a:lnTo>
                  <a:pt x="85769" y="287766"/>
                </a:lnTo>
                <a:lnTo>
                  <a:pt x="85769" y="267958"/>
                </a:lnTo>
                <a:lnTo>
                  <a:pt x="82182" y="267958"/>
                </a:lnTo>
                <a:lnTo>
                  <a:pt x="82182" y="264382"/>
                </a:lnTo>
                <a:lnTo>
                  <a:pt x="78297" y="264382"/>
                </a:lnTo>
                <a:lnTo>
                  <a:pt x="78297" y="256129"/>
                </a:lnTo>
                <a:lnTo>
                  <a:pt x="74412" y="256129"/>
                </a:lnTo>
                <a:lnTo>
                  <a:pt x="74412" y="249251"/>
                </a:lnTo>
                <a:lnTo>
                  <a:pt x="70826" y="249251"/>
                </a:lnTo>
                <a:lnTo>
                  <a:pt x="70826" y="243473"/>
                </a:lnTo>
                <a:lnTo>
                  <a:pt x="66941" y="243473"/>
                </a:lnTo>
                <a:lnTo>
                  <a:pt x="66941" y="236321"/>
                </a:lnTo>
                <a:lnTo>
                  <a:pt x="64252" y="236321"/>
                </a:lnTo>
                <a:lnTo>
                  <a:pt x="64252" y="233019"/>
                </a:lnTo>
                <a:lnTo>
                  <a:pt x="60665" y="233019"/>
                </a:lnTo>
                <a:lnTo>
                  <a:pt x="64252" y="228342"/>
                </a:lnTo>
                <a:lnTo>
                  <a:pt x="60665" y="228342"/>
                </a:lnTo>
                <a:lnTo>
                  <a:pt x="60665" y="223665"/>
                </a:lnTo>
                <a:lnTo>
                  <a:pt x="56780" y="223665"/>
                </a:lnTo>
                <a:lnTo>
                  <a:pt x="56780" y="218989"/>
                </a:lnTo>
                <a:lnTo>
                  <a:pt x="60665" y="218989"/>
                </a:lnTo>
                <a:lnTo>
                  <a:pt x="60665" y="212111"/>
                </a:lnTo>
                <a:lnTo>
                  <a:pt x="56780" y="212111"/>
                </a:lnTo>
                <a:lnTo>
                  <a:pt x="56780" y="204958"/>
                </a:lnTo>
                <a:lnTo>
                  <a:pt x="51700" y="204958"/>
                </a:lnTo>
                <a:lnTo>
                  <a:pt x="51700" y="195604"/>
                </a:lnTo>
                <a:lnTo>
                  <a:pt x="47815" y="195604"/>
                </a:lnTo>
                <a:lnTo>
                  <a:pt x="47815" y="192303"/>
                </a:lnTo>
                <a:lnTo>
                  <a:pt x="44229" y="187626"/>
                </a:lnTo>
                <a:lnTo>
                  <a:pt x="40344" y="187626"/>
                </a:lnTo>
                <a:lnTo>
                  <a:pt x="40344" y="173595"/>
                </a:lnTo>
                <a:lnTo>
                  <a:pt x="36459" y="173595"/>
                </a:lnTo>
                <a:lnTo>
                  <a:pt x="40344" y="173595"/>
                </a:lnTo>
                <a:lnTo>
                  <a:pt x="40344" y="171119"/>
                </a:lnTo>
                <a:lnTo>
                  <a:pt x="36459" y="171119"/>
                </a:lnTo>
                <a:lnTo>
                  <a:pt x="36459" y="167818"/>
                </a:lnTo>
                <a:lnTo>
                  <a:pt x="34068" y="167818"/>
                </a:lnTo>
                <a:lnTo>
                  <a:pt x="34068" y="164241"/>
                </a:lnTo>
                <a:lnTo>
                  <a:pt x="30183" y="164241"/>
                </a:lnTo>
                <a:lnTo>
                  <a:pt x="30183" y="155988"/>
                </a:lnTo>
                <a:lnTo>
                  <a:pt x="26298" y="155988"/>
                </a:lnTo>
                <a:lnTo>
                  <a:pt x="26298" y="145534"/>
                </a:lnTo>
                <a:lnTo>
                  <a:pt x="40344" y="145534"/>
                </a:lnTo>
                <a:lnTo>
                  <a:pt x="40344" y="143333"/>
                </a:lnTo>
                <a:lnTo>
                  <a:pt x="44229" y="143333"/>
                </a:lnTo>
                <a:lnTo>
                  <a:pt x="44229" y="139757"/>
                </a:lnTo>
                <a:lnTo>
                  <a:pt x="40344" y="139757"/>
                </a:lnTo>
                <a:lnTo>
                  <a:pt x="40344" y="136180"/>
                </a:lnTo>
                <a:lnTo>
                  <a:pt x="34068" y="136180"/>
                </a:lnTo>
                <a:lnTo>
                  <a:pt x="34068" y="128202"/>
                </a:lnTo>
                <a:lnTo>
                  <a:pt x="30183" y="128202"/>
                </a:lnTo>
                <a:lnTo>
                  <a:pt x="30183" y="121049"/>
                </a:lnTo>
                <a:lnTo>
                  <a:pt x="21218" y="121049"/>
                </a:lnTo>
                <a:lnTo>
                  <a:pt x="21218" y="118848"/>
                </a:lnTo>
                <a:lnTo>
                  <a:pt x="21218" y="121049"/>
                </a:lnTo>
                <a:lnTo>
                  <a:pt x="17631" y="118848"/>
                </a:lnTo>
                <a:lnTo>
                  <a:pt x="13746" y="118848"/>
                </a:lnTo>
                <a:lnTo>
                  <a:pt x="9861" y="115272"/>
                </a:lnTo>
                <a:lnTo>
                  <a:pt x="9861" y="91887"/>
                </a:lnTo>
                <a:lnTo>
                  <a:pt x="7471" y="91887"/>
                </a:lnTo>
                <a:lnTo>
                  <a:pt x="7471" y="80332"/>
                </a:lnTo>
                <a:lnTo>
                  <a:pt x="3586" y="76756"/>
                </a:lnTo>
                <a:lnTo>
                  <a:pt x="3586" y="73455"/>
                </a:lnTo>
                <a:lnTo>
                  <a:pt x="0" y="73455"/>
                </a:lnTo>
                <a:lnTo>
                  <a:pt x="0" y="68778"/>
                </a:lnTo>
                <a:lnTo>
                  <a:pt x="3586" y="68778"/>
                </a:lnTo>
                <a:lnTo>
                  <a:pt x="3586" y="64101"/>
                </a:lnTo>
                <a:lnTo>
                  <a:pt x="0" y="64101"/>
                </a:lnTo>
                <a:lnTo>
                  <a:pt x="3586" y="64101"/>
                </a:lnTo>
                <a:lnTo>
                  <a:pt x="3586" y="59424"/>
                </a:lnTo>
                <a:lnTo>
                  <a:pt x="0" y="59424"/>
                </a:lnTo>
                <a:lnTo>
                  <a:pt x="0" y="55848"/>
                </a:lnTo>
                <a:lnTo>
                  <a:pt x="3586" y="52546"/>
                </a:lnTo>
                <a:lnTo>
                  <a:pt x="3586" y="39616"/>
                </a:lnTo>
                <a:lnTo>
                  <a:pt x="7471" y="39616"/>
                </a:lnTo>
                <a:lnTo>
                  <a:pt x="7471" y="36040"/>
                </a:lnTo>
                <a:lnTo>
                  <a:pt x="9861" y="36040"/>
                </a:lnTo>
                <a:lnTo>
                  <a:pt x="9861" y="32738"/>
                </a:lnTo>
                <a:lnTo>
                  <a:pt x="7471" y="32738"/>
                </a:lnTo>
                <a:lnTo>
                  <a:pt x="7471" y="24485"/>
                </a:lnTo>
                <a:lnTo>
                  <a:pt x="3586" y="24485"/>
                </a:lnTo>
                <a:lnTo>
                  <a:pt x="7471" y="20908"/>
                </a:lnTo>
                <a:lnTo>
                  <a:pt x="7471" y="17607"/>
                </a:lnTo>
                <a:lnTo>
                  <a:pt x="9861" y="17607"/>
                </a:lnTo>
                <a:lnTo>
                  <a:pt x="9861" y="8253"/>
                </a:lnTo>
                <a:lnTo>
                  <a:pt x="13746" y="8253"/>
                </a:lnTo>
                <a:lnTo>
                  <a:pt x="13746" y="4677"/>
                </a:lnTo>
                <a:lnTo>
                  <a:pt x="17631" y="4677"/>
                </a:lnTo>
                <a:lnTo>
                  <a:pt x="17631" y="0"/>
                </a:lnTo>
                <a:lnTo>
                  <a:pt x="30183" y="0"/>
                </a:lnTo>
                <a:lnTo>
                  <a:pt x="30183" y="24485"/>
                </a:lnTo>
                <a:lnTo>
                  <a:pt x="40344" y="24485"/>
                </a:lnTo>
                <a:lnTo>
                  <a:pt x="40344" y="28061"/>
                </a:lnTo>
                <a:lnTo>
                  <a:pt x="47815" y="28061"/>
                </a:lnTo>
                <a:lnTo>
                  <a:pt x="47815" y="32738"/>
                </a:lnTo>
                <a:lnTo>
                  <a:pt x="56780" y="32738"/>
                </a:lnTo>
                <a:lnTo>
                  <a:pt x="56780" y="36040"/>
                </a:lnTo>
                <a:lnTo>
                  <a:pt x="60665" y="36040"/>
                </a:lnTo>
                <a:lnTo>
                  <a:pt x="60665" y="39616"/>
                </a:lnTo>
                <a:lnTo>
                  <a:pt x="64252" y="39616"/>
                </a:lnTo>
                <a:lnTo>
                  <a:pt x="64252" y="43192"/>
                </a:lnTo>
                <a:lnTo>
                  <a:pt x="64252" y="39616"/>
                </a:lnTo>
                <a:lnTo>
                  <a:pt x="66941" y="39616"/>
                </a:lnTo>
                <a:lnTo>
                  <a:pt x="66941" y="43192"/>
                </a:lnTo>
                <a:lnTo>
                  <a:pt x="70826" y="43192"/>
                </a:lnTo>
                <a:lnTo>
                  <a:pt x="70826" y="48970"/>
                </a:lnTo>
                <a:lnTo>
                  <a:pt x="82182" y="48970"/>
                </a:lnTo>
                <a:lnTo>
                  <a:pt x="82182" y="52546"/>
                </a:lnTo>
                <a:lnTo>
                  <a:pt x="85769" y="52546"/>
                </a:lnTo>
                <a:lnTo>
                  <a:pt x="85769" y="55848"/>
                </a:lnTo>
                <a:lnTo>
                  <a:pt x="85769" y="52546"/>
                </a:lnTo>
                <a:lnTo>
                  <a:pt x="90849" y="52546"/>
                </a:lnTo>
                <a:lnTo>
                  <a:pt x="90849" y="55848"/>
                </a:lnTo>
                <a:lnTo>
                  <a:pt x="92343" y="55848"/>
                </a:lnTo>
                <a:lnTo>
                  <a:pt x="92343" y="59424"/>
                </a:lnTo>
                <a:lnTo>
                  <a:pt x="95929" y="64101"/>
                </a:lnTo>
                <a:lnTo>
                  <a:pt x="92343" y="64101"/>
                </a:lnTo>
                <a:lnTo>
                  <a:pt x="95929" y="64101"/>
                </a:lnTo>
                <a:lnTo>
                  <a:pt x="95929" y="67677"/>
                </a:lnTo>
                <a:lnTo>
                  <a:pt x="116251" y="67677"/>
                </a:lnTo>
                <a:lnTo>
                  <a:pt x="116251" y="68778"/>
                </a:lnTo>
                <a:lnTo>
                  <a:pt x="126412" y="68778"/>
                </a:lnTo>
                <a:lnTo>
                  <a:pt x="126412" y="67677"/>
                </a:lnTo>
                <a:lnTo>
                  <a:pt x="135078" y="67677"/>
                </a:lnTo>
                <a:lnTo>
                  <a:pt x="135078" y="73455"/>
                </a:lnTo>
                <a:lnTo>
                  <a:pt x="142848" y="73455"/>
                </a:lnTo>
                <a:lnTo>
                  <a:pt x="142848" y="68778"/>
                </a:lnTo>
                <a:lnTo>
                  <a:pt x="146733" y="68778"/>
                </a:lnTo>
                <a:lnTo>
                  <a:pt x="146733" y="73455"/>
                </a:lnTo>
                <a:lnTo>
                  <a:pt x="153009" y="73455"/>
                </a:lnTo>
                <a:lnTo>
                  <a:pt x="153009" y="76756"/>
                </a:lnTo>
                <a:lnTo>
                  <a:pt x="156595" y="76756"/>
                </a:lnTo>
                <a:lnTo>
                  <a:pt x="156595" y="73455"/>
                </a:lnTo>
                <a:lnTo>
                  <a:pt x="160480" y="73455"/>
                </a:lnTo>
                <a:lnTo>
                  <a:pt x="160480" y="76756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18" name="Google Shape;1487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AhOQAAEyAAABI8AACpIgAAEAAAACYAAAAIAAAA//////////8="/>
              </a:ext>
            </a:extLst>
          </p:cNvSpPr>
          <p:nvPr/>
        </p:nvSpPr>
        <p:spPr>
          <a:xfrm>
            <a:off x="9286875" y="5213985"/>
            <a:ext cx="478155" cy="420370"/>
          </a:xfrm>
          <a:custGeom>
            <a:avLst/>
            <a:gdLst/>
            <a:ahLst/>
            <a:cxnLst/>
            <a:rect l="0" t="0" r="478155" b="420370"/>
            <a:pathLst>
              <a:path w="478155" h="420370">
                <a:moveTo>
                  <a:pt x="160480" y="76756"/>
                </a:moveTo>
                <a:lnTo>
                  <a:pt x="165561" y="76756"/>
                </a:lnTo>
                <a:lnTo>
                  <a:pt x="165561" y="68778"/>
                </a:lnTo>
                <a:lnTo>
                  <a:pt x="169446" y="67677"/>
                </a:lnTo>
                <a:lnTo>
                  <a:pt x="169446" y="64101"/>
                </a:lnTo>
                <a:lnTo>
                  <a:pt x="175721" y="64101"/>
                </a:lnTo>
                <a:lnTo>
                  <a:pt x="173032" y="64101"/>
                </a:lnTo>
                <a:lnTo>
                  <a:pt x="173032" y="67677"/>
                </a:lnTo>
                <a:lnTo>
                  <a:pt x="175721" y="67677"/>
                </a:lnTo>
                <a:lnTo>
                  <a:pt x="175721" y="68778"/>
                </a:lnTo>
                <a:lnTo>
                  <a:pt x="179606" y="68778"/>
                </a:lnTo>
                <a:lnTo>
                  <a:pt x="179606" y="73455"/>
                </a:lnTo>
                <a:lnTo>
                  <a:pt x="179606" y="68778"/>
                </a:lnTo>
                <a:lnTo>
                  <a:pt x="183193" y="68778"/>
                </a:lnTo>
                <a:lnTo>
                  <a:pt x="183193" y="64101"/>
                </a:lnTo>
                <a:lnTo>
                  <a:pt x="187078" y="64101"/>
                </a:lnTo>
                <a:lnTo>
                  <a:pt x="187078" y="67677"/>
                </a:lnTo>
                <a:lnTo>
                  <a:pt x="190963" y="67677"/>
                </a:lnTo>
                <a:lnTo>
                  <a:pt x="190963" y="68778"/>
                </a:lnTo>
                <a:lnTo>
                  <a:pt x="196043" y="68778"/>
                </a:lnTo>
                <a:lnTo>
                  <a:pt x="196043" y="67677"/>
                </a:lnTo>
                <a:lnTo>
                  <a:pt x="196043" y="68778"/>
                </a:lnTo>
                <a:lnTo>
                  <a:pt x="209790" y="68778"/>
                </a:lnTo>
                <a:lnTo>
                  <a:pt x="209790" y="67677"/>
                </a:lnTo>
                <a:lnTo>
                  <a:pt x="213675" y="64101"/>
                </a:lnTo>
                <a:lnTo>
                  <a:pt x="217560" y="64101"/>
                </a:lnTo>
                <a:lnTo>
                  <a:pt x="221146" y="67687"/>
                </a:lnTo>
                <a:lnTo>
                  <a:pt x="225031" y="67687"/>
                </a:lnTo>
                <a:lnTo>
                  <a:pt x="225031" y="64101"/>
                </a:lnTo>
                <a:lnTo>
                  <a:pt x="230112" y="59424"/>
                </a:lnTo>
                <a:lnTo>
                  <a:pt x="231307" y="55848"/>
                </a:lnTo>
                <a:lnTo>
                  <a:pt x="255514" y="55848"/>
                </a:lnTo>
                <a:lnTo>
                  <a:pt x="255514" y="64101"/>
                </a:lnTo>
                <a:lnTo>
                  <a:pt x="261789" y="64101"/>
                </a:lnTo>
                <a:lnTo>
                  <a:pt x="265674" y="67677"/>
                </a:lnTo>
                <a:lnTo>
                  <a:pt x="270456" y="67677"/>
                </a:lnTo>
                <a:lnTo>
                  <a:pt x="270456" y="64101"/>
                </a:lnTo>
                <a:lnTo>
                  <a:pt x="274341" y="67677"/>
                </a:lnTo>
                <a:lnTo>
                  <a:pt x="282111" y="67677"/>
                </a:lnTo>
                <a:lnTo>
                  <a:pt x="282111" y="68778"/>
                </a:lnTo>
                <a:lnTo>
                  <a:pt x="278226" y="68778"/>
                </a:lnTo>
                <a:lnTo>
                  <a:pt x="278226" y="73455"/>
                </a:lnTo>
                <a:lnTo>
                  <a:pt x="288387" y="73455"/>
                </a:lnTo>
                <a:lnTo>
                  <a:pt x="288387" y="76756"/>
                </a:lnTo>
                <a:lnTo>
                  <a:pt x="291973" y="76756"/>
                </a:lnTo>
                <a:lnTo>
                  <a:pt x="291973" y="80332"/>
                </a:lnTo>
                <a:lnTo>
                  <a:pt x="295858" y="80332"/>
                </a:lnTo>
                <a:lnTo>
                  <a:pt x="295858" y="83909"/>
                </a:lnTo>
                <a:lnTo>
                  <a:pt x="299743" y="80332"/>
                </a:lnTo>
                <a:lnTo>
                  <a:pt x="299743" y="83909"/>
                </a:lnTo>
                <a:lnTo>
                  <a:pt x="304823" y="83909"/>
                </a:lnTo>
                <a:lnTo>
                  <a:pt x="304823" y="87485"/>
                </a:lnTo>
                <a:lnTo>
                  <a:pt x="312294" y="87485"/>
                </a:lnTo>
                <a:lnTo>
                  <a:pt x="312294" y="91887"/>
                </a:lnTo>
                <a:lnTo>
                  <a:pt x="314984" y="91887"/>
                </a:lnTo>
                <a:lnTo>
                  <a:pt x="314984" y="87485"/>
                </a:lnTo>
                <a:lnTo>
                  <a:pt x="318570" y="91887"/>
                </a:lnTo>
                <a:lnTo>
                  <a:pt x="318570" y="95464"/>
                </a:lnTo>
                <a:lnTo>
                  <a:pt x="326340" y="95464"/>
                </a:lnTo>
                <a:lnTo>
                  <a:pt x="326340" y="96564"/>
                </a:lnTo>
                <a:lnTo>
                  <a:pt x="335007" y="96564"/>
                </a:lnTo>
                <a:lnTo>
                  <a:pt x="335007" y="100140"/>
                </a:lnTo>
                <a:lnTo>
                  <a:pt x="352938" y="100140"/>
                </a:lnTo>
                <a:lnTo>
                  <a:pt x="352938" y="104817"/>
                </a:lnTo>
                <a:lnTo>
                  <a:pt x="360409" y="104817"/>
                </a:lnTo>
                <a:lnTo>
                  <a:pt x="360409" y="108394"/>
                </a:lnTo>
                <a:lnTo>
                  <a:pt x="370570" y="108394"/>
                </a:lnTo>
                <a:lnTo>
                  <a:pt x="370570" y="111695"/>
                </a:lnTo>
                <a:lnTo>
                  <a:pt x="379535" y="111695"/>
                </a:lnTo>
                <a:lnTo>
                  <a:pt x="379535" y="115272"/>
                </a:lnTo>
                <a:lnTo>
                  <a:pt x="383121" y="115272"/>
                </a:lnTo>
                <a:lnTo>
                  <a:pt x="383121" y="118848"/>
                </a:lnTo>
                <a:lnTo>
                  <a:pt x="387006" y="118848"/>
                </a:lnTo>
                <a:lnTo>
                  <a:pt x="387006" y="121049"/>
                </a:lnTo>
                <a:lnTo>
                  <a:pt x="383121" y="124625"/>
                </a:lnTo>
                <a:lnTo>
                  <a:pt x="390891" y="124625"/>
                </a:lnTo>
                <a:lnTo>
                  <a:pt x="394477" y="128211"/>
                </a:lnTo>
                <a:lnTo>
                  <a:pt x="397167" y="132879"/>
                </a:lnTo>
                <a:lnTo>
                  <a:pt x="400753" y="132879"/>
                </a:lnTo>
                <a:lnTo>
                  <a:pt x="400753" y="136180"/>
                </a:lnTo>
                <a:lnTo>
                  <a:pt x="404638" y="136180"/>
                </a:lnTo>
                <a:lnTo>
                  <a:pt x="409719" y="139757"/>
                </a:lnTo>
                <a:lnTo>
                  <a:pt x="409719" y="136180"/>
                </a:lnTo>
                <a:lnTo>
                  <a:pt x="413604" y="136180"/>
                </a:lnTo>
                <a:lnTo>
                  <a:pt x="413604" y="132879"/>
                </a:lnTo>
                <a:lnTo>
                  <a:pt x="424960" y="132879"/>
                </a:lnTo>
                <a:lnTo>
                  <a:pt x="424960" y="136180"/>
                </a:lnTo>
                <a:lnTo>
                  <a:pt x="424960" y="132879"/>
                </a:lnTo>
                <a:lnTo>
                  <a:pt x="427351" y="132879"/>
                </a:lnTo>
                <a:lnTo>
                  <a:pt x="424960" y="136180"/>
                </a:lnTo>
                <a:lnTo>
                  <a:pt x="427351" y="136180"/>
                </a:lnTo>
                <a:lnTo>
                  <a:pt x="427351" y="139757"/>
                </a:lnTo>
                <a:lnTo>
                  <a:pt x="431236" y="139757"/>
                </a:lnTo>
                <a:lnTo>
                  <a:pt x="427351" y="139757"/>
                </a:lnTo>
                <a:lnTo>
                  <a:pt x="427351" y="143333"/>
                </a:lnTo>
                <a:lnTo>
                  <a:pt x="435121" y="143333"/>
                </a:lnTo>
                <a:lnTo>
                  <a:pt x="439006" y="145534"/>
                </a:lnTo>
                <a:lnTo>
                  <a:pt x="439006" y="149110"/>
                </a:lnTo>
                <a:lnTo>
                  <a:pt x="443787" y="149110"/>
                </a:lnTo>
                <a:lnTo>
                  <a:pt x="443787" y="145534"/>
                </a:lnTo>
                <a:lnTo>
                  <a:pt x="443787" y="149110"/>
                </a:lnTo>
                <a:lnTo>
                  <a:pt x="443787" y="145534"/>
                </a:lnTo>
                <a:lnTo>
                  <a:pt x="447672" y="149110"/>
                </a:lnTo>
                <a:lnTo>
                  <a:pt x="447672" y="152687"/>
                </a:lnTo>
                <a:lnTo>
                  <a:pt x="451557" y="152687"/>
                </a:lnTo>
                <a:lnTo>
                  <a:pt x="451557" y="155988"/>
                </a:lnTo>
                <a:lnTo>
                  <a:pt x="453948" y="155988"/>
                </a:lnTo>
                <a:lnTo>
                  <a:pt x="457833" y="159565"/>
                </a:lnTo>
                <a:lnTo>
                  <a:pt x="453948" y="159565"/>
                </a:lnTo>
                <a:lnTo>
                  <a:pt x="457833" y="159565"/>
                </a:lnTo>
                <a:lnTo>
                  <a:pt x="457833" y="167818"/>
                </a:lnTo>
                <a:lnTo>
                  <a:pt x="461718" y="167818"/>
                </a:lnTo>
                <a:lnTo>
                  <a:pt x="461718" y="177172"/>
                </a:lnTo>
                <a:lnTo>
                  <a:pt x="465304" y="177172"/>
                </a:lnTo>
                <a:lnTo>
                  <a:pt x="465304" y="184049"/>
                </a:lnTo>
                <a:lnTo>
                  <a:pt x="469189" y="184049"/>
                </a:lnTo>
                <a:lnTo>
                  <a:pt x="469189" y="192303"/>
                </a:lnTo>
                <a:lnTo>
                  <a:pt x="474269" y="192303"/>
                </a:lnTo>
                <a:lnTo>
                  <a:pt x="474269" y="195604"/>
                </a:lnTo>
                <a:lnTo>
                  <a:pt x="478155" y="195604"/>
                </a:lnTo>
                <a:lnTo>
                  <a:pt x="478155" y="201381"/>
                </a:lnTo>
                <a:lnTo>
                  <a:pt x="474269" y="201381"/>
                </a:lnTo>
                <a:lnTo>
                  <a:pt x="474269" y="204958"/>
                </a:lnTo>
                <a:lnTo>
                  <a:pt x="478155" y="204958"/>
                </a:lnTo>
                <a:lnTo>
                  <a:pt x="474269" y="204958"/>
                </a:lnTo>
                <a:lnTo>
                  <a:pt x="478155" y="208534"/>
                </a:lnTo>
                <a:lnTo>
                  <a:pt x="474269" y="208534"/>
                </a:lnTo>
                <a:lnTo>
                  <a:pt x="478155" y="208534"/>
                </a:lnTo>
                <a:lnTo>
                  <a:pt x="478155" y="223665"/>
                </a:lnTo>
                <a:lnTo>
                  <a:pt x="474269" y="223665"/>
                </a:lnTo>
                <a:lnTo>
                  <a:pt x="478155" y="223665"/>
                </a:lnTo>
                <a:lnTo>
                  <a:pt x="474269" y="223665"/>
                </a:lnTo>
                <a:lnTo>
                  <a:pt x="474269" y="249251"/>
                </a:lnTo>
                <a:lnTo>
                  <a:pt x="469189" y="249251"/>
                </a:lnTo>
                <a:lnTo>
                  <a:pt x="469189" y="252827"/>
                </a:lnTo>
                <a:lnTo>
                  <a:pt x="465304" y="252827"/>
                </a:lnTo>
                <a:lnTo>
                  <a:pt x="465304" y="260805"/>
                </a:lnTo>
                <a:lnTo>
                  <a:pt x="469189" y="260805"/>
                </a:lnTo>
                <a:lnTo>
                  <a:pt x="469189" y="264382"/>
                </a:lnTo>
                <a:lnTo>
                  <a:pt x="465304" y="264382"/>
                </a:lnTo>
                <a:lnTo>
                  <a:pt x="465304" y="267958"/>
                </a:lnTo>
                <a:lnTo>
                  <a:pt x="461718" y="267958"/>
                </a:lnTo>
                <a:lnTo>
                  <a:pt x="461718" y="271260"/>
                </a:lnTo>
                <a:lnTo>
                  <a:pt x="457833" y="273736"/>
                </a:lnTo>
                <a:lnTo>
                  <a:pt x="453948" y="277312"/>
                </a:lnTo>
                <a:lnTo>
                  <a:pt x="447672" y="277312"/>
                </a:lnTo>
                <a:lnTo>
                  <a:pt x="447672" y="280613"/>
                </a:lnTo>
                <a:lnTo>
                  <a:pt x="443787" y="280613"/>
                </a:lnTo>
                <a:lnTo>
                  <a:pt x="443787" y="287766"/>
                </a:lnTo>
                <a:lnTo>
                  <a:pt x="439006" y="287766"/>
                </a:lnTo>
                <a:lnTo>
                  <a:pt x="439006" y="292443"/>
                </a:lnTo>
                <a:lnTo>
                  <a:pt x="435121" y="292443"/>
                </a:lnTo>
                <a:lnTo>
                  <a:pt x="435121" y="295745"/>
                </a:lnTo>
                <a:lnTo>
                  <a:pt x="431236" y="295745"/>
                </a:lnTo>
                <a:lnTo>
                  <a:pt x="431236" y="299321"/>
                </a:lnTo>
                <a:lnTo>
                  <a:pt x="424960" y="299321"/>
                </a:lnTo>
                <a:lnTo>
                  <a:pt x="424960" y="312251"/>
                </a:lnTo>
                <a:lnTo>
                  <a:pt x="417489" y="312251"/>
                </a:lnTo>
                <a:lnTo>
                  <a:pt x="417489" y="315553"/>
                </a:lnTo>
                <a:lnTo>
                  <a:pt x="409719" y="315553"/>
                </a:lnTo>
                <a:lnTo>
                  <a:pt x="413604" y="315553"/>
                </a:lnTo>
                <a:lnTo>
                  <a:pt x="413604" y="320230"/>
                </a:lnTo>
                <a:lnTo>
                  <a:pt x="404638" y="320230"/>
                </a:lnTo>
                <a:lnTo>
                  <a:pt x="404638" y="323806"/>
                </a:lnTo>
                <a:lnTo>
                  <a:pt x="400753" y="323806"/>
                </a:lnTo>
                <a:lnTo>
                  <a:pt x="400753" y="320230"/>
                </a:lnTo>
                <a:lnTo>
                  <a:pt x="394477" y="320230"/>
                </a:lnTo>
                <a:lnTo>
                  <a:pt x="394477" y="323806"/>
                </a:lnTo>
                <a:lnTo>
                  <a:pt x="390891" y="323806"/>
                </a:lnTo>
                <a:lnTo>
                  <a:pt x="390891" y="324906"/>
                </a:lnTo>
                <a:lnTo>
                  <a:pt x="394477" y="324906"/>
                </a:lnTo>
                <a:lnTo>
                  <a:pt x="390891" y="329583"/>
                </a:lnTo>
                <a:lnTo>
                  <a:pt x="387006" y="329583"/>
                </a:lnTo>
                <a:lnTo>
                  <a:pt x="383121" y="333160"/>
                </a:lnTo>
                <a:lnTo>
                  <a:pt x="370570" y="333160"/>
                </a:lnTo>
                <a:lnTo>
                  <a:pt x="370570" y="336461"/>
                </a:lnTo>
                <a:lnTo>
                  <a:pt x="369374" y="336461"/>
                </a:lnTo>
                <a:lnTo>
                  <a:pt x="364294" y="340038"/>
                </a:lnTo>
                <a:lnTo>
                  <a:pt x="360409" y="343614"/>
                </a:lnTo>
                <a:lnTo>
                  <a:pt x="356524" y="343614"/>
                </a:lnTo>
                <a:lnTo>
                  <a:pt x="356524" y="351867"/>
                </a:lnTo>
                <a:lnTo>
                  <a:pt x="352938" y="351867"/>
                </a:lnTo>
                <a:lnTo>
                  <a:pt x="356524" y="351867"/>
                </a:lnTo>
                <a:lnTo>
                  <a:pt x="356524" y="352968"/>
                </a:lnTo>
                <a:lnTo>
                  <a:pt x="360409" y="352968"/>
                </a:lnTo>
                <a:lnTo>
                  <a:pt x="360409" y="356544"/>
                </a:lnTo>
                <a:lnTo>
                  <a:pt x="364294" y="360946"/>
                </a:lnTo>
                <a:lnTo>
                  <a:pt x="364294" y="356544"/>
                </a:lnTo>
                <a:lnTo>
                  <a:pt x="364294" y="377453"/>
                </a:lnTo>
                <a:lnTo>
                  <a:pt x="345168" y="377453"/>
                </a:lnTo>
                <a:lnTo>
                  <a:pt x="345168" y="380754"/>
                </a:lnTo>
                <a:lnTo>
                  <a:pt x="335007" y="380754"/>
                </a:lnTo>
                <a:lnTo>
                  <a:pt x="335007" y="384330"/>
                </a:lnTo>
                <a:lnTo>
                  <a:pt x="329926" y="389007"/>
                </a:lnTo>
                <a:lnTo>
                  <a:pt x="335007" y="389007"/>
                </a:lnTo>
                <a:lnTo>
                  <a:pt x="326340" y="389007"/>
                </a:lnTo>
                <a:lnTo>
                  <a:pt x="326340" y="384330"/>
                </a:lnTo>
                <a:lnTo>
                  <a:pt x="329926" y="384330"/>
                </a:lnTo>
                <a:lnTo>
                  <a:pt x="326340" y="384330"/>
                </a:lnTo>
                <a:lnTo>
                  <a:pt x="326340" y="380754"/>
                </a:lnTo>
                <a:lnTo>
                  <a:pt x="322455" y="380754"/>
                </a:lnTo>
                <a:lnTo>
                  <a:pt x="318570" y="377453"/>
                </a:lnTo>
                <a:lnTo>
                  <a:pt x="312294" y="377453"/>
                </a:lnTo>
                <a:lnTo>
                  <a:pt x="312294" y="380754"/>
                </a:lnTo>
                <a:lnTo>
                  <a:pt x="304823" y="380754"/>
                </a:lnTo>
                <a:lnTo>
                  <a:pt x="304823" y="384330"/>
                </a:lnTo>
                <a:lnTo>
                  <a:pt x="304823" y="380754"/>
                </a:lnTo>
                <a:lnTo>
                  <a:pt x="295858" y="380754"/>
                </a:lnTo>
                <a:lnTo>
                  <a:pt x="295858" y="371400"/>
                </a:lnTo>
                <a:lnTo>
                  <a:pt x="291973" y="371400"/>
                </a:lnTo>
                <a:lnTo>
                  <a:pt x="291973" y="374977"/>
                </a:lnTo>
                <a:lnTo>
                  <a:pt x="291973" y="371400"/>
                </a:lnTo>
                <a:lnTo>
                  <a:pt x="288387" y="374986"/>
                </a:lnTo>
                <a:lnTo>
                  <a:pt x="285697" y="374986"/>
                </a:lnTo>
                <a:lnTo>
                  <a:pt x="285697" y="377453"/>
                </a:lnTo>
                <a:lnTo>
                  <a:pt x="282111" y="377453"/>
                </a:lnTo>
                <a:lnTo>
                  <a:pt x="282111" y="374977"/>
                </a:lnTo>
                <a:lnTo>
                  <a:pt x="274341" y="374977"/>
                </a:lnTo>
                <a:lnTo>
                  <a:pt x="274341" y="380754"/>
                </a:lnTo>
                <a:lnTo>
                  <a:pt x="270456" y="380754"/>
                </a:lnTo>
                <a:lnTo>
                  <a:pt x="270456" y="384330"/>
                </a:lnTo>
                <a:lnTo>
                  <a:pt x="265674" y="384330"/>
                </a:lnTo>
                <a:lnTo>
                  <a:pt x="265674" y="399462"/>
                </a:lnTo>
                <a:lnTo>
                  <a:pt x="261789" y="399462"/>
                </a:lnTo>
                <a:lnTo>
                  <a:pt x="261789" y="401938"/>
                </a:lnTo>
                <a:lnTo>
                  <a:pt x="261789" y="395885"/>
                </a:lnTo>
                <a:lnTo>
                  <a:pt x="257904" y="395885"/>
                </a:lnTo>
                <a:lnTo>
                  <a:pt x="257904" y="389007"/>
                </a:lnTo>
                <a:lnTo>
                  <a:pt x="251629" y="389007"/>
                </a:lnTo>
                <a:lnTo>
                  <a:pt x="251629" y="384330"/>
                </a:lnTo>
                <a:lnTo>
                  <a:pt x="244157" y="384330"/>
                </a:lnTo>
                <a:lnTo>
                  <a:pt x="244157" y="380754"/>
                </a:lnTo>
                <a:lnTo>
                  <a:pt x="240272" y="380754"/>
                </a:lnTo>
                <a:lnTo>
                  <a:pt x="240272" y="384330"/>
                </a:lnTo>
                <a:lnTo>
                  <a:pt x="235192" y="380754"/>
                </a:lnTo>
                <a:lnTo>
                  <a:pt x="231307" y="380754"/>
                </a:lnTo>
                <a:lnTo>
                  <a:pt x="231307" y="377453"/>
                </a:lnTo>
                <a:lnTo>
                  <a:pt x="230112" y="374977"/>
                </a:lnTo>
                <a:lnTo>
                  <a:pt x="231307" y="374977"/>
                </a:lnTo>
                <a:lnTo>
                  <a:pt x="231307" y="371400"/>
                </a:lnTo>
                <a:lnTo>
                  <a:pt x="230112" y="371400"/>
                </a:lnTo>
                <a:lnTo>
                  <a:pt x="230112" y="368099"/>
                </a:lnTo>
                <a:lnTo>
                  <a:pt x="225031" y="368099"/>
                </a:lnTo>
                <a:lnTo>
                  <a:pt x="225031" y="371400"/>
                </a:lnTo>
                <a:lnTo>
                  <a:pt x="221146" y="371400"/>
                </a:lnTo>
                <a:lnTo>
                  <a:pt x="217560" y="368099"/>
                </a:lnTo>
                <a:lnTo>
                  <a:pt x="213675" y="368099"/>
                </a:lnTo>
                <a:lnTo>
                  <a:pt x="209790" y="364522"/>
                </a:lnTo>
                <a:lnTo>
                  <a:pt x="209790" y="371400"/>
                </a:lnTo>
                <a:lnTo>
                  <a:pt x="213675" y="371400"/>
                </a:lnTo>
                <a:lnTo>
                  <a:pt x="213675" y="374977"/>
                </a:lnTo>
                <a:lnTo>
                  <a:pt x="206204" y="374977"/>
                </a:lnTo>
                <a:lnTo>
                  <a:pt x="206204" y="377453"/>
                </a:lnTo>
                <a:lnTo>
                  <a:pt x="203514" y="374977"/>
                </a:lnTo>
                <a:lnTo>
                  <a:pt x="196043" y="374977"/>
                </a:lnTo>
                <a:lnTo>
                  <a:pt x="196043" y="380754"/>
                </a:lnTo>
                <a:lnTo>
                  <a:pt x="190963" y="384330"/>
                </a:lnTo>
                <a:lnTo>
                  <a:pt x="190963" y="380754"/>
                </a:lnTo>
                <a:lnTo>
                  <a:pt x="183193" y="380754"/>
                </a:lnTo>
                <a:lnTo>
                  <a:pt x="183193" y="377453"/>
                </a:lnTo>
                <a:lnTo>
                  <a:pt x="179606" y="377453"/>
                </a:lnTo>
                <a:lnTo>
                  <a:pt x="179606" y="380754"/>
                </a:lnTo>
                <a:lnTo>
                  <a:pt x="175721" y="380754"/>
                </a:lnTo>
                <a:lnTo>
                  <a:pt x="173032" y="384330"/>
                </a:lnTo>
                <a:lnTo>
                  <a:pt x="173032" y="389007"/>
                </a:lnTo>
                <a:lnTo>
                  <a:pt x="169446" y="384330"/>
                </a:lnTo>
                <a:lnTo>
                  <a:pt x="169446" y="389007"/>
                </a:lnTo>
                <a:lnTo>
                  <a:pt x="169446" y="384330"/>
                </a:lnTo>
                <a:lnTo>
                  <a:pt x="165561" y="384330"/>
                </a:lnTo>
                <a:lnTo>
                  <a:pt x="160480" y="389007"/>
                </a:lnTo>
                <a:lnTo>
                  <a:pt x="149124" y="389007"/>
                </a:lnTo>
                <a:lnTo>
                  <a:pt x="149124" y="392584"/>
                </a:lnTo>
                <a:lnTo>
                  <a:pt x="146733" y="395885"/>
                </a:lnTo>
                <a:lnTo>
                  <a:pt x="146733" y="392584"/>
                </a:lnTo>
                <a:lnTo>
                  <a:pt x="142848" y="392584"/>
                </a:lnTo>
                <a:lnTo>
                  <a:pt x="142848" y="389007"/>
                </a:lnTo>
                <a:lnTo>
                  <a:pt x="131492" y="389007"/>
                </a:lnTo>
                <a:lnTo>
                  <a:pt x="131492" y="384330"/>
                </a:lnTo>
                <a:lnTo>
                  <a:pt x="126412" y="384330"/>
                </a:lnTo>
                <a:lnTo>
                  <a:pt x="126412" y="377453"/>
                </a:lnTo>
                <a:lnTo>
                  <a:pt x="122527" y="380754"/>
                </a:lnTo>
                <a:lnTo>
                  <a:pt x="122527" y="384330"/>
                </a:lnTo>
                <a:lnTo>
                  <a:pt x="121331" y="384330"/>
                </a:lnTo>
                <a:lnTo>
                  <a:pt x="121331" y="389007"/>
                </a:lnTo>
                <a:lnTo>
                  <a:pt x="116251" y="392584"/>
                </a:lnTo>
                <a:lnTo>
                  <a:pt x="116251" y="401938"/>
                </a:lnTo>
                <a:lnTo>
                  <a:pt x="112366" y="401938"/>
                </a:lnTo>
                <a:lnTo>
                  <a:pt x="108780" y="405239"/>
                </a:lnTo>
                <a:lnTo>
                  <a:pt x="104895" y="405239"/>
                </a:lnTo>
                <a:lnTo>
                  <a:pt x="101010" y="408815"/>
                </a:lnTo>
                <a:lnTo>
                  <a:pt x="101010" y="420370"/>
                </a:lnTo>
                <a:lnTo>
                  <a:pt x="90849" y="420370"/>
                </a:lnTo>
                <a:lnTo>
                  <a:pt x="90849" y="415693"/>
                </a:lnTo>
                <a:lnTo>
                  <a:pt x="85769" y="415693"/>
                </a:lnTo>
                <a:lnTo>
                  <a:pt x="85769" y="412392"/>
                </a:lnTo>
                <a:lnTo>
                  <a:pt x="82182" y="412392"/>
                </a:lnTo>
                <a:lnTo>
                  <a:pt x="82182" y="408815"/>
                </a:lnTo>
                <a:lnTo>
                  <a:pt x="74412" y="408815"/>
                </a:lnTo>
                <a:lnTo>
                  <a:pt x="74412" y="405239"/>
                </a:lnTo>
                <a:lnTo>
                  <a:pt x="70826" y="405239"/>
                </a:lnTo>
                <a:lnTo>
                  <a:pt x="70826" y="399462"/>
                </a:lnTo>
                <a:lnTo>
                  <a:pt x="74412" y="399462"/>
                </a:lnTo>
                <a:lnTo>
                  <a:pt x="70826" y="399462"/>
                </a:lnTo>
                <a:lnTo>
                  <a:pt x="70826" y="395885"/>
                </a:lnTo>
                <a:lnTo>
                  <a:pt x="74412" y="395885"/>
                </a:lnTo>
                <a:lnTo>
                  <a:pt x="70826" y="395885"/>
                </a:lnTo>
                <a:lnTo>
                  <a:pt x="70826" y="380754"/>
                </a:lnTo>
                <a:lnTo>
                  <a:pt x="74412" y="380754"/>
                </a:lnTo>
                <a:lnTo>
                  <a:pt x="74412" y="377453"/>
                </a:lnTo>
                <a:lnTo>
                  <a:pt x="85769" y="377453"/>
                </a:lnTo>
                <a:lnTo>
                  <a:pt x="85769" y="364522"/>
                </a:lnTo>
                <a:lnTo>
                  <a:pt x="82182" y="364522"/>
                </a:lnTo>
                <a:lnTo>
                  <a:pt x="82182" y="352968"/>
                </a:lnTo>
                <a:lnTo>
                  <a:pt x="85769" y="351867"/>
                </a:lnTo>
                <a:lnTo>
                  <a:pt x="85769" y="347190"/>
                </a:lnTo>
                <a:lnTo>
                  <a:pt x="90849" y="347190"/>
                </a:lnTo>
                <a:lnTo>
                  <a:pt x="85769" y="343614"/>
                </a:lnTo>
                <a:lnTo>
                  <a:pt x="85769" y="336461"/>
                </a:lnTo>
                <a:lnTo>
                  <a:pt x="82182" y="336461"/>
                </a:lnTo>
                <a:lnTo>
                  <a:pt x="82182" y="333160"/>
                </a:lnTo>
                <a:lnTo>
                  <a:pt x="78297" y="333160"/>
                </a:lnTo>
                <a:lnTo>
                  <a:pt x="82182" y="333160"/>
                </a:lnTo>
                <a:lnTo>
                  <a:pt x="78297" y="333160"/>
                </a:lnTo>
                <a:lnTo>
                  <a:pt x="78297" y="329583"/>
                </a:lnTo>
                <a:lnTo>
                  <a:pt x="74412" y="329583"/>
                </a:lnTo>
                <a:lnTo>
                  <a:pt x="74412" y="323806"/>
                </a:lnTo>
                <a:lnTo>
                  <a:pt x="70826" y="323806"/>
                </a:lnTo>
                <a:lnTo>
                  <a:pt x="70826" y="315553"/>
                </a:lnTo>
                <a:lnTo>
                  <a:pt x="66941" y="315553"/>
                </a:lnTo>
                <a:lnTo>
                  <a:pt x="66941" y="312251"/>
                </a:lnTo>
                <a:lnTo>
                  <a:pt x="74412" y="312251"/>
                </a:lnTo>
                <a:lnTo>
                  <a:pt x="74412" y="301522"/>
                </a:lnTo>
                <a:lnTo>
                  <a:pt x="78297" y="301522"/>
                </a:lnTo>
                <a:lnTo>
                  <a:pt x="82182" y="299321"/>
                </a:lnTo>
                <a:lnTo>
                  <a:pt x="82182" y="287766"/>
                </a:lnTo>
                <a:lnTo>
                  <a:pt x="85769" y="287766"/>
                </a:lnTo>
                <a:lnTo>
                  <a:pt x="85769" y="267958"/>
                </a:lnTo>
                <a:lnTo>
                  <a:pt x="82182" y="267958"/>
                </a:lnTo>
                <a:lnTo>
                  <a:pt x="82182" y="264382"/>
                </a:lnTo>
                <a:lnTo>
                  <a:pt x="78297" y="264382"/>
                </a:lnTo>
                <a:lnTo>
                  <a:pt x="78297" y="256129"/>
                </a:lnTo>
                <a:lnTo>
                  <a:pt x="74412" y="256129"/>
                </a:lnTo>
                <a:lnTo>
                  <a:pt x="74412" y="249251"/>
                </a:lnTo>
                <a:lnTo>
                  <a:pt x="70826" y="249251"/>
                </a:lnTo>
                <a:lnTo>
                  <a:pt x="70826" y="243473"/>
                </a:lnTo>
                <a:lnTo>
                  <a:pt x="66941" y="243473"/>
                </a:lnTo>
                <a:lnTo>
                  <a:pt x="66941" y="236321"/>
                </a:lnTo>
                <a:lnTo>
                  <a:pt x="64252" y="236321"/>
                </a:lnTo>
                <a:lnTo>
                  <a:pt x="64252" y="233019"/>
                </a:lnTo>
                <a:lnTo>
                  <a:pt x="60665" y="233019"/>
                </a:lnTo>
                <a:lnTo>
                  <a:pt x="64252" y="228342"/>
                </a:lnTo>
                <a:lnTo>
                  <a:pt x="60665" y="228342"/>
                </a:lnTo>
                <a:lnTo>
                  <a:pt x="60665" y="223665"/>
                </a:lnTo>
                <a:lnTo>
                  <a:pt x="56780" y="223665"/>
                </a:lnTo>
                <a:lnTo>
                  <a:pt x="56780" y="218989"/>
                </a:lnTo>
                <a:lnTo>
                  <a:pt x="60665" y="218989"/>
                </a:lnTo>
                <a:lnTo>
                  <a:pt x="60665" y="212111"/>
                </a:lnTo>
                <a:lnTo>
                  <a:pt x="56780" y="212111"/>
                </a:lnTo>
                <a:lnTo>
                  <a:pt x="56780" y="204958"/>
                </a:lnTo>
                <a:lnTo>
                  <a:pt x="51700" y="204958"/>
                </a:lnTo>
                <a:lnTo>
                  <a:pt x="51700" y="195604"/>
                </a:lnTo>
                <a:lnTo>
                  <a:pt x="47815" y="195604"/>
                </a:lnTo>
                <a:lnTo>
                  <a:pt x="47815" y="192303"/>
                </a:lnTo>
                <a:lnTo>
                  <a:pt x="44229" y="187626"/>
                </a:lnTo>
                <a:lnTo>
                  <a:pt x="40344" y="187626"/>
                </a:lnTo>
                <a:lnTo>
                  <a:pt x="40344" y="173595"/>
                </a:lnTo>
                <a:lnTo>
                  <a:pt x="36459" y="173595"/>
                </a:lnTo>
                <a:lnTo>
                  <a:pt x="40344" y="173595"/>
                </a:lnTo>
                <a:lnTo>
                  <a:pt x="40344" y="171119"/>
                </a:lnTo>
                <a:lnTo>
                  <a:pt x="36459" y="171119"/>
                </a:lnTo>
                <a:lnTo>
                  <a:pt x="36459" y="167818"/>
                </a:lnTo>
                <a:lnTo>
                  <a:pt x="34068" y="167818"/>
                </a:lnTo>
                <a:lnTo>
                  <a:pt x="34068" y="164241"/>
                </a:lnTo>
                <a:lnTo>
                  <a:pt x="30183" y="164241"/>
                </a:lnTo>
                <a:lnTo>
                  <a:pt x="30183" y="155988"/>
                </a:lnTo>
                <a:lnTo>
                  <a:pt x="26298" y="155988"/>
                </a:lnTo>
                <a:lnTo>
                  <a:pt x="26298" y="145534"/>
                </a:lnTo>
                <a:lnTo>
                  <a:pt x="40344" y="145534"/>
                </a:lnTo>
                <a:lnTo>
                  <a:pt x="40344" y="143333"/>
                </a:lnTo>
                <a:lnTo>
                  <a:pt x="44229" y="143333"/>
                </a:lnTo>
                <a:lnTo>
                  <a:pt x="44229" y="139757"/>
                </a:lnTo>
                <a:lnTo>
                  <a:pt x="40344" y="139757"/>
                </a:lnTo>
                <a:lnTo>
                  <a:pt x="40344" y="136180"/>
                </a:lnTo>
                <a:lnTo>
                  <a:pt x="34068" y="136180"/>
                </a:lnTo>
                <a:lnTo>
                  <a:pt x="34068" y="128202"/>
                </a:lnTo>
                <a:lnTo>
                  <a:pt x="30183" y="128202"/>
                </a:lnTo>
                <a:lnTo>
                  <a:pt x="30183" y="121049"/>
                </a:lnTo>
                <a:lnTo>
                  <a:pt x="21218" y="121049"/>
                </a:lnTo>
                <a:lnTo>
                  <a:pt x="21218" y="118848"/>
                </a:lnTo>
                <a:lnTo>
                  <a:pt x="21218" y="121049"/>
                </a:lnTo>
                <a:lnTo>
                  <a:pt x="17631" y="118848"/>
                </a:lnTo>
                <a:lnTo>
                  <a:pt x="13746" y="118848"/>
                </a:lnTo>
                <a:lnTo>
                  <a:pt x="9861" y="115272"/>
                </a:lnTo>
                <a:lnTo>
                  <a:pt x="9861" y="91887"/>
                </a:lnTo>
                <a:lnTo>
                  <a:pt x="7471" y="91887"/>
                </a:lnTo>
                <a:lnTo>
                  <a:pt x="7471" y="80332"/>
                </a:lnTo>
                <a:lnTo>
                  <a:pt x="3586" y="76756"/>
                </a:lnTo>
                <a:lnTo>
                  <a:pt x="3586" y="73455"/>
                </a:lnTo>
                <a:lnTo>
                  <a:pt x="0" y="73455"/>
                </a:lnTo>
                <a:lnTo>
                  <a:pt x="0" y="68778"/>
                </a:lnTo>
                <a:lnTo>
                  <a:pt x="3586" y="68778"/>
                </a:lnTo>
                <a:lnTo>
                  <a:pt x="3586" y="64101"/>
                </a:lnTo>
                <a:lnTo>
                  <a:pt x="0" y="64101"/>
                </a:lnTo>
                <a:lnTo>
                  <a:pt x="3586" y="64101"/>
                </a:lnTo>
                <a:lnTo>
                  <a:pt x="3586" y="59424"/>
                </a:lnTo>
                <a:lnTo>
                  <a:pt x="0" y="59424"/>
                </a:lnTo>
                <a:lnTo>
                  <a:pt x="0" y="55848"/>
                </a:lnTo>
                <a:lnTo>
                  <a:pt x="3586" y="52546"/>
                </a:lnTo>
                <a:lnTo>
                  <a:pt x="3586" y="39616"/>
                </a:lnTo>
                <a:lnTo>
                  <a:pt x="7471" y="39616"/>
                </a:lnTo>
                <a:lnTo>
                  <a:pt x="7471" y="36040"/>
                </a:lnTo>
                <a:lnTo>
                  <a:pt x="9861" y="36040"/>
                </a:lnTo>
                <a:lnTo>
                  <a:pt x="9861" y="32738"/>
                </a:lnTo>
                <a:lnTo>
                  <a:pt x="7471" y="32738"/>
                </a:lnTo>
                <a:lnTo>
                  <a:pt x="7471" y="24485"/>
                </a:lnTo>
                <a:lnTo>
                  <a:pt x="3586" y="24485"/>
                </a:lnTo>
                <a:lnTo>
                  <a:pt x="7471" y="20908"/>
                </a:lnTo>
                <a:lnTo>
                  <a:pt x="7471" y="17607"/>
                </a:lnTo>
                <a:lnTo>
                  <a:pt x="9861" y="17607"/>
                </a:lnTo>
                <a:lnTo>
                  <a:pt x="9861" y="8253"/>
                </a:lnTo>
                <a:lnTo>
                  <a:pt x="13746" y="8253"/>
                </a:lnTo>
                <a:lnTo>
                  <a:pt x="13746" y="4677"/>
                </a:lnTo>
                <a:lnTo>
                  <a:pt x="17631" y="4677"/>
                </a:lnTo>
                <a:lnTo>
                  <a:pt x="17631" y="0"/>
                </a:lnTo>
                <a:lnTo>
                  <a:pt x="30183" y="0"/>
                </a:lnTo>
                <a:lnTo>
                  <a:pt x="30183" y="24485"/>
                </a:lnTo>
                <a:lnTo>
                  <a:pt x="40344" y="24485"/>
                </a:lnTo>
                <a:lnTo>
                  <a:pt x="40344" y="28061"/>
                </a:lnTo>
                <a:lnTo>
                  <a:pt x="47815" y="28061"/>
                </a:lnTo>
                <a:lnTo>
                  <a:pt x="47815" y="32738"/>
                </a:lnTo>
                <a:lnTo>
                  <a:pt x="56780" y="32738"/>
                </a:lnTo>
                <a:lnTo>
                  <a:pt x="56780" y="36040"/>
                </a:lnTo>
                <a:lnTo>
                  <a:pt x="60665" y="36040"/>
                </a:lnTo>
                <a:lnTo>
                  <a:pt x="60665" y="39616"/>
                </a:lnTo>
                <a:lnTo>
                  <a:pt x="64252" y="39616"/>
                </a:lnTo>
                <a:lnTo>
                  <a:pt x="64252" y="43192"/>
                </a:lnTo>
                <a:lnTo>
                  <a:pt x="64252" y="39616"/>
                </a:lnTo>
                <a:lnTo>
                  <a:pt x="66941" y="39616"/>
                </a:lnTo>
                <a:lnTo>
                  <a:pt x="66941" y="43192"/>
                </a:lnTo>
                <a:lnTo>
                  <a:pt x="70826" y="43192"/>
                </a:lnTo>
                <a:lnTo>
                  <a:pt x="70826" y="48970"/>
                </a:lnTo>
                <a:lnTo>
                  <a:pt x="82182" y="48970"/>
                </a:lnTo>
                <a:lnTo>
                  <a:pt x="82182" y="52546"/>
                </a:lnTo>
                <a:lnTo>
                  <a:pt x="85769" y="52546"/>
                </a:lnTo>
                <a:lnTo>
                  <a:pt x="85769" y="55848"/>
                </a:lnTo>
                <a:lnTo>
                  <a:pt x="85769" y="52546"/>
                </a:lnTo>
                <a:lnTo>
                  <a:pt x="90849" y="52546"/>
                </a:lnTo>
                <a:lnTo>
                  <a:pt x="90849" y="55848"/>
                </a:lnTo>
                <a:lnTo>
                  <a:pt x="92343" y="55848"/>
                </a:lnTo>
                <a:lnTo>
                  <a:pt x="92343" y="59424"/>
                </a:lnTo>
                <a:lnTo>
                  <a:pt x="95929" y="64101"/>
                </a:lnTo>
                <a:lnTo>
                  <a:pt x="92343" y="64101"/>
                </a:lnTo>
                <a:lnTo>
                  <a:pt x="95929" y="64101"/>
                </a:lnTo>
                <a:lnTo>
                  <a:pt x="95929" y="67677"/>
                </a:lnTo>
                <a:lnTo>
                  <a:pt x="116251" y="67677"/>
                </a:lnTo>
                <a:lnTo>
                  <a:pt x="116251" y="68778"/>
                </a:lnTo>
                <a:lnTo>
                  <a:pt x="126412" y="68778"/>
                </a:lnTo>
                <a:lnTo>
                  <a:pt x="126412" y="67677"/>
                </a:lnTo>
                <a:lnTo>
                  <a:pt x="135078" y="67677"/>
                </a:lnTo>
                <a:lnTo>
                  <a:pt x="135078" y="73455"/>
                </a:lnTo>
                <a:lnTo>
                  <a:pt x="142848" y="73455"/>
                </a:lnTo>
                <a:lnTo>
                  <a:pt x="142848" y="68778"/>
                </a:lnTo>
                <a:lnTo>
                  <a:pt x="146733" y="68778"/>
                </a:lnTo>
                <a:lnTo>
                  <a:pt x="146733" y="73455"/>
                </a:lnTo>
                <a:lnTo>
                  <a:pt x="153009" y="73455"/>
                </a:lnTo>
                <a:lnTo>
                  <a:pt x="153009" y="76756"/>
                </a:lnTo>
                <a:lnTo>
                  <a:pt x="156595" y="76756"/>
                </a:lnTo>
                <a:lnTo>
                  <a:pt x="156595" y="73455"/>
                </a:lnTo>
                <a:lnTo>
                  <a:pt x="160480" y="73455"/>
                </a:lnTo>
                <a:lnTo>
                  <a:pt x="160480" y="76756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19" name="Google Shape;1488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D9NgAAhh4AAL46AADeIwAAEAAAACYAAAAIAAAA//////////8="/>
              </a:ext>
            </a:extLst>
          </p:cNvSpPr>
          <p:nvPr/>
        </p:nvSpPr>
        <p:spPr>
          <a:xfrm>
            <a:off x="8938895" y="4961890"/>
            <a:ext cx="610235" cy="868680"/>
          </a:xfrm>
          <a:custGeom>
            <a:avLst/>
            <a:gdLst/>
            <a:ahLst/>
            <a:cxnLst/>
            <a:rect l="0" t="0" r="610235" b="868680"/>
            <a:pathLst>
              <a:path w="610235" h="868680">
                <a:moveTo>
                  <a:pt x="215500" y="0"/>
                </a:moveTo>
                <a:lnTo>
                  <a:pt x="211903" y="3301"/>
                </a:lnTo>
                <a:lnTo>
                  <a:pt x="215500" y="3301"/>
                </a:lnTo>
                <a:lnTo>
                  <a:pt x="215500" y="6877"/>
                </a:lnTo>
                <a:lnTo>
                  <a:pt x="218197" y="6877"/>
                </a:lnTo>
                <a:lnTo>
                  <a:pt x="218197" y="10453"/>
                </a:lnTo>
                <a:lnTo>
                  <a:pt x="215500" y="10453"/>
                </a:lnTo>
                <a:lnTo>
                  <a:pt x="218197" y="13754"/>
                </a:lnTo>
                <a:lnTo>
                  <a:pt x="221794" y="16229"/>
                </a:lnTo>
                <a:lnTo>
                  <a:pt x="221794" y="13754"/>
                </a:lnTo>
                <a:lnTo>
                  <a:pt x="229587" y="13754"/>
                </a:lnTo>
                <a:lnTo>
                  <a:pt x="229587" y="16229"/>
                </a:lnTo>
                <a:lnTo>
                  <a:pt x="234682" y="16229"/>
                </a:lnTo>
                <a:lnTo>
                  <a:pt x="238279" y="19826"/>
                </a:lnTo>
                <a:lnTo>
                  <a:pt x="242175" y="19826"/>
                </a:lnTo>
                <a:lnTo>
                  <a:pt x="242175" y="23106"/>
                </a:lnTo>
                <a:lnTo>
                  <a:pt x="246072" y="23106"/>
                </a:lnTo>
                <a:lnTo>
                  <a:pt x="246072" y="27782"/>
                </a:lnTo>
                <a:lnTo>
                  <a:pt x="248469" y="27782"/>
                </a:lnTo>
                <a:lnTo>
                  <a:pt x="248469" y="31358"/>
                </a:lnTo>
                <a:lnTo>
                  <a:pt x="246072" y="31358"/>
                </a:lnTo>
                <a:lnTo>
                  <a:pt x="248469" y="31358"/>
                </a:lnTo>
                <a:lnTo>
                  <a:pt x="248469" y="34934"/>
                </a:lnTo>
                <a:lnTo>
                  <a:pt x="248469" y="31358"/>
                </a:lnTo>
                <a:lnTo>
                  <a:pt x="252366" y="31358"/>
                </a:lnTo>
                <a:lnTo>
                  <a:pt x="252366" y="34934"/>
                </a:lnTo>
                <a:lnTo>
                  <a:pt x="256262" y="34934"/>
                </a:lnTo>
                <a:lnTo>
                  <a:pt x="256262" y="38235"/>
                </a:lnTo>
                <a:lnTo>
                  <a:pt x="259859" y="38235"/>
                </a:lnTo>
                <a:lnTo>
                  <a:pt x="259859" y="34934"/>
                </a:lnTo>
                <a:lnTo>
                  <a:pt x="264954" y="38235"/>
                </a:lnTo>
                <a:lnTo>
                  <a:pt x="272747" y="38235"/>
                </a:lnTo>
                <a:lnTo>
                  <a:pt x="272747" y="40711"/>
                </a:lnTo>
                <a:lnTo>
                  <a:pt x="275145" y="40711"/>
                </a:lnTo>
                <a:lnTo>
                  <a:pt x="275145" y="38235"/>
                </a:lnTo>
                <a:lnTo>
                  <a:pt x="279041" y="38235"/>
                </a:lnTo>
                <a:lnTo>
                  <a:pt x="279041" y="27782"/>
                </a:lnTo>
                <a:lnTo>
                  <a:pt x="290431" y="27782"/>
                </a:lnTo>
                <a:lnTo>
                  <a:pt x="290431" y="23106"/>
                </a:lnTo>
                <a:lnTo>
                  <a:pt x="299422" y="23106"/>
                </a:lnTo>
                <a:lnTo>
                  <a:pt x="299422" y="27782"/>
                </a:lnTo>
                <a:lnTo>
                  <a:pt x="309613" y="27782"/>
                </a:lnTo>
                <a:lnTo>
                  <a:pt x="309613" y="19805"/>
                </a:lnTo>
                <a:lnTo>
                  <a:pt x="313210" y="19805"/>
                </a:lnTo>
                <a:lnTo>
                  <a:pt x="313210" y="27782"/>
                </a:lnTo>
                <a:lnTo>
                  <a:pt x="317106" y="27782"/>
                </a:lnTo>
                <a:lnTo>
                  <a:pt x="313210" y="31358"/>
                </a:lnTo>
                <a:lnTo>
                  <a:pt x="313210" y="38235"/>
                </a:lnTo>
                <a:lnTo>
                  <a:pt x="317106" y="40711"/>
                </a:lnTo>
                <a:lnTo>
                  <a:pt x="317106" y="44287"/>
                </a:lnTo>
                <a:lnTo>
                  <a:pt x="321002" y="44287"/>
                </a:lnTo>
                <a:lnTo>
                  <a:pt x="321002" y="47588"/>
                </a:lnTo>
                <a:lnTo>
                  <a:pt x="324599" y="47588"/>
                </a:lnTo>
                <a:lnTo>
                  <a:pt x="324599" y="51164"/>
                </a:lnTo>
                <a:lnTo>
                  <a:pt x="329694" y="51164"/>
                </a:lnTo>
                <a:lnTo>
                  <a:pt x="329694" y="55840"/>
                </a:lnTo>
                <a:lnTo>
                  <a:pt x="330893" y="55840"/>
                </a:lnTo>
                <a:lnTo>
                  <a:pt x="330893" y="59416"/>
                </a:lnTo>
                <a:lnTo>
                  <a:pt x="334790" y="59416"/>
                </a:lnTo>
                <a:lnTo>
                  <a:pt x="334790" y="62717"/>
                </a:lnTo>
                <a:lnTo>
                  <a:pt x="339885" y="62717"/>
                </a:lnTo>
                <a:lnTo>
                  <a:pt x="339885" y="72069"/>
                </a:lnTo>
                <a:lnTo>
                  <a:pt x="343781" y="75645"/>
                </a:lnTo>
                <a:lnTo>
                  <a:pt x="343781" y="79221"/>
                </a:lnTo>
                <a:lnTo>
                  <a:pt x="347678" y="79221"/>
                </a:lnTo>
                <a:lnTo>
                  <a:pt x="347678" y="91874"/>
                </a:lnTo>
                <a:lnTo>
                  <a:pt x="351274" y="91874"/>
                </a:lnTo>
                <a:lnTo>
                  <a:pt x="351274" y="90774"/>
                </a:lnTo>
                <a:lnTo>
                  <a:pt x="355171" y="90774"/>
                </a:lnTo>
                <a:lnTo>
                  <a:pt x="355171" y="96551"/>
                </a:lnTo>
                <a:lnTo>
                  <a:pt x="357568" y="96551"/>
                </a:lnTo>
                <a:lnTo>
                  <a:pt x="357568" y="114155"/>
                </a:lnTo>
                <a:lnTo>
                  <a:pt x="365361" y="114155"/>
                </a:lnTo>
                <a:lnTo>
                  <a:pt x="365361" y="116356"/>
                </a:lnTo>
                <a:lnTo>
                  <a:pt x="368958" y="119953"/>
                </a:lnTo>
                <a:lnTo>
                  <a:pt x="377950" y="119953"/>
                </a:lnTo>
                <a:lnTo>
                  <a:pt x="377950" y="116356"/>
                </a:lnTo>
                <a:lnTo>
                  <a:pt x="381846" y="116356"/>
                </a:lnTo>
                <a:lnTo>
                  <a:pt x="381846" y="123233"/>
                </a:lnTo>
                <a:lnTo>
                  <a:pt x="384244" y="123233"/>
                </a:lnTo>
                <a:lnTo>
                  <a:pt x="388140" y="127909"/>
                </a:lnTo>
                <a:lnTo>
                  <a:pt x="388140" y="131485"/>
                </a:lnTo>
                <a:lnTo>
                  <a:pt x="392037" y="131485"/>
                </a:lnTo>
                <a:lnTo>
                  <a:pt x="392037" y="135061"/>
                </a:lnTo>
                <a:lnTo>
                  <a:pt x="395633" y="135061"/>
                </a:lnTo>
                <a:lnTo>
                  <a:pt x="395633" y="138362"/>
                </a:lnTo>
                <a:lnTo>
                  <a:pt x="399530" y="138362"/>
                </a:lnTo>
                <a:lnTo>
                  <a:pt x="399530" y="140837"/>
                </a:lnTo>
                <a:lnTo>
                  <a:pt x="395633" y="140837"/>
                </a:lnTo>
                <a:lnTo>
                  <a:pt x="399530" y="140837"/>
                </a:lnTo>
                <a:lnTo>
                  <a:pt x="399530" y="144413"/>
                </a:lnTo>
                <a:lnTo>
                  <a:pt x="404625" y="144413"/>
                </a:lnTo>
                <a:lnTo>
                  <a:pt x="404625" y="147714"/>
                </a:lnTo>
                <a:lnTo>
                  <a:pt x="408521" y="147714"/>
                </a:lnTo>
                <a:lnTo>
                  <a:pt x="408521" y="159542"/>
                </a:lnTo>
                <a:lnTo>
                  <a:pt x="412118" y="159542"/>
                </a:lnTo>
                <a:lnTo>
                  <a:pt x="412118" y="162843"/>
                </a:lnTo>
                <a:lnTo>
                  <a:pt x="414815" y="162843"/>
                </a:lnTo>
                <a:lnTo>
                  <a:pt x="414815" y="168620"/>
                </a:lnTo>
                <a:lnTo>
                  <a:pt x="418712" y="172196"/>
                </a:lnTo>
                <a:lnTo>
                  <a:pt x="422308" y="172196"/>
                </a:lnTo>
                <a:lnTo>
                  <a:pt x="426205" y="175772"/>
                </a:lnTo>
                <a:lnTo>
                  <a:pt x="426205" y="179347"/>
                </a:lnTo>
                <a:lnTo>
                  <a:pt x="430101" y="179347"/>
                </a:lnTo>
                <a:lnTo>
                  <a:pt x="430101" y="182648"/>
                </a:lnTo>
                <a:lnTo>
                  <a:pt x="433698" y="182648"/>
                </a:lnTo>
                <a:lnTo>
                  <a:pt x="433698" y="187325"/>
                </a:lnTo>
                <a:lnTo>
                  <a:pt x="430101" y="190922"/>
                </a:lnTo>
                <a:lnTo>
                  <a:pt x="433698" y="190922"/>
                </a:lnTo>
                <a:lnTo>
                  <a:pt x="433698" y="192001"/>
                </a:lnTo>
                <a:lnTo>
                  <a:pt x="440292" y="192001"/>
                </a:lnTo>
                <a:lnTo>
                  <a:pt x="440292" y="196677"/>
                </a:lnTo>
                <a:lnTo>
                  <a:pt x="438793" y="196677"/>
                </a:lnTo>
                <a:lnTo>
                  <a:pt x="438793" y="203554"/>
                </a:lnTo>
                <a:lnTo>
                  <a:pt x="433698" y="203554"/>
                </a:lnTo>
                <a:lnTo>
                  <a:pt x="433698" y="210706"/>
                </a:lnTo>
                <a:lnTo>
                  <a:pt x="443889" y="210706"/>
                </a:lnTo>
                <a:lnTo>
                  <a:pt x="443889" y="207130"/>
                </a:lnTo>
                <a:lnTo>
                  <a:pt x="443889" y="220058"/>
                </a:lnTo>
                <a:lnTo>
                  <a:pt x="440292" y="220058"/>
                </a:lnTo>
                <a:lnTo>
                  <a:pt x="440292" y="228035"/>
                </a:lnTo>
                <a:lnTo>
                  <a:pt x="443889" y="228035"/>
                </a:lnTo>
                <a:lnTo>
                  <a:pt x="443889" y="224735"/>
                </a:lnTo>
                <a:lnTo>
                  <a:pt x="448984" y="224735"/>
                </a:lnTo>
                <a:lnTo>
                  <a:pt x="448984" y="228035"/>
                </a:lnTo>
                <a:lnTo>
                  <a:pt x="452880" y="228035"/>
                </a:lnTo>
                <a:lnTo>
                  <a:pt x="452880" y="235187"/>
                </a:lnTo>
                <a:lnTo>
                  <a:pt x="456777" y="235187"/>
                </a:lnTo>
                <a:lnTo>
                  <a:pt x="452880" y="235187"/>
                </a:lnTo>
                <a:lnTo>
                  <a:pt x="452880" y="242064"/>
                </a:lnTo>
                <a:lnTo>
                  <a:pt x="456777" y="242064"/>
                </a:lnTo>
                <a:lnTo>
                  <a:pt x="456777" y="244540"/>
                </a:lnTo>
                <a:lnTo>
                  <a:pt x="460373" y="244540"/>
                </a:lnTo>
                <a:lnTo>
                  <a:pt x="460373" y="242064"/>
                </a:lnTo>
                <a:lnTo>
                  <a:pt x="460373" y="244540"/>
                </a:lnTo>
                <a:lnTo>
                  <a:pt x="464270" y="244540"/>
                </a:lnTo>
                <a:lnTo>
                  <a:pt x="464270" y="256093"/>
                </a:lnTo>
                <a:lnTo>
                  <a:pt x="469365" y="256093"/>
                </a:lnTo>
                <a:lnTo>
                  <a:pt x="464270" y="256093"/>
                </a:lnTo>
                <a:lnTo>
                  <a:pt x="464270" y="262970"/>
                </a:lnTo>
                <a:lnTo>
                  <a:pt x="469365" y="262970"/>
                </a:lnTo>
                <a:lnTo>
                  <a:pt x="470564" y="266546"/>
                </a:lnTo>
                <a:lnTo>
                  <a:pt x="470564" y="269021"/>
                </a:lnTo>
                <a:lnTo>
                  <a:pt x="474460" y="269021"/>
                </a:lnTo>
                <a:lnTo>
                  <a:pt x="474460" y="275898"/>
                </a:lnTo>
                <a:lnTo>
                  <a:pt x="479555" y="275898"/>
                </a:lnTo>
                <a:lnTo>
                  <a:pt x="479555" y="279474"/>
                </a:lnTo>
                <a:lnTo>
                  <a:pt x="483152" y="279474"/>
                </a:lnTo>
                <a:lnTo>
                  <a:pt x="479555" y="279474"/>
                </a:lnTo>
                <a:lnTo>
                  <a:pt x="479555" y="284150"/>
                </a:lnTo>
                <a:lnTo>
                  <a:pt x="483152" y="284150"/>
                </a:lnTo>
                <a:lnTo>
                  <a:pt x="479555" y="284150"/>
                </a:lnTo>
                <a:lnTo>
                  <a:pt x="479555" y="287451"/>
                </a:lnTo>
                <a:lnTo>
                  <a:pt x="487049" y="287451"/>
                </a:lnTo>
                <a:lnTo>
                  <a:pt x="487049" y="291027"/>
                </a:lnTo>
                <a:lnTo>
                  <a:pt x="490945" y="291027"/>
                </a:lnTo>
                <a:lnTo>
                  <a:pt x="490945" y="294603"/>
                </a:lnTo>
                <a:lnTo>
                  <a:pt x="494841" y="296804"/>
                </a:lnTo>
                <a:lnTo>
                  <a:pt x="490945" y="296804"/>
                </a:lnTo>
                <a:lnTo>
                  <a:pt x="494841" y="296804"/>
                </a:lnTo>
                <a:lnTo>
                  <a:pt x="497239" y="300380"/>
                </a:lnTo>
                <a:lnTo>
                  <a:pt x="494841" y="300380"/>
                </a:lnTo>
                <a:lnTo>
                  <a:pt x="497239" y="300380"/>
                </a:lnTo>
                <a:lnTo>
                  <a:pt x="497239" y="303955"/>
                </a:lnTo>
                <a:lnTo>
                  <a:pt x="501136" y="303955"/>
                </a:lnTo>
                <a:lnTo>
                  <a:pt x="504732" y="307256"/>
                </a:lnTo>
                <a:lnTo>
                  <a:pt x="504732" y="310832"/>
                </a:lnTo>
                <a:lnTo>
                  <a:pt x="513724" y="310832"/>
                </a:lnTo>
                <a:lnTo>
                  <a:pt x="513724" y="315509"/>
                </a:lnTo>
                <a:lnTo>
                  <a:pt x="517620" y="315509"/>
                </a:lnTo>
                <a:lnTo>
                  <a:pt x="517620" y="319084"/>
                </a:lnTo>
                <a:lnTo>
                  <a:pt x="513724" y="320185"/>
                </a:lnTo>
                <a:lnTo>
                  <a:pt x="513724" y="328162"/>
                </a:lnTo>
                <a:lnTo>
                  <a:pt x="508629" y="328162"/>
                </a:lnTo>
                <a:lnTo>
                  <a:pt x="508629" y="324861"/>
                </a:lnTo>
                <a:lnTo>
                  <a:pt x="504732" y="324861"/>
                </a:lnTo>
                <a:lnTo>
                  <a:pt x="504732" y="328162"/>
                </a:lnTo>
                <a:lnTo>
                  <a:pt x="501136" y="328162"/>
                </a:lnTo>
                <a:lnTo>
                  <a:pt x="501136" y="324861"/>
                </a:lnTo>
                <a:lnTo>
                  <a:pt x="494841" y="324861"/>
                </a:lnTo>
                <a:lnTo>
                  <a:pt x="494841" y="320185"/>
                </a:lnTo>
                <a:lnTo>
                  <a:pt x="490945" y="320185"/>
                </a:lnTo>
                <a:lnTo>
                  <a:pt x="490945" y="324861"/>
                </a:lnTo>
                <a:lnTo>
                  <a:pt x="483152" y="324861"/>
                </a:lnTo>
                <a:lnTo>
                  <a:pt x="483152" y="319084"/>
                </a:lnTo>
                <a:lnTo>
                  <a:pt x="474460" y="319084"/>
                </a:lnTo>
                <a:lnTo>
                  <a:pt x="474460" y="320185"/>
                </a:lnTo>
                <a:lnTo>
                  <a:pt x="464270" y="320185"/>
                </a:lnTo>
                <a:lnTo>
                  <a:pt x="464270" y="319084"/>
                </a:lnTo>
                <a:lnTo>
                  <a:pt x="443889" y="319084"/>
                </a:lnTo>
                <a:lnTo>
                  <a:pt x="443889" y="315509"/>
                </a:lnTo>
                <a:lnTo>
                  <a:pt x="440292" y="315509"/>
                </a:lnTo>
                <a:lnTo>
                  <a:pt x="443889" y="315509"/>
                </a:lnTo>
                <a:lnTo>
                  <a:pt x="440292" y="310832"/>
                </a:lnTo>
                <a:lnTo>
                  <a:pt x="440292" y="307256"/>
                </a:lnTo>
                <a:lnTo>
                  <a:pt x="438793" y="307256"/>
                </a:lnTo>
                <a:lnTo>
                  <a:pt x="438793" y="303955"/>
                </a:lnTo>
                <a:lnTo>
                  <a:pt x="433698" y="303955"/>
                </a:lnTo>
                <a:lnTo>
                  <a:pt x="433698" y="307256"/>
                </a:lnTo>
                <a:lnTo>
                  <a:pt x="433698" y="303955"/>
                </a:lnTo>
                <a:lnTo>
                  <a:pt x="430101" y="303955"/>
                </a:lnTo>
                <a:lnTo>
                  <a:pt x="430101" y="300380"/>
                </a:lnTo>
                <a:lnTo>
                  <a:pt x="418712" y="300380"/>
                </a:lnTo>
                <a:lnTo>
                  <a:pt x="418712" y="294603"/>
                </a:lnTo>
                <a:lnTo>
                  <a:pt x="414815" y="294603"/>
                </a:lnTo>
                <a:lnTo>
                  <a:pt x="414815" y="291027"/>
                </a:lnTo>
                <a:lnTo>
                  <a:pt x="412118" y="291027"/>
                </a:lnTo>
                <a:lnTo>
                  <a:pt x="412118" y="294603"/>
                </a:lnTo>
                <a:lnTo>
                  <a:pt x="412118" y="291027"/>
                </a:lnTo>
                <a:lnTo>
                  <a:pt x="408521" y="291027"/>
                </a:lnTo>
                <a:lnTo>
                  <a:pt x="408521" y="287451"/>
                </a:lnTo>
                <a:lnTo>
                  <a:pt x="404625" y="287451"/>
                </a:lnTo>
                <a:lnTo>
                  <a:pt x="404625" y="284150"/>
                </a:lnTo>
                <a:lnTo>
                  <a:pt x="395633" y="284150"/>
                </a:lnTo>
                <a:lnTo>
                  <a:pt x="395633" y="279474"/>
                </a:lnTo>
                <a:lnTo>
                  <a:pt x="388140" y="279474"/>
                </a:lnTo>
                <a:lnTo>
                  <a:pt x="388140" y="275898"/>
                </a:lnTo>
                <a:lnTo>
                  <a:pt x="377950" y="275898"/>
                </a:lnTo>
                <a:lnTo>
                  <a:pt x="377950" y="251417"/>
                </a:lnTo>
                <a:lnTo>
                  <a:pt x="365361" y="251417"/>
                </a:lnTo>
                <a:lnTo>
                  <a:pt x="365361" y="256093"/>
                </a:lnTo>
                <a:lnTo>
                  <a:pt x="361465" y="256093"/>
                </a:lnTo>
                <a:lnTo>
                  <a:pt x="361465" y="259669"/>
                </a:lnTo>
                <a:lnTo>
                  <a:pt x="357568" y="259669"/>
                </a:lnTo>
                <a:lnTo>
                  <a:pt x="357568" y="269021"/>
                </a:lnTo>
                <a:lnTo>
                  <a:pt x="355171" y="269021"/>
                </a:lnTo>
                <a:lnTo>
                  <a:pt x="355171" y="272322"/>
                </a:lnTo>
                <a:lnTo>
                  <a:pt x="351274" y="275898"/>
                </a:lnTo>
                <a:lnTo>
                  <a:pt x="355171" y="275898"/>
                </a:lnTo>
                <a:lnTo>
                  <a:pt x="355171" y="284150"/>
                </a:lnTo>
                <a:lnTo>
                  <a:pt x="357568" y="284150"/>
                </a:lnTo>
                <a:lnTo>
                  <a:pt x="357568" y="287451"/>
                </a:lnTo>
                <a:lnTo>
                  <a:pt x="355171" y="287451"/>
                </a:lnTo>
                <a:lnTo>
                  <a:pt x="355171" y="291027"/>
                </a:lnTo>
                <a:lnTo>
                  <a:pt x="351274" y="291027"/>
                </a:lnTo>
                <a:lnTo>
                  <a:pt x="351274" y="303955"/>
                </a:lnTo>
                <a:lnTo>
                  <a:pt x="347678" y="307256"/>
                </a:lnTo>
                <a:lnTo>
                  <a:pt x="347678" y="310832"/>
                </a:lnTo>
                <a:lnTo>
                  <a:pt x="351274" y="310832"/>
                </a:lnTo>
                <a:lnTo>
                  <a:pt x="351274" y="315509"/>
                </a:lnTo>
                <a:lnTo>
                  <a:pt x="347678" y="315509"/>
                </a:lnTo>
                <a:lnTo>
                  <a:pt x="351274" y="315509"/>
                </a:lnTo>
                <a:lnTo>
                  <a:pt x="351274" y="320185"/>
                </a:lnTo>
                <a:lnTo>
                  <a:pt x="347678" y="320185"/>
                </a:lnTo>
                <a:lnTo>
                  <a:pt x="347678" y="324861"/>
                </a:lnTo>
                <a:lnTo>
                  <a:pt x="351274" y="324861"/>
                </a:lnTo>
                <a:lnTo>
                  <a:pt x="351274" y="328162"/>
                </a:lnTo>
                <a:lnTo>
                  <a:pt x="355171" y="331738"/>
                </a:lnTo>
                <a:lnTo>
                  <a:pt x="355171" y="343291"/>
                </a:lnTo>
                <a:lnTo>
                  <a:pt x="357568" y="343291"/>
                </a:lnTo>
                <a:lnTo>
                  <a:pt x="357568" y="366672"/>
                </a:lnTo>
                <a:lnTo>
                  <a:pt x="361465" y="370248"/>
                </a:lnTo>
                <a:lnTo>
                  <a:pt x="365361" y="370248"/>
                </a:lnTo>
                <a:lnTo>
                  <a:pt x="368958" y="372449"/>
                </a:lnTo>
                <a:lnTo>
                  <a:pt x="368958" y="370248"/>
                </a:lnTo>
                <a:lnTo>
                  <a:pt x="368958" y="372449"/>
                </a:lnTo>
                <a:lnTo>
                  <a:pt x="377950" y="372449"/>
                </a:lnTo>
                <a:lnTo>
                  <a:pt x="377950" y="379601"/>
                </a:lnTo>
                <a:lnTo>
                  <a:pt x="381846" y="379601"/>
                </a:lnTo>
                <a:lnTo>
                  <a:pt x="381846" y="387578"/>
                </a:lnTo>
                <a:lnTo>
                  <a:pt x="388140" y="387578"/>
                </a:lnTo>
                <a:lnTo>
                  <a:pt x="388140" y="391154"/>
                </a:lnTo>
                <a:lnTo>
                  <a:pt x="392037" y="391154"/>
                </a:lnTo>
                <a:lnTo>
                  <a:pt x="392037" y="394730"/>
                </a:lnTo>
                <a:lnTo>
                  <a:pt x="388140" y="394730"/>
                </a:lnTo>
                <a:lnTo>
                  <a:pt x="388140" y="396930"/>
                </a:lnTo>
                <a:lnTo>
                  <a:pt x="374053" y="396930"/>
                </a:lnTo>
                <a:lnTo>
                  <a:pt x="374053" y="407383"/>
                </a:lnTo>
                <a:lnTo>
                  <a:pt x="377950" y="407383"/>
                </a:lnTo>
                <a:lnTo>
                  <a:pt x="377950" y="415635"/>
                </a:lnTo>
                <a:lnTo>
                  <a:pt x="381846" y="415635"/>
                </a:lnTo>
                <a:lnTo>
                  <a:pt x="381846" y="419211"/>
                </a:lnTo>
                <a:lnTo>
                  <a:pt x="384244" y="419211"/>
                </a:lnTo>
                <a:lnTo>
                  <a:pt x="384244" y="422512"/>
                </a:lnTo>
                <a:lnTo>
                  <a:pt x="388140" y="422512"/>
                </a:lnTo>
                <a:lnTo>
                  <a:pt x="388140" y="424988"/>
                </a:lnTo>
                <a:lnTo>
                  <a:pt x="384244" y="424988"/>
                </a:lnTo>
                <a:lnTo>
                  <a:pt x="388140" y="424988"/>
                </a:lnTo>
                <a:lnTo>
                  <a:pt x="388140" y="439016"/>
                </a:lnTo>
                <a:lnTo>
                  <a:pt x="392037" y="439016"/>
                </a:lnTo>
                <a:lnTo>
                  <a:pt x="395633" y="443692"/>
                </a:lnTo>
                <a:lnTo>
                  <a:pt x="395633" y="446993"/>
                </a:lnTo>
                <a:lnTo>
                  <a:pt x="399530" y="446993"/>
                </a:lnTo>
                <a:lnTo>
                  <a:pt x="399530" y="456346"/>
                </a:lnTo>
                <a:lnTo>
                  <a:pt x="404625" y="456346"/>
                </a:lnTo>
                <a:lnTo>
                  <a:pt x="404625" y="463498"/>
                </a:lnTo>
                <a:lnTo>
                  <a:pt x="408521" y="463498"/>
                </a:lnTo>
                <a:lnTo>
                  <a:pt x="408521" y="470375"/>
                </a:lnTo>
                <a:lnTo>
                  <a:pt x="404625" y="470375"/>
                </a:lnTo>
                <a:lnTo>
                  <a:pt x="404625" y="475051"/>
                </a:lnTo>
                <a:lnTo>
                  <a:pt x="408521" y="475051"/>
                </a:lnTo>
                <a:lnTo>
                  <a:pt x="408521" y="479727"/>
                </a:lnTo>
                <a:lnTo>
                  <a:pt x="412118" y="479727"/>
                </a:lnTo>
                <a:lnTo>
                  <a:pt x="408521" y="484403"/>
                </a:lnTo>
                <a:lnTo>
                  <a:pt x="412118" y="484403"/>
                </a:lnTo>
                <a:lnTo>
                  <a:pt x="412118" y="487704"/>
                </a:lnTo>
                <a:lnTo>
                  <a:pt x="414815" y="487704"/>
                </a:lnTo>
                <a:lnTo>
                  <a:pt x="414815" y="494856"/>
                </a:lnTo>
                <a:lnTo>
                  <a:pt x="418712" y="494856"/>
                </a:lnTo>
                <a:lnTo>
                  <a:pt x="418712" y="500633"/>
                </a:lnTo>
                <a:lnTo>
                  <a:pt x="422308" y="500633"/>
                </a:lnTo>
                <a:lnTo>
                  <a:pt x="422308" y="507509"/>
                </a:lnTo>
                <a:lnTo>
                  <a:pt x="426205" y="507509"/>
                </a:lnTo>
                <a:lnTo>
                  <a:pt x="426205" y="515762"/>
                </a:lnTo>
                <a:lnTo>
                  <a:pt x="430101" y="515762"/>
                </a:lnTo>
                <a:lnTo>
                  <a:pt x="430101" y="519338"/>
                </a:lnTo>
                <a:lnTo>
                  <a:pt x="433698" y="519338"/>
                </a:lnTo>
                <a:lnTo>
                  <a:pt x="433698" y="539143"/>
                </a:lnTo>
                <a:lnTo>
                  <a:pt x="430101" y="539143"/>
                </a:lnTo>
                <a:lnTo>
                  <a:pt x="430101" y="550696"/>
                </a:lnTo>
                <a:lnTo>
                  <a:pt x="426205" y="552896"/>
                </a:lnTo>
                <a:lnTo>
                  <a:pt x="422308" y="552896"/>
                </a:lnTo>
                <a:lnTo>
                  <a:pt x="422308" y="563624"/>
                </a:lnTo>
                <a:lnTo>
                  <a:pt x="414815" y="563624"/>
                </a:lnTo>
                <a:lnTo>
                  <a:pt x="414815" y="566925"/>
                </a:lnTo>
                <a:lnTo>
                  <a:pt x="418712" y="566925"/>
                </a:lnTo>
                <a:lnTo>
                  <a:pt x="418712" y="575177"/>
                </a:lnTo>
                <a:lnTo>
                  <a:pt x="422308" y="575177"/>
                </a:lnTo>
                <a:lnTo>
                  <a:pt x="422308" y="580954"/>
                </a:lnTo>
                <a:lnTo>
                  <a:pt x="426205" y="580954"/>
                </a:lnTo>
                <a:lnTo>
                  <a:pt x="426205" y="584530"/>
                </a:lnTo>
                <a:lnTo>
                  <a:pt x="430101" y="584530"/>
                </a:lnTo>
                <a:lnTo>
                  <a:pt x="426205" y="584530"/>
                </a:lnTo>
                <a:lnTo>
                  <a:pt x="430101" y="584530"/>
                </a:lnTo>
                <a:lnTo>
                  <a:pt x="430101" y="587831"/>
                </a:lnTo>
                <a:lnTo>
                  <a:pt x="433698" y="587831"/>
                </a:lnTo>
                <a:lnTo>
                  <a:pt x="433698" y="594983"/>
                </a:lnTo>
                <a:lnTo>
                  <a:pt x="438793" y="598558"/>
                </a:lnTo>
                <a:lnTo>
                  <a:pt x="433698" y="598558"/>
                </a:lnTo>
                <a:lnTo>
                  <a:pt x="433698" y="603235"/>
                </a:lnTo>
                <a:lnTo>
                  <a:pt x="430101" y="604335"/>
                </a:lnTo>
                <a:lnTo>
                  <a:pt x="430101" y="615888"/>
                </a:lnTo>
                <a:lnTo>
                  <a:pt x="433698" y="615888"/>
                </a:lnTo>
                <a:lnTo>
                  <a:pt x="433698" y="628816"/>
                </a:lnTo>
                <a:lnTo>
                  <a:pt x="422308" y="628816"/>
                </a:lnTo>
                <a:lnTo>
                  <a:pt x="422308" y="632117"/>
                </a:lnTo>
                <a:lnTo>
                  <a:pt x="418712" y="632117"/>
                </a:lnTo>
                <a:lnTo>
                  <a:pt x="418712" y="647246"/>
                </a:lnTo>
                <a:lnTo>
                  <a:pt x="422308" y="647246"/>
                </a:lnTo>
                <a:lnTo>
                  <a:pt x="418712" y="647246"/>
                </a:lnTo>
                <a:lnTo>
                  <a:pt x="418712" y="650822"/>
                </a:lnTo>
                <a:lnTo>
                  <a:pt x="422308" y="650822"/>
                </a:lnTo>
                <a:lnTo>
                  <a:pt x="418712" y="650822"/>
                </a:lnTo>
                <a:lnTo>
                  <a:pt x="418712" y="656599"/>
                </a:lnTo>
                <a:lnTo>
                  <a:pt x="422308" y="656599"/>
                </a:lnTo>
                <a:lnTo>
                  <a:pt x="422308" y="660175"/>
                </a:lnTo>
                <a:lnTo>
                  <a:pt x="430101" y="660175"/>
                </a:lnTo>
                <a:lnTo>
                  <a:pt x="430101" y="663751"/>
                </a:lnTo>
                <a:lnTo>
                  <a:pt x="433698" y="663751"/>
                </a:lnTo>
                <a:lnTo>
                  <a:pt x="433698" y="667052"/>
                </a:lnTo>
                <a:lnTo>
                  <a:pt x="438793" y="667052"/>
                </a:lnTo>
                <a:lnTo>
                  <a:pt x="438793" y="671728"/>
                </a:lnTo>
                <a:lnTo>
                  <a:pt x="448984" y="671728"/>
                </a:lnTo>
                <a:lnTo>
                  <a:pt x="448984" y="660175"/>
                </a:lnTo>
                <a:lnTo>
                  <a:pt x="452880" y="656599"/>
                </a:lnTo>
                <a:lnTo>
                  <a:pt x="456777" y="656599"/>
                </a:lnTo>
                <a:lnTo>
                  <a:pt x="460373" y="653298"/>
                </a:lnTo>
                <a:lnTo>
                  <a:pt x="464270" y="653298"/>
                </a:lnTo>
                <a:lnTo>
                  <a:pt x="464270" y="643945"/>
                </a:lnTo>
                <a:lnTo>
                  <a:pt x="469365" y="640370"/>
                </a:lnTo>
                <a:lnTo>
                  <a:pt x="469365" y="635693"/>
                </a:lnTo>
                <a:lnTo>
                  <a:pt x="470564" y="635693"/>
                </a:lnTo>
                <a:lnTo>
                  <a:pt x="470564" y="632117"/>
                </a:lnTo>
                <a:lnTo>
                  <a:pt x="474460" y="628816"/>
                </a:lnTo>
                <a:lnTo>
                  <a:pt x="474460" y="635693"/>
                </a:lnTo>
                <a:lnTo>
                  <a:pt x="479555" y="635693"/>
                </a:lnTo>
                <a:lnTo>
                  <a:pt x="479555" y="640370"/>
                </a:lnTo>
                <a:lnTo>
                  <a:pt x="490945" y="640370"/>
                </a:lnTo>
                <a:lnTo>
                  <a:pt x="490945" y="643945"/>
                </a:lnTo>
                <a:lnTo>
                  <a:pt x="494841" y="643945"/>
                </a:lnTo>
                <a:lnTo>
                  <a:pt x="494841" y="647246"/>
                </a:lnTo>
                <a:lnTo>
                  <a:pt x="497239" y="643945"/>
                </a:lnTo>
                <a:lnTo>
                  <a:pt x="497239" y="640370"/>
                </a:lnTo>
                <a:lnTo>
                  <a:pt x="508629" y="640370"/>
                </a:lnTo>
                <a:lnTo>
                  <a:pt x="513724" y="635693"/>
                </a:lnTo>
                <a:lnTo>
                  <a:pt x="517620" y="635693"/>
                </a:lnTo>
                <a:lnTo>
                  <a:pt x="517620" y="640370"/>
                </a:lnTo>
                <a:lnTo>
                  <a:pt x="517620" y="635693"/>
                </a:lnTo>
                <a:lnTo>
                  <a:pt x="521217" y="640370"/>
                </a:lnTo>
                <a:lnTo>
                  <a:pt x="521217" y="635693"/>
                </a:lnTo>
                <a:lnTo>
                  <a:pt x="523914" y="632117"/>
                </a:lnTo>
                <a:lnTo>
                  <a:pt x="527811" y="632117"/>
                </a:lnTo>
                <a:lnTo>
                  <a:pt x="527811" y="628816"/>
                </a:lnTo>
                <a:lnTo>
                  <a:pt x="531407" y="628816"/>
                </a:lnTo>
                <a:lnTo>
                  <a:pt x="531407" y="632117"/>
                </a:lnTo>
                <a:lnTo>
                  <a:pt x="539200" y="632117"/>
                </a:lnTo>
                <a:lnTo>
                  <a:pt x="539200" y="635693"/>
                </a:lnTo>
                <a:lnTo>
                  <a:pt x="544296" y="632117"/>
                </a:lnTo>
                <a:lnTo>
                  <a:pt x="544296" y="626341"/>
                </a:lnTo>
                <a:lnTo>
                  <a:pt x="551789" y="626341"/>
                </a:lnTo>
                <a:lnTo>
                  <a:pt x="554486" y="628816"/>
                </a:lnTo>
                <a:lnTo>
                  <a:pt x="554486" y="626341"/>
                </a:lnTo>
                <a:lnTo>
                  <a:pt x="561979" y="626341"/>
                </a:lnTo>
                <a:lnTo>
                  <a:pt x="561979" y="622765"/>
                </a:lnTo>
                <a:lnTo>
                  <a:pt x="558083" y="622765"/>
                </a:lnTo>
                <a:lnTo>
                  <a:pt x="558083" y="615888"/>
                </a:lnTo>
                <a:lnTo>
                  <a:pt x="561979" y="619464"/>
                </a:lnTo>
                <a:lnTo>
                  <a:pt x="565876" y="619464"/>
                </a:lnTo>
                <a:lnTo>
                  <a:pt x="569472" y="622765"/>
                </a:lnTo>
                <a:lnTo>
                  <a:pt x="573369" y="622765"/>
                </a:lnTo>
                <a:lnTo>
                  <a:pt x="573369" y="619464"/>
                </a:lnTo>
                <a:lnTo>
                  <a:pt x="578464" y="619464"/>
                </a:lnTo>
                <a:lnTo>
                  <a:pt x="578464" y="622765"/>
                </a:lnTo>
                <a:lnTo>
                  <a:pt x="579663" y="622765"/>
                </a:lnTo>
                <a:lnTo>
                  <a:pt x="579663" y="626341"/>
                </a:lnTo>
                <a:lnTo>
                  <a:pt x="578464" y="626341"/>
                </a:lnTo>
                <a:lnTo>
                  <a:pt x="579663" y="628816"/>
                </a:lnTo>
                <a:lnTo>
                  <a:pt x="579663" y="632117"/>
                </a:lnTo>
                <a:lnTo>
                  <a:pt x="583559" y="632117"/>
                </a:lnTo>
                <a:lnTo>
                  <a:pt x="588654" y="635693"/>
                </a:lnTo>
                <a:lnTo>
                  <a:pt x="588654" y="632117"/>
                </a:lnTo>
                <a:lnTo>
                  <a:pt x="592551" y="632117"/>
                </a:lnTo>
                <a:lnTo>
                  <a:pt x="592551" y="635693"/>
                </a:lnTo>
                <a:lnTo>
                  <a:pt x="600044" y="635693"/>
                </a:lnTo>
                <a:lnTo>
                  <a:pt x="600044" y="640370"/>
                </a:lnTo>
                <a:lnTo>
                  <a:pt x="606338" y="640370"/>
                </a:lnTo>
                <a:lnTo>
                  <a:pt x="606338" y="647246"/>
                </a:lnTo>
                <a:lnTo>
                  <a:pt x="610235" y="647246"/>
                </a:lnTo>
                <a:lnTo>
                  <a:pt x="610235" y="653298"/>
                </a:lnTo>
                <a:lnTo>
                  <a:pt x="592551" y="653298"/>
                </a:lnTo>
                <a:lnTo>
                  <a:pt x="592551" y="650822"/>
                </a:lnTo>
                <a:lnTo>
                  <a:pt x="588654" y="650822"/>
                </a:lnTo>
                <a:lnTo>
                  <a:pt x="588654" y="653298"/>
                </a:lnTo>
                <a:lnTo>
                  <a:pt x="583559" y="653298"/>
                </a:lnTo>
                <a:lnTo>
                  <a:pt x="583559" y="656599"/>
                </a:lnTo>
                <a:lnTo>
                  <a:pt x="579663" y="656599"/>
                </a:lnTo>
                <a:lnTo>
                  <a:pt x="579663" y="660175"/>
                </a:lnTo>
                <a:lnTo>
                  <a:pt x="578464" y="660175"/>
                </a:lnTo>
                <a:lnTo>
                  <a:pt x="578464" y="663751"/>
                </a:lnTo>
                <a:lnTo>
                  <a:pt x="569472" y="663751"/>
                </a:lnTo>
                <a:lnTo>
                  <a:pt x="569472" y="675304"/>
                </a:lnTo>
                <a:lnTo>
                  <a:pt x="565876" y="675304"/>
                </a:lnTo>
                <a:lnTo>
                  <a:pt x="565876" y="681080"/>
                </a:lnTo>
                <a:lnTo>
                  <a:pt x="561979" y="681080"/>
                </a:lnTo>
                <a:lnTo>
                  <a:pt x="561979" y="688232"/>
                </a:lnTo>
                <a:lnTo>
                  <a:pt x="565876" y="691533"/>
                </a:lnTo>
                <a:lnTo>
                  <a:pt x="569472" y="695129"/>
                </a:lnTo>
                <a:lnTo>
                  <a:pt x="569472" y="699785"/>
                </a:lnTo>
                <a:lnTo>
                  <a:pt x="573369" y="699785"/>
                </a:lnTo>
                <a:lnTo>
                  <a:pt x="573369" y="708037"/>
                </a:lnTo>
                <a:lnTo>
                  <a:pt x="569472" y="708037"/>
                </a:lnTo>
                <a:lnTo>
                  <a:pt x="569472" y="726467"/>
                </a:lnTo>
                <a:lnTo>
                  <a:pt x="565876" y="726467"/>
                </a:lnTo>
                <a:lnTo>
                  <a:pt x="569472" y="726467"/>
                </a:lnTo>
                <a:lnTo>
                  <a:pt x="569472" y="728943"/>
                </a:lnTo>
                <a:lnTo>
                  <a:pt x="565876" y="728943"/>
                </a:lnTo>
                <a:lnTo>
                  <a:pt x="565876" y="732244"/>
                </a:lnTo>
                <a:lnTo>
                  <a:pt x="561979" y="732244"/>
                </a:lnTo>
                <a:lnTo>
                  <a:pt x="561979" y="735820"/>
                </a:lnTo>
                <a:lnTo>
                  <a:pt x="565876" y="740496"/>
                </a:lnTo>
                <a:lnTo>
                  <a:pt x="565876" y="744072"/>
                </a:lnTo>
                <a:lnTo>
                  <a:pt x="561979" y="744072"/>
                </a:lnTo>
                <a:lnTo>
                  <a:pt x="561979" y="747373"/>
                </a:lnTo>
                <a:lnTo>
                  <a:pt x="554486" y="747373"/>
                </a:lnTo>
                <a:lnTo>
                  <a:pt x="554486" y="750949"/>
                </a:lnTo>
                <a:lnTo>
                  <a:pt x="551789" y="750949"/>
                </a:lnTo>
                <a:lnTo>
                  <a:pt x="551789" y="754525"/>
                </a:lnTo>
                <a:lnTo>
                  <a:pt x="547892" y="754525"/>
                </a:lnTo>
                <a:lnTo>
                  <a:pt x="544296" y="756725"/>
                </a:lnTo>
                <a:lnTo>
                  <a:pt x="539200" y="756725"/>
                </a:lnTo>
                <a:lnTo>
                  <a:pt x="539200" y="767178"/>
                </a:lnTo>
                <a:lnTo>
                  <a:pt x="535304" y="767178"/>
                </a:lnTo>
                <a:lnTo>
                  <a:pt x="535304" y="771854"/>
                </a:lnTo>
                <a:lnTo>
                  <a:pt x="531407" y="771854"/>
                </a:lnTo>
                <a:lnTo>
                  <a:pt x="531407" y="779006"/>
                </a:lnTo>
                <a:lnTo>
                  <a:pt x="527811" y="779006"/>
                </a:lnTo>
                <a:lnTo>
                  <a:pt x="527811" y="784783"/>
                </a:lnTo>
                <a:lnTo>
                  <a:pt x="523914" y="784783"/>
                </a:lnTo>
                <a:lnTo>
                  <a:pt x="523914" y="788359"/>
                </a:lnTo>
                <a:lnTo>
                  <a:pt x="517620" y="788359"/>
                </a:lnTo>
                <a:lnTo>
                  <a:pt x="513724" y="784783"/>
                </a:lnTo>
                <a:lnTo>
                  <a:pt x="494841" y="784783"/>
                </a:lnTo>
                <a:lnTo>
                  <a:pt x="494841" y="795236"/>
                </a:lnTo>
                <a:lnTo>
                  <a:pt x="490945" y="795236"/>
                </a:lnTo>
                <a:lnTo>
                  <a:pt x="490945" y="806789"/>
                </a:lnTo>
                <a:lnTo>
                  <a:pt x="494841" y="806789"/>
                </a:lnTo>
                <a:lnTo>
                  <a:pt x="494841" y="812840"/>
                </a:lnTo>
                <a:lnTo>
                  <a:pt x="490945" y="809264"/>
                </a:lnTo>
                <a:lnTo>
                  <a:pt x="487049" y="809264"/>
                </a:lnTo>
                <a:lnTo>
                  <a:pt x="487049" y="812840"/>
                </a:lnTo>
                <a:lnTo>
                  <a:pt x="479555" y="812840"/>
                </a:lnTo>
                <a:lnTo>
                  <a:pt x="479555" y="809264"/>
                </a:lnTo>
                <a:lnTo>
                  <a:pt x="469365" y="809264"/>
                </a:lnTo>
                <a:lnTo>
                  <a:pt x="469365" y="812840"/>
                </a:lnTo>
                <a:lnTo>
                  <a:pt x="464270" y="812840"/>
                </a:lnTo>
                <a:lnTo>
                  <a:pt x="464270" y="809264"/>
                </a:lnTo>
                <a:lnTo>
                  <a:pt x="460373" y="809264"/>
                </a:lnTo>
                <a:lnTo>
                  <a:pt x="460373" y="806789"/>
                </a:lnTo>
                <a:lnTo>
                  <a:pt x="452880" y="806789"/>
                </a:lnTo>
                <a:lnTo>
                  <a:pt x="456777" y="806789"/>
                </a:lnTo>
                <a:lnTo>
                  <a:pt x="456777" y="803488"/>
                </a:lnTo>
                <a:lnTo>
                  <a:pt x="452880" y="803488"/>
                </a:lnTo>
                <a:lnTo>
                  <a:pt x="452880" y="799912"/>
                </a:lnTo>
                <a:lnTo>
                  <a:pt x="448984" y="803488"/>
                </a:lnTo>
                <a:lnTo>
                  <a:pt x="443889" y="806789"/>
                </a:lnTo>
                <a:lnTo>
                  <a:pt x="433698" y="806789"/>
                </a:lnTo>
                <a:lnTo>
                  <a:pt x="433698" y="809264"/>
                </a:lnTo>
                <a:lnTo>
                  <a:pt x="426205" y="809264"/>
                </a:lnTo>
                <a:lnTo>
                  <a:pt x="422308" y="812840"/>
                </a:lnTo>
                <a:lnTo>
                  <a:pt x="408521" y="812840"/>
                </a:lnTo>
                <a:lnTo>
                  <a:pt x="408521" y="816141"/>
                </a:lnTo>
                <a:lnTo>
                  <a:pt x="392037" y="816141"/>
                </a:lnTo>
                <a:lnTo>
                  <a:pt x="392037" y="819717"/>
                </a:lnTo>
                <a:lnTo>
                  <a:pt x="381846" y="819717"/>
                </a:lnTo>
                <a:lnTo>
                  <a:pt x="381846" y="816141"/>
                </a:lnTo>
                <a:lnTo>
                  <a:pt x="377950" y="816141"/>
                </a:lnTo>
                <a:lnTo>
                  <a:pt x="377950" y="812840"/>
                </a:lnTo>
                <a:lnTo>
                  <a:pt x="374053" y="812840"/>
                </a:lnTo>
                <a:lnTo>
                  <a:pt x="368958" y="809264"/>
                </a:lnTo>
                <a:lnTo>
                  <a:pt x="365361" y="809264"/>
                </a:lnTo>
                <a:lnTo>
                  <a:pt x="365361" y="799912"/>
                </a:lnTo>
                <a:lnTo>
                  <a:pt x="361465" y="799912"/>
                </a:lnTo>
                <a:lnTo>
                  <a:pt x="361465" y="795236"/>
                </a:lnTo>
                <a:lnTo>
                  <a:pt x="357568" y="795236"/>
                </a:lnTo>
                <a:lnTo>
                  <a:pt x="355171" y="791660"/>
                </a:lnTo>
                <a:lnTo>
                  <a:pt x="339885" y="791660"/>
                </a:lnTo>
                <a:lnTo>
                  <a:pt x="334790" y="795236"/>
                </a:lnTo>
                <a:lnTo>
                  <a:pt x="334790" y="809264"/>
                </a:lnTo>
                <a:lnTo>
                  <a:pt x="339885" y="809264"/>
                </a:lnTo>
                <a:lnTo>
                  <a:pt x="339885" y="812840"/>
                </a:lnTo>
                <a:lnTo>
                  <a:pt x="334790" y="812840"/>
                </a:lnTo>
                <a:lnTo>
                  <a:pt x="339885" y="816141"/>
                </a:lnTo>
                <a:lnTo>
                  <a:pt x="339885" y="819717"/>
                </a:lnTo>
                <a:lnTo>
                  <a:pt x="330893" y="819717"/>
                </a:lnTo>
                <a:lnTo>
                  <a:pt x="330893" y="823293"/>
                </a:lnTo>
                <a:lnTo>
                  <a:pt x="329694" y="823293"/>
                </a:lnTo>
                <a:lnTo>
                  <a:pt x="329694" y="826594"/>
                </a:lnTo>
                <a:lnTo>
                  <a:pt x="324599" y="826594"/>
                </a:lnTo>
                <a:lnTo>
                  <a:pt x="324599" y="831270"/>
                </a:lnTo>
                <a:lnTo>
                  <a:pt x="321002" y="831270"/>
                </a:lnTo>
                <a:lnTo>
                  <a:pt x="321002" y="832370"/>
                </a:lnTo>
                <a:lnTo>
                  <a:pt x="317106" y="832370"/>
                </a:lnTo>
                <a:lnTo>
                  <a:pt x="317106" y="840623"/>
                </a:lnTo>
                <a:lnTo>
                  <a:pt x="313210" y="840623"/>
                </a:lnTo>
                <a:lnTo>
                  <a:pt x="313210" y="844199"/>
                </a:lnTo>
                <a:lnTo>
                  <a:pt x="309613" y="844199"/>
                </a:lnTo>
                <a:lnTo>
                  <a:pt x="309613" y="847774"/>
                </a:lnTo>
                <a:lnTo>
                  <a:pt x="304518" y="847774"/>
                </a:lnTo>
                <a:lnTo>
                  <a:pt x="304518" y="851075"/>
                </a:lnTo>
                <a:lnTo>
                  <a:pt x="300621" y="851075"/>
                </a:lnTo>
                <a:lnTo>
                  <a:pt x="300621" y="854651"/>
                </a:lnTo>
                <a:lnTo>
                  <a:pt x="299422" y="854651"/>
                </a:lnTo>
                <a:lnTo>
                  <a:pt x="299422" y="860428"/>
                </a:lnTo>
                <a:lnTo>
                  <a:pt x="294327" y="860428"/>
                </a:lnTo>
                <a:lnTo>
                  <a:pt x="294327" y="864004"/>
                </a:lnTo>
                <a:lnTo>
                  <a:pt x="290431" y="864004"/>
                </a:lnTo>
                <a:lnTo>
                  <a:pt x="290431" y="868680"/>
                </a:lnTo>
                <a:lnTo>
                  <a:pt x="282938" y="868680"/>
                </a:lnTo>
                <a:lnTo>
                  <a:pt x="282938" y="864004"/>
                </a:lnTo>
                <a:lnTo>
                  <a:pt x="279041" y="864004"/>
                </a:lnTo>
                <a:lnTo>
                  <a:pt x="282938" y="864004"/>
                </a:lnTo>
                <a:lnTo>
                  <a:pt x="282938" y="860428"/>
                </a:lnTo>
                <a:lnTo>
                  <a:pt x="279041" y="860428"/>
                </a:lnTo>
                <a:lnTo>
                  <a:pt x="279041" y="856852"/>
                </a:lnTo>
                <a:lnTo>
                  <a:pt x="282938" y="856852"/>
                </a:lnTo>
                <a:lnTo>
                  <a:pt x="282938" y="847774"/>
                </a:lnTo>
                <a:lnTo>
                  <a:pt x="286534" y="847774"/>
                </a:lnTo>
                <a:lnTo>
                  <a:pt x="286534" y="844199"/>
                </a:lnTo>
                <a:lnTo>
                  <a:pt x="282938" y="844199"/>
                </a:lnTo>
                <a:lnTo>
                  <a:pt x="282938" y="835946"/>
                </a:lnTo>
                <a:lnTo>
                  <a:pt x="286534" y="835946"/>
                </a:lnTo>
                <a:lnTo>
                  <a:pt x="286534" y="832370"/>
                </a:lnTo>
                <a:lnTo>
                  <a:pt x="294327" y="832370"/>
                </a:lnTo>
                <a:lnTo>
                  <a:pt x="294327" y="831270"/>
                </a:lnTo>
                <a:lnTo>
                  <a:pt x="290431" y="826594"/>
                </a:lnTo>
                <a:lnTo>
                  <a:pt x="294327" y="826594"/>
                </a:lnTo>
                <a:lnTo>
                  <a:pt x="294327" y="823293"/>
                </a:lnTo>
                <a:lnTo>
                  <a:pt x="290431" y="823293"/>
                </a:lnTo>
                <a:lnTo>
                  <a:pt x="290431" y="816141"/>
                </a:lnTo>
                <a:lnTo>
                  <a:pt x="286534" y="812840"/>
                </a:lnTo>
                <a:lnTo>
                  <a:pt x="282938" y="812840"/>
                </a:lnTo>
                <a:lnTo>
                  <a:pt x="282938" y="809264"/>
                </a:lnTo>
                <a:lnTo>
                  <a:pt x="275145" y="809264"/>
                </a:lnTo>
                <a:lnTo>
                  <a:pt x="275145" y="812840"/>
                </a:lnTo>
                <a:lnTo>
                  <a:pt x="268851" y="812840"/>
                </a:lnTo>
                <a:lnTo>
                  <a:pt x="268851" y="816141"/>
                </a:lnTo>
                <a:lnTo>
                  <a:pt x="264954" y="816141"/>
                </a:lnTo>
                <a:lnTo>
                  <a:pt x="264954" y="826594"/>
                </a:lnTo>
                <a:lnTo>
                  <a:pt x="259859" y="826594"/>
                </a:lnTo>
                <a:lnTo>
                  <a:pt x="259859" y="832370"/>
                </a:lnTo>
                <a:lnTo>
                  <a:pt x="242175" y="832370"/>
                </a:lnTo>
                <a:lnTo>
                  <a:pt x="238279" y="831270"/>
                </a:lnTo>
                <a:lnTo>
                  <a:pt x="221794" y="831270"/>
                </a:lnTo>
                <a:lnTo>
                  <a:pt x="221794" y="826594"/>
                </a:lnTo>
                <a:lnTo>
                  <a:pt x="218197" y="826594"/>
                </a:lnTo>
                <a:lnTo>
                  <a:pt x="221794" y="826594"/>
                </a:lnTo>
                <a:lnTo>
                  <a:pt x="221794" y="823293"/>
                </a:lnTo>
                <a:lnTo>
                  <a:pt x="218197" y="823293"/>
                </a:lnTo>
                <a:lnTo>
                  <a:pt x="218197" y="812840"/>
                </a:lnTo>
                <a:lnTo>
                  <a:pt x="215500" y="812840"/>
                </a:lnTo>
                <a:lnTo>
                  <a:pt x="215500" y="806789"/>
                </a:lnTo>
                <a:lnTo>
                  <a:pt x="218197" y="806789"/>
                </a:lnTo>
                <a:lnTo>
                  <a:pt x="218197" y="803488"/>
                </a:lnTo>
                <a:lnTo>
                  <a:pt x="221794" y="803488"/>
                </a:lnTo>
                <a:lnTo>
                  <a:pt x="221794" y="799912"/>
                </a:lnTo>
                <a:lnTo>
                  <a:pt x="215500" y="799912"/>
                </a:lnTo>
                <a:lnTo>
                  <a:pt x="211903" y="795236"/>
                </a:lnTo>
                <a:lnTo>
                  <a:pt x="208007" y="795236"/>
                </a:lnTo>
                <a:lnTo>
                  <a:pt x="208007" y="791660"/>
                </a:lnTo>
                <a:lnTo>
                  <a:pt x="208007" y="795236"/>
                </a:lnTo>
                <a:lnTo>
                  <a:pt x="204111" y="791660"/>
                </a:lnTo>
                <a:lnTo>
                  <a:pt x="200214" y="791660"/>
                </a:lnTo>
                <a:lnTo>
                  <a:pt x="200214" y="788359"/>
                </a:lnTo>
                <a:lnTo>
                  <a:pt x="195419" y="788359"/>
                </a:lnTo>
                <a:lnTo>
                  <a:pt x="195419" y="784783"/>
                </a:lnTo>
                <a:lnTo>
                  <a:pt x="191522" y="784783"/>
                </a:lnTo>
                <a:lnTo>
                  <a:pt x="195419" y="781207"/>
                </a:lnTo>
                <a:lnTo>
                  <a:pt x="195419" y="779006"/>
                </a:lnTo>
                <a:lnTo>
                  <a:pt x="200214" y="775430"/>
                </a:lnTo>
                <a:lnTo>
                  <a:pt x="200214" y="763877"/>
                </a:lnTo>
                <a:lnTo>
                  <a:pt x="195419" y="763877"/>
                </a:lnTo>
                <a:lnTo>
                  <a:pt x="200214" y="763877"/>
                </a:lnTo>
                <a:lnTo>
                  <a:pt x="200214" y="756725"/>
                </a:lnTo>
                <a:lnTo>
                  <a:pt x="195419" y="756725"/>
                </a:lnTo>
                <a:lnTo>
                  <a:pt x="195419" y="754525"/>
                </a:lnTo>
                <a:lnTo>
                  <a:pt x="190323" y="754525"/>
                </a:lnTo>
                <a:lnTo>
                  <a:pt x="190323" y="750949"/>
                </a:lnTo>
                <a:lnTo>
                  <a:pt x="185228" y="750949"/>
                </a:lnTo>
                <a:lnTo>
                  <a:pt x="185228" y="754525"/>
                </a:lnTo>
                <a:lnTo>
                  <a:pt x="177435" y="754525"/>
                </a:lnTo>
                <a:lnTo>
                  <a:pt x="177435" y="750949"/>
                </a:lnTo>
                <a:lnTo>
                  <a:pt x="169942" y="750949"/>
                </a:lnTo>
                <a:lnTo>
                  <a:pt x="169942" y="747373"/>
                </a:lnTo>
                <a:lnTo>
                  <a:pt x="154656" y="747373"/>
                </a:lnTo>
                <a:lnTo>
                  <a:pt x="154656" y="744072"/>
                </a:lnTo>
                <a:lnTo>
                  <a:pt x="150760" y="747373"/>
                </a:lnTo>
                <a:lnTo>
                  <a:pt x="143267" y="747373"/>
                </a:lnTo>
                <a:lnTo>
                  <a:pt x="139370" y="744072"/>
                </a:lnTo>
                <a:lnTo>
                  <a:pt x="135774" y="744072"/>
                </a:lnTo>
                <a:lnTo>
                  <a:pt x="135774" y="740496"/>
                </a:lnTo>
                <a:lnTo>
                  <a:pt x="135774" y="744072"/>
                </a:lnTo>
                <a:lnTo>
                  <a:pt x="112695" y="744072"/>
                </a:lnTo>
                <a:lnTo>
                  <a:pt x="112695" y="740496"/>
                </a:lnTo>
                <a:lnTo>
                  <a:pt x="106401" y="740496"/>
                </a:lnTo>
                <a:lnTo>
                  <a:pt x="106401" y="735820"/>
                </a:lnTo>
                <a:lnTo>
                  <a:pt x="102505" y="735820"/>
                </a:lnTo>
                <a:lnTo>
                  <a:pt x="102505" y="732244"/>
                </a:lnTo>
                <a:lnTo>
                  <a:pt x="106401" y="732244"/>
                </a:lnTo>
                <a:lnTo>
                  <a:pt x="109098" y="728943"/>
                </a:lnTo>
                <a:lnTo>
                  <a:pt x="109098" y="732244"/>
                </a:lnTo>
                <a:lnTo>
                  <a:pt x="109098" y="728943"/>
                </a:lnTo>
                <a:lnTo>
                  <a:pt x="116592" y="728943"/>
                </a:lnTo>
                <a:lnTo>
                  <a:pt x="116592" y="726467"/>
                </a:lnTo>
                <a:lnTo>
                  <a:pt x="125583" y="726467"/>
                </a:lnTo>
                <a:lnTo>
                  <a:pt x="125583" y="723166"/>
                </a:lnTo>
                <a:lnTo>
                  <a:pt x="129180" y="723166"/>
                </a:lnTo>
                <a:lnTo>
                  <a:pt x="129180" y="708037"/>
                </a:lnTo>
                <a:lnTo>
                  <a:pt x="133076" y="704462"/>
                </a:lnTo>
                <a:lnTo>
                  <a:pt x="129180" y="703361"/>
                </a:lnTo>
                <a:lnTo>
                  <a:pt x="129180" y="699785"/>
                </a:lnTo>
                <a:lnTo>
                  <a:pt x="125583" y="699785"/>
                </a:lnTo>
                <a:lnTo>
                  <a:pt x="125583" y="695109"/>
                </a:lnTo>
                <a:lnTo>
                  <a:pt x="120488" y="691533"/>
                </a:lnTo>
                <a:lnTo>
                  <a:pt x="125583" y="691533"/>
                </a:lnTo>
                <a:lnTo>
                  <a:pt x="125583" y="688232"/>
                </a:lnTo>
                <a:lnTo>
                  <a:pt x="129180" y="688232"/>
                </a:lnTo>
                <a:lnTo>
                  <a:pt x="129180" y="681080"/>
                </a:lnTo>
                <a:lnTo>
                  <a:pt x="125583" y="681080"/>
                </a:lnTo>
                <a:lnTo>
                  <a:pt x="125583" y="675304"/>
                </a:lnTo>
                <a:lnTo>
                  <a:pt x="120488" y="675304"/>
                </a:lnTo>
                <a:lnTo>
                  <a:pt x="120488" y="671728"/>
                </a:lnTo>
                <a:lnTo>
                  <a:pt x="116592" y="667052"/>
                </a:lnTo>
                <a:lnTo>
                  <a:pt x="112695" y="667052"/>
                </a:lnTo>
                <a:lnTo>
                  <a:pt x="112695" y="671728"/>
                </a:lnTo>
                <a:lnTo>
                  <a:pt x="102505" y="671728"/>
                </a:lnTo>
                <a:lnTo>
                  <a:pt x="102505" y="667052"/>
                </a:lnTo>
                <a:lnTo>
                  <a:pt x="109098" y="667052"/>
                </a:lnTo>
                <a:lnTo>
                  <a:pt x="109098" y="663751"/>
                </a:lnTo>
                <a:lnTo>
                  <a:pt x="109098" y="667052"/>
                </a:lnTo>
                <a:lnTo>
                  <a:pt x="112695" y="663751"/>
                </a:lnTo>
                <a:lnTo>
                  <a:pt x="106401" y="663751"/>
                </a:lnTo>
                <a:lnTo>
                  <a:pt x="106401" y="660175"/>
                </a:lnTo>
                <a:lnTo>
                  <a:pt x="102505" y="660175"/>
                </a:lnTo>
                <a:lnTo>
                  <a:pt x="102505" y="650822"/>
                </a:lnTo>
                <a:lnTo>
                  <a:pt x="109098" y="650822"/>
                </a:lnTo>
                <a:lnTo>
                  <a:pt x="109098" y="640370"/>
                </a:lnTo>
                <a:lnTo>
                  <a:pt x="112695" y="640370"/>
                </a:lnTo>
                <a:lnTo>
                  <a:pt x="112695" y="635693"/>
                </a:lnTo>
                <a:lnTo>
                  <a:pt x="109098" y="635693"/>
                </a:lnTo>
                <a:lnTo>
                  <a:pt x="109098" y="640370"/>
                </a:lnTo>
                <a:lnTo>
                  <a:pt x="106401" y="640370"/>
                </a:lnTo>
                <a:lnTo>
                  <a:pt x="106401" y="643945"/>
                </a:lnTo>
                <a:lnTo>
                  <a:pt x="95012" y="643945"/>
                </a:lnTo>
                <a:lnTo>
                  <a:pt x="95012" y="647246"/>
                </a:lnTo>
                <a:lnTo>
                  <a:pt x="86020" y="647246"/>
                </a:lnTo>
                <a:lnTo>
                  <a:pt x="86020" y="643945"/>
                </a:lnTo>
                <a:lnTo>
                  <a:pt x="82423" y="643945"/>
                </a:lnTo>
                <a:lnTo>
                  <a:pt x="82423" y="640370"/>
                </a:lnTo>
                <a:lnTo>
                  <a:pt x="78527" y="635693"/>
                </a:lnTo>
                <a:lnTo>
                  <a:pt x="78527" y="632117"/>
                </a:lnTo>
                <a:lnTo>
                  <a:pt x="82423" y="632117"/>
                </a:lnTo>
                <a:lnTo>
                  <a:pt x="78527" y="632117"/>
                </a:lnTo>
                <a:lnTo>
                  <a:pt x="78527" y="626341"/>
                </a:lnTo>
                <a:lnTo>
                  <a:pt x="82423" y="626341"/>
                </a:lnTo>
                <a:lnTo>
                  <a:pt x="82423" y="622765"/>
                </a:lnTo>
                <a:lnTo>
                  <a:pt x="86020" y="622765"/>
                </a:lnTo>
                <a:lnTo>
                  <a:pt x="86020" y="619464"/>
                </a:lnTo>
                <a:lnTo>
                  <a:pt x="89916" y="615888"/>
                </a:lnTo>
                <a:lnTo>
                  <a:pt x="95012" y="615888"/>
                </a:lnTo>
                <a:lnTo>
                  <a:pt x="95012" y="612312"/>
                </a:lnTo>
                <a:lnTo>
                  <a:pt x="89916" y="615888"/>
                </a:lnTo>
                <a:lnTo>
                  <a:pt x="89916" y="612312"/>
                </a:lnTo>
                <a:lnTo>
                  <a:pt x="76129" y="612312"/>
                </a:lnTo>
                <a:lnTo>
                  <a:pt x="76129" y="607636"/>
                </a:lnTo>
                <a:lnTo>
                  <a:pt x="72233" y="607636"/>
                </a:lnTo>
                <a:lnTo>
                  <a:pt x="72233" y="604335"/>
                </a:lnTo>
                <a:lnTo>
                  <a:pt x="68336" y="604335"/>
                </a:lnTo>
                <a:lnTo>
                  <a:pt x="68336" y="603235"/>
                </a:lnTo>
                <a:lnTo>
                  <a:pt x="72233" y="603235"/>
                </a:lnTo>
                <a:lnTo>
                  <a:pt x="72233" y="598558"/>
                </a:lnTo>
                <a:lnTo>
                  <a:pt x="68336" y="594983"/>
                </a:lnTo>
                <a:lnTo>
                  <a:pt x="64440" y="594983"/>
                </a:lnTo>
                <a:lnTo>
                  <a:pt x="64440" y="598558"/>
                </a:lnTo>
                <a:lnTo>
                  <a:pt x="60843" y="603235"/>
                </a:lnTo>
                <a:lnTo>
                  <a:pt x="55748" y="603235"/>
                </a:lnTo>
                <a:lnTo>
                  <a:pt x="55748" y="604335"/>
                </a:lnTo>
                <a:lnTo>
                  <a:pt x="51851" y="604335"/>
                </a:lnTo>
                <a:lnTo>
                  <a:pt x="51851" y="607636"/>
                </a:lnTo>
                <a:lnTo>
                  <a:pt x="50653" y="607636"/>
                </a:lnTo>
                <a:lnTo>
                  <a:pt x="50653" y="612312"/>
                </a:lnTo>
                <a:lnTo>
                  <a:pt x="45557" y="612312"/>
                </a:lnTo>
                <a:lnTo>
                  <a:pt x="45557" y="607636"/>
                </a:lnTo>
                <a:lnTo>
                  <a:pt x="45557" y="612312"/>
                </a:lnTo>
                <a:lnTo>
                  <a:pt x="45557" y="607636"/>
                </a:lnTo>
                <a:lnTo>
                  <a:pt x="41661" y="612312"/>
                </a:lnTo>
                <a:lnTo>
                  <a:pt x="25176" y="612312"/>
                </a:lnTo>
                <a:lnTo>
                  <a:pt x="25176" y="615888"/>
                </a:lnTo>
                <a:lnTo>
                  <a:pt x="23977" y="615888"/>
                </a:lnTo>
                <a:lnTo>
                  <a:pt x="23977" y="604335"/>
                </a:lnTo>
                <a:lnTo>
                  <a:pt x="20081" y="604335"/>
                </a:lnTo>
                <a:lnTo>
                  <a:pt x="20081" y="591407"/>
                </a:lnTo>
                <a:lnTo>
                  <a:pt x="16484" y="591407"/>
                </a:lnTo>
                <a:lnTo>
                  <a:pt x="16484" y="584530"/>
                </a:lnTo>
                <a:lnTo>
                  <a:pt x="11389" y="580954"/>
                </a:lnTo>
                <a:lnTo>
                  <a:pt x="16484" y="576278"/>
                </a:lnTo>
                <a:lnTo>
                  <a:pt x="20081" y="576278"/>
                </a:lnTo>
                <a:lnTo>
                  <a:pt x="20081" y="571601"/>
                </a:lnTo>
                <a:lnTo>
                  <a:pt x="23977" y="571601"/>
                </a:lnTo>
                <a:lnTo>
                  <a:pt x="23977" y="566925"/>
                </a:lnTo>
                <a:lnTo>
                  <a:pt x="3596" y="566925"/>
                </a:lnTo>
                <a:lnTo>
                  <a:pt x="7493" y="566925"/>
                </a:lnTo>
                <a:lnTo>
                  <a:pt x="7493" y="563624"/>
                </a:lnTo>
                <a:lnTo>
                  <a:pt x="0" y="563624"/>
                </a:lnTo>
                <a:lnTo>
                  <a:pt x="3596" y="563624"/>
                </a:lnTo>
                <a:lnTo>
                  <a:pt x="3596" y="556472"/>
                </a:lnTo>
                <a:lnTo>
                  <a:pt x="7493" y="556472"/>
                </a:lnTo>
                <a:lnTo>
                  <a:pt x="7493" y="550696"/>
                </a:lnTo>
                <a:lnTo>
                  <a:pt x="11389" y="550696"/>
                </a:lnTo>
                <a:lnTo>
                  <a:pt x="7493" y="547120"/>
                </a:lnTo>
                <a:lnTo>
                  <a:pt x="11389" y="547120"/>
                </a:lnTo>
                <a:lnTo>
                  <a:pt x="11389" y="539143"/>
                </a:lnTo>
                <a:lnTo>
                  <a:pt x="16484" y="535567"/>
                </a:lnTo>
                <a:lnTo>
                  <a:pt x="16484" y="531991"/>
                </a:lnTo>
                <a:lnTo>
                  <a:pt x="20081" y="531991"/>
                </a:lnTo>
                <a:lnTo>
                  <a:pt x="20081" y="535567"/>
                </a:lnTo>
                <a:lnTo>
                  <a:pt x="20081" y="531991"/>
                </a:lnTo>
                <a:lnTo>
                  <a:pt x="25176" y="531991"/>
                </a:lnTo>
                <a:lnTo>
                  <a:pt x="25176" y="525114"/>
                </a:lnTo>
                <a:lnTo>
                  <a:pt x="30271" y="525114"/>
                </a:lnTo>
                <a:lnTo>
                  <a:pt x="30271" y="522638"/>
                </a:lnTo>
                <a:lnTo>
                  <a:pt x="20081" y="522638"/>
                </a:lnTo>
                <a:lnTo>
                  <a:pt x="20081" y="519338"/>
                </a:lnTo>
                <a:lnTo>
                  <a:pt x="16484" y="519338"/>
                </a:lnTo>
                <a:lnTo>
                  <a:pt x="16484" y="504208"/>
                </a:lnTo>
                <a:lnTo>
                  <a:pt x="20081" y="504208"/>
                </a:lnTo>
                <a:lnTo>
                  <a:pt x="20081" y="494856"/>
                </a:lnTo>
                <a:lnTo>
                  <a:pt x="23977" y="494856"/>
                </a:lnTo>
                <a:lnTo>
                  <a:pt x="23977" y="487704"/>
                </a:lnTo>
                <a:lnTo>
                  <a:pt x="25176" y="487704"/>
                </a:lnTo>
                <a:lnTo>
                  <a:pt x="25176" y="484403"/>
                </a:lnTo>
                <a:lnTo>
                  <a:pt x="30271" y="484403"/>
                </a:lnTo>
                <a:lnTo>
                  <a:pt x="30271" y="476151"/>
                </a:lnTo>
                <a:lnTo>
                  <a:pt x="45557" y="476151"/>
                </a:lnTo>
                <a:lnTo>
                  <a:pt x="50653" y="479727"/>
                </a:lnTo>
                <a:lnTo>
                  <a:pt x="51851" y="479727"/>
                </a:lnTo>
                <a:lnTo>
                  <a:pt x="51851" y="484403"/>
                </a:lnTo>
                <a:lnTo>
                  <a:pt x="51851" y="479727"/>
                </a:lnTo>
                <a:lnTo>
                  <a:pt x="55748" y="479727"/>
                </a:lnTo>
                <a:lnTo>
                  <a:pt x="55748" y="484403"/>
                </a:lnTo>
                <a:lnTo>
                  <a:pt x="60843" y="484403"/>
                </a:lnTo>
                <a:lnTo>
                  <a:pt x="60843" y="479727"/>
                </a:lnTo>
                <a:lnTo>
                  <a:pt x="64440" y="479727"/>
                </a:lnTo>
                <a:lnTo>
                  <a:pt x="64440" y="484403"/>
                </a:lnTo>
                <a:lnTo>
                  <a:pt x="68336" y="484403"/>
                </a:lnTo>
                <a:lnTo>
                  <a:pt x="68336" y="479727"/>
                </a:lnTo>
                <a:lnTo>
                  <a:pt x="72233" y="479727"/>
                </a:lnTo>
                <a:lnTo>
                  <a:pt x="72233" y="476151"/>
                </a:lnTo>
                <a:lnTo>
                  <a:pt x="82423" y="476151"/>
                </a:lnTo>
                <a:lnTo>
                  <a:pt x="82423" y="479727"/>
                </a:lnTo>
                <a:lnTo>
                  <a:pt x="102505" y="479727"/>
                </a:lnTo>
                <a:lnTo>
                  <a:pt x="102505" y="470375"/>
                </a:lnTo>
                <a:lnTo>
                  <a:pt x="98908" y="470375"/>
                </a:lnTo>
                <a:lnTo>
                  <a:pt x="98908" y="466799"/>
                </a:lnTo>
                <a:lnTo>
                  <a:pt x="95012" y="463498"/>
                </a:lnTo>
                <a:lnTo>
                  <a:pt x="98908" y="463498"/>
                </a:lnTo>
                <a:lnTo>
                  <a:pt x="98908" y="456346"/>
                </a:lnTo>
                <a:lnTo>
                  <a:pt x="95012" y="456346"/>
                </a:lnTo>
                <a:lnTo>
                  <a:pt x="95012" y="452770"/>
                </a:lnTo>
                <a:lnTo>
                  <a:pt x="98908" y="452770"/>
                </a:lnTo>
                <a:lnTo>
                  <a:pt x="98908" y="456346"/>
                </a:lnTo>
                <a:lnTo>
                  <a:pt x="98908" y="446993"/>
                </a:lnTo>
                <a:lnTo>
                  <a:pt x="95012" y="443692"/>
                </a:lnTo>
                <a:lnTo>
                  <a:pt x="95012" y="439016"/>
                </a:lnTo>
                <a:lnTo>
                  <a:pt x="98908" y="435440"/>
                </a:lnTo>
                <a:lnTo>
                  <a:pt x="98908" y="431864"/>
                </a:lnTo>
                <a:lnTo>
                  <a:pt x="95012" y="431864"/>
                </a:lnTo>
                <a:lnTo>
                  <a:pt x="95012" y="428563"/>
                </a:lnTo>
                <a:lnTo>
                  <a:pt x="98908" y="428563"/>
                </a:lnTo>
                <a:lnTo>
                  <a:pt x="98908" y="424988"/>
                </a:lnTo>
                <a:lnTo>
                  <a:pt x="102505" y="424988"/>
                </a:lnTo>
                <a:lnTo>
                  <a:pt x="102505" y="410959"/>
                </a:lnTo>
                <a:lnTo>
                  <a:pt x="98908" y="410959"/>
                </a:lnTo>
                <a:lnTo>
                  <a:pt x="98908" y="404082"/>
                </a:lnTo>
                <a:lnTo>
                  <a:pt x="102505" y="404082"/>
                </a:lnTo>
                <a:lnTo>
                  <a:pt x="102505" y="394730"/>
                </a:lnTo>
                <a:lnTo>
                  <a:pt x="106401" y="394730"/>
                </a:lnTo>
                <a:lnTo>
                  <a:pt x="102505" y="394730"/>
                </a:lnTo>
                <a:lnTo>
                  <a:pt x="102505" y="391154"/>
                </a:lnTo>
                <a:lnTo>
                  <a:pt x="98908" y="391154"/>
                </a:lnTo>
                <a:lnTo>
                  <a:pt x="98908" y="372449"/>
                </a:lnTo>
                <a:lnTo>
                  <a:pt x="95012" y="370248"/>
                </a:lnTo>
                <a:lnTo>
                  <a:pt x="98908" y="370248"/>
                </a:lnTo>
                <a:lnTo>
                  <a:pt x="98908" y="351543"/>
                </a:lnTo>
                <a:lnTo>
                  <a:pt x="95012" y="351543"/>
                </a:lnTo>
                <a:lnTo>
                  <a:pt x="95012" y="346867"/>
                </a:lnTo>
                <a:lnTo>
                  <a:pt x="89916" y="346867"/>
                </a:lnTo>
                <a:lnTo>
                  <a:pt x="89916" y="343291"/>
                </a:lnTo>
                <a:lnTo>
                  <a:pt x="82423" y="343291"/>
                </a:lnTo>
                <a:lnTo>
                  <a:pt x="82423" y="338890"/>
                </a:lnTo>
                <a:lnTo>
                  <a:pt x="78527" y="338890"/>
                </a:lnTo>
                <a:lnTo>
                  <a:pt x="82423" y="338890"/>
                </a:lnTo>
                <a:lnTo>
                  <a:pt x="78527" y="338890"/>
                </a:lnTo>
                <a:lnTo>
                  <a:pt x="82423" y="338890"/>
                </a:lnTo>
                <a:lnTo>
                  <a:pt x="82423" y="335314"/>
                </a:lnTo>
                <a:lnTo>
                  <a:pt x="78527" y="335314"/>
                </a:lnTo>
                <a:lnTo>
                  <a:pt x="78527" y="331738"/>
                </a:lnTo>
                <a:lnTo>
                  <a:pt x="76129" y="331738"/>
                </a:lnTo>
                <a:lnTo>
                  <a:pt x="76129" y="328162"/>
                </a:lnTo>
                <a:lnTo>
                  <a:pt x="68336" y="328162"/>
                </a:lnTo>
                <a:lnTo>
                  <a:pt x="68336" y="324861"/>
                </a:lnTo>
                <a:lnTo>
                  <a:pt x="64440" y="324861"/>
                </a:lnTo>
                <a:lnTo>
                  <a:pt x="64440" y="310832"/>
                </a:lnTo>
                <a:lnTo>
                  <a:pt x="68336" y="310832"/>
                </a:lnTo>
                <a:lnTo>
                  <a:pt x="68336" y="307256"/>
                </a:lnTo>
                <a:lnTo>
                  <a:pt x="64440" y="307256"/>
                </a:lnTo>
                <a:lnTo>
                  <a:pt x="68336" y="307256"/>
                </a:lnTo>
                <a:lnTo>
                  <a:pt x="68336" y="303955"/>
                </a:lnTo>
                <a:lnTo>
                  <a:pt x="72233" y="300380"/>
                </a:lnTo>
                <a:lnTo>
                  <a:pt x="72233" y="296804"/>
                </a:lnTo>
                <a:lnTo>
                  <a:pt x="98908" y="296804"/>
                </a:lnTo>
                <a:lnTo>
                  <a:pt x="98908" y="294603"/>
                </a:lnTo>
                <a:lnTo>
                  <a:pt x="102505" y="294603"/>
                </a:lnTo>
                <a:lnTo>
                  <a:pt x="102505" y="291027"/>
                </a:lnTo>
                <a:lnTo>
                  <a:pt x="106401" y="291027"/>
                </a:lnTo>
                <a:lnTo>
                  <a:pt x="106401" y="294603"/>
                </a:lnTo>
                <a:lnTo>
                  <a:pt x="109098" y="294603"/>
                </a:lnTo>
                <a:lnTo>
                  <a:pt x="109098" y="296804"/>
                </a:lnTo>
                <a:lnTo>
                  <a:pt x="112695" y="296804"/>
                </a:lnTo>
                <a:lnTo>
                  <a:pt x="112695" y="300380"/>
                </a:lnTo>
                <a:lnTo>
                  <a:pt x="120488" y="300380"/>
                </a:lnTo>
                <a:lnTo>
                  <a:pt x="120488" y="296804"/>
                </a:lnTo>
                <a:lnTo>
                  <a:pt x="135774" y="296804"/>
                </a:lnTo>
                <a:lnTo>
                  <a:pt x="135774" y="294603"/>
                </a:lnTo>
                <a:lnTo>
                  <a:pt x="133076" y="294603"/>
                </a:lnTo>
                <a:lnTo>
                  <a:pt x="133076" y="291027"/>
                </a:lnTo>
                <a:lnTo>
                  <a:pt x="133076" y="294603"/>
                </a:lnTo>
                <a:lnTo>
                  <a:pt x="129180" y="291027"/>
                </a:lnTo>
                <a:lnTo>
                  <a:pt x="129180" y="287451"/>
                </a:lnTo>
                <a:lnTo>
                  <a:pt x="125583" y="287451"/>
                </a:lnTo>
                <a:lnTo>
                  <a:pt x="125583" y="279474"/>
                </a:lnTo>
                <a:lnTo>
                  <a:pt x="120488" y="279474"/>
                </a:lnTo>
                <a:lnTo>
                  <a:pt x="125583" y="279474"/>
                </a:lnTo>
                <a:lnTo>
                  <a:pt x="125583" y="275898"/>
                </a:lnTo>
                <a:lnTo>
                  <a:pt x="135774" y="275898"/>
                </a:lnTo>
                <a:lnTo>
                  <a:pt x="135774" y="272322"/>
                </a:lnTo>
                <a:lnTo>
                  <a:pt x="139370" y="269021"/>
                </a:lnTo>
                <a:lnTo>
                  <a:pt x="139370" y="266546"/>
                </a:lnTo>
                <a:lnTo>
                  <a:pt x="143267" y="266546"/>
                </a:lnTo>
                <a:lnTo>
                  <a:pt x="143267" y="262970"/>
                </a:lnTo>
                <a:lnTo>
                  <a:pt x="147163" y="262970"/>
                </a:lnTo>
                <a:lnTo>
                  <a:pt x="150760" y="259669"/>
                </a:lnTo>
                <a:lnTo>
                  <a:pt x="150760" y="256093"/>
                </a:lnTo>
                <a:lnTo>
                  <a:pt x="159752" y="256093"/>
                </a:lnTo>
                <a:lnTo>
                  <a:pt x="159752" y="259669"/>
                </a:lnTo>
                <a:lnTo>
                  <a:pt x="163648" y="259669"/>
                </a:lnTo>
                <a:lnTo>
                  <a:pt x="163648" y="256093"/>
                </a:lnTo>
                <a:lnTo>
                  <a:pt x="164847" y="256093"/>
                </a:lnTo>
                <a:lnTo>
                  <a:pt x="164847" y="259669"/>
                </a:lnTo>
                <a:lnTo>
                  <a:pt x="169942" y="256093"/>
                </a:lnTo>
                <a:lnTo>
                  <a:pt x="185228" y="256093"/>
                </a:lnTo>
                <a:lnTo>
                  <a:pt x="185228" y="251417"/>
                </a:lnTo>
                <a:lnTo>
                  <a:pt x="190323" y="251417"/>
                </a:lnTo>
                <a:lnTo>
                  <a:pt x="190323" y="247841"/>
                </a:lnTo>
                <a:lnTo>
                  <a:pt x="200214" y="247841"/>
                </a:lnTo>
                <a:lnTo>
                  <a:pt x="200214" y="251417"/>
                </a:lnTo>
                <a:lnTo>
                  <a:pt x="200214" y="242064"/>
                </a:lnTo>
                <a:lnTo>
                  <a:pt x="204111" y="242064"/>
                </a:lnTo>
                <a:lnTo>
                  <a:pt x="200214" y="242064"/>
                </a:lnTo>
                <a:lnTo>
                  <a:pt x="200214" y="238488"/>
                </a:lnTo>
                <a:lnTo>
                  <a:pt x="195419" y="238488"/>
                </a:lnTo>
                <a:lnTo>
                  <a:pt x="195419" y="224735"/>
                </a:lnTo>
                <a:lnTo>
                  <a:pt x="200214" y="224735"/>
                </a:lnTo>
                <a:lnTo>
                  <a:pt x="200214" y="218958"/>
                </a:lnTo>
                <a:lnTo>
                  <a:pt x="204111" y="218958"/>
                </a:lnTo>
                <a:lnTo>
                  <a:pt x="204111" y="215382"/>
                </a:lnTo>
                <a:lnTo>
                  <a:pt x="215500" y="215382"/>
                </a:lnTo>
                <a:lnTo>
                  <a:pt x="215500" y="218958"/>
                </a:lnTo>
                <a:lnTo>
                  <a:pt x="218197" y="218958"/>
                </a:lnTo>
                <a:lnTo>
                  <a:pt x="218197" y="220058"/>
                </a:lnTo>
                <a:lnTo>
                  <a:pt x="221794" y="220058"/>
                </a:lnTo>
                <a:lnTo>
                  <a:pt x="221794" y="224735"/>
                </a:lnTo>
                <a:lnTo>
                  <a:pt x="229587" y="224735"/>
                </a:lnTo>
                <a:lnTo>
                  <a:pt x="229587" y="228035"/>
                </a:lnTo>
                <a:lnTo>
                  <a:pt x="234682" y="228035"/>
                </a:lnTo>
                <a:lnTo>
                  <a:pt x="234682" y="210706"/>
                </a:lnTo>
                <a:lnTo>
                  <a:pt x="229587" y="210706"/>
                </a:lnTo>
                <a:lnTo>
                  <a:pt x="229587" y="203554"/>
                </a:lnTo>
                <a:lnTo>
                  <a:pt x="225691" y="203554"/>
                </a:lnTo>
                <a:lnTo>
                  <a:pt x="225691" y="190901"/>
                </a:lnTo>
                <a:lnTo>
                  <a:pt x="218197" y="190901"/>
                </a:lnTo>
                <a:lnTo>
                  <a:pt x="218197" y="172196"/>
                </a:lnTo>
                <a:lnTo>
                  <a:pt x="215500" y="172196"/>
                </a:lnTo>
                <a:lnTo>
                  <a:pt x="218197" y="168620"/>
                </a:lnTo>
                <a:lnTo>
                  <a:pt x="218197" y="166419"/>
                </a:lnTo>
                <a:lnTo>
                  <a:pt x="225691" y="166419"/>
                </a:lnTo>
                <a:lnTo>
                  <a:pt x="225691" y="159542"/>
                </a:lnTo>
                <a:lnTo>
                  <a:pt x="229587" y="159542"/>
                </a:lnTo>
                <a:lnTo>
                  <a:pt x="229587" y="151290"/>
                </a:lnTo>
                <a:lnTo>
                  <a:pt x="225691" y="147714"/>
                </a:lnTo>
                <a:lnTo>
                  <a:pt x="229587" y="147714"/>
                </a:lnTo>
                <a:lnTo>
                  <a:pt x="225691" y="144413"/>
                </a:lnTo>
                <a:lnTo>
                  <a:pt x="221794" y="144413"/>
                </a:lnTo>
                <a:lnTo>
                  <a:pt x="221794" y="140837"/>
                </a:lnTo>
                <a:lnTo>
                  <a:pt x="218197" y="144434"/>
                </a:lnTo>
                <a:lnTo>
                  <a:pt x="218197" y="140837"/>
                </a:lnTo>
                <a:lnTo>
                  <a:pt x="215500" y="140837"/>
                </a:lnTo>
                <a:lnTo>
                  <a:pt x="215500" y="138362"/>
                </a:lnTo>
                <a:lnTo>
                  <a:pt x="211903" y="138362"/>
                </a:lnTo>
                <a:lnTo>
                  <a:pt x="211903" y="135061"/>
                </a:lnTo>
                <a:lnTo>
                  <a:pt x="215500" y="135061"/>
                </a:lnTo>
                <a:lnTo>
                  <a:pt x="215500" y="131485"/>
                </a:lnTo>
                <a:lnTo>
                  <a:pt x="218197" y="131485"/>
                </a:lnTo>
                <a:lnTo>
                  <a:pt x="218197" y="116356"/>
                </a:lnTo>
                <a:lnTo>
                  <a:pt x="215500" y="116356"/>
                </a:lnTo>
                <a:lnTo>
                  <a:pt x="215500" y="110579"/>
                </a:lnTo>
                <a:lnTo>
                  <a:pt x="218197" y="110579"/>
                </a:lnTo>
                <a:lnTo>
                  <a:pt x="215500" y="110579"/>
                </a:lnTo>
                <a:lnTo>
                  <a:pt x="215500" y="107003"/>
                </a:lnTo>
                <a:lnTo>
                  <a:pt x="208007" y="107003"/>
                </a:lnTo>
                <a:lnTo>
                  <a:pt x="208007" y="100127"/>
                </a:lnTo>
                <a:lnTo>
                  <a:pt x="204111" y="100127"/>
                </a:lnTo>
                <a:lnTo>
                  <a:pt x="204111" y="91874"/>
                </a:lnTo>
                <a:lnTo>
                  <a:pt x="200214" y="91874"/>
                </a:lnTo>
                <a:lnTo>
                  <a:pt x="200214" y="82522"/>
                </a:lnTo>
                <a:lnTo>
                  <a:pt x="195419" y="82522"/>
                </a:lnTo>
                <a:lnTo>
                  <a:pt x="195419" y="75645"/>
                </a:lnTo>
                <a:lnTo>
                  <a:pt x="200214" y="75645"/>
                </a:lnTo>
                <a:lnTo>
                  <a:pt x="195419" y="72069"/>
                </a:lnTo>
                <a:lnTo>
                  <a:pt x="195419" y="68493"/>
                </a:lnTo>
                <a:lnTo>
                  <a:pt x="164847" y="68493"/>
                </a:lnTo>
                <a:lnTo>
                  <a:pt x="164847" y="59416"/>
                </a:lnTo>
                <a:lnTo>
                  <a:pt x="164847" y="62717"/>
                </a:lnTo>
                <a:lnTo>
                  <a:pt x="163648" y="62717"/>
                </a:lnTo>
                <a:lnTo>
                  <a:pt x="163648" y="55840"/>
                </a:lnTo>
                <a:lnTo>
                  <a:pt x="159752" y="55840"/>
                </a:lnTo>
                <a:lnTo>
                  <a:pt x="159752" y="47588"/>
                </a:lnTo>
                <a:lnTo>
                  <a:pt x="154656" y="47588"/>
                </a:lnTo>
                <a:lnTo>
                  <a:pt x="154656" y="51164"/>
                </a:lnTo>
                <a:lnTo>
                  <a:pt x="150760" y="51164"/>
                </a:lnTo>
                <a:lnTo>
                  <a:pt x="150760" y="34934"/>
                </a:lnTo>
                <a:lnTo>
                  <a:pt x="154656" y="34934"/>
                </a:lnTo>
                <a:lnTo>
                  <a:pt x="154656" y="31358"/>
                </a:lnTo>
                <a:lnTo>
                  <a:pt x="163648" y="31358"/>
                </a:lnTo>
                <a:lnTo>
                  <a:pt x="164847" y="34934"/>
                </a:lnTo>
                <a:lnTo>
                  <a:pt x="169942" y="34934"/>
                </a:lnTo>
                <a:lnTo>
                  <a:pt x="169942" y="38235"/>
                </a:lnTo>
                <a:lnTo>
                  <a:pt x="169942" y="34934"/>
                </a:lnTo>
                <a:lnTo>
                  <a:pt x="169942" y="38235"/>
                </a:lnTo>
                <a:lnTo>
                  <a:pt x="169942" y="34934"/>
                </a:lnTo>
                <a:lnTo>
                  <a:pt x="173839" y="34934"/>
                </a:lnTo>
                <a:lnTo>
                  <a:pt x="173839" y="27782"/>
                </a:lnTo>
                <a:lnTo>
                  <a:pt x="185228" y="27782"/>
                </a:lnTo>
                <a:lnTo>
                  <a:pt x="185228" y="23106"/>
                </a:lnTo>
                <a:lnTo>
                  <a:pt x="190323" y="23106"/>
                </a:lnTo>
                <a:lnTo>
                  <a:pt x="190323" y="34934"/>
                </a:lnTo>
                <a:lnTo>
                  <a:pt x="195419" y="34934"/>
                </a:lnTo>
                <a:lnTo>
                  <a:pt x="195419" y="31358"/>
                </a:lnTo>
                <a:lnTo>
                  <a:pt x="200214" y="27782"/>
                </a:lnTo>
                <a:lnTo>
                  <a:pt x="204111" y="27782"/>
                </a:lnTo>
                <a:lnTo>
                  <a:pt x="204111" y="23106"/>
                </a:lnTo>
                <a:lnTo>
                  <a:pt x="200214" y="23106"/>
                </a:lnTo>
                <a:lnTo>
                  <a:pt x="200214" y="19805"/>
                </a:lnTo>
                <a:lnTo>
                  <a:pt x="204111" y="19805"/>
                </a:lnTo>
                <a:lnTo>
                  <a:pt x="204111" y="16229"/>
                </a:lnTo>
                <a:lnTo>
                  <a:pt x="208007" y="13754"/>
                </a:lnTo>
                <a:lnTo>
                  <a:pt x="204111" y="13754"/>
                </a:lnTo>
                <a:lnTo>
                  <a:pt x="204111" y="3301"/>
                </a:lnTo>
                <a:lnTo>
                  <a:pt x="208007" y="3301"/>
                </a:lnTo>
                <a:lnTo>
                  <a:pt x="208007" y="0"/>
                </a:lnTo>
                <a:lnTo>
                  <a:pt x="208007" y="3301"/>
                </a:lnTo>
                <a:lnTo>
                  <a:pt x="211903" y="0"/>
                </a:lnTo>
                <a:lnTo>
                  <a:pt x="215500" y="0"/>
                </a:lnTo>
                <a:close/>
                <a:moveTo>
                  <a:pt x="388140" y="795236"/>
                </a:moveTo>
                <a:lnTo>
                  <a:pt x="388140" y="791660"/>
                </a:lnTo>
                <a:lnTo>
                  <a:pt x="395633" y="791660"/>
                </a:lnTo>
                <a:lnTo>
                  <a:pt x="395633" y="784783"/>
                </a:lnTo>
                <a:lnTo>
                  <a:pt x="399530" y="784783"/>
                </a:lnTo>
                <a:lnTo>
                  <a:pt x="399530" y="781207"/>
                </a:lnTo>
                <a:lnTo>
                  <a:pt x="392037" y="781207"/>
                </a:lnTo>
                <a:lnTo>
                  <a:pt x="392037" y="779006"/>
                </a:lnTo>
                <a:lnTo>
                  <a:pt x="388140" y="779006"/>
                </a:lnTo>
                <a:lnTo>
                  <a:pt x="388140" y="781207"/>
                </a:lnTo>
                <a:lnTo>
                  <a:pt x="384244" y="781207"/>
                </a:lnTo>
                <a:lnTo>
                  <a:pt x="384244" y="779006"/>
                </a:lnTo>
                <a:lnTo>
                  <a:pt x="388140" y="779006"/>
                </a:lnTo>
                <a:lnTo>
                  <a:pt x="384244" y="779006"/>
                </a:lnTo>
                <a:lnTo>
                  <a:pt x="384244" y="775430"/>
                </a:lnTo>
                <a:lnTo>
                  <a:pt x="381846" y="771854"/>
                </a:lnTo>
                <a:lnTo>
                  <a:pt x="381846" y="775430"/>
                </a:lnTo>
                <a:lnTo>
                  <a:pt x="377950" y="775430"/>
                </a:lnTo>
                <a:lnTo>
                  <a:pt x="377950" y="779006"/>
                </a:lnTo>
                <a:lnTo>
                  <a:pt x="377950" y="775430"/>
                </a:lnTo>
                <a:lnTo>
                  <a:pt x="377950" y="779006"/>
                </a:lnTo>
                <a:lnTo>
                  <a:pt x="368958" y="779006"/>
                </a:lnTo>
                <a:lnTo>
                  <a:pt x="368958" y="775430"/>
                </a:lnTo>
                <a:lnTo>
                  <a:pt x="368958" y="781207"/>
                </a:lnTo>
                <a:lnTo>
                  <a:pt x="374053" y="781207"/>
                </a:lnTo>
                <a:lnTo>
                  <a:pt x="368958" y="781207"/>
                </a:lnTo>
                <a:lnTo>
                  <a:pt x="368958" y="784783"/>
                </a:lnTo>
                <a:lnTo>
                  <a:pt x="374053" y="784783"/>
                </a:lnTo>
                <a:lnTo>
                  <a:pt x="374053" y="788359"/>
                </a:lnTo>
                <a:lnTo>
                  <a:pt x="377950" y="788359"/>
                </a:lnTo>
                <a:lnTo>
                  <a:pt x="377950" y="791660"/>
                </a:lnTo>
                <a:lnTo>
                  <a:pt x="384244" y="791660"/>
                </a:lnTo>
                <a:lnTo>
                  <a:pt x="384244" y="795236"/>
                </a:lnTo>
                <a:lnTo>
                  <a:pt x="384244" y="791660"/>
                </a:lnTo>
                <a:lnTo>
                  <a:pt x="384244" y="795236"/>
                </a:lnTo>
                <a:lnTo>
                  <a:pt x="388140" y="795236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20" name="Google Shape;1489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D9NgAAhh4AAL46AADeIwAAEAAAACYAAAAIAAAA//////////8="/>
              </a:ext>
            </a:extLst>
          </p:cNvSpPr>
          <p:nvPr/>
        </p:nvSpPr>
        <p:spPr>
          <a:xfrm>
            <a:off x="8938895" y="4961890"/>
            <a:ext cx="610235" cy="868680"/>
          </a:xfrm>
          <a:custGeom>
            <a:avLst/>
            <a:gdLst/>
            <a:ahLst/>
            <a:cxnLst/>
            <a:rect l="0" t="0" r="610235" b="868680"/>
            <a:pathLst>
              <a:path w="610235" h="868680">
                <a:moveTo>
                  <a:pt x="215500" y="0"/>
                </a:moveTo>
                <a:lnTo>
                  <a:pt x="211903" y="3301"/>
                </a:lnTo>
                <a:lnTo>
                  <a:pt x="215500" y="3301"/>
                </a:lnTo>
                <a:lnTo>
                  <a:pt x="215500" y="6877"/>
                </a:lnTo>
                <a:lnTo>
                  <a:pt x="218197" y="6877"/>
                </a:lnTo>
                <a:lnTo>
                  <a:pt x="218197" y="10453"/>
                </a:lnTo>
                <a:lnTo>
                  <a:pt x="215500" y="10453"/>
                </a:lnTo>
                <a:lnTo>
                  <a:pt x="218197" y="13754"/>
                </a:lnTo>
                <a:lnTo>
                  <a:pt x="221794" y="16229"/>
                </a:lnTo>
                <a:lnTo>
                  <a:pt x="221794" y="13754"/>
                </a:lnTo>
                <a:lnTo>
                  <a:pt x="229587" y="13754"/>
                </a:lnTo>
                <a:lnTo>
                  <a:pt x="229587" y="16229"/>
                </a:lnTo>
                <a:lnTo>
                  <a:pt x="234682" y="16229"/>
                </a:lnTo>
                <a:lnTo>
                  <a:pt x="238279" y="19826"/>
                </a:lnTo>
                <a:lnTo>
                  <a:pt x="242175" y="19826"/>
                </a:lnTo>
                <a:lnTo>
                  <a:pt x="242175" y="23106"/>
                </a:lnTo>
                <a:lnTo>
                  <a:pt x="246072" y="23106"/>
                </a:lnTo>
                <a:lnTo>
                  <a:pt x="246072" y="27782"/>
                </a:lnTo>
                <a:lnTo>
                  <a:pt x="248469" y="27782"/>
                </a:lnTo>
                <a:lnTo>
                  <a:pt x="248469" y="31358"/>
                </a:lnTo>
                <a:lnTo>
                  <a:pt x="246072" y="31358"/>
                </a:lnTo>
                <a:lnTo>
                  <a:pt x="248469" y="31358"/>
                </a:lnTo>
                <a:lnTo>
                  <a:pt x="248469" y="34934"/>
                </a:lnTo>
                <a:lnTo>
                  <a:pt x="248469" y="31358"/>
                </a:lnTo>
                <a:lnTo>
                  <a:pt x="252366" y="31358"/>
                </a:lnTo>
                <a:lnTo>
                  <a:pt x="252366" y="34934"/>
                </a:lnTo>
                <a:lnTo>
                  <a:pt x="256262" y="34934"/>
                </a:lnTo>
                <a:lnTo>
                  <a:pt x="256262" y="38235"/>
                </a:lnTo>
                <a:lnTo>
                  <a:pt x="259859" y="38235"/>
                </a:lnTo>
                <a:lnTo>
                  <a:pt x="259859" y="34934"/>
                </a:lnTo>
                <a:lnTo>
                  <a:pt x="264954" y="38235"/>
                </a:lnTo>
                <a:lnTo>
                  <a:pt x="272747" y="38235"/>
                </a:lnTo>
                <a:lnTo>
                  <a:pt x="272747" y="40711"/>
                </a:lnTo>
                <a:lnTo>
                  <a:pt x="275145" y="40711"/>
                </a:lnTo>
                <a:lnTo>
                  <a:pt x="275145" y="38235"/>
                </a:lnTo>
                <a:lnTo>
                  <a:pt x="279041" y="38235"/>
                </a:lnTo>
                <a:lnTo>
                  <a:pt x="279041" y="27782"/>
                </a:lnTo>
                <a:lnTo>
                  <a:pt x="290431" y="27782"/>
                </a:lnTo>
                <a:lnTo>
                  <a:pt x="290431" y="23106"/>
                </a:lnTo>
                <a:lnTo>
                  <a:pt x="299422" y="23106"/>
                </a:lnTo>
                <a:lnTo>
                  <a:pt x="299422" y="27782"/>
                </a:lnTo>
                <a:lnTo>
                  <a:pt x="309613" y="27782"/>
                </a:lnTo>
                <a:lnTo>
                  <a:pt x="309613" y="19805"/>
                </a:lnTo>
                <a:lnTo>
                  <a:pt x="313210" y="19805"/>
                </a:lnTo>
                <a:lnTo>
                  <a:pt x="313210" y="27782"/>
                </a:lnTo>
                <a:lnTo>
                  <a:pt x="317106" y="27782"/>
                </a:lnTo>
                <a:lnTo>
                  <a:pt x="313210" y="31358"/>
                </a:lnTo>
                <a:lnTo>
                  <a:pt x="313210" y="38235"/>
                </a:lnTo>
                <a:lnTo>
                  <a:pt x="317106" y="40711"/>
                </a:lnTo>
                <a:lnTo>
                  <a:pt x="317106" y="44287"/>
                </a:lnTo>
                <a:lnTo>
                  <a:pt x="321002" y="44287"/>
                </a:lnTo>
                <a:lnTo>
                  <a:pt x="321002" y="47588"/>
                </a:lnTo>
                <a:lnTo>
                  <a:pt x="324599" y="47588"/>
                </a:lnTo>
                <a:lnTo>
                  <a:pt x="324599" y="51164"/>
                </a:lnTo>
                <a:lnTo>
                  <a:pt x="329694" y="51164"/>
                </a:lnTo>
                <a:lnTo>
                  <a:pt x="329694" y="55840"/>
                </a:lnTo>
                <a:lnTo>
                  <a:pt x="331193" y="55840"/>
                </a:lnTo>
                <a:lnTo>
                  <a:pt x="331193" y="59416"/>
                </a:lnTo>
                <a:lnTo>
                  <a:pt x="334790" y="59416"/>
                </a:lnTo>
                <a:lnTo>
                  <a:pt x="334790" y="62717"/>
                </a:lnTo>
                <a:lnTo>
                  <a:pt x="339885" y="62717"/>
                </a:lnTo>
                <a:lnTo>
                  <a:pt x="339885" y="72069"/>
                </a:lnTo>
                <a:lnTo>
                  <a:pt x="343781" y="75645"/>
                </a:lnTo>
                <a:lnTo>
                  <a:pt x="343781" y="79221"/>
                </a:lnTo>
                <a:lnTo>
                  <a:pt x="347678" y="79221"/>
                </a:lnTo>
                <a:lnTo>
                  <a:pt x="347678" y="91874"/>
                </a:lnTo>
                <a:lnTo>
                  <a:pt x="351274" y="91874"/>
                </a:lnTo>
                <a:lnTo>
                  <a:pt x="351274" y="90774"/>
                </a:lnTo>
                <a:lnTo>
                  <a:pt x="355171" y="90774"/>
                </a:lnTo>
                <a:lnTo>
                  <a:pt x="355171" y="96551"/>
                </a:lnTo>
                <a:lnTo>
                  <a:pt x="357568" y="96551"/>
                </a:lnTo>
                <a:lnTo>
                  <a:pt x="357568" y="114155"/>
                </a:lnTo>
                <a:lnTo>
                  <a:pt x="365361" y="114155"/>
                </a:lnTo>
                <a:lnTo>
                  <a:pt x="365361" y="116356"/>
                </a:lnTo>
                <a:lnTo>
                  <a:pt x="369258" y="119932"/>
                </a:lnTo>
                <a:lnTo>
                  <a:pt x="377950" y="119932"/>
                </a:lnTo>
                <a:lnTo>
                  <a:pt x="377950" y="116356"/>
                </a:lnTo>
                <a:lnTo>
                  <a:pt x="381846" y="116356"/>
                </a:lnTo>
                <a:lnTo>
                  <a:pt x="381846" y="123233"/>
                </a:lnTo>
                <a:lnTo>
                  <a:pt x="384244" y="123233"/>
                </a:lnTo>
                <a:lnTo>
                  <a:pt x="388140" y="127909"/>
                </a:lnTo>
                <a:lnTo>
                  <a:pt x="388140" y="131485"/>
                </a:lnTo>
                <a:lnTo>
                  <a:pt x="392037" y="131485"/>
                </a:lnTo>
                <a:lnTo>
                  <a:pt x="392037" y="135061"/>
                </a:lnTo>
                <a:lnTo>
                  <a:pt x="395633" y="135061"/>
                </a:lnTo>
                <a:lnTo>
                  <a:pt x="395633" y="138362"/>
                </a:lnTo>
                <a:lnTo>
                  <a:pt x="399530" y="138362"/>
                </a:lnTo>
                <a:lnTo>
                  <a:pt x="399530" y="140837"/>
                </a:lnTo>
                <a:lnTo>
                  <a:pt x="395633" y="140837"/>
                </a:lnTo>
                <a:lnTo>
                  <a:pt x="399530" y="140837"/>
                </a:lnTo>
                <a:lnTo>
                  <a:pt x="399530" y="144413"/>
                </a:lnTo>
                <a:lnTo>
                  <a:pt x="404625" y="144413"/>
                </a:lnTo>
                <a:lnTo>
                  <a:pt x="404625" y="147714"/>
                </a:lnTo>
                <a:lnTo>
                  <a:pt x="408521" y="147714"/>
                </a:lnTo>
                <a:lnTo>
                  <a:pt x="408521" y="159542"/>
                </a:lnTo>
                <a:lnTo>
                  <a:pt x="412118" y="159542"/>
                </a:lnTo>
                <a:lnTo>
                  <a:pt x="412118" y="162843"/>
                </a:lnTo>
                <a:lnTo>
                  <a:pt x="414815" y="162843"/>
                </a:lnTo>
                <a:lnTo>
                  <a:pt x="414815" y="168620"/>
                </a:lnTo>
                <a:lnTo>
                  <a:pt x="418712" y="172196"/>
                </a:lnTo>
                <a:lnTo>
                  <a:pt x="422308" y="172196"/>
                </a:lnTo>
                <a:lnTo>
                  <a:pt x="426205" y="175772"/>
                </a:lnTo>
                <a:lnTo>
                  <a:pt x="426205" y="179347"/>
                </a:lnTo>
                <a:lnTo>
                  <a:pt x="430101" y="179347"/>
                </a:lnTo>
                <a:lnTo>
                  <a:pt x="430101" y="182648"/>
                </a:lnTo>
                <a:lnTo>
                  <a:pt x="433698" y="182648"/>
                </a:lnTo>
                <a:lnTo>
                  <a:pt x="433698" y="187325"/>
                </a:lnTo>
                <a:lnTo>
                  <a:pt x="430101" y="190922"/>
                </a:lnTo>
                <a:lnTo>
                  <a:pt x="433698" y="190922"/>
                </a:lnTo>
                <a:lnTo>
                  <a:pt x="433698" y="192001"/>
                </a:lnTo>
                <a:lnTo>
                  <a:pt x="440292" y="192001"/>
                </a:lnTo>
                <a:lnTo>
                  <a:pt x="440292" y="196677"/>
                </a:lnTo>
                <a:lnTo>
                  <a:pt x="438793" y="196677"/>
                </a:lnTo>
                <a:lnTo>
                  <a:pt x="438793" y="203554"/>
                </a:lnTo>
                <a:lnTo>
                  <a:pt x="433698" y="203554"/>
                </a:lnTo>
                <a:lnTo>
                  <a:pt x="433698" y="210706"/>
                </a:lnTo>
                <a:lnTo>
                  <a:pt x="443889" y="210706"/>
                </a:lnTo>
                <a:lnTo>
                  <a:pt x="443889" y="207130"/>
                </a:lnTo>
                <a:lnTo>
                  <a:pt x="443889" y="220058"/>
                </a:lnTo>
                <a:lnTo>
                  <a:pt x="440292" y="220058"/>
                </a:lnTo>
                <a:lnTo>
                  <a:pt x="440292" y="228035"/>
                </a:lnTo>
                <a:lnTo>
                  <a:pt x="443889" y="228035"/>
                </a:lnTo>
                <a:lnTo>
                  <a:pt x="443889" y="224735"/>
                </a:lnTo>
                <a:lnTo>
                  <a:pt x="448984" y="224735"/>
                </a:lnTo>
                <a:lnTo>
                  <a:pt x="448984" y="228035"/>
                </a:lnTo>
                <a:lnTo>
                  <a:pt x="452880" y="228035"/>
                </a:lnTo>
                <a:lnTo>
                  <a:pt x="452880" y="235187"/>
                </a:lnTo>
                <a:lnTo>
                  <a:pt x="456777" y="235187"/>
                </a:lnTo>
                <a:lnTo>
                  <a:pt x="452880" y="235187"/>
                </a:lnTo>
                <a:lnTo>
                  <a:pt x="452880" y="242064"/>
                </a:lnTo>
                <a:lnTo>
                  <a:pt x="456777" y="242064"/>
                </a:lnTo>
                <a:lnTo>
                  <a:pt x="456777" y="244540"/>
                </a:lnTo>
                <a:lnTo>
                  <a:pt x="460373" y="244540"/>
                </a:lnTo>
                <a:lnTo>
                  <a:pt x="460373" y="242064"/>
                </a:lnTo>
                <a:lnTo>
                  <a:pt x="460373" y="244540"/>
                </a:lnTo>
                <a:lnTo>
                  <a:pt x="464270" y="244540"/>
                </a:lnTo>
                <a:lnTo>
                  <a:pt x="464270" y="256093"/>
                </a:lnTo>
                <a:lnTo>
                  <a:pt x="469365" y="256093"/>
                </a:lnTo>
                <a:lnTo>
                  <a:pt x="464270" y="256093"/>
                </a:lnTo>
                <a:lnTo>
                  <a:pt x="464270" y="262970"/>
                </a:lnTo>
                <a:lnTo>
                  <a:pt x="469365" y="262970"/>
                </a:lnTo>
                <a:lnTo>
                  <a:pt x="470564" y="266546"/>
                </a:lnTo>
                <a:lnTo>
                  <a:pt x="470564" y="269021"/>
                </a:lnTo>
                <a:lnTo>
                  <a:pt x="474460" y="269021"/>
                </a:lnTo>
                <a:lnTo>
                  <a:pt x="474460" y="275898"/>
                </a:lnTo>
                <a:lnTo>
                  <a:pt x="479555" y="275898"/>
                </a:lnTo>
                <a:lnTo>
                  <a:pt x="479555" y="279474"/>
                </a:lnTo>
                <a:lnTo>
                  <a:pt x="483152" y="279474"/>
                </a:lnTo>
                <a:lnTo>
                  <a:pt x="479555" y="279474"/>
                </a:lnTo>
                <a:lnTo>
                  <a:pt x="479555" y="284150"/>
                </a:lnTo>
                <a:lnTo>
                  <a:pt x="483152" y="284150"/>
                </a:lnTo>
                <a:lnTo>
                  <a:pt x="479555" y="284150"/>
                </a:lnTo>
                <a:lnTo>
                  <a:pt x="479555" y="287451"/>
                </a:lnTo>
                <a:lnTo>
                  <a:pt x="487049" y="287451"/>
                </a:lnTo>
                <a:lnTo>
                  <a:pt x="487049" y="291027"/>
                </a:lnTo>
                <a:lnTo>
                  <a:pt x="490945" y="291027"/>
                </a:lnTo>
                <a:lnTo>
                  <a:pt x="490945" y="294603"/>
                </a:lnTo>
                <a:lnTo>
                  <a:pt x="494841" y="296804"/>
                </a:lnTo>
                <a:lnTo>
                  <a:pt x="490945" y="296804"/>
                </a:lnTo>
                <a:lnTo>
                  <a:pt x="494841" y="296804"/>
                </a:lnTo>
                <a:lnTo>
                  <a:pt x="497239" y="300380"/>
                </a:lnTo>
                <a:lnTo>
                  <a:pt x="494841" y="300380"/>
                </a:lnTo>
                <a:lnTo>
                  <a:pt x="497239" y="300380"/>
                </a:lnTo>
                <a:lnTo>
                  <a:pt x="497239" y="303955"/>
                </a:lnTo>
                <a:lnTo>
                  <a:pt x="501136" y="303955"/>
                </a:lnTo>
                <a:lnTo>
                  <a:pt x="505032" y="307256"/>
                </a:lnTo>
                <a:lnTo>
                  <a:pt x="505032" y="310832"/>
                </a:lnTo>
                <a:lnTo>
                  <a:pt x="513724" y="310832"/>
                </a:lnTo>
                <a:lnTo>
                  <a:pt x="513724" y="315509"/>
                </a:lnTo>
                <a:lnTo>
                  <a:pt x="517620" y="315509"/>
                </a:lnTo>
                <a:lnTo>
                  <a:pt x="517620" y="319084"/>
                </a:lnTo>
                <a:lnTo>
                  <a:pt x="513724" y="320185"/>
                </a:lnTo>
                <a:lnTo>
                  <a:pt x="513724" y="328162"/>
                </a:lnTo>
                <a:lnTo>
                  <a:pt x="508629" y="328162"/>
                </a:lnTo>
                <a:lnTo>
                  <a:pt x="508629" y="324861"/>
                </a:lnTo>
                <a:lnTo>
                  <a:pt x="505032" y="324861"/>
                </a:lnTo>
                <a:lnTo>
                  <a:pt x="505032" y="328162"/>
                </a:lnTo>
                <a:lnTo>
                  <a:pt x="501136" y="328162"/>
                </a:lnTo>
                <a:lnTo>
                  <a:pt x="501136" y="324861"/>
                </a:lnTo>
                <a:lnTo>
                  <a:pt x="494841" y="324861"/>
                </a:lnTo>
                <a:lnTo>
                  <a:pt x="494841" y="320185"/>
                </a:lnTo>
                <a:lnTo>
                  <a:pt x="490945" y="320185"/>
                </a:lnTo>
                <a:lnTo>
                  <a:pt x="490945" y="324861"/>
                </a:lnTo>
                <a:lnTo>
                  <a:pt x="483152" y="324861"/>
                </a:lnTo>
                <a:lnTo>
                  <a:pt x="483152" y="319084"/>
                </a:lnTo>
                <a:lnTo>
                  <a:pt x="474460" y="319084"/>
                </a:lnTo>
                <a:lnTo>
                  <a:pt x="474460" y="320185"/>
                </a:lnTo>
                <a:lnTo>
                  <a:pt x="464270" y="320185"/>
                </a:lnTo>
                <a:lnTo>
                  <a:pt x="464270" y="319084"/>
                </a:lnTo>
                <a:lnTo>
                  <a:pt x="443889" y="319084"/>
                </a:lnTo>
                <a:lnTo>
                  <a:pt x="443889" y="315509"/>
                </a:lnTo>
                <a:lnTo>
                  <a:pt x="440292" y="315509"/>
                </a:lnTo>
                <a:lnTo>
                  <a:pt x="443889" y="315509"/>
                </a:lnTo>
                <a:lnTo>
                  <a:pt x="440292" y="310832"/>
                </a:lnTo>
                <a:lnTo>
                  <a:pt x="440292" y="307256"/>
                </a:lnTo>
                <a:lnTo>
                  <a:pt x="438793" y="307256"/>
                </a:lnTo>
                <a:lnTo>
                  <a:pt x="438793" y="303955"/>
                </a:lnTo>
                <a:lnTo>
                  <a:pt x="433698" y="303955"/>
                </a:lnTo>
                <a:lnTo>
                  <a:pt x="433698" y="307256"/>
                </a:lnTo>
                <a:lnTo>
                  <a:pt x="433698" y="303955"/>
                </a:lnTo>
                <a:lnTo>
                  <a:pt x="430101" y="303955"/>
                </a:lnTo>
                <a:lnTo>
                  <a:pt x="430101" y="300380"/>
                </a:lnTo>
                <a:lnTo>
                  <a:pt x="418712" y="300380"/>
                </a:lnTo>
                <a:lnTo>
                  <a:pt x="418712" y="294603"/>
                </a:lnTo>
                <a:lnTo>
                  <a:pt x="414815" y="294603"/>
                </a:lnTo>
                <a:lnTo>
                  <a:pt x="414815" y="291027"/>
                </a:lnTo>
                <a:lnTo>
                  <a:pt x="412118" y="291027"/>
                </a:lnTo>
                <a:lnTo>
                  <a:pt x="412118" y="294603"/>
                </a:lnTo>
                <a:lnTo>
                  <a:pt x="412118" y="291027"/>
                </a:lnTo>
                <a:lnTo>
                  <a:pt x="408521" y="291027"/>
                </a:lnTo>
                <a:lnTo>
                  <a:pt x="408521" y="287451"/>
                </a:lnTo>
                <a:lnTo>
                  <a:pt x="404625" y="287451"/>
                </a:lnTo>
                <a:lnTo>
                  <a:pt x="404625" y="284150"/>
                </a:lnTo>
                <a:lnTo>
                  <a:pt x="395633" y="284150"/>
                </a:lnTo>
                <a:lnTo>
                  <a:pt x="395633" y="279474"/>
                </a:lnTo>
                <a:lnTo>
                  <a:pt x="388140" y="279474"/>
                </a:lnTo>
                <a:lnTo>
                  <a:pt x="388140" y="275898"/>
                </a:lnTo>
                <a:lnTo>
                  <a:pt x="377950" y="275898"/>
                </a:lnTo>
                <a:lnTo>
                  <a:pt x="377950" y="251417"/>
                </a:lnTo>
                <a:lnTo>
                  <a:pt x="365361" y="251417"/>
                </a:lnTo>
                <a:lnTo>
                  <a:pt x="365361" y="256093"/>
                </a:lnTo>
                <a:lnTo>
                  <a:pt x="361465" y="256093"/>
                </a:lnTo>
                <a:lnTo>
                  <a:pt x="361465" y="259669"/>
                </a:lnTo>
                <a:lnTo>
                  <a:pt x="357568" y="259669"/>
                </a:lnTo>
                <a:lnTo>
                  <a:pt x="357568" y="269021"/>
                </a:lnTo>
                <a:lnTo>
                  <a:pt x="355171" y="269021"/>
                </a:lnTo>
                <a:lnTo>
                  <a:pt x="355171" y="272322"/>
                </a:lnTo>
                <a:lnTo>
                  <a:pt x="351274" y="275898"/>
                </a:lnTo>
                <a:lnTo>
                  <a:pt x="355171" y="275898"/>
                </a:lnTo>
                <a:lnTo>
                  <a:pt x="355171" y="284150"/>
                </a:lnTo>
                <a:lnTo>
                  <a:pt x="357568" y="284150"/>
                </a:lnTo>
                <a:lnTo>
                  <a:pt x="357568" y="287451"/>
                </a:lnTo>
                <a:lnTo>
                  <a:pt x="355171" y="287451"/>
                </a:lnTo>
                <a:lnTo>
                  <a:pt x="355171" y="291027"/>
                </a:lnTo>
                <a:lnTo>
                  <a:pt x="351274" y="291027"/>
                </a:lnTo>
                <a:lnTo>
                  <a:pt x="351274" y="303955"/>
                </a:lnTo>
                <a:lnTo>
                  <a:pt x="347678" y="307256"/>
                </a:lnTo>
                <a:lnTo>
                  <a:pt x="347678" y="310832"/>
                </a:lnTo>
                <a:lnTo>
                  <a:pt x="351274" y="310832"/>
                </a:lnTo>
                <a:lnTo>
                  <a:pt x="351274" y="315509"/>
                </a:lnTo>
                <a:lnTo>
                  <a:pt x="347678" y="315509"/>
                </a:lnTo>
                <a:lnTo>
                  <a:pt x="351274" y="315509"/>
                </a:lnTo>
                <a:lnTo>
                  <a:pt x="351274" y="320185"/>
                </a:lnTo>
                <a:lnTo>
                  <a:pt x="347678" y="320185"/>
                </a:lnTo>
                <a:lnTo>
                  <a:pt x="347678" y="324861"/>
                </a:lnTo>
                <a:lnTo>
                  <a:pt x="351274" y="324861"/>
                </a:lnTo>
                <a:lnTo>
                  <a:pt x="351274" y="328162"/>
                </a:lnTo>
                <a:lnTo>
                  <a:pt x="355171" y="331738"/>
                </a:lnTo>
                <a:lnTo>
                  <a:pt x="355171" y="343291"/>
                </a:lnTo>
                <a:lnTo>
                  <a:pt x="357568" y="343291"/>
                </a:lnTo>
                <a:lnTo>
                  <a:pt x="357568" y="366672"/>
                </a:lnTo>
                <a:lnTo>
                  <a:pt x="361465" y="370248"/>
                </a:lnTo>
                <a:lnTo>
                  <a:pt x="365361" y="370248"/>
                </a:lnTo>
                <a:lnTo>
                  <a:pt x="369258" y="372449"/>
                </a:lnTo>
                <a:lnTo>
                  <a:pt x="369258" y="370248"/>
                </a:lnTo>
                <a:lnTo>
                  <a:pt x="369258" y="372449"/>
                </a:lnTo>
                <a:lnTo>
                  <a:pt x="377950" y="372449"/>
                </a:lnTo>
                <a:lnTo>
                  <a:pt x="377950" y="379601"/>
                </a:lnTo>
                <a:lnTo>
                  <a:pt x="381846" y="379601"/>
                </a:lnTo>
                <a:lnTo>
                  <a:pt x="381846" y="387578"/>
                </a:lnTo>
                <a:lnTo>
                  <a:pt x="388140" y="387578"/>
                </a:lnTo>
                <a:lnTo>
                  <a:pt x="388140" y="391154"/>
                </a:lnTo>
                <a:lnTo>
                  <a:pt x="392037" y="391154"/>
                </a:lnTo>
                <a:lnTo>
                  <a:pt x="392037" y="394730"/>
                </a:lnTo>
                <a:lnTo>
                  <a:pt x="388140" y="394730"/>
                </a:lnTo>
                <a:lnTo>
                  <a:pt x="388140" y="396930"/>
                </a:lnTo>
                <a:lnTo>
                  <a:pt x="374053" y="396930"/>
                </a:lnTo>
                <a:lnTo>
                  <a:pt x="374053" y="407383"/>
                </a:lnTo>
                <a:lnTo>
                  <a:pt x="377950" y="407383"/>
                </a:lnTo>
                <a:lnTo>
                  <a:pt x="377950" y="415635"/>
                </a:lnTo>
                <a:lnTo>
                  <a:pt x="381846" y="415635"/>
                </a:lnTo>
                <a:lnTo>
                  <a:pt x="381846" y="419211"/>
                </a:lnTo>
                <a:lnTo>
                  <a:pt x="384244" y="419211"/>
                </a:lnTo>
                <a:lnTo>
                  <a:pt x="384244" y="422512"/>
                </a:lnTo>
                <a:lnTo>
                  <a:pt x="388140" y="422512"/>
                </a:lnTo>
                <a:lnTo>
                  <a:pt x="388140" y="424988"/>
                </a:lnTo>
                <a:lnTo>
                  <a:pt x="384244" y="424988"/>
                </a:lnTo>
                <a:lnTo>
                  <a:pt x="388140" y="424988"/>
                </a:lnTo>
                <a:lnTo>
                  <a:pt x="388140" y="439016"/>
                </a:lnTo>
                <a:lnTo>
                  <a:pt x="392037" y="439016"/>
                </a:lnTo>
                <a:lnTo>
                  <a:pt x="395633" y="443692"/>
                </a:lnTo>
                <a:lnTo>
                  <a:pt x="395633" y="446993"/>
                </a:lnTo>
                <a:lnTo>
                  <a:pt x="399530" y="446993"/>
                </a:lnTo>
                <a:lnTo>
                  <a:pt x="399530" y="456346"/>
                </a:lnTo>
                <a:lnTo>
                  <a:pt x="404625" y="456346"/>
                </a:lnTo>
                <a:lnTo>
                  <a:pt x="404625" y="463498"/>
                </a:lnTo>
                <a:lnTo>
                  <a:pt x="408521" y="463498"/>
                </a:lnTo>
                <a:lnTo>
                  <a:pt x="408521" y="470375"/>
                </a:lnTo>
                <a:lnTo>
                  <a:pt x="404625" y="470375"/>
                </a:lnTo>
                <a:lnTo>
                  <a:pt x="404625" y="475051"/>
                </a:lnTo>
                <a:lnTo>
                  <a:pt x="408521" y="475051"/>
                </a:lnTo>
                <a:lnTo>
                  <a:pt x="408521" y="479727"/>
                </a:lnTo>
                <a:lnTo>
                  <a:pt x="412118" y="479727"/>
                </a:lnTo>
                <a:lnTo>
                  <a:pt x="408521" y="484403"/>
                </a:lnTo>
                <a:lnTo>
                  <a:pt x="412118" y="484403"/>
                </a:lnTo>
                <a:lnTo>
                  <a:pt x="412118" y="487704"/>
                </a:lnTo>
                <a:lnTo>
                  <a:pt x="414815" y="487704"/>
                </a:lnTo>
                <a:lnTo>
                  <a:pt x="414815" y="494856"/>
                </a:lnTo>
                <a:lnTo>
                  <a:pt x="418712" y="494856"/>
                </a:lnTo>
                <a:lnTo>
                  <a:pt x="418712" y="500633"/>
                </a:lnTo>
                <a:lnTo>
                  <a:pt x="422308" y="500633"/>
                </a:lnTo>
                <a:lnTo>
                  <a:pt x="422308" y="507509"/>
                </a:lnTo>
                <a:lnTo>
                  <a:pt x="426205" y="507509"/>
                </a:lnTo>
                <a:lnTo>
                  <a:pt x="426205" y="515762"/>
                </a:lnTo>
                <a:lnTo>
                  <a:pt x="430101" y="515762"/>
                </a:lnTo>
                <a:lnTo>
                  <a:pt x="430101" y="519338"/>
                </a:lnTo>
                <a:lnTo>
                  <a:pt x="433698" y="519338"/>
                </a:lnTo>
                <a:lnTo>
                  <a:pt x="433698" y="539143"/>
                </a:lnTo>
                <a:lnTo>
                  <a:pt x="430101" y="539143"/>
                </a:lnTo>
                <a:lnTo>
                  <a:pt x="430101" y="550696"/>
                </a:lnTo>
                <a:lnTo>
                  <a:pt x="426205" y="552896"/>
                </a:lnTo>
                <a:lnTo>
                  <a:pt x="422308" y="552896"/>
                </a:lnTo>
                <a:lnTo>
                  <a:pt x="422308" y="563624"/>
                </a:lnTo>
                <a:lnTo>
                  <a:pt x="414815" y="563624"/>
                </a:lnTo>
                <a:lnTo>
                  <a:pt x="414815" y="566925"/>
                </a:lnTo>
                <a:lnTo>
                  <a:pt x="418712" y="566925"/>
                </a:lnTo>
                <a:lnTo>
                  <a:pt x="418712" y="575177"/>
                </a:lnTo>
                <a:lnTo>
                  <a:pt x="422308" y="575177"/>
                </a:lnTo>
                <a:lnTo>
                  <a:pt x="422308" y="580954"/>
                </a:lnTo>
                <a:lnTo>
                  <a:pt x="426205" y="580954"/>
                </a:lnTo>
                <a:lnTo>
                  <a:pt x="426205" y="584530"/>
                </a:lnTo>
                <a:lnTo>
                  <a:pt x="430101" y="584530"/>
                </a:lnTo>
                <a:lnTo>
                  <a:pt x="426205" y="584530"/>
                </a:lnTo>
                <a:lnTo>
                  <a:pt x="430101" y="584530"/>
                </a:lnTo>
                <a:lnTo>
                  <a:pt x="430101" y="588106"/>
                </a:lnTo>
                <a:lnTo>
                  <a:pt x="433698" y="588106"/>
                </a:lnTo>
                <a:lnTo>
                  <a:pt x="433698" y="594983"/>
                </a:lnTo>
                <a:lnTo>
                  <a:pt x="438793" y="598558"/>
                </a:lnTo>
                <a:lnTo>
                  <a:pt x="433698" y="598558"/>
                </a:lnTo>
                <a:lnTo>
                  <a:pt x="433698" y="603235"/>
                </a:lnTo>
                <a:lnTo>
                  <a:pt x="430101" y="604335"/>
                </a:lnTo>
                <a:lnTo>
                  <a:pt x="430101" y="615888"/>
                </a:lnTo>
                <a:lnTo>
                  <a:pt x="433698" y="615888"/>
                </a:lnTo>
                <a:lnTo>
                  <a:pt x="433698" y="628816"/>
                </a:lnTo>
                <a:lnTo>
                  <a:pt x="422308" y="628816"/>
                </a:lnTo>
                <a:lnTo>
                  <a:pt x="422308" y="632117"/>
                </a:lnTo>
                <a:lnTo>
                  <a:pt x="418712" y="632117"/>
                </a:lnTo>
                <a:lnTo>
                  <a:pt x="418712" y="647246"/>
                </a:lnTo>
                <a:lnTo>
                  <a:pt x="422308" y="647246"/>
                </a:lnTo>
                <a:lnTo>
                  <a:pt x="418712" y="647246"/>
                </a:lnTo>
                <a:lnTo>
                  <a:pt x="418712" y="650822"/>
                </a:lnTo>
                <a:lnTo>
                  <a:pt x="422308" y="650822"/>
                </a:lnTo>
                <a:lnTo>
                  <a:pt x="418712" y="650822"/>
                </a:lnTo>
                <a:lnTo>
                  <a:pt x="418712" y="656599"/>
                </a:lnTo>
                <a:lnTo>
                  <a:pt x="422308" y="656599"/>
                </a:lnTo>
                <a:lnTo>
                  <a:pt x="422308" y="660175"/>
                </a:lnTo>
                <a:lnTo>
                  <a:pt x="430101" y="660175"/>
                </a:lnTo>
                <a:lnTo>
                  <a:pt x="430101" y="663751"/>
                </a:lnTo>
                <a:lnTo>
                  <a:pt x="433698" y="663751"/>
                </a:lnTo>
                <a:lnTo>
                  <a:pt x="433698" y="667052"/>
                </a:lnTo>
                <a:lnTo>
                  <a:pt x="438793" y="667052"/>
                </a:lnTo>
                <a:lnTo>
                  <a:pt x="438793" y="671728"/>
                </a:lnTo>
                <a:lnTo>
                  <a:pt x="448984" y="671728"/>
                </a:lnTo>
                <a:lnTo>
                  <a:pt x="448984" y="660175"/>
                </a:lnTo>
                <a:lnTo>
                  <a:pt x="452880" y="656599"/>
                </a:lnTo>
                <a:lnTo>
                  <a:pt x="456777" y="656599"/>
                </a:lnTo>
                <a:lnTo>
                  <a:pt x="460373" y="653298"/>
                </a:lnTo>
                <a:lnTo>
                  <a:pt x="464270" y="653298"/>
                </a:lnTo>
                <a:lnTo>
                  <a:pt x="464270" y="643945"/>
                </a:lnTo>
                <a:lnTo>
                  <a:pt x="469365" y="640370"/>
                </a:lnTo>
                <a:lnTo>
                  <a:pt x="469365" y="635693"/>
                </a:lnTo>
                <a:lnTo>
                  <a:pt x="470564" y="635693"/>
                </a:lnTo>
                <a:lnTo>
                  <a:pt x="470564" y="632117"/>
                </a:lnTo>
                <a:lnTo>
                  <a:pt x="474460" y="628816"/>
                </a:lnTo>
                <a:lnTo>
                  <a:pt x="474460" y="635693"/>
                </a:lnTo>
                <a:lnTo>
                  <a:pt x="479555" y="635693"/>
                </a:lnTo>
                <a:lnTo>
                  <a:pt x="479555" y="640370"/>
                </a:lnTo>
                <a:lnTo>
                  <a:pt x="490945" y="640370"/>
                </a:lnTo>
                <a:lnTo>
                  <a:pt x="490945" y="643945"/>
                </a:lnTo>
                <a:lnTo>
                  <a:pt x="494841" y="643945"/>
                </a:lnTo>
                <a:lnTo>
                  <a:pt x="494841" y="647246"/>
                </a:lnTo>
                <a:lnTo>
                  <a:pt x="497239" y="643945"/>
                </a:lnTo>
                <a:lnTo>
                  <a:pt x="497239" y="640370"/>
                </a:lnTo>
                <a:lnTo>
                  <a:pt x="508629" y="640370"/>
                </a:lnTo>
                <a:lnTo>
                  <a:pt x="513724" y="635693"/>
                </a:lnTo>
                <a:lnTo>
                  <a:pt x="517620" y="635693"/>
                </a:lnTo>
                <a:lnTo>
                  <a:pt x="517620" y="640370"/>
                </a:lnTo>
                <a:lnTo>
                  <a:pt x="517620" y="635693"/>
                </a:lnTo>
                <a:lnTo>
                  <a:pt x="521517" y="640370"/>
                </a:lnTo>
                <a:lnTo>
                  <a:pt x="521517" y="635693"/>
                </a:lnTo>
                <a:lnTo>
                  <a:pt x="523914" y="632117"/>
                </a:lnTo>
                <a:lnTo>
                  <a:pt x="527811" y="632117"/>
                </a:lnTo>
                <a:lnTo>
                  <a:pt x="527811" y="628816"/>
                </a:lnTo>
                <a:lnTo>
                  <a:pt x="531407" y="628816"/>
                </a:lnTo>
                <a:lnTo>
                  <a:pt x="531407" y="632117"/>
                </a:lnTo>
                <a:lnTo>
                  <a:pt x="539200" y="632117"/>
                </a:lnTo>
                <a:lnTo>
                  <a:pt x="539200" y="635693"/>
                </a:lnTo>
                <a:lnTo>
                  <a:pt x="544296" y="632117"/>
                </a:lnTo>
                <a:lnTo>
                  <a:pt x="544296" y="626341"/>
                </a:lnTo>
                <a:lnTo>
                  <a:pt x="551789" y="626341"/>
                </a:lnTo>
                <a:lnTo>
                  <a:pt x="554486" y="628816"/>
                </a:lnTo>
                <a:lnTo>
                  <a:pt x="554486" y="626341"/>
                </a:lnTo>
                <a:lnTo>
                  <a:pt x="561979" y="626341"/>
                </a:lnTo>
                <a:lnTo>
                  <a:pt x="561979" y="623040"/>
                </a:lnTo>
                <a:lnTo>
                  <a:pt x="558083" y="623040"/>
                </a:lnTo>
                <a:lnTo>
                  <a:pt x="558083" y="615888"/>
                </a:lnTo>
                <a:lnTo>
                  <a:pt x="561979" y="619464"/>
                </a:lnTo>
                <a:lnTo>
                  <a:pt x="565876" y="619464"/>
                </a:lnTo>
                <a:lnTo>
                  <a:pt x="569472" y="623060"/>
                </a:lnTo>
                <a:lnTo>
                  <a:pt x="573369" y="623060"/>
                </a:lnTo>
                <a:lnTo>
                  <a:pt x="573369" y="619464"/>
                </a:lnTo>
                <a:lnTo>
                  <a:pt x="578464" y="619464"/>
                </a:lnTo>
                <a:lnTo>
                  <a:pt x="578464" y="623040"/>
                </a:lnTo>
                <a:lnTo>
                  <a:pt x="579663" y="623040"/>
                </a:lnTo>
                <a:lnTo>
                  <a:pt x="579663" y="626341"/>
                </a:lnTo>
                <a:lnTo>
                  <a:pt x="578464" y="626341"/>
                </a:lnTo>
                <a:lnTo>
                  <a:pt x="579663" y="628816"/>
                </a:lnTo>
                <a:lnTo>
                  <a:pt x="579663" y="632117"/>
                </a:lnTo>
                <a:lnTo>
                  <a:pt x="583559" y="632117"/>
                </a:lnTo>
                <a:lnTo>
                  <a:pt x="588654" y="635693"/>
                </a:lnTo>
                <a:lnTo>
                  <a:pt x="588654" y="632117"/>
                </a:lnTo>
                <a:lnTo>
                  <a:pt x="592551" y="632117"/>
                </a:lnTo>
                <a:lnTo>
                  <a:pt x="592551" y="635693"/>
                </a:lnTo>
                <a:lnTo>
                  <a:pt x="600044" y="635693"/>
                </a:lnTo>
                <a:lnTo>
                  <a:pt x="600044" y="640370"/>
                </a:lnTo>
                <a:lnTo>
                  <a:pt x="606338" y="640370"/>
                </a:lnTo>
                <a:lnTo>
                  <a:pt x="606338" y="647246"/>
                </a:lnTo>
                <a:lnTo>
                  <a:pt x="610235" y="647246"/>
                </a:lnTo>
                <a:lnTo>
                  <a:pt x="610235" y="653298"/>
                </a:lnTo>
                <a:lnTo>
                  <a:pt x="592551" y="653298"/>
                </a:lnTo>
                <a:lnTo>
                  <a:pt x="592551" y="650822"/>
                </a:lnTo>
                <a:lnTo>
                  <a:pt x="588654" y="650822"/>
                </a:lnTo>
                <a:lnTo>
                  <a:pt x="588654" y="653298"/>
                </a:lnTo>
                <a:lnTo>
                  <a:pt x="583559" y="653298"/>
                </a:lnTo>
                <a:lnTo>
                  <a:pt x="583559" y="656599"/>
                </a:lnTo>
                <a:lnTo>
                  <a:pt x="579663" y="656599"/>
                </a:lnTo>
                <a:lnTo>
                  <a:pt x="579663" y="660175"/>
                </a:lnTo>
                <a:lnTo>
                  <a:pt x="578464" y="660175"/>
                </a:lnTo>
                <a:lnTo>
                  <a:pt x="578464" y="663751"/>
                </a:lnTo>
                <a:lnTo>
                  <a:pt x="569472" y="663751"/>
                </a:lnTo>
                <a:lnTo>
                  <a:pt x="569472" y="675304"/>
                </a:lnTo>
                <a:lnTo>
                  <a:pt x="565876" y="675304"/>
                </a:lnTo>
                <a:lnTo>
                  <a:pt x="565876" y="681080"/>
                </a:lnTo>
                <a:lnTo>
                  <a:pt x="561979" y="681080"/>
                </a:lnTo>
                <a:lnTo>
                  <a:pt x="561979" y="688232"/>
                </a:lnTo>
                <a:lnTo>
                  <a:pt x="565876" y="691533"/>
                </a:lnTo>
                <a:lnTo>
                  <a:pt x="569472" y="695129"/>
                </a:lnTo>
                <a:lnTo>
                  <a:pt x="569472" y="699785"/>
                </a:lnTo>
                <a:lnTo>
                  <a:pt x="573369" y="699785"/>
                </a:lnTo>
                <a:lnTo>
                  <a:pt x="573369" y="708037"/>
                </a:lnTo>
                <a:lnTo>
                  <a:pt x="569472" y="708037"/>
                </a:lnTo>
                <a:lnTo>
                  <a:pt x="569472" y="726467"/>
                </a:lnTo>
                <a:lnTo>
                  <a:pt x="565876" y="726467"/>
                </a:lnTo>
                <a:lnTo>
                  <a:pt x="569472" y="726467"/>
                </a:lnTo>
                <a:lnTo>
                  <a:pt x="569472" y="728943"/>
                </a:lnTo>
                <a:lnTo>
                  <a:pt x="565876" y="728943"/>
                </a:lnTo>
                <a:lnTo>
                  <a:pt x="565876" y="732244"/>
                </a:lnTo>
                <a:lnTo>
                  <a:pt x="561979" y="732244"/>
                </a:lnTo>
                <a:lnTo>
                  <a:pt x="561979" y="735820"/>
                </a:lnTo>
                <a:lnTo>
                  <a:pt x="565876" y="740496"/>
                </a:lnTo>
                <a:lnTo>
                  <a:pt x="565876" y="744072"/>
                </a:lnTo>
                <a:lnTo>
                  <a:pt x="561979" y="744072"/>
                </a:lnTo>
                <a:lnTo>
                  <a:pt x="561979" y="747648"/>
                </a:lnTo>
                <a:lnTo>
                  <a:pt x="554486" y="747648"/>
                </a:lnTo>
                <a:lnTo>
                  <a:pt x="554486" y="750949"/>
                </a:lnTo>
                <a:lnTo>
                  <a:pt x="551789" y="750949"/>
                </a:lnTo>
                <a:lnTo>
                  <a:pt x="551789" y="754525"/>
                </a:lnTo>
                <a:lnTo>
                  <a:pt x="547892" y="754525"/>
                </a:lnTo>
                <a:lnTo>
                  <a:pt x="544296" y="756725"/>
                </a:lnTo>
                <a:lnTo>
                  <a:pt x="539200" y="756725"/>
                </a:lnTo>
                <a:lnTo>
                  <a:pt x="539200" y="767178"/>
                </a:lnTo>
                <a:lnTo>
                  <a:pt x="535304" y="767178"/>
                </a:lnTo>
                <a:lnTo>
                  <a:pt x="535304" y="771854"/>
                </a:lnTo>
                <a:lnTo>
                  <a:pt x="531407" y="771854"/>
                </a:lnTo>
                <a:lnTo>
                  <a:pt x="531407" y="779006"/>
                </a:lnTo>
                <a:lnTo>
                  <a:pt x="527811" y="779006"/>
                </a:lnTo>
                <a:lnTo>
                  <a:pt x="527811" y="784783"/>
                </a:lnTo>
                <a:lnTo>
                  <a:pt x="523914" y="784783"/>
                </a:lnTo>
                <a:lnTo>
                  <a:pt x="523914" y="788359"/>
                </a:lnTo>
                <a:lnTo>
                  <a:pt x="517620" y="788359"/>
                </a:lnTo>
                <a:lnTo>
                  <a:pt x="513724" y="784783"/>
                </a:lnTo>
                <a:lnTo>
                  <a:pt x="494841" y="784783"/>
                </a:lnTo>
                <a:lnTo>
                  <a:pt x="494841" y="795236"/>
                </a:lnTo>
                <a:lnTo>
                  <a:pt x="490945" y="795236"/>
                </a:lnTo>
                <a:lnTo>
                  <a:pt x="490945" y="806789"/>
                </a:lnTo>
                <a:lnTo>
                  <a:pt x="494841" y="806789"/>
                </a:lnTo>
                <a:lnTo>
                  <a:pt x="494841" y="812840"/>
                </a:lnTo>
                <a:lnTo>
                  <a:pt x="490945" y="809264"/>
                </a:lnTo>
                <a:lnTo>
                  <a:pt x="487049" y="809264"/>
                </a:lnTo>
                <a:lnTo>
                  <a:pt x="487049" y="812840"/>
                </a:lnTo>
                <a:lnTo>
                  <a:pt x="479555" y="812840"/>
                </a:lnTo>
                <a:lnTo>
                  <a:pt x="479555" y="809264"/>
                </a:lnTo>
                <a:lnTo>
                  <a:pt x="469365" y="809264"/>
                </a:lnTo>
                <a:lnTo>
                  <a:pt x="469365" y="812840"/>
                </a:lnTo>
                <a:lnTo>
                  <a:pt x="464270" y="812840"/>
                </a:lnTo>
                <a:lnTo>
                  <a:pt x="464270" y="809264"/>
                </a:lnTo>
                <a:lnTo>
                  <a:pt x="460373" y="809264"/>
                </a:lnTo>
                <a:lnTo>
                  <a:pt x="460373" y="806789"/>
                </a:lnTo>
                <a:lnTo>
                  <a:pt x="452880" y="806789"/>
                </a:lnTo>
                <a:lnTo>
                  <a:pt x="456777" y="806789"/>
                </a:lnTo>
                <a:lnTo>
                  <a:pt x="456777" y="803488"/>
                </a:lnTo>
                <a:lnTo>
                  <a:pt x="452880" y="803488"/>
                </a:lnTo>
                <a:lnTo>
                  <a:pt x="452880" y="799912"/>
                </a:lnTo>
                <a:lnTo>
                  <a:pt x="448984" y="803488"/>
                </a:lnTo>
                <a:lnTo>
                  <a:pt x="443889" y="806789"/>
                </a:lnTo>
                <a:lnTo>
                  <a:pt x="433698" y="806789"/>
                </a:lnTo>
                <a:lnTo>
                  <a:pt x="433698" y="809264"/>
                </a:lnTo>
                <a:lnTo>
                  <a:pt x="426205" y="809264"/>
                </a:lnTo>
                <a:lnTo>
                  <a:pt x="422308" y="812840"/>
                </a:lnTo>
                <a:lnTo>
                  <a:pt x="408521" y="812840"/>
                </a:lnTo>
                <a:lnTo>
                  <a:pt x="408521" y="816141"/>
                </a:lnTo>
                <a:lnTo>
                  <a:pt x="392037" y="816141"/>
                </a:lnTo>
                <a:lnTo>
                  <a:pt x="392037" y="819717"/>
                </a:lnTo>
                <a:lnTo>
                  <a:pt x="381846" y="819717"/>
                </a:lnTo>
                <a:lnTo>
                  <a:pt x="381846" y="816141"/>
                </a:lnTo>
                <a:lnTo>
                  <a:pt x="377950" y="816141"/>
                </a:lnTo>
                <a:lnTo>
                  <a:pt x="377950" y="812840"/>
                </a:lnTo>
                <a:lnTo>
                  <a:pt x="374053" y="812840"/>
                </a:lnTo>
                <a:lnTo>
                  <a:pt x="369258" y="809264"/>
                </a:lnTo>
                <a:lnTo>
                  <a:pt x="365361" y="809264"/>
                </a:lnTo>
                <a:lnTo>
                  <a:pt x="365361" y="799912"/>
                </a:lnTo>
                <a:lnTo>
                  <a:pt x="361465" y="799912"/>
                </a:lnTo>
                <a:lnTo>
                  <a:pt x="361465" y="795236"/>
                </a:lnTo>
                <a:lnTo>
                  <a:pt x="357568" y="795236"/>
                </a:lnTo>
                <a:lnTo>
                  <a:pt x="355171" y="791660"/>
                </a:lnTo>
                <a:lnTo>
                  <a:pt x="339885" y="791660"/>
                </a:lnTo>
                <a:lnTo>
                  <a:pt x="334790" y="795236"/>
                </a:lnTo>
                <a:lnTo>
                  <a:pt x="334790" y="809264"/>
                </a:lnTo>
                <a:lnTo>
                  <a:pt x="339885" y="809264"/>
                </a:lnTo>
                <a:lnTo>
                  <a:pt x="339885" y="812840"/>
                </a:lnTo>
                <a:lnTo>
                  <a:pt x="334790" y="812840"/>
                </a:lnTo>
                <a:lnTo>
                  <a:pt x="339885" y="816141"/>
                </a:lnTo>
                <a:lnTo>
                  <a:pt x="339885" y="819717"/>
                </a:lnTo>
                <a:lnTo>
                  <a:pt x="331193" y="819717"/>
                </a:lnTo>
                <a:lnTo>
                  <a:pt x="331193" y="823293"/>
                </a:lnTo>
                <a:lnTo>
                  <a:pt x="329694" y="823293"/>
                </a:lnTo>
                <a:lnTo>
                  <a:pt x="329694" y="826594"/>
                </a:lnTo>
                <a:lnTo>
                  <a:pt x="324599" y="826594"/>
                </a:lnTo>
                <a:lnTo>
                  <a:pt x="324599" y="831270"/>
                </a:lnTo>
                <a:lnTo>
                  <a:pt x="321002" y="831270"/>
                </a:lnTo>
                <a:lnTo>
                  <a:pt x="321002" y="832370"/>
                </a:lnTo>
                <a:lnTo>
                  <a:pt x="317106" y="832370"/>
                </a:lnTo>
                <a:lnTo>
                  <a:pt x="317106" y="840623"/>
                </a:lnTo>
                <a:lnTo>
                  <a:pt x="313210" y="840623"/>
                </a:lnTo>
                <a:lnTo>
                  <a:pt x="313210" y="844199"/>
                </a:lnTo>
                <a:lnTo>
                  <a:pt x="309613" y="844199"/>
                </a:lnTo>
                <a:lnTo>
                  <a:pt x="309613" y="847774"/>
                </a:lnTo>
                <a:lnTo>
                  <a:pt x="304518" y="847774"/>
                </a:lnTo>
                <a:lnTo>
                  <a:pt x="304518" y="851075"/>
                </a:lnTo>
                <a:lnTo>
                  <a:pt x="300621" y="851075"/>
                </a:lnTo>
                <a:lnTo>
                  <a:pt x="300621" y="854651"/>
                </a:lnTo>
                <a:lnTo>
                  <a:pt x="299422" y="854651"/>
                </a:lnTo>
                <a:lnTo>
                  <a:pt x="299422" y="860428"/>
                </a:lnTo>
                <a:lnTo>
                  <a:pt x="294327" y="860428"/>
                </a:lnTo>
                <a:lnTo>
                  <a:pt x="294327" y="864004"/>
                </a:lnTo>
                <a:lnTo>
                  <a:pt x="290431" y="864004"/>
                </a:lnTo>
                <a:lnTo>
                  <a:pt x="290431" y="868680"/>
                </a:lnTo>
                <a:lnTo>
                  <a:pt x="282938" y="868680"/>
                </a:lnTo>
                <a:lnTo>
                  <a:pt x="282938" y="864004"/>
                </a:lnTo>
                <a:lnTo>
                  <a:pt x="279041" y="864004"/>
                </a:lnTo>
                <a:lnTo>
                  <a:pt x="282938" y="864004"/>
                </a:lnTo>
                <a:lnTo>
                  <a:pt x="282938" y="860428"/>
                </a:lnTo>
                <a:lnTo>
                  <a:pt x="279041" y="860428"/>
                </a:lnTo>
                <a:lnTo>
                  <a:pt x="279041" y="856852"/>
                </a:lnTo>
                <a:lnTo>
                  <a:pt x="282938" y="856852"/>
                </a:lnTo>
                <a:lnTo>
                  <a:pt x="282938" y="847774"/>
                </a:lnTo>
                <a:lnTo>
                  <a:pt x="286534" y="847774"/>
                </a:lnTo>
                <a:lnTo>
                  <a:pt x="286534" y="844199"/>
                </a:lnTo>
                <a:lnTo>
                  <a:pt x="282938" y="844199"/>
                </a:lnTo>
                <a:lnTo>
                  <a:pt x="282938" y="835946"/>
                </a:lnTo>
                <a:lnTo>
                  <a:pt x="286534" y="835946"/>
                </a:lnTo>
                <a:lnTo>
                  <a:pt x="286534" y="832370"/>
                </a:lnTo>
                <a:lnTo>
                  <a:pt x="294327" y="832370"/>
                </a:lnTo>
                <a:lnTo>
                  <a:pt x="294327" y="831270"/>
                </a:lnTo>
                <a:lnTo>
                  <a:pt x="290431" y="826594"/>
                </a:lnTo>
                <a:lnTo>
                  <a:pt x="294327" y="826594"/>
                </a:lnTo>
                <a:lnTo>
                  <a:pt x="294327" y="823293"/>
                </a:lnTo>
                <a:lnTo>
                  <a:pt x="290431" y="823293"/>
                </a:lnTo>
                <a:lnTo>
                  <a:pt x="290431" y="816141"/>
                </a:lnTo>
                <a:lnTo>
                  <a:pt x="286534" y="812840"/>
                </a:lnTo>
                <a:lnTo>
                  <a:pt x="282938" y="812840"/>
                </a:lnTo>
                <a:lnTo>
                  <a:pt x="282938" y="809264"/>
                </a:lnTo>
                <a:lnTo>
                  <a:pt x="275145" y="809264"/>
                </a:lnTo>
                <a:lnTo>
                  <a:pt x="275145" y="812840"/>
                </a:lnTo>
                <a:lnTo>
                  <a:pt x="268851" y="812840"/>
                </a:lnTo>
                <a:lnTo>
                  <a:pt x="268851" y="816141"/>
                </a:lnTo>
                <a:lnTo>
                  <a:pt x="264954" y="816141"/>
                </a:lnTo>
                <a:lnTo>
                  <a:pt x="264954" y="826594"/>
                </a:lnTo>
                <a:lnTo>
                  <a:pt x="259859" y="826594"/>
                </a:lnTo>
                <a:lnTo>
                  <a:pt x="259859" y="832370"/>
                </a:lnTo>
                <a:lnTo>
                  <a:pt x="242175" y="832370"/>
                </a:lnTo>
                <a:lnTo>
                  <a:pt x="238279" y="831270"/>
                </a:lnTo>
                <a:lnTo>
                  <a:pt x="221794" y="831270"/>
                </a:lnTo>
                <a:lnTo>
                  <a:pt x="221794" y="826594"/>
                </a:lnTo>
                <a:lnTo>
                  <a:pt x="218197" y="826594"/>
                </a:lnTo>
                <a:lnTo>
                  <a:pt x="221794" y="826594"/>
                </a:lnTo>
                <a:lnTo>
                  <a:pt x="221794" y="823293"/>
                </a:lnTo>
                <a:lnTo>
                  <a:pt x="218197" y="823293"/>
                </a:lnTo>
                <a:lnTo>
                  <a:pt x="218197" y="812840"/>
                </a:lnTo>
                <a:lnTo>
                  <a:pt x="215500" y="812840"/>
                </a:lnTo>
                <a:lnTo>
                  <a:pt x="215500" y="806789"/>
                </a:lnTo>
                <a:lnTo>
                  <a:pt x="218197" y="806789"/>
                </a:lnTo>
                <a:lnTo>
                  <a:pt x="218197" y="803488"/>
                </a:lnTo>
                <a:lnTo>
                  <a:pt x="221794" y="803488"/>
                </a:lnTo>
                <a:lnTo>
                  <a:pt x="221794" y="799912"/>
                </a:lnTo>
                <a:lnTo>
                  <a:pt x="215500" y="799912"/>
                </a:lnTo>
                <a:lnTo>
                  <a:pt x="211903" y="795236"/>
                </a:lnTo>
                <a:lnTo>
                  <a:pt x="208007" y="795236"/>
                </a:lnTo>
                <a:lnTo>
                  <a:pt x="208007" y="791660"/>
                </a:lnTo>
                <a:lnTo>
                  <a:pt x="208007" y="795236"/>
                </a:lnTo>
                <a:lnTo>
                  <a:pt x="204111" y="791660"/>
                </a:lnTo>
                <a:lnTo>
                  <a:pt x="200214" y="791660"/>
                </a:lnTo>
                <a:lnTo>
                  <a:pt x="200214" y="788359"/>
                </a:lnTo>
                <a:lnTo>
                  <a:pt x="195119" y="788359"/>
                </a:lnTo>
                <a:lnTo>
                  <a:pt x="195119" y="784783"/>
                </a:lnTo>
                <a:lnTo>
                  <a:pt x="191522" y="784783"/>
                </a:lnTo>
                <a:lnTo>
                  <a:pt x="195119" y="781186"/>
                </a:lnTo>
                <a:lnTo>
                  <a:pt x="195119" y="779006"/>
                </a:lnTo>
                <a:lnTo>
                  <a:pt x="200214" y="775430"/>
                </a:lnTo>
                <a:lnTo>
                  <a:pt x="200214" y="763877"/>
                </a:lnTo>
                <a:lnTo>
                  <a:pt x="195119" y="763877"/>
                </a:lnTo>
                <a:lnTo>
                  <a:pt x="200214" y="763877"/>
                </a:lnTo>
                <a:lnTo>
                  <a:pt x="200214" y="756725"/>
                </a:lnTo>
                <a:lnTo>
                  <a:pt x="195119" y="756725"/>
                </a:lnTo>
                <a:lnTo>
                  <a:pt x="195119" y="754525"/>
                </a:lnTo>
                <a:lnTo>
                  <a:pt x="190323" y="754525"/>
                </a:lnTo>
                <a:lnTo>
                  <a:pt x="190323" y="750949"/>
                </a:lnTo>
                <a:lnTo>
                  <a:pt x="185228" y="750949"/>
                </a:lnTo>
                <a:lnTo>
                  <a:pt x="185228" y="754525"/>
                </a:lnTo>
                <a:lnTo>
                  <a:pt x="177435" y="754525"/>
                </a:lnTo>
                <a:lnTo>
                  <a:pt x="177435" y="750949"/>
                </a:lnTo>
                <a:lnTo>
                  <a:pt x="169942" y="750949"/>
                </a:lnTo>
                <a:lnTo>
                  <a:pt x="169942" y="747648"/>
                </a:lnTo>
                <a:lnTo>
                  <a:pt x="154656" y="747648"/>
                </a:lnTo>
                <a:lnTo>
                  <a:pt x="154656" y="744072"/>
                </a:lnTo>
                <a:lnTo>
                  <a:pt x="150760" y="747648"/>
                </a:lnTo>
                <a:lnTo>
                  <a:pt x="143267" y="747648"/>
                </a:lnTo>
                <a:lnTo>
                  <a:pt x="139370" y="744072"/>
                </a:lnTo>
                <a:lnTo>
                  <a:pt x="135774" y="744072"/>
                </a:lnTo>
                <a:lnTo>
                  <a:pt x="135774" y="740496"/>
                </a:lnTo>
                <a:lnTo>
                  <a:pt x="135774" y="744072"/>
                </a:lnTo>
                <a:lnTo>
                  <a:pt x="112695" y="744072"/>
                </a:lnTo>
                <a:lnTo>
                  <a:pt x="112695" y="740496"/>
                </a:lnTo>
                <a:lnTo>
                  <a:pt x="106401" y="740496"/>
                </a:lnTo>
                <a:lnTo>
                  <a:pt x="106401" y="735820"/>
                </a:lnTo>
                <a:lnTo>
                  <a:pt x="102505" y="735820"/>
                </a:lnTo>
                <a:lnTo>
                  <a:pt x="102505" y="732244"/>
                </a:lnTo>
                <a:lnTo>
                  <a:pt x="106401" y="732244"/>
                </a:lnTo>
                <a:lnTo>
                  <a:pt x="109098" y="728943"/>
                </a:lnTo>
                <a:lnTo>
                  <a:pt x="109098" y="732244"/>
                </a:lnTo>
                <a:lnTo>
                  <a:pt x="109098" y="728943"/>
                </a:lnTo>
                <a:lnTo>
                  <a:pt x="116592" y="728943"/>
                </a:lnTo>
                <a:lnTo>
                  <a:pt x="116592" y="726467"/>
                </a:lnTo>
                <a:lnTo>
                  <a:pt x="125583" y="726467"/>
                </a:lnTo>
                <a:lnTo>
                  <a:pt x="125583" y="723166"/>
                </a:lnTo>
                <a:lnTo>
                  <a:pt x="129180" y="723166"/>
                </a:lnTo>
                <a:lnTo>
                  <a:pt x="129180" y="708037"/>
                </a:lnTo>
                <a:lnTo>
                  <a:pt x="133076" y="704462"/>
                </a:lnTo>
                <a:lnTo>
                  <a:pt x="129180" y="703361"/>
                </a:lnTo>
                <a:lnTo>
                  <a:pt x="129180" y="699785"/>
                </a:lnTo>
                <a:lnTo>
                  <a:pt x="125583" y="699785"/>
                </a:lnTo>
                <a:lnTo>
                  <a:pt x="125583" y="695109"/>
                </a:lnTo>
                <a:lnTo>
                  <a:pt x="120488" y="691533"/>
                </a:lnTo>
                <a:lnTo>
                  <a:pt x="125583" y="691533"/>
                </a:lnTo>
                <a:lnTo>
                  <a:pt x="125583" y="688232"/>
                </a:lnTo>
                <a:lnTo>
                  <a:pt x="129180" y="688232"/>
                </a:lnTo>
                <a:lnTo>
                  <a:pt x="129180" y="681080"/>
                </a:lnTo>
                <a:lnTo>
                  <a:pt x="125583" y="681080"/>
                </a:lnTo>
                <a:lnTo>
                  <a:pt x="125583" y="675304"/>
                </a:lnTo>
                <a:lnTo>
                  <a:pt x="120488" y="675304"/>
                </a:lnTo>
                <a:lnTo>
                  <a:pt x="120488" y="671728"/>
                </a:lnTo>
                <a:lnTo>
                  <a:pt x="116592" y="667052"/>
                </a:lnTo>
                <a:lnTo>
                  <a:pt x="112695" y="667052"/>
                </a:lnTo>
                <a:lnTo>
                  <a:pt x="112695" y="671728"/>
                </a:lnTo>
                <a:lnTo>
                  <a:pt x="102505" y="671728"/>
                </a:lnTo>
                <a:lnTo>
                  <a:pt x="102505" y="667052"/>
                </a:lnTo>
                <a:lnTo>
                  <a:pt x="109098" y="667052"/>
                </a:lnTo>
                <a:lnTo>
                  <a:pt x="109098" y="663751"/>
                </a:lnTo>
                <a:lnTo>
                  <a:pt x="109098" y="667052"/>
                </a:lnTo>
                <a:lnTo>
                  <a:pt x="112695" y="663751"/>
                </a:lnTo>
                <a:lnTo>
                  <a:pt x="106401" y="663751"/>
                </a:lnTo>
                <a:lnTo>
                  <a:pt x="106401" y="660175"/>
                </a:lnTo>
                <a:lnTo>
                  <a:pt x="102505" y="660175"/>
                </a:lnTo>
                <a:lnTo>
                  <a:pt x="102505" y="650822"/>
                </a:lnTo>
                <a:lnTo>
                  <a:pt x="109098" y="650822"/>
                </a:lnTo>
                <a:lnTo>
                  <a:pt x="109098" y="640370"/>
                </a:lnTo>
                <a:lnTo>
                  <a:pt x="112695" y="640370"/>
                </a:lnTo>
                <a:lnTo>
                  <a:pt x="112695" y="635693"/>
                </a:lnTo>
                <a:lnTo>
                  <a:pt x="109098" y="635693"/>
                </a:lnTo>
                <a:lnTo>
                  <a:pt x="109098" y="640370"/>
                </a:lnTo>
                <a:lnTo>
                  <a:pt x="106401" y="640370"/>
                </a:lnTo>
                <a:lnTo>
                  <a:pt x="106401" y="643945"/>
                </a:lnTo>
                <a:lnTo>
                  <a:pt x="95012" y="643945"/>
                </a:lnTo>
                <a:lnTo>
                  <a:pt x="95012" y="647246"/>
                </a:lnTo>
                <a:lnTo>
                  <a:pt x="86020" y="647246"/>
                </a:lnTo>
                <a:lnTo>
                  <a:pt x="86020" y="643945"/>
                </a:lnTo>
                <a:lnTo>
                  <a:pt x="82423" y="643945"/>
                </a:lnTo>
                <a:lnTo>
                  <a:pt x="82423" y="640370"/>
                </a:lnTo>
                <a:lnTo>
                  <a:pt x="78527" y="635693"/>
                </a:lnTo>
                <a:lnTo>
                  <a:pt x="78527" y="632117"/>
                </a:lnTo>
                <a:lnTo>
                  <a:pt x="82423" y="632117"/>
                </a:lnTo>
                <a:lnTo>
                  <a:pt x="78527" y="632117"/>
                </a:lnTo>
                <a:lnTo>
                  <a:pt x="78527" y="626341"/>
                </a:lnTo>
                <a:lnTo>
                  <a:pt x="82423" y="626341"/>
                </a:lnTo>
                <a:lnTo>
                  <a:pt x="82423" y="623040"/>
                </a:lnTo>
                <a:lnTo>
                  <a:pt x="86020" y="623040"/>
                </a:lnTo>
                <a:lnTo>
                  <a:pt x="86020" y="619464"/>
                </a:lnTo>
                <a:lnTo>
                  <a:pt x="89916" y="615888"/>
                </a:lnTo>
                <a:lnTo>
                  <a:pt x="95012" y="615888"/>
                </a:lnTo>
                <a:lnTo>
                  <a:pt x="95012" y="612312"/>
                </a:lnTo>
                <a:lnTo>
                  <a:pt x="89916" y="615888"/>
                </a:lnTo>
                <a:lnTo>
                  <a:pt x="89916" y="612312"/>
                </a:lnTo>
                <a:lnTo>
                  <a:pt x="76129" y="612312"/>
                </a:lnTo>
                <a:lnTo>
                  <a:pt x="76129" y="607636"/>
                </a:lnTo>
                <a:lnTo>
                  <a:pt x="72233" y="607636"/>
                </a:lnTo>
                <a:lnTo>
                  <a:pt x="72233" y="604335"/>
                </a:lnTo>
                <a:lnTo>
                  <a:pt x="68336" y="604335"/>
                </a:lnTo>
                <a:lnTo>
                  <a:pt x="68336" y="603235"/>
                </a:lnTo>
                <a:lnTo>
                  <a:pt x="72233" y="603235"/>
                </a:lnTo>
                <a:lnTo>
                  <a:pt x="72233" y="598558"/>
                </a:lnTo>
                <a:lnTo>
                  <a:pt x="68336" y="594983"/>
                </a:lnTo>
                <a:lnTo>
                  <a:pt x="64440" y="594983"/>
                </a:lnTo>
                <a:lnTo>
                  <a:pt x="64440" y="598558"/>
                </a:lnTo>
                <a:lnTo>
                  <a:pt x="60843" y="603235"/>
                </a:lnTo>
                <a:lnTo>
                  <a:pt x="55748" y="603235"/>
                </a:lnTo>
                <a:lnTo>
                  <a:pt x="55748" y="604335"/>
                </a:lnTo>
                <a:lnTo>
                  <a:pt x="51851" y="604335"/>
                </a:lnTo>
                <a:lnTo>
                  <a:pt x="51851" y="607636"/>
                </a:lnTo>
                <a:lnTo>
                  <a:pt x="50653" y="607636"/>
                </a:lnTo>
                <a:lnTo>
                  <a:pt x="50653" y="612312"/>
                </a:lnTo>
                <a:lnTo>
                  <a:pt x="45557" y="612312"/>
                </a:lnTo>
                <a:lnTo>
                  <a:pt x="45557" y="607636"/>
                </a:lnTo>
                <a:lnTo>
                  <a:pt x="45557" y="612312"/>
                </a:lnTo>
                <a:lnTo>
                  <a:pt x="45557" y="607636"/>
                </a:lnTo>
                <a:lnTo>
                  <a:pt x="41661" y="612312"/>
                </a:lnTo>
                <a:lnTo>
                  <a:pt x="25176" y="612312"/>
                </a:lnTo>
                <a:lnTo>
                  <a:pt x="25176" y="615888"/>
                </a:lnTo>
                <a:lnTo>
                  <a:pt x="23977" y="615888"/>
                </a:lnTo>
                <a:lnTo>
                  <a:pt x="23977" y="604335"/>
                </a:lnTo>
                <a:lnTo>
                  <a:pt x="20081" y="604335"/>
                </a:lnTo>
                <a:lnTo>
                  <a:pt x="20081" y="591407"/>
                </a:lnTo>
                <a:lnTo>
                  <a:pt x="16484" y="591407"/>
                </a:lnTo>
                <a:lnTo>
                  <a:pt x="16484" y="584530"/>
                </a:lnTo>
                <a:lnTo>
                  <a:pt x="11389" y="580954"/>
                </a:lnTo>
                <a:lnTo>
                  <a:pt x="16484" y="576278"/>
                </a:lnTo>
                <a:lnTo>
                  <a:pt x="20081" y="576278"/>
                </a:lnTo>
                <a:lnTo>
                  <a:pt x="20081" y="571601"/>
                </a:lnTo>
                <a:lnTo>
                  <a:pt x="23977" y="571601"/>
                </a:lnTo>
                <a:lnTo>
                  <a:pt x="23977" y="566925"/>
                </a:lnTo>
                <a:lnTo>
                  <a:pt x="3596" y="566925"/>
                </a:lnTo>
                <a:lnTo>
                  <a:pt x="7493" y="566925"/>
                </a:lnTo>
                <a:lnTo>
                  <a:pt x="7493" y="563624"/>
                </a:lnTo>
                <a:lnTo>
                  <a:pt x="0" y="563624"/>
                </a:lnTo>
                <a:lnTo>
                  <a:pt x="3596" y="563624"/>
                </a:lnTo>
                <a:lnTo>
                  <a:pt x="3596" y="556472"/>
                </a:lnTo>
                <a:lnTo>
                  <a:pt x="7493" y="556472"/>
                </a:lnTo>
                <a:lnTo>
                  <a:pt x="7493" y="550696"/>
                </a:lnTo>
                <a:lnTo>
                  <a:pt x="11389" y="550696"/>
                </a:lnTo>
                <a:lnTo>
                  <a:pt x="7493" y="547120"/>
                </a:lnTo>
                <a:lnTo>
                  <a:pt x="11389" y="547120"/>
                </a:lnTo>
                <a:lnTo>
                  <a:pt x="11389" y="539143"/>
                </a:lnTo>
                <a:lnTo>
                  <a:pt x="16484" y="535567"/>
                </a:lnTo>
                <a:lnTo>
                  <a:pt x="16484" y="531991"/>
                </a:lnTo>
                <a:lnTo>
                  <a:pt x="20081" y="531991"/>
                </a:lnTo>
                <a:lnTo>
                  <a:pt x="20081" y="535567"/>
                </a:lnTo>
                <a:lnTo>
                  <a:pt x="20081" y="531991"/>
                </a:lnTo>
                <a:lnTo>
                  <a:pt x="25176" y="531991"/>
                </a:lnTo>
                <a:lnTo>
                  <a:pt x="25176" y="525114"/>
                </a:lnTo>
                <a:lnTo>
                  <a:pt x="30271" y="525114"/>
                </a:lnTo>
                <a:lnTo>
                  <a:pt x="30271" y="522638"/>
                </a:lnTo>
                <a:lnTo>
                  <a:pt x="20081" y="522638"/>
                </a:lnTo>
                <a:lnTo>
                  <a:pt x="20081" y="519338"/>
                </a:lnTo>
                <a:lnTo>
                  <a:pt x="16484" y="519338"/>
                </a:lnTo>
                <a:lnTo>
                  <a:pt x="16484" y="504208"/>
                </a:lnTo>
                <a:lnTo>
                  <a:pt x="20081" y="504208"/>
                </a:lnTo>
                <a:lnTo>
                  <a:pt x="20081" y="494856"/>
                </a:lnTo>
                <a:lnTo>
                  <a:pt x="23977" y="494856"/>
                </a:lnTo>
                <a:lnTo>
                  <a:pt x="23977" y="487704"/>
                </a:lnTo>
                <a:lnTo>
                  <a:pt x="25176" y="487704"/>
                </a:lnTo>
                <a:lnTo>
                  <a:pt x="25176" y="484403"/>
                </a:lnTo>
                <a:lnTo>
                  <a:pt x="30271" y="484403"/>
                </a:lnTo>
                <a:lnTo>
                  <a:pt x="30271" y="476151"/>
                </a:lnTo>
                <a:lnTo>
                  <a:pt x="45557" y="476151"/>
                </a:lnTo>
                <a:lnTo>
                  <a:pt x="50653" y="479727"/>
                </a:lnTo>
                <a:lnTo>
                  <a:pt x="51851" y="479727"/>
                </a:lnTo>
                <a:lnTo>
                  <a:pt x="51851" y="484403"/>
                </a:lnTo>
                <a:lnTo>
                  <a:pt x="51851" y="479727"/>
                </a:lnTo>
                <a:lnTo>
                  <a:pt x="55748" y="479727"/>
                </a:lnTo>
                <a:lnTo>
                  <a:pt x="55748" y="484403"/>
                </a:lnTo>
                <a:lnTo>
                  <a:pt x="60843" y="484403"/>
                </a:lnTo>
                <a:lnTo>
                  <a:pt x="60843" y="479727"/>
                </a:lnTo>
                <a:lnTo>
                  <a:pt x="64440" y="479727"/>
                </a:lnTo>
                <a:lnTo>
                  <a:pt x="64440" y="484403"/>
                </a:lnTo>
                <a:lnTo>
                  <a:pt x="68336" y="484403"/>
                </a:lnTo>
                <a:lnTo>
                  <a:pt x="68336" y="479727"/>
                </a:lnTo>
                <a:lnTo>
                  <a:pt x="72233" y="479727"/>
                </a:lnTo>
                <a:lnTo>
                  <a:pt x="72233" y="476151"/>
                </a:lnTo>
                <a:lnTo>
                  <a:pt x="82423" y="476151"/>
                </a:lnTo>
                <a:lnTo>
                  <a:pt x="82423" y="479727"/>
                </a:lnTo>
                <a:lnTo>
                  <a:pt x="102505" y="479727"/>
                </a:lnTo>
                <a:lnTo>
                  <a:pt x="102505" y="470375"/>
                </a:lnTo>
                <a:lnTo>
                  <a:pt x="98908" y="470375"/>
                </a:lnTo>
                <a:lnTo>
                  <a:pt x="98908" y="466799"/>
                </a:lnTo>
                <a:lnTo>
                  <a:pt x="95012" y="463498"/>
                </a:lnTo>
                <a:lnTo>
                  <a:pt x="98908" y="463498"/>
                </a:lnTo>
                <a:lnTo>
                  <a:pt x="98908" y="456346"/>
                </a:lnTo>
                <a:lnTo>
                  <a:pt x="95012" y="456346"/>
                </a:lnTo>
                <a:lnTo>
                  <a:pt x="95012" y="452770"/>
                </a:lnTo>
                <a:lnTo>
                  <a:pt x="98908" y="452770"/>
                </a:lnTo>
                <a:lnTo>
                  <a:pt x="98908" y="456346"/>
                </a:lnTo>
                <a:lnTo>
                  <a:pt x="98908" y="446993"/>
                </a:lnTo>
                <a:lnTo>
                  <a:pt x="95012" y="443692"/>
                </a:lnTo>
                <a:lnTo>
                  <a:pt x="95012" y="439016"/>
                </a:lnTo>
                <a:lnTo>
                  <a:pt x="98908" y="435440"/>
                </a:lnTo>
                <a:lnTo>
                  <a:pt x="98908" y="431864"/>
                </a:lnTo>
                <a:lnTo>
                  <a:pt x="95012" y="431864"/>
                </a:lnTo>
                <a:lnTo>
                  <a:pt x="95012" y="428563"/>
                </a:lnTo>
                <a:lnTo>
                  <a:pt x="98908" y="428563"/>
                </a:lnTo>
                <a:lnTo>
                  <a:pt x="98908" y="424988"/>
                </a:lnTo>
                <a:lnTo>
                  <a:pt x="102505" y="424988"/>
                </a:lnTo>
                <a:lnTo>
                  <a:pt x="102505" y="410959"/>
                </a:lnTo>
                <a:lnTo>
                  <a:pt x="98908" y="410959"/>
                </a:lnTo>
                <a:lnTo>
                  <a:pt x="98908" y="404082"/>
                </a:lnTo>
                <a:lnTo>
                  <a:pt x="102505" y="404082"/>
                </a:lnTo>
                <a:lnTo>
                  <a:pt x="102505" y="394730"/>
                </a:lnTo>
                <a:lnTo>
                  <a:pt x="106401" y="394730"/>
                </a:lnTo>
                <a:lnTo>
                  <a:pt x="102505" y="394730"/>
                </a:lnTo>
                <a:lnTo>
                  <a:pt x="102505" y="391154"/>
                </a:lnTo>
                <a:lnTo>
                  <a:pt x="98908" y="391154"/>
                </a:lnTo>
                <a:lnTo>
                  <a:pt x="98908" y="372449"/>
                </a:lnTo>
                <a:lnTo>
                  <a:pt x="95012" y="370248"/>
                </a:lnTo>
                <a:lnTo>
                  <a:pt x="98908" y="370248"/>
                </a:lnTo>
                <a:lnTo>
                  <a:pt x="98908" y="351543"/>
                </a:lnTo>
                <a:lnTo>
                  <a:pt x="95012" y="351543"/>
                </a:lnTo>
                <a:lnTo>
                  <a:pt x="95012" y="346867"/>
                </a:lnTo>
                <a:lnTo>
                  <a:pt x="89916" y="346867"/>
                </a:lnTo>
                <a:lnTo>
                  <a:pt x="89916" y="343291"/>
                </a:lnTo>
                <a:lnTo>
                  <a:pt x="82423" y="343291"/>
                </a:lnTo>
                <a:lnTo>
                  <a:pt x="82423" y="338890"/>
                </a:lnTo>
                <a:lnTo>
                  <a:pt x="78527" y="338890"/>
                </a:lnTo>
                <a:lnTo>
                  <a:pt x="82423" y="338890"/>
                </a:lnTo>
                <a:lnTo>
                  <a:pt x="78527" y="338890"/>
                </a:lnTo>
                <a:lnTo>
                  <a:pt x="82423" y="338890"/>
                </a:lnTo>
                <a:lnTo>
                  <a:pt x="82423" y="335314"/>
                </a:lnTo>
                <a:lnTo>
                  <a:pt x="78527" y="335314"/>
                </a:lnTo>
                <a:lnTo>
                  <a:pt x="78527" y="331738"/>
                </a:lnTo>
                <a:lnTo>
                  <a:pt x="76129" y="331738"/>
                </a:lnTo>
                <a:lnTo>
                  <a:pt x="76129" y="328162"/>
                </a:lnTo>
                <a:lnTo>
                  <a:pt x="68336" y="328162"/>
                </a:lnTo>
                <a:lnTo>
                  <a:pt x="68336" y="324861"/>
                </a:lnTo>
                <a:lnTo>
                  <a:pt x="64440" y="324861"/>
                </a:lnTo>
                <a:lnTo>
                  <a:pt x="64440" y="310832"/>
                </a:lnTo>
                <a:lnTo>
                  <a:pt x="68336" y="310832"/>
                </a:lnTo>
                <a:lnTo>
                  <a:pt x="68336" y="307256"/>
                </a:lnTo>
                <a:lnTo>
                  <a:pt x="64440" y="307256"/>
                </a:lnTo>
                <a:lnTo>
                  <a:pt x="68336" y="307256"/>
                </a:lnTo>
                <a:lnTo>
                  <a:pt x="68336" y="303955"/>
                </a:lnTo>
                <a:lnTo>
                  <a:pt x="72233" y="300380"/>
                </a:lnTo>
                <a:lnTo>
                  <a:pt x="72233" y="296804"/>
                </a:lnTo>
                <a:lnTo>
                  <a:pt x="98908" y="296804"/>
                </a:lnTo>
                <a:lnTo>
                  <a:pt x="98908" y="294603"/>
                </a:lnTo>
                <a:lnTo>
                  <a:pt x="102505" y="294603"/>
                </a:lnTo>
                <a:lnTo>
                  <a:pt x="102505" y="291027"/>
                </a:lnTo>
                <a:lnTo>
                  <a:pt x="106401" y="291027"/>
                </a:lnTo>
                <a:lnTo>
                  <a:pt x="106401" y="294603"/>
                </a:lnTo>
                <a:lnTo>
                  <a:pt x="109098" y="294603"/>
                </a:lnTo>
                <a:lnTo>
                  <a:pt x="109098" y="296804"/>
                </a:lnTo>
                <a:lnTo>
                  <a:pt x="112695" y="296804"/>
                </a:lnTo>
                <a:lnTo>
                  <a:pt x="112695" y="300380"/>
                </a:lnTo>
                <a:lnTo>
                  <a:pt x="120488" y="300380"/>
                </a:lnTo>
                <a:lnTo>
                  <a:pt x="120488" y="296804"/>
                </a:lnTo>
                <a:lnTo>
                  <a:pt x="135774" y="296804"/>
                </a:lnTo>
                <a:lnTo>
                  <a:pt x="135774" y="294603"/>
                </a:lnTo>
                <a:lnTo>
                  <a:pt x="133076" y="294603"/>
                </a:lnTo>
                <a:lnTo>
                  <a:pt x="133076" y="291027"/>
                </a:lnTo>
                <a:lnTo>
                  <a:pt x="133076" y="294603"/>
                </a:lnTo>
                <a:lnTo>
                  <a:pt x="129180" y="291027"/>
                </a:lnTo>
                <a:lnTo>
                  <a:pt x="129180" y="287451"/>
                </a:lnTo>
                <a:lnTo>
                  <a:pt x="125583" y="287451"/>
                </a:lnTo>
                <a:lnTo>
                  <a:pt x="125583" y="279474"/>
                </a:lnTo>
                <a:lnTo>
                  <a:pt x="120488" y="279474"/>
                </a:lnTo>
                <a:lnTo>
                  <a:pt x="125583" y="279474"/>
                </a:lnTo>
                <a:lnTo>
                  <a:pt x="125583" y="275898"/>
                </a:lnTo>
                <a:lnTo>
                  <a:pt x="135774" y="275898"/>
                </a:lnTo>
                <a:lnTo>
                  <a:pt x="135774" y="272322"/>
                </a:lnTo>
                <a:lnTo>
                  <a:pt x="139370" y="269021"/>
                </a:lnTo>
                <a:lnTo>
                  <a:pt x="139370" y="266546"/>
                </a:lnTo>
                <a:lnTo>
                  <a:pt x="143267" y="266546"/>
                </a:lnTo>
                <a:lnTo>
                  <a:pt x="143267" y="262970"/>
                </a:lnTo>
                <a:lnTo>
                  <a:pt x="147163" y="262970"/>
                </a:lnTo>
                <a:lnTo>
                  <a:pt x="150760" y="259669"/>
                </a:lnTo>
                <a:lnTo>
                  <a:pt x="150760" y="256093"/>
                </a:lnTo>
                <a:lnTo>
                  <a:pt x="159752" y="256093"/>
                </a:lnTo>
                <a:lnTo>
                  <a:pt x="159752" y="259669"/>
                </a:lnTo>
                <a:lnTo>
                  <a:pt x="163648" y="259669"/>
                </a:lnTo>
                <a:lnTo>
                  <a:pt x="163648" y="256093"/>
                </a:lnTo>
                <a:lnTo>
                  <a:pt x="164847" y="256093"/>
                </a:lnTo>
                <a:lnTo>
                  <a:pt x="164847" y="259669"/>
                </a:lnTo>
                <a:lnTo>
                  <a:pt x="169942" y="256093"/>
                </a:lnTo>
                <a:lnTo>
                  <a:pt x="185228" y="256093"/>
                </a:lnTo>
                <a:lnTo>
                  <a:pt x="185228" y="251417"/>
                </a:lnTo>
                <a:lnTo>
                  <a:pt x="190323" y="251417"/>
                </a:lnTo>
                <a:lnTo>
                  <a:pt x="190323" y="247841"/>
                </a:lnTo>
                <a:lnTo>
                  <a:pt x="200214" y="247841"/>
                </a:lnTo>
                <a:lnTo>
                  <a:pt x="200214" y="251417"/>
                </a:lnTo>
                <a:lnTo>
                  <a:pt x="200214" y="242064"/>
                </a:lnTo>
                <a:lnTo>
                  <a:pt x="204111" y="242064"/>
                </a:lnTo>
                <a:lnTo>
                  <a:pt x="200214" y="242064"/>
                </a:lnTo>
                <a:lnTo>
                  <a:pt x="200214" y="238763"/>
                </a:lnTo>
                <a:lnTo>
                  <a:pt x="195119" y="238763"/>
                </a:lnTo>
                <a:lnTo>
                  <a:pt x="195119" y="224735"/>
                </a:lnTo>
                <a:lnTo>
                  <a:pt x="200214" y="224735"/>
                </a:lnTo>
                <a:lnTo>
                  <a:pt x="200214" y="218958"/>
                </a:lnTo>
                <a:lnTo>
                  <a:pt x="204111" y="218958"/>
                </a:lnTo>
                <a:lnTo>
                  <a:pt x="204111" y="215382"/>
                </a:lnTo>
                <a:lnTo>
                  <a:pt x="215500" y="215382"/>
                </a:lnTo>
                <a:lnTo>
                  <a:pt x="215500" y="218958"/>
                </a:lnTo>
                <a:lnTo>
                  <a:pt x="218197" y="218958"/>
                </a:lnTo>
                <a:lnTo>
                  <a:pt x="218197" y="220058"/>
                </a:lnTo>
                <a:lnTo>
                  <a:pt x="221794" y="220058"/>
                </a:lnTo>
                <a:lnTo>
                  <a:pt x="221794" y="224735"/>
                </a:lnTo>
                <a:lnTo>
                  <a:pt x="229587" y="224735"/>
                </a:lnTo>
                <a:lnTo>
                  <a:pt x="229587" y="228035"/>
                </a:lnTo>
                <a:lnTo>
                  <a:pt x="234682" y="228035"/>
                </a:lnTo>
                <a:lnTo>
                  <a:pt x="234682" y="210706"/>
                </a:lnTo>
                <a:lnTo>
                  <a:pt x="229587" y="210706"/>
                </a:lnTo>
                <a:lnTo>
                  <a:pt x="229587" y="203554"/>
                </a:lnTo>
                <a:lnTo>
                  <a:pt x="225691" y="203554"/>
                </a:lnTo>
                <a:lnTo>
                  <a:pt x="225691" y="190901"/>
                </a:lnTo>
                <a:lnTo>
                  <a:pt x="218197" y="190901"/>
                </a:lnTo>
                <a:lnTo>
                  <a:pt x="218197" y="172196"/>
                </a:lnTo>
                <a:lnTo>
                  <a:pt x="215500" y="172196"/>
                </a:lnTo>
                <a:lnTo>
                  <a:pt x="218197" y="168620"/>
                </a:lnTo>
                <a:lnTo>
                  <a:pt x="218197" y="166419"/>
                </a:lnTo>
                <a:lnTo>
                  <a:pt x="225691" y="166419"/>
                </a:lnTo>
                <a:lnTo>
                  <a:pt x="225691" y="159542"/>
                </a:lnTo>
                <a:lnTo>
                  <a:pt x="229587" y="159542"/>
                </a:lnTo>
                <a:lnTo>
                  <a:pt x="229587" y="151290"/>
                </a:lnTo>
                <a:lnTo>
                  <a:pt x="225691" y="147714"/>
                </a:lnTo>
                <a:lnTo>
                  <a:pt x="229587" y="147714"/>
                </a:lnTo>
                <a:lnTo>
                  <a:pt x="225691" y="144413"/>
                </a:lnTo>
                <a:lnTo>
                  <a:pt x="221794" y="144413"/>
                </a:lnTo>
                <a:lnTo>
                  <a:pt x="221794" y="140837"/>
                </a:lnTo>
                <a:lnTo>
                  <a:pt x="218197" y="144434"/>
                </a:lnTo>
                <a:lnTo>
                  <a:pt x="218197" y="140837"/>
                </a:lnTo>
                <a:lnTo>
                  <a:pt x="215500" y="140837"/>
                </a:lnTo>
                <a:lnTo>
                  <a:pt x="215500" y="138362"/>
                </a:lnTo>
                <a:lnTo>
                  <a:pt x="211903" y="138362"/>
                </a:lnTo>
                <a:lnTo>
                  <a:pt x="211903" y="135061"/>
                </a:lnTo>
                <a:lnTo>
                  <a:pt x="215500" y="135061"/>
                </a:lnTo>
                <a:lnTo>
                  <a:pt x="215500" y="131485"/>
                </a:lnTo>
                <a:lnTo>
                  <a:pt x="218197" y="131485"/>
                </a:lnTo>
                <a:lnTo>
                  <a:pt x="218197" y="116356"/>
                </a:lnTo>
                <a:lnTo>
                  <a:pt x="215500" y="116356"/>
                </a:lnTo>
                <a:lnTo>
                  <a:pt x="215500" y="110579"/>
                </a:lnTo>
                <a:lnTo>
                  <a:pt x="218197" y="110579"/>
                </a:lnTo>
                <a:lnTo>
                  <a:pt x="215500" y="110579"/>
                </a:lnTo>
                <a:lnTo>
                  <a:pt x="215500" y="107003"/>
                </a:lnTo>
                <a:lnTo>
                  <a:pt x="208007" y="107003"/>
                </a:lnTo>
                <a:lnTo>
                  <a:pt x="208007" y="100127"/>
                </a:lnTo>
                <a:lnTo>
                  <a:pt x="204111" y="100127"/>
                </a:lnTo>
                <a:lnTo>
                  <a:pt x="204111" y="91874"/>
                </a:lnTo>
                <a:lnTo>
                  <a:pt x="200214" y="91874"/>
                </a:lnTo>
                <a:lnTo>
                  <a:pt x="200214" y="82522"/>
                </a:lnTo>
                <a:lnTo>
                  <a:pt x="195119" y="82522"/>
                </a:lnTo>
                <a:lnTo>
                  <a:pt x="195119" y="75645"/>
                </a:lnTo>
                <a:lnTo>
                  <a:pt x="200214" y="75645"/>
                </a:lnTo>
                <a:lnTo>
                  <a:pt x="195119" y="72069"/>
                </a:lnTo>
                <a:lnTo>
                  <a:pt x="195119" y="68493"/>
                </a:lnTo>
                <a:lnTo>
                  <a:pt x="164847" y="68493"/>
                </a:lnTo>
                <a:lnTo>
                  <a:pt x="164847" y="59416"/>
                </a:lnTo>
                <a:lnTo>
                  <a:pt x="164847" y="62717"/>
                </a:lnTo>
                <a:lnTo>
                  <a:pt x="163648" y="62717"/>
                </a:lnTo>
                <a:lnTo>
                  <a:pt x="163648" y="55840"/>
                </a:lnTo>
                <a:lnTo>
                  <a:pt x="159752" y="55840"/>
                </a:lnTo>
                <a:lnTo>
                  <a:pt x="159752" y="47588"/>
                </a:lnTo>
                <a:lnTo>
                  <a:pt x="154656" y="47588"/>
                </a:lnTo>
                <a:lnTo>
                  <a:pt x="154656" y="51164"/>
                </a:lnTo>
                <a:lnTo>
                  <a:pt x="150760" y="51164"/>
                </a:lnTo>
                <a:lnTo>
                  <a:pt x="150760" y="34934"/>
                </a:lnTo>
                <a:lnTo>
                  <a:pt x="154656" y="34934"/>
                </a:lnTo>
                <a:lnTo>
                  <a:pt x="154656" y="31358"/>
                </a:lnTo>
                <a:lnTo>
                  <a:pt x="163648" y="31358"/>
                </a:lnTo>
                <a:lnTo>
                  <a:pt x="164847" y="34934"/>
                </a:lnTo>
                <a:lnTo>
                  <a:pt x="169942" y="34934"/>
                </a:lnTo>
                <a:lnTo>
                  <a:pt x="169942" y="38235"/>
                </a:lnTo>
                <a:lnTo>
                  <a:pt x="169942" y="34934"/>
                </a:lnTo>
                <a:lnTo>
                  <a:pt x="169942" y="38235"/>
                </a:lnTo>
                <a:lnTo>
                  <a:pt x="169942" y="34934"/>
                </a:lnTo>
                <a:lnTo>
                  <a:pt x="173839" y="34934"/>
                </a:lnTo>
                <a:lnTo>
                  <a:pt x="173839" y="27782"/>
                </a:lnTo>
                <a:lnTo>
                  <a:pt x="185228" y="27782"/>
                </a:lnTo>
                <a:lnTo>
                  <a:pt x="185228" y="23106"/>
                </a:lnTo>
                <a:lnTo>
                  <a:pt x="190323" y="23106"/>
                </a:lnTo>
                <a:lnTo>
                  <a:pt x="190323" y="34934"/>
                </a:lnTo>
                <a:lnTo>
                  <a:pt x="195119" y="34934"/>
                </a:lnTo>
                <a:lnTo>
                  <a:pt x="195119" y="31358"/>
                </a:lnTo>
                <a:lnTo>
                  <a:pt x="200214" y="27782"/>
                </a:lnTo>
                <a:lnTo>
                  <a:pt x="204111" y="27782"/>
                </a:lnTo>
                <a:lnTo>
                  <a:pt x="204111" y="23106"/>
                </a:lnTo>
                <a:lnTo>
                  <a:pt x="200214" y="23106"/>
                </a:lnTo>
                <a:lnTo>
                  <a:pt x="200214" y="19805"/>
                </a:lnTo>
                <a:lnTo>
                  <a:pt x="204111" y="19805"/>
                </a:lnTo>
                <a:lnTo>
                  <a:pt x="204111" y="16229"/>
                </a:lnTo>
                <a:lnTo>
                  <a:pt x="208007" y="13754"/>
                </a:lnTo>
                <a:lnTo>
                  <a:pt x="204111" y="13754"/>
                </a:lnTo>
                <a:lnTo>
                  <a:pt x="204111" y="3301"/>
                </a:lnTo>
                <a:lnTo>
                  <a:pt x="208007" y="3301"/>
                </a:lnTo>
                <a:lnTo>
                  <a:pt x="208007" y="0"/>
                </a:lnTo>
                <a:lnTo>
                  <a:pt x="208007" y="3301"/>
                </a:lnTo>
                <a:lnTo>
                  <a:pt x="211903" y="0"/>
                </a:lnTo>
                <a:lnTo>
                  <a:pt x="215500" y="0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21" name="Google Shape;1490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BCOQAARSMAAHM5AABqIwAAEAAAACYAAAAIAAAA//////////8="/>
              </a:ext>
            </a:extLst>
          </p:cNvSpPr>
          <p:nvPr/>
        </p:nvSpPr>
        <p:spPr>
          <a:xfrm>
            <a:off x="9307830" y="5733415"/>
            <a:ext cx="31115" cy="23495"/>
          </a:xfrm>
          <a:custGeom>
            <a:avLst/>
            <a:gdLst/>
            <a:ahLst/>
            <a:cxnLst/>
            <a:rect l="0" t="0" r="31115" b="23495"/>
            <a:pathLst>
              <a:path w="31115" h="23495">
                <a:moveTo>
                  <a:pt x="19408" y="23495"/>
                </a:moveTo>
                <a:lnTo>
                  <a:pt x="19408" y="19901"/>
                </a:lnTo>
                <a:lnTo>
                  <a:pt x="27110" y="19901"/>
                </a:lnTo>
                <a:lnTo>
                  <a:pt x="27110" y="12991"/>
                </a:lnTo>
                <a:lnTo>
                  <a:pt x="31115" y="12991"/>
                </a:lnTo>
                <a:lnTo>
                  <a:pt x="31115" y="9398"/>
                </a:lnTo>
                <a:lnTo>
                  <a:pt x="23413" y="9398"/>
                </a:lnTo>
                <a:lnTo>
                  <a:pt x="23413" y="7186"/>
                </a:lnTo>
                <a:lnTo>
                  <a:pt x="19408" y="7186"/>
                </a:lnTo>
                <a:lnTo>
                  <a:pt x="19408" y="9398"/>
                </a:lnTo>
                <a:lnTo>
                  <a:pt x="15403" y="9398"/>
                </a:lnTo>
                <a:lnTo>
                  <a:pt x="15403" y="7186"/>
                </a:lnTo>
                <a:lnTo>
                  <a:pt x="19408" y="7186"/>
                </a:lnTo>
                <a:lnTo>
                  <a:pt x="15403" y="7186"/>
                </a:lnTo>
                <a:lnTo>
                  <a:pt x="15403" y="3593"/>
                </a:lnTo>
                <a:lnTo>
                  <a:pt x="12938" y="0"/>
                </a:lnTo>
                <a:lnTo>
                  <a:pt x="12938" y="3593"/>
                </a:lnTo>
                <a:lnTo>
                  <a:pt x="8934" y="3593"/>
                </a:lnTo>
                <a:lnTo>
                  <a:pt x="8934" y="7186"/>
                </a:lnTo>
                <a:lnTo>
                  <a:pt x="8934" y="3593"/>
                </a:lnTo>
                <a:lnTo>
                  <a:pt x="8934" y="7186"/>
                </a:lnTo>
                <a:lnTo>
                  <a:pt x="0" y="7186"/>
                </a:lnTo>
                <a:lnTo>
                  <a:pt x="0" y="3593"/>
                </a:lnTo>
                <a:lnTo>
                  <a:pt x="0" y="9398"/>
                </a:lnTo>
                <a:lnTo>
                  <a:pt x="4929" y="9398"/>
                </a:lnTo>
                <a:lnTo>
                  <a:pt x="0" y="9398"/>
                </a:lnTo>
                <a:lnTo>
                  <a:pt x="0" y="12991"/>
                </a:lnTo>
                <a:lnTo>
                  <a:pt x="4929" y="12991"/>
                </a:lnTo>
                <a:lnTo>
                  <a:pt x="4929" y="16584"/>
                </a:lnTo>
                <a:lnTo>
                  <a:pt x="8934" y="16584"/>
                </a:lnTo>
                <a:lnTo>
                  <a:pt x="8934" y="19901"/>
                </a:lnTo>
                <a:lnTo>
                  <a:pt x="15403" y="19901"/>
                </a:lnTo>
                <a:lnTo>
                  <a:pt x="15403" y="23495"/>
                </a:lnTo>
                <a:lnTo>
                  <a:pt x="15403" y="19901"/>
                </a:lnTo>
                <a:lnTo>
                  <a:pt x="15403" y="23495"/>
                </a:lnTo>
                <a:lnTo>
                  <a:pt x="19408" y="23495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22" name="Google Shape;1491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ID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DtNAAAwh8AAM83AACQIwAAEAAAACYAAAAIAAAA//////////8="/>
              </a:ext>
            </a:extLst>
          </p:cNvSpPr>
          <p:nvPr/>
        </p:nvSpPr>
        <p:spPr>
          <a:xfrm>
            <a:off x="8603615" y="5162550"/>
            <a:ext cx="468630" cy="618490"/>
          </a:xfrm>
          <a:custGeom>
            <a:avLst/>
            <a:gdLst/>
            <a:ahLst/>
            <a:cxnLst/>
            <a:rect l="0" t="0" r="468630" b="618490"/>
            <a:pathLst>
              <a:path w="468630" h="618490">
                <a:moveTo>
                  <a:pt x="43092" y="90631"/>
                </a:moveTo>
                <a:lnTo>
                  <a:pt x="43092" y="87061"/>
                </a:lnTo>
                <a:lnTo>
                  <a:pt x="54464" y="87061"/>
                </a:lnTo>
                <a:lnTo>
                  <a:pt x="54464" y="75526"/>
                </a:lnTo>
                <a:lnTo>
                  <a:pt x="56858" y="75526"/>
                </a:lnTo>
                <a:lnTo>
                  <a:pt x="56858" y="71956"/>
                </a:lnTo>
                <a:lnTo>
                  <a:pt x="60748" y="68660"/>
                </a:lnTo>
                <a:lnTo>
                  <a:pt x="60748" y="66188"/>
                </a:lnTo>
                <a:lnTo>
                  <a:pt x="64639" y="66188"/>
                </a:lnTo>
                <a:lnTo>
                  <a:pt x="64639" y="55752"/>
                </a:lnTo>
                <a:lnTo>
                  <a:pt x="68230" y="55752"/>
                </a:lnTo>
                <a:lnTo>
                  <a:pt x="68230" y="51083"/>
                </a:lnTo>
                <a:lnTo>
                  <a:pt x="77207" y="51083"/>
                </a:lnTo>
                <a:lnTo>
                  <a:pt x="77207" y="47513"/>
                </a:lnTo>
                <a:lnTo>
                  <a:pt x="81098" y="47513"/>
                </a:lnTo>
                <a:lnTo>
                  <a:pt x="81098" y="44217"/>
                </a:lnTo>
                <a:lnTo>
                  <a:pt x="82295" y="44217"/>
                </a:lnTo>
                <a:lnTo>
                  <a:pt x="82295" y="41745"/>
                </a:lnTo>
                <a:lnTo>
                  <a:pt x="87382" y="41745"/>
                </a:lnTo>
                <a:lnTo>
                  <a:pt x="87382" y="38175"/>
                </a:lnTo>
                <a:lnTo>
                  <a:pt x="94863" y="38175"/>
                </a:lnTo>
                <a:lnTo>
                  <a:pt x="94863" y="34879"/>
                </a:lnTo>
                <a:lnTo>
                  <a:pt x="98753" y="34879"/>
                </a:lnTo>
                <a:lnTo>
                  <a:pt x="98753" y="31309"/>
                </a:lnTo>
                <a:lnTo>
                  <a:pt x="102644" y="31309"/>
                </a:lnTo>
                <a:lnTo>
                  <a:pt x="102644" y="27739"/>
                </a:lnTo>
                <a:lnTo>
                  <a:pt x="107731" y="27739"/>
                </a:lnTo>
                <a:lnTo>
                  <a:pt x="107731" y="24443"/>
                </a:lnTo>
                <a:lnTo>
                  <a:pt x="108928" y="24443"/>
                </a:lnTo>
                <a:lnTo>
                  <a:pt x="108928" y="19774"/>
                </a:lnTo>
                <a:lnTo>
                  <a:pt x="112818" y="19774"/>
                </a:lnTo>
                <a:lnTo>
                  <a:pt x="112818" y="15105"/>
                </a:lnTo>
                <a:lnTo>
                  <a:pt x="117606" y="15105"/>
                </a:lnTo>
                <a:lnTo>
                  <a:pt x="117606" y="6866"/>
                </a:lnTo>
                <a:lnTo>
                  <a:pt x="125387" y="6866"/>
                </a:lnTo>
                <a:lnTo>
                  <a:pt x="129277" y="10436"/>
                </a:lnTo>
                <a:lnTo>
                  <a:pt x="137956" y="10436"/>
                </a:lnTo>
                <a:lnTo>
                  <a:pt x="137956" y="15105"/>
                </a:lnTo>
                <a:lnTo>
                  <a:pt x="143043" y="15105"/>
                </a:lnTo>
                <a:lnTo>
                  <a:pt x="143043" y="18676"/>
                </a:lnTo>
                <a:lnTo>
                  <a:pt x="146933" y="18676"/>
                </a:lnTo>
                <a:lnTo>
                  <a:pt x="152020" y="15105"/>
                </a:lnTo>
                <a:lnTo>
                  <a:pt x="155611" y="18696"/>
                </a:lnTo>
                <a:lnTo>
                  <a:pt x="155611" y="19774"/>
                </a:lnTo>
                <a:lnTo>
                  <a:pt x="159502" y="19774"/>
                </a:lnTo>
                <a:lnTo>
                  <a:pt x="159502" y="24443"/>
                </a:lnTo>
                <a:lnTo>
                  <a:pt x="163392" y="19774"/>
                </a:lnTo>
                <a:lnTo>
                  <a:pt x="165786" y="18676"/>
                </a:lnTo>
                <a:lnTo>
                  <a:pt x="165786" y="15105"/>
                </a:lnTo>
                <a:lnTo>
                  <a:pt x="173567" y="15105"/>
                </a:lnTo>
                <a:lnTo>
                  <a:pt x="177158" y="18696"/>
                </a:lnTo>
                <a:lnTo>
                  <a:pt x="190026" y="18696"/>
                </a:lnTo>
                <a:lnTo>
                  <a:pt x="190026" y="15105"/>
                </a:lnTo>
                <a:lnTo>
                  <a:pt x="196310" y="15105"/>
                </a:lnTo>
                <a:lnTo>
                  <a:pt x="196310" y="10436"/>
                </a:lnTo>
                <a:lnTo>
                  <a:pt x="193617" y="6866"/>
                </a:lnTo>
                <a:lnTo>
                  <a:pt x="200200" y="6866"/>
                </a:lnTo>
                <a:lnTo>
                  <a:pt x="203791" y="3275"/>
                </a:lnTo>
                <a:lnTo>
                  <a:pt x="203791" y="0"/>
                </a:lnTo>
                <a:lnTo>
                  <a:pt x="212769" y="0"/>
                </a:lnTo>
                <a:lnTo>
                  <a:pt x="212769" y="10436"/>
                </a:lnTo>
                <a:lnTo>
                  <a:pt x="207681" y="10436"/>
                </a:lnTo>
                <a:lnTo>
                  <a:pt x="207681" y="15105"/>
                </a:lnTo>
                <a:lnTo>
                  <a:pt x="203791" y="15105"/>
                </a:lnTo>
                <a:lnTo>
                  <a:pt x="203791" y="24443"/>
                </a:lnTo>
                <a:lnTo>
                  <a:pt x="193617" y="24443"/>
                </a:lnTo>
                <a:lnTo>
                  <a:pt x="193617" y="18676"/>
                </a:lnTo>
                <a:lnTo>
                  <a:pt x="190026" y="18676"/>
                </a:lnTo>
                <a:lnTo>
                  <a:pt x="190026" y="27739"/>
                </a:lnTo>
                <a:lnTo>
                  <a:pt x="186135" y="27739"/>
                </a:lnTo>
                <a:lnTo>
                  <a:pt x="186135" y="34879"/>
                </a:lnTo>
                <a:lnTo>
                  <a:pt x="182245" y="34879"/>
                </a:lnTo>
                <a:lnTo>
                  <a:pt x="182245" y="38175"/>
                </a:lnTo>
                <a:lnTo>
                  <a:pt x="186135" y="38175"/>
                </a:lnTo>
                <a:lnTo>
                  <a:pt x="186135" y="44217"/>
                </a:lnTo>
                <a:lnTo>
                  <a:pt x="190026" y="44217"/>
                </a:lnTo>
                <a:lnTo>
                  <a:pt x="190026" y="47513"/>
                </a:lnTo>
                <a:lnTo>
                  <a:pt x="186135" y="47513"/>
                </a:lnTo>
                <a:lnTo>
                  <a:pt x="186135" y="59322"/>
                </a:lnTo>
                <a:lnTo>
                  <a:pt x="190026" y="59322"/>
                </a:lnTo>
                <a:lnTo>
                  <a:pt x="190026" y="62618"/>
                </a:lnTo>
                <a:lnTo>
                  <a:pt x="186135" y="66188"/>
                </a:lnTo>
                <a:lnTo>
                  <a:pt x="186135" y="79096"/>
                </a:lnTo>
                <a:lnTo>
                  <a:pt x="182245" y="83765"/>
                </a:lnTo>
                <a:lnTo>
                  <a:pt x="177158" y="83765"/>
                </a:lnTo>
                <a:lnTo>
                  <a:pt x="177158" y="87061"/>
                </a:lnTo>
                <a:lnTo>
                  <a:pt x="169676" y="87061"/>
                </a:lnTo>
                <a:lnTo>
                  <a:pt x="169676" y="90631"/>
                </a:lnTo>
                <a:lnTo>
                  <a:pt x="163392" y="90631"/>
                </a:lnTo>
                <a:lnTo>
                  <a:pt x="163392" y="99969"/>
                </a:lnTo>
                <a:lnTo>
                  <a:pt x="159502" y="99969"/>
                </a:lnTo>
                <a:lnTo>
                  <a:pt x="159502" y="110405"/>
                </a:lnTo>
                <a:lnTo>
                  <a:pt x="182245" y="110405"/>
                </a:lnTo>
                <a:lnTo>
                  <a:pt x="182245" y="115074"/>
                </a:lnTo>
                <a:lnTo>
                  <a:pt x="186135" y="115074"/>
                </a:lnTo>
                <a:lnTo>
                  <a:pt x="190026" y="118645"/>
                </a:lnTo>
                <a:lnTo>
                  <a:pt x="193617" y="118645"/>
                </a:lnTo>
                <a:lnTo>
                  <a:pt x="193617" y="115074"/>
                </a:lnTo>
                <a:lnTo>
                  <a:pt x="193617" y="118645"/>
                </a:lnTo>
                <a:lnTo>
                  <a:pt x="196310" y="118645"/>
                </a:lnTo>
                <a:lnTo>
                  <a:pt x="196310" y="115074"/>
                </a:lnTo>
                <a:lnTo>
                  <a:pt x="203791" y="115074"/>
                </a:lnTo>
                <a:lnTo>
                  <a:pt x="203791" y="110405"/>
                </a:lnTo>
                <a:lnTo>
                  <a:pt x="207681" y="110405"/>
                </a:lnTo>
                <a:lnTo>
                  <a:pt x="207681" y="115074"/>
                </a:lnTo>
                <a:lnTo>
                  <a:pt x="207681" y="110405"/>
                </a:lnTo>
                <a:lnTo>
                  <a:pt x="212769" y="110405"/>
                </a:lnTo>
                <a:lnTo>
                  <a:pt x="212769" y="106835"/>
                </a:lnTo>
                <a:lnTo>
                  <a:pt x="220250" y="106835"/>
                </a:lnTo>
                <a:lnTo>
                  <a:pt x="220250" y="110405"/>
                </a:lnTo>
                <a:lnTo>
                  <a:pt x="230425" y="110405"/>
                </a:lnTo>
                <a:lnTo>
                  <a:pt x="230425" y="106835"/>
                </a:lnTo>
                <a:lnTo>
                  <a:pt x="234315" y="106835"/>
                </a:lnTo>
                <a:lnTo>
                  <a:pt x="234315" y="103539"/>
                </a:lnTo>
                <a:lnTo>
                  <a:pt x="238205" y="103539"/>
                </a:lnTo>
                <a:lnTo>
                  <a:pt x="238205" y="96399"/>
                </a:lnTo>
                <a:lnTo>
                  <a:pt x="241796" y="96399"/>
                </a:lnTo>
                <a:lnTo>
                  <a:pt x="241796" y="110405"/>
                </a:lnTo>
                <a:lnTo>
                  <a:pt x="246884" y="110405"/>
                </a:lnTo>
                <a:lnTo>
                  <a:pt x="246884" y="115074"/>
                </a:lnTo>
                <a:lnTo>
                  <a:pt x="248081" y="115074"/>
                </a:lnTo>
                <a:lnTo>
                  <a:pt x="248081" y="131278"/>
                </a:lnTo>
                <a:lnTo>
                  <a:pt x="246884" y="131278"/>
                </a:lnTo>
                <a:lnTo>
                  <a:pt x="246884" y="138419"/>
                </a:lnTo>
                <a:lnTo>
                  <a:pt x="241796" y="138419"/>
                </a:lnTo>
                <a:lnTo>
                  <a:pt x="246884" y="138419"/>
                </a:lnTo>
                <a:lnTo>
                  <a:pt x="246884" y="142813"/>
                </a:lnTo>
                <a:lnTo>
                  <a:pt x="241796" y="147482"/>
                </a:lnTo>
                <a:lnTo>
                  <a:pt x="238205" y="147482"/>
                </a:lnTo>
                <a:lnTo>
                  <a:pt x="238205" y="155721"/>
                </a:lnTo>
                <a:lnTo>
                  <a:pt x="234315" y="159291"/>
                </a:lnTo>
                <a:lnTo>
                  <a:pt x="234315" y="162587"/>
                </a:lnTo>
                <a:lnTo>
                  <a:pt x="238205" y="162587"/>
                </a:lnTo>
                <a:lnTo>
                  <a:pt x="238205" y="166157"/>
                </a:lnTo>
                <a:lnTo>
                  <a:pt x="241796" y="166157"/>
                </a:lnTo>
                <a:lnTo>
                  <a:pt x="241796" y="169728"/>
                </a:lnTo>
                <a:lnTo>
                  <a:pt x="246884" y="169728"/>
                </a:lnTo>
                <a:lnTo>
                  <a:pt x="246884" y="175495"/>
                </a:lnTo>
                <a:lnTo>
                  <a:pt x="241796" y="175495"/>
                </a:lnTo>
                <a:lnTo>
                  <a:pt x="241796" y="179065"/>
                </a:lnTo>
                <a:lnTo>
                  <a:pt x="238205" y="179065"/>
                </a:lnTo>
                <a:lnTo>
                  <a:pt x="238205" y="183734"/>
                </a:lnTo>
                <a:lnTo>
                  <a:pt x="234315" y="183734"/>
                </a:lnTo>
                <a:lnTo>
                  <a:pt x="238205" y="183734"/>
                </a:lnTo>
                <a:lnTo>
                  <a:pt x="234315" y="183734"/>
                </a:lnTo>
                <a:lnTo>
                  <a:pt x="238205" y="187030"/>
                </a:lnTo>
                <a:lnTo>
                  <a:pt x="234315" y="187030"/>
                </a:lnTo>
                <a:lnTo>
                  <a:pt x="234315" y="194171"/>
                </a:lnTo>
                <a:lnTo>
                  <a:pt x="226834" y="194171"/>
                </a:lnTo>
                <a:lnTo>
                  <a:pt x="226834" y="196368"/>
                </a:lnTo>
                <a:lnTo>
                  <a:pt x="230425" y="196368"/>
                </a:lnTo>
                <a:lnTo>
                  <a:pt x="230425" y="206804"/>
                </a:lnTo>
                <a:lnTo>
                  <a:pt x="234315" y="206804"/>
                </a:lnTo>
                <a:lnTo>
                  <a:pt x="234315" y="215043"/>
                </a:lnTo>
                <a:lnTo>
                  <a:pt x="230425" y="215043"/>
                </a:lnTo>
                <a:lnTo>
                  <a:pt x="230425" y="218614"/>
                </a:lnTo>
                <a:lnTo>
                  <a:pt x="221746" y="218614"/>
                </a:lnTo>
                <a:lnTo>
                  <a:pt x="221746" y="224381"/>
                </a:lnTo>
                <a:lnTo>
                  <a:pt x="226834" y="227951"/>
                </a:lnTo>
                <a:lnTo>
                  <a:pt x="226834" y="231247"/>
                </a:lnTo>
                <a:lnTo>
                  <a:pt x="230425" y="231247"/>
                </a:lnTo>
                <a:lnTo>
                  <a:pt x="234315" y="227951"/>
                </a:lnTo>
                <a:lnTo>
                  <a:pt x="234315" y="231247"/>
                </a:lnTo>
                <a:lnTo>
                  <a:pt x="238205" y="231247"/>
                </a:lnTo>
                <a:lnTo>
                  <a:pt x="241796" y="234838"/>
                </a:lnTo>
                <a:lnTo>
                  <a:pt x="257058" y="234838"/>
                </a:lnTo>
                <a:lnTo>
                  <a:pt x="257058" y="238388"/>
                </a:lnTo>
                <a:lnTo>
                  <a:pt x="264839" y="238388"/>
                </a:lnTo>
                <a:lnTo>
                  <a:pt x="264839" y="246352"/>
                </a:lnTo>
                <a:lnTo>
                  <a:pt x="272320" y="246352"/>
                </a:lnTo>
                <a:lnTo>
                  <a:pt x="272320" y="247451"/>
                </a:lnTo>
                <a:lnTo>
                  <a:pt x="277407" y="247451"/>
                </a:lnTo>
                <a:lnTo>
                  <a:pt x="277407" y="252120"/>
                </a:lnTo>
                <a:lnTo>
                  <a:pt x="278604" y="252120"/>
                </a:lnTo>
                <a:lnTo>
                  <a:pt x="278604" y="259260"/>
                </a:lnTo>
                <a:lnTo>
                  <a:pt x="282495" y="259260"/>
                </a:lnTo>
                <a:lnTo>
                  <a:pt x="282495" y="262831"/>
                </a:lnTo>
                <a:lnTo>
                  <a:pt x="298954" y="262831"/>
                </a:lnTo>
                <a:lnTo>
                  <a:pt x="298954" y="259260"/>
                </a:lnTo>
                <a:lnTo>
                  <a:pt x="302844" y="259260"/>
                </a:lnTo>
                <a:lnTo>
                  <a:pt x="302844" y="262831"/>
                </a:lnTo>
                <a:lnTo>
                  <a:pt x="302844" y="259260"/>
                </a:lnTo>
                <a:lnTo>
                  <a:pt x="312719" y="259260"/>
                </a:lnTo>
                <a:lnTo>
                  <a:pt x="309128" y="259260"/>
                </a:lnTo>
                <a:lnTo>
                  <a:pt x="309128" y="266126"/>
                </a:lnTo>
                <a:lnTo>
                  <a:pt x="305238" y="266126"/>
                </a:lnTo>
                <a:lnTo>
                  <a:pt x="305238" y="269697"/>
                </a:lnTo>
                <a:lnTo>
                  <a:pt x="316610" y="269697"/>
                </a:lnTo>
                <a:lnTo>
                  <a:pt x="325587" y="274366"/>
                </a:lnTo>
                <a:lnTo>
                  <a:pt x="329178" y="274366"/>
                </a:lnTo>
                <a:lnTo>
                  <a:pt x="329178" y="275464"/>
                </a:lnTo>
                <a:lnTo>
                  <a:pt x="339353" y="269697"/>
                </a:lnTo>
                <a:lnTo>
                  <a:pt x="343243" y="269697"/>
                </a:lnTo>
                <a:lnTo>
                  <a:pt x="343243" y="266126"/>
                </a:lnTo>
                <a:lnTo>
                  <a:pt x="343243" y="269697"/>
                </a:lnTo>
                <a:lnTo>
                  <a:pt x="347133" y="269697"/>
                </a:lnTo>
                <a:lnTo>
                  <a:pt x="347133" y="275464"/>
                </a:lnTo>
                <a:lnTo>
                  <a:pt x="352221" y="275464"/>
                </a:lnTo>
                <a:lnTo>
                  <a:pt x="352221" y="279035"/>
                </a:lnTo>
                <a:lnTo>
                  <a:pt x="359702" y="279035"/>
                </a:lnTo>
                <a:lnTo>
                  <a:pt x="359702" y="294140"/>
                </a:lnTo>
                <a:lnTo>
                  <a:pt x="355812" y="294140"/>
                </a:lnTo>
                <a:lnTo>
                  <a:pt x="355812" y="303478"/>
                </a:lnTo>
                <a:lnTo>
                  <a:pt x="352221" y="303478"/>
                </a:lnTo>
                <a:lnTo>
                  <a:pt x="352221" y="318583"/>
                </a:lnTo>
                <a:lnTo>
                  <a:pt x="355812" y="318583"/>
                </a:lnTo>
                <a:lnTo>
                  <a:pt x="355812" y="321878"/>
                </a:lnTo>
                <a:lnTo>
                  <a:pt x="365986" y="321878"/>
                </a:lnTo>
                <a:lnTo>
                  <a:pt x="365986" y="324350"/>
                </a:lnTo>
                <a:lnTo>
                  <a:pt x="360899" y="324350"/>
                </a:lnTo>
                <a:lnTo>
                  <a:pt x="360899" y="331216"/>
                </a:lnTo>
                <a:lnTo>
                  <a:pt x="355812" y="331216"/>
                </a:lnTo>
                <a:lnTo>
                  <a:pt x="355812" y="334787"/>
                </a:lnTo>
                <a:lnTo>
                  <a:pt x="355812" y="331216"/>
                </a:lnTo>
                <a:lnTo>
                  <a:pt x="352221" y="331216"/>
                </a:lnTo>
                <a:lnTo>
                  <a:pt x="352221" y="334787"/>
                </a:lnTo>
                <a:lnTo>
                  <a:pt x="347133" y="338357"/>
                </a:lnTo>
                <a:lnTo>
                  <a:pt x="347133" y="346321"/>
                </a:lnTo>
                <a:lnTo>
                  <a:pt x="343243" y="346321"/>
                </a:lnTo>
                <a:lnTo>
                  <a:pt x="347133" y="349892"/>
                </a:lnTo>
                <a:lnTo>
                  <a:pt x="343243" y="349892"/>
                </a:lnTo>
                <a:lnTo>
                  <a:pt x="343243" y="355659"/>
                </a:lnTo>
                <a:lnTo>
                  <a:pt x="339353" y="355659"/>
                </a:lnTo>
                <a:lnTo>
                  <a:pt x="339353" y="362800"/>
                </a:lnTo>
                <a:lnTo>
                  <a:pt x="335762" y="362800"/>
                </a:lnTo>
                <a:lnTo>
                  <a:pt x="343243" y="362800"/>
                </a:lnTo>
                <a:lnTo>
                  <a:pt x="343243" y="366096"/>
                </a:lnTo>
                <a:lnTo>
                  <a:pt x="339353" y="366096"/>
                </a:lnTo>
                <a:lnTo>
                  <a:pt x="359702" y="366096"/>
                </a:lnTo>
                <a:lnTo>
                  <a:pt x="359702" y="370764"/>
                </a:lnTo>
                <a:lnTo>
                  <a:pt x="355812" y="370764"/>
                </a:lnTo>
                <a:lnTo>
                  <a:pt x="355812" y="375433"/>
                </a:lnTo>
                <a:lnTo>
                  <a:pt x="352221" y="375433"/>
                </a:lnTo>
                <a:lnTo>
                  <a:pt x="347133" y="380102"/>
                </a:lnTo>
                <a:lnTo>
                  <a:pt x="352221" y="383673"/>
                </a:lnTo>
                <a:lnTo>
                  <a:pt x="352221" y="390539"/>
                </a:lnTo>
                <a:lnTo>
                  <a:pt x="355812" y="390539"/>
                </a:lnTo>
                <a:lnTo>
                  <a:pt x="355812" y="403447"/>
                </a:lnTo>
                <a:lnTo>
                  <a:pt x="359702" y="403447"/>
                </a:lnTo>
                <a:lnTo>
                  <a:pt x="359702" y="414982"/>
                </a:lnTo>
                <a:lnTo>
                  <a:pt x="360899" y="414982"/>
                </a:lnTo>
                <a:lnTo>
                  <a:pt x="360899" y="411411"/>
                </a:lnTo>
                <a:lnTo>
                  <a:pt x="377358" y="411411"/>
                </a:lnTo>
                <a:lnTo>
                  <a:pt x="381248" y="406742"/>
                </a:lnTo>
                <a:lnTo>
                  <a:pt x="381248" y="411411"/>
                </a:lnTo>
                <a:lnTo>
                  <a:pt x="381248" y="406742"/>
                </a:lnTo>
                <a:lnTo>
                  <a:pt x="381248" y="411411"/>
                </a:lnTo>
                <a:lnTo>
                  <a:pt x="386335" y="411411"/>
                </a:lnTo>
                <a:lnTo>
                  <a:pt x="386335" y="406742"/>
                </a:lnTo>
                <a:lnTo>
                  <a:pt x="387532" y="406742"/>
                </a:lnTo>
                <a:lnTo>
                  <a:pt x="387532" y="403447"/>
                </a:lnTo>
                <a:lnTo>
                  <a:pt x="391423" y="403447"/>
                </a:lnTo>
                <a:lnTo>
                  <a:pt x="391423" y="402348"/>
                </a:lnTo>
                <a:lnTo>
                  <a:pt x="396510" y="402348"/>
                </a:lnTo>
                <a:lnTo>
                  <a:pt x="400101" y="397679"/>
                </a:lnTo>
                <a:lnTo>
                  <a:pt x="400101" y="394109"/>
                </a:lnTo>
                <a:lnTo>
                  <a:pt x="403991" y="394109"/>
                </a:lnTo>
                <a:lnTo>
                  <a:pt x="407882" y="397679"/>
                </a:lnTo>
                <a:lnTo>
                  <a:pt x="407882" y="402348"/>
                </a:lnTo>
                <a:lnTo>
                  <a:pt x="403991" y="402348"/>
                </a:lnTo>
                <a:lnTo>
                  <a:pt x="403991" y="403447"/>
                </a:lnTo>
                <a:lnTo>
                  <a:pt x="407882" y="403447"/>
                </a:lnTo>
                <a:lnTo>
                  <a:pt x="407882" y="406742"/>
                </a:lnTo>
                <a:lnTo>
                  <a:pt x="411772" y="406742"/>
                </a:lnTo>
                <a:lnTo>
                  <a:pt x="411772" y="411411"/>
                </a:lnTo>
                <a:lnTo>
                  <a:pt x="425538" y="411411"/>
                </a:lnTo>
                <a:lnTo>
                  <a:pt x="425538" y="414982"/>
                </a:lnTo>
                <a:lnTo>
                  <a:pt x="430625" y="411411"/>
                </a:lnTo>
                <a:lnTo>
                  <a:pt x="430625" y="414982"/>
                </a:lnTo>
                <a:lnTo>
                  <a:pt x="425538" y="414982"/>
                </a:lnTo>
                <a:lnTo>
                  <a:pt x="421647" y="418552"/>
                </a:lnTo>
                <a:lnTo>
                  <a:pt x="421647" y="421848"/>
                </a:lnTo>
                <a:lnTo>
                  <a:pt x="418056" y="421848"/>
                </a:lnTo>
                <a:lnTo>
                  <a:pt x="418056" y="425418"/>
                </a:lnTo>
                <a:lnTo>
                  <a:pt x="414166" y="425418"/>
                </a:lnTo>
                <a:lnTo>
                  <a:pt x="414166" y="431185"/>
                </a:lnTo>
                <a:lnTo>
                  <a:pt x="418056" y="431185"/>
                </a:lnTo>
                <a:lnTo>
                  <a:pt x="414166" y="431185"/>
                </a:lnTo>
                <a:lnTo>
                  <a:pt x="414166" y="434756"/>
                </a:lnTo>
                <a:lnTo>
                  <a:pt x="418056" y="439425"/>
                </a:lnTo>
                <a:lnTo>
                  <a:pt x="418056" y="442995"/>
                </a:lnTo>
                <a:lnTo>
                  <a:pt x="421647" y="442995"/>
                </a:lnTo>
                <a:lnTo>
                  <a:pt x="421647" y="446291"/>
                </a:lnTo>
                <a:lnTo>
                  <a:pt x="430625" y="446291"/>
                </a:lnTo>
                <a:lnTo>
                  <a:pt x="430625" y="442995"/>
                </a:lnTo>
                <a:lnTo>
                  <a:pt x="441996" y="442995"/>
                </a:lnTo>
                <a:lnTo>
                  <a:pt x="441996" y="439425"/>
                </a:lnTo>
                <a:lnTo>
                  <a:pt x="444690" y="439425"/>
                </a:lnTo>
                <a:lnTo>
                  <a:pt x="444690" y="434756"/>
                </a:lnTo>
                <a:lnTo>
                  <a:pt x="448281" y="434756"/>
                </a:lnTo>
                <a:lnTo>
                  <a:pt x="448281" y="439425"/>
                </a:lnTo>
                <a:lnTo>
                  <a:pt x="444690" y="439425"/>
                </a:lnTo>
                <a:lnTo>
                  <a:pt x="444690" y="449861"/>
                </a:lnTo>
                <a:lnTo>
                  <a:pt x="438106" y="449861"/>
                </a:lnTo>
                <a:lnTo>
                  <a:pt x="438106" y="459199"/>
                </a:lnTo>
                <a:lnTo>
                  <a:pt x="441996" y="459199"/>
                </a:lnTo>
                <a:lnTo>
                  <a:pt x="441996" y="462769"/>
                </a:lnTo>
                <a:lnTo>
                  <a:pt x="448281" y="462769"/>
                </a:lnTo>
                <a:lnTo>
                  <a:pt x="444690" y="466065"/>
                </a:lnTo>
                <a:lnTo>
                  <a:pt x="444690" y="462769"/>
                </a:lnTo>
                <a:lnTo>
                  <a:pt x="444690" y="466065"/>
                </a:lnTo>
                <a:lnTo>
                  <a:pt x="438106" y="466065"/>
                </a:lnTo>
                <a:lnTo>
                  <a:pt x="438106" y="470734"/>
                </a:lnTo>
                <a:lnTo>
                  <a:pt x="448281" y="470734"/>
                </a:lnTo>
                <a:lnTo>
                  <a:pt x="448281" y="466065"/>
                </a:lnTo>
                <a:lnTo>
                  <a:pt x="452171" y="466065"/>
                </a:lnTo>
                <a:lnTo>
                  <a:pt x="456061" y="470734"/>
                </a:lnTo>
                <a:lnTo>
                  <a:pt x="456061" y="474304"/>
                </a:lnTo>
                <a:lnTo>
                  <a:pt x="461149" y="474304"/>
                </a:lnTo>
                <a:lnTo>
                  <a:pt x="461149" y="480071"/>
                </a:lnTo>
                <a:lnTo>
                  <a:pt x="464740" y="480071"/>
                </a:lnTo>
                <a:lnTo>
                  <a:pt x="464740" y="487212"/>
                </a:lnTo>
                <a:lnTo>
                  <a:pt x="461149" y="487212"/>
                </a:lnTo>
                <a:lnTo>
                  <a:pt x="461149" y="490508"/>
                </a:lnTo>
                <a:lnTo>
                  <a:pt x="456061" y="490508"/>
                </a:lnTo>
                <a:lnTo>
                  <a:pt x="461149" y="494078"/>
                </a:lnTo>
                <a:lnTo>
                  <a:pt x="461149" y="498747"/>
                </a:lnTo>
                <a:lnTo>
                  <a:pt x="464740" y="498747"/>
                </a:lnTo>
                <a:lnTo>
                  <a:pt x="464740" y="502317"/>
                </a:lnTo>
                <a:lnTo>
                  <a:pt x="468630" y="503416"/>
                </a:lnTo>
                <a:lnTo>
                  <a:pt x="464740" y="506986"/>
                </a:lnTo>
                <a:lnTo>
                  <a:pt x="464740" y="522091"/>
                </a:lnTo>
                <a:lnTo>
                  <a:pt x="461149" y="522091"/>
                </a:lnTo>
                <a:lnTo>
                  <a:pt x="461149" y="525387"/>
                </a:lnTo>
                <a:lnTo>
                  <a:pt x="452171" y="525387"/>
                </a:lnTo>
                <a:lnTo>
                  <a:pt x="452171" y="527859"/>
                </a:lnTo>
                <a:lnTo>
                  <a:pt x="444690" y="527859"/>
                </a:lnTo>
                <a:lnTo>
                  <a:pt x="444690" y="531154"/>
                </a:lnTo>
                <a:lnTo>
                  <a:pt x="444690" y="527859"/>
                </a:lnTo>
                <a:lnTo>
                  <a:pt x="441996" y="531154"/>
                </a:lnTo>
                <a:lnTo>
                  <a:pt x="438106" y="531154"/>
                </a:lnTo>
                <a:lnTo>
                  <a:pt x="438106" y="534725"/>
                </a:lnTo>
                <a:lnTo>
                  <a:pt x="430625" y="534725"/>
                </a:lnTo>
                <a:lnTo>
                  <a:pt x="430625" y="539394"/>
                </a:lnTo>
                <a:lnTo>
                  <a:pt x="425538" y="542964"/>
                </a:lnTo>
                <a:lnTo>
                  <a:pt x="421647" y="542964"/>
                </a:lnTo>
                <a:lnTo>
                  <a:pt x="421647" y="546260"/>
                </a:lnTo>
                <a:lnTo>
                  <a:pt x="407882" y="546260"/>
                </a:lnTo>
                <a:lnTo>
                  <a:pt x="407882" y="549830"/>
                </a:lnTo>
                <a:lnTo>
                  <a:pt x="403991" y="549830"/>
                </a:lnTo>
                <a:lnTo>
                  <a:pt x="403991" y="553400"/>
                </a:lnTo>
                <a:lnTo>
                  <a:pt x="396510" y="553400"/>
                </a:lnTo>
                <a:lnTo>
                  <a:pt x="396510" y="555597"/>
                </a:lnTo>
                <a:lnTo>
                  <a:pt x="391423" y="555597"/>
                </a:lnTo>
                <a:lnTo>
                  <a:pt x="391423" y="559168"/>
                </a:lnTo>
                <a:lnTo>
                  <a:pt x="387532" y="559168"/>
                </a:lnTo>
                <a:lnTo>
                  <a:pt x="387532" y="566034"/>
                </a:lnTo>
                <a:lnTo>
                  <a:pt x="386335" y="570703"/>
                </a:lnTo>
                <a:lnTo>
                  <a:pt x="386335" y="580040"/>
                </a:lnTo>
                <a:lnTo>
                  <a:pt x="381248" y="583611"/>
                </a:lnTo>
                <a:lnTo>
                  <a:pt x="381248" y="587181"/>
                </a:lnTo>
                <a:lnTo>
                  <a:pt x="377358" y="587181"/>
                </a:lnTo>
                <a:lnTo>
                  <a:pt x="377358" y="590477"/>
                </a:lnTo>
                <a:lnTo>
                  <a:pt x="373767" y="590477"/>
                </a:lnTo>
                <a:lnTo>
                  <a:pt x="373767" y="594047"/>
                </a:lnTo>
                <a:lnTo>
                  <a:pt x="369877" y="594047"/>
                </a:lnTo>
                <a:lnTo>
                  <a:pt x="369877" y="608054"/>
                </a:lnTo>
                <a:lnTo>
                  <a:pt x="365986" y="608054"/>
                </a:lnTo>
                <a:lnTo>
                  <a:pt x="365986" y="611624"/>
                </a:lnTo>
                <a:lnTo>
                  <a:pt x="360899" y="611624"/>
                </a:lnTo>
                <a:lnTo>
                  <a:pt x="360899" y="618490"/>
                </a:lnTo>
                <a:lnTo>
                  <a:pt x="355812" y="618490"/>
                </a:lnTo>
                <a:lnTo>
                  <a:pt x="355812" y="614920"/>
                </a:lnTo>
                <a:lnTo>
                  <a:pt x="347133" y="614920"/>
                </a:lnTo>
                <a:lnTo>
                  <a:pt x="347133" y="611624"/>
                </a:lnTo>
                <a:lnTo>
                  <a:pt x="335762" y="611624"/>
                </a:lnTo>
                <a:lnTo>
                  <a:pt x="335762" y="608054"/>
                </a:lnTo>
                <a:lnTo>
                  <a:pt x="331871" y="608054"/>
                </a:lnTo>
                <a:lnTo>
                  <a:pt x="331871" y="605582"/>
                </a:lnTo>
                <a:lnTo>
                  <a:pt x="329178" y="605582"/>
                </a:lnTo>
                <a:lnTo>
                  <a:pt x="329178" y="602286"/>
                </a:lnTo>
                <a:lnTo>
                  <a:pt x="321697" y="602286"/>
                </a:lnTo>
                <a:lnTo>
                  <a:pt x="325587" y="602286"/>
                </a:lnTo>
                <a:lnTo>
                  <a:pt x="325587" y="598716"/>
                </a:lnTo>
                <a:lnTo>
                  <a:pt x="331871" y="598716"/>
                </a:lnTo>
                <a:lnTo>
                  <a:pt x="331871" y="587181"/>
                </a:lnTo>
                <a:lnTo>
                  <a:pt x="329178" y="587181"/>
                </a:lnTo>
                <a:lnTo>
                  <a:pt x="329178" y="583611"/>
                </a:lnTo>
                <a:lnTo>
                  <a:pt x="321697" y="583611"/>
                </a:lnTo>
                <a:lnTo>
                  <a:pt x="321697" y="580040"/>
                </a:lnTo>
                <a:lnTo>
                  <a:pt x="316610" y="580040"/>
                </a:lnTo>
                <a:lnTo>
                  <a:pt x="316610" y="583611"/>
                </a:lnTo>
                <a:lnTo>
                  <a:pt x="316610" y="580040"/>
                </a:lnTo>
                <a:lnTo>
                  <a:pt x="312719" y="580040"/>
                </a:lnTo>
                <a:lnTo>
                  <a:pt x="312719" y="577843"/>
                </a:lnTo>
                <a:lnTo>
                  <a:pt x="309128" y="577843"/>
                </a:lnTo>
                <a:lnTo>
                  <a:pt x="309128" y="574273"/>
                </a:lnTo>
                <a:lnTo>
                  <a:pt x="305238" y="574273"/>
                </a:lnTo>
                <a:lnTo>
                  <a:pt x="305238" y="570703"/>
                </a:lnTo>
                <a:lnTo>
                  <a:pt x="305238" y="574273"/>
                </a:lnTo>
                <a:lnTo>
                  <a:pt x="312719" y="574273"/>
                </a:lnTo>
                <a:lnTo>
                  <a:pt x="316610" y="570703"/>
                </a:lnTo>
                <a:lnTo>
                  <a:pt x="316610" y="566034"/>
                </a:lnTo>
                <a:lnTo>
                  <a:pt x="312719" y="562738"/>
                </a:lnTo>
                <a:lnTo>
                  <a:pt x="312719" y="559168"/>
                </a:lnTo>
                <a:lnTo>
                  <a:pt x="309128" y="559168"/>
                </a:lnTo>
                <a:lnTo>
                  <a:pt x="309128" y="555597"/>
                </a:lnTo>
                <a:lnTo>
                  <a:pt x="305238" y="555597"/>
                </a:lnTo>
                <a:lnTo>
                  <a:pt x="305238" y="553400"/>
                </a:lnTo>
                <a:lnTo>
                  <a:pt x="302844" y="553400"/>
                </a:lnTo>
                <a:lnTo>
                  <a:pt x="302844" y="549830"/>
                </a:lnTo>
                <a:lnTo>
                  <a:pt x="295063" y="549830"/>
                </a:lnTo>
                <a:lnTo>
                  <a:pt x="291173" y="546260"/>
                </a:lnTo>
                <a:lnTo>
                  <a:pt x="282495" y="546260"/>
                </a:lnTo>
                <a:lnTo>
                  <a:pt x="282495" y="549830"/>
                </a:lnTo>
                <a:lnTo>
                  <a:pt x="278604" y="549830"/>
                </a:lnTo>
                <a:lnTo>
                  <a:pt x="282495" y="546260"/>
                </a:lnTo>
                <a:lnTo>
                  <a:pt x="277407" y="546260"/>
                </a:lnTo>
                <a:lnTo>
                  <a:pt x="277407" y="539394"/>
                </a:lnTo>
                <a:lnTo>
                  <a:pt x="272320" y="539394"/>
                </a:lnTo>
                <a:lnTo>
                  <a:pt x="272320" y="534725"/>
                </a:lnTo>
                <a:lnTo>
                  <a:pt x="268430" y="534725"/>
                </a:lnTo>
                <a:lnTo>
                  <a:pt x="268430" y="531154"/>
                </a:lnTo>
                <a:lnTo>
                  <a:pt x="272320" y="531154"/>
                </a:lnTo>
                <a:lnTo>
                  <a:pt x="268430" y="531154"/>
                </a:lnTo>
                <a:lnTo>
                  <a:pt x="268430" y="525387"/>
                </a:lnTo>
                <a:lnTo>
                  <a:pt x="264839" y="525387"/>
                </a:lnTo>
                <a:lnTo>
                  <a:pt x="264839" y="518521"/>
                </a:lnTo>
                <a:lnTo>
                  <a:pt x="260949" y="518521"/>
                </a:lnTo>
                <a:lnTo>
                  <a:pt x="260949" y="514951"/>
                </a:lnTo>
                <a:lnTo>
                  <a:pt x="257058" y="514951"/>
                </a:lnTo>
                <a:lnTo>
                  <a:pt x="257058" y="506986"/>
                </a:lnTo>
                <a:lnTo>
                  <a:pt x="248081" y="506986"/>
                </a:lnTo>
                <a:lnTo>
                  <a:pt x="248081" y="503416"/>
                </a:lnTo>
                <a:lnTo>
                  <a:pt x="246884" y="503416"/>
                </a:lnTo>
                <a:lnTo>
                  <a:pt x="241796" y="502317"/>
                </a:lnTo>
                <a:lnTo>
                  <a:pt x="238205" y="502317"/>
                </a:lnTo>
                <a:lnTo>
                  <a:pt x="241796" y="498726"/>
                </a:lnTo>
                <a:lnTo>
                  <a:pt x="238205" y="498726"/>
                </a:lnTo>
                <a:lnTo>
                  <a:pt x="241796" y="498726"/>
                </a:lnTo>
                <a:lnTo>
                  <a:pt x="241796" y="490508"/>
                </a:lnTo>
                <a:lnTo>
                  <a:pt x="238205" y="487212"/>
                </a:lnTo>
                <a:lnTo>
                  <a:pt x="234315" y="483642"/>
                </a:lnTo>
                <a:lnTo>
                  <a:pt x="230425" y="483642"/>
                </a:lnTo>
                <a:lnTo>
                  <a:pt x="230425" y="480071"/>
                </a:lnTo>
                <a:lnTo>
                  <a:pt x="226834" y="480071"/>
                </a:lnTo>
                <a:lnTo>
                  <a:pt x="226834" y="477874"/>
                </a:lnTo>
                <a:lnTo>
                  <a:pt x="220250" y="477874"/>
                </a:lnTo>
                <a:lnTo>
                  <a:pt x="220250" y="474304"/>
                </a:lnTo>
                <a:lnTo>
                  <a:pt x="212769" y="474304"/>
                </a:lnTo>
                <a:lnTo>
                  <a:pt x="212769" y="470734"/>
                </a:lnTo>
                <a:lnTo>
                  <a:pt x="203791" y="470734"/>
                </a:lnTo>
                <a:lnTo>
                  <a:pt x="203791" y="466065"/>
                </a:lnTo>
                <a:lnTo>
                  <a:pt x="196310" y="466065"/>
                </a:lnTo>
                <a:lnTo>
                  <a:pt x="196310" y="462769"/>
                </a:lnTo>
                <a:lnTo>
                  <a:pt x="190026" y="462769"/>
                </a:lnTo>
                <a:lnTo>
                  <a:pt x="190026" y="459199"/>
                </a:lnTo>
                <a:lnTo>
                  <a:pt x="186135" y="459199"/>
                </a:lnTo>
                <a:lnTo>
                  <a:pt x="186135" y="455628"/>
                </a:lnTo>
                <a:lnTo>
                  <a:pt x="177158" y="455628"/>
                </a:lnTo>
                <a:lnTo>
                  <a:pt x="177158" y="452333"/>
                </a:lnTo>
                <a:lnTo>
                  <a:pt x="173567" y="452333"/>
                </a:lnTo>
                <a:lnTo>
                  <a:pt x="173567" y="449861"/>
                </a:lnTo>
                <a:lnTo>
                  <a:pt x="169676" y="449861"/>
                </a:lnTo>
                <a:lnTo>
                  <a:pt x="165786" y="446291"/>
                </a:lnTo>
                <a:lnTo>
                  <a:pt x="159502" y="446291"/>
                </a:lnTo>
                <a:lnTo>
                  <a:pt x="159502" y="442995"/>
                </a:lnTo>
                <a:lnTo>
                  <a:pt x="152020" y="442995"/>
                </a:lnTo>
                <a:lnTo>
                  <a:pt x="152020" y="439425"/>
                </a:lnTo>
                <a:lnTo>
                  <a:pt x="146933" y="439425"/>
                </a:lnTo>
                <a:lnTo>
                  <a:pt x="146933" y="431185"/>
                </a:lnTo>
                <a:lnTo>
                  <a:pt x="143043" y="431185"/>
                </a:lnTo>
                <a:lnTo>
                  <a:pt x="139153" y="427890"/>
                </a:lnTo>
                <a:lnTo>
                  <a:pt x="137956" y="427890"/>
                </a:lnTo>
                <a:lnTo>
                  <a:pt x="137956" y="425418"/>
                </a:lnTo>
                <a:lnTo>
                  <a:pt x="129277" y="425418"/>
                </a:lnTo>
                <a:lnTo>
                  <a:pt x="129277" y="414982"/>
                </a:lnTo>
                <a:lnTo>
                  <a:pt x="125387" y="414982"/>
                </a:lnTo>
                <a:lnTo>
                  <a:pt x="125387" y="411411"/>
                </a:lnTo>
                <a:lnTo>
                  <a:pt x="129277" y="411411"/>
                </a:lnTo>
                <a:lnTo>
                  <a:pt x="129277" y="406742"/>
                </a:lnTo>
                <a:lnTo>
                  <a:pt x="125387" y="406742"/>
                </a:lnTo>
                <a:lnTo>
                  <a:pt x="125387" y="402348"/>
                </a:lnTo>
                <a:lnTo>
                  <a:pt x="121497" y="397679"/>
                </a:lnTo>
                <a:lnTo>
                  <a:pt x="121497" y="394109"/>
                </a:lnTo>
                <a:lnTo>
                  <a:pt x="117606" y="394109"/>
                </a:lnTo>
                <a:lnTo>
                  <a:pt x="121497" y="394109"/>
                </a:lnTo>
                <a:lnTo>
                  <a:pt x="117606" y="394109"/>
                </a:lnTo>
                <a:lnTo>
                  <a:pt x="117606" y="390539"/>
                </a:lnTo>
                <a:lnTo>
                  <a:pt x="112818" y="390539"/>
                </a:lnTo>
                <a:lnTo>
                  <a:pt x="112818" y="386968"/>
                </a:lnTo>
                <a:lnTo>
                  <a:pt x="117606" y="386968"/>
                </a:lnTo>
                <a:lnTo>
                  <a:pt x="117606" y="380102"/>
                </a:lnTo>
                <a:lnTo>
                  <a:pt x="112818" y="380102"/>
                </a:lnTo>
                <a:lnTo>
                  <a:pt x="112818" y="374335"/>
                </a:lnTo>
                <a:lnTo>
                  <a:pt x="107731" y="374335"/>
                </a:lnTo>
                <a:lnTo>
                  <a:pt x="107731" y="370764"/>
                </a:lnTo>
                <a:lnTo>
                  <a:pt x="102644" y="370764"/>
                </a:lnTo>
                <a:lnTo>
                  <a:pt x="102644" y="366096"/>
                </a:lnTo>
                <a:lnTo>
                  <a:pt x="98753" y="366096"/>
                </a:lnTo>
                <a:lnTo>
                  <a:pt x="98753" y="362800"/>
                </a:lnTo>
                <a:lnTo>
                  <a:pt x="94863" y="362800"/>
                </a:lnTo>
                <a:lnTo>
                  <a:pt x="94863" y="359230"/>
                </a:lnTo>
                <a:lnTo>
                  <a:pt x="91272" y="359230"/>
                </a:lnTo>
                <a:lnTo>
                  <a:pt x="91272" y="355659"/>
                </a:lnTo>
                <a:lnTo>
                  <a:pt x="87382" y="355659"/>
                </a:lnTo>
                <a:lnTo>
                  <a:pt x="87382" y="352089"/>
                </a:lnTo>
                <a:lnTo>
                  <a:pt x="81098" y="352089"/>
                </a:lnTo>
                <a:lnTo>
                  <a:pt x="81098" y="349892"/>
                </a:lnTo>
                <a:lnTo>
                  <a:pt x="73317" y="349892"/>
                </a:lnTo>
                <a:lnTo>
                  <a:pt x="73317" y="346321"/>
                </a:lnTo>
                <a:lnTo>
                  <a:pt x="68230" y="346321"/>
                </a:lnTo>
                <a:lnTo>
                  <a:pt x="68230" y="343026"/>
                </a:lnTo>
                <a:lnTo>
                  <a:pt x="81098" y="343026"/>
                </a:lnTo>
                <a:lnTo>
                  <a:pt x="81098" y="334787"/>
                </a:lnTo>
                <a:lnTo>
                  <a:pt x="77207" y="331216"/>
                </a:lnTo>
                <a:lnTo>
                  <a:pt x="77207" y="327921"/>
                </a:lnTo>
                <a:lnTo>
                  <a:pt x="73317" y="327921"/>
                </a:lnTo>
                <a:lnTo>
                  <a:pt x="73317" y="318583"/>
                </a:lnTo>
                <a:lnTo>
                  <a:pt x="68230" y="318583"/>
                </a:lnTo>
                <a:lnTo>
                  <a:pt x="68230" y="315012"/>
                </a:lnTo>
                <a:lnTo>
                  <a:pt x="64639" y="315012"/>
                </a:lnTo>
                <a:lnTo>
                  <a:pt x="60748" y="311442"/>
                </a:lnTo>
                <a:lnTo>
                  <a:pt x="56858" y="311442"/>
                </a:lnTo>
                <a:lnTo>
                  <a:pt x="56858" y="303478"/>
                </a:lnTo>
                <a:lnTo>
                  <a:pt x="54464" y="303478"/>
                </a:lnTo>
                <a:lnTo>
                  <a:pt x="54464" y="299907"/>
                </a:lnTo>
                <a:lnTo>
                  <a:pt x="54464" y="303478"/>
                </a:lnTo>
                <a:lnTo>
                  <a:pt x="54464" y="299907"/>
                </a:lnTo>
                <a:lnTo>
                  <a:pt x="50574" y="299907"/>
                </a:lnTo>
                <a:lnTo>
                  <a:pt x="50574" y="297710"/>
                </a:lnTo>
                <a:lnTo>
                  <a:pt x="38005" y="297710"/>
                </a:lnTo>
                <a:lnTo>
                  <a:pt x="38005" y="294140"/>
                </a:lnTo>
                <a:lnTo>
                  <a:pt x="34115" y="294140"/>
                </a:lnTo>
                <a:lnTo>
                  <a:pt x="34115" y="297710"/>
                </a:lnTo>
                <a:lnTo>
                  <a:pt x="38005" y="297710"/>
                </a:lnTo>
                <a:lnTo>
                  <a:pt x="38005" y="299907"/>
                </a:lnTo>
                <a:lnTo>
                  <a:pt x="38005" y="297710"/>
                </a:lnTo>
                <a:lnTo>
                  <a:pt x="38005" y="306773"/>
                </a:lnTo>
                <a:lnTo>
                  <a:pt x="34115" y="306773"/>
                </a:lnTo>
                <a:lnTo>
                  <a:pt x="34115" y="311442"/>
                </a:lnTo>
                <a:lnTo>
                  <a:pt x="34115" y="303478"/>
                </a:lnTo>
                <a:lnTo>
                  <a:pt x="30225" y="303478"/>
                </a:lnTo>
                <a:lnTo>
                  <a:pt x="30225" y="297710"/>
                </a:lnTo>
                <a:lnTo>
                  <a:pt x="34115" y="297710"/>
                </a:lnTo>
                <a:lnTo>
                  <a:pt x="30225" y="297710"/>
                </a:lnTo>
                <a:lnTo>
                  <a:pt x="30225" y="279035"/>
                </a:lnTo>
                <a:lnTo>
                  <a:pt x="30225" y="283703"/>
                </a:lnTo>
                <a:lnTo>
                  <a:pt x="30225" y="279035"/>
                </a:lnTo>
                <a:lnTo>
                  <a:pt x="34115" y="279035"/>
                </a:lnTo>
                <a:lnTo>
                  <a:pt x="34115" y="274366"/>
                </a:lnTo>
                <a:lnTo>
                  <a:pt x="34115" y="275464"/>
                </a:lnTo>
                <a:lnTo>
                  <a:pt x="38005" y="274366"/>
                </a:lnTo>
                <a:lnTo>
                  <a:pt x="38005" y="269697"/>
                </a:lnTo>
                <a:lnTo>
                  <a:pt x="34115" y="269697"/>
                </a:lnTo>
                <a:lnTo>
                  <a:pt x="38005" y="269697"/>
                </a:lnTo>
                <a:lnTo>
                  <a:pt x="34115" y="269697"/>
                </a:lnTo>
                <a:lnTo>
                  <a:pt x="34115" y="266126"/>
                </a:lnTo>
                <a:lnTo>
                  <a:pt x="38005" y="266126"/>
                </a:lnTo>
                <a:lnTo>
                  <a:pt x="38005" y="262831"/>
                </a:lnTo>
                <a:lnTo>
                  <a:pt x="34115" y="262831"/>
                </a:lnTo>
                <a:lnTo>
                  <a:pt x="30225" y="259260"/>
                </a:lnTo>
                <a:lnTo>
                  <a:pt x="34115" y="259260"/>
                </a:lnTo>
                <a:lnTo>
                  <a:pt x="34115" y="246352"/>
                </a:lnTo>
                <a:lnTo>
                  <a:pt x="30225" y="246352"/>
                </a:lnTo>
                <a:lnTo>
                  <a:pt x="30225" y="243057"/>
                </a:lnTo>
                <a:lnTo>
                  <a:pt x="26634" y="243057"/>
                </a:lnTo>
                <a:lnTo>
                  <a:pt x="30225" y="243057"/>
                </a:lnTo>
                <a:lnTo>
                  <a:pt x="30225" y="234817"/>
                </a:lnTo>
                <a:lnTo>
                  <a:pt x="26634" y="234817"/>
                </a:lnTo>
                <a:lnTo>
                  <a:pt x="26634" y="231247"/>
                </a:lnTo>
                <a:lnTo>
                  <a:pt x="23940" y="231247"/>
                </a:lnTo>
                <a:lnTo>
                  <a:pt x="23940" y="238388"/>
                </a:lnTo>
                <a:lnTo>
                  <a:pt x="20050" y="238388"/>
                </a:lnTo>
                <a:lnTo>
                  <a:pt x="20050" y="243057"/>
                </a:lnTo>
                <a:lnTo>
                  <a:pt x="20050" y="238388"/>
                </a:lnTo>
                <a:lnTo>
                  <a:pt x="3591" y="238388"/>
                </a:lnTo>
                <a:lnTo>
                  <a:pt x="3591" y="234817"/>
                </a:lnTo>
                <a:lnTo>
                  <a:pt x="0" y="238408"/>
                </a:lnTo>
                <a:lnTo>
                  <a:pt x="0" y="227951"/>
                </a:lnTo>
                <a:lnTo>
                  <a:pt x="3591" y="227951"/>
                </a:lnTo>
                <a:lnTo>
                  <a:pt x="3591" y="218614"/>
                </a:lnTo>
                <a:lnTo>
                  <a:pt x="8678" y="218614"/>
                </a:lnTo>
                <a:lnTo>
                  <a:pt x="8678" y="210374"/>
                </a:lnTo>
                <a:lnTo>
                  <a:pt x="16459" y="210374"/>
                </a:lnTo>
                <a:lnTo>
                  <a:pt x="20050" y="206783"/>
                </a:lnTo>
                <a:lnTo>
                  <a:pt x="30225" y="206783"/>
                </a:lnTo>
                <a:lnTo>
                  <a:pt x="30225" y="210374"/>
                </a:lnTo>
                <a:lnTo>
                  <a:pt x="26634" y="210374"/>
                </a:lnTo>
                <a:lnTo>
                  <a:pt x="26634" y="218614"/>
                </a:lnTo>
                <a:lnTo>
                  <a:pt x="23940" y="218614"/>
                </a:lnTo>
                <a:lnTo>
                  <a:pt x="23940" y="221909"/>
                </a:lnTo>
                <a:lnTo>
                  <a:pt x="26634" y="221909"/>
                </a:lnTo>
                <a:lnTo>
                  <a:pt x="26634" y="218614"/>
                </a:lnTo>
                <a:lnTo>
                  <a:pt x="26634" y="221909"/>
                </a:lnTo>
                <a:lnTo>
                  <a:pt x="34115" y="221909"/>
                </a:lnTo>
                <a:lnTo>
                  <a:pt x="34115" y="224381"/>
                </a:lnTo>
                <a:lnTo>
                  <a:pt x="38005" y="224381"/>
                </a:lnTo>
                <a:lnTo>
                  <a:pt x="38005" y="218614"/>
                </a:lnTo>
                <a:lnTo>
                  <a:pt x="43092" y="218614"/>
                </a:lnTo>
                <a:lnTo>
                  <a:pt x="43092" y="215043"/>
                </a:lnTo>
                <a:lnTo>
                  <a:pt x="38005" y="215043"/>
                </a:lnTo>
                <a:lnTo>
                  <a:pt x="43092" y="210374"/>
                </a:lnTo>
                <a:lnTo>
                  <a:pt x="43092" y="199938"/>
                </a:lnTo>
                <a:lnTo>
                  <a:pt x="46683" y="199938"/>
                </a:lnTo>
                <a:lnTo>
                  <a:pt x="46683" y="190600"/>
                </a:lnTo>
                <a:lnTo>
                  <a:pt x="50574" y="190600"/>
                </a:lnTo>
                <a:lnTo>
                  <a:pt x="50574" y="171925"/>
                </a:lnTo>
                <a:lnTo>
                  <a:pt x="54464" y="171925"/>
                </a:lnTo>
                <a:lnTo>
                  <a:pt x="54464" y="159291"/>
                </a:lnTo>
                <a:lnTo>
                  <a:pt x="56858" y="159291"/>
                </a:lnTo>
                <a:lnTo>
                  <a:pt x="56858" y="115074"/>
                </a:lnTo>
                <a:lnTo>
                  <a:pt x="54464" y="115074"/>
                </a:lnTo>
                <a:lnTo>
                  <a:pt x="54464" y="106835"/>
                </a:lnTo>
                <a:lnTo>
                  <a:pt x="50574" y="103539"/>
                </a:lnTo>
                <a:lnTo>
                  <a:pt x="50574" y="99969"/>
                </a:lnTo>
                <a:lnTo>
                  <a:pt x="46683" y="96399"/>
                </a:lnTo>
                <a:lnTo>
                  <a:pt x="46683" y="94202"/>
                </a:lnTo>
                <a:lnTo>
                  <a:pt x="43092" y="94202"/>
                </a:lnTo>
                <a:lnTo>
                  <a:pt x="43092" y="90631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23" name="Google Shape;1492;p24"/>
          <p:cNvSpPr>
            <a:extLst>
              <a:ext uri="smNativeData">
                <pr:smNativeData xmlns:pr="smNativeData" xmlns:p14="http://schemas.microsoft.com/office/powerpoint/2010/main" xmlns="" val="SMDATA_13_vnWXZBMAAAAlAAAACwAAAA0AAAAAbAAAADYAAABsAAAANgAAAAAAAAAAAAAAAAAAAAEAAABQAAAAAAAAAAAA4D8AAAAAAADgPwAAAAAAAOA/AAAAAAAA4D8AAAAAAADgPwAAAAAAAOA/AAAAAAAA4D8AAAAAAADgPwAAAAAAAOA/AAAAAAAA4D8CAAAAjAAAAAEAAAAAAAAA/8AA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LQDAAAMAAAAEAAAAAAAAAAAAAAAAAAAAAAAAAAeAAAAaAAAAAAAAAAAAAAAAAAAAAAAAAAAAAAAECcAABAnAAAAAAAAAAAAAAAAAAAAAAAAAAAAAAAAAAAAAAAAAAAAABQAAAAAAAAAwMD/AAAAAABkAAAAMgAAAAAAAABkAAAAAAAAAH9/fwAKAAAAHwAAAFQAAAD/wAAA////AQAAAAAAAAAAAAAAAAAAAAAAAAAAAAAAAAAAAAAAAAAA/v7+AH9/fwDn5uYDzMzMAMDA/wB/f38AAAAAAAAAAAAAAAAAAAAAAAAAAAAhAAAAGAAAABQAAADtNAAAwh8AAM83AACQIwAAEAAAACYAAAAIAAAA//////////8="/>
              </a:ext>
            </a:extLst>
          </p:cNvSpPr>
          <p:nvPr/>
        </p:nvSpPr>
        <p:spPr>
          <a:xfrm>
            <a:off x="8603615" y="5162550"/>
            <a:ext cx="468630" cy="618490"/>
          </a:xfrm>
          <a:custGeom>
            <a:avLst/>
            <a:gdLst/>
            <a:ahLst/>
            <a:cxnLst/>
            <a:rect l="0" t="0" r="468630" b="618490"/>
            <a:pathLst>
              <a:path w="468630" h="618490">
                <a:moveTo>
                  <a:pt x="43092" y="90631"/>
                </a:moveTo>
                <a:lnTo>
                  <a:pt x="43092" y="87061"/>
                </a:lnTo>
                <a:lnTo>
                  <a:pt x="54464" y="87061"/>
                </a:lnTo>
                <a:lnTo>
                  <a:pt x="54464" y="75526"/>
                </a:lnTo>
                <a:lnTo>
                  <a:pt x="56858" y="75526"/>
                </a:lnTo>
                <a:lnTo>
                  <a:pt x="56858" y="71956"/>
                </a:lnTo>
                <a:lnTo>
                  <a:pt x="60748" y="68660"/>
                </a:lnTo>
                <a:lnTo>
                  <a:pt x="60748" y="66188"/>
                </a:lnTo>
                <a:lnTo>
                  <a:pt x="64639" y="66188"/>
                </a:lnTo>
                <a:lnTo>
                  <a:pt x="64639" y="55752"/>
                </a:lnTo>
                <a:lnTo>
                  <a:pt x="68230" y="55752"/>
                </a:lnTo>
                <a:lnTo>
                  <a:pt x="68230" y="51083"/>
                </a:lnTo>
                <a:lnTo>
                  <a:pt x="77207" y="51083"/>
                </a:lnTo>
                <a:lnTo>
                  <a:pt x="77207" y="47513"/>
                </a:lnTo>
                <a:lnTo>
                  <a:pt x="81098" y="47513"/>
                </a:lnTo>
                <a:lnTo>
                  <a:pt x="81098" y="44217"/>
                </a:lnTo>
                <a:lnTo>
                  <a:pt x="82295" y="44217"/>
                </a:lnTo>
                <a:lnTo>
                  <a:pt x="82295" y="41745"/>
                </a:lnTo>
                <a:lnTo>
                  <a:pt x="87382" y="41745"/>
                </a:lnTo>
                <a:lnTo>
                  <a:pt x="87382" y="38175"/>
                </a:lnTo>
                <a:lnTo>
                  <a:pt x="94863" y="38175"/>
                </a:lnTo>
                <a:lnTo>
                  <a:pt x="94863" y="34879"/>
                </a:lnTo>
                <a:lnTo>
                  <a:pt x="98753" y="34879"/>
                </a:lnTo>
                <a:lnTo>
                  <a:pt x="98753" y="31309"/>
                </a:lnTo>
                <a:lnTo>
                  <a:pt x="102644" y="31309"/>
                </a:lnTo>
                <a:lnTo>
                  <a:pt x="102644" y="27739"/>
                </a:lnTo>
                <a:lnTo>
                  <a:pt x="107731" y="27739"/>
                </a:lnTo>
                <a:lnTo>
                  <a:pt x="107731" y="24443"/>
                </a:lnTo>
                <a:lnTo>
                  <a:pt x="108928" y="24443"/>
                </a:lnTo>
                <a:lnTo>
                  <a:pt x="108928" y="19774"/>
                </a:lnTo>
                <a:lnTo>
                  <a:pt x="112818" y="19774"/>
                </a:lnTo>
                <a:lnTo>
                  <a:pt x="112818" y="15105"/>
                </a:lnTo>
                <a:lnTo>
                  <a:pt x="117606" y="15105"/>
                </a:lnTo>
                <a:lnTo>
                  <a:pt x="117606" y="6866"/>
                </a:lnTo>
                <a:lnTo>
                  <a:pt x="125387" y="6866"/>
                </a:lnTo>
                <a:lnTo>
                  <a:pt x="129277" y="10436"/>
                </a:lnTo>
                <a:lnTo>
                  <a:pt x="137956" y="10436"/>
                </a:lnTo>
                <a:lnTo>
                  <a:pt x="137956" y="15105"/>
                </a:lnTo>
                <a:lnTo>
                  <a:pt x="143043" y="15105"/>
                </a:lnTo>
                <a:lnTo>
                  <a:pt x="143043" y="18676"/>
                </a:lnTo>
                <a:lnTo>
                  <a:pt x="146933" y="18676"/>
                </a:lnTo>
                <a:lnTo>
                  <a:pt x="152020" y="15105"/>
                </a:lnTo>
                <a:lnTo>
                  <a:pt x="155611" y="18696"/>
                </a:lnTo>
                <a:lnTo>
                  <a:pt x="155611" y="19774"/>
                </a:lnTo>
                <a:lnTo>
                  <a:pt x="159502" y="19774"/>
                </a:lnTo>
                <a:lnTo>
                  <a:pt x="159502" y="24443"/>
                </a:lnTo>
                <a:lnTo>
                  <a:pt x="163392" y="19774"/>
                </a:lnTo>
                <a:lnTo>
                  <a:pt x="165786" y="18676"/>
                </a:lnTo>
                <a:lnTo>
                  <a:pt x="165786" y="15105"/>
                </a:lnTo>
                <a:lnTo>
                  <a:pt x="173567" y="15105"/>
                </a:lnTo>
                <a:lnTo>
                  <a:pt x="177158" y="18696"/>
                </a:lnTo>
                <a:lnTo>
                  <a:pt x="190026" y="18696"/>
                </a:lnTo>
                <a:lnTo>
                  <a:pt x="190026" y="15105"/>
                </a:lnTo>
                <a:lnTo>
                  <a:pt x="196310" y="15105"/>
                </a:lnTo>
                <a:lnTo>
                  <a:pt x="196310" y="10436"/>
                </a:lnTo>
                <a:lnTo>
                  <a:pt x="193617" y="6866"/>
                </a:lnTo>
                <a:lnTo>
                  <a:pt x="200200" y="6866"/>
                </a:lnTo>
                <a:lnTo>
                  <a:pt x="203791" y="3275"/>
                </a:lnTo>
                <a:lnTo>
                  <a:pt x="203791" y="0"/>
                </a:lnTo>
                <a:lnTo>
                  <a:pt x="212769" y="0"/>
                </a:lnTo>
                <a:lnTo>
                  <a:pt x="212769" y="10436"/>
                </a:lnTo>
                <a:lnTo>
                  <a:pt x="207681" y="10436"/>
                </a:lnTo>
                <a:lnTo>
                  <a:pt x="207681" y="15105"/>
                </a:lnTo>
                <a:lnTo>
                  <a:pt x="203791" y="15105"/>
                </a:lnTo>
                <a:lnTo>
                  <a:pt x="203791" y="24443"/>
                </a:lnTo>
                <a:lnTo>
                  <a:pt x="193617" y="24443"/>
                </a:lnTo>
                <a:lnTo>
                  <a:pt x="193617" y="18676"/>
                </a:lnTo>
                <a:lnTo>
                  <a:pt x="190026" y="18676"/>
                </a:lnTo>
                <a:lnTo>
                  <a:pt x="190026" y="27739"/>
                </a:lnTo>
                <a:lnTo>
                  <a:pt x="186135" y="27739"/>
                </a:lnTo>
                <a:lnTo>
                  <a:pt x="186135" y="34879"/>
                </a:lnTo>
                <a:lnTo>
                  <a:pt x="182245" y="34879"/>
                </a:lnTo>
                <a:lnTo>
                  <a:pt x="182245" y="38175"/>
                </a:lnTo>
                <a:lnTo>
                  <a:pt x="186135" y="38175"/>
                </a:lnTo>
                <a:lnTo>
                  <a:pt x="186135" y="44217"/>
                </a:lnTo>
                <a:lnTo>
                  <a:pt x="190026" y="44217"/>
                </a:lnTo>
                <a:lnTo>
                  <a:pt x="190026" y="47513"/>
                </a:lnTo>
                <a:lnTo>
                  <a:pt x="186135" y="47513"/>
                </a:lnTo>
                <a:lnTo>
                  <a:pt x="186135" y="59322"/>
                </a:lnTo>
                <a:lnTo>
                  <a:pt x="190026" y="59322"/>
                </a:lnTo>
                <a:lnTo>
                  <a:pt x="190026" y="62618"/>
                </a:lnTo>
                <a:lnTo>
                  <a:pt x="186135" y="66188"/>
                </a:lnTo>
                <a:lnTo>
                  <a:pt x="186135" y="79096"/>
                </a:lnTo>
                <a:lnTo>
                  <a:pt x="182245" y="83765"/>
                </a:lnTo>
                <a:lnTo>
                  <a:pt x="177158" y="83765"/>
                </a:lnTo>
                <a:lnTo>
                  <a:pt x="177158" y="87061"/>
                </a:lnTo>
                <a:lnTo>
                  <a:pt x="169676" y="87061"/>
                </a:lnTo>
                <a:lnTo>
                  <a:pt x="169676" y="90631"/>
                </a:lnTo>
                <a:lnTo>
                  <a:pt x="163392" y="90631"/>
                </a:lnTo>
                <a:lnTo>
                  <a:pt x="163392" y="99969"/>
                </a:lnTo>
                <a:lnTo>
                  <a:pt x="159502" y="99969"/>
                </a:lnTo>
                <a:lnTo>
                  <a:pt x="159502" y="110405"/>
                </a:lnTo>
                <a:lnTo>
                  <a:pt x="182245" y="110405"/>
                </a:lnTo>
                <a:lnTo>
                  <a:pt x="182245" y="115074"/>
                </a:lnTo>
                <a:lnTo>
                  <a:pt x="186135" y="115074"/>
                </a:lnTo>
                <a:lnTo>
                  <a:pt x="190026" y="118645"/>
                </a:lnTo>
                <a:lnTo>
                  <a:pt x="193617" y="118645"/>
                </a:lnTo>
                <a:lnTo>
                  <a:pt x="193617" y="115074"/>
                </a:lnTo>
                <a:lnTo>
                  <a:pt x="193617" y="118645"/>
                </a:lnTo>
                <a:lnTo>
                  <a:pt x="196310" y="118645"/>
                </a:lnTo>
                <a:lnTo>
                  <a:pt x="196310" y="115074"/>
                </a:lnTo>
                <a:lnTo>
                  <a:pt x="203791" y="115074"/>
                </a:lnTo>
                <a:lnTo>
                  <a:pt x="203791" y="110405"/>
                </a:lnTo>
                <a:lnTo>
                  <a:pt x="207681" y="110405"/>
                </a:lnTo>
                <a:lnTo>
                  <a:pt x="207681" y="115074"/>
                </a:lnTo>
                <a:lnTo>
                  <a:pt x="207681" y="110405"/>
                </a:lnTo>
                <a:lnTo>
                  <a:pt x="212769" y="110405"/>
                </a:lnTo>
                <a:lnTo>
                  <a:pt x="212769" y="106835"/>
                </a:lnTo>
                <a:lnTo>
                  <a:pt x="220250" y="106835"/>
                </a:lnTo>
                <a:lnTo>
                  <a:pt x="220250" y="110405"/>
                </a:lnTo>
                <a:lnTo>
                  <a:pt x="230425" y="110405"/>
                </a:lnTo>
                <a:lnTo>
                  <a:pt x="230425" y="106835"/>
                </a:lnTo>
                <a:lnTo>
                  <a:pt x="234315" y="106835"/>
                </a:lnTo>
                <a:lnTo>
                  <a:pt x="234315" y="103539"/>
                </a:lnTo>
                <a:lnTo>
                  <a:pt x="238205" y="103539"/>
                </a:lnTo>
                <a:lnTo>
                  <a:pt x="238205" y="96399"/>
                </a:lnTo>
                <a:lnTo>
                  <a:pt x="241796" y="96399"/>
                </a:lnTo>
                <a:lnTo>
                  <a:pt x="241796" y="110405"/>
                </a:lnTo>
                <a:lnTo>
                  <a:pt x="246884" y="110405"/>
                </a:lnTo>
                <a:lnTo>
                  <a:pt x="246884" y="115074"/>
                </a:lnTo>
                <a:lnTo>
                  <a:pt x="248081" y="115074"/>
                </a:lnTo>
                <a:lnTo>
                  <a:pt x="248081" y="131278"/>
                </a:lnTo>
                <a:lnTo>
                  <a:pt x="246884" y="131278"/>
                </a:lnTo>
                <a:lnTo>
                  <a:pt x="246884" y="138419"/>
                </a:lnTo>
                <a:lnTo>
                  <a:pt x="241796" y="138419"/>
                </a:lnTo>
                <a:lnTo>
                  <a:pt x="246884" y="138419"/>
                </a:lnTo>
                <a:lnTo>
                  <a:pt x="246884" y="142813"/>
                </a:lnTo>
                <a:lnTo>
                  <a:pt x="241796" y="147482"/>
                </a:lnTo>
                <a:lnTo>
                  <a:pt x="238205" y="147482"/>
                </a:lnTo>
                <a:lnTo>
                  <a:pt x="238205" y="155721"/>
                </a:lnTo>
                <a:lnTo>
                  <a:pt x="234315" y="159291"/>
                </a:lnTo>
                <a:lnTo>
                  <a:pt x="234315" y="162587"/>
                </a:lnTo>
                <a:lnTo>
                  <a:pt x="238205" y="162587"/>
                </a:lnTo>
                <a:lnTo>
                  <a:pt x="238205" y="166157"/>
                </a:lnTo>
                <a:lnTo>
                  <a:pt x="241796" y="166157"/>
                </a:lnTo>
                <a:lnTo>
                  <a:pt x="241796" y="169728"/>
                </a:lnTo>
                <a:lnTo>
                  <a:pt x="246884" y="169728"/>
                </a:lnTo>
                <a:lnTo>
                  <a:pt x="246884" y="175495"/>
                </a:lnTo>
                <a:lnTo>
                  <a:pt x="241796" y="175495"/>
                </a:lnTo>
                <a:lnTo>
                  <a:pt x="241796" y="179065"/>
                </a:lnTo>
                <a:lnTo>
                  <a:pt x="238205" y="179065"/>
                </a:lnTo>
                <a:lnTo>
                  <a:pt x="238205" y="183734"/>
                </a:lnTo>
                <a:lnTo>
                  <a:pt x="234315" y="183734"/>
                </a:lnTo>
                <a:lnTo>
                  <a:pt x="238205" y="183734"/>
                </a:lnTo>
                <a:lnTo>
                  <a:pt x="234315" y="183734"/>
                </a:lnTo>
                <a:lnTo>
                  <a:pt x="238205" y="187030"/>
                </a:lnTo>
                <a:lnTo>
                  <a:pt x="234315" y="187030"/>
                </a:lnTo>
                <a:lnTo>
                  <a:pt x="234315" y="194171"/>
                </a:lnTo>
                <a:lnTo>
                  <a:pt x="226834" y="194171"/>
                </a:lnTo>
                <a:lnTo>
                  <a:pt x="226834" y="196368"/>
                </a:lnTo>
                <a:lnTo>
                  <a:pt x="230425" y="196368"/>
                </a:lnTo>
                <a:lnTo>
                  <a:pt x="230425" y="206804"/>
                </a:lnTo>
                <a:lnTo>
                  <a:pt x="234315" y="206804"/>
                </a:lnTo>
                <a:lnTo>
                  <a:pt x="234315" y="215043"/>
                </a:lnTo>
                <a:lnTo>
                  <a:pt x="230425" y="215043"/>
                </a:lnTo>
                <a:lnTo>
                  <a:pt x="230425" y="218614"/>
                </a:lnTo>
                <a:lnTo>
                  <a:pt x="221746" y="218614"/>
                </a:lnTo>
                <a:lnTo>
                  <a:pt x="221746" y="224381"/>
                </a:lnTo>
                <a:lnTo>
                  <a:pt x="226834" y="227951"/>
                </a:lnTo>
                <a:lnTo>
                  <a:pt x="226834" y="231247"/>
                </a:lnTo>
                <a:lnTo>
                  <a:pt x="230425" y="231247"/>
                </a:lnTo>
                <a:lnTo>
                  <a:pt x="234315" y="227951"/>
                </a:lnTo>
                <a:lnTo>
                  <a:pt x="234315" y="231247"/>
                </a:lnTo>
                <a:lnTo>
                  <a:pt x="238205" y="231247"/>
                </a:lnTo>
                <a:lnTo>
                  <a:pt x="241796" y="234838"/>
                </a:lnTo>
                <a:lnTo>
                  <a:pt x="257058" y="234838"/>
                </a:lnTo>
                <a:lnTo>
                  <a:pt x="257058" y="238388"/>
                </a:lnTo>
                <a:lnTo>
                  <a:pt x="264839" y="238388"/>
                </a:lnTo>
                <a:lnTo>
                  <a:pt x="264839" y="246352"/>
                </a:lnTo>
                <a:lnTo>
                  <a:pt x="272320" y="246352"/>
                </a:lnTo>
                <a:lnTo>
                  <a:pt x="272320" y="247451"/>
                </a:lnTo>
                <a:lnTo>
                  <a:pt x="277407" y="247451"/>
                </a:lnTo>
                <a:lnTo>
                  <a:pt x="277407" y="252120"/>
                </a:lnTo>
                <a:lnTo>
                  <a:pt x="278604" y="252120"/>
                </a:lnTo>
                <a:lnTo>
                  <a:pt x="278604" y="259260"/>
                </a:lnTo>
                <a:lnTo>
                  <a:pt x="282495" y="259260"/>
                </a:lnTo>
                <a:lnTo>
                  <a:pt x="282495" y="262831"/>
                </a:lnTo>
                <a:lnTo>
                  <a:pt x="298954" y="262831"/>
                </a:lnTo>
                <a:lnTo>
                  <a:pt x="298954" y="259260"/>
                </a:lnTo>
                <a:lnTo>
                  <a:pt x="302844" y="259260"/>
                </a:lnTo>
                <a:lnTo>
                  <a:pt x="302844" y="262831"/>
                </a:lnTo>
                <a:lnTo>
                  <a:pt x="302844" y="259260"/>
                </a:lnTo>
                <a:lnTo>
                  <a:pt x="312719" y="259260"/>
                </a:lnTo>
                <a:lnTo>
                  <a:pt x="309128" y="259260"/>
                </a:lnTo>
                <a:lnTo>
                  <a:pt x="309128" y="266126"/>
                </a:lnTo>
                <a:lnTo>
                  <a:pt x="305238" y="266126"/>
                </a:lnTo>
                <a:lnTo>
                  <a:pt x="305238" y="269697"/>
                </a:lnTo>
                <a:lnTo>
                  <a:pt x="316610" y="269697"/>
                </a:lnTo>
                <a:lnTo>
                  <a:pt x="325587" y="274366"/>
                </a:lnTo>
                <a:lnTo>
                  <a:pt x="329178" y="274366"/>
                </a:lnTo>
                <a:lnTo>
                  <a:pt x="329178" y="275464"/>
                </a:lnTo>
                <a:lnTo>
                  <a:pt x="339353" y="269697"/>
                </a:lnTo>
                <a:lnTo>
                  <a:pt x="343243" y="269697"/>
                </a:lnTo>
                <a:lnTo>
                  <a:pt x="343243" y="266126"/>
                </a:lnTo>
                <a:lnTo>
                  <a:pt x="343243" y="269697"/>
                </a:lnTo>
                <a:lnTo>
                  <a:pt x="347133" y="269697"/>
                </a:lnTo>
                <a:lnTo>
                  <a:pt x="347133" y="275464"/>
                </a:lnTo>
                <a:lnTo>
                  <a:pt x="352221" y="275464"/>
                </a:lnTo>
                <a:lnTo>
                  <a:pt x="352221" y="279035"/>
                </a:lnTo>
                <a:lnTo>
                  <a:pt x="359702" y="279035"/>
                </a:lnTo>
                <a:lnTo>
                  <a:pt x="359702" y="294140"/>
                </a:lnTo>
                <a:lnTo>
                  <a:pt x="355812" y="294140"/>
                </a:lnTo>
                <a:lnTo>
                  <a:pt x="355812" y="303478"/>
                </a:lnTo>
                <a:lnTo>
                  <a:pt x="352221" y="303478"/>
                </a:lnTo>
                <a:lnTo>
                  <a:pt x="352221" y="318583"/>
                </a:lnTo>
                <a:lnTo>
                  <a:pt x="355812" y="318583"/>
                </a:lnTo>
                <a:lnTo>
                  <a:pt x="355812" y="321878"/>
                </a:lnTo>
                <a:lnTo>
                  <a:pt x="365986" y="321878"/>
                </a:lnTo>
                <a:lnTo>
                  <a:pt x="365986" y="324350"/>
                </a:lnTo>
                <a:lnTo>
                  <a:pt x="360899" y="324350"/>
                </a:lnTo>
                <a:lnTo>
                  <a:pt x="360899" y="331216"/>
                </a:lnTo>
                <a:lnTo>
                  <a:pt x="355812" y="331216"/>
                </a:lnTo>
                <a:lnTo>
                  <a:pt x="355812" y="334787"/>
                </a:lnTo>
                <a:lnTo>
                  <a:pt x="355812" y="331216"/>
                </a:lnTo>
                <a:lnTo>
                  <a:pt x="352221" y="331216"/>
                </a:lnTo>
                <a:lnTo>
                  <a:pt x="352221" y="334787"/>
                </a:lnTo>
                <a:lnTo>
                  <a:pt x="347133" y="338357"/>
                </a:lnTo>
                <a:lnTo>
                  <a:pt x="347133" y="346321"/>
                </a:lnTo>
                <a:lnTo>
                  <a:pt x="343243" y="346321"/>
                </a:lnTo>
                <a:lnTo>
                  <a:pt x="347133" y="349892"/>
                </a:lnTo>
                <a:lnTo>
                  <a:pt x="343243" y="349892"/>
                </a:lnTo>
                <a:lnTo>
                  <a:pt x="343243" y="355659"/>
                </a:lnTo>
                <a:lnTo>
                  <a:pt x="339353" y="355659"/>
                </a:lnTo>
                <a:lnTo>
                  <a:pt x="339353" y="362800"/>
                </a:lnTo>
                <a:lnTo>
                  <a:pt x="335762" y="362800"/>
                </a:lnTo>
                <a:lnTo>
                  <a:pt x="343243" y="362800"/>
                </a:lnTo>
                <a:lnTo>
                  <a:pt x="343243" y="366096"/>
                </a:lnTo>
                <a:lnTo>
                  <a:pt x="339353" y="366096"/>
                </a:lnTo>
                <a:lnTo>
                  <a:pt x="359702" y="366096"/>
                </a:lnTo>
                <a:lnTo>
                  <a:pt x="359702" y="370764"/>
                </a:lnTo>
                <a:lnTo>
                  <a:pt x="355812" y="370764"/>
                </a:lnTo>
                <a:lnTo>
                  <a:pt x="355812" y="375433"/>
                </a:lnTo>
                <a:lnTo>
                  <a:pt x="352221" y="375433"/>
                </a:lnTo>
                <a:lnTo>
                  <a:pt x="347133" y="380102"/>
                </a:lnTo>
                <a:lnTo>
                  <a:pt x="352221" y="383673"/>
                </a:lnTo>
                <a:lnTo>
                  <a:pt x="352221" y="390539"/>
                </a:lnTo>
                <a:lnTo>
                  <a:pt x="355812" y="390539"/>
                </a:lnTo>
                <a:lnTo>
                  <a:pt x="355812" y="403447"/>
                </a:lnTo>
                <a:lnTo>
                  <a:pt x="359702" y="403447"/>
                </a:lnTo>
                <a:lnTo>
                  <a:pt x="359702" y="414982"/>
                </a:lnTo>
                <a:lnTo>
                  <a:pt x="360899" y="414982"/>
                </a:lnTo>
                <a:lnTo>
                  <a:pt x="360899" y="411411"/>
                </a:lnTo>
                <a:lnTo>
                  <a:pt x="377358" y="411411"/>
                </a:lnTo>
                <a:lnTo>
                  <a:pt x="381248" y="406742"/>
                </a:lnTo>
                <a:lnTo>
                  <a:pt x="381248" y="411411"/>
                </a:lnTo>
                <a:lnTo>
                  <a:pt x="381248" y="406742"/>
                </a:lnTo>
                <a:lnTo>
                  <a:pt x="381248" y="411411"/>
                </a:lnTo>
                <a:lnTo>
                  <a:pt x="386335" y="411411"/>
                </a:lnTo>
                <a:lnTo>
                  <a:pt x="386335" y="406742"/>
                </a:lnTo>
                <a:lnTo>
                  <a:pt x="387532" y="406742"/>
                </a:lnTo>
                <a:lnTo>
                  <a:pt x="387532" y="403447"/>
                </a:lnTo>
                <a:lnTo>
                  <a:pt x="391423" y="403447"/>
                </a:lnTo>
                <a:lnTo>
                  <a:pt x="391423" y="402348"/>
                </a:lnTo>
                <a:lnTo>
                  <a:pt x="396510" y="402348"/>
                </a:lnTo>
                <a:lnTo>
                  <a:pt x="400101" y="397679"/>
                </a:lnTo>
                <a:lnTo>
                  <a:pt x="400101" y="394109"/>
                </a:lnTo>
                <a:lnTo>
                  <a:pt x="403991" y="394109"/>
                </a:lnTo>
                <a:lnTo>
                  <a:pt x="407882" y="397679"/>
                </a:lnTo>
                <a:lnTo>
                  <a:pt x="407882" y="402348"/>
                </a:lnTo>
                <a:lnTo>
                  <a:pt x="403991" y="402348"/>
                </a:lnTo>
                <a:lnTo>
                  <a:pt x="403991" y="403447"/>
                </a:lnTo>
                <a:lnTo>
                  <a:pt x="407882" y="403447"/>
                </a:lnTo>
                <a:lnTo>
                  <a:pt x="407882" y="406742"/>
                </a:lnTo>
                <a:lnTo>
                  <a:pt x="411772" y="406742"/>
                </a:lnTo>
                <a:lnTo>
                  <a:pt x="411772" y="411411"/>
                </a:lnTo>
                <a:lnTo>
                  <a:pt x="425538" y="411411"/>
                </a:lnTo>
                <a:lnTo>
                  <a:pt x="425538" y="414982"/>
                </a:lnTo>
                <a:lnTo>
                  <a:pt x="430625" y="411411"/>
                </a:lnTo>
                <a:lnTo>
                  <a:pt x="430625" y="414982"/>
                </a:lnTo>
                <a:lnTo>
                  <a:pt x="425538" y="414982"/>
                </a:lnTo>
                <a:lnTo>
                  <a:pt x="421647" y="418552"/>
                </a:lnTo>
                <a:lnTo>
                  <a:pt x="421647" y="421848"/>
                </a:lnTo>
                <a:lnTo>
                  <a:pt x="418056" y="421848"/>
                </a:lnTo>
                <a:lnTo>
                  <a:pt x="418056" y="425418"/>
                </a:lnTo>
                <a:lnTo>
                  <a:pt x="414166" y="425418"/>
                </a:lnTo>
                <a:lnTo>
                  <a:pt x="414166" y="431185"/>
                </a:lnTo>
                <a:lnTo>
                  <a:pt x="418056" y="431185"/>
                </a:lnTo>
                <a:lnTo>
                  <a:pt x="414166" y="431185"/>
                </a:lnTo>
                <a:lnTo>
                  <a:pt x="414166" y="434756"/>
                </a:lnTo>
                <a:lnTo>
                  <a:pt x="418056" y="439425"/>
                </a:lnTo>
                <a:lnTo>
                  <a:pt x="418056" y="442995"/>
                </a:lnTo>
                <a:lnTo>
                  <a:pt x="421647" y="442995"/>
                </a:lnTo>
                <a:lnTo>
                  <a:pt x="421647" y="446291"/>
                </a:lnTo>
                <a:lnTo>
                  <a:pt x="430625" y="446291"/>
                </a:lnTo>
                <a:lnTo>
                  <a:pt x="430625" y="442995"/>
                </a:lnTo>
                <a:lnTo>
                  <a:pt x="441996" y="442995"/>
                </a:lnTo>
                <a:lnTo>
                  <a:pt x="441996" y="439425"/>
                </a:lnTo>
                <a:lnTo>
                  <a:pt x="444690" y="439425"/>
                </a:lnTo>
                <a:lnTo>
                  <a:pt x="444690" y="434756"/>
                </a:lnTo>
                <a:lnTo>
                  <a:pt x="448281" y="434756"/>
                </a:lnTo>
                <a:lnTo>
                  <a:pt x="448281" y="439425"/>
                </a:lnTo>
                <a:lnTo>
                  <a:pt x="444690" y="439425"/>
                </a:lnTo>
                <a:lnTo>
                  <a:pt x="444690" y="449861"/>
                </a:lnTo>
                <a:lnTo>
                  <a:pt x="438106" y="449861"/>
                </a:lnTo>
                <a:lnTo>
                  <a:pt x="438106" y="459199"/>
                </a:lnTo>
                <a:lnTo>
                  <a:pt x="441996" y="459199"/>
                </a:lnTo>
                <a:lnTo>
                  <a:pt x="441996" y="462769"/>
                </a:lnTo>
                <a:lnTo>
                  <a:pt x="448281" y="462769"/>
                </a:lnTo>
                <a:lnTo>
                  <a:pt x="444690" y="466065"/>
                </a:lnTo>
                <a:lnTo>
                  <a:pt x="444690" y="462769"/>
                </a:lnTo>
                <a:lnTo>
                  <a:pt x="444690" y="466065"/>
                </a:lnTo>
                <a:lnTo>
                  <a:pt x="438106" y="466065"/>
                </a:lnTo>
                <a:lnTo>
                  <a:pt x="438106" y="470734"/>
                </a:lnTo>
                <a:lnTo>
                  <a:pt x="448281" y="470734"/>
                </a:lnTo>
                <a:lnTo>
                  <a:pt x="448281" y="466065"/>
                </a:lnTo>
                <a:lnTo>
                  <a:pt x="452171" y="466065"/>
                </a:lnTo>
                <a:lnTo>
                  <a:pt x="456061" y="470734"/>
                </a:lnTo>
                <a:lnTo>
                  <a:pt x="456061" y="474304"/>
                </a:lnTo>
                <a:lnTo>
                  <a:pt x="461149" y="474304"/>
                </a:lnTo>
                <a:lnTo>
                  <a:pt x="461149" y="480071"/>
                </a:lnTo>
                <a:lnTo>
                  <a:pt x="464740" y="480071"/>
                </a:lnTo>
                <a:lnTo>
                  <a:pt x="464740" y="487212"/>
                </a:lnTo>
                <a:lnTo>
                  <a:pt x="461149" y="487212"/>
                </a:lnTo>
                <a:lnTo>
                  <a:pt x="461149" y="490508"/>
                </a:lnTo>
                <a:lnTo>
                  <a:pt x="456061" y="490508"/>
                </a:lnTo>
                <a:lnTo>
                  <a:pt x="461149" y="494078"/>
                </a:lnTo>
                <a:lnTo>
                  <a:pt x="461149" y="498747"/>
                </a:lnTo>
                <a:lnTo>
                  <a:pt x="464740" y="498747"/>
                </a:lnTo>
                <a:lnTo>
                  <a:pt x="464740" y="502317"/>
                </a:lnTo>
                <a:lnTo>
                  <a:pt x="468630" y="503416"/>
                </a:lnTo>
                <a:lnTo>
                  <a:pt x="464740" y="506986"/>
                </a:lnTo>
                <a:lnTo>
                  <a:pt x="464740" y="522091"/>
                </a:lnTo>
                <a:lnTo>
                  <a:pt x="461149" y="522091"/>
                </a:lnTo>
                <a:lnTo>
                  <a:pt x="461149" y="525387"/>
                </a:lnTo>
                <a:lnTo>
                  <a:pt x="452171" y="525387"/>
                </a:lnTo>
                <a:lnTo>
                  <a:pt x="452171" y="527859"/>
                </a:lnTo>
                <a:lnTo>
                  <a:pt x="444690" y="527859"/>
                </a:lnTo>
                <a:lnTo>
                  <a:pt x="444690" y="531154"/>
                </a:lnTo>
                <a:lnTo>
                  <a:pt x="444690" y="527859"/>
                </a:lnTo>
                <a:lnTo>
                  <a:pt x="441996" y="531154"/>
                </a:lnTo>
                <a:lnTo>
                  <a:pt x="438106" y="531154"/>
                </a:lnTo>
                <a:lnTo>
                  <a:pt x="438106" y="534725"/>
                </a:lnTo>
                <a:lnTo>
                  <a:pt x="430625" y="534725"/>
                </a:lnTo>
                <a:lnTo>
                  <a:pt x="430625" y="539394"/>
                </a:lnTo>
                <a:lnTo>
                  <a:pt x="425538" y="542964"/>
                </a:lnTo>
                <a:lnTo>
                  <a:pt x="421647" y="542964"/>
                </a:lnTo>
                <a:lnTo>
                  <a:pt x="421647" y="546260"/>
                </a:lnTo>
                <a:lnTo>
                  <a:pt x="407882" y="546260"/>
                </a:lnTo>
                <a:lnTo>
                  <a:pt x="407882" y="549830"/>
                </a:lnTo>
                <a:lnTo>
                  <a:pt x="403991" y="549830"/>
                </a:lnTo>
                <a:lnTo>
                  <a:pt x="403991" y="553400"/>
                </a:lnTo>
                <a:lnTo>
                  <a:pt x="396510" y="553400"/>
                </a:lnTo>
                <a:lnTo>
                  <a:pt x="396510" y="555597"/>
                </a:lnTo>
                <a:lnTo>
                  <a:pt x="391423" y="555597"/>
                </a:lnTo>
                <a:lnTo>
                  <a:pt x="391423" y="559168"/>
                </a:lnTo>
                <a:lnTo>
                  <a:pt x="387532" y="559168"/>
                </a:lnTo>
                <a:lnTo>
                  <a:pt x="387532" y="566034"/>
                </a:lnTo>
                <a:lnTo>
                  <a:pt x="386335" y="570703"/>
                </a:lnTo>
                <a:lnTo>
                  <a:pt x="386335" y="580040"/>
                </a:lnTo>
                <a:lnTo>
                  <a:pt x="381248" y="583611"/>
                </a:lnTo>
                <a:lnTo>
                  <a:pt x="381248" y="587181"/>
                </a:lnTo>
                <a:lnTo>
                  <a:pt x="377358" y="587181"/>
                </a:lnTo>
                <a:lnTo>
                  <a:pt x="377358" y="590477"/>
                </a:lnTo>
                <a:lnTo>
                  <a:pt x="373767" y="590477"/>
                </a:lnTo>
                <a:lnTo>
                  <a:pt x="373767" y="594047"/>
                </a:lnTo>
                <a:lnTo>
                  <a:pt x="369877" y="594047"/>
                </a:lnTo>
                <a:lnTo>
                  <a:pt x="369877" y="608054"/>
                </a:lnTo>
                <a:lnTo>
                  <a:pt x="365986" y="608054"/>
                </a:lnTo>
                <a:lnTo>
                  <a:pt x="365986" y="611624"/>
                </a:lnTo>
                <a:lnTo>
                  <a:pt x="360899" y="611624"/>
                </a:lnTo>
                <a:lnTo>
                  <a:pt x="360899" y="618490"/>
                </a:lnTo>
                <a:lnTo>
                  <a:pt x="355812" y="618490"/>
                </a:lnTo>
                <a:lnTo>
                  <a:pt x="355812" y="614920"/>
                </a:lnTo>
                <a:lnTo>
                  <a:pt x="347133" y="614920"/>
                </a:lnTo>
                <a:lnTo>
                  <a:pt x="347133" y="611624"/>
                </a:lnTo>
                <a:lnTo>
                  <a:pt x="335762" y="611624"/>
                </a:lnTo>
                <a:lnTo>
                  <a:pt x="335762" y="608054"/>
                </a:lnTo>
                <a:lnTo>
                  <a:pt x="331871" y="608054"/>
                </a:lnTo>
                <a:lnTo>
                  <a:pt x="331871" y="605582"/>
                </a:lnTo>
                <a:lnTo>
                  <a:pt x="329178" y="605582"/>
                </a:lnTo>
                <a:lnTo>
                  <a:pt x="329178" y="602286"/>
                </a:lnTo>
                <a:lnTo>
                  <a:pt x="321697" y="602286"/>
                </a:lnTo>
                <a:lnTo>
                  <a:pt x="325587" y="602286"/>
                </a:lnTo>
                <a:lnTo>
                  <a:pt x="325587" y="598716"/>
                </a:lnTo>
                <a:lnTo>
                  <a:pt x="331871" y="598716"/>
                </a:lnTo>
                <a:lnTo>
                  <a:pt x="331871" y="587181"/>
                </a:lnTo>
                <a:lnTo>
                  <a:pt x="329178" y="587181"/>
                </a:lnTo>
                <a:lnTo>
                  <a:pt x="329178" y="583611"/>
                </a:lnTo>
                <a:lnTo>
                  <a:pt x="321697" y="583611"/>
                </a:lnTo>
                <a:lnTo>
                  <a:pt x="321697" y="580040"/>
                </a:lnTo>
                <a:lnTo>
                  <a:pt x="316610" y="580040"/>
                </a:lnTo>
                <a:lnTo>
                  <a:pt x="316610" y="583611"/>
                </a:lnTo>
                <a:lnTo>
                  <a:pt x="316610" y="580040"/>
                </a:lnTo>
                <a:lnTo>
                  <a:pt x="312719" y="580040"/>
                </a:lnTo>
                <a:lnTo>
                  <a:pt x="312719" y="577843"/>
                </a:lnTo>
                <a:lnTo>
                  <a:pt x="309128" y="577843"/>
                </a:lnTo>
                <a:lnTo>
                  <a:pt x="309128" y="574273"/>
                </a:lnTo>
                <a:lnTo>
                  <a:pt x="305238" y="574273"/>
                </a:lnTo>
                <a:lnTo>
                  <a:pt x="305238" y="570703"/>
                </a:lnTo>
                <a:lnTo>
                  <a:pt x="305238" y="574273"/>
                </a:lnTo>
                <a:lnTo>
                  <a:pt x="312719" y="574273"/>
                </a:lnTo>
                <a:lnTo>
                  <a:pt x="316610" y="570703"/>
                </a:lnTo>
                <a:lnTo>
                  <a:pt x="316610" y="566034"/>
                </a:lnTo>
                <a:lnTo>
                  <a:pt x="312719" y="562738"/>
                </a:lnTo>
                <a:lnTo>
                  <a:pt x="312719" y="559168"/>
                </a:lnTo>
                <a:lnTo>
                  <a:pt x="309128" y="559168"/>
                </a:lnTo>
                <a:lnTo>
                  <a:pt x="309128" y="555597"/>
                </a:lnTo>
                <a:lnTo>
                  <a:pt x="305238" y="555597"/>
                </a:lnTo>
                <a:lnTo>
                  <a:pt x="305238" y="553400"/>
                </a:lnTo>
                <a:lnTo>
                  <a:pt x="302844" y="553400"/>
                </a:lnTo>
                <a:lnTo>
                  <a:pt x="302844" y="549830"/>
                </a:lnTo>
                <a:lnTo>
                  <a:pt x="295063" y="549830"/>
                </a:lnTo>
                <a:lnTo>
                  <a:pt x="291173" y="546260"/>
                </a:lnTo>
                <a:lnTo>
                  <a:pt x="282495" y="546260"/>
                </a:lnTo>
                <a:lnTo>
                  <a:pt x="282495" y="549830"/>
                </a:lnTo>
                <a:lnTo>
                  <a:pt x="278604" y="549830"/>
                </a:lnTo>
                <a:lnTo>
                  <a:pt x="282495" y="546260"/>
                </a:lnTo>
                <a:lnTo>
                  <a:pt x="277407" y="546260"/>
                </a:lnTo>
                <a:lnTo>
                  <a:pt x="277407" y="539394"/>
                </a:lnTo>
                <a:lnTo>
                  <a:pt x="272320" y="539394"/>
                </a:lnTo>
                <a:lnTo>
                  <a:pt x="272320" y="534725"/>
                </a:lnTo>
                <a:lnTo>
                  <a:pt x="268430" y="534725"/>
                </a:lnTo>
                <a:lnTo>
                  <a:pt x="268430" y="531154"/>
                </a:lnTo>
                <a:lnTo>
                  <a:pt x="272320" y="531154"/>
                </a:lnTo>
                <a:lnTo>
                  <a:pt x="268430" y="531154"/>
                </a:lnTo>
                <a:lnTo>
                  <a:pt x="268430" y="525387"/>
                </a:lnTo>
                <a:lnTo>
                  <a:pt x="264839" y="525387"/>
                </a:lnTo>
                <a:lnTo>
                  <a:pt x="264839" y="518521"/>
                </a:lnTo>
                <a:lnTo>
                  <a:pt x="260949" y="518521"/>
                </a:lnTo>
                <a:lnTo>
                  <a:pt x="260949" y="514951"/>
                </a:lnTo>
                <a:lnTo>
                  <a:pt x="257058" y="514951"/>
                </a:lnTo>
                <a:lnTo>
                  <a:pt x="257058" y="506986"/>
                </a:lnTo>
                <a:lnTo>
                  <a:pt x="248081" y="506986"/>
                </a:lnTo>
                <a:lnTo>
                  <a:pt x="248081" y="503416"/>
                </a:lnTo>
                <a:lnTo>
                  <a:pt x="246884" y="503416"/>
                </a:lnTo>
                <a:lnTo>
                  <a:pt x="241796" y="502317"/>
                </a:lnTo>
                <a:lnTo>
                  <a:pt x="238205" y="502317"/>
                </a:lnTo>
                <a:lnTo>
                  <a:pt x="241796" y="498726"/>
                </a:lnTo>
                <a:lnTo>
                  <a:pt x="238205" y="498726"/>
                </a:lnTo>
                <a:lnTo>
                  <a:pt x="241796" y="498726"/>
                </a:lnTo>
                <a:lnTo>
                  <a:pt x="241796" y="490508"/>
                </a:lnTo>
                <a:lnTo>
                  <a:pt x="238205" y="487212"/>
                </a:lnTo>
                <a:lnTo>
                  <a:pt x="234315" y="483642"/>
                </a:lnTo>
                <a:lnTo>
                  <a:pt x="230425" y="483642"/>
                </a:lnTo>
                <a:lnTo>
                  <a:pt x="230425" y="480071"/>
                </a:lnTo>
                <a:lnTo>
                  <a:pt x="226834" y="480071"/>
                </a:lnTo>
                <a:lnTo>
                  <a:pt x="226834" y="477874"/>
                </a:lnTo>
                <a:lnTo>
                  <a:pt x="220250" y="477874"/>
                </a:lnTo>
                <a:lnTo>
                  <a:pt x="220250" y="474304"/>
                </a:lnTo>
                <a:lnTo>
                  <a:pt x="212769" y="474304"/>
                </a:lnTo>
                <a:lnTo>
                  <a:pt x="212769" y="470734"/>
                </a:lnTo>
                <a:lnTo>
                  <a:pt x="203791" y="470734"/>
                </a:lnTo>
                <a:lnTo>
                  <a:pt x="203791" y="466065"/>
                </a:lnTo>
                <a:lnTo>
                  <a:pt x="196310" y="466065"/>
                </a:lnTo>
                <a:lnTo>
                  <a:pt x="196310" y="462769"/>
                </a:lnTo>
                <a:lnTo>
                  <a:pt x="190026" y="462769"/>
                </a:lnTo>
                <a:lnTo>
                  <a:pt x="190026" y="459199"/>
                </a:lnTo>
                <a:lnTo>
                  <a:pt x="186135" y="459199"/>
                </a:lnTo>
                <a:lnTo>
                  <a:pt x="186135" y="455628"/>
                </a:lnTo>
                <a:lnTo>
                  <a:pt x="177158" y="455628"/>
                </a:lnTo>
                <a:lnTo>
                  <a:pt x="177158" y="452333"/>
                </a:lnTo>
                <a:lnTo>
                  <a:pt x="173567" y="452333"/>
                </a:lnTo>
                <a:lnTo>
                  <a:pt x="173567" y="449861"/>
                </a:lnTo>
                <a:lnTo>
                  <a:pt x="169676" y="449861"/>
                </a:lnTo>
                <a:lnTo>
                  <a:pt x="165786" y="446291"/>
                </a:lnTo>
                <a:lnTo>
                  <a:pt x="159502" y="446291"/>
                </a:lnTo>
                <a:lnTo>
                  <a:pt x="159502" y="442995"/>
                </a:lnTo>
                <a:lnTo>
                  <a:pt x="152020" y="442995"/>
                </a:lnTo>
                <a:lnTo>
                  <a:pt x="152020" y="439425"/>
                </a:lnTo>
                <a:lnTo>
                  <a:pt x="146933" y="439425"/>
                </a:lnTo>
                <a:lnTo>
                  <a:pt x="146933" y="431185"/>
                </a:lnTo>
                <a:lnTo>
                  <a:pt x="143043" y="431185"/>
                </a:lnTo>
                <a:lnTo>
                  <a:pt x="139153" y="427890"/>
                </a:lnTo>
                <a:lnTo>
                  <a:pt x="137956" y="427890"/>
                </a:lnTo>
                <a:lnTo>
                  <a:pt x="137956" y="425418"/>
                </a:lnTo>
                <a:lnTo>
                  <a:pt x="129277" y="425418"/>
                </a:lnTo>
                <a:lnTo>
                  <a:pt x="129277" y="414982"/>
                </a:lnTo>
                <a:lnTo>
                  <a:pt x="125387" y="414982"/>
                </a:lnTo>
                <a:lnTo>
                  <a:pt x="125387" y="411411"/>
                </a:lnTo>
                <a:lnTo>
                  <a:pt x="129277" y="411411"/>
                </a:lnTo>
                <a:lnTo>
                  <a:pt x="129277" y="406742"/>
                </a:lnTo>
                <a:lnTo>
                  <a:pt x="125387" y="406742"/>
                </a:lnTo>
                <a:lnTo>
                  <a:pt x="125387" y="402348"/>
                </a:lnTo>
                <a:lnTo>
                  <a:pt x="121497" y="397679"/>
                </a:lnTo>
                <a:lnTo>
                  <a:pt x="121497" y="394109"/>
                </a:lnTo>
                <a:lnTo>
                  <a:pt x="117606" y="394109"/>
                </a:lnTo>
                <a:lnTo>
                  <a:pt x="121497" y="394109"/>
                </a:lnTo>
                <a:lnTo>
                  <a:pt x="117606" y="394109"/>
                </a:lnTo>
                <a:lnTo>
                  <a:pt x="117606" y="390539"/>
                </a:lnTo>
                <a:lnTo>
                  <a:pt x="112818" y="390539"/>
                </a:lnTo>
                <a:lnTo>
                  <a:pt x="112818" y="386968"/>
                </a:lnTo>
                <a:lnTo>
                  <a:pt x="117606" y="386968"/>
                </a:lnTo>
                <a:lnTo>
                  <a:pt x="117606" y="380102"/>
                </a:lnTo>
                <a:lnTo>
                  <a:pt x="112818" y="380102"/>
                </a:lnTo>
                <a:lnTo>
                  <a:pt x="112818" y="374335"/>
                </a:lnTo>
                <a:lnTo>
                  <a:pt x="107731" y="374335"/>
                </a:lnTo>
                <a:lnTo>
                  <a:pt x="107731" y="370764"/>
                </a:lnTo>
                <a:lnTo>
                  <a:pt x="102644" y="370764"/>
                </a:lnTo>
                <a:lnTo>
                  <a:pt x="102644" y="366096"/>
                </a:lnTo>
                <a:lnTo>
                  <a:pt x="98753" y="366096"/>
                </a:lnTo>
                <a:lnTo>
                  <a:pt x="98753" y="362800"/>
                </a:lnTo>
                <a:lnTo>
                  <a:pt x="94863" y="362800"/>
                </a:lnTo>
                <a:lnTo>
                  <a:pt x="94863" y="359230"/>
                </a:lnTo>
                <a:lnTo>
                  <a:pt x="91272" y="359230"/>
                </a:lnTo>
                <a:lnTo>
                  <a:pt x="91272" y="355659"/>
                </a:lnTo>
                <a:lnTo>
                  <a:pt x="87382" y="355659"/>
                </a:lnTo>
                <a:lnTo>
                  <a:pt x="87382" y="352089"/>
                </a:lnTo>
                <a:lnTo>
                  <a:pt x="81098" y="352089"/>
                </a:lnTo>
                <a:lnTo>
                  <a:pt x="81098" y="349892"/>
                </a:lnTo>
                <a:lnTo>
                  <a:pt x="73317" y="349892"/>
                </a:lnTo>
                <a:lnTo>
                  <a:pt x="73317" y="346321"/>
                </a:lnTo>
                <a:lnTo>
                  <a:pt x="68230" y="346321"/>
                </a:lnTo>
                <a:lnTo>
                  <a:pt x="68230" y="343026"/>
                </a:lnTo>
                <a:lnTo>
                  <a:pt x="81098" y="343026"/>
                </a:lnTo>
                <a:lnTo>
                  <a:pt x="81098" y="334787"/>
                </a:lnTo>
                <a:lnTo>
                  <a:pt x="77207" y="331216"/>
                </a:lnTo>
                <a:lnTo>
                  <a:pt x="77207" y="327921"/>
                </a:lnTo>
                <a:lnTo>
                  <a:pt x="73317" y="327921"/>
                </a:lnTo>
                <a:lnTo>
                  <a:pt x="73317" y="318583"/>
                </a:lnTo>
                <a:lnTo>
                  <a:pt x="68230" y="318583"/>
                </a:lnTo>
                <a:lnTo>
                  <a:pt x="68230" y="315012"/>
                </a:lnTo>
                <a:lnTo>
                  <a:pt x="64639" y="315012"/>
                </a:lnTo>
                <a:lnTo>
                  <a:pt x="60748" y="311442"/>
                </a:lnTo>
                <a:lnTo>
                  <a:pt x="56858" y="311442"/>
                </a:lnTo>
                <a:lnTo>
                  <a:pt x="56858" y="303478"/>
                </a:lnTo>
                <a:lnTo>
                  <a:pt x="54464" y="303478"/>
                </a:lnTo>
                <a:lnTo>
                  <a:pt x="54464" y="299907"/>
                </a:lnTo>
                <a:lnTo>
                  <a:pt x="54464" y="303478"/>
                </a:lnTo>
                <a:lnTo>
                  <a:pt x="54464" y="299907"/>
                </a:lnTo>
                <a:lnTo>
                  <a:pt x="50574" y="299907"/>
                </a:lnTo>
                <a:lnTo>
                  <a:pt x="50574" y="297710"/>
                </a:lnTo>
                <a:lnTo>
                  <a:pt x="38005" y="297710"/>
                </a:lnTo>
                <a:lnTo>
                  <a:pt x="38005" y="294140"/>
                </a:lnTo>
                <a:lnTo>
                  <a:pt x="34115" y="294140"/>
                </a:lnTo>
                <a:lnTo>
                  <a:pt x="34115" y="297710"/>
                </a:lnTo>
                <a:lnTo>
                  <a:pt x="38005" y="297710"/>
                </a:lnTo>
                <a:lnTo>
                  <a:pt x="38005" y="299907"/>
                </a:lnTo>
                <a:lnTo>
                  <a:pt x="38005" y="297710"/>
                </a:lnTo>
                <a:lnTo>
                  <a:pt x="38005" y="306773"/>
                </a:lnTo>
                <a:lnTo>
                  <a:pt x="34115" y="306773"/>
                </a:lnTo>
                <a:lnTo>
                  <a:pt x="34115" y="311442"/>
                </a:lnTo>
                <a:lnTo>
                  <a:pt x="34115" y="303478"/>
                </a:lnTo>
                <a:lnTo>
                  <a:pt x="30225" y="303478"/>
                </a:lnTo>
                <a:lnTo>
                  <a:pt x="30225" y="297710"/>
                </a:lnTo>
                <a:lnTo>
                  <a:pt x="34115" y="297710"/>
                </a:lnTo>
                <a:lnTo>
                  <a:pt x="30225" y="297710"/>
                </a:lnTo>
                <a:lnTo>
                  <a:pt x="30225" y="279035"/>
                </a:lnTo>
                <a:lnTo>
                  <a:pt x="30225" y="283703"/>
                </a:lnTo>
                <a:lnTo>
                  <a:pt x="30225" y="279035"/>
                </a:lnTo>
                <a:lnTo>
                  <a:pt x="34115" y="279035"/>
                </a:lnTo>
                <a:lnTo>
                  <a:pt x="34115" y="274366"/>
                </a:lnTo>
                <a:lnTo>
                  <a:pt x="34115" y="275464"/>
                </a:lnTo>
                <a:lnTo>
                  <a:pt x="38005" y="274366"/>
                </a:lnTo>
                <a:lnTo>
                  <a:pt x="38005" y="269697"/>
                </a:lnTo>
                <a:lnTo>
                  <a:pt x="34115" y="269697"/>
                </a:lnTo>
                <a:lnTo>
                  <a:pt x="38005" y="269697"/>
                </a:lnTo>
                <a:lnTo>
                  <a:pt x="34115" y="269697"/>
                </a:lnTo>
                <a:lnTo>
                  <a:pt x="34115" y="266126"/>
                </a:lnTo>
                <a:lnTo>
                  <a:pt x="38005" y="266126"/>
                </a:lnTo>
                <a:lnTo>
                  <a:pt x="38005" y="262831"/>
                </a:lnTo>
                <a:lnTo>
                  <a:pt x="34115" y="262831"/>
                </a:lnTo>
                <a:lnTo>
                  <a:pt x="30225" y="259260"/>
                </a:lnTo>
                <a:lnTo>
                  <a:pt x="34115" y="259260"/>
                </a:lnTo>
                <a:lnTo>
                  <a:pt x="34115" y="246352"/>
                </a:lnTo>
                <a:lnTo>
                  <a:pt x="30225" y="246352"/>
                </a:lnTo>
                <a:lnTo>
                  <a:pt x="30225" y="243057"/>
                </a:lnTo>
                <a:lnTo>
                  <a:pt x="26634" y="243057"/>
                </a:lnTo>
                <a:lnTo>
                  <a:pt x="30225" y="243057"/>
                </a:lnTo>
                <a:lnTo>
                  <a:pt x="30225" y="234817"/>
                </a:lnTo>
                <a:lnTo>
                  <a:pt x="26634" y="234817"/>
                </a:lnTo>
                <a:lnTo>
                  <a:pt x="26634" y="231247"/>
                </a:lnTo>
                <a:lnTo>
                  <a:pt x="23940" y="231247"/>
                </a:lnTo>
                <a:lnTo>
                  <a:pt x="23940" y="238388"/>
                </a:lnTo>
                <a:lnTo>
                  <a:pt x="20050" y="238388"/>
                </a:lnTo>
                <a:lnTo>
                  <a:pt x="20050" y="243057"/>
                </a:lnTo>
                <a:lnTo>
                  <a:pt x="20050" y="238388"/>
                </a:lnTo>
                <a:lnTo>
                  <a:pt x="3591" y="238388"/>
                </a:lnTo>
                <a:lnTo>
                  <a:pt x="3591" y="234817"/>
                </a:lnTo>
                <a:lnTo>
                  <a:pt x="0" y="238408"/>
                </a:lnTo>
                <a:lnTo>
                  <a:pt x="0" y="227951"/>
                </a:lnTo>
                <a:lnTo>
                  <a:pt x="3591" y="227951"/>
                </a:lnTo>
                <a:lnTo>
                  <a:pt x="3591" y="218614"/>
                </a:lnTo>
                <a:lnTo>
                  <a:pt x="8678" y="218614"/>
                </a:lnTo>
                <a:lnTo>
                  <a:pt x="8678" y="210374"/>
                </a:lnTo>
                <a:lnTo>
                  <a:pt x="16459" y="210374"/>
                </a:lnTo>
                <a:lnTo>
                  <a:pt x="20050" y="206783"/>
                </a:lnTo>
                <a:lnTo>
                  <a:pt x="30225" y="206783"/>
                </a:lnTo>
                <a:lnTo>
                  <a:pt x="30225" y="210374"/>
                </a:lnTo>
                <a:lnTo>
                  <a:pt x="26634" y="210374"/>
                </a:lnTo>
                <a:lnTo>
                  <a:pt x="26634" y="218614"/>
                </a:lnTo>
                <a:lnTo>
                  <a:pt x="23940" y="218614"/>
                </a:lnTo>
                <a:lnTo>
                  <a:pt x="23940" y="221909"/>
                </a:lnTo>
                <a:lnTo>
                  <a:pt x="26634" y="221909"/>
                </a:lnTo>
                <a:lnTo>
                  <a:pt x="26634" y="218614"/>
                </a:lnTo>
                <a:lnTo>
                  <a:pt x="26634" y="221909"/>
                </a:lnTo>
                <a:lnTo>
                  <a:pt x="34115" y="221909"/>
                </a:lnTo>
                <a:lnTo>
                  <a:pt x="34115" y="224381"/>
                </a:lnTo>
                <a:lnTo>
                  <a:pt x="38005" y="224381"/>
                </a:lnTo>
                <a:lnTo>
                  <a:pt x="38005" y="218614"/>
                </a:lnTo>
                <a:lnTo>
                  <a:pt x="43092" y="218614"/>
                </a:lnTo>
                <a:lnTo>
                  <a:pt x="43092" y="215043"/>
                </a:lnTo>
                <a:lnTo>
                  <a:pt x="38005" y="215043"/>
                </a:lnTo>
                <a:lnTo>
                  <a:pt x="43092" y="210374"/>
                </a:lnTo>
                <a:lnTo>
                  <a:pt x="43092" y="199938"/>
                </a:lnTo>
                <a:lnTo>
                  <a:pt x="46683" y="199938"/>
                </a:lnTo>
                <a:lnTo>
                  <a:pt x="46683" y="190600"/>
                </a:lnTo>
                <a:lnTo>
                  <a:pt x="50574" y="190600"/>
                </a:lnTo>
                <a:lnTo>
                  <a:pt x="50574" y="171925"/>
                </a:lnTo>
                <a:lnTo>
                  <a:pt x="54464" y="171925"/>
                </a:lnTo>
                <a:lnTo>
                  <a:pt x="54464" y="159291"/>
                </a:lnTo>
                <a:lnTo>
                  <a:pt x="56858" y="159291"/>
                </a:lnTo>
                <a:lnTo>
                  <a:pt x="56858" y="115074"/>
                </a:lnTo>
                <a:lnTo>
                  <a:pt x="54464" y="115074"/>
                </a:lnTo>
                <a:lnTo>
                  <a:pt x="54464" y="106835"/>
                </a:lnTo>
                <a:lnTo>
                  <a:pt x="50574" y="103539"/>
                </a:lnTo>
                <a:lnTo>
                  <a:pt x="50574" y="99969"/>
                </a:lnTo>
                <a:lnTo>
                  <a:pt x="46683" y="96399"/>
                </a:lnTo>
                <a:lnTo>
                  <a:pt x="46683" y="94202"/>
                </a:lnTo>
                <a:lnTo>
                  <a:pt x="43092" y="94202"/>
                </a:lnTo>
                <a:lnTo>
                  <a:pt x="43092" y="90631"/>
                </a:lnTo>
                <a:close/>
              </a:path>
            </a:pathLst>
          </a:custGeom>
          <a:solidFill>
            <a:srgbClr val="FFC000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68580" tIns="34290" rIns="68580" bIns="3429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sz="1200" noProof="1">
              <a:solidFill>
                <a:srgbClr val="000000"/>
              </a:solidFill>
              <a:latin typeface="Century Gothic" pitchFamily="2" charset="0"/>
              <a:ea typeface="Century Gothic" pitchFamily="2" charset="0"/>
              <a:cs typeface="Century Gothic" pitchFamily="2" charset="0"/>
            </a:endParaRPr>
          </a:p>
        </p:txBody>
      </p:sp>
      <p:sp>
        <p:nvSpPr>
          <p:cNvPr id="24" name="Google Shape;1493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E0A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DmNQAAPx4AAG84AACLIQAAEAAAACYAAAAIAAAA//////////8="/>
              </a:ext>
            </a:extLst>
          </p:cNvSpPr>
          <p:nvPr/>
        </p:nvSpPr>
        <p:spPr>
          <a:xfrm>
            <a:off x="8761730" y="4916805"/>
            <a:ext cx="412115" cy="535940"/>
          </a:xfrm>
          <a:custGeom>
            <a:avLst/>
            <a:gdLst/>
            <a:ahLst/>
            <a:cxnLst/>
            <a:rect l="0" t="0" r="412115" b="535940"/>
            <a:pathLst>
              <a:path w="412115" h="535940">
                <a:moveTo>
                  <a:pt x="331914" y="0"/>
                </a:moveTo>
                <a:lnTo>
                  <a:pt x="331914" y="4395"/>
                </a:lnTo>
                <a:lnTo>
                  <a:pt x="340926" y="4395"/>
                </a:lnTo>
                <a:lnTo>
                  <a:pt x="340926" y="7966"/>
                </a:lnTo>
                <a:lnTo>
                  <a:pt x="351138" y="7966"/>
                </a:lnTo>
                <a:lnTo>
                  <a:pt x="351138" y="9065"/>
                </a:lnTo>
                <a:lnTo>
                  <a:pt x="362553" y="9065"/>
                </a:lnTo>
                <a:lnTo>
                  <a:pt x="362553" y="13735"/>
                </a:lnTo>
                <a:lnTo>
                  <a:pt x="367659" y="13735"/>
                </a:lnTo>
                <a:lnTo>
                  <a:pt x="367659" y="20877"/>
                </a:lnTo>
                <a:lnTo>
                  <a:pt x="372765" y="20877"/>
                </a:lnTo>
                <a:lnTo>
                  <a:pt x="372765" y="24174"/>
                </a:lnTo>
                <a:lnTo>
                  <a:pt x="368860" y="24174"/>
                </a:lnTo>
                <a:lnTo>
                  <a:pt x="372765" y="27745"/>
                </a:lnTo>
                <a:lnTo>
                  <a:pt x="372765" y="32415"/>
                </a:lnTo>
                <a:lnTo>
                  <a:pt x="377571" y="27745"/>
                </a:lnTo>
                <a:lnTo>
                  <a:pt x="377571" y="32415"/>
                </a:lnTo>
                <a:lnTo>
                  <a:pt x="381476" y="32415"/>
                </a:lnTo>
                <a:lnTo>
                  <a:pt x="381476" y="33513"/>
                </a:lnTo>
                <a:lnTo>
                  <a:pt x="385381" y="33513"/>
                </a:lnTo>
                <a:lnTo>
                  <a:pt x="385381" y="37085"/>
                </a:lnTo>
                <a:lnTo>
                  <a:pt x="389286" y="37085"/>
                </a:lnTo>
                <a:lnTo>
                  <a:pt x="389286" y="45326"/>
                </a:lnTo>
                <a:lnTo>
                  <a:pt x="392890" y="45326"/>
                </a:lnTo>
                <a:lnTo>
                  <a:pt x="389286" y="45326"/>
                </a:lnTo>
                <a:lnTo>
                  <a:pt x="385381" y="48622"/>
                </a:lnTo>
                <a:lnTo>
                  <a:pt x="385381" y="45326"/>
                </a:lnTo>
                <a:lnTo>
                  <a:pt x="385381" y="48622"/>
                </a:lnTo>
                <a:lnTo>
                  <a:pt x="381476" y="48622"/>
                </a:lnTo>
                <a:lnTo>
                  <a:pt x="381476" y="59061"/>
                </a:lnTo>
                <a:lnTo>
                  <a:pt x="385381" y="59061"/>
                </a:lnTo>
                <a:lnTo>
                  <a:pt x="381476" y="61533"/>
                </a:lnTo>
                <a:lnTo>
                  <a:pt x="381476" y="65104"/>
                </a:lnTo>
                <a:lnTo>
                  <a:pt x="377571" y="65104"/>
                </a:lnTo>
                <a:lnTo>
                  <a:pt x="377571" y="68400"/>
                </a:lnTo>
                <a:lnTo>
                  <a:pt x="381476" y="68400"/>
                </a:lnTo>
                <a:lnTo>
                  <a:pt x="381476" y="73070"/>
                </a:lnTo>
                <a:lnTo>
                  <a:pt x="377571" y="73070"/>
                </a:lnTo>
                <a:lnTo>
                  <a:pt x="372765" y="76641"/>
                </a:lnTo>
                <a:lnTo>
                  <a:pt x="372765" y="80212"/>
                </a:lnTo>
                <a:lnTo>
                  <a:pt x="367659" y="80212"/>
                </a:lnTo>
                <a:lnTo>
                  <a:pt x="367659" y="68400"/>
                </a:lnTo>
                <a:lnTo>
                  <a:pt x="362553" y="68400"/>
                </a:lnTo>
                <a:lnTo>
                  <a:pt x="362553" y="73070"/>
                </a:lnTo>
                <a:lnTo>
                  <a:pt x="351138" y="73070"/>
                </a:lnTo>
                <a:lnTo>
                  <a:pt x="351138" y="80212"/>
                </a:lnTo>
                <a:lnTo>
                  <a:pt x="347233" y="80212"/>
                </a:lnTo>
                <a:lnTo>
                  <a:pt x="347233" y="83509"/>
                </a:lnTo>
                <a:lnTo>
                  <a:pt x="347233" y="80212"/>
                </a:lnTo>
                <a:lnTo>
                  <a:pt x="347233" y="83509"/>
                </a:lnTo>
                <a:lnTo>
                  <a:pt x="347233" y="80212"/>
                </a:lnTo>
                <a:lnTo>
                  <a:pt x="342127" y="80212"/>
                </a:lnTo>
                <a:lnTo>
                  <a:pt x="340926" y="76641"/>
                </a:lnTo>
                <a:lnTo>
                  <a:pt x="331914" y="76641"/>
                </a:lnTo>
                <a:lnTo>
                  <a:pt x="331914" y="80212"/>
                </a:lnTo>
                <a:lnTo>
                  <a:pt x="328009" y="80212"/>
                </a:lnTo>
                <a:lnTo>
                  <a:pt x="328009" y="96420"/>
                </a:lnTo>
                <a:lnTo>
                  <a:pt x="331914" y="96420"/>
                </a:lnTo>
                <a:lnTo>
                  <a:pt x="331914" y="92849"/>
                </a:lnTo>
                <a:lnTo>
                  <a:pt x="337021" y="92849"/>
                </a:lnTo>
                <a:lnTo>
                  <a:pt x="337021" y="101090"/>
                </a:lnTo>
                <a:lnTo>
                  <a:pt x="340926" y="101090"/>
                </a:lnTo>
                <a:lnTo>
                  <a:pt x="340926" y="107957"/>
                </a:lnTo>
                <a:lnTo>
                  <a:pt x="342127" y="107957"/>
                </a:lnTo>
                <a:lnTo>
                  <a:pt x="342127" y="104661"/>
                </a:lnTo>
                <a:lnTo>
                  <a:pt x="342127" y="113726"/>
                </a:lnTo>
                <a:lnTo>
                  <a:pt x="372765" y="113726"/>
                </a:lnTo>
                <a:lnTo>
                  <a:pt x="372765" y="117297"/>
                </a:lnTo>
                <a:lnTo>
                  <a:pt x="377571" y="120868"/>
                </a:lnTo>
                <a:lnTo>
                  <a:pt x="372765" y="120868"/>
                </a:lnTo>
                <a:lnTo>
                  <a:pt x="372765" y="127736"/>
                </a:lnTo>
                <a:lnTo>
                  <a:pt x="377571" y="127736"/>
                </a:lnTo>
                <a:lnTo>
                  <a:pt x="377571" y="137075"/>
                </a:lnTo>
                <a:lnTo>
                  <a:pt x="381476" y="137075"/>
                </a:lnTo>
                <a:lnTo>
                  <a:pt x="381476" y="145316"/>
                </a:lnTo>
                <a:lnTo>
                  <a:pt x="385381" y="145316"/>
                </a:lnTo>
                <a:lnTo>
                  <a:pt x="385381" y="152184"/>
                </a:lnTo>
                <a:lnTo>
                  <a:pt x="392890" y="152184"/>
                </a:lnTo>
                <a:lnTo>
                  <a:pt x="392890" y="155755"/>
                </a:lnTo>
                <a:lnTo>
                  <a:pt x="395594" y="155755"/>
                </a:lnTo>
                <a:lnTo>
                  <a:pt x="392890" y="155755"/>
                </a:lnTo>
                <a:lnTo>
                  <a:pt x="392890" y="161524"/>
                </a:lnTo>
                <a:lnTo>
                  <a:pt x="395594" y="161524"/>
                </a:lnTo>
                <a:lnTo>
                  <a:pt x="395594" y="176632"/>
                </a:lnTo>
                <a:lnTo>
                  <a:pt x="392890" y="176632"/>
                </a:lnTo>
                <a:lnTo>
                  <a:pt x="392890" y="180203"/>
                </a:lnTo>
                <a:lnTo>
                  <a:pt x="389286" y="180203"/>
                </a:lnTo>
                <a:lnTo>
                  <a:pt x="389286" y="183500"/>
                </a:lnTo>
                <a:lnTo>
                  <a:pt x="392890" y="183500"/>
                </a:lnTo>
                <a:lnTo>
                  <a:pt x="392890" y="185972"/>
                </a:lnTo>
                <a:lnTo>
                  <a:pt x="395594" y="185972"/>
                </a:lnTo>
                <a:lnTo>
                  <a:pt x="395594" y="189543"/>
                </a:lnTo>
                <a:lnTo>
                  <a:pt x="399198" y="185939"/>
                </a:lnTo>
                <a:lnTo>
                  <a:pt x="399198" y="189543"/>
                </a:lnTo>
                <a:lnTo>
                  <a:pt x="403103" y="189543"/>
                </a:lnTo>
                <a:lnTo>
                  <a:pt x="407008" y="192840"/>
                </a:lnTo>
                <a:lnTo>
                  <a:pt x="403103" y="192840"/>
                </a:lnTo>
                <a:lnTo>
                  <a:pt x="407008" y="196411"/>
                </a:lnTo>
                <a:lnTo>
                  <a:pt x="407008" y="204652"/>
                </a:lnTo>
                <a:lnTo>
                  <a:pt x="403103" y="204652"/>
                </a:lnTo>
                <a:lnTo>
                  <a:pt x="403103" y="211519"/>
                </a:lnTo>
                <a:lnTo>
                  <a:pt x="395594" y="211519"/>
                </a:lnTo>
                <a:lnTo>
                  <a:pt x="395594" y="213717"/>
                </a:lnTo>
                <a:lnTo>
                  <a:pt x="392890" y="217288"/>
                </a:lnTo>
                <a:lnTo>
                  <a:pt x="395594" y="217288"/>
                </a:lnTo>
                <a:lnTo>
                  <a:pt x="395594" y="235967"/>
                </a:lnTo>
                <a:lnTo>
                  <a:pt x="403103" y="235967"/>
                </a:lnTo>
                <a:lnTo>
                  <a:pt x="403103" y="248604"/>
                </a:lnTo>
                <a:lnTo>
                  <a:pt x="407008" y="248604"/>
                </a:lnTo>
                <a:lnTo>
                  <a:pt x="407008" y="255746"/>
                </a:lnTo>
                <a:lnTo>
                  <a:pt x="412115" y="255746"/>
                </a:lnTo>
                <a:lnTo>
                  <a:pt x="412115" y="273052"/>
                </a:lnTo>
                <a:lnTo>
                  <a:pt x="407008" y="273052"/>
                </a:lnTo>
                <a:lnTo>
                  <a:pt x="407008" y="269756"/>
                </a:lnTo>
                <a:lnTo>
                  <a:pt x="399198" y="269756"/>
                </a:lnTo>
                <a:lnTo>
                  <a:pt x="399198" y="265086"/>
                </a:lnTo>
                <a:lnTo>
                  <a:pt x="395594" y="265086"/>
                </a:lnTo>
                <a:lnTo>
                  <a:pt x="395594" y="263987"/>
                </a:lnTo>
                <a:lnTo>
                  <a:pt x="392890" y="263987"/>
                </a:lnTo>
                <a:lnTo>
                  <a:pt x="392890" y="260416"/>
                </a:lnTo>
                <a:lnTo>
                  <a:pt x="381476" y="260416"/>
                </a:lnTo>
                <a:lnTo>
                  <a:pt x="381476" y="263987"/>
                </a:lnTo>
                <a:lnTo>
                  <a:pt x="377571" y="263987"/>
                </a:lnTo>
                <a:lnTo>
                  <a:pt x="377571" y="269756"/>
                </a:lnTo>
                <a:lnTo>
                  <a:pt x="372765" y="269756"/>
                </a:lnTo>
                <a:lnTo>
                  <a:pt x="372765" y="283491"/>
                </a:lnTo>
                <a:lnTo>
                  <a:pt x="377571" y="283491"/>
                </a:lnTo>
                <a:lnTo>
                  <a:pt x="377571" y="287062"/>
                </a:lnTo>
                <a:lnTo>
                  <a:pt x="381476" y="287062"/>
                </a:lnTo>
                <a:lnTo>
                  <a:pt x="377571" y="287062"/>
                </a:lnTo>
                <a:lnTo>
                  <a:pt x="377571" y="296401"/>
                </a:lnTo>
                <a:lnTo>
                  <a:pt x="377571" y="292830"/>
                </a:lnTo>
                <a:lnTo>
                  <a:pt x="367659" y="292830"/>
                </a:lnTo>
                <a:lnTo>
                  <a:pt x="367659" y="296401"/>
                </a:lnTo>
                <a:lnTo>
                  <a:pt x="362553" y="296401"/>
                </a:lnTo>
                <a:lnTo>
                  <a:pt x="362553" y="301071"/>
                </a:lnTo>
                <a:lnTo>
                  <a:pt x="347233" y="301071"/>
                </a:lnTo>
                <a:lnTo>
                  <a:pt x="342127" y="304642"/>
                </a:lnTo>
                <a:lnTo>
                  <a:pt x="342127" y="301071"/>
                </a:lnTo>
                <a:lnTo>
                  <a:pt x="340926" y="301071"/>
                </a:lnTo>
                <a:lnTo>
                  <a:pt x="340926" y="304642"/>
                </a:lnTo>
                <a:lnTo>
                  <a:pt x="337021" y="304642"/>
                </a:lnTo>
                <a:lnTo>
                  <a:pt x="337021" y="301071"/>
                </a:lnTo>
                <a:lnTo>
                  <a:pt x="328009" y="301071"/>
                </a:lnTo>
                <a:lnTo>
                  <a:pt x="328009" y="304642"/>
                </a:lnTo>
                <a:lnTo>
                  <a:pt x="324405" y="307939"/>
                </a:lnTo>
                <a:lnTo>
                  <a:pt x="320500" y="307939"/>
                </a:lnTo>
                <a:lnTo>
                  <a:pt x="320500" y="311510"/>
                </a:lnTo>
                <a:lnTo>
                  <a:pt x="316595" y="311510"/>
                </a:lnTo>
                <a:lnTo>
                  <a:pt x="316595" y="313982"/>
                </a:lnTo>
                <a:lnTo>
                  <a:pt x="312991" y="317279"/>
                </a:lnTo>
                <a:lnTo>
                  <a:pt x="312991" y="320850"/>
                </a:lnTo>
                <a:lnTo>
                  <a:pt x="302778" y="320850"/>
                </a:lnTo>
                <a:lnTo>
                  <a:pt x="302778" y="324421"/>
                </a:lnTo>
                <a:lnTo>
                  <a:pt x="297671" y="324421"/>
                </a:lnTo>
                <a:lnTo>
                  <a:pt x="302778" y="324421"/>
                </a:lnTo>
                <a:lnTo>
                  <a:pt x="302778" y="332387"/>
                </a:lnTo>
                <a:lnTo>
                  <a:pt x="306382" y="332387"/>
                </a:lnTo>
                <a:lnTo>
                  <a:pt x="306382" y="335958"/>
                </a:lnTo>
                <a:lnTo>
                  <a:pt x="310287" y="339529"/>
                </a:lnTo>
                <a:lnTo>
                  <a:pt x="310287" y="335958"/>
                </a:lnTo>
                <a:lnTo>
                  <a:pt x="310287" y="339529"/>
                </a:lnTo>
                <a:lnTo>
                  <a:pt x="312991" y="339529"/>
                </a:lnTo>
                <a:lnTo>
                  <a:pt x="312991" y="341727"/>
                </a:lnTo>
                <a:lnTo>
                  <a:pt x="297671" y="341727"/>
                </a:lnTo>
                <a:lnTo>
                  <a:pt x="297671" y="345298"/>
                </a:lnTo>
                <a:lnTo>
                  <a:pt x="289862" y="345298"/>
                </a:lnTo>
                <a:lnTo>
                  <a:pt x="289862" y="341727"/>
                </a:lnTo>
                <a:lnTo>
                  <a:pt x="286257" y="341727"/>
                </a:lnTo>
                <a:lnTo>
                  <a:pt x="286257" y="339529"/>
                </a:lnTo>
                <a:lnTo>
                  <a:pt x="283554" y="339529"/>
                </a:lnTo>
                <a:lnTo>
                  <a:pt x="283554" y="335958"/>
                </a:lnTo>
                <a:lnTo>
                  <a:pt x="279649" y="335958"/>
                </a:lnTo>
                <a:lnTo>
                  <a:pt x="279649" y="339529"/>
                </a:lnTo>
                <a:lnTo>
                  <a:pt x="276044" y="339529"/>
                </a:lnTo>
                <a:lnTo>
                  <a:pt x="276044" y="341727"/>
                </a:lnTo>
                <a:lnTo>
                  <a:pt x="249311" y="341727"/>
                </a:lnTo>
                <a:lnTo>
                  <a:pt x="249311" y="345298"/>
                </a:lnTo>
                <a:lnTo>
                  <a:pt x="245406" y="348869"/>
                </a:lnTo>
                <a:lnTo>
                  <a:pt x="245406" y="352166"/>
                </a:lnTo>
                <a:lnTo>
                  <a:pt x="241501" y="352166"/>
                </a:lnTo>
                <a:lnTo>
                  <a:pt x="245406" y="352166"/>
                </a:lnTo>
                <a:lnTo>
                  <a:pt x="245406" y="355737"/>
                </a:lnTo>
                <a:lnTo>
                  <a:pt x="241501" y="355737"/>
                </a:lnTo>
                <a:lnTo>
                  <a:pt x="241501" y="369746"/>
                </a:lnTo>
                <a:lnTo>
                  <a:pt x="245406" y="369746"/>
                </a:lnTo>
                <a:lnTo>
                  <a:pt x="245406" y="373043"/>
                </a:lnTo>
                <a:lnTo>
                  <a:pt x="253216" y="373043"/>
                </a:lnTo>
                <a:lnTo>
                  <a:pt x="253216" y="376614"/>
                </a:lnTo>
                <a:lnTo>
                  <a:pt x="255619" y="376614"/>
                </a:lnTo>
                <a:lnTo>
                  <a:pt x="255619" y="380185"/>
                </a:lnTo>
                <a:lnTo>
                  <a:pt x="259524" y="380185"/>
                </a:lnTo>
                <a:lnTo>
                  <a:pt x="259524" y="383756"/>
                </a:lnTo>
                <a:lnTo>
                  <a:pt x="255619" y="383756"/>
                </a:lnTo>
                <a:lnTo>
                  <a:pt x="259524" y="383756"/>
                </a:lnTo>
                <a:lnTo>
                  <a:pt x="255619" y="383756"/>
                </a:lnTo>
                <a:lnTo>
                  <a:pt x="259524" y="383756"/>
                </a:lnTo>
                <a:lnTo>
                  <a:pt x="259524" y="388151"/>
                </a:lnTo>
                <a:lnTo>
                  <a:pt x="267033" y="388151"/>
                </a:lnTo>
                <a:lnTo>
                  <a:pt x="267033" y="391722"/>
                </a:lnTo>
                <a:lnTo>
                  <a:pt x="272140" y="391722"/>
                </a:lnTo>
                <a:lnTo>
                  <a:pt x="272140" y="396392"/>
                </a:lnTo>
                <a:lnTo>
                  <a:pt x="276044" y="396392"/>
                </a:lnTo>
                <a:lnTo>
                  <a:pt x="276044" y="415072"/>
                </a:lnTo>
                <a:lnTo>
                  <a:pt x="272140" y="415072"/>
                </a:lnTo>
                <a:lnTo>
                  <a:pt x="276044" y="417270"/>
                </a:lnTo>
                <a:lnTo>
                  <a:pt x="276044" y="435949"/>
                </a:lnTo>
                <a:lnTo>
                  <a:pt x="279649" y="435949"/>
                </a:lnTo>
                <a:lnTo>
                  <a:pt x="279649" y="439520"/>
                </a:lnTo>
                <a:lnTo>
                  <a:pt x="283554" y="439520"/>
                </a:lnTo>
                <a:lnTo>
                  <a:pt x="279649" y="439520"/>
                </a:lnTo>
                <a:lnTo>
                  <a:pt x="279649" y="448860"/>
                </a:lnTo>
                <a:lnTo>
                  <a:pt x="276044" y="448860"/>
                </a:lnTo>
                <a:lnTo>
                  <a:pt x="276044" y="455728"/>
                </a:lnTo>
                <a:lnTo>
                  <a:pt x="279649" y="455728"/>
                </a:lnTo>
                <a:lnTo>
                  <a:pt x="279649" y="469737"/>
                </a:lnTo>
                <a:lnTo>
                  <a:pt x="276044" y="469737"/>
                </a:lnTo>
                <a:lnTo>
                  <a:pt x="276044" y="473308"/>
                </a:lnTo>
                <a:lnTo>
                  <a:pt x="272140" y="473308"/>
                </a:lnTo>
                <a:lnTo>
                  <a:pt x="272140" y="476605"/>
                </a:lnTo>
                <a:lnTo>
                  <a:pt x="276044" y="476605"/>
                </a:lnTo>
                <a:lnTo>
                  <a:pt x="276044" y="480176"/>
                </a:lnTo>
                <a:lnTo>
                  <a:pt x="272140" y="483747"/>
                </a:lnTo>
                <a:lnTo>
                  <a:pt x="272140" y="488417"/>
                </a:lnTo>
                <a:lnTo>
                  <a:pt x="276044" y="491713"/>
                </a:lnTo>
                <a:lnTo>
                  <a:pt x="276044" y="501053"/>
                </a:lnTo>
                <a:lnTo>
                  <a:pt x="276044" y="497482"/>
                </a:lnTo>
                <a:lnTo>
                  <a:pt x="272140" y="497482"/>
                </a:lnTo>
                <a:lnTo>
                  <a:pt x="272140" y="501053"/>
                </a:lnTo>
                <a:lnTo>
                  <a:pt x="276044" y="501053"/>
                </a:lnTo>
                <a:lnTo>
                  <a:pt x="276044" y="508195"/>
                </a:lnTo>
                <a:lnTo>
                  <a:pt x="272140" y="508195"/>
                </a:lnTo>
                <a:lnTo>
                  <a:pt x="276044" y="511492"/>
                </a:lnTo>
                <a:lnTo>
                  <a:pt x="276044" y="515063"/>
                </a:lnTo>
                <a:lnTo>
                  <a:pt x="279649" y="515063"/>
                </a:lnTo>
                <a:lnTo>
                  <a:pt x="279649" y="524403"/>
                </a:lnTo>
                <a:lnTo>
                  <a:pt x="259524" y="524403"/>
                </a:lnTo>
                <a:lnTo>
                  <a:pt x="259524" y="520831"/>
                </a:lnTo>
                <a:lnTo>
                  <a:pt x="249311" y="520831"/>
                </a:lnTo>
                <a:lnTo>
                  <a:pt x="249311" y="524403"/>
                </a:lnTo>
                <a:lnTo>
                  <a:pt x="245406" y="524403"/>
                </a:lnTo>
                <a:lnTo>
                  <a:pt x="245406" y="529072"/>
                </a:lnTo>
                <a:lnTo>
                  <a:pt x="241501" y="529072"/>
                </a:lnTo>
                <a:lnTo>
                  <a:pt x="241501" y="524403"/>
                </a:lnTo>
                <a:lnTo>
                  <a:pt x="237897" y="524403"/>
                </a:lnTo>
                <a:lnTo>
                  <a:pt x="237897" y="529072"/>
                </a:lnTo>
                <a:lnTo>
                  <a:pt x="232790" y="529072"/>
                </a:lnTo>
                <a:lnTo>
                  <a:pt x="232790" y="524403"/>
                </a:lnTo>
                <a:lnTo>
                  <a:pt x="228886" y="524403"/>
                </a:lnTo>
                <a:lnTo>
                  <a:pt x="228886" y="529072"/>
                </a:lnTo>
                <a:lnTo>
                  <a:pt x="228886" y="524403"/>
                </a:lnTo>
                <a:lnTo>
                  <a:pt x="227684" y="524403"/>
                </a:lnTo>
                <a:lnTo>
                  <a:pt x="222578" y="520831"/>
                </a:lnTo>
                <a:lnTo>
                  <a:pt x="207259" y="520831"/>
                </a:lnTo>
                <a:lnTo>
                  <a:pt x="207259" y="529072"/>
                </a:lnTo>
                <a:lnTo>
                  <a:pt x="202152" y="529072"/>
                </a:lnTo>
                <a:lnTo>
                  <a:pt x="202152" y="532369"/>
                </a:lnTo>
                <a:lnTo>
                  <a:pt x="200951" y="532369"/>
                </a:lnTo>
                <a:lnTo>
                  <a:pt x="200951" y="535940"/>
                </a:lnTo>
                <a:lnTo>
                  <a:pt x="200951" y="524403"/>
                </a:lnTo>
                <a:lnTo>
                  <a:pt x="193441" y="524403"/>
                </a:lnTo>
                <a:lnTo>
                  <a:pt x="193441" y="520831"/>
                </a:lnTo>
                <a:lnTo>
                  <a:pt x="188335" y="520831"/>
                </a:lnTo>
                <a:lnTo>
                  <a:pt x="188335" y="515063"/>
                </a:lnTo>
                <a:lnTo>
                  <a:pt x="184430" y="515063"/>
                </a:lnTo>
                <a:lnTo>
                  <a:pt x="184430" y="511492"/>
                </a:lnTo>
                <a:lnTo>
                  <a:pt x="184430" y="515063"/>
                </a:lnTo>
                <a:lnTo>
                  <a:pt x="180525" y="515063"/>
                </a:lnTo>
                <a:lnTo>
                  <a:pt x="170312" y="520831"/>
                </a:lnTo>
                <a:lnTo>
                  <a:pt x="170312" y="519733"/>
                </a:lnTo>
                <a:lnTo>
                  <a:pt x="166708" y="519733"/>
                </a:lnTo>
                <a:lnTo>
                  <a:pt x="157697" y="515063"/>
                </a:lnTo>
                <a:lnTo>
                  <a:pt x="146282" y="515063"/>
                </a:lnTo>
                <a:lnTo>
                  <a:pt x="146282" y="511492"/>
                </a:lnTo>
                <a:lnTo>
                  <a:pt x="150187" y="511492"/>
                </a:lnTo>
                <a:lnTo>
                  <a:pt x="150187" y="504624"/>
                </a:lnTo>
                <a:lnTo>
                  <a:pt x="153792" y="504624"/>
                </a:lnTo>
                <a:lnTo>
                  <a:pt x="143879" y="504624"/>
                </a:lnTo>
                <a:lnTo>
                  <a:pt x="143879" y="508195"/>
                </a:lnTo>
                <a:lnTo>
                  <a:pt x="143879" y="504624"/>
                </a:lnTo>
                <a:lnTo>
                  <a:pt x="139974" y="504624"/>
                </a:lnTo>
                <a:lnTo>
                  <a:pt x="139974" y="508195"/>
                </a:lnTo>
                <a:lnTo>
                  <a:pt x="123454" y="508195"/>
                </a:lnTo>
                <a:lnTo>
                  <a:pt x="123454" y="504624"/>
                </a:lnTo>
                <a:lnTo>
                  <a:pt x="119549" y="504624"/>
                </a:lnTo>
                <a:lnTo>
                  <a:pt x="119549" y="497482"/>
                </a:lnTo>
                <a:lnTo>
                  <a:pt x="118347" y="497482"/>
                </a:lnTo>
                <a:lnTo>
                  <a:pt x="118347" y="492812"/>
                </a:lnTo>
                <a:lnTo>
                  <a:pt x="113241" y="492812"/>
                </a:lnTo>
                <a:lnTo>
                  <a:pt x="113241" y="491713"/>
                </a:lnTo>
                <a:lnTo>
                  <a:pt x="105732" y="491713"/>
                </a:lnTo>
                <a:lnTo>
                  <a:pt x="105732" y="483747"/>
                </a:lnTo>
                <a:lnTo>
                  <a:pt x="97922" y="483747"/>
                </a:lnTo>
                <a:lnTo>
                  <a:pt x="97922" y="480176"/>
                </a:lnTo>
                <a:lnTo>
                  <a:pt x="82603" y="480176"/>
                </a:lnTo>
                <a:lnTo>
                  <a:pt x="78998" y="476571"/>
                </a:lnTo>
                <a:lnTo>
                  <a:pt x="75093" y="476571"/>
                </a:lnTo>
                <a:lnTo>
                  <a:pt x="75093" y="473308"/>
                </a:lnTo>
                <a:lnTo>
                  <a:pt x="71188" y="476605"/>
                </a:lnTo>
                <a:lnTo>
                  <a:pt x="67584" y="476605"/>
                </a:lnTo>
                <a:lnTo>
                  <a:pt x="67584" y="473308"/>
                </a:lnTo>
                <a:lnTo>
                  <a:pt x="62478" y="469737"/>
                </a:lnTo>
                <a:lnTo>
                  <a:pt x="62478" y="463969"/>
                </a:lnTo>
                <a:lnTo>
                  <a:pt x="71188" y="463969"/>
                </a:lnTo>
                <a:lnTo>
                  <a:pt x="71188" y="460397"/>
                </a:lnTo>
                <a:lnTo>
                  <a:pt x="75093" y="460397"/>
                </a:lnTo>
                <a:lnTo>
                  <a:pt x="75093" y="452156"/>
                </a:lnTo>
                <a:lnTo>
                  <a:pt x="71188" y="452156"/>
                </a:lnTo>
                <a:lnTo>
                  <a:pt x="71188" y="441718"/>
                </a:lnTo>
                <a:lnTo>
                  <a:pt x="67584" y="441718"/>
                </a:lnTo>
                <a:lnTo>
                  <a:pt x="67584" y="439520"/>
                </a:lnTo>
                <a:lnTo>
                  <a:pt x="75093" y="439520"/>
                </a:lnTo>
                <a:lnTo>
                  <a:pt x="75093" y="432378"/>
                </a:lnTo>
                <a:lnTo>
                  <a:pt x="78998" y="432378"/>
                </a:lnTo>
                <a:lnTo>
                  <a:pt x="75093" y="429082"/>
                </a:lnTo>
                <a:lnTo>
                  <a:pt x="78998" y="429082"/>
                </a:lnTo>
                <a:lnTo>
                  <a:pt x="75093" y="429082"/>
                </a:lnTo>
                <a:lnTo>
                  <a:pt x="78998" y="429082"/>
                </a:lnTo>
                <a:lnTo>
                  <a:pt x="78998" y="424412"/>
                </a:lnTo>
                <a:lnTo>
                  <a:pt x="82603" y="424412"/>
                </a:lnTo>
                <a:lnTo>
                  <a:pt x="82603" y="420841"/>
                </a:lnTo>
                <a:lnTo>
                  <a:pt x="87709" y="420841"/>
                </a:lnTo>
                <a:lnTo>
                  <a:pt x="87709" y="415072"/>
                </a:lnTo>
                <a:lnTo>
                  <a:pt x="82603" y="415072"/>
                </a:lnTo>
                <a:lnTo>
                  <a:pt x="82603" y="411501"/>
                </a:lnTo>
                <a:lnTo>
                  <a:pt x="78998" y="411501"/>
                </a:lnTo>
                <a:lnTo>
                  <a:pt x="78998" y="407930"/>
                </a:lnTo>
                <a:lnTo>
                  <a:pt x="75093" y="407930"/>
                </a:lnTo>
                <a:lnTo>
                  <a:pt x="75093" y="404633"/>
                </a:lnTo>
                <a:lnTo>
                  <a:pt x="78998" y="401062"/>
                </a:lnTo>
                <a:lnTo>
                  <a:pt x="78998" y="392821"/>
                </a:lnTo>
                <a:lnTo>
                  <a:pt x="82603" y="392821"/>
                </a:lnTo>
                <a:lnTo>
                  <a:pt x="87709" y="388151"/>
                </a:lnTo>
                <a:lnTo>
                  <a:pt x="87709" y="383756"/>
                </a:lnTo>
                <a:lnTo>
                  <a:pt x="82603" y="383756"/>
                </a:lnTo>
                <a:lnTo>
                  <a:pt x="87709" y="383756"/>
                </a:lnTo>
                <a:lnTo>
                  <a:pt x="87709" y="376614"/>
                </a:lnTo>
                <a:lnTo>
                  <a:pt x="88911" y="376614"/>
                </a:lnTo>
                <a:lnTo>
                  <a:pt x="88911" y="360407"/>
                </a:lnTo>
                <a:lnTo>
                  <a:pt x="87709" y="360407"/>
                </a:lnTo>
                <a:lnTo>
                  <a:pt x="87709" y="355737"/>
                </a:lnTo>
                <a:lnTo>
                  <a:pt x="82603" y="355737"/>
                </a:lnTo>
                <a:lnTo>
                  <a:pt x="82603" y="341727"/>
                </a:lnTo>
                <a:lnTo>
                  <a:pt x="78998" y="341727"/>
                </a:lnTo>
                <a:lnTo>
                  <a:pt x="78998" y="348869"/>
                </a:lnTo>
                <a:lnTo>
                  <a:pt x="75093" y="348869"/>
                </a:lnTo>
                <a:lnTo>
                  <a:pt x="75093" y="352166"/>
                </a:lnTo>
                <a:lnTo>
                  <a:pt x="71188" y="352166"/>
                </a:lnTo>
                <a:lnTo>
                  <a:pt x="71188" y="355737"/>
                </a:lnTo>
                <a:lnTo>
                  <a:pt x="60976" y="355737"/>
                </a:lnTo>
                <a:lnTo>
                  <a:pt x="60976" y="352166"/>
                </a:lnTo>
                <a:lnTo>
                  <a:pt x="53466" y="352166"/>
                </a:lnTo>
                <a:lnTo>
                  <a:pt x="53466" y="355737"/>
                </a:lnTo>
                <a:lnTo>
                  <a:pt x="48360" y="355737"/>
                </a:lnTo>
                <a:lnTo>
                  <a:pt x="48360" y="360407"/>
                </a:lnTo>
                <a:lnTo>
                  <a:pt x="48360" y="355737"/>
                </a:lnTo>
                <a:lnTo>
                  <a:pt x="44455" y="355737"/>
                </a:lnTo>
                <a:lnTo>
                  <a:pt x="44455" y="360407"/>
                </a:lnTo>
                <a:lnTo>
                  <a:pt x="36946" y="360407"/>
                </a:lnTo>
                <a:lnTo>
                  <a:pt x="36946" y="363978"/>
                </a:lnTo>
                <a:lnTo>
                  <a:pt x="34242" y="363978"/>
                </a:lnTo>
                <a:lnTo>
                  <a:pt x="34242" y="360407"/>
                </a:lnTo>
                <a:lnTo>
                  <a:pt x="34242" y="363978"/>
                </a:lnTo>
                <a:lnTo>
                  <a:pt x="30638" y="363978"/>
                </a:lnTo>
                <a:lnTo>
                  <a:pt x="26733" y="360407"/>
                </a:lnTo>
                <a:lnTo>
                  <a:pt x="22828" y="360407"/>
                </a:lnTo>
                <a:lnTo>
                  <a:pt x="22828" y="355737"/>
                </a:lnTo>
                <a:lnTo>
                  <a:pt x="0" y="355737"/>
                </a:lnTo>
                <a:lnTo>
                  <a:pt x="0" y="345298"/>
                </a:lnTo>
                <a:lnTo>
                  <a:pt x="3904" y="345298"/>
                </a:lnTo>
                <a:lnTo>
                  <a:pt x="3904" y="335958"/>
                </a:lnTo>
                <a:lnTo>
                  <a:pt x="10212" y="335958"/>
                </a:lnTo>
                <a:lnTo>
                  <a:pt x="10212" y="332387"/>
                </a:lnTo>
                <a:lnTo>
                  <a:pt x="17722" y="332387"/>
                </a:lnTo>
                <a:lnTo>
                  <a:pt x="17722" y="329091"/>
                </a:lnTo>
                <a:lnTo>
                  <a:pt x="22828" y="329091"/>
                </a:lnTo>
                <a:lnTo>
                  <a:pt x="26733" y="324421"/>
                </a:lnTo>
                <a:lnTo>
                  <a:pt x="26733" y="311510"/>
                </a:lnTo>
                <a:lnTo>
                  <a:pt x="30638" y="307939"/>
                </a:lnTo>
                <a:lnTo>
                  <a:pt x="30638" y="304642"/>
                </a:lnTo>
                <a:lnTo>
                  <a:pt x="26733" y="304642"/>
                </a:lnTo>
                <a:lnTo>
                  <a:pt x="26733" y="292830"/>
                </a:lnTo>
                <a:lnTo>
                  <a:pt x="30638" y="292830"/>
                </a:lnTo>
                <a:lnTo>
                  <a:pt x="30638" y="289534"/>
                </a:lnTo>
                <a:lnTo>
                  <a:pt x="26733" y="289534"/>
                </a:lnTo>
                <a:lnTo>
                  <a:pt x="26733" y="283491"/>
                </a:lnTo>
                <a:lnTo>
                  <a:pt x="22828" y="283491"/>
                </a:lnTo>
                <a:lnTo>
                  <a:pt x="22828" y="280194"/>
                </a:lnTo>
                <a:lnTo>
                  <a:pt x="26733" y="280194"/>
                </a:lnTo>
                <a:lnTo>
                  <a:pt x="26733" y="273052"/>
                </a:lnTo>
                <a:lnTo>
                  <a:pt x="30638" y="273052"/>
                </a:lnTo>
                <a:lnTo>
                  <a:pt x="30638" y="263987"/>
                </a:lnTo>
                <a:lnTo>
                  <a:pt x="34242" y="263987"/>
                </a:lnTo>
                <a:lnTo>
                  <a:pt x="34242" y="269756"/>
                </a:lnTo>
                <a:lnTo>
                  <a:pt x="44455" y="269756"/>
                </a:lnTo>
                <a:lnTo>
                  <a:pt x="44455" y="260416"/>
                </a:lnTo>
                <a:lnTo>
                  <a:pt x="48360" y="260416"/>
                </a:lnTo>
                <a:lnTo>
                  <a:pt x="48360" y="255746"/>
                </a:lnTo>
                <a:lnTo>
                  <a:pt x="53466" y="255746"/>
                </a:lnTo>
                <a:lnTo>
                  <a:pt x="53466" y="245307"/>
                </a:lnTo>
                <a:lnTo>
                  <a:pt x="48360" y="245307"/>
                </a:lnTo>
                <a:lnTo>
                  <a:pt x="48360" y="237066"/>
                </a:lnTo>
                <a:lnTo>
                  <a:pt x="44455" y="237066"/>
                </a:lnTo>
                <a:lnTo>
                  <a:pt x="44455" y="227726"/>
                </a:lnTo>
                <a:lnTo>
                  <a:pt x="48360" y="224430"/>
                </a:lnTo>
                <a:lnTo>
                  <a:pt x="48360" y="220859"/>
                </a:lnTo>
                <a:lnTo>
                  <a:pt x="53466" y="217288"/>
                </a:lnTo>
                <a:lnTo>
                  <a:pt x="48360" y="217288"/>
                </a:lnTo>
                <a:lnTo>
                  <a:pt x="57371" y="217288"/>
                </a:lnTo>
                <a:lnTo>
                  <a:pt x="57371" y="213717"/>
                </a:lnTo>
                <a:lnTo>
                  <a:pt x="62478" y="213717"/>
                </a:lnTo>
                <a:lnTo>
                  <a:pt x="62478" y="207948"/>
                </a:lnTo>
                <a:lnTo>
                  <a:pt x="67584" y="207948"/>
                </a:lnTo>
                <a:lnTo>
                  <a:pt x="67584" y="211519"/>
                </a:lnTo>
                <a:lnTo>
                  <a:pt x="67584" y="207948"/>
                </a:lnTo>
                <a:lnTo>
                  <a:pt x="75093" y="207948"/>
                </a:lnTo>
                <a:lnTo>
                  <a:pt x="75093" y="201081"/>
                </a:lnTo>
                <a:lnTo>
                  <a:pt x="78998" y="201081"/>
                </a:lnTo>
                <a:lnTo>
                  <a:pt x="78998" y="196411"/>
                </a:lnTo>
                <a:lnTo>
                  <a:pt x="75093" y="196411"/>
                </a:lnTo>
                <a:lnTo>
                  <a:pt x="75093" y="192840"/>
                </a:lnTo>
                <a:lnTo>
                  <a:pt x="71188" y="192840"/>
                </a:lnTo>
                <a:lnTo>
                  <a:pt x="71188" y="189543"/>
                </a:lnTo>
                <a:lnTo>
                  <a:pt x="67584" y="189543"/>
                </a:lnTo>
                <a:lnTo>
                  <a:pt x="67584" y="185972"/>
                </a:lnTo>
                <a:lnTo>
                  <a:pt x="62478" y="185972"/>
                </a:lnTo>
                <a:lnTo>
                  <a:pt x="60976" y="183500"/>
                </a:lnTo>
                <a:lnTo>
                  <a:pt x="60976" y="180203"/>
                </a:lnTo>
                <a:lnTo>
                  <a:pt x="67584" y="180203"/>
                </a:lnTo>
                <a:lnTo>
                  <a:pt x="67584" y="176632"/>
                </a:lnTo>
                <a:lnTo>
                  <a:pt x="62478" y="176632"/>
                </a:lnTo>
                <a:lnTo>
                  <a:pt x="67584" y="176632"/>
                </a:lnTo>
                <a:lnTo>
                  <a:pt x="67584" y="173061"/>
                </a:lnTo>
                <a:lnTo>
                  <a:pt x="62478" y="173061"/>
                </a:lnTo>
                <a:lnTo>
                  <a:pt x="62478" y="168391"/>
                </a:lnTo>
                <a:lnTo>
                  <a:pt x="60976" y="168391"/>
                </a:lnTo>
                <a:lnTo>
                  <a:pt x="60976" y="161524"/>
                </a:lnTo>
                <a:lnTo>
                  <a:pt x="62478" y="161524"/>
                </a:lnTo>
                <a:lnTo>
                  <a:pt x="62478" y="159326"/>
                </a:lnTo>
                <a:lnTo>
                  <a:pt x="75093" y="159326"/>
                </a:lnTo>
                <a:lnTo>
                  <a:pt x="78998" y="161524"/>
                </a:lnTo>
                <a:lnTo>
                  <a:pt x="82603" y="161524"/>
                </a:lnTo>
                <a:lnTo>
                  <a:pt x="82603" y="168391"/>
                </a:lnTo>
                <a:lnTo>
                  <a:pt x="87709" y="173061"/>
                </a:lnTo>
                <a:lnTo>
                  <a:pt x="88911" y="173061"/>
                </a:lnTo>
                <a:lnTo>
                  <a:pt x="88911" y="168391"/>
                </a:lnTo>
                <a:lnTo>
                  <a:pt x="92815" y="168391"/>
                </a:lnTo>
                <a:lnTo>
                  <a:pt x="92815" y="165095"/>
                </a:lnTo>
                <a:lnTo>
                  <a:pt x="88911" y="161524"/>
                </a:lnTo>
                <a:lnTo>
                  <a:pt x="88911" y="159326"/>
                </a:lnTo>
                <a:lnTo>
                  <a:pt x="105732" y="159326"/>
                </a:lnTo>
                <a:lnTo>
                  <a:pt x="105732" y="148613"/>
                </a:lnTo>
                <a:lnTo>
                  <a:pt x="109336" y="148613"/>
                </a:lnTo>
                <a:lnTo>
                  <a:pt x="109336" y="145316"/>
                </a:lnTo>
                <a:lnTo>
                  <a:pt x="113241" y="145316"/>
                </a:lnTo>
                <a:lnTo>
                  <a:pt x="113241" y="141745"/>
                </a:lnTo>
                <a:lnTo>
                  <a:pt x="118347" y="141745"/>
                </a:lnTo>
                <a:lnTo>
                  <a:pt x="118347" y="137075"/>
                </a:lnTo>
                <a:lnTo>
                  <a:pt x="119549" y="137075"/>
                </a:lnTo>
                <a:lnTo>
                  <a:pt x="119549" y="135977"/>
                </a:lnTo>
                <a:lnTo>
                  <a:pt x="123454" y="135977"/>
                </a:lnTo>
                <a:lnTo>
                  <a:pt x="123454" y="132405"/>
                </a:lnTo>
                <a:lnTo>
                  <a:pt x="127058" y="132405"/>
                </a:lnTo>
                <a:lnTo>
                  <a:pt x="127058" y="124439"/>
                </a:lnTo>
                <a:lnTo>
                  <a:pt x="136070" y="124439"/>
                </a:lnTo>
                <a:lnTo>
                  <a:pt x="136070" y="120868"/>
                </a:lnTo>
                <a:lnTo>
                  <a:pt x="143879" y="120868"/>
                </a:lnTo>
                <a:lnTo>
                  <a:pt x="146282" y="117297"/>
                </a:lnTo>
                <a:lnTo>
                  <a:pt x="150187" y="117297"/>
                </a:lnTo>
                <a:lnTo>
                  <a:pt x="150187" y="120868"/>
                </a:lnTo>
                <a:lnTo>
                  <a:pt x="153792" y="120868"/>
                </a:lnTo>
                <a:lnTo>
                  <a:pt x="157697" y="117297"/>
                </a:lnTo>
                <a:lnTo>
                  <a:pt x="157697" y="113726"/>
                </a:lnTo>
                <a:lnTo>
                  <a:pt x="153792" y="113726"/>
                </a:lnTo>
                <a:lnTo>
                  <a:pt x="153792" y="109056"/>
                </a:lnTo>
                <a:lnTo>
                  <a:pt x="157697" y="109056"/>
                </a:lnTo>
                <a:lnTo>
                  <a:pt x="157697" y="101090"/>
                </a:lnTo>
                <a:lnTo>
                  <a:pt x="153792" y="101090"/>
                </a:lnTo>
                <a:lnTo>
                  <a:pt x="157697" y="101090"/>
                </a:lnTo>
                <a:lnTo>
                  <a:pt x="157697" y="96420"/>
                </a:lnTo>
                <a:lnTo>
                  <a:pt x="162803" y="96420"/>
                </a:lnTo>
                <a:lnTo>
                  <a:pt x="162803" y="92849"/>
                </a:lnTo>
                <a:lnTo>
                  <a:pt x="166708" y="92849"/>
                </a:lnTo>
                <a:lnTo>
                  <a:pt x="166708" y="96420"/>
                </a:lnTo>
                <a:lnTo>
                  <a:pt x="170312" y="96420"/>
                </a:lnTo>
                <a:lnTo>
                  <a:pt x="170312" y="101090"/>
                </a:lnTo>
                <a:lnTo>
                  <a:pt x="176921" y="101090"/>
                </a:lnTo>
                <a:lnTo>
                  <a:pt x="176921" y="96420"/>
                </a:lnTo>
                <a:lnTo>
                  <a:pt x="180525" y="96420"/>
                </a:lnTo>
                <a:lnTo>
                  <a:pt x="180525" y="92849"/>
                </a:lnTo>
                <a:lnTo>
                  <a:pt x="176921" y="92849"/>
                </a:lnTo>
                <a:lnTo>
                  <a:pt x="176921" y="85981"/>
                </a:lnTo>
                <a:lnTo>
                  <a:pt x="180525" y="85981"/>
                </a:lnTo>
                <a:lnTo>
                  <a:pt x="180525" y="83509"/>
                </a:lnTo>
                <a:lnTo>
                  <a:pt x="184430" y="80212"/>
                </a:lnTo>
                <a:lnTo>
                  <a:pt x="184430" y="76641"/>
                </a:lnTo>
                <a:lnTo>
                  <a:pt x="188335" y="76641"/>
                </a:lnTo>
                <a:lnTo>
                  <a:pt x="188335" y="65104"/>
                </a:lnTo>
                <a:lnTo>
                  <a:pt x="193441" y="65104"/>
                </a:lnTo>
                <a:lnTo>
                  <a:pt x="188335" y="65104"/>
                </a:lnTo>
                <a:lnTo>
                  <a:pt x="188335" y="61533"/>
                </a:lnTo>
                <a:lnTo>
                  <a:pt x="197046" y="61533"/>
                </a:lnTo>
                <a:lnTo>
                  <a:pt x="197046" y="59061"/>
                </a:lnTo>
                <a:lnTo>
                  <a:pt x="200951" y="59061"/>
                </a:lnTo>
                <a:lnTo>
                  <a:pt x="200951" y="55764"/>
                </a:lnTo>
                <a:lnTo>
                  <a:pt x="202152" y="52193"/>
                </a:lnTo>
                <a:lnTo>
                  <a:pt x="200951" y="52193"/>
                </a:lnTo>
                <a:lnTo>
                  <a:pt x="200951" y="41754"/>
                </a:lnTo>
                <a:lnTo>
                  <a:pt x="197046" y="41754"/>
                </a:lnTo>
                <a:lnTo>
                  <a:pt x="197046" y="37085"/>
                </a:lnTo>
                <a:lnTo>
                  <a:pt x="200951" y="37085"/>
                </a:lnTo>
                <a:lnTo>
                  <a:pt x="200951" y="33513"/>
                </a:lnTo>
                <a:lnTo>
                  <a:pt x="197046" y="33513"/>
                </a:lnTo>
                <a:lnTo>
                  <a:pt x="197046" y="17306"/>
                </a:lnTo>
                <a:lnTo>
                  <a:pt x="193441" y="17306"/>
                </a:lnTo>
                <a:lnTo>
                  <a:pt x="193441" y="13735"/>
                </a:lnTo>
                <a:lnTo>
                  <a:pt x="197046" y="13735"/>
                </a:lnTo>
                <a:lnTo>
                  <a:pt x="197046" y="9065"/>
                </a:lnTo>
                <a:lnTo>
                  <a:pt x="200951" y="9065"/>
                </a:lnTo>
                <a:lnTo>
                  <a:pt x="200951" y="7966"/>
                </a:lnTo>
                <a:lnTo>
                  <a:pt x="202152" y="7966"/>
                </a:lnTo>
                <a:lnTo>
                  <a:pt x="202152" y="4395"/>
                </a:lnTo>
                <a:lnTo>
                  <a:pt x="211163" y="4395"/>
                </a:lnTo>
                <a:lnTo>
                  <a:pt x="207259" y="7966"/>
                </a:lnTo>
                <a:lnTo>
                  <a:pt x="232790" y="7966"/>
                </a:lnTo>
                <a:lnTo>
                  <a:pt x="232790" y="9065"/>
                </a:lnTo>
                <a:lnTo>
                  <a:pt x="241501" y="9065"/>
                </a:lnTo>
                <a:lnTo>
                  <a:pt x="241501" y="13735"/>
                </a:lnTo>
                <a:lnTo>
                  <a:pt x="245406" y="13735"/>
                </a:lnTo>
                <a:lnTo>
                  <a:pt x="245406" y="17306"/>
                </a:lnTo>
                <a:lnTo>
                  <a:pt x="249311" y="17306"/>
                </a:lnTo>
                <a:lnTo>
                  <a:pt x="249311" y="20877"/>
                </a:lnTo>
                <a:lnTo>
                  <a:pt x="259524" y="20877"/>
                </a:lnTo>
                <a:lnTo>
                  <a:pt x="259524" y="17306"/>
                </a:lnTo>
                <a:lnTo>
                  <a:pt x="279649" y="17306"/>
                </a:lnTo>
                <a:lnTo>
                  <a:pt x="279649" y="13735"/>
                </a:lnTo>
                <a:lnTo>
                  <a:pt x="286257" y="13735"/>
                </a:lnTo>
                <a:lnTo>
                  <a:pt x="289862" y="17340"/>
                </a:lnTo>
                <a:lnTo>
                  <a:pt x="293767" y="17340"/>
                </a:lnTo>
                <a:lnTo>
                  <a:pt x="293767" y="13735"/>
                </a:lnTo>
                <a:lnTo>
                  <a:pt x="302778" y="13735"/>
                </a:lnTo>
                <a:lnTo>
                  <a:pt x="302778" y="7966"/>
                </a:lnTo>
                <a:lnTo>
                  <a:pt x="306382" y="4362"/>
                </a:lnTo>
                <a:lnTo>
                  <a:pt x="306382" y="0"/>
                </a:lnTo>
                <a:lnTo>
                  <a:pt x="320500" y="0"/>
                </a:lnTo>
                <a:lnTo>
                  <a:pt x="320500" y="4395"/>
                </a:lnTo>
                <a:lnTo>
                  <a:pt x="324405" y="4395"/>
                </a:lnTo>
                <a:lnTo>
                  <a:pt x="324405" y="0"/>
                </a:lnTo>
                <a:lnTo>
                  <a:pt x="331914" y="0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25" name="Google Shape;1494;p24"/>
          <p:cNvSpPr>
            <a:extLst>
              <a:ext uri="smNativeData">
                <pr:smNativeData xmlns:pr="smNativeData" xmlns:p14="http://schemas.microsoft.com/office/powerpoint/2010/main" xmlns="" val="SMDATA_13_vnWXZBMAAAAlAAAACwAAAA0AAAAAbAAAADYAAABsAAAANg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BYE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DmNQAAPx4AAG84AACLIQAAEAAAACYAAAAIAAAA//////////8="/>
              </a:ext>
            </a:extLst>
          </p:cNvSpPr>
          <p:nvPr/>
        </p:nvSpPr>
        <p:spPr>
          <a:xfrm>
            <a:off x="8761730" y="4916805"/>
            <a:ext cx="412115" cy="535940"/>
          </a:xfrm>
          <a:custGeom>
            <a:avLst/>
            <a:gdLst/>
            <a:ahLst/>
            <a:cxnLst/>
            <a:rect l="0" t="0" r="412115" b="535940"/>
            <a:pathLst>
              <a:path w="412115" h="535940">
                <a:moveTo>
                  <a:pt x="331914" y="0"/>
                </a:moveTo>
                <a:lnTo>
                  <a:pt x="331914" y="4670"/>
                </a:lnTo>
                <a:lnTo>
                  <a:pt x="340926" y="4670"/>
                </a:lnTo>
                <a:lnTo>
                  <a:pt x="340926" y="7966"/>
                </a:lnTo>
                <a:lnTo>
                  <a:pt x="351138" y="7966"/>
                </a:lnTo>
                <a:lnTo>
                  <a:pt x="351138" y="9065"/>
                </a:lnTo>
                <a:lnTo>
                  <a:pt x="362553" y="9065"/>
                </a:lnTo>
                <a:lnTo>
                  <a:pt x="362553" y="13735"/>
                </a:lnTo>
                <a:lnTo>
                  <a:pt x="367659" y="13735"/>
                </a:lnTo>
                <a:lnTo>
                  <a:pt x="367659" y="20877"/>
                </a:lnTo>
                <a:lnTo>
                  <a:pt x="372765" y="20877"/>
                </a:lnTo>
                <a:lnTo>
                  <a:pt x="372765" y="24174"/>
                </a:lnTo>
                <a:lnTo>
                  <a:pt x="368860" y="24174"/>
                </a:lnTo>
                <a:lnTo>
                  <a:pt x="372765" y="27745"/>
                </a:lnTo>
                <a:lnTo>
                  <a:pt x="372765" y="32415"/>
                </a:lnTo>
                <a:lnTo>
                  <a:pt x="377571" y="27745"/>
                </a:lnTo>
                <a:lnTo>
                  <a:pt x="377571" y="32415"/>
                </a:lnTo>
                <a:lnTo>
                  <a:pt x="381476" y="32415"/>
                </a:lnTo>
                <a:lnTo>
                  <a:pt x="381476" y="33513"/>
                </a:lnTo>
                <a:lnTo>
                  <a:pt x="385381" y="33513"/>
                </a:lnTo>
                <a:lnTo>
                  <a:pt x="385381" y="37085"/>
                </a:lnTo>
                <a:lnTo>
                  <a:pt x="389286" y="37085"/>
                </a:lnTo>
                <a:lnTo>
                  <a:pt x="389286" y="45326"/>
                </a:lnTo>
                <a:lnTo>
                  <a:pt x="392890" y="45326"/>
                </a:lnTo>
                <a:lnTo>
                  <a:pt x="389286" y="45326"/>
                </a:lnTo>
                <a:lnTo>
                  <a:pt x="385381" y="48622"/>
                </a:lnTo>
                <a:lnTo>
                  <a:pt x="385381" y="45326"/>
                </a:lnTo>
                <a:lnTo>
                  <a:pt x="385381" y="48622"/>
                </a:lnTo>
                <a:lnTo>
                  <a:pt x="381476" y="48622"/>
                </a:lnTo>
                <a:lnTo>
                  <a:pt x="381476" y="59061"/>
                </a:lnTo>
                <a:lnTo>
                  <a:pt x="385381" y="59061"/>
                </a:lnTo>
                <a:lnTo>
                  <a:pt x="381476" y="61533"/>
                </a:lnTo>
                <a:lnTo>
                  <a:pt x="381476" y="65104"/>
                </a:lnTo>
                <a:lnTo>
                  <a:pt x="377571" y="65104"/>
                </a:lnTo>
                <a:lnTo>
                  <a:pt x="377571" y="68400"/>
                </a:lnTo>
                <a:lnTo>
                  <a:pt x="381476" y="68400"/>
                </a:lnTo>
                <a:lnTo>
                  <a:pt x="381476" y="73070"/>
                </a:lnTo>
                <a:lnTo>
                  <a:pt x="377571" y="73070"/>
                </a:lnTo>
                <a:lnTo>
                  <a:pt x="372765" y="76641"/>
                </a:lnTo>
                <a:lnTo>
                  <a:pt x="372765" y="80212"/>
                </a:lnTo>
                <a:lnTo>
                  <a:pt x="367659" y="80212"/>
                </a:lnTo>
                <a:lnTo>
                  <a:pt x="367659" y="68400"/>
                </a:lnTo>
                <a:lnTo>
                  <a:pt x="362553" y="68400"/>
                </a:lnTo>
                <a:lnTo>
                  <a:pt x="362553" y="73070"/>
                </a:lnTo>
                <a:lnTo>
                  <a:pt x="351138" y="73070"/>
                </a:lnTo>
                <a:lnTo>
                  <a:pt x="351138" y="80212"/>
                </a:lnTo>
                <a:lnTo>
                  <a:pt x="347233" y="80212"/>
                </a:lnTo>
                <a:lnTo>
                  <a:pt x="347233" y="83509"/>
                </a:lnTo>
                <a:lnTo>
                  <a:pt x="347233" y="80212"/>
                </a:lnTo>
                <a:lnTo>
                  <a:pt x="347233" y="83509"/>
                </a:lnTo>
                <a:lnTo>
                  <a:pt x="347233" y="80212"/>
                </a:lnTo>
                <a:lnTo>
                  <a:pt x="342127" y="80212"/>
                </a:lnTo>
                <a:lnTo>
                  <a:pt x="340926" y="76641"/>
                </a:lnTo>
                <a:lnTo>
                  <a:pt x="331914" y="76641"/>
                </a:lnTo>
                <a:lnTo>
                  <a:pt x="331914" y="80212"/>
                </a:lnTo>
                <a:lnTo>
                  <a:pt x="328009" y="80212"/>
                </a:lnTo>
                <a:lnTo>
                  <a:pt x="328009" y="96420"/>
                </a:lnTo>
                <a:lnTo>
                  <a:pt x="331914" y="96420"/>
                </a:lnTo>
                <a:lnTo>
                  <a:pt x="331914" y="92849"/>
                </a:lnTo>
                <a:lnTo>
                  <a:pt x="337021" y="92849"/>
                </a:lnTo>
                <a:lnTo>
                  <a:pt x="337021" y="101090"/>
                </a:lnTo>
                <a:lnTo>
                  <a:pt x="340926" y="101090"/>
                </a:lnTo>
                <a:lnTo>
                  <a:pt x="340926" y="107957"/>
                </a:lnTo>
                <a:lnTo>
                  <a:pt x="342127" y="107957"/>
                </a:lnTo>
                <a:lnTo>
                  <a:pt x="342127" y="104661"/>
                </a:lnTo>
                <a:lnTo>
                  <a:pt x="342127" y="113726"/>
                </a:lnTo>
                <a:lnTo>
                  <a:pt x="372765" y="113726"/>
                </a:lnTo>
                <a:lnTo>
                  <a:pt x="372765" y="117297"/>
                </a:lnTo>
                <a:lnTo>
                  <a:pt x="377571" y="120868"/>
                </a:lnTo>
                <a:lnTo>
                  <a:pt x="372765" y="120868"/>
                </a:lnTo>
                <a:lnTo>
                  <a:pt x="372765" y="127736"/>
                </a:lnTo>
                <a:lnTo>
                  <a:pt x="377571" y="127736"/>
                </a:lnTo>
                <a:lnTo>
                  <a:pt x="377571" y="137075"/>
                </a:lnTo>
                <a:lnTo>
                  <a:pt x="381476" y="137075"/>
                </a:lnTo>
                <a:lnTo>
                  <a:pt x="381476" y="145316"/>
                </a:lnTo>
                <a:lnTo>
                  <a:pt x="385381" y="145316"/>
                </a:lnTo>
                <a:lnTo>
                  <a:pt x="385381" y="152184"/>
                </a:lnTo>
                <a:lnTo>
                  <a:pt x="392890" y="152184"/>
                </a:lnTo>
                <a:lnTo>
                  <a:pt x="392890" y="155755"/>
                </a:lnTo>
                <a:lnTo>
                  <a:pt x="395594" y="155755"/>
                </a:lnTo>
                <a:lnTo>
                  <a:pt x="392890" y="155755"/>
                </a:lnTo>
                <a:lnTo>
                  <a:pt x="392890" y="161524"/>
                </a:lnTo>
                <a:lnTo>
                  <a:pt x="395594" y="161524"/>
                </a:lnTo>
                <a:lnTo>
                  <a:pt x="395594" y="176632"/>
                </a:lnTo>
                <a:lnTo>
                  <a:pt x="392890" y="176632"/>
                </a:lnTo>
                <a:lnTo>
                  <a:pt x="392890" y="180203"/>
                </a:lnTo>
                <a:lnTo>
                  <a:pt x="389286" y="180203"/>
                </a:lnTo>
                <a:lnTo>
                  <a:pt x="389286" y="183500"/>
                </a:lnTo>
                <a:lnTo>
                  <a:pt x="392890" y="183500"/>
                </a:lnTo>
                <a:lnTo>
                  <a:pt x="392890" y="185972"/>
                </a:lnTo>
                <a:lnTo>
                  <a:pt x="395594" y="185972"/>
                </a:lnTo>
                <a:lnTo>
                  <a:pt x="395594" y="189543"/>
                </a:lnTo>
                <a:lnTo>
                  <a:pt x="399198" y="185939"/>
                </a:lnTo>
                <a:lnTo>
                  <a:pt x="399198" y="189543"/>
                </a:lnTo>
                <a:lnTo>
                  <a:pt x="403103" y="189543"/>
                </a:lnTo>
                <a:lnTo>
                  <a:pt x="407008" y="192840"/>
                </a:lnTo>
                <a:lnTo>
                  <a:pt x="403103" y="192840"/>
                </a:lnTo>
                <a:lnTo>
                  <a:pt x="407008" y="196411"/>
                </a:lnTo>
                <a:lnTo>
                  <a:pt x="407008" y="204652"/>
                </a:lnTo>
                <a:lnTo>
                  <a:pt x="403103" y="204652"/>
                </a:lnTo>
                <a:lnTo>
                  <a:pt x="403103" y="211519"/>
                </a:lnTo>
                <a:lnTo>
                  <a:pt x="395594" y="211519"/>
                </a:lnTo>
                <a:lnTo>
                  <a:pt x="395594" y="213717"/>
                </a:lnTo>
                <a:lnTo>
                  <a:pt x="392890" y="217288"/>
                </a:lnTo>
                <a:lnTo>
                  <a:pt x="395594" y="217288"/>
                </a:lnTo>
                <a:lnTo>
                  <a:pt x="395594" y="235967"/>
                </a:lnTo>
                <a:lnTo>
                  <a:pt x="403103" y="235967"/>
                </a:lnTo>
                <a:lnTo>
                  <a:pt x="403103" y="248604"/>
                </a:lnTo>
                <a:lnTo>
                  <a:pt x="407008" y="248604"/>
                </a:lnTo>
                <a:lnTo>
                  <a:pt x="407008" y="255746"/>
                </a:lnTo>
                <a:lnTo>
                  <a:pt x="412115" y="255746"/>
                </a:lnTo>
                <a:lnTo>
                  <a:pt x="412115" y="273052"/>
                </a:lnTo>
                <a:lnTo>
                  <a:pt x="407008" y="273052"/>
                </a:lnTo>
                <a:lnTo>
                  <a:pt x="407008" y="269756"/>
                </a:lnTo>
                <a:lnTo>
                  <a:pt x="399198" y="269756"/>
                </a:lnTo>
                <a:lnTo>
                  <a:pt x="399198" y="265086"/>
                </a:lnTo>
                <a:lnTo>
                  <a:pt x="395594" y="265086"/>
                </a:lnTo>
                <a:lnTo>
                  <a:pt x="395594" y="263987"/>
                </a:lnTo>
                <a:lnTo>
                  <a:pt x="392890" y="263987"/>
                </a:lnTo>
                <a:lnTo>
                  <a:pt x="392890" y="260416"/>
                </a:lnTo>
                <a:lnTo>
                  <a:pt x="381476" y="260416"/>
                </a:lnTo>
                <a:lnTo>
                  <a:pt x="381476" y="263987"/>
                </a:lnTo>
                <a:lnTo>
                  <a:pt x="377571" y="263987"/>
                </a:lnTo>
                <a:lnTo>
                  <a:pt x="377571" y="269756"/>
                </a:lnTo>
                <a:lnTo>
                  <a:pt x="372765" y="269756"/>
                </a:lnTo>
                <a:lnTo>
                  <a:pt x="372765" y="283765"/>
                </a:lnTo>
                <a:lnTo>
                  <a:pt x="377571" y="283765"/>
                </a:lnTo>
                <a:lnTo>
                  <a:pt x="377571" y="287062"/>
                </a:lnTo>
                <a:lnTo>
                  <a:pt x="381476" y="287062"/>
                </a:lnTo>
                <a:lnTo>
                  <a:pt x="377571" y="287062"/>
                </a:lnTo>
                <a:lnTo>
                  <a:pt x="377571" y="296401"/>
                </a:lnTo>
                <a:lnTo>
                  <a:pt x="377571" y="292830"/>
                </a:lnTo>
                <a:lnTo>
                  <a:pt x="367659" y="292830"/>
                </a:lnTo>
                <a:lnTo>
                  <a:pt x="367659" y="296401"/>
                </a:lnTo>
                <a:lnTo>
                  <a:pt x="362553" y="296401"/>
                </a:lnTo>
                <a:lnTo>
                  <a:pt x="362553" y="301071"/>
                </a:lnTo>
                <a:lnTo>
                  <a:pt x="347233" y="301071"/>
                </a:lnTo>
                <a:lnTo>
                  <a:pt x="342127" y="304642"/>
                </a:lnTo>
                <a:lnTo>
                  <a:pt x="342127" y="301071"/>
                </a:lnTo>
                <a:lnTo>
                  <a:pt x="340926" y="301071"/>
                </a:lnTo>
                <a:lnTo>
                  <a:pt x="340926" y="304642"/>
                </a:lnTo>
                <a:lnTo>
                  <a:pt x="337021" y="304642"/>
                </a:lnTo>
                <a:lnTo>
                  <a:pt x="337021" y="301071"/>
                </a:lnTo>
                <a:lnTo>
                  <a:pt x="328009" y="301071"/>
                </a:lnTo>
                <a:lnTo>
                  <a:pt x="328009" y="304642"/>
                </a:lnTo>
                <a:lnTo>
                  <a:pt x="324405" y="307939"/>
                </a:lnTo>
                <a:lnTo>
                  <a:pt x="320500" y="307939"/>
                </a:lnTo>
                <a:lnTo>
                  <a:pt x="320500" y="311510"/>
                </a:lnTo>
                <a:lnTo>
                  <a:pt x="316595" y="311510"/>
                </a:lnTo>
                <a:lnTo>
                  <a:pt x="316595" y="313982"/>
                </a:lnTo>
                <a:lnTo>
                  <a:pt x="312991" y="317279"/>
                </a:lnTo>
                <a:lnTo>
                  <a:pt x="312991" y="320850"/>
                </a:lnTo>
                <a:lnTo>
                  <a:pt x="302778" y="320850"/>
                </a:lnTo>
                <a:lnTo>
                  <a:pt x="302778" y="324421"/>
                </a:lnTo>
                <a:lnTo>
                  <a:pt x="297671" y="324421"/>
                </a:lnTo>
                <a:lnTo>
                  <a:pt x="302778" y="324421"/>
                </a:lnTo>
                <a:lnTo>
                  <a:pt x="302778" y="332387"/>
                </a:lnTo>
                <a:lnTo>
                  <a:pt x="306382" y="332387"/>
                </a:lnTo>
                <a:lnTo>
                  <a:pt x="306382" y="335958"/>
                </a:lnTo>
                <a:lnTo>
                  <a:pt x="310287" y="339529"/>
                </a:lnTo>
                <a:lnTo>
                  <a:pt x="310287" y="335958"/>
                </a:lnTo>
                <a:lnTo>
                  <a:pt x="310287" y="339529"/>
                </a:lnTo>
                <a:lnTo>
                  <a:pt x="312991" y="339529"/>
                </a:lnTo>
                <a:lnTo>
                  <a:pt x="312991" y="341727"/>
                </a:lnTo>
                <a:lnTo>
                  <a:pt x="297671" y="341727"/>
                </a:lnTo>
                <a:lnTo>
                  <a:pt x="297671" y="345298"/>
                </a:lnTo>
                <a:lnTo>
                  <a:pt x="289862" y="345298"/>
                </a:lnTo>
                <a:lnTo>
                  <a:pt x="289862" y="341727"/>
                </a:lnTo>
                <a:lnTo>
                  <a:pt x="286257" y="341727"/>
                </a:lnTo>
                <a:lnTo>
                  <a:pt x="286257" y="339529"/>
                </a:lnTo>
                <a:lnTo>
                  <a:pt x="283554" y="339529"/>
                </a:lnTo>
                <a:lnTo>
                  <a:pt x="283554" y="335958"/>
                </a:lnTo>
                <a:lnTo>
                  <a:pt x="279649" y="335958"/>
                </a:lnTo>
                <a:lnTo>
                  <a:pt x="279649" y="339529"/>
                </a:lnTo>
                <a:lnTo>
                  <a:pt x="276044" y="339529"/>
                </a:lnTo>
                <a:lnTo>
                  <a:pt x="276044" y="341727"/>
                </a:lnTo>
                <a:lnTo>
                  <a:pt x="249311" y="341727"/>
                </a:lnTo>
                <a:lnTo>
                  <a:pt x="249311" y="345298"/>
                </a:lnTo>
                <a:lnTo>
                  <a:pt x="245406" y="348869"/>
                </a:lnTo>
                <a:lnTo>
                  <a:pt x="245406" y="352166"/>
                </a:lnTo>
                <a:lnTo>
                  <a:pt x="241501" y="352166"/>
                </a:lnTo>
                <a:lnTo>
                  <a:pt x="245406" y="352166"/>
                </a:lnTo>
                <a:lnTo>
                  <a:pt x="245406" y="355737"/>
                </a:lnTo>
                <a:lnTo>
                  <a:pt x="241501" y="355737"/>
                </a:lnTo>
                <a:lnTo>
                  <a:pt x="241501" y="369746"/>
                </a:lnTo>
                <a:lnTo>
                  <a:pt x="245406" y="369746"/>
                </a:lnTo>
                <a:lnTo>
                  <a:pt x="245406" y="373043"/>
                </a:lnTo>
                <a:lnTo>
                  <a:pt x="253216" y="373043"/>
                </a:lnTo>
                <a:lnTo>
                  <a:pt x="253216" y="376614"/>
                </a:lnTo>
                <a:lnTo>
                  <a:pt x="255619" y="376614"/>
                </a:lnTo>
                <a:lnTo>
                  <a:pt x="255619" y="380185"/>
                </a:lnTo>
                <a:lnTo>
                  <a:pt x="259524" y="380185"/>
                </a:lnTo>
                <a:lnTo>
                  <a:pt x="259524" y="383756"/>
                </a:lnTo>
                <a:lnTo>
                  <a:pt x="255619" y="383756"/>
                </a:lnTo>
                <a:lnTo>
                  <a:pt x="259524" y="383756"/>
                </a:lnTo>
                <a:lnTo>
                  <a:pt x="255619" y="383756"/>
                </a:lnTo>
                <a:lnTo>
                  <a:pt x="259524" y="383756"/>
                </a:lnTo>
                <a:lnTo>
                  <a:pt x="259524" y="388151"/>
                </a:lnTo>
                <a:lnTo>
                  <a:pt x="267033" y="388151"/>
                </a:lnTo>
                <a:lnTo>
                  <a:pt x="267033" y="391722"/>
                </a:lnTo>
                <a:lnTo>
                  <a:pt x="272140" y="391722"/>
                </a:lnTo>
                <a:lnTo>
                  <a:pt x="272140" y="396392"/>
                </a:lnTo>
                <a:lnTo>
                  <a:pt x="276044" y="396392"/>
                </a:lnTo>
                <a:lnTo>
                  <a:pt x="276044" y="415072"/>
                </a:lnTo>
                <a:lnTo>
                  <a:pt x="272140" y="415072"/>
                </a:lnTo>
                <a:lnTo>
                  <a:pt x="276044" y="417270"/>
                </a:lnTo>
                <a:lnTo>
                  <a:pt x="276044" y="435949"/>
                </a:lnTo>
                <a:lnTo>
                  <a:pt x="279649" y="435949"/>
                </a:lnTo>
                <a:lnTo>
                  <a:pt x="279649" y="439520"/>
                </a:lnTo>
                <a:lnTo>
                  <a:pt x="283554" y="439520"/>
                </a:lnTo>
                <a:lnTo>
                  <a:pt x="279649" y="439520"/>
                </a:lnTo>
                <a:lnTo>
                  <a:pt x="279649" y="448860"/>
                </a:lnTo>
                <a:lnTo>
                  <a:pt x="276044" y="448860"/>
                </a:lnTo>
                <a:lnTo>
                  <a:pt x="276044" y="455728"/>
                </a:lnTo>
                <a:lnTo>
                  <a:pt x="279649" y="455728"/>
                </a:lnTo>
                <a:lnTo>
                  <a:pt x="279649" y="469737"/>
                </a:lnTo>
                <a:lnTo>
                  <a:pt x="276044" y="469737"/>
                </a:lnTo>
                <a:lnTo>
                  <a:pt x="276044" y="473308"/>
                </a:lnTo>
                <a:lnTo>
                  <a:pt x="272140" y="473308"/>
                </a:lnTo>
                <a:lnTo>
                  <a:pt x="272140" y="476605"/>
                </a:lnTo>
                <a:lnTo>
                  <a:pt x="276044" y="476605"/>
                </a:lnTo>
                <a:lnTo>
                  <a:pt x="276044" y="480176"/>
                </a:lnTo>
                <a:lnTo>
                  <a:pt x="272140" y="483747"/>
                </a:lnTo>
                <a:lnTo>
                  <a:pt x="272140" y="488417"/>
                </a:lnTo>
                <a:lnTo>
                  <a:pt x="276044" y="491713"/>
                </a:lnTo>
                <a:lnTo>
                  <a:pt x="276044" y="501053"/>
                </a:lnTo>
                <a:lnTo>
                  <a:pt x="276044" y="497482"/>
                </a:lnTo>
                <a:lnTo>
                  <a:pt x="272140" y="497482"/>
                </a:lnTo>
                <a:lnTo>
                  <a:pt x="272140" y="501053"/>
                </a:lnTo>
                <a:lnTo>
                  <a:pt x="276044" y="501053"/>
                </a:lnTo>
                <a:lnTo>
                  <a:pt x="276044" y="508195"/>
                </a:lnTo>
                <a:lnTo>
                  <a:pt x="272140" y="508195"/>
                </a:lnTo>
                <a:lnTo>
                  <a:pt x="276044" y="511492"/>
                </a:lnTo>
                <a:lnTo>
                  <a:pt x="276044" y="515063"/>
                </a:lnTo>
                <a:lnTo>
                  <a:pt x="279649" y="515063"/>
                </a:lnTo>
                <a:lnTo>
                  <a:pt x="279649" y="524403"/>
                </a:lnTo>
                <a:lnTo>
                  <a:pt x="259524" y="524403"/>
                </a:lnTo>
                <a:lnTo>
                  <a:pt x="259524" y="520831"/>
                </a:lnTo>
                <a:lnTo>
                  <a:pt x="249311" y="520831"/>
                </a:lnTo>
                <a:lnTo>
                  <a:pt x="249311" y="524403"/>
                </a:lnTo>
                <a:lnTo>
                  <a:pt x="245406" y="524403"/>
                </a:lnTo>
                <a:lnTo>
                  <a:pt x="245406" y="529072"/>
                </a:lnTo>
                <a:lnTo>
                  <a:pt x="241501" y="529072"/>
                </a:lnTo>
                <a:lnTo>
                  <a:pt x="241501" y="524403"/>
                </a:lnTo>
                <a:lnTo>
                  <a:pt x="237897" y="524403"/>
                </a:lnTo>
                <a:lnTo>
                  <a:pt x="237897" y="529072"/>
                </a:lnTo>
                <a:lnTo>
                  <a:pt x="232790" y="529072"/>
                </a:lnTo>
                <a:lnTo>
                  <a:pt x="232790" y="524403"/>
                </a:lnTo>
                <a:lnTo>
                  <a:pt x="228886" y="524403"/>
                </a:lnTo>
                <a:lnTo>
                  <a:pt x="228886" y="529072"/>
                </a:lnTo>
                <a:lnTo>
                  <a:pt x="228886" y="524403"/>
                </a:lnTo>
                <a:lnTo>
                  <a:pt x="227684" y="524403"/>
                </a:lnTo>
                <a:lnTo>
                  <a:pt x="222578" y="520831"/>
                </a:lnTo>
                <a:lnTo>
                  <a:pt x="207259" y="520831"/>
                </a:lnTo>
                <a:lnTo>
                  <a:pt x="207259" y="529072"/>
                </a:lnTo>
                <a:lnTo>
                  <a:pt x="202152" y="529072"/>
                </a:lnTo>
                <a:lnTo>
                  <a:pt x="202152" y="532369"/>
                </a:lnTo>
                <a:lnTo>
                  <a:pt x="200951" y="532369"/>
                </a:lnTo>
                <a:lnTo>
                  <a:pt x="200951" y="535940"/>
                </a:lnTo>
                <a:lnTo>
                  <a:pt x="200951" y="524403"/>
                </a:lnTo>
                <a:lnTo>
                  <a:pt x="193441" y="524403"/>
                </a:lnTo>
                <a:lnTo>
                  <a:pt x="193441" y="520831"/>
                </a:lnTo>
                <a:lnTo>
                  <a:pt x="188335" y="520831"/>
                </a:lnTo>
                <a:lnTo>
                  <a:pt x="188335" y="515063"/>
                </a:lnTo>
                <a:lnTo>
                  <a:pt x="184430" y="515063"/>
                </a:lnTo>
                <a:lnTo>
                  <a:pt x="184430" y="511492"/>
                </a:lnTo>
                <a:lnTo>
                  <a:pt x="184430" y="515063"/>
                </a:lnTo>
                <a:lnTo>
                  <a:pt x="180525" y="515063"/>
                </a:lnTo>
                <a:lnTo>
                  <a:pt x="170312" y="520831"/>
                </a:lnTo>
                <a:lnTo>
                  <a:pt x="170312" y="519733"/>
                </a:lnTo>
                <a:lnTo>
                  <a:pt x="166708" y="519733"/>
                </a:lnTo>
                <a:lnTo>
                  <a:pt x="157697" y="515063"/>
                </a:lnTo>
                <a:lnTo>
                  <a:pt x="146282" y="515063"/>
                </a:lnTo>
                <a:lnTo>
                  <a:pt x="146282" y="511492"/>
                </a:lnTo>
                <a:lnTo>
                  <a:pt x="150187" y="511492"/>
                </a:lnTo>
                <a:lnTo>
                  <a:pt x="150187" y="504624"/>
                </a:lnTo>
                <a:lnTo>
                  <a:pt x="153792" y="504624"/>
                </a:lnTo>
                <a:lnTo>
                  <a:pt x="143879" y="504624"/>
                </a:lnTo>
                <a:lnTo>
                  <a:pt x="143879" y="508195"/>
                </a:lnTo>
                <a:lnTo>
                  <a:pt x="143879" y="504624"/>
                </a:lnTo>
                <a:lnTo>
                  <a:pt x="139974" y="504624"/>
                </a:lnTo>
                <a:lnTo>
                  <a:pt x="139974" y="508195"/>
                </a:lnTo>
                <a:lnTo>
                  <a:pt x="123454" y="508195"/>
                </a:lnTo>
                <a:lnTo>
                  <a:pt x="123454" y="504624"/>
                </a:lnTo>
                <a:lnTo>
                  <a:pt x="119549" y="504624"/>
                </a:lnTo>
                <a:lnTo>
                  <a:pt x="119549" y="497482"/>
                </a:lnTo>
                <a:lnTo>
                  <a:pt x="118347" y="497482"/>
                </a:lnTo>
                <a:lnTo>
                  <a:pt x="118347" y="493087"/>
                </a:lnTo>
                <a:lnTo>
                  <a:pt x="113241" y="493087"/>
                </a:lnTo>
                <a:lnTo>
                  <a:pt x="113241" y="491713"/>
                </a:lnTo>
                <a:lnTo>
                  <a:pt x="105732" y="491713"/>
                </a:lnTo>
                <a:lnTo>
                  <a:pt x="105732" y="483747"/>
                </a:lnTo>
                <a:lnTo>
                  <a:pt x="97922" y="483747"/>
                </a:lnTo>
                <a:lnTo>
                  <a:pt x="97922" y="480176"/>
                </a:lnTo>
                <a:lnTo>
                  <a:pt x="82603" y="480176"/>
                </a:lnTo>
                <a:lnTo>
                  <a:pt x="78998" y="476571"/>
                </a:lnTo>
                <a:lnTo>
                  <a:pt x="75093" y="476571"/>
                </a:lnTo>
                <a:lnTo>
                  <a:pt x="75093" y="473308"/>
                </a:lnTo>
                <a:lnTo>
                  <a:pt x="71188" y="476605"/>
                </a:lnTo>
                <a:lnTo>
                  <a:pt x="67584" y="476605"/>
                </a:lnTo>
                <a:lnTo>
                  <a:pt x="67584" y="473308"/>
                </a:lnTo>
                <a:lnTo>
                  <a:pt x="62478" y="469737"/>
                </a:lnTo>
                <a:lnTo>
                  <a:pt x="62478" y="463969"/>
                </a:lnTo>
                <a:lnTo>
                  <a:pt x="71188" y="463969"/>
                </a:lnTo>
                <a:lnTo>
                  <a:pt x="71188" y="460397"/>
                </a:lnTo>
                <a:lnTo>
                  <a:pt x="75093" y="460397"/>
                </a:lnTo>
                <a:lnTo>
                  <a:pt x="75093" y="452156"/>
                </a:lnTo>
                <a:lnTo>
                  <a:pt x="71188" y="452156"/>
                </a:lnTo>
                <a:lnTo>
                  <a:pt x="71188" y="441718"/>
                </a:lnTo>
                <a:lnTo>
                  <a:pt x="67584" y="441718"/>
                </a:lnTo>
                <a:lnTo>
                  <a:pt x="67584" y="439520"/>
                </a:lnTo>
                <a:lnTo>
                  <a:pt x="75093" y="439520"/>
                </a:lnTo>
                <a:lnTo>
                  <a:pt x="75093" y="432378"/>
                </a:lnTo>
                <a:lnTo>
                  <a:pt x="78998" y="432378"/>
                </a:lnTo>
                <a:lnTo>
                  <a:pt x="75093" y="429082"/>
                </a:lnTo>
                <a:lnTo>
                  <a:pt x="78998" y="429082"/>
                </a:lnTo>
                <a:lnTo>
                  <a:pt x="75093" y="429082"/>
                </a:lnTo>
                <a:lnTo>
                  <a:pt x="78998" y="429082"/>
                </a:lnTo>
                <a:lnTo>
                  <a:pt x="78998" y="424412"/>
                </a:lnTo>
                <a:lnTo>
                  <a:pt x="82603" y="424412"/>
                </a:lnTo>
                <a:lnTo>
                  <a:pt x="82603" y="420841"/>
                </a:lnTo>
                <a:lnTo>
                  <a:pt x="87709" y="420841"/>
                </a:lnTo>
                <a:lnTo>
                  <a:pt x="87709" y="415072"/>
                </a:lnTo>
                <a:lnTo>
                  <a:pt x="82603" y="415072"/>
                </a:lnTo>
                <a:lnTo>
                  <a:pt x="82603" y="411501"/>
                </a:lnTo>
                <a:lnTo>
                  <a:pt x="78998" y="411501"/>
                </a:lnTo>
                <a:lnTo>
                  <a:pt x="78998" y="407930"/>
                </a:lnTo>
                <a:lnTo>
                  <a:pt x="75093" y="407930"/>
                </a:lnTo>
                <a:lnTo>
                  <a:pt x="75093" y="404633"/>
                </a:lnTo>
                <a:lnTo>
                  <a:pt x="78998" y="401062"/>
                </a:lnTo>
                <a:lnTo>
                  <a:pt x="78998" y="392821"/>
                </a:lnTo>
                <a:lnTo>
                  <a:pt x="82603" y="392821"/>
                </a:lnTo>
                <a:lnTo>
                  <a:pt x="87709" y="388151"/>
                </a:lnTo>
                <a:lnTo>
                  <a:pt x="87709" y="383756"/>
                </a:lnTo>
                <a:lnTo>
                  <a:pt x="82603" y="383756"/>
                </a:lnTo>
                <a:lnTo>
                  <a:pt x="87709" y="383756"/>
                </a:lnTo>
                <a:lnTo>
                  <a:pt x="87709" y="376614"/>
                </a:lnTo>
                <a:lnTo>
                  <a:pt x="88911" y="376614"/>
                </a:lnTo>
                <a:lnTo>
                  <a:pt x="88911" y="360407"/>
                </a:lnTo>
                <a:lnTo>
                  <a:pt x="87709" y="360407"/>
                </a:lnTo>
                <a:lnTo>
                  <a:pt x="87709" y="355737"/>
                </a:lnTo>
                <a:lnTo>
                  <a:pt x="82603" y="355737"/>
                </a:lnTo>
                <a:lnTo>
                  <a:pt x="82603" y="341727"/>
                </a:lnTo>
                <a:lnTo>
                  <a:pt x="78998" y="341727"/>
                </a:lnTo>
                <a:lnTo>
                  <a:pt x="78998" y="348869"/>
                </a:lnTo>
                <a:lnTo>
                  <a:pt x="75093" y="348869"/>
                </a:lnTo>
                <a:lnTo>
                  <a:pt x="75093" y="352166"/>
                </a:lnTo>
                <a:lnTo>
                  <a:pt x="71188" y="352166"/>
                </a:lnTo>
                <a:lnTo>
                  <a:pt x="71188" y="355737"/>
                </a:lnTo>
                <a:lnTo>
                  <a:pt x="60976" y="355737"/>
                </a:lnTo>
                <a:lnTo>
                  <a:pt x="60976" y="352166"/>
                </a:lnTo>
                <a:lnTo>
                  <a:pt x="53466" y="352166"/>
                </a:lnTo>
                <a:lnTo>
                  <a:pt x="53466" y="355737"/>
                </a:lnTo>
                <a:lnTo>
                  <a:pt x="48360" y="355737"/>
                </a:lnTo>
                <a:lnTo>
                  <a:pt x="48360" y="360407"/>
                </a:lnTo>
                <a:lnTo>
                  <a:pt x="48360" y="355737"/>
                </a:lnTo>
                <a:lnTo>
                  <a:pt x="44455" y="355737"/>
                </a:lnTo>
                <a:lnTo>
                  <a:pt x="44455" y="360407"/>
                </a:lnTo>
                <a:lnTo>
                  <a:pt x="36946" y="360407"/>
                </a:lnTo>
                <a:lnTo>
                  <a:pt x="36946" y="363978"/>
                </a:lnTo>
                <a:lnTo>
                  <a:pt x="34242" y="363978"/>
                </a:lnTo>
                <a:lnTo>
                  <a:pt x="34242" y="360407"/>
                </a:lnTo>
                <a:lnTo>
                  <a:pt x="34242" y="363978"/>
                </a:lnTo>
                <a:lnTo>
                  <a:pt x="30638" y="363978"/>
                </a:lnTo>
                <a:lnTo>
                  <a:pt x="26733" y="360407"/>
                </a:lnTo>
                <a:lnTo>
                  <a:pt x="22828" y="360407"/>
                </a:lnTo>
                <a:lnTo>
                  <a:pt x="22828" y="355737"/>
                </a:lnTo>
                <a:lnTo>
                  <a:pt x="0" y="355737"/>
                </a:lnTo>
                <a:lnTo>
                  <a:pt x="0" y="345298"/>
                </a:lnTo>
                <a:lnTo>
                  <a:pt x="3904" y="345298"/>
                </a:lnTo>
                <a:lnTo>
                  <a:pt x="3904" y="335958"/>
                </a:lnTo>
                <a:lnTo>
                  <a:pt x="10212" y="335958"/>
                </a:lnTo>
                <a:lnTo>
                  <a:pt x="10212" y="332387"/>
                </a:lnTo>
                <a:lnTo>
                  <a:pt x="17722" y="332387"/>
                </a:lnTo>
                <a:lnTo>
                  <a:pt x="17722" y="329091"/>
                </a:lnTo>
                <a:lnTo>
                  <a:pt x="22828" y="329091"/>
                </a:lnTo>
                <a:lnTo>
                  <a:pt x="26733" y="324421"/>
                </a:lnTo>
                <a:lnTo>
                  <a:pt x="26733" y="311510"/>
                </a:lnTo>
                <a:lnTo>
                  <a:pt x="30638" y="307939"/>
                </a:lnTo>
                <a:lnTo>
                  <a:pt x="30638" y="304642"/>
                </a:lnTo>
                <a:lnTo>
                  <a:pt x="26733" y="304642"/>
                </a:lnTo>
                <a:lnTo>
                  <a:pt x="26733" y="292830"/>
                </a:lnTo>
                <a:lnTo>
                  <a:pt x="30638" y="292830"/>
                </a:lnTo>
                <a:lnTo>
                  <a:pt x="30638" y="289534"/>
                </a:lnTo>
                <a:lnTo>
                  <a:pt x="26733" y="289534"/>
                </a:lnTo>
                <a:lnTo>
                  <a:pt x="26733" y="283765"/>
                </a:lnTo>
                <a:lnTo>
                  <a:pt x="22828" y="283765"/>
                </a:lnTo>
                <a:lnTo>
                  <a:pt x="22828" y="280194"/>
                </a:lnTo>
                <a:lnTo>
                  <a:pt x="26733" y="280194"/>
                </a:lnTo>
                <a:lnTo>
                  <a:pt x="26733" y="273052"/>
                </a:lnTo>
                <a:lnTo>
                  <a:pt x="30638" y="273052"/>
                </a:lnTo>
                <a:lnTo>
                  <a:pt x="30638" y="263987"/>
                </a:lnTo>
                <a:lnTo>
                  <a:pt x="34242" y="263987"/>
                </a:lnTo>
                <a:lnTo>
                  <a:pt x="34242" y="269756"/>
                </a:lnTo>
                <a:lnTo>
                  <a:pt x="44455" y="269756"/>
                </a:lnTo>
                <a:lnTo>
                  <a:pt x="44455" y="260416"/>
                </a:lnTo>
                <a:lnTo>
                  <a:pt x="48360" y="260416"/>
                </a:lnTo>
                <a:lnTo>
                  <a:pt x="48360" y="255746"/>
                </a:lnTo>
                <a:lnTo>
                  <a:pt x="53466" y="255746"/>
                </a:lnTo>
                <a:lnTo>
                  <a:pt x="53466" y="245307"/>
                </a:lnTo>
                <a:lnTo>
                  <a:pt x="48360" y="245307"/>
                </a:lnTo>
                <a:lnTo>
                  <a:pt x="48360" y="237066"/>
                </a:lnTo>
                <a:lnTo>
                  <a:pt x="44455" y="237066"/>
                </a:lnTo>
                <a:lnTo>
                  <a:pt x="44455" y="227726"/>
                </a:lnTo>
                <a:lnTo>
                  <a:pt x="48360" y="224430"/>
                </a:lnTo>
                <a:lnTo>
                  <a:pt x="48360" y="220859"/>
                </a:lnTo>
                <a:lnTo>
                  <a:pt x="53466" y="217288"/>
                </a:lnTo>
                <a:lnTo>
                  <a:pt x="48360" y="217288"/>
                </a:lnTo>
                <a:lnTo>
                  <a:pt x="57371" y="217288"/>
                </a:lnTo>
                <a:lnTo>
                  <a:pt x="57371" y="213717"/>
                </a:lnTo>
                <a:lnTo>
                  <a:pt x="62478" y="213717"/>
                </a:lnTo>
                <a:lnTo>
                  <a:pt x="62478" y="207948"/>
                </a:lnTo>
                <a:lnTo>
                  <a:pt x="67584" y="207948"/>
                </a:lnTo>
                <a:lnTo>
                  <a:pt x="67584" y="211519"/>
                </a:lnTo>
                <a:lnTo>
                  <a:pt x="67584" y="207948"/>
                </a:lnTo>
                <a:lnTo>
                  <a:pt x="75093" y="207948"/>
                </a:lnTo>
                <a:lnTo>
                  <a:pt x="75093" y="201081"/>
                </a:lnTo>
                <a:lnTo>
                  <a:pt x="78998" y="201081"/>
                </a:lnTo>
                <a:lnTo>
                  <a:pt x="78998" y="196411"/>
                </a:lnTo>
                <a:lnTo>
                  <a:pt x="75093" y="196411"/>
                </a:lnTo>
                <a:lnTo>
                  <a:pt x="75093" y="192840"/>
                </a:lnTo>
                <a:lnTo>
                  <a:pt x="71188" y="192840"/>
                </a:lnTo>
                <a:lnTo>
                  <a:pt x="71188" y="189543"/>
                </a:lnTo>
                <a:lnTo>
                  <a:pt x="67584" y="189543"/>
                </a:lnTo>
                <a:lnTo>
                  <a:pt x="67584" y="185972"/>
                </a:lnTo>
                <a:lnTo>
                  <a:pt x="62478" y="185972"/>
                </a:lnTo>
                <a:lnTo>
                  <a:pt x="60976" y="183500"/>
                </a:lnTo>
                <a:lnTo>
                  <a:pt x="60976" y="180203"/>
                </a:lnTo>
                <a:lnTo>
                  <a:pt x="67584" y="180203"/>
                </a:lnTo>
                <a:lnTo>
                  <a:pt x="67584" y="176632"/>
                </a:lnTo>
                <a:lnTo>
                  <a:pt x="62478" y="176632"/>
                </a:lnTo>
                <a:lnTo>
                  <a:pt x="67584" y="176632"/>
                </a:lnTo>
                <a:lnTo>
                  <a:pt x="67584" y="173061"/>
                </a:lnTo>
                <a:lnTo>
                  <a:pt x="62478" y="173061"/>
                </a:lnTo>
                <a:lnTo>
                  <a:pt x="62478" y="168391"/>
                </a:lnTo>
                <a:lnTo>
                  <a:pt x="60976" y="168391"/>
                </a:lnTo>
                <a:lnTo>
                  <a:pt x="60976" y="161524"/>
                </a:lnTo>
                <a:lnTo>
                  <a:pt x="62478" y="161524"/>
                </a:lnTo>
                <a:lnTo>
                  <a:pt x="62478" y="159326"/>
                </a:lnTo>
                <a:lnTo>
                  <a:pt x="75093" y="159326"/>
                </a:lnTo>
                <a:lnTo>
                  <a:pt x="78998" y="161524"/>
                </a:lnTo>
                <a:lnTo>
                  <a:pt x="82603" y="161524"/>
                </a:lnTo>
                <a:lnTo>
                  <a:pt x="82603" y="168391"/>
                </a:lnTo>
                <a:lnTo>
                  <a:pt x="87709" y="173061"/>
                </a:lnTo>
                <a:lnTo>
                  <a:pt x="88911" y="173061"/>
                </a:lnTo>
                <a:lnTo>
                  <a:pt x="88911" y="168391"/>
                </a:lnTo>
                <a:lnTo>
                  <a:pt x="92815" y="168391"/>
                </a:lnTo>
                <a:lnTo>
                  <a:pt x="92815" y="165095"/>
                </a:lnTo>
                <a:lnTo>
                  <a:pt x="88911" y="161524"/>
                </a:lnTo>
                <a:lnTo>
                  <a:pt x="88911" y="159326"/>
                </a:lnTo>
                <a:lnTo>
                  <a:pt x="105732" y="159326"/>
                </a:lnTo>
                <a:lnTo>
                  <a:pt x="105732" y="148613"/>
                </a:lnTo>
                <a:lnTo>
                  <a:pt x="109336" y="148613"/>
                </a:lnTo>
                <a:lnTo>
                  <a:pt x="109336" y="145316"/>
                </a:lnTo>
                <a:lnTo>
                  <a:pt x="113241" y="145316"/>
                </a:lnTo>
                <a:lnTo>
                  <a:pt x="113241" y="141745"/>
                </a:lnTo>
                <a:lnTo>
                  <a:pt x="118347" y="141745"/>
                </a:lnTo>
                <a:lnTo>
                  <a:pt x="118347" y="137075"/>
                </a:lnTo>
                <a:lnTo>
                  <a:pt x="119549" y="137075"/>
                </a:lnTo>
                <a:lnTo>
                  <a:pt x="119549" y="135977"/>
                </a:lnTo>
                <a:lnTo>
                  <a:pt x="123454" y="135977"/>
                </a:lnTo>
                <a:lnTo>
                  <a:pt x="123454" y="132405"/>
                </a:lnTo>
                <a:lnTo>
                  <a:pt x="127359" y="132405"/>
                </a:lnTo>
                <a:lnTo>
                  <a:pt x="127359" y="124439"/>
                </a:lnTo>
                <a:lnTo>
                  <a:pt x="136070" y="124439"/>
                </a:lnTo>
                <a:lnTo>
                  <a:pt x="136070" y="120868"/>
                </a:lnTo>
                <a:lnTo>
                  <a:pt x="143879" y="120868"/>
                </a:lnTo>
                <a:lnTo>
                  <a:pt x="146282" y="117297"/>
                </a:lnTo>
                <a:lnTo>
                  <a:pt x="150187" y="117297"/>
                </a:lnTo>
                <a:lnTo>
                  <a:pt x="150187" y="120868"/>
                </a:lnTo>
                <a:lnTo>
                  <a:pt x="153792" y="120868"/>
                </a:lnTo>
                <a:lnTo>
                  <a:pt x="157697" y="117297"/>
                </a:lnTo>
                <a:lnTo>
                  <a:pt x="157697" y="113726"/>
                </a:lnTo>
                <a:lnTo>
                  <a:pt x="153792" y="113726"/>
                </a:lnTo>
                <a:lnTo>
                  <a:pt x="153792" y="109331"/>
                </a:lnTo>
                <a:lnTo>
                  <a:pt x="157697" y="109331"/>
                </a:lnTo>
                <a:lnTo>
                  <a:pt x="157697" y="101090"/>
                </a:lnTo>
                <a:lnTo>
                  <a:pt x="153792" y="101090"/>
                </a:lnTo>
                <a:lnTo>
                  <a:pt x="157697" y="101090"/>
                </a:lnTo>
                <a:lnTo>
                  <a:pt x="157697" y="96420"/>
                </a:lnTo>
                <a:lnTo>
                  <a:pt x="162803" y="96420"/>
                </a:lnTo>
                <a:lnTo>
                  <a:pt x="162803" y="92849"/>
                </a:lnTo>
                <a:lnTo>
                  <a:pt x="166708" y="92849"/>
                </a:lnTo>
                <a:lnTo>
                  <a:pt x="166708" y="96420"/>
                </a:lnTo>
                <a:lnTo>
                  <a:pt x="170312" y="96420"/>
                </a:lnTo>
                <a:lnTo>
                  <a:pt x="170312" y="101090"/>
                </a:lnTo>
                <a:lnTo>
                  <a:pt x="176921" y="101090"/>
                </a:lnTo>
                <a:lnTo>
                  <a:pt x="176921" y="96420"/>
                </a:lnTo>
                <a:lnTo>
                  <a:pt x="180525" y="96420"/>
                </a:lnTo>
                <a:lnTo>
                  <a:pt x="180525" y="92849"/>
                </a:lnTo>
                <a:lnTo>
                  <a:pt x="176921" y="92849"/>
                </a:lnTo>
                <a:lnTo>
                  <a:pt x="176921" y="85981"/>
                </a:lnTo>
                <a:lnTo>
                  <a:pt x="180525" y="85981"/>
                </a:lnTo>
                <a:lnTo>
                  <a:pt x="180525" y="83509"/>
                </a:lnTo>
                <a:lnTo>
                  <a:pt x="184430" y="80212"/>
                </a:lnTo>
                <a:lnTo>
                  <a:pt x="184430" y="76641"/>
                </a:lnTo>
                <a:lnTo>
                  <a:pt x="188335" y="76641"/>
                </a:lnTo>
                <a:lnTo>
                  <a:pt x="188335" y="65104"/>
                </a:lnTo>
                <a:lnTo>
                  <a:pt x="193441" y="65104"/>
                </a:lnTo>
                <a:lnTo>
                  <a:pt x="188335" y="65104"/>
                </a:lnTo>
                <a:lnTo>
                  <a:pt x="188335" y="61533"/>
                </a:lnTo>
                <a:lnTo>
                  <a:pt x="197046" y="61533"/>
                </a:lnTo>
                <a:lnTo>
                  <a:pt x="197046" y="59061"/>
                </a:lnTo>
                <a:lnTo>
                  <a:pt x="200951" y="59061"/>
                </a:lnTo>
                <a:lnTo>
                  <a:pt x="200951" y="55764"/>
                </a:lnTo>
                <a:lnTo>
                  <a:pt x="202152" y="52193"/>
                </a:lnTo>
                <a:lnTo>
                  <a:pt x="200951" y="52193"/>
                </a:lnTo>
                <a:lnTo>
                  <a:pt x="200951" y="41754"/>
                </a:lnTo>
                <a:lnTo>
                  <a:pt x="197046" y="41754"/>
                </a:lnTo>
                <a:lnTo>
                  <a:pt x="197046" y="37085"/>
                </a:lnTo>
                <a:lnTo>
                  <a:pt x="200951" y="37085"/>
                </a:lnTo>
                <a:lnTo>
                  <a:pt x="200951" y="33513"/>
                </a:lnTo>
                <a:lnTo>
                  <a:pt x="197046" y="33513"/>
                </a:lnTo>
                <a:lnTo>
                  <a:pt x="197046" y="17306"/>
                </a:lnTo>
                <a:lnTo>
                  <a:pt x="193441" y="17306"/>
                </a:lnTo>
                <a:lnTo>
                  <a:pt x="193441" y="13735"/>
                </a:lnTo>
                <a:lnTo>
                  <a:pt x="197046" y="13735"/>
                </a:lnTo>
                <a:lnTo>
                  <a:pt x="197046" y="9065"/>
                </a:lnTo>
                <a:lnTo>
                  <a:pt x="200951" y="9065"/>
                </a:lnTo>
                <a:lnTo>
                  <a:pt x="200951" y="7966"/>
                </a:lnTo>
                <a:lnTo>
                  <a:pt x="202152" y="7966"/>
                </a:lnTo>
                <a:lnTo>
                  <a:pt x="202152" y="4670"/>
                </a:lnTo>
                <a:lnTo>
                  <a:pt x="211163" y="4670"/>
                </a:lnTo>
                <a:lnTo>
                  <a:pt x="207259" y="7966"/>
                </a:lnTo>
                <a:lnTo>
                  <a:pt x="232790" y="7966"/>
                </a:lnTo>
                <a:lnTo>
                  <a:pt x="232790" y="9065"/>
                </a:lnTo>
                <a:lnTo>
                  <a:pt x="241501" y="9065"/>
                </a:lnTo>
                <a:lnTo>
                  <a:pt x="241501" y="13735"/>
                </a:lnTo>
                <a:lnTo>
                  <a:pt x="245406" y="13735"/>
                </a:lnTo>
                <a:lnTo>
                  <a:pt x="245406" y="17306"/>
                </a:lnTo>
                <a:lnTo>
                  <a:pt x="249311" y="17306"/>
                </a:lnTo>
                <a:lnTo>
                  <a:pt x="249311" y="20877"/>
                </a:lnTo>
                <a:lnTo>
                  <a:pt x="259524" y="20877"/>
                </a:lnTo>
                <a:lnTo>
                  <a:pt x="259524" y="17306"/>
                </a:lnTo>
                <a:lnTo>
                  <a:pt x="279649" y="17306"/>
                </a:lnTo>
                <a:lnTo>
                  <a:pt x="279649" y="13735"/>
                </a:lnTo>
                <a:lnTo>
                  <a:pt x="286257" y="13735"/>
                </a:lnTo>
                <a:lnTo>
                  <a:pt x="289862" y="17340"/>
                </a:lnTo>
                <a:lnTo>
                  <a:pt x="293767" y="17340"/>
                </a:lnTo>
                <a:lnTo>
                  <a:pt x="293767" y="13735"/>
                </a:lnTo>
                <a:lnTo>
                  <a:pt x="302778" y="13735"/>
                </a:lnTo>
                <a:lnTo>
                  <a:pt x="302778" y="7966"/>
                </a:lnTo>
                <a:lnTo>
                  <a:pt x="306382" y="4670"/>
                </a:lnTo>
                <a:lnTo>
                  <a:pt x="306382" y="0"/>
                </a:lnTo>
                <a:lnTo>
                  <a:pt x="320500" y="0"/>
                </a:lnTo>
                <a:lnTo>
                  <a:pt x="320500" y="4670"/>
                </a:lnTo>
                <a:lnTo>
                  <a:pt x="324405" y="4670"/>
                </a:lnTo>
                <a:lnTo>
                  <a:pt x="324405" y="0"/>
                </a:lnTo>
                <a:lnTo>
                  <a:pt x="331914" y="0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68580" tIns="34290" rIns="68580" bIns="3429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sz="1200" noProof="1">
              <a:solidFill>
                <a:srgbClr val="000000"/>
              </a:solidFill>
              <a:latin typeface="Century Gothic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26" name="Google Shape;1495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IIB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CyNAAAMBwAAPE5AABQHwAAEAAAACYAAAAIAAAA//////////8="/>
              </a:ext>
            </a:extLst>
          </p:cNvSpPr>
          <p:nvPr/>
        </p:nvSpPr>
        <p:spPr>
          <a:xfrm>
            <a:off x="8566150" y="4582160"/>
            <a:ext cx="852805" cy="508000"/>
          </a:xfrm>
          <a:custGeom>
            <a:avLst/>
            <a:gdLst/>
            <a:ahLst/>
            <a:cxnLst/>
            <a:rect l="0" t="0" r="852805" b="508000"/>
            <a:pathLst>
              <a:path w="852805" h="508000">
                <a:moveTo>
                  <a:pt x="285367" y="61784"/>
                </a:moveTo>
                <a:lnTo>
                  <a:pt x="289264" y="61784"/>
                </a:lnTo>
                <a:lnTo>
                  <a:pt x="289264" y="59312"/>
                </a:lnTo>
                <a:lnTo>
                  <a:pt x="298256" y="59312"/>
                </a:lnTo>
                <a:lnTo>
                  <a:pt x="302153" y="56017"/>
                </a:lnTo>
                <a:lnTo>
                  <a:pt x="298256" y="56017"/>
                </a:lnTo>
                <a:lnTo>
                  <a:pt x="302153" y="52448"/>
                </a:lnTo>
                <a:lnTo>
                  <a:pt x="309647" y="52448"/>
                </a:lnTo>
                <a:lnTo>
                  <a:pt x="314743" y="47779"/>
                </a:lnTo>
                <a:lnTo>
                  <a:pt x="315942" y="52448"/>
                </a:lnTo>
                <a:lnTo>
                  <a:pt x="315942" y="56017"/>
                </a:lnTo>
                <a:lnTo>
                  <a:pt x="319839" y="56017"/>
                </a:lnTo>
                <a:lnTo>
                  <a:pt x="319839" y="52448"/>
                </a:lnTo>
                <a:lnTo>
                  <a:pt x="328532" y="52448"/>
                </a:lnTo>
                <a:lnTo>
                  <a:pt x="332429" y="47779"/>
                </a:lnTo>
                <a:lnTo>
                  <a:pt x="336325" y="47779"/>
                </a:lnTo>
                <a:lnTo>
                  <a:pt x="336325" y="44210"/>
                </a:lnTo>
                <a:lnTo>
                  <a:pt x="340222" y="44210"/>
                </a:lnTo>
                <a:lnTo>
                  <a:pt x="340222" y="40915"/>
                </a:lnTo>
                <a:lnTo>
                  <a:pt x="342620" y="40915"/>
                </a:lnTo>
                <a:lnTo>
                  <a:pt x="342620" y="34874"/>
                </a:lnTo>
                <a:lnTo>
                  <a:pt x="346517" y="34874"/>
                </a:lnTo>
                <a:lnTo>
                  <a:pt x="346517" y="31578"/>
                </a:lnTo>
                <a:lnTo>
                  <a:pt x="342620" y="31578"/>
                </a:lnTo>
                <a:lnTo>
                  <a:pt x="342620" y="28009"/>
                </a:lnTo>
                <a:lnTo>
                  <a:pt x="350114" y="28009"/>
                </a:lnTo>
                <a:lnTo>
                  <a:pt x="354011" y="31578"/>
                </a:lnTo>
                <a:lnTo>
                  <a:pt x="359107" y="28009"/>
                </a:lnTo>
                <a:lnTo>
                  <a:pt x="354011" y="28009"/>
                </a:lnTo>
                <a:lnTo>
                  <a:pt x="354011" y="21144"/>
                </a:lnTo>
                <a:lnTo>
                  <a:pt x="359107" y="21144"/>
                </a:lnTo>
                <a:lnTo>
                  <a:pt x="359107" y="16476"/>
                </a:lnTo>
                <a:lnTo>
                  <a:pt x="376792" y="16476"/>
                </a:lnTo>
                <a:lnTo>
                  <a:pt x="376792" y="21144"/>
                </a:lnTo>
                <a:lnTo>
                  <a:pt x="380689" y="21144"/>
                </a:lnTo>
                <a:lnTo>
                  <a:pt x="380689" y="16476"/>
                </a:lnTo>
                <a:lnTo>
                  <a:pt x="384586" y="12906"/>
                </a:lnTo>
                <a:lnTo>
                  <a:pt x="384586" y="11808"/>
                </a:lnTo>
                <a:lnTo>
                  <a:pt x="389682" y="11808"/>
                </a:lnTo>
                <a:lnTo>
                  <a:pt x="389682" y="7139"/>
                </a:lnTo>
                <a:lnTo>
                  <a:pt x="393279" y="7139"/>
                </a:lnTo>
                <a:lnTo>
                  <a:pt x="393279" y="0"/>
                </a:lnTo>
                <a:lnTo>
                  <a:pt x="397176" y="0"/>
                </a:lnTo>
                <a:lnTo>
                  <a:pt x="397176" y="3570"/>
                </a:lnTo>
                <a:lnTo>
                  <a:pt x="398375" y="3570"/>
                </a:lnTo>
                <a:lnTo>
                  <a:pt x="398375" y="7139"/>
                </a:lnTo>
                <a:lnTo>
                  <a:pt x="407368" y="7139"/>
                </a:lnTo>
                <a:lnTo>
                  <a:pt x="411264" y="11808"/>
                </a:lnTo>
                <a:lnTo>
                  <a:pt x="411264" y="16476"/>
                </a:lnTo>
                <a:lnTo>
                  <a:pt x="414861" y="16476"/>
                </a:lnTo>
                <a:lnTo>
                  <a:pt x="414861" y="24439"/>
                </a:lnTo>
                <a:lnTo>
                  <a:pt x="418758" y="24439"/>
                </a:lnTo>
                <a:lnTo>
                  <a:pt x="423854" y="21144"/>
                </a:lnTo>
                <a:lnTo>
                  <a:pt x="425053" y="21144"/>
                </a:lnTo>
                <a:lnTo>
                  <a:pt x="425053" y="24439"/>
                </a:lnTo>
                <a:lnTo>
                  <a:pt x="428950" y="24439"/>
                </a:lnTo>
                <a:lnTo>
                  <a:pt x="434046" y="28009"/>
                </a:lnTo>
                <a:lnTo>
                  <a:pt x="434046" y="24439"/>
                </a:lnTo>
                <a:lnTo>
                  <a:pt x="437643" y="24439"/>
                </a:lnTo>
                <a:lnTo>
                  <a:pt x="437643" y="28009"/>
                </a:lnTo>
                <a:lnTo>
                  <a:pt x="441540" y="31578"/>
                </a:lnTo>
                <a:lnTo>
                  <a:pt x="441540" y="28009"/>
                </a:lnTo>
                <a:lnTo>
                  <a:pt x="449333" y="28009"/>
                </a:lnTo>
                <a:lnTo>
                  <a:pt x="449333" y="24439"/>
                </a:lnTo>
                <a:lnTo>
                  <a:pt x="445436" y="24439"/>
                </a:lnTo>
                <a:lnTo>
                  <a:pt x="445436" y="16476"/>
                </a:lnTo>
                <a:lnTo>
                  <a:pt x="441540" y="12906"/>
                </a:lnTo>
                <a:lnTo>
                  <a:pt x="449333" y="12906"/>
                </a:lnTo>
                <a:lnTo>
                  <a:pt x="449333" y="21144"/>
                </a:lnTo>
                <a:lnTo>
                  <a:pt x="451731" y="21144"/>
                </a:lnTo>
                <a:lnTo>
                  <a:pt x="451731" y="28009"/>
                </a:lnTo>
                <a:lnTo>
                  <a:pt x="455628" y="28009"/>
                </a:lnTo>
                <a:lnTo>
                  <a:pt x="455628" y="31578"/>
                </a:lnTo>
                <a:lnTo>
                  <a:pt x="459225" y="34874"/>
                </a:lnTo>
                <a:lnTo>
                  <a:pt x="459225" y="37345"/>
                </a:lnTo>
                <a:lnTo>
                  <a:pt x="463122" y="37345"/>
                </a:lnTo>
                <a:lnTo>
                  <a:pt x="463122" y="40915"/>
                </a:lnTo>
                <a:lnTo>
                  <a:pt x="468218" y="44210"/>
                </a:lnTo>
                <a:lnTo>
                  <a:pt x="482306" y="44210"/>
                </a:lnTo>
                <a:lnTo>
                  <a:pt x="482306" y="47779"/>
                </a:lnTo>
                <a:lnTo>
                  <a:pt x="485904" y="47779"/>
                </a:lnTo>
                <a:lnTo>
                  <a:pt x="485904" y="52448"/>
                </a:lnTo>
                <a:lnTo>
                  <a:pt x="489800" y="52448"/>
                </a:lnTo>
                <a:lnTo>
                  <a:pt x="489800" y="56017"/>
                </a:lnTo>
                <a:lnTo>
                  <a:pt x="493697" y="56017"/>
                </a:lnTo>
                <a:lnTo>
                  <a:pt x="493697" y="59312"/>
                </a:lnTo>
                <a:lnTo>
                  <a:pt x="498793" y="59312"/>
                </a:lnTo>
                <a:lnTo>
                  <a:pt x="498793" y="56017"/>
                </a:lnTo>
                <a:lnTo>
                  <a:pt x="508985" y="56017"/>
                </a:lnTo>
                <a:lnTo>
                  <a:pt x="508985" y="59312"/>
                </a:lnTo>
                <a:lnTo>
                  <a:pt x="512582" y="59312"/>
                </a:lnTo>
                <a:lnTo>
                  <a:pt x="512582" y="61784"/>
                </a:lnTo>
                <a:lnTo>
                  <a:pt x="516479" y="61784"/>
                </a:lnTo>
                <a:lnTo>
                  <a:pt x="516479" y="65079"/>
                </a:lnTo>
                <a:lnTo>
                  <a:pt x="532965" y="65079"/>
                </a:lnTo>
                <a:lnTo>
                  <a:pt x="532965" y="68649"/>
                </a:lnTo>
                <a:lnTo>
                  <a:pt x="536862" y="68649"/>
                </a:lnTo>
                <a:lnTo>
                  <a:pt x="538061" y="72218"/>
                </a:lnTo>
                <a:lnTo>
                  <a:pt x="543157" y="72218"/>
                </a:lnTo>
                <a:lnTo>
                  <a:pt x="543157" y="75788"/>
                </a:lnTo>
                <a:lnTo>
                  <a:pt x="547054" y="75788"/>
                </a:lnTo>
                <a:lnTo>
                  <a:pt x="547054" y="87321"/>
                </a:lnTo>
                <a:lnTo>
                  <a:pt x="550651" y="88419"/>
                </a:lnTo>
                <a:lnTo>
                  <a:pt x="550651" y="87321"/>
                </a:lnTo>
                <a:lnTo>
                  <a:pt x="558444" y="87321"/>
                </a:lnTo>
                <a:lnTo>
                  <a:pt x="563540" y="88419"/>
                </a:lnTo>
                <a:lnTo>
                  <a:pt x="564739" y="93088"/>
                </a:lnTo>
                <a:lnTo>
                  <a:pt x="568636" y="93088"/>
                </a:lnTo>
                <a:lnTo>
                  <a:pt x="568636" y="96657"/>
                </a:lnTo>
                <a:lnTo>
                  <a:pt x="573432" y="96657"/>
                </a:lnTo>
                <a:lnTo>
                  <a:pt x="573432" y="99952"/>
                </a:lnTo>
                <a:lnTo>
                  <a:pt x="581226" y="99952"/>
                </a:lnTo>
                <a:lnTo>
                  <a:pt x="585123" y="103522"/>
                </a:lnTo>
                <a:lnTo>
                  <a:pt x="588720" y="99925"/>
                </a:lnTo>
                <a:lnTo>
                  <a:pt x="591418" y="99952"/>
                </a:lnTo>
                <a:lnTo>
                  <a:pt x="591418" y="96657"/>
                </a:lnTo>
                <a:lnTo>
                  <a:pt x="602808" y="96657"/>
                </a:lnTo>
                <a:lnTo>
                  <a:pt x="602808" y="93088"/>
                </a:lnTo>
                <a:lnTo>
                  <a:pt x="625590" y="93088"/>
                </a:lnTo>
                <a:lnTo>
                  <a:pt x="625590" y="87321"/>
                </a:lnTo>
                <a:lnTo>
                  <a:pt x="629486" y="87321"/>
                </a:lnTo>
                <a:lnTo>
                  <a:pt x="629486" y="83751"/>
                </a:lnTo>
                <a:lnTo>
                  <a:pt x="633084" y="83751"/>
                </a:lnTo>
                <a:lnTo>
                  <a:pt x="633084" y="87321"/>
                </a:lnTo>
                <a:lnTo>
                  <a:pt x="645973" y="87321"/>
                </a:lnTo>
                <a:lnTo>
                  <a:pt x="648371" y="83751"/>
                </a:lnTo>
                <a:lnTo>
                  <a:pt x="648371" y="87321"/>
                </a:lnTo>
                <a:lnTo>
                  <a:pt x="652268" y="83751"/>
                </a:lnTo>
                <a:lnTo>
                  <a:pt x="656165" y="83751"/>
                </a:lnTo>
                <a:lnTo>
                  <a:pt x="659762" y="87348"/>
                </a:lnTo>
                <a:lnTo>
                  <a:pt x="682843" y="87348"/>
                </a:lnTo>
                <a:lnTo>
                  <a:pt x="682843" y="96657"/>
                </a:lnTo>
                <a:lnTo>
                  <a:pt x="686440" y="99952"/>
                </a:lnTo>
                <a:lnTo>
                  <a:pt x="686440" y="121096"/>
                </a:lnTo>
                <a:lnTo>
                  <a:pt x="690337" y="121096"/>
                </a:lnTo>
                <a:lnTo>
                  <a:pt x="694234" y="124391"/>
                </a:lnTo>
                <a:lnTo>
                  <a:pt x="694234" y="127961"/>
                </a:lnTo>
                <a:lnTo>
                  <a:pt x="697831" y="127961"/>
                </a:lnTo>
                <a:lnTo>
                  <a:pt x="697831" y="124391"/>
                </a:lnTo>
                <a:lnTo>
                  <a:pt x="704126" y="124391"/>
                </a:lnTo>
                <a:lnTo>
                  <a:pt x="704126" y="127961"/>
                </a:lnTo>
                <a:lnTo>
                  <a:pt x="708022" y="127961"/>
                </a:lnTo>
                <a:lnTo>
                  <a:pt x="708022" y="131531"/>
                </a:lnTo>
                <a:lnTo>
                  <a:pt x="720912" y="131531"/>
                </a:lnTo>
                <a:lnTo>
                  <a:pt x="720912" y="116428"/>
                </a:lnTo>
                <a:lnTo>
                  <a:pt x="717015" y="116428"/>
                </a:lnTo>
                <a:lnTo>
                  <a:pt x="717015" y="87321"/>
                </a:lnTo>
                <a:lnTo>
                  <a:pt x="720912" y="87321"/>
                </a:lnTo>
                <a:lnTo>
                  <a:pt x="720912" y="75788"/>
                </a:lnTo>
                <a:lnTo>
                  <a:pt x="724509" y="75788"/>
                </a:lnTo>
                <a:lnTo>
                  <a:pt x="724509" y="72218"/>
                </a:lnTo>
                <a:lnTo>
                  <a:pt x="728406" y="72218"/>
                </a:lnTo>
                <a:lnTo>
                  <a:pt x="728406" y="65079"/>
                </a:lnTo>
                <a:lnTo>
                  <a:pt x="730804" y="61784"/>
                </a:lnTo>
                <a:lnTo>
                  <a:pt x="730804" y="47779"/>
                </a:lnTo>
                <a:lnTo>
                  <a:pt x="728406" y="47779"/>
                </a:lnTo>
                <a:lnTo>
                  <a:pt x="728406" y="44210"/>
                </a:lnTo>
                <a:lnTo>
                  <a:pt x="730804" y="44210"/>
                </a:lnTo>
                <a:lnTo>
                  <a:pt x="730804" y="37345"/>
                </a:lnTo>
                <a:lnTo>
                  <a:pt x="738598" y="37345"/>
                </a:lnTo>
                <a:lnTo>
                  <a:pt x="738598" y="31578"/>
                </a:lnTo>
                <a:lnTo>
                  <a:pt x="742195" y="31578"/>
                </a:lnTo>
                <a:lnTo>
                  <a:pt x="738598" y="31578"/>
                </a:lnTo>
                <a:lnTo>
                  <a:pt x="738598" y="24439"/>
                </a:lnTo>
                <a:lnTo>
                  <a:pt x="747290" y="24439"/>
                </a:lnTo>
                <a:lnTo>
                  <a:pt x="747290" y="21144"/>
                </a:lnTo>
                <a:lnTo>
                  <a:pt x="755084" y="21144"/>
                </a:lnTo>
                <a:lnTo>
                  <a:pt x="755084" y="28009"/>
                </a:lnTo>
                <a:lnTo>
                  <a:pt x="761379" y="28009"/>
                </a:lnTo>
                <a:lnTo>
                  <a:pt x="761379" y="31578"/>
                </a:lnTo>
                <a:lnTo>
                  <a:pt x="765276" y="31578"/>
                </a:lnTo>
                <a:lnTo>
                  <a:pt x="765276" y="34874"/>
                </a:lnTo>
                <a:lnTo>
                  <a:pt x="772770" y="34874"/>
                </a:lnTo>
                <a:lnTo>
                  <a:pt x="772770" y="40915"/>
                </a:lnTo>
                <a:lnTo>
                  <a:pt x="777866" y="40915"/>
                </a:lnTo>
                <a:lnTo>
                  <a:pt x="781762" y="44210"/>
                </a:lnTo>
                <a:lnTo>
                  <a:pt x="785359" y="47807"/>
                </a:lnTo>
                <a:lnTo>
                  <a:pt x="788057" y="47779"/>
                </a:lnTo>
                <a:lnTo>
                  <a:pt x="788057" y="52448"/>
                </a:lnTo>
                <a:lnTo>
                  <a:pt x="799448" y="52448"/>
                </a:lnTo>
                <a:lnTo>
                  <a:pt x="799448" y="72218"/>
                </a:lnTo>
                <a:lnTo>
                  <a:pt x="795551" y="75788"/>
                </a:lnTo>
                <a:lnTo>
                  <a:pt x="795551" y="80182"/>
                </a:lnTo>
                <a:lnTo>
                  <a:pt x="799448" y="80182"/>
                </a:lnTo>
                <a:lnTo>
                  <a:pt x="799448" y="88419"/>
                </a:lnTo>
                <a:lnTo>
                  <a:pt x="803345" y="88419"/>
                </a:lnTo>
                <a:lnTo>
                  <a:pt x="803345" y="93088"/>
                </a:lnTo>
                <a:lnTo>
                  <a:pt x="806942" y="93088"/>
                </a:lnTo>
                <a:lnTo>
                  <a:pt x="803345" y="93088"/>
                </a:lnTo>
                <a:lnTo>
                  <a:pt x="806942" y="96685"/>
                </a:lnTo>
                <a:lnTo>
                  <a:pt x="803345" y="96685"/>
                </a:lnTo>
                <a:lnTo>
                  <a:pt x="806942" y="96685"/>
                </a:lnTo>
                <a:lnTo>
                  <a:pt x="803345" y="96685"/>
                </a:lnTo>
                <a:lnTo>
                  <a:pt x="803345" y="99952"/>
                </a:lnTo>
                <a:lnTo>
                  <a:pt x="806942" y="99952"/>
                </a:lnTo>
                <a:lnTo>
                  <a:pt x="806942" y="103522"/>
                </a:lnTo>
                <a:lnTo>
                  <a:pt x="822229" y="103522"/>
                </a:lnTo>
                <a:lnTo>
                  <a:pt x="822229" y="111760"/>
                </a:lnTo>
                <a:lnTo>
                  <a:pt x="826126" y="111760"/>
                </a:lnTo>
                <a:lnTo>
                  <a:pt x="826126" y="116428"/>
                </a:lnTo>
                <a:lnTo>
                  <a:pt x="822229" y="121096"/>
                </a:lnTo>
                <a:lnTo>
                  <a:pt x="826126" y="124391"/>
                </a:lnTo>
                <a:lnTo>
                  <a:pt x="826126" y="140867"/>
                </a:lnTo>
                <a:lnTo>
                  <a:pt x="830023" y="140867"/>
                </a:lnTo>
                <a:lnTo>
                  <a:pt x="830023" y="155970"/>
                </a:lnTo>
                <a:lnTo>
                  <a:pt x="826126" y="155970"/>
                </a:lnTo>
                <a:lnTo>
                  <a:pt x="826126" y="165031"/>
                </a:lnTo>
                <a:lnTo>
                  <a:pt x="822229" y="165031"/>
                </a:lnTo>
                <a:lnTo>
                  <a:pt x="822229" y="172171"/>
                </a:lnTo>
                <a:lnTo>
                  <a:pt x="817134" y="172171"/>
                </a:lnTo>
                <a:lnTo>
                  <a:pt x="817134" y="175741"/>
                </a:lnTo>
                <a:lnTo>
                  <a:pt x="822229" y="175741"/>
                </a:lnTo>
                <a:lnTo>
                  <a:pt x="826126" y="172171"/>
                </a:lnTo>
                <a:lnTo>
                  <a:pt x="826126" y="180409"/>
                </a:lnTo>
                <a:lnTo>
                  <a:pt x="830023" y="180409"/>
                </a:lnTo>
                <a:lnTo>
                  <a:pt x="833620" y="183704"/>
                </a:lnTo>
                <a:lnTo>
                  <a:pt x="837517" y="183704"/>
                </a:lnTo>
                <a:lnTo>
                  <a:pt x="837517" y="187274"/>
                </a:lnTo>
                <a:lnTo>
                  <a:pt x="833620" y="189470"/>
                </a:lnTo>
                <a:lnTo>
                  <a:pt x="830023" y="189470"/>
                </a:lnTo>
                <a:lnTo>
                  <a:pt x="830023" y="199905"/>
                </a:lnTo>
                <a:lnTo>
                  <a:pt x="822229" y="199905"/>
                </a:lnTo>
                <a:lnTo>
                  <a:pt x="822229" y="207044"/>
                </a:lnTo>
                <a:lnTo>
                  <a:pt x="826126" y="211712"/>
                </a:lnTo>
                <a:lnTo>
                  <a:pt x="826126" y="215282"/>
                </a:lnTo>
                <a:lnTo>
                  <a:pt x="830023" y="215282"/>
                </a:lnTo>
                <a:lnTo>
                  <a:pt x="830023" y="221049"/>
                </a:lnTo>
                <a:lnTo>
                  <a:pt x="826126" y="221049"/>
                </a:lnTo>
                <a:lnTo>
                  <a:pt x="826126" y="224344"/>
                </a:lnTo>
                <a:lnTo>
                  <a:pt x="822229" y="224344"/>
                </a:lnTo>
                <a:lnTo>
                  <a:pt x="822229" y="221049"/>
                </a:lnTo>
                <a:lnTo>
                  <a:pt x="817134" y="221049"/>
                </a:lnTo>
                <a:lnTo>
                  <a:pt x="817134" y="227914"/>
                </a:lnTo>
                <a:lnTo>
                  <a:pt x="813537" y="227914"/>
                </a:lnTo>
                <a:lnTo>
                  <a:pt x="812038" y="231483"/>
                </a:lnTo>
                <a:lnTo>
                  <a:pt x="806942" y="231483"/>
                </a:lnTo>
                <a:lnTo>
                  <a:pt x="806942" y="234778"/>
                </a:lnTo>
                <a:lnTo>
                  <a:pt x="799448" y="234778"/>
                </a:lnTo>
                <a:lnTo>
                  <a:pt x="799448" y="239446"/>
                </a:lnTo>
                <a:lnTo>
                  <a:pt x="795551" y="239446"/>
                </a:lnTo>
                <a:lnTo>
                  <a:pt x="791954" y="240819"/>
                </a:lnTo>
                <a:lnTo>
                  <a:pt x="791954" y="248783"/>
                </a:lnTo>
                <a:lnTo>
                  <a:pt x="788057" y="248783"/>
                </a:lnTo>
                <a:lnTo>
                  <a:pt x="788057" y="252352"/>
                </a:lnTo>
                <a:lnTo>
                  <a:pt x="785359" y="255922"/>
                </a:lnTo>
                <a:lnTo>
                  <a:pt x="785359" y="259217"/>
                </a:lnTo>
                <a:lnTo>
                  <a:pt x="788057" y="259217"/>
                </a:lnTo>
                <a:lnTo>
                  <a:pt x="788057" y="262787"/>
                </a:lnTo>
                <a:lnTo>
                  <a:pt x="791954" y="266357"/>
                </a:lnTo>
                <a:lnTo>
                  <a:pt x="791954" y="268554"/>
                </a:lnTo>
                <a:lnTo>
                  <a:pt x="795551" y="272151"/>
                </a:lnTo>
                <a:lnTo>
                  <a:pt x="795551" y="283656"/>
                </a:lnTo>
                <a:lnTo>
                  <a:pt x="791954" y="287253"/>
                </a:lnTo>
                <a:lnTo>
                  <a:pt x="791954" y="292992"/>
                </a:lnTo>
                <a:lnTo>
                  <a:pt x="795551" y="296589"/>
                </a:lnTo>
                <a:lnTo>
                  <a:pt x="795551" y="300132"/>
                </a:lnTo>
                <a:lnTo>
                  <a:pt x="803345" y="300132"/>
                </a:lnTo>
                <a:lnTo>
                  <a:pt x="806942" y="303427"/>
                </a:lnTo>
                <a:lnTo>
                  <a:pt x="813537" y="303427"/>
                </a:lnTo>
                <a:lnTo>
                  <a:pt x="813537" y="308095"/>
                </a:lnTo>
                <a:lnTo>
                  <a:pt x="817134" y="308095"/>
                </a:lnTo>
                <a:lnTo>
                  <a:pt x="817134" y="315235"/>
                </a:lnTo>
                <a:lnTo>
                  <a:pt x="822229" y="315235"/>
                </a:lnTo>
                <a:lnTo>
                  <a:pt x="822229" y="317431"/>
                </a:lnTo>
                <a:lnTo>
                  <a:pt x="826126" y="317431"/>
                </a:lnTo>
                <a:lnTo>
                  <a:pt x="826126" y="321001"/>
                </a:lnTo>
                <a:lnTo>
                  <a:pt x="830023" y="321001"/>
                </a:lnTo>
                <a:lnTo>
                  <a:pt x="830023" y="331436"/>
                </a:lnTo>
                <a:lnTo>
                  <a:pt x="833620" y="331436"/>
                </a:lnTo>
                <a:lnTo>
                  <a:pt x="833620" y="339399"/>
                </a:lnTo>
                <a:lnTo>
                  <a:pt x="837517" y="339399"/>
                </a:lnTo>
                <a:lnTo>
                  <a:pt x="833620" y="342969"/>
                </a:lnTo>
                <a:lnTo>
                  <a:pt x="842613" y="342969"/>
                </a:lnTo>
                <a:lnTo>
                  <a:pt x="842613" y="339399"/>
                </a:lnTo>
                <a:lnTo>
                  <a:pt x="842613" y="355875"/>
                </a:lnTo>
                <a:lnTo>
                  <a:pt x="843812" y="355875"/>
                </a:lnTo>
                <a:lnTo>
                  <a:pt x="843812" y="359170"/>
                </a:lnTo>
                <a:lnTo>
                  <a:pt x="842613" y="359170"/>
                </a:lnTo>
                <a:lnTo>
                  <a:pt x="842613" y="362739"/>
                </a:lnTo>
                <a:lnTo>
                  <a:pt x="843812" y="362739"/>
                </a:lnTo>
                <a:lnTo>
                  <a:pt x="843812" y="367408"/>
                </a:lnTo>
                <a:lnTo>
                  <a:pt x="852805" y="367408"/>
                </a:lnTo>
                <a:lnTo>
                  <a:pt x="852805" y="372076"/>
                </a:lnTo>
                <a:lnTo>
                  <a:pt x="842613" y="372076"/>
                </a:lnTo>
                <a:lnTo>
                  <a:pt x="837517" y="376744"/>
                </a:lnTo>
                <a:lnTo>
                  <a:pt x="830023" y="376744"/>
                </a:lnTo>
                <a:lnTo>
                  <a:pt x="830023" y="380314"/>
                </a:lnTo>
                <a:lnTo>
                  <a:pt x="826126" y="383609"/>
                </a:lnTo>
                <a:lnTo>
                  <a:pt x="826126" y="394043"/>
                </a:lnTo>
                <a:lnTo>
                  <a:pt x="822229" y="394043"/>
                </a:lnTo>
                <a:lnTo>
                  <a:pt x="822229" y="400084"/>
                </a:lnTo>
                <a:lnTo>
                  <a:pt x="806942" y="400084"/>
                </a:lnTo>
                <a:lnTo>
                  <a:pt x="806942" y="403379"/>
                </a:lnTo>
                <a:lnTo>
                  <a:pt x="799448" y="403379"/>
                </a:lnTo>
                <a:lnTo>
                  <a:pt x="799448" y="408048"/>
                </a:lnTo>
                <a:lnTo>
                  <a:pt x="795551" y="408048"/>
                </a:lnTo>
                <a:lnTo>
                  <a:pt x="795551" y="411617"/>
                </a:lnTo>
                <a:lnTo>
                  <a:pt x="791954" y="411617"/>
                </a:lnTo>
                <a:lnTo>
                  <a:pt x="791954" y="431388"/>
                </a:lnTo>
                <a:lnTo>
                  <a:pt x="788057" y="431388"/>
                </a:lnTo>
                <a:lnTo>
                  <a:pt x="788057" y="436056"/>
                </a:lnTo>
                <a:lnTo>
                  <a:pt x="785359" y="436056"/>
                </a:lnTo>
                <a:lnTo>
                  <a:pt x="785359" y="431388"/>
                </a:lnTo>
                <a:lnTo>
                  <a:pt x="777866" y="431388"/>
                </a:lnTo>
                <a:lnTo>
                  <a:pt x="772770" y="427818"/>
                </a:lnTo>
                <a:lnTo>
                  <a:pt x="772770" y="420954"/>
                </a:lnTo>
                <a:lnTo>
                  <a:pt x="768873" y="420954"/>
                </a:lnTo>
                <a:lnTo>
                  <a:pt x="768873" y="418482"/>
                </a:lnTo>
                <a:lnTo>
                  <a:pt x="765276" y="418482"/>
                </a:lnTo>
                <a:lnTo>
                  <a:pt x="765276" y="415187"/>
                </a:lnTo>
                <a:lnTo>
                  <a:pt x="761379" y="411617"/>
                </a:lnTo>
                <a:lnTo>
                  <a:pt x="761379" y="408048"/>
                </a:lnTo>
                <a:lnTo>
                  <a:pt x="757482" y="403379"/>
                </a:lnTo>
                <a:lnTo>
                  <a:pt x="747290" y="403379"/>
                </a:lnTo>
                <a:lnTo>
                  <a:pt x="747290" y="400084"/>
                </a:lnTo>
                <a:lnTo>
                  <a:pt x="742195" y="400084"/>
                </a:lnTo>
                <a:lnTo>
                  <a:pt x="742195" y="396515"/>
                </a:lnTo>
                <a:lnTo>
                  <a:pt x="734701" y="396515"/>
                </a:lnTo>
                <a:lnTo>
                  <a:pt x="734701" y="394043"/>
                </a:lnTo>
                <a:lnTo>
                  <a:pt x="724509" y="394043"/>
                </a:lnTo>
                <a:lnTo>
                  <a:pt x="724509" y="396515"/>
                </a:lnTo>
                <a:lnTo>
                  <a:pt x="713118" y="396515"/>
                </a:lnTo>
                <a:lnTo>
                  <a:pt x="708022" y="400084"/>
                </a:lnTo>
                <a:lnTo>
                  <a:pt x="704126" y="400084"/>
                </a:lnTo>
                <a:lnTo>
                  <a:pt x="704126" y="396515"/>
                </a:lnTo>
                <a:lnTo>
                  <a:pt x="702927" y="396515"/>
                </a:lnTo>
                <a:lnTo>
                  <a:pt x="702927" y="394043"/>
                </a:lnTo>
                <a:lnTo>
                  <a:pt x="697831" y="394043"/>
                </a:lnTo>
                <a:lnTo>
                  <a:pt x="694234" y="396515"/>
                </a:lnTo>
                <a:lnTo>
                  <a:pt x="686440" y="396515"/>
                </a:lnTo>
                <a:lnTo>
                  <a:pt x="686440" y="400084"/>
                </a:lnTo>
                <a:lnTo>
                  <a:pt x="682843" y="400084"/>
                </a:lnTo>
                <a:lnTo>
                  <a:pt x="682843" y="408048"/>
                </a:lnTo>
                <a:lnTo>
                  <a:pt x="672651" y="408048"/>
                </a:lnTo>
                <a:lnTo>
                  <a:pt x="672651" y="403379"/>
                </a:lnTo>
                <a:lnTo>
                  <a:pt x="663659" y="403379"/>
                </a:lnTo>
                <a:lnTo>
                  <a:pt x="663659" y="408048"/>
                </a:lnTo>
                <a:lnTo>
                  <a:pt x="652268" y="408048"/>
                </a:lnTo>
                <a:lnTo>
                  <a:pt x="652268" y="418482"/>
                </a:lnTo>
                <a:lnTo>
                  <a:pt x="648371" y="418482"/>
                </a:lnTo>
                <a:lnTo>
                  <a:pt x="648371" y="420954"/>
                </a:lnTo>
                <a:lnTo>
                  <a:pt x="645973" y="420954"/>
                </a:lnTo>
                <a:lnTo>
                  <a:pt x="645973" y="418482"/>
                </a:lnTo>
                <a:lnTo>
                  <a:pt x="638179" y="418482"/>
                </a:lnTo>
                <a:lnTo>
                  <a:pt x="633084" y="415187"/>
                </a:lnTo>
                <a:lnTo>
                  <a:pt x="633084" y="418482"/>
                </a:lnTo>
                <a:lnTo>
                  <a:pt x="629486" y="418482"/>
                </a:lnTo>
                <a:lnTo>
                  <a:pt x="629486" y="415187"/>
                </a:lnTo>
                <a:lnTo>
                  <a:pt x="625590" y="415187"/>
                </a:lnTo>
                <a:lnTo>
                  <a:pt x="625590" y="411617"/>
                </a:lnTo>
                <a:lnTo>
                  <a:pt x="621693" y="411617"/>
                </a:lnTo>
                <a:lnTo>
                  <a:pt x="621693" y="415187"/>
                </a:lnTo>
                <a:lnTo>
                  <a:pt x="621693" y="411617"/>
                </a:lnTo>
                <a:lnTo>
                  <a:pt x="619295" y="411617"/>
                </a:lnTo>
                <a:lnTo>
                  <a:pt x="621693" y="411617"/>
                </a:lnTo>
                <a:lnTo>
                  <a:pt x="621693" y="408048"/>
                </a:lnTo>
                <a:lnTo>
                  <a:pt x="619295" y="408048"/>
                </a:lnTo>
                <a:lnTo>
                  <a:pt x="619295" y="403379"/>
                </a:lnTo>
                <a:lnTo>
                  <a:pt x="615398" y="403379"/>
                </a:lnTo>
                <a:lnTo>
                  <a:pt x="615398" y="400084"/>
                </a:lnTo>
                <a:lnTo>
                  <a:pt x="611501" y="400084"/>
                </a:lnTo>
                <a:lnTo>
                  <a:pt x="607904" y="396487"/>
                </a:lnTo>
                <a:lnTo>
                  <a:pt x="602808" y="396487"/>
                </a:lnTo>
                <a:lnTo>
                  <a:pt x="602808" y="394043"/>
                </a:lnTo>
                <a:lnTo>
                  <a:pt x="595015" y="394043"/>
                </a:lnTo>
                <a:lnTo>
                  <a:pt x="595015" y="396515"/>
                </a:lnTo>
                <a:lnTo>
                  <a:pt x="591418" y="394043"/>
                </a:lnTo>
                <a:lnTo>
                  <a:pt x="588720" y="390748"/>
                </a:lnTo>
                <a:lnTo>
                  <a:pt x="591418" y="390748"/>
                </a:lnTo>
                <a:lnTo>
                  <a:pt x="591418" y="387178"/>
                </a:lnTo>
                <a:lnTo>
                  <a:pt x="588720" y="387178"/>
                </a:lnTo>
                <a:lnTo>
                  <a:pt x="588720" y="383609"/>
                </a:lnTo>
                <a:lnTo>
                  <a:pt x="585123" y="383609"/>
                </a:lnTo>
                <a:lnTo>
                  <a:pt x="588720" y="380314"/>
                </a:lnTo>
                <a:lnTo>
                  <a:pt x="585123" y="380314"/>
                </a:lnTo>
                <a:lnTo>
                  <a:pt x="585123" y="372076"/>
                </a:lnTo>
                <a:lnTo>
                  <a:pt x="581226" y="372076"/>
                </a:lnTo>
                <a:lnTo>
                  <a:pt x="581226" y="368506"/>
                </a:lnTo>
                <a:lnTo>
                  <a:pt x="577329" y="368506"/>
                </a:lnTo>
                <a:lnTo>
                  <a:pt x="577329" y="367408"/>
                </a:lnTo>
                <a:lnTo>
                  <a:pt x="573432" y="367408"/>
                </a:lnTo>
                <a:lnTo>
                  <a:pt x="573432" y="362739"/>
                </a:lnTo>
                <a:lnTo>
                  <a:pt x="568636" y="367408"/>
                </a:lnTo>
                <a:lnTo>
                  <a:pt x="568636" y="362739"/>
                </a:lnTo>
                <a:lnTo>
                  <a:pt x="564739" y="359170"/>
                </a:lnTo>
                <a:lnTo>
                  <a:pt x="568636" y="359170"/>
                </a:lnTo>
                <a:lnTo>
                  <a:pt x="568636" y="355875"/>
                </a:lnTo>
                <a:lnTo>
                  <a:pt x="563540" y="355875"/>
                </a:lnTo>
                <a:lnTo>
                  <a:pt x="563540" y="348735"/>
                </a:lnTo>
                <a:lnTo>
                  <a:pt x="558444" y="348735"/>
                </a:lnTo>
                <a:lnTo>
                  <a:pt x="558444" y="344067"/>
                </a:lnTo>
                <a:lnTo>
                  <a:pt x="547054" y="344067"/>
                </a:lnTo>
                <a:lnTo>
                  <a:pt x="547054" y="342969"/>
                </a:lnTo>
                <a:lnTo>
                  <a:pt x="536862" y="342969"/>
                </a:lnTo>
                <a:lnTo>
                  <a:pt x="536862" y="339399"/>
                </a:lnTo>
                <a:lnTo>
                  <a:pt x="527869" y="339399"/>
                </a:lnTo>
                <a:lnTo>
                  <a:pt x="527869" y="335005"/>
                </a:lnTo>
                <a:lnTo>
                  <a:pt x="520375" y="335005"/>
                </a:lnTo>
                <a:lnTo>
                  <a:pt x="520375" y="339399"/>
                </a:lnTo>
                <a:lnTo>
                  <a:pt x="516479" y="339399"/>
                </a:lnTo>
                <a:lnTo>
                  <a:pt x="516479" y="335005"/>
                </a:lnTo>
                <a:lnTo>
                  <a:pt x="502390" y="335005"/>
                </a:lnTo>
                <a:lnTo>
                  <a:pt x="502390" y="339399"/>
                </a:lnTo>
                <a:lnTo>
                  <a:pt x="498793" y="342996"/>
                </a:lnTo>
                <a:lnTo>
                  <a:pt x="498793" y="348735"/>
                </a:lnTo>
                <a:lnTo>
                  <a:pt x="489800" y="348735"/>
                </a:lnTo>
                <a:lnTo>
                  <a:pt x="489800" y="352305"/>
                </a:lnTo>
                <a:lnTo>
                  <a:pt x="485904" y="352305"/>
                </a:lnTo>
                <a:lnTo>
                  <a:pt x="482306" y="348707"/>
                </a:lnTo>
                <a:lnTo>
                  <a:pt x="475712" y="348707"/>
                </a:lnTo>
                <a:lnTo>
                  <a:pt x="475712" y="352305"/>
                </a:lnTo>
                <a:lnTo>
                  <a:pt x="455628" y="352305"/>
                </a:lnTo>
                <a:lnTo>
                  <a:pt x="455628" y="355875"/>
                </a:lnTo>
                <a:lnTo>
                  <a:pt x="445436" y="355875"/>
                </a:lnTo>
                <a:lnTo>
                  <a:pt x="445436" y="352305"/>
                </a:lnTo>
                <a:lnTo>
                  <a:pt x="441540" y="352305"/>
                </a:lnTo>
                <a:lnTo>
                  <a:pt x="441540" y="348735"/>
                </a:lnTo>
                <a:lnTo>
                  <a:pt x="437643" y="348735"/>
                </a:lnTo>
                <a:lnTo>
                  <a:pt x="437643" y="344067"/>
                </a:lnTo>
                <a:lnTo>
                  <a:pt x="428950" y="344067"/>
                </a:lnTo>
                <a:lnTo>
                  <a:pt x="428950" y="342969"/>
                </a:lnTo>
                <a:lnTo>
                  <a:pt x="403471" y="342969"/>
                </a:lnTo>
                <a:lnTo>
                  <a:pt x="407368" y="339399"/>
                </a:lnTo>
                <a:lnTo>
                  <a:pt x="398375" y="339399"/>
                </a:lnTo>
                <a:lnTo>
                  <a:pt x="398375" y="342969"/>
                </a:lnTo>
                <a:lnTo>
                  <a:pt x="397176" y="342969"/>
                </a:lnTo>
                <a:lnTo>
                  <a:pt x="397176" y="344067"/>
                </a:lnTo>
                <a:lnTo>
                  <a:pt x="393279" y="344067"/>
                </a:lnTo>
                <a:lnTo>
                  <a:pt x="393279" y="348735"/>
                </a:lnTo>
                <a:lnTo>
                  <a:pt x="389682" y="348735"/>
                </a:lnTo>
                <a:lnTo>
                  <a:pt x="389682" y="352305"/>
                </a:lnTo>
                <a:lnTo>
                  <a:pt x="393279" y="352305"/>
                </a:lnTo>
                <a:lnTo>
                  <a:pt x="393279" y="368506"/>
                </a:lnTo>
                <a:lnTo>
                  <a:pt x="397176" y="368506"/>
                </a:lnTo>
                <a:lnTo>
                  <a:pt x="397176" y="372076"/>
                </a:lnTo>
                <a:lnTo>
                  <a:pt x="393279" y="372076"/>
                </a:lnTo>
                <a:lnTo>
                  <a:pt x="393279" y="376744"/>
                </a:lnTo>
                <a:lnTo>
                  <a:pt x="397176" y="376744"/>
                </a:lnTo>
                <a:lnTo>
                  <a:pt x="397176" y="387178"/>
                </a:lnTo>
                <a:lnTo>
                  <a:pt x="398375" y="387178"/>
                </a:lnTo>
                <a:lnTo>
                  <a:pt x="397176" y="390748"/>
                </a:lnTo>
                <a:lnTo>
                  <a:pt x="397176" y="394043"/>
                </a:lnTo>
                <a:lnTo>
                  <a:pt x="393279" y="394043"/>
                </a:lnTo>
                <a:lnTo>
                  <a:pt x="393279" y="396515"/>
                </a:lnTo>
                <a:lnTo>
                  <a:pt x="384586" y="396515"/>
                </a:lnTo>
                <a:lnTo>
                  <a:pt x="384586" y="400084"/>
                </a:lnTo>
                <a:lnTo>
                  <a:pt x="389682" y="400084"/>
                </a:lnTo>
                <a:lnTo>
                  <a:pt x="384586" y="400084"/>
                </a:lnTo>
                <a:lnTo>
                  <a:pt x="384586" y="411617"/>
                </a:lnTo>
                <a:lnTo>
                  <a:pt x="380689" y="411617"/>
                </a:lnTo>
                <a:lnTo>
                  <a:pt x="380689" y="415187"/>
                </a:lnTo>
                <a:lnTo>
                  <a:pt x="376792" y="418482"/>
                </a:lnTo>
                <a:lnTo>
                  <a:pt x="376792" y="420954"/>
                </a:lnTo>
                <a:lnTo>
                  <a:pt x="373195" y="420954"/>
                </a:lnTo>
                <a:lnTo>
                  <a:pt x="373195" y="427818"/>
                </a:lnTo>
                <a:lnTo>
                  <a:pt x="376792" y="427818"/>
                </a:lnTo>
                <a:lnTo>
                  <a:pt x="376792" y="431388"/>
                </a:lnTo>
                <a:lnTo>
                  <a:pt x="373195" y="431388"/>
                </a:lnTo>
                <a:lnTo>
                  <a:pt x="373195" y="436056"/>
                </a:lnTo>
                <a:lnTo>
                  <a:pt x="366601" y="436056"/>
                </a:lnTo>
                <a:lnTo>
                  <a:pt x="366601" y="431388"/>
                </a:lnTo>
                <a:lnTo>
                  <a:pt x="363004" y="431388"/>
                </a:lnTo>
                <a:lnTo>
                  <a:pt x="363004" y="427818"/>
                </a:lnTo>
                <a:lnTo>
                  <a:pt x="359107" y="427818"/>
                </a:lnTo>
                <a:lnTo>
                  <a:pt x="359107" y="431388"/>
                </a:lnTo>
                <a:lnTo>
                  <a:pt x="354011" y="431388"/>
                </a:lnTo>
                <a:lnTo>
                  <a:pt x="354011" y="436056"/>
                </a:lnTo>
                <a:lnTo>
                  <a:pt x="350114" y="436056"/>
                </a:lnTo>
                <a:lnTo>
                  <a:pt x="354011" y="436056"/>
                </a:lnTo>
                <a:lnTo>
                  <a:pt x="354011" y="444019"/>
                </a:lnTo>
                <a:lnTo>
                  <a:pt x="350114" y="444019"/>
                </a:lnTo>
                <a:lnTo>
                  <a:pt x="350114" y="448688"/>
                </a:lnTo>
                <a:lnTo>
                  <a:pt x="354011" y="448688"/>
                </a:lnTo>
                <a:lnTo>
                  <a:pt x="354011" y="452257"/>
                </a:lnTo>
                <a:lnTo>
                  <a:pt x="350114" y="455827"/>
                </a:lnTo>
                <a:lnTo>
                  <a:pt x="346517" y="455827"/>
                </a:lnTo>
                <a:lnTo>
                  <a:pt x="346517" y="452257"/>
                </a:lnTo>
                <a:lnTo>
                  <a:pt x="342620" y="452257"/>
                </a:lnTo>
                <a:lnTo>
                  <a:pt x="340222" y="455827"/>
                </a:lnTo>
                <a:lnTo>
                  <a:pt x="332429" y="455827"/>
                </a:lnTo>
                <a:lnTo>
                  <a:pt x="332429" y="459397"/>
                </a:lnTo>
                <a:lnTo>
                  <a:pt x="323436" y="459397"/>
                </a:lnTo>
                <a:lnTo>
                  <a:pt x="323436" y="467360"/>
                </a:lnTo>
                <a:lnTo>
                  <a:pt x="319839" y="467360"/>
                </a:lnTo>
                <a:lnTo>
                  <a:pt x="319839" y="470930"/>
                </a:lnTo>
                <a:lnTo>
                  <a:pt x="315942" y="470930"/>
                </a:lnTo>
                <a:lnTo>
                  <a:pt x="315942" y="472028"/>
                </a:lnTo>
                <a:lnTo>
                  <a:pt x="314743" y="472028"/>
                </a:lnTo>
                <a:lnTo>
                  <a:pt x="314743" y="476696"/>
                </a:lnTo>
                <a:lnTo>
                  <a:pt x="309647" y="476696"/>
                </a:lnTo>
                <a:lnTo>
                  <a:pt x="309647" y="480266"/>
                </a:lnTo>
                <a:lnTo>
                  <a:pt x="305750" y="480266"/>
                </a:lnTo>
                <a:lnTo>
                  <a:pt x="305750" y="483561"/>
                </a:lnTo>
                <a:lnTo>
                  <a:pt x="302153" y="483561"/>
                </a:lnTo>
                <a:lnTo>
                  <a:pt x="302153" y="494270"/>
                </a:lnTo>
                <a:lnTo>
                  <a:pt x="285367" y="494270"/>
                </a:lnTo>
                <a:lnTo>
                  <a:pt x="285367" y="496467"/>
                </a:lnTo>
                <a:lnTo>
                  <a:pt x="289264" y="500037"/>
                </a:lnTo>
                <a:lnTo>
                  <a:pt x="289264" y="503332"/>
                </a:lnTo>
                <a:lnTo>
                  <a:pt x="285367" y="503332"/>
                </a:lnTo>
                <a:lnTo>
                  <a:pt x="285367" y="508000"/>
                </a:lnTo>
                <a:lnTo>
                  <a:pt x="284168" y="508000"/>
                </a:lnTo>
                <a:lnTo>
                  <a:pt x="279072" y="503332"/>
                </a:lnTo>
                <a:lnTo>
                  <a:pt x="279072" y="496467"/>
                </a:lnTo>
                <a:lnTo>
                  <a:pt x="275475" y="496467"/>
                </a:lnTo>
                <a:lnTo>
                  <a:pt x="271578" y="494270"/>
                </a:lnTo>
                <a:lnTo>
                  <a:pt x="258988" y="494270"/>
                </a:lnTo>
                <a:lnTo>
                  <a:pt x="258988" y="496467"/>
                </a:lnTo>
                <a:lnTo>
                  <a:pt x="257490" y="496467"/>
                </a:lnTo>
                <a:lnTo>
                  <a:pt x="257490" y="483561"/>
                </a:lnTo>
                <a:lnTo>
                  <a:pt x="258988" y="483561"/>
                </a:lnTo>
                <a:lnTo>
                  <a:pt x="258988" y="480266"/>
                </a:lnTo>
                <a:lnTo>
                  <a:pt x="257490" y="480266"/>
                </a:lnTo>
                <a:lnTo>
                  <a:pt x="258988" y="476696"/>
                </a:lnTo>
                <a:lnTo>
                  <a:pt x="258988" y="472028"/>
                </a:lnTo>
                <a:lnTo>
                  <a:pt x="264084" y="472028"/>
                </a:lnTo>
                <a:lnTo>
                  <a:pt x="264084" y="470930"/>
                </a:lnTo>
                <a:lnTo>
                  <a:pt x="267681" y="470930"/>
                </a:lnTo>
                <a:lnTo>
                  <a:pt x="267681" y="467360"/>
                </a:lnTo>
                <a:lnTo>
                  <a:pt x="264084" y="462692"/>
                </a:lnTo>
                <a:lnTo>
                  <a:pt x="267681" y="462692"/>
                </a:lnTo>
                <a:lnTo>
                  <a:pt x="264084" y="462692"/>
                </a:lnTo>
                <a:lnTo>
                  <a:pt x="264084" y="455827"/>
                </a:lnTo>
                <a:lnTo>
                  <a:pt x="258988" y="452257"/>
                </a:lnTo>
                <a:lnTo>
                  <a:pt x="258988" y="431388"/>
                </a:lnTo>
                <a:lnTo>
                  <a:pt x="264084" y="431388"/>
                </a:lnTo>
                <a:lnTo>
                  <a:pt x="264084" y="427818"/>
                </a:lnTo>
                <a:lnTo>
                  <a:pt x="258988" y="427818"/>
                </a:lnTo>
                <a:lnTo>
                  <a:pt x="258988" y="420954"/>
                </a:lnTo>
                <a:lnTo>
                  <a:pt x="253893" y="420954"/>
                </a:lnTo>
                <a:lnTo>
                  <a:pt x="253893" y="411617"/>
                </a:lnTo>
                <a:lnTo>
                  <a:pt x="249996" y="411617"/>
                </a:lnTo>
                <a:lnTo>
                  <a:pt x="249996" y="403379"/>
                </a:lnTo>
                <a:lnTo>
                  <a:pt x="244900" y="403379"/>
                </a:lnTo>
                <a:lnTo>
                  <a:pt x="244900" y="400084"/>
                </a:lnTo>
                <a:lnTo>
                  <a:pt x="241003" y="400084"/>
                </a:lnTo>
                <a:lnTo>
                  <a:pt x="241003" y="396515"/>
                </a:lnTo>
                <a:lnTo>
                  <a:pt x="237406" y="396515"/>
                </a:lnTo>
                <a:lnTo>
                  <a:pt x="237406" y="390748"/>
                </a:lnTo>
                <a:lnTo>
                  <a:pt x="233509" y="390748"/>
                </a:lnTo>
                <a:lnTo>
                  <a:pt x="233509" y="380314"/>
                </a:lnTo>
                <a:lnTo>
                  <a:pt x="233509" y="383609"/>
                </a:lnTo>
                <a:lnTo>
                  <a:pt x="233509" y="380314"/>
                </a:lnTo>
                <a:lnTo>
                  <a:pt x="237406" y="380314"/>
                </a:lnTo>
                <a:lnTo>
                  <a:pt x="237406" y="376744"/>
                </a:lnTo>
                <a:lnTo>
                  <a:pt x="241003" y="376744"/>
                </a:lnTo>
                <a:lnTo>
                  <a:pt x="241003" y="368506"/>
                </a:lnTo>
                <a:lnTo>
                  <a:pt x="237406" y="368506"/>
                </a:lnTo>
                <a:lnTo>
                  <a:pt x="237406" y="367408"/>
                </a:lnTo>
                <a:lnTo>
                  <a:pt x="241003" y="367408"/>
                </a:lnTo>
                <a:lnTo>
                  <a:pt x="237406" y="367408"/>
                </a:lnTo>
                <a:lnTo>
                  <a:pt x="237406" y="362739"/>
                </a:lnTo>
                <a:lnTo>
                  <a:pt x="233509" y="362739"/>
                </a:lnTo>
                <a:lnTo>
                  <a:pt x="233509" y="359170"/>
                </a:lnTo>
                <a:lnTo>
                  <a:pt x="227214" y="359170"/>
                </a:lnTo>
                <a:lnTo>
                  <a:pt x="227214" y="355875"/>
                </a:lnTo>
                <a:lnTo>
                  <a:pt x="230811" y="352278"/>
                </a:lnTo>
                <a:lnTo>
                  <a:pt x="227214" y="352278"/>
                </a:lnTo>
                <a:lnTo>
                  <a:pt x="227214" y="348735"/>
                </a:lnTo>
                <a:lnTo>
                  <a:pt x="210728" y="348735"/>
                </a:lnTo>
                <a:lnTo>
                  <a:pt x="210728" y="352305"/>
                </a:lnTo>
                <a:lnTo>
                  <a:pt x="202934" y="352305"/>
                </a:lnTo>
                <a:lnTo>
                  <a:pt x="202934" y="348735"/>
                </a:lnTo>
                <a:lnTo>
                  <a:pt x="200536" y="348735"/>
                </a:lnTo>
                <a:lnTo>
                  <a:pt x="196639" y="344067"/>
                </a:lnTo>
                <a:lnTo>
                  <a:pt x="192742" y="344067"/>
                </a:lnTo>
                <a:lnTo>
                  <a:pt x="192742" y="342969"/>
                </a:lnTo>
                <a:lnTo>
                  <a:pt x="189145" y="342969"/>
                </a:lnTo>
                <a:lnTo>
                  <a:pt x="189145" y="344067"/>
                </a:lnTo>
                <a:lnTo>
                  <a:pt x="184050" y="344067"/>
                </a:lnTo>
                <a:lnTo>
                  <a:pt x="184050" y="339399"/>
                </a:lnTo>
                <a:lnTo>
                  <a:pt x="175057" y="339399"/>
                </a:lnTo>
                <a:lnTo>
                  <a:pt x="175057" y="335005"/>
                </a:lnTo>
                <a:lnTo>
                  <a:pt x="169961" y="335005"/>
                </a:lnTo>
                <a:lnTo>
                  <a:pt x="169961" y="339399"/>
                </a:lnTo>
                <a:lnTo>
                  <a:pt x="166364" y="339399"/>
                </a:lnTo>
                <a:lnTo>
                  <a:pt x="166364" y="335005"/>
                </a:lnTo>
                <a:lnTo>
                  <a:pt x="139686" y="335005"/>
                </a:lnTo>
                <a:lnTo>
                  <a:pt x="135789" y="331436"/>
                </a:lnTo>
                <a:lnTo>
                  <a:pt x="131892" y="327866"/>
                </a:lnTo>
                <a:lnTo>
                  <a:pt x="128295" y="324269"/>
                </a:lnTo>
                <a:lnTo>
                  <a:pt x="128295" y="311665"/>
                </a:lnTo>
                <a:lnTo>
                  <a:pt x="124398" y="308095"/>
                </a:lnTo>
                <a:lnTo>
                  <a:pt x="119302" y="303427"/>
                </a:lnTo>
                <a:lnTo>
                  <a:pt x="118103" y="300132"/>
                </a:lnTo>
                <a:lnTo>
                  <a:pt x="118103" y="296562"/>
                </a:lnTo>
                <a:lnTo>
                  <a:pt x="114206" y="296562"/>
                </a:lnTo>
                <a:lnTo>
                  <a:pt x="114206" y="290796"/>
                </a:lnTo>
                <a:lnTo>
                  <a:pt x="110310" y="290796"/>
                </a:lnTo>
                <a:lnTo>
                  <a:pt x="110310" y="287226"/>
                </a:lnTo>
                <a:lnTo>
                  <a:pt x="105214" y="287226"/>
                </a:lnTo>
                <a:lnTo>
                  <a:pt x="105214" y="283656"/>
                </a:lnTo>
                <a:lnTo>
                  <a:pt x="97720" y="283656"/>
                </a:lnTo>
                <a:lnTo>
                  <a:pt x="97720" y="280361"/>
                </a:lnTo>
                <a:lnTo>
                  <a:pt x="93823" y="280361"/>
                </a:lnTo>
                <a:lnTo>
                  <a:pt x="93823" y="272123"/>
                </a:lnTo>
                <a:lnTo>
                  <a:pt x="87528" y="272123"/>
                </a:lnTo>
                <a:lnTo>
                  <a:pt x="87528" y="262787"/>
                </a:lnTo>
                <a:lnTo>
                  <a:pt x="91425" y="262787"/>
                </a:lnTo>
                <a:lnTo>
                  <a:pt x="91425" y="259217"/>
                </a:lnTo>
                <a:lnTo>
                  <a:pt x="87528" y="255922"/>
                </a:lnTo>
                <a:lnTo>
                  <a:pt x="87528" y="252352"/>
                </a:lnTo>
                <a:lnTo>
                  <a:pt x="91425" y="252352"/>
                </a:lnTo>
                <a:lnTo>
                  <a:pt x="91425" y="244115"/>
                </a:lnTo>
                <a:lnTo>
                  <a:pt x="87528" y="244115"/>
                </a:lnTo>
                <a:lnTo>
                  <a:pt x="91425" y="244115"/>
                </a:lnTo>
                <a:lnTo>
                  <a:pt x="91425" y="240819"/>
                </a:lnTo>
                <a:lnTo>
                  <a:pt x="93823" y="240819"/>
                </a:lnTo>
                <a:lnTo>
                  <a:pt x="93823" y="239446"/>
                </a:lnTo>
                <a:lnTo>
                  <a:pt x="91425" y="239446"/>
                </a:lnTo>
                <a:lnTo>
                  <a:pt x="91425" y="234778"/>
                </a:lnTo>
                <a:lnTo>
                  <a:pt x="87528" y="234778"/>
                </a:lnTo>
                <a:lnTo>
                  <a:pt x="87528" y="231483"/>
                </a:lnTo>
                <a:lnTo>
                  <a:pt x="83631" y="231483"/>
                </a:lnTo>
                <a:lnTo>
                  <a:pt x="83631" y="227914"/>
                </a:lnTo>
                <a:lnTo>
                  <a:pt x="80034" y="227914"/>
                </a:lnTo>
                <a:lnTo>
                  <a:pt x="80034" y="231483"/>
                </a:lnTo>
                <a:lnTo>
                  <a:pt x="67145" y="231483"/>
                </a:lnTo>
                <a:lnTo>
                  <a:pt x="67145" y="234778"/>
                </a:lnTo>
                <a:lnTo>
                  <a:pt x="60850" y="234778"/>
                </a:lnTo>
                <a:lnTo>
                  <a:pt x="60850" y="239446"/>
                </a:lnTo>
                <a:lnTo>
                  <a:pt x="60850" y="227914"/>
                </a:lnTo>
                <a:lnTo>
                  <a:pt x="53356" y="227914"/>
                </a:lnTo>
                <a:lnTo>
                  <a:pt x="53356" y="224344"/>
                </a:lnTo>
                <a:lnTo>
                  <a:pt x="49459" y="224344"/>
                </a:lnTo>
                <a:lnTo>
                  <a:pt x="49459" y="216381"/>
                </a:lnTo>
                <a:lnTo>
                  <a:pt x="45562" y="216381"/>
                </a:lnTo>
                <a:lnTo>
                  <a:pt x="40467" y="215282"/>
                </a:lnTo>
                <a:lnTo>
                  <a:pt x="40467" y="211712"/>
                </a:lnTo>
                <a:lnTo>
                  <a:pt x="36869" y="211712"/>
                </a:lnTo>
                <a:lnTo>
                  <a:pt x="36869" y="207044"/>
                </a:lnTo>
                <a:lnTo>
                  <a:pt x="40467" y="207044"/>
                </a:lnTo>
                <a:lnTo>
                  <a:pt x="40467" y="199905"/>
                </a:lnTo>
                <a:lnTo>
                  <a:pt x="35670" y="199905"/>
                </a:lnTo>
                <a:lnTo>
                  <a:pt x="35670" y="193040"/>
                </a:lnTo>
                <a:lnTo>
                  <a:pt x="30575" y="193040"/>
                </a:lnTo>
                <a:lnTo>
                  <a:pt x="30575" y="189470"/>
                </a:lnTo>
                <a:lnTo>
                  <a:pt x="35670" y="189470"/>
                </a:lnTo>
                <a:lnTo>
                  <a:pt x="35670" y="187274"/>
                </a:lnTo>
                <a:lnTo>
                  <a:pt x="30575" y="187274"/>
                </a:lnTo>
                <a:lnTo>
                  <a:pt x="30575" y="183704"/>
                </a:lnTo>
                <a:lnTo>
                  <a:pt x="26678" y="183704"/>
                </a:lnTo>
                <a:lnTo>
                  <a:pt x="26678" y="175741"/>
                </a:lnTo>
                <a:lnTo>
                  <a:pt x="18884" y="175741"/>
                </a:lnTo>
                <a:lnTo>
                  <a:pt x="18884" y="168601"/>
                </a:lnTo>
                <a:lnTo>
                  <a:pt x="15287" y="168601"/>
                </a:lnTo>
                <a:lnTo>
                  <a:pt x="15287" y="162835"/>
                </a:lnTo>
                <a:lnTo>
                  <a:pt x="10191" y="162835"/>
                </a:lnTo>
                <a:lnTo>
                  <a:pt x="10191" y="159265"/>
                </a:lnTo>
                <a:lnTo>
                  <a:pt x="15287" y="159265"/>
                </a:lnTo>
                <a:lnTo>
                  <a:pt x="15287" y="155970"/>
                </a:lnTo>
                <a:lnTo>
                  <a:pt x="18884" y="155970"/>
                </a:lnTo>
                <a:lnTo>
                  <a:pt x="10191" y="155970"/>
                </a:lnTo>
                <a:lnTo>
                  <a:pt x="10191" y="152400"/>
                </a:lnTo>
                <a:lnTo>
                  <a:pt x="8992" y="152400"/>
                </a:lnTo>
                <a:lnTo>
                  <a:pt x="8992" y="147732"/>
                </a:lnTo>
                <a:lnTo>
                  <a:pt x="10191" y="147732"/>
                </a:lnTo>
                <a:lnTo>
                  <a:pt x="10191" y="144162"/>
                </a:lnTo>
                <a:lnTo>
                  <a:pt x="8992" y="140867"/>
                </a:lnTo>
                <a:lnTo>
                  <a:pt x="8992" y="131531"/>
                </a:lnTo>
                <a:lnTo>
                  <a:pt x="5095" y="131531"/>
                </a:lnTo>
                <a:lnTo>
                  <a:pt x="5095" y="121096"/>
                </a:lnTo>
                <a:lnTo>
                  <a:pt x="0" y="116428"/>
                </a:lnTo>
                <a:lnTo>
                  <a:pt x="8992" y="116428"/>
                </a:lnTo>
                <a:lnTo>
                  <a:pt x="8992" y="111760"/>
                </a:lnTo>
                <a:lnTo>
                  <a:pt x="15287" y="111760"/>
                </a:lnTo>
                <a:lnTo>
                  <a:pt x="18884" y="107092"/>
                </a:lnTo>
                <a:lnTo>
                  <a:pt x="40467" y="107092"/>
                </a:lnTo>
                <a:lnTo>
                  <a:pt x="40467" y="111760"/>
                </a:lnTo>
                <a:lnTo>
                  <a:pt x="49459" y="111760"/>
                </a:lnTo>
                <a:lnTo>
                  <a:pt x="49459" y="107092"/>
                </a:lnTo>
                <a:lnTo>
                  <a:pt x="53356" y="107092"/>
                </a:lnTo>
                <a:lnTo>
                  <a:pt x="53356" y="111760"/>
                </a:lnTo>
                <a:lnTo>
                  <a:pt x="56953" y="111760"/>
                </a:lnTo>
                <a:lnTo>
                  <a:pt x="56953" y="121096"/>
                </a:lnTo>
                <a:lnTo>
                  <a:pt x="63548" y="121096"/>
                </a:lnTo>
                <a:lnTo>
                  <a:pt x="67145" y="124391"/>
                </a:lnTo>
                <a:lnTo>
                  <a:pt x="80034" y="124391"/>
                </a:lnTo>
                <a:lnTo>
                  <a:pt x="80034" y="127961"/>
                </a:lnTo>
                <a:lnTo>
                  <a:pt x="83631" y="124364"/>
                </a:lnTo>
                <a:lnTo>
                  <a:pt x="83631" y="121096"/>
                </a:lnTo>
                <a:lnTo>
                  <a:pt x="80034" y="121096"/>
                </a:lnTo>
                <a:lnTo>
                  <a:pt x="80034" y="116428"/>
                </a:lnTo>
                <a:lnTo>
                  <a:pt x="74938" y="116428"/>
                </a:lnTo>
                <a:lnTo>
                  <a:pt x="74938" y="112858"/>
                </a:lnTo>
                <a:lnTo>
                  <a:pt x="71042" y="112858"/>
                </a:lnTo>
                <a:lnTo>
                  <a:pt x="74938" y="111760"/>
                </a:lnTo>
                <a:lnTo>
                  <a:pt x="74938" y="96657"/>
                </a:lnTo>
                <a:lnTo>
                  <a:pt x="71042" y="96657"/>
                </a:lnTo>
                <a:lnTo>
                  <a:pt x="71042" y="87321"/>
                </a:lnTo>
                <a:lnTo>
                  <a:pt x="67145" y="87321"/>
                </a:lnTo>
                <a:lnTo>
                  <a:pt x="67145" y="75788"/>
                </a:lnTo>
                <a:lnTo>
                  <a:pt x="63548" y="72191"/>
                </a:lnTo>
                <a:lnTo>
                  <a:pt x="67145" y="72191"/>
                </a:lnTo>
                <a:lnTo>
                  <a:pt x="63548" y="68649"/>
                </a:lnTo>
                <a:lnTo>
                  <a:pt x="71042" y="68649"/>
                </a:lnTo>
                <a:lnTo>
                  <a:pt x="74938" y="72218"/>
                </a:lnTo>
                <a:lnTo>
                  <a:pt x="74938" y="75788"/>
                </a:lnTo>
                <a:lnTo>
                  <a:pt x="80034" y="75788"/>
                </a:lnTo>
                <a:lnTo>
                  <a:pt x="80034" y="80182"/>
                </a:lnTo>
                <a:lnTo>
                  <a:pt x="83631" y="83779"/>
                </a:lnTo>
                <a:lnTo>
                  <a:pt x="83631" y="88419"/>
                </a:lnTo>
                <a:lnTo>
                  <a:pt x="87528" y="88419"/>
                </a:lnTo>
                <a:lnTo>
                  <a:pt x="87528" y="93088"/>
                </a:lnTo>
                <a:lnTo>
                  <a:pt x="91425" y="93088"/>
                </a:lnTo>
                <a:lnTo>
                  <a:pt x="91425" y="96657"/>
                </a:lnTo>
                <a:lnTo>
                  <a:pt x="93823" y="96657"/>
                </a:lnTo>
                <a:lnTo>
                  <a:pt x="93823" y="99952"/>
                </a:lnTo>
                <a:lnTo>
                  <a:pt x="97720" y="99952"/>
                </a:lnTo>
                <a:lnTo>
                  <a:pt x="101617" y="103522"/>
                </a:lnTo>
                <a:lnTo>
                  <a:pt x="101617" y="107092"/>
                </a:lnTo>
                <a:lnTo>
                  <a:pt x="105214" y="107092"/>
                </a:lnTo>
                <a:lnTo>
                  <a:pt x="105214" y="111760"/>
                </a:lnTo>
                <a:lnTo>
                  <a:pt x="105214" y="107092"/>
                </a:lnTo>
                <a:lnTo>
                  <a:pt x="105214" y="111760"/>
                </a:lnTo>
                <a:lnTo>
                  <a:pt x="105214" y="107092"/>
                </a:lnTo>
                <a:lnTo>
                  <a:pt x="105214" y="111760"/>
                </a:lnTo>
                <a:lnTo>
                  <a:pt x="110310" y="111760"/>
                </a:lnTo>
                <a:lnTo>
                  <a:pt x="110310" y="112858"/>
                </a:lnTo>
                <a:lnTo>
                  <a:pt x="114206" y="112858"/>
                </a:lnTo>
                <a:lnTo>
                  <a:pt x="114206" y="116428"/>
                </a:lnTo>
                <a:lnTo>
                  <a:pt x="118103" y="116428"/>
                </a:lnTo>
                <a:lnTo>
                  <a:pt x="114206" y="116428"/>
                </a:lnTo>
                <a:lnTo>
                  <a:pt x="114206" y="112858"/>
                </a:lnTo>
                <a:lnTo>
                  <a:pt x="119302" y="112858"/>
                </a:lnTo>
                <a:lnTo>
                  <a:pt x="119302" y="116428"/>
                </a:lnTo>
                <a:lnTo>
                  <a:pt x="124398" y="116428"/>
                </a:lnTo>
                <a:lnTo>
                  <a:pt x="124398" y="111760"/>
                </a:lnTo>
                <a:lnTo>
                  <a:pt x="124398" y="112858"/>
                </a:lnTo>
                <a:lnTo>
                  <a:pt x="124398" y="111760"/>
                </a:lnTo>
                <a:lnTo>
                  <a:pt x="131892" y="111760"/>
                </a:lnTo>
                <a:lnTo>
                  <a:pt x="135789" y="107092"/>
                </a:lnTo>
                <a:lnTo>
                  <a:pt x="131892" y="107092"/>
                </a:lnTo>
                <a:lnTo>
                  <a:pt x="131892" y="103522"/>
                </a:lnTo>
                <a:lnTo>
                  <a:pt x="135789" y="103522"/>
                </a:lnTo>
                <a:lnTo>
                  <a:pt x="135789" y="99952"/>
                </a:lnTo>
                <a:lnTo>
                  <a:pt x="139686" y="99952"/>
                </a:lnTo>
                <a:lnTo>
                  <a:pt x="139686" y="96657"/>
                </a:lnTo>
                <a:lnTo>
                  <a:pt x="135789" y="96657"/>
                </a:lnTo>
                <a:lnTo>
                  <a:pt x="139686" y="96657"/>
                </a:lnTo>
                <a:lnTo>
                  <a:pt x="135789" y="93088"/>
                </a:lnTo>
                <a:lnTo>
                  <a:pt x="128295" y="93088"/>
                </a:lnTo>
                <a:lnTo>
                  <a:pt x="131892" y="93088"/>
                </a:lnTo>
                <a:lnTo>
                  <a:pt x="128295" y="93088"/>
                </a:lnTo>
                <a:lnTo>
                  <a:pt x="128295" y="87321"/>
                </a:lnTo>
                <a:lnTo>
                  <a:pt x="124398" y="87321"/>
                </a:lnTo>
                <a:lnTo>
                  <a:pt x="124398" y="83751"/>
                </a:lnTo>
                <a:lnTo>
                  <a:pt x="119302" y="83751"/>
                </a:lnTo>
                <a:lnTo>
                  <a:pt x="119302" y="80182"/>
                </a:lnTo>
                <a:lnTo>
                  <a:pt x="110310" y="80182"/>
                </a:lnTo>
                <a:lnTo>
                  <a:pt x="110310" y="75788"/>
                </a:lnTo>
                <a:lnTo>
                  <a:pt x="114206" y="72218"/>
                </a:lnTo>
                <a:lnTo>
                  <a:pt x="114206" y="68649"/>
                </a:lnTo>
                <a:lnTo>
                  <a:pt x="118103" y="68649"/>
                </a:lnTo>
                <a:lnTo>
                  <a:pt x="118103" y="61784"/>
                </a:lnTo>
                <a:lnTo>
                  <a:pt x="119302" y="61784"/>
                </a:lnTo>
                <a:lnTo>
                  <a:pt x="119302" y="59312"/>
                </a:lnTo>
                <a:lnTo>
                  <a:pt x="128295" y="59312"/>
                </a:lnTo>
                <a:lnTo>
                  <a:pt x="128295" y="56017"/>
                </a:lnTo>
                <a:lnTo>
                  <a:pt x="131892" y="56017"/>
                </a:lnTo>
                <a:lnTo>
                  <a:pt x="131892" y="52448"/>
                </a:lnTo>
                <a:lnTo>
                  <a:pt x="135789" y="52448"/>
                </a:lnTo>
                <a:lnTo>
                  <a:pt x="135789" y="47779"/>
                </a:lnTo>
                <a:lnTo>
                  <a:pt x="139686" y="47779"/>
                </a:lnTo>
                <a:lnTo>
                  <a:pt x="139686" y="44210"/>
                </a:lnTo>
                <a:lnTo>
                  <a:pt x="144782" y="44210"/>
                </a:lnTo>
                <a:lnTo>
                  <a:pt x="144782" y="40915"/>
                </a:lnTo>
                <a:lnTo>
                  <a:pt x="145981" y="44210"/>
                </a:lnTo>
                <a:lnTo>
                  <a:pt x="145981" y="47779"/>
                </a:lnTo>
                <a:lnTo>
                  <a:pt x="149877" y="47779"/>
                </a:lnTo>
                <a:lnTo>
                  <a:pt x="149877" y="52448"/>
                </a:lnTo>
                <a:lnTo>
                  <a:pt x="154673" y="52448"/>
                </a:lnTo>
                <a:lnTo>
                  <a:pt x="154673" y="56017"/>
                </a:lnTo>
                <a:lnTo>
                  <a:pt x="158570" y="56017"/>
                </a:lnTo>
                <a:lnTo>
                  <a:pt x="158570" y="59312"/>
                </a:lnTo>
                <a:lnTo>
                  <a:pt x="162467" y="59312"/>
                </a:lnTo>
                <a:lnTo>
                  <a:pt x="162467" y="56017"/>
                </a:lnTo>
                <a:lnTo>
                  <a:pt x="180153" y="56017"/>
                </a:lnTo>
                <a:lnTo>
                  <a:pt x="180153" y="59312"/>
                </a:lnTo>
                <a:lnTo>
                  <a:pt x="189145" y="59312"/>
                </a:lnTo>
                <a:lnTo>
                  <a:pt x="189145" y="56017"/>
                </a:lnTo>
                <a:lnTo>
                  <a:pt x="192742" y="56017"/>
                </a:lnTo>
                <a:lnTo>
                  <a:pt x="192742" y="52448"/>
                </a:lnTo>
                <a:lnTo>
                  <a:pt x="189145" y="52448"/>
                </a:lnTo>
                <a:lnTo>
                  <a:pt x="192742" y="47779"/>
                </a:lnTo>
                <a:lnTo>
                  <a:pt x="196639" y="44210"/>
                </a:lnTo>
                <a:lnTo>
                  <a:pt x="210728" y="44210"/>
                </a:lnTo>
                <a:lnTo>
                  <a:pt x="210728" y="40915"/>
                </a:lnTo>
                <a:lnTo>
                  <a:pt x="214325" y="37318"/>
                </a:lnTo>
                <a:lnTo>
                  <a:pt x="214325" y="40915"/>
                </a:lnTo>
                <a:lnTo>
                  <a:pt x="227214" y="40915"/>
                </a:lnTo>
                <a:lnTo>
                  <a:pt x="227214" y="44210"/>
                </a:lnTo>
                <a:lnTo>
                  <a:pt x="223318" y="44210"/>
                </a:lnTo>
                <a:lnTo>
                  <a:pt x="227214" y="44210"/>
                </a:lnTo>
                <a:lnTo>
                  <a:pt x="227214" y="47779"/>
                </a:lnTo>
                <a:lnTo>
                  <a:pt x="230811" y="47779"/>
                </a:lnTo>
                <a:lnTo>
                  <a:pt x="230811" y="44210"/>
                </a:lnTo>
                <a:lnTo>
                  <a:pt x="249996" y="44210"/>
                </a:lnTo>
                <a:lnTo>
                  <a:pt x="249996" y="40915"/>
                </a:lnTo>
                <a:lnTo>
                  <a:pt x="253893" y="40915"/>
                </a:lnTo>
                <a:lnTo>
                  <a:pt x="253893" y="37345"/>
                </a:lnTo>
                <a:lnTo>
                  <a:pt x="257490" y="34874"/>
                </a:lnTo>
                <a:lnTo>
                  <a:pt x="257490" y="21144"/>
                </a:lnTo>
                <a:lnTo>
                  <a:pt x="258988" y="21144"/>
                </a:lnTo>
                <a:lnTo>
                  <a:pt x="258988" y="24439"/>
                </a:lnTo>
                <a:lnTo>
                  <a:pt x="264084" y="24439"/>
                </a:lnTo>
                <a:lnTo>
                  <a:pt x="264084" y="21144"/>
                </a:lnTo>
                <a:lnTo>
                  <a:pt x="264084" y="24439"/>
                </a:lnTo>
                <a:lnTo>
                  <a:pt x="271578" y="24439"/>
                </a:lnTo>
                <a:lnTo>
                  <a:pt x="271578" y="28009"/>
                </a:lnTo>
                <a:lnTo>
                  <a:pt x="271578" y="24439"/>
                </a:lnTo>
                <a:lnTo>
                  <a:pt x="271578" y="28009"/>
                </a:lnTo>
                <a:lnTo>
                  <a:pt x="275475" y="24439"/>
                </a:lnTo>
                <a:lnTo>
                  <a:pt x="275475" y="28009"/>
                </a:lnTo>
                <a:lnTo>
                  <a:pt x="279072" y="28009"/>
                </a:lnTo>
                <a:lnTo>
                  <a:pt x="284168" y="31578"/>
                </a:lnTo>
                <a:lnTo>
                  <a:pt x="285367" y="31578"/>
                </a:lnTo>
                <a:lnTo>
                  <a:pt x="285367" y="34874"/>
                </a:lnTo>
                <a:lnTo>
                  <a:pt x="284168" y="37345"/>
                </a:lnTo>
                <a:lnTo>
                  <a:pt x="285367" y="37345"/>
                </a:lnTo>
                <a:lnTo>
                  <a:pt x="284168" y="37345"/>
                </a:lnTo>
                <a:lnTo>
                  <a:pt x="284168" y="59312"/>
                </a:lnTo>
                <a:lnTo>
                  <a:pt x="285367" y="59312"/>
                </a:lnTo>
                <a:lnTo>
                  <a:pt x="285367" y="61784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27" name="Google Shape;1496;p24"/>
          <p:cNvSpPr>
            <a:extLst>
              <a:ext uri="smNativeData">
                <pr:smNativeData xmlns:pr="smNativeData" xmlns:p14="http://schemas.microsoft.com/office/powerpoint/2010/main" xmlns="" val="SMDATA_13_vnWXZBMAAAAlAAAACwAAAA0AAAAAbAAAADYAAABsAAAANg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4B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CyNAAAMBwAAPE5AABQHwAAEAAAACYAAAAIAAAA//////////8="/>
              </a:ext>
            </a:extLst>
          </p:cNvSpPr>
          <p:nvPr/>
        </p:nvSpPr>
        <p:spPr>
          <a:xfrm>
            <a:off x="8566150" y="4582160"/>
            <a:ext cx="852805" cy="508000"/>
          </a:xfrm>
          <a:custGeom>
            <a:avLst/>
            <a:gdLst/>
            <a:ahLst/>
            <a:cxnLst/>
            <a:rect l="0" t="0" r="852805" b="508000"/>
            <a:pathLst>
              <a:path w="852805" h="508000">
                <a:moveTo>
                  <a:pt x="285367" y="61784"/>
                </a:moveTo>
                <a:lnTo>
                  <a:pt x="289264" y="61784"/>
                </a:lnTo>
                <a:lnTo>
                  <a:pt x="289264" y="59312"/>
                </a:lnTo>
                <a:lnTo>
                  <a:pt x="298256" y="59312"/>
                </a:lnTo>
                <a:lnTo>
                  <a:pt x="302153" y="56017"/>
                </a:lnTo>
                <a:lnTo>
                  <a:pt x="298256" y="56017"/>
                </a:lnTo>
                <a:lnTo>
                  <a:pt x="302153" y="52448"/>
                </a:lnTo>
                <a:lnTo>
                  <a:pt x="309647" y="52448"/>
                </a:lnTo>
                <a:lnTo>
                  <a:pt x="314743" y="47779"/>
                </a:lnTo>
                <a:lnTo>
                  <a:pt x="315942" y="52448"/>
                </a:lnTo>
                <a:lnTo>
                  <a:pt x="315942" y="56017"/>
                </a:lnTo>
                <a:lnTo>
                  <a:pt x="319839" y="56017"/>
                </a:lnTo>
                <a:lnTo>
                  <a:pt x="319839" y="52448"/>
                </a:lnTo>
                <a:lnTo>
                  <a:pt x="328532" y="52448"/>
                </a:lnTo>
                <a:lnTo>
                  <a:pt x="332429" y="47779"/>
                </a:lnTo>
                <a:lnTo>
                  <a:pt x="336325" y="47779"/>
                </a:lnTo>
                <a:lnTo>
                  <a:pt x="336325" y="44210"/>
                </a:lnTo>
                <a:lnTo>
                  <a:pt x="340222" y="44210"/>
                </a:lnTo>
                <a:lnTo>
                  <a:pt x="340222" y="40915"/>
                </a:lnTo>
                <a:lnTo>
                  <a:pt x="342620" y="40915"/>
                </a:lnTo>
                <a:lnTo>
                  <a:pt x="342620" y="34874"/>
                </a:lnTo>
                <a:lnTo>
                  <a:pt x="346517" y="34874"/>
                </a:lnTo>
                <a:lnTo>
                  <a:pt x="346517" y="31578"/>
                </a:lnTo>
                <a:lnTo>
                  <a:pt x="342620" y="31578"/>
                </a:lnTo>
                <a:lnTo>
                  <a:pt x="342620" y="28009"/>
                </a:lnTo>
                <a:lnTo>
                  <a:pt x="350114" y="28009"/>
                </a:lnTo>
                <a:lnTo>
                  <a:pt x="354011" y="31578"/>
                </a:lnTo>
                <a:lnTo>
                  <a:pt x="359107" y="28009"/>
                </a:lnTo>
                <a:lnTo>
                  <a:pt x="354011" y="28009"/>
                </a:lnTo>
                <a:lnTo>
                  <a:pt x="354011" y="21144"/>
                </a:lnTo>
                <a:lnTo>
                  <a:pt x="359107" y="21144"/>
                </a:lnTo>
                <a:lnTo>
                  <a:pt x="359107" y="16476"/>
                </a:lnTo>
                <a:lnTo>
                  <a:pt x="376792" y="16476"/>
                </a:lnTo>
                <a:lnTo>
                  <a:pt x="376792" y="21144"/>
                </a:lnTo>
                <a:lnTo>
                  <a:pt x="380689" y="21144"/>
                </a:lnTo>
                <a:lnTo>
                  <a:pt x="380689" y="16476"/>
                </a:lnTo>
                <a:lnTo>
                  <a:pt x="384586" y="12906"/>
                </a:lnTo>
                <a:lnTo>
                  <a:pt x="384586" y="11808"/>
                </a:lnTo>
                <a:lnTo>
                  <a:pt x="389682" y="11808"/>
                </a:lnTo>
                <a:lnTo>
                  <a:pt x="389682" y="7139"/>
                </a:lnTo>
                <a:lnTo>
                  <a:pt x="393279" y="7139"/>
                </a:lnTo>
                <a:lnTo>
                  <a:pt x="393279" y="0"/>
                </a:lnTo>
                <a:lnTo>
                  <a:pt x="397176" y="0"/>
                </a:lnTo>
                <a:lnTo>
                  <a:pt x="397176" y="3570"/>
                </a:lnTo>
                <a:lnTo>
                  <a:pt x="398375" y="3570"/>
                </a:lnTo>
                <a:lnTo>
                  <a:pt x="398375" y="7139"/>
                </a:lnTo>
                <a:lnTo>
                  <a:pt x="407368" y="7139"/>
                </a:lnTo>
                <a:lnTo>
                  <a:pt x="411264" y="11808"/>
                </a:lnTo>
                <a:lnTo>
                  <a:pt x="411264" y="16476"/>
                </a:lnTo>
                <a:lnTo>
                  <a:pt x="414861" y="16476"/>
                </a:lnTo>
                <a:lnTo>
                  <a:pt x="414861" y="24439"/>
                </a:lnTo>
                <a:lnTo>
                  <a:pt x="418758" y="24439"/>
                </a:lnTo>
                <a:lnTo>
                  <a:pt x="423854" y="21144"/>
                </a:lnTo>
                <a:lnTo>
                  <a:pt x="425053" y="21144"/>
                </a:lnTo>
                <a:lnTo>
                  <a:pt x="425053" y="24439"/>
                </a:lnTo>
                <a:lnTo>
                  <a:pt x="428950" y="24439"/>
                </a:lnTo>
                <a:lnTo>
                  <a:pt x="434046" y="28009"/>
                </a:lnTo>
                <a:lnTo>
                  <a:pt x="434046" y="24439"/>
                </a:lnTo>
                <a:lnTo>
                  <a:pt x="437643" y="24439"/>
                </a:lnTo>
                <a:lnTo>
                  <a:pt x="437643" y="28009"/>
                </a:lnTo>
                <a:lnTo>
                  <a:pt x="441540" y="31578"/>
                </a:lnTo>
                <a:lnTo>
                  <a:pt x="441540" y="28009"/>
                </a:lnTo>
                <a:lnTo>
                  <a:pt x="449333" y="28009"/>
                </a:lnTo>
                <a:lnTo>
                  <a:pt x="449333" y="24439"/>
                </a:lnTo>
                <a:lnTo>
                  <a:pt x="445436" y="24439"/>
                </a:lnTo>
                <a:lnTo>
                  <a:pt x="445436" y="16476"/>
                </a:lnTo>
                <a:lnTo>
                  <a:pt x="441540" y="12906"/>
                </a:lnTo>
                <a:lnTo>
                  <a:pt x="449333" y="12906"/>
                </a:lnTo>
                <a:lnTo>
                  <a:pt x="449333" y="21144"/>
                </a:lnTo>
                <a:lnTo>
                  <a:pt x="451731" y="21144"/>
                </a:lnTo>
                <a:lnTo>
                  <a:pt x="451731" y="28009"/>
                </a:lnTo>
                <a:lnTo>
                  <a:pt x="455628" y="28009"/>
                </a:lnTo>
                <a:lnTo>
                  <a:pt x="455628" y="31578"/>
                </a:lnTo>
                <a:lnTo>
                  <a:pt x="459225" y="34874"/>
                </a:lnTo>
                <a:lnTo>
                  <a:pt x="459225" y="37345"/>
                </a:lnTo>
                <a:lnTo>
                  <a:pt x="463122" y="37345"/>
                </a:lnTo>
                <a:lnTo>
                  <a:pt x="463122" y="40915"/>
                </a:lnTo>
                <a:lnTo>
                  <a:pt x="468218" y="44210"/>
                </a:lnTo>
                <a:lnTo>
                  <a:pt x="482306" y="44210"/>
                </a:lnTo>
                <a:lnTo>
                  <a:pt x="482306" y="47779"/>
                </a:lnTo>
                <a:lnTo>
                  <a:pt x="485904" y="47779"/>
                </a:lnTo>
                <a:lnTo>
                  <a:pt x="485904" y="52448"/>
                </a:lnTo>
                <a:lnTo>
                  <a:pt x="489800" y="52448"/>
                </a:lnTo>
                <a:lnTo>
                  <a:pt x="489800" y="56017"/>
                </a:lnTo>
                <a:lnTo>
                  <a:pt x="493697" y="56017"/>
                </a:lnTo>
                <a:lnTo>
                  <a:pt x="493697" y="59312"/>
                </a:lnTo>
                <a:lnTo>
                  <a:pt x="498793" y="59312"/>
                </a:lnTo>
                <a:lnTo>
                  <a:pt x="498793" y="56017"/>
                </a:lnTo>
                <a:lnTo>
                  <a:pt x="508985" y="56017"/>
                </a:lnTo>
                <a:lnTo>
                  <a:pt x="508985" y="59312"/>
                </a:lnTo>
                <a:lnTo>
                  <a:pt x="512582" y="59312"/>
                </a:lnTo>
                <a:lnTo>
                  <a:pt x="512582" y="61784"/>
                </a:lnTo>
                <a:lnTo>
                  <a:pt x="516479" y="61784"/>
                </a:lnTo>
                <a:lnTo>
                  <a:pt x="516479" y="65079"/>
                </a:lnTo>
                <a:lnTo>
                  <a:pt x="532965" y="65079"/>
                </a:lnTo>
                <a:lnTo>
                  <a:pt x="532965" y="68649"/>
                </a:lnTo>
                <a:lnTo>
                  <a:pt x="536862" y="68649"/>
                </a:lnTo>
                <a:lnTo>
                  <a:pt x="538061" y="72218"/>
                </a:lnTo>
                <a:lnTo>
                  <a:pt x="543157" y="72218"/>
                </a:lnTo>
                <a:lnTo>
                  <a:pt x="543157" y="75788"/>
                </a:lnTo>
                <a:lnTo>
                  <a:pt x="547054" y="75788"/>
                </a:lnTo>
                <a:lnTo>
                  <a:pt x="547054" y="87321"/>
                </a:lnTo>
                <a:lnTo>
                  <a:pt x="550651" y="88419"/>
                </a:lnTo>
                <a:lnTo>
                  <a:pt x="550651" y="87321"/>
                </a:lnTo>
                <a:lnTo>
                  <a:pt x="558444" y="87321"/>
                </a:lnTo>
                <a:lnTo>
                  <a:pt x="563540" y="88419"/>
                </a:lnTo>
                <a:lnTo>
                  <a:pt x="564739" y="93088"/>
                </a:lnTo>
                <a:lnTo>
                  <a:pt x="568636" y="93088"/>
                </a:lnTo>
                <a:lnTo>
                  <a:pt x="568636" y="96657"/>
                </a:lnTo>
                <a:lnTo>
                  <a:pt x="573432" y="96657"/>
                </a:lnTo>
                <a:lnTo>
                  <a:pt x="573432" y="99952"/>
                </a:lnTo>
                <a:lnTo>
                  <a:pt x="581226" y="99952"/>
                </a:lnTo>
                <a:lnTo>
                  <a:pt x="585123" y="103522"/>
                </a:lnTo>
                <a:lnTo>
                  <a:pt x="588720" y="99925"/>
                </a:lnTo>
                <a:lnTo>
                  <a:pt x="591418" y="99952"/>
                </a:lnTo>
                <a:lnTo>
                  <a:pt x="591418" y="96657"/>
                </a:lnTo>
                <a:lnTo>
                  <a:pt x="602808" y="96657"/>
                </a:lnTo>
                <a:lnTo>
                  <a:pt x="602808" y="93088"/>
                </a:lnTo>
                <a:lnTo>
                  <a:pt x="625590" y="93088"/>
                </a:lnTo>
                <a:lnTo>
                  <a:pt x="625590" y="87321"/>
                </a:lnTo>
                <a:lnTo>
                  <a:pt x="629486" y="87321"/>
                </a:lnTo>
                <a:lnTo>
                  <a:pt x="629486" y="83751"/>
                </a:lnTo>
                <a:lnTo>
                  <a:pt x="633084" y="83751"/>
                </a:lnTo>
                <a:lnTo>
                  <a:pt x="633084" y="87321"/>
                </a:lnTo>
                <a:lnTo>
                  <a:pt x="645973" y="87321"/>
                </a:lnTo>
                <a:lnTo>
                  <a:pt x="648371" y="83751"/>
                </a:lnTo>
                <a:lnTo>
                  <a:pt x="648371" y="87321"/>
                </a:lnTo>
                <a:lnTo>
                  <a:pt x="652268" y="83751"/>
                </a:lnTo>
                <a:lnTo>
                  <a:pt x="656165" y="83751"/>
                </a:lnTo>
                <a:lnTo>
                  <a:pt x="659762" y="87348"/>
                </a:lnTo>
                <a:lnTo>
                  <a:pt x="682843" y="87348"/>
                </a:lnTo>
                <a:lnTo>
                  <a:pt x="682843" y="96657"/>
                </a:lnTo>
                <a:lnTo>
                  <a:pt x="686440" y="99952"/>
                </a:lnTo>
                <a:lnTo>
                  <a:pt x="686440" y="121096"/>
                </a:lnTo>
                <a:lnTo>
                  <a:pt x="690337" y="121096"/>
                </a:lnTo>
                <a:lnTo>
                  <a:pt x="694234" y="124391"/>
                </a:lnTo>
                <a:lnTo>
                  <a:pt x="694234" y="127961"/>
                </a:lnTo>
                <a:lnTo>
                  <a:pt x="697831" y="127961"/>
                </a:lnTo>
                <a:lnTo>
                  <a:pt x="697831" y="124391"/>
                </a:lnTo>
                <a:lnTo>
                  <a:pt x="704126" y="124391"/>
                </a:lnTo>
                <a:lnTo>
                  <a:pt x="704126" y="127961"/>
                </a:lnTo>
                <a:lnTo>
                  <a:pt x="708022" y="127961"/>
                </a:lnTo>
                <a:lnTo>
                  <a:pt x="708022" y="131531"/>
                </a:lnTo>
                <a:lnTo>
                  <a:pt x="720912" y="131531"/>
                </a:lnTo>
                <a:lnTo>
                  <a:pt x="720912" y="116428"/>
                </a:lnTo>
                <a:lnTo>
                  <a:pt x="717015" y="116428"/>
                </a:lnTo>
                <a:lnTo>
                  <a:pt x="717015" y="87321"/>
                </a:lnTo>
                <a:lnTo>
                  <a:pt x="720912" y="87321"/>
                </a:lnTo>
                <a:lnTo>
                  <a:pt x="720912" y="75788"/>
                </a:lnTo>
                <a:lnTo>
                  <a:pt x="724509" y="75788"/>
                </a:lnTo>
                <a:lnTo>
                  <a:pt x="724509" y="72218"/>
                </a:lnTo>
                <a:lnTo>
                  <a:pt x="728406" y="72218"/>
                </a:lnTo>
                <a:lnTo>
                  <a:pt x="728406" y="65079"/>
                </a:lnTo>
                <a:lnTo>
                  <a:pt x="730804" y="61784"/>
                </a:lnTo>
                <a:lnTo>
                  <a:pt x="730804" y="47779"/>
                </a:lnTo>
                <a:lnTo>
                  <a:pt x="728406" y="47779"/>
                </a:lnTo>
                <a:lnTo>
                  <a:pt x="728406" y="44210"/>
                </a:lnTo>
                <a:lnTo>
                  <a:pt x="730804" y="44210"/>
                </a:lnTo>
                <a:lnTo>
                  <a:pt x="730804" y="37345"/>
                </a:lnTo>
                <a:lnTo>
                  <a:pt x="738598" y="37345"/>
                </a:lnTo>
                <a:lnTo>
                  <a:pt x="738598" y="31578"/>
                </a:lnTo>
                <a:lnTo>
                  <a:pt x="742494" y="31578"/>
                </a:lnTo>
                <a:lnTo>
                  <a:pt x="738598" y="31578"/>
                </a:lnTo>
                <a:lnTo>
                  <a:pt x="738598" y="24439"/>
                </a:lnTo>
                <a:lnTo>
                  <a:pt x="747290" y="24439"/>
                </a:lnTo>
                <a:lnTo>
                  <a:pt x="747290" y="21144"/>
                </a:lnTo>
                <a:lnTo>
                  <a:pt x="755084" y="21144"/>
                </a:lnTo>
                <a:lnTo>
                  <a:pt x="755084" y="28009"/>
                </a:lnTo>
                <a:lnTo>
                  <a:pt x="761379" y="28009"/>
                </a:lnTo>
                <a:lnTo>
                  <a:pt x="761379" y="31578"/>
                </a:lnTo>
                <a:lnTo>
                  <a:pt x="765276" y="31578"/>
                </a:lnTo>
                <a:lnTo>
                  <a:pt x="765276" y="34874"/>
                </a:lnTo>
                <a:lnTo>
                  <a:pt x="772770" y="34874"/>
                </a:lnTo>
                <a:lnTo>
                  <a:pt x="772770" y="40915"/>
                </a:lnTo>
                <a:lnTo>
                  <a:pt x="777866" y="40915"/>
                </a:lnTo>
                <a:lnTo>
                  <a:pt x="781762" y="44210"/>
                </a:lnTo>
                <a:lnTo>
                  <a:pt x="785359" y="47807"/>
                </a:lnTo>
                <a:lnTo>
                  <a:pt x="788057" y="47779"/>
                </a:lnTo>
                <a:lnTo>
                  <a:pt x="788057" y="52448"/>
                </a:lnTo>
                <a:lnTo>
                  <a:pt x="799448" y="52448"/>
                </a:lnTo>
                <a:lnTo>
                  <a:pt x="799448" y="72218"/>
                </a:lnTo>
                <a:lnTo>
                  <a:pt x="795551" y="75788"/>
                </a:lnTo>
                <a:lnTo>
                  <a:pt x="795551" y="80182"/>
                </a:lnTo>
                <a:lnTo>
                  <a:pt x="799448" y="80182"/>
                </a:lnTo>
                <a:lnTo>
                  <a:pt x="799448" y="88419"/>
                </a:lnTo>
                <a:lnTo>
                  <a:pt x="803345" y="88419"/>
                </a:lnTo>
                <a:lnTo>
                  <a:pt x="803345" y="93088"/>
                </a:lnTo>
                <a:lnTo>
                  <a:pt x="806942" y="93088"/>
                </a:lnTo>
                <a:lnTo>
                  <a:pt x="803345" y="93088"/>
                </a:lnTo>
                <a:lnTo>
                  <a:pt x="806942" y="96685"/>
                </a:lnTo>
                <a:lnTo>
                  <a:pt x="803345" y="96685"/>
                </a:lnTo>
                <a:lnTo>
                  <a:pt x="806942" y="96685"/>
                </a:lnTo>
                <a:lnTo>
                  <a:pt x="803345" y="96685"/>
                </a:lnTo>
                <a:lnTo>
                  <a:pt x="803345" y="99952"/>
                </a:lnTo>
                <a:lnTo>
                  <a:pt x="806942" y="99952"/>
                </a:lnTo>
                <a:lnTo>
                  <a:pt x="806942" y="103522"/>
                </a:lnTo>
                <a:lnTo>
                  <a:pt x="822229" y="103522"/>
                </a:lnTo>
                <a:lnTo>
                  <a:pt x="822229" y="111760"/>
                </a:lnTo>
                <a:lnTo>
                  <a:pt x="826126" y="111760"/>
                </a:lnTo>
                <a:lnTo>
                  <a:pt x="826126" y="116428"/>
                </a:lnTo>
                <a:lnTo>
                  <a:pt x="822229" y="121096"/>
                </a:lnTo>
                <a:lnTo>
                  <a:pt x="826126" y="124391"/>
                </a:lnTo>
                <a:lnTo>
                  <a:pt x="826126" y="140867"/>
                </a:lnTo>
                <a:lnTo>
                  <a:pt x="830023" y="140867"/>
                </a:lnTo>
                <a:lnTo>
                  <a:pt x="830023" y="155970"/>
                </a:lnTo>
                <a:lnTo>
                  <a:pt x="826126" y="155970"/>
                </a:lnTo>
                <a:lnTo>
                  <a:pt x="826126" y="165306"/>
                </a:lnTo>
                <a:lnTo>
                  <a:pt x="822229" y="165306"/>
                </a:lnTo>
                <a:lnTo>
                  <a:pt x="822229" y="172171"/>
                </a:lnTo>
                <a:lnTo>
                  <a:pt x="817134" y="172171"/>
                </a:lnTo>
                <a:lnTo>
                  <a:pt x="817134" y="175741"/>
                </a:lnTo>
                <a:lnTo>
                  <a:pt x="822229" y="175741"/>
                </a:lnTo>
                <a:lnTo>
                  <a:pt x="826126" y="172171"/>
                </a:lnTo>
                <a:lnTo>
                  <a:pt x="826126" y="180409"/>
                </a:lnTo>
                <a:lnTo>
                  <a:pt x="830023" y="180409"/>
                </a:lnTo>
                <a:lnTo>
                  <a:pt x="833620" y="183704"/>
                </a:lnTo>
                <a:lnTo>
                  <a:pt x="837517" y="183704"/>
                </a:lnTo>
                <a:lnTo>
                  <a:pt x="837517" y="187274"/>
                </a:lnTo>
                <a:lnTo>
                  <a:pt x="833620" y="189470"/>
                </a:lnTo>
                <a:lnTo>
                  <a:pt x="830023" y="189470"/>
                </a:lnTo>
                <a:lnTo>
                  <a:pt x="830023" y="199905"/>
                </a:lnTo>
                <a:lnTo>
                  <a:pt x="822229" y="199905"/>
                </a:lnTo>
                <a:lnTo>
                  <a:pt x="822229" y="207044"/>
                </a:lnTo>
                <a:lnTo>
                  <a:pt x="826126" y="211712"/>
                </a:lnTo>
                <a:lnTo>
                  <a:pt x="826126" y="215282"/>
                </a:lnTo>
                <a:lnTo>
                  <a:pt x="830023" y="215282"/>
                </a:lnTo>
                <a:lnTo>
                  <a:pt x="830023" y="221049"/>
                </a:lnTo>
                <a:lnTo>
                  <a:pt x="826126" y="221049"/>
                </a:lnTo>
                <a:lnTo>
                  <a:pt x="826126" y="224344"/>
                </a:lnTo>
                <a:lnTo>
                  <a:pt x="822229" y="224344"/>
                </a:lnTo>
                <a:lnTo>
                  <a:pt x="822229" y="221049"/>
                </a:lnTo>
                <a:lnTo>
                  <a:pt x="817134" y="221049"/>
                </a:lnTo>
                <a:lnTo>
                  <a:pt x="817134" y="227914"/>
                </a:lnTo>
                <a:lnTo>
                  <a:pt x="813537" y="227914"/>
                </a:lnTo>
                <a:lnTo>
                  <a:pt x="812038" y="231483"/>
                </a:lnTo>
                <a:lnTo>
                  <a:pt x="806942" y="231483"/>
                </a:lnTo>
                <a:lnTo>
                  <a:pt x="806942" y="234778"/>
                </a:lnTo>
                <a:lnTo>
                  <a:pt x="799448" y="234778"/>
                </a:lnTo>
                <a:lnTo>
                  <a:pt x="799448" y="239446"/>
                </a:lnTo>
                <a:lnTo>
                  <a:pt x="795551" y="239446"/>
                </a:lnTo>
                <a:lnTo>
                  <a:pt x="791954" y="240819"/>
                </a:lnTo>
                <a:lnTo>
                  <a:pt x="791954" y="248783"/>
                </a:lnTo>
                <a:lnTo>
                  <a:pt x="788057" y="248783"/>
                </a:lnTo>
                <a:lnTo>
                  <a:pt x="788057" y="252352"/>
                </a:lnTo>
                <a:lnTo>
                  <a:pt x="785359" y="255922"/>
                </a:lnTo>
                <a:lnTo>
                  <a:pt x="785359" y="259217"/>
                </a:lnTo>
                <a:lnTo>
                  <a:pt x="788057" y="259217"/>
                </a:lnTo>
                <a:lnTo>
                  <a:pt x="788057" y="262787"/>
                </a:lnTo>
                <a:lnTo>
                  <a:pt x="791954" y="266357"/>
                </a:lnTo>
                <a:lnTo>
                  <a:pt x="791954" y="268554"/>
                </a:lnTo>
                <a:lnTo>
                  <a:pt x="795551" y="272151"/>
                </a:lnTo>
                <a:lnTo>
                  <a:pt x="795551" y="283656"/>
                </a:lnTo>
                <a:lnTo>
                  <a:pt x="791954" y="287253"/>
                </a:lnTo>
                <a:lnTo>
                  <a:pt x="791954" y="292992"/>
                </a:lnTo>
                <a:lnTo>
                  <a:pt x="795551" y="296589"/>
                </a:lnTo>
                <a:lnTo>
                  <a:pt x="795551" y="300132"/>
                </a:lnTo>
                <a:lnTo>
                  <a:pt x="803345" y="300132"/>
                </a:lnTo>
                <a:lnTo>
                  <a:pt x="806942" y="303427"/>
                </a:lnTo>
                <a:lnTo>
                  <a:pt x="813537" y="303427"/>
                </a:lnTo>
                <a:lnTo>
                  <a:pt x="813537" y="308095"/>
                </a:lnTo>
                <a:lnTo>
                  <a:pt x="817134" y="308095"/>
                </a:lnTo>
                <a:lnTo>
                  <a:pt x="817134" y="315235"/>
                </a:lnTo>
                <a:lnTo>
                  <a:pt x="822229" y="315235"/>
                </a:lnTo>
                <a:lnTo>
                  <a:pt x="822229" y="317431"/>
                </a:lnTo>
                <a:lnTo>
                  <a:pt x="826126" y="317431"/>
                </a:lnTo>
                <a:lnTo>
                  <a:pt x="826126" y="321001"/>
                </a:lnTo>
                <a:lnTo>
                  <a:pt x="830023" y="321001"/>
                </a:lnTo>
                <a:lnTo>
                  <a:pt x="830023" y="331436"/>
                </a:lnTo>
                <a:lnTo>
                  <a:pt x="833620" y="331436"/>
                </a:lnTo>
                <a:lnTo>
                  <a:pt x="833620" y="339674"/>
                </a:lnTo>
                <a:lnTo>
                  <a:pt x="837517" y="339674"/>
                </a:lnTo>
                <a:lnTo>
                  <a:pt x="833620" y="342969"/>
                </a:lnTo>
                <a:lnTo>
                  <a:pt x="842613" y="342969"/>
                </a:lnTo>
                <a:lnTo>
                  <a:pt x="842613" y="339674"/>
                </a:lnTo>
                <a:lnTo>
                  <a:pt x="842613" y="355875"/>
                </a:lnTo>
                <a:lnTo>
                  <a:pt x="843812" y="355875"/>
                </a:lnTo>
                <a:lnTo>
                  <a:pt x="843812" y="359170"/>
                </a:lnTo>
                <a:lnTo>
                  <a:pt x="842613" y="359170"/>
                </a:lnTo>
                <a:lnTo>
                  <a:pt x="842613" y="362739"/>
                </a:lnTo>
                <a:lnTo>
                  <a:pt x="843812" y="362739"/>
                </a:lnTo>
                <a:lnTo>
                  <a:pt x="843812" y="367408"/>
                </a:lnTo>
                <a:lnTo>
                  <a:pt x="852805" y="367408"/>
                </a:lnTo>
                <a:lnTo>
                  <a:pt x="852805" y="372076"/>
                </a:lnTo>
                <a:lnTo>
                  <a:pt x="842613" y="372076"/>
                </a:lnTo>
                <a:lnTo>
                  <a:pt x="837517" y="376744"/>
                </a:lnTo>
                <a:lnTo>
                  <a:pt x="830023" y="376744"/>
                </a:lnTo>
                <a:lnTo>
                  <a:pt x="830023" y="380314"/>
                </a:lnTo>
                <a:lnTo>
                  <a:pt x="826126" y="383609"/>
                </a:lnTo>
                <a:lnTo>
                  <a:pt x="826126" y="394043"/>
                </a:lnTo>
                <a:lnTo>
                  <a:pt x="822229" y="394043"/>
                </a:lnTo>
                <a:lnTo>
                  <a:pt x="822229" y="400084"/>
                </a:lnTo>
                <a:lnTo>
                  <a:pt x="806942" y="400084"/>
                </a:lnTo>
                <a:lnTo>
                  <a:pt x="806942" y="403379"/>
                </a:lnTo>
                <a:lnTo>
                  <a:pt x="799448" y="403379"/>
                </a:lnTo>
                <a:lnTo>
                  <a:pt x="799448" y="408048"/>
                </a:lnTo>
                <a:lnTo>
                  <a:pt x="795551" y="408048"/>
                </a:lnTo>
                <a:lnTo>
                  <a:pt x="795551" y="411617"/>
                </a:lnTo>
                <a:lnTo>
                  <a:pt x="791954" y="411617"/>
                </a:lnTo>
                <a:lnTo>
                  <a:pt x="791954" y="431388"/>
                </a:lnTo>
                <a:lnTo>
                  <a:pt x="788057" y="431388"/>
                </a:lnTo>
                <a:lnTo>
                  <a:pt x="788057" y="436056"/>
                </a:lnTo>
                <a:lnTo>
                  <a:pt x="785359" y="436056"/>
                </a:lnTo>
                <a:lnTo>
                  <a:pt x="785359" y="431388"/>
                </a:lnTo>
                <a:lnTo>
                  <a:pt x="777866" y="431388"/>
                </a:lnTo>
                <a:lnTo>
                  <a:pt x="772770" y="427818"/>
                </a:lnTo>
                <a:lnTo>
                  <a:pt x="772770" y="420954"/>
                </a:lnTo>
                <a:lnTo>
                  <a:pt x="768873" y="420954"/>
                </a:lnTo>
                <a:lnTo>
                  <a:pt x="768873" y="418482"/>
                </a:lnTo>
                <a:lnTo>
                  <a:pt x="765276" y="418482"/>
                </a:lnTo>
                <a:lnTo>
                  <a:pt x="765276" y="415187"/>
                </a:lnTo>
                <a:lnTo>
                  <a:pt x="761379" y="411617"/>
                </a:lnTo>
                <a:lnTo>
                  <a:pt x="761379" y="408048"/>
                </a:lnTo>
                <a:lnTo>
                  <a:pt x="757482" y="403379"/>
                </a:lnTo>
                <a:lnTo>
                  <a:pt x="747290" y="403379"/>
                </a:lnTo>
                <a:lnTo>
                  <a:pt x="747290" y="400084"/>
                </a:lnTo>
                <a:lnTo>
                  <a:pt x="742494" y="400084"/>
                </a:lnTo>
                <a:lnTo>
                  <a:pt x="742494" y="396515"/>
                </a:lnTo>
                <a:lnTo>
                  <a:pt x="734701" y="396515"/>
                </a:lnTo>
                <a:lnTo>
                  <a:pt x="734701" y="394043"/>
                </a:lnTo>
                <a:lnTo>
                  <a:pt x="724509" y="394043"/>
                </a:lnTo>
                <a:lnTo>
                  <a:pt x="724509" y="396515"/>
                </a:lnTo>
                <a:lnTo>
                  <a:pt x="713118" y="396515"/>
                </a:lnTo>
                <a:lnTo>
                  <a:pt x="708022" y="400084"/>
                </a:lnTo>
                <a:lnTo>
                  <a:pt x="704126" y="400084"/>
                </a:lnTo>
                <a:lnTo>
                  <a:pt x="704126" y="396515"/>
                </a:lnTo>
                <a:lnTo>
                  <a:pt x="702927" y="396515"/>
                </a:lnTo>
                <a:lnTo>
                  <a:pt x="702927" y="394043"/>
                </a:lnTo>
                <a:lnTo>
                  <a:pt x="697831" y="394043"/>
                </a:lnTo>
                <a:lnTo>
                  <a:pt x="694234" y="396515"/>
                </a:lnTo>
                <a:lnTo>
                  <a:pt x="686440" y="396515"/>
                </a:lnTo>
                <a:lnTo>
                  <a:pt x="686440" y="400084"/>
                </a:lnTo>
                <a:lnTo>
                  <a:pt x="682843" y="400084"/>
                </a:lnTo>
                <a:lnTo>
                  <a:pt x="682843" y="408048"/>
                </a:lnTo>
                <a:lnTo>
                  <a:pt x="672651" y="408048"/>
                </a:lnTo>
                <a:lnTo>
                  <a:pt x="672651" y="403379"/>
                </a:lnTo>
                <a:lnTo>
                  <a:pt x="663659" y="403379"/>
                </a:lnTo>
                <a:lnTo>
                  <a:pt x="663659" y="408048"/>
                </a:lnTo>
                <a:lnTo>
                  <a:pt x="652268" y="408048"/>
                </a:lnTo>
                <a:lnTo>
                  <a:pt x="652268" y="418482"/>
                </a:lnTo>
                <a:lnTo>
                  <a:pt x="648371" y="418482"/>
                </a:lnTo>
                <a:lnTo>
                  <a:pt x="648371" y="420954"/>
                </a:lnTo>
                <a:lnTo>
                  <a:pt x="645973" y="420954"/>
                </a:lnTo>
                <a:lnTo>
                  <a:pt x="645973" y="418482"/>
                </a:lnTo>
                <a:lnTo>
                  <a:pt x="638179" y="418482"/>
                </a:lnTo>
                <a:lnTo>
                  <a:pt x="633084" y="415187"/>
                </a:lnTo>
                <a:lnTo>
                  <a:pt x="633084" y="418482"/>
                </a:lnTo>
                <a:lnTo>
                  <a:pt x="629486" y="418482"/>
                </a:lnTo>
                <a:lnTo>
                  <a:pt x="629486" y="415187"/>
                </a:lnTo>
                <a:lnTo>
                  <a:pt x="625590" y="415187"/>
                </a:lnTo>
                <a:lnTo>
                  <a:pt x="625590" y="411617"/>
                </a:lnTo>
                <a:lnTo>
                  <a:pt x="621693" y="411617"/>
                </a:lnTo>
                <a:lnTo>
                  <a:pt x="621693" y="415187"/>
                </a:lnTo>
                <a:lnTo>
                  <a:pt x="621693" y="411617"/>
                </a:lnTo>
                <a:lnTo>
                  <a:pt x="619295" y="411617"/>
                </a:lnTo>
                <a:lnTo>
                  <a:pt x="621693" y="411617"/>
                </a:lnTo>
                <a:lnTo>
                  <a:pt x="621693" y="408048"/>
                </a:lnTo>
                <a:lnTo>
                  <a:pt x="619295" y="408048"/>
                </a:lnTo>
                <a:lnTo>
                  <a:pt x="619295" y="403379"/>
                </a:lnTo>
                <a:lnTo>
                  <a:pt x="615398" y="403379"/>
                </a:lnTo>
                <a:lnTo>
                  <a:pt x="615398" y="400084"/>
                </a:lnTo>
                <a:lnTo>
                  <a:pt x="611501" y="400084"/>
                </a:lnTo>
                <a:lnTo>
                  <a:pt x="607904" y="396487"/>
                </a:lnTo>
                <a:lnTo>
                  <a:pt x="602808" y="396487"/>
                </a:lnTo>
                <a:lnTo>
                  <a:pt x="602808" y="394043"/>
                </a:lnTo>
                <a:lnTo>
                  <a:pt x="595015" y="394043"/>
                </a:lnTo>
                <a:lnTo>
                  <a:pt x="595015" y="396515"/>
                </a:lnTo>
                <a:lnTo>
                  <a:pt x="591418" y="394043"/>
                </a:lnTo>
                <a:lnTo>
                  <a:pt x="588720" y="390748"/>
                </a:lnTo>
                <a:lnTo>
                  <a:pt x="591418" y="390748"/>
                </a:lnTo>
                <a:lnTo>
                  <a:pt x="591418" y="387178"/>
                </a:lnTo>
                <a:lnTo>
                  <a:pt x="588720" y="387178"/>
                </a:lnTo>
                <a:lnTo>
                  <a:pt x="588720" y="383609"/>
                </a:lnTo>
                <a:lnTo>
                  <a:pt x="585123" y="383609"/>
                </a:lnTo>
                <a:lnTo>
                  <a:pt x="588720" y="380314"/>
                </a:lnTo>
                <a:lnTo>
                  <a:pt x="585123" y="380314"/>
                </a:lnTo>
                <a:lnTo>
                  <a:pt x="585123" y="372076"/>
                </a:lnTo>
                <a:lnTo>
                  <a:pt x="581226" y="372076"/>
                </a:lnTo>
                <a:lnTo>
                  <a:pt x="581226" y="368506"/>
                </a:lnTo>
                <a:lnTo>
                  <a:pt x="577329" y="368506"/>
                </a:lnTo>
                <a:lnTo>
                  <a:pt x="577329" y="367408"/>
                </a:lnTo>
                <a:lnTo>
                  <a:pt x="573432" y="367408"/>
                </a:lnTo>
                <a:lnTo>
                  <a:pt x="573432" y="362739"/>
                </a:lnTo>
                <a:lnTo>
                  <a:pt x="568636" y="367408"/>
                </a:lnTo>
                <a:lnTo>
                  <a:pt x="568636" y="362739"/>
                </a:lnTo>
                <a:lnTo>
                  <a:pt x="564739" y="359170"/>
                </a:lnTo>
                <a:lnTo>
                  <a:pt x="568636" y="359170"/>
                </a:lnTo>
                <a:lnTo>
                  <a:pt x="568636" y="355875"/>
                </a:lnTo>
                <a:lnTo>
                  <a:pt x="563540" y="355875"/>
                </a:lnTo>
                <a:lnTo>
                  <a:pt x="563540" y="348735"/>
                </a:lnTo>
                <a:lnTo>
                  <a:pt x="558444" y="348735"/>
                </a:lnTo>
                <a:lnTo>
                  <a:pt x="558444" y="344067"/>
                </a:lnTo>
                <a:lnTo>
                  <a:pt x="547054" y="344067"/>
                </a:lnTo>
                <a:lnTo>
                  <a:pt x="547054" y="342969"/>
                </a:lnTo>
                <a:lnTo>
                  <a:pt x="536862" y="342969"/>
                </a:lnTo>
                <a:lnTo>
                  <a:pt x="536862" y="339674"/>
                </a:lnTo>
                <a:lnTo>
                  <a:pt x="527869" y="339674"/>
                </a:lnTo>
                <a:lnTo>
                  <a:pt x="527869" y="335005"/>
                </a:lnTo>
                <a:lnTo>
                  <a:pt x="520375" y="335005"/>
                </a:lnTo>
                <a:lnTo>
                  <a:pt x="520375" y="339674"/>
                </a:lnTo>
                <a:lnTo>
                  <a:pt x="516479" y="339674"/>
                </a:lnTo>
                <a:lnTo>
                  <a:pt x="516479" y="335005"/>
                </a:lnTo>
                <a:lnTo>
                  <a:pt x="502390" y="335005"/>
                </a:lnTo>
                <a:lnTo>
                  <a:pt x="502390" y="339674"/>
                </a:lnTo>
                <a:lnTo>
                  <a:pt x="498793" y="342969"/>
                </a:lnTo>
                <a:lnTo>
                  <a:pt x="498793" y="348735"/>
                </a:lnTo>
                <a:lnTo>
                  <a:pt x="489800" y="348735"/>
                </a:lnTo>
                <a:lnTo>
                  <a:pt x="489800" y="352305"/>
                </a:lnTo>
                <a:lnTo>
                  <a:pt x="485904" y="352305"/>
                </a:lnTo>
                <a:lnTo>
                  <a:pt x="482306" y="348707"/>
                </a:lnTo>
                <a:lnTo>
                  <a:pt x="475712" y="348707"/>
                </a:lnTo>
                <a:lnTo>
                  <a:pt x="475712" y="352305"/>
                </a:lnTo>
                <a:lnTo>
                  <a:pt x="455628" y="352305"/>
                </a:lnTo>
                <a:lnTo>
                  <a:pt x="455628" y="355875"/>
                </a:lnTo>
                <a:lnTo>
                  <a:pt x="445436" y="355875"/>
                </a:lnTo>
                <a:lnTo>
                  <a:pt x="445436" y="352305"/>
                </a:lnTo>
                <a:lnTo>
                  <a:pt x="441540" y="352305"/>
                </a:lnTo>
                <a:lnTo>
                  <a:pt x="441540" y="348735"/>
                </a:lnTo>
                <a:lnTo>
                  <a:pt x="437643" y="348735"/>
                </a:lnTo>
                <a:lnTo>
                  <a:pt x="437643" y="344067"/>
                </a:lnTo>
                <a:lnTo>
                  <a:pt x="428950" y="344067"/>
                </a:lnTo>
                <a:lnTo>
                  <a:pt x="428950" y="342969"/>
                </a:lnTo>
                <a:lnTo>
                  <a:pt x="403471" y="342969"/>
                </a:lnTo>
                <a:lnTo>
                  <a:pt x="407368" y="339674"/>
                </a:lnTo>
                <a:lnTo>
                  <a:pt x="398375" y="339674"/>
                </a:lnTo>
                <a:lnTo>
                  <a:pt x="398375" y="342969"/>
                </a:lnTo>
                <a:lnTo>
                  <a:pt x="397176" y="342969"/>
                </a:lnTo>
                <a:lnTo>
                  <a:pt x="397176" y="344067"/>
                </a:lnTo>
                <a:lnTo>
                  <a:pt x="393279" y="344067"/>
                </a:lnTo>
                <a:lnTo>
                  <a:pt x="393279" y="348735"/>
                </a:lnTo>
                <a:lnTo>
                  <a:pt x="389682" y="348735"/>
                </a:lnTo>
                <a:lnTo>
                  <a:pt x="389682" y="352305"/>
                </a:lnTo>
                <a:lnTo>
                  <a:pt x="393279" y="352305"/>
                </a:lnTo>
                <a:lnTo>
                  <a:pt x="393279" y="368506"/>
                </a:lnTo>
                <a:lnTo>
                  <a:pt x="397176" y="368506"/>
                </a:lnTo>
                <a:lnTo>
                  <a:pt x="397176" y="372076"/>
                </a:lnTo>
                <a:lnTo>
                  <a:pt x="393279" y="372076"/>
                </a:lnTo>
                <a:lnTo>
                  <a:pt x="393279" y="376744"/>
                </a:lnTo>
                <a:lnTo>
                  <a:pt x="397176" y="376744"/>
                </a:lnTo>
                <a:lnTo>
                  <a:pt x="397176" y="387178"/>
                </a:lnTo>
                <a:lnTo>
                  <a:pt x="398375" y="387178"/>
                </a:lnTo>
                <a:lnTo>
                  <a:pt x="397176" y="390748"/>
                </a:lnTo>
                <a:lnTo>
                  <a:pt x="397176" y="394043"/>
                </a:lnTo>
                <a:lnTo>
                  <a:pt x="393279" y="394043"/>
                </a:lnTo>
                <a:lnTo>
                  <a:pt x="393279" y="396515"/>
                </a:lnTo>
                <a:lnTo>
                  <a:pt x="384586" y="396515"/>
                </a:lnTo>
                <a:lnTo>
                  <a:pt x="384586" y="400084"/>
                </a:lnTo>
                <a:lnTo>
                  <a:pt x="389682" y="400084"/>
                </a:lnTo>
                <a:lnTo>
                  <a:pt x="384586" y="400084"/>
                </a:lnTo>
                <a:lnTo>
                  <a:pt x="384586" y="411617"/>
                </a:lnTo>
                <a:lnTo>
                  <a:pt x="380689" y="411617"/>
                </a:lnTo>
                <a:lnTo>
                  <a:pt x="380689" y="415187"/>
                </a:lnTo>
                <a:lnTo>
                  <a:pt x="376792" y="418482"/>
                </a:lnTo>
                <a:lnTo>
                  <a:pt x="376792" y="420954"/>
                </a:lnTo>
                <a:lnTo>
                  <a:pt x="373195" y="420954"/>
                </a:lnTo>
                <a:lnTo>
                  <a:pt x="373195" y="427818"/>
                </a:lnTo>
                <a:lnTo>
                  <a:pt x="376792" y="427818"/>
                </a:lnTo>
                <a:lnTo>
                  <a:pt x="376792" y="431388"/>
                </a:lnTo>
                <a:lnTo>
                  <a:pt x="373195" y="431388"/>
                </a:lnTo>
                <a:lnTo>
                  <a:pt x="373195" y="436056"/>
                </a:lnTo>
                <a:lnTo>
                  <a:pt x="366601" y="436056"/>
                </a:lnTo>
                <a:lnTo>
                  <a:pt x="366601" y="431388"/>
                </a:lnTo>
                <a:lnTo>
                  <a:pt x="363004" y="431388"/>
                </a:lnTo>
                <a:lnTo>
                  <a:pt x="363004" y="427818"/>
                </a:lnTo>
                <a:lnTo>
                  <a:pt x="359107" y="427818"/>
                </a:lnTo>
                <a:lnTo>
                  <a:pt x="359107" y="431388"/>
                </a:lnTo>
                <a:lnTo>
                  <a:pt x="354011" y="431388"/>
                </a:lnTo>
                <a:lnTo>
                  <a:pt x="354011" y="436056"/>
                </a:lnTo>
                <a:lnTo>
                  <a:pt x="350114" y="436056"/>
                </a:lnTo>
                <a:lnTo>
                  <a:pt x="354011" y="436056"/>
                </a:lnTo>
                <a:lnTo>
                  <a:pt x="354011" y="444294"/>
                </a:lnTo>
                <a:lnTo>
                  <a:pt x="350114" y="444294"/>
                </a:lnTo>
                <a:lnTo>
                  <a:pt x="350114" y="448688"/>
                </a:lnTo>
                <a:lnTo>
                  <a:pt x="354011" y="448688"/>
                </a:lnTo>
                <a:lnTo>
                  <a:pt x="354011" y="452257"/>
                </a:lnTo>
                <a:lnTo>
                  <a:pt x="350114" y="455827"/>
                </a:lnTo>
                <a:lnTo>
                  <a:pt x="346517" y="455827"/>
                </a:lnTo>
                <a:lnTo>
                  <a:pt x="346517" y="452257"/>
                </a:lnTo>
                <a:lnTo>
                  <a:pt x="342620" y="452257"/>
                </a:lnTo>
                <a:lnTo>
                  <a:pt x="340222" y="455827"/>
                </a:lnTo>
                <a:lnTo>
                  <a:pt x="332429" y="455827"/>
                </a:lnTo>
                <a:lnTo>
                  <a:pt x="332429" y="459397"/>
                </a:lnTo>
                <a:lnTo>
                  <a:pt x="323436" y="459397"/>
                </a:lnTo>
                <a:lnTo>
                  <a:pt x="323436" y="467360"/>
                </a:lnTo>
                <a:lnTo>
                  <a:pt x="319839" y="467360"/>
                </a:lnTo>
                <a:lnTo>
                  <a:pt x="319839" y="470930"/>
                </a:lnTo>
                <a:lnTo>
                  <a:pt x="315942" y="470930"/>
                </a:lnTo>
                <a:lnTo>
                  <a:pt x="315942" y="472028"/>
                </a:lnTo>
                <a:lnTo>
                  <a:pt x="314743" y="472028"/>
                </a:lnTo>
                <a:lnTo>
                  <a:pt x="314743" y="476696"/>
                </a:lnTo>
                <a:lnTo>
                  <a:pt x="309647" y="476696"/>
                </a:lnTo>
                <a:lnTo>
                  <a:pt x="309647" y="480266"/>
                </a:lnTo>
                <a:lnTo>
                  <a:pt x="305750" y="480266"/>
                </a:lnTo>
                <a:lnTo>
                  <a:pt x="305750" y="483561"/>
                </a:lnTo>
                <a:lnTo>
                  <a:pt x="302153" y="483561"/>
                </a:lnTo>
                <a:lnTo>
                  <a:pt x="302153" y="494270"/>
                </a:lnTo>
                <a:lnTo>
                  <a:pt x="285367" y="494270"/>
                </a:lnTo>
                <a:lnTo>
                  <a:pt x="285367" y="496467"/>
                </a:lnTo>
                <a:lnTo>
                  <a:pt x="289264" y="500037"/>
                </a:lnTo>
                <a:lnTo>
                  <a:pt x="289264" y="503332"/>
                </a:lnTo>
                <a:lnTo>
                  <a:pt x="285367" y="503332"/>
                </a:lnTo>
                <a:lnTo>
                  <a:pt x="285367" y="508000"/>
                </a:lnTo>
                <a:lnTo>
                  <a:pt x="284168" y="508000"/>
                </a:lnTo>
                <a:lnTo>
                  <a:pt x="279072" y="503332"/>
                </a:lnTo>
                <a:lnTo>
                  <a:pt x="279072" y="496467"/>
                </a:lnTo>
                <a:lnTo>
                  <a:pt x="275475" y="496467"/>
                </a:lnTo>
                <a:lnTo>
                  <a:pt x="271578" y="494270"/>
                </a:lnTo>
                <a:lnTo>
                  <a:pt x="258988" y="494270"/>
                </a:lnTo>
                <a:lnTo>
                  <a:pt x="258988" y="496467"/>
                </a:lnTo>
                <a:lnTo>
                  <a:pt x="257490" y="496467"/>
                </a:lnTo>
                <a:lnTo>
                  <a:pt x="257490" y="483561"/>
                </a:lnTo>
                <a:lnTo>
                  <a:pt x="258988" y="483561"/>
                </a:lnTo>
                <a:lnTo>
                  <a:pt x="258988" y="480266"/>
                </a:lnTo>
                <a:lnTo>
                  <a:pt x="257490" y="480266"/>
                </a:lnTo>
                <a:lnTo>
                  <a:pt x="258988" y="476696"/>
                </a:lnTo>
                <a:lnTo>
                  <a:pt x="258988" y="472028"/>
                </a:lnTo>
                <a:lnTo>
                  <a:pt x="264084" y="472028"/>
                </a:lnTo>
                <a:lnTo>
                  <a:pt x="264084" y="470930"/>
                </a:lnTo>
                <a:lnTo>
                  <a:pt x="267681" y="470930"/>
                </a:lnTo>
                <a:lnTo>
                  <a:pt x="267681" y="467360"/>
                </a:lnTo>
                <a:lnTo>
                  <a:pt x="264084" y="462692"/>
                </a:lnTo>
                <a:lnTo>
                  <a:pt x="267681" y="462692"/>
                </a:lnTo>
                <a:lnTo>
                  <a:pt x="264084" y="462692"/>
                </a:lnTo>
                <a:lnTo>
                  <a:pt x="264084" y="455827"/>
                </a:lnTo>
                <a:lnTo>
                  <a:pt x="258988" y="452257"/>
                </a:lnTo>
                <a:lnTo>
                  <a:pt x="258988" y="431388"/>
                </a:lnTo>
                <a:lnTo>
                  <a:pt x="264084" y="431388"/>
                </a:lnTo>
                <a:lnTo>
                  <a:pt x="264084" y="427818"/>
                </a:lnTo>
                <a:lnTo>
                  <a:pt x="258988" y="427818"/>
                </a:lnTo>
                <a:lnTo>
                  <a:pt x="258988" y="420954"/>
                </a:lnTo>
                <a:lnTo>
                  <a:pt x="253893" y="420954"/>
                </a:lnTo>
                <a:lnTo>
                  <a:pt x="253893" y="411617"/>
                </a:lnTo>
                <a:lnTo>
                  <a:pt x="249996" y="411617"/>
                </a:lnTo>
                <a:lnTo>
                  <a:pt x="249996" y="403379"/>
                </a:lnTo>
                <a:lnTo>
                  <a:pt x="244900" y="403379"/>
                </a:lnTo>
                <a:lnTo>
                  <a:pt x="244900" y="400084"/>
                </a:lnTo>
                <a:lnTo>
                  <a:pt x="241003" y="400084"/>
                </a:lnTo>
                <a:lnTo>
                  <a:pt x="241003" y="396515"/>
                </a:lnTo>
                <a:lnTo>
                  <a:pt x="237406" y="396515"/>
                </a:lnTo>
                <a:lnTo>
                  <a:pt x="237406" y="390748"/>
                </a:lnTo>
                <a:lnTo>
                  <a:pt x="233509" y="390748"/>
                </a:lnTo>
                <a:lnTo>
                  <a:pt x="233509" y="380314"/>
                </a:lnTo>
                <a:lnTo>
                  <a:pt x="233509" y="383609"/>
                </a:lnTo>
                <a:lnTo>
                  <a:pt x="233509" y="380314"/>
                </a:lnTo>
                <a:lnTo>
                  <a:pt x="237406" y="380314"/>
                </a:lnTo>
                <a:lnTo>
                  <a:pt x="237406" y="376744"/>
                </a:lnTo>
                <a:lnTo>
                  <a:pt x="241003" y="376744"/>
                </a:lnTo>
                <a:lnTo>
                  <a:pt x="241003" y="368506"/>
                </a:lnTo>
                <a:lnTo>
                  <a:pt x="237406" y="368506"/>
                </a:lnTo>
                <a:lnTo>
                  <a:pt x="237406" y="367408"/>
                </a:lnTo>
                <a:lnTo>
                  <a:pt x="241003" y="367408"/>
                </a:lnTo>
                <a:lnTo>
                  <a:pt x="237406" y="367408"/>
                </a:lnTo>
                <a:lnTo>
                  <a:pt x="237406" y="362739"/>
                </a:lnTo>
                <a:lnTo>
                  <a:pt x="233509" y="362739"/>
                </a:lnTo>
                <a:lnTo>
                  <a:pt x="233509" y="359170"/>
                </a:lnTo>
                <a:lnTo>
                  <a:pt x="227214" y="359170"/>
                </a:lnTo>
                <a:lnTo>
                  <a:pt x="227214" y="355875"/>
                </a:lnTo>
                <a:lnTo>
                  <a:pt x="230811" y="352278"/>
                </a:lnTo>
                <a:lnTo>
                  <a:pt x="227214" y="352278"/>
                </a:lnTo>
                <a:lnTo>
                  <a:pt x="227214" y="348735"/>
                </a:lnTo>
                <a:lnTo>
                  <a:pt x="210728" y="348735"/>
                </a:lnTo>
                <a:lnTo>
                  <a:pt x="210728" y="352305"/>
                </a:lnTo>
                <a:lnTo>
                  <a:pt x="202934" y="352305"/>
                </a:lnTo>
                <a:lnTo>
                  <a:pt x="202934" y="348735"/>
                </a:lnTo>
                <a:lnTo>
                  <a:pt x="200536" y="348735"/>
                </a:lnTo>
                <a:lnTo>
                  <a:pt x="196639" y="344067"/>
                </a:lnTo>
                <a:lnTo>
                  <a:pt x="192742" y="344067"/>
                </a:lnTo>
                <a:lnTo>
                  <a:pt x="192742" y="342969"/>
                </a:lnTo>
                <a:lnTo>
                  <a:pt x="189145" y="342969"/>
                </a:lnTo>
                <a:lnTo>
                  <a:pt x="189145" y="344067"/>
                </a:lnTo>
                <a:lnTo>
                  <a:pt x="184050" y="344067"/>
                </a:lnTo>
                <a:lnTo>
                  <a:pt x="184050" y="339674"/>
                </a:lnTo>
                <a:lnTo>
                  <a:pt x="175057" y="339674"/>
                </a:lnTo>
                <a:lnTo>
                  <a:pt x="175057" y="335005"/>
                </a:lnTo>
                <a:lnTo>
                  <a:pt x="169961" y="335005"/>
                </a:lnTo>
                <a:lnTo>
                  <a:pt x="169961" y="339674"/>
                </a:lnTo>
                <a:lnTo>
                  <a:pt x="166364" y="339674"/>
                </a:lnTo>
                <a:lnTo>
                  <a:pt x="166364" y="335005"/>
                </a:lnTo>
                <a:lnTo>
                  <a:pt x="139686" y="335005"/>
                </a:lnTo>
                <a:lnTo>
                  <a:pt x="135789" y="331436"/>
                </a:lnTo>
                <a:lnTo>
                  <a:pt x="131892" y="327866"/>
                </a:lnTo>
                <a:lnTo>
                  <a:pt x="128295" y="324269"/>
                </a:lnTo>
                <a:lnTo>
                  <a:pt x="128295" y="311665"/>
                </a:lnTo>
                <a:lnTo>
                  <a:pt x="124398" y="308095"/>
                </a:lnTo>
                <a:lnTo>
                  <a:pt x="119302" y="303427"/>
                </a:lnTo>
                <a:lnTo>
                  <a:pt x="118103" y="300132"/>
                </a:lnTo>
                <a:lnTo>
                  <a:pt x="118103" y="296562"/>
                </a:lnTo>
                <a:lnTo>
                  <a:pt x="114206" y="296562"/>
                </a:lnTo>
                <a:lnTo>
                  <a:pt x="114206" y="290796"/>
                </a:lnTo>
                <a:lnTo>
                  <a:pt x="110310" y="290796"/>
                </a:lnTo>
                <a:lnTo>
                  <a:pt x="110310" y="287226"/>
                </a:lnTo>
                <a:lnTo>
                  <a:pt x="105214" y="287226"/>
                </a:lnTo>
                <a:lnTo>
                  <a:pt x="105214" y="283656"/>
                </a:lnTo>
                <a:lnTo>
                  <a:pt x="97720" y="283656"/>
                </a:lnTo>
                <a:lnTo>
                  <a:pt x="97720" y="280361"/>
                </a:lnTo>
                <a:lnTo>
                  <a:pt x="93823" y="280361"/>
                </a:lnTo>
                <a:lnTo>
                  <a:pt x="93823" y="272123"/>
                </a:lnTo>
                <a:lnTo>
                  <a:pt x="87528" y="272123"/>
                </a:lnTo>
                <a:lnTo>
                  <a:pt x="87528" y="262787"/>
                </a:lnTo>
                <a:lnTo>
                  <a:pt x="91425" y="262787"/>
                </a:lnTo>
                <a:lnTo>
                  <a:pt x="91425" y="259217"/>
                </a:lnTo>
                <a:lnTo>
                  <a:pt x="87528" y="255922"/>
                </a:lnTo>
                <a:lnTo>
                  <a:pt x="87528" y="252352"/>
                </a:lnTo>
                <a:lnTo>
                  <a:pt x="91425" y="252352"/>
                </a:lnTo>
                <a:lnTo>
                  <a:pt x="91425" y="244115"/>
                </a:lnTo>
                <a:lnTo>
                  <a:pt x="87528" y="244115"/>
                </a:lnTo>
                <a:lnTo>
                  <a:pt x="91425" y="244115"/>
                </a:lnTo>
                <a:lnTo>
                  <a:pt x="91425" y="240819"/>
                </a:lnTo>
                <a:lnTo>
                  <a:pt x="93823" y="240819"/>
                </a:lnTo>
                <a:lnTo>
                  <a:pt x="93823" y="239446"/>
                </a:lnTo>
                <a:lnTo>
                  <a:pt x="91425" y="239446"/>
                </a:lnTo>
                <a:lnTo>
                  <a:pt x="91425" y="234778"/>
                </a:lnTo>
                <a:lnTo>
                  <a:pt x="87528" y="234778"/>
                </a:lnTo>
                <a:lnTo>
                  <a:pt x="87528" y="231483"/>
                </a:lnTo>
                <a:lnTo>
                  <a:pt x="83631" y="231483"/>
                </a:lnTo>
                <a:lnTo>
                  <a:pt x="83631" y="227914"/>
                </a:lnTo>
                <a:lnTo>
                  <a:pt x="80034" y="227914"/>
                </a:lnTo>
                <a:lnTo>
                  <a:pt x="80034" y="231483"/>
                </a:lnTo>
                <a:lnTo>
                  <a:pt x="67145" y="231483"/>
                </a:lnTo>
                <a:lnTo>
                  <a:pt x="67145" y="234778"/>
                </a:lnTo>
                <a:lnTo>
                  <a:pt x="60850" y="234778"/>
                </a:lnTo>
                <a:lnTo>
                  <a:pt x="60850" y="239446"/>
                </a:lnTo>
                <a:lnTo>
                  <a:pt x="60850" y="227914"/>
                </a:lnTo>
                <a:lnTo>
                  <a:pt x="53356" y="227914"/>
                </a:lnTo>
                <a:lnTo>
                  <a:pt x="53356" y="224344"/>
                </a:lnTo>
                <a:lnTo>
                  <a:pt x="49459" y="224344"/>
                </a:lnTo>
                <a:lnTo>
                  <a:pt x="49459" y="216381"/>
                </a:lnTo>
                <a:lnTo>
                  <a:pt x="45562" y="216381"/>
                </a:lnTo>
                <a:lnTo>
                  <a:pt x="40467" y="215282"/>
                </a:lnTo>
                <a:lnTo>
                  <a:pt x="40467" y="211712"/>
                </a:lnTo>
                <a:lnTo>
                  <a:pt x="36869" y="211712"/>
                </a:lnTo>
                <a:lnTo>
                  <a:pt x="36869" y="207044"/>
                </a:lnTo>
                <a:lnTo>
                  <a:pt x="40467" y="207044"/>
                </a:lnTo>
                <a:lnTo>
                  <a:pt x="40467" y="199905"/>
                </a:lnTo>
                <a:lnTo>
                  <a:pt x="35670" y="199905"/>
                </a:lnTo>
                <a:lnTo>
                  <a:pt x="35670" y="193040"/>
                </a:lnTo>
                <a:lnTo>
                  <a:pt x="30575" y="193040"/>
                </a:lnTo>
                <a:lnTo>
                  <a:pt x="30575" y="189470"/>
                </a:lnTo>
                <a:lnTo>
                  <a:pt x="35670" y="189470"/>
                </a:lnTo>
                <a:lnTo>
                  <a:pt x="35670" y="187274"/>
                </a:lnTo>
                <a:lnTo>
                  <a:pt x="30575" y="187274"/>
                </a:lnTo>
                <a:lnTo>
                  <a:pt x="30575" y="183704"/>
                </a:lnTo>
                <a:lnTo>
                  <a:pt x="26678" y="183704"/>
                </a:lnTo>
                <a:lnTo>
                  <a:pt x="26678" y="175741"/>
                </a:lnTo>
                <a:lnTo>
                  <a:pt x="19184" y="175741"/>
                </a:lnTo>
                <a:lnTo>
                  <a:pt x="19184" y="168601"/>
                </a:lnTo>
                <a:lnTo>
                  <a:pt x="15287" y="168601"/>
                </a:lnTo>
                <a:lnTo>
                  <a:pt x="15287" y="162835"/>
                </a:lnTo>
                <a:lnTo>
                  <a:pt x="10191" y="162835"/>
                </a:lnTo>
                <a:lnTo>
                  <a:pt x="10191" y="159265"/>
                </a:lnTo>
                <a:lnTo>
                  <a:pt x="15287" y="159265"/>
                </a:lnTo>
                <a:lnTo>
                  <a:pt x="15287" y="155970"/>
                </a:lnTo>
                <a:lnTo>
                  <a:pt x="19184" y="155970"/>
                </a:lnTo>
                <a:lnTo>
                  <a:pt x="10191" y="155970"/>
                </a:lnTo>
                <a:lnTo>
                  <a:pt x="10191" y="152400"/>
                </a:lnTo>
                <a:lnTo>
                  <a:pt x="8992" y="152400"/>
                </a:lnTo>
                <a:lnTo>
                  <a:pt x="8992" y="147732"/>
                </a:lnTo>
                <a:lnTo>
                  <a:pt x="10191" y="147732"/>
                </a:lnTo>
                <a:lnTo>
                  <a:pt x="10191" y="144162"/>
                </a:lnTo>
                <a:lnTo>
                  <a:pt x="8992" y="140867"/>
                </a:lnTo>
                <a:lnTo>
                  <a:pt x="8992" y="131531"/>
                </a:lnTo>
                <a:lnTo>
                  <a:pt x="5095" y="131531"/>
                </a:lnTo>
                <a:lnTo>
                  <a:pt x="5095" y="121096"/>
                </a:lnTo>
                <a:lnTo>
                  <a:pt x="0" y="116428"/>
                </a:lnTo>
                <a:lnTo>
                  <a:pt x="8992" y="116428"/>
                </a:lnTo>
                <a:lnTo>
                  <a:pt x="8992" y="111760"/>
                </a:lnTo>
                <a:lnTo>
                  <a:pt x="15287" y="111760"/>
                </a:lnTo>
                <a:lnTo>
                  <a:pt x="19184" y="107092"/>
                </a:lnTo>
                <a:lnTo>
                  <a:pt x="40467" y="107092"/>
                </a:lnTo>
                <a:lnTo>
                  <a:pt x="40467" y="111760"/>
                </a:lnTo>
                <a:lnTo>
                  <a:pt x="49459" y="111760"/>
                </a:lnTo>
                <a:lnTo>
                  <a:pt x="49459" y="107092"/>
                </a:lnTo>
                <a:lnTo>
                  <a:pt x="53356" y="107092"/>
                </a:lnTo>
                <a:lnTo>
                  <a:pt x="53356" y="111760"/>
                </a:lnTo>
                <a:lnTo>
                  <a:pt x="56953" y="111760"/>
                </a:lnTo>
                <a:lnTo>
                  <a:pt x="56953" y="121096"/>
                </a:lnTo>
                <a:lnTo>
                  <a:pt x="63548" y="121096"/>
                </a:lnTo>
                <a:lnTo>
                  <a:pt x="67145" y="124391"/>
                </a:lnTo>
                <a:lnTo>
                  <a:pt x="80034" y="124391"/>
                </a:lnTo>
                <a:lnTo>
                  <a:pt x="80034" y="127961"/>
                </a:lnTo>
                <a:lnTo>
                  <a:pt x="83631" y="124364"/>
                </a:lnTo>
                <a:lnTo>
                  <a:pt x="83631" y="121096"/>
                </a:lnTo>
                <a:lnTo>
                  <a:pt x="80034" y="121096"/>
                </a:lnTo>
                <a:lnTo>
                  <a:pt x="80034" y="116428"/>
                </a:lnTo>
                <a:lnTo>
                  <a:pt x="74938" y="116428"/>
                </a:lnTo>
                <a:lnTo>
                  <a:pt x="74938" y="112858"/>
                </a:lnTo>
                <a:lnTo>
                  <a:pt x="71042" y="112858"/>
                </a:lnTo>
                <a:lnTo>
                  <a:pt x="74938" y="111760"/>
                </a:lnTo>
                <a:lnTo>
                  <a:pt x="74938" y="96657"/>
                </a:lnTo>
                <a:lnTo>
                  <a:pt x="71042" y="96657"/>
                </a:lnTo>
                <a:lnTo>
                  <a:pt x="71042" y="87321"/>
                </a:lnTo>
                <a:lnTo>
                  <a:pt x="67145" y="87321"/>
                </a:lnTo>
                <a:lnTo>
                  <a:pt x="67145" y="75788"/>
                </a:lnTo>
                <a:lnTo>
                  <a:pt x="63548" y="72191"/>
                </a:lnTo>
                <a:lnTo>
                  <a:pt x="67145" y="72191"/>
                </a:lnTo>
                <a:lnTo>
                  <a:pt x="63548" y="68649"/>
                </a:lnTo>
                <a:lnTo>
                  <a:pt x="71042" y="68649"/>
                </a:lnTo>
                <a:lnTo>
                  <a:pt x="74938" y="72218"/>
                </a:lnTo>
                <a:lnTo>
                  <a:pt x="74938" y="75788"/>
                </a:lnTo>
                <a:lnTo>
                  <a:pt x="80034" y="75788"/>
                </a:lnTo>
                <a:lnTo>
                  <a:pt x="80034" y="80182"/>
                </a:lnTo>
                <a:lnTo>
                  <a:pt x="83631" y="83779"/>
                </a:lnTo>
                <a:lnTo>
                  <a:pt x="83631" y="88419"/>
                </a:lnTo>
                <a:lnTo>
                  <a:pt x="87528" y="88419"/>
                </a:lnTo>
                <a:lnTo>
                  <a:pt x="87528" y="93088"/>
                </a:lnTo>
                <a:lnTo>
                  <a:pt x="91425" y="93088"/>
                </a:lnTo>
                <a:lnTo>
                  <a:pt x="91425" y="96657"/>
                </a:lnTo>
                <a:lnTo>
                  <a:pt x="93823" y="96657"/>
                </a:lnTo>
                <a:lnTo>
                  <a:pt x="93823" y="99952"/>
                </a:lnTo>
                <a:lnTo>
                  <a:pt x="97720" y="99952"/>
                </a:lnTo>
                <a:lnTo>
                  <a:pt x="101617" y="103522"/>
                </a:lnTo>
                <a:lnTo>
                  <a:pt x="101617" y="107092"/>
                </a:lnTo>
                <a:lnTo>
                  <a:pt x="105214" y="107092"/>
                </a:lnTo>
                <a:lnTo>
                  <a:pt x="105214" y="111760"/>
                </a:lnTo>
                <a:lnTo>
                  <a:pt x="105214" y="107092"/>
                </a:lnTo>
                <a:lnTo>
                  <a:pt x="105214" y="111760"/>
                </a:lnTo>
                <a:lnTo>
                  <a:pt x="105214" y="107092"/>
                </a:lnTo>
                <a:lnTo>
                  <a:pt x="105214" y="111760"/>
                </a:lnTo>
                <a:lnTo>
                  <a:pt x="110310" y="111760"/>
                </a:lnTo>
                <a:lnTo>
                  <a:pt x="110310" y="112858"/>
                </a:lnTo>
                <a:lnTo>
                  <a:pt x="114206" y="112858"/>
                </a:lnTo>
                <a:lnTo>
                  <a:pt x="114206" y="116428"/>
                </a:lnTo>
                <a:lnTo>
                  <a:pt x="118103" y="116428"/>
                </a:lnTo>
                <a:lnTo>
                  <a:pt x="114206" y="116428"/>
                </a:lnTo>
                <a:lnTo>
                  <a:pt x="114206" y="112858"/>
                </a:lnTo>
                <a:lnTo>
                  <a:pt x="119302" y="112858"/>
                </a:lnTo>
                <a:lnTo>
                  <a:pt x="119302" y="116428"/>
                </a:lnTo>
                <a:lnTo>
                  <a:pt x="124398" y="116428"/>
                </a:lnTo>
                <a:lnTo>
                  <a:pt x="124398" y="111760"/>
                </a:lnTo>
                <a:lnTo>
                  <a:pt x="124398" y="112858"/>
                </a:lnTo>
                <a:lnTo>
                  <a:pt x="124398" y="111760"/>
                </a:lnTo>
                <a:lnTo>
                  <a:pt x="131892" y="111760"/>
                </a:lnTo>
                <a:lnTo>
                  <a:pt x="135789" y="107092"/>
                </a:lnTo>
                <a:lnTo>
                  <a:pt x="131892" y="107092"/>
                </a:lnTo>
                <a:lnTo>
                  <a:pt x="131892" y="103522"/>
                </a:lnTo>
                <a:lnTo>
                  <a:pt x="135789" y="103522"/>
                </a:lnTo>
                <a:lnTo>
                  <a:pt x="135789" y="99952"/>
                </a:lnTo>
                <a:lnTo>
                  <a:pt x="139686" y="99952"/>
                </a:lnTo>
                <a:lnTo>
                  <a:pt x="139686" y="96657"/>
                </a:lnTo>
                <a:lnTo>
                  <a:pt x="135789" y="96657"/>
                </a:lnTo>
                <a:lnTo>
                  <a:pt x="139686" y="96657"/>
                </a:lnTo>
                <a:lnTo>
                  <a:pt x="135789" y="93088"/>
                </a:lnTo>
                <a:lnTo>
                  <a:pt x="128295" y="93088"/>
                </a:lnTo>
                <a:lnTo>
                  <a:pt x="131892" y="93088"/>
                </a:lnTo>
                <a:lnTo>
                  <a:pt x="128295" y="93088"/>
                </a:lnTo>
                <a:lnTo>
                  <a:pt x="128295" y="87321"/>
                </a:lnTo>
                <a:lnTo>
                  <a:pt x="124398" y="87321"/>
                </a:lnTo>
                <a:lnTo>
                  <a:pt x="124398" y="83751"/>
                </a:lnTo>
                <a:lnTo>
                  <a:pt x="119302" y="83751"/>
                </a:lnTo>
                <a:lnTo>
                  <a:pt x="119302" y="80182"/>
                </a:lnTo>
                <a:lnTo>
                  <a:pt x="110310" y="80182"/>
                </a:lnTo>
                <a:lnTo>
                  <a:pt x="110310" y="75788"/>
                </a:lnTo>
                <a:lnTo>
                  <a:pt x="114206" y="72218"/>
                </a:lnTo>
                <a:lnTo>
                  <a:pt x="114206" y="68649"/>
                </a:lnTo>
                <a:lnTo>
                  <a:pt x="118103" y="68649"/>
                </a:lnTo>
                <a:lnTo>
                  <a:pt x="118103" y="61784"/>
                </a:lnTo>
                <a:lnTo>
                  <a:pt x="119302" y="61784"/>
                </a:lnTo>
                <a:lnTo>
                  <a:pt x="119302" y="59312"/>
                </a:lnTo>
                <a:lnTo>
                  <a:pt x="128295" y="59312"/>
                </a:lnTo>
                <a:lnTo>
                  <a:pt x="128295" y="56017"/>
                </a:lnTo>
                <a:lnTo>
                  <a:pt x="131892" y="56017"/>
                </a:lnTo>
                <a:lnTo>
                  <a:pt x="131892" y="52448"/>
                </a:lnTo>
                <a:lnTo>
                  <a:pt x="135789" y="52448"/>
                </a:lnTo>
                <a:lnTo>
                  <a:pt x="135789" y="47779"/>
                </a:lnTo>
                <a:lnTo>
                  <a:pt x="139686" y="47779"/>
                </a:lnTo>
                <a:lnTo>
                  <a:pt x="139686" y="44210"/>
                </a:lnTo>
                <a:lnTo>
                  <a:pt x="144782" y="44210"/>
                </a:lnTo>
                <a:lnTo>
                  <a:pt x="144782" y="40915"/>
                </a:lnTo>
                <a:lnTo>
                  <a:pt x="145981" y="44210"/>
                </a:lnTo>
                <a:lnTo>
                  <a:pt x="145981" y="47779"/>
                </a:lnTo>
                <a:lnTo>
                  <a:pt x="149877" y="47779"/>
                </a:lnTo>
                <a:lnTo>
                  <a:pt x="149877" y="52448"/>
                </a:lnTo>
                <a:lnTo>
                  <a:pt x="154673" y="52448"/>
                </a:lnTo>
                <a:lnTo>
                  <a:pt x="154673" y="56017"/>
                </a:lnTo>
                <a:lnTo>
                  <a:pt x="158570" y="56017"/>
                </a:lnTo>
                <a:lnTo>
                  <a:pt x="158570" y="59312"/>
                </a:lnTo>
                <a:lnTo>
                  <a:pt x="162467" y="59312"/>
                </a:lnTo>
                <a:lnTo>
                  <a:pt x="162467" y="56017"/>
                </a:lnTo>
                <a:lnTo>
                  <a:pt x="180153" y="56017"/>
                </a:lnTo>
                <a:lnTo>
                  <a:pt x="180153" y="59312"/>
                </a:lnTo>
                <a:lnTo>
                  <a:pt x="189145" y="59312"/>
                </a:lnTo>
                <a:lnTo>
                  <a:pt x="189145" y="56017"/>
                </a:lnTo>
                <a:lnTo>
                  <a:pt x="192742" y="56017"/>
                </a:lnTo>
                <a:lnTo>
                  <a:pt x="192742" y="52448"/>
                </a:lnTo>
                <a:lnTo>
                  <a:pt x="189145" y="52448"/>
                </a:lnTo>
                <a:lnTo>
                  <a:pt x="192742" y="47779"/>
                </a:lnTo>
                <a:lnTo>
                  <a:pt x="196639" y="44210"/>
                </a:lnTo>
                <a:lnTo>
                  <a:pt x="210728" y="44210"/>
                </a:lnTo>
                <a:lnTo>
                  <a:pt x="210728" y="40915"/>
                </a:lnTo>
                <a:lnTo>
                  <a:pt x="214325" y="37318"/>
                </a:lnTo>
                <a:lnTo>
                  <a:pt x="214325" y="40915"/>
                </a:lnTo>
                <a:lnTo>
                  <a:pt x="227214" y="40915"/>
                </a:lnTo>
                <a:lnTo>
                  <a:pt x="227214" y="44210"/>
                </a:lnTo>
                <a:lnTo>
                  <a:pt x="223318" y="44210"/>
                </a:lnTo>
                <a:lnTo>
                  <a:pt x="227214" y="44210"/>
                </a:lnTo>
                <a:lnTo>
                  <a:pt x="227214" y="47779"/>
                </a:lnTo>
                <a:lnTo>
                  <a:pt x="230811" y="47779"/>
                </a:lnTo>
                <a:lnTo>
                  <a:pt x="230811" y="44210"/>
                </a:lnTo>
                <a:lnTo>
                  <a:pt x="249996" y="44210"/>
                </a:lnTo>
                <a:lnTo>
                  <a:pt x="249996" y="40915"/>
                </a:lnTo>
                <a:lnTo>
                  <a:pt x="253893" y="40915"/>
                </a:lnTo>
                <a:lnTo>
                  <a:pt x="253893" y="37345"/>
                </a:lnTo>
                <a:lnTo>
                  <a:pt x="257490" y="34874"/>
                </a:lnTo>
                <a:lnTo>
                  <a:pt x="257490" y="21144"/>
                </a:lnTo>
                <a:lnTo>
                  <a:pt x="258988" y="21144"/>
                </a:lnTo>
                <a:lnTo>
                  <a:pt x="258988" y="24439"/>
                </a:lnTo>
                <a:lnTo>
                  <a:pt x="264084" y="24439"/>
                </a:lnTo>
                <a:lnTo>
                  <a:pt x="264084" y="21144"/>
                </a:lnTo>
                <a:lnTo>
                  <a:pt x="264084" y="24439"/>
                </a:lnTo>
                <a:lnTo>
                  <a:pt x="271578" y="24439"/>
                </a:lnTo>
                <a:lnTo>
                  <a:pt x="271578" y="28009"/>
                </a:lnTo>
                <a:lnTo>
                  <a:pt x="271578" y="24439"/>
                </a:lnTo>
                <a:lnTo>
                  <a:pt x="271578" y="28009"/>
                </a:lnTo>
                <a:lnTo>
                  <a:pt x="275475" y="24439"/>
                </a:lnTo>
                <a:lnTo>
                  <a:pt x="275475" y="28009"/>
                </a:lnTo>
                <a:lnTo>
                  <a:pt x="279072" y="28009"/>
                </a:lnTo>
                <a:lnTo>
                  <a:pt x="284168" y="31578"/>
                </a:lnTo>
                <a:lnTo>
                  <a:pt x="285367" y="31578"/>
                </a:lnTo>
                <a:lnTo>
                  <a:pt x="285367" y="34874"/>
                </a:lnTo>
                <a:lnTo>
                  <a:pt x="284168" y="37345"/>
                </a:lnTo>
                <a:lnTo>
                  <a:pt x="285367" y="37345"/>
                </a:lnTo>
                <a:lnTo>
                  <a:pt x="284168" y="37345"/>
                </a:lnTo>
                <a:lnTo>
                  <a:pt x="284168" y="59312"/>
                </a:lnTo>
                <a:lnTo>
                  <a:pt x="285367" y="59312"/>
                </a:lnTo>
                <a:lnTo>
                  <a:pt x="285367" y="61784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68580" tIns="34290" rIns="68580" bIns="3429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sz="1200" noProof="1">
              <a:solidFill>
                <a:srgbClr val="000000"/>
              </a:solidFill>
              <a:latin typeface="Century Gothic" pitchFamily="2" charset="0"/>
              <a:ea typeface="Century Gothic" pitchFamily="2" charset="0"/>
              <a:cs typeface="Century Gothic" pitchFamily="2" charset="0"/>
            </a:endParaRPr>
          </a:p>
        </p:txBody>
      </p:sp>
      <p:sp>
        <p:nvSpPr>
          <p:cNvPr id="28" name="Google Shape;1497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MB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CUPQAA7x8AAGJBAACMJgAAEAAAACYAAAAIAAAA//////////8="/>
              </a:ext>
            </a:extLst>
          </p:cNvSpPr>
          <p:nvPr/>
        </p:nvSpPr>
        <p:spPr>
          <a:xfrm>
            <a:off x="10010140" y="5191125"/>
            <a:ext cx="618490" cy="1075055"/>
          </a:xfrm>
          <a:custGeom>
            <a:avLst/>
            <a:gdLst/>
            <a:ahLst/>
            <a:cxnLst/>
            <a:rect l="0" t="0" r="618490" b="1075055"/>
            <a:pathLst>
              <a:path w="618490" h="1075055">
                <a:moveTo>
                  <a:pt x="69921" y="190992"/>
                </a:moveTo>
                <a:lnTo>
                  <a:pt x="75023" y="190992"/>
                </a:lnTo>
                <a:lnTo>
                  <a:pt x="75023" y="194290"/>
                </a:lnTo>
                <a:lnTo>
                  <a:pt x="78624" y="194290"/>
                </a:lnTo>
                <a:lnTo>
                  <a:pt x="78624" y="196763"/>
                </a:lnTo>
                <a:lnTo>
                  <a:pt x="86427" y="196763"/>
                </a:lnTo>
                <a:lnTo>
                  <a:pt x="86427" y="194290"/>
                </a:lnTo>
                <a:lnTo>
                  <a:pt x="90028" y="194290"/>
                </a:lnTo>
                <a:lnTo>
                  <a:pt x="90028" y="196763"/>
                </a:lnTo>
                <a:lnTo>
                  <a:pt x="90028" y="194290"/>
                </a:lnTo>
                <a:lnTo>
                  <a:pt x="105332" y="194290"/>
                </a:lnTo>
                <a:lnTo>
                  <a:pt x="105332" y="196763"/>
                </a:lnTo>
                <a:lnTo>
                  <a:pt x="113135" y="196763"/>
                </a:lnTo>
                <a:lnTo>
                  <a:pt x="113135" y="200336"/>
                </a:lnTo>
                <a:lnTo>
                  <a:pt x="113135" y="196763"/>
                </a:lnTo>
                <a:lnTo>
                  <a:pt x="116736" y="196763"/>
                </a:lnTo>
                <a:lnTo>
                  <a:pt x="116736" y="187420"/>
                </a:lnTo>
                <a:lnTo>
                  <a:pt x="113135" y="182748"/>
                </a:lnTo>
                <a:lnTo>
                  <a:pt x="113135" y="179175"/>
                </a:lnTo>
                <a:lnTo>
                  <a:pt x="109234" y="179175"/>
                </a:lnTo>
                <a:lnTo>
                  <a:pt x="109234" y="166534"/>
                </a:lnTo>
                <a:lnTo>
                  <a:pt x="113135" y="166534"/>
                </a:lnTo>
                <a:lnTo>
                  <a:pt x="113135" y="156091"/>
                </a:lnTo>
                <a:lnTo>
                  <a:pt x="116736" y="156091"/>
                </a:lnTo>
                <a:lnTo>
                  <a:pt x="116736" y="151420"/>
                </a:lnTo>
                <a:lnTo>
                  <a:pt x="119437" y="151420"/>
                </a:lnTo>
                <a:lnTo>
                  <a:pt x="123038" y="156091"/>
                </a:lnTo>
                <a:lnTo>
                  <a:pt x="126939" y="156091"/>
                </a:lnTo>
                <a:lnTo>
                  <a:pt x="126939" y="151420"/>
                </a:lnTo>
                <a:lnTo>
                  <a:pt x="130840" y="151420"/>
                </a:lnTo>
                <a:lnTo>
                  <a:pt x="130840" y="147847"/>
                </a:lnTo>
                <a:lnTo>
                  <a:pt x="134441" y="147847"/>
                </a:lnTo>
                <a:lnTo>
                  <a:pt x="139543" y="144275"/>
                </a:lnTo>
                <a:lnTo>
                  <a:pt x="139543" y="142076"/>
                </a:lnTo>
                <a:lnTo>
                  <a:pt x="143444" y="142076"/>
                </a:lnTo>
                <a:lnTo>
                  <a:pt x="144644" y="138504"/>
                </a:lnTo>
                <a:lnTo>
                  <a:pt x="144644" y="142076"/>
                </a:lnTo>
                <a:lnTo>
                  <a:pt x="144644" y="138504"/>
                </a:lnTo>
                <a:lnTo>
                  <a:pt x="153647" y="138504"/>
                </a:lnTo>
                <a:lnTo>
                  <a:pt x="153647" y="134931"/>
                </a:lnTo>
                <a:lnTo>
                  <a:pt x="161150" y="134931"/>
                </a:lnTo>
                <a:lnTo>
                  <a:pt x="161150" y="131633"/>
                </a:lnTo>
                <a:lnTo>
                  <a:pt x="157548" y="128031"/>
                </a:lnTo>
                <a:lnTo>
                  <a:pt x="161150" y="123389"/>
                </a:lnTo>
                <a:lnTo>
                  <a:pt x="161150" y="119816"/>
                </a:lnTo>
                <a:lnTo>
                  <a:pt x="165051" y="119816"/>
                </a:lnTo>
                <a:lnTo>
                  <a:pt x="165051" y="118717"/>
                </a:lnTo>
                <a:lnTo>
                  <a:pt x="174053" y="118717"/>
                </a:lnTo>
                <a:lnTo>
                  <a:pt x="174053" y="115145"/>
                </a:lnTo>
                <a:lnTo>
                  <a:pt x="175254" y="115145"/>
                </a:lnTo>
                <a:lnTo>
                  <a:pt x="175254" y="110748"/>
                </a:lnTo>
                <a:lnTo>
                  <a:pt x="180355" y="110748"/>
                </a:lnTo>
                <a:lnTo>
                  <a:pt x="180355" y="107175"/>
                </a:lnTo>
                <a:lnTo>
                  <a:pt x="184257" y="103603"/>
                </a:lnTo>
                <a:lnTo>
                  <a:pt x="184257" y="100030"/>
                </a:lnTo>
                <a:lnTo>
                  <a:pt x="180355" y="100030"/>
                </a:lnTo>
                <a:lnTo>
                  <a:pt x="180355" y="96732"/>
                </a:lnTo>
                <a:lnTo>
                  <a:pt x="184257" y="96732"/>
                </a:lnTo>
                <a:lnTo>
                  <a:pt x="184257" y="90961"/>
                </a:lnTo>
                <a:lnTo>
                  <a:pt x="187858" y="90961"/>
                </a:lnTo>
                <a:lnTo>
                  <a:pt x="187858" y="82717"/>
                </a:lnTo>
                <a:lnTo>
                  <a:pt x="184257" y="82717"/>
                </a:lnTo>
                <a:lnTo>
                  <a:pt x="187858" y="82717"/>
                </a:lnTo>
                <a:lnTo>
                  <a:pt x="191759" y="79145"/>
                </a:lnTo>
                <a:lnTo>
                  <a:pt x="195660" y="79145"/>
                </a:lnTo>
                <a:lnTo>
                  <a:pt x="195660" y="82717"/>
                </a:lnTo>
                <a:lnTo>
                  <a:pt x="199261" y="82717"/>
                </a:lnTo>
                <a:lnTo>
                  <a:pt x="199261" y="79145"/>
                </a:lnTo>
                <a:lnTo>
                  <a:pt x="201962" y="79145"/>
                </a:lnTo>
                <a:lnTo>
                  <a:pt x="201962" y="75847"/>
                </a:lnTo>
                <a:lnTo>
                  <a:pt x="199261" y="75847"/>
                </a:lnTo>
                <a:lnTo>
                  <a:pt x="199261" y="72274"/>
                </a:lnTo>
                <a:lnTo>
                  <a:pt x="201962" y="68702"/>
                </a:lnTo>
                <a:lnTo>
                  <a:pt x="199261" y="68702"/>
                </a:lnTo>
                <a:lnTo>
                  <a:pt x="214566" y="68702"/>
                </a:lnTo>
                <a:lnTo>
                  <a:pt x="214566" y="66503"/>
                </a:lnTo>
                <a:lnTo>
                  <a:pt x="209464" y="66503"/>
                </a:lnTo>
                <a:lnTo>
                  <a:pt x="209464" y="62931"/>
                </a:lnTo>
                <a:lnTo>
                  <a:pt x="205863" y="62931"/>
                </a:lnTo>
                <a:lnTo>
                  <a:pt x="205863" y="59358"/>
                </a:lnTo>
                <a:lnTo>
                  <a:pt x="199261" y="59358"/>
                </a:lnTo>
                <a:lnTo>
                  <a:pt x="199261" y="56061"/>
                </a:lnTo>
                <a:lnTo>
                  <a:pt x="191759" y="56061"/>
                </a:lnTo>
                <a:lnTo>
                  <a:pt x="191759" y="51389"/>
                </a:lnTo>
                <a:lnTo>
                  <a:pt x="199261" y="51389"/>
                </a:lnTo>
                <a:lnTo>
                  <a:pt x="199261" y="47816"/>
                </a:lnTo>
                <a:lnTo>
                  <a:pt x="201962" y="47816"/>
                </a:lnTo>
                <a:lnTo>
                  <a:pt x="201962" y="31603"/>
                </a:lnTo>
                <a:lnTo>
                  <a:pt x="199261" y="31603"/>
                </a:lnTo>
                <a:lnTo>
                  <a:pt x="199261" y="28030"/>
                </a:lnTo>
                <a:lnTo>
                  <a:pt x="201962" y="23358"/>
                </a:lnTo>
                <a:lnTo>
                  <a:pt x="195660" y="23358"/>
                </a:lnTo>
                <a:lnTo>
                  <a:pt x="199261" y="19757"/>
                </a:lnTo>
                <a:lnTo>
                  <a:pt x="228670" y="28030"/>
                </a:lnTo>
                <a:lnTo>
                  <a:pt x="232271" y="28030"/>
                </a:lnTo>
                <a:lnTo>
                  <a:pt x="236173" y="31603"/>
                </a:lnTo>
                <a:lnTo>
                  <a:pt x="245175" y="31603"/>
                </a:lnTo>
                <a:lnTo>
                  <a:pt x="252678" y="34900"/>
                </a:lnTo>
                <a:lnTo>
                  <a:pt x="279386" y="40946"/>
                </a:lnTo>
                <a:lnTo>
                  <a:pt x="289589" y="44244"/>
                </a:lnTo>
                <a:lnTo>
                  <a:pt x="293490" y="47816"/>
                </a:lnTo>
                <a:lnTo>
                  <a:pt x="297091" y="47816"/>
                </a:lnTo>
                <a:lnTo>
                  <a:pt x="309995" y="51389"/>
                </a:lnTo>
                <a:lnTo>
                  <a:pt x="313596" y="56061"/>
                </a:lnTo>
                <a:lnTo>
                  <a:pt x="335203" y="59358"/>
                </a:lnTo>
                <a:lnTo>
                  <a:pt x="339104" y="62931"/>
                </a:lnTo>
                <a:lnTo>
                  <a:pt x="365812" y="68702"/>
                </a:lnTo>
                <a:lnTo>
                  <a:pt x="368213" y="68702"/>
                </a:lnTo>
                <a:lnTo>
                  <a:pt x="376016" y="72274"/>
                </a:lnTo>
                <a:lnTo>
                  <a:pt x="379917" y="72274"/>
                </a:lnTo>
                <a:lnTo>
                  <a:pt x="388619" y="75847"/>
                </a:lnTo>
                <a:lnTo>
                  <a:pt x="398823" y="79145"/>
                </a:lnTo>
                <a:lnTo>
                  <a:pt x="402724" y="79145"/>
                </a:lnTo>
                <a:lnTo>
                  <a:pt x="440835" y="66503"/>
                </a:lnTo>
                <a:lnTo>
                  <a:pt x="451039" y="59358"/>
                </a:lnTo>
                <a:lnTo>
                  <a:pt x="454640" y="59358"/>
                </a:lnTo>
                <a:cubicBezTo>
                  <a:pt x="489450" y="48916"/>
                  <a:pt x="541366" y="20335"/>
                  <a:pt x="576777" y="14015"/>
                </a:cubicBezTo>
                <a:lnTo>
                  <a:pt x="598384" y="7145"/>
                </a:lnTo>
                <a:lnTo>
                  <a:pt x="610988" y="0"/>
                </a:lnTo>
                <a:lnTo>
                  <a:pt x="614889" y="0"/>
                </a:lnTo>
                <a:lnTo>
                  <a:pt x="610988" y="0"/>
                </a:lnTo>
                <a:lnTo>
                  <a:pt x="610988" y="3572"/>
                </a:lnTo>
                <a:lnTo>
                  <a:pt x="618490" y="3572"/>
                </a:lnTo>
                <a:lnTo>
                  <a:pt x="614889" y="3572"/>
                </a:lnTo>
                <a:lnTo>
                  <a:pt x="614889" y="7145"/>
                </a:lnTo>
                <a:lnTo>
                  <a:pt x="618490" y="7145"/>
                </a:lnTo>
                <a:lnTo>
                  <a:pt x="618490" y="10442"/>
                </a:lnTo>
                <a:lnTo>
                  <a:pt x="614889" y="10442"/>
                </a:lnTo>
                <a:lnTo>
                  <a:pt x="614889" y="14015"/>
                </a:lnTo>
                <a:lnTo>
                  <a:pt x="618490" y="14015"/>
                </a:lnTo>
                <a:lnTo>
                  <a:pt x="618490" y="16488"/>
                </a:lnTo>
                <a:lnTo>
                  <a:pt x="614889" y="16488"/>
                </a:lnTo>
                <a:lnTo>
                  <a:pt x="614889" y="28030"/>
                </a:lnTo>
                <a:lnTo>
                  <a:pt x="610988" y="28030"/>
                </a:lnTo>
                <a:lnTo>
                  <a:pt x="614889" y="28030"/>
                </a:lnTo>
                <a:lnTo>
                  <a:pt x="610988" y="31603"/>
                </a:lnTo>
                <a:lnTo>
                  <a:pt x="610988" y="34900"/>
                </a:lnTo>
                <a:lnTo>
                  <a:pt x="610988" y="31603"/>
                </a:lnTo>
                <a:lnTo>
                  <a:pt x="614889" y="31603"/>
                </a:lnTo>
                <a:lnTo>
                  <a:pt x="614889" y="34900"/>
                </a:lnTo>
                <a:lnTo>
                  <a:pt x="610988" y="34900"/>
                </a:lnTo>
                <a:lnTo>
                  <a:pt x="614889" y="34900"/>
                </a:lnTo>
                <a:lnTo>
                  <a:pt x="614889" y="40946"/>
                </a:lnTo>
                <a:lnTo>
                  <a:pt x="610988" y="40946"/>
                </a:lnTo>
                <a:lnTo>
                  <a:pt x="614889" y="40946"/>
                </a:lnTo>
                <a:lnTo>
                  <a:pt x="614889" y="44244"/>
                </a:lnTo>
                <a:lnTo>
                  <a:pt x="610988" y="44244"/>
                </a:lnTo>
                <a:lnTo>
                  <a:pt x="614889" y="44244"/>
                </a:lnTo>
                <a:lnTo>
                  <a:pt x="614889" y="51389"/>
                </a:lnTo>
                <a:lnTo>
                  <a:pt x="618490" y="51389"/>
                </a:lnTo>
                <a:lnTo>
                  <a:pt x="614889" y="51389"/>
                </a:lnTo>
                <a:lnTo>
                  <a:pt x="614889" y="59358"/>
                </a:lnTo>
                <a:lnTo>
                  <a:pt x="618490" y="59358"/>
                </a:lnTo>
                <a:lnTo>
                  <a:pt x="618490" y="62931"/>
                </a:lnTo>
                <a:lnTo>
                  <a:pt x="614889" y="62931"/>
                </a:lnTo>
                <a:lnTo>
                  <a:pt x="614889" y="66503"/>
                </a:lnTo>
                <a:lnTo>
                  <a:pt x="618490" y="66503"/>
                </a:lnTo>
                <a:lnTo>
                  <a:pt x="614889" y="68702"/>
                </a:lnTo>
                <a:lnTo>
                  <a:pt x="614889" y="66503"/>
                </a:lnTo>
                <a:lnTo>
                  <a:pt x="614889" y="72274"/>
                </a:lnTo>
                <a:lnTo>
                  <a:pt x="610988" y="72274"/>
                </a:lnTo>
                <a:lnTo>
                  <a:pt x="610988" y="75847"/>
                </a:lnTo>
                <a:lnTo>
                  <a:pt x="614889" y="75847"/>
                </a:lnTo>
                <a:lnTo>
                  <a:pt x="614889" y="79145"/>
                </a:lnTo>
                <a:lnTo>
                  <a:pt x="610988" y="79145"/>
                </a:lnTo>
                <a:lnTo>
                  <a:pt x="607086" y="82717"/>
                </a:lnTo>
                <a:lnTo>
                  <a:pt x="610988" y="82717"/>
                </a:lnTo>
                <a:lnTo>
                  <a:pt x="607086" y="82717"/>
                </a:lnTo>
                <a:lnTo>
                  <a:pt x="607086" y="87389"/>
                </a:lnTo>
                <a:lnTo>
                  <a:pt x="610988" y="87389"/>
                </a:lnTo>
                <a:lnTo>
                  <a:pt x="610988" y="90961"/>
                </a:lnTo>
                <a:lnTo>
                  <a:pt x="607086" y="90961"/>
                </a:lnTo>
                <a:lnTo>
                  <a:pt x="607086" y="92061"/>
                </a:lnTo>
                <a:lnTo>
                  <a:pt x="603485" y="92061"/>
                </a:lnTo>
                <a:lnTo>
                  <a:pt x="607086" y="96732"/>
                </a:lnTo>
                <a:lnTo>
                  <a:pt x="607086" y="92061"/>
                </a:lnTo>
                <a:lnTo>
                  <a:pt x="607086" y="100030"/>
                </a:lnTo>
                <a:lnTo>
                  <a:pt x="603485" y="100030"/>
                </a:lnTo>
                <a:lnTo>
                  <a:pt x="607086" y="100030"/>
                </a:lnTo>
                <a:lnTo>
                  <a:pt x="603485" y="100030"/>
                </a:lnTo>
                <a:lnTo>
                  <a:pt x="603485" y="107175"/>
                </a:lnTo>
                <a:lnTo>
                  <a:pt x="607086" y="107175"/>
                </a:lnTo>
                <a:lnTo>
                  <a:pt x="603485" y="107175"/>
                </a:lnTo>
                <a:lnTo>
                  <a:pt x="603485" y="110748"/>
                </a:lnTo>
                <a:lnTo>
                  <a:pt x="598384" y="110748"/>
                </a:lnTo>
                <a:lnTo>
                  <a:pt x="603485" y="107175"/>
                </a:lnTo>
                <a:lnTo>
                  <a:pt x="598384" y="107175"/>
                </a:lnTo>
                <a:lnTo>
                  <a:pt x="598384" y="110748"/>
                </a:lnTo>
                <a:lnTo>
                  <a:pt x="603485" y="110748"/>
                </a:lnTo>
                <a:lnTo>
                  <a:pt x="603485" y="115145"/>
                </a:lnTo>
                <a:lnTo>
                  <a:pt x="598384" y="115145"/>
                </a:lnTo>
                <a:lnTo>
                  <a:pt x="603485" y="115145"/>
                </a:lnTo>
                <a:lnTo>
                  <a:pt x="603485" y="118717"/>
                </a:lnTo>
                <a:lnTo>
                  <a:pt x="598384" y="118717"/>
                </a:lnTo>
                <a:lnTo>
                  <a:pt x="598384" y="119816"/>
                </a:lnTo>
                <a:lnTo>
                  <a:pt x="594483" y="119816"/>
                </a:lnTo>
                <a:lnTo>
                  <a:pt x="598384" y="119816"/>
                </a:lnTo>
                <a:lnTo>
                  <a:pt x="598384" y="123389"/>
                </a:lnTo>
                <a:lnTo>
                  <a:pt x="594483" y="123389"/>
                </a:lnTo>
                <a:lnTo>
                  <a:pt x="594483" y="128061"/>
                </a:lnTo>
                <a:lnTo>
                  <a:pt x="598384" y="128061"/>
                </a:lnTo>
                <a:lnTo>
                  <a:pt x="594483" y="128061"/>
                </a:lnTo>
                <a:lnTo>
                  <a:pt x="594483" y="131633"/>
                </a:lnTo>
                <a:lnTo>
                  <a:pt x="594483" y="128061"/>
                </a:lnTo>
                <a:lnTo>
                  <a:pt x="590581" y="128061"/>
                </a:lnTo>
                <a:lnTo>
                  <a:pt x="590581" y="131633"/>
                </a:lnTo>
                <a:lnTo>
                  <a:pt x="590581" y="128061"/>
                </a:lnTo>
                <a:lnTo>
                  <a:pt x="590581" y="134931"/>
                </a:lnTo>
                <a:lnTo>
                  <a:pt x="589381" y="134931"/>
                </a:lnTo>
                <a:lnTo>
                  <a:pt x="589381" y="144275"/>
                </a:lnTo>
                <a:lnTo>
                  <a:pt x="584279" y="144275"/>
                </a:lnTo>
                <a:lnTo>
                  <a:pt x="584279" y="147847"/>
                </a:lnTo>
                <a:lnTo>
                  <a:pt x="589381" y="147847"/>
                </a:lnTo>
                <a:lnTo>
                  <a:pt x="580378" y="147847"/>
                </a:lnTo>
                <a:lnTo>
                  <a:pt x="580378" y="151420"/>
                </a:lnTo>
                <a:lnTo>
                  <a:pt x="572876" y="151420"/>
                </a:lnTo>
                <a:lnTo>
                  <a:pt x="572876" y="156091"/>
                </a:lnTo>
                <a:lnTo>
                  <a:pt x="576777" y="156091"/>
                </a:lnTo>
                <a:lnTo>
                  <a:pt x="576777" y="159389"/>
                </a:lnTo>
                <a:lnTo>
                  <a:pt x="572876" y="159389"/>
                </a:lnTo>
                <a:lnTo>
                  <a:pt x="576777" y="159389"/>
                </a:lnTo>
                <a:lnTo>
                  <a:pt x="576777" y="162962"/>
                </a:lnTo>
                <a:lnTo>
                  <a:pt x="563873" y="162962"/>
                </a:lnTo>
                <a:lnTo>
                  <a:pt x="563873" y="159389"/>
                </a:lnTo>
                <a:lnTo>
                  <a:pt x="562673" y="159389"/>
                </a:lnTo>
                <a:lnTo>
                  <a:pt x="562673" y="162962"/>
                </a:lnTo>
                <a:lnTo>
                  <a:pt x="558772" y="162962"/>
                </a:lnTo>
                <a:lnTo>
                  <a:pt x="558772" y="166534"/>
                </a:lnTo>
                <a:lnTo>
                  <a:pt x="553670" y="166534"/>
                </a:lnTo>
                <a:lnTo>
                  <a:pt x="558772" y="168733"/>
                </a:lnTo>
                <a:lnTo>
                  <a:pt x="553670" y="168733"/>
                </a:lnTo>
                <a:lnTo>
                  <a:pt x="558772" y="168733"/>
                </a:lnTo>
                <a:lnTo>
                  <a:pt x="558772" y="172305"/>
                </a:lnTo>
                <a:lnTo>
                  <a:pt x="562673" y="172305"/>
                </a:lnTo>
                <a:lnTo>
                  <a:pt x="562673" y="179175"/>
                </a:lnTo>
                <a:lnTo>
                  <a:pt x="562673" y="175878"/>
                </a:lnTo>
                <a:lnTo>
                  <a:pt x="563873" y="175878"/>
                </a:lnTo>
                <a:lnTo>
                  <a:pt x="563873" y="182748"/>
                </a:lnTo>
                <a:lnTo>
                  <a:pt x="572876" y="182748"/>
                </a:lnTo>
                <a:lnTo>
                  <a:pt x="572876" y="187420"/>
                </a:lnTo>
                <a:lnTo>
                  <a:pt x="576777" y="187420"/>
                </a:lnTo>
                <a:lnTo>
                  <a:pt x="580378" y="191021"/>
                </a:lnTo>
                <a:lnTo>
                  <a:pt x="576777" y="191021"/>
                </a:lnTo>
                <a:lnTo>
                  <a:pt x="580378" y="194290"/>
                </a:lnTo>
                <a:lnTo>
                  <a:pt x="576777" y="194290"/>
                </a:lnTo>
                <a:lnTo>
                  <a:pt x="576777" y="196763"/>
                </a:lnTo>
                <a:lnTo>
                  <a:pt x="576777" y="194290"/>
                </a:lnTo>
                <a:lnTo>
                  <a:pt x="572876" y="194290"/>
                </a:lnTo>
                <a:lnTo>
                  <a:pt x="572876" y="196763"/>
                </a:lnTo>
                <a:lnTo>
                  <a:pt x="584279" y="196763"/>
                </a:lnTo>
                <a:lnTo>
                  <a:pt x="584279" y="200336"/>
                </a:lnTo>
                <a:lnTo>
                  <a:pt x="590581" y="200336"/>
                </a:lnTo>
                <a:lnTo>
                  <a:pt x="594483" y="203633"/>
                </a:lnTo>
                <a:lnTo>
                  <a:pt x="594483" y="207206"/>
                </a:lnTo>
                <a:lnTo>
                  <a:pt x="589381" y="207206"/>
                </a:lnTo>
                <a:lnTo>
                  <a:pt x="589381" y="218748"/>
                </a:lnTo>
                <a:lnTo>
                  <a:pt x="584279" y="218748"/>
                </a:lnTo>
                <a:lnTo>
                  <a:pt x="584279" y="219847"/>
                </a:lnTo>
                <a:lnTo>
                  <a:pt x="576777" y="219847"/>
                </a:lnTo>
                <a:lnTo>
                  <a:pt x="576777" y="231664"/>
                </a:lnTo>
                <a:lnTo>
                  <a:pt x="580378" y="235265"/>
                </a:lnTo>
                <a:lnTo>
                  <a:pt x="580378" y="238534"/>
                </a:lnTo>
                <a:lnTo>
                  <a:pt x="580378" y="235236"/>
                </a:lnTo>
                <a:lnTo>
                  <a:pt x="580378" y="242107"/>
                </a:lnTo>
                <a:lnTo>
                  <a:pt x="576777" y="242107"/>
                </a:lnTo>
                <a:lnTo>
                  <a:pt x="576777" y="246778"/>
                </a:lnTo>
                <a:lnTo>
                  <a:pt x="580378" y="246778"/>
                </a:lnTo>
                <a:lnTo>
                  <a:pt x="580378" y="247878"/>
                </a:lnTo>
                <a:lnTo>
                  <a:pt x="584279" y="247878"/>
                </a:lnTo>
                <a:lnTo>
                  <a:pt x="584279" y="251450"/>
                </a:lnTo>
                <a:lnTo>
                  <a:pt x="589381" y="251450"/>
                </a:lnTo>
                <a:lnTo>
                  <a:pt x="589381" y="256122"/>
                </a:lnTo>
                <a:lnTo>
                  <a:pt x="590581" y="256122"/>
                </a:lnTo>
                <a:lnTo>
                  <a:pt x="590581" y="259420"/>
                </a:lnTo>
                <a:lnTo>
                  <a:pt x="590581" y="256122"/>
                </a:lnTo>
                <a:lnTo>
                  <a:pt x="590581" y="259420"/>
                </a:lnTo>
                <a:lnTo>
                  <a:pt x="590581" y="256122"/>
                </a:lnTo>
                <a:lnTo>
                  <a:pt x="590581" y="259420"/>
                </a:lnTo>
                <a:lnTo>
                  <a:pt x="598384" y="259420"/>
                </a:lnTo>
                <a:lnTo>
                  <a:pt x="598384" y="262992"/>
                </a:lnTo>
                <a:lnTo>
                  <a:pt x="603485" y="262992"/>
                </a:lnTo>
                <a:lnTo>
                  <a:pt x="603485" y="275908"/>
                </a:lnTo>
                <a:lnTo>
                  <a:pt x="607086" y="275908"/>
                </a:lnTo>
                <a:lnTo>
                  <a:pt x="607086" y="283878"/>
                </a:lnTo>
                <a:lnTo>
                  <a:pt x="610988" y="283878"/>
                </a:lnTo>
                <a:lnTo>
                  <a:pt x="610988" y="287450"/>
                </a:lnTo>
                <a:lnTo>
                  <a:pt x="614889" y="287450"/>
                </a:lnTo>
                <a:lnTo>
                  <a:pt x="614889" y="291023"/>
                </a:lnTo>
                <a:lnTo>
                  <a:pt x="610988" y="291023"/>
                </a:lnTo>
                <a:lnTo>
                  <a:pt x="610988" y="300366"/>
                </a:lnTo>
                <a:lnTo>
                  <a:pt x="614889" y="300366"/>
                </a:lnTo>
                <a:lnTo>
                  <a:pt x="614889" y="303664"/>
                </a:lnTo>
                <a:lnTo>
                  <a:pt x="618490" y="303664"/>
                </a:lnTo>
                <a:lnTo>
                  <a:pt x="614889" y="303664"/>
                </a:lnTo>
                <a:lnTo>
                  <a:pt x="614889" y="307237"/>
                </a:lnTo>
                <a:lnTo>
                  <a:pt x="580378" y="303664"/>
                </a:lnTo>
                <a:lnTo>
                  <a:pt x="576777" y="307265"/>
                </a:lnTo>
                <a:lnTo>
                  <a:pt x="572876" y="307265"/>
                </a:lnTo>
                <a:lnTo>
                  <a:pt x="572876" y="315481"/>
                </a:lnTo>
                <a:lnTo>
                  <a:pt x="576777" y="315481"/>
                </a:lnTo>
                <a:lnTo>
                  <a:pt x="576777" y="318779"/>
                </a:lnTo>
                <a:lnTo>
                  <a:pt x="572876" y="318779"/>
                </a:lnTo>
                <a:lnTo>
                  <a:pt x="572876" y="322351"/>
                </a:lnTo>
                <a:lnTo>
                  <a:pt x="568975" y="322351"/>
                </a:lnTo>
                <a:lnTo>
                  <a:pt x="568975" y="324550"/>
                </a:lnTo>
                <a:lnTo>
                  <a:pt x="563873" y="324550"/>
                </a:lnTo>
                <a:lnTo>
                  <a:pt x="563873" y="331695"/>
                </a:lnTo>
                <a:lnTo>
                  <a:pt x="568975" y="335267"/>
                </a:lnTo>
                <a:lnTo>
                  <a:pt x="568975" y="343237"/>
                </a:lnTo>
                <a:lnTo>
                  <a:pt x="572876" y="343237"/>
                </a:lnTo>
                <a:lnTo>
                  <a:pt x="572876" y="346809"/>
                </a:lnTo>
                <a:lnTo>
                  <a:pt x="568975" y="346809"/>
                </a:lnTo>
                <a:lnTo>
                  <a:pt x="568975" y="347908"/>
                </a:lnTo>
                <a:lnTo>
                  <a:pt x="563873" y="347908"/>
                </a:lnTo>
                <a:lnTo>
                  <a:pt x="563873" y="352580"/>
                </a:lnTo>
                <a:lnTo>
                  <a:pt x="563873" y="347908"/>
                </a:lnTo>
                <a:lnTo>
                  <a:pt x="563873" y="352580"/>
                </a:lnTo>
                <a:lnTo>
                  <a:pt x="562673" y="352580"/>
                </a:lnTo>
                <a:lnTo>
                  <a:pt x="562673" y="356153"/>
                </a:lnTo>
                <a:lnTo>
                  <a:pt x="553670" y="356153"/>
                </a:lnTo>
                <a:lnTo>
                  <a:pt x="553670" y="359450"/>
                </a:lnTo>
                <a:lnTo>
                  <a:pt x="550069" y="359450"/>
                </a:lnTo>
                <a:lnTo>
                  <a:pt x="550069" y="363023"/>
                </a:lnTo>
                <a:lnTo>
                  <a:pt x="546168" y="363023"/>
                </a:lnTo>
                <a:lnTo>
                  <a:pt x="546168" y="359450"/>
                </a:lnTo>
                <a:lnTo>
                  <a:pt x="546168" y="363023"/>
                </a:lnTo>
                <a:lnTo>
                  <a:pt x="542267" y="363023"/>
                </a:lnTo>
                <a:lnTo>
                  <a:pt x="542267" y="370168"/>
                </a:lnTo>
                <a:lnTo>
                  <a:pt x="538665" y="370168"/>
                </a:lnTo>
                <a:lnTo>
                  <a:pt x="538665" y="375939"/>
                </a:lnTo>
                <a:lnTo>
                  <a:pt x="528462" y="375939"/>
                </a:lnTo>
                <a:lnTo>
                  <a:pt x="528462" y="394351"/>
                </a:lnTo>
                <a:lnTo>
                  <a:pt x="524561" y="397924"/>
                </a:lnTo>
                <a:lnTo>
                  <a:pt x="515558" y="397924"/>
                </a:lnTo>
                <a:lnTo>
                  <a:pt x="511957" y="394323"/>
                </a:lnTo>
                <a:lnTo>
                  <a:pt x="508056" y="394323"/>
                </a:lnTo>
                <a:lnTo>
                  <a:pt x="508056" y="397924"/>
                </a:lnTo>
                <a:lnTo>
                  <a:pt x="505655" y="397924"/>
                </a:lnTo>
                <a:lnTo>
                  <a:pt x="505655" y="415512"/>
                </a:lnTo>
                <a:lnTo>
                  <a:pt x="501754" y="415512"/>
                </a:lnTo>
                <a:lnTo>
                  <a:pt x="501754" y="418809"/>
                </a:lnTo>
                <a:lnTo>
                  <a:pt x="497853" y="418809"/>
                </a:lnTo>
                <a:lnTo>
                  <a:pt x="497853" y="424855"/>
                </a:lnTo>
                <a:lnTo>
                  <a:pt x="501754" y="424855"/>
                </a:lnTo>
                <a:lnTo>
                  <a:pt x="501754" y="428153"/>
                </a:lnTo>
                <a:lnTo>
                  <a:pt x="505655" y="428153"/>
                </a:lnTo>
                <a:lnTo>
                  <a:pt x="505655" y="438596"/>
                </a:lnTo>
                <a:lnTo>
                  <a:pt x="497853" y="438596"/>
                </a:lnTo>
                <a:lnTo>
                  <a:pt x="494252" y="443267"/>
                </a:lnTo>
                <a:lnTo>
                  <a:pt x="489150" y="438596"/>
                </a:lnTo>
                <a:lnTo>
                  <a:pt x="485249" y="438596"/>
                </a:lnTo>
                <a:lnTo>
                  <a:pt x="481348" y="443267"/>
                </a:lnTo>
                <a:lnTo>
                  <a:pt x="478947" y="443267"/>
                </a:lnTo>
                <a:lnTo>
                  <a:pt x="478947" y="446840"/>
                </a:lnTo>
                <a:lnTo>
                  <a:pt x="475046" y="446840"/>
                </a:lnTo>
                <a:lnTo>
                  <a:pt x="475046" y="450412"/>
                </a:lnTo>
                <a:lnTo>
                  <a:pt x="475046" y="446840"/>
                </a:lnTo>
                <a:lnTo>
                  <a:pt x="471145" y="446840"/>
                </a:lnTo>
                <a:lnTo>
                  <a:pt x="471145" y="466626"/>
                </a:lnTo>
                <a:lnTo>
                  <a:pt x="475046" y="471298"/>
                </a:lnTo>
                <a:lnTo>
                  <a:pt x="471145" y="471298"/>
                </a:lnTo>
                <a:lnTo>
                  <a:pt x="471145" y="479542"/>
                </a:lnTo>
                <a:lnTo>
                  <a:pt x="467544" y="479542"/>
                </a:lnTo>
                <a:lnTo>
                  <a:pt x="467544" y="491084"/>
                </a:lnTo>
                <a:lnTo>
                  <a:pt x="471145" y="491084"/>
                </a:lnTo>
                <a:lnTo>
                  <a:pt x="471145" y="494657"/>
                </a:lnTo>
                <a:lnTo>
                  <a:pt x="475046" y="494657"/>
                </a:lnTo>
                <a:lnTo>
                  <a:pt x="475046" y="500428"/>
                </a:lnTo>
                <a:lnTo>
                  <a:pt x="478947" y="500428"/>
                </a:lnTo>
                <a:lnTo>
                  <a:pt x="478947" y="507298"/>
                </a:lnTo>
                <a:lnTo>
                  <a:pt x="478947" y="503725"/>
                </a:lnTo>
                <a:lnTo>
                  <a:pt x="478947" y="507298"/>
                </a:lnTo>
                <a:lnTo>
                  <a:pt x="481348" y="507298"/>
                </a:lnTo>
                <a:lnTo>
                  <a:pt x="481348" y="511970"/>
                </a:lnTo>
                <a:lnTo>
                  <a:pt x="481348" y="507298"/>
                </a:lnTo>
                <a:lnTo>
                  <a:pt x="481348" y="515542"/>
                </a:lnTo>
                <a:lnTo>
                  <a:pt x="485249" y="515542"/>
                </a:lnTo>
                <a:lnTo>
                  <a:pt x="481348" y="518840"/>
                </a:lnTo>
                <a:lnTo>
                  <a:pt x="485249" y="518840"/>
                </a:lnTo>
                <a:lnTo>
                  <a:pt x="485249" y="522412"/>
                </a:lnTo>
                <a:lnTo>
                  <a:pt x="485249" y="518840"/>
                </a:lnTo>
                <a:lnTo>
                  <a:pt x="485249" y="525985"/>
                </a:lnTo>
                <a:lnTo>
                  <a:pt x="489150" y="522412"/>
                </a:lnTo>
                <a:lnTo>
                  <a:pt x="489150" y="525985"/>
                </a:lnTo>
                <a:lnTo>
                  <a:pt x="485249" y="525985"/>
                </a:lnTo>
                <a:lnTo>
                  <a:pt x="489150" y="525985"/>
                </a:lnTo>
                <a:lnTo>
                  <a:pt x="489150" y="528183"/>
                </a:lnTo>
                <a:lnTo>
                  <a:pt x="489150" y="525985"/>
                </a:lnTo>
                <a:lnTo>
                  <a:pt x="489150" y="528183"/>
                </a:lnTo>
                <a:lnTo>
                  <a:pt x="494252" y="528183"/>
                </a:lnTo>
                <a:lnTo>
                  <a:pt x="489150" y="528183"/>
                </a:lnTo>
                <a:lnTo>
                  <a:pt x="497853" y="528183"/>
                </a:lnTo>
                <a:lnTo>
                  <a:pt x="497853" y="531756"/>
                </a:lnTo>
                <a:lnTo>
                  <a:pt x="501754" y="528183"/>
                </a:lnTo>
                <a:lnTo>
                  <a:pt x="501754" y="531756"/>
                </a:lnTo>
                <a:lnTo>
                  <a:pt x="505655" y="531756"/>
                </a:lnTo>
                <a:lnTo>
                  <a:pt x="505655" y="535329"/>
                </a:lnTo>
                <a:lnTo>
                  <a:pt x="508056" y="535329"/>
                </a:lnTo>
                <a:lnTo>
                  <a:pt x="508056" y="538626"/>
                </a:lnTo>
                <a:lnTo>
                  <a:pt x="511957" y="538626"/>
                </a:lnTo>
                <a:lnTo>
                  <a:pt x="511957" y="543298"/>
                </a:lnTo>
                <a:lnTo>
                  <a:pt x="515558" y="543298"/>
                </a:lnTo>
                <a:lnTo>
                  <a:pt x="515558" y="550443"/>
                </a:lnTo>
                <a:lnTo>
                  <a:pt x="519460" y="550443"/>
                </a:lnTo>
                <a:lnTo>
                  <a:pt x="519460" y="556214"/>
                </a:lnTo>
                <a:lnTo>
                  <a:pt x="524561" y="556214"/>
                </a:lnTo>
                <a:lnTo>
                  <a:pt x="528462" y="559787"/>
                </a:lnTo>
                <a:lnTo>
                  <a:pt x="528462" y="563084"/>
                </a:lnTo>
                <a:lnTo>
                  <a:pt x="532364" y="563084"/>
                </a:lnTo>
                <a:lnTo>
                  <a:pt x="532364" y="566657"/>
                </a:lnTo>
                <a:lnTo>
                  <a:pt x="528462" y="566657"/>
                </a:lnTo>
                <a:lnTo>
                  <a:pt x="528462" y="563084"/>
                </a:lnTo>
                <a:lnTo>
                  <a:pt x="524561" y="563084"/>
                </a:lnTo>
                <a:lnTo>
                  <a:pt x="524561" y="566657"/>
                </a:lnTo>
                <a:lnTo>
                  <a:pt x="515558" y="566657"/>
                </a:lnTo>
                <a:lnTo>
                  <a:pt x="515558" y="571329"/>
                </a:lnTo>
                <a:lnTo>
                  <a:pt x="511957" y="571329"/>
                </a:lnTo>
                <a:lnTo>
                  <a:pt x="511957" y="574901"/>
                </a:lnTo>
                <a:lnTo>
                  <a:pt x="508056" y="574901"/>
                </a:lnTo>
                <a:lnTo>
                  <a:pt x="508056" y="580672"/>
                </a:lnTo>
                <a:lnTo>
                  <a:pt x="505655" y="580672"/>
                </a:lnTo>
                <a:lnTo>
                  <a:pt x="501754" y="584245"/>
                </a:lnTo>
                <a:lnTo>
                  <a:pt x="497853" y="587542"/>
                </a:lnTo>
                <a:lnTo>
                  <a:pt x="494252" y="594687"/>
                </a:lnTo>
                <a:lnTo>
                  <a:pt x="494252" y="607329"/>
                </a:lnTo>
                <a:lnTo>
                  <a:pt x="497853" y="607329"/>
                </a:lnTo>
                <a:lnTo>
                  <a:pt x="497853" y="615573"/>
                </a:lnTo>
                <a:lnTo>
                  <a:pt x="494252" y="619174"/>
                </a:lnTo>
                <a:lnTo>
                  <a:pt x="481348" y="607329"/>
                </a:lnTo>
                <a:lnTo>
                  <a:pt x="481348" y="612000"/>
                </a:lnTo>
                <a:lnTo>
                  <a:pt x="478947" y="615573"/>
                </a:lnTo>
                <a:lnTo>
                  <a:pt x="478947" y="628214"/>
                </a:lnTo>
                <a:lnTo>
                  <a:pt x="475046" y="628214"/>
                </a:lnTo>
                <a:lnTo>
                  <a:pt x="475046" y="631787"/>
                </a:lnTo>
                <a:lnTo>
                  <a:pt x="471145" y="631787"/>
                </a:lnTo>
                <a:lnTo>
                  <a:pt x="471145" y="635359"/>
                </a:lnTo>
                <a:lnTo>
                  <a:pt x="471145" y="631787"/>
                </a:lnTo>
                <a:lnTo>
                  <a:pt x="463642" y="631787"/>
                </a:lnTo>
                <a:lnTo>
                  <a:pt x="463642" y="628214"/>
                </a:lnTo>
                <a:lnTo>
                  <a:pt x="454640" y="628214"/>
                </a:lnTo>
                <a:lnTo>
                  <a:pt x="454640" y="626016"/>
                </a:lnTo>
                <a:lnTo>
                  <a:pt x="458541" y="626016"/>
                </a:lnTo>
                <a:lnTo>
                  <a:pt x="458541" y="619145"/>
                </a:lnTo>
                <a:lnTo>
                  <a:pt x="458541" y="622443"/>
                </a:lnTo>
                <a:lnTo>
                  <a:pt x="463642" y="622443"/>
                </a:lnTo>
                <a:lnTo>
                  <a:pt x="458541" y="622443"/>
                </a:lnTo>
                <a:lnTo>
                  <a:pt x="463642" y="622443"/>
                </a:lnTo>
                <a:lnTo>
                  <a:pt x="463642" y="626016"/>
                </a:lnTo>
                <a:lnTo>
                  <a:pt x="458541" y="626016"/>
                </a:lnTo>
                <a:lnTo>
                  <a:pt x="463642" y="626016"/>
                </a:lnTo>
                <a:lnTo>
                  <a:pt x="463642" y="628214"/>
                </a:lnTo>
                <a:lnTo>
                  <a:pt x="467544" y="626016"/>
                </a:lnTo>
                <a:lnTo>
                  <a:pt x="467544" y="628214"/>
                </a:lnTo>
                <a:lnTo>
                  <a:pt x="467544" y="626016"/>
                </a:lnTo>
                <a:lnTo>
                  <a:pt x="463642" y="626016"/>
                </a:lnTo>
                <a:lnTo>
                  <a:pt x="467544" y="626016"/>
                </a:lnTo>
                <a:lnTo>
                  <a:pt x="467544" y="622443"/>
                </a:lnTo>
                <a:lnTo>
                  <a:pt x="463642" y="622443"/>
                </a:lnTo>
                <a:lnTo>
                  <a:pt x="467544" y="622443"/>
                </a:lnTo>
                <a:lnTo>
                  <a:pt x="463642" y="622443"/>
                </a:lnTo>
                <a:lnTo>
                  <a:pt x="463642" y="619145"/>
                </a:lnTo>
                <a:lnTo>
                  <a:pt x="444437" y="619145"/>
                </a:lnTo>
                <a:lnTo>
                  <a:pt x="444437" y="622443"/>
                </a:lnTo>
                <a:lnTo>
                  <a:pt x="449538" y="622443"/>
                </a:lnTo>
                <a:lnTo>
                  <a:pt x="449538" y="626016"/>
                </a:lnTo>
                <a:lnTo>
                  <a:pt x="444437" y="626016"/>
                </a:lnTo>
                <a:lnTo>
                  <a:pt x="444437" y="622443"/>
                </a:lnTo>
                <a:lnTo>
                  <a:pt x="440835" y="622443"/>
                </a:lnTo>
                <a:lnTo>
                  <a:pt x="444437" y="622443"/>
                </a:lnTo>
                <a:lnTo>
                  <a:pt x="444437" y="615573"/>
                </a:lnTo>
                <a:lnTo>
                  <a:pt x="440835" y="615573"/>
                </a:lnTo>
                <a:lnTo>
                  <a:pt x="440835" y="612000"/>
                </a:lnTo>
                <a:lnTo>
                  <a:pt x="436934" y="612000"/>
                </a:lnTo>
                <a:lnTo>
                  <a:pt x="436934" y="607329"/>
                </a:lnTo>
                <a:lnTo>
                  <a:pt x="433033" y="607329"/>
                </a:lnTo>
                <a:lnTo>
                  <a:pt x="433033" y="603756"/>
                </a:lnTo>
                <a:lnTo>
                  <a:pt x="429432" y="603756"/>
                </a:lnTo>
                <a:lnTo>
                  <a:pt x="429432" y="602657"/>
                </a:lnTo>
                <a:lnTo>
                  <a:pt x="429432" y="603756"/>
                </a:lnTo>
                <a:lnTo>
                  <a:pt x="429432" y="602657"/>
                </a:lnTo>
                <a:lnTo>
                  <a:pt x="424330" y="602657"/>
                </a:lnTo>
                <a:lnTo>
                  <a:pt x="424330" y="597985"/>
                </a:lnTo>
                <a:lnTo>
                  <a:pt x="422830" y="597985"/>
                </a:lnTo>
                <a:lnTo>
                  <a:pt x="419229" y="594687"/>
                </a:lnTo>
                <a:lnTo>
                  <a:pt x="424330" y="594687"/>
                </a:lnTo>
                <a:lnTo>
                  <a:pt x="422830" y="591115"/>
                </a:lnTo>
                <a:lnTo>
                  <a:pt x="422830" y="594687"/>
                </a:lnTo>
                <a:lnTo>
                  <a:pt x="422830" y="591115"/>
                </a:lnTo>
                <a:lnTo>
                  <a:pt x="419229" y="591115"/>
                </a:lnTo>
                <a:lnTo>
                  <a:pt x="419229" y="594687"/>
                </a:lnTo>
                <a:lnTo>
                  <a:pt x="414127" y="594687"/>
                </a:lnTo>
                <a:lnTo>
                  <a:pt x="414127" y="591115"/>
                </a:lnTo>
                <a:lnTo>
                  <a:pt x="410226" y="591115"/>
                </a:lnTo>
                <a:lnTo>
                  <a:pt x="414127" y="587542"/>
                </a:lnTo>
                <a:lnTo>
                  <a:pt x="410226" y="587542"/>
                </a:lnTo>
                <a:lnTo>
                  <a:pt x="410226" y="584245"/>
                </a:lnTo>
                <a:lnTo>
                  <a:pt x="410226" y="587542"/>
                </a:lnTo>
                <a:lnTo>
                  <a:pt x="406325" y="587542"/>
                </a:lnTo>
                <a:lnTo>
                  <a:pt x="410226" y="587542"/>
                </a:lnTo>
                <a:lnTo>
                  <a:pt x="406325" y="587542"/>
                </a:lnTo>
                <a:lnTo>
                  <a:pt x="406325" y="591115"/>
                </a:lnTo>
                <a:lnTo>
                  <a:pt x="402724" y="591115"/>
                </a:lnTo>
                <a:lnTo>
                  <a:pt x="402724" y="587542"/>
                </a:lnTo>
                <a:lnTo>
                  <a:pt x="396422" y="587542"/>
                </a:lnTo>
                <a:lnTo>
                  <a:pt x="396422" y="584245"/>
                </a:lnTo>
                <a:lnTo>
                  <a:pt x="396422" y="587542"/>
                </a:lnTo>
                <a:lnTo>
                  <a:pt x="392521" y="587542"/>
                </a:lnTo>
                <a:lnTo>
                  <a:pt x="392521" y="584245"/>
                </a:lnTo>
                <a:lnTo>
                  <a:pt x="396422" y="584245"/>
                </a:lnTo>
                <a:lnTo>
                  <a:pt x="392521" y="584245"/>
                </a:lnTo>
                <a:lnTo>
                  <a:pt x="392521" y="580672"/>
                </a:lnTo>
                <a:lnTo>
                  <a:pt x="396422" y="580672"/>
                </a:lnTo>
                <a:lnTo>
                  <a:pt x="392521" y="580672"/>
                </a:lnTo>
                <a:lnTo>
                  <a:pt x="392521" y="578199"/>
                </a:lnTo>
                <a:lnTo>
                  <a:pt x="388619" y="574901"/>
                </a:lnTo>
                <a:lnTo>
                  <a:pt x="392521" y="574901"/>
                </a:lnTo>
                <a:lnTo>
                  <a:pt x="392521" y="578199"/>
                </a:lnTo>
                <a:lnTo>
                  <a:pt x="392521" y="566657"/>
                </a:lnTo>
                <a:lnTo>
                  <a:pt x="392521" y="571329"/>
                </a:lnTo>
                <a:lnTo>
                  <a:pt x="388619" y="571329"/>
                </a:lnTo>
                <a:lnTo>
                  <a:pt x="388619" y="566657"/>
                </a:lnTo>
                <a:lnTo>
                  <a:pt x="384718" y="566657"/>
                </a:lnTo>
                <a:lnTo>
                  <a:pt x="384718" y="563084"/>
                </a:lnTo>
                <a:lnTo>
                  <a:pt x="384718" y="566657"/>
                </a:lnTo>
                <a:lnTo>
                  <a:pt x="388619" y="566657"/>
                </a:lnTo>
                <a:lnTo>
                  <a:pt x="388619" y="563084"/>
                </a:lnTo>
                <a:lnTo>
                  <a:pt x="384718" y="563084"/>
                </a:lnTo>
                <a:lnTo>
                  <a:pt x="384718" y="559787"/>
                </a:lnTo>
                <a:lnTo>
                  <a:pt x="376016" y="559787"/>
                </a:lnTo>
                <a:lnTo>
                  <a:pt x="379917" y="559787"/>
                </a:lnTo>
                <a:lnTo>
                  <a:pt x="379917" y="556214"/>
                </a:lnTo>
                <a:lnTo>
                  <a:pt x="372114" y="556214"/>
                </a:lnTo>
                <a:lnTo>
                  <a:pt x="372114" y="559787"/>
                </a:lnTo>
                <a:lnTo>
                  <a:pt x="368213" y="559787"/>
                </a:lnTo>
                <a:lnTo>
                  <a:pt x="368213" y="556214"/>
                </a:lnTo>
                <a:lnTo>
                  <a:pt x="368213" y="559787"/>
                </a:lnTo>
                <a:lnTo>
                  <a:pt x="365812" y="559787"/>
                </a:lnTo>
                <a:lnTo>
                  <a:pt x="368213" y="556214"/>
                </a:lnTo>
                <a:lnTo>
                  <a:pt x="365812" y="556214"/>
                </a:lnTo>
                <a:lnTo>
                  <a:pt x="365812" y="563084"/>
                </a:lnTo>
                <a:lnTo>
                  <a:pt x="365812" y="559787"/>
                </a:lnTo>
                <a:lnTo>
                  <a:pt x="361911" y="559787"/>
                </a:lnTo>
                <a:lnTo>
                  <a:pt x="361911" y="563084"/>
                </a:lnTo>
                <a:lnTo>
                  <a:pt x="361911" y="559787"/>
                </a:lnTo>
                <a:lnTo>
                  <a:pt x="361911" y="563084"/>
                </a:lnTo>
                <a:lnTo>
                  <a:pt x="365812" y="563084"/>
                </a:lnTo>
                <a:lnTo>
                  <a:pt x="361911" y="563084"/>
                </a:lnTo>
                <a:lnTo>
                  <a:pt x="361911" y="566657"/>
                </a:lnTo>
                <a:lnTo>
                  <a:pt x="365812" y="563084"/>
                </a:lnTo>
                <a:lnTo>
                  <a:pt x="365812" y="566657"/>
                </a:lnTo>
                <a:lnTo>
                  <a:pt x="372114" y="566657"/>
                </a:lnTo>
                <a:lnTo>
                  <a:pt x="372114" y="571329"/>
                </a:lnTo>
                <a:lnTo>
                  <a:pt x="376016" y="571329"/>
                </a:lnTo>
                <a:lnTo>
                  <a:pt x="372114" y="571329"/>
                </a:lnTo>
                <a:lnTo>
                  <a:pt x="372114" y="574901"/>
                </a:lnTo>
                <a:lnTo>
                  <a:pt x="376016" y="574901"/>
                </a:lnTo>
                <a:lnTo>
                  <a:pt x="368213" y="574901"/>
                </a:lnTo>
                <a:lnTo>
                  <a:pt x="372114" y="574901"/>
                </a:lnTo>
                <a:lnTo>
                  <a:pt x="368213" y="574901"/>
                </a:lnTo>
                <a:lnTo>
                  <a:pt x="368213" y="571329"/>
                </a:lnTo>
                <a:lnTo>
                  <a:pt x="365812" y="571329"/>
                </a:lnTo>
                <a:lnTo>
                  <a:pt x="361911" y="566657"/>
                </a:lnTo>
                <a:lnTo>
                  <a:pt x="361911" y="574901"/>
                </a:lnTo>
                <a:lnTo>
                  <a:pt x="354409" y="574901"/>
                </a:lnTo>
                <a:lnTo>
                  <a:pt x="358310" y="574901"/>
                </a:lnTo>
                <a:lnTo>
                  <a:pt x="354409" y="574901"/>
                </a:lnTo>
                <a:lnTo>
                  <a:pt x="354409" y="578199"/>
                </a:lnTo>
                <a:lnTo>
                  <a:pt x="354409" y="574901"/>
                </a:lnTo>
                <a:lnTo>
                  <a:pt x="349307" y="574901"/>
                </a:lnTo>
                <a:lnTo>
                  <a:pt x="349307" y="571329"/>
                </a:lnTo>
                <a:lnTo>
                  <a:pt x="345406" y="571329"/>
                </a:lnTo>
                <a:lnTo>
                  <a:pt x="345406" y="566657"/>
                </a:lnTo>
                <a:lnTo>
                  <a:pt x="345406" y="571329"/>
                </a:lnTo>
                <a:lnTo>
                  <a:pt x="341805" y="571329"/>
                </a:lnTo>
                <a:lnTo>
                  <a:pt x="345406" y="566657"/>
                </a:lnTo>
                <a:lnTo>
                  <a:pt x="339104" y="566657"/>
                </a:lnTo>
                <a:lnTo>
                  <a:pt x="341805" y="566657"/>
                </a:lnTo>
                <a:lnTo>
                  <a:pt x="341805" y="574901"/>
                </a:lnTo>
                <a:lnTo>
                  <a:pt x="341805" y="571329"/>
                </a:lnTo>
                <a:lnTo>
                  <a:pt x="339104" y="566657"/>
                </a:lnTo>
                <a:lnTo>
                  <a:pt x="335203" y="566657"/>
                </a:lnTo>
                <a:lnTo>
                  <a:pt x="339104" y="566657"/>
                </a:lnTo>
                <a:lnTo>
                  <a:pt x="339104" y="571329"/>
                </a:lnTo>
                <a:lnTo>
                  <a:pt x="335203" y="571329"/>
                </a:lnTo>
                <a:lnTo>
                  <a:pt x="335203" y="574901"/>
                </a:lnTo>
                <a:lnTo>
                  <a:pt x="335203" y="571329"/>
                </a:lnTo>
                <a:lnTo>
                  <a:pt x="331602" y="571329"/>
                </a:lnTo>
                <a:lnTo>
                  <a:pt x="331602" y="574901"/>
                </a:lnTo>
                <a:lnTo>
                  <a:pt x="331602" y="571329"/>
                </a:lnTo>
                <a:lnTo>
                  <a:pt x="323799" y="571329"/>
                </a:lnTo>
                <a:lnTo>
                  <a:pt x="323799" y="574901"/>
                </a:lnTo>
                <a:lnTo>
                  <a:pt x="327701" y="574901"/>
                </a:lnTo>
                <a:lnTo>
                  <a:pt x="323799" y="574901"/>
                </a:lnTo>
                <a:lnTo>
                  <a:pt x="323799" y="571329"/>
                </a:lnTo>
                <a:lnTo>
                  <a:pt x="323799" y="574901"/>
                </a:lnTo>
                <a:lnTo>
                  <a:pt x="323799" y="571329"/>
                </a:lnTo>
                <a:lnTo>
                  <a:pt x="323799" y="574901"/>
                </a:lnTo>
                <a:lnTo>
                  <a:pt x="323799" y="571329"/>
                </a:lnTo>
                <a:lnTo>
                  <a:pt x="318698" y="571329"/>
                </a:lnTo>
                <a:lnTo>
                  <a:pt x="318698" y="574901"/>
                </a:lnTo>
                <a:lnTo>
                  <a:pt x="323799" y="574901"/>
                </a:lnTo>
                <a:lnTo>
                  <a:pt x="318698" y="574901"/>
                </a:lnTo>
                <a:lnTo>
                  <a:pt x="323799" y="574901"/>
                </a:lnTo>
                <a:lnTo>
                  <a:pt x="323799" y="580672"/>
                </a:lnTo>
                <a:lnTo>
                  <a:pt x="327701" y="580672"/>
                </a:lnTo>
                <a:lnTo>
                  <a:pt x="323799" y="578199"/>
                </a:lnTo>
                <a:lnTo>
                  <a:pt x="327701" y="578199"/>
                </a:lnTo>
                <a:lnTo>
                  <a:pt x="327701" y="580672"/>
                </a:lnTo>
                <a:lnTo>
                  <a:pt x="331602" y="580672"/>
                </a:lnTo>
                <a:lnTo>
                  <a:pt x="331602" y="584245"/>
                </a:lnTo>
                <a:lnTo>
                  <a:pt x="331602" y="580672"/>
                </a:lnTo>
                <a:lnTo>
                  <a:pt x="331602" y="584245"/>
                </a:lnTo>
                <a:lnTo>
                  <a:pt x="331602" y="580672"/>
                </a:lnTo>
                <a:lnTo>
                  <a:pt x="331602" y="584245"/>
                </a:lnTo>
                <a:lnTo>
                  <a:pt x="327701" y="584245"/>
                </a:lnTo>
                <a:lnTo>
                  <a:pt x="327701" y="580672"/>
                </a:lnTo>
                <a:lnTo>
                  <a:pt x="327701" y="584245"/>
                </a:lnTo>
                <a:lnTo>
                  <a:pt x="327701" y="580672"/>
                </a:lnTo>
                <a:lnTo>
                  <a:pt x="327701" y="584245"/>
                </a:lnTo>
                <a:lnTo>
                  <a:pt x="327701" y="580672"/>
                </a:lnTo>
                <a:lnTo>
                  <a:pt x="323799" y="580672"/>
                </a:lnTo>
                <a:lnTo>
                  <a:pt x="323799" y="584245"/>
                </a:lnTo>
                <a:lnTo>
                  <a:pt x="327701" y="584245"/>
                </a:lnTo>
                <a:lnTo>
                  <a:pt x="327701" y="587542"/>
                </a:lnTo>
                <a:lnTo>
                  <a:pt x="327701" y="584245"/>
                </a:lnTo>
                <a:lnTo>
                  <a:pt x="327701" y="587542"/>
                </a:lnTo>
                <a:lnTo>
                  <a:pt x="327701" y="584245"/>
                </a:lnTo>
                <a:lnTo>
                  <a:pt x="327701" y="587542"/>
                </a:lnTo>
                <a:lnTo>
                  <a:pt x="331602" y="587542"/>
                </a:lnTo>
                <a:lnTo>
                  <a:pt x="327701" y="587542"/>
                </a:lnTo>
                <a:lnTo>
                  <a:pt x="331602" y="587542"/>
                </a:lnTo>
                <a:lnTo>
                  <a:pt x="335203" y="584245"/>
                </a:lnTo>
                <a:lnTo>
                  <a:pt x="335203" y="580672"/>
                </a:lnTo>
                <a:lnTo>
                  <a:pt x="339104" y="580672"/>
                </a:lnTo>
                <a:lnTo>
                  <a:pt x="335203" y="580672"/>
                </a:lnTo>
                <a:lnTo>
                  <a:pt x="339104" y="580672"/>
                </a:lnTo>
                <a:lnTo>
                  <a:pt x="335203" y="580672"/>
                </a:lnTo>
                <a:lnTo>
                  <a:pt x="335203" y="584245"/>
                </a:lnTo>
                <a:lnTo>
                  <a:pt x="349307" y="584245"/>
                </a:lnTo>
                <a:lnTo>
                  <a:pt x="349307" y="587542"/>
                </a:lnTo>
                <a:lnTo>
                  <a:pt x="345406" y="587542"/>
                </a:lnTo>
                <a:lnTo>
                  <a:pt x="345406" y="584245"/>
                </a:lnTo>
                <a:lnTo>
                  <a:pt x="341805" y="584245"/>
                </a:lnTo>
                <a:lnTo>
                  <a:pt x="341805" y="587542"/>
                </a:lnTo>
                <a:lnTo>
                  <a:pt x="331602" y="587542"/>
                </a:lnTo>
                <a:lnTo>
                  <a:pt x="331602" y="591115"/>
                </a:lnTo>
                <a:lnTo>
                  <a:pt x="331602" y="587542"/>
                </a:lnTo>
                <a:lnTo>
                  <a:pt x="327701" y="591115"/>
                </a:lnTo>
                <a:lnTo>
                  <a:pt x="327701" y="587542"/>
                </a:lnTo>
                <a:lnTo>
                  <a:pt x="327701" y="591115"/>
                </a:lnTo>
                <a:lnTo>
                  <a:pt x="327701" y="587542"/>
                </a:lnTo>
                <a:lnTo>
                  <a:pt x="323799" y="587542"/>
                </a:lnTo>
                <a:lnTo>
                  <a:pt x="323799" y="584245"/>
                </a:lnTo>
                <a:lnTo>
                  <a:pt x="323799" y="587542"/>
                </a:lnTo>
                <a:lnTo>
                  <a:pt x="323799" y="584245"/>
                </a:lnTo>
                <a:lnTo>
                  <a:pt x="323799" y="587542"/>
                </a:lnTo>
                <a:lnTo>
                  <a:pt x="318698" y="587542"/>
                </a:lnTo>
                <a:lnTo>
                  <a:pt x="318698" y="584245"/>
                </a:lnTo>
                <a:lnTo>
                  <a:pt x="318698" y="587542"/>
                </a:lnTo>
                <a:lnTo>
                  <a:pt x="315097" y="587542"/>
                </a:lnTo>
                <a:lnTo>
                  <a:pt x="315097" y="591115"/>
                </a:lnTo>
                <a:lnTo>
                  <a:pt x="313596" y="591115"/>
                </a:lnTo>
                <a:lnTo>
                  <a:pt x="315097" y="591115"/>
                </a:lnTo>
                <a:lnTo>
                  <a:pt x="315097" y="587542"/>
                </a:lnTo>
                <a:lnTo>
                  <a:pt x="315097" y="591115"/>
                </a:lnTo>
                <a:lnTo>
                  <a:pt x="315097" y="587542"/>
                </a:lnTo>
                <a:lnTo>
                  <a:pt x="313596" y="587542"/>
                </a:lnTo>
                <a:lnTo>
                  <a:pt x="315097" y="591115"/>
                </a:lnTo>
                <a:lnTo>
                  <a:pt x="313596" y="591115"/>
                </a:lnTo>
                <a:lnTo>
                  <a:pt x="313596" y="587542"/>
                </a:lnTo>
                <a:lnTo>
                  <a:pt x="313596" y="594687"/>
                </a:lnTo>
                <a:lnTo>
                  <a:pt x="309995" y="594687"/>
                </a:lnTo>
                <a:lnTo>
                  <a:pt x="309995" y="597985"/>
                </a:lnTo>
                <a:lnTo>
                  <a:pt x="313596" y="597985"/>
                </a:lnTo>
                <a:lnTo>
                  <a:pt x="313596" y="603756"/>
                </a:lnTo>
                <a:lnTo>
                  <a:pt x="315097" y="603756"/>
                </a:lnTo>
                <a:lnTo>
                  <a:pt x="315097" y="615573"/>
                </a:lnTo>
                <a:lnTo>
                  <a:pt x="318698" y="615573"/>
                </a:lnTo>
                <a:lnTo>
                  <a:pt x="318698" y="619145"/>
                </a:lnTo>
                <a:lnTo>
                  <a:pt x="323799" y="619145"/>
                </a:lnTo>
                <a:lnTo>
                  <a:pt x="323799" y="615573"/>
                </a:lnTo>
                <a:lnTo>
                  <a:pt x="323799" y="619145"/>
                </a:lnTo>
                <a:lnTo>
                  <a:pt x="318698" y="619145"/>
                </a:lnTo>
                <a:lnTo>
                  <a:pt x="318698" y="622443"/>
                </a:lnTo>
                <a:lnTo>
                  <a:pt x="323799" y="622443"/>
                </a:lnTo>
                <a:lnTo>
                  <a:pt x="323799" y="626016"/>
                </a:lnTo>
                <a:lnTo>
                  <a:pt x="327701" y="626016"/>
                </a:lnTo>
                <a:lnTo>
                  <a:pt x="327701" y="628214"/>
                </a:lnTo>
                <a:lnTo>
                  <a:pt x="331602" y="628214"/>
                </a:lnTo>
                <a:lnTo>
                  <a:pt x="331602" y="635359"/>
                </a:lnTo>
                <a:lnTo>
                  <a:pt x="335203" y="635359"/>
                </a:lnTo>
                <a:lnTo>
                  <a:pt x="335203" y="643329"/>
                </a:lnTo>
                <a:lnTo>
                  <a:pt x="339104" y="643329"/>
                </a:lnTo>
                <a:lnTo>
                  <a:pt x="339104" y="646901"/>
                </a:lnTo>
                <a:lnTo>
                  <a:pt x="341805" y="646901"/>
                </a:lnTo>
                <a:lnTo>
                  <a:pt x="339104" y="646901"/>
                </a:lnTo>
                <a:lnTo>
                  <a:pt x="341805" y="646901"/>
                </a:lnTo>
                <a:lnTo>
                  <a:pt x="341805" y="659817"/>
                </a:lnTo>
                <a:lnTo>
                  <a:pt x="345406" y="659817"/>
                </a:lnTo>
                <a:lnTo>
                  <a:pt x="345406" y="663115"/>
                </a:lnTo>
                <a:lnTo>
                  <a:pt x="349307" y="663115"/>
                </a:lnTo>
                <a:lnTo>
                  <a:pt x="349307" y="659817"/>
                </a:lnTo>
                <a:lnTo>
                  <a:pt x="354409" y="659817"/>
                </a:lnTo>
                <a:lnTo>
                  <a:pt x="354409" y="666687"/>
                </a:lnTo>
                <a:lnTo>
                  <a:pt x="358310" y="666687"/>
                </a:lnTo>
                <a:lnTo>
                  <a:pt x="354409" y="666687"/>
                </a:lnTo>
                <a:lnTo>
                  <a:pt x="354409" y="671359"/>
                </a:lnTo>
                <a:lnTo>
                  <a:pt x="354409" y="666687"/>
                </a:lnTo>
                <a:lnTo>
                  <a:pt x="349307" y="666687"/>
                </a:lnTo>
                <a:lnTo>
                  <a:pt x="345406" y="663115"/>
                </a:lnTo>
                <a:lnTo>
                  <a:pt x="345406" y="671359"/>
                </a:lnTo>
                <a:lnTo>
                  <a:pt x="349307" y="671359"/>
                </a:lnTo>
                <a:lnTo>
                  <a:pt x="354409" y="674932"/>
                </a:lnTo>
                <a:lnTo>
                  <a:pt x="358310" y="674932"/>
                </a:lnTo>
                <a:lnTo>
                  <a:pt x="358310" y="678229"/>
                </a:lnTo>
                <a:lnTo>
                  <a:pt x="361911" y="678229"/>
                </a:lnTo>
                <a:lnTo>
                  <a:pt x="361911" y="680703"/>
                </a:lnTo>
                <a:lnTo>
                  <a:pt x="349307" y="680703"/>
                </a:lnTo>
                <a:lnTo>
                  <a:pt x="345406" y="678229"/>
                </a:lnTo>
                <a:lnTo>
                  <a:pt x="341805" y="678229"/>
                </a:lnTo>
                <a:lnTo>
                  <a:pt x="341805" y="674932"/>
                </a:lnTo>
                <a:lnTo>
                  <a:pt x="339104" y="674932"/>
                </a:lnTo>
                <a:lnTo>
                  <a:pt x="339104" y="671359"/>
                </a:lnTo>
                <a:lnTo>
                  <a:pt x="335203" y="671359"/>
                </a:lnTo>
                <a:lnTo>
                  <a:pt x="335203" y="666687"/>
                </a:lnTo>
                <a:lnTo>
                  <a:pt x="331602" y="666687"/>
                </a:lnTo>
                <a:lnTo>
                  <a:pt x="331602" y="659817"/>
                </a:lnTo>
                <a:lnTo>
                  <a:pt x="335203" y="659817"/>
                </a:lnTo>
                <a:lnTo>
                  <a:pt x="335203" y="656245"/>
                </a:lnTo>
                <a:lnTo>
                  <a:pt x="331602" y="656245"/>
                </a:lnTo>
                <a:lnTo>
                  <a:pt x="331602" y="654046"/>
                </a:lnTo>
                <a:lnTo>
                  <a:pt x="327701" y="650474"/>
                </a:lnTo>
                <a:lnTo>
                  <a:pt x="323799" y="650474"/>
                </a:lnTo>
                <a:lnTo>
                  <a:pt x="323799" y="646901"/>
                </a:lnTo>
                <a:lnTo>
                  <a:pt x="318698" y="646901"/>
                </a:lnTo>
                <a:lnTo>
                  <a:pt x="323799" y="643329"/>
                </a:lnTo>
                <a:lnTo>
                  <a:pt x="318698" y="643329"/>
                </a:lnTo>
                <a:lnTo>
                  <a:pt x="318698" y="640031"/>
                </a:lnTo>
                <a:lnTo>
                  <a:pt x="315097" y="640031"/>
                </a:lnTo>
                <a:lnTo>
                  <a:pt x="315097" y="635359"/>
                </a:lnTo>
                <a:lnTo>
                  <a:pt x="315097" y="640031"/>
                </a:lnTo>
                <a:lnTo>
                  <a:pt x="315097" y="635359"/>
                </a:lnTo>
                <a:lnTo>
                  <a:pt x="309995" y="635359"/>
                </a:lnTo>
                <a:lnTo>
                  <a:pt x="309995" y="640031"/>
                </a:lnTo>
                <a:lnTo>
                  <a:pt x="309995" y="635359"/>
                </a:lnTo>
                <a:lnTo>
                  <a:pt x="313596" y="635359"/>
                </a:lnTo>
                <a:lnTo>
                  <a:pt x="313596" y="640031"/>
                </a:lnTo>
                <a:lnTo>
                  <a:pt x="315097" y="640031"/>
                </a:lnTo>
                <a:lnTo>
                  <a:pt x="313596" y="640031"/>
                </a:lnTo>
                <a:lnTo>
                  <a:pt x="315097" y="640031"/>
                </a:lnTo>
                <a:lnTo>
                  <a:pt x="313596" y="640031"/>
                </a:lnTo>
                <a:lnTo>
                  <a:pt x="313596" y="643329"/>
                </a:lnTo>
                <a:lnTo>
                  <a:pt x="315097" y="643329"/>
                </a:lnTo>
                <a:lnTo>
                  <a:pt x="315097" y="646901"/>
                </a:lnTo>
                <a:lnTo>
                  <a:pt x="313596" y="646901"/>
                </a:lnTo>
                <a:lnTo>
                  <a:pt x="313596" y="650474"/>
                </a:lnTo>
                <a:lnTo>
                  <a:pt x="313596" y="646901"/>
                </a:lnTo>
                <a:lnTo>
                  <a:pt x="313596" y="650474"/>
                </a:lnTo>
                <a:lnTo>
                  <a:pt x="313596" y="646901"/>
                </a:lnTo>
                <a:lnTo>
                  <a:pt x="313596" y="650474"/>
                </a:lnTo>
                <a:lnTo>
                  <a:pt x="315097" y="650474"/>
                </a:lnTo>
                <a:lnTo>
                  <a:pt x="315097" y="654046"/>
                </a:lnTo>
                <a:lnTo>
                  <a:pt x="313596" y="654046"/>
                </a:lnTo>
                <a:lnTo>
                  <a:pt x="313596" y="659817"/>
                </a:lnTo>
                <a:lnTo>
                  <a:pt x="309995" y="659817"/>
                </a:lnTo>
                <a:lnTo>
                  <a:pt x="309995" y="663115"/>
                </a:lnTo>
                <a:lnTo>
                  <a:pt x="304894" y="663115"/>
                </a:lnTo>
                <a:lnTo>
                  <a:pt x="304894" y="666687"/>
                </a:lnTo>
                <a:lnTo>
                  <a:pt x="304894" y="663115"/>
                </a:lnTo>
                <a:lnTo>
                  <a:pt x="300992" y="663115"/>
                </a:lnTo>
                <a:lnTo>
                  <a:pt x="304894" y="663115"/>
                </a:lnTo>
                <a:lnTo>
                  <a:pt x="300992" y="663115"/>
                </a:lnTo>
                <a:lnTo>
                  <a:pt x="304894" y="663115"/>
                </a:lnTo>
                <a:lnTo>
                  <a:pt x="300992" y="663115"/>
                </a:lnTo>
                <a:lnTo>
                  <a:pt x="300992" y="666687"/>
                </a:lnTo>
                <a:lnTo>
                  <a:pt x="304894" y="666687"/>
                </a:lnTo>
                <a:lnTo>
                  <a:pt x="300992" y="666687"/>
                </a:lnTo>
                <a:lnTo>
                  <a:pt x="304894" y="666687"/>
                </a:lnTo>
                <a:lnTo>
                  <a:pt x="300992" y="666687"/>
                </a:lnTo>
                <a:lnTo>
                  <a:pt x="304894" y="666687"/>
                </a:lnTo>
                <a:lnTo>
                  <a:pt x="304894" y="671359"/>
                </a:lnTo>
                <a:lnTo>
                  <a:pt x="300992" y="671359"/>
                </a:lnTo>
                <a:lnTo>
                  <a:pt x="300992" y="674932"/>
                </a:lnTo>
                <a:lnTo>
                  <a:pt x="297091" y="674932"/>
                </a:lnTo>
                <a:lnTo>
                  <a:pt x="297091" y="671359"/>
                </a:lnTo>
                <a:lnTo>
                  <a:pt x="293490" y="671359"/>
                </a:lnTo>
                <a:lnTo>
                  <a:pt x="293490" y="666687"/>
                </a:lnTo>
                <a:lnTo>
                  <a:pt x="289589" y="666687"/>
                </a:lnTo>
                <a:lnTo>
                  <a:pt x="289589" y="671359"/>
                </a:lnTo>
                <a:lnTo>
                  <a:pt x="284487" y="671359"/>
                </a:lnTo>
                <a:lnTo>
                  <a:pt x="284487" y="674932"/>
                </a:lnTo>
                <a:lnTo>
                  <a:pt x="283287" y="674932"/>
                </a:lnTo>
                <a:lnTo>
                  <a:pt x="283287" y="678229"/>
                </a:lnTo>
                <a:lnTo>
                  <a:pt x="284487" y="678229"/>
                </a:lnTo>
                <a:lnTo>
                  <a:pt x="284487" y="680703"/>
                </a:lnTo>
                <a:lnTo>
                  <a:pt x="284487" y="678229"/>
                </a:lnTo>
                <a:lnTo>
                  <a:pt x="284487" y="684275"/>
                </a:lnTo>
                <a:lnTo>
                  <a:pt x="283287" y="684275"/>
                </a:lnTo>
                <a:lnTo>
                  <a:pt x="283287" y="687573"/>
                </a:lnTo>
                <a:lnTo>
                  <a:pt x="284487" y="687573"/>
                </a:lnTo>
                <a:lnTo>
                  <a:pt x="284487" y="694718"/>
                </a:lnTo>
                <a:lnTo>
                  <a:pt x="293490" y="694718"/>
                </a:lnTo>
                <a:lnTo>
                  <a:pt x="293490" y="702688"/>
                </a:lnTo>
                <a:lnTo>
                  <a:pt x="289589" y="702688"/>
                </a:lnTo>
                <a:lnTo>
                  <a:pt x="289589" y="706260"/>
                </a:lnTo>
                <a:lnTo>
                  <a:pt x="284487" y="706260"/>
                </a:lnTo>
                <a:lnTo>
                  <a:pt x="289589" y="706260"/>
                </a:lnTo>
                <a:lnTo>
                  <a:pt x="284487" y="706260"/>
                </a:lnTo>
                <a:lnTo>
                  <a:pt x="284487" y="708459"/>
                </a:lnTo>
                <a:lnTo>
                  <a:pt x="289589" y="708459"/>
                </a:lnTo>
                <a:lnTo>
                  <a:pt x="289589" y="712031"/>
                </a:lnTo>
                <a:lnTo>
                  <a:pt x="297091" y="712031"/>
                </a:lnTo>
                <a:lnTo>
                  <a:pt x="297091" y="708459"/>
                </a:lnTo>
                <a:lnTo>
                  <a:pt x="300992" y="708459"/>
                </a:lnTo>
                <a:lnTo>
                  <a:pt x="300992" y="712031"/>
                </a:lnTo>
                <a:lnTo>
                  <a:pt x="309995" y="712031"/>
                </a:lnTo>
                <a:lnTo>
                  <a:pt x="309995" y="715604"/>
                </a:lnTo>
                <a:lnTo>
                  <a:pt x="313596" y="715604"/>
                </a:lnTo>
                <a:lnTo>
                  <a:pt x="313596" y="719176"/>
                </a:lnTo>
                <a:lnTo>
                  <a:pt x="323799" y="719176"/>
                </a:lnTo>
                <a:lnTo>
                  <a:pt x="323799" y="722474"/>
                </a:lnTo>
                <a:lnTo>
                  <a:pt x="318698" y="722474"/>
                </a:lnTo>
                <a:lnTo>
                  <a:pt x="323799" y="722474"/>
                </a:lnTo>
                <a:lnTo>
                  <a:pt x="323799" y="726046"/>
                </a:lnTo>
                <a:lnTo>
                  <a:pt x="327701" y="726046"/>
                </a:lnTo>
                <a:lnTo>
                  <a:pt x="327701" y="730718"/>
                </a:lnTo>
                <a:lnTo>
                  <a:pt x="331602" y="726046"/>
                </a:lnTo>
                <a:lnTo>
                  <a:pt x="331602" y="722474"/>
                </a:lnTo>
                <a:lnTo>
                  <a:pt x="335203" y="722474"/>
                </a:lnTo>
                <a:lnTo>
                  <a:pt x="335203" y="719176"/>
                </a:lnTo>
                <a:lnTo>
                  <a:pt x="339104" y="719176"/>
                </a:lnTo>
                <a:lnTo>
                  <a:pt x="339104" y="712031"/>
                </a:lnTo>
                <a:lnTo>
                  <a:pt x="335203" y="712031"/>
                </a:lnTo>
                <a:lnTo>
                  <a:pt x="335203" y="715604"/>
                </a:lnTo>
                <a:lnTo>
                  <a:pt x="331602" y="715604"/>
                </a:lnTo>
                <a:lnTo>
                  <a:pt x="331602" y="706260"/>
                </a:lnTo>
                <a:lnTo>
                  <a:pt x="335203" y="706260"/>
                </a:lnTo>
                <a:lnTo>
                  <a:pt x="331602" y="706260"/>
                </a:lnTo>
                <a:lnTo>
                  <a:pt x="335203" y="706260"/>
                </a:lnTo>
                <a:lnTo>
                  <a:pt x="335203" y="694718"/>
                </a:lnTo>
                <a:lnTo>
                  <a:pt x="345406" y="694718"/>
                </a:lnTo>
                <a:lnTo>
                  <a:pt x="341805" y="694718"/>
                </a:lnTo>
                <a:lnTo>
                  <a:pt x="345406" y="694718"/>
                </a:lnTo>
                <a:lnTo>
                  <a:pt x="345406" y="702688"/>
                </a:lnTo>
                <a:lnTo>
                  <a:pt x="349307" y="702688"/>
                </a:lnTo>
                <a:lnTo>
                  <a:pt x="349307" y="706260"/>
                </a:lnTo>
                <a:lnTo>
                  <a:pt x="354409" y="706260"/>
                </a:lnTo>
                <a:lnTo>
                  <a:pt x="349307" y="708459"/>
                </a:lnTo>
                <a:lnTo>
                  <a:pt x="349307" y="719176"/>
                </a:lnTo>
                <a:lnTo>
                  <a:pt x="354409" y="719176"/>
                </a:lnTo>
                <a:lnTo>
                  <a:pt x="349307" y="719176"/>
                </a:lnTo>
                <a:lnTo>
                  <a:pt x="354409" y="719176"/>
                </a:lnTo>
                <a:lnTo>
                  <a:pt x="354409" y="726046"/>
                </a:lnTo>
                <a:lnTo>
                  <a:pt x="354409" y="722474"/>
                </a:lnTo>
                <a:lnTo>
                  <a:pt x="358310" y="722474"/>
                </a:lnTo>
                <a:lnTo>
                  <a:pt x="358310" y="730718"/>
                </a:lnTo>
                <a:lnTo>
                  <a:pt x="361911" y="730718"/>
                </a:lnTo>
                <a:lnTo>
                  <a:pt x="361911" y="722474"/>
                </a:lnTo>
                <a:lnTo>
                  <a:pt x="361911" y="726046"/>
                </a:lnTo>
                <a:lnTo>
                  <a:pt x="361911" y="722474"/>
                </a:lnTo>
                <a:lnTo>
                  <a:pt x="361911" y="726046"/>
                </a:lnTo>
                <a:lnTo>
                  <a:pt x="361911" y="722474"/>
                </a:lnTo>
                <a:lnTo>
                  <a:pt x="361911" y="726046"/>
                </a:lnTo>
                <a:lnTo>
                  <a:pt x="365812" y="726046"/>
                </a:lnTo>
                <a:lnTo>
                  <a:pt x="365812" y="730718"/>
                </a:lnTo>
                <a:lnTo>
                  <a:pt x="368213" y="730718"/>
                </a:lnTo>
                <a:lnTo>
                  <a:pt x="368213" y="722474"/>
                </a:lnTo>
                <a:lnTo>
                  <a:pt x="372114" y="722474"/>
                </a:lnTo>
                <a:lnTo>
                  <a:pt x="368213" y="722474"/>
                </a:lnTo>
                <a:lnTo>
                  <a:pt x="376016" y="722474"/>
                </a:lnTo>
                <a:lnTo>
                  <a:pt x="376016" y="726046"/>
                </a:lnTo>
                <a:lnTo>
                  <a:pt x="379917" y="726046"/>
                </a:lnTo>
                <a:lnTo>
                  <a:pt x="372114" y="726046"/>
                </a:lnTo>
                <a:lnTo>
                  <a:pt x="372114" y="731817"/>
                </a:lnTo>
                <a:lnTo>
                  <a:pt x="376016" y="731817"/>
                </a:lnTo>
                <a:lnTo>
                  <a:pt x="376016" y="735390"/>
                </a:lnTo>
                <a:lnTo>
                  <a:pt x="379917" y="740062"/>
                </a:lnTo>
                <a:lnTo>
                  <a:pt x="379917" y="735390"/>
                </a:lnTo>
                <a:lnTo>
                  <a:pt x="384718" y="740062"/>
                </a:lnTo>
                <a:lnTo>
                  <a:pt x="388619" y="740062"/>
                </a:lnTo>
                <a:lnTo>
                  <a:pt x="388619" y="735390"/>
                </a:lnTo>
                <a:lnTo>
                  <a:pt x="392521" y="735390"/>
                </a:lnTo>
                <a:lnTo>
                  <a:pt x="392521" y="740062"/>
                </a:lnTo>
                <a:lnTo>
                  <a:pt x="414127" y="740062"/>
                </a:lnTo>
                <a:lnTo>
                  <a:pt x="414127" y="743359"/>
                </a:lnTo>
                <a:lnTo>
                  <a:pt x="422830" y="743359"/>
                </a:lnTo>
                <a:lnTo>
                  <a:pt x="422830" y="746932"/>
                </a:lnTo>
                <a:lnTo>
                  <a:pt x="424330" y="746932"/>
                </a:lnTo>
                <a:lnTo>
                  <a:pt x="429432" y="750504"/>
                </a:lnTo>
                <a:lnTo>
                  <a:pt x="433033" y="750504"/>
                </a:lnTo>
                <a:lnTo>
                  <a:pt x="433033" y="746932"/>
                </a:lnTo>
                <a:lnTo>
                  <a:pt x="436934" y="746932"/>
                </a:lnTo>
                <a:lnTo>
                  <a:pt x="436934" y="754077"/>
                </a:lnTo>
                <a:lnTo>
                  <a:pt x="440835" y="754077"/>
                </a:lnTo>
                <a:lnTo>
                  <a:pt x="440835" y="759848"/>
                </a:lnTo>
                <a:lnTo>
                  <a:pt x="444437" y="759848"/>
                </a:lnTo>
                <a:lnTo>
                  <a:pt x="444437" y="771390"/>
                </a:lnTo>
                <a:lnTo>
                  <a:pt x="440835" y="771390"/>
                </a:lnTo>
                <a:lnTo>
                  <a:pt x="440835" y="774962"/>
                </a:lnTo>
                <a:lnTo>
                  <a:pt x="436934" y="778260"/>
                </a:lnTo>
                <a:lnTo>
                  <a:pt x="436934" y="774962"/>
                </a:lnTo>
                <a:lnTo>
                  <a:pt x="440835" y="774962"/>
                </a:lnTo>
                <a:lnTo>
                  <a:pt x="440835" y="763146"/>
                </a:lnTo>
                <a:lnTo>
                  <a:pt x="436934" y="763146"/>
                </a:lnTo>
                <a:lnTo>
                  <a:pt x="436934" y="759848"/>
                </a:lnTo>
                <a:lnTo>
                  <a:pt x="433033" y="759848"/>
                </a:lnTo>
                <a:lnTo>
                  <a:pt x="436934" y="763146"/>
                </a:lnTo>
                <a:lnTo>
                  <a:pt x="440835" y="763146"/>
                </a:lnTo>
                <a:lnTo>
                  <a:pt x="436934" y="763146"/>
                </a:lnTo>
                <a:lnTo>
                  <a:pt x="436934" y="767817"/>
                </a:lnTo>
                <a:lnTo>
                  <a:pt x="433033" y="767817"/>
                </a:lnTo>
                <a:lnTo>
                  <a:pt x="433033" y="763146"/>
                </a:lnTo>
                <a:lnTo>
                  <a:pt x="433033" y="767817"/>
                </a:lnTo>
                <a:lnTo>
                  <a:pt x="436934" y="767817"/>
                </a:lnTo>
                <a:lnTo>
                  <a:pt x="436934" y="771390"/>
                </a:lnTo>
                <a:lnTo>
                  <a:pt x="433033" y="771390"/>
                </a:lnTo>
                <a:lnTo>
                  <a:pt x="433033" y="774962"/>
                </a:lnTo>
                <a:lnTo>
                  <a:pt x="429432" y="774962"/>
                </a:lnTo>
                <a:lnTo>
                  <a:pt x="433033" y="774962"/>
                </a:lnTo>
                <a:lnTo>
                  <a:pt x="429432" y="774962"/>
                </a:lnTo>
                <a:lnTo>
                  <a:pt x="429432" y="778260"/>
                </a:lnTo>
                <a:lnTo>
                  <a:pt x="433033" y="778260"/>
                </a:lnTo>
                <a:lnTo>
                  <a:pt x="429432" y="778260"/>
                </a:lnTo>
                <a:lnTo>
                  <a:pt x="433033" y="778260"/>
                </a:lnTo>
                <a:lnTo>
                  <a:pt x="429432" y="778260"/>
                </a:lnTo>
                <a:lnTo>
                  <a:pt x="429432" y="781833"/>
                </a:lnTo>
                <a:lnTo>
                  <a:pt x="424330" y="781833"/>
                </a:lnTo>
                <a:lnTo>
                  <a:pt x="424330" y="784306"/>
                </a:lnTo>
                <a:lnTo>
                  <a:pt x="424330" y="781833"/>
                </a:lnTo>
                <a:lnTo>
                  <a:pt x="424330" y="784306"/>
                </a:lnTo>
                <a:lnTo>
                  <a:pt x="424330" y="781833"/>
                </a:lnTo>
                <a:lnTo>
                  <a:pt x="424330" y="784306"/>
                </a:lnTo>
                <a:lnTo>
                  <a:pt x="422830" y="784306"/>
                </a:lnTo>
                <a:lnTo>
                  <a:pt x="422830" y="787604"/>
                </a:lnTo>
                <a:lnTo>
                  <a:pt x="424330" y="787604"/>
                </a:lnTo>
                <a:lnTo>
                  <a:pt x="424330" y="791176"/>
                </a:lnTo>
                <a:lnTo>
                  <a:pt x="422830" y="791176"/>
                </a:lnTo>
                <a:lnTo>
                  <a:pt x="422830" y="794749"/>
                </a:lnTo>
                <a:lnTo>
                  <a:pt x="422830" y="791176"/>
                </a:lnTo>
                <a:lnTo>
                  <a:pt x="419229" y="791176"/>
                </a:lnTo>
                <a:lnTo>
                  <a:pt x="422830" y="791176"/>
                </a:lnTo>
                <a:lnTo>
                  <a:pt x="419229" y="791176"/>
                </a:lnTo>
                <a:lnTo>
                  <a:pt x="419229" y="787604"/>
                </a:lnTo>
                <a:lnTo>
                  <a:pt x="419229" y="799421"/>
                </a:lnTo>
                <a:lnTo>
                  <a:pt x="422830" y="799421"/>
                </a:lnTo>
                <a:lnTo>
                  <a:pt x="422830" y="802718"/>
                </a:lnTo>
                <a:lnTo>
                  <a:pt x="429432" y="802718"/>
                </a:lnTo>
                <a:lnTo>
                  <a:pt x="429432" y="799421"/>
                </a:lnTo>
                <a:lnTo>
                  <a:pt x="429432" y="802718"/>
                </a:lnTo>
                <a:lnTo>
                  <a:pt x="433033" y="802718"/>
                </a:lnTo>
                <a:lnTo>
                  <a:pt x="433033" y="799421"/>
                </a:lnTo>
                <a:lnTo>
                  <a:pt x="436934" y="799421"/>
                </a:lnTo>
                <a:lnTo>
                  <a:pt x="436934" y="794749"/>
                </a:lnTo>
                <a:lnTo>
                  <a:pt x="444437" y="794749"/>
                </a:lnTo>
                <a:lnTo>
                  <a:pt x="444437" y="799421"/>
                </a:lnTo>
                <a:lnTo>
                  <a:pt x="449538" y="799421"/>
                </a:lnTo>
                <a:lnTo>
                  <a:pt x="449538" y="794749"/>
                </a:lnTo>
                <a:lnTo>
                  <a:pt x="451039" y="794749"/>
                </a:lnTo>
                <a:lnTo>
                  <a:pt x="451039" y="802718"/>
                </a:lnTo>
                <a:lnTo>
                  <a:pt x="449538" y="802718"/>
                </a:lnTo>
                <a:lnTo>
                  <a:pt x="449538" y="806291"/>
                </a:lnTo>
                <a:lnTo>
                  <a:pt x="451039" y="806291"/>
                </a:lnTo>
                <a:lnTo>
                  <a:pt x="451039" y="808764"/>
                </a:lnTo>
                <a:lnTo>
                  <a:pt x="454640" y="808764"/>
                </a:lnTo>
                <a:lnTo>
                  <a:pt x="454640" y="812062"/>
                </a:lnTo>
                <a:lnTo>
                  <a:pt x="458541" y="812062"/>
                </a:lnTo>
                <a:lnTo>
                  <a:pt x="458541" y="815634"/>
                </a:lnTo>
                <a:lnTo>
                  <a:pt x="478947" y="815634"/>
                </a:lnTo>
                <a:lnTo>
                  <a:pt x="478947" y="822505"/>
                </a:lnTo>
                <a:lnTo>
                  <a:pt x="481348" y="822505"/>
                </a:lnTo>
                <a:lnTo>
                  <a:pt x="481348" y="827176"/>
                </a:lnTo>
                <a:lnTo>
                  <a:pt x="485249" y="827176"/>
                </a:lnTo>
                <a:lnTo>
                  <a:pt x="485249" y="822505"/>
                </a:lnTo>
                <a:lnTo>
                  <a:pt x="489150" y="822505"/>
                </a:lnTo>
                <a:lnTo>
                  <a:pt x="489150" y="819207"/>
                </a:lnTo>
                <a:lnTo>
                  <a:pt x="505655" y="819207"/>
                </a:lnTo>
                <a:lnTo>
                  <a:pt x="505655" y="815634"/>
                </a:lnTo>
                <a:lnTo>
                  <a:pt x="519460" y="815634"/>
                </a:lnTo>
                <a:lnTo>
                  <a:pt x="519460" y="812062"/>
                </a:lnTo>
                <a:lnTo>
                  <a:pt x="528462" y="812062"/>
                </a:lnTo>
                <a:lnTo>
                  <a:pt x="528462" y="815634"/>
                </a:lnTo>
                <a:lnTo>
                  <a:pt x="528462" y="808764"/>
                </a:lnTo>
                <a:lnTo>
                  <a:pt x="533564" y="808764"/>
                </a:lnTo>
                <a:lnTo>
                  <a:pt x="533564" y="806291"/>
                </a:lnTo>
                <a:lnTo>
                  <a:pt x="538665" y="806291"/>
                </a:lnTo>
                <a:lnTo>
                  <a:pt x="538665" y="802718"/>
                </a:lnTo>
                <a:lnTo>
                  <a:pt x="542267" y="802718"/>
                </a:lnTo>
                <a:lnTo>
                  <a:pt x="542267" y="806291"/>
                </a:lnTo>
                <a:lnTo>
                  <a:pt x="546168" y="806291"/>
                </a:lnTo>
                <a:lnTo>
                  <a:pt x="550069" y="808764"/>
                </a:lnTo>
                <a:lnTo>
                  <a:pt x="553670" y="808764"/>
                </a:lnTo>
                <a:lnTo>
                  <a:pt x="553670" y="802718"/>
                </a:lnTo>
                <a:lnTo>
                  <a:pt x="563873" y="802718"/>
                </a:lnTo>
                <a:lnTo>
                  <a:pt x="563873" y="812062"/>
                </a:lnTo>
                <a:lnTo>
                  <a:pt x="563873" y="808764"/>
                </a:lnTo>
                <a:lnTo>
                  <a:pt x="562673" y="812062"/>
                </a:lnTo>
                <a:lnTo>
                  <a:pt x="563873" y="812062"/>
                </a:lnTo>
                <a:lnTo>
                  <a:pt x="562673" y="812062"/>
                </a:lnTo>
                <a:lnTo>
                  <a:pt x="563873" y="812062"/>
                </a:lnTo>
                <a:lnTo>
                  <a:pt x="562673" y="812062"/>
                </a:lnTo>
                <a:lnTo>
                  <a:pt x="562673" y="819207"/>
                </a:lnTo>
                <a:lnTo>
                  <a:pt x="558772" y="819207"/>
                </a:lnTo>
                <a:lnTo>
                  <a:pt x="558772" y="822505"/>
                </a:lnTo>
                <a:lnTo>
                  <a:pt x="553670" y="822505"/>
                </a:lnTo>
                <a:lnTo>
                  <a:pt x="553670" y="815634"/>
                </a:lnTo>
                <a:lnTo>
                  <a:pt x="558772" y="815634"/>
                </a:lnTo>
                <a:lnTo>
                  <a:pt x="558772" y="812062"/>
                </a:lnTo>
                <a:lnTo>
                  <a:pt x="553670" y="812062"/>
                </a:lnTo>
                <a:lnTo>
                  <a:pt x="553670" y="819207"/>
                </a:lnTo>
                <a:lnTo>
                  <a:pt x="546168" y="819207"/>
                </a:lnTo>
                <a:lnTo>
                  <a:pt x="546168" y="822505"/>
                </a:lnTo>
                <a:lnTo>
                  <a:pt x="546168" y="819207"/>
                </a:lnTo>
                <a:lnTo>
                  <a:pt x="546168" y="822505"/>
                </a:lnTo>
                <a:lnTo>
                  <a:pt x="542267" y="819207"/>
                </a:lnTo>
                <a:lnTo>
                  <a:pt x="538665" y="815605"/>
                </a:lnTo>
                <a:lnTo>
                  <a:pt x="533564" y="815605"/>
                </a:lnTo>
                <a:lnTo>
                  <a:pt x="533564" y="819207"/>
                </a:lnTo>
                <a:lnTo>
                  <a:pt x="533564" y="815634"/>
                </a:lnTo>
                <a:lnTo>
                  <a:pt x="533564" y="822505"/>
                </a:lnTo>
                <a:lnTo>
                  <a:pt x="542267" y="822505"/>
                </a:lnTo>
                <a:lnTo>
                  <a:pt x="542267" y="830749"/>
                </a:lnTo>
                <a:lnTo>
                  <a:pt x="546168" y="830749"/>
                </a:lnTo>
                <a:lnTo>
                  <a:pt x="542267" y="830749"/>
                </a:lnTo>
                <a:lnTo>
                  <a:pt x="546168" y="834321"/>
                </a:lnTo>
                <a:lnTo>
                  <a:pt x="546168" y="858779"/>
                </a:lnTo>
                <a:lnTo>
                  <a:pt x="542267" y="858779"/>
                </a:lnTo>
                <a:lnTo>
                  <a:pt x="542267" y="859879"/>
                </a:lnTo>
                <a:lnTo>
                  <a:pt x="538665" y="859879"/>
                </a:lnTo>
                <a:lnTo>
                  <a:pt x="538665" y="863451"/>
                </a:lnTo>
                <a:lnTo>
                  <a:pt x="538665" y="859879"/>
                </a:lnTo>
                <a:lnTo>
                  <a:pt x="538665" y="863451"/>
                </a:lnTo>
                <a:lnTo>
                  <a:pt x="533564" y="863451"/>
                </a:lnTo>
                <a:lnTo>
                  <a:pt x="533564" y="867848"/>
                </a:lnTo>
                <a:lnTo>
                  <a:pt x="532364" y="867848"/>
                </a:lnTo>
                <a:lnTo>
                  <a:pt x="532364" y="871421"/>
                </a:lnTo>
                <a:lnTo>
                  <a:pt x="528462" y="871421"/>
                </a:lnTo>
                <a:lnTo>
                  <a:pt x="528462" y="878566"/>
                </a:lnTo>
                <a:lnTo>
                  <a:pt x="532364" y="878566"/>
                </a:lnTo>
                <a:lnTo>
                  <a:pt x="532364" y="891207"/>
                </a:lnTo>
                <a:lnTo>
                  <a:pt x="533564" y="891207"/>
                </a:lnTo>
                <a:lnTo>
                  <a:pt x="533564" y="887634"/>
                </a:lnTo>
                <a:lnTo>
                  <a:pt x="538665" y="887634"/>
                </a:lnTo>
                <a:lnTo>
                  <a:pt x="538665" y="891207"/>
                </a:lnTo>
                <a:lnTo>
                  <a:pt x="542267" y="891207"/>
                </a:lnTo>
                <a:lnTo>
                  <a:pt x="542267" y="906321"/>
                </a:lnTo>
                <a:lnTo>
                  <a:pt x="546168" y="909894"/>
                </a:lnTo>
                <a:lnTo>
                  <a:pt x="546168" y="915665"/>
                </a:lnTo>
                <a:lnTo>
                  <a:pt x="550069" y="915665"/>
                </a:lnTo>
                <a:lnTo>
                  <a:pt x="550069" y="919237"/>
                </a:lnTo>
                <a:lnTo>
                  <a:pt x="553670" y="919237"/>
                </a:lnTo>
                <a:lnTo>
                  <a:pt x="550069" y="919237"/>
                </a:lnTo>
                <a:lnTo>
                  <a:pt x="546168" y="922535"/>
                </a:lnTo>
                <a:lnTo>
                  <a:pt x="542267" y="922535"/>
                </a:lnTo>
                <a:lnTo>
                  <a:pt x="542267" y="927207"/>
                </a:lnTo>
                <a:lnTo>
                  <a:pt x="532364" y="927207"/>
                </a:lnTo>
                <a:lnTo>
                  <a:pt x="532364" y="930779"/>
                </a:lnTo>
                <a:lnTo>
                  <a:pt x="524561" y="930779"/>
                </a:lnTo>
                <a:lnTo>
                  <a:pt x="524561" y="934352"/>
                </a:lnTo>
                <a:lnTo>
                  <a:pt x="508056" y="934352"/>
                </a:lnTo>
                <a:lnTo>
                  <a:pt x="505655" y="936550"/>
                </a:lnTo>
                <a:lnTo>
                  <a:pt x="501754" y="943696"/>
                </a:lnTo>
                <a:lnTo>
                  <a:pt x="501754" y="954138"/>
                </a:lnTo>
                <a:lnTo>
                  <a:pt x="497853" y="954138"/>
                </a:lnTo>
                <a:lnTo>
                  <a:pt x="494252" y="958810"/>
                </a:lnTo>
                <a:lnTo>
                  <a:pt x="489150" y="962108"/>
                </a:lnTo>
                <a:lnTo>
                  <a:pt x="481348" y="968154"/>
                </a:lnTo>
                <a:lnTo>
                  <a:pt x="481348" y="971451"/>
                </a:lnTo>
                <a:lnTo>
                  <a:pt x="478947" y="971451"/>
                </a:lnTo>
                <a:lnTo>
                  <a:pt x="467544" y="981894"/>
                </a:lnTo>
                <a:lnTo>
                  <a:pt x="463642" y="991238"/>
                </a:lnTo>
                <a:lnTo>
                  <a:pt x="463642" y="995909"/>
                </a:lnTo>
                <a:lnTo>
                  <a:pt x="458541" y="995909"/>
                </a:lnTo>
                <a:lnTo>
                  <a:pt x="458541" y="999482"/>
                </a:lnTo>
                <a:lnTo>
                  <a:pt x="449538" y="999482"/>
                </a:lnTo>
                <a:lnTo>
                  <a:pt x="449538" y="1006352"/>
                </a:lnTo>
                <a:lnTo>
                  <a:pt x="444437" y="1006352"/>
                </a:lnTo>
                <a:lnTo>
                  <a:pt x="444437" y="1009925"/>
                </a:lnTo>
                <a:lnTo>
                  <a:pt x="449538" y="1012123"/>
                </a:lnTo>
                <a:lnTo>
                  <a:pt x="449538" y="1019268"/>
                </a:lnTo>
                <a:lnTo>
                  <a:pt x="440835" y="1027238"/>
                </a:lnTo>
                <a:lnTo>
                  <a:pt x="433033" y="1030810"/>
                </a:lnTo>
                <a:lnTo>
                  <a:pt x="429432" y="1027209"/>
                </a:lnTo>
                <a:lnTo>
                  <a:pt x="422830" y="1030810"/>
                </a:lnTo>
                <a:lnTo>
                  <a:pt x="410226" y="1037955"/>
                </a:lnTo>
                <a:lnTo>
                  <a:pt x="402724" y="1040154"/>
                </a:lnTo>
                <a:lnTo>
                  <a:pt x="398823" y="1040154"/>
                </a:lnTo>
                <a:lnTo>
                  <a:pt x="398823" y="1043726"/>
                </a:lnTo>
                <a:lnTo>
                  <a:pt x="396422" y="1047024"/>
                </a:lnTo>
                <a:lnTo>
                  <a:pt x="396422" y="1055268"/>
                </a:lnTo>
                <a:lnTo>
                  <a:pt x="388619" y="1055268"/>
                </a:lnTo>
                <a:lnTo>
                  <a:pt x="388619" y="1058841"/>
                </a:lnTo>
                <a:lnTo>
                  <a:pt x="384718" y="1064612"/>
                </a:lnTo>
                <a:lnTo>
                  <a:pt x="384718" y="1068184"/>
                </a:lnTo>
                <a:lnTo>
                  <a:pt x="376016" y="1068184"/>
                </a:lnTo>
                <a:lnTo>
                  <a:pt x="376016" y="1071482"/>
                </a:lnTo>
                <a:lnTo>
                  <a:pt x="372114" y="1071482"/>
                </a:lnTo>
                <a:lnTo>
                  <a:pt x="372114" y="1068184"/>
                </a:lnTo>
                <a:lnTo>
                  <a:pt x="368213" y="1068184"/>
                </a:lnTo>
                <a:lnTo>
                  <a:pt x="368213" y="1071482"/>
                </a:lnTo>
                <a:lnTo>
                  <a:pt x="365812" y="1071482"/>
                </a:lnTo>
                <a:lnTo>
                  <a:pt x="365812" y="1068184"/>
                </a:lnTo>
                <a:lnTo>
                  <a:pt x="365812" y="1071482"/>
                </a:lnTo>
                <a:lnTo>
                  <a:pt x="361911" y="1071482"/>
                </a:lnTo>
                <a:lnTo>
                  <a:pt x="361911" y="1068184"/>
                </a:lnTo>
                <a:lnTo>
                  <a:pt x="361911" y="1071482"/>
                </a:lnTo>
                <a:lnTo>
                  <a:pt x="358310" y="1071482"/>
                </a:lnTo>
                <a:lnTo>
                  <a:pt x="358310" y="1075055"/>
                </a:lnTo>
                <a:lnTo>
                  <a:pt x="349307" y="1075055"/>
                </a:lnTo>
                <a:lnTo>
                  <a:pt x="349307" y="1071482"/>
                </a:lnTo>
                <a:lnTo>
                  <a:pt x="345406" y="1071482"/>
                </a:lnTo>
                <a:lnTo>
                  <a:pt x="341805" y="1068184"/>
                </a:lnTo>
                <a:lnTo>
                  <a:pt x="341805" y="1062138"/>
                </a:lnTo>
                <a:lnTo>
                  <a:pt x="339104" y="1062138"/>
                </a:lnTo>
                <a:lnTo>
                  <a:pt x="339104" y="1058841"/>
                </a:lnTo>
                <a:lnTo>
                  <a:pt x="331602" y="1058841"/>
                </a:lnTo>
                <a:lnTo>
                  <a:pt x="331602" y="1062138"/>
                </a:lnTo>
                <a:lnTo>
                  <a:pt x="318698" y="1062138"/>
                </a:lnTo>
                <a:lnTo>
                  <a:pt x="318698" y="1058841"/>
                </a:lnTo>
                <a:lnTo>
                  <a:pt x="315097" y="1058841"/>
                </a:lnTo>
                <a:lnTo>
                  <a:pt x="315097" y="1055268"/>
                </a:lnTo>
                <a:lnTo>
                  <a:pt x="304894" y="1055268"/>
                </a:lnTo>
                <a:lnTo>
                  <a:pt x="304894" y="1050596"/>
                </a:lnTo>
                <a:lnTo>
                  <a:pt x="300992" y="1050596"/>
                </a:lnTo>
                <a:lnTo>
                  <a:pt x="297091" y="1047024"/>
                </a:lnTo>
                <a:lnTo>
                  <a:pt x="293490" y="1047024"/>
                </a:lnTo>
                <a:lnTo>
                  <a:pt x="293490" y="1043726"/>
                </a:lnTo>
                <a:lnTo>
                  <a:pt x="289589" y="1043726"/>
                </a:lnTo>
                <a:lnTo>
                  <a:pt x="289589" y="1040154"/>
                </a:lnTo>
                <a:lnTo>
                  <a:pt x="284487" y="1040154"/>
                </a:lnTo>
                <a:lnTo>
                  <a:pt x="284487" y="1037955"/>
                </a:lnTo>
                <a:lnTo>
                  <a:pt x="283287" y="1037955"/>
                </a:lnTo>
                <a:lnTo>
                  <a:pt x="283287" y="1034383"/>
                </a:lnTo>
                <a:lnTo>
                  <a:pt x="279386" y="1034383"/>
                </a:lnTo>
                <a:lnTo>
                  <a:pt x="279386" y="1030810"/>
                </a:lnTo>
                <a:lnTo>
                  <a:pt x="270383" y="1030810"/>
                </a:lnTo>
                <a:lnTo>
                  <a:pt x="270383" y="1012123"/>
                </a:lnTo>
                <a:lnTo>
                  <a:pt x="266782" y="1009925"/>
                </a:lnTo>
                <a:lnTo>
                  <a:pt x="266782" y="1006352"/>
                </a:lnTo>
                <a:lnTo>
                  <a:pt x="262881" y="1006352"/>
                </a:lnTo>
                <a:lnTo>
                  <a:pt x="262881" y="1003054"/>
                </a:lnTo>
                <a:lnTo>
                  <a:pt x="258980" y="1003054"/>
                </a:lnTo>
                <a:lnTo>
                  <a:pt x="258980" y="999482"/>
                </a:lnTo>
                <a:lnTo>
                  <a:pt x="256579" y="999482"/>
                </a:lnTo>
                <a:lnTo>
                  <a:pt x="258980" y="999482"/>
                </a:lnTo>
                <a:lnTo>
                  <a:pt x="258980" y="995909"/>
                </a:lnTo>
                <a:lnTo>
                  <a:pt x="256579" y="995909"/>
                </a:lnTo>
                <a:lnTo>
                  <a:pt x="258980" y="995909"/>
                </a:lnTo>
                <a:lnTo>
                  <a:pt x="258980" y="991238"/>
                </a:lnTo>
                <a:lnTo>
                  <a:pt x="252678" y="991238"/>
                </a:lnTo>
                <a:lnTo>
                  <a:pt x="252678" y="986566"/>
                </a:lnTo>
                <a:lnTo>
                  <a:pt x="248776" y="986566"/>
                </a:lnTo>
                <a:lnTo>
                  <a:pt x="248776" y="981894"/>
                </a:lnTo>
                <a:lnTo>
                  <a:pt x="245175" y="981894"/>
                </a:lnTo>
                <a:lnTo>
                  <a:pt x="252678" y="981894"/>
                </a:lnTo>
                <a:lnTo>
                  <a:pt x="252678" y="978596"/>
                </a:lnTo>
                <a:lnTo>
                  <a:pt x="256579" y="978596"/>
                </a:lnTo>
                <a:lnTo>
                  <a:pt x="256579" y="971451"/>
                </a:lnTo>
                <a:lnTo>
                  <a:pt x="258980" y="971451"/>
                </a:lnTo>
                <a:lnTo>
                  <a:pt x="258980" y="950566"/>
                </a:lnTo>
                <a:lnTo>
                  <a:pt x="262881" y="950566"/>
                </a:lnTo>
                <a:lnTo>
                  <a:pt x="262881" y="946993"/>
                </a:lnTo>
                <a:lnTo>
                  <a:pt x="266782" y="946993"/>
                </a:lnTo>
                <a:lnTo>
                  <a:pt x="270383" y="943696"/>
                </a:lnTo>
                <a:lnTo>
                  <a:pt x="270383" y="940123"/>
                </a:lnTo>
                <a:lnTo>
                  <a:pt x="274284" y="940123"/>
                </a:lnTo>
                <a:lnTo>
                  <a:pt x="274284" y="936550"/>
                </a:lnTo>
                <a:lnTo>
                  <a:pt x="279386" y="936550"/>
                </a:lnTo>
                <a:lnTo>
                  <a:pt x="274284" y="934352"/>
                </a:lnTo>
                <a:lnTo>
                  <a:pt x="284487" y="934352"/>
                </a:lnTo>
                <a:lnTo>
                  <a:pt x="284487" y="922535"/>
                </a:lnTo>
                <a:lnTo>
                  <a:pt x="283287" y="922535"/>
                </a:lnTo>
                <a:lnTo>
                  <a:pt x="283287" y="919237"/>
                </a:lnTo>
                <a:lnTo>
                  <a:pt x="284487" y="915665"/>
                </a:lnTo>
                <a:lnTo>
                  <a:pt x="284487" y="909894"/>
                </a:lnTo>
                <a:lnTo>
                  <a:pt x="283287" y="909894"/>
                </a:lnTo>
                <a:lnTo>
                  <a:pt x="283287" y="906321"/>
                </a:lnTo>
                <a:lnTo>
                  <a:pt x="266782" y="906321"/>
                </a:lnTo>
                <a:lnTo>
                  <a:pt x="266782" y="909894"/>
                </a:lnTo>
                <a:lnTo>
                  <a:pt x="262881" y="909894"/>
                </a:lnTo>
                <a:lnTo>
                  <a:pt x="262881" y="912092"/>
                </a:lnTo>
                <a:lnTo>
                  <a:pt x="258980" y="909894"/>
                </a:lnTo>
                <a:lnTo>
                  <a:pt x="256579" y="909894"/>
                </a:lnTo>
                <a:lnTo>
                  <a:pt x="256579" y="906321"/>
                </a:lnTo>
                <a:lnTo>
                  <a:pt x="252678" y="906321"/>
                </a:lnTo>
                <a:lnTo>
                  <a:pt x="248776" y="902749"/>
                </a:lnTo>
                <a:lnTo>
                  <a:pt x="245175" y="902749"/>
                </a:lnTo>
                <a:lnTo>
                  <a:pt x="245175" y="899451"/>
                </a:lnTo>
                <a:lnTo>
                  <a:pt x="240074" y="899451"/>
                </a:lnTo>
                <a:lnTo>
                  <a:pt x="240074" y="881863"/>
                </a:lnTo>
                <a:lnTo>
                  <a:pt x="232271" y="881863"/>
                </a:lnTo>
                <a:lnTo>
                  <a:pt x="232271" y="878566"/>
                </a:lnTo>
                <a:lnTo>
                  <a:pt x="228670" y="878566"/>
                </a:lnTo>
                <a:lnTo>
                  <a:pt x="228670" y="874993"/>
                </a:lnTo>
                <a:lnTo>
                  <a:pt x="225969" y="874993"/>
                </a:lnTo>
                <a:lnTo>
                  <a:pt x="225969" y="871421"/>
                </a:lnTo>
                <a:lnTo>
                  <a:pt x="218467" y="871421"/>
                </a:lnTo>
                <a:lnTo>
                  <a:pt x="214566" y="867848"/>
                </a:lnTo>
                <a:lnTo>
                  <a:pt x="209464" y="867848"/>
                </a:lnTo>
                <a:lnTo>
                  <a:pt x="209464" y="863451"/>
                </a:lnTo>
                <a:lnTo>
                  <a:pt x="201962" y="863451"/>
                </a:lnTo>
                <a:lnTo>
                  <a:pt x="201962" y="859879"/>
                </a:lnTo>
                <a:lnTo>
                  <a:pt x="205863" y="859879"/>
                </a:lnTo>
                <a:lnTo>
                  <a:pt x="205863" y="858779"/>
                </a:lnTo>
                <a:lnTo>
                  <a:pt x="201962" y="858779"/>
                </a:lnTo>
                <a:lnTo>
                  <a:pt x="201962" y="850535"/>
                </a:lnTo>
                <a:lnTo>
                  <a:pt x="199261" y="850535"/>
                </a:lnTo>
                <a:lnTo>
                  <a:pt x="199261" y="846963"/>
                </a:lnTo>
                <a:lnTo>
                  <a:pt x="199261" y="850535"/>
                </a:lnTo>
                <a:lnTo>
                  <a:pt x="195660" y="850535"/>
                </a:lnTo>
                <a:lnTo>
                  <a:pt x="191759" y="846963"/>
                </a:lnTo>
                <a:lnTo>
                  <a:pt x="195660" y="846963"/>
                </a:lnTo>
                <a:lnTo>
                  <a:pt x="191759" y="846963"/>
                </a:lnTo>
                <a:lnTo>
                  <a:pt x="191759" y="843665"/>
                </a:lnTo>
                <a:lnTo>
                  <a:pt x="187858" y="843665"/>
                </a:lnTo>
                <a:lnTo>
                  <a:pt x="187858" y="835421"/>
                </a:lnTo>
                <a:lnTo>
                  <a:pt x="195660" y="835421"/>
                </a:lnTo>
                <a:lnTo>
                  <a:pt x="191759" y="835421"/>
                </a:lnTo>
                <a:lnTo>
                  <a:pt x="195660" y="835421"/>
                </a:lnTo>
                <a:lnTo>
                  <a:pt x="195660" y="830749"/>
                </a:lnTo>
                <a:lnTo>
                  <a:pt x="199261" y="827148"/>
                </a:lnTo>
                <a:lnTo>
                  <a:pt x="199261" y="822505"/>
                </a:lnTo>
                <a:lnTo>
                  <a:pt x="195660" y="822505"/>
                </a:lnTo>
                <a:lnTo>
                  <a:pt x="195660" y="819207"/>
                </a:lnTo>
                <a:lnTo>
                  <a:pt x="199261" y="819207"/>
                </a:lnTo>
                <a:lnTo>
                  <a:pt x="195660" y="819207"/>
                </a:lnTo>
                <a:lnTo>
                  <a:pt x="195660" y="815634"/>
                </a:lnTo>
                <a:lnTo>
                  <a:pt x="199261" y="815634"/>
                </a:lnTo>
                <a:lnTo>
                  <a:pt x="199261" y="808764"/>
                </a:lnTo>
                <a:lnTo>
                  <a:pt x="195660" y="808764"/>
                </a:lnTo>
                <a:lnTo>
                  <a:pt x="199261" y="808764"/>
                </a:lnTo>
                <a:lnTo>
                  <a:pt x="199261" y="806291"/>
                </a:lnTo>
                <a:lnTo>
                  <a:pt x="201962" y="806291"/>
                </a:lnTo>
                <a:lnTo>
                  <a:pt x="201962" y="794749"/>
                </a:lnTo>
                <a:lnTo>
                  <a:pt x="195660" y="794749"/>
                </a:lnTo>
                <a:lnTo>
                  <a:pt x="195660" y="799421"/>
                </a:lnTo>
                <a:lnTo>
                  <a:pt x="191759" y="799421"/>
                </a:lnTo>
                <a:lnTo>
                  <a:pt x="191759" y="787604"/>
                </a:lnTo>
                <a:lnTo>
                  <a:pt x="187858" y="787604"/>
                </a:lnTo>
                <a:lnTo>
                  <a:pt x="187858" y="784306"/>
                </a:lnTo>
                <a:lnTo>
                  <a:pt x="184257" y="784306"/>
                </a:lnTo>
                <a:lnTo>
                  <a:pt x="184257" y="778260"/>
                </a:lnTo>
                <a:lnTo>
                  <a:pt x="180355" y="778260"/>
                </a:lnTo>
                <a:lnTo>
                  <a:pt x="180355" y="774962"/>
                </a:lnTo>
                <a:lnTo>
                  <a:pt x="184257" y="774962"/>
                </a:lnTo>
                <a:lnTo>
                  <a:pt x="184257" y="771390"/>
                </a:lnTo>
                <a:lnTo>
                  <a:pt x="180355" y="771390"/>
                </a:lnTo>
                <a:lnTo>
                  <a:pt x="184257" y="767817"/>
                </a:lnTo>
                <a:lnTo>
                  <a:pt x="180355" y="763146"/>
                </a:lnTo>
                <a:lnTo>
                  <a:pt x="175254" y="759848"/>
                </a:lnTo>
                <a:lnTo>
                  <a:pt x="174053" y="756275"/>
                </a:lnTo>
                <a:lnTo>
                  <a:pt x="174053" y="754077"/>
                </a:lnTo>
                <a:lnTo>
                  <a:pt x="170152" y="754077"/>
                </a:lnTo>
                <a:lnTo>
                  <a:pt x="170152" y="756275"/>
                </a:lnTo>
                <a:lnTo>
                  <a:pt x="165051" y="756275"/>
                </a:lnTo>
                <a:lnTo>
                  <a:pt x="165051" y="754077"/>
                </a:lnTo>
                <a:lnTo>
                  <a:pt x="153647" y="754077"/>
                </a:lnTo>
                <a:lnTo>
                  <a:pt x="153647" y="750504"/>
                </a:lnTo>
                <a:lnTo>
                  <a:pt x="153647" y="754077"/>
                </a:lnTo>
                <a:lnTo>
                  <a:pt x="153647" y="750504"/>
                </a:lnTo>
                <a:lnTo>
                  <a:pt x="149746" y="750504"/>
                </a:lnTo>
                <a:lnTo>
                  <a:pt x="149746" y="746932"/>
                </a:lnTo>
                <a:lnTo>
                  <a:pt x="144644" y="746932"/>
                </a:lnTo>
                <a:lnTo>
                  <a:pt x="144644" y="743359"/>
                </a:lnTo>
                <a:lnTo>
                  <a:pt x="143444" y="743359"/>
                </a:lnTo>
                <a:lnTo>
                  <a:pt x="143444" y="740062"/>
                </a:lnTo>
                <a:lnTo>
                  <a:pt x="130840" y="740062"/>
                </a:lnTo>
                <a:lnTo>
                  <a:pt x="130840" y="743359"/>
                </a:lnTo>
                <a:lnTo>
                  <a:pt x="119437" y="743359"/>
                </a:lnTo>
                <a:lnTo>
                  <a:pt x="119437" y="740062"/>
                </a:lnTo>
                <a:lnTo>
                  <a:pt x="119437" y="743359"/>
                </a:lnTo>
                <a:lnTo>
                  <a:pt x="116736" y="743359"/>
                </a:lnTo>
                <a:lnTo>
                  <a:pt x="113135" y="746960"/>
                </a:lnTo>
                <a:lnTo>
                  <a:pt x="109234" y="746960"/>
                </a:lnTo>
                <a:lnTo>
                  <a:pt x="109234" y="750504"/>
                </a:lnTo>
                <a:lnTo>
                  <a:pt x="109234" y="746932"/>
                </a:lnTo>
                <a:lnTo>
                  <a:pt x="109234" y="750504"/>
                </a:lnTo>
                <a:lnTo>
                  <a:pt x="92728" y="750504"/>
                </a:lnTo>
                <a:lnTo>
                  <a:pt x="92728" y="746932"/>
                </a:lnTo>
                <a:lnTo>
                  <a:pt x="82525" y="746932"/>
                </a:lnTo>
                <a:lnTo>
                  <a:pt x="82525" y="743359"/>
                </a:lnTo>
                <a:lnTo>
                  <a:pt x="78624" y="740062"/>
                </a:lnTo>
                <a:lnTo>
                  <a:pt x="78624" y="735390"/>
                </a:lnTo>
                <a:lnTo>
                  <a:pt x="78624" y="740062"/>
                </a:lnTo>
                <a:lnTo>
                  <a:pt x="75023" y="740062"/>
                </a:lnTo>
                <a:lnTo>
                  <a:pt x="75023" y="735390"/>
                </a:lnTo>
                <a:lnTo>
                  <a:pt x="66020" y="735390"/>
                </a:lnTo>
                <a:lnTo>
                  <a:pt x="66020" y="731817"/>
                </a:lnTo>
                <a:lnTo>
                  <a:pt x="69921" y="730718"/>
                </a:lnTo>
                <a:lnTo>
                  <a:pt x="66020" y="730718"/>
                </a:lnTo>
                <a:lnTo>
                  <a:pt x="66020" y="722474"/>
                </a:lnTo>
                <a:lnTo>
                  <a:pt x="62119" y="719176"/>
                </a:lnTo>
                <a:lnTo>
                  <a:pt x="62119" y="715604"/>
                </a:lnTo>
                <a:lnTo>
                  <a:pt x="55817" y="715604"/>
                </a:lnTo>
                <a:lnTo>
                  <a:pt x="55817" y="712031"/>
                </a:lnTo>
                <a:lnTo>
                  <a:pt x="51916" y="712031"/>
                </a:lnTo>
                <a:lnTo>
                  <a:pt x="55817" y="708459"/>
                </a:lnTo>
                <a:lnTo>
                  <a:pt x="51916" y="708459"/>
                </a:lnTo>
                <a:lnTo>
                  <a:pt x="55817" y="708459"/>
                </a:lnTo>
                <a:lnTo>
                  <a:pt x="51916" y="706260"/>
                </a:lnTo>
                <a:lnTo>
                  <a:pt x="55817" y="706260"/>
                </a:lnTo>
                <a:lnTo>
                  <a:pt x="51916" y="706260"/>
                </a:lnTo>
                <a:lnTo>
                  <a:pt x="51916" y="699390"/>
                </a:lnTo>
                <a:lnTo>
                  <a:pt x="48315" y="699390"/>
                </a:lnTo>
                <a:lnTo>
                  <a:pt x="48315" y="691146"/>
                </a:lnTo>
                <a:lnTo>
                  <a:pt x="44414" y="691146"/>
                </a:lnTo>
                <a:lnTo>
                  <a:pt x="44414" y="687573"/>
                </a:lnTo>
                <a:lnTo>
                  <a:pt x="40512" y="687573"/>
                </a:lnTo>
                <a:lnTo>
                  <a:pt x="40512" y="684275"/>
                </a:lnTo>
                <a:lnTo>
                  <a:pt x="44414" y="684275"/>
                </a:lnTo>
                <a:lnTo>
                  <a:pt x="44414" y="680703"/>
                </a:lnTo>
                <a:lnTo>
                  <a:pt x="48315" y="678229"/>
                </a:lnTo>
                <a:lnTo>
                  <a:pt x="51916" y="678229"/>
                </a:lnTo>
                <a:lnTo>
                  <a:pt x="51916" y="666687"/>
                </a:lnTo>
                <a:lnTo>
                  <a:pt x="48315" y="666687"/>
                </a:lnTo>
                <a:lnTo>
                  <a:pt x="48315" y="650474"/>
                </a:lnTo>
                <a:lnTo>
                  <a:pt x="44414" y="650474"/>
                </a:lnTo>
                <a:lnTo>
                  <a:pt x="44414" y="646901"/>
                </a:lnTo>
                <a:lnTo>
                  <a:pt x="40512" y="646901"/>
                </a:lnTo>
                <a:lnTo>
                  <a:pt x="40512" y="643329"/>
                </a:lnTo>
                <a:lnTo>
                  <a:pt x="34211" y="643329"/>
                </a:lnTo>
                <a:lnTo>
                  <a:pt x="34211" y="640031"/>
                </a:lnTo>
                <a:lnTo>
                  <a:pt x="30309" y="640031"/>
                </a:lnTo>
                <a:lnTo>
                  <a:pt x="30309" y="635359"/>
                </a:lnTo>
                <a:lnTo>
                  <a:pt x="25208" y="635359"/>
                </a:lnTo>
                <a:lnTo>
                  <a:pt x="25208" y="626016"/>
                </a:lnTo>
                <a:lnTo>
                  <a:pt x="21607" y="622415"/>
                </a:lnTo>
                <a:lnTo>
                  <a:pt x="25208" y="622415"/>
                </a:lnTo>
                <a:lnTo>
                  <a:pt x="25208" y="619145"/>
                </a:lnTo>
                <a:lnTo>
                  <a:pt x="21607" y="615544"/>
                </a:lnTo>
                <a:lnTo>
                  <a:pt x="21607" y="612000"/>
                </a:lnTo>
                <a:lnTo>
                  <a:pt x="25208" y="612000"/>
                </a:lnTo>
                <a:lnTo>
                  <a:pt x="30309" y="607329"/>
                </a:lnTo>
                <a:lnTo>
                  <a:pt x="30309" y="602657"/>
                </a:lnTo>
                <a:lnTo>
                  <a:pt x="25208" y="602657"/>
                </a:lnTo>
                <a:lnTo>
                  <a:pt x="21607" y="597985"/>
                </a:lnTo>
                <a:lnTo>
                  <a:pt x="21607" y="594687"/>
                </a:lnTo>
                <a:lnTo>
                  <a:pt x="17705" y="594687"/>
                </a:lnTo>
                <a:lnTo>
                  <a:pt x="17705" y="587542"/>
                </a:lnTo>
                <a:lnTo>
                  <a:pt x="21607" y="587542"/>
                </a:lnTo>
                <a:lnTo>
                  <a:pt x="21607" y="580672"/>
                </a:lnTo>
                <a:lnTo>
                  <a:pt x="25208" y="580672"/>
                </a:lnTo>
                <a:lnTo>
                  <a:pt x="25208" y="574901"/>
                </a:lnTo>
                <a:lnTo>
                  <a:pt x="30309" y="574901"/>
                </a:lnTo>
                <a:lnTo>
                  <a:pt x="34211" y="571329"/>
                </a:lnTo>
                <a:lnTo>
                  <a:pt x="40512" y="571329"/>
                </a:lnTo>
                <a:lnTo>
                  <a:pt x="40512" y="559787"/>
                </a:lnTo>
                <a:lnTo>
                  <a:pt x="35411" y="559787"/>
                </a:lnTo>
                <a:lnTo>
                  <a:pt x="35411" y="556214"/>
                </a:lnTo>
                <a:lnTo>
                  <a:pt x="34211" y="556214"/>
                </a:lnTo>
                <a:lnTo>
                  <a:pt x="34211" y="552642"/>
                </a:lnTo>
                <a:lnTo>
                  <a:pt x="35411" y="550443"/>
                </a:lnTo>
                <a:lnTo>
                  <a:pt x="35411" y="546871"/>
                </a:lnTo>
                <a:lnTo>
                  <a:pt x="40512" y="546871"/>
                </a:lnTo>
                <a:lnTo>
                  <a:pt x="35411" y="543298"/>
                </a:lnTo>
                <a:lnTo>
                  <a:pt x="35411" y="528183"/>
                </a:lnTo>
                <a:lnTo>
                  <a:pt x="34211" y="528183"/>
                </a:lnTo>
                <a:lnTo>
                  <a:pt x="35411" y="528183"/>
                </a:lnTo>
                <a:lnTo>
                  <a:pt x="35411" y="518840"/>
                </a:lnTo>
                <a:lnTo>
                  <a:pt x="34211" y="518840"/>
                </a:lnTo>
                <a:lnTo>
                  <a:pt x="34211" y="511970"/>
                </a:lnTo>
                <a:lnTo>
                  <a:pt x="30309" y="511970"/>
                </a:lnTo>
                <a:lnTo>
                  <a:pt x="34211" y="507298"/>
                </a:lnTo>
                <a:lnTo>
                  <a:pt x="30309" y="507298"/>
                </a:lnTo>
                <a:lnTo>
                  <a:pt x="30309" y="503725"/>
                </a:lnTo>
                <a:lnTo>
                  <a:pt x="34211" y="500428"/>
                </a:lnTo>
                <a:lnTo>
                  <a:pt x="34211" y="497954"/>
                </a:lnTo>
                <a:lnTo>
                  <a:pt x="30309" y="497954"/>
                </a:lnTo>
                <a:lnTo>
                  <a:pt x="30309" y="479542"/>
                </a:lnTo>
                <a:lnTo>
                  <a:pt x="34211" y="479542"/>
                </a:lnTo>
                <a:lnTo>
                  <a:pt x="30309" y="479542"/>
                </a:lnTo>
                <a:lnTo>
                  <a:pt x="34211" y="479542"/>
                </a:lnTo>
                <a:lnTo>
                  <a:pt x="34211" y="446840"/>
                </a:lnTo>
                <a:lnTo>
                  <a:pt x="35411" y="446840"/>
                </a:lnTo>
                <a:lnTo>
                  <a:pt x="35411" y="428153"/>
                </a:lnTo>
                <a:lnTo>
                  <a:pt x="34211" y="428153"/>
                </a:lnTo>
                <a:lnTo>
                  <a:pt x="34211" y="424855"/>
                </a:lnTo>
                <a:lnTo>
                  <a:pt x="25208" y="424855"/>
                </a:lnTo>
                <a:lnTo>
                  <a:pt x="25208" y="428153"/>
                </a:lnTo>
                <a:lnTo>
                  <a:pt x="13804" y="428153"/>
                </a:lnTo>
                <a:lnTo>
                  <a:pt x="13804" y="422382"/>
                </a:lnTo>
                <a:lnTo>
                  <a:pt x="10203" y="422382"/>
                </a:lnTo>
                <a:lnTo>
                  <a:pt x="10203" y="418809"/>
                </a:lnTo>
                <a:lnTo>
                  <a:pt x="7502" y="418809"/>
                </a:lnTo>
                <a:lnTo>
                  <a:pt x="7502" y="411939"/>
                </a:lnTo>
                <a:lnTo>
                  <a:pt x="3601" y="411939"/>
                </a:lnTo>
                <a:lnTo>
                  <a:pt x="3601" y="403695"/>
                </a:lnTo>
                <a:lnTo>
                  <a:pt x="0" y="403695"/>
                </a:lnTo>
                <a:lnTo>
                  <a:pt x="0" y="400397"/>
                </a:lnTo>
                <a:lnTo>
                  <a:pt x="3601" y="400397"/>
                </a:lnTo>
                <a:lnTo>
                  <a:pt x="3601" y="397924"/>
                </a:lnTo>
                <a:lnTo>
                  <a:pt x="13804" y="397924"/>
                </a:lnTo>
                <a:lnTo>
                  <a:pt x="13804" y="394351"/>
                </a:lnTo>
                <a:lnTo>
                  <a:pt x="17705" y="394351"/>
                </a:lnTo>
                <a:lnTo>
                  <a:pt x="17705" y="391054"/>
                </a:lnTo>
                <a:lnTo>
                  <a:pt x="21607" y="391054"/>
                </a:lnTo>
                <a:lnTo>
                  <a:pt x="21607" y="387481"/>
                </a:lnTo>
                <a:lnTo>
                  <a:pt x="30309" y="387481"/>
                </a:lnTo>
                <a:lnTo>
                  <a:pt x="30309" y="391054"/>
                </a:lnTo>
                <a:lnTo>
                  <a:pt x="30309" y="387481"/>
                </a:lnTo>
                <a:lnTo>
                  <a:pt x="25208" y="387481"/>
                </a:lnTo>
                <a:lnTo>
                  <a:pt x="25208" y="383908"/>
                </a:lnTo>
                <a:lnTo>
                  <a:pt x="35411" y="383908"/>
                </a:lnTo>
                <a:lnTo>
                  <a:pt x="35411" y="387481"/>
                </a:lnTo>
                <a:lnTo>
                  <a:pt x="40512" y="383908"/>
                </a:lnTo>
                <a:lnTo>
                  <a:pt x="40512" y="375939"/>
                </a:lnTo>
                <a:lnTo>
                  <a:pt x="35411" y="375939"/>
                </a:lnTo>
                <a:lnTo>
                  <a:pt x="35411" y="370168"/>
                </a:lnTo>
                <a:lnTo>
                  <a:pt x="34211" y="370168"/>
                </a:lnTo>
                <a:lnTo>
                  <a:pt x="34211" y="366595"/>
                </a:lnTo>
                <a:lnTo>
                  <a:pt x="35411" y="366595"/>
                </a:lnTo>
                <a:lnTo>
                  <a:pt x="35411" y="352580"/>
                </a:lnTo>
                <a:lnTo>
                  <a:pt x="44414" y="352580"/>
                </a:lnTo>
                <a:lnTo>
                  <a:pt x="44414" y="347908"/>
                </a:lnTo>
                <a:lnTo>
                  <a:pt x="40512" y="347908"/>
                </a:lnTo>
                <a:lnTo>
                  <a:pt x="40512" y="346809"/>
                </a:lnTo>
                <a:lnTo>
                  <a:pt x="35411" y="343237"/>
                </a:lnTo>
                <a:lnTo>
                  <a:pt x="35411" y="338565"/>
                </a:lnTo>
                <a:lnTo>
                  <a:pt x="40512" y="338565"/>
                </a:lnTo>
                <a:lnTo>
                  <a:pt x="35411" y="338565"/>
                </a:lnTo>
                <a:lnTo>
                  <a:pt x="35411" y="335267"/>
                </a:lnTo>
                <a:lnTo>
                  <a:pt x="40512" y="335267"/>
                </a:lnTo>
                <a:lnTo>
                  <a:pt x="40512" y="331695"/>
                </a:lnTo>
                <a:lnTo>
                  <a:pt x="44414" y="331695"/>
                </a:lnTo>
                <a:lnTo>
                  <a:pt x="44414" y="328122"/>
                </a:lnTo>
                <a:lnTo>
                  <a:pt x="48315" y="328122"/>
                </a:lnTo>
                <a:lnTo>
                  <a:pt x="51916" y="324521"/>
                </a:lnTo>
                <a:lnTo>
                  <a:pt x="59718" y="324521"/>
                </a:lnTo>
                <a:lnTo>
                  <a:pt x="59718" y="322351"/>
                </a:lnTo>
                <a:lnTo>
                  <a:pt x="55817" y="322351"/>
                </a:lnTo>
                <a:lnTo>
                  <a:pt x="55817" y="315481"/>
                </a:lnTo>
                <a:lnTo>
                  <a:pt x="59718" y="315481"/>
                </a:lnTo>
                <a:lnTo>
                  <a:pt x="62119" y="310809"/>
                </a:lnTo>
                <a:lnTo>
                  <a:pt x="62119" y="307237"/>
                </a:lnTo>
                <a:lnTo>
                  <a:pt x="66020" y="307237"/>
                </a:lnTo>
                <a:lnTo>
                  <a:pt x="66020" y="303664"/>
                </a:lnTo>
                <a:lnTo>
                  <a:pt x="62119" y="303664"/>
                </a:lnTo>
                <a:lnTo>
                  <a:pt x="62119" y="296794"/>
                </a:lnTo>
                <a:lnTo>
                  <a:pt x="59718" y="296794"/>
                </a:lnTo>
                <a:lnTo>
                  <a:pt x="62119" y="296794"/>
                </a:lnTo>
                <a:lnTo>
                  <a:pt x="62119" y="291023"/>
                </a:lnTo>
                <a:lnTo>
                  <a:pt x="66020" y="291023"/>
                </a:lnTo>
                <a:lnTo>
                  <a:pt x="66020" y="287450"/>
                </a:lnTo>
                <a:lnTo>
                  <a:pt x="62119" y="287450"/>
                </a:lnTo>
                <a:lnTo>
                  <a:pt x="62119" y="283878"/>
                </a:lnTo>
                <a:lnTo>
                  <a:pt x="69921" y="283878"/>
                </a:lnTo>
                <a:lnTo>
                  <a:pt x="69921" y="279206"/>
                </a:lnTo>
                <a:lnTo>
                  <a:pt x="75023" y="279206"/>
                </a:lnTo>
                <a:lnTo>
                  <a:pt x="75023" y="275908"/>
                </a:lnTo>
                <a:lnTo>
                  <a:pt x="82525" y="275908"/>
                </a:lnTo>
                <a:lnTo>
                  <a:pt x="82525" y="272336"/>
                </a:lnTo>
                <a:lnTo>
                  <a:pt x="86427" y="272336"/>
                </a:lnTo>
                <a:lnTo>
                  <a:pt x="86427" y="262992"/>
                </a:lnTo>
                <a:lnTo>
                  <a:pt x="90028" y="262992"/>
                </a:lnTo>
                <a:lnTo>
                  <a:pt x="90028" y="259420"/>
                </a:lnTo>
                <a:lnTo>
                  <a:pt x="86427" y="256122"/>
                </a:lnTo>
                <a:lnTo>
                  <a:pt x="82525" y="256122"/>
                </a:lnTo>
                <a:lnTo>
                  <a:pt x="82525" y="259420"/>
                </a:lnTo>
                <a:lnTo>
                  <a:pt x="78624" y="259420"/>
                </a:lnTo>
                <a:lnTo>
                  <a:pt x="78624" y="256122"/>
                </a:lnTo>
                <a:lnTo>
                  <a:pt x="75023" y="251450"/>
                </a:lnTo>
                <a:lnTo>
                  <a:pt x="75023" y="247878"/>
                </a:lnTo>
                <a:lnTo>
                  <a:pt x="69921" y="247878"/>
                </a:lnTo>
                <a:lnTo>
                  <a:pt x="69921" y="246778"/>
                </a:lnTo>
                <a:lnTo>
                  <a:pt x="75023" y="246778"/>
                </a:lnTo>
                <a:lnTo>
                  <a:pt x="75023" y="242107"/>
                </a:lnTo>
                <a:lnTo>
                  <a:pt x="78624" y="242107"/>
                </a:lnTo>
                <a:lnTo>
                  <a:pt x="75023" y="242107"/>
                </a:lnTo>
                <a:lnTo>
                  <a:pt x="75023" y="235236"/>
                </a:lnTo>
                <a:lnTo>
                  <a:pt x="78624" y="235236"/>
                </a:lnTo>
                <a:lnTo>
                  <a:pt x="75023" y="231635"/>
                </a:lnTo>
                <a:lnTo>
                  <a:pt x="78624" y="228091"/>
                </a:lnTo>
                <a:lnTo>
                  <a:pt x="78624" y="224519"/>
                </a:lnTo>
                <a:lnTo>
                  <a:pt x="82525" y="224519"/>
                </a:lnTo>
                <a:lnTo>
                  <a:pt x="82525" y="219847"/>
                </a:lnTo>
                <a:lnTo>
                  <a:pt x="86427" y="219847"/>
                </a:lnTo>
                <a:lnTo>
                  <a:pt x="86427" y="215450"/>
                </a:lnTo>
                <a:lnTo>
                  <a:pt x="82525" y="215450"/>
                </a:lnTo>
                <a:lnTo>
                  <a:pt x="82525" y="203633"/>
                </a:lnTo>
                <a:lnTo>
                  <a:pt x="75023" y="203633"/>
                </a:lnTo>
                <a:lnTo>
                  <a:pt x="75023" y="200336"/>
                </a:lnTo>
                <a:lnTo>
                  <a:pt x="69921" y="200336"/>
                </a:lnTo>
                <a:lnTo>
                  <a:pt x="66020" y="196763"/>
                </a:lnTo>
                <a:lnTo>
                  <a:pt x="66020" y="194290"/>
                </a:lnTo>
                <a:lnTo>
                  <a:pt x="69921" y="194290"/>
                </a:lnTo>
                <a:lnTo>
                  <a:pt x="69921" y="190992"/>
                </a:lnTo>
                <a:close/>
                <a:moveTo>
                  <a:pt x="315097" y="552642"/>
                </a:moveTo>
                <a:lnTo>
                  <a:pt x="315097" y="550443"/>
                </a:lnTo>
                <a:lnTo>
                  <a:pt x="323799" y="550443"/>
                </a:lnTo>
                <a:lnTo>
                  <a:pt x="323799" y="546871"/>
                </a:lnTo>
                <a:lnTo>
                  <a:pt x="327701" y="546871"/>
                </a:lnTo>
                <a:lnTo>
                  <a:pt x="318698" y="546871"/>
                </a:lnTo>
                <a:lnTo>
                  <a:pt x="318698" y="543298"/>
                </a:lnTo>
                <a:lnTo>
                  <a:pt x="315097" y="543298"/>
                </a:lnTo>
                <a:lnTo>
                  <a:pt x="315097" y="531756"/>
                </a:lnTo>
                <a:lnTo>
                  <a:pt x="313596" y="531756"/>
                </a:lnTo>
                <a:lnTo>
                  <a:pt x="313596" y="535329"/>
                </a:lnTo>
                <a:lnTo>
                  <a:pt x="313596" y="531756"/>
                </a:lnTo>
                <a:lnTo>
                  <a:pt x="309995" y="531756"/>
                </a:lnTo>
                <a:lnTo>
                  <a:pt x="309995" y="538626"/>
                </a:lnTo>
                <a:lnTo>
                  <a:pt x="304894" y="538626"/>
                </a:lnTo>
                <a:lnTo>
                  <a:pt x="304894" y="531756"/>
                </a:lnTo>
                <a:lnTo>
                  <a:pt x="300992" y="531756"/>
                </a:lnTo>
                <a:lnTo>
                  <a:pt x="304894" y="528183"/>
                </a:lnTo>
                <a:lnTo>
                  <a:pt x="300992" y="528183"/>
                </a:lnTo>
                <a:lnTo>
                  <a:pt x="300992" y="522412"/>
                </a:lnTo>
                <a:lnTo>
                  <a:pt x="297091" y="525985"/>
                </a:lnTo>
                <a:lnTo>
                  <a:pt x="300992" y="525985"/>
                </a:lnTo>
                <a:lnTo>
                  <a:pt x="300992" y="528183"/>
                </a:lnTo>
                <a:lnTo>
                  <a:pt x="297091" y="528183"/>
                </a:lnTo>
                <a:lnTo>
                  <a:pt x="297091" y="535329"/>
                </a:lnTo>
                <a:lnTo>
                  <a:pt x="300992" y="535329"/>
                </a:lnTo>
                <a:lnTo>
                  <a:pt x="300992" y="538626"/>
                </a:lnTo>
                <a:lnTo>
                  <a:pt x="297091" y="538626"/>
                </a:lnTo>
                <a:lnTo>
                  <a:pt x="297091" y="535329"/>
                </a:lnTo>
                <a:lnTo>
                  <a:pt x="293490" y="535329"/>
                </a:lnTo>
                <a:lnTo>
                  <a:pt x="293490" y="531756"/>
                </a:lnTo>
                <a:lnTo>
                  <a:pt x="289589" y="531756"/>
                </a:lnTo>
                <a:lnTo>
                  <a:pt x="293490" y="531756"/>
                </a:lnTo>
                <a:lnTo>
                  <a:pt x="289589" y="531756"/>
                </a:lnTo>
                <a:lnTo>
                  <a:pt x="289589" y="535329"/>
                </a:lnTo>
                <a:lnTo>
                  <a:pt x="289589" y="528183"/>
                </a:lnTo>
                <a:lnTo>
                  <a:pt x="284487" y="528183"/>
                </a:lnTo>
                <a:lnTo>
                  <a:pt x="284487" y="522412"/>
                </a:lnTo>
                <a:lnTo>
                  <a:pt x="283287" y="522412"/>
                </a:lnTo>
                <a:lnTo>
                  <a:pt x="283287" y="525985"/>
                </a:lnTo>
                <a:lnTo>
                  <a:pt x="279386" y="525985"/>
                </a:lnTo>
                <a:lnTo>
                  <a:pt x="274284" y="528183"/>
                </a:lnTo>
                <a:lnTo>
                  <a:pt x="270383" y="531756"/>
                </a:lnTo>
                <a:lnTo>
                  <a:pt x="262881" y="531756"/>
                </a:lnTo>
                <a:lnTo>
                  <a:pt x="266782" y="535329"/>
                </a:lnTo>
                <a:lnTo>
                  <a:pt x="262881" y="535329"/>
                </a:lnTo>
                <a:lnTo>
                  <a:pt x="266782" y="535329"/>
                </a:lnTo>
                <a:lnTo>
                  <a:pt x="266782" y="538626"/>
                </a:lnTo>
                <a:lnTo>
                  <a:pt x="270383" y="538626"/>
                </a:lnTo>
                <a:lnTo>
                  <a:pt x="274284" y="543298"/>
                </a:lnTo>
                <a:lnTo>
                  <a:pt x="289589" y="543298"/>
                </a:lnTo>
                <a:lnTo>
                  <a:pt x="289589" y="546871"/>
                </a:lnTo>
                <a:lnTo>
                  <a:pt x="304894" y="546871"/>
                </a:lnTo>
                <a:lnTo>
                  <a:pt x="304894" y="550443"/>
                </a:lnTo>
                <a:lnTo>
                  <a:pt x="309995" y="550443"/>
                </a:lnTo>
                <a:lnTo>
                  <a:pt x="309995" y="546871"/>
                </a:lnTo>
                <a:lnTo>
                  <a:pt x="309995" y="550443"/>
                </a:lnTo>
                <a:lnTo>
                  <a:pt x="309995" y="546871"/>
                </a:lnTo>
                <a:lnTo>
                  <a:pt x="304894" y="546871"/>
                </a:lnTo>
                <a:lnTo>
                  <a:pt x="304894" y="543298"/>
                </a:lnTo>
                <a:lnTo>
                  <a:pt x="304894" y="546871"/>
                </a:lnTo>
                <a:lnTo>
                  <a:pt x="309995" y="546871"/>
                </a:lnTo>
                <a:lnTo>
                  <a:pt x="309995" y="550443"/>
                </a:lnTo>
                <a:lnTo>
                  <a:pt x="309995" y="546871"/>
                </a:lnTo>
                <a:lnTo>
                  <a:pt x="313596" y="546871"/>
                </a:lnTo>
                <a:lnTo>
                  <a:pt x="309995" y="546871"/>
                </a:lnTo>
                <a:lnTo>
                  <a:pt x="309995" y="543298"/>
                </a:lnTo>
                <a:lnTo>
                  <a:pt x="313596" y="543298"/>
                </a:lnTo>
                <a:lnTo>
                  <a:pt x="313596" y="552642"/>
                </a:lnTo>
                <a:lnTo>
                  <a:pt x="315097" y="552642"/>
                </a:lnTo>
                <a:close/>
                <a:moveTo>
                  <a:pt x="240074" y="687573"/>
                </a:moveTo>
                <a:lnTo>
                  <a:pt x="245175" y="687573"/>
                </a:lnTo>
                <a:lnTo>
                  <a:pt x="245175" y="684275"/>
                </a:lnTo>
                <a:lnTo>
                  <a:pt x="256579" y="684275"/>
                </a:lnTo>
                <a:lnTo>
                  <a:pt x="256579" y="680703"/>
                </a:lnTo>
                <a:lnTo>
                  <a:pt x="252678" y="680703"/>
                </a:lnTo>
                <a:lnTo>
                  <a:pt x="252678" y="678229"/>
                </a:lnTo>
                <a:lnTo>
                  <a:pt x="248776" y="678229"/>
                </a:lnTo>
                <a:lnTo>
                  <a:pt x="248776" y="674932"/>
                </a:lnTo>
                <a:lnTo>
                  <a:pt x="252678" y="674932"/>
                </a:lnTo>
                <a:lnTo>
                  <a:pt x="252678" y="678229"/>
                </a:lnTo>
                <a:lnTo>
                  <a:pt x="252678" y="674932"/>
                </a:lnTo>
                <a:lnTo>
                  <a:pt x="245175" y="674932"/>
                </a:lnTo>
                <a:lnTo>
                  <a:pt x="245175" y="678229"/>
                </a:lnTo>
                <a:lnTo>
                  <a:pt x="240074" y="678229"/>
                </a:lnTo>
                <a:lnTo>
                  <a:pt x="240074" y="671359"/>
                </a:lnTo>
                <a:lnTo>
                  <a:pt x="236173" y="674932"/>
                </a:lnTo>
                <a:lnTo>
                  <a:pt x="236173" y="684275"/>
                </a:lnTo>
                <a:lnTo>
                  <a:pt x="240074" y="684275"/>
                </a:lnTo>
                <a:lnTo>
                  <a:pt x="236173" y="684275"/>
                </a:lnTo>
                <a:lnTo>
                  <a:pt x="236173" y="687573"/>
                </a:lnTo>
                <a:lnTo>
                  <a:pt x="240074" y="687573"/>
                </a:lnTo>
                <a:close/>
                <a:moveTo>
                  <a:pt x="372114" y="706260"/>
                </a:moveTo>
                <a:lnTo>
                  <a:pt x="358310" y="656245"/>
                </a:lnTo>
                <a:lnTo>
                  <a:pt x="376016" y="654046"/>
                </a:lnTo>
                <a:lnTo>
                  <a:pt x="392521" y="699390"/>
                </a:lnTo>
                <a:lnTo>
                  <a:pt x="372114" y="706260"/>
                </a:lnTo>
                <a:close/>
                <a:moveTo>
                  <a:pt x="576777" y="858779"/>
                </a:moveTo>
                <a:lnTo>
                  <a:pt x="576777" y="812062"/>
                </a:lnTo>
                <a:lnTo>
                  <a:pt x="584279" y="822505"/>
                </a:lnTo>
                <a:lnTo>
                  <a:pt x="589381" y="822505"/>
                </a:lnTo>
                <a:lnTo>
                  <a:pt x="603485" y="835421"/>
                </a:lnTo>
                <a:lnTo>
                  <a:pt x="603485" y="843665"/>
                </a:lnTo>
                <a:lnTo>
                  <a:pt x="576777" y="858779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29" name="Google Shape;1498;p24"/>
          <p:cNvSpPr>
            <a:extLst>
              <a:ext uri="smNativeData">
                <pr:smNativeData xmlns:pr="smNativeData" xmlns:p14="http://schemas.microsoft.com/office/powerpoint/2010/main" xmlns="" val="SMDATA_13_vnWXZBMAAAAlAAAACwAAAA0AAAAAbAAAADYAAABsAAAANgAAAAAAAAAAAAAAAAAAAAEAAABQAAAAAAAAAAAA4D8AAAAAAADgPwAAAAAAAOA/AAAAAAAA4D8AAAAAAADgPwAAAAAAAOA/AAAAAAAA4D8AAAAAAADgPwAAAAAAAOA/AAAAAAAA4D8CAAAAjAAAAAEAAAAAAAAAALDw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ICAgIMAAAAEAAAAAAAAAAAAAAAAAAAAAAAAAAeAAAAaAAAAAAAAAAAAAAAAAAAAAAAAAAAAAAAECcAABAnAAAAAAAAAAAAAAAAAAAAAAAAAAAAAAAAAAAAAAAAAAAAABQAAAAAAAAAwMD/AAAAAABkAAAAMgAAAAAAAABkAAAAAAAAAH9/fwAKAAAAHwAAAFQAAAAAsPAA////AQAAAAAAAAAAAAAAAAAAAAAAAAAAAAAAAAAAAAAAAAAA/v7+AH9/fwDn5uYDzMzMAMDA/wB/f38AAAAAAAAAAAAAAAAAAAAAAAAAAAAhAAAAGAAAABQAAACUPQAA7x8AAGJBAACMJgAAEAAAACYAAAAIAAAA//////////8="/>
              </a:ext>
            </a:extLst>
          </p:cNvSpPr>
          <p:nvPr/>
        </p:nvSpPr>
        <p:spPr>
          <a:xfrm>
            <a:off x="10010140" y="5191125"/>
            <a:ext cx="618490" cy="1075055"/>
          </a:xfrm>
          <a:custGeom>
            <a:avLst/>
            <a:gdLst/>
            <a:ahLst/>
            <a:cxnLst/>
            <a:rect l="0" t="0" r="618490" b="1075055"/>
            <a:pathLst>
              <a:path w="618490" h="1075055">
                <a:moveTo>
                  <a:pt x="69921" y="190992"/>
                </a:moveTo>
                <a:lnTo>
                  <a:pt x="75023" y="190992"/>
                </a:lnTo>
                <a:lnTo>
                  <a:pt x="75023" y="194290"/>
                </a:lnTo>
                <a:lnTo>
                  <a:pt x="78624" y="194290"/>
                </a:lnTo>
                <a:lnTo>
                  <a:pt x="78624" y="196763"/>
                </a:lnTo>
                <a:lnTo>
                  <a:pt x="86427" y="196763"/>
                </a:lnTo>
                <a:lnTo>
                  <a:pt x="86427" y="194290"/>
                </a:lnTo>
                <a:lnTo>
                  <a:pt x="90028" y="194290"/>
                </a:lnTo>
                <a:lnTo>
                  <a:pt x="90028" y="196763"/>
                </a:lnTo>
                <a:lnTo>
                  <a:pt x="90028" y="194290"/>
                </a:lnTo>
                <a:lnTo>
                  <a:pt x="105332" y="194290"/>
                </a:lnTo>
                <a:lnTo>
                  <a:pt x="105332" y="196763"/>
                </a:lnTo>
                <a:lnTo>
                  <a:pt x="113135" y="196763"/>
                </a:lnTo>
                <a:lnTo>
                  <a:pt x="113135" y="200336"/>
                </a:lnTo>
                <a:lnTo>
                  <a:pt x="113135" y="196763"/>
                </a:lnTo>
                <a:lnTo>
                  <a:pt x="116736" y="196763"/>
                </a:lnTo>
                <a:lnTo>
                  <a:pt x="116736" y="187420"/>
                </a:lnTo>
                <a:lnTo>
                  <a:pt x="113135" y="182748"/>
                </a:lnTo>
                <a:lnTo>
                  <a:pt x="113135" y="179175"/>
                </a:lnTo>
                <a:lnTo>
                  <a:pt x="109234" y="179175"/>
                </a:lnTo>
                <a:lnTo>
                  <a:pt x="109234" y="166534"/>
                </a:lnTo>
                <a:lnTo>
                  <a:pt x="113135" y="166534"/>
                </a:lnTo>
                <a:lnTo>
                  <a:pt x="113135" y="156091"/>
                </a:lnTo>
                <a:lnTo>
                  <a:pt x="116736" y="156091"/>
                </a:lnTo>
                <a:lnTo>
                  <a:pt x="116736" y="151420"/>
                </a:lnTo>
                <a:lnTo>
                  <a:pt x="119437" y="151420"/>
                </a:lnTo>
                <a:lnTo>
                  <a:pt x="123038" y="156091"/>
                </a:lnTo>
                <a:lnTo>
                  <a:pt x="126939" y="156091"/>
                </a:lnTo>
                <a:lnTo>
                  <a:pt x="126939" y="151420"/>
                </a:lnTo>
                <a:lnTo>
                  <a:pt x="130840" y="151420"/>
                </a:lnTo>
                <a:lnTo>
                  <a:pt x="130840" y="147847"/>
                </a:lnTo>
                <a:lnTo>
                  <a:pt x="134741" y="147847"/>
                </a:lnTo>
                <a:lnTo>
                  <a:pt x="139543" y="144275"/>
                </a:lnTo>
                <a:lnTo>
                  <a:pt x="139543" y="142076"/>
                </a:lnTo>
                <a:lnTo>
                  <a:pt x="143444" y="142076"/>
                </a:lnTo>
                <a:lnTo>
                  <a:pt x="144644" y="138504"/>
                </a:lnTo>
                <a:lnTo>
                  <a:pt x="144644" y="142076"/>
                </a:lnTo>
                <a:lnTo>
                  <a:pt x="144644" y="138504"/>
                </a:lnTo>
                <a:lnTo>
                  <a:pt x="153647" y="138504"/>
                </a:lnTo>
                <a:lnTo>
                  <a:pt x="153647" y="134931"/>
                </a:lnTo>
                <a:lnTo>
                  <a:pt x="161150" y="134931"/>
                </a:lnTo>
                <a:lnTo>
                  <a:pt x="161150" y="131633"/>
                </a:lnTo>
                <a:lnTo>
                  <a:pt x="157548" y="128031"/>
                </a:lnTo>
                <a:lnTo>
                  <a:pt x="161150" y="123389"/>
                </a:lnTo>
                <a:lnTo>
                  <a:pt x="161150" y="119816"/>
                </a:lnTo>
                <a:lnTo>
                  <a:pt x="165051" y="119816"/>
                </a:lnTo>
                <a:lnTo>
                  <a:pt x="165051" y="118717"/>
                </a:lnTo>
                <a:lnTo>
                  <a:pt x="174053" y="118717"/>
                </a:lnTo>
                <a:lnTo>
                  <a:pt x="174053" y="115145"/>
                </a:lnTo>
                <a:lnTo>
                  <a:pt x="175254" y="115145"/>
                </a:lnTo>
                <a:lnTo>
                  <a:pt x="175254" y="110748"/>
                </a:lnTo>
                <a:lnTo>
                  <a:pt x="180355" y="110748"/>
                </a:lnTo>
                <a:lnTo>
                  <a:pt x="180355" y="107175"/>
                </a:lnTo>
                <a:lnTo>
                  <a:pt x="184257" y="103603"/>
                </a:lnTo>
                <a:lnTo>
                  <a:pt x="184257" y="100030"/>
                </a:lnTo>
                <a:lnTo>
                  <a:pt x="180355" y="100030"/>
                </a:lnTo>
                <a:lnTo>
                  <a:pt x="180355" y="96732"/>
                </a:lnTo>
                <a:lnTo>
                  <a:pt x="184257" y="96732"/>
                </a:lnTo>
                <a:lnTo>
                  <a:pt x="184257" y="90961"/>
                </a:lnTo>
                <a:lnTo>
                  <a:pt x="187858" y="90961"/>
                </a:lnTo>
                <a:lnTo>
                  <a:pt x="187858" y="82717"/>
                </a:lnTo>
                <a:lnTo>
                  <a:pt x="184257" y="82717"/>
                </a:lnTo>
                <a:lnTo>
                  <a:pt x="187858" y="82717"/>
                </a:lnTo>
                <a:lnTo>
                  <a:pt x="191759" y="79145"/>
                </a:lnTo>
                <a:lnTo>
                  <a:pt x="195660" y="79145"/>
                </a:lnTo>
                <a:lnTo>
                  <a:pt x="195660" y="82717"/>
                </a:lnTo>
                <a:lnTo>
                  <a:pt x="199261" y="82717"/>
                </a:lnTo>
                <a:lnTo>
                  <a:pt x="199261" y="79145"/>
                </a:lnTo>
                <a:lnTo>
                  <a:pt x="201962" y="79145"/>
                </a:lnTo>
                <a:lnTo>
                  <a:pt x="201962" y="75847"/>
                </a:lnTo>
                <a:lnTo>
                  <a:pt x="199261" y="75847"/>
                </a:lnTo>
                <a:lnTo>
                  <a:pt x="199261" y="72274"/>
                </a:lnTo>
                <a:lnTo>
                  <a:pt x="201962" y="68702"/>
                </a:lnTo>
                <a:lnTo>
                  <a:pt x="199261" y="68702"/>
                </a:lnTo>
                <a:lnTo>
                  <a:pt x="214566" y="68702"/>
                </a:lnTo>
                <a:lnTo>
                  <a:pt x="214566" y="66503"/>
                </a:lnTo>
                <a:lnTo>
                  <a:pt x="209464" y="66503"/>
                </a:lnTo>
                <a:lnTo>
                  <a:pt x="209464" y="62931"/>
                </a:lnTo>
                <a:lnTo>
                  <a:pt x="205863" y="62931"/>
                </a:lnTo>
                <a:lnTo>
                  <a:pt x="205863" y="59358"/>
                </a:lnTo>
                <a:lnTo>
                  <a:pt x="199261" y="59358"/>
                </a:lnTo>
                <a:lnTo>
                  <a:pt x="199261" y="56061"/>
                </a:lnTo>
                <a:lnTo>
                  <a:pt x="191759" y="56061"/>
                </a:lnTo>
                <a:lnTo>
                  <a:pt x="191759" y="51389"/>
                </a:lnTo>
                <a:lnTo>
                  <a:pt x="199261" y="51389"/>
                </a:lnTo>
                <a:lnTo>
                  <a:pt x="199261" y="47816"/>
                </a:lnTo>
                <a:lnTo>
                  <a:pt x="201962" y="47816"/>
                </a:lnTo>
                <a:lnTo>
                  <a:pt x="201962" y="31603"/>
                </a:lnTo>
                <a:lnTo>
                  <a:pt x="199261" y="31603"/>
                </a:lnTo>
                <a:lnTo>
                  <a:pt x="199261" y="28030"/>
                </a:lnTo>
                <a:lnTo>
                  <a:pt x="201962" y="23358"/>
                </a:lnTo>
                <a:lnTo>
                  <a:pt x="195660" y="23358"/>
                </a:lnTo>
                <a:lnTo>
                  <a:pt x="199261" y="19757"/>
                </a:lnTo>
                <a:lnTo>
                  <a:pt x="228670" y="28030"/>
                </a:lnTo>
                <a:lnTo>
                  <a:pt x="232571" y="28030"/>
                </a:lnTo>
                <a:lnTo>
                  <a:pt x="236173" y="31632"/>
                </a:lnTo>
                <a:lnTo>
                  <a:pt x="245175" y="31632"/>
                </a:lnTo>
                <a:lnTo>
                  <a:pt x="252678" y="34900"/>
                </a:lnTo>
                <a:lnTo>
                  <a:pt x="279386" y="40946"/>
                </a:lnTo>
                <a:lnTo>
                  <a:pt x="289589" y="44244"/>
                </a:lnTo>
                <a:lnTo>
                  <a:pt x="293490" y="47816"/>
                </a:lnTo>
                <a:lnTo>
                  <a:pt x="297091" y="47816"/>
                </a:lnTo>
                <a:lnTo>
                  <a:pt x="309995" y="51389"/>
                </a:lnTo>
                <a:lnTo>
                  <a:pt x="313596" y="56061"/>
                </a:lnTo>
                <a:lnTo>
                  <a:pt x="335203" y="59358"/>
                </a:lnTo>
                <a:lnTo>
                  <a:pt x="339104" y="62931"/>
                </a:lnTo>
                <a:lnTo>
                  <a:pt x="365812" y="68702"/>
                </a:lnTo>
                <a:lnTo>
                  <a:pt x="368213" y="68702"/>
                </a:lnTo>
                <a:lnTo>
                  <a:pt x="376016" y="72274"/>
                </a:lnTo>
                <a:lnTo>
                  <a:pt x="379917" y="72274"/>
                </a:lnTo>
                <a:lnTo>
                  <a:pt x="388619" y="75847"/>
                </a:lnTo>
                <a:lnTo>
                  <a:pt x="398823" y="79145"/>
                </a:lnTo>
                <a:lnTo>
                  <a:pt x="402724" y="79145"/>
                </a:lnTo>
                <a:lnTo>
                  <a:pt x="440835" y="66503"/>
                </a:lnTo>
                <a:lnTo>
                  <a:pt x="451039" y="59358"/>
                </a:lnTo>
                <a:lnTo>
                  <a:pt x="454640" y="59358"/>
                </a:lnTo>
                <a:cubicBezTo>
                  <a:pt x="489450" y="48916"/>
                  <a:pt x="541366" y="20335"/>
                  <a:pt x="576777" y="14015"/>
                </a:cubicBezTo>
                <a:lnTo>
                  <a:pt x="598384" y="7145"/>
                </a:lnTo>
                <a:lnTo>
                  <a:pt x="610988" y="0"/>
                </a:lnTo>
                <a:lnTo>
                  <a:pt x="614889" y="0"/>
                </a:lnTo>
                <a:lnTo>
                  <a:pt x="610988" y="0"/>
                </a:lnTo>
                <a:lnTo>
                  <a:pt x="610988" y="3572"/>
                </a:lnTo>
                <a:lnTo>
                  <a:pt x="618490" y="3572"/>
                </a:lnTo>
                <a:lnTo>
                  <a:pt x="614889" y="3572"/>
                </a:lnTo>
                <a:lnTo>
                  <a:pt x="614889" y="7145"/>
                </a:lnTo>
                <a:lnTo>
                  <a:pt x="618490" y="7145"/>
                </a:lnTo>
                <a:lnTo>
                  <a:pt x="618490" y="10717"/>
                </a:lnTo>
                <a:lnTo>
                  <a:pt x="614889" y="10717"/>
                </a:lnTo>
                <a:lnTo>
                  <a:pt x="614889" y="14015"/>
                </a:lnTo>
                <a:lnTo>
                  <a:pt x="618490" y="14015"/>
                </a:lnTo>
                <a:lnTo>
                  <a:pt x="618490" y="16488"/>
                </a:lnTo>
                <a:lnTo>
                  <a:pt x="614889" y="16488"/>
                </a:lnTo>
                <a:lnTo>
                  <a:pt x="614889" y="28030"/>
                </a:lnTo>
                <a:lnTo>
                  <a:pt x="610988" y="28030"/>
                </a:lnTo>
                <a:lnTo>
                  <a:pt x="614889" y="28030"/>
                </a:lnTo>
                <a:lnTo>
                  <a:pt x="610988" y="31603"/>
                </a:lnTo>
                <a:lnTo>
                  <a:pt x="610988" y="34900"/>
                </a:lnTo>
                <a:lnTo>
                  <a:pt x="610988" y="31603"/>
                </a:lnTo>
                <a:lnTo>
                  <a:pt x="614889" y="31603"/>
                </a:lnTo>
                <a:lnTo>
                  <a:pt x="614889" y="34900"/>
                </a:lnTo>
                <a:lnTo>
                  <a:pt x="610988" y="34900"/>
                </a:lnTo>
                <a:lnTo>
                  <a:pt x="614889" y="34900"/>
                </a:lnTo>
                <a:lnTo>
                  <a:pt x="614889" y="40946"/>
                </a:lnTo>
                <a:lnTo>
                  <a:pt x="610988" y="40946"/>
                </a:lnTo>
                <a:lnTo>
                  <a:pt x="614889" y="40946"/>
                </a:lnTo>
                <a:lnTo>
                  <a:pt x="614889" y="44244"/>
                </a:lnTo>
                <a:lnTo>
                  <a:pt x="610988" y="44244"/>
                </a:lnTo>
                <a:lnTo>
                  <a:pt x="614889" y="44244"/>
                </a:lnTo>
                <a:lnTo>
                  <a:pt x="614889" y="51389"/>
                </a:lnTo>
                <a:lnTo>
                  <a:pt x="618490" y="51389"/>
                </a:lnTo>
                <a:lnTo>
                  <a:pt x="614889" y="51389"/>
                </a:lnTo>
                <a:lnTo>
                  <a:pt x="614889" y="59358"/>
                </a:lnTo>
                <a:lnTo>
                  <a:pt x="618490" y="59358"/>
                </a:lnTo>
                <a:lnTo>
                  <a:pt x="618490" y="62931"/>
                </a:lnTo>
                <a:lnTo>
                  <a:pt x="614889" y="62931"/>
                </a:lnTo>
                <a:lnTo>
                  <a:pt x="614889" y="66503"/>
                </a:lnTo>
                <a:lnTo>
                  <a:pt x="618490" y="66503"/>
                </a:lnTo>
                <a:lnTo>
                  <a:pt x="614889" y="68702"/>
                </a:lnTo>
                <a:lnTo>
                  <a:pt x="614889" y="66503"/>
                </a:lnTo>
                <a:lnTo>
                  <a:pt x="614889" y="72274"/>
                </a:lnTo>
                <a:lnTo>
                  <a:pt x="610988" y="72274"/>
                </a:lnTo>
                <a:lnTo>
                  <a:pt x="610988" y="75847"/>
                </a:lnTo>
                <a:lnTo>
                  <a:pt x="614889" y="75847"/>
                </a:lnTo>
                <a:lnTo>
                  <a:pt x="614889" y="79145"/>
                </a:lnTo>
                <a:lnTo>
                  <a:pt x="610988" y="79145"/>
                </a:lnTo>
                <a:lnTo>
                  <a:pt x="607086" y="82717"/>
                </a:lnTo>
                <a:lnTo>
                  <a:pt x="610988" y="82717"/>
                </a:lnTo>
                <a:lnTo>
                  <a:pt x="607086" y="82717"/>
                </a:lnTo>
                <a:lnTo>
                  <a:pt x="607086" y="87389"/>
                </a:lnTo>
                <a:lnTo>
                  <a:pt x="610988" y="87389"/>
                </a:lnTo>
                <a:lnTo>
                  <a:pt x="610988" y="90961"/>
                </a:lnTo>
                <a:lnTo>
                  <a:pt x="607086" y="90961"/>
                </a:lnTo>
                <a:lnTo>
                  <a:pt x="607086" y="92061"/>
                </a:lnTo>
                <a:lnTo>
                  <a:pt x="603485" y="92061"/>
                </a:lnTo>
                <a:lnTo>
                  <a:pt x="607086" y="96732"/>
                </a:lnTo>
                <a:lnTo>
                  <a:pt x="607086" y="92061"/>
                </a:lnTo>
                <a:lnTo>
                  <a:pt x="607086" y="100030"/>
                </a:lnTo>
                <a:lnTo>
                  <a:pt x="603485" y="100030"/>
                </a:lnTo>
                <a:lnTo>
                  <a:pt x="607086" y="100030"/>
                </a:lnTo>
                <a:lnTo>
                  <a:pt x="603485" y="100030"/>
                </a:lnTo>
                <a:lnTo>
                  <a:pt x="603485" y="107175"/>
                </a:lnTo>
                <a:lnTo>
                  <a:pt x="607086" y="107175"/>
                </a:lnTo>
                <a:lnTo>
                  <a:pt x="603485" y="107175"/>
                </a:lnTo>
                <a:lnTo>
                  <a:pt x="603485" y="110748"/>
                </a:lnTo>
                <a:lnTo>
                  <a:pt x="598384" y="110748"/>
                </a:lnTo>
                <a:lnTo>
                  <a:pt x="603485" y="107175"/>
                </a:lnTo>
                <a:lnTo>
                  <a:pt x="598384" y="107175"/>
                </a:lnTo>
                <a:lnTo>
                  <a:pt x="598384" y="110748"/>
                </a:lnTo>
                <a:lnTo>
                  <a:pt x="603485" y="110748"/>
                </a:lnTo>
                <a:lnTo>
                  <a:pt x="603485" y="115145"/>
                </a:lnTo>
                <a:lnTo>
                  <a:pt x="598384" y="115145"/>
                </a:lnTo>
                <a:lnTo>
                  <a:pt x="603485" y="115145"/>
                </a:lnTo>
                <a:lnTo>
                  <a:pt x="603485" y="118717"/>
                </a:lnTo>
                <a:lnTo>
                  <a:pt x="598384" y="118717"/>
                </a:lnTo>
                <a:lnTo>
                  <a:pt x="598384" y="119816"/>
                </a:lnTo>
                <a:lnTo>
                  <a:pt x="594483" y="119816"/>
                </a:lnTo>
                <a:lnTo>
                  <a:pt x="598384" y="119816"/>
                </a:lnTo>
                <a:lnTo>
                  <a:pt x="598384" y="123389"/>
                </a:lnTo>
                <a:lnTo>
                  <a:pt x="594483" y="123389"/>
                </a:lnTo>
                <a:lnTo>
                  <a:pt x="594483" y="128061"/>
                </a:lnTo>
                <a:lnTo>
                  <a:pt x="598384" y="128061"/>
                </a:lnTo>
                <a:lnTo>
                  <a:pt x="594483" y="128061"/>
                </a:lnTo>
                <a:lnTo>
                  <a:pt x="594483" y="131633"/>
                </a:lnTo>
                <a:lnTo>
                  <a:pt x="594483" y="128061"/>
                </a:lnTo>
                <a:lnTo>
                  <a:pt x="590581" y="128061"/>
                </a:lnTo>
                <a:lnTo>
                  <a:pt x="590581" y="131633"/>
                </a:lnTo>
                <a:lnTo>
                  <a:pt x="590581" y="128061"/>
                </a:lnTo>
                <a:lnTo>
                  <a:pt x="590581" y="134931"/>
                </a:lnTo>
                <a:lnTo>
                  <a:pt x="589381" y="134931"/>
                </a:lnTo>
                <a:lnTo>
                  <a:pt x="589381" y="144275"/>
                </a:lnTo>
                <a:lnTo>
                  <a:pt x="584279" y="144275"/>
                </a:lnTo>
                <a:lnTo>
                  <a:pt x="584279" y="147847"/>
                </a:lnTo>
                <a:lnTo>
                  <a:pt x="589381" y="147847"/>
                </a:lnTo>
                <a:lnTo>
                  <a:pt x="580378" y="147847"/>
                </a:lnTo>
                <a:lnTo>
                  <a:pt x="580378" y="151420"/>
                </a:lnTo>
                <a:lnTo>
                  <a:pt x="572876" y="151420"/>
                </a:lnTo>
                <a:lnTo>
                  <a:pt x="572876" y="156091"/>
                </a:lnTo>
                <a:lnTo>
                  <a:pt x="576777" y="156091"/>
                </a:lnTo>
                <a:lnTo>
                  <a:pt x="576777" y="159389"/>
                </a:lnTo>
                <a:lnTo>
                  <a:pt x="572876" y="159389"/>
                </a:lnTo>
                <a:lnTo>
                  <a:pt x="576777" y="159389"/>
                </a:lnTo>
                <a:lnTo>
                  <a:pt x="576777" y="162962"/>
                </a:lnTo>
                <a:lnTo>
                  <a:pt x="563873" y="162962"/>
                </a:lnTo>
                <a:lnTo>
                  <a:pt x="563873" y="159389"/>
                </a:lnTo>
                <a:lnTo>
                  <a:pt x="562673" y="159389"/>
                </a:lnTo>
                <a:lnTo>
                  <a:pt x="562673" y="162962"/>
                </a:lnTo>
                <a:lnTo>
                  <a:pt x="558772" y="162962"/>
                </a:lnTo>
                <a:lnTo>
                  <a:pt x="558772" y="166534"/>
                </a:lnTo>
                <a:lnTo>
                  <a:pt x="553670" y="166534"/>
                </a:lnTo>
                <a:lnTo>
                  <a:pt x="558772" y="168733"/>
                </a:lnTo>
                <a:lnTo>
                  <a:pt x="553670" y="168733"/>
                </a:lnTo>
                <a:lnTo>
                  <a:pt x="558772" y="168733"/>
                </a:lnTo>
                <a:lnTo>
                  <a:pt x="558772" y="172305"/>
                </a:lnTo>
                <a:lnTo>
                  <a:pt x="562673" y="172305"/>
                </a:lnTo>
                <a:lnTo>
                  <a:pt x="562673" y="179175"/>
                </a:lnTo>
                <a:lnTo>
                  <a:pt x="562673" y="175878"/>
                </a:lnTo>
                <a:lnTo>
                  <a:pt x="563873" y="175878"/>
                </a:lnTo>
                <a:lnTo>
                  <a:pt x="563873" y="182748"/>
                </a:lnTo>
                <a:lnTo>
                  <a:pt x="572876" y="182748"/>
                </a:lnTo>
                <a:lnTo>
                  <a:pt x="572876" y="187420"/>
                </a:lnTo>
                <a:lnTo>
                  <a:pt x="576777" y="187420"/>
                </a:lnTo>
                <a:lnTo>
                  <a:pt x="580378" y="191021"/>
                </a:lnTo>
                <a:lnTo>
                  <a:pt x="576777" y="191021"/>
                </a:lnTo>
                <a:lnTo>
                  <a:pt x="580378" y="194290"/>
                </a:lnTo>
                <a:lnTo>
                  <a:pt x="576777" y="194290"/>
                </a:lnTo>
                <a:lnTo>
                  <a:pt x="576777" y="196763"/>
                </a:lnTo>
                <a:lnTo>
                  <a:pt x="576777" y="194290"/>
                </a:lnTo>
                <a:lnTo>
                  <a:pt x="572876" y="194290"/>
                </a:lnTo>
                <a:lnTo>
                  <a:pt x="572876" y="196763"/>
                </a:lnTo>
                <a:lnTo>
                  <a:pt x="584279" y="196763"/>
                </a:lnTo>
                <a:lnTo>
                  <a:pt x="584279" y="200336"/>
                </a:lnTo>
                <a:lnTo>
                  <a:pt x="590581" y="200336"/>
                </a:lnTo>
                <a:lnTo>
                  <a:pt x="594483" y="203633"/>
                </a:lnTo>
                <a:lnTo>
                  <a:pt x="594483" y="207206"/>
                </a:lnTo>
                <a:lnTo>
                  <a:pt x="589381" y="207206"/>
                </a:lnTo>
                <a:lnTo>
                  <a:pt x="589381" y="218748"/>
                </a:lnTo>
                <a:lnTo>
                  <a:pt x="584279" y="218748"/>
                </a:lnTo>
                <a:lnTo>
                  <a:pt x="584279" y="220122"/>
                </a:lnTo>
                <a:lnTo>
                  <a:pt x="576777" y="220122"/>
                </a:lnTo>
                <a:lnTo>
                  <a:pt x="576777" y="231664"/>
                </a:lnTo>
                <a:lnTo>
                  <a:pt x="580378" y="235265"/>
                </a:lnTo>
                <a:lnTo>
                  <a:pt x="580378" y="238534"/>
                </a:lnTo>
                <a:lnTo>
                  <a:pt x="580378" y="235236"/>
                </a:lnTo>
                <a:lnTo>
                  <a:pt x="580378" y="242107"/>
                </a:lnTo>
                <a:lnTo>
                  <a:pt x="576777" y="242107"/>
                </a:lnTo>
                <a:lnTo>
                  <a:pt x="576777" y="246778"/>
                </a:lnTo>
                <a:lnTo>
                  <a:pt x="580378" y="246778"/>
                </a:lnTo>
                <a:lnTo>
                  <a:pt x="580378" y="247878"/>
                </a:lnTo>
                <a:lnTo>
                  <a:pt x="584279" y="247878"/>
                </a:lnTo>
                <a:lnTo>
                  <a:pt x="584279" y="251450"/>
                </a:lnTo>
                <a:lnTo>
                  <a:pt x="589381" y="251450"/>
                </a:lnTo>
                <a:lnTo>
                  <a:pt x="589381" y="256122"/>
                </a:lnTo>
                <a:lnTo>
                  <a:pt x="590581" y="256122"/>
                </a:lnTo>
                <a:lnTo>
                  <a:pt x="590581" y="259420"/>
                </a:lnTo>
                <a:lnTo>
                  <a:pt x="590581" y="256122"/>
                </a:lnTo>
                <a:lnTo>
                  <a:pt x="590581" y="259420"/>
                </a:lnTo>
                <a:lnTo>
                  <a:pt x="590581" y="256122"/>
                </a:lnTo>
                <a:lnTo>
                  <a:pt x="590581" y="259420"/>
                </a:lnTo>
                <a:lnTo>
                  <a:pt x="598384" y="259420"/>
                </a:lnTo>
                <a:lnTo>
                  <a:pt x="598384" y="262992"/>
                </a:lnTo>
                <a:lnTo>
                  <a:pt x="603485" y="262992"/>
                </a:lnTo>
                <a:lnTo>
                  <a:pt x="603485" y="275908"/>
                </a:lnTo>
                <a:lnTo>
                  <a:pt x="607086" y="275908"/>
                </a:lnTo>
                <a:lnTo>
                  <a:pt x="607086" y="283878"/>
                </a:lnTo>
                <a:lnTo>
                  <a:pt x="610988" y="283878"/>
                </a:lnTo>
                <a:lnTo>
                  <a:pt x="610988" y="287450"/>
                </a:lnTo>
                <a:lnTo>
                  <a:pt x="614889" y="287450"/>
                </a:lnTo>
                <a:lnTo>
                  <a:pt x="614889" y="291023"/>
                </a:lnTo>
                <a:lnTo>
                  <a:pt x="610988" y="291023"/>
                </a:lnTo>
                <a:lnTo>
                  <a:pt x="610988" y="300366"/>
                </a:lnTo>
                <a:lnTo>
                  <a:pt x="614889" y="300366"/>
                </a:lnTo>
                <a:lnTo>
                  <a:pt x="614889" y="303664"/>
                </a:lnTo>
                <a:lnTo>
                  <a:pt x="618490" y="303664"/>
                </a:lnTo>
                <a:lnTo>
                  <a:pt x="614889" y="303664"/>
                </a:lnTo>
                <a:lnTo>
                  <a:pt x="614889" y="307237"/>
                </a:lnTo>
                <a:lnTo>
                  <a:pt x="580378" y="303664"/>
                </a:lnTo>
                <a:lnTo>
                  <a:pt x="576777" y="307265"/>
                </a:lnTo>
                <a:lnTo>
                  <a:pt x="572876" y="307265"/>
                </a:lnTo>
                <a:lnTo>
                  <a:pt x="572876" y="315481"/>
                </a:lnTo>
                <a:lnTo>
                  <a:pt x="576777" y="315481"/>
                </a:lnTo>
                <a:lnTo>
                  <a:pt x="576777" y="318779"/>
                </a:lnTo>
                <a:lnTo>
                  <a:pt x="572876" y="318779"/>
                </a:lnTo>
                <a:lnTo>
                  <a:pt x="572876" y="322351"/>
                </a:lnTo>
                <a:lnTo>
                  <a:pt x="568975" y="322351"/>
                </a:lnTo>
                <a:lnTo>
                  <a:pt x="568975" y="324550"/>
                </a:lnTo>
                <a:lnTo>
                  <a:pt x="563873" y="324550"/>
                </a:lnTo>
                <a:lnTo>
                  <a:pt x="563873" y="331695"/>
                </a:lnTo>
                <a:lnTo>
                  <a:pt x="568975" y="335267"/>
                </a:lnTo>
                <a:lnTo>
                  <a:pt x="568975" y="343237"/>
                </a:lnTo>
                <a:lnTo>
                  <a:pt x="572876" y="343237"/>
                </a:lnTo>
                <a:lnTo>
                  <a:pt x="572876" y="346809"/>
                </a:lnTo>
                <a:lnTo>
                  <a:pt x="568975" y="346809"/>
                </a:lnTo>
                <a:lnTo>
                  <a:pt x="568975" y="347908"/>
                </a:lnTo>
                <a:lnTo>
                  <a:pt x="563873" y="347908"/>
                </a:lnTo>
                <a:lnTo>
                  <a:pt x="563873" y="352580"/>
                </a:lnTo>
                <a:lnTo>
                  <a:pt x="563873" y="347908"/>
                </a:lnTo>
                <a:lnTo>
                  <a:pt x="563873" y="352580"/>
                </a:lnTo>
                <a:lnTo>
                  <a:pt x="562673" y="352580"/>
                </a:lnTo>
                <a:lnTo>
                  <a:pt x="562673" y="356153"/>
                </a:lnTo>
                <a:lnTo>
                  <a:pt x="553670" y="356153"/>
                </a:lnTo>
                <a:lnTo>
                  <a:pt x="553670" y="359725"/>
                </a:lnTo>
                <a:lnTo>
                  <a:pt x="550069" y="359725"/>
                </a:lnTo>
                <a:lnTo>
                  <a:pt x="550069" y="363023"/>
                </a:lnTo>
                <a:lnTo>
                  <a:pt x="546168" y="363023"/>
                </a:lnTo>
                <a:lnTo>
                  <a:pt x="546168" y="359725"/>
                </a:lnTo>
                <a:lnTo>
                  <a:pt x="546168" y="363023"/>
                </a:lnTo>
                <a:lnTo>
                  <a:pt x="542267" y="363023"/>
                </a:lnTo>
                <a:lnTo>
                  <a:pt x="542267" y="370168"/>
                </a:lnTo>
                <a:lnTo>
                  <a:pt x="538665" y="370168"/>
                </a:lnTo>
                <a:lnTo>
                  <a:pt x="538665" y="375939"/>
                </a:lnTo>
                <a:lnTo>
                  <a:pt x="528462" y="375939"/>
                </a:lnTo>
                <a:lnTo>
                  <a:pt x="528462" y="394626"/>
                </a:lnTo>
                <a:lnTo>
                  <a:pt x="524561" y="397924"/>
                </a:lnTo>
                <a:lnTo>
                  <a:pt x="515858" y="397924"/>
                </a:lnTo>
                <a:lnTo>
                  <a:pt x="511957" y="394626"/>
                </a:lnTo>
                <a:lnTo>
                  <a:pt x="508056" y="394626"/>
                </a:lnTo>
                <a:lnTo>
                  <a:pt x="508056" y="397924"/>
                </a:lnTo>
                <a:lnTo>
                  <a:pt x="505655" y="397924"/>
                </a:lnTo>
                <a:lnTo>
                  <a:pt x="505655" y="415512"/>
                </a:lnTo>
                <a:lnTo>
                  <a:pt x="501754" y="415512"/>
                </a:lnTo>
                <a:lnTo>
                  <a:pt x="501754" y="418809"/>
                </a:lnTo>
                <a:lnTo>
                  <a:pt x="497853" y="418809"/>
                </a:lnTo>
                <a:lnTo>
                  <a:pt x="497853" y="424855"/>
                </a:lnTo>
                <a:lnTo>
                  <a:pt x="501754" y="424855"/>
                </a:lnTo>
                <a:lnTo>
                  <a:pt x="501754" y="428153"/>
                </a:lnTo>
                <a:lnTo>
                  <a:pt x="505655" y="428153"/>
                </a:lnTo>
                <a:lnTo>
                  <a:pt x="505655" y="438596"/>
                </a:lnTo>
                <a:lnTo>
                  <a:pt x="497853" y="438596"/>
                </a:lnTo>
                <a:lnTo>
                  <a:pt x="494252" y="443267"/>
                </a:lnTo>
                <a:lnTo>
                  <a:pt x="489150" y="438596"/>
                </a:lnTo>
                <a:lnTo>
                  <a:pt x="485249" y="438596"/>
                </a:lnTo>
                <a:lnTo>
                  <a:pt x="481348" y="443267"/>
                </a:lnTo>
                <a:lnTo>
                  <a:pt x="478947" y="443267"/>
                </a:lnTo>
                <a:lnTo>
                  <a:pt x="478947" y="446840"/>
                </a:lnTo>
                <a:lnTo>
                  <a:pt x="475046" y="446840"/>
                </a:lnTo>
                <a:lnTo>
                  <a:pt x="475046" y="450412"/>
                </a:lnTo>
                <a:lnTo>
                  <a:pt x="475046" y="446840"/>
                </a:lnTo>
                <a:lnTo>
                  <a:pt x="471145" y="446840"/>
                </a:lnTo>
                <a:lnTo>
                  <a:pt x="471145" y="466626"/>
                </a:lnTo>
                <a:lnTo>
                  <a:pt x="475046" y="471298"/>
                </a:lnTo>
                <a:lnTo>
                  <a:pt x="471145" y="471298"/>
                </a:lnTo>
                <a:lnTo>
                  <a:pt x="471145" y="479542"/>
                </a:lnTo>
                <a:lnTo>
                  <a:pt x="467544" y="479542"/>
                </a:lnTo>
                <a:lnTo>
                  <a:pt x="467544" y="491084"/>
                </a:lnTo>
                <a:lnTo>
                  <a:pt x="471145" y="491084"/>
                </a:lnTo>
                <a:lnTo>
                  <a:pt x="471145" y="494657"/>
                </a:lnTo>
                <a:lnTo>
                  <a:pt x="475046" y="494657"/>
                </a:lnTo>
                <a:lnTo>
                  <a:pt x="475046" y="500428"/>
                </a:lnTo>
                <a:lnTo>
                  <a:pt x="478947" y="500428"/>
                </a:lnTo>
                <a:lnTo>
                  <a:pt x="478947" y="507298"/>
                </a:lnTo>
                <a:lnTo>
                  <a:pt x="478947" y="503725"/>
                </a:lnTo>
                <a:lnTo>
                  <a:pt x="478947" y="507298"/>
                </a:lnTo>
                <a:lnTo>
                  <a:pt x="481348" y="507298"/>
                </a:lnTo>
                <a:lnTo>
                  <a:pt x="481348" y="511970"/>
                </a:lnTo>
                <a:lnTo>
                  <a:pt x="481348" y="507298"/>
                </a:lnTo>
                <a:lnTo>
                  <a:pt x="481348" y="515542"/>
                </a:lnTo>
                <a:lnTo>
                  <a:pt x="485249" y="515542"/>
                </a:lnTo>
                <a:lnTo>
                  <a:pt x="481348" y="519115"/>
                </a:lnTo>
                <a:lnTo>
                  <a:pt x="485249" y="519115"/>
                </a:lnTo>
                <a:lnTo>
                  <a:pt x="485249" y="522412"/>
                </a:lnTo>
                <a:lnTo>
                  <a:pt x="485249" y="519115"/>
                </a:lnTo>
                <a:lnTo>
                  <a:pt x="485249" y="525985"/>
                </a:lnTo>
                <a:lnTo>
                  <a:pt x="489150" y="522412"/>
                </a:lnTo>
                <a:lnTo>
                  <a:pt x="489150" y="525985"/>
                </a:lnTo>
                <a:lnTo>
                  <a:pt x="485249" y="525985"/>
                </a:lnTo>
                <a:lnTo>
                  <a:pt x="489150" y="525985"/>
                </a:lnTo>
                <a:lnTo>
                  <a:pt x="489150" y="528183"/>
                </a:lnTo>
                <a:lnTo>
                  <a:pt x="489150" y="525985"/>
                </a:lnTo>
                <a:lnTo>
                  <a:pt x="489150" y="528183"/>
                </a:lnTo>
                <a:lnTo>
                  <a:pt x="494252" y="528183"/>
                </a:lnTo>
                <a:lnTo>
                  <a:pt x="489150" y="528183"/>
                </a:lnTo>
                <a:lnTo>
                  <a:pt x="497853" y="528183"/>
                </a:lnTo>
                <a:lnTo>
                  <a:pt x="497853" y="531756"/>
                </a:lnTo>
                <a:lnTo>
                  <a:pt x="501754" y="528183"/>
                </a:lnTo>
                <a:lnTo>
                  <a:pt x="501754" y="531756"/>
                </a:lnTo>
                <a:lnTo>
                  <a:pt x="505655" y="531756"/>
                </a:lnTo>
                <a:lnTo>
                  <a:pt x="505655" y="535329"/>
                </a:lnTo>
                <a:lnTo>
                  <a:pt x="508056" y="535329"/>
                </a:lnTo>
                <a:lnTo>
                  <a:pt x="508056" y="538626"/>
                </a:lnTo>
                <a:lnTo>
                  <a:pt x="511957" y="538626"/>
                </a:lnTo>
                <a:lnTo>
                  <a:pt x="511957" y="543298"/>
                </a:lnTo>
                <a:lnTo>
                  <a:pt x="515858" y="543298"/>
                </a:lnTo>
                <a:lnTo>
                  <a:pt x="515858" y="550443"/>
                </a:lnTo>
                <a:lnTo>
                  <a:pt x="519460" y="550443"/>
                </a:lnTo>
                <a:lnTo>
                  <a:pt x="519460" y="556214"/>
                </a:lnTo>
                <a:lnTo>
                  <a:pt x="524561" y="556214"/>
                </a:lnTo>
                <a:lnTo>
                  <a:pt x="528462" y="559787"/>
                </a:lnTo>
                <a:lnTo>
                  <a:pt x="528462" y="563084"/>
                </a:lnTo>
                <a:lnTo>
                  <a:pt x="532364" y="563084"/>
                </a:lnTo>
                <a:lnTo>
                  <a:pt x="532364" y="566657"/>
                </a:lnTo>
                <a:lnTo>
                  <a:pt x="528462" y="566657"/>
                </a:lnTo>
                <a:lnTo>
                  <a:pt x="528462" y="563084"/>
                </a:lnTo>
                <a:lnTo>
                  <a:pt x="524561" y="563084"/>
                </a:lnTo>
                <a:lnTo>
                  <a:pt x="524561" y="566657"/>
                </a:lnTo>
                <a:lnTo>
                  <a:pt x="515858" y="566657"/>
                </a:lnTo>
                <a:lnTo>
                  <a:pt x="515858" y="571329"/>
                </a:lnTo>
                <a:lnTo>
                  <a:pt x="511957" y="571329"/>
                </a:lnTo>
                <a:lnTo>
                  <a:pt x="511957" y="574901"/>
                </a:lnTo>
                <a:lnTo>
                  <a:pt x="508056" y="574901"/>
                </a:lnTo>
                <a:lnTo>
                  <a:pt x="508056" y="580672"/>
                </a:lnTo>
                <a:lnTo>
                  <a:pt x="505655" y="580672"/>
                </a:lnTo>
                <a:lnTo>
                  <a:pt x="501754" y="584245"/>
                </a:lnTo>
                <a:lnTo>
                  <a:pt x="497853" y="587542"/>
                </a:lnTo>
                <a:lnTo>
                  <a:pt x="494252" y="594687"/>
                </a:lnTo>
                <a:lnTo>
                  <a:pt x="494252" y="607329"/>
                </a:lnTo>
                <a:lnTo>
                  <a:pt x="497853" y="607329"/>
                </a:lnTo>
                <a:lnTo>
                  <a:pt x="497853" y="615573"/>
                </a:lnTo>
                <a:lnTo>
                  <a:pt x="494252" y="619174"/>
                </a:lnTo>
                <a:lnTo>
                  <a:pt x="481348" y="607329"/>
                </a:lnTo>
                <a:lnTo>
                  <a:pt x="481348" y="612000"/>
                </a:lnTo>
                <a:lnTo>
                  <a:pt x="478947" y="615573"/>
                </a:lnTo>
                <a:lnTo>
                  <a:pt x="478947" y="628214"/>
                </a:lnTo>
                <a:lnTo>
                  <a:pt x="475046" y="628214"/>
                </a:lnTo>
                <a:lnTo>
                  <a:pt x="475046" y="631787"/>
                </a:lnTo>
                <a:lnTo>
                  <a:pt x="471145" y="631787"/>
                </a:lnTo>
                <a:lnTo>
                  <a:pt x="471145" y="635359"/>
                </a:lnTo>
                <a:lnTo>
                  <a:pt x="471145" y="631787"/>
                </a:lnTo>
                <a:lnTo>
                  <a:pt x="463642" y="631787"/>
                </a:lnTo>
                <a:lnTo>
                  <a:pt x="463642" y="628214"/>
                </a:lnTo>
                <a:lnTo>
                  <a:pt x="454640" y="628214"/>
                </a:lnTo>
                <a:lnTo>
                  <a:pt x="454640" y="626016"/>
                </a:lnTo>
                <a:lnTo>
                  <a:pt x="458541" y="626016"/>
                </a:lnTo>
                <a:lnTo>
                  <a:pt x="458541" y="619145"/>
                </a:lnTo>
                <a:lnTo>
                  <a:pt x="458541" y="622443"/>
                </a:lnTo>
                <a:lnTo>
                  <a:pt x="463642" y="622443"/>
                </a:lnTo>
                <a:lnTo>
                  <a:pt x="458541" y="622443"/>
                </a:lnTo>
                <a:lnTo>
                  <a:pt x="463642" y="622443"/>
                </a:lnTo>
                <a:lnTo>
                  <a:pt x="463642" y="626016"/>
                </a:lnTo>
                <a:lnTo>
                  <a:pt x="458541" y="626016"/>
                </a:lnTo>
                <a:lnTo>
                  <a:pt x="463642" y="626016"/>
                </a:lnTo>
                <a:lnTo>
                  <a:pt x="463642" y="628214"/>
                </a:lnTo>
                <a:lnTo>
                  <a:pt x="467544" y="626016"/>
                </a:lnTo>
                <a:lnTo>
                  <a:pt x="467544" y="628214"/>
                </a:lnTo>
                <a:lnTo>
                  <a:pt x="467544" y="626016"/>
                </a:lnTo>
                <a:lnTo>
                  <a:pt x="463642" y="626016"/>
                </a:lnTo>
                <a:lnTo>
                  <a:pt x="467544" y="626016"/>
                </a:lnTo>
                <a:lnTo>
                  <a:pt x="467544" y="622443"/>
                </a:lnTo>
                <a:lnTo>
                  <a:pt x="463642" y="622443"/>
                </a:lnTo>
                <a:lnTo>
                  <a:pt x="467544" y="622443"/>
                </a:lnTo>
                <a:lnTo>
                  <a:pt x="463642" y="622443"/>
                </a:lnTo>
                <a:lnTo>
                  <a:pt x="463642" y="619145"/>
                </a:lnTo>
                <a:lnTo>
                  <a:pt x="444437" y="619145"/>
                </a:lnTo>
                <a:lnTo>
                  <a:pt x="444437" y="622443"/>
                </a:lnTo>
                <a:lnTo>
                  <a:pt x="449538" y="622443"/>
                </a:lnTo>
                <a:lnTo>
                  <a:pt x="449538" y="626016"/>
                </a:lnTo>
                <a:lnTo>
                  <a:pt x="444437" y="626016"/>
                </a:lnTo>
                <a:lnTo>
                  <a:pt x="444437" y="622443"/>
                </a:lnTo>
                <a:lnTo>
                  <a:pt x="440835" y="622443"/>
                </a:lnTo>
                <a:lnTo>
                  <a:pt x="444437" y="622443"/>
                </a:lnTo>
                <a:lnTo>
                  <a:pt x="444437" y="615573"/>
                </a:lnTo>
                <a:lnTo>
                  <a:pt x="440835" y="615573"/>
                </a:lnTo>
                <a:lnTo>
                  <a:pt x="440835" y="612000"/>
                </a:lnTo>
                <a:lnTo>
                  <a:pt x="436934" y="612000"/>
                </a:lnTo>
                <a:lnTo>
                  <a:pt x="436934" y="607329"/>
                </a:lnTo>
                <a:lnTo>
                  <a:pt x="433033" y="607329"/>
                </a:lnTo>
                <a:lnTo>
                  <a:pt x="433033" y="603756"/>
                </a:lnTo>
                <a:lnTo>
                  <a:pt x="429432" y="603756"/>
                </a:lnTo>
                <a:lnTo>
                  <a:pt x="429432" y="602657"/>
                </a:lnTo>
                <a:lnTo>
                  <a:pt x="429432" y="603756"/>
                </a:lnTo>
                <a:lnTo>
                  <a:pt x="429432" y="602657"/>
                </a:lnTo>
                <a:lnTo>
                  <a:pt x="424330" y="602657"/>
                </a:lnTo>
                <a:lnTo>
                  <a:pt x="424330" y="597985"/>
                </a:lnTo>
                <a:lnTo>
                  <a:pt x="423130" y="597985"/>
                </a:lnTo>
                <a:lnTo>
                  <a:pt x="419229" y="594687"/>
                </a:lnTo>
                <a:lnTo>
                  <a:pt x="424330" y="594687"/>
                </a:lnTo>
                <a:lnTo>
                  <a:pt x="423130" y="591115"/>
                </a:lnTo>
                <a:lnTo>
                  <a:pt x="423130" y="594687"/>
                </a:lnTo>
                <a:lnTo>
                  <a:pt x="423130" y="591115"/>
                </a:lnTo>
                <a:lnTo>
                  <a:pt x="419229" y="591115"/>
                </a:lnTo>
                <a:lnTo>
                  <a:pt x="419229" y="594687"/>
                </a:lnTo>
                <a:lnTo>
                  <a:pt x="414127" y="594687"/>
                </a:lnTo>
                <a:lnTo>
                  <a:pt x="414127" y="591115"/>
                </a:lnTo>
                <a:lnTo>
                  <a:pt x="410226" y="591115"/>
                </a:lnTo>
                <a:lnTo>
                  <a:pt x="414127" y="587542"/>
                </a:lnTo>
                <a:lnTo>
                  <a:pt x="410226" y="587542"/>
                </a:lnTo>
                <a:lnTo>
                  <a:pt x="410226" y="584245"/>
                </a:lnTo>
                <a:lnTo>
                  <a:pt x="410226" y="587542"/>
                </a:lnTo>
                <a:lnTo>
                  <a:pt x="406325" y="587542"/>
                </a:lnTo>
                <a:lnTo>
                  <a:pt x="410226" y="587542"/>
                </a:lnTo>
                <a:lnTo>
                  <a:pt x="406325" y="587542"/>
                </a:lnTo>
                <a:lnTo>
                  <a:pt x="406325" y="591115"/>
                </a:lnTo>
                <a:lnTo>
                  <a:pt x="402724" y="591115"/>
                </a:lnTo>
                <a:lnTo>
                  <a:pt x="402724" y="587542"/>
                </a:lnTo>
                <a:lnTo>
                  <a:pt x="396422" y="587542"/>
                </a:lnTo>
                <a:lnTo>
                  <a:pt x="396422" y="584245"/>
                </a:lnTo>
                <a:lnTo>
                  <a:pt x="396422" y="587542"/>
                </a:lnTo>
                <a:lnTo>
                  <a:pt x="392521" y="587542"/>
                </a:lnTo>
                <a:lnTo>
                  <a:pt x="392521" y="584245"/>
                </a:lnTo>
                <a:lnTo>
                  <a:pt x="396422" y="584245"/>
                </a:lnTo>
                <a:lnTo>
                  <a:pt x="392521" y="584245"/>
                </a:lnTo>
                <a:lnTo>
                  <a:pt x="392521" y="580672"/>
                </a:lnTo>
                <a:lnTo>
                  <a:pt x="396422" y="580672"/>
                </a:lnTo>
                <a:lnTo>
                  <a:pt x="392521" y="580672"/>
                </a:lnTo>
                <a:lnTo>
                  <a:pt x="392521" y="578199"/>
                </a:lnTo>
                <a:lnTo>
                  <a:pt x="388619" y="574901"/>
                </a:lnTo>
                <a:lnTo>
                  <a:pt x="392521" y="574901"/>
                </a:lnTo>
                <a:lnTo>
                  <a:pt x="392521" y="578199"/>
                </a:lnTo>
                <a:lnTo>
                  <a:pt x="392521" y="566657"/>
                </a:lnTo>
                <a:lnTo>
                  <a:pt x="392521" y="571329"/>
                </a:lnTo>
                <a:lnTo>
                  <a:pt x="388619" y="571329"/>
                </a:lnTo>
                <a:lnTo>
                  <a:pt x="388619" y="566657"/>
                </a:lnTo>
                <a:lnTo>
                  <a:pt x="384718" y="566657"/>
                </a:lnTo>
                <a:lnTo>
                  <a:pt x="384718" y="563084"/>
                </a:lnTo>
                <a:lnTo>
                  <a:pt x="384718" y="566657"/>
                </a:lnTo>
                <a:lnTo>
                  <a:pt x="388619" y="566657"/>
                </a:lnTo>
                <a:lnTo>
                  <a:pt x="388619" y="563084"/>
                </a:lnTo>
                <a:lnTo>
                  <a:pt x="384718" y="563084"/>
                </a:lnTo>
                <a:lnTo>
                  <a:pt x="384718" y="559787"/>
                </a:lnTo>
                <a:lnTo>
                  <a:pt x="376016" y="559787"/>
                </a:lnTo>
                <a:lnTo>
                  <a:pt x="379917" y="559787"/>
                </a:lnTo>
                <a:lnTo>
                  <a:pt x="379917" y="556214"/>
                </a:lnTo>
                <a:lnTo>
                  <a:pt x="372114" y="556214"/>
                </a:lnTo>
                <a:lnTo>
                  <a:pt x="372114" y="559787"/>
                </a:lnTo>
                <a:lnTo>
                  <a:pt x="368213" y="559787"/>
                </a:lnTo>
                <a:lnTo>
                  <a:pt x="368213" y="556214"/>
                </a:lnTo>
                <a:lnTo>
                  <a:pt x="368213" y="559787"/>
                </a:lnTo>
                <a:lnTo>
                  <a:pt x="365812" y="559787"/>
                </a:lnTo>
                <a:lnTo>
                  <a:pt x="368213" y="556214"/>
                </a:lnTo>
                <a:lnTo>
                  <a:pt x="365812" y="556214"/>
                </a:lnTo>
                <a:lnTo>
                  <a:pt x="365812" y="563084"/>
                </a:lnTo>
                <a:lnTo>
                  <a:pt x="365812" y="559787"/>
                </a:lnTo>
                <a:lnTo>
                  <a:pt x="361911" y="559787"/>
                </a:lnTo>
                <a:lnTo>
                  <a:pt x="361911" y="563084"/>
                </a:lnTo>
                <a:lnTo>
                  <a:pt x="361911" y="559787"/>
                </a:lnTo>
                <a:lnTo>
                  <a:pt x="361911" y="563084"/>
                </a:lnTo>
                <a:lnTo>
                  <a:pt x="365812" y="563084"/>
                </a:lnTo>
                <a:lnTo>
                  <a:pt x="361911" y="563084"/>
                </a:lnTo>
                <a:lnTo>
                  <a:pt x="361911" y="566657"/>
                </a:lnTo>
                <a:lnTo>
                  <a:pt x="365812" y="563084"/>
                </a:lnTo>
                <a:lnTo>
                  <a:pt x="365812" y="566657"/>
                </a:lnTo>
                <a:lnTo>
                  <a:pt x="372114" y="566657"/>
                </a:lnTo>
                <a:lnTo>
                  <a:pt x="372114" y="571329"/>
                </a:lnTo>
                <a:lnTo>
                  <a:pt x="376016" y="571329"/>
                </a:lnTo>
                <a:lnTo>
                  <a:pt x="372114" y="571329"/>
                </a:lnTo>
                <a:lnTo>
                  <a:pt x="372114" y="574901"/>
                </a:lnTo>
                <a:lnTo>
                  <a:pt x="376016" y="574901"/>
                </a:lnTo>
                <a:lnTo>
                  <a:pt x="368213" y="574901"/>
                </a:lnTo>
                <a:lnTo>
                  <a:pt x="372114" y="574901"/>
                </a:lnTo>
                <a:lnTo>
                  <a:pt x="368213" y="574901"/>
                </a:lnTo>
                <a:lnTo>
                  <a:pt x="368213" y="571329"/>
                </a:lnTo>
                <a:lnTo>
                  <a:pt x="365812" y="571329"/>
                </a:lnTo>
                <a:lnTo>
                  <a:pt x="361911" y="566657"/>
                </a:lnTo>
                <a:lnTo>
                  <a:pt x="361911" y="574901"/>
                </a:lnTo>
                <a:lnTo>
                  <a:pt x="354409" y="574901"/>
                </a:lnTo>
                <a:lnTo>
                  <a:pt x="358310" y="574901"/>
                </a:lnTo>
                <a:lnTo>
                  <a:pt x="354409" y="574901"/>
                </a:lnTo>
                <a:lnTo>
                  <a:pt x="354409" y="578199"/>
                </a:lnTo>
                <a:lnTo>
                  <a:pt x="354409" y="574901"/>
                </a:lnTo>
                <a:lnTo>
                  <a:pt x="349307" y="574901"/>
                </a:lnTo>
                <a:lnTo>
                  <a:pt x="349307" y="571329"/>
                </a:lnTo>
                <a:lnTo>
                  <a:pt x="345406" y="571329"/>
                </a:lnTo>
                <a:lnTo>
                  <a:pt x="345406" y="566657"/>
                </a:lnTo>
                <a:lnTo>
                  <a:pt x="345406" y="571329"/>
                </a:lnTo>
                <a:lnTo>
                  <a:pt x="341805" y="571329"/>
                </a:lnTo>
                <a:lnTo>
                  <a:pt x="345406" y="566657"/>
                </a:lnTo>
                <a:lnTo>
                  <a:pt x="339104" y="566657"/>
                </a:lnTo>
                <a:lnTo>
                  <a:pt x="341805" y="566657"/>
                </a:lnTo>
                <a:lnTo>
                  <a:pt x="341805" y="574901"/>
                </a:lnTo>
                <a:lnTo>
                  <a:pt x="341805" y="571329"/>
                </a:lnTo>
                <a:lnTo>
                  <a:pt x="339104" y="566657"/>
                </a:lnTo>
                <a:lnTo>
                  <a:pt x="335203" y="566657"/>
                </a:lnTo>
                <a:lnTo>
                  <a:pt x="339104" y="566657"/>
                </a:lnTo>
                <a:lnTo>
                  <a:pt x="339104" y="571329"/>
                </a:lnTo>
                <a:lnTo>
                  <a:pt x="335203" y="571329"/>
                </a:lnTo>
                <a:lnTo>
                  <a:pt x="335203" y="574901"/>
                </a:lnTo>
                <a:lnTo>
                  <a:pt x="335203" y="571329"/>
                </a:lnTo>
                <a:lnTo>
                  <a:pt x="331602" y="571329"/>
                </a:lnTo>
                <a:lnTo>
                  <a:pt x="331602" y="574901"/>
                </a:lnTo>
                <a:lnTo>
                  <a:pt x="331602" y="571329"/>
                </a:lnTo>
                <a:lnTo>
                  <a:pt x="323799" y="571329"/>
                </a:lnTo>
                <a:lnTo>
                  <a:pt x="323799" y="574901"/>
                </a:lnTo>
                <a:lnTo>
                  <a:pt x="327701" y="574901"/>
                </a:lnTo>
                <a:lnTo>
                  <a:pt x="323799" y="574901"/>
                </a:lnTo>
                <a:lnTo>
                  <a:pt x="323799" y="571329"/>
                </a:lnTo>
                <a:lnTo>
                  <a:pt x="323799" y="574901"/>
                </a:lnTo>
                <a:lnTo>
                  <a:pt x="323799" y="571329"/>
                </a:lnTo>
                <a:lnTo>
                  <a:pt x="323799" y="574901"/>
                </a:lnTo>
                <a:lnTo>
                  <a:pt x="323799" y="571329"/>
                </a:lnTo>
                <a:lnTo>
                  <a:pt x="318698" y="571329"/>
                </a:lnTo>
                <a:lnTo>
                  <a:pt x="318698" y="574901"/>
                </a:lnTo>
                <a:lnTo>
                  <a:pt x="323799" y="574901"/>
                </a:lnTo>
                <a:lnTo>
                  <a:pt x="318698" y="574901"/>
                </a:lnTo>
                <a:lnTo>
                  <a:pt x="323799" y="574901"/>
                </a:lnTo>
                <a:lnTo>
                  <a:pt x="323799" y="580672"/>
                </a:lnTo>
                <a:lnTo>
                  <a:pt x="327701" y="580672"/>
                </a:lnTo>
                <a:lnTo>
                  <a:pt x="323799" y="578199"/>
                </a:lnTo>
                <a:lnTo>
                  <a:pt x="327701" y="578199"/>
                </a:lnTo>
                <a:lnTo>
                  <a:pt x="327701" y="580672"/>
                </a:lnTo>
                <a:lnTo>
                  <a:pt x="331602" y="580672"/>
                </a:lnTo>
                <a:lnTo>
                  <a:pt x="331602" y="584245"/>
                </a:lnTo>
                <a:lnTo>
                  <a:pt x="331602" y="580672"/>
                </a:lnTo>
                <a:lnTo>
                  <a:pt x="331602" y="584245"/>
                </a:lnTo>
                <a:lnTo>
                  <a:pt x="331602" y="580672"/>
                </a:lnTo>
                <a:lnTo>
                  <a:pt x="331602" y="584245"/>
                </a:lnTo>
                <a:lnTo>
                  <a:pt x="327701" y="584245"/>
                </a:lnTo>
                <a:lnTo>
                  <a:pt x="327701" y="580672"/>
                </a:lnTo>
                <a:lnTo>
                  <a:pt x="327701" y="584245"/>
                </a:lnTo>
                <a:lnTo>
                  <a:pt x="327701" y="580672"/>
                </a:lnTo>
                <a:lnTo>
                  <a:pt x="327701" y="584245"/>
                </a:lnTo>
                <a:lnTo>
                  <a:pt x="327701" y="580672"/>
                </a:lnTo>
                <a:lnTo>
                  <a:pt x="323799" y="580672"/>
                </a:lnTo>
                <a:lnTo>
                  <a:pt x="323799" y="584245"/>
                </a:lnTo>
                <a:lnTo>
                  <a:pt x="327701" y="584245"/>
                </a:lnTo>
                <a:lnTo>
                  <a:pt x="327701" y="587542"/>
                </a:lnTo>
                <a:lnTo>
                  <a:pt x="327701" y="584245"/>
                </a:lnTo>
                <a:lnTo>
                  <a:pt x="327701" y="587542"/>
                </a:lnTo>
                <a:lnTo>
                  <a:pt x="327701" y="584245"/>
                </a:lnTo>
                <a:lnTo>
                  <a:pt x="327701" y="587542"/>
                </a:lnTo>
                <a:lnTo>
                  <a:pt x="331602" y="587542"/>
                </a:lnTo>
                <a:lnTo>
                  <a:pt x="327701" y="587542"/>
                </a:lnTo>
                <a:lnTo>
                  <a:pt x="331602" y="587542"/>
                </a:lnTo>
                <a:lnTo>
                  <a:pt x="335203" y="584245"/>
                </a:lnTo>
                <a:lnTo>
                  <a:pt x="335203" y="580672"/>
                </a:lnTo>
                <a:lnTo>
                  <a:pt x="339104" y="580672"/>
                </a:lnTo>
                <a:lnTo>
                  <a:pt x="335203" y="580672"/>
                </a:lnTo>
                <a:lnTo>
                  <a:pt x="339104" y="580672"/>
                </a:lnTo>
                <a:lnTo>
                  <a:pt x="335203" y="580672"/>
                </a:lnTo>
                <a:lnTo>
                  <a:pt x="335203" y="584245"/>
                </a:lnTo>
                <a:lnTo>
                  <a:pt x="349307" y="584245"/>
                </a:lnTo>
                <a:lnTo>
                  <a:pt x="349307" y="587542"/>
                </a:lnTo>
                <a:lnTo>
                  <a:pt x="345406" y="587542"/>
                </a:lnTo>
                <a:lnTo>
                  <a:pt x="345406" y="584245"/>
                </a:lnTo>
                <a:lnTo>
                  <a:pt x="341805" y="584245"/>
                </a:lnTo>
                <a:lnTo>
                  <a:pt x="341805" y="587542"/>
                </a:lnTo>
                <a:lnTo>
                  <a:pt x="331602" y="587542"/>
                </a:lnTo>
                <a:lnTo>
                  <a:pt x="331602" y="591115"/>
                </a:lnTo>
                <a:lnTo>
                  <a:pt x="331602" y="587542"/>
                </a:lnTo>
                <a:lnTo>
                  <a:pt x="327701" y="591115"/>
                </a:lnTo>
                <a:lnTo>
                  <a:pt x="327701" y="587542"/>
                </a:lnTo>
                <a:lnTo>
                  <a:pt x="327701" y="591115"/>
                </a:lnTo>
                <a:lnTo>
                  <a:pt x="327701" y="587542"/>
                </a:lnTo>
                <a:lnTo>
                  <a:pt x="323799" y="587542"/>
                </a:lnTo>
                <a:lnTo>
                  <a:pt x="323799" y="584245"/>
                </a:lnTo>
                <a:lnTo>
                  <a:pt x="323799" y="587542"/>
                </a:lnTo>
                <a:lnTo>
                  <a:pt x="323799" y="584245"/>
                </a:lnTo>
                <a:lnTo>
                  <a:pt x="323799" y="587542"/>
                </a:lnTo>
                <a:lnTo>
                  <a:pt x="318698" y="587542"/>
                </a:lnTo>
                <a:lnTo>
                  <a:pt x="318698" y="584245"/>
                </a:lnTo>
                <a:lnTo>
                  <a:pt x="318698" y="587542"/>
                </a:lnTo>
                <a:lnTo>
                  <a:pt x="315097" y="587542"/>
                </a:lnTo>
                <a:lnTo>
                  <a:pt x="315097" y="591115"/>
                </a:lnTo>
                <a:lnTo>
                  <a:pt x="313596" y="591115"/>
                </a:lnTo>
                <a:lnTo>
                  <a:pt x="315097" y="591115"/>
                </a:lnTo>
                <a:lnTo>
                  <a:pt x="315097" y="587542"/>
                </a:lnTo>
                <a:lnTo>
                  <a:pt x="315097" y="591115"/>
                </a:lnTo>
                <a:lnTo>
                  <a:pt x="315097" y="587542"/>
                </a:lnTo>
                <a:lnTo>
                  <a:pt x="313596" y="587542"/>
                </a:lnTo>
                <a:lnTo>
                  <a:pt x="315097" y="591115"/>
                </a:lnTo>
                <a:lnTo>
                  <a:pt x="313596" y="591115"/>
                </a:lnTo>
                <a:lnTo>
                  <a:pt x="313596" y="587542"/>
                </a:lnTo>
                <a:lnTo>
                  <a:pt x="313596" y="594687"/>
                </a:lnTo>
                <a:lnTo>
                  <a:pt x="309995" y="594687"/>
                </a:lnTo>
                <a:lnTo>
                  <a:pt x="309995" y="597985"/>
                </a:lnTo>
                <a:lnTo>
                  <a:pt x="313596" y="597985"/>
                </a:lnTo>
                <a:lnTo>
                  <a:pt x="313596" y="603756"/>
                </a:lnTo>
                <a:lnTo>
                  <a:pt x="315097" y="603756"/>
                </a:lnTo>
                <a:lnTo>
                  <a:pt x="315097" y="615573"/>
                </a:lnTo>
                <a:lnTo>
                  <a:pt x="318698" y="615573"/>
                </a:lnTo>
                <a:lnTo>
                  <a:pt x="318698" y="619145"/>
                </a:lnTo>
                <a:lnTo>
                  <a:pt x="323799" y="619145"/>
                </a:lnTo>
                <a:lnTo>
                  <a:pt x="323799" y="615573"/>
                </a:lnTo>
                <a:lnTo>
                  <a:pt x="323799" y="619145"/>
                </a:lnTo>
                <a:lnTo>
                  <a:pt x="318698" y="619145"/>
                </a:lnTo>
                <a:lnTo>
                  <a:pt x="318698" y="622443"/>
                </a:lnTo>
                <a:lnTo>
                  <a:pt x="323799" y="622443"/>
                </a:lnTo>
                <a:lnTo>
                  <a:pt x="323799" y="626016"/>
                </a:lnTo>
                <a:lnTo>
                  <a:pt x="327701" y="626016"/>
                </a:lnTo>
                <a:lnTo>
                  <a:pt x="327701" y="628214"/>
                </a:lnTo>
                <a:lnTo>
                  <a:pt x="331602" y="628214"/>
                </a:lnTo>
                <a:lnTo>
                  <a:pt x="331602" y="635359"/>
                </a:lnTo>
                <a:lnTo>
                  <a:pt x="335203" y="635359"/>
                </a:lnTo>
                <a:lnTo>
                  <a:pt x="335203" y="643329"/>
                </a:lnTo>
                <a:lnTo>
                  <a:pt x="339104" y="643329"/>
                </a:lnTo>
                <a:lnTo>
                  <a:pt x="339104" y="646901"/>
                </a:lnTo>
                <a:lnTo>
                  <a:pt x="341805" y="646901"/>
                </a:lnTo>
                <a:lnTo>
                  <a:pt x="339104" y="646901"/>
                </a:lnTo>
                <a:lnTo>
                  <a:pt x="341805" y="646901"/>
                </a:lnTo>
                <a:lnTo>
                  <a:pt x="341805" y="659817"/>
                </a:lnTo>
                <a:lnTo>
                  <a:pt x="345406" y="659817"/>
                </a:lnTo>
                <a:lnTo>
                  <a:pt x="345406" y="663115"/>
                </a:lnTo>
                <a:lnTo>
                  <a:pt x="349307" y="663115"/>
                </a:lnTo>
                <a:lnTo>
                  <a:pt x="349307" y="659817"/>
                </a:lnTo>
                <a:lnTo>
                  <a:pt x="354409" y="659817"/>
                </a:lnTo>
                <a:lnTo>
                  <a:pt x="354409" y="666687"/>
                </a:lnTo>
                <a:lnTo>
                  <a:pt x="358310" y="666687"/>
                </a:lnTo>
                <a:lnTo>
                  <a:pt x="354409" y="666687"/>
                </a:lnTo>
                <a:lnTo>
                  <a:pt x="354409" y="671359"/>
                </a:lnTo>
                <a:lnTo>
                  <a:pt x="354409" y="666687"/>
                </a:lnTo>
                <a:lnTo>
                  <a:pt x="349307" y="666687"/>
                </a:lnTo>
                <a:lnTo>
                  <a:pt x="345406" y="663115"/>
                </a:lnTo>
                <a:lnTo>
                  <a:pt x="345406" y="671359"/>
                </a:lnTo>
                <a:lnTo>
                  <a:pt x="349307" y="671359"/>
                </a:lnTo>
                <a:lnTo>
                  <a:pt x="354409" y="674932"/>
                </a:lnTo>
                <a:lnTo>
                  <a:pt x="358310" y="674932"/>
                </a:lnTo>
                <a:lnTo>
                  <a:pt x="358310" y="678229"/>
                </a:lnTo>
                <a:lnTo>
                  <a:pt x="361911" y="678229"/>
                </a:lnTo>
                <a:lnTo>
                  <a:pt x="361911" y="680703"/>
                </a:lnTo>
                <a:lnTo>
                  <a:pt x="349307" y="680703"/>
                </a:lnTo>
                <a:lnTo>
                  <a:pt x="345406" y="678229"/>
                </a:lnTo>
                <a:lnTo>
                  <a:pt x="341805" y="678229"/>
                </a:lnTo>
                <a:lnTo>
                  <a:pt x="341805" y="674932"/>
                </a:lnTo>
                <a:lnTo>
                  <a:pt x="339104" y="674932"/>
                </a:lnTo>
                <a:lnTo>
                  <a:pt x="339104" y="671359"/>
                </a:lnTo>
                <a:lnTo>
                  <a:pt x="335203" y="671359"/>
                </a:lnTo>
                <a:lnTo>
                  <a:pt x="335203" y="666687"/>
                </a:lnTo>
                <a:lnTo>
                  <a:pt x="331602" y="666687"/>
                </a:lnTo>
                <a:lnTo>
                  <a:pt x="331602" y="659817"/>
                </a:lnTo>
                <a:lnTo>
                  <a:pt x="335203" y="659817"/>
                </a:lnTo>
                <a:lnTo>
                  <a:pt x="335203" y="656245"/>
                </a:lnTo>
                <a:lnTo>
                  <a:pt x="331602" y="656245"/>
                </a:lnTo>
                <a:lnTo>
                  <a:pt x="331602" y="654046"/>
                </a:lnTo>
                <a:lnTo>
                  <a:pt x="327701" y="650474"/>
                </a:lnTo>
                <a:lnTo>
                  <a:pt x="323799" y="650474"/>
                </a:lnTo>
                <a:lnTo>
                  <a:pt x="323799" y="646901"/>
                </a:lnTo>
                <a:lnTo>
                  <a:pt x="318698" y="646901"/>
                </a:lnTo>
                <a:lnTo>
                  <a:pt x="323799" y="643329"/>
                </a:lnTo>
                <a:lnTo>
                  <a:pt x="318698" y="643329"/>
                </a:lnTo>
                <a:lnTo>
                  <a:pt x="318698" y="640031"/>
                </a:lnTo>
                <a:lnTo>
                  <a:pt x="315097" y="640031"/>
                </a:lnTo>
                <a:lnTo>
                  <a:pt x="315097" y="635359"/>
                </a:lnTo>
                <a:lnTo>
                  <a:pt x="315097" y="640031"/>
                </a:lnTo>
                <a:lnTo>
                  <a:pt x="315097" y="635359"/>
                </a:lnTo>
                <a:lnTo>
                  <a:pt x="309995" y="635359"/>
                </a:lnTo>
                <a:lnTo>
                  <a:pt x="309995" y="640031"/>
                </a:lnTo>
                <a:lnTo>
                  <a:pt x="309995" y="635359"/>
                </a:lnTo>
                <a:lnTo>
                  <a:pt x="313596" y="635359"/>
                </a:lnTo>
                <a:lnTo>
                  <a:pt x="313596" y="640031"/>
                </a:lnTo>
                <a:lnTo>
                  <a:pt x="315097" y="640031"/>
                </a:lnTo>
                <a:lnTo>
                  <a:pt x="313596" y="640031"/>
                </a:lnTo>
                <a:lnTo>
                  <a:pt x="315097" y="640031"/>
                </a:lnTo>
                <a:lnTo>
                  <a:pt x="313596" y="640031"/>
                </a:lnTo>
                <a:lnTo>
                  <a:pt x="313596" y="643329"/>
                </a:lnTo>
                <a:lnTo>
                  <a:pt x="315097" y="643329"/>
                </a:lnTo>
                <a:lnTo>
                  <a:pt x="315097" y="646901"/>
                </a:lnTo>
                <a:lnTo>
                  <a:pt x="313596" y="646901"/>
                </a:lnTo>
                <a:lnTo>
                  <a:pt x="313596" y="650474"/>
                </a:lnTo>
                <a:lnTo>
                  <a:pt x="313596" y="646901"/>
                </a:lnTo>
                <a:lnTo>
                  <a:pt x="313596" y="650474"/>
                </a:lnTo>
                <a:lnTo>
                  <a:pt x="313596" y="646901"/>
                </a:lnTo>
                <a:lnTo>
                  <a:pt x="313596" y="650474"/>
                </a:lnTo>
                <a:lnTo>
                  <a:pt x="315097" y="650474"/>
                </a:lnTo>
                <a:lnTo>
                  <a:pt x="315097" y="654046"/>
                </a:lnTo>
                <a:lnTo>
                  <a:pt x="313596" y="654046"/>
                </a:lnTo>
                <a:lnTo>
                  <a:pt x="313596" y="659817"/>
                </a:lnTo>
                <a:lnTo>
                  <a:pt x="309995" y="659817"/>
                </a:lnTo>
                <a:lnTo>
                  <a:pt x="309995" y="663115"/>
                </a:lnTo>
                <a:lnTo>
                  <a:pt x="304894" y="663115"/>
                </a:lnTo>
                <a:lnTo>
                  <a:pt x="304894" y="666687"/>
                </a:lnTo>
                <a:lnTo>
                  <a:pt x="304894" y="663115"/>
                </a:lnTo>
                <a:lnTo>
                  <a:pt x="300992" y="663115"/>
                </a:lnTo>
                <a:lnTo>
                  <a:pt x="304894" y="663115"/>
                </a:lnTo>
                <a:lnTo>
                  <a:pt x="300992" y="663115"/>
                </a:lnTo>
                <a:lnTo>
                  <a:pt x="304894" y="663115"/>
                </a:lnTo>
                <a:lnTo>
                  <a:pt x="300992" y="663115"/>
                </a:lnTo>
                <a:lnTo>
                  <a:pt x="300992" y="666687"/>
                </a:lnTo>
                <a:lnTo>
                  <a:pt x="304894" y="666687"/>
                </a:lnTo>
                <a:lnTo>
                  <a:pt x="300992" y="666687"/>
                </a:lnTo>
                <a:lnTo>
                  <a:pt x="304894" y="666687"/>
                </a:lnTo>
                <a:lnTo>
                  <a:pt x="300992" y="666687"/>
                </a:lnTo>
                <a:lnTo>
                  <a:pt x="304894" y="666687"/>
                </a:lnTo>
                <a:lnTo>
                  <a:pt x="304894" y="671359"/>
                </a:lnTo>
                <a:lnTo>
                  <a:pt x="300992" y="671359"/>
                </a:lnTo>
                <a:lnTo>
                  <a:pt x="300992" y="674932"/>
                </a:lnTo>
                <a:lnTo>
                  <a:pt x="297091" y="674932"/>
                </a:lnTo>
                <a:lnTo>
                  <a:pt x="297091" y="671359"/>
                </a:lnTo>
                <a:lnTo>
                  <a:pt x="293490" y="671359"/>
                </a:lnTo>
                <a:lnTo>
                  <a:pt x="293490" y="666687"/>
                </a:lnTo>
                <a:lnTo>
                  <a:pt x="289589" y="666687"/>
                </a:lnTo>
                <a:lnTo>
                  <a:pt x="289589" y="671359"/>
                </a:lnTo>
                <a:lnTo>
                  <a:pt x="284487" y="671359"/>
                </a:lnTo>
                <a:lnTo>
                  <a:pt x="284487" y="674932"/>
                </a:lnTo>
                <a:lnTo>
                  <a:pt x="283287" y="674932"/>
                </a:lnTo>
                <a:lnTo>
                  <a:pt x="283287" y="678229"/>
                </a:lnTo>
                <a:lnTo>
                  <a:pt x="284487" y="678229"/>
                </a:lnTo>
                <a:lnTo>
                  <a:pt x="284487" y="680703"/>
                </a:lnTo>
                <a:lnTo>
                  <a:pt x="284487" y="678229"/>
                </a:lnTo>
                <a:lnTo>
                  <a:pt x="284487" y="684275"/>
                </a:lnTo>
                <a:lnTo>
                  <a:pt x="283287" y="684275"/>
                </a:lnTo>
                <a:lnTo>
                  <a:pt x="283287" y="687573"/>
                </a:lnTo>
                <a:lnTo>
                  <a:pt x="284487" y="687573"/>
                </a:lnTo>
                <a:lnTo>
                  <a:pt x="284487" y="694718"/>
                </a:lnTo>
                <a:lnTo>
                  <a:pt x="293490" y="694718"/>
                </a:lnTo>
                <a:lnTo>
                  <a:pt x="293490" y="702688"/>
                </a:lnTo>
                <a:lnTo>
                  <a:pt x="289589" y="702688"/>
                </a:lnTo>
                <a:lnTo>
                  <a:pt x="289589" y="706260"/>
                </a:lnTo>
                <a:lnTo>
                  <a:pt x="284487" y="706260"/>
                </a:lnTo>
                <a:lnTo>
                  <a:pt x="289589" y="706260"/>
                </a:lnTo>
                <a:lnTo>
                  <a:pt x="284487" y="706260"/>
                </a:lnTo>
                <a:lnTo>
                  <a:pt x="284487" y="708733"/>
                </a:lnTo>
                <a:lnTo>
                  <a:pt x="289589" y="708733"/>
                </a:lnTo>
                <a:lnTo>
                  <a:pt x="289589" y="712031"/>
                </a:lnTo>
                <a:lnTo>
                  <a:pt x="297091" y="712031"/>
                </a:lnTo>
                <a:lnTo>
                  <a:pt x="297091" y="708733"/>
                </a:lnTo>
                <a:lnTo>
                  <a:pt x="300992" y="708733"/>
                </a:lnTo>
                <a:lnTo>
                  <a:pt x="300992" y="712031"/>
                </a:lnTo>
                <a:lnTo>
                  <a:pt x="309995" y="712031"/>
                </a:lnTo>
                <a:lnTo>
                  <a:pt x="309995" y="715604"/>
                </a:lnTo>
                <a:lnTo>
                  <a:pt x="313596" y="715604"/>
                </a:lnTo>
                <a:lnTo>
                  <a:pt x="313596" y="719176"/>
                </a:lnTo>
                <a:lnTo>
                  <a:pt x="323799" y="719176"/>
                </a:lnTo>
                <a:lnTo>
                  <a:pt x="323799" y="722474"/>
                </a:lnTo>
                <a:lnTo>
                  <a:pt x="318698" y="722474"/>
                </a:lnTo>
                <a:lnTo>
                  <a:pt x="323799" y="722474"/>
                </a:lnTo>
                <a:lnTo>
                  <a:pt x="323799" y="726046"/>
                </a:lnTo>
                <a:lnTo>
                  <a:pt x="327701" y="726046"/>
                </a:lnTo>
                <a:lnTo>
                  <a:pt x="327701" y="730718"/>
                </a:lnTo>
                <a:lnTo>
                  <a:pt x="331602" y="726046"/>
                </a:lnTo>
                <a:lnTo>
                  <a:pt x="331602" y="722474"/>
                </a:lnTo>
                <a:lnTo>
                  <a:pt x="335203" y="722474"/>
                </a:lnTo>
                <a:lnTo>
                  <a:pt x="335203" y="719176"/>
                </a:lnTo>
                <a:lnTo>
                  <a:pt x="339104" y="719176"/>
                </a:lnTo>
                <a:lnTo>
                  <a:pt x="339104" y="712031"/>
                </a:lnTo>
                <a:lnTo>
                  <a:pt x="335203" y="712031"/>
                </a:lnTo>
                <a:lnTo>
                  <a:pt x="335203" y="715604"/>
                </a:lnTo>
                <a:lnTo>
                  <a:pt x="331602" y="715604"/>
                </a:lnTo>
                <a:lnTo>
                  <a:pt x="331602" y="706260"/>
                </a:lnTo>
                <a:lnTo>
                  <a:pt x="335203" y="706260"/>
                </a:lnTo>
                <a:lnTo>
                  <a:pt x="331602" y="706260"/>
                </a:lnTo>
                <a:lnTo>
                  <a:pt x="335203" y="706260"/>
                </a:lnTo>
                <a:lnTo>
                  <a:pt x="335203" y="694718"/>
                </a:lnTo>
                <a:lnTo>
                  <a:pt x="345406" y="694718"/>
                </a:lnTo>
                <a:lnTo>
                  <a:pt x="341805" y="694718"/>
                </a:lnTo>
                <a:lnTo>
                  <a:pt x="345406" y="694718"/>
                </a:lnTo>
                <a:lnTo>
                  <a:pt x="345406" y="702688"/>
                </a:lnTo>
                <a:lnTo>
                  <a:pt x="349307" y="702688"/>
                </a:lnTo>
                <a:lnTo>
                  <a:pt x="349307" y="706260"/>
                </a:lnTo>
                <a:lnTo>
                  <a:pt x="354409" y="706260"/>
                </a:lnTo>
                <a:lnTo>
                  <a:pt x="349307" y="708733"/>
                </a:lnTo>
                <a:lnTo>
                  <a:pt x="349307" y="719176"/>
                </a:lnTo>
                <a:lnTo>
                  <a:pt x="354409" y="719176"/>
                </a:lnTo>
                <a:lnTo>
                  <a:pt x="349307" y="719176"/>
                </a:lnTo>
                <a:lnTo>
                  <a:pt x="354409" y="719176"/>
                </a:lnTo>
                <a:lnTo>
                  <a:pt x="354409" y="726046"/>
                </a:lnTo>
                <a:lnTo>
                  <a:pt x="354409" y="722474"/>
                </a:lnTo>
                <a:lnTo>
                  <a:pt x="358310" y="722474"/>
                </a:lnTo>
                <a:lnTo>
                  <a:pt x="358310" y="730718"/>
                </a:lnTo>
                <a:lnTo>
                  <a:pt x="361911" y="730718"/>
                </a:lnTo>
                <a:lnTo>
                  <a:pt x="361911" y="722474"/>
                </a:lnTo>
                <a:lnTo>
                  <a:pt x="361911" y="726046"/>
                </a:lnTo>
                <a:lnTo>
                  <a:pt x="361911" y="722474"/>
                </a:lnTo>
                <a:lnTo>
                  <a:pt x="361911" y="726046"/>
                </a:lnTo>
                <a:lnTo>
                  <a:pt x="361911" y="722474"/>
                </a:lnTo>
                <a:lnTo>
                  <a:pt x="361911" y="726046"/>
                </a:lnTo>
                <a:lnTo>
                  <a:pt x="365812" y="726046"/>
                </a:lnTo>
                <a:lnTo>
                  <a:pt x="365812" y="730718"/>
                </a:lnTo>
                <a:lnTo>
                  <a:pt x="368213" y="730718"/>
                </a:lnTo>
                <a:lnTo>
                  <a:pt x="368213" y="722474"/>
                </a:lnTo>
                <a:lnTo>
                  <a:pt x="372114" y="722474"/>
                </a:lnTo>
                <a:lnTo>
                  <a:pt x="368213" y="722474"/>
                </a:lnTo>
                <a:lnTo>
                  <a:pt x="376016" y="722474"/>
                </a:lnTo>
                <a:lnTo>
                  <a:pt x="376016" y="726046"/>
                </a:lnTo>
                <a:lnTo>
                  <a:pt x="379917" y="726046"/>
                </a:lnTo>
                <a:lnTo>
                  <a:pt x="372114" y="726046"/>
                </a:lnTo>
                <a:lnTo>
                  <a:pt x="372114" y="731817"/>
                </a:lnTo>
                <a:lnTo>
                  <a:pt x="376016" y="731817"/>
                </a:lnTo>
                <a:lnTo>
                  <a:pt x="376016" y="735390"/>
                </a:lnTo>
                <a:lnTo>
                  <a:pt x="379917" y="740062"/>
                </a:lnTo>
                <a:lnTo>
                  <a:pt x="379917" y="735390"/>
                </a:lnTo>
                <a:lnTo>
                  <a:pt x="384718" y="740062"/>
                </a:lnTo>
                <a:lnTo>
                  <a:pt x="388619" y="740062"/>
                </a:lnTo>
                <a:lnTo>
                  <a:pt x="388619" y="735390"/>
                </a:lnTo>
                <a:lnTo>
                  <a:pt x="392521" y="735390"/>
                </a:lnTo>
                <a:lnTo>
                  <a:pt x="392521" y="740062"/>
                </a:lnTo>
                <a:lnTo>
                  <a:pt x="414127" y="740062"/>
                </a:lnTo>
                <a:lnTo>
                  <a:pt x="414127" y="743359"/>
                </a:lnTo>
                <a:lnTo>
                  <a:pt x="423130" y="743359"/>
                </a:lnTo>
                <a:lnTo>
                  <a:pt x="423130" y="746932"/>
                </a:lnTo>
                <a:lnTo>
                  <a:pt x="424330" y="746932"/>
                </a:lnTo>
                <a:lnTo>
                  <a:pt x="429432" y="750504"/>
                </a:lnTo>
                <a:lnTo>
                  <a:pt x="433033" y="750504"/>
                </a:lnTo>
                <a:lnTo>
                  <a:pt x="433033" y="746932"/>
                </a:lnTo>
                <a:lnTo>
                  <a:pt x="436934" y="746932"/>
                </a:lnTo>
                <a:lnTo>
                  <a:pt x="436934" y="754077"/>
                </a:lnTo>
                <a:lnTo>
                  <a:pt x="440835" y="754077"/>
                </a:lnTo>
                <a:lnTo>
                  <a:pt x="440835" y="759848"/>
                </a:lnTo>
                <a:lnTo>
                  <a:pt x="444437" y="759848"/>
                </a:lnTo>
                <a:lnTo>
                  <a:pt x="444437" y="771390"/>
                </a:lnTo>
                <a:lnTo>
                  <a:pt x="440835" y="771390"/>
                </a:lnTo>
                <a:lnTo>
                  <a:pt x="440835" y="774962"/>
                </a:lnTo>
                <a:lnTo>
                  <a:pt x="436934" y="778260"/>
                </a:lnTo>
                <a:lnTo>
                  <a:pt x="436934" y="774962"/>
                </a:lnTo>
                <a:lnTo>
                  <a:pt x="440835" y="774962"/>
                </a:lnTo>
                <a:lnTo>
                  <a:pt x="440835" y="763146"/>
                </a:lnTo>
                <a:lnTo>
                  <a:pt x="436934" y="763146"/>
                </a:lnTo>
                <a:lnTo>
                  <a:pt x="436934" y="759848"/>
                </a:lnTo>
                <a:lnTo>
                  <a:pt x="433033" y="759848"/>
                </a:lnTo>
                <a:lnTo>
                  <a:pt x="436934" y="763146"/>
                </a:lnTo>
                <a:lnTo>
                  <a:pt x="440835" y="763146"/>
                </a:lnTo>
                <a:lnTo>
                  <a:pt x="436934" y="763146"/>
                </a:lnTo>
                <a:lnTo>
                  <a:pt x="436934" y="767817"/>
                </a:lnTo>
                <a:lnTo>
                  <a:pt x="433033" y="767817"/>
                </a:lnTo>
                <a:lnTo>
                  <a:pt x="433033" y="763146"/>
                </a:lnTo>
                <a:lnTo>
                  <a:pt x="433033" y="767817"/>
                </a:lnTo>
                <a:lnTo>
                  <a:pt x="436934" y="767817"/>
                </a:lnTo>
                <a:lnTo>
                  <a:pt x="436934" y="771390"/>
                </a:lnTo>
                <a:lnTo>
                  <a:pt x="433033" y="771390"/>
                </a:lnTo>
                <a:lnTo>
                  <a:pt x="433033" y="774962"/>
                </a:lnTo>
                <a:lnTo>
                  <a:pt x="429432" y="774962"/>
                </a:lnTo>
                <a:lnTo>
                  <a:pt x="433033" y="774962"/>
                </a:lnTo>
                <a:lnTo>
                  <a:pt x="429432" y="774962"/>
                </a:lnTo>
                <a:lnTo>
                  <a:pt x="429432" y="778260"/>
                </a:lnTo>
                <a:lnTo>
                  <a:pt x="433033" y="778260"/>
                </a:lnTo>
                <a:lnTo>
                  <a:pt x="429432" y="778260"/>
                </a:lnTo>
                <a:lnTo>
                  <a:pt x="433033" y="778260"/>
                </a:lnTo>
                <a:lnTo>
                  <a:pt x="429432" y="778260"/>
                </a:lnTo>
                <a:lnTo>
                  <a:pt x="429432" y="781833"/>
                </a:lnTo>
                <a:lnTo>
                  <a:pt x="424330" y="781833"/>
                </a:lnTo>
                <a:lnTo>
                  <a:pt x="424330" y="784306"/>
                </a:lnTo>
                <a:lnTo>
                  <a:pt x="424330" y="781833"/>
                </a:lnTo>
                <a:lnTo>
                  <a:pt x="424330" y="784306"/>
                </a:lnTo>
                <a:lnTo>
                  <a:pt x="424330" y="781833"/>
                </a:lnTo>
                <a:lnTo>
                  <a:pt x="424330" y="784306"/>
                </a:lnTo>
                <a:lnTo>
                  <a:pt x="423130" y="784306"/>
                </a:lnTo>
                <a:lnTo>
                  <a:pt x="423130" y="787604"/>
                </a:lnTo>
                <a:lnTo>
                  <a:pt x="424330" y="787604"/>
                </a:lnTo>
                <a:lnTo>
                  <a:pt x="424330" y="791176"/>
                </a:lnTo>
                <a:lnTo>
                  <a:pt x="423130" y="791176"/>
                </a:lnTo>
                <a:lnTo>
                  <a:pt x="423130" y="794749"/>
                </a:lnTo>
                <a:lnTo>
                  <a:pt x="423130" y="791176"/>
                </a:lnTo>
                <a:lnTo>
                  <a:pt x="419229" y="791176"/>
                </a:lnTo>
                <a:lnTo>
                  <a:pt x="423130" y="791176"/>
                </a:lnTo>
                <a:lnTo>
                  <a:pt x="419229" y="791176"/>
                </a:lnTo>
                <a:lnTo>
                  <a:pt x="419229" y="787604"/>
                </a:lnTo>
                <a:lnTo>
                  <a:pt x="419229" y="799421"/>
                </a:lnTo>
                <a:lnTo>
                  <a:pt x="423130" y="799421"/>
                </a:lnTo>
                <a:lnTo>
                  <a:pt x="423130" y="802718"/>
                </a:lnTo>
                <a:lnTo>
                  <a:pt x="429432" y="802718"/>
                </a:lnTo>
                <a:lnTo>
                  <a:pt x="429432" y="799421"/>
                </a:lnTo>
                <a:lnTo>
                  <a:pt x="429432" y="802718"/>
                </a:lnTo>
                <a:lnTo>
                  <a:pt x="433033" y="802718"/>
                </a:lnTo>
                <a:lnTo>
                  <a:pt x="433033" y="799421"/>
                </a:lnTo>
                <a:lnTo>
                  <a:pt x="436934" y="799421"/>
                </a:lnTo>
                <a:lnTo>
                  <a:pt x="436934" y="794749"/>
                </a:lnTo>
                <a:lnTo>
                  <a:pt x="444437" y="794749"/>
                </a:lnTo>
                <a:lnTo>
                  <a:pt x="444437" y="799421"/>
                </a:lnTo>
                <a:lnTo>
                  <a:pt x="449538" y="799421"/>
                </a:lnTo>
                <a:lnTo>
                  <a:pt x="449538" y="794749"/>
                </a:lnTo>
                <a:lnTo>
                  <a:pt x="451039" y="794749"/>
                </a:lnTo>
                <a:lnTo>
                  <a:pt x="451039" y="802718"/>
                </a:lnTo>
                <a:lnTo>
                  <a:pt x="449538" y="802718"/>
                </a:lnTo>
                <a:lnTo>
                  <a:pt x="449538" y="806291"/>
                </a:lnTo>
                <a:lnTo>
                  <a:pt x="451039" y="806291"/>
                </a:lnTo>
                <a:lnTo>
                  <a:pt x="451039" y="808764"/>
                </a:lnTo>
                <a:lnTo>
                  <a:pt x="454640" y="808764"/>
                </a:lnTo>
                <a:lnTo>
                  <a:pt x="454640" y="812062"/>
                </a:lnTo>
                <a:lnTo>
                  <a:pt x="458541" y="812062"/>
                </a:lnTo>
                <a:lnTo>
                  <a:pt x="458541" y="815634"/>
                </a:lnTo>
                <a:lnTo>
                  <a:pt x="478947" y="815634"/>
                </a:lnTo>
                <a:lnTo>
                  <a:pt x="478947" y="822505"/>
                </a:lnTo>
                <a:lnTo>
                  <a:pt x="481348" y="822505"/>
                </a:lnTo>
                <a:lnTo>
                  <a:pt x="481348" y="827176"/>
                </a:lnTo>
                <a:lnTo>
                  <a:pt x="485249" y="827176"/>
                </a:lnTo>
                <a:lnTo>
                  <a:pt x="485249" y="822505"/>
                </a:lnTo>
                <a:lnTo>
                  <a:pt x="489150" y="822505"/>
                </a:lnTo>
                <a:lnTo>
                  <a:pt x="489150" y="819207"/>
                </a:lnTo>
                <a:lnTo>
                  <a:pt x="505655" y="819207"/>
                </a:lnTo>
                <a:lnTo>
                  <a:pt x="505655" y="815634"/>
                </a:lnTo>
                <a:lnTo>
                  <a:pt x="519460" y="815634"/>
                </a:lnTo>
                <a:lnTo>
                  <a:pt x="519460" y="812062"/>
                </a:lnTo>
                <a:lnTo>
                  <a:pt x="528462" y="812062"/>
                </a:lnTo>
                <a:lnTo>
                  <a:pt x="528462" y="815634"/>
                </a:lnTo>
                <a:lnTo>
                  <a:pt x="528462" y="808764"/>
                </a:lnTo>
                <a:lnTo>
                  <a:pt x="533564" y="808764"/>
                </a:lnTo>
                <a:lnTo>
                  <a:pt x="533564" y="806291"/>
                </a:lnTo>
                <a:lnTo>
                  <a:pt x="538665" y="806291"/>
                </a:lnTo>
                <a:lnTo>
                  <a:pt x="538665" y="802718"/>
                </a:lnTo>
                <a:lnTo>
                  <a:pt x="542267" y="802718"/>
                </a:lnTo>
                <a:lnTo>
                  <a:pt x="542267" y="806291"/>
                </a:lnTo>
                <a:lnTo>
                  <a:pt x="546168" y="806291"/>
                </a:lnTo>
                <a:lnTo>
                  <a:pt x="550069" y="808764"/>
                </a:lnTo>
                <a:lnTo>
                  <a:pt x="553670" y="808764"/>
                </a:lnTo>
                <a:lnTo>
                  <a:pt x="553670" y="802718"/>
                </a:lnTo>
                <a:lnTo>
                  <a:pt x="563873" y="802718"/>
                </a:lnTo>
                <a:lnTo>
                  <a:pt x="563873" y="812062"/>
                </a:lnTo>
                <a:lnTo>
                  <a:pt x="563873" y="808764"/>
                </a:lnTo>
                <a:lnTo>
                  <a:pt x="562673" y="812062"/>
                </a:lnTo>
                <a:lnTo>
                  <a:pt x="563873" y="812062"/>
                </a:lnTo>
                <a:lnTo>
                  <a:pt x="562673" y="812062"/>
                </a:lnTo>
                <a:lnTo>
                  <a:pt x="563873" y="812062"/>
                </a:lnTo>
                <a:lnTo>
                  <a:pt x="562673" y="812062"/>
                </a:lnTo>
                <a:lnTo>
                  <a:pt x="562673" y="819207"/>
                </a:lnTo>
                <a:lnTo>
                  <a:pt x="558772" y="819207"/>
                </a:lnTo>
                <a:lnTo>
                  <a:pt x="558772" y="822505"/>
                </a:lnTo>
                <a:lnTo>
                  <a:pt x="553670" y="822505"/>
                </a:lnTo>
                <a:lnTo>
                  <a:pt x="553670" y="815634"/>
                </a:lnTo>
                <a:lnTo>
                  <a:pt x="558772" y="815634"/>
                </a:lnTo>
                <a:lnTo>
                  <a:pt x="558772" y="812062"/>
                </a:lnTo>
                <a:lnTo>
                  <a:pt x="553670" y="812062"/>
                </a:lnTo>
                <a:lnTo>
                  <a:pt x="553670" y="819207"/>
                </a:lnTo>
                <a:lnTo>
                  <a:pt x="546168" y="819207"/>
                </a:lnTo>
                <a:lnTo>
                  <a:pt x="546168" y="822505"/>
                </a:lnTo>
                <a:lnTo>
                  <a:pt x="546168" y="819207"/>
                </a:lnTo>
                <a:lnTo>
                  <a:pt x="546168" y="822505"/>
                </a:lnTo>
                <a:lnTo>
                  <a:pt x="542267" y="819207"/>
                </a:lnTo>
                <a:lnTo>
                  <a:pt x="538665" y="815605"/>
                </a:lnTo>
                <a:lnTo>
                  <a:pt x="533564" y="815605"/>
                </a:lnTo>
                <a:lnTo>
                  <a:pt x="533564" y="819207"/>
                </a:lnTo>
                <a:lnTo>
                  <a:pt x="533564" y="815634"/>
                </a:lnTo>
                <a:lnTo>
                  <a:pt x="533564" y="822505"/>
                </a:lnTo>
                <a:lnTo>
                  <a:pt x="542267" y="822505"/>
                </a:lnTo>
                <a:lnTo>
                  <a:pt x="542267" y="830749"/>
                </a:lnTo>
                <a:lnTo>
                  <a:pt x="546168" y="830749"/>
                </a:lnTo>
                <a:lnTo>
                  <a:pt x="542267" y="830749"/>
                </a:lnTo>
                <a:lnTo>
                  <a:pt x="546168" y="834321"/>
                </a:lnTo>
                <a:lnTo>
                  <a:pt x="546168" y="858779"/>
                </a:lnTo>
                <a:lnTo>
                  <a:pt x="542267" y="858779"/>
                </a:lnTo>
                <a:lnTo>
                  <a:pt x="542267" y="859879"/>
                </a:lnTo>
                <a:lnTo>
                  <a:pt x="538665" y="859879"/>
                </a:lnTo>
                <a:lnTo>
                  <a:pt x="538665" y="863451"/>
                </a:lnTo>
                <a:lnTo>
                  <a:pt x="538665" y="859879"/>
                </a:lnTo>
                <a:lnTo>
                  <a:pt x="538665" y="863451"/>
                </a:lnTo>
                <a:lnTo>
                  <a:pt x="533564" y="863451"/>
                </a:lnTo>
                <a:lnTo>
                  <a:pt x="533564" y="868123"/>
                </a:lnTo>
                <a:lnTo>
                  <a:pt x="532364" y="868123"/>
                </a:lnTo>
                <a:lnTo>
                  <a:pt x="532364" y="871421"/>
                </a:lnTo>
                <a:lnTo>
                  <a:pt x="528462" y="871421"/>
                </a:lnTo>
                <a:lnTo>
                  <a:pt x="528462" y="878566"/>
                </a:lnTo>
                <a:lnTo>
                  <a:pt x="532364" y="878566"/>
                </a:lnTo>
                <a:lnTo>
                  <a:pt x="532364" y="891207"/>
                </a:lnTo>
                <a:lnTo>
                  <a:pt x="533564" y="891207"/>
                </a:lnTo>
                <a:lnTo>
                  <a:pt x="533564" y="887634"/>
                </a:lnTo>
                <a:lnTo>
                  <a:pt x="538665" y="887634"/>
                </a:lnTo>
                <a:lnTo>
                  <a:pt x="538665" y="891207"/>
                </a:lnTo>
                <a:lnTo>
                  <a:pt x="542267" y="891207"/>
                </a:lnTo>
                <a:lnTo>
                  <a:pt x="542267" y="906321"/>
                </a:lnTo>
                <a:lnTo>
                  <a:pt x="546168" y="909894"/>
                </a:lnTo>
                <a:lnTo>
                  <a:pt x="546168" y="915665"/>
                </a:lnTo>
                <a:lnTo>
                  <a:pt x="550069" y="915665"/>
                </a:lnTo>
                <a:lnTo>
                  <a:pt x="550069" y="919237"/>
                </a:lnTo>
                <a:lnTo>
                  <a:pt x="553670" y="919237"/>
                </a:lnTo>
                <a:lnTo>
                  <a:pt x="550069" y="919237"/>
                </a:lnTo>
                <a:lnTo>
                  <a:pt x="546168" y="922535"/>
                </a:lnTo>
                <a:lnTo>
                  <a:pt x="542267" y="922535"/>
                </a:lnTo>
                <a:lnTo>
                  <a:pt x="542267" y="927207"/>
                </a:lnTo>
                <a:lnTo>
                  <a:pt x="532364" y="927207"/>
                </a:lnTo>
                <a:lnTo>
                  <a:pt x="532364" y="930779"/>
                </a:lnTo>
                <a:lnTo>
                  <a:pt x="524561" y="930779"/>
                </a:lnTo>
                <a:lnTo>
                  <a:pt x="524561" y="934352"/>
                </a:lnTo>
                <a:lnTo>
                  <a:pt x="508056" y="934352"/>
                </a:lnTo>
                <a:lnTo>
                  <a:pt x="505655" y="936550"/>
                </a:lnTo>
                <a:lnTo>
                  <a:pt x="501754" y="943696"/>
                </a:lnTo>
                <a:lnTo>
                  <a:pt x="501754" y="954138"/>
                </a:lnTo>
                <a:lnTo>
                  <a:pt x="497853" y="954138"/>
                </a:lnTo>
                <a:lnTo>
                  <a:pt x="494252" y="958810"/>
                </a:lnTo>
                <a:lnTo>
                  <a:pt x="489150" y="962108"/>
                </a:lnTo>
                <a:lnTo>
                  <a:pt x="481348" y="968154"/>
                </a:lnTo>
                <a:lnTo>
                  <a:pt x="481348" y="971451"/>
                </a:lnTo>
                <a:lnTo>
                  <a:pt x="478947" y="971451"/>
                </a:lnTo>
                <a:lnTo>
                  <a:pt x="467544" y="981894"/>
                </a:lnTo>
                <a:lnTo>
                  <a:pt x="463642" y="991238"/>
                </a:lnTo>
                <a:lnTo>
                  <a:pt x="463642" y="995909"/>
                </a:lnTo>
                <a:lnTo>
                  <a:pt x="458541" y="995909"/>
                </a:lnTo>
                <a:lnTo>
                  <a:pt x="458541" y="999482"/>
                </a:lnTo>
                <a:lnTo>
                  <a:pt x="449538" y="999482"/>
                </a:lnTo>
                <a:lnTo>
                  <a:pt x="449538" y="1006352"/>
                </a:lnTo>
                <a:lnTo>
                  <a:pt x="444437" y="1006352"/>
                </a:lnTo>
                <a:lnTo>
                  <a:pt x="444437" y="1009925"/>
                </a:lnTo>
                <a:lnTo>
                  <a:pt x="449538" y="1012123"/>
                </a:lnTo>
                <a:lnTo>
                  <a:pt x="449538" y="1019268"/>
                </a:lnTo>
                <a:lnTo>
                  <a:pt x="440835" y="1027238"/>
                </a:lnTo>
                <a:lnTo>
                  <a:pt x="433033" y="1030810"/>
                </a:lnTo>
                <a:lnTo>
                  <a:pt x="429432" y="1027209"/>
                </a:lnTo>
                <a:lnTo>
                  <a:pt x="423130" y="1030810"/>
                </a:lnTo>
                <a:lnTo>
                  <a:pt x="410226" y="1037955"/>
                </a:lnTo>
                <a:lnTo>
                  <a:pt x="402724" y="1040154"/>
                </a:lnTo>
                <a:lnTo>
                  <a:pt x="398823" y="1040154"/>
                </a:lnTo>
                <a:lnTo>
                  <a:pt x="398823" y="1043726"/>
                </a:lnTo>
                <a:lnTo>
                  <a:pt x="396422" y="1047024"/>
                </a:lnTo>
                <a:lnTo>
                  <a:pt x="396422" y="1055268"/>
                </a:lnTo>
                <a:lnTo>
                  <a:pt x="388619" y="1055268"/>
                </a:lnTo>
                <a:lnTo>
                  <a:pt x="388619" y="1058841"/>
                </a:lnTo>
                <a:lnTo>
                  <a:pt x="384718" y="1064612"/>
                </a:lnTo>
                <a:lnTo>
                  <a:pt x="384718" y="1068184"/>
                </a:lnTo>
                <a:lnTo>
                  <a:pt x="376016" y="1068184"/>
                </a:lnTo>
                <a:lnTo>
                  <a:pt x="376016" y="1071482"/>
                </a:lnTo>
                <a:lnTo>
                  <a:pt x="372114" y="1071482"/>
                </a:lnTo>
                <a:lnTo>
                  <a:pt x="372114" y="1068184"/>
                </a:lnTo>
                <a:lnTo>
                  <a:pt x="368213" y="1068184"/>
                </a:lnTo>
                <a:lnTo>
                  <a:pt x="368213" y="1071482"/>
                </a:lnTo>
                <a:lnTo>
                  <a:pt x="365812" y="1071482"/>
                </a:lnTo>
                <a:lnTo>
                  <a:pt x="365812" y="1068184"/>
                </a:lnTo>
                <a:lnTo>
                  <a:pt x="365812" y="1071482"/>
                </a:lnTo>
                <a:lnTo>
                  <a:pt x="361911" y="1071482"/>
                </a:lnTo>
                <a:lnTo>
                  <a:pt x="361911" y="1068184"/>
                </a:lnTo>
                <a:lnTo>
                  <a:pt x="361911" y="1071482"/>
                </a:lnTo>
                <a:lnTo>
                  <a:pt x="358310" y="1071482"/>
                </a:lnTo>
                <a:lnTo>
                  <a:pt x="358310" y="1075055"/>
                </a:lnTo>
                <a:lnTo>
                  <a:pt x="349307" y="1075055"/>
                </a:lnTo>
                <a:lnTo>
                  <a:pt x="349307" y="1071482"/>
                </a:lnTo>
                <a:lnTo>
                  <a:pt x="345406" y="1071482"/>
                </a:lnTo>
                <a:lnTo>
                  <a:pt x="341805" y="1068184"/>
                </a:lnTo>
                <a:lnTo>
                  <a:pt x="341805" y="1062138"/>
                </a:lnTo>
                <a:lnTo>
                  <a:pt x="339104" y="1062138"/>
                </a:lnTo>
                <a:lnTo>
                  <a:pt x="339104" y="1058841"/>
                </a:lnTo>
                <a:lnTo>
                  <a:pt x="331602" y="1058841"/>
                </a:lnTo>
                <a:lnTo>
                  <a:pt x="331602" y="1062138"/>
                </a:lnTo>
                <a:lnTo>
                  <a:pt x="318698" y="1062138"/>
                </a:lnTo>
                <a:lnTo>
                  <a:pt x="318698" y="1058841"/>
                </a:lnTo>
                <a:lnTo>
                  <a:pt x="315097" y="1058841"/>
                </a:lnTo>
                <a:lnTo>
                  <a:pt x="315097" y="1055268"/>
                </a:lnTo>
                <a:lnTo>
                  <a:pt x="304894" y="1055268"/>
                </a:lnTo>
                <a:lnTo>
                  <a:pt x="304894" y="1050596"/>
                </a:lnTo>
                <a:lnTo>
                  <a:pt x="300992" y="1050596"/>
                </a:lnTo>
                <a:lnTo>
                  <a:pt x="297091" y="1047024"/>
                </a:lnTo>
                <a:lnTo>
                  <a:pt x="293490" y="1047024"/>
                </a:lnTo>
                <a:lnTo>
                  <a:pt x="293490" y="1043726"/>
                </a:lnTo>
                <a:lnTo>
                  <a:pt x="289589" y="1043726"/>
                </a:lnTo>
                <a:lnTo>
                  <a:pt x="289589" y="1040154"/>
                </a:lnTo>
                <a:lnTo>
                  <a:pt x="284487" y="1040154"/>
                </a:lnTo>
                <a:lnTo>
                  <a:pt x="284487" y="1037955"/>
                </a:lnTo>
                <a:lnTo>
                  <a:pt x="283287" y="1037955"/>
                </a:lnTo>
                <a:lnTo>
                  <a:pt x="283287" y="1034383"/>
                </a:lnTo>
                <a:lnTo>
                  <a:pt x="279386" y="1034383"/>
                </a:lnTo>
                <a:lnTo>
                  <a:pt x="279386" y="1030810"/>
                </a:lnTo>
                <a:lnTo>
                  <a:pt x="270383" y="1030810"/>
                </a:lnTo>
                <a:lnTo>
                  <a:pt x="270383" y="1012123"/>
                </a:lnTo>
                <a:lnTo>
                  <a:pt x="266782" y="1009925"/>
                </a:lnTo>
                <a:lnTo>
                  <a:pt x="266782" y="1006352"/>
                </a:lnTo>
                <a:lnTo>
                  <a:pt x="262881" y="1006352"/>
                </a:lnTo>
                <a:lnTo>
                  <a:pt x="262881" y="1003054"/>
                </a:lnTo>
                <a:lnTo>
                  <a:pt x="258980" y="1003054"/>
                </a:lnTo>
                <a:lnTo>
                  <a:pt x="258980" y="999482"/>
                </a:lnTo>
                <a:lnTo>
                  <a:pt x="256579" y="999482"/>
                </a:lnTo>
                <a:lnTo>
                  <a:pt x="258980" y="999482"/>
                </a:lnTo>
                <a:lnTo>
                  <a:pt x="258980" y="995909"/>
                </a:lnTo>
                <a:lnTo>
                  <a:pt x="256579" y="995909"/>
                </a:lnTo>
                <a:lnTo>
                  <a:pt x="258980" y="995909"/>
                </a:lnTo>
                <a:lnTo>
                  <a:pt x="258980" y="991238"/>
                </a:lnTo>
                <a:lnTo>
                  <a:pt x="252678" y="991238"/>
                </a:lnTo>
                <a:lnTo>
                  <a:pt x="252678" y="986566"/>
                </a:lnTo>
                <a:lnTo>
                  <a:pt x="249077" y="986566"/>
                </a:lnTo>
                <a:lnTo>
                  <a:pt x="249077" y="981894"/>
                </a:lnTo>
                <a:lnTo>
                  <a:pt x="245175" y="981894"/>
                </a:lnTo>
                <a:lnTo>
                  <a:pt x="252678" y="981894"/>
                </a:lnTo>
                <a:lnTo>
                  <a:pt x="252678" y="978596"/>
                </a:lnTo>
                <a:lnTo>
                  <a:pt x="256579" y="978596"/>
                </a:lnTo>
                <a:lnTo>
                  <a:pt x="256579" y="971451"/>
                </a:lnTo>
                <a:lnTo>
                  <a:pt x="258980" y="971451"/>
                </a:lnTo>
                <a:lnTo>
                  <a:pt x="258980" y="950566"/>
                </a:lnTo>
                <a:lnTo>
                  <a:pt x="262881" y="950566"/>
                </a:lnTo>
                <a:lnTo>
                  <a:pt x="262881" y="946993"/>
                </a:lnTo>
                <a:lnTo>
                  <a:pt x="266782" y="946993"/>
                </a:lnTo>
                <a:lnTo>
                  <a:pt x="270383" y="943696"/>
                </a:lnTo>
                <a:lnTo>
                  <a:pt x="270383" y="940123"/>
                </a:lnTo>
                <a:lnTo>
                  <a:pt x="274284" y="940123"/>
                </a:lnTo>
                <a:lnTo>
                  <a:pt x="274284" y="936550"/>
                </a:lnTo>
                <a:lnTo>
                  <a:pt x="279386" y="936550"/>
                </a:lnTo>
                <a:lnTo>
                  <a:pt x="274284" y="934352"/>
                </a:lnTo>
                <a:lnTo>
                  <a:pt x="284487" y="934352"/>
                </a:lnTo>
                <a:lnTo>
                  <a:pt x="284487" y="922535"/>
                </a:lnTo>
                <a:lnTo>
                  <a:pt x="283287" y="922535"/>
                </a:lnTo>
                <a:lnTo>
                  <a:pt x="283287" y="919237"/>
                </a:lnTo>
                <a:lnTo>
                  <a:pt x="284487" y="915665"/>
                </a:lnTo>
                <a:lnTo>
                  <a:pt x="284487" y="909894"/>
                </a:lnTo>
                <a:lnTo>
                  <a:pt x="283287" y="909894"/>
                </a:lnTo>
                <a:lnTo>
                  <a:pt x="283287" y="906321"/>
                </a:lnTo>
                <a:lnTo>
                  <a:pt x="266782" y="906321"/>
                </a:lnTo>
                <a:lnTo>
                  <a:pt x="266782" y="909894"/>
                </a:lnTo>
                <a:lnTo>
                  <a:pt x="262881" y="909894"/>
                </a:lnTo>
                <a:lnTo>
                  <a:pt x="262881" y="912092"/>
                </a:lnTo>
                <a:lnTo>
                  <a:pt x="258980" y="909894"/>
                </a:lnTo>
                <a:lnTo>
                  <a:pt x="256579" y="909894"/>
                </a:lnTo>
                <a:lnTo>
                  <a:pt x="256579" y="906321"/>
                </a:lnTo>
                <a:lnTo>
                  <a:pt x="252678" y="906321"/>
                </a:lnTo>
                <a:lnTo>
                  <a:pt x="249077" y="902720"/>
                </a:lnTo>
                <a:lnTo>
                  <a:pt x="245175" y="902720"/>
                </a:lnTo>
                <a:lnTo>
                  <a:pt x="245175" y="899451"/>
                </a:lnTo>
                <a:lnTo>
                  <a:pt x="240074" y="899451"/>
                </a:lnTo>
                <a:lnTo>
                  <a:pt x="240074" y="881863"/>
                </a:lnTo>
                <a:lnTo>
                  <a:pt x="232571" y="881863"/>
                </a:lnTo>
                <a:lnTo>
                  <a:pt x="232571" y="878566"/>
                </a:lnTo>
                <a:lnTo>
                  <a:pt x="228670" y="878566"/>
                </a:lnTo>
                <a:lnTo>
                  <a:pt x="228670" y="874993"/>
                </a:lnTo>
                <a:lnTo>
                  <a:pt x="225969" y="874993"/>
                </a:lnTo>
                <a:lnTo>
                  <a:pt x="225969" y="871421"/>
                </a:lnTo>
                <a:lnTo>
                  <a:pt x="218467" y="871421"/>
                </a:lnTo>
                <a:lnTo>
                  <a:pt x="214566" y="868123"/>
                </a:lnTo>
                <a:lnTo>
                  <a:pt x="209464" y="868123"/>
                </a:lnTo>
                <a:lnTo>
                  <a:pt x="209464" y="863451"/>
                </a:lnTo>
                <a:lnTo>
                  <a:pt x="201962" y="863451"/>
                </a:lnTo>
                <a:lnTo>
                  <a:pt x="201962" y="859879"/>
                </a:lnTo>
                <a:lnTo>
                  <a:pt x="205863" y="859879"/>
                </a:lnTo>
                <a:lnTo>
                  <a:pt x="205863" y="858779"/>
                </a:lnTo>
                <a:lnTo>
                  <a:pt x="201962" y="858779"/>
                </a:lnTo>
                <a:lnTo>
                  <a:pt x="201962" y="850535"/>
                </a:lnTo>
                <a:lnTo>
                  <a:pt x="199261" y="850535"/>
                </a:lnTo>
                <a:lnTo>
                  <a:pt x="199261" y="846963"/>
                </a:lnTo>
                <a:lnTo>
                  <a:pt x="199261" y="850535"/>
                </a:lnTo>
                <a:lnTo>
                  <a:pt x="195660" y="850535"/>
                </a:lnTo>
                <a:lnTo>
                  <a:pt x="191759" y="846963"/>
                </a:lnTo>
                <a:lnTo>
                  <a:pt x="195660" y="846963"/>
                </a:lnTo>
                <a:lnTo>
                  <a:pt x="191759" y="846963"/>
                </a:lnTo>
                <a:lnTo>
                  <a:pt x="191759" y="843665"/>
                </a:lnTo>
                <a:lnTo>
                  <a:pt x="187858" y="843665"/>
                </a:lnTo>
                <a:lnTo>
                  <a:pt x="187858" y="835421"/>
                </a:lnTo>
                <a:lnTo>
                  <a:pt x="195660" y="835421"/>
                </a:lnTo>
                <a:lnTo>
                  <a:pt x="191759" y="835421"/>
                </a:lnTo>
                <a:lnTo>
                  <a:pt x="195660" y="835421"/>
                </a:lnTo>
                <a:lnTo>
                  <a:pt x="195660" y="830749"/>
                </a:lnTo>
                <a:lnTo>
                  <a:pt x="199261" y="827148"/>
                </a:lnTo>
                <a:lnTo>
                  <a:pt x="199261" y="822505"/>
                </a:lnTo>
                <a:lnTo>
                  <a:pt x="195660" y="822505"/>
                </a:lnTo>
                <a:lnTo>
                  <a:pt x="195660" y="819207"/>
                </a:lnTo>
                <a:lnTo>
                  <a:pt x="199261" y="819207"/>
                </a:lnTo>
                <a:lnTo>
                  <a:pt x="195660" y="819207"/>
                </a:lnTo>
                <a:lnTo>
                  <a:pt x="195660" y="815634"/>
                </a:lnTo>
                <a:lnTo>
                  <a:pt x="199261" y="815634"/>
                </a:lnTo>
                <a:lnTo>
                  <a:pt x="199261" y="808764"/>
                </a:lnTo>
                <a:lnTo>
                  <a:pt x="195660" y="808764"/>
                </a:lnTo>
                <a:lnTo>
                  <a:pt x="199261" y="808764"/>
                </a:lnTo>
                <a:lnTo>
                  <a:pt x="199261" y="806291"/>
                </a:lnTo>
                <a:lnTo>
                  <a:pt x="201962" y="806291"/>
                </a:lnTo>
                <a:lnTo>
                  <a:pt x="201962" y="794749"/>
                </a:lnTo>
                <a:lnTo>
                  <a:pt x="195660" y="794749"/>
                </a:lnTo>
                <a:lnTo>
                  <a:pt x="195660" y="799421"/>
                </a:lnTo>
                <a:lnTo>
                  <a:pt x="191759" y="799421"/>
                </a:lnTo>
                <a:lnTo>
                  <a:pt x="191759" y="787604"/>
                </a:lnTo>
                <a:lnTo>
                  <a:pt x="187858" y="787604"/>
                </a:lnTo>
                <a:lnTo>
                  <a:pt x="187858" y="784306"/>
                </a:lnTo>
                <a:lnTo>
                  <a:pt x="184257" y="784306"/>
                </a:lnTo>
                <a:lnTo>
                  <a:pt x="184257" y="778260"/>
                </a:lnTo>
                <a:lnTo>
                  <a:pt x="180355" y="778260"/>
                </a:lnTo>
                <a:lnTo>
                  <a:pt x="180355" y="774962"/>
                </a:lnTo>
                <a:lnTo>
                  <a:pt x="184257" y="774962"/>
                </a:lnTo>
                <a:lnTo>
                  <a:pt x="184257" y="771390"/>
                </a:lnTo>
                <a:lnTo>
                  <a:pt x="180355" y="771390"/>
                </a:lnTo>
                <a:lnTo>
                  <a:pt x="184257" y="767817"/>
                </a:lnTo>
                <a:lnTo>
                  <a:pt x="180355" y="763146"/>
                </a:lnTo>
                <a:lnTo>
                  <a:pt x="175254" y="759848"/>
                </a:lnTo>
                <a:lnTo>
                  <a:pt x="174053" y="756275"/>
                </a:lnTo>
                <a:lnTo>
                  <a:pt x="174053" y="754077"/>
                </a:lnTo>
                <a:lnTo>
                  <a:pt x="170152" y="754077"/>
                </a:lnTo>
                <a:lnTo>
                  <a:pt x="170152" y="756275"/>
                </a:lnTo>
                <a:lnTo>
                  <a:pt x="165051" y="756275"/>
                </a:lnTo>
                <a:lnTo>
                  <a:pt x="165051" y="754077"/>
                </a:lnTo>
                <a:lnTo>
                  <a:pt x="153647" y="754077"/>
                </a:lnTo>
                <a:lnTo>
                  <a:pt x="153647" y="750504"/>
                </a:lnTo>
                <a:lnTo>
                  <a:pt x="153647" y="754077"/>
                </a:lnTo>
                <a:lnTo>
                  <a:pt x="153647" y="750504"/>
                </a:lnTo>
                <a:lnTo>
                  <a:pt x="149746" y="750504"/>
                </a:lnTo>
                <a:lnTo>
                  <a:pt x="149746" y="746932"/>
                </a:lnTo>
                <a:lnTo>
                  <a:pt x="144644" y="746932"/>
                </a:lnTo>
                <a:lnTo>
                  <a:pt x="144644" y="743359"/>
                </a:lnTo>
                <a:lnTo>
                  <a:pt x="143444" y="743359"/>
                </a:lnTo>
                <a:lnTo>
                  <a:pt x="143444" y="740062"/>
                </a:lnTo>
                <a:lnTo>
                  <a:pt x="130840" y="740062"/>
                </a:lnTo>
                <a:lnTo>
                  <a:pt x="130840" y="743359"/>
                </a:lnTo>
                <a:lnTo>
                  <a:pt x="119437" y="743359"/>
                </a:lnTo>
                <a:lnTo>
                  <a:pt x="119437" y="740062"/>
                </a:lnTo>
                <a:lnTo>
                  <a:pt x="119437" y="743359"/>
                </a:lnTo>
                <a:lnTo>
                  <a:pt x="116736" y="743359"/>
                </a:lnTo>
                <a:lnTo>
                  <a:pt x="113135" y="746960"/>
                </a:lnTo>
                <a:lnTo>
                  <a:pt x="109234" y="746960"/>
                </a:lnTo>
                <a:lnTo>
                  <a:pt x="109234" y="750504"/>
                </a:lnTo>
                <a:lnTo>
                  <a:pt x="109234" y="746932"/>
                </a:lnTo>
                <a:lnTo>
                  <a:pt x="109234" y="750504"/>
                </a:lnTo>
                <a:lnTo>
                  <a:pt x="92728" y="750504"/>
                </a:lnTo>
                <a:lnTo>
                  <a:pt x="92728" y="746932"/>
                </a:lnTo>
                <a:lnTo>
                  <a:pt x="82525" y="746932"/>
                </a:lnTo>
                <a:lnTo>
                  <a:pt x="82525" y="743359"/>
                </a:lnTo>
                <a:lnTo>
                  <a:pt x="78624" y="740062"/>
                </a:lnTo>
                <a:lnTo>
                  <a:pt x="78624" y="735390"/>
                </a:lnTo>
                <a:lnTo>
                  <a:pt x="78624" y="740062"/>
                </a:lnTo>
                <a:lnTo>
                  <a:pt x="75023" y="740062"/>
                </a:lnTo>
                <a:lnTo>
                  <a:pt x="75023" y="735390"/>
                </a:lnTo>
                <a:lnTo>
                  <a:pt x="66020" y="735390"/>
                </a:lnTo>
                <a:lnTo>
                  <a:pt x="66020" y="731817"/>
                </a:lnTo>
                <a:lnTo>
                  <a:pt x="69921" y="730718"/>
                </a:lnTo>
                <a:lnTo>
                  <a:pt x="66020" y="730718"/>
                </a:lnTo>
                <a:lnTo>
                  <a:pt x="66020" y="722474"/>
                </a:lnTo>
                <a:lnTo>
                  <a:pt x="62119" y="719176"/>
                </a:lnTo>
                <a:lnTo>
                  <a:pt x="62119" y="715604"/>
                </a:lnTo>
                <a:lnTo>
                  <a:pt x="55817" y="715604"/>
                </a:lnTo>
                <a:lnTo>
                  <a:pt x="55817" y="712031"/>
                </a:lnTo>
                <a:lnTo>
                  <a:pt x="51916" y="712031"/>
                </a:lnTo>
                <a:lnTo>
                  <a:pt x="55817" y="708733"/>
                </a:lnTo>
                <a:lnTo>
                  <a:pt x="51916" y="708733"/>
                </a:lnTo>
                <a:lnTo>
                  <a:pt x="55817" y="708733"/>
                </a:lnTo>
                <a:lnTo>
                  <a:pt x="51916" y="706260"/>
                </a:lnTo>
                <a:lnTo>
                  <a:pt x="55817" y="706260"/>
                </a:lnTo>
                <a:lnTo>
                  <a:pt x="51916" y="706260"/>
                </a:lnTo>
                <a:lnTo>
                  <a:pt x="51916" y="699390"/>
                </a:lnTo>
                <a:lnTo>
                  <a:pt x="48315" y="699390"/>
                </a:lnTo>
                <a:lnTo>
                  <a:pt x="48315" y="691146"/>
                </a:lnTo>
                <a:lnTo>
                  <a:pt x="44414" y="691146"/>
                </a:lnTo>
                <a:lnTo>
                  <a:pt x="44414" y="687573"/>
                </a:lnTo>
                <a:lnTo>
                  <a:pt x="40512" y="687573"/>
                </a:lnTo>
                <a:lnTo>
                  <a:pt x="40512" y="684275"/>
                </a:lnTo>
                <a:lnTo>
                  <a:pt x="44414" y="684275"/>
                </a:lnTo>
                <a:lnTo>
                  <a:pt x="44414" y="680703"/>
                </a:lnTo>
                <a:lnTo>
                  <a:pt x="48315" y="678229"/>
                </a:lnTo>
                <a:lnTo>
                  <a:pt x="51916" y="678229"/>
                </a:lnTo>
                <a:lnTo>
                  <a:pt x="51916" y="666687"/>
                </a:lnTo>
                <a:lnTo>
                  <a:pt x="48315" y="666687"/>
                </a:lnTo>
                <a:lnTo>
                  <a:pt x="48315" y="650474"/>
                </a:lnTo>
                <a:lnTo>
                  <a:pt x="44414" y="650474"/>
                </a:lnTo>
                <a:lnTo>
                  <a:pt x="44414" y="646901"/>
                </a:lnTo>
                <a:lnTo>
                  <a:pt x="40512" y="646901"/>
                </a:lnTo>
                <a:lnTo>
                  <a:pt x="40512" y="643329"/>
                </a:lnTo>
                <a:lnTo>
                  <a:pt x="34211" y="643329"/>
                </a:lnTo>
                <a:lnTo>
                  <a:pt x="34211" y="640031"/>
                </a:lnTo>
                <a:lnTo>
                  <a:pt x="30309" y="640031"/>
                </a:lnTo>
                <a:lnTo>
                  <a:pt x="30309" y="635359"/>
                </a:lnTo>
                <a:lnTo>
                  <a:pt x="25208" y="635359"/>
                </a:lnTo>
                <a:lnTo>
                  <a:pt x="25208" y="626016"/>
                </a:lnTo>
                <a:lnTo>
                  <a:pt x="21607" y="622415"/>
                </a:lnTo>
                <a:lnTo>
                  <a:pt x="25208" y="622415"/>
                </a:lnTo>
                <a:lnTo>
                  <a:pt x="25208" y="619145"/>
                </a:lnTo>
                <a:lnTo>
                  <a:pt x="21607" y="615544"/>
                </a:lnTo>
                <a:lnTo>
                  <a:pt x="21607" y="612000"/>
                </a:lnTo>
                <a:lnTo>
                  <a:pt x="25208" y="612000"/>
                </a:lnTo>
                <a:lnTo>
                  <a:pt x="30309" y="607329"/>
                </a:lnTo>
                <a:lnTo>
                  <a:pt x="30309" y="602657"/>
                </a:lnTo>
                <a:lnTo>
                  <a:pt x="25208" y="602657"/>
                </a:lnTo>
                <a:lnTo>
                  <a:pt x="21607" y="597985"/>
                </a:lnTo>
                <a:lnTo>
                  <a:pt x="21607" y="594687"/>
                </a:lnTo>
                <a:lnTo>
                  <a:pt x="17705" y="594687"/>
                </a:lnTo>
                <a:lnTo>
                  <a:pt x="17705" y="587542"/>
                </a:lnTo>
                <a:lnTo>
                  <a:pt x="21607" y="587542"/>
                </a:lnTo>
                <a:lnTo>
                  <a:pt x="21607" y="580672"/>
                </a:lnTo>
                <a:lnTo>
                  <a:pt x="25208" y="580672"/>
                </a:lnTo>
                <a:lnTo>
                  <a:pt x="25208" y="574901"/>
                </a:lnTo>
                <a:lnTo>
                  <a:pt x="30309" y="574901"/>
                </a:lnTo>
                <a:lnTo>
                  <a:pt x="34211" y="571329"/>
                </a:lnTo>
                <a:lnTo>
                  <a:pt x="40512" y="571329"/>
                </a:lnTo>
                <a:lnTo>
                  <a:pt x="40512" y="559787"/>
                </a:lnTo>
                <a:lnTo>
                  <a:pt x="35411" y="559787"/>
                </a:lnTo>
                <a:lnTo>
                  <a:pt x="35411" y="556214"/>
                </a:lnTo>
                <a:lnTo>
                  <a:pt x="34211" y="556214"/>
                </a:lnTo>
                <a:lnTo>
                  <a:pt x="34211" y="552642"/>
                </a:lnTo>
                <a:lnTo>
                  <a:pt x="35411" y="550443"/>
                </a:lnTo>
                <a:lnTo>
                  <a:pt x="35411" y="546871"/>
                </a:lnTo>
                <a:lnTo>
                  <a:pt x="40512" y="546871"/>
                </a:lnTo>
                <a:lnTo>
                  <a:pt x="35411" y="543298"/>
                </a:lnTo>
                <a:lnTo>
                  <a:pt x="35411" y="528183"/>
                </a:lnTo>
                <a:lnTo>
                  <a:pt x="34211" y="528183"/>
                </a:lnTo>
                <a:lnTo>
                  <a:pt x="35411" y="528183"/>
                </a:lnTo>
                <a:lnTo>
                  <a:pt x="35411" y="519115"/>
                </a:lnTo>
                <a:lnTo>
                  <a:pt x="34211" y="519115"/>
                </a:lnTo>
                <a:lnTo>
                  <a:pt x="34211" y="511970"/>
                </a:lnTo>
                <a:lnTo>
                  <a:pt x="30309" y="511970"/>
                </a:lnTo>
                <a:lnTo>
                  <a:pt x="34211" y="507298"/>
                </a:lnTo>
                <a:lnTo>
                  <a:pt x="30309" y="507298"/>
                </a:lnTo>
                <a:lnTo>
                  <a:pt x="30309" y="503725"/>
                </a:lnTo>
                <a:lnTo>
                  <a:pt x="34211" y="500428"/>
                </a:lnTo>
                <a:lnTo>
                  <a:pt x="34211" y="497954"/>
                </a:lnTo>
                <a:lnTo>
                  <a:pt x="30309" y="497954"/>
                </a:lnTo>
                <a:lnTo>
                  <a:pt x="30309" y="479542"/>
                </a:lnTo>
                <a:lnTo>
                  <a:pt x="34211" y="479542"/>
                </a:lnTo>
                <a:lnTo>
                  <a:pt x="30309" y="479542"/>
                </a:lnTo>
                <a:lnTo>
                  <a:pt x="34211" y="479542"/>
                </a:lnTo>
                <a:lnTo>
                  <a:pt x="34211" y="446840"/>
                </a:lnTo>
                <a:lnTo>
                  <a:pt x="35411" y="446840"/>
                </a:lnTo>
                <a:lnTo>
                  <a:pt x="35411" y="428153"/>
                </a:lnTo>
                <a:lnTo>
                  <a:pt x="34211" y="428153"/>
                </a:lnTo>
                <a:lnTo>
                  <a:pt x="34211" y="424855"/>
                </a:lnTo>
                <a:lnTo>
                  <a:pt x="25208" y="424855"/>
                </a:lnTo>
                <a:lnTo>
                  <a:pt x="25208" y="428153"/>
                </a:lnTo>
                <a:lnTo>
                  <a:pt x="13804" y="428153"/>
                </a:lnTo>
                <a:lnTo>
                  <a:pt x="13804" y="422382"/>
                </a:lnTo>
                <a:lnTo>
                  <a:pt x="10203" y="422382"/>
                </a:lnTo>
                <a:lnTo>
                  <a:pt x="10203" y="418809"/>
                </a:lnTo>
                <a:lnTo>
                  <a:pt x="7502" y="418809"/>
                </a:lnTo>
                <a:lnTo>
                  <a:pt x="7502" y="411939"/>
                </a:lnTo>
                <a:lnTo>
                  <a:pt x="3601" y="411939"/>
                </a:lnTo>
                <a:lnTo>
                  <a:pt x="3601" y="403695"/>
                </a:lnTo>
                <a:lnTo>
                  <a:pt x="0" y="403695"/>
                </a:lnTo>
                <a:lnTo>
                  <a:pt x="0" y="400397"/>
                </a:lnTo>
                <a:lnTo>
                  <a:pt x="3601" y="400397"/>
                </a:lnTo>
                <a:lnTo>
                  <a:pt x="3601" y="397924"/>
                </a:lnTo>
                <a:lnTo>
                  <a:pt x="13804" y="397924"/>
                </a:lnTo>
                <a:lnTo>
                  <a:pt x="13804" y="394626"/>
                </a:lnTo>
                <a:lnTo>
                  <a:pt x="17705" y="394626"/>
                </a:lnTo>
                <a:lnTo>
                  <a:pt x="17705" y="391054"/>
                </a:lnTo>
                <a:lnTo>
                  <a:pt x="21607" y="391054"/>
                </a:lnTo>
                <a:lnTo>
                  <a:pt x="21607" y="387481"/>
                </a:lnTo>
                <a:lnTo>
                  <a:pt x="30309" y="387481"/>
                </a:lnTo>
                <a:lnTo>
                  <a:pt x="30309" y="391054"/>
                </a:lnTo>
                <a:lnTo>
                  <a:pt x="30309" y="387481"/>
                </a:lnTo>
                <a:lnTo>
                  <a:pt x="25208" y="387481"/>
                </a:lnTo>
                <a:lnTo>
                  <a:pt x="25208" y="383908"/>
                </a:lnTo>
                <a:lnTo>
                  <a:pt x="35411" y="383908"/>
                </a:lnTo>
                <a:lnTo>
                  <a:pt x="35411" y="387481"/>
                </a:lnTo>
                <a:lnTo>
                  <a:pt x="40512" y="383908"/>
                </a:lnTo>
                <a:lnTo>
                  <a:pt x="40512" y="375939"/>
                </a:lnTo>
                <a:lnTo>
                  <a:pt x="35411" y="375939"/>
                </a:lnTo>
                <a:lnTo>
                  <a:pt x="35411" y="370168"/>
                </a:lnTo>
                <a:lnTo>
                  <a:pt x="34211" y="370168"/>
                </a:lnTo>
                <a:lnTo>
                  <a:pt x="34211" y="366595"/>
                </a:lnTo>
                <a:lnTo>
                  <a:pt x="35411" y="366595"/>
                </a:lnTo>
                <a:lnTo>
                  <a:pt x="35411" y="352580"/>
                </a:lnTo>
                <a:lnTo>
                  <a:pt x="44414" y="352580"/>
                </a:lnTo>
                <a:lnTo>
                  <a:pt x="44414" y="347908"/>
                </a:lnTo>
                <a:lnTo>
                  <a:pt x="40512" y="347908"/>
                </a:lnTo>
                <a:lnTo>
                  <a:pt x="40512" y="346809"/>
                </a:lnTo>
                <a:lnTo>
                  <a:pt x="35411" y="343237"/>
                </a:lnTo>
                <a:lnTo>
                  <a:pt x="35411" y="338565"/>
                </a:lnTo>
                <a:lnTo>
                  <a:pt x="40512" y="338565"/>
                </a:lnTo>
                <a:lnTo>
                  <a:pt x="35411" y="338565"/>
                </a:lnTo>
                <a:lnTo>
                  <a:pt x="35411" y="335267"/>
                </a:lnTo>
                <a:lnTo>
                  <a:pt x="40512" y="335267"/>
                </a:lnTo>
                <a:lnTo>
                  <a:pt x="40512" y="331695"/>
                </a:lnTo>
                <a:lnTo>
                  <a:pt x="44414" y="331695"/>
                </a:lnTo>
                <a:lnTo>
                  <a:pt x="44414" y="328122"/>
                </a:lnTo>
                <a:lnTo>
                  <a:pt x="48315" y="328122"/>
                </a:lnTo>
                <a:lnTo>
                  <a:pt x="51916" y="324521"/>
                </a:lnTo>
                <a:lnTo>
                  <a:pt x="59718" y="324521"/>
                </a:lnTo>
                <a:lnTo>
                  <a:pt x="59718" y="322351"/>
                </a:lnTo>
                <a:lnTo>
                  <a:pt x="55817" y="322351"/>
                </a:lnTo>
                <a:lnTo>
                  <a:pt x="55817" y="315481"/>
                </a:lnTo>
                <a:lnTo>
                  <a:pt x="59718" y="315481"/>
                </a:lnTo>
                <a:lnTo>
                  <a:pt x="62119" y="310809"/>
                </a:lnTo>
                <a:lnTo>
                  <a:pt x="62119" y="307237"/>
                </a:lnTo>
                <a:lnTo>
                  <a:pt x="66020" y="307237"/>
                </a:lnTo>
                <a:lnTo>
                  <a:pt x="66020" y="303664"/>
                </a:lnTo>
                <a:lnTo>
                  <a:pt x="62119" y="303664"/>
                </a:lnTo>
                <a:lnTo>
                  <a:pt x="62119" y="296794"/>
                </a:lnTo>
                <a:lnTo>
                  <a:pt x="59718" y="296794"/>
                </a:lnTo>
                <a:lnTo>
                  <a:pt x="62119" y="296794"/>
                </a:lnTo>
                <a:lnTo>
                  <a:pt x="62119" y="291023"/>
                </a:lnTo>
                <a:lnTo>
                  <a:pt x="66020" y="291023"/>
                </a:lnTo>
                <a:lnTo>
                  <a:pt x="66020" y="287450"/>
                </a:lnTo>
                <a:lnTo>
                  <a:pt x="62119" y="287450"/>
                </a:lnTo>
                <a:lnTo>
                  <a:pt x="62119" y="283878"/>
                </a:lnTo>
                <a:lnTo>
                  <a:pt x="69921" y="283878"/>
                </a:lnTo>
                <a:lnTo>
                  <a:pt x="69921" y="279206"/>
                </a:lnTo>
                <a:lnTo>
                  <a:pt x="75023" y="279206"/>
                </a:lnTo>
                <a:lnTo>
                  <a:pt x="75023" y="275908"/>
                </a:lnTo>
                <a:lnTo>
                  <a:pt x="82525" y="275908"/>
                </a:lnTo>
                <a:lnTo>
                  <a:pt x="82525" y="272336"/>
                </a:lnTo>
                <a:lnTo>
                  <a:pt x="86427" y="272336"/>
                </a:lnTo>
                <a:lnTo>
                  <a:pt x="86427" y="262992"/>
                </a:lnTo>
                <a:lnTo>
                  <a:pt x="90028" y="262992"/>
                </a:lnTo>
                <a:lnTo>
                  <a:pt x="90028" y="259420"/>
                </a:lnTo>
                <a:lnTo>
                  <a:pt x="86427" y="256122"/>
                </a:lnTo>
                <a:lnTo>
                  <a:pt x="82525" y="256122"/>
                </a:lnTo>
                <a:lnTo>
                  <a:pt x="82525" y="259420"/>
                </a:lnTo>
                <a:lnTo>
                  <a:pt x="78624" y="259420"/>
                </a:lnTo>
                <a:lnTo>
                  <a:pt x="78624" y="256122"/>
                </a:lnTo>
                <a:lnTo>
                  <a:pt x="75023" y="251450"/>
                </a:lnTo>
                <a:lnTo>
                  <a:pt x="75023" y="247878"/>
                </a:lnTo>
                <a:lnTo>
                  <a:pt x="69921" y="247878"/>
                </a:lnTo>
                <a:lnTo>
                  <a:pt x="69921" y="246778"/>
                </a:lnTo>
                <a:lnTo>
                  <a:pt x="75023" y="246778"/>
                </a:lnTo>
                <a:lnTo>
                  <a:pt x="75023" y="242107"/>
                </a:lnTo>
                <a:lnTo>
                  <a:pt x="78624" y="242107"/>
                </a:lnTo>
                <a:lnTo>
                  <a:pt x="75023" y="242107"/>
                </a:lnTo>
                <a:lnTo>
                  <a:pt x="75023" y="235236"/>
                </a:lnTo>
                <a:lnTo>
                  <a:pt x="78624" y="235236"/>
                </a:lnTo>
                <a:lnTo>
                  <a:pt x="75023" y="231635"/>
                </a:lnTo>
                <a:lnTo>
                  <a:pt x="78624" y="228091"/>
                </a:lnTo>
                <a:lnTo>
                  <a:pt x="78624" y="224519"/>
                </a:lnTo>
                <a:lnTo>
                  <a:pt x="82525" y="224519"/>
                </a:lnTo>
                <a:lnTo>
                  <a:pt x="82525" y="220122"/>
                </a:lnTo>
                <a:lnTo>
                  <a:pt x="86427" y="220122"/>
                </a:lnTo>
                <a:lnTo>
                  <a:pt x="86427" y="215450"/>
                </a:lnTo>
                <a:lnTo>
                  <a:pt x="82525" y="215450"/>
                </a:lnTo>
                <a:lnTo>
                  <a:pt x="82525" y="203633"/>
                </a:lnTo>
                <a:lnTo>
                  <a:pt x="75023" y="203633"/>
                </a:lnTo>
                <a:lnTo>
                  <a:pt x="75023" y="200336"/>
                </a:lnTo>
                <a:lnTo>
                  <a:pt x="69921" y="200336"/>
                </a:lnTo>
                <a:lnTo>
                  <a:pt x="66020" y="196763"/>
                </a:lnTo>
                <a:lnTo>
                  <a:pt x="66020" y="194290"/>
                </a:lnTo>
                <a:lnTo>
                  <a:pt x="69921" y="194290"/>
                </a:lnTo>
                <a:lnTo>
                  <a:pt x="69921" y="190992"/>
                </a:lnTo>
                <a:close/>
              </a:path>
            </a:pathLst>
          </a:custGeom>
          <a:solidFill>
            <a:srgbClr val="00B0F0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68580" tIns="34290" rIns="68580" bIns="3429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sz="1200" noProof="1">
              <a:solidFill>
                <a:srgbClr val="9BBB59"/>
              </a:solidFill>
              <a:latin typeface="Century Gothic" pitchFamily="2" charset="0"/>
              <a:ea typeface="Century Gothic" pitchFamily="2" charset="0"/>
              <a:cs typeface="Century Gothic" pitchFamily="2" charset="0"/>
            </a:endParaRPr>
          </a:p>
        </p:txBody>
      </p:sp>
      <p:sp>
        <p:nvSpPr>
          <p:cNvPr id="30" name="Google Shape;1499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4CAAAMAAAAEAAAAAAAAAAAAAAAAAAAAAAAAAAeAAAAaAAAAAAAAAAAAAAAAAAAAAAAAAAAAAAAECcAABAnAAAAAAAAAAAAAAAAAAAAAAAAAAAAAAAAAAAAAAAAAAAAABQAAAAAAAAAwMD/AAAAAABkAAAAMgAAAAAAAABkAAAAAAAAAH9/fwAKAAAAHwAAAFQAAAD///8A////AQAAAAAAAAAAAAAAAAAAAAAAAAAAAAAAAAAAAAAAAAAA/v7+AH9/fwDn5uYDzMzMAMDA/wB/f38AAAAAAAAAAAAAAAAAAAAAAAAAAAAhAAAAGAAAABQAAAAxPwAAJCMAAJg/AABVIwAAEAAAACYAAAAIAAAA//////////8="/>
              </a:ext>
            </a:extLst>
          </p:cNvSpPr>
          <p:nvPr/>
        </p:nvSpPr>
        <p:spPr>
          <a:xfrm>
            <a:off x="10272395" y="5712460"/>
            <a:ext cx="65405" cy="31115"/>
          </a:xfrm>
          <a:custGeom>
            <a:avLst/>
            <a:gdLst/>
            <a:ahLst/>
            <a:cxnLst/>
            <a:rect l="0" t="0" r="65405" b="31115"/>
            <a:pathLst>
              <a:path w="65405" h="31115">
                <a:moveTo>
                  <a:pt x="52687" y="31115"/>
                </a:moveTo>
                <a:lnTo>
                  <a:pt x="52687" y="28852"/>
                </a:lnTo>
                <a:lnTo>
                  <a:pt x="61468" y="28852"/>
                </a:lnTo>
                <a:lnTo>
                  <a:pt x="61468" y="25174"/>
                </a:lnTo>
                <a:lnTo>
                  <a:pt x="65405" y="25174"/>
                </a:lnTo>
                <a:lnTo>
                  <a:pt x="56320" y="25174"/>
                </a:lnTo>
                <a:lnTo>
                  <a:pt x="56320" y="21497"/>
                </a:lnTo>
                <a:lnTo>
                  <a:pt x="52687" y="21497"/>
                </a:lnTo>
                <a:lnTo>
                  <a:pt x="52687" y="9617"/>
                </a:lnTo>
                <a:lnTo>
                  <a:pt x="51173" y="9617"/>
                </a:lnTo>
                <a:lnTo>
                  <a:pt x="51173" y="13294"/>
                </a:lnTo>
                <a:lnTo>
                  <a:pt x="51173" y="9617"/>
                </a:lnTo>
                <a:lnTo>
                  <a:pt x="47539" y="9617"/>
                </a:lnTo>
                <a:lnTo>
                  <a:pt x="47539" y="16688"/>
                </a:lnTo>
                <a:lnTo>
                  <a:pt x="42392" y="16688"/>
                </a:lnTo>
                <a:lnTo>
                  <a:pt x="42392" y="9617"/>
                </a:lnTo>
                <a:lnTo>
                  <a:pt x="38455" y="9617"/>
                </a:lnTo>
                <a:lnTo>
                  <a:pt x="42392" y="5940"/>
                </a:lnTo>
                <a:lnTo>
                  <a:pt x="38455" y="5940"/>
                </a:lnTo>
                <a:lnTo>
                  <a:pt x="38455" y="0"/>
                </a:lnTo>
                <a:lnTo>
                  <a:pt x="34519" y="3677"/>
                </a:lnTo>
                <a:lnTo>
                  <a:pt x="38455" y="3677"/>
                </a:lnTo>
                <a:lnTo>
                  <a:pt x="38455" y="5940"/>
                </a:lnTo>
                <a:lnTo>
                  <a:pt x="34519" y="5940"/>
                </a:lnTo>
                <a:lnTo>
                  <a:pt x="34519" y="13294"/>
                </a:lnTo>
                <a:lnTo>
                  <a:pt x="38455" y="13294"/>
                </a:lnTo>
                <a:lnTo>
                  <a:pt x="38455" y="16688"/>
                </a:lnTo>
                <a:lnTo>
                  <a:pt x="34519" y="16688"/>
                </a:lnTo>
                <a:lnTo>
                  <a:pt x="34519" y="13294"/>
                </a:lnTo>
                <a:lnTo>
                  <a:pt x="30885" y="13294"/>
                </a:lnTo>
                <a:lnTo>
                  <a:pt x="30885" y="9617"/>
                </a:lnTo>
                <a:lnTo>
                  <a:pt x="26949" y="9617"/>
                </a:lnTo>
                <a:lnTo>
                  <a:pt x="30885" y="9617"/>
                </a:lnTo>
                <a:lnTo>
                  <a:pt x="26949" y="9617"/>
                </a:lnTo>
                <a:lnTo>
                  <a:pt x="26949" y="13294"/>
                </a:lnTo>
                <a:lnTo>
                  <a:pt x="26949" y="5940"/>
                </a:lnTo>
                <a:lnTo>
                  <a:pt x="21801" y="5940"/>
                </a:lnTo>
                <a:lnTo>
                  <a:pt x="21801" y="0"/>
                </a:lnTo>
                <a:lnTo>
                  <a:pt x="20590" y="0"/>
                </a:lnTo>
                <a:lnTo>
                  <a:pt x="20590" y="3677"/>
                </a:lnTo>
                <a:lnTo>
                  <a:pt x="16654" y="3677"/>
                </a:lnTo>
                <a:lnTo>
                  <a:pt x="11506" y="5940"/>
                </a:lnTo>
                <a:lnTo>
                  <a:pt x="7570" y="9617"/>
                </a:lnTo>
                <a:lnTo>
                  <a:pt x="0" y="9617"/>
                </a:lnTo>
                <a:lnTo>
                  <a:pt x="3936" y="13294"/>
                </a:lnTo>
                <a:lnTo>
                  <a:pt x="0" y="13294"/>
                </a:lnTo>
                <a:lnTo>
                  <a:pt x="3936" y="13294"/>
                </a:lnTo>
                <a:lnTo>
                  <a:pt x="3936" y="16688"/>
                </a:lnTo>
                <a:lnTo>
                  <a:pt x="7570" y="16688"/>
                </a:lnTo>
                <a:lnTo>
                  <a:pt x="11506" y="21497"/>
                </a:lnTo>
                <a:lnTo>
                  <a:pt x="26949" y="21497"/>
                </a:lnTo>
                <a:lnTo>
                  <a:pt x="26949" y="25174"/>
                </a:lnTo>
                <a:lnTo>
                  <a:pt x="42392" y="25174"/>
                </a:lnTo>
                <a:lnTo>
                  <a:pt x="42392" y="28852"/>
                </a:lnTo>
                <a:lnTo>
                  <a:pt x="47539" y="28852"/>
                </a:lnTo>
                <a:lnTo>
                  <a:pt x="47539" y="25174"/>
                </a:lnTo>
                <a:lnTo>
                  <a:pt x="47539" y="28852"/>
                </a:lnTo>
                <a:lnTo>
                  <a:pt x="47539" y="25174"/>
                </a:lnTo>
                <a:lnTo>
                  <a:pt x="42392" y="25174"/>
                </a:lnTo>
                <a:lnTo>
                  <a:pt x="42392" y="21497"/>
                </a:lnTo>
                <a:lnTo>
                  <a:pt x="42392" y="25174"/>
                </a:lnTo>
                <a:lnTo>
                  <a:pt x="47539" y="25174"/>
                </a:lnTo>
                <a:lnTo>
                  <a:pt x="47539" y="28852"/>
                </a:lnTo>
                <a:lnTo>
                  <a:pt x="47539" y="25174"/>
                </a:lnTo>
                <a:lnTo>
                  <a:pt x="51173" y="25174"/>
                </a:lnTo>
                <a:lnTo>
                  <a:pt x="47539" y="25174"/>
                </a:lnTo>
                <a:lnTo>
                  <a:pt x="47539" y="21497"/>
                </a:lnTo>
                <a:lnTo>
                  <a:pt x="51173" y="21497"/>
                </a:lnTo>
                <a:lnTo>
                  <a:pt x="51173" y="31115"/>
                </a:lnTo>
                <a:lnTo>
                  <a:pt x="52687" y="31115"/>
                </a:lnTo>
                <a:close/>
              </a:path>
            </a:pathLst>
          </a:custGeom>
          <a:solidFill>
            <a:srgbClr val="FFFFFF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31" name="Google Shape;1500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EoB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AIPwAAECQAACc/AAApJAAAEAAAACYAAAAIAAAA//////////8="/>
              </a:ext>
            </a:extLst>
          </p:cNvSpPr>
          <p:nvPr/>
        </p:nvSpPr>
        <p:spPr>
          <a:xfrm>
            <a:off x="10246360" y="5862320"/>
            <a:ext cx="19685" cy="15875"/>
          </a:xfrm>
          <a:custGeom>
            <a:avLst/>
            <a:gdLst/>
            <a:ahLst/>
            <a:cxnLst/>
            <a:rect l="0" t="0" r="19685" b="15875"/>
            <a:pathLst>
              <a:path w="19685" h="15875">
                <a:moveTo>
                  <a:pt x="3763" y="15875"/>
                </a:moveTo>
                <a:lnTo>
                  <a:pt x="8684" y="15875"/>
                </a:lnTo>
                <a:lnTo>
                  <a:pt x="8684" y="12646"/>
                </a:lnTo>
                <a:lnTo>
                  <a:pt x="19685" y="12646"/>
                </a:lnTo>
                <a:lnTo>
                  <a:pt x="19685" y="9148"/>
                </a:lnTo>
                <a:lnTo>
                  <a:pt x="15921" y="9148"/>
                </a:lnTo>
                <a:lnTo>
                  <a:pt x="15921" y="6726"/>
                </a:lnTo>
                <a:lnTo>
                  <a:pt x="12158" y="6726"/>
                </a:lnTo>
                <a:lnTo>
                  <a:pt x="12158" y="3497"/>
                </a:lnTo>
                <a:lnTo>
                  <a:pt x="15921" y="3497"/>
                </a:lnTo>
                <a:lnTo>
                  <a:pt x="15921" y="6726"/>
                </a:lnTo>
                <a:lnTo>
                  <a:pt x="15921" y="3497"/>
                </a:lnTo>
                <a:lnTo>
                  <a:pt x="8684" y="3497"/>
                </a:lnTo>
                <a:lnTo>
                  <a:pt x="8684" y="6726"/>
                </a:lnTo>
                <a:lnTo>
                  <a:pt x="3763" y="6726"/>
                </a:lnTo>
                <a:lnTo>
                  <a:pt x="3763" y="0"/>
                </a:lnTo>
                <a:lnTo>
                  <a:pt x="0" y="3497"/>
                </a:lnTo>
                <a:lnTo>
                  <a:pt x="0" y="12646"/>
                </a:lnTo>
                <a:lnTo>
                  <a:pt x="3763" y="12646"/>
                </a:lnTo>
                <a:lnTo>
                  <a:pt x="0" y="12646"/>
                </a:lnTo>
                <a:lnTo>
                  <a:pt x="0" y="15875"/>
                </a:lnTo>
                <a:lnTo>
                  <a:pt x="3763" y="15875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32" name="Google Shape;1501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EB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DJPwAA9SMAAP0/AABGJAAAEAAAACYAAAAIAAAA//////////8="/>
              </a:ext>
            </a:extLst>
          </p:cNvSpPr>
          <p:nvPr/>
        </p:nvSpPr>
        <p:spPr>
          <a:xfrm>
            <a:off x="10368915" y="5845175"/>
            <a:ext cx="33020" cy="51435"/>
          </a:xfrm>
          <a:custGeom>
            <a:avLst/>
            <a:gdLst/>
            <a:ahLst/>
            <a:cxnLst/>
            <a:rect l="0" t="0" r="33020" b="51435"/>
            <a:pathLst>
              <a:path w="33020" h="51435">
                <a:moveTo>
                  <a:pt x="13324" y="51435"/>
                </a:moveTo>
                <a:lnTo>
                  <a:pt x="0" y="2165"/>
                </a:lnTo>
                <a:lnTo>
                  <a:pt x="17089" y="0"/>
                </a:lnTo>
                <a:lnTo>
                  <a:pt x="33020" y="44667"/>
                </a:lnTo>
                <a:lnTo>
                  <a:pt x="13324" y="51435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33" name="Google Shape;1502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EA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AfQQAA7SQAAEhBAAA3JQAAEAAAACYAAAAIAAAA//////////8="/>
              </a:ext>
            </a:extLst>
          </p:cNvSpPr>
          <p:nvPr/>
        </p:nvSpPr>
        <p:spPr>
          <a:xfrm>
            <a:off x="10586085" y="6002655"/>
            <a:ext cx="26035" cy="46990"/>
          </a:xfrm>
          <a:custGeom>
            <a:avLst/>
            <a:gdLst/>
            <a:ahLst/>
            <a:cxnLst/>
            <a:rect l="0" t="0" r="26035" b="46990"/>
            <a:pathLst>
              <a:path w="26035" h="46990">
                <a:moveTo>
                  <a:pt x="0" y="46990"/>
                </a:moveTo>
                <a:lnTo>
                  <a:pt x="0" y="0"/>
                </a:lnTo>
                <a:lnTo>
                  <a:pt x="7313" y="10504"/>
                </a:lnTo>
                <a:lnTo>
                  <a:pt x="12286" y="10504"/>
                </a:lnTo>
                <a:lnTo>
                  <a:pt x="26035" y="23495"/>
                </a:lnTo>
                <a:lnTo>
                  <a:pt x="26035" y="31787"/>
                </a:lnTo>
                <a:lnTo>
                  <a:pt x="0" y="46990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34" name="Google Shape;1503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HcC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ClNQAABRcAAMI+AABqHQAAEAAAACYAAAAIAAAA//////////8="/>
              </a:ext>
            </a:extLst>
          </p:cNvSpPr>
          <p:nvPr/>
        </p:nvSpPr>
        <p:spPr>
          <a:xfrm>
            <a:off x="8720455" y="3742055"/>
            <a:ext cx="1481455" cy="1039495"/>
          </a:xfrm>
          <a:custGeom>
            <a:avLst/>
            <a:gdLst/>
            <a:ahLst/>
            <a:cxnLst/>
            <a:rect l="0" t="0" r="1481455" b="1039495"/>
            <a:pathLst>
              <a:path w="1481455" h="1039495">
                <a:moveTo>
                  <a:pt x="535360" y="59336"/>
                </a:moveTo>
                <a:lnTo>
                  <a:pt x="535360" y="65105"/>
                </a:lnTo>
                <a:lnTo>
                  <a:pt x="542850" y="65105"/>
                </a:lnTo>
                <a:lnTo>
                  <a:pt x="542850" y="68676"/>
                </a:lnTo>
                <a:lnTo>
                  <a:pt x="549141" y="68676"/>
                </a:lnTo>
                <a:lnTo>
                  <a:pt x="549141" y="71973"/>
                </a:lnTo>
                <a:lnTo>
                  <a:pt x="553036" y="71973"/>
                </a:lnTo>
                <a:lnTo>
                  <a:pt x="553036" y="75544"/>
                </a:lnTo>
                <a:lnTo>
                  <a:pt x="558129" y="75544"/>
                </a:lnTo>
                <a:lnTo>
                  <a:pt x="558129" y="84884"/>
                </a:lnTo>
                <a:lnTo>
                  <a:pt x="562024" y="89554"/>
                </a:lnTo>
                <a:lnTo>
                  <a:pt x="565918" y="89554"/>
                </a:lnTo>
                <a:lnTo>
                  <a:pt x="565918" y="93126"/>
                </a:lnTo>
                <a:lnTo>
                  <a:pt x="569513" y="93126"/>
                </a:lnTo>
                <a:lnTo>
                  <a:pt x="569513" y="96422"/>
                </a:lnTo>
                <a:lnTo>
                  <a:pt x="569513" y="93126"/>
                </a:lnTo>
                <a:lnTo>
                  <a:pt x="573408" y="93126"/>
                </a:lnTo>
                <a:lnTo>
                  <a:pt x="573408" y="99993"/>
                </a:lnTo>
                <a:lnTo>
                  <a:pt x="575805" y="99993"/>
                </a:lnTo>
                <a:lnTo>
                  <a:pt x="575805" y="103564"/>
                </a:lnTo>
                <a:lnTo>
                  <a:pt x="579699" y="103564"/>
                </a:lnTo>
                <a:lnTo>
                  <a:pt x="579699" y="106861"/>
                </a:lnTo>
                <a:lnTo>
                  <a:pt x="583594" y="103564"/>
                </a:lnTo>
                <a:lnTo>
                  <a:pt x="587189" y="103564"/>
                </a:lnTo>
                <a:lnTo>
                  <a:pt x="587189" y="106861"/>
                </a:lnTo>
                <a:lnTo>
                  <a:pt x="600071" y="106861"/>
                </a:lnTo>
                <a:lnTo>
                  <a:pt x="600071" y="109333"/>
                </a:lnTo>
                <a:lnTo>
                  <a:pt x="606362" y="109333"/>
                </a:lnTo>
                <a:lnTo>
                  <a:pt x="606362" y="116201"/>
                </a:lnTo>
                <a:lnTo>
                  <a:pt x="613852" y="116201"/>
                </a:lnTo>
                <a:lnTo>
                  <a:pt x="613852" y="120871"/>
                </a:lnTo>
                <a:lnTo>
                  <a:pt x="617747" y="120871"/>
                </a:lnTo>
                <a:lnTo>
                  <a:pt x="613852" y="120871"/>
                </a:lnTo>
                <a:lnTo>
                  <a:pt x="613852" y="124442"/>
                </a:lnTo>
                <a:lnTo>
                  <a:pt x="617747" y="124442"/>
                </a:lnTo>
                <a:lnTo>
                  <a:pt x="617747" y="128013"/>
                </a:lnTo>
                <a:lnTo>
                  <a:pt x="613852" y="128013"/>
                </a:lnTo>
                <a:lnTo>
                  <a:pt x="613852" y="134881"/>
                </a:lnTo>
                <a:lnTo>
                  <a:pt x="617747" y="134881"/>
                </a:lnTo>
                <a:lnTo>
                  <a:pt x="617747" y="137079"/>
                </a:lnTo>
                <a:lnTo>
                  <a:pt x="613852" y="137079"/>
                </a:lnTo>
                <a:lnTo>
                  <a:pt x="617747" y="137079"/>
                </a:lnTo>
                <a:lnTo>
                  <a:pt x="617747" y="140650"/>
                </a:lnTo>
                <a:lnTo>
                  <a:pt x="610257" y="140650"/>
                </a:lnTo>
                <a:lnTo>
                  <a:pt x="610257" y="144221"/>
                </a:lnTo>
                <a:lnTo>
                  <a:pt x="596177" y="144221"/>
                </a:lnTo>
                <a:lnTo>
                  <a:pt x="596177" y="140650"/>
                </a:lnTo>
                <a:lnTo>
                  <a:pt x="592282" y="140650"/>
                </a:lnTo>
                <a:lnTo>
                  <a:pt x="592282" y="144221"/>
                </a:lnTo>
                <a:lnTo>
                  <a:pt x="596177" y="144221"/>
                </a:lnTo>
                <a:lnTo>
                  <a:pt x="596177" y="148891"/>
                </a:lnTo>
                <a:lnTo>
                  <a:pt x="592282" y="148891"/>
                </a:lnTo>
                <a:lnTo>
                  <a:pt x="592282" y="155759"/>
                </a:lnTo>
                <a:lnTo>
                  <a:pt x="596177" y="155759"/>
                </a:lnTo>
                <a:lnTo>
                  <a:pt x="596177" y="159330"/>
                </a:lnTo>
                <a:lnTo>
                  <a:pt x="600071" y="159330"/>
                </a:lnTo>
                <a:lnTo>
                  <a:pt x="600071" y="161528"/>
                </a:lnTo>
                <a:lnTo>
                  <a:pt x="602468" y="161528"/>
                </a:lnTo>
                <a:lnTo>
                  <a:pt x="602468" y="165099"/>
                </a:lnTo>
                <a:lnTo>
                  <a:pt x="610257" y="165099"/>
                </a:lnTo>
                <a:lnTo>
                  <a:pt x="610257" y="168670"/>
                </a:lnTo>
                <a:lnTo>
                  <a:pt x="613852" y="168670"/>
                </a:lnTo>
                <a:lnTo>
                  <a:pt x="613852" y="175538"/>
                </a:lnTo>
                <a:lnTo>
                  <a:pt x="617747" y="175538"/>
                </a:lnTo>
                <a:lnTo>
                  <a:pt x="617747" y="180208"/>
                </a:lnTo>
                <a:lnTo>
                  <a:pt x="622840" y="180208"/>
                </a:lnTo>
                <a:lnTo>
                  <a:pt x="622840" y="175538"/>
                </a:lnTo>
                <a:lnTo>
                  <a:pt x="622840" y="180208"/>
                </a:lnTo>
                <a:lnTo>
                  <a:pt x="626734" y="180208"/>
                </a:lnTo>
                <a:lnTo>
                  <a:pt x="626734" y="175538"/>
                </a:lnTo>
                <a:lnTo>
                  <a:pt x="626734" y="180208"/>
                </a:lnTo>
                <a:lnTo>
                  <a:pt x="630329" y="180208"/>
                </a:lnTo>
                <a:lnTo>
                  <a:pt x="630329" y="183779"/>
                </a:lnTo>
                <a:lnTo>
                  <a:pt x="630329" y="180208"/>
                </a:lnTo>
                <a:lnTo>
                  <a:pt x="630329" y="183779"/>
                </a:lnTo>
                <a:lnTo>
                  <a:pt x="633026" y="183779"/>
                </a:lnTo>
                <a:lnTo>
                  <a:pt x="633026" y="187076"/>
                </a:lnTo>
                <a:lnTo>
                  <a:pt x="630329" y="187076"/>
                </a:lnTo>
                <a:lnTo>
                  <a:pt x="630329" y="189548"/>
                </a:lnTo>
                <a:lnTo>
                  <a:pt x="633026" y="189548"/>
                </a:lnTo>
                <a:lnTo>
                  <a:pt x="633026" y="196416"/>
                </a:lnTo>
                <a:lnTo>
                  <a:pt x="636920" y="196416"/>
                </a:lnTo>
                <a:lnTo>
                  <a:pt x="633026" y="199987"/>
                </a:lnTo>
                <a:lnTo>
                  <a:pt x="636920" y="199987"/>
                </a:lnTo>
                <a:lnTo>
                  <a:pt x="636920" y="203558"/>
                </a:lnTo>
                <a:lnTo>
                  <a:pt x="640515" y="203558"/>
                </a:lnTo>
                <a:lnTo>
                  <a:pt x="640515" y="216195"/>
                </a:lnTo>
                <a:lnTo>
                  <a:pt x="636920" y="216195"/>
                </a:lnTo>
                <a:lnTo>
                  <a:pt x="640515" y="216195"/>
                </a:lnTo>
                <a:lnTo>
                  <a:pt x="640515" y="228007"/>
                </a:lnTo>
                <a:lnTo>
                  <a:pt x="644410" y="228007"/>
                </a:lnTo>
                <a:lnTo>
                  <a:pt x="644410" y="234875"/>
                </a:lnTo>
                <a:lnTo>
                  <a:pt x="640515" y="234875"/>
                </a:lnTo>
                <a:lnTo>
                  <a:pt x="644410" y="237072"/>
                </a:lnTo>
                <a:lnTo>
                  <a:pt x="651900" y="237072"/>
                </a:lnTo>
                <a:lnTo>
                  <a:pt x="651900" y="240644"/>
                </a:lnTo>
                <a:lnTo>
                  <a:pt x="658491" y="240644"/>
                </a:lnTo>
                <a:lnTo>
                  <a:pt x="658491" y="244215"/>
                </a:lnTo>
                <a:lnTo>
                  <a:pt x="656993" y="244215"/>
                </a:lnTo>
                <a:lnTo>
                  <a:pt x="656993" y="255753"/>
                </a:lnTo>
                <a:lnTo>
                  <a:pt x="658491" y="255753"/>
                </a:lnTo>
                <a:lnTo>
                  <a:pt x="656993" y="259324"/>
                </a:lnTo>
                <a:lnTo>
                  <a:pt x="656993" y="262895"/>
                </a:lnTo>
                <a:lnTo>
                  <a:pt x="651900" y="262895"/>
                </a:lnTo>
                <a:lnTo>
                  <a:pt x="656993" y="262895"/>
                </a:lnTo>
                <a:lnTo>
                  <a:pt x="656993" y="265093"/>
                </a:lnTo>
                <a:lnTo>
                  <a:pt x="658491" y="265093"/>
                </a:lnTo>
                <a:lnTo>
                  <a:pt x="658491" y="268664"/>
                </a:lnTo>
                <a:lnTo>
                  <a:pt x="667179" y="268664"/>
                </a:lnTo>
                <a:lnTo>
                  <a:pt x="667179" y="271960"/>
                </a:lnTo>
                <a:lnTo>
                  <a:pt x="674968" y="271960"/>
                </a:lnTo>
                <a:lnTo>
                  <a:pt x="674968" y="280202"/>
                </a:lnTo>
                <a:lnTo>
                  <a:pt x="678563" y="280202"/>
                </a:lnTo>
                <a:lnTo>
                  <a:pt x="678563" y="283773"/>
                </a:lnTo>
                <a:lnTo>
                  <a:pt x="687550" y="283773"/>
                </a:lnTo>
                <a:lnTo>
                  <a:pt x="687550" y="287344"/>
                </a:lnTo>
                <a:lnTo>
                  <a:pt x="687550" y="283773"/>
                </a:lnTo>
                <a:lnTo>
                  <a:pt x="688749" y="283773"/>
                </a:lnTo>
                <a:lnTo>
                  <a:pt x="688749" y="287344"/>
                </a:lnTo>
                <a:lnTo>
                  <a:pt x="692643" y="287344"/>
                </a:lnTo>
                <a:lnTo>
                  <a:pt x="692643" y="293113"/>
                </a:lnTo>
                <a:lnTo>
                  <a:pt x="705226" y="293113"/>
                </a:lnTo>
                <a:lnTo>
                  <a:pt x="705226" y="296409"/>
                </a:lnTo>
                <a:lnTo>
                  <a:pt x="709121" y="296409"/>
                </a:lnTo>
                <a:lnTo>
                  <a:pt x="709121" y="293113"/>
                </a:lnTo>
                <a:lnTo>
                  <a:pt x="713015" y="293113"/>
                </a:lnTo>
                <a:lnTo>
                  <a:pt x="713015" y="308222"/>
                </a:lnTo>
                <a:lnTo>
                  <a:pt x="709121" y="308222"/>
                </a:lnTo>
                <a:lnTo>
                  <a:pt x="709121" y="331297"/>
                </a:lnTo>
                <a:lnTo>
                  <a:pt x="713015" y="331297"/>
                </a:lnTo>
                <a:lnTo>
                  <a:pt x="713015" y="328001"/>
                </a:lnTo>
                <a:lnTo>
                  <a:pt x="713015" y="331297"/>
                </a:lnTo>
                <a:lnTo>
                  <a:pt x="715412" y="331297"/>
                </a:lnTo>
                <a:lnTo>
                  <a:pt x="715412" y="334869"/>
                </a:lnTo>
                <a:lnTo>
                  <a:pt x="719307" y="334869"/>
                </a:lnTo>
                <a:lnTo>
                  <a:pt x="719307" y="340637"/>
                </a:lnTo>
                <a:lnTo>
                  <a:pt x="726796" y="340637"/>
                </a:lnTo>
                <a:lnTo>
                  <a:pt x="726796" y="344209"/>
                </a:lnTo>
                <a:lnTo>
                  <a:pt x="731889" y="344209"/>
                </a:lnTo>
                <a:lnTo>
                  <a:pt x="731889" y="348879"/>
                </a:lnTo>
                <a:lnTo>
                  <a:pt x="753459" y="348879"/>
                </a:lnTo>
                <a:lnTo>
                  <a:pt x="753459" y="352450"/>
                </a:lnTo>
                <a:lnTo>
                  <a:pt x="757354" y="352450"/>
                </a:lnTo>
                <a:lnTo>
                  <a:pt x="757354" y="355746"/>
                </a:lnTo>
                <a:lnTo>
                  <a:pt x="762447" y="359318"/>
                </a:lnTo>
                <a:lnTo>
                  <a:pt x="766042" y="362913"/>
                </a:lnTo>
                <a:lnTo>
                  <a:pt x="762447" y="362913"/>
                </a:lnTo>
                <a:lnTo>
                  <a:pt x="762447" y="365086"/>
                </a:lnTo>
                <a:lnTo>
                  <a:pt x="766042" y="365086"/>
                </a:lnTo>
                <a:lnTo>
                  <a:pt x="766042" y="368658"/>
                </a:lnTo>
                <a:lnTo>
                  <a:pt x="769937" y="368658"/>
                </a:lnTo>
                <a:lnTo>
                  <a:pt x="769937" y="380195"/>
                </a:lnTo>
                <a:lnTo>
                  <a:pt x="772633" y="383767"/>
                </a:lnTo>
                <a:lnTo>
                  <a:pt x="772633" y="387338"/>
                </a:lnTo>
                <a:lnTo>
                  <a:pt x="780123" y="387338"/>
                </a:lnTo>
                <a:lnTo>
                  <a:pt x="780123" y="390634"/>
                </a:lnTo>
                <a:lnTo>
                  <a:pt x="776228" y="390634"/>
                </a:lnTo>
                <a:lnTo>
                  <a:pt x="780123" y="390634"/>
                </a:lnTo>
                <a:lnTo>
                  <a:pt x="780123" y="396403"/>
                </a:lnTo>
                <a:lnTo>
                  <a:pt x="784017" y="396403"/>
                </a:lnTo>
                <a:lnTo>
                  <a:pt x="784017" y="403546"/>
                </a:lnTo>
                <a:lnTo>
                  <a:pt x="787612" y="403546"/>
                </a:lnTo>
                <a:lnTo>
                  <a:pt x="791507" y="408216"/>
                </a:lnTo>
                <a:lnTo>
                  <a:pt x="796600" y="403546"/>
                </a:lnTo>
                <a:lnTo>
                  <a:pt x="796600" y="408216"/>
                </a:lnTo>
                <a:lnTo>
                  <a:pt x="801693" y="408216"/>
                </a:lnTo>
                <a:lnTo>
                  <a:pt x="801693" y="415083"/>
                </a:lnTo>
                <a:lnTo>
                  <a:pt x="806786" y="415083"/>
                </a:lnTo>
                <a:lnTo>
                  <a:pt x="806786" y="420852"/>
                </a:lnTo>
                <a:lnTo>
                  <a:pt x="814275" y="420852"/>
                </a:lnTo>
                <a:lnTo>
                  <a:pt x="814275" y="424423"/>
                </a:lnTo>
                <a:lnTo>
                  <a:pt x="818170" y="424423"/>
                </a:lnTo>
                <a:lnTo>
                  <a:pt x="814275" y="424423"/>
                </a:lnTo>
                <a:lnTo>
                  <a:pt x="810680" y="428018"/>
                </a:lnTo>
                <a:lnTo>
                  <a:pt x="810680" y="431291"/>
                </a:lnTo>
                <a:lnTo>
                  <a:pt x="814275" y="435961"/>
                </a:lnTo>
                <a:lnTo>
                  <a:pt x="814275" y="448872"/>
                </a:lnTo>
                <a:lnTo>
                  <a:pt x="818170" y="448872"/>
                </a:lnTo>
                <a:lnTo>
                  <a:pt x="818170" y="452444"/>
                </a:lnTo>
                <a:lnTo>
                  <a:pt x="814275" y="452444"/>
                </a:lnTo>
                <a:lnTo>
                  <a:pt x="814275" y="459311"/>
                </a:lnTo>
                <a:lnTo>
                  <a:pt x="810680" y="459311"/>
                </a:lnTo>
                <a:lnTo>
                  <a:pt x="810680" y="462882"/>
                </a:lnTo>
                <a:lnTo>
                  <a:pt x="806786" y="462882"/>
                </a:lnTo>
                <a:lnTo>
                  <a:pt x="806786" y="467552"/>
                </a:lnTo>
                <a:lnTo>
                  <a:pt x="797798" y="467552"/>
                </a:lnTo>
                <a:lnTo>
                  <a:pt x="797798" y="468651"/>
                </a:lnTo>
                <a:lnTo>
                  <a:pt x="791507" y="468651"/>
                </a:lnTo>
                <a:lnTo>
                  <a:pt x="791507" y="472223"/>
                </a:lnTo>
                <a:lnTo>
                  <a:pt x="796600" y="472223"/>
                </a:lnTo>
                <a:lnTo>
                  <a:pt x="796600" y="476893"/>
                </a:lnTo>
                <a:lnTo>
                  <a:pt x="797798" y="476893"/>
                </a:lnTo>
                <a:lnTo>
                  <a:pt x="797798" y="483760"/>
                </a:lnTo>
                <a:lnTo>
                  <a:pt x="796600" y="483760"/>
                </a:lnTo>
                <a:lnTo>
                  <a:pt x="797798" y="483760"/>
                </a:lnTo>
                <a:lnTo>
                  <a:pt x="791507" y="483760"/>
                </a:lnTo>
                <a:lnTo>
                  <a:pt x="791507" y="487331"/>
                </a:lnTo>
                <a:lnTo>
                  <a:pt x="787612" y="487331"/>
                </a:lnTo>
                <a:lnTo>
                  <a:pt x="787612" y="483760"/>
                </a:lnTo>
                <a:lnTo>
                  <a:pt x="780123" y="483760"/>
                </a:lnTo>
                <a:lnTo>
                  <a:pt x="780123" y="487331"/>
                </a:lnTo>
                <a:lnTo>
                  <a:pt x="776228" y="487331"/>
                </a:lnTo>
                <a:lnTo>
                  <a:pt x="776228" y="493100"/>
                </a:lnTo>
                <a:lnTo>
                  <a:pt x="769937" y="493100"/>
                </a:lnTo>
                <a:lnTo>
                  <a:pt x="769937" y="499968"/>
                </a:lnTo>
                <a:lnTo>
                  <a:pt x="772633" y="499968"/>
                </a:lnTo>
                <a:lnTo>
                  <a:pt x="772633" y="504638"/>
                </a:lnTo>
                <a:lnTo>
                  <a:pt x="769937" y="504638"/>
                </a:lnTo>
                <a:lnTo>
                  <a:pt x="769937" y="508209"/>
                </a:lnTo>
                <a:lnTo>
                  <a:pt x="766042" y="504638"/>
                </a:lnTo>
                <a:lnTo>
                  <a:pt x="766042" y="508209"/>
                </a:lnTo>
                <a:lnTo>
                  <a:pt x="762447" y="508209"/>
                </a:lnTo>
                <a:lnTo>
                  <a:pt x="766042" y="508209"/>
                </a:lnTo>
                <a:lnTo>
                  <a:pt x="762447" y="511804"/>
                </a:lnTo>
                <a:lnTo>
                  <a:pt x="757354" y="511804"/>
                </a:lnTo>
                <a:lnTo>
                  <a:pt x="757354" y="515077"/>
                </a:lnTo>
                <a:lnTo>
                  <a:pt x="753459" y="515077"/>
                </a:lnTo>
                <a:lnTo>
                  <a:pt x="753459" y="518648"/>
                </a:lnTo>
                <a:lnTo>
                  <a:pt x="753459" y="515077"/>
                </a:lnTo>
                <a:lnTo>
                  <a:pt x="749565" y="515077"/>
                </a:lnTo>
                <a:lnTo>
                  <a:pt x="749565" y="518648"/>
                </a:lnTo>
                <a:lnTo>
                  <a:pt x="745970" y="518648"/>
                </a:lnTo>
                <a:lnTo>
                  <a:pt x="749565" y="518648"/>
                </a:lnTo>
                <a:lnTo>
                  <a:pt x="745970" y="518648"/>
                </a:lnTo>
                <a:lnTo>
                  <a:pt x="749565" y="518648"/>
                </a:lnTo>
                <a:lnTo>
                  <a:pt x="749565" y="520846"/>
                </a:lnTo>
                <a:lnTo>
                  <a:pt x="745970" y="520846"/>
                </a:lnTo>
                <a:lnTo>
                  <a:pt x="745970" y="527988"/>
                </a:lnTo>
                <a:lnTo>
                  <a:pt x="742075" y="527988"/>
                </a:lnTo>
                <a:lnTo>
                  <a:pt x="766042" y="527988"/>
                </a:lnTo>
                <a:lnTo>
                  <a:pt x="780123" y="531559"/>
                </a:lnTo>
                <a:lnTo>
                  <a:pt x="878986" y="531559"/>
                </a:lnTo>
                <a:lnTo>
                  <a:pt x="875092" y="531559"/>
                </a:lnTo>
                <a:lnTo>
                  <a:pt x="878986" y="535955"/>
                </a:lnTo>
                <a:lnTo>
                  <a:pt x="878986" y="531559"/>
                </a:lnTo>
                <a:lnTo>
                  <a:pt x="878986" y="535955"/>
                </a:lnTo>
                <a:lnTo>
                  <a:pt x="881682" y="535955"/>
                </a:lnTo>
                <a:lnTo>
                  <a:pt x="881682" y="539526"/>
                </a:lnTo>
                <a:lnTo>
                  <a:pt x="881682" y="535955"/>
                </a:lnTo>
                <a:lnTo>
                  <a:pt x="885277" y="539550"/>
                </a:lnTo>
                <a:lnTo>
                  <a:pt x="885277" y="535955"/>
                </a:lnTo>
                <a:lnTo>
                  <a:pt x="885277" y="539526"/>
                </a:lnTo>
                <a:lnTo>
                  <a:pt x="893067" y="539526"/>
                </a:lnTo>
                <a:lnTo>
                  <a:pt x="893067" y="543097"/>
                </a:lnTo>
                <a:lnTo>
                  <a:pt x="893067" y="539526"/>
                </a:lnTo>
                <a:lnTo>
                  <a:pt x="901755" y="539526"/>
                </a:lnTo>
                <a:lnTo>
                  <a:pt x="901755" y="543097"/>
                </a:lnTo>
                <a:lnTo>
                  <a:pt x="905649" y="543097"/>
                </a:lnTo>
                <a:lnTo>
                  <a:pt x="905649" y="539526"/>
                </a:lnTo>
                <a:lnTo>
                  <a:pt x="905649" y="543097"/>
                </a:lnTo>
                <a:lnTo>
                  <a:pt x="915835" y="543097"/>
                </a:lnTo>
                <a:lnTo>
                  <a:pt x="911941" y="543097"/>
                </a:lnTo>
                <a:lnTo>
                  <a:pt x="911941" y="545295"/>
                </a:lnTo>
                <a:lnTo>
                  <a:pt x="915835" y="543097"/>
                </a:lnTo>
                <a:lnTo>
                  <a:pt x="915835" y="545295"/>
                </a:lnTo>
                <a:lnTo>
                  <a:pt x="915835" y="543097"/>
                </a:lnTo>
                <a:lnTo>
                  <a:pt x="915835" y="545295"/>
                </a:lnTo>
                <a:lnTo>
                  <a:pt x="915835" y="543097"/>
                </a:lnTo>
                <a:lnTo>
                  <a:pt x="915835" y="545295"/>
                </a:lnTo>
                <a:lnTo>
                  <a:pt x="915835" y="543097"/>
                </a:lnTo>
                <a:lnTo>
                  <a:pt x="919730" y="543097"/>
                </a:lnTo>
                <a:lnTo>
                  <a:pt x="919730" y="545295"/>
                </a:lnTo>
                <a:lnTo>
                  <a:pt x="927220" y="545295"/>
                </a:lnTo>
                <a:lnTo>
                  <a:pt x="927220" y="548866"/>
                </a:lnTo>
                <a:lnTo>
                  <a:pt x="931114" y="552437"/>
                </a:lnTo>
                <a:lnTo>
                  <a:pt x="931114" y="548866"/>
                </a:lnTo>
                <a:lnTo>
                  <a:pt x="949988" y="548866"/>
                </a:lnTo>
                <a:lnTo>
                  <a:pt x="946393" y="548866"/>
                </a:lnTo>
                <a:lnTo>
                  <a:pt x="964069" y="548866"/>
                </a:lnTo>
                <a:lnTo>
                  <a:pt x="964069" y="552437"/>
                </a:lnTo>
                <a:lnTo>
                  <a:pt x="967664" y="552437"/>
                </a:lnTo>
                <a:lnTo>
                  <a:pt x="967664" y="548866"/>
                </a:lnTo>
                <a:lnTo>
                  <a:pt x="971558" y="548866"/>
                </a:lnTo>
                <a:lnTo>
                  <a:pt x="971558" y="552437"/>
                </a:lnTo>
                <a:lnTo>
                  <a:pt x="976651" y="552437"/>
                </a:lnTo>
                <a:lnTo>
                  <a:pt x="976651" y="555734"/>
                </a:lnTo>
                <a:lnTo>
                  <a:pt x="976651" y="552437"/>
                </a:lnTo>
                <a:lnTo>
                  <a:pt x="976651" y="555734"/>
                </a:lnTo>
                <a:lnTo>
                  <a:pt x="980546" y="555734"/>
                </a:lnTo>
                <a:lnTo>
                  <a:pt x="976651" y="555734"/>
                </a:lnTo>
                <a:lnTo>
                  <a:pt x="980546" y="555734"/>
                </a:lnTo>
                <a:lnTo>
                  <a:pt x="976651" y="555734"/>
                </a:lnTo>
                <a:lnTo>
                  <a:pt x="980546" y="555734"/>
                </a:lnTo>
                <a:lnTo>
                  <a:pt x="980546" y="559305"/>
                </a:lnTo>
                <a:lnTo>
                  <a:pt x="976651" y="559305"/>
                </a:lnTo>
                <a:lnTo>
                  <a:pt x="980546" y="559305"/>
                </a:lnTo>
                <a:lnTo>
                  <a:pt x="980546" y="563975"/>
                </a:lnTo>
                <a:lnTo>
                  <a:pt x="984441" y="563975"/>
                </a:lnTo>
                <a:lnTo>
                  <a:pt x="984441" y="567546"/>
                </a:lnTo>
                <a:lnTo>
                  <a:pt x="988036" y="567546"/>
                </a:lnTo>
                <a:lnTo>
                  <a:pt x="988036" y="563975"/>
                </a:lnTo>
                <a:lnTo>
                  <a:pt x="994327" y="563975"/>
                </a:lnTo>
                <a:lnTo>
                  <a:pt x="994327" y="568645"/>
                </a:lnTo>
                <a:lnTo>
                  <a:pt x="991930" y="568645"/>
                </a:lnTo>
                <a:lnTo>
                  <a:pt x="994327" y="568645"/>
                </a:lnTo>
                <a:lnTo>
                  <a:pt x="991930" y="568645"/>
                </a:lnTo>
                <a:lnTo>
                  <a:pt x="994327" y="568645"/>
                </a:lnTo>
                <a:lnTo>
                  <a:pt x="994327" y="572216"/>
                </a:lnTo>
                <a:lnTo>
                  <a:pt x="991930" y="572216"/>
                </a:lnTo>
                <a:lnTo>
                  <a:pt x="994327" y="572216"/>
                </a:lnTo>
                <a:lnTo>
                  <a:pt x="991930" y="572216"/>
                </a:lnTo>
                <a:lnTo>
                  <a:pt x="994327" y="572216"/>
                </a:lnTo>
                <a:lnTo>
                  <a:pt x="991930" y="572216"/>
                </a:lnTo>
                <a:lnTo>
                  <a:pt x="991930" y="576886"/>
                </a:lnTo>
                <a:lnTo>
                  <a:pt x="994327" y="576886"/>
                </a:lnTo>
                <a:lnTo>
                  <a:pt x="991930" y="576886"/>
                </a:lnTo>
                <a:lnTo>
                  <a:pt x="994327" y="576886"/>
                </a:lnTo>
                <a:lnTo>
                  <a:pt x="991930" y="576886"/>
                </a:lnTo>
                <a:lnTo>
                  <a:pt x="991930" y="580183"/>
                </a:lnTo>
                <a:lnTo>
                  <a:pt x="994327" y="580183"/>
                </a:lnTo>
                <a:lnTo>
                  <a:pt x="994327" y="583754"/>
                </a:lnTo>
                <a:lnTo>
                  <a:pt x="1002116" y="583754"/>
                </a:lnTo>
                <a:lnTo>
                  <a:pt x="1002116" y="587325"/>
                </a:lnTo>
                <a:lnTo>
                  <a:pt x="998222" y="587325"/>
                </a:lnTo>
                <a:lnTo>
                  <a:pt x="1002116" y="587325"/>
                </a:lnTo>
                <a:lnTo>
                  <a:pt x="998222" y="587325"/>
                </a:lnTo>
                <a:lnTo>
                  <a:pt x="998222" y="590622"/>
                </a:lnTo>
                <a:lnTo>
                  <a:pt x="1002116" y="590622"/>
                </a:lnTo>
                <a:lnTo>
                  <a:pt x="1002116" y="604632"/>
                </a:lnTo>
                <a:lnTo>
                  <a:pt x="998222" y="604632"/>
                </a:lnTo>
                <a:lnTo>
                  <a:pt x="998222" y="611774"/>
                </a:lnTo>
                <a:lnTo>
                  <a:pt x="1002116" y="611774"/>
                </a:lnTo>
                <a:lnTo>
                  <a:pt x="998222" y="615071"/>
                </a:lnTo>
                <a:lnTo>
                  <a:pt x="998222" y="618642"/>
                </a:lnTo>
                <a:lnTo>
                  <a:pt x="1002116" y="615071"/>
                </a:lnTo>
                <a:lnTo>
                  <a:pt x="1002116" y="618642"/>
                </a:lnTo>
                <a:lnTo>
                  <a:pt x="1002116" y="615071"/>
                </a:lnTo>
                <a:lnTo>
                  <a:pt x="1002116" y="618642"/>
                </a:lnTo>
                <a:lnTo>
                  <a:pt x="1005711" y="618642"/>
                </a:lnTo>
                <a:lnTo>
                  <a:pt x="1005711" y="620840"/>
                </a:lnTo>
                <a:lnTo>
                  <a:pt x="1018593" y="620840"/>
                </a:lnTo>
                <a:lnTo>
                  <a:pt x="1018593" y="624411"/>
                </a:lnTo>
                <a:lnTo>
                  <a:pt x="1024885" y="624411"/>
                </a:lnTo>
                <a:lnTo>
                  <a:pt x="1024885" y="627982"/>
                </a:lnTo>
                <a:lnTo>
                  <a:pt x="1028779" y="627982"/>
                </a:lnTo>
                <a:lnTo>
                  <a:pt x="1028779" y="631553"/>
                </a:lnTo>
                <a:lnTo>
                  <a:pt x="1024885" y="631553"/>
                </a:lnTo>
                <a:lnTo>
                  <a:pt x="1024885" y="636223"/>
                </a:lnTo>
                <a:lnTo>
                  <a:pt x="1028779" y="636223"/>
                </a:lnTo>
                <a:lnTo>
                  <a:pt x="1028779" y="648860"/>
                </a:lnTo>
                <a:lnTo>
                  <a:pt x="1032374" y="648860"/>
                </a:lnTo>
                <a:lnTo>
                  <a:pt x="1032374" y="646662"/>
                </a:lnTo>
                <a:lnTo>
                  <a:pt x="1032374" y="648860"/>
                </a:lnTo>
                <a:lnTo>
                  <a:pt x="1028779" y="648860"/>
                </a:lnTo>
                <a:lnTo>
                  <a:pt x="1028779" y="655727"/>
                </a:lnTo>
                <a:lnTo>
                  <a:pt x="1024885" y="655727"/>
                </a:lnTo>
                <a:lnTo>
                  <a:pt x="1024885" y="659299"/>
                </a:lnTo>
                <a:lnTo>
                  <a:pt x="1020990" y="659299"/>
                </a:lnTo>
                <a:lnTo>
                  <a:pt x="1020990" y="663969"/>
                </a:lnTo>
                <a:lnTo>
                  <a:pt x="1028779" y="663969"/>
                </a:lnTo>
                <a:lnTo>
                  <a:pt x="1028779" y="667540"/>
                </a:lnTo>
                <a:lnTo>
                  <a:pt x="1024885" y="667540"/>
                </a:lnTo>
                <a:lnTo>
                  <a:pt x="1028779" y="671111"/>
                </a:lnTo>
                <a:lnTo>
                  <a:pt x="1028779" y="673309"/>
                </a:lnTo>
                <a:lnTo>
                  <a:pt x="1020990" y="673309"/>
                </a:lnTo>
                <a:lnTo>
                  <a:pt x="1020990" y="680176"/>
                </a:lnTo>
                <a:lnTo>
                  <a:pt x="1240587" y="680176"/>
                </a:lnTo>
                <a:lnTo>
                  <a:pt x="1242984" y="676880"/>
                </a:lnTo>
                <a:lnTo>
                  <a:pt x="1246878" y="676880"/>
                </a:lnTo>
                <a:lnTo>
                  <a:pt x="1242984" y="676880"/>
                </a:lnTo>
                <a:lnTo>
                  <a:pt x="1246878" y="676880"/>
                </a:lnTo>
                <a:lnTo>
                  <a:pt x="1242984" y="676880"/>
                </a:lnTo>
                <a:lnTo>
                  <a:pt x="1246878" y="673309"/>
                </a:lnTo>
                <a:lnTo>
                  <a:pt x="1250773" y="673309"/>
                </a:lnTo>
                <a:lnTo>
                  <a:pt x="1250773" y="676880"/>
                </a:lnTo>
                <a:lnTo>
                  <a:pt x="1255566" y="676880"/>
                </a:lnTo>
                <a:lnTo>
                  <a:pt x="1255566" y="680176"/>
                </a:lnTo>
                <a:lnTo>
                  <a:pt x="1259461" y="676880"/>
                </a:lnTo>
                <a:lnTo>
                  <a:pt x="1259461" y="680176"/>
                </a:lnTo>
                <a:lnTo>
                  <a:pt x="1259461" y="676880"/>
                </a:lnTo>
                <a:lnTo>
                  <a:pt x="1263356" y="676880"/>
                </a:lnTo>
                <a:lnTo>
                  <a:pt x="1259461" y="676880"/>
                </a:lnTo>
                <a:lnTo>
                  <a:pt x="1269647" y="676880"/>
                </a:lnTo>
                <a:lnTo>
                  <a:pt x="1273542" y="673309"/>
                </a:lnTo>
                <a:lnTo>
                  <a:pt x="1269647" y="673309"/>
                </a:lnTo>
                <a:lnTo>
                  <a:pt x="1284926" y="673309"/>
                </a:lnTo>
                <a:lnTo>
                  <a:pt x="1284926" y="667540"/>
                </a:lnTo>
                <a:lnTo>
                  <a:pt x="1290019" y="667540"/>
                </a:lnTo>
                <a:lnTo>
                  <a:pt x="1290019" y="663969"/>
                </a:lnTo>
                <a:lnTo>
                  <a:pt x="1293614" y="663969"/>
                </a:lnTo>
                <a:lnTo>
                  <a:pt x="1293614" y="652431"/>
                </a:lnTo>
                <a:lnTo>
                  <a:pt x="1297508" y="652431"/>
                </a:lnTo>
                <a:lnTo>
                  <a:pt x="1297508" y="648860"/>
                </a:lnTo>
                <a:lnTo>
                  <a:pt x="1300205" y="648860"/>
                </a:lnTo>
                <a:lnTo>
                  <a:pt x="1300205" y="646662"/>
                </a:lnTo>
                <a:lnTo>
                  <a:pt x="1315184" y="646662"/>
                </a:lnTo>
                <a:lnTo>
                  <a:pt x="1315184" y="643091"/>
                </a:lnTo>
                <a:lnTo>
                  <a:pt x="1320277" y="643091"/>
                </a:lnTo>
                <a:lnTo>
                  <a:pt x="1320277" y="639520"/>
                </a:lnTo>
                <a:lnTo>
                  <a:pt x="1325370" y="639520"/>
                </a:lnTo>
                <a:lnTo>
                  <a:pt x="1325370" y="636223"/>
                </a:lnTo>
                <a:lnTo>
                  <a:pt x="1345742" y="636223"/>
                </a:lnTo>
                <a:lnTo>
                  <a:pt x="1341847" y="636223"/>
                </a:lnTo>
                <a:lnTo>
                  <a:pt x="1341847" y="631553"/>
                </a:lnTo>
                <a:lnTo>
                  <a:pt x="1345742" y="631553"/>
                </a:lnTo>
                <a:lnTo>
                  <a:pt x="1341847" y="631553"/>
                </a:lnTo>
                <a:lnTo>
                  <a:pt x="1345742" y="631553"/>
                </a:lnTo>
                <a:lnTo>
                  <a:pt x="1341847" y="631553"/>
                </a:lnTo>
                <a:lnTo>
                  <a:pt x="1345742" y="631553"/>
                </a:lnTo>
                <a:lnTo>
                  <a:pt x="1345742" y="624411"/>
                </a:lnTo>
                <a:lnTo>
                  <a:pt x="1349636" y="624411"/>
                </a:lnTo>
                <a:lnTo>
                  <a:pt x="1349636" y="620840"/>
                </a:lnTo>
                <a:lnTo>
                  <a:pt x="1352033" y="620840"/>
                </a:lnTo>
                <a:lnTo>
                  <a:pt x="1352033" y="618642"/>
                </a:lnTo>
                <a:lnTo>
                  <a:pt x="1352033" y="620840"/>
                </a:lnTo>
                <a:lnTo>
                  <a:pt x="1352033" y="618642"/>
                </a:lnTo>
                <a:lnTo>
                  <a:pt x="1364915" y="618642"/>
                </a:lnTo>
                <a:lnTo>
                  <a:pt x="1359822" y="618642"/>
                </a:lnTo>
                <a:lnTo>
                  <a:pt x="1364915" y="618642"/>
                </a:lnTo>
                <a:lnTo>
                  <a:pt x="1364915" y="615071"/>
                </a:lnTo>
                <a:lnTo>
                  <a:pt x="1368510" y="615071"/>
                </a:lnTo>
                <a:lnTo>
                  <a:pt x="1368510" y="608203"/>
                </a:lnTo>
                <a:lnTo>
                  <a:pt x="1372405" y="608203"/>
                </a:lnTo>
                <a:lnTo>
                  <a:pt x="1372405" y="604632"/>
                </a:lnTo>
                <a:lnTo>
                  <a:pt x="1376300" y="604632"/>
                </a:lnTo>
                <a:lnTo>
                  <a:pt x="1376300" y="599962"/>
                </a:lnTo>
                <a:lnTo>
                  <a:pt x="1379895" y="599962"/>
                </a:lnTo>
                <a:lnTo>
                  <a:pt x="1376300" y="599962"/>
                </a:lnTo>
                <a:lnTo>
                  <a:pt x="1376300" y="596665"/>
                </a:lnTo>
                <a:lnTo>
                  <a:pt x="1386186" y="596665"/>
                </a:lnTo>
                <a:lnTo>
                  <a:pt x="1386186" y="595292"/>
                </a:lnTo>
                <a:lnTo>
                  <a:pt x="1390081" y="595292"/>
                </a:lnTo>
                <a:lnTo>
                  <a:pt x="1395174" y="590622"/>
                </a:lnTo>
                <a:lnTo>
                  <a:pt x="1395174" y="595292"/>
                </a:lnTo>
                <a:lnTo>
                  <a:pt x="1399068" y="595292"/>
                </a:lnTo>
                <a:lnTo>
                  <a:pt x="1399068" y="587325"/>
                </a:lnTo>
                <a:lnTo>
                  <a:pt x="1402963" y="587325"/>
                </a:lnTo>
                <a:lnTo>
                  <a:pt x="1399068" y="587325"/>
                </a:lnTo>
                <a:lnTo>
                  <a:pt x="1402963" y="587325"/>
                </a:lnTo>
                <a:lnTo>
                  <a:pt x="1402963" y="583754"/>
                </a:lnTo>
                <a:lnTo>
                  <a:pt x="1402963" y="587325"/>
                </a:lnTo>
                <a:lnTo>
                  <a:pt x="1402963" y="583754"/>
                </a:lnTo>
                <a:lnTo>
                  <a:pt x="1409254" y="583754"/>
                </a:lnTo>
                <a:lnTo>
                  <a:pt x="1406558" y="583754"/>
                </a:lnTo>
                <a:lnTo>
                  <a:pt x="1409254" y="583754"/>
                </a:lnTo>
                <a:lnTo>
                  <a:pt x="1409254" y="580183"/>
                </a:lnTo>
                <a:lnTo>
                  <a:pt x="1406558" y="580183"/>
                </a:lnTo>
                <a:lnTo>
                  <a:pt x="1409254" y="580183"/>
                </a:lnTo>
                <a:lnTo>
                  <a:pt x="1406558" y="580183"/>
                </a:lnTo>
                <a:lnTo>
                  <a:pt x="1406558" y="576886"/>
                </a:lnTo>
                <a:lnTo>
                  <a:pt x="1409254" y="576886"/>
                </a:lnTo>
                <a:lnTo>
                  <a:pt x="1409254" y="572216"/>
                </a:lnTo>
                <a:lnTo>
                  <a:pt x="1416744" y="572216"/>
                </a:lnTo>
                <a:lnTo>
                  <a:pt x="1416744" y="568645"/>
                </a:lnTo>
                <a:lnTo>
                  <a:pt x="1416744" y="572216"/>
                </a:lnTo>
                <a:lnTo>
                  <a:pt x="1416744" y="568645"/>
                </a:lnTo>
                <a:lnTo>
                  <a:pt x="1424233" y="568645"/>
                </a:lnTo>
                <a:lnTo>
                  <a:pt x="1424233" y="567546"/>
                </a:lnTo>
                <a:lnTo>
                  <a:pt x="1433221" y="567546"/>
                </a:lnTo>
                <a:lnTo>
                  <a:pt x="1433221" y="563975"/>
                </a:lnTo>
                <a:lnTo>
                  <a:pt x="1433221" y="567546"/>
                </a:lnTo>
                <a:lnTo>
                  <a:pt x="1433221" y="563975"/>
                </a:lnTo>
                <a:lnTo>
                  <a:pt x="1434419" y="563975"/>
                </a:lnTo>
                <a:lnTo>
                  <a:pt x="1434419" y="559305"/>
                </a:lnTo>
                <a:lnTo>
                  <a:pt x="1434419" y="563975"/>
                </a:lnTo>
                <a:lnTo>
                  <a:pt x="1434419" y="555734"/>
                </a:lnTo>
                <a:lnTo>
                  <a:pt x="1434419" y="559305"/>
                </a:lnTo>
                <a:lnTo>
                  <a:pt x="1434419" y="555734"/>
                </a:lnTo>
                <a:lnTo>
                  <a:pt x="1439512" y="555734"/>
                </a:lnTo>
                <a:lnTo>
                  <a:pt x="1439512" y="559305"/>
                </a:lnTo>
                <a:lnTo>
                  <a:pt x="1439512" y="555734"/>
                </a:lnTo>
                <a:lnTo>
                  <a:pt x="1439512" y="559305"/>
                </a:lnTo>
                <a:lnTo>
                  <a:pt x="1439512" y="555734"/>
                </a:lnTo>
                <a:lnTo>
                  <a:pt x="1443407" y="555734"/>
                </a:lnTo>
                <a:lnTo>
                  <a:pt x="1439512" y="555734"/>
                </a:lnTo>
                <a:lnTo>
                  <a:pt x="1439512" y="552437"/>
                </a:lnTo>
                <a:lnTo>
                  <a:pt x="1443407" y="552437"/>
                </a:lnTo>
                <a:lnTo>
                  <a:pt x="1443407" y="548866"/>
                </a:lnTo>
                <a:lnTo>
                  <a:pt x="1447302" y="548866"/>
                </a:lnTo>
                <a:lnTo>
                  <a:pt x="1447302" y="552437"/>
                </a:lnTo>
                <a:lnTo>
                  <a:pt x="1447302" y="545295"/>
                </a:lnTo>
                <a:lnTo>
                  <a:pt x="1450897" y="548890"/>
                </a:lnTo>
                <a:lnTo>
                  <a:pt x="1450897" y="545295"/>
                </a:lnTo>
                <a:lnTo>
                  <a:pt x="1450897" y="548866"/>
                </a:lnTo>
                <a:lnTo>
                  <a:pt x="1450897" y="545295"/>
                </a:lnTo>
                <a:lnTo>
                  <a:pt x="1450897" y="548866"/>
                </a:lnTo>
                <a:lnTo>
                  <a:pt x="1450897" y="545295"/>
                </a:lnTo>
                <a:lnTo>
                  <a:pt x="1454791" y="545295"/>
                </a:lnTo>
                <a:lnTo>
                  <a:pt x="1450897" y="545295"/>
                </a:lnTo>
                <a:lnTo>
                  <a:pt x="1450897" y="543097"/>
                </a:lnTo>
                <a:lnTo>
                  <a:pt x="1454791" y="543097"/>
                </a:lnTo>
                <a:lnTo>
                  <a:pt x="1454791" y="545295"/>
                </a:lnTo>
                <a:lnTo>
                  <a:pt x="1454791" y="543097"/>
                </a:lnTo>
                <a:lnTo>
                  <a:pt x="1463779" y="543097"/>
                </a:lnTo>
                <a:lnTo>
                  <a:pt x="1463779" y="539526"/>
                </a:lnTo>
                <a:lnTo>
                  <a:pt x="1463779" y="543097"/>
                </a:lnTo>
                <a:lnTo>
                  <a:pt x="1464977" y="543097"/>
                </a:lnTo>
                <a:lnTo>
                  <a:pt x="1464977" y="539526"/>
                </a:lnTo>
                <a:lnTo>
                  <a:pt x="1464977" y="543097"/>
                </a:lnTo>
                <a:lnTo>
                  <a:pt x="1470070" y="543097"/>
                </a:lnTo>
                <a:lnTo>
                  <a:pt x="1464977" y="543097"/>
                </a:lnTo>
                <a:lnTo>
                  <a:pt x="1470070" y="543097"/>
                </a:lnTo>
                <a:lnTo>
                  <a:pt x="1470070" y="539526"/>
                </a:lnTo>
                <a:lnTo>
                  <a:pt x="1470070" y="543097"/>
                </a:lnTo>
                <a:lnTo>
                  <a:pt x="1473965" y="543097"/>
                </a:lnTo>
                <a:lnTo>
                  <a:pt x="1473965" y="539526"/>
                </a:lnTo>
                <a:lnTo>
                  <a:pt x="1481455" y="539526"/>
                </a:lnTo>
                <a:lnTo>
                  <a:pt x="1481455" y="543097"/>
                </a:lnTo>
                <a:lnTo>
                  <a:pt x="1477560" y="543097"/>
                </a:lnTo>
                <a:lnTo>
                  <a:pt x="1477560" y="545295"/>
                </a:lnTo>
                <a:lnTo>
                  <a:pt x="1473965" y="545295"/>
                </a:lnTo>
                <a:lnTo>
                  <a:pt x="1477560" y="545295"/>
                </a:lnTo>
                <a:lnTo>
                  <a:pt x="1477560" y="548866"/>
                </a:lnTo>
                <a:lnTo>
                  <a:pt x="1473965" y="548866"/>
                </a:lnTo>
                <a:lnTo>
                  <a:pt x="1473965" y="545295"/>
                </a:lnTo>
                <a:lnTo>
                  <a:pt x="1473965" y="548866"/>
                </a:lnTo>
                <a:lnTo>
                  <a:pt x="1470070" y="548866"/>
                </a:lnTo>
                <a:lnTo>
                  <a:pt x="1473965" y="548866"/>
                </a:lnTo>
                <a:lnTo>
                  <a:pt x="1473965" y="555734"/>
                </a:lnTo>
                <a:lnTo>
                  <a:pt x="1477560" y="555734"/>
                </a:lnTo>
                <a:lnTo>
                  <a:pt x="1477560" y="559305"/>
                </a:lnTo>
                <a:lnTo>
                  <a:pt x="1473965" y="559305"/>
                </a:lnTo>
                <a:lnTo>
                  <a:pt x="1473965" y="555734"/>
                </a:lnTo>
                <a:lnTo>
                  <a:pt x="1473965" y="559305"/>
                </a:lnTo>
                <a:lnTo>
                  <a:pt x="1470070" y="559305"/>
                </a:lnTo>
                <a:lnTo>
                  <a:pt x="1470070" y="563975"/>
                </a:lnTo>
                <a:lnTo>
                  <a:pt x="1464977" y="563975"/>
                </a:lnTo>
                <a:lnTo>
                  <a:pt x="1464977" y="567546"/>
                </a:lnTo>
                <a:lnTo>
                  <a:pt x="1459884" y="567546"/>
                </a:lnTo>
                <a:lnTo>
                  <a:pt x="1463779" y="567546"/>
                </a:lnTo>
                <a:lnTo>
                  <a:pt x="1463779" y="568645"/>
                </a:lnTo>
                <a:lnTo>
                  <a:pt x="1459884" y="568645"/>
                </a:lnTo>
                <a:lnTo>
                  <a:pt x="1459884" y="572216"/>
                </a:lnTo>
                <a:lnTo>
                  <a:pt x="1463779" y="572216"/>
                </a:lnTo>
                <a:lnTo>
                  <a:pt x="1463779" y="576886"/>
                </a:lnTo>
                <a:lnTo>
                  <a:pt x="1459884" y="576886"/>
                </a:lnTo>
                <a:lnTo>
                  <a:pt x="1459884" y="572216"/>
                </a:lnTo>
                <a:lnTo>
                  <a:pt x="1454791" y="572216"/>
                </a:lnTo>
                <a:lnTo>
                  <a:pt x="1454791" y="568645"/>
                </a:lnTo>
                <a:lnTo>
                  <a:pt x="1450897" y="568645"/>
                </a:lnTo>
                <a:lnTo>
                  <a:pt x="1450897" y="572216"/>
                </a:lnTo>
                <a:lnTo>
                  <a:pt x="1454791" y="576886"/>
                </a:lnTo>
                <a:lnTo>
                  <a:pt x="1454791" y="583754"/>
                </a:lnTo>
                <a:lnTo>
                  <a:pt x="1450897" y="583754"/>
                </a:lnTo>
                <a:lnTo>
                  <a:pt x="1450897" y="587325"/>
                </a:lnTo>
                <a:lnTo>
                  <a:pt x="1454791" y="587325"/>
                </a:lnTo>
                <a:lnTo>
                  <a:pt x="1450897" y="590622"/>
                </a:lnTo>
                <a:lnTo>
                  <a:pt x="1454791" y="590622"/>
                </a:lnTo>
                <a:lnTo>
                  <a:pt x="1454791" y="595292"/>
                </a:lnTo>
                <a:lnTo>
                  <a:pt x="1459884" y="595292"/>
                </a:lnTo>
                <a:lnTo>
                  <a:pt x="1459884" y="599962"/>
                </a:lnTo>
                <a:lnTo>
                  <a:pt x="1463779" y="599962"/>
                </a:lnTo>
                <a:lnTo>
                  <a:pt x="1464977" y="604632"/>
                </a:lnTo>
                <a:lnTo>
                  <a:pt x="1464977" y="608203"/>
                </a:lnTo>
                <a:lnTo>
                  <a:pt x="1470070" y="608203"/>
                </a:lnTo>
                <a:lnTo>
                  <a:pt x="1470070" y="615071"/>
                </a:lnTo>
                <a:lnTo>
                  <a:pt x="1464977" y="618642"/>
                </a:lnTo>
                <a:lnTo>
                  <a:pt x="1470070" y="618642"/>
                </a:lnTo>
                <a:lnTo>
                  <a:pt x="1464977" y="620840"/>
                </a:lnTo>
                <a:lnTo>
                  <a:pt x="1464977" y="627982"/>
                </a:lnTo>
                <a:lnTo>
                  <a:pt x="1463779" y="627982"/>
                </a:lnTo>
                <a:lnTo>
                  <a:pt x="1463779" y="631553"/>
                </a:lnTo>
                <a:lnTo>
                  <a:pt x="1459884" y="631553"/>
                </a:lnTo>
                <a:lnTo>
                  <a:pt x="1459884" y="627982"/>
                </a:lnTo>
                <a:lnTo>
                  <a:pt x="1454791" y="627982"/>
                </a:lnTo>
                <a:lnTo>
                  <a:pt x="1454791" y="631553"/>
                </a:lnTo>
                <a:lnTo>
                  <a:pt x="1450897" y="631553"/>
                </a:lnTo>
                <a:lnTo>
                  <a:pt x="1450897" y="636223"/>
                </a:lnTo>
                <a:lnTo>
                  <a:pt x="1450897" y="631553"/>
                </a:lnTo>
                <a:lnTo>
                  <a:pt x="1447302" y="631553"/>
                </a:lnTo>
                <a:lnTo>
                  <a:pt x="1447302" y="636223"/>
                </a:lnTo>
                <a:lnTo>
                  <a:pt x="1443407" y="639520"/>
                </a:lnTo>
                <a:lnTo>
                  <a:pt x="1443407" y="648860"/>
                </a:lnTo>
                <a:lnTo>
                  <a:pt x="1447302" y="648860"/>
                </a:lnTo>
                <a:lnTo>
                  <a:pt x="1447302" y="663969"/>
                </a:lnTo>
                <a:lnTo>
                  <a:pt x="1443407" y="659299"/>
                </a:lnTo>
                <a:lnTo>
                  <a:pt x="1439512" y="659299"/>
                </a:lnTo>
                <a:lnTo>
                  <a:pt x="1439512" y="663969"/>
                </a:lnTo>
                <a:lnTo>
                  <a:pt x="1434419" y="663969"/>
                </a:lnTo>
                <a:lnTo>
                  <a:pt x="1434419" y="673309"/>
                </a:lnTo>
                <a:lnTo>
                  <a:pt x="1433221" y="673309"/>
                </a:lnTo>
                <a:lnTo>
                  <a:pt x="1433221" y="687319"/>
                </a:lnTo>
                <a:lnTo>
                  <a:pt x="1429326" y="687319"/>
                </a:lnTo>
                <a:lnTo>
                  <a:pt x="1429326" y="690615"/>
                </a:lnTo>
                <a:lnTo>
                  <a:pt x="1433221" y="695285"/>
                </a:lnTo>
                <a:lnTo>
                  <a:pt x="1433221" y="699955"/>
                </a:lnTo>
                <a:lnTo>
                  <a:pt x="1434419" y="699955"/>
                </a:lnTo>
                <a:lnTo>
                  <a:pt x="1434419" y="704625"/>
                </a:lnTo>
                <a:lnTo>
                  <a:pt x="1433221" y="704625"/>
                </a:lnTo>
                <a:lnTo>
                  <a:pt x="1433221" y="708197"/>
                </a:lnTo>
                <a:lnTo>
                  <a:pt x="1429326" y="708197"/>
                </a:lnTo>
                <a:lnTo>
                  <a:pt x="1424233" y="711768"/>
                </a:lnTo>
                <a:lnTo>
                  <a:pt x="1420638" y="711768"/>
                </a:lnTo>
                <a:lnTo>
                  <a:pt x="1420638" y="724404"/>
                </a:lnTo>
                <a:lnTo>
                  <a:pt x="1416744" y="724404"/>
                </a:lnTo>
                <a:lnTo>
                  <a:pt x="1412849" y="727976"/>
                </a:lnTo>
                <a:lnTo>
                  <a:pt x="1409254" y="727976"/>
                </a:lnTo>
                <a:lnTo>
                  <a:pt x="1409254" y="732646"/>
                </a:lnTo>
                <a:lnTo>
                  <a:pt x="1406558" y="732646"/>
                </a:lnTo>
                <a:lnTo>
                  <a:pt x="1406558" y="736217"/>
                </a:lnTo>
                <a:lnTo>
                  <a:pt x="1402963" y="736217"/>
                </a:lnTo>
                <a:lnTo>
                  <a:pt x="1402963" y="739513"/>
                </a:lnTo>
                <a:lnTo>
                  <a:pt x="1399068" y="739513"/>
                </a:lnTo>
                <a:lnTo>
                  <a:pt x="1395174" y="743085"/>
                </a:lnTo>
                <a:lnTo>
                  <a:pt x="1390081" y="746656"/>
                </a:lnTo>
                <a:lnTo>
                  <a:pt x="1386186" y="748853"/>
                </a:lnTo>
                <a:lnTo>
                  <a:pt x="1376300" y="748853"/>
                </a:lnTo>
                <a:lnTo>
                  <a:pt x="1376300" y="752425"/>
                </a:lnTo>
                <a:lnTo>
                  <a:pt x="1372405" y="752425"/>
                </a:lnTo>
                <a:lnTo>
                  <a:pt x="1368510" y="755996"/>
                </a:lnTo>
                <a:lnTo>
                  <a:pt x="1364915" y="759292"/>
                </a:lnTo>
                <a:lnTo>
                  <a:pt x="1364915" y="763962"/>
                </a:lnTo>
                <a:lnTo>
                  <a:pt x="1359822" y="763962"/>
                </a:lnTo>
                <a:lnTo>
                  <a:pt x="1359822" y="767534"/>
                </a:lnTo>
                <a:lnTo>
                  <a:pt x="1349636" y="767534"/>
                </a:lnTo>
                <a:lnTo>
                  <a:pt x="1349636" y="776874"/>
                </a:lnTo>
                <a:lnTo>
                  <a:pt x="1345742" y="780170"/>
                </a:lnTo>
                <a:lnTo>
                  <a:pt x="1345742" y="783741"/>
                </a:lnTo>
                <a:lnTo>
                  <a:pt x="1341847" y="783741"/>
                </a:lnTo>
                <a:lnTo>
                  <a:pt x="1341847" y="787313"/>
                </a:lnTo>
                <a:lnTo>
                  <a:pt x="1338252" y="791983"/>
                </a:lnTo>
                <a:lnTo>
                  <a:pt x="1338252" y="798850"/>
                </a:lnTo>
                <a:lnTo>
                  <a:pt x="1334358" y="798850"/>
                </a:lnTo>
                <a:lnTo>
                  <a:pt x="1334358" y="801323"/>
                </a:lnTo>
                <a:lnTo>
                  <a:pt x="1330463" y="801323"/>
                </a:lnTo>
                <a:lnTo>
                  <a:pt x="1330463" y="804619"/>
                </a:lnTo>
                <a:lnTo>
                  <a:pt x="1324172" y="804619"/>
                </a:lnTo>
                <a:lnTo>
                  <a:pt x="1320277" y="808190"/>
                </a:lnTo>
                <a:lnTo>
                  <a:pt x="1303800" y="808190"/>
                </a:lnTo>
                <a:lnTo>
                  <a:pt x="1303800" y="811762"/>
                </a:lnTo>
                <a:lnTo>
                  <a:pt x="1300205" y="811762"/>
                </a:lnTo>
                <a:lnTo>
                  <a:pt x="1300205" y="815058"/>
                </a:lnTo>
                <a:lnTo>
                  <a:pt x="1293614" y="815058"/>
                </a:lnTo>
                <a:lnTo>
                  <a:pt x="1293614" y="824398"/>
                </a:lnTo>
                <a:lnTo>
                  <a:pt x="1284926" y="824398"/>
                </a:lnTo>
                <a:lnTo>
                  <a:pt x="1284926" y="827969"/>
                </a:lnTo>
                <a:lnTo>
                  <a:pt x="1281031" y="827969"/>
                </a:lnTo>
                <a:lnTo>
                  <a:pt x="1281031" y="836211"/>
                </a:lnTo>
                <a:lnTo>
                  <a:pt x="1277137" y="839507"/>
                </a:lnTo>
                <a:lnTo>
                  <a:pt x="1277137" y="843078"/>
                </a:lnTo>
                <a:lnTo>
                  <a:pt x="1281031" y="843078"/>
                </a:lnTo>
                <a:lnTo>
                  <a:pt x="1281031" y="851320"/>
                </a:lnTo>
                <a:lnTo>
                  <a:pt x="1277137" y="851320"/>
                </a:lnTo>
                <a:lnTo>
                  <a:pt x="1277137" y="860660"/>
                </a:lnTo>
                <a:lnTo>
                  <a:pt x="1281031" y="860660"/>
                </a:lnTo>
                <a:lnTo>
                  <a:pt x="1277137" y="863956"/>
                </a:lnTo>
                <a:lnTo>
                  <a:pt x="1277137" y="874395"/>
                </a:lnTo>
                <a:lnTo>
                  <a:pt x="1273542" y="876867"/>
                </a:lnTo>
                <a:lnTo>
                  <a:pt x="1267250" y="876867"/>
                </a:lnTo>
                <a:lnTo>
                  <a:pt x="1267250" y="883735"/>
                </a:lnTo>
                <a:lnTo>
                  <a:pt x="1263356" y="887306"/>
                </a:lnTo>
                <a:lnTo>
                  <a:pt x="1263356" y="898844"/>
                </a:lnTo>
                <a:lnTo>
                  <a:pt x="1259461" y="898844"/>
                </a:lnTo>
                <a:lnTo>
                  <a:pt x="1259461" y="901316"/>
                </a:lnTo>
                <a:lnTo>
                  <a:pt x="1255566" y="901316"/>
                </a:lnTo>
                <a:lnTo>
                  <a:pt x="1250773" y="904613"/>
                </a:lnTo>
                <a:lnTo>
                  <a:pt x="1250773" y="908184"/>
                </a:lnTo>
                <a:lnTo>
                  <a:pt x="1246878" y="908184"/>
                </a:lnTo>
                <a:lnTo>
                  <a:pt x="1246878" y="911755"/>
                </a:lnTo>
                <a:lnTo>
                  <a:pt x="1242984" y="915326"/>
                </a:lnTo>
                <a:lnTo>
                  <a:pt x="1242984" y="919722"/>
                </a:lnTo>
                <a:lnTo>
                  <a:pt x="1229203" y="919722"/>
                </a:lnTo>
                <a:lnTo>
                  <a:pt x="1229203" y="923293"/>
                </a:lnTo>
                <a:lnTo>
                  <a:pt x="1210029" y="923293"/>
                </a:lnTo>
                <a:lnTo>
                  <a:pt x="1210029" y="919722"/>
                </a:lnTo>
                <a:lnTo>
                  <a:pt x="1210029" y="923293"/>
                </a:lnTo>
                <a:lnTo>
                  <a:pt x="1210029" y="919722"/>
                </a:lnTo>
                <a:lnTo>
                  <a:pt x="1210029" y="923293"/>
                </a:lnTo>
                <a:lnTo>
                  <a:pt x="1194750" y="923293"/>
                </a:lnTo>
                <a:lnTo>
                  <a:pt x="1194750" y="919722"/>
                </a:lnTo>
                <a:lnTo>
                  <a:pt x="1191155" y="919722"/>
                </a:lnTo>
                <a:lnTo>
                  <a:pt x="1186062" y="923293"/>
                </a:lnTo>
                <a:lnTo>
                  <a:pt x="1184564" y="923293"/>
                </a:lnTo>
                <a:lnTo>
                  <a:pt x="1175876" y="926864"/>
                </a:lnTo>
                <a:lnTo>
                  <a:pt x="1171982" y="923293"/>
                </a:lnTo>
                <a:lnTo>
                  <a:pt x="1171982" y="926864"/>
                </a:lnTo>
                <a:lnTo>
                  <a:pt x="1154306" y="926864"/>
                </a:lnTo>
                <a:lnTo>
                  <a:pt x="1154306" y="923293"/>
                </a:lnTo>
                <a:lnTo>
                  <a:pt x="1154306" y="926864"/>
                </a:lnTo>
                <a:lnTo>
                  <a:pt x="1145319" y="926864"/>
                </a:lnTo>
                <a:lnTo>
                  <a:pt x="1145319" y="927963"/>
                </a:lnTo>
                <a:lnTo>
                  <a:pt x="1141424" y="927963"/>
                </a:lnTo>
                <a:lnTo>
                  <a:pt x="1141424" y="926864"/>
                </a:lnTo>
                <a:lnTo>
                  <a:pt x="1137829" y="926864"/>
                </a:lnTo>
                <a:lnTo>
                  <a:pt x="1137829" y="927963"/>
                </a:lnTo>
                <a:lnTo>
                  <a:pt x="1055443" y="927963"/>
                </a:lnTo>
                <a:lnTo>
                  <a:pt x="1055443" y="932633"/>
                </a:lnTo>
                <a:lnTo>
                  <a:pt x="1045257" y="932633"/>
                </a:lnTo>
                <a:lnTo>
                  <a:pt x="1041362" y="927963"/>
                </a:lnTo>
                <a:lnTo>
                  <a:pt x="1032374" y="927963"/>
                </a:lnTo>
                <a:lnTo>
                  <a:pt x="1028779" y="926864"/>
                </a:lnTo>
                <a:lnTo>
                  <a:pt x="1024885" y="927963"/>
                </a:lnTo>
                <a:lnTo>
                  <a:pt x="1024885" y="932633"/>
                </a:lnTo>
                <a:lnTo>
                  <a:pt x="1018593" y="932633"/>
                </a:lnTo>
                <a:lnTo>
                  <a:pt x="1018593" y="936204"/>
                </a:lnTo>
                <a:lnTo>
                  <a:pt x="1020990" y="936204"/>
                </a:lnTo>
                <a:lnTo>
                  <a:pt x="1020990" y="939501"/>
                </a:lnTo>
                <a:lnTo>
                  <a:pt x="1018593" y="939501"/>
                </a:lnTo>
                <a:lnTo>
                  <a:pt x="1018593" y="946643"/>
                </a:lnTo>
                <a:lnTo>
                  <a:pt x="1020990" y="946643"/>
                </a:lnTo>
                <a:lnTo>
                  <a:pt x="1020990" y="952412"/>
                </a:lnTo>
                <a:lnTo>
                  <a:pt x="1032374" y="952412"/>
                </a:lnTo>
                <a:lnTo>
                  <a:pt x="1032374" y="963950"/>
                </a:lnTo>
                <a:lnTo>
                  <a:pt x="1028779" y="963950"/>
                </a:lnTo>
                <a:lnTo>
                  <a:pt x="1028779" y="967521"/>
                </a:lnTo>
                <a:lnTo>
                  <a:pt x="1024885" y="967521"/>
                </a:lnTo>
                <a:lnTo>
                  <a:pt x="1024885" y="971092"/>
                </a:lnTo>
                <a:lnTo>
                  <a:pt x="1018593" y="971092"/>
                </a:lnTo>
                <a:lnTo>
                  <a:pt x="1018593" y="979059"/>
                </a:lnTo>
                <a:lnTo>
                  <a:pt x="1014699" y="979059"/>
                </a:lnTo>
                <a:lnTo>
                  <a:pt x="1010804" y="980432"/>
                </a:lnTo>
                <a:lnTo>
                  <a:pt x="1014699" y="980432"/>
                </a:lnTo>
                <a:lnTo>
                  <a:pt x="1014699" y="995541"/>
                </a:lnTo>
                <a:lnTo>
                  <a:pt x="1010804" y="995541"/>
                </a:lnTo>
                <a:lnTo>
                  <a:pt x="1010804" y="1002409"/>
                </a:lnTo>
                <a:lnTo>
                  <a:pt x="1005711" y="1002409"/>
                </a:lnTo>
                <a:lnTo>
                  <a:pt x="1005711" y="1008178"/>
                </a:lnTo>
                <a:lnTo>
                  <a:pt x="1010804" y="1008178"/>
                </a:lnTo>
                <a:lnTo>
                  <a:pt x="1005711" y="1008178"/>
                </a:lnTo>
                <a:lnTo>
                  <a:pt x="1010804" y="1011749"/>
                </a:lnTo>
                <a:lnTo>
                  <a:pt x="1010804" y="1015320"/>
                </a:lnTo>
                <a:lnTo>
                  <a:pt x="998222" y="1015320"/>
                </a:lnTo>
                <a:lnTo>
                  <a:pt x="998222" y="1011749"/>
                </a:lnTo>
                <a:lnTo>
                  <a:pt x="994327" y="1011749"/>
                </a:lnTo>
                <a:lnTo>
                  <a:pt x="994327" y="1015320"/>
                </a:lnTo>
                <a:lnTo>
                  <a:pt x="991930" y="1015320"/>
                </a:lnTo>
                <a:lnTo>
                  <a:pt x="991930" y="1011749"/>
                </a:lnTo>
                <a:lnTo>
                  <a:pt x="988036" y="1011749"/>
                </a:lnTo>
                <a:lnTo>
                  <a:pt x="991930" y="1011749"/>
                </a:lnTo>
                <a:lnTo>
                  <a:pt x="988036" y="1008178"/>
                </a:lnTo>
                <a:lnTo>
                  <a:pt x="984441" y="1008178"/>
                </a:lnTo>
                <a:lnTo>
                  <a:pt x="984441" y="1004607"/>
                </a:lnTo>
                <a:lnTo>
                  <a:pt x="984441" y="1008178"/>
                </a:lnTo>
                <a:lnTo>
                  <a:pt x="980546" y="1008178"/>
                </a:lnTo>
                <a:lnTo>
                  <a:pt x="980546" y="1011749"/>
                </a:lnTo>
                <a:lnTo>
                  <a:pt x="980546" y="1008178"/>
                </a:lnTo>
                <a:lnTo>
                  <a:pt x="976651" y="1008178"/>
                </a:lnTo>
                <a:lnTo>
                  <a:pt x="976651" y="1011749"/>
                </a:lnTo>
                <a:lnTo>
                  <a:pt x="971558" y="1011749"/>
                </a:lnTo>
                <a:lnTo>
                  <a:pt x="971558" y="1008178"/>
                </a:lnTo>
                <a:lnTo>
                  <a:pt x="971558" y="1011749"/>
                </a:lnTo>
                <a:lnTo>
                  <a:pt x="961372" y="1011749"/>
                </a:lnTo>
                <a:lnTo>
                  <a:pt x="964069" y="1015320"/>
                </a:lnTo>
                <a:lnTo>
                  <a:pt x="957777" y="1015320"/>
                </a:lnTo>
                <a:lnTo>
                  <a:pt x="961372" y="1015320"/>
                </a:lnTo>
                <a:lnTo>
                  <a:pt x="957777" y="1015320"/>
                </a:lnTo>
                <a:lnTo>
                  <a:pt x="957777" y="1019990"/>
                </a:lnTo>
                <a:lnTo>
                  <a:pt x="949988" y="1019990"/>
                </a:lnTo>
                <a:lnTo>
                  <a:pt x="949988" y="1023287"/>
                </a:lnTo>
                <a:lnTo>
                  <a:pt x="941300" y="1023287"/>
                </a:lnTo>
                <a:lnTo>
                  <a:pt x="946393" y="1023287"/>
                </a:lnTo>
                <a:lnTo>
                  <a:pt x="946393" y="1026858"/>
                </a:lnTo>
                <a:lnTo>
                  <a:pt x="936207" y="1026858"/>
                </a:lnTo>
                <a:lnTo>
                  <a:pt x="936207" y="1029056"/>
                </a:lnTo>
                <a:lnTo>
                  <a:pt x="931114" y="1029056"/>
                </a:lnTo>
                <a:lnTo>
                  <a:pt x="931114" y="1032627"/>
                </a:lnTo>
                <a:lnTo>
                  <a:pt x="927220" y="1029056"/>
                </a:lnTo>
                <a:lnTo>
                  <a:pt x="927220" y="1036198"/>
                </a:lnTo>
                <a:lnTo>
                  <a:pt x="927220" y="1032627"/>
                </a:lnTo>
                <a:lnTo>
                  <a:pt x="927220" y="1036198"/>
                </a:lnTo>
                <a:lnTo>
                  <a:pt x="923325" y="1036198"/>
                </a:lnTo>
                <a:lnTo>
                  <a:pt x="923325" y="1039495"/>
                </a:lnTo>
                <a:lnTo>
                  <a:pt x="919730" y="1039495"/>
                </a:lnTo>
                <a:lnTo>
                  <a:pt x="923325" y="1036198"/>
                </a:lnTo>
                <a:lnTo>
                  <a:pt x="919730" y="1036198"/>
                </a:lnTo>
                <a:lnTo>
                  <a:pt x="919730" y="1039495"/>
                </a:lnTo>
                <a:lnTo>
                  <a:pt x="919730" y="1036198"/>
                </a:lnTo>
                <a:lnTo>
                  <a:pt x="915835" y="1039495"/>
                </a:lnTo>
                <a:lnTo>
                  <a:pt x="919730" y="1039495"/>
                </a:lnTo>
                <a:lnTo>
                  <a:pt x="915835" y="1039495"/>
                </a:lnTo>
                <a:lnTo>
                  <a:pt x="915835" y="1036198"/>
                </a:lnTo>
                <a:lnTo>
                  <a:pt x="915835" y="1039495"/>
                </a:lnTo>
                <a:lnTo>
                  <a:pt x="911941" y="1036198"/>
                </a:lnTo>
                <a:lnTo>
                  <a:pt x="911941" y="1039495"/>
                </a:lnTo>
                <a:lnTo>
                  <a:pt x="906848" y="1039495"/>
                </a:lnTo>
                <a:lnTo>
                  <a:pt x="906848" y="1036198"/>
                </a:lnTo>
                <a:lnTo>
                  <a:pt x="905649" y="1036198"/>
                </a:lnTo>
                <a:lnTo>
                  <a:pt x="905649" y="1039495"/>
                </a:lnTo>
                <a:lnTo>
                  <a:pt x="905649" y="1032627"/>
                </a:lnTo>
                <a:lnTo>
                  <a:pt x="901755" y="1036198"/>
                </a:lnTo>
                <a:lnTo>
                  <a:pt x="905649" y="1036198"/>
                </a:lnTo>
                <a:lnTo>
                  <a:pt x="901755" y="1036198"/>
                </a:lnTo>
                <a:lnTo>
                  <a:pt x="901755" y="1039495"/>
                </a:lnTo>
                <a:lnTo>
                  <a:pt x="901755" y="1036198"/>
                </a:lnTo>
                <a:lnTo>
                  <a:pt x="896662" y="1036198"/>
                </a:lnTo>
                <a:lnTo>
                  <a:pt x="896662" y="1032627"/>
                </a:lnTo>
                <a:lnTo>
                  <a:pt x="901755" y="1032627"/>
                </a:lnTo>
                <a:lnTo>
                  <a:pt x="893067" y="1032627"/>
                </a:lnTo>
                <a:lnTo>
                  <a:pt x="893067" y="1029056"/>
                </a:lnTo>
                <a:lnTo>
                  <a:pt x="893067" y="1032627"/>
                </a:lnTo>
                <a:lnTo>
                  <a:pt x="889172" y="1032627"/>
                </a:lnTo>
                <a:lnTo>
                  <a:pt x="889172" y="1029056"/>
                </a:lnTo>
                <a:lnTo>
                  <a:pt x="885277" y="1029056"/>
                </a:lnTo>
                <a:lnTo>
                  <a:pt x="885277" y="1026858"/>
                </a:lnTo>
                <a:lnTo>
                  <a:pt x="881682" y="1026858"/>
                </a:lnTo>
                <a:lnTo>
                  <a:pt x="878986" y="1029056"/>
                </a:lnTo>
                <a:lnTo>
                  <a:pt x="878986" y="1023287"/>
                </a:lnTo>
                <a:lnTo>
                  <a:pt x="875092" y="1026858"/>
                </a:lnTo>
                <a:lnTo>
                  <a:pt x="875092" y="1015320"/>
                </a:lnTo>
                <a:lnTo>
                  <a:pt x="871496" y="1015320"/>
                </a:lnTo>
                <a:lnTo>
                  <a:pt x="871496" y="1019990"/>
                </a:lnTo>
                <a:lnTo>
                  <a:pt x="871496" y="1015320"/>
                </a:lnTo>
                <a:lnTo>
                  <a:pt x="866404" y="1015320"/>
                </a:lnTo>
                <a:lnTo>
                  <a:pt x="862509" y="1019990"/>
                </a:lnTo>
                <a:lnTo>
                  <a:pt x="858614" y="1019990"/>
                </a:lnTo>
                <a:lnTo>
                  <a:pt x="858614" y="1023287"/>
                </a:lnTo>
                <a:lnTo>
                  <a:pt x="852323" y="1023287"/>
                </a:lnTo>
                <a:lnTo>
                  <a:pt x="852323" y="1026858"/>
                </a:lnTo>
                <a:lnTo>
                  <a:pt x="852323" y="1019990"/>
                </a:lnTo>
                <a:lnTo>
                  <a:pt x="848728" y="1019990"/>
                </a:lnTo>
                <a:lnTo>
                  <a:pt x="848728" y="1023287"/>
                </a:lnTo>
                <a:lnTo>
                  <a:pt x="852323" y="1023287"/>
                </a:lnTo>
                <a:lnTo>
                  <a:pt x="852323" y="1026858"/>
                </a:lnTo>
                <a:lnTo>
                  <a:pt x="848728" y="1026858"/>
                </a:lnTo>
                <a:lnTo>
                  <a:pt x="848728" y="1023287"/>
                </a:lnTo>
                <a:lnTo>
                  <a:pt x="844833" y="1023287"/>
                </a:lnTo>
                <a:lnTo>
                  <a:pt x="844833" y="1026858"/>
                </a:lnTo>
                <a:lnTo>
                  <a:pt x="837044" y="1026858"/>
                </a:lnTo>
                <a:lnTo>
                  <a:pt x="837044" y="1023287"/>
                </a:lnTo>
                <a:lnTo>
                  <a:pt x="840939" y="1023287"/>
                </a:lnTo>
                <a:lnTo>
                  <a:pt x="837044" y="1023287"/>
                </a:lnTo>
                <a:lnTo>
                  <a:pt x="837044" y="1019990"/>
                </a:lnTo>
                <a:lnTo>
                  <a:pt x="828356" y="1019990"/>
                </a:lnTo>
                <a:lnTo>
                  <a:pt x="828356" y="1015320"/>
                </a:lnTo>
                <a:lnTo>
                  <a:pt x="828356" y="1019990"/>
                </a:lnTo>
                <a:lnTo>
                  <a:pt x="824461" y="1019990"/>
                </a:lnTo>
                <a:lnTo>
                  <a:pt x="824461" y="1015320"/>
                </a:lnTo>
                <a:lnTo>
                  <a:pt x="824461" y="1019990"/>
                </a:lnTo>
                <a:lnTo>
                  <a:pt x="822065" y="1019990"/>
                </a:lnTo>
                <a:lnTo>
                  <a:pt x="822065" y="1015320"/>
                </a:lnTo>
                <a:lnTo>
                  <a:pt x="814275" y="1015320"/>
                </a:lnTo>
                <a:lnTo>
                  <a:pt x="818170" y="1015320"/>
                </a:lnTo>
                <a:lnTo>
                  <a:pt x="818170" y="1019990"/>
                </a:lnTo>
                <a:lnTo>
                  <a:pt x="818170" y="1015320"/>
                </a:lnTo>
                <a:lnTo>
                  <a:pt x="814275" y="1015320"/>
                </a:lnTo>
                <a:lnTo>
                  <a:pt x="814275" y="1011749"/>
                </a:lnTo>
                <a:lnTo>
                  <a:pt x="818170" y="1011749"/>
                </a:lnTo>
                <a:lnTo>
                  <a:pt x="806786" y="1011749"/>
                </a:lnTo>
                <a:lnTo>
                  <a:pt x="810680" y="1011749"/>
                </a:lnTo>
                <a:lnTo>
                  <a:pt x="810680" y="1008178"/>
                </a:lnTo>
                <a:lnTo>
                  <a:pt x="806786" y="1008178"/>
                </a:lnTo>
                <a:lnTo>
                  <a:pt x="806786" y="1004607"/>
                </a:lnTo>
                <a:lnTo>
                  <a:pt x="810680" y="1008178"/>
                </a:lnTo>
                <a:lnTo>
                  <a:pt x="810680" y="1004607"/>
                </a:lnTo>
                <a:lnTo>
                  <a:pt x="810680" y="1008178"/>
                </a:lnTo>
                <a:lnTo>
                  <a:pt x="814275" y="1008178"/>
                </a:lnTo>
                <a:lnTo>
                  <a:pt x="814275" y="1004607"/>
                </a:lnTo>
                <a:lnTo>
                  <a:pt x="806786" y="1004607"/>
                </a:lnTo>
                <a:lnTo>
                  <a:pt x="810680" y="1004607"/>
                </a:lnTo>
                <a:lnTo>
                  <a:pt x="810680" y="1002409"/>
                </a:lnTo>
                <a:lnTo>
                  <a:pt x="814275" y="1002409"/>
                </a:lnTo>
                <a:lnTo>
                  <a:pt x="814275" y="998838"/>
                </a:lnTo>
                <a:lnTo>
                  <a:pt x="806786" y="998838"/>
                </a:lnTo>
                <a:lnTo>
                  <a:pt x="806786" y="995541"/>
                </a:lnTo>
                <a:lnTo>
                  <a:pt x="801693" y="995541"/>
                </a:lnTo>
                <a:lnTo>
                  <a:pt x="806786" y="991970"/>
                </a:lnTo>
                <a:lnTo>
                  <a:pt x="801693" y="991970"/>
                </a:lnTo>
                <a:lnTo>
                  <a:pt x="801693" y="983729"/>
                </a:lnTo>
                <a:lnTo>
                  <a:pt x="806786" y="983729"/>
                </a:lnTo>
                <a:lnTo>
                  <a:pt x="806786" y="980432"/>
                </a:lnTo>
                <a:lnTo>
                  <a:pt x="801693" y="980432"/>
                </a:lnTo>
                <a:lnTo>
                  <a:pt x="801693" y="979059"/>
                </a:lnTo>
                <a:lnTo>
                  <a:pt x="797798" y="979059"/>
                </a:lnTo>
                <a:lnTo>
                  <a:pt x="797798" y="980432"/>
                </a:lnTo>
                <a:lnTo>
                  <a:pt x="796600" y="980432"/>
                </a:lnTo>
                <a:lnTo>
                  <a:pt x="796600" y="987300"/>
                </a:lnTo>
                <a:lnTo>
                  <a:pt x="791507" y="987300"/>
                </a:lnTo>
                <a:lnTo>
                  <a:pt x="791507" y="991970"/>
                </a:lnTo>
                <a:lnTo>
                  <a:pt x="787612" y="991970"/>
                </a:lnTo>
                <a:lnTo>
                  <a:pt x="787612" y="995541"/>
                </a:lnTo>
                <a:lnTo>
                  <a:pt x="784017" y="995541"/>
                </a:lnTo>
                <a:lnTo>
                  <a:pt x="784017" y="998838"/>
                </a:lnTo>
                <a:lnTo>
                  <a:pt x="766042" y="998838"/>
                </a:lnTo>
                <a:lnTo>
                  <a:pt x="766042" y="1002409"/>
                </a:lnTo>
                <a:lnTo>
                  <a:pt x="731889" y="1002409"/>
                </a:lnTo>
                <a:lnTo>
                  <a:pt x="731889" y="1004607"/>
                </a:lnTo>
                <a:lnTo>
                  <a:pt x="705226" y="1004607"/>
                </a:lnTo>
                <a:lnTo>
                  <a:pt x="705226" y="1008178"/>
                </a:lnTo>
                <a:lnTo>
                  <a:pt x="701331" y="1008178"/>
                </a:lnTo>
                <a:lnTo>
                  <a:pt x="701331" y="1011749"/>
                </a:lnTo>
                <a:lnTo>
                  <a:pt x="697736" y="1011749"/>
                </a:lnTo>
                <a:lnTo>
                  <a:pt x="697736" y="1015320"/>
                </a:lnTo>
                <a:lnTo>
                  <a:pt x="692643" y="1015320"/>
                </a:lnTo>
                <a:lnTo>
                  <a:pt x="692643" y="1019990"/>
                </a:lnTo>
                <a:lnTo>
                  <a:pt x="688749" y="1023287"/>
                </a:lnTo>
                <a:lnTo>
                  <a:pt x="687550" y="1026858"/>
                </a:lnTo>
                <a:lnTo>
                  <a:pt x="682457" y="1026858"/>
                </a:lnTo>
                <a:lnTo>
                  <a:pt x="682457" y="1023287"/>
                </a:lnTo>
                <a:lnTo>
                  <a:pt x="678563" y="1023287"/>
                </a:lnTo>
                <a:lnTo>
                  <a:pt x="674968" y="1019990"/>
                </a:lnTo>
                <a:lnTo>
                  <a:pt x="671073" y="1019990"/>
                </a:lnTo>
                <a:lnTo>
                  <a:pt x="671073" y="1011749"/>
                </a:lnTo>
                <a:lnTo>
                  <a:pt x="667179" y="1015320"/>
                </a:lnTo>
                <a:lnTo>
                  <a:pt x="662086" y="1015320"/>
                </a:lnTo>
                <a:lnTo>
                  <a:pt x="662086" y="1011749"/>
                </a:lnTo>
                <a:lnTo>
                  <a:pt x="667179" y="1011749"/>
                </a:lnTo>
                <a:lnTo>
                  <a:pt x="667179" y="1004607"/>
                </a:lnTo>
                <a:lnTo>
                  <a:pt x="671073" y="1004607"/>
                </a:lnTo>
                <a:lnTo>
                  <a:pt x="671073" y="995541"/>
                </a:lnTo>
                <a:lnTo>
                  <a:pt x="674968" y="995541"/>
                </a:lnTo>
                <a:lnTo>
                  <a:pt x="674968" y="980432"/>
                </a:lnTo>
                <a:lnTo>
                  <a:pt x="671073" y="980432"/>
                </a:lnTo>
                <a:lnTo>
                  <a:pt x="671073" y="963950"/>
                </a:lnTo>
                <a:lnTo>
                  <a:pt x="667179" y="960653"/>
                </a:lnTo>
                <a:lnTo>
                  <a:pt x="671073" y="955983"/>
                </a:lnTo>
                <a:lnTo>
                  <a:pt x="671073" y="951313"/>
                </a:lnTo>
                <a:lnTo>
                  <a:pt x="667179" y="951313"/>
                </a:lnTo>
                <a:lnTo>
                  <a:pt x="667179" y="943072"/>
                </a:lnTo>
                <a:lnTo>
                  <a:pt x="651900" y="943072"/>
                </a:lnTo>
                <a:lnTo>
                  <a:pt x="651900" y="939501"/>
                </a:lnTo>
                <a:lnTo>
                  <a:pt x="648305" y="939501"/>
                </a:lnTo>
                <a:lnTo>
                  <a:pt x="648305" y="936204"/>
                </a:lnTo>
                <a:lnTo>
                  <a:pt x="651900" y="936204"/>
                </a:lnTo>
                <a:lnTo>
                  <a:pt x="648305" y="936204"/>
                </a:lnTo>
                <a:lnTo>
                  <a:pt x="651900" y="936204"/>
                </a:lnTo>
                <a:lnTo>
                  <a:pt x="648305" y="932609"/>
                </a:lnTo>
                <a:lnTo>
                  <a:pt x="651900" y="932609"/>
                </a:lnTo>
                <a:lnTo>
                  <a:pt x="648305" y="932609"/>
                </a:lnTo>
                <a:lnTo>
                  <a:pt x="648305" y="927963"/>
                </a:lnTo>
                <a:lnTo>
                  <a:pt x="644410" y="927963"/>
                </a:lnTo>
                <a:lnTo>
                  <a:pt x="644410" y="919722"/>
                </a:lnTo>
                <a:lnTo>
                  <a:pt x="640515" y="919722"/>
                </a:lnTo>
                <a:lnTo>
                  <a:pt x="640515" y="915326"/>
                </a:lnTo>
                <a:lnTo>
                  <a:pt x="644410" y="911755"/>
                </a:lnTo>
                <a:lnTo>
                  <a:pt x="644410" y="891976"/>
                </a:lnTo>
                <a:lnTo>
                  <a:pt x="633026" y="891976"/>
                </a:lnTo>
                <a:lnTo>
                  <a:pt x="633026" y="887306"/>
                </a:lnTo>
                <a:lnTo>
                  <a:pt x="630329" y="887306"/>
                </a:lnTo>
                <a:lnTo>
                  <a:pt x="626734" y="883711"/>
                </a:lnTo>
                <a:lnTo>
                  <a:pt x="622840" y="880439"/>
                </a:lnTo>
                <a:lnTo>
                  <a:pt x="617747" y="880439"/>
                </a:lnTo>
                <a:lnTo>
                  <a:pt x="617747" y="874395"/>
                </a:lnTo>
                <a:lnTo>
                  <a:pt x="610257" y="874395"/>
                </a:lnTo>
                <a:lnTo>
                  <a:pt x="610257" y="871099"/>
                </a:lnTo>
                <a:lnTo>
                  <a:pt x="606362" y="871099"/>
                </a:lnTo>
                <a:lnTo>
                  <a:pt x="606362" y="867527"/>
                </a:lnTo>
                <a:lnTo>
                  <a:pt x="600071" y="867527"/>
                </a:lnTo>
                <a:lnTo>
                  <a:pt x="600071" y="860660"/>
                </a:lnTo>
                <a:lnTo>
                  <a:pt x="592282" y="860660"/>
                </a:lnTo>
                <a:lnTo>
                  <a:pt x="592282" y="863956"/>
                </a:lnTo>
                <a:lnTo>
                  <a:pt x="583594" y="863956"/>
                </a:lnTo>
                <a:lnTo>
                  <a:pt x="583594" y="871099"/>
                </a:lnTo>
                <a:lnTo>
                  <a:pt x="587189" y="871099"/>
                </a:lnTo>
                <a:lnTo>
                  <a:pt x="583594" y="871099"/>
                </a:lnTo>
                <a:lnTo>
                  <a:pt x="583594" y="876867"/>
                </a:lnTo>
                <a:lnTo>
                  <a:pt x="575805" y="876867"/>
                </a:lnTo>
                <a:lnTo>
                  <a:pt x="575805" y="883735"/>
                </a:lnTo>
                <a:lnTo>
                  <a:pt x="573408" y="883735"/>
                </a:lnTo>
                <a:lnTo>
                  <a:pt x="573408" y="887306"/>
                </a:lnTo>
                <a:lnTo>
                  <a:pt x="575805" y="887306"/>
                </a:lnTo>
                <a:lnTo>
                  <a:pt x="575805" y="901316"/>
                </a:lnTo>
                <a:lnTo>
                  <a:pt x="573408" y="904613"/>
                </a:lnTo>
                <a:lnTo>
                  <a:pt x="573408" y="911755"/>
                </a:lnTo>
                <a:lnTo>
                  <a:pt x="569513" y="911755"/>
                </a:lnTo>
                <a:lnTo>
                  <a:pt x="569513" y="915326"/>
                </a:lnTo>
                <a:lnTo>
                  <a:pt x="565918" y="915326"/>
                </a:lnTo>
                <a:lnTo>
                  <a:pt x="565918" y="926864"/>
                </a:lnTo>
                <a:lnTo>
                  <a:pt x="562024" y="926864"/>
                </a:lnTo>
                <a:lnTo>
                  <a:pt x="562024" y="955983"/>
                </a:lnTo>
                <a:lnTo>
                  <a:pt x="565918" y="955983"/>
                </a:lnTo>
                <a:lnTo>
                  <a:pt x="565918" y="971092"/>
                </a:lnTo>
                <a:lnTo>
                  <a:pt x="553036" y="971092"/>
                </a:lnTo>
                <a:lnTo>
                  <a:pt x="553036" y="967521"/>
                </a:lnTo>
                <a:lnTo>
                  <a:pt x="549141" y="967521"/>
                </a:lnTo>
                <a:lnTo>
                  <a:pt x="549141" y="963950"/>
                </a:lnTo>
                <a:lnTo>
                  <a:pt x="542850" y="963950"/>
                </a:lnTo>
                <a:lnTo>
                  <a:pt x="542850" y="967521"/>
                </a:lnTo>
                <a:lnTo>
                  <a:pt x="539255" y="967521"/>
                </a:lnTo>
                <a:lnTo>
                  <a:pt x="539255" y="963950"/>
                </a:lnTo>
                <a:lnTo>
                  <a:pt x="535360" y="960653"/>
                </a:lnTo>
                <a:lnTo>
                  <a:pt x="531466" y="960653"/>
                </a:lnTo>
                <a:lnTo>
                  <a:pt x="531466" y="939501"/>
                </a:lnTo>
                <a:lnTo>
                  <a:pt x="527871" y="936204"/>
                </a:lnTo>
                <a:lnTo>
                  <a:pt x="527871" y="926864"/>
                </a:lnTo>
                <a:lnTo>
                  <a:pt x="504803" y="926864"/>
                </a:lnTo>
                <a:lnTo>
                  <a:pt x="501208" y="923269"/>
                </a:lnTo>
                <a:lnTo>
                  <a:pt x="497313" y="923269"/>
                </a:lnTo>
                <a:lnTo>
                  <a:pt x="493418" y="926864"/>
                </a:lnTo>
                <a:lnTo>
                  <a:pt x="493418" y="923293"/>
                </a:lnTo>
                <a:lnTo>
                  <a:pt x="491022" y="926864"/>
                </a:lnTo>
                <a:lnTo>
                  <a:pt x="478139" y="926864"/>
                </a:lnTo>
                <a:lnTo>
                  <a:pt x="478139" y="923293"/>
                </a:lnTo>
                <a:lnTo>
                  <a:pt x="474544" y="923293"/>
                </a:lnTo>
                <a:lnTo>
                  <a:pt x="474544" y="926864"/>
                </a:lnTo>
                <a:lnTo>
                  <a:pt x="470650" y="926864"/>
                </a:lnTo>
                <a:lnTo>
                  <a:pt x="470650" y="932633"/>
                </a:lnTo>
                <a:lnTo>
                  <a:pt x="447881" y="932633"/>
                </a:lnTo>
                <a:lnTo>
                  <a:pt x="447881" y="936204"/>
                </a:lnTo>
                <a:lnTo>
                  <a:pt x="436497" y="936204"/>
                </a:lnTo>
                <a:lnTo>
                  <a:pt x="436497" y="939501"/>
                </a:lnTo>
                <a:lnTo>
                  <a:pt x="433801" y="939501"/>
                </a:lnTo>
                <a:lnTo>
                  <a:pt x="430206" y="943096"/>
                </a:lnTo>
                <a:lnTo>
                  <a:pt x="426311" y="939501"/>
                </a:lnTo>
                <a:lnTo>
                  <a:pt x="418522" y="939501"/>
                </a:lnTo>
                <a:lnTo>
                  <a:pt x="418522" y="936204"/>
                </a:lnTo>
                <a:lnTo>
                  <a:pt x="413728" y="936204"/>
                </a:lnTo>
                <a:lnTo>
                  <a:pt x="413728" y="932633"/>
                </a:lnTo>
                <a:lnTo>
                  <a:pt x="409834" y="932633"/>
                </a:lnTo>
                <a:lnTo>
                  <a:pt x="408635" y="927963"/>
                </a:lnTo>
                <a:lnTo>
                  <a:pt x="403542" y="926864"/>
                </a:lnTo>
                <a:lnTo>
                  <a:pt x="395753" y="926864"/>
                </a:lnTo>
                <a:lnTo>
                  <a:pt x="395753" y="927963"/>
                </a:lnTo>
                <a:lnTo>
                  <a:pt x="392158" y="926864"/>
                </a:lnTo>
                <a:lnTo>
                  <a:pt x="392158" y="915326"/>
                </a:lnTo>
                <a:lnTo>
                  <a:pt x="388264" y="915326"/>
                </a:lnTo>
                <a:lnTo>
                  <a:pt x="388264" y="911755"/>
                </a:lnTo>
                <a:lnTo>
                  <a:pt x="383171" y="911755"/>
                </a:lnTo>
                <a:lnTo>
                  <a:pt x="381972" y="908184"/>
                </a:lnTo>
                <a:lnTo>
                  <a:pt x="378078" y="908184"/>
                </a:lnTo>
                <a:lnTo>
                  <a:pt x="378078" y="904613"/>
                </a:lnTo>
                <a:lnTo>
                  <a:pt x="372985" y="904613"/>
                </a:lnTo>
                <a:lnTo>
                  <a:pt x="372985" y="901316"/>
                </a:lnTo>
                <a:lnTo>
                  <a:pt x="378078" y="901316"/>
                </a:lnTo>
                <a:lnTo>
                  <a:pt x="378078" y="898844"/>
                </a:lnTo>
                <a:lnTo>
                  <a:pt x="388264" y="898844"/>
                </a:lnTo>
                <a:lnTo>
                  <a:pt x="388264" y="895548"/>
                </a:lnTo>
                <a:lnTo>
                  <a:pt x="392158" y="895548"/>
                </a:lnTo>
                <a:lnTo>
                  <a:pt x="392158" y="887306"/>
                </a:lnTo>
                <a:lnTo>
                  <a:pt x="395753" y="887306"/>
                </a:lnTo>
                <a:lnTo>
                  <a:pt x="395753" y="883735"/>
                </a:lnTo>
                <a:lnTo>
                  <a:pt x="403542" y="883735"/>
                </a:lnTo>
                <a:lnTo>
                  <a:pt x="408635" y="880439"/>
                </a:lnTo>
                <a:lnTo>
                  <a:pt x="422416" y="880439"/>
                </a:lnTo>
                <a:lnTo>
                  <a:pt x="422416" y="876867"/>
                </a:lnTo>
                <a:lnTo>
                  <a:pt x="426311" y="876867"/>
                </a:lnTo>
                <a:lnTo>
                  <a:pt x="426311" y="871099"/>
                </a:lnTo>
                <a:lnTo>
                  <a:pt x="422416" y="871099"/>
                </a:lnTo>
                <a:lnTo>
                  <a:pt x="422416" y="867527"/>
                </a:lnTo>
                <a:lnTo>
                  <a:pt x="433801" y="867527"/>
                </a:lnTo>
                <a:lnTo>
                  <a:pt x="433801" y="860660"/>
                </a:lnTo>
                <a:lnTo>
                  <a:pt x="440092" y="860660"/>
                </a:lnTo>
                <a:lnTo>
                  <a:pt x="440092" y="855990"/>
                </a:lnTo>
                <a:lnTo>
                  <a:pt x="443987" y="855990"/>
                </a:lnTo>
                <a:lnTo>
                  <a:pt x="443987" y="851320"/>
                </a:lnTo>
                <a:lnTo>
                  <a:pt x="447881" y="851320"/>
                </a:lnTo>
                <a:lnTo>
                  <a:pt x="447881" y="846649"/>
                </a:lnTo>
                <a:lnTo>
                  <a:pt x="456569" y="846649"/>
                </a:lnTo>
                <a:lnTo>
                  <a:pt x="456569" y="843078"/>
                </a:lnTo>
                <a:lnTo>
                  <a:pt x="460464" y="843078"/>
                </a:lnTo>
                <a:lnTo>
                  <a:pt x="460464" y="839507"/>
                </a:lnTo>
                <a:lnTo>
                  <a:pt x="464358" y="839507"/>
                </a:lnTo>
                <a:lnTo>
                  <a:pt x="464358" y="836211"/>
                </a:lnTo>
                <a:lnTo>
                  <a:pt x="483232" y="836211"/>
                </a:lnTo>
                <a:lnTo>
                  <a:pt x="483232" y="839507"/>
                </a:lnTo>
                <a:lnTo>
                  <a:pt x="491022" y="839507"/>
                </a:lnTo>
                <a:lnTo>
                  <a:pt x="491022" y="843078"/>
                </a:lnTo>
                <a:lnTo>
                  <a:pt x="491022" y="823299"/>
                </a:lnTo>
                <a:lnTo>
                  <a:pt x="487127" y="823299"/>
                </a:lnTo>
                <a:lnTo>
                  <a:pt x="487127" y="815058"/>
                </a:lnTo>
                <a:lnTo>
                  <a:pt x="483232" y="815058"/>
                </a:lnTo>
                <a:lnTo>
                  <a:pt x="483232" y="808190"/>
                </a:lnTo>
                <a:lnTo>
                  <a:pt x="478139" y="808190"/>
                </a:lnTo>
                <a:lnTo>
                  <a:pt x="478139" y="798850"/>
                </a:lnTo>
                <a:lnTo>
                  <a:pt x="474544" y="798850"/>
                </a:lnTo>
                <a:lnTo>
                  <a:pt x="474544" y="795279"/>
                </a:lnTo>
                <a:lnTo>
                  <a:pt x="470650" y="791983"/>
                </a:lnTo>
                <a:lnTo>
                  <a:pt x="460464" y="791983"/>
                </a:lnTo>
                <a:lnTo>
                  <a:pt x="456569" y="787313"/>
                </a:lnTo>
                <a:lnTo>
                  <a:pt x="456569" y="783741"/>
                </a:lnTo>
                <a:lnTo>
                  <a:pt x="452974" y="780146"/>
                </a:lnTo>
                <a:lnTo>
                  <a:pt x="452974" y="767534"/>
                </a:lnTo>
                <a:lnTo>
                  <a:pt x="456569" y="767534"/>
                </a:lnTo>
                <a:lnTo>
                  <a:pt x="456569" y="763962"/>
                </a:lnTo>
                <a:lnTo>
                  <a:pt x="460464" y="763962"/>
                </a:lnTo>
                <a:lnTo>
                  <a:pt x="460464" y="748853"/>
                </a:lnTo>
                <a:lnTo>
                  <a:pt x="464358" y="748853"/>
                </a:lnTo>
                <a:lnTo>
                  <a:pt x="464358" y="746656"/>
                </a:lnTo>
                <a:lnTo>
                  <a:pt x="466755" y="746656"/>
                </a:lnTo>
                <a:lnTo>
                  <a:pt x="466755" y="736217"/>
                </a:lnTo>
                <a:lnTo>
                  <a:pt x="464358" y="732646"/>
                </a:lnTo>
                <a:lnTo>
                  <a:pt x="464358" y="727976"/>
                </a:lnTo>
                <a:lnTo>
                  <a:pt x="466755" y="724404"/>
                </a:lnTo>
                <a:lnTo>
                  <a:pt x="464358" y="724404"/>
                </a:lnTo>
                <a:lnTo>
                  <a:pt x="464358" y="723306"/>
                </a:lnTo>
                <a:lnTo>
                  <a:pt x="460464" y="723306"/>
                </a:lnTo>
                <a:lnTo>
                  <a:pt x="460464" y="718636"/>
                </a:lnTo>
                <a:lnTo>
                  <a:pt x="443987" y="718636"/>
                </a:lnTo>
                <a:lnTo>
                  <a:pt x="443987" y="708197"/>
                </a:lnTo>
                <a:lnTo>
                  <a:pt x="440092" y="708197"/>
                </a:lnTo>
                <a:lnTo>
                  <a:pt x="440092" y="704625"/>
                </a:lnTo>
                <a:lnTo>
                  <a:pt x="426311" y="704625"/>
                </a:lnTo>
                <a:lnTo>
                  <a:pt x="426311" y="696659"/>
                </a:lnTo>
                <a:lnTo>
                  <a:pt x="422416" y="696659"/>
                </a:lnTo>
                <a:lnTo>
                  <a:pt x="418522" y="695285"/>
                </a:lnTo>
                <a:lnTo>
                  <a:pt x="418522" y="690615"/>
                </a:lnTo>
                <a:lnTo>
                  <a:pt x="413728" y="687319"/>
                </a:lnTo>
                <a:lnTo>
                  <a:pt x="413728" y="673309"/>
                </a:lnTo>
                <a:lnTo>
                  <a:pt x="409834" y="673309"/>
                </a:lnTo>
                <a:lnTo>
                  <a:pt x="413728" y="671111"/>
                </a:lnTo>
                <a:lnTo>
                  <a:pt x="413728" y="648860"/>
                </a:lnTo>
                <a:lnTo>
                  <a:pt x="409834" y="648860"/>
                </a:lnTo>
                <a:lnTo>
                  <a:pt x="409834" y="643091"/>
                </a:lnTo>
                <a:lnTo>
                  <a:pt x="403542" y="643091"/>
                </a:lnTo>
                <a:lnTo>
                  <a:pt x="408635" y="639520"/>
                </a:lnTo>
                <a:lnTo>
                  <a:pt x="408635" y="618642"/>
                </a:lnTo>
                <a:lnTo>
                  <a:pt x="403542" y="618642"/>
                </a:lnTo>
                <a:lnTo>
                  <a:pt x="403542" y="608203"/>
                </a:lnTo>
                <a:lnTo>
                  <a:pt x="399648" y="608203"/>
                </a:lnTo>
                <a:lnTo>
                  <a:pt x="399648" y="599962"/>
                </a:lnTo>
                <a:lnTo>
                  <a:pt x="395753" y="599962"/>
                </a:lnTo>
                <a:lnTo>
                  <a:pt x="395753" y="583754"/>
                </a:lnTo>
                <a:lnTo>
                  <a:pt x="392158" y="583754"/>
                </a:lnTo>
                <a:lnTo>
                  <a:pt x="392158" y="576886"/>
                </a:lnTo>
                <a:lnTo>
                  <a:pt x="395753" y="576886"/>
                </a:lnTo>
                <a:lnTo>
                  <a:pt x="395753" y="572216"/>
                </a:lnTo>
                <a:lnTo>
                  <a:pt x="388264" y="572216"/>
                </a:lnTo>
                <a:lnTo>
                  <a:pt x="388264" y="576886"/>
                </a:lnTo>
                <a:lnTo>
                  <a:pt x="388264" y="572216"/>
                </a:lnTo>
                <a:lnTo>
                  <a:pt x="383171" y="576886"/>
                </a:lnTo>
                <a:lnTo>
                  <a:pt x="383171" y="572216"/>
                </a:lnTo>
                <a:lnTo>
                  <a:pt x="383171" y="576886"/>
                </a:lnTo>
                <a:lnTo>
                  <a:pt x="383171" y="572216"/>
                </a:lnTo>
                <a:lnTo>
                  <a:pt x="378078" y="572216"/>
                </a:lnTo>
                <a:lnTo>
                  <a:pt x="378078" y="568645"/>
                </a:lnTo>
                <a:lnTo>
                  <a:pt x="369090" y="568645"/>
                </a:lnTo>
                <a:lnTo>
                  <a:pt x="372985" y="567546"/>
                </a:lnTo>
                <a:lnTo>
                  <a:pt x="372985" y="563975"/>
                </a:lnTo>
                <a:lnTo>
                  <a:pt x="369090" y="563975"/>
                </a:lnTo>
                <a:lnTo>
                  <a:pt x="369090" y="555734"/>
                </a:lnTo>
                <a:lnTo>
                  <a:pt x="365495" y="555734"/>
                </a:lnTo>
                <a:lnTo>
                  <a:pt x="365495" y="552437"/>
                </a:lnTo>
                <a:lnTo>
                  <a:pt x="369090" y="552437"/>
                </a:lnTo>
                <a:lnTo>
                  <a:pt x="369090" y="548866"/>
                </a:lnTo>
                <a:lnTo>
                  <a:pt x="365495" y="548866"/>
                </a:lnTo>
                <a:lnTo>
                  <a:pt x="365495" y="545295"/>
                </a:lnTo>
                <a:lnTo>
                  <a:pt x="357706" y="545295"/>
                </a:lnTo>
                <a:lnTo>
                  <a:pt x="357706" y="543097"/>
                </a:lnTo>
                <a:lnTo>
                  <a:pt x="354111" y="543097"/>
                </a:lnTo>
                <a:lnTo>
                  <a:pt x="354111" y="539526"/>
                </a:lnTo>
                <a:lnTo>
                  <a:pt x="351414" y="539526"/>
                </a:lnTo>
                <a:lnTo>
                  <a:pt x="351414" y="535955"/>
                </a:lnTo>
                <a:lnTo>
                  <a:pt x="347520" y="535955"/>
                </a:lnTo>
                <a:lnTo>
                  <a:pt x="343925" y="531559"/>
                </a:lnTo>
                <a:lnTo>
                  <a:pt x="347520" y="531559"/>
                </a:lnTo>
                <a:lnTo>
                  <a:pt x="347520" y="520846"/>
                </a:lnTo>
                <a:lnTo>
                  <a:pt x="351414" y="520846"/>
                </a:lnTo>
                <a:lnTo>
                  <a:pt x="351414" y="518648"/>
                </a:lnTo>
                <a:lnTo>
                  <a:pt x="354111" y="518648"/>
                </a:lnTo>
                <a:lnTo>
                  <a:pt x="354111" y="515077"/>
                </a:lnTo>
                <a:lnTo>
                  <a:pt x="357706" y="515077"/>
                </a:lnTo>
                <a:lnTo>
                  <a:pt x="357706" y="511780"/>
                </a:lnTo>
                <a:lnTo>
                  <a:pt x="361600" y="511780"/>
                </a:lnTo>
                <a:lnTo>
                  <a:pt x="361600" y="508209"/>
                </a:lnTo>
                <a:lnTo>
                  <a:pt x="365495" y="504638"/>
                </a:lnTo>
                <a:lnTo>
                  <a:pt x="369090" y="499968"/>
                </a:lnTo>
                <a:lnTo>
                  <a:pt x="369090" y="496672"/>
                </a:lnTo>
                <a:lnTo>
                  <a:pt x="365495" y="496672"/>
                </a:lnTo>
                <a:lnTo>
                  <a:pt x="369090" y="496672"/>
                </a:lnTo>
                <a:lnTo>
                  <a:pt x="369090" y="493100"/>
                </a:lnTo>
                <a:lnTo>
                  <a:pt x="365495" y="490628"/>
                </a:lnTo>
                <a:lnTo>
                  <a:pt x="365495" y="487331"/>
                </a:lnTo>
                <a:lnTo>
                  <a:pt x="361600" y="487331"/>
                </a:lnTo>
                <a:lnTo>
                  <a:pt x="361600" y="483760"/>
                </a:lnTo>
                <a:lnTo>
                  <a:pt x="357706" y="483760"/>
                </a:lnTo>
                <a:lnTo>
                  <a:pt x="357706" y="472223"/>
                </a:lnTo>
                <a:lnTo>
                  <a:pt x="354111" y="472223"/>
                </a:lnTo>
                <a:lnTo>
                  <a:pt x="354111" y="452444"/>
                </a:lnTo>
                <a:lnTo>
                  <a:pt x="351414" y="452444"/>
                </a:lnTo>
                <a:lnTo>
                  <a:pt x="351414" y="448872"/>
                </a:lnTo>
                <a:lnTo>
                  <a:pt x="347520" y="445301"/>
                </a:lnTo>
                <a:lnTo>
                  <a:pt x="351414" y="445301"/>
                </a:lnTo>
                <a:lnTo>
                  <a:pt x="351414" y="431291"/>
                </a:lnTo>
                <a:lnTo>
                  <a:pt x="354111" y="431291"/>
                </a:lnTo>
                <a:lnTo>
                  <a:pt x="354111" y="424423"/>
                </a:lnTo>
                <a:lnTo>
                  <a:pt x="351414" y="424423"/>
                </a:lnTo>
                <a:lnTo>
                  <a:pt x="351414" y="411512"/>
                </a:lnTo>
                <a:lnTo>
                  <a:pt x="354111" y="408216"/>
                </a:lnTo>
                <a:lnTo>
                  <a:pt x="354111" y="403546"/>
                </a:lnTo>
                <a:lnTo>
                  <a:pt x="357706" y="399951"/>
                </a:lnTo>
                <a:lnTo>
                  <a:pt x="357706" y="387338"/>
                </a:lnTo>
                <a:lnTo>
                  <a:pt x="361600" y="383767"/>
                </a:lnTo>
                <a:lnTo>
                  <a:pt x="361600" y="380195"/>
                </a:lnTo>
                <a:lnTo>
                  <a:pt x="369090" y="380195"/>
                </a:lnTo>
                <a:lnTo>
                  <a:pt x="372985" y="376624"/>
                </a:lnTo>
                <a:lnTo>
                  <a:pt x="378078" y="372229"/>
                </a:lnTo>
                <a:lnTo>
                  <a:pt x="381972" y="372229"/>
                </a:lnTo>
                <a:lnTo>
                  <a:pt x="381972" y="368658"/>
                </a:lnTo>
                <a:lnTo>
                  <a:pt x="388264" y="368658"/>
                </a:lnTo>
                <a:lnTo>
                  <a:pt x="388264" y="334869"/>
                </a:lnTo>
                <a:lnTo>
                  <a:pt x="372985" y="334869"/>
                </a:lnTo>
                <a:lnTo>
                  <a:pt x="372985" y="331297"/>
                </a:lnTo>
                <a:lnTo>
                  <a:pt x="313367" y="331297"/>
                </a:lnTo>
                <a:lnTo>
                  <a:pt x="308274" y="334869"/>
                </a:lnTo>
                <a:lnTo>
                  <a:pt x="304379" y="334869"/>
                </a:lnTo>
                <a:lnTo>
                  <a:pt x="304379" y="339539"/>
                </a:lnTo>
                <a:lnTo>
                  <a:pt x="300784" y="339539"/>
                </a:lnTo>
                <a:lnTo>
                  <a:pt x="300784" y="344209"/>
                </a:lnTo>
                <a:lnTo>
                  <a:pt x="296890" y="344209"/>
                </a:lnTo>
                <a:lnTo>
                  <a:pt x="296890" y="365086"/>
                </a:lnTo>
                <a:lnTo>
                  <a:pt x="294493" y="365086"/>
                </a:lnTo>
                <a:lnTo>
                  <a:pt x="294493" y="368658"/>
                </a:lnTo>
                <a:lnTo>
                  <a:pt x="290598" y="372229"/>
                </a:lnTo>
                <a:lnTo>
                  <a:pt x="286704" y="376624"/>
                </a:lnTo>
                <a:lnTo>
                  <a:pt x="282809" y="376624"/>
                </a:lnTo>
                <a:lnTo>
                  <a:pt x="282809" y="380195"/>
                </a:lnTo>
                <a:lnTo>
                  <a:pt x="279214" y="380195"/>
                </a:lnTo>
                <a:lnTo>
                  <a:pt x="279214" y="399974"/>
                </a:lnTo>
                <a:lnTo>
                  <a:pt x="274121" y="399974"/>
                </a:lnTo>
                <a:lnTo>
                  <a:pt x="274121" y="408216"/>
                </a:lnTo>
                <a:lnTo>
                  <a:pt x="270226" y="408216"/>
                </a:lnTo>
                <a:lnTo>
                  <a:pt x="270226" y="411512"/>
                </a:lnTo>
                <a:lnTo>
                  <a:pt x="263935" y="411512"/>
                </a:lnTo>
                <a:lnTo>
                  <a:pt x="263935" y="415083"/>
                </a:lnTo>
                <a:lnTo>
                  <a:pt x="260041" y="415083"/>
                </a:lnTo>
                <a:lnTo>
                  <a:pt x="260041" y="408216"/>
                </a:lnTo>
                <a:lnTo>
                  <a:pt x="256446" y="408216"/>
                </a:lnTo>
                <a:lnTo>
                  <a:pt x="252551" y="403546"/>
                </a:lnTo>
                <a:lnTo>
                  <a:pt x="243563" y="403546"/>
                </a:lnTo>
                <a:lnTo>
                  <a:pt x="243563" y="399974"/>
                </a:lnTo>
                <a:lnTo>
                  <a:pt x="242365" y="399974"/>
                </a:lnTo>
                <a:lnTo>
                  <a:pt x="238470" y="403546"/>
                </a:lnTo>
                <a:lnTo>
                  <a:pt x="234875" y="403546"/>
                </a:lnTo>
                <a:lnTo>
                  <a:pt x="234875" y="408216"/>
                </a:lnTo>
                <a:lnTo>
                  <a:pt x="225888" y="408216"/>
                </a:lnTo>
                <a:lnTo>
                  <a:pt x="225888" y="411512"/>
                </a:lnTo>
                <a:lnTo>
                  <a:pt x="221993" y="411512"/>
                </a:lnTo>
                <a:lnTo>
                  <a:pt x="221993" y="415083"/>
                </a:lnTo>
                <a:lnTo>
                  <a:pt x="218398" y="415083"/>
                </a:lnTo>
                <a:lnTo>
                  <a:pt x="218398" y="424423"/>
                </a:lnTo>
                <a:lnTo>
                  <a:pt x="214503" y="424423"/>
                </a:lnTo>
                <a:lnTo>
                  <a:pt x="214503" y="439532"/>
                </a:lnTo>
                <a:lnTo>
                  <a:pt x="211807" y="439532"/>
                </a:lnTo>
                <a:lnTo>
                  <a:pt x="211807" y="445301"/>
                </a:lnTo>
                <a:lnTo>
                  <a:pt x="208212" y="445301"/>
                </a:lnTo>
                <a:lnTo>
                  <a:pt x="208212" y="448872"/>
                </a:lnTo>
                <a:lnTo>
                  <a:pt x="199224" y="448872"/>
                </a:lnTo>
                <a:lnTo>
                  <a:pt x="199224" y="452444"/>
                </a:lnTo>
                <a:lnTo>
                  <a:pt x="191735" y="452444"/>
                </a:lnTo>
                <a:lnTo>
                  <a:pt x="191735" y="459311"/>
                </a:lnTo>
                <a:lnTo>
                  <a:pt x="195330" y="459311"/>
                </a:lnTo>
                <a:lnTo>
                  <a:pt x="195330" y="462882"/>
                </a:lnTo>
                <a:lnTo>
                  <a:pt x="199224" y="462882"/>
                </a:lnTo>
                <a:lnTo>
                  <a:pt x="199224" y="476893"/>
                </a:lnTo>
                <a:lnTo>
                  <a:pt x="204317" y="476893"/>
                </a:lnTo>
                <a:lnTo>
                  <a:pt x="204317" y="480189"/>
                </a:lnTo>
                <a:lnTo>
                  <a:pt x="199224" y="480189"/>
                </a:lnTo>
                <a:lnTo>
                  <a:pt x="199224" y="483760"/>
                </a:lnTo>
                <a:lnTo>
                  <a:pt x="195330" y="483760"/>
                </a:lnTo>
                <a:lnTo>
                  <a:pt x="195330" y="487331"/>
                </a:lnTo>
                <a:lnTo>
                  <a:pt x="191735" y="487331"/>
                </a:lnTo>
                <a:lnTo>
                  <a:pt x="191735" y="490628"/>
                </a:lnTo>
                <a:lnTo>
                  <a:pt x="187840" y="490628"/>
                </a:lnTo>
                <a:lnTo>
                  <a:pt x="187840" y="493100"/>
                </a:lnTo>
                <a:lnTo>
                  <a:pt x="185444" y="493100"/>
                </a:lnTo>
                <a:lnTo>
                  <a:pt x="185444" y="496672"/>
                </a:lnTo>
                <a:lnTo>
                  <a:pt x="181549" y="496672"/>
                </a:lnTo>
                <a:lnTo>
                  <a:pt x="181549" y="504638"/>
                </a:lnTo>
                <a:lnTo>
                  <a:pt x="173760" y="504638"/>
                </a:lnTo>
                <a:lnTo>
                  <a:pt x="173760" y="499968"/>
                </a:lnTo>
                <a:lnTo>
                  <a:pt x="161177" y="499968"/>
                </a:lnTo>
                <a:lnTo>
                  <a:pt x="159979" y="504638"/>
                </a:lnTo>
                <a:lnTo>
                  <a:pt x="159979" y="499968"/>
                </a:lnTo>
                <a:lnTo>
                  <a:pt x="159979" y="504638"/>
                </a:lnTo>
                <a:lnTo>
                  <a:pt x="154886" y="504638"/>
                </a:lnTo>
                <a:lnTo>
                  <a:pt x="154886" y="499968"/>
                </a:lnTo>
                <a:lnTo>
                  <a:pt x="130619" y="499968"/>
                </a:lnTo>
                <a:lnTo>
                  <a:pt x="130619" y="511780"/>
                </a:lnTo>
                <a:lnTo>
                  <a:pt x="129421" y="511780"/>
                </a:lnTo>
                <a:lnTo>
                  <a:pt x="129421" y="515077"/>
                </a:lnTo>
                <a:lnTo>
                  <a:pt x="124328" y="515077"/>
                </a:lnTo>
                <a:lnTo>
                  <a:pt x="124328" y="520846"/>
                </a:lnTo>
                <a:lnTo>
                  <a:pt x="112944" y="520846"/>
                </a:lnTo>
                <a:lnTo>
                  <a:pt x="112944" y="524417"/>
                </a:lnTo>
                <a:lnTo>
                  <a:pt x="76094" y="524417"/>
                </a:lnTo>
                <a:lnTo>
                  <a:pt x="76094" y="520846"/>
                </a:lnTo>
                <a:lnTo>
                  <a:pt x="72499" y="520846"/>
                </a:lnTo>
                <a:lnTo>
                  <a:pt x="72499" y="518648"/>
                </a:lnTo>
                <a:lnTo>
                  <a:pt x="68605" y="515077"/>
                </a:lnTo>
                <a:lnTo>
                  <a:pt x="68605" y="511780"/>
                </a:lnTo>
                <a:lnTo>
                  <a:pt x="64710" y="511780"/>
                </a:lnTo>
                <a:lnTo>
                  <a:pt x="64710" y="504638"/>
                </a:lnTo>
                <a:lnTo>
                  <a:pt x="59617" y="504638"/>
                </a:lnTo>
                <a:lnTo>
                  <a:pt x="59617" y="496672"/>
                </a:lnTo>
                <a:lnTo>
                  <a:pt x="56022" y="493077"/>
                </a:lnTo>
                <a:lnTo>
                  <a:pt x="56022" y="490628"/>
                </a:lnTo>
                <a:lnTo>
                  <a:pt x="52128" y="490628"/>
                </a:lnTo>
                <a:lnTo>
                  <a:pt x="48233" y="487331"/>
                </a:lnTo>
                <a:lnTo>
                  <a:pt x="48233" y="480189"/>
                </a:lnTo>
                <a:lnTo>
                  <a:pt x="45836" y="480189"/>
                </a:lnTo>
                <a:lnTo>
                  <a:pt x="45836" y="472223"/>
                </a:lnTo>
                <a:lnTo>
                  <a:pt x="41942" y="472223"/>
                </a:lnTo>
                <a:lnTo>
                  <a:pt x="41942" y="468651"/>
                </a:lnTo>
                <a:lnTo>
                  <a:pt x="38047" y="468651"/>
                </a:lnTo>
                <a:lnTo>
                  <a:pt x="38047" y="452444"/>
                </a:lnTo>
                <a:lnTo>
                  <a:pt x="34452" y="452444"/>
                </a:lnTo>
                <a:lnTo>
                  <a:pt x="34452" y="448872"/>
                </a:lnTo>
                <a:lnTo>
                  <a:pt x="29359" y="448872"/>
                </a:lnTo>
                <a:lnTo>
                  <a:pt x="29359" y="440631"/>
                </a:lnTo>
                <a:lnTo>
                  <a:pt x="25464" y="440631"/>
                </a:lnTo>
                <a:lnTo>
                  <a:pt x="25464" y="439532"/>
                </a:lnTo>
                <a:lnTo>
                  <a:pt x="21570" y="435961"/>
                </a:lnTo>
                <a:lnTo>
                  <a:pt x="20371" y="431291"/>
                </a:lnTo>
                <a:lnTo>
                  <a:pt x="20371" y="415083"/>
                </a:lnTo>
                <a:lnTo>
                  <a:pt x="15278" y="415083"/>
                </a:lnTo>
                <a:lnTo>
                  <a:pt x="15278" y="403546"/>
                </a:lnTo>
                <a:lnTo>
                  <a:pt x="11683" y="403546"/>
                </a:lnTo>
                <a:lnTo>
                  <a:pt x="11683" y="399974"/>
                </a:lnTo>
                <a:lnTo>
                  <a:pt x="7789" y="399974"/>
                </a:lnTo>
                <a:lnTo>
                  <a:pt x="7789" y="390634"/>
                </a:lnTo>
                <a:lnTo>
                  <a:pt x="3894" y="390634"/>
                </a:lnTo>
                <a:lnTo>
                  <a:pt x="3894" y="372229"/>
                </a:lnTo>
                <a:lnTo>
                  <a:pt x="7789" y="372229"/>
                </a:lnTo>
                <a:lnTo>
                  <a:pt x="7789" y="368658"/>
                </a:lnTo>
                <a:lnTo>
                  <a:pt x="3894" y="368658"/>
                </a:lnTo>
                <a:lnTo>
                  <a:pt x="3894" y="365086"/>
                </a:lnTo>
                <a:lnTo>
                  <a:pt x="0" y="365086"/>
                </a:lnTo>
                <a:lnTo>
                  <a:pt x="0" y="352450"/>
                </a:lnTo>
                <a:lnTo>
                  <a:pt x="3894" y="352450"/>
                </a:lnTo>
                <a:lnTo>
                  <a:pt x="3894" y="348879"/>
                </a:lnTo>
                <a:lnTo>
                  <a:pt x="3894" y="352450"/>
                </a:lnTo>
                <a:lnTo>
                  <a:pt x="3894" y="348879"/>
                </a:lnTo>
                <a:lnTo>
                  <a:pt x="7789" y="348879"/>
                </a:lnTo>
                <a:lnTo>
                  <a:pt x="7789" y="344209"/>
                </a:lnTo>
                <a:lnTo>
                  <a:pt x="11683" y="344209"/>
                </a:lnTo>
                <a:lnTo>
                  <a:pt x="11683" y="340637"/>
                </a:lnTo>
                <a:lnTo>
                  <a:pt x="20371" y="340637"/>
                </a:lnTo>
                <a:lnTo>
                  <a:pt x="20371" y="339539"/>
                </a:lnTo>
                <a:lnTo>
                  <a:pt x="29359" y="339539"/>
                </a:lnTo>
                <a:lnTo>
                  <a:pt x="29359" y="334869"/>
                </a:lnTo>
                <a:lnTo>
                  <a:pt x="34452" y="334869"/>
                </a:lnTo>
                <a:lnTo>
                  <a:pt x="34452" y="328001"/>
                </a:lnTo>
                <a:lnTo>
                  <a:pt x="38047" y="328001"/>
                </a:lnTo>
                <a:lnTo>
                  <a:pt x="38047" y="324430"/>
                </a:lnTo>
                <a:lnTo>
                  <a:pt x="41942" y="324430"/>
                </a:lnTo>
                <a:lnTo>
                  <a:pt x="41942" y="312892"/>
                </a:lnTo>
                <a:lnTo>
                  <a:pt x="45836" y="312892"/>
                </a:lnTo>
                <a:lnTo>
                  <a:pt x="45836" y="308222"/>
                </a:lnTo>
                <a:lnTo>
                  <a:pt x="41942" y="308222"/>
                </a:lnTo>
                <a:lnTo>
                  <a:pt x="41942" y="299981"/>
                </a:lnTo>
                <a:lnTo>
                  <a:pt x="56022" y="299981"/>
                </a:lnTo>
                <a:lnTo>
                  <a:pt x="56022" y="296409"/>
                </a:lnTo>
                <a:lnTo>
                  <a:pt x="59617" y="296409"/>
                </a:lnTo>
                <a:lnTo>
                  <a:pt x="59617" y="293113"/>
                </a:lnTo>
                <a:lnTo>
                  <a:pt x="64710" y="293113"/>
                </a:lnTo>
                <a:lnTo>
                  <a:pt x="59617" y="293113"/>
                </a:lnTo>
                <a:lnTo>
                  <a:pt x="64710" y="293113"/>
                </a:lnTo>
                <a:lnTo>
                  <a:pt x="64710" y="287344"/>
                </a:lnTo>
                <a:lnTo>
                  <a:pt x="68605" y="283773"/>
                </a:lnTo>
                <a:lnTo>
                  <a:pt x="68605" y="280202"/>
                </a:lnTo>
                <a:lnTo>
                  <a:pt x="78791" y="280202"/>
                </a:lnTo>
                <a:lnTo>
                  <a:pt x="78791" y="275532"/>
                </a:lnTo>
                <a:lnTo>
                  <a:pt x="90175" y="275532"/>
                </a:lnTo>
                <a:lnTo>
                  <a:pt x="90175" y="280202"/>
                </a:lnTo>
                <a:lnTo>
                  <a:pt x="99163" y="280202"/>
                </a:lnTo>
                <a:lnTo>
                  <a:pt x="99163" y="287344"/>
                </a:lnTo>
                <a:lnTo>
                  <a:pt x="102758" y="287344"/>
                </a:lnTo>
                <a:lnTo>
                  <a:pt x="102758" y="289542"/>
                </a:lnTo>
                <a:lnTo>
                  <a:pt x="104256" y="289542"/>
                </a:lnTo>
                <a:lnTo>
                  <a:pt x="104256" y="293113"/>
                </a:lnTo>
                <a:lnTo>
                  <a:pt x="109349" y="293113"/>
                </a:lnTo>
                <a:lnTo>
                  <a:pt x="109349" y="289542"/>
                </a:lnTo>
                <a:lnTo>
                  <a:pt x="116838" y="289542"/>
                </a:lnTo>
                <a:lnTo>
                  <a:pt x="116838" y="287344"/>
                </a:lnTo>
                <a:lnTo>
                  <a:pt x="130619" y="287344"/>
                </a:lnTo>
                <a:lnTo>
                  <a:pt x="134514" y="283773"/>
                </a:lnTo>
                <a:lnTo>
                  <a:pt x="134514" y="287344"/>
                </a:lnTo>
                <a:lnTo>
                  <a:pt x="134514" y="283773"/>
                </a:lnTo>
                <a:lnTo>
                  <a:pt x="139607" y="283773"/>
                </a:lnTo>
                <a:lnTo>
                  <a:pt x="139607" y="271960"/>
                </a:lnTo>
                <a:lnTo>
                  <a:pt x="129421" y="271960"/>
                </a:lnTo>
                <a:lnTo>
                  <a:pt x="129421" y="268664"/>
                </a:lnTo>
                <a:lnTo>
                  <a:pt x="124328" y="268664"/>
                </a:lnTo>
                <a:lnTo>
                  <a:pt x="124328" y="265093"/>
                </a:lnTo>
                <a:lnTo>
                  <a:pt x="120733" y="265093"/>
                </a:lnTo>
                <a:lnTo>
                  <a:pt x="120733" y="255753"/>
                </a:lnTo>
                <a:lnTo>
                  <a:pt x="124328" y="255753"/>
                </a:lnTo>
                <a:lnTo>
                  <a:pt x="124328" y="252456"/>
                </a:lnTo>
                <a:lnTo>
                  <a:pt x="120733" y="252456"/>
                </a:lnTo>
                <a:lnTo>
                  <a:pt x="120733" y="240644"/>
                </a:lnTo>
                <a:lnTo>
                  <a:pt x="124328" y="240644"/>
                </a:lnTo>
                <a:lnTo>
                  <a:pt x="129421" y="237072"/>
                </a:lnTo>
                <a:lnTo>
                  <a:pt x="129421" y="234875"/>
                </a:lnTo>
                <a:lnTo>
                  <a:pt x="130619" y="234875"/>
                </a:lnTo>
                <a:lnTo>
                  <a:pt x="130619" y="231304"/>
                </a:lnTo>
                <a:lnTo>
                  <a:pt x="134514" y="231304"/>
                </a:lnTo>
                <a:lnTo>
                  <a:pt x="134514" y="224436"/>
                </a:lnTo>
                <a:lnTo>
                  <a:pt x="139607" y="224436"/>
                </a:lnTo>
                <a:lnTo>
                  <a:pt x="139607" y="220865"/>
                </a:lnTo>
                <a:lnTo>
                  <a:pt x="134514" y="220865"/>
                </a:lnTo>
                <a:lnTo>
                  <a:pt x="139607" y="220865"/>
                </a:lnTo>
                <a:lnTo>
                  <a:pt x="134514" y="220865"/>
                </a:lnTo>
                <a:lnTo>
                  <a:pt x="134514" y="216195"/>
                </a:lnTo>
                <a:lnTo>
                  <a:pt x="150991" y="216195"/>
                </a:lnTo>
                <a:lnTo>
                  <a:pt x="150991" y="211525"/>
                </a:lnTo>
                <a:lnTo>
                  <a:pt x="159979" y="211525"/>
                </a:lnTo>
                <a:lnTo>
                  <a:pt x="159979" y="208228"/>
                </a:lnTo>
                <a:lnTo>
                  <a:pt x="165072" y="208228"/>
                </a:lnTo>
                <a:lnTo>
                  <a:pt x="165072" y="211525"/>
                </a:lnTo>
                <a:lnTo>
                  <a:pt x="173760" y="211525"/>
                </a:lnTo>
                <a:lnTo>
                  <a:pt x="173760" y="208228"/>
                </a:lnTo>
                <a:lnTo>
                  <a:pt x="181549" y="208228"/>
                </a:lnTo>
                <a:lnTo>
                  <a:pt x="181549" y="211525"/>
                </a:lnTo>
                <a:lnTo>
                  <a:pt x="185444" y="211525"/>
                </a:lnTo>
                <a:lnTo>
                  <a:pt x="185444" y="212898"/>
                </a:lnTo>
                <a:lnTo>
                  <a:pt x="191735" y="212898"/>
                </a:lnTo>
                <a:lnTo>
                  <a:pt x="191735" y="211525"/>
                </a:lnTo>
                <a:lnTo>
                  <a:pt x="195330" y="211525"/>
                </a:lnTo>
                <a:lnTo>
                  <a:pt x="195330" y="208228"/>
                </a:lnTo>
                <a:lnTo>
                  <a:pt x="199224" y="208228"/>
                </a:lnTo>
                <a:lnTo>
                  <a:pt x="199224" y="196416"/>
                </a:lnTo>
                <a:lnTo>
                  <a:pt x="204317" y="196416"/>
                </a:lnTo>
                <a:lnTo>
                  <a:pt x="204317" y="187076"/>
                </a:lnTo>
                <a:lnTo>
                  <a:pt x="208212" y="183779"/>
                </a:lnTo>
                <a:lnTo>
                  <a:pt x="208212" y="180208"/>
                </a:lnTo>
                <a:lnTo>
                  <a:pt x="211807" y="180208"/>
                </a:lnTo>
                <a:lnTo>
                  <a:pt x="211807" y="175538"/>
                </a:lnTo>
                <a:lnTo>
                  <a:pt x="218398" y="175538"/>
                </a:lnTo>
                <a:lnTo>
                  <a:pt x="218398" y="171967"/>
                </a:lnTo>
                <a:lnTo>
                  <a:pt x="225888" y="171967"/>
                </a:lnTo>
                <a:lnTo>
                  <a:pt x="225888" y="168670"/>
                </a:lnTo>
                <a:lnTo>
                  <a:pt x="234875" y="168670"/>
                </a:lnTo>
                <a:lnTo>
                  <a:pt x="238470" y="171967"/>
                </a:lnTo>
                <a:lnTo>
                  <a:pt x="242365" y="171967"/>
                </a:lnTo>
                <a:lnTo>
                  <a:pt x="242365" y="175538"/>
                </a:lnTo>
                <a:lnTo>
                  <a:pt x="242365" y="171967"/>
                </a:lnTo>
                <a:lnTo>
                  <a:pt x="243563" y="171967"/>
                </a:lnTo>
                <a:lnTo>
                  <a:pt x="243563" y="175538"/>
                </a:lnTo>
                <a:cubicBezTo>
                  <a:pt x="248956" y="182406"/>
                  <a:pt x="258243" y="181307"/>
                  <a:pt x="263935" y="187076"/>
                </a:cubicBezTo>
                <a:lnTo>
                  <a:pt x="269028" y="187076"/>
                </a:lnTo>
                <a:lnTo>
                  <a:pt x="269028" y="189548"/>
                </a:lnTo>
                <a:lnTo>
                  <a:pt x="274121" y="189548"/>
                </a:lnTo>
                <a:lnTo>
                  <a:pt x="274121" y="187076"/>
                </a:lnTo>
                <a:lnTo>
                  <a:pt x="282809" y="187076"/>
                </a:lnTo>
                <a:lnTo>
                  <a:pt x="286704" y="189548"/>
                </a:lnTo>
                <a:lnTo>
                  <a:pt x="290598" y="193119"/>
                </a:lnTo>
                <a:lnTo>
                  <a:pt x="294493" y="193119"/>
                </a:lnTo>
                <a:lnTo>
                  <a:pt x="294493" y="189548"/>
                </a:lnTo>
                <a:lnTo>
                  <a:pt x="308274" y="189548"/>
                </a:lnTo>
                <a:lnTo>
                  <a:pt x="308274" y="187076"/>
                </a:lnTo>
                <a:lnTo>
                  <a:pt x="324751" y="187076"/>
                </a:lnTo>
                <a:lnTo>
                  <a:pt x="324751" y="189548"/>
                </a:lnTo>
                <a:lnTo>
                  <a:pt x="351414" y="189548"/>
                </a:lnTo>
                <a:lnTo>
                  <a:pt x="347520" y="187076"/>
                </a:lnTo>
                <a:lnTo>
                  <a:pt x="343925" y="187076"/>
                </a:lnTo>
                <a:lnTo>
                  <a:pt x="338832" y="183779"/>
                </a:lnTo>
                <a:lnTo>
                  <a:pt x="338832" y="171967"/>
                </a:lnTo>
                <a:lnTo>
                  <a:pt x="334937" y="175538"/>
                </a:lnTo>
                <a:lnTo>
                  <a:pt x="334937" y="180208"/>
                </a:lnTo>
                <a:lnTo>
                  <a:pt x="331043" y="180208"/>
                </a:lnTo>
                <a:lnTo>
                  <a:pt x="331043" y="175538"/>
                </a:lnTo>
                <a:lnTo>
                  <a:pt x="327447" y="180208"/>
                </a:lnTo>
                <a:lnTo>
                  <a:pt x="317262" y="180208"/>
                </a:lnTo>
                <a:lnTo>
                  <a:pt x="317262" y="175538"/>
                </a:lnTo>
                <a:lnTo>
                  <a:pt x="324751" y="175538"/>
                </a:lnTo>
                <a:lnTo>
                  <a:pt x="324751" y="171967"/>
                </a:lnTo>
                <a:lnTo>
                  <a:pt x="327447" y="171967"/>
                </a:lnTo>
                <a:lnTo>
                  <a:pt x="331043" y="168670"/>
                </a:lnTo>
                <a:lnTo>
                  <a:pt x="334937" y="168670"/>
                </a:lnTo>
                <a:lnTo>
                  <a:pt x="338832" y="165099"/>
                </a:lnTo>
                <a:lnTo>
                  <a:pt x="343925" y="165099"/>
                </a:lnTo>
                <a:lnTo>
                  <a:pt x="343925" y="161528"/>
                </a:lnTo>
                <a:lnTo>
                  <a:pt x="357706" y="161528"/>
                </a:lnTo>
                <a:lnTo>
                  <a:pt x="357706" y="159330"/>
                </a:lnTo>
                <a:lnTo>
                  <a:pt x="361600" y="155759"/>
                </a:lnTo>
                <a:lnTo>
                  <a:pt x="361600" y="152188"/>
                </a:lnTo>
                <a:lnTo>
                  <a:pt x="365495" y="152188"/>
                </a:lnTo>
                <a:lnTo>
                  <a:pt x="365495" y="140650"/>
                </a:lnTo>
                <a:lnTo>
                  <a:pt x="369090" y="137055"/>
                </a:lnTo>
                <a:lnTo>
                  <a:pt x="369090" y="134881"/>
                </a:lnTo>
                <a:lnTo>
                  <a:pt x="372985" y="131310"/>
                </a:lnTo>
                <a:lnTo>
                  <a:pt x="372985" y="128013"/>
                </a:lnTo>
                <a:lnTo>
                  <a:pt x="378078" y="128013"/>
                </a:lnTo>
                <a:lnTo>
                  <a:pt x="378078" y="124442"/>
                </a:lnTo>
                <a:lnTo>
                  <a:pt x="381972" y="124442"/>
                </a:lnTo>
                <a:lnTo>
                  <a:pt x="383171" y="120871"/>
                </a:lnTo>
                <a:lnTo>
                  <a:pt x="388264" y="120871"/>
                </a:lnTo>
                <a:lnTo>
                  <a:pt x="388264" y="112904"/>
                </a:lnTo>
                <a:lnTo>
                  <a:pt x="381972" y="112904"/>
                </a:lnTo>
                <a:lnTo>
                  <a:pt x="378078" y="109333"/>
                </a:lnTo>
                <a:lnTo>
                  <a:pt x="378078" y="112904"/>
                </a:lnTo>
                <a:lnTo>
                  <a:pt x="378078" y="109333"/>
                </a:lnTo>
                <a:lnTo>
                  <a:pt x="372985" y="106861"/>
                </a:lnTo>
                <a:lnTo>
                  <a:pt x="372985" y="103564"/>
                </a:lnTo>
                <a:lnTo>
                  <a:pt x="369090" y="103564"/>
                </a:lnTo>
                <a:lnTo>
                  <a:pt x="369090" y="96422"/>
                </a:lnTo>
                <a:lnTo>
                  <a:pt x="372985" y="96422"/>
                </a:lnTo>
                <a:lnTo>
                  <a:pt x="372985" y="83785"/>
                </a:lnTo>
                <a:lnTo>
                  <a:pt x="369090" y="83785"/>
                </a:lnTo>
                <a:lnTo>
                  <a:pt x="365495" y="80190"/>
                </a:lnTo>
                <a:lnTo>
                  <a:pt x="361600" y="75544"/>
                </a:lnTo>
                <a:lnTo>
                  <a:pt x="357706" y="71973"/>
                </a:lnTo>
                <a:lnTo>
                  <a:pt x="357706" y="68676"/>
                </a:lnTo>
                <a:lnTo>
                  <a:pt x="354111" y="68676"/>
                </a:lnTo>
                <a:lnTo>
                  <a:pt x="354111" y="47524"/>
                </a:lnTo>
                <a:lnTo>
                  <a:pt x="357706" y="47524"/>
                </a:lnTo>
                <a:lnTo>
                  <a:pt x="357706" y="33789"/>
                </a:lnTo>
                <a:lnTo>
                  <a:pt x="361600" y="33789"/>
                </a:lnTo>
                <a:lnTo>
                  <a:pt x="361600" y="31316"/>
                </a:lnTo>
                <a:lnTo>
                  <a:pt x="372985" y="31316"/>
                </a:lnTo>
                <a:lnTo>
                  <a:pt x="372985" y="24449"/>
                </a:lnTo>
                <a:lnTo>
                  <a:pt x="378078" y="24449"/>
                </a:lnTo>
                <a:lnTo>
                  <a:pt x="378078" y="9340"/>
                </a:lnTo>
                <a:lnTo>
                  <a:pt x="381972" y="9340"/>
                </a:lnTo>
                <a:lnTo>
                  <a:pt x="381972" y="6867"/>
                </a:lnTo>
                <a:lnTo>
                  <a:pt x="383171" y="3571"/>
                </a:lnTo>
                <a:lnTo>
                  <a:pt x="388264" y="0"/>
                </a:lnTo>
                <a:lnTo>
                  <a:pt x="408635" y="0"/>
                </a:lnTo>
                <a:lnTo>
                  <a:pt x="408635" y="3571"/>
                </a:lnTo>
                <a:lnTo>
                  <a:pt x="409834" y="3571"/>
                </a:lnTo>
                <a:lnTo>
                  <a:pt x="409834" y="0"/>
                </a:lnTo>
                <a:lnTo>
                  <a:pt x="413728" y="3571"/>
                </a:lnTo>
                <a:lnTo>
                  <a:pt x="418522" y="3571"/>
                </a:lnTo>
                <a:lnTo>
                  <a:pt x="418522" y="6867"/>
                </a:lnTo>
                <a:lnTo>
                  <a:pt x="426311" y="6867"/>
                </a:lnTo>
                <a:lnTo>
                  <a:pt x="426311" y="9340"/>
                </a:lnTo>
                <a:lnTo>
                  <a:pt x="436497" y="9340"/>
                </a:lnTo>
                <a:lnTo>
                  <a:pt x="440092" y="12636"/>
                </a:lnTo>
                <a:lnTo>
                  <a:pt x="456569" y="12636"/>
                </a:lnTo>
                <a:lnTo>
                  <a:pt x="460464" y="9340"/>
                </a:lnTo>
                <a:lnTo>
                  <a:pt x="464358" y="9340"/>
                </a:lnTo>
                <a:lnTo>
                  <a:pt x="464358" y="12636"/>
                </a:lnTo>
                <a:lnTo>
                  <a:pt x="483232" y="12636"/>
                </a:lnTo>
                <a:lnTo>
                  <a:pt x="483232" y="16207"/>
                </a:lnTo>
                <a:lnTo>
                  <a:pt x="487127" y="16207"/>
                </a:lnTo>
                <a:lnTo>
                  <a:pt x="491022" y="20877"/>
                </a:lnTo>
                <a:lnTo>
                  <a:pt x="491022" y="24449"/>
                </a:lnTo>
                <a:lnTo>
                  <a:pt x="493418" y="24449"/>
                </a:lnTo>
                <a:lnTo>
                  <a:pt x="497313" y="27745"/>
                </a:lnTo>
                <a:lnTo>
                  <a:pt x="501208" y="27745"/>
                </a:lnTo>
                <a:lnTo>
                  <a:pt x="504803" y="31340"/>
                </a:lnTo>
                <a:lnTo>
                  <a:pt x="508697" y="33789"/>
                </a:lnTo>
                <a:lnTo>
                  <a:pt x="512592" y="33789"/>
                </a:lnTo>
                <a:lnTo>
                  <a:pt x="512592" y="37085"/>
                </a:lnTo>
                <a:lnTo>
                  <a:pt x="518883" y="37085"/>
                </a:lnTo>
                <a:lnTo>
                  <a:pt x="518883" y="44227"/>
                </a:lnTo>
                <a:lnTo>
                  <a:pt x="517685" y="47524"/>
                </a:lnTo>
                <a:lnTo>
                  <a:pt x="518883" y="52194"/>
                </a:lnTo>
                <a:lnTo>
                  <a:pt x="522778" y="52194"/>
                </a:lnTo>
                <a:lnTo>
                  <a:pt x="522778" y="55765"/>
                </a:lnTo>
                <a:lnTo>
                  <a:pt x="531466" y="55765"/>
                </a:lnTo>
                <a:lnTo>
                  <a:pt x="531466" y="59336"/>
                </a:lnTo>
                <a:lnTo>
                  <a:pt x="535360" y="59336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35" name="Google Shape;1504;p24"/>
          <p:cNvSpPr>
            <a:extLst>
              <a:ext uri="smNativeData">
                <pr:smNativeData xmlns:pr="smNativeData" xmlns:p14="http://schemas.microsoft.com/office/powerpoint/2010/main" xmlns="" val="SMDATA_13_vnWXZBMAAAAlAAAACwAAAA0AAAAAbAAAADYAAABsAAAANg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B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ClNQAABRcAAMI+AABqHQAAEAAAACYAAAAIAAAA//////////8="/>
              </a:ext>
            </a:extLst>
          </p:cNvSpPr>
          <p:nvPr/>
        </p:nvSpPr>
        <p:spPr>
          <a:xfrm>
            <a:off x="8720455" y="3742055"/>
            <a:ext cx="1481455" cy="1039495"/>
          </a:xfrm>
          <a:custGeom>
            <a:avLst/>
            <a:gdLst/>
            <a:ahLst/>
            <a:cxnLst/>
            <a:rect l="0" t="0" r="1481455" b="1039495"/>
            <a:pathLst>
              <a:path w="1481455" h="1039495">
                <a:moveTo>
                  <a:pt x="535169" y="59336"/>
                </a:moveTo>
                <a:lnTo>
                  <a:pt x="535169" y="65105"/>
                </a:lnTo>
                <a:lnTo>
                  <a:pt x="542660" y="65105"/>
                </a:lnTo>
                <a:lnTo>
                  <a:pt x="542660" y="68676"/>
                </a:lnTo>
                <a:lnTo>
                  <a:pt x="548953" y="68676"/>
                </a:lnTo>
                <a:lnTo>
                  <a:pt x="548953" y="71973"/>
                </a:lnTo>
                <a:lnTo>
                  <a:pt x="552848" y="71973"/>
                </a:lnTo>
                <a:lnTo>
                  <a:pt x="552848" y="75544"/>
                </a:lnTo>
                <a:lnTo>
                  <a:pt x="557942" y="75544"/>
                </a:lnTo>
                <a:lnTo>
                  <a:pt x="557942" y="84884"/>
                </a:lnTo>
                <a:lnTo>
                  <a:pt x="561838" y="89554"/>
                </a:lnTo>
                <a:lnTo>
                  <a:pt x="565733" y="89554"/>
                </a:lnTo>
                <a:lnTo>
                  <a:pt x="565733" y="93126"/>
                </a:lnTo>
                <a:lnTo>
                  <a:pt x="569329" y="93126"/>
                </a:lnTo>
                <a:lnTo>
                  <a:pt x="569329" y="96422"/>
                </a:lnTo>
                <a:lnTo>
                  <a:pt x="569329" y="93126"/>
                </a:lnTo>
                <a:lnTo>
                  <a:pt x="573224" y="93126"/>
                </a:lnTo>
                <a:lnTo>
                  <a:pt x="573224" y="99993"/>
                </a:lnTo>
                <a:lnTo>
                  <a:pt x="575621" y="99993"/>
                </a:lnTo>
                <a:lnTo>
                  <a:pt x="575621" y="103564"/>
                </a:lnTo>
                <a:lnTo>
                  <a:pt x="579517" y="103564"/>
                </a:lnTo>
                <a:lnTo>
                  <a:pt x="579517" y="106861"/>
                </a:lnTo>
                <a:lnTo>
                  <a:pt x="583412" y="103564"/>
                </a:lnTo>
                <a:lnTo>
                  <a:pt x="587308" y="103564"/>
                </a:lnTo>
                <a:lnTo>
                  <a:pt x="587308" y="106861"/>
                </a:lnTo>
                <a:lnTo>
                  <a:pt x="599893" y="106861"/>
                </a:lnTo>
                <a:lnTo>
                  <a:pt x="599893" y="109333"/>
                </a:lnTo>
                <a:lnTo>
                  <a:pt x="606185" y="109333"/>
                </a:lnTo>
                <a:lnTo>
                  <a:pt x="606185" y="116201"/>
                </a:lnTo>
                <a:lnTo>
                  <a:pt x="613677" y="116201"/>
                </a:lnTo>
                <a:lnTo>
                  <a:pt x="613677" y="120871"/>
                </a:lnTo>
                <a:lnTo>
                  <a:pt x="617572" y="120871"/>
                </a:lnTo>
                <a:lnTo>
                  <a:pt x="613677" y="120871"/>
                </a:lnTo>
                <a:lnTo>
                  <a:pt x="613677" y="124442"/>
                </a:lnTo>
                <a:lnTo>
                  <a:pt x="617572" y="124442"/>
                </a:lnTo>
                <a:lnTo>
                  <a:pt x="617572" y="128013"/>
                </a:lnTo>
                <a:lnTo>
                  <a:pt x="613677" y="128013"/>
                </a:lnTo>
                <a:lnTo>
                  <a:pt x="613677" y="134881"/>
                </a:lnTo>
                <a:lnTo>
                  <a:pt x="617572" y="134881"/>
                </a:lnTo>
                <a:lnTo>
                  <a:pt x="617572" y="137079"/>
                </a:lnTo>
                <a:lnTo>
                  <a:pt x="613677" y="137079"/>
                </a:lnTo>
                <a:lnTo>
                  <a:pt x="617572" y="137079"/>
                </a:lnTo>
                <a:lnTo>
                  <a:pt x="617572" y="140650"/>
                </a:lnTo>
                <a:lnTo>
                  <a:pt x="610081" y="140650"/>
                </a:lnTo>
                <a:lnTo>
                  <a:pt x="610081" y="144221"/>
                </a:lnTo>
                <a:lnTo>
                  <a:pt x="595997" y="144221"/>
                </a:lnTo>
                <a:lnTo>
                  <a:pt x="595997" y="140650"/>
                </a:lnTo>
                <a:lnTo>
                  <a:pt x="592102" y="140650"/>
                </a:lnTo>
                <a:lnTo>
                  <a:pt x="592102" y="144221"/>
                </a:lnTo>
                <a:lnTo>
                  <a:pt x="595997" y="144221"/>
                </a:lnTo>
                <a:lnTo>
                  <a:pt x="595997" y="148891"/>
                </a:lnTo>
                <a:lnTo>
                  <a:pt x="592102" y="148891"/>
                </a:lnTo>
                <a:lnTo>
                  <a:pt x="592102" y="155759"/>
                </a:lnTo>
                <a:lnTo>
                  <a:pt x="595997" y="155759"/>
                </a:lnTo>
                <a:lnTo>
                  <a:pt x="595997" y="159330"/>
                </a:lnTo>
                <a:lnTo>
                  <a:pt x="599893" y="159330"/>
                </a:lnTo>
                <a:lnTo>
                  <a:pt x="599893" y="161528"/>
                </a:lnTo>
                <a:lnTo>
                  <a:pt x="602290" y="161528"/>
                </a:lnTo>
                <a:lnTo>
                  <a:pt x="602290" y="165099"/>
                </a:lnTo>
                <a:lnTo>
                  <a:pt x="610081" y="165099"/>
                </a:lnTo>
                <a:lnTo>
                  <a:pt x="610081" y="168670"/>
                </a:lnTo>
                <a:lnTo>
                  <a:pt x="613677" y="168670"/>
                </a:lnTo>
                <a:lnTo>
                  <a:pt x="613677" y="175538"/>
                </a:lnTo>
                <a:lnTo>
                  <a:pt x="617572" y="175538"/>
                </a:lnTo>
                <a:lnTo>
                  <a:pt x="617572" y="180208"/>
                </a:lnTo>
                <a:lnTo>
                  <a:pt x="622666" y="180208"/>
                </a:lnTo>
                <a:lnTo>
                  <a:pt x="622666" y="175538"/>
                </a:lnTo>
                <a:lnTo>
                  <a:pt x="622666" y="180208"/>
                </a:lnTo>
                <a:lnTo>
                  <a:pt x="626561" y="180208"/>
                </a:lnTo>
                <a:lnTo>
                  <a:pt x="626561" y="175538"/>
                </a:lnTo>
                <a:lnTo>
                  <a:pt x="626561" y="180208"/>
                </a:lnTo>
                <a:lnTo>
                  <a:pt x="630157" y="180208"/>
                </a:lnTo>
                <a:lnTo>
                  <a:pt x="630157" y="183779"/>
                </a:lnTo>
                <a:lnTo>
                  <a:pt x="630157" y="180208"/>
                </a:lnTo>
                <a:lnTo>
                  <a:pt x="630157" y="183779"/>
                </a:lnTo>
                <a:lnTo>
                  <a:pt x="632854" y="183779"/>
                </a:lnTo>
                <a:lnTo>
                  <a:pt x="632854" y="187076"/>
                </a:lnTo>
                <a:lnTo>
                  <a:pt x="630157" y="187076"/>
                </a:lnTo>
                <a:lnTo>
                  <a:pt x="630157" y="189548"/>
                </a:lnTo>
                <a:lnTo>
                  <a:pt x="632854" y="189548"/>
                </a:lnTo>
                <a:lnTo>
                  <a:pt x="632854" y="196416"/>
                </a:lnTo>
                <a:lnTo>
                  <a:pt x="636749" y="196416"/>
                </a:lnTo>
                <a:lnTo>
                  <a:pt x="632854" y="199987"/>
                </a:lnTo>
                <a:lnTo>
                  <a:pt x="636749" y="199987"/>
                </a:lnTo>
                <a:lnTo>
                  <a:pt x="636749" y="203558"/>
                </a:lnTo>
                <a:lnTo>
                  <a:pt x="640345" y="203558"/>
                </a:lnTo>
                <a:lnTo>
                  <a:pt x="640345" y="216195"/>
                </a:lnTo>
                <a:lnTo>
                  <a:pt x="636749" y="216195"/>
                </a:lnTo>
                <a:lnTo>
                  <a:pt x="640345" y="216195"/>
                </a:lnTo>
                <a:lnTo>
                  <a:pt x="640345" y="228007"/>
                </a:lnTo>
                <a:lnTo>
                  <a:pt x="644241" y="228007"/>
                </a:lnTo>
                <a:lnTo>
                  <a:pt x="644241" y="234875"/>
                </a:lnTo>
                <a:lnTo>
                  <a:pt x="640345" y="234875"/>
                </a:lnTo>
                <a:lnTo>
                  <a:pt x="644241" y="237347"/>
                </a:lnTo>
                <a:lnTo>
                  <a:pt x="651732" y="237347"/>
                </a:lnTo>
                <a:lnTo>
                  <a:pt x="651732" y="240644"/>
                </a:lnTo>
                <a:lnTo>
                  <a:pt x="658324" y="240644"/>
                </a:lnTo>
                <a:lnTo>
                  <a:pt x="658324" y="244215"/>
                </a:lnTo>
                <a:lnTo>
                  <a:pt x="656826" y="244215"/>
                </a:lnTo>
                <a:lnTo>
                  <a:pt x="656826" y="255753"/>
                </a:lnTo>
                <a:lnTo>
                  <a:pt x="658324" y="255753"/>
                </a:lnTo>
                <a:lnTo>
                  <a:pt x="656826" y="259324"/>
                </a:lnTo>
                <a:lnTo>
                  <a:pt x="656826" y="262895"/>
                </a:lnTo>
                <a:lnTo>
                  <a:pt x="651732" y="262895"/>
                </a:lnTo>
                <a:lnTo>
                  <a:pt x="656826" y="262895"/>
                </a:lnTo>
                <a:lnTo>
                  <a:pt x="656826" y="265093"/>
                </a:lnTo>
                <a:lnTo>
                  <a:pt x="658324" y="265093"/>
                </a:lnTo>
                <a:lnTo>
                  <a:pt x="658324" y="268664"/>
                </a:lnTo>
                <a:lnTo>
                  <a:pt x="667014" y="268664"/>
                </a:lnTo>
                <a:lnTo>
                  <a:pt x="667014" y="272235"/>
                </a:lnTo>
                <a:lnTo>
                  <a:pt x="674805" y="272235"/>
                </a:lnTo>
                <a:lnTo>
                  <a:pt x="674805" y="280202"/>
                </a:lnTo>
                <a:lnTo>
                  <a:pt x="678400" y="280202"/>
                </a:lnTo>
                <a:lnTo>
                  <a:pt x="678400" y="283773"/>
                </a:lnTo>
                <a:lnTo>
                  <a:pt x="687390" y="283773"/>
                </a:lnTo>
                <a:lnTo>
                  <a:pt x="687390" y="287344"/>
                </a:lnTo>
                <a:lnTo>
                  <a:pt x="687390" y="283773"/>
                </a:lnTo>
                <a:lnTo>
                  <a:pt x="688588" y="283773"/>
                </a:lnTo>
                <a:lnTo>
                  <a:pt x="688588" y="287344"/>
                </a:lnTo>
                <a:lnTo>
                  <a:pt x="692484" y="287344"/>
                </a:lnTo>
                <a:lnTo>
                  <a:pt x="692484" y="293113"/>
                </a:lnTo>
                <a:lnTo>
                  <a:pt x="705069" y="293113"/>
                </a:lnTo>
                <a:lnTo>
                  <a:pt x="705069" y="296409"/>
                </a:lnTo>
                <a:lnTo>
                  <a:pt x="708964" y="296409"/>
                </a:lnTo>
                <a:lnTo>
                  <a:pt x="708964" y="293113"/>
                </a:lnTo>
                <a:lnTo>
                  <a:pt x="712860" y="293113"/>
                </a:lnTo>
                <a:lnTo>
                  <a:pt x="712860" y="308222"/>
                </a:lnTo>
                <a:lnTo>
                  <a:pt x="708964" y="308222"/>
                </a:lnTo>
                <a:lnTo>
                  <a:pt x="708964" y="331297"/>
                </a:lnTo>
                <a:lnTo>
                  <a:pt x="712860" y="331297"/>
                </a:lnTo>
                <a:lnTo>
                  <a:pt x="712860" y="328001"/>
                </a:lnTo>
                <a:lnTo>
                  <a:pt x="712860" y="331297"/>
                </a:lnTo>
                <a:lnTo>
                  <a:pt x="715257" y="331297"/>
                </a:lnTo>
                <a:lnTo>
                  <a:pt x="715257" y="334869"/>
                </a:lnTo>
                <a:lnTo>
                  <a:pt x="719152" y="334869"/>
                </a:lnTo>
                <a:lnTo>
                  <a:pt x="719152" y="340637"/>
                </a:lnTo>
                <a:lnTo>
                  <a:pt x="726644" y="340637"/>
                </a:lnTo>
                <a:lnTo>
                  <a:pt x="726644" y="344209"/>
                </a:lnTo>
                <a:lnTo>
                  <a:pt x="731738" y="344209"/>
                </a:lnTo>
                <a:lnTo>
                  <a:pt x="731738" y="348879"/>
                </a:lnTo>
                <a:lnTo>
                  <a:pt x="753312" y="348879"/>
                </a:lnTo>
                <a:lnTo>
                  <a:pt x="753312" y="352450"/>
                </a:lnTo>
                <a:lnTo>
                  <a:pt x="757208" y="352450"/>
                </a:lnTo>
                <a:lnTo>
                  <a:pt x="757208" y="355746"/>
                </a:lnTo>
                <a:lnTo>
                  <a:pt x="762302" y="359318"/>
                </a:lnTo>
                <a:lnTo>
                  <a:pt x="765897" y="362913"/>
                </a:lnTo>
                <a:lnTo>
                  <a:pt x="762302" y="362913"/>
                </a:lnTo>
                <a:lnTo>
                  <a:pt x="762302" y="365086"/>
                </a:lnTo>
                <a:lnTo>
                  <a:pt x="765897" y="365086"/>
                </a:lnTo>
                <a:lnTo>
                  <a:pt x="765897" y="368658"/>
                </a:lnTo>
                <a:lnTo>
                  <a:pt x="769793" y="368658"/>
                </a:lnTo>
                <a:lnTo>
                  <a:pt x="769793" y="380195"/>
                </a:lnTo>
                <a:lnTo>
                  <a:pt x="772490" y="383767"/>
                </a:lnTo>
                <a:lnTo>
                  <a:pt x="772490" y="387338"/>
                </a:lnTo>
                <a:lnTo>
                  <a:pt x="779981" y="387338"/>
                </a:lnTo>
                <a:lnTo>
                  <a:pt x="779981" y="390634"/>
                </a:lnTo>
                <a:lnTo>
                  <a:pt x="776085" y="390634"/>
                </a:lnTo>
                <a:lnTo>
                  <a:pt x="779981" y="390634"/>
                </a:lnTo>
                <a:lnTo>
                  <a:pt x="779981" y="396403"/>
                </a:lnTo>
                <a:lnTo>
                  <a:pt x="783876" y="396403"/>
                </a:lnTo>
                <a:lnTo>
                  <a:pt x="783876" y="403546"/>
                </a:lnTo>
                <a:lnTo>
                  <a:pt x="787472" y="403546"/>
                </a:lnTo>
                <a:lnTo>
                  <a:pt x="791367" y="408216"/>
                </a:lnTo>
                <a:lnTo>
                  <a:pt x="796461" y="403546"/>
                </a:lnTo>
                <a:lnTo>
                  <a:pt x="796461" y="408216"/>
                </a:lnTo>
                <a:lnTo>
                  <a:pt x="801555" y="408216"/>
                </a:lnTo>
                <a:lnTo>
                  <a:pt x="801555" y="415083"/>
                </a:lnTo>
                <a:lnTo>
                  <a:pt x="806649" y="415083"/>
                </a:lnTo>
                <a:lnTo>
                  <a:pt x="806649" y="420852"/>
                </a:lnTo>
                <a:lnTo>
                  <a:pt x="814141" y="420852"/>
                </a:lnTo>
                <a:lnTo>
                  <a:pt x="814141" y="424423"/>
                </a:lnTo>
                <a:lnTo>
                  <a:pt x="818036" y="424423"/>
                </a:lnTo>
                <a:lnTo>
                  <a:pt x="814141" y="424423"/>
                </a:lnTo>
                <a:lnTo>
                  <a:pt x="810545" y="428019"/>
                </a:lnTo>
                <a:lnTo>
                  <a:pt x="810545" y="431291"/>
                </a:lnTo>
                <a:lnTo>
                  <a:pt x="814141" y="435961"/>
                </a:lnTo>
                <a:lnTo>
                  <a:pt x="814141" y="448872"/>
                </a:lnTo>
                <a:lnTo>
                  <a:pt x="818036" y="448872"/>
                </a:lnTo>
                <a:lnTo>
                  <a:pt x="818036" y="452444"/>
                </a:lnTo>
                <a:lnTo>
                  <a:pt x="814141" y="452444"/>
                </a:lnTo>
                <a:lnTo>
                  <a:pt x="814141" y="459311"/>
                </a:lnTo>
                <a:lnTo>
                  <a:pt x="810545" y="459311"/>
                </a:lnTo>
                <a:lnTo>
                  <a:pt x="810545" y="462882"/>
                </a:lnTo>
                <a:lnTo>
                  <a:pt x="806649" y="462882"/>
                </a:lnTo>
                <a:lnTo>
                  <a:pt x="806649" y="467552"/>
                </a:lnTo>
                <a:lnTo>
                  <a:pt x="797660" y="467552"/>
                </a:lnTo>
                <a:lnTo>
                  <a:pt x="797660" y="468651"/>
                </a:lnTo>
                <a:lnTo>
                  <a:pt x="791367" y="468651"/>
                </a:lnTo>
                <a:lnTo>
                  <a:pt x="791367" y="472223"/>
                </a:lnTo>
                <a:lnTo>
                  <a:pt x="796461" y="472223"/>
                </a:lnTo>
                <a:lnTo>
                  <a:pt x="796461" y="476893"/>
                </a:lnTo>
                <a:lnTo>
                  <a:pt x="797660" y="476893"/>
                </a:lnTo>
                <a:lnTo>
                  <a:pt x="797660" y="483760"/>
                </a:lnTo>
                <a:lnTo>
                  <a:pt x="796461" y="483760"/>
                </a:lnTo>
                <a:lnTo>
                  <a:pt x="797660" y="483760"/>
                </a:lnTo>
                <a:lnTo>
                  <a:pt x="791367" y="483760"/>
                </a:lnTo>
                <a:lnTo>
                  <a:pt x="791367" y="487331"/>
                </a:lnTo>
                <a:lnTo>
                  <a:pt x="787472" y="487331"/>
                </a:lnTo>
                <a:lnTo>
                  <a:pt x="787472" y="483760"/>
                </a:lnTo>
                <a:lnTo>
                  <a:pt x="779981" y="483760"/>
                </a:lnTo>
                <a:lnTo>
                  <a:pt x="779981" y="487331"/>
                </a:lnTo>
                <a:lnTo>
                  <a:pt x="776085" y="487331"/>
                </a:lnTo>
                <a:lnTo>
                  <a:pt x="776085" y="493100"/>
                </a:lnTo>
                <a:lnTo>
                  <a:pt x="769793" y="493100"/>
                </a:lnTo>
                <a:lnTo>
                  <a:pt x="769793" y="499968"/>
                </a:lnTo>
                <a:lnTo>
                  <a:pt x="772490" y="499968"/>
                </a:lnTo>
                <a:lnTo>
                  <a:pt x="772490" y="504638"/>
                </a:lnTo>
                <a:lnTo>
                  <a:pt x="769793" y="504638"/>
                </a:lnTo>
                <a:lnTo>
                  <a:pt x="769793" y="508209"/>
                </a:lnTo>
                <a:lnTo>
                  <a:pt x="765897" y="504638"/>
                </a:lnTo>
                <a:lnTo>
                  <a:pt x="765897" y="508209"/>
                </a:lnTo>
                <a:lnTo>
                  <a:pt x="762302" y="508209"/>
                </a:lnTo>
                <a:lnTo>
                  <a:pt x="765897" y="508209"/>
                </a:lnTo>
                <a:lnTo>
                  <a:pt x="762302" y="511804"/>
                </a:lnTo>
                <a:lnTo>
                  <a:pt x="757208" y="511804"/>
                </a:lnTo>
                <a:lnTo>
                  <a:pt x="757208" y="515077"/>
                </a:lnTo>
                <a:lnTo>
                  <a:pt x="753312" y="515077"/>
                </a:lnTo>
                <a:lnTo>
                  <a:pt x="753312" y="518648"/>
                </a:lnTo>
                <a:lnTo>
                  <a:pt x="753312" y="515077"/>
                </a:lnTo>
                <a:lnTo>
                  <a:pt x="749417" y="515077"/>
                </a:lnTo>
                <a:lnTo>
                  <a:pt x="749417" y="518648"/>
                </a:lnTo>
                <a:lnTo>
                  <a:pt x="745821" y="518648"/>
                </a:lnTo>
                <a:lnTo>
                  <a:pt x="749417" y="518648"/>
                </a:lnTo>
                <a:lnTo>
                  <a:pt x="745821" y="518648"/>
                </a:lnTo>
                <a:lnTo>
                  <a:pt x="749417" y="518648"/>
                </a:lnTo>
                <a:lnTo>
                  <a:pt x="749417" y="520846"/>
                </a:lnTo>
                <a:lnTo>
                  <a:pt x="745821" y="520846"/>
                </a:lnTo>
                <a:lnTo>
                  <a:pt x="745821" y="527988"/>
                </a:lnTo>
                <a:lnTo>
                  <a:pt x="741926" y="527988"/>
                </a:lnTo>
                <a:lnTo>
                  <a:pt x="765897" y="527988"/>
                </a:lnTo>
                <a:lnTo>
                  <a:pt x="779981" y="531559"/>
                </a:lnTo>
                <a:lnTo>
                  <a:pt x="878864" y="531559"/>
                </a:lnTo>
                <a:lnTo>
                  <a:pt x="874969" y="531559"/>
                </a:lnTo>
                <a:lnTo>
                  <a:pt x="878864" y="535955"/>
                </a:lnTo>
                <a:lnTo>
                  <a:pt x="878864" y="531559"/>
                </a:lnTo>
                <a:lnTo>
                  <a:pt x="878864" y="535955"/>
                </a:lnTo>
                <a:lnTo>
                  <a:pt x="881561" y="535955"/>
                </a:lnTo>
                <a:lnTo>
                  <a:pt x="881561" y="539526"/>
                </a:lnTo>
                <a:lnTo>
                  <a:pt x="881561" y="535955"/>
                </a:lnTo>
                <a:lnTo>
                  <a:pt x="885157" y="539551"/>
                </a:lnTo>
                <a:lnTo>
                  <a:pt x="885157" y="535955"/>
                </a:lnTo>
                <a:lnTo>
                  <a:pt x="885157" y="539526"/>
                </a:lnTo>
                <a:lnTo>
                  <a:pt x="892948" y="539526"/>
                </a:lnTo>
                <a:lnTo>
                  <a:pt x="892948" y="543097"/>
                </a:lnTo>
                <a:lnTo>
                  <a:pt x="892948" y="539526"/>
                </a:lnTo>
                <a:lnTo>
                  <a:pt x="901637" y="539526"/>
                </a:lnTo>
                <a:lnTo>
                  <a:pt x="901637" y="543097"/>
                </a:lnTo>
                <a:lnTo>
                  <a:pt x="905533" y="543097"/>
                </a:lnTo>
                <a:lnTo>
                  <a:pt x="905533" y="539526"/>
                </a:lnTo>
                <a:lnTo>
                  <a:pt x="905533" y="543097"/>
                </a:lnTo>
                <a:lnTo>
                  <a:pt x="915721" y="543097"/>
                </a:lnTo>
                <a:lnTo>
                  <a:pt x="911825" y="543097"/>
                </a:lnTo>
                <a:lnTo>
                  <a:pt x="911825" y="545295"/>
                </a:lnTo>
                <a:lnTo>
                  <a:pt x="915721" y="543097"/>
                </a:lnTo>
                <a:lnTo>
                  <a:pt x="915721" y="545295"/>
                </a:lnTo>
                <a:lnTo>
                  <a:pt x="915721" y="543097"/>
                </a:lnTo>
                <a:lnTo>
                  <a:pt x="915721" y="545295"/>
                </a:lnTo>
                <a:lnTo>
                  <a:pt x="915721" y="543097"/>
                </a:lnTo>
                <a:lnTo>
                  <a:pt x="915721" y="545295"/>
                </a:lnTo>
                <a:lnTo>
                  <a:pt x="915721" y="543097"/>
                </a:lnTo>
                <a:lnTo>
                  <a:pt x="919616" y="543097"/>
                </a:lnTo>
                <a:lnTo>
                  <a:pt x="919616" y="545295"/>
                </a:lnTo>
                <a:lnTo>
                  <a:pt x="927107" y="545295"/>
                </a:lnTo>
                <a:lnTo>
                  <a:pt x="927107" y="548866"/>
                </a:lnTo>
                <a:lnTo>
                  <a:pt x="931003" y="552437"/>
                </a:lnTo>
                <a:lnTo>
                  <a:pt x="931003" y="548866"/>
                </a:lnTo>
                <a:lnTo>
                  <a:pt x="949881" y="548866"/>
                </a:lnTo>
                <a:lnTo>
                  <a:pt x="946285" y="548866"/>
                </a:lnTo>
                <a:lnTo>
                  <a:pt x="963964" y="548866"/>
                </a:lnTo>
                <a:lnTo>
                  <a:pt x="963964" y="552437"/>
                </a:lnTo>
                <a:lnTo>
                  <a:pt x="967859" y="552437"/>
                </a:lnTo>
                <a:lnTo>
                  <a:pt x="967859" y="548866"/>
                </a:lnTo>
                <a:lnTo>
                  <a:pt x="971455" y="548866"/>
                </a:lnTo>
                <a:lnTo>
                  <a:pt x="971455" y="552437"/>
                </a:lnTo>
                <a:lnTo>
                  <a:pt x="976549" y="552437"/>
                </a:lnTo>
                <a:lnTo>
                  <a:pt x="976549" y="555734"/>
                </a:lnTo>
                <a:lnTo>
                  <a:pt x="976549" y="552437"/>
                </a:lnTo>
                <a:lnTo>
                  <a:pt x="976549" y="555734"/>
                </a:lnTo>
                <a:lnTo>
                  <a:pt x="980445" y="555734"/>
                </a:lnTo>
                <a:lnTo>
                  <a:pt x="976549" y="555734"/>
                </a:lnTo>
                <a:lnTo>
                  <a:pt x="980445" y="555734"/>
                </a:lnTo>
                <a:lnTo>
                  <a:pt x="976549" y="555734"/>
                </a:lnTo>
                <a:lnTo>
                  <a:pt x="980445" y="555734"/>
                </a:lnTo>
                <a:lnTo>
                  <a:pt x="980445" y="559305"/>
                </a:lnTo>
                <a:lnTo>
                  <a:pt x="976549" y="559305"/>
                </a:lnTo>
                <a:lnTo>
                  <a:pt x="980445" y="559305"/>
                </a:lnTo>
                <a:lnTo>
                  <a:pt x="980445" y="563975"/>
                </a:lnTo>
                <a:lnTo>
                  <a:pt x="984340" y="563975"/>
                </a:lnTo>
                <a:lnTo>
                  <a:pt x="984340" y="567546"/>
                </a:lnTo>
                <a:lnTo>
                  <a:pt x="987936" y="567546"/>
                </a:lnTo>
                <a:lnTo>
                  <a:pt x="987936" y="563975"/>
                </a:lnTo>
                <a:lnTo>
                  <a:pt x="994228" y="563975"/>
                </a:lnTo>
                <a:lnTo>
                  <a:pt x="994228" y="568645"/>
                </a:lnTo>
                <a:lnTo>
                  <a:pt x="991831" y="568645"/>
                </a:lnTo>
                <a:lnTo>
                  <a:pt x="994228" y="568645"/>
                </a:lnTo>
                <a:lnTo>
                  <a:pt x="991831" y="568645"/>
                </a:lnTo>
                <a:lnTo>
                  <a:pt x="994228" y="568645"/>
                </a:lnTo>
                <a:lnTo>
                  <a:pt x="994228" y="572216"/>
                </a:lnTo>
                <a:lnTo>
                  <a:pt x="991831" y="572216"/>
                </a:lnTo>
                <a:lnTo>
                  <a:pt x="994228" y="572216"/>
                </a:lnTo>
                <a:lnTo>
                  <a:pt x="991831" y="572216"/>
                </a:lnTo>
                <a:lnTo>
                  <a:pt x="994228" y="572216"/>
                </a:lnTo>
                <a:lnTo>
                  <a:pt x="991831" y="572216"/>
                </a:lnTo>
                <a:lnTo>
                  <a:pt x="991831" y="576886"/>
                </a:lnTo>
                <a:lnTo>
                  <a:pt x="994228" y="576886"/>
                </a:lnTo>
                <a:lnTo>
                  <a:pt x="991831" y="576886"/>
                </a:lnTo>
                <a:lnTo>
                  <a:pt x="994228" y="576886"/>
                </a:lnTo>
                <a:lnTo>
                  <a:pt x="991831" y="576886"/>
                </a:lnTo>
                <a:lnTo>
                  <a:pt x="991831" y="580183"/>
                </a:lnTo>
                <a:lnTo>
                  <a:pt x="994228" y="580183"/>
                </a:lnTo>
                <a:lnTo>
                  <a:pt x="994228" y="583754"/>
                </a:lnTo>
                <a:lnTo>
                  <a:pt x="1002019" y="583754"/>
                </a:lnTo>
                <a:lnTo>
                  <a:pt x="1002019" y="587325"/>
                </a:lnTo>
                <a:lnTo>
                  <a:pt x="998124" y="587325"/>
                </a:lnTo>
                <a:lnTo>
                  <a:pt x="1002019" y="587325"/>
                </a:lnTo>
                <a:lnTo>
                  <a:pt x="998124" y="587325"/>
                </a:lnTo>
                <a:lnTo>
                  <a:pt x="998124" y="590622"/>
                </a:lnTo>
                <a:lnTo>
                  <a:pt x="1002019" y="590622"/>
                </a:lnTo>
                <a:lnTo>
                  <a:pt x="1002019" y="604632"/>
                </a:lnTo>
                <a:lnTo>
                  <a:pt x="998124" y="604632"/>
                </a:lnTo>
                <a:lnTo>
                  <a:pt x="998124" y="611774"/>
                </a:lnTo>
                <a:lnTo>
                  <a:pt x="1002019" y="611774"/>
                </a:lnTo>
                <a:lnTo>
                  <a:pt x="998124" y="615071"/>
                </a:lnTo>
                <a:lnTo>
                  <a:pt x="998124" y="618642"/>
                </a:lnTo>
                <a:lnTo>
                  <a:pt x="1002019" y="615071"/>
                </a:lnTo>
                <a:lnTo>
                  <a:pt x="1002019" y="618642"/>
                </a:lnTo>
                <a:lnTo>
                  <a:pt x="1002019" y="615071"/>
                </a:lnTo>
                <a:lnTo>
                  <a:pt x="1002019" y="618642"/>
                </a:lnTo>
                <a:lnTo>
                  <a:pt x="1005915" y="618642"/>
                </a:lnTo>
                <a:lnTo>
                  <a:pt x="1005915" y="621114"/>
                </a:lnTo>
                <a:lnTo>
                  <a:pt x="1018500" y="621114"/>
                </a:lnTo>
                <a:lnTo>
                  <a:pt x="1018500" y="624411"/>
                </a:lnTo>
                <a:lnTo>
                  <a:pt x="1024792" y="624411"/>
                </a:lnTo>
                <a:lnTo>
                  <a:pt x="1024792" y="627982"/>
                </a:lnTo>
                <a:lnTo>
                  <a:pt x="1028688" y="627982"/>
                </a:lnTo>
                <a:lnTo>
                  <a:pt x="1028688" y="631553"/>
                </a:lnTo>
                <a:lnTo>
                  <a:pt x="1024792" y="631553"/>
                </a:lnTo>
                <a:lnTo>
                  <a:pt x="1024792" y="636223"/>
                </a:lnTo>
                <a:lnTo>
                  <a:pt x="1028688" y="636223"/>
                </a:lnTo>
                <a:lnTo>
                  <a:pt x="1028688" y="648860"/>
                </a:lnTo>
                <a:lnTo>
                  <a:pt x="1032284" y="648860"/>
                </a:lnTo>
                <a:lnTo>
                  <a:pt x="1032284" y="646662"/>
                </a:lnTo>
                <a:lnTo>
                  <a:pt x="1032284" y="648860"/>
                </a:lnTo>
                <a:lnTo>
                  <a:pt x="1028688" y="648860"/>
                </a:lnTo>
                <a:lnTo>
                  <a:pt x="1028688" y="656002"/>
                </a:lnTo>
                <a:lnTo>
                  <a:pt x="1024792" y="656002"/>
                </a:lnTo>
                <a:lnTo>
                  <a:pt x="1024792" y="659299"/>
                </a:lnTo>
                <a:lnTo>
                  <a:pt x="1020897" y="659299"/>
                </a:lnTo>
                <a:lnTo>
                  <a:pt x="1020897" y="663969"/>
                </a:lnTo>
                <a:lnTo>
                  <a:pt x="1028688" y="663969"/>
                </a:lnTo>
                <a:lnTo>
                  <a:pt x="1028688" y="667540"/>
                </a:lnTo>
                <a:lnTo>
                  <a:pt x="1024792" y="667540"/>
                </a:lnTo>
                <a:lnTo>
                  <a:pt x="1028688" y="671111"/>
                </a:lnTo>
                <a:lnTo>
                  <a:pt x="1028688" y="673309"/>
                </a:lnTo>
                <a:lnTo>
                  <a:pt x="1020897" y="673309"/>
                </a:lnTo>
                <a:lnTo>
                  <a:pt x="1020897" y="680176"/>
                </a:lnTo>
                <a:lnTo>
                  <a:pt x="1240538" y="680176"/>
                </a:lnTo>
                <a:lnTo>
                  <a:pt x="1242935" y="676880"/>
                </a:lnTo>
                <a:lnTo>
                  <a:pt x="1246831" y="676880"/>
                </a:lnTo>
                <a:lnTo>
                  <a:pt x="1242935" y="676880"/>
                </a:lnTo>
                <a:lnTo>
                  <a:pt x="1246831" y="676880"/>
                </a:lnTo>
                <a:lnTo>
                  <a:pt x="1242935" y="676880"/>
                </a:lnTo>
                <a:lnTo>
                  <a:pt x="1246831" y="673309"/>
                </a:lnTo>
                <a:lnTo>
                  <a:pt x="1250726" y="673309"/>
                </a:lnTo>
                <a:lnTo>
                  <a:pt x="1250726" y="676880"/>
                </a:lnTo>
                <a:lnTo>
                  <a:pt x="1255521" y="676880"/>
                </a:lnTo>
                <a:lnTo>
                  <a:pt x="1255521" y="680176"/>
                </a:lnTo>
                <a:lnTo>
                  <a:pt x="1259416" y="676880"/>
                </a:lnTo>
                <a:lnTo>
                  <a:pt x="1259416" y="680176"/>
                </a:lnTo>
                <a:lnTo>
                  <a:pt x="1259416" y="676880"/>
                </a:lnTo>
                <a:lnTo>
                  <a:pt x="1263311" y="676880"/>
                </a:lnTo>
                <a:lnTo>
                  <a:pt x="1259416" y="676880"/>
                </a:lnTo>
                <a:lnTo>
                  <a:pt x="1269604" y="676880"/>
                </a:lnTo>
                <a:lnTo>
                  <a:pt x="1273499" y="673309"/>
                </a:lnTo>
                <a:lnTo>
                  <a:pt x="1269604" y="673309"/>
                </a:lnTo>
                <a:lnTo>
                  <a:pt x="1284886" y="673309"/>
                </a:lnTo>
                <a:lnTo>
                  <a:pt x="1284886" y="667540"/>
                </a:lnTo>
                <a:lnTo>
                  <a:pt x="1289980" y="667540"/>
                </a:lnTo>
                <a:lnTo>
                  <a:pt x="1289980" y="663969"/>
                </a:lnTo>
                <a:lnTo>
                  <a:pt x="1293576" y="663969"/>
                </a:lnTo>
                <a:lnTo>
                  <a:pt x="1293576" y="652431"/>
                </a:lnTo>
                <a:lnTo>
                  <a:pt x="1297471" y="652431"/>
                </a:lnTo>
                <a:lnTo>
                  <a:pt x="1297471" y="648860"/>
                </a:lnTo>
                <a:lnTo>
                  <a:pt x="1300168" y="648860"/>
                </a:lnTo>
                <a:lnTo>
                  <a:pt x="1300168" y="646662"/>
                </a:lnTo>
                <a:lnTo>
                  <a:pt x="1315150" y="646662"/>
                </a:lnTo>
                <a:lnTo>
                  <a:pt x="1315150" y="643091"/>
                </a:lnTo>
                <a:lnTo>
                  <a:pt x="1320244" y="643091"/>
                </a:lnTo>
                <a:lnTo>
                  <a:pt x="1320244" y="639520"/>
                </a:lnTo>
                <a:lnTo>
                  <a:pt x="1325338" y="639520"/>
                </a:lnTo>
                <a:lnTo>
                  <a:pt x="1325338" y="636223"/>
                </a:lnTo>
                <a:lnTo>
                  <a:pt x="1345714" y="636223"/>
                </a:lnTo>
                <a:lnTo>
                  <a:pt x="1341819" y="636223"/>
                </a:lnTo>
                <a:lnTo>
                  <a:pt x="1341819" y="631553"/>
                </a:lnTo>
                <a:lnTo>
                  <a:pt x="1345714" y="631553"/>
                </a:lnTo>
                <a:lnTo>
                  <a:pt x="1341819" y="631553"/>
                </a:lnTo>
                <a:lnTo>
                  <a:pt x="1345714" y="631553"/>
                </a:lnTo>
                <a:lnTo>
                  <a:pt x="1341819" y="631553"/>
                </a:lnTo>
                <a:lnTo>
                  <a:pt x="1345714" y="631553"/>
                </a:lnTo>
                <a:lnTo>
                  <a:pt x="1345714" y="624411"/>
                </a:lnTo>
                <a:lnTo>
                  <a:pt x="1349610" y="624411"/>
                </a:lnTo>
                <a:lnTo>
                  <a:pt x="1349610" y="621114"/>
                </a:lnTo>
                <a:lnTo>
                  <a:pt x="1352007" y="621114"/>
                </a:lnTo>
                <a:lnTo>
                  <a:pt x="1352007" y="618642"/>
                </a:lnTo>
                <a:lnTo>
                  <a:pt x="1352007" y="621114"/>
                </a:lnTo>
                <a:lnTo>
                  <a:pt x="1352007" y="618642"/>
                </a:lnTo>
                <a:lnTo>
                  <a:pt x="1364892" y="618642"/>
                </a:lnTo>
                <a:lnTo>
                  <a:pt x="1359798" y="618642"/>
                </a:lnTo>
                <a:lnTo>
                  <a:pt x="1364892" y="618642"/>
                </a:lnTo>
                <a:lnTo>
                  <a:pt x="1364892" y="615071"/>
                </a:lnTo>
                <a:lnTo>
                  <a:pt x="1368488" y="615071"/>
                </a:lnTo>
                <a:lnTo>
                  <a:pt x="1368488" y="608203"/>
                </a:lnTo>
                <a:lnTo>
                  <a:pt x="1372383" y="608203"/>
                </a:lnTo>
                <a:lnTo>
                  <a:pt x="1372383" y="604632"/>
                </a:lnTo>
                <a:lnTo>
                  <a:pt x="1376278" y="604632"/>
                </a:lnTo>
                <a:lnTo>
                  <a:pt x="1376278" y="599962"/>
                </a:lnTo>
                <a:lnTo>
                  <a:pt x="1379874" y="599962"/>
                </a:lnTo>
                <a:lnTo>
                  <a:pt x="1376278" y="599962"/>
                </a:lnTo>
                <a:lnTo>
                  <a:pt x="1376278" y="596665"/>
                </a:lnTo>
                <a:lnTo>
                  <a:pt x="1386466" y="596665"/>
                </a:lnTo>
                <a:lnTo>
                  <a:pt x="1386466" y="595292"/>
                </a:lnTo>
                <a:lnTo>
                  <a:pt x="1390062" y="595292"/>
                </a:lnTo>
                <a:lnTo>
                  <a:pt x="1395156" y="590622"/>
                </a:lnTo>
                <a:lnTo>
                  <a:pt x="1395156" y="595292"/>
                </a:lnTo>
                <a:lnTo>
                  <a:pt x="1399052" y="595292"/>
                </a:lnTo>
                <a:lnTo>
                  <a:pt x="1399052" y="587325"/>
                </a:lnTo>
                <a:lnTo>
                  <a:pt x="1402947" y="587325"/>
                </a:lnTo>
                <a:lnTo>
                  <a:pt x="1399052" y="587325"/>
                </a:lnTo>
                <a:lnTo>
                  <a:pt x="1402947" y="587325"/>
                </a:lnTo>
                <a:lnTo>
                  <a:pt x="1402947" y="583754"/>
                </a:lnTo>
                <a:lnTo>
                  <a:pt x="1402947" y="587325"/>
                </a:lnTo>
                <a:lnTo>
                  <a:pt x="1402947" y="583754"/>
                </a:lnTo>
                <a:lnTo>
                  <a:pt x="1409240" y="583754"/>
                </a:lnTo>
                <a:lnTo>
                  <a:pt x="1406543" y="583754"/>
                </a:lnTo>
                <a:lnTo>
                  <a:pt x="1409240" y="583754"/>
                </a:lnTo>
                <a:lnTo>
                  <a:pt x="1409240" y="580183"/>
                </a:lnTo>
                <a:lnTo>
                  <a:pt x="1406543" y="580183"/>
                </a:lnTo>
                <a:lnTo>
                  <a:pt x="1409240" y="580183"/>
                </a:lnTo>
                <a:lnTo>
                  <a:pt x="1406543" y="580183"/>
                </a:lnTo>
                <a:lnTo>
                  <a:pt x="1406543" y="576886"/>
                </a:lnTo>
                <a:lnTo>
                  <a:pt x="1409240" y="576886"/>
                </a:lnTo>
                <a:lnTo>
                  <a:pt x="1409240" y="572216"/>
                </a:lnTo>
                <a:lnTo>
                  <a:pt x="1416731" y="572216"/>
                </a:lnTo>
                <a:lnTo>
                  <a:pt x="1416731" y="568645"/>
                </a:lnTo>
                <a:lnTo>
                  <a:pt x="1416731" y="572216"/>
                </a:lnTo>
                <a:lnTo>
                  <a:pt x="1416731" y="568645"/>
                </a:lnTo>
                <a:lnTo>
                  <a:pt x="1424522" y="568645"/>
                </a:lnTo>
                <a:lnTo>
                  <a:pt x="1424522" y="567546"/>
                </a:lnTo>
                <a:lnTo>
                  <a:pt x="1433211" y="567546"/>
                </a:lnTo>
                <a:lnTo>
                  <a:pt x="1433211" y="563975"/>
                </a:lnTo>
                <a:lnTo>
                  <a:pt x="1433211" y="567546"/>
                </a:lnTo>
                <a:lnTo>
                  <a:pt x="1433211" y="563975"/>
                </a:lnTo>
                <a:lnTo>
                  <a:pt x="1434410" y="563975"/>
                </a:lnTo>
                <a:lnTo>
                  <a:pt x="1434410" y="559305"/>
                </a:lnTo>
                <a:lnTo>
                  <a:pt x="1434410" y="563975"/>
                </a:lnTo>
                <a:lnTo>
                  <a:pt x="1434410" y="555734"/>
                </a:lnTo>
                <a:lnTo>
                  <a:pt x="1434410" y="559305"/>
                </a:lnTo>
                <a:lnTo>
                  <a:pt x="1434410" y="555734"/>
                </a:lnTo>
                <a:lnTo>
                  <a:pt x="1439504" y="555734"/>
                </a:lnTo>
                <a:lnTo>
                  <a:pt x="1439504" y="559305"/>
                </a:lnTo>
                <a:lnTo>
                  <a:pt x="1439504" y="555734"/>
                </a:lnTo>
                <a:lnTo>
                  <a:pt x="1439504" y="559305"/>
                </a:lnTo>
                <a:lnTo>
                  <a:pt x="1439504" y="555734"/>
                </a:lnTo>
                <a:lnTo>
                  <a:pt x="1443399" y="555734"/>
                </a:lnTo>
                <a:lnTo>
                  <a:pt x="1439504" y="555734"/>
                </a:lnTo>
                <a:lnTo>
                  <a:pt x="1439504" y="552437"/>
                </a:lnTo>
                <a:lnTo>
                  <a:pt x="1443399" y="552437"/>
                </a:lnTo>
                <a:lnTo>
                  <a:pt x="1443399" y="548866"/>
                </a:lnTo>
                <a:lnTo>
                  <a:pt x="1447295" y="548866"/>
                </a:lnTo>
                <a:lnTo>
                  <a:pt x="1447295" y="552437"/>
                </a:lnTo>
                <a:lnTo>
                  <a:pt x="1447295" y="545295"/>
                </a:lnTo>
                <a:lnTo>
                  <a:pt x="1450891" y="548891"/>
                </a:lnTo>
                <a:lnTo>
                  <a:pt x="1450891" y="545295"/>
                </a:lnTo>
                <a:lnTo>
                  <a:pt x="1450891" y="548866"/>
                </a:lnTo>
                <a:lnTo>
                  <a:pt x="1450891" y="545295"/>
                </a:lnTo>
                <a:lnTo>
                  <a:pt x="1450891" y="548866"/>
                </a:lnTo>
                <a:lnTo>
                  <a:pt x="1450891" y="545295"/>
                </a:lnTo>
                <a:lnTo>
                  <a:pt x="1454786" y="545295"/>
                </a:lnTo>
                <a:lnTo>
                  <a:pt x="1450891" y="545295"/>
                </a:lnTo>
                <a:lnTo>
                  <a:pt x="1450891" y="543097"/>
                </a:lnTo>
                <a:lnTo>
                  <a:pt x="1454786" y="543097"/>
                </a:lnTo>
                <a:lnTo>
                  <a:pt x="1454786" y="545295"/>
                </a:lnTo>
                <a:lnTo>
                  <a:pt x="1454786" y="543097"/>
                </a:lnTo>
                <a:lnTo>
                  <a:pt x="1463775" y="543097"/>
                </a:lnTo>
                <a:lnTo>
                  <a:pt x="1463775" y="539526"/>
                </a:lnTo>
                <a:lnTo>
                  <a:pt x="1463775" y="543097"/>
                </a:lnTo>
                <a:lnTo>
                  <a:pt x="1464974" y="543097"/>
                </a:lnTo>
                <a:lnTo>
                  <a:pt x="1464974" y="539526"/>
                </a:lnTo>
                <a:lnTo>
                  <a:pt x="1464974" y="543097"/>
                </a:lnTo>
                <a:lnTo>
                  <a:pt x="1470068" y="543097"/>
                </a:lnTo>
                <a:lnTo>
                  <a:pt x="1464974" y="543097"/>
                </a:lnTo>
                <a:lnTo>
                  <a:pt x="1470068" y="543097"/>
                </a:lnTo>
                <a:lnTo>
                  <a:pt x="1470068" y="539526"/>
                </a:lnTo>
                <a:lnTo>
                  <a:pt x="1470068" y="543097"/>
                </a:lnTo>
                <a:lnTo>
                  <a:pt x="1473963" y="543097"/>
                </a:lnTo>
                <a:lnTo>
                  <a:pt x="1473963" y="539526"/>
                </a:lnTo>
                <a:lnTo>
                  <a:pt x="1481455" y="539526"/>
                </a:lnTo>
                <a:lnTo>
                  <a:pt x="1481455" y="543097"/>
                </a:lnTo>
                <a:lnTo>
                  <a:pt x="1477559" y="543097"/>
                </a:lnTo>
                <a:lnTo>
                  <a:pt x="1477559" y="545295"/>
                </a:lnTo>
                <a:lnTo>
                  <a:pt x="1473963" y="545295"/>
                </a:lnTo>
                <a:lnTo>
                  <a:pt x="1477559" y="545295"/>
                </a:lnTo>
                <a:lnTo>
                  <a:pt x="1477559" y="548866"/>
                </a:lnTo>
                <a:lnTo>
                  <a:pt x="1473963" y="548866"/>
                </a:lnTo>
                <a:lnTo>
                  <a:pt x="1473963" y="545295"/>
                </a:lnTo>
                <a:lnTo>
                  <a:pt x="1473963" y="548866"/>
                </a:lnTo>
                <a:lnTo>
                  <a:pt x="1470068" y="548866"/>
                </a:lnTo>
                <a:lnTo>
                  <a:pt x="1473963" y="548866"/>
                </a:lnTo>
                <a:lnTo>
                  <a:pt x="1473963" y="555734"/>
                </a:lnTo>
                <a:lnTo>
                  <a:pt x="1477559" y="555734"/>
                </a:lnTo>
                <a:lnTo>
                  <a:pt x="1477559" y="559305"/>
                </a:lnTo>
                <a:lnTo>
                  <a:pt x="1473963" y="559305"/>
                </a:lnTo>
                <a:lnTo>
                  <a:pt x="1473963" y="555734"/>
                </a:lnTo>
                <a:lnTo>
                  <a:pt x="1473963" y="559305"/>
                </a:lnTo>
                <a:lnTo>
                  <a:pt x="1470068" y="559305"/>
                </a:lnTo>
                <a:lnTo>
                  <a:pt x="1470068" y="563975"/>
                </a:lnTo>
                <a:lnTo>
                  <a:pt x="1464974" y="563975"/>
                </a:lnTo>
                <a:lnTo>
                  <a:pt x="1464974" y="567546"/>
                </a:lnTo>
                <a:lnTo>
                  <a:pt x="1459880" y="567546"/>
                </a:lnTo>
                <a:lnTo>
                  <a:pt x="1463775" y="567546"/>
                </a:lnTo>
                <a:lnTo>
                  <a:pt x="1463775" y="568645"/>
                </a:lnTo>
                <a:lnTo>
                  <a:pt x="1459880" y="568645"/>
                </a:lnTo>
                <a:lnTo>
                  <a:pt x="1459880" y="572216"/>
                </a:lnTo>
                <a:lnTo>
                  <a:pt x="1463775" y="572216"/>
                </a:lnTo>
                <a:lnTo>
                  <a:pt x="1463775" y="576886"/>
                </a:lnTo>
                <a:lnTo>
                  <a:pt x="1459880" y="576886"/>
                </a:lnTo>
                <a:lnTo>
                  <a:pt x="1459880" y="572216"/>
                </a:lnTo>
                <a:lnTo>
                  <a:pt x="1454786" y="572216"/>
                </a:lnTo>
                <a:lnTo>
                  <a:pt x="1454786" y="568645"/>
                </a:lnTo>
                <a:lnTo>
                  <a:pt x="1450891" y="568645"/>
                </a:lnTo>
                <a:lnTo>
                  <a:pt x="1450891" y="572216"/>
                </a:lnTo>
                <a:lnTo>
                  <a:pt x="1454786" y="576886"/>
                </a:lnTo>
                <a:lnTo>
                  <a:pt x="1454786" y="583754"/>
                </a:lnTo>
                <a:lnTo>
                  <a:pt x="1450891" y="583754"/>
                </a:lnTo>
                <a:lnTo>
                  <a:pt x="1450891" y="587325"/>
                </a:lnTo>
                <a:lnTo>
                  <a:pt x="1454786" y="587325"/>
                </a:lnTo>
                <a:lnTo>
                  <a:pt x="1450891" y="590622"/>
                </a:lnTo>
                <a:lnTo>
                  <a:pt x="1454786" y="590622"/>
                </a:lnTo>
                <a:lnTo>
                  <a:pt x="1454786" y="595292"/>
                </a:lnTo>
                <a:lnTo>
                  <a:pt x="1459880" y="595292"/>
                </a:lnTo>
                <a:lnTo>
                  <a:pt x="1459880" y="599962"/>
                </a:lnTo>
                <a:lnTo>
                  <a:pt x="1463775" y="599962"/>
                </a:lnTo>
                <a:lnTo>
                  <a:pt x="1464974" y="604632"/>
                </a:lnTo>
                <a:lnTo>
                  <a:pt x="1464974" y="608203"/>
                </a:lnTo>
                <a:lnTo>
                  <a:pt x="1470068" y="608203"/>
                </a:lnTo>
                <a:lnTo>
                  <a:pt x="1470068" y="615071"/>
                </a:lnTo>
                <a:lnTo>
                  <a:pt x="1464974" y="618642"/>
                </a:lnTo>
                <a:lnTo>
                  <a:pt x="1470068" y="618642"/>
                </a:lnTo>
                <a:lnTo>
                  <a:pt x="1464974" y="621114"/>
                </a:lnTo>
                <a:lnTo>
                  <a:pt x="1464974" y="627982"/>
                </a:lnTo>
                <a:lnTo>
                  <a:pt x="1463775" y="627982"/>
                </a:lnTo>
                <a:lnTo>
                  <a:pt x="1463775" y="631553"/>
                </a:lnTo>
                <a:lnTo>
                  <a:pt x="1459880" y="631553"/>
                </a:lnTo>
                <a:lnTo>
                  <a:pt x="1459880" y="627982"/>
                </a:lnTo>
                <a:lnTo>
                  <a:pt x="1454786" y="627982"/>
                </a:lnTo>
                <a:lnTo>
                  <a:pt x="1454786" y="631553"/>
                </a:lnTo>
                <a:lnTo>
                  <a:pt x="1450891" y="631553"/>
                </a:lnTo>
                <a:lnTo>
                  <a:pt x="1450891" y="636223"/>
                </a:lnTo>
                <a:lnTo>
                  <a:pt x="1450891" y="631553"/>
                </a:lnTo>
                <a:lnTo>
                  <a:pt x="1447295" y="631553"/>
                </a:lnTo>
                <a:lnTo>
                  <a:pt x="1447295" y="636223"/>
                </a:lnTo>
                <a:lnTo>
                  <a:pt x="1443399" y="639520"/>
                </a:lnTo>
                <a:lnTo>
                  <a:pt x="1443399" y="648860"/>
                </a:lnTo>
                <a:lnTo>
                  <a:pt x="1447295" y="648860"/>
                </a:lnTo>
                <a:lnTo>
                  <a:pt x="1447295" y="663969"/>
                </a:lnTo>
                <a:lnTo>
                  <a:pt x="1443399" y="659299"/>
                </a:lnTo>
                <a:lnTo>
                  <a:pt x="1439504" y="659299"/>
                </a:lnTo>
                <a:lnTo>
                  <a:pt x="1439504" y="663969"/>
                </a:lnTo>
                <a:lnTo>
                  <a:pt x="1434410" y="663969"/>
                </a:lnTo>
                <a:lnTo>
                  <a:pt x="1434410" y="673309"/>
                </a:lnTo>
                <a:lnTo>
                  <a:pt x="1433211" y="673309"/>
                </a:lnTo>
                <a:lnTo>
                  <a:pt x="1433211" y="687319"/>
                </a:lnTo>
                <a:lnTo>
                  <a:pt x="1429316" y="687319"/>
                </a:lnTo>
                <a:lnTo>
                  <a:pt x="1429316" y="690615"/>
                </a:lnTo>
                <a:lnTo>
                  <a:pt x="1433211" y="695285"/>
                </a:lnTo>
                <a:lnTo>
                  <a:pt x="1433211" y="699955"/>
                </a:lnTo>
                <a:lnTo>
                  <a:pt x="1434410" y="699955"/>
                </a:lnTo>
                <a:lnTo>
                  <a:pt x="1434410" y="704625"/>
                </a:lnTo>
                <a:lnTo>
                  <a:pt x="1433211" y="704625"/>
                </a:lnTo>
                <a:lnTo>
                  <a:pt x="1433211" y="708197"/>
                </a:lnTo>
                <a:lnTo>
                  <a:pt x="1429316" y="708197"/>
                </a:lnTo>
                <a:lnTo>
                  <a:pt x="1424522" y="711768"/>
                </a:lnTo>
                <a:lnTo>
                  <a:pt x="1420626" y="711768"/>
                </a:lnTo>
                <a:lnTo>
                  <a:pt x="1420626" y="724404"/>
                </a:lnTo>
                <a:lnTo>
                  <a:pt x="1416731" y="724404"/>
                </a:lnTo>
                <a:lnTo>
                  <a:pt x="1412835" y="727976"/>
                </a:lnTo>
                <a:lnTo>
                  <a:pt x="1409240" y="727976"/>
                </a:lnTo>
                <a:lnTo>
                  <a:pt x="1409240" y="732646"/>
                </a:lnTo>
                <a:lnTo>
                  <a:pt x="1406543" y="732646"/>
                </a:lnTo>
                <a:lnTo>
                  <a:pt x="1406543" y="736217"/>
                </a:lnTo>
                <a:lnTo>
                  <a:pt x="1402947" y="736217"/>
                </a:lnTo>
                <a:lnTo>
                  <a:pt x="1402947" y="739513"/>
                </a:lnTo>
                <a:lnTo>
                  <a:pt x="1399052" y="739513"/>
                </a:lnTo>
                <a:lnTo>
                  <a:pt x="1395156" y="743085"/>
                </a:lnTo>
                <a:lnTo>
                  <a:pt x="1390062" y="746656"/>
                </a:lnTo>
                <a:lnTo>
                  <a:pt x="1386466" y="748853"/>
                </a:lnTo>
                <a:lnTo>
                  <a:pt x="1376278" y="748853"/>
                </a:lnTo>
                <a:lnTo>
                  <a:pt x="1376278" y="752425"/>
                </a:lnTo>
                <a:lnTo>
                  <a:pt x="1372383" y="752425"/>
                </a:lnTo>
                <a:lnTo>
                  <a:pt x="1368488" y="755996"/>
                </a:lnTo>
                <a:lnTo>
                  <a:pt x="1364892" y="759292"/>
                </a:lnTo>
                <a:lnTo>
                  <a:pt x="1364892" y="763962"/>
                </a:lnTo>
                <a:lnTo>
                  <a:pt x="1359798" y="763962"/>
                </a:lnTo>
                <a:lnTo>
                  <a:pt x="1359798" y="767534"/>
                </a:lnTo>
                <a:lnTo>
                  <a:pt x="1349610" y="767534"/>
                </a:lnTo>
                <a:lnTo>
                  <a:pt x="1349610" y="776874"/>
                </a:lnTo>
                <a:lnTo>
                  <a:pt x="1345714" y="780170"/>
                </a:lnTo>
                <a:lnTo>
                  <a:pt x="1345714" y="783741"/>
                </a:lnTo>
                <a:lnTo>
                  <a:pt x="1341819" y="783741"/>
                </a:lnTo>
                <a:lnTo>
                  <a:pt x="1341819" y="787313"/>
                </a:lnTo>
                <a:lnTo>
                  <a:pt x="1338223" y="791983"/>
                </a:lnTo>
                <a:lnTo>
                  <a:pt x="1338223" y="798850"/>
                </a:lnTo>
                <a:lnTo>
                  <a:pt x="1334328" y="798850"/>
                </a:lnTo>
                <a:lnTo>
                  <a:pt x="1334328" y="801323"/>
                </a:lnTo>
                <a:lnTo>
                  <a:pt x="1330432" y="801323"/>
                </a:lnTo>
                <a:lnTo>
                  <a:pt x="1330432" y="804619"/>
                </a:lnTo>
                <a:lnTo>
                  <a:pt x="1324140" y="804619"/>
                </a:lnTo>
                <a:lnTo>
                  <a:pt x="1320244" y="808190"/>
                </a:lnTo>
                <a:lnTo>
                  <a:pt x="1303764" y="808190"/>
                </a:lnTo>
                <a:lnTo>
                  <a:pt x="1303764" y="811762"/>
                </a:lnTo>
                <a:lnTo>
                  <a:pt x="1300168" y="811762"/>
                </a:lnTo>
                <a:lnTo>
                  <a:pt x="1300168" y="815058"/>
                </a:lnTo>
                <a:lnTo>
                  <a:pt x="1293576" y="815058"/>
                </a:lnTo>
                <a:lnTo>
                  <a:pt x="1293576" y="824398"/>
                </a:lnTo>
                <a:lnTo>
                  <a:pt x="1284886" y="824398"/>
                </a:lnTo>
                <a:lnTo>
                  <a:pt x="1284886" y="827969"/>
                </a:lnTo>
                <a:lnTo>
                  <a:pt x="1280991" y="827969"/>
                </a:lnTo>
                <a:lnTo>
                  <a:pt x="1280991" y="836211"/>
                </a:lnTo>
                <a:lnTo>
                  <a:pt x="1277095" y="839507"/>
                </a:lnTo>
                <a:lnTo>
                  <a:pt x="1277095" y="843078"/>
                </a:lnTo>
                <a:lnTo>
                  <a:pt x="1280991" y="843078"/>
                </a:lnTo>
                <a:lnTo>
                  <a:pt x="1280991" y="851320"/>
                </a:lnTo>
                <a:lnTo>
                  <a:pt x="1277095" y="851320"/>
                </a:lnTo>
                <a:lnTo>
                  <a:pt x="1277095" y="860660"/>
                </a:lnTo>
                <a:lnTo>
                  <a:pt x="1280991" y="860660"/>
                </a:lnTo>
                <a:lnTo>
                  <a:pt x="1277095" y="863956"/>
                </a:lnTo>
                <a:lnTo>
                  <a:pt x="1277095" y="874395"/>
                </a:lnTo>
                <a:lnTo>
                  <a:pt x="1273499" y="876867"/>
                </a:lnTo>
                <a:lnTo>
                  <a:pt x="1267207" y="876867"/>
                </a:lnTo>
                <a:lnTo>
                  <a:pt x="1267207" y="883735"/>
                </a:lnTo>
                <a:lnTo>
                  <a:pt x="1263311" y="887306"/>
                </a:lnTo>
                <a:lnTo>
                  <a:pt x="1263311" y="898844"/>
                </a:lnTo>
                <a:lnTo>
                  <a:pt x="1259416" y="898844"/>
                </a:lnTo>
                <a:lnTo>
                  <a:pt x="1259416" y="901316"/>
                </a:lnTo>
                <a:lnTo>
                  <a:pt x="1255521" y="901316"/>
                </a:lnTo>
                <a:lnTo>
                  <a:pt x="1250726" y="904613"/>
                </a:lnTo>
                <a:lnTo>
                  <a:pt x="1250726" y="908184"/>
                </a:lnTo>
                <a:lnTo>
                  <a:pt x="1246831" y="908184"/>
                </a:lnTo>
                <a:lnTo>
                  <a:pt x="1246831" y="911755"/>
                </a:lnTo>
                <a:lnTo>
                  <a:pt x="1242935" y="915326"/>
                </a:lnTo>
                <a:lnTo>
                  <a:pt x="1242935" y="919722"/>
                </a:lnTo>
                <a:lnTo>
                  <a:pt x="1229152" y="919722"/>
                </a:lnTo>
                <a:lnTo>
                  <a:pt x="1229152" y="923293"/>
                </a:lnTo>
                <a:lnTo>
                  <a:pt x="1209974" y="923293"/>
                </a:lnTo>
                <a:lnTo>
                  <a:pt x="1209974" y="919722"/>
                </a:lnTo>
                <a:lnTo>
                  <a:pt x="1209974" y="923293"/>
                </a:lnTo>
                <a:lnTo>
                  <a:pt x="1209974" y="919722"/>
                </a:lnTo>
                <a:lnTo>
                  <a:pt x="1209974" y="923293"/>
                </a:lnTo>
                <a:lnTo>
                  <a:pt x="1194692" y="923293"/>
                </a:lnTo>
                <a:lnTo>
                  <a:pt x="1194692" y="919722"/>
                </a:lnTo>
                <a:lnTo>
                  <a:pt x="1191097" y="919722"/>
                </a:lnTo>
                <a:lnTo>
                  <a:pt x="1186003" y="923293"/>
                </a:lnTo>
                <a:lnTo>
                  <a:pt x="1184504" y="923293"/>
                </a:lnTo>
                <a:lnTo>
                  <a:pt x="1175815" y="926864"/>
                </a:lnTo>
                <a:lnTo>
                  <a:pt x="1171919" y="923293"/>
                </a:lnTo>
                <a:lnTo>
                  <a:pt x="1171919" y="926864"/>
                </a:lnTo>
                <a:lnTo>
                  <a:pt x="1154240" y="926864"/>
                </a:lnTo>
                <a:lnTo>
                  <a:pt x="1154240" y="923293"/>
                </a:lnTo>
                <a:lnTo>
                  <a:pt x="1154240" y="926864"/>
                </a:lnTo>
                <a:lnTo>
                  <a:pt x="1145251" y="926864"/>
                </a:lnTo>
                <a:lnTo>
                  <a:pt x="1145251" y="927963"/>
                </a:lnTo>
                <a:lnTo>
                  <a:pt x="1141655" y="927963"/>
                </a:lnTo>
                <a:lnTo>
                  <a:pt x="1141655" y="926864"/>
                </a:lnTo>
                <a:lnTo>
                  <a:pt x="1137759" y="926864"/>
                </a:lnTo>
                <a:lnTo>
                  <a:pt x="1137759" y="927963"/>
                </a:lnTo>
                <a:lnTo>
                  <a:pt x="1055356" y="927963"/>
                </a:lnTo>
                <a:lnTo>
                  <a:pt x="1055356" y="932633"/>
                </a:lnTo>
                <a:lnTo>
                  <a:pt x="1045168" y="932633"/>
                </a:lnTo>
                <a:lnTo>
                  <a:pt x="1041273" y="927963"/>
                </a:lnTo>
                <a:lnTo>
                  <a:pt x="1032284" y="927963"/>
                </a:lnTo>
                <a:lnTo>
                  <a:pt x="1028688" y="926864"/>
                </a:lnTo>
                <a:lnTo>
                  <a:pt x="1024792" y="927963"/>
                </a:lnTo>
                <a:lnTo>
                  <a:pt x="1024792" y="932633"/>
                </a:lnTo>
                <a:lnTo>
                  <a:pt x="1018500" y="932633"/>
                </a:lnTo>
                <a:lnTo>
                  <a:pt x="1018500" y="936204"/>
                </a:lnTo>
                <a:lnTo>
                  <a:pt x="1020897" y="936204"/>
                </a:lnTo>
                <a:lnTo>
                  <a:pt x="1020897" y="939501"/>
                </a:lnTo>
                <a:lnTo>
                  <a:pt x="1018500" y="939501"/>
                </a:lnTo>
                <a:lnTo>
                  <a:pt x="1018500" y="946643"/>
                </a:lnTo>
                <a:lnTo>
                  <a:pt x="1020897" y="946643"/>
                </a:lnTo>
                <a:lnTo>
                  <a:pt x="1020897" y="952412"/>
                </a:lnTo>
                <a:lnTo>
                  <a:pt x="1032284" y="952412"/>
                </a:lnTo>
                <a:lnTo>
                  <a:pt x="1032284" y="963950"/>
                </a:lnTo>
                <a:lnTo>
                  <a:pt x="1028688" y="963950"/>
                </a:lnTo>
                <a:lnTo>
                  <a:pt x="1028688" y="967521"/>
                </a:lnTo>
                <a:lnTo>
                  <a:pt x="1024792" y="967521"/>
                </a:lnTo>
                <a:lnTo>
                  <a:pt x="1024792" y="971092"/>
                </a:lnTo>
                <a:lnTo>
                  <a:pt x="1018500" y="971092"/>
                </a:lnTo>
                <a:lnTo>
                  <a:pt x="1018500" y="979059"/>
                </a:lnTo>
                <a:lnTo>
                  <a:pt x="1014604" y="979059"/>
                </a:lnTo>
                <a:lnTo>
                  <a:pt x="1010709" y="980432"/>
                </a:lnTo>
                <a:lnTo>
                  <a:pt x="1014604" y="980432"/>
                </a:lnTo>
                <a:lnTo>
                  <a:pt x="1014604" y="995541"/>
                </a:lnTo>
                <a:lnTo>
                  <a:pt x="1010709" y="995541"/>
                </a:lnTo>
                <a:lnTo>
                  <a:pt x="1010709" y="1002409"/>
                </a:lnTo>
                <a:lnTo>
                  <a:pt x="1005915" y="1002409"/>
                </a:lnTo>
                <a:lnTo>
                  <a:pt x="1005915" y="1008178"/>
                </a:lnTo>
                <a:lnTo>
                  <a:pt x="1010709" y="1008178"/>
                </a:lnTo>
                <a:lnTo>
                  <a:pt x="1005915" y="1008178"/>
                </a:lnTo>
                <a:lnTo>
                  <a:pt x="1010709" y="1011749"/>
                </a:lnTo>
                <a:lnTo>
                  <a:pt x="1010709" y="1015320"/>
                </a:lnTo>
                <a:lnTo>
                  <a:pt x="998124" y="1015320"/>
                </a:lnTo>
                <a:lnTo>
                  <a:pt x="998124" y="1011749"/>
                </a:lnTo>
                <a:lnTo>
                  <a:pt x="994228" y="1011749"/>
                </a:lnTo>
                <a:lnTo>
                  <a:pt x="994228" y="1015320"/>
                </a:lnTo>
                <a:lnTo>
                  <a:pt x="991831" y="1015320"/>
                </a:lnTo>
                <a:lnTo>
                  <a:pt x="991831" y="1011749"/>
                </a:lnTo>
                <a:lnTo>
                  <a:pt x="987936" y="1011749"/>
                </a:lnTo>
                <a:lnTo>
                  <a:pt x="991831" y="1011749"/>
                </a:lnTo>
                <a:lnTo>
                  <a:pt x="987936" y="1008178"/>
                </a:lnTo>
                <a:lnTo>
                  <a:pt x="984340" y="1008178"/>
                </a:lnTo>
                <a:lnTo>
                  <a:pt x="984340" y="1004881"/>
                </a:lnTo>
                <a:lnTo>
                  <a:pt x="984340" y="1008178"/>
                </a:lnTo>
                <a:lnTo>
                  <a:pt x="980445" y="1008178"/>
                </a:lnTo>
                <a:lnTo>
                  <a:pt x="980445" y="1011749"/>
                </a:lnTo>
                <a:lnTo>
                  <a:pt x="980445" y="1008178"/>
                </a:lnTo>
                <a:lnTo>
                  <a:pt x="976549" y="1008178"/>
                </a:lnTo>
                <a:lnTo>
                  <a:pt x="976549" y="1011749"/>
                </a:lnTo>
                <a:lnTo>
                  <a:pt x="971455" y="1011749"/>
                </a:lnTo>
                <a:lnTo>
                  <a:pt x="971455" y="1008178"/>
                </a:lnTo>
                <a:lnTo>
                  <a:pt x="971455" y="1011749"/>
                </a:lnTo>
                <a:lnTo>
                  <a:pt x="961267" y="1011749"/>
                </a:lnTo>
                <a:lnTo>
                  <a:pt x="963964" y="1015320"/>
                </a:lnTo>
                <a:lnTo>
                  <a:pt x="957671" y="1015320"/>
                </a:lnTo>
                <a:lnTo>
                  <a:pt x="961267" y="1015320"/>
                </a:lnTo>
                <a:lnTo>
                  <a:pt x="957671" y="1015320"/>
                </a:lnTo>
                <a:lnTo>
                  <a:pt x="957671" y="1019990"/>
                </a:lnTo>
                <a:lnTo>
                  <a:pt x="949881" y="1019990"/>
                </a:lnTo>
                <a:lnTo>
                  <a:pt x="949881" y="1023287"/>
                </a:lnTo>
                <a:lnTo>
                  <a:pt x="941191" y="1023287"/>
                </a:lnTo>
                <a:lnTo>
                  <a:pt x="946285" y="1023287"/>
                </a:lnTo>
                <a:lnTo>
                  <a:pt x="946285" y="1026858"/>
                </a:lnTo>
                <a:lnTo>
                  <a:pt x="936097" y="1026858"/>
                </a:lnTo>
                <a:lnTo>
                  <a:pt x="936097" y="1029056"/>
                </a:lnTo>
                <a:lnTo>
                  <a:pt x="931003" y="1029056"/>
                </a:lnTo>
                <a:lnTo>
                  <a:pt x="931003" y="1032627"/>
                </a:lnTo>
                <a:lnTo>
                  <a:pt x="927107" y="1029056"/>
                </a:lnTo>
                <a:lnTo>
                  <a:pt x="927107" y="1036198"/>
                </a:lnTo>
                <a:lnTo>
                  <a:pt x="927107" y="1032627"/>
                </a:lnTo>
                <a:lnTo>
                  <a:pt x="927107" y="1036198"/>
                </a:lnTo>
                <a:lnTo>
                  <a:pt x="923212" y="1036198"/>
                </a:lnTo>
                <a:lnTo>
                  <a:pt x="923212" y="1039495"/>
                </a:lnTo>
                <a:lnTo>
                  <a:pt x="919616" y="1039495"/>
                </a:lnTo>
                <a:lnTo>
                  <a:pt x="923212" y="1036198"/>
                </a:lnTo>
                <a:lnTo>
                  <a:pt x="919616" y="1036198"/>
                </a:lnTo>
                <a:lnTo>
                  <a:pt x="919616" y="1039495"/>
                </a:lnTo>
                <a:lnTo>
                  <a:pt x="919616" y="1036198"/>
                </a:lnTo>
                <a:lnTo>
                  <a:pt x="915721" y="1039495"/>
                </a:lnTo>
                <a:lnTo>
                  <a:pt x="919616" y="1039495"/>
                </a:lnTo>
                <a:lnTo>
                  <a:pt x="915721" y="1039495"/>
                </a:lnTo>
                <a:lnTo>
                  <a:pt x="915721" y="1036198"/>
                </a:lnTo>
                <a:lnTo>
                  <a:pt x="915721" y="1039495"/>
                </a:lnTo>
                <a:lnTo>
                  <a:pt x="911825" y="1036198"/>
                </a:lnTo>
                <a:lnTo>
                  <a:pt x="911825" y="1039495"/>
                </a:lnTo>
                <a:lnTo>
                  <a:pt x="906731" y="1039495"/>
                </a:lnTo>
                <a:lnTo>
                  <a:pt x="906731" y="1036198"/>
                </a:lnTo>
                <a:lnTo>
                  <a:pt x="905533" y="1036198"/>
                </a:lnTo>
                <a:lnTo>
                  <a:pt x="905533" y="1039495"/>
                </a:lnTo>
                <a:lnTo>
                  <a:pt x="905533" y="1032627"/>
                </a:lnTo>
                <a:lnTo>
                  <a:pt x="901637" y="1036198"/>
                </a:lnTo>
                <a:lnTo>
                  <a:pt x="905533" y="1036198"/>
                </a:lnTo>
                <a:lnTo>
                  <a:pt x="901637" y="1036198"/>
                </a:lnTo>
                <a:lnTo>
                  <a:pt x="901637" y="1039495"/>
                </a:lnTo>
                <a:lnTo>
                  <a:pt x="901637" y="1036198"/>
                </a:lnTo>
                <a:lnTo>
                  <a:pt x="896543" y="1036198"/>
                </a:lnTo>
                <a:lnTo>
                  <a:pt x="896543" y="1032627"/>
                </a:lnTo>
                <a:lnTo>
                  <a:pt x="901637" y="1032627"/>
                </a:lnTo>
                <a:lnTo>
                  <a:pt x="892948" y="1032627"/>
                </a:lnTo>
                <a:lnTo>
                  <a:pt x="892948" y="1029056"/>
                </a:lnTo>
                <a:lnTo>
                  <a:pt x="892948" y="1032627"/>
                </a:lnTo>
                <a:lnTo>
                  <a:pt x="889052" y="1032627"/>
                </a:lnTo>
                <a:lnTo>
                  <a:pt x="889052" y="1029056"/>
                </a:lnTo>
                <a:lnTo>
                  <a:pt x="885157" y="1029056"/>
                </a:lnTo>
                <a:lnTo>
                  <a:pt x="885157" y="1026858"/>
                </a:lnTo>
                <a:lnTo>
                  <a:pt x="881561" y="1026858"/>
                </a:lnTo>
                <a:lnTo>
                  <a:pt x="878864" y="1029056"/>
                </a:lnTo>
                <a:lnTo>
                  <a:pt x="878864" y="1023287"/>
                </a:lnTo>
                <a:lnTo>
                  <a:pt x="874969" y="1026858"/>
                </a:lnTo>
                <a:lnTo>
                  <a:pt x="874969" y="1015320"/>
                </a:lnTo>
                <a:lnTo>
                  <a:pt x="871373" y="1015320"/>
                </a:lnTo>
                <a:lnTo>
                  <a:pt x="871373" y="1019990"/>
                </a:lnTo>
                <a:lnTo>
                  <a:pt x="871373" y="1015320"/>
                </a:lnTo>
                <a:lnTo>
                  <a:pt x="866279" y="1015320"/>
                </a:lnTo>
                <a:lnTo>
                  <a:pt x="862384" y="1019990"/>
                </a:lnTo>
                <a:lnTo>
                  <a:pt x="858488" y="1019990"/>
                </a:lnTo>
                <a:lnTo>
                  <a:pt x="858488" y="1023287"/>
                </a:lnTo>
                <a:lnTo>
                  <a:pt x="852196" y="1023287"/>
                </a:lnTo>
                <a:lnTo>
                  <a:pt x="852196" y="1026858"/>
                </a:lnTo>
                <a:lnTo>
                  <a:pt x="852196" y="1019990"/>
                </a:lnTo>
                <a:lnTo>
                  <a:pt x="848600" y="1019990"/>
                </a:lnTo>
                <a:lnTo>
                  <a:pt x="848600" y="1023287"/>
                </a:lnTo>
                <a:lnTo>
                  <a:pt x="852196" y="1023287"/>
                </a:lnTo>
                <a:lnTo>
                  <a:pt x="852196" y="1026858"/>
                </a:lnTo>
                <a:lnTo>
                  <a:pt x="848600" y="1026858"/>
                </a:lnTo>
                <a:lnTo>
                  <a:pt x="848600" y="1023287"/>
                </a:lnTo>
                <a:lnTo>
                  <a:pt x="844705" y="1023287"/>
                </a:lnTo>
                <a:lnTo>
                  <a:pt x="844705" y="1026858"/>
                </a:lnTo>
                <a:lnTo>
                  <a:pt x="836914" y="1026858"/>
                </a:lnTo>
                <a:lnTo>
                  <a:pt x="836914" y="1023287"/>
                </a:lnTo>
                <a:lnTo>
                  <a:pt x="840809" y="1023287"/>
                </a:lnTo>
                <a:lnTo>
                  <a:pt x="836914" y="1023287"/>
                </a:lnTo>
                <a:lnTo>
                  <a:pt x="836914" y="1019990"/>
                </a:lnTo>
                <a:lnTo>
                  <a:pt x="828224" y="1019990"/>
                </a:lnTo>
                <a:lnTo>
                  <a:pt x="828224" y="1015320"/>
                </a:lnTo>
                <a:lnTo>
                  <a:pt x="828224" y="1019990"/>
                </a:lnTo>
                <a:lnTo>
                  <a:pt x="824329" y="1019990"/>
                </a:lnTo>
                <a:lnTo>
                  <a:pt x="824329" y="1015320"/>
                </a:lnTo>
                <a:lnTo>
                  <a:pt x="824329" y="1019990"/>
                </a:lnTo>
                <a:lnTo>
                  <a:pt x="821931" y="1019990"/>
                </a:lnTo>
                <a:lnTo>
                  <a:pt x="821931" y="1015320"/>
                </a:lnTo>
                <a:lnTo>
                  <a:pt x="814141" y="1015320"/>
                </a:lnTo>
                <a:lnTo>
                  <a:pt x="818036" y="1015320"/>
                </a:lnTo>
                <a:lnTo>
                  <a:pt x="818036" y="1019990"/>
                </a:lnTo>
                <a:lnTo>
                  <a:pt x="818036" y="1015320"/>
                </a:lnTo>
                <a:lnTo>
                  <a:pt x="814141" y="1015320"/>
                </a:lnTo>
                <a:lnTo>
                  <a:pt x="814141" y="1011749"/>
                </a:lnTo>
                <a:lnTo>
                  <a:pt x="818036" y="1011749"/>
                </a:lnTo>
                <a:lnTo>
                  <a:pt x="806649" y="1011749"/>
                </a:lnTo>
                <a:lnTo>
                  <a:pt x="810545" y="1011749"/>
                </a:lnTo>
                <a:lnTo>
                  <a:pt x="810545" y="1008178"/>
                </a:lnTo>
                <a:lnTo>
                  <a:pt x="806649" y="1008178"/>
                </a:lnTo>
                <a:lnTo>
                  <a:pt x="806649" y="1004881"/>
                </a:lnTo>
                <a:lnTo>
                  <a:pt x="810545" y="1008178"/>
                </a:lnTo>
                <a:lnTo>
                  <a:pt x="810545" y="1004881"/>
                </a:lnTo>
                <a:lnTo>
                  <a:pt x="810545" y="1008178"/>
                </a:lnTo>
                <a:lnTo>
                  <a:pt x="814141" y="1008178"/>
                </a:lnTo>
                <a:lnTo>
                  <a:pt x="814141" y="1004881"/>
                </a:lnTo>
                <a:lnTo>
                  <a:pt x="806649" y="1004881"/>
                </a:lnTo>
                <a:lnTo>
                  <a:pt x="810545" y="1004881"/>
                </a:lnTo>
                <a:lnTo>
                  <a:pt x="810545" y="1002409"/>
                </a:lnTo>
                <a:lnTo>
                  <a:pt x="814141" y="1002409"/>
                </a:lnTo>
                <a:lnTo>
                  <a:pt x="814141" y="998838"/>
                </a:lnTo>
                <a:lnTo>
                  <a:pt x="806649" y="998838"/>
                </a:lnTo>
                <a:lnTo>
                  <a:pt x="806649" y="995541"/>
                </a:lnTo>
                <a:lnTo>
                  <a:pt x="801555" y="995541"/>
                </a:lnTo>
                <a:lnTo>
                  <a:pt x="806649" y="991970"/>
                </a:lnTo>
                <a:lnTo>
                  <a:pt x="801555" y="991970"/>
                </a:lnTo>
                <a:lnTo>
                  <a:pt x="801555" y="983729"/>
                </a:lnTo>
                <a:lnTo>
                  <a:pt x="806649" y="983729"/>
                </a:lnTo>
                <a:lnTo>
                  <a:pt x="806649" y="980432"/>
                </a:lnTo>
                <a:lnTo>
                  <a:pt x="801555" y="980432"/>
                </a:lnTo>
                <a:lnTo>
                  <a:pt x="801555" y="979059"/>
                </a:lnTo>
                <a:lnTo>
                  <a:pt x="797660" y="979059"/>
                </a:lnTo>
                <a:lnTo>
                  <a:pt x="797660" y="980432"/>
                </a:lnTo>
                <a:lnTo>
                  <a:pt x="796461" y="980432"/>
                </a:lnTo>
                <a:lnTo>
                  <a:pt x="796461" y="987300"/>
                </a:lnTo>
                <a:lnTo>
                  <a:pt x="791367" y="987300"/>
                </a:lnTo>
                <a:lnTo>
                  <a:pt x="791367" y="991970"/>
                </a:lnTo>
                <a:lnTo>
                  <a:pt x="787472" y="991970"/>
                </a:lnTo>
                <a:lnTo>
                  <a:pt x="787472" y="995541"/>
                </a:lnTo>
                <a:lnTo>
                  <a:pt x="783876" y="995541"/>
                </a:lnTo>
                <a:lnTo>
                  <a:pt x="783876" y="998838"/>
                </a:lnTo>
                <a:lnTo>
                  <a:pt x="765897" y="998838"/>
                </a:lnTo>
                <a:lnTo>
                  <a:pt x="765897" y="1002409"/>
                </a:lnTo>
                <a:lnTo>
                  <a:pt x="731738" y="1002409"/>
                </a:lnTo>
                <a:lnTo>
                  <a:pt x="731738" y="1004881"/>
                </a:lnTo>
                <a:lnTo>
                  <a:pt x="705069" y="1004881"/>
                </a:lnTo>
                <a:lnTo>
                  <a:pt x="705069" y="1008178"/>
                </a:lnTo>
                <a:lnTo>
                  <a:pt x="701174" y="1008178"/>
                </a:lnTo>
                <a:lnTo>
                  <a:pt x="701174" y="1011749"/>
                </a:lnTo>
                <a:lnTo>
                  <a:pt x="697578" y="1011749"/>
                </a:lnTo>
                <a:lnTo>
                  <a:pt x="697578" y="1015320"/>
                </a:lnTo>
                <a:lnTo>
                  <a:pt x="692484" y="1015320"/>
                </a:lnTo>
                <a:lnTo>
                  <a:pt x="692484" y="1019990"/>
                </a:lnTo>
                <a:lnTo>
                  <a:pt x="688588" y="1023287"/>
                </a:lnTo>
                <a:lnTo>
                  <a:pt x="687390" y="1026858"/>
                </a:lnTo>
                <a:lnTo>
                  <a:pt x="682296" y="1026858"/>
                </a:lnTo>
                <a:lnTo>
                  <a:pt x="682296" y="1023287"/>
                </a:lnTo>
                <a:lnTo>
                  <a:pt x="678400" y="1023287"/>
                </a:lnTo>
                <a:lnTo>
                  <a:pt x="674805" y="1019990"/>
                </a:lnTo>
                <a:lnTo>
                  <a:pt x="670909" y="1019990"/>
                </a:lnTo>
                <a:lnTo>
                  <a:pt x="670909" y="1011749"/>
                </a:lnTo>
                <a:lnTo>
                  <a:pt x="667014" y="1015320"/>
                </a:lnTo>
                <a:lnTo>
                  <a:pt x="661920" y="1015320"/>
                </a:lnTo>
                <a:lnTo>
                  <a:pt x="661920" y="1011749"/>
                </a:lnTo>
                <a:lnTo>
                  <a:pt x="667014" y="1011749"/>
                </a:lnTo>
                <a:lnTo>
                  <a:pt x="667014" y="1004881"/>
                </a:lnTo>
                <a:lnTo>
                  <a:pt x="670909" y="1004881"/>
                </a:lnTo>
                <a:lnTo>
                  <a:pt x="670909" y="995541"/>
                </a:lnTo>
                <a:lnTo>
                  <a:pt x="674805" y="995541"/>
                </a:lnTo>
                <a:lnTo>
                  <a:pt x="674805" y="980432"/>
                </a:lnTo>
                <a:lnTo>
                  <a:pt x="670909" y="980432"/>
                </a:lnTo>
                <a:lnTo>
                  <a:pt x="670909" y="963950"/>
                </a:lnTo>
                <a:lnTo>
                  <a:pt x="667014" y="960653"/>
                </a:lnTo>
                <a:lnTo>
                  <a:pt x="670909" y="955983"/>
                </a:lnTo>
                <a:lnTo>
                  <a:pt x="670909" y="951313"/>
                </a:lnTo>
                <a:lnTo>
                  <a:pt x="667014" y="951313"/>
                </a:lnTo>
                <a:lnTo>
                  <a:pt x="667014" y="943072"/>
                </a:lnTo>
                <a:lnTo>
                  <a:pt x="651732" y="943072"/>
                </a:lnTo>
                <a:lnTo>
                  <a:pt x="651732" y="939501"/>
                </a:lnTo>
                <a:lnTo>
                  <a:pt x="648136" y="939501"/>
                </a:lnTo>
                <a:lnTo>
                  <a:pt x="648136" y="936204"/>
                </a:lnTo>
                <a:lnTo>
                  <a:pt x="651732" y="936204"/>
                </a:lnTo>
                <a:lnTo>
                  <a:pt x="648136" y="936204"/>
                </a:lnTo>
                <a:lnTo>
                  <a:pt x="651732" y="936204"/>
                </a:lnTo>
                <a:lnTo>
                  <a:pt x="648136" y="932608"/>
                </a:lnTo>
                <a:lnTo>
                  <a:pt x="651732" y="932608"/>
                </a:lnTo>
                <a:lnTo>
                  <a:pt x="648136" y="932608"/>
                </a:lnTo>
                <a:lnTo>
                  <a:pt x="648136" y="927963"/>
                </a:lnTo>
                <a:lnTo>
                  <a:pt x="644241" y="927963"/>
                </a:lnTo>
                <a:lnTo>
                  <a:pt x="644241" y="919722"/>
                </a:lnTo>
                <a:lnTo>
                  <a:pt x="640345" y="919722"/>
                </a:lnTo>
                <a:lnTo>
                  <a:pt x="640345" y="915326"/>
                </a:lnTo>
                <a:lnTo>
                  <a:pt x="644241" y="911755"/>
                </a:lnTo>
                <a:lnTo>
                  <a:pt x="644241" y="891976"/>
                </a:lnTo>
                <a:lnTo>
                  <a:pt x="632854" y="891976"/>
                </a:lnTo>
                <a:lnTo>
                  <a:pt x="632854" y="887306"/>
                </a:lnTo>
                <a:lnTo>
                  <a:pt x="630157" y="887306"/>
                </a:lnTo>
                <a:lnTo>
                  <a:pt x="626561" y="883710"/>
                </a:lnTo>
                <a:lnTo>
                  <a:pt x="622666" y="880439"/>
                </a:lnTo>
                <a:lnTo>
                  <a:pt x="617572" y="880439"/>
                </a:lnTo>
                <a:lnTo>
                  <a:pt x="617572" y="874395"/>
                </a:lnTo>
                <a:lnTo>
                  <a:pt x="610081" y="874395"/>
                </a:lnTo>
                <a:lnTo>
                  <a:pt x="610081" y="871099"/>
                </a:lnTo>
                <a:lnTo>
                  <a:pt x="606185" y="871099"/>
                </a:lnTo>
                <a:lnTo>
                  <a:pt x="606185" y="867527"/>
                </a:lnTo>
                <a:lnTo>
                  <a:pt x="599893" y="867527"/>
                </a:lnTo>
                <a:lnTo>
                  <a:pt x="599893" y="860660"/>
                </a:lnTo>
                <a:lnTo>
                  <a:pt x="592102" y="860660"/>
                </a:lnTo>
                <a:lnTo>
                  <a:pt x="592102" y="863956"/>
                </a:lnTo>
                <a:lnTo>
                  <a:pt x="583412" y="863956"/>
                </a:lnTo>
                <a:lnTo>
                  <a:pt x="583412" y="871099"/>
                </a:lnTo>
                <a:lnTo>
                  <a:pt x="587308" y="871099"/>
                </a:lnTo>
                <a:lnTo>
                  <a:pt x="583412" y="871099"/>
                </a:lnTo>
                <a:lnTo>
                  <a:pt x="583412" y="876867"/>
                </a:lnTo>
                <a:lnTo>
                  <a:pt x="575621" y="876867"/>
                </a:lnTo>
                <a:lnTo>
                  <a:pt x="575621" y="883735"/>
                </a:lnTo>
                <a:lnTo>
                  <a:pt x="573224" y="883735"/>
                </a:lnTo>
                <a:lnTo>
                  <a:pt x="573224" y="887306"/>
                </a:lnTo>
                <a:lnTo>
                  <a:pt x="575621" y="887306"/>
                </a:lnTo>
                <a:lnTo>
                  <a:pt x="575621" y="901316"/>
                </a:lnTo>
                <a:lnTo>
                  <a:pt x="573224" y="904613"/>
                </a:lnTo>
                <a:lnTo>
                  <a:pt x="573224" y="911755"/>
                </a:lnTo>
                <a:lnTo>
                  <a:pt x="569329" y="911755"/>
                </a:lnTo>
                <a:lnTo>
                  <a:pt x="569329" y="915326"/>
                </a:lnTo>
                <a:lnTo>
                  <a:pt x="565733" y="915326"/>
                </a:lnTo>
                <a:lnTo>
                  <a:pt x="565733" y="926864"/>
                </a:lnTo>
                <a:lnTo>
                  <a:pt x="561838" y="926864"/>
                </a:lnTo>
                <a:lnTo>
                  <a:pt x="561838" y="955983"/>
                </a:lnTo>
                <a:lnTo>
                  <a:pt x="565733" y="955983"/>
                </a:lnTo>
                <a:lnTo>
                  <a:pt x="565733" y="971092"/>
                </a:lnTo>
                <a:lnTo>
                  <a:pt x="552848" y="971092"/>
                </a:lnTo>
                <a:lnTo>
                  <a:pt x="552848" y="967521"/>
                </a:lnTo>
                <a:lnTo>
                  <a:pt x="548953" y="967521"/>
                </a:lnTo>
                <a:lnTo>
                  <a:pt x="548953" y="963950"/>
                </a:lnTo>
                <a:lnTo>
                  <a:pt x="542660" y="963950"/>
                </a:lnTo>
                <a:lnTo>
                  <a:pt x="542660" y="967521"/>
                </a:lnTo>
                <a:lnTo>
                  <a:pt x="539065" y="967521"/>
                </a:lnTo>
                <a:lnTo>
                  <a:pt x="539065" y="963950"/>
                </a:lnTo>
                <a:lnTo>
                  <a:pt x="535169" y="960653"/>
                </a:lnTo>
                <a:lnTo>
                  <a:pt x="531274" y="960653"/>
                </a:lnTo>
                <a:lnTo>
                  <a:pt x="531274" y="939501"/>
                </a:lnTo>
                <a:lnTo>
                  <a:pt x="527678" y="936204"/>
                </a:lnTo>
                <a:lnTo>
                  <a:pt x="527678" y="926864"/>
                </a:lnTo>
                <a:lnTo>
                  <a:pt x="504605" y="926864"/>
                </a:lnTo>
                <a:lnTo>
                  <a:pt x="501009" y="923268"/>
                </a:lnTo>
                <a:lnTo>
                  <a:pt x="497114" y="923268"/>
                </a:lnTo>
                <a:lnTo>
                  <a:pt x="493219" y="926864"/>
                </a:lnTo>
                <a:lnTo>
                  <a:pt x="493219" y="923293"/>
                </a:lnTo>
                <a:lnTo>
                  <a:pt x="490821" y="926864"/>
                </a:lnTo>
                <a:lnTo>
                  <a:pt x="477937" y="926864"/>
                </a:lnTo>
                <a:lnTo>
                  <a:pt x="477937" y="923293"/>
                </a:lnTo>
                <a:lnTo>
                  <a:pt x="474341" y="923293"/>
                </a:lnTo>
                <a:lnTo>
                  <a:pt x="474341" y="926864"/>
                </a:lnTo>
                <a:lnTo>
                  <a:pt x="470445" y="926864"/>
                </a:lnTo>
                <a:lnTo>
                  <a:pt x="470445" y="932633"/>
                </a:lnTo>
                <a:lnTo>
                  <a:pt x="447672" y="932633"/>
                </a:lnTo>
                <a:lnTo>
                  <a:pt x="447672" y="936204"/>
                </a:lnTo>
                <a:lnTo>
                  <a:pt x="436286" y="936204"/>
                </a:lnTo>
                <a:lnTo>
                  <a:pt x="436286" y="939501"/>
                </a:lnTo>
                <a:lnTo>
                  <a:pt x="433589" y="939501"/>
                </a:lnTo>
                <a:lnTo>
                  <a:pt x="429993" y="943097"/>
                </a:lnTo>
                <a:lnTo>
                  <a:pt x="426098" y="939501"/>
                </a:lnTo>
                <a:lnTo>
                  <a:pt x="418307" y="939501"/>
                </a:lnTo>
                <a:lnTo>
                  <a:pt x="418307" y="936204"/>
                </a:lnTo>
                <a:lnTo>
                  <a:pt x="413512" y="936204"/>
                </a:lnTo>
                <a:lnTo>
                  <a:pt x="413512" y="932633"/>
                </a:lnTo>
                <a:lnTo>
                  <a:pt x="409617" y="932633"/>
                </a:lnTo>
                <a:lnTo>
                  <a:pt x="408418" y="927963"/>
                </a:lnTo>
                <a:lnTo>
                  <a:pt x="403324" y="926864"/>
                </a:lnTo>
                <a:lnTo>
                  <a:pt x="395534" y="926864"/>
                </a:lnTo>
                <a:lnTo>
                  <a:pt x="395534" y="927963"/>
                </a:lnTo>
                <a:lnTo>
                  <a:pt x="391938" y="926864"/>
                </a:lnTo>
                <a:lnTo>
                  <a:pt x="391938" y="915326"/>
                </a:lnTo>
                <a:lnTo>
                  <a:pt x="388042" y="915326"/>
                </a:lnTo>
                <a:lnTo>
                  <a:pt x="388042" y="911755"/>
                </a:lnTo>
                <a:lnTo>
                  <a:pt x="382948" y="911755"/>
                </a:lnTo>
                <a:lnTo>
                  <a:pt x="381750" y="908184"/>
                </a:lnTo>
                <a:lnTo>
                  <a:pt x="377854" y="908184"/>
                </a:lnTo>
                <a:lnTo>
                  <a:pt x="377854" y="904613"/>
                </a:lnTo>
                <a:lnTo>
                  <a:pt x="372760" y="904613"/>
                </a:lnTo>
                <a:lnTo>
                  <a:pt x="372760" y="901316"/>
                </a:lnTo>
                <a:lnTo>
                  <a:pt x="377854" y="901316"/>
                </a:lnTo>
                <a:lnTo>
                  <a:pt x="377854" y="898844"/>
                </a:lnTo>
                <a:lnTo>
                  <a:pt x="388042" y="898844"/>
                </a:lnTo>
                <a:lnTo>
                  <a:pt x="388042" y="895548"/>
                </a:lnTo>
                <a:lnTo>
                  <a:pt x="391938" y="895548"/>
                </a:lnTo>
                <a:lnTo>
                  <a:pt x="391938" y="887306"/>
                </a:lnTo>
                <a:lnTo>
                  <a:pt x="395534" y="887306"/>
                </a:lnTo>
                <a:lnTo>
                  <a:pt x="395534" y="883735"/>
                </a:lnTo>
                <a:lnTo>
                  <a:pt x="403324" y="883735"/>
                </a:lnTo>
                <a:lnTo>
                  <a:pt x="408418" y="880439"/>
                </a:lnTo>
                <a:lnTo>
                  <a:pt x="422202" y="880439"/>
                </a:lnTo>
                <a:lnTo>
                  <a:pt x="422202" y="876867"/>
                </a:lnTo>
                <a:lnTo>
                  <a:pt x="426098" y="876867"/>
                </a:lnTo>
                <a:lnTo>
                  <a:pt x="426098" y="871099"/>
                </a:lnTo>
                <a:lnTo>
                  <a:pt x="422202" y="871099"/>
                </a:lnTo>
                <a:lnTo>
                  <a:pt x="422202" y="867527"/>
                </a:lnTo>
                <a:lnTo>
                  <a:pt x="433589" y="867527"/>
                </a:lnTo>
                <a:lnTo>
                  <a:pt x="433589" y="860660"/>
                </a:lnTo>
                <a:lnTo>
                  <a:pt x="439881" y="860660"/>
                </a:lnTo>
                <a:lnTo>
                  <a:pt x="439881" y="855990"/>
                </a:lnTo>
                <a:lnTo>
                  <a:pt x="443777" y="855990"/>
                </a:lnTo>
                <a:lnTo>
                  <a:pt x="443777" y="851320"/>
                </a:lnTo>
                <a:lnTo>
                  <a:pt x="447672" y="851320"/>
                </a:lnTo>
                <a:lnTo>
                  <a:pt x="447672" y="846649"/>
                </a:lnTo>
                <a:lnTo>
                  <a:pt x="456362" y="846649"/>
                </a:lnTo>
                <a:lnTo>
                  <a:pt x="456362" y="843078"/>
                </a:lnTo>
                <a:lnTo>
                  <a:pt x="460257" y="843078"/>
                </a:lnTo>
                <a:lnTo>
                  <a:pt x="460257" y="839507"/>
                </a:lnTo>
                <a:lnTo>
                  <a:pt x="464153" y="839507"/>
                </a:lnTo>
                <a:lnTo>
                  <a:pt x="464153" y="836211"/>
                </a:lnTo>
                <a:lnTo>
                  <a:pt x="483031" y="836211"/>
                </a:lnTo>
                <a:lnTo>
                  <a:pt x="483031" y="839507"/>
                </a:lnTo>
                <a:lnTo>
                  <a:pt x="490821" y="839507"/>
                </a:lnTo>
                <a:lnTo>
                  <a:pt x="490821" y="843078"/>
                </a:lnTo>
                <a:lnTo>
                  <a:pt x="490821" y="823299"/>
                </a:lnTo>
                <a:lnTo>
                  <a:pt x="486926" y="823299"/>
                </a:lnTo>
                <a:lnTo>
                  <a:pt x="486926" y="815058"/>
                </a:lnTo>
                <a:lnTo>
                  <a:pt x="483031" y="815058"/>
                </a:lnTo>
                <a:lnTo>
                  <a:pt x="483031" y="808190"/>
                </a:lnTo>
                <a:lnTo>
                  <a:pt x="477937" y="808190"/>
                </a:lnTo>
                <a:lnTo>
                  <a:pt x="477937" y="798850"/>
                </a:lnTo>
                <a:lnTo>
                  <a:pt x="474341" y="798850"/>
                </a:lnTo>
                <a:lnTo>
                  <a:pt x="474341" y="795554"/>
                </a:lnTo>
                <a:lnTo>
                  <a:pt x="470445" y="791983"/>
                </a:lnTo>
                <a:lnTo>
                  <a:pt x="460257" y="791983"/>
                </a:lnTo>
                <a:lnTo>
                  <a:pt x="456362" y="787313"/>
                </a:lnTo>
                <a:lnTo>
                  <a:pt x="456362" y="783741"/>
                </a:lnTo>
                <a:lnTo>
                  <a:pt x="452766" y="780145"/>
                </a:lnTo>
                <a:lnTo>
                  <a:pt x="452766" y="767534"/>
                </a:lnTo>
                <a:lnTo>
                  <a:pt x="456362" y="767534"/>
                </a:lnTo>
                <a:lnTo>
                  <a:pt x="456362" y="763962"/>
                </a:lnTo>
                <a:lnTo>
                  <a:pt x="460257" y="763962"/>
                </a:lnTo>
                <a:lnTo>
                  <a:pt x="460257" y="748853"/>
                </a:lnTo>
                <a:lnTo>
                  <a:pt x="464153" y="748853"/>
                </a:lnTo>
                <a:lnTo>
                  <a:pt x="464153" y="746656"/>
                </a:lnTo>
                <a:lnTo>
                  <a:pt x="466550" y="746656"/>
                </a:lnTo>
                <a:lnTo>
                  <a:pt x="466550" y="736217"/>
                </a:lnTo>
                <a:lnTo>
                  <a:pt x="464153" y="732646"/>
                </a:lnTo>
                <a:lnTo>
                  <a:pt x="464153" y="727976"/>
                </a:lnTo>
                <a:lnTo>
                  <a:pt x="466550" y="724404"/>
                </a:lnTo>
                <a:lnTo>
                  <a:pt x="464153" y="724404"/>
                </a:lnTo>
                <a:lnTo>
                  <a:pt x="464153" y="723306"/>
                </a:lnTo>
                <a:lnTo>
                  <a:pt x="460257" y="723306"/>
                </a:lnTo>
                <a:lnTo>
                  <a:pt x="460257" y="718636"/>
                </a:lnTo>
                <a:lnTo>
                  <a:pt x="443777" y="718636"/>
                </a:lnTo>
                <a:lnTo>
                  <a:pt x="443777" y="708197"/>
                </a:lnTo>
                <a:lnTo>
                  <a:pt x="439881" y="708197"/>
                </a:lnTo>
                <a:lnTo>
                  <a:pt x="439881" y="704625"/>
                </a:lnTo>
                <a:lnTo>
                  <a:pt x="426098" y="704625"/>
                </a:lnTo>
                <a:lnTo>
                  <a:pt x="426098" y="696659"/>
                </a:lnTo>
                <a:lnTo>
                  <a:pt x="422202" y="696659"/>
                </a:lnTo>
                <a:lnTo>
                  <a:pt x="418307" y="695285"/>
                </a:lnTo>
                <a:lnTo>
                  <a:pt x="418307" y="690615"/>
                </a:lnTo>
                <a:lnTo>
                  <a:pt x="413512" y="687319"/>
                </a:lnTo>
                <a:lnTo>
                  <a:pt x="413512" y="673309"/>
                </a:lnTo>
                <a:lnTo>
                  <a:pt x="409617" y="673309"/>
                </a:lnTo>
                <a:lnTo>
                  <a:pt x="413512" y="671111"/>
                </a:lnTo>
                <a:lnTo>
                  <a:pt x="413512" y="648860"/>
                </a:lnTo>
                <a:lnTo>
                  <a:pt x="409617" y="648860"/>
                </a:lnTo>
                <a:lnTo>
                  <a:pt x="409617" y="643091"/>
                </a:lnTo>
                <a:lnTo>
                  <a:pt x="403324" y="643091"/>
                </a:lnTo>
                <a:lnTo>
                  <a:pt x="408418" y="639520"/>
                </a:lnTo>
                <a:lnTo>
                  <a:pt x="408418" y="618642"/>
                </a:lnTo>
                <a:lnTo>
                  <a:pt x="403324" y="618642"/>
                </a:lnTo>
                <a:lnTo>
                  <a:pt x="403324" y="608203"/>
                </a:lnTo>
                <a:lnTo>
                  <a:pt x="399429" y="608203"/>
                </a:lnTo>
                <a:lnTo>
                  <a:pt x="399429" y="599962"/>
                </a:lnTo>
                <a:lnTo>
                  <a:pt x="395534" y="599962"/>
                </a:lnTo>
                <a:lnTo>
                  <a:pt x="395534" y="583754"/>
                </a:lnTo>
                <a:lnTo>
                  <a:pt x="391938" y="583754"/>
                </a:lnTo>
                <a:lnTo>
                  <a:pt x="391938" y="576886"/>
                </a:lnTo>
                <a:lnTo>
                  <a:pt x="395534" y="576886"/>
                </a:lnTo>
                <a:lnTo>
                  <a:pt x="395534" y="572216"/>
                </a:lnTo>
                <a:lnTo>
                  <a:pt x="388042" y="572216"/>
                </a:lnTo>
                <a:lnTo>
                  <a:pt x="388042" y="576886"/>
                </a:lnTo>
                <a:lnTo>
                  <a:pt x="388042" y="572216"/>
                </a:lnTo>
                <a:lnTo>
                  <a:pt x="382948" y="576886"/>
                </a:lnTo>
                <a:lnTo>
                  <a:pt x="382948" y="572216"/>
                </a:lnTo>
                <a:lnTo>
                  <a:pt x="382948" y="576886"/>
                </a:lnTo>
                <a:lnTo>
                  <a:pt x="382948" y="572216"/>
                </a:lnTo>
                <a:lnTo>
                  <a:pt x="377854" y="572216"/>
                </a:lnTo>
                <a:lnTo>
                  <a:pt x="377854" y="568645"/>
                </a:lnTo>
                <a:lnTo>
                  <a:pt x="368865" y="568645"/>
                </a:lnTo>
                <a:lnTo>
                  <a:pt x="372760" y="567546"/>
                </a:lnTo>
                <a:lnTo>
                  <a:pt x="372760" y="563975"/>
                </a:lnTo>
                <a:lnTo>
                  <a:pt x="368865" y="563975"/>
                </a:lnTo>
                <a:lnTo>
                  <a:pt x="368865" y="555734"/>
                </a:lnTo>
                <a:lnTo>
                  <a:pt x="365269" y="555734"/>
                </a:lnTo>
                <a:lnTo>
                  <a:pt x="365269" y="552437"/>
                </a:lnTo>
                <a:lnTo>
                  <a:pt x="368865" y="552437"/>
                </a:lnTo>
                <a:lnTo>
                  <a:pt x="368865" y="548866"/>
                </a:lnTo>
                <a:lnTo>
                  <a:pt x="365269" y="548866"/>
                </a:lnTo>
                <a:lnTo>
                  <a:pt x="365269" y="545295"/>
                </a:lnTo>
                <a:lnTo>
                  <a:pt x="357478" y="545295"/>
                </a:lnTo>
                <a:lnTo>
                  <a:pt x="357478" y="543097"/>
                </a:lnTo>
                <a:lnTo>
                  <a:pt x="353883" y="543097"/>
                </a:lnTo>
                <a:lnTo>
                  <a:pt x="353883" y="539526"/>
                </a:lnTo>
                <a:lnTo>
                  <a:pt x="351186" y="539526"/>
                </a:lnTo>
                <a:lnTo>
                  <a:pt x="351186" y="535955"/>
                </a:lnTo>
                <a:lnTo>
                  <a:pt x="347290" y="535955"/>
                </a:lnTo>
                <a:lnTo>
                  <a:pt x="343695" y="531559"/>
                </a:lnTo>
                <a:lnTo>
                  <a:pt x="347290" y="531559"/>
                </a:lnTo>
                <a:lnTo>
                  <a:pt x="347290" y="520846"/>
                </a:lnTo>
                <a:lnTo>
                  <a:pt x="351186" y="520846"/>
                </a:lnTo>
                <a:lnTo>
                  <a:pt x="351186" y="518648"/>
                </a:lnTo>
                <a:lnTo>
                  <a:pt x="353883" y="518648"/>
                </a:lnTo>
                <a:lnTo>
                  <a:pt x="353883" y="515077"/>
                </a:lnTo>
                <a:lnTo>
                  <a:pt x="357478" y="515077"/>
                </a:lnTo>
                <a:lnTo>
                  <a:pt x="357478" y="511780"/>
                </a:lnTo>
                <a:lnTo>
                  <a:pt x="361374" y="511780"/>
                </a:lnTo>
                <a:lnTo>
                  <a:pt x="361374" y="508209"/>
                </a:lnTo>
                <a:lnTo>
                  <a:pt x="365269" y="504638"/>
                </a:lnTo>
                <a:lnTo>
                  <a:pt x="368865" y="499968"/>
                </a:lnTo>
                <a:lnTo>
                  <a:pt x="368865" y="496672"/>
                </a:lnTo>
                <a:lnTo>
                  <a:pt x="365269" y="496672"/>
                </a:lnTo>
                <a:lnTo>
                  <a:pt x="368865" y="496672"/>
                </a:lnTo>
                <a:lnTo>
                  <a:pt x="368865" y="493100"/>
                </a:lnTo>
                <a:lnTo>
                  <a:pt x="365269" y="490628"/>
                </a:lnTo>
                <a:lnTo>
                  <a:pt x="365269" y="487331"/>
                </a:lnTo>
                <a:lnTo>
                  <a:pt x="361374" y="487331"/>
                </a:lnTo>
                <a:lnTo>
                  <a:pt x="361374" y="483760"/>
                </a:lnTo>
                <a:lnTo>
                  <a:pt x="357478" y="483760"/>
                </a:lnTo>
                <a:lnTo>
                  <a:pt x="357478" y="472223"/>
                </a:lnTo>
                <a:lnTo>
                  <a:pt x="353883" y="472223"/>
                </a:lnTo>
                <a:lnTo>
                  <a:pt x="353883" y="452444"/>
                </a:lnTo>
                <a:lnTo>
                  <a:pt x="351186" y="452444"/>
                </a:lnTo>
                <a:lnTo>
                  <a:pt x="351186" y="448872"/>
                </a:lnTo>
                <a:lnTo>
                  <a:pt x="347290" y="445301"/>
                </a:lnTo>
                <a:lnTo>
                  <a:pt x="351186" y="445301"/>
                </a:lnTo>
                <a:lnTo>
                  <a:pt x="351186" y="431291"/>
                </a:lnTo>
                <a:lnTo>
                  <a:pt x="353883" y="431291"/>
                </a:lnTo>
                <a:lnTo>
                  <a:pt x="353883" y="424423"/>
                </a:lnTo>
                <a:lnTo>
                  <a:pt x="351186" y="424423"/>
                </a:lnTo>
                <a:lnTo>
                  <a:pt x="351186" y="411787"/>
                </a:lnTo>
                <a:lnTo>
                  <a:pt x="353883" y="408216"/>
                </a:lnTo>
                <a:lnTo>
                  <a:pt x="353883" y="403546"/>
                </a:lnTo>
                <a:lnTo>
                  <a:pt x="357478" y="399951"/>
                </a:lnTo>
                <a:lnTo>
                  <a:pt x="357478" y="387338"/>
                </a:lnTo>
                <a:lnTo>
                  <a:pt x="361374" y="383767"/>
                </a:lnTo>
                <a:lnTo>
                  <a:pt x="361374" y="380195"/>
                </a:lnTo>
                <a:lnTo>
                  <a:pt x="368865" y="380195"/>
                </a:lnTo>
                <a:lnTo>
                  <a:pt x="372760" y="376624"/>
                </a:lnTo>
                <a:lnTo>
                  <a:pt x="377854" y="372229"/>
                </a:lnTo>
                <a:lnTo>
                  <a:pt x="381750" y="372229"/>
                </a:lnTo>
                <a:lnTo>
                  <a:pt x="381750" y="368658"/>
                </a:lnTo>
                <a:lnTo>
                  <a:pt x="388042" y="368658"/>
                </a:lnTo>
                <a:lnTo>
                  <a:pt x="388042" y="334869"/>
                </a:lnTo>
                <a:lnTo>
                  <a:pt x="372760" y="334869"/>
                </a:lnTo>
                <a:lnTo>
                  <a:pt x="372760" y="331297"/>
                </a:lnTo>
                <a:lnTo>
                  <a:pt x="313131" y="331297"/>
                </a:lnTo>
                <a:lnTo>
                  <a:pt x="308037" y="334869"/>
                </a:lnTo>
                <a:lnTo>
                  <a:pt x="304141" y="334869"/>
                </a:lnTo>
                <a:lnTo>
                  <a:pt x="304141" y="339539"/>
                </a:lnTo>
                <a:lnTo>
                  <a:pt x="300545" y="339539"/>
                </a:lnTo>
                <a:lnTo>
                  <a:pt x="300545" y="344209"/>
                </a:lnTo>
                <a:lnTo>
                  <a:pt x="296650" y="344209"/>
                </a:lnTo>
                <a:lnTo>
                  <a:pt x="296650" y="365086"/>
                </a:lnTo>
                <a:lnTo>
                  <a:pt x="294253" y="365086"/>
                </a:lnTo>
                <a:lnTo>
                  <a:pt x="294253" y="368658"/>
                </a:lnTo>
                <a:lnTo>
                  <a:pt x="290357" y="372229"/>
                </a:lnTo>
                <a:lnTo>
                  <a:pt x="286462" y="376624"/>
                </a:lnTo>
                <a:lnTo>
                  <a:pt x="282567" y="376624"/>
                </a:lnTo>
                <a:lnTo>
                  <a:pt x="282567" y="380195"/>
                </a:lnTo>
                <a:lnTo>
                  <a:pt x="278971" y="380195"/>
                </a:lnTo>
                <a:lnTo>
                  <a:pt x="278971" y="399974"/>
                </a:lnTo>
                <a:lnTo>
                  <a:pt x="273877" y="399974"/>
                </a:lnTo>
                <a:lnTo>
                  <a:pt x="273877" y="408216"/>
                </a:lnTo>
                <a:lnTo>
                  <a:pt x="269981" y="408216"/>
                </a:lnTo>
                <a:lnTo>
                  <a:pt x="269981" y="411787"/>
                </a:lnTo>
                <a:lnTo>
                  <a:pt x="263689" y="411787"/>
                </a:lnTo>
                <a:lnTo>
                  <a:pt x="263689" y="415083"/>
                </a:lnTo>
                <a:lnTo>
                  <a:pt x="259793" y="415083"/>
                </a:lnTo>
                <a:lnTo>
                  <a:pt x="259793" y="408216"/>
                </a:lnTo>
                <a:lnTo>
                  <a:pt x="256198" y="408216"/>
                </a:lnTo>
                <a:lnTo>
                  <a:pt x="252302" y="403546"/>
                </a:lnTo>
                <a:lnTo>
                  <a:pt x="243313" y="403546"/>
                </a:lnTo>
                <a:lnTo>
                  <a:pt x="243313" y="399974"/>
                </a:lnTo>
                <a:lnTo>
                  <a:pt x="242114" y="399974"/>
                </a:lnTo>
                <a:lnTo>
                  <a:pt x="238219" y="403546"/>
                </a:lnTo>
                <a:lnTo>
                  <a:pt x="234623" y="403546"/>
                </a:lnTo>
                <a:lnTo>
                  <a:pt x="234623" y="408216"/>
                </a:lnTo>
                <a:lnTo>
                  <a:pt x="225634" y="408216"/>
                </a:lnTo>
                <a:lnTo>
                  <a:pt x="225634" y="411787"/>
                </a:lnTo>
                <a:lnTo>
                  <a:pt x="221738" y="411787"/>
                </a:lnTo>
                <a:lnTo>
                  <a:pt x="221738" y="415083"/>
                </a:lnTo>
                <a:lnTo>
                  <a:pt x="218143" y="415083"/>
                </a:lnTo>
                <a:lnTo>
                  <a:pt x="218143" y="424423"/>
                </a:lnTo>
                <a:lnTo>
                  <a:pt x="214247" y="424423"/>
                </a:lnTo>
                <a:lnTo>
                  <a:pt x="214247" y="439532"/>
                </a:lnTo>
                <a:lnTo>
                  <a:pt x="211550" y="439532"/>
                </a:lnTo>
                <a:lnTo>
                  <a:pt x="211550" y="445301"/>
                </a:lnTo>
                <a:lnTo>
                  <a:pt x="207955" y="445301"/>
                </a:lnTo>
                <a:lnTo>
                  <a:pt x="207955" y="448872"/>
                </a:lnTo>
                <a:lnTo>
                  <a:pt x="198965" y="448872"/>
                </a:lnTo>
                <a:lnTo>
                  <a:pt x="198965" y="452444"/>
                </a:lnTo>
                <a:lnTo>
                  <a:pt x="191474" y="452444"/>
                </a:lnTo>
                <a:lnTo>
                  <a:pt x="191474" y="459311"/>
                </a:lnTo>
                <a:lnTo>
                  <a:pt x="195070" y="459311"/>
                </a:lnTo>
                <a:lnTo>
                  <a:pt x="195070" y="462882"/>
                </a:lnTo>
                <a:lnTo>
                  <a:pt x="198965" y="462882"/>
                </a:lnTo>
                <a:lnTo>
                  <a:pt x="198965" y="476893"/>
                </a:lnTo>
                <a:lnTo>
                  <a:pt x="204059" y="476893"/>
                </a:lnTo>
                <a:lnTo>
                  <a:pt x="204059" y="480189"/>
                </a:lnTo>
                <a:lnTo>
                  <a:pt x="198965" y="480189"/>
                </a:lnTo>
                <a:lnTo>
                  <a:pt x="198965" y="483760"/>
                </a:lnTo>
                <a:lnTo>
                  <a:pt x="195070" y="483760"/>
                </a:lnTo>
                <a:lnTo>
                  <a:pt x="195070" y="487331"/>
                </a:lnTo>
                <a:lnTo>
                  <a:pt x="191474" y="487331"/>
                </a:lnTo>
                <a:lnTo>
                  <a:pt x="191474" y="490628"/>
                </a:lnTo>
                <a:lnTo>
                  <a:pt x="187579" y="490628"/>
                </a:lnTo>
                <a:lnTo>
                  <a:pt x="187579" y="493100"/>
                </a:lnTo>
                <a:lnTo>
                  <a:pt x="185181" y="493100"/>
                </a:lnTo>
                <a:lnTo>
                  <a:pt x="185181" y="496672"/>
                </a:lnTo>
                <a:lnTo>
                  <a:pt x="181286" y="496672"/>
                </a:lnTo>
                <a:lnTo>
                  <a:pt x="181286" y="504638"/>
                </a:lnTo>
                <a:lnTo>
                  <a:pt x="173495" y="504638"/>
                </a:lnTo>
                <a:lnTo>
                  <a:pt x="173495" y="499968"/>
                </a:lnTo>
                <a:lnTo>
                  <a:pt x="160910" y="499968"/>
                </a:lnTo>
                <a:lnTo>
                  <a:pt x="159711" y="504638"/>
                </a:lnTo>
                <a:lnTo>
                  <a:pt x="159711" y="499968"/>
                </a:lnTo>
                <a:lnTo>
                  <a:pt x="159711" y="504638"/>
                </a:lnTo>
                <a:lnTo>
                  <a:pt x="154617" y="504638"/>
                </a:lnTo>
                <a:lnTo>
                  <a:pt x="154617" y="499968"/>
                </a:lnTo>
                <a:lnTo>
                  <a:pt x="130346" y="499968"/>
                </a:lnTo>
                <a:lnTo>
                  <a:pt x="130346" y="511780"/>
                </a:lnTo>
                <a:lnTo>
                  <a:pt x="129147" y="511780"/>
                </a:lnTo>
                <a:lnTo>
                  <a:pt x="129147" y="515077"/>
                </a:lnTo>
                <a:lnTo>
                  <a:pt x="124053" y="515077"/>
                </a:lnTo>
                <a:lnTo>
                  <a:pt x="124053" y="520846"/>
                </a:lnTo>
                <a:lnTo>
                  <a:pt x="112667" y="520846"/>
                </a:lnTo>
                <a:lnTo>
                  <a:pt x="112667" y="524417"/>
                </a:lnTo>
                <a:lnTo>
                  <a:pt x="75810" y="524417"/>
                </a:lnTo>
                <a:lnTo>
                  <a:pt x="75810" y="520846"/>
                </a:lnTo>
                <a:lnTo>
                  <a:pt x="72214" y="520846"/>
                </a:lnTo>
                <a:lnTo>
                  <a:pt x="72214" y="518648"/>
                </a:lnTo>
                <a:lnTo>
                  <a:pt x="68319" y="515077"/>
                </a:lnTo>
                <a:lnTo>
                  <a:pt x="68319" y="511780"/>
                </a:lnTo>
                <a:lnTo>
                  <a:pt x="64424" y="511780"/>
                </a:lnTo>
                <a:lnTo>
                  <a:pt x="64424" y="504638"/>
                </a:lnTo>
                <a:lnTo>
                  <a:pt x="59330" y="504638"/>
                </a:lnTo>
                <a:lnTo>
                  <a:pt x="59330" y="496672"/>
                </a:lnTo>
                <a:lnTo>
                  <a:pt x="55734" y="493076"/>
                </a:lnTo>
                <a:lnTo>
                  <a:pt x="55734" y="490628"/>
                </a:lnTo>
                <a:lnTo>
                  <a:pt x="51838" y="490628"/>
                </a:lnTo>
                <a:lnTo>
                  <a:pt x="47943" y="487331"/>
                </a:lnTo>
                <a:lnTo>
                  <a:pt x="47943" y="480189"/>
                </a:lnTo>
                <a:lnTo>
                  <a:pt x="45546" y="480189"/>
                </a:lnTo>
                <a:lnTo>
                  <a:pt x="45546" y="472223"/>
                </a:lnTo>
                <a:lnTo>
                  <a:pt x="41650" y="472223"/>
                </a:lnTo>
                <a:lnTo>
                  <a:pt x="41650" y="468651"/>
                </a:lnTo>
                <a:lnTo>
                  <a:pt x="37755" y="468651"/>
                </a:lnTo>
                <a:lnTo>
                  <a:pt x="37755" y="452444"/>
                </a:lnTo>
                <a:lnTo>
                  <a:pt x="34159" y="452444"/>
                </a:lnTo>
                <a:lnTo>
                  <a:pt x="34159" y="448872"/>
                </a:lnTo>
                <a:lnTo>
                  <a:pt x="29065" y="448872"/>
                </a:lnTo>
                <a:lnTo>
                  <a:pt x="29065" y="440631"/>
                </a:lnTo>
                <a:lnTo>
                  <a:pt x="25170" y="440631"/>
                </a:lnTo>
                <a:lnTo>
                  <a:pt x="25170" y="439532"/>
                </a:lnTo>
                <a:lnTo>
                  <a:pt x="21274" y="435961"/>
                </a:lnTo>
                <a:lnTo>
                  <a:pt x="20076" y="431291"/>
                </a:lnTo>
                <a:lnTo>
                  <a:pt x="20076" y="415083"/>
                </a:lnTo>
                <a:lnTo>
                  <a:pt x="14982" y="415083"/>
                </a:lnTo>
                <a:lnTo>
                  <a:pt x="14982" y="403546"/>
                </a:lnTo>
                <a:lnTo>
                  <a:pt x="11386" y="403546"/>
                </a:lnTo>
                <a:lnTo>
                  <a:pt x="11386" y="399974"/>
                </a:lnTo>
                <a:lnTo>
                  <a:pt x="7491" y="399974"/>
                </a:lnTo>
                <a:lnTo>
                  <a:pt x="7491" y="390634"/>
                </a:lnTo>
                <a:lnTo>
                  <a:pt x="3595" y="390634"/>
                </a:lnTo>
                <a:lnTo>
                  <a:pt x="3595" y="372229"/>
                </a:lnTo>
                <a:lnTo>
                  <a:pt x="7491" y="372229"/>
                </a:lnTo>
                <a:lnTo>
                  <a:pt x="7491" y="368658"/>
                </a:lnTo>
                <a:lnTo>
                  <a:pt x="3595" y="368658"/>
                </a:lnTo>
                <a:lnTo>
                  <a:pt x="3595" y="365086"/>
                </a:lnTo>
                <a:lnTo>
                  <a:pt x="0" y="365086"/>
                </a:lnTo>
                <a:lnTo>
                  <a:pt x="0" y="352450"/>
                </a:lnTo>
                <a:lnTo>
                  <a:pt x="3595" y="352450"/>
                </a:lnTo>
                <a:lnTo>
                  <a:pt x="3595" y="348879"/>
                </a:lnTo>
                <a:lnTo>
                  <a:pt x="3595" y="352450"/>
                </a:lnTo>
                <a:lnTo>
                  <a:pt x="3595" y="348879"/>
                </a:lnTo>
                <a:lnTo>
                  <a:pt x="7491" y="348879"/>
                </a:lnTo>
                <a:lnTo>
                  <a:pt x="7491" y="344209"/>
                </a:lnTo>
                <a:lnTo>
                  <a:pt x="11386" y="344209"/>
                </a:lnTo>
                <a:lnTo>
                  <a:pt x="11386" y="340637"/>
                </a:lnTo>
                <a:lnTo>
                  <a:pt x="20076" y="340637"/>
                </a:lnTo>
                <a:lnTo>
                  <a:pt x="20076" y="339539"/>
                </a:lnTo>
                <a:lnTo>
                  <a:pt x="29065" y="339539"/>
                </a:lnTo>
                <a:lnTo>
                  <a:pt x="29065" y="334869"/>
                </a:lnTo>
                <a:lnTo>
                  <a:pt x="34159" y="334869"/>
                </a:lnTo>
                <a:lnTo>
                  <a:pt x="34159" y="328001"/>
                </a:lnTo>
                <a:lnTo>
                  <a:pt x="37755" y="328001"/>
                </a:lnTo>
                <a:lnTo>
                  <a:pt x="37755" y="324430"/>
                </a:lnTo>
                <a:lnTo>
                  <a:pt x="41650" y="324430"/>
                </a:lnTo>
                <a:lnTo>
                  <a:pt x="41650" y="312892"/>
                </a:lnTo>
                <a:lnTo>
                  <a:pt x="45546" y="312892"/>
                </a:lnTo>
                <a:lnTo>
                  <a:pt x="45546" y="308222"/>
                </a:lnTo>
                <a:lnTo>
                  <a:pt x="41650" y="308222"/>
                </a:lnTo>
                <a:lnTo>
                  <a:pt x="41650" y="299981"/>
                </a:lnTo>
                <a:lnTo>
                  <a:pt x="55734" y="299981"/>
                </a:lnTo>
                <a:lnTo>
                  <a:pt x="55734" y="296409"/>
                </a:lnTo>
                <a:lnTo>
                  <a:pt x="59330" y="296409"/>
                </a:lnTo>
                <a:lnTo>
                  <a:pt x="59330" y="293113"/>
                </a:lnTo>
                <a:lnTo>
                  <a:pt x="64424" y="293113"/>
                </a:lnTo>
                <a:lnTo>
                  <a:pt x="59330" y="293113"/>
                </a:lnTo>
                <a:lnTo>
                  <a:pt x="64424" y="293113"/>
                </a:lnTo>
                <a:lnTo>
                  <a:pt x="64424" y="287344"/>
                </a:lnTo>
                <a:lnTo>
                  <a:pt x="68319" y="283773"/>
                </a:lnTo>
                <a:lnTo>
                  <a:pt x="68319" y="280202"/>
                </a:lnTo>
                <a:lnTo>
                  <a:pt x="78507" y="280202"/>
                </a:lnTo>
                <a:lnTo>
                  <a:pt x="78507" y="275532"/>
                </a:lnTo>
                <a:lnTo>
                  <a:pt x="89894" y="275532"/>
                </a:lnTo>
                <a:lnTo>
                  <a:pt x="89894" y="280202"/>
                </a:lnTo>
                <a:lnTo>
                  <a:pt x="98883" y="280202"/>
                </a:lnTo>
                <a:lnTo>
                  <a:pt x="98883" y="287344"/>
                </a:lnTo>
                <a:lnTo>
                  <a:pt x="102479" y="287344"/>
                </a:lnTo>
                <a:lnTo>
                  <a:pt x="102479" y="289542"/>
                </a:lnTo>
                <a:lnTo>
                  <a:pt x="103977" y="289542"/>
                </a:lnTo>
                <a:lnTo>
                  <a:pt x="103977" y="293113"/>
                </a:lnTo>
                <a:lnTo>
                  <a:pt x="109071" y="293113"/>
                </a:lnTo>
                <a:lnTo>
                  <a:pt x="109071" y="289542"/>
                </a:lnTo>
                <a:lnTo>
                  <a:pt x="116562" y="289542"/>
                </a:lnTo>
                <a:lnTo>
                  <a:pt x="116562" y="287344"/>
                </a:lnTo>
                <a:lnTo>
                  <a:pt x="130346" y="287344"/>
                </a:lnTo>
                <a:lnTo>
                  <a:pt x="134241" y="283773"/>
                </a:lnTo>
                <a:lnTo>
                  <a:pt x="134241" y="287344"/>
                </a:lnTo>
                <a:lnTo>
                  <a:pt x="134241" y="283773"/>
                </a:lnTo>
                <a:lnTo>
                  <a:pt x="139335" y="283773"/>
                </a:lnTo>
                <a:lnTo>
                  <a:pt x="139335" y="272235"/>
                </a:lnTo>
                <a:lnTo>
                  <a:pt x="129147" y="272235"/>
                </a:lnTo>
                <a:lnTo>
                  <a:pt x="129147" y="268664"/>
                </a:lnTo>
                <a:lnTo>
                  <a:pt x="124053" y="268664"/>
                </a:lnTo>
                <a:lnTo>
                  <a:pt x="124053" y="265093"/>
                </a:lnTo>
                <a:lnTo>
                  <a:pt x="120458" y="265093"/>
                </a:lnTo>
                <a:lnTo>
                  <a:pt x="120458" y="255753"/>
                </a:lnTo>
                <a:lnTo>
                  <a:pt x="124053" y="255753"/>
                </a:lnTo>
                <a:lnTo>
                  <a:pt x="124053" y="252456"/>
                </a:lnTo>
                <a:lnTo>
                  <a:pt x="120458" y="252456"/>
                </a:lnTo>
                <a:lnTo>
                  <a:pt x="120458" y="240644"/>
                </a:lnTo>
                <a:lnTo>
                  <a:pt x="124053" y="240644"/>
                </a:lnTo>
                <a:lnTo>
                  <a:pt x="129147" y="237347"/>
                </a:lnTo>
                <a:lnTo>
                  <a:pt x="129147" y="234875"/>
                </a:lnTo>
                <a:lnTo>
                  <a:pt x="130346" y="234875"/>
                </a:lnTo>
                <a:lnTo>
                  <a:pt x="130346" y="231304"/>
                </a:lnTo>
                <a:lnTo>
                  <a:pt x="134241" y="231304"/>
                </a:lnTo>
                <a:lnTo>
                  <a:pt x="134241" y="224436"/>
                </a:lnTo>
                <a:lnTo>
                  <a:pt x="139335" y="224436"/>
                </a:lnTo>
                <a:lnTo>
                  <a:pt x="139335" y="220865"/>
                </a:lnTo>
                <a:lnTo>
                  <a:pt x="134241" y="220865"/>
                </a:lnTo>
                <a:lnTo>
                  <a:pt x="139335" y="220865"/>
                </a:lnTo>
                <a:lnTo>
                  <a:pt x="134241" y="220865"/>
                </a:lnTo>
                <a:lnTo>
                  <a:pt x="134241" y="216195"/>
                </a:lnTo>
                <a:lnTo>
                  <a:pt x="150722" y="216195"/>
                </a:lnTo>
                <a:lnTo>
                  <a:pt x="150722" y="211525"/>
                </a:lnTo>
                <a:lnTo>
                  <a:pt x="159711" y="211525"/>
                </a:lnTo>
                <a:lnTo>
                  <a:pt x="159711" y="208228"/>
                </a:lnTo>
                <a:lnTo>
                  <a:pt x="164805" y="208228"/>
                </a:lnTo>
                <a:lnTo>
                  <a:pt x="164805" y="211525"/>
                </a:lnTo>
                <a:lnTo>
                  <a:pt x="173495" y="211525"/>
                </a:lnTo>
                <a:lnTo>
                  <a:pt x="173495" y="208228"/>
                </a:lnTo>
                <a:lnTo>
                  <a:pt x="181286" y="208228"/>
                </a:lnTo>
                <a:lnTo>
                  <a:pt x="181286" y="211525"/>
                </a:lnTo>
                <a:lnTo>
                  <a:pt x="185181" y="211525"/>
                </a:lnTo>
                <a:lnTo>
                  <a:pt x="185181" y="212898"/>
                </a:lnTo>
                <a:lnTo>
                  <a:pt x="191474" y="212898"/>
                </a:lnTo>
                <a:lnTo>
                  <a:pt x="191474" y="211525"/>
                </a:lnTo>
                <a:lnTo>
                  <a:pt x="195070" y="211525"/>
                </a:lnTo>
                <a:lnTo>
                  <a:pt x="195070" y="208228"/>
                </a:lnTo>
                <a:lnTo>
                  <a:pt x="198965" y="208228"/>
                </a:lnTo>
                <a:lnTo>
                  <a:pt x="198965" y="196416"/>
                </a:lnTo>
                <a:lnTo>
                  <a:pt x="204059" y="196416"/>
                </a:lnTo>
                <a:lnTo>
                  <a:pt x="204059" y="187076"/>
                </a:lnTo>
                <a:lnTo>
                  <a:pt x="207955" y="183779"/>
                </a:lnTo>
                <a:lnTo>
                  <a:pt x="207955" y="180208"/>
                </a:lnTo>
                <a:lnTo>
                  <a:pt x="211550" y="180208"/>
                </a:lnTo>
                <a:lnTo>
                  <a:pt x="211550" y="175538"/>
                </a:lnTo>
                <a:lnTo>
                  <a:pt x="218143" y="175538"/>
                </a:lnTo>
                <a:lnTo>
                  <a:pt x="218143" y="171967"/>
                </a:lnTo>
                <a:lnTo>
                  <a:pt x="225634" y="171967"/>
                </a:lnTo>
                <a:lnTo>
                  <a:pt x="225634" y="168670"/>
                </a:lnTo>
                <a:lnTo>
                  <a:pt x="234623" y="168670"/>
                </a:lnTo>
                <a:lnTo>
                  <a:pt x="238219" y="171967"/>
                </a:lnTo>
                <a:lnTo>
                  <a:pt x="242114" y="171967"/>
                </a:lnTo>
                <a:lnTo>
                  <a:pt x="242114" y="175538"/>
                </a:lnTo>
                <a:lnTo>
                  <a:pt x="242114" y="171967"/>
                </a:lnTo>
                <a:lnTo>
                  <a:pt x="243313" y="171967"/>
                </a:lnTo>
                <a:lnTo>
                  <a:pt x="243313" y="175538"/>
                </a:lnTo>
                <a:cubicBezTo>
                  <a:pt x="248707" y="182406"/>
                  <a:pt x="257996" y="181307"/>
                  <a:pt x="263689" y="187076"/>
                </a:cubicBezTo>
                <a:lnTo>
                  <a:pt x="268783" y="187076"/>
                </a:lnTo>
                <a:lnTo>
                  <a:pt x="268783" y="189548"/>
                </a:lnTo>
                <a:lnTo>
                  <a:pt x="273877" y="189548"/>
                </a:lnTo>
                <a:lnTo>
                  <a:pt x="273877" y="187076"/>
                </a:lnTo>
                <a:lnTo>
                  <a:pt x="282567" y="187076"/>
                </a:lnTo>
                <a:lnTo>
                  <a:pt x="286462" y="189548"/>
                </a:lnTo>
                <a:lnTo>
                  <a:pt x="290357" y="193119"/>
                </a:lnTo>
                <a:lnTo>
                  <a:pt x="294253" y="193119"/>
                </a:lnTo>
                <a:lnTo>
                  <a:pt x="294253" y="189548"/>
                </a:lnTo>
                <a:lnTo>
                  <a:pt x="308037" y="189548"/>
                </a:lnTo>
                <a:lnTo>
                  <a:pt x="308037" y="187076"/>
                </a:lnTo>
                <a:lnTo>
                  <a:pt x="324517" y="187076"/>
                </a:lnTo>
                <a:lnTo>
                  <a:pt x="324517" y="189548"/>
                </a:lnTo>
                <a:lnTo>
                  <a:pt x="351186" y="189548"/>
                </a:lnTo>
                <a:lnTo>
                  <a:pt x="347290" y="187076"/>
                </a:lnTo>
                <a:lnTo>
                  <a:pt x="343695" y="187076"/>
                </a:lnTo>
                <a:lnTo>
                  <a:pt x="338601" y="183779"/>
                </a:lnTo>
                <a:lnTo>
                  <a:pt x="338601" y="171967"/>
                </a:lnTo>
                <a:lnTo>
                  <a:pt x="334705" y="175538"/>
                </a:lnTo>
                <a:lnTo>
                  <a:pt x="334705" y="180208"/>
                </a:lnTo>
                <a:lnTo>
                  <a:pt x="330810" y="180208"/>
                </a:lnTo>
                <a:lnTo>
                  <a:pt x="330810" y="175538"/>
                </a:lnTo>
                <a:lnTo>
                  <a:pt x="327214" y="180208"/>
                </a:lnTo>
                <a:lnTo>
                  <a:pt x="317026" y="180208"/>
                </a:lnTo>
                <a:lnTo>
                  <a:pt x="317026" y="175538"/>
                </a:lnTo>
                <a:lnTo>
                  <a:pt x="324517" y="175538"/>
                </a:lnTo>
                <a:lnTo>
                  <a:pt x="324517" y="171967"/>
                </a:lnTo>
                <a:lnTo>
                  <a:pt x="327214" y="171967"/>
                </a:lnTo>
                <a:lnTo>
                  <a:pt x="330810" y="168670"/>
                </a:lnTo>
                <a:lnTo>
                  <a:pt x="334705" y="168670"/>
                </a:lnTo>
                <a:lnTo>
                  <a:pt x="338601" y="165099"/>
                </a:lnTo>
                <a:lnTo>
                  <a:pt x="343695" y="165099"/>
                </a:lnTo>
                <a:lnTo>
                  <a:pt x="343695" y="161528"/>
                </a:lnTo>
                <a:lnTo>
                  <a:pt x="357478" y="161528"/>
                </a:lnTo>
                <a:lnTo>
                  <a:pt x="357478" y="159330"/>
                </a:lnTo>
                <a:lnTo>
                  <a:pt x="361374" y="155759"/>
                </a:lnTo>
                <a:lnTo>
                  <a:pt x="361374" y="152188"/>
                </a:lnTo>
                <a:lnTo>
                  <a:pt x="365269" y="152188"/>
                </a:lnTo>
                <a:lnTo>
                  <a:pt x="365269" y="140650"/>
                </a:lnTo>
                <a:lnTo>
                  <a:pt x="368865" y="137054"/>
                </a:lnTo>
                <a:lnTo>
                  <a:pt x="368865" y="134881"/>
                </a:lnTo>
                <a:lnTo>
                  <a:pt x="372760" y="131310"/>
                </a:lnTo>
                <a:lnTo>
                  <a:pt x="372760" y="128013"/>
                </a:lnTo>
                <a:lnTo>
                  <a:pt x="377854" y="128013"/>
                </a:lnTo>
                <a:lnTo>
                  <a:pt x="377854" y="124442"/>
                </a:lnTo>
                <a:lnTo>
                  <a:pt x="381750" y="124442"/>
                </a:lnTo>
                <a:lnTo>
                  <a:pt x="382948" y="120871"/>
                </a:lnTo>
                <a:lnTo>
                  <a:pt x="388042" y="120871"/>
                </a:lnTo>
                <a:lnTo>
                  <a:pt x="388042" y="112904"/>
                </a:lnTo>
                <a:lnTo>
                  <a:pt x="381750" y="112904"/>
                </a:lnTo>
                <a:lnTo>
                  <a:pt x="377854" y="109333"/>
                </a:lnTo>
                <a:lnTo>
                  <a:pt x="377854" y="112904"/>
                </a:lnTo>
                <a:lnTo>
                  <a:pt x="377854" y="109333"/>
                </a:lnTo>
                <a:lnTo>
                  <a:pt x="372760" y="106861"/>
                </a:lnTo>
                <a:lnTo>
                  <a:pt x="372760" y="103564"/>
                </a:lnTo>
                <a:lnTo>
                  <a:pt x="368865" y="103564"/>
                </a:lnTo>
                <a:lnTo>
                  <a:pt x="368865" y="96422"/>
                </a:lnTo>
                <a:lnTo>
                  <a:pt x="372760" y="96422"/>
                </a:lnTo>
                <a:lnTo>
                  <a:pt x="372760" y="83785"/>
                </a:lnTo>
                <a:lnTo>
                  <a:pt x="368865" y="83785"/>
                </a:lnTo>
                <a:lnTo>
                  <a:pt x="365269" y="80189"/>
                </a:lnTo>
                <a:lnTo>
                  <a:pt x="361374" y="75544"/>
                </a:lnTo>
                <a:lnTo>
                  <a:pt x="357478" y="71973"/>
                </a:lnTo>
                <a:lnTo>
                  <a:pt x="357478" y="68676"/>
                </a:lnTo>
                <a:lnTo>
                  <a:pt x="353883" y="68676"/>
                </a:lnTo>
                <a:lnTo>
                  <a:pt x="353883" y="47524"/>
                </a:lnTo>
                <a:lnTo>
                  <a:pt x="357478" y="47524"/>
                </a:lnTo>
                <a:lnTo>
                  <a:pt x="357478" y="33789"/>
                </a:lnTo>
                <a:lnTo>
                  <a:pt x="361374" y="33789"/>
                </a:lnTo>
                <a:lnTo>
                  <a:pt x="361374" y="31316"/>
                </a:lnTo>
                <a:lnTo>
                  <a:pt x="372760" y="31316"/>
                </a:lnTo>
                <a:lnTo>
                  <a:pt x="372760" y="24449"/>
                </a:lnTo>
                <a:lnTo>
                  <a:pt x="377854" y="24449"/>
                </a:lnTo>
                <a:lnTo>
                  <a:pt x="377854" y="9340"/>
                </a:lnTo>
                <a:lnTo>
                  <a:pt x="381750" y="9340"/>
                </a:lnTo>
                <a:lnTo>
                  <a:pt x="381750" y="6867"/>
                </a:lnTo>
                <a:lnTo>
                  <a:pt x="382948" y="3571"/>
                </a:lnTo>
                <a:lnTo>
                  <a:pt x="388042" y="0"/>
                </a:lnTo>
                <a:lnTo>
                  <a:pt x="408418" y="0"/>
                </a:lnTo>
                <a:lnTo>
                  <a:pt x="408418" y="3571"/>
                </a:lnTo>
                <a:lnTo>
                  <a:pt x="409617" y="3571"/>
                </a:lnTo>
                <a:lnTo>
                  <a:pt x="409617" y="0"/>
                </a:lnTo>
                <a:lnTo>
                  <a:pt x="413512" y="3571"/>
                </a:lnTo>
                <a:lnTo>
                  <a:pt x="418307" y="3571"/>
                </a:lnTo>
                <a:lnTo>
                  <a:pt x="418307" y="6867"/>
                </a:lnTo>
                <a:lnTo>
                  <a:pt x="426098" y="6867"/>
                </a:lnTo>
                <a:lnTo>
                  <a:pt x="426098" y="9340"/>
                </a:lnTo>
                <a:lnTo>
                  <a:pt x="436286" y="9340"/>
                </a:lnTo>
                <a:lnTo>
                  <a:pt x="439881" y="12636"/>
                </a:lnTo>
                <a:lnTo>
                  <a:pt x="456362" y="12636"/>
                </a:lnTo>
                <a:lnTo>
                  <a:pt x="460257" y="9340"/>
                </a:lnTo>
                <a:lnTo>
                  <a:pt x="464153" y="9340"/>
                </a:lnTo>
                <a:lnTo>
                  <a:pt x="464153" y="12636"/>
                </a:lnTo>
                <a:lnTo>
                  <a:pt x="483031" y="12636"/>
                </a:lnTo>
                <a:lnTo>
                  <a:pt x="483031" y="16207"/>
                </a:lnTo>
                <a:lnTo>
                  <a:pt x="486926" y="16207"/>
                </a:lnTo>
                <a:lnTo>
                  <a:pt x="490821" y="20877"/>
                </a:lnTo>
                <a:lnTo>
                  <a:pt x="490821" y="24449"/>
                </a:lnTo>
                <a:lnTo>
                  <a:pt x="493219" y="24449"/>
                </a:lnTo>
                <a:lnTo>
                  <a:pt x="497114" y="27745"/>
                </a:lnTo>
                <a:lnTo>
                  <a:pt x="501009" y="27745"/>
                </a:lnTo>
                <a:lnTo>
                  <a:pt x="504605" y="31341"/>
                </a:lnTo>
                <a:lnTo>
                  <a:pt x="508501" y="33789"/>
                </a:lnTo>
                <a:lnTo>
                  <a:pt x="512396" y="33789"/>
                </a:lnTo>
                <a:lnTo>
                  <a:pt x="512396" y="37085"/>
                </a:lnTo>
                <a:lnTo>
                  <a:pt x="518689" y="37085"/>
                </a:lnTo>
                <a:lnTo>
                  <a:pt x="518689" y="44227"/>
                </a:lnTo>
                <a:lnTo>
                  <a:pt x="517490" y="47524"/>
                </a:lnTo>
                <a:lnTo>
                  <a:pt x="518689" y="52194"/>
                </a:lnTo>
                <a:lnTo>
                  <a:pt x="522584" y="52194"/>
                </a:lnTo>
                <a:lnTo>
                  <a:pt x="522584" y="55765"/>
                </a:lnTo>
                <a:lnTo>
                  <a:pt x="531274" y="55765"/>
                </a:lnTo>
                <a:lnTo>
                  <a:pt x="531274" y="59336"/>
                </a:lnTo>
                <a:lnTo>
                  <a:pt x="535169" y="59336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68580" tIns="34290" rIns="68580" bIns="3429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sz="1200" noProof="1">
              <a:solidFill>
                <a:srgbClr val="000000"/>
              </a:solidFill>
              <a:latin typeface="Century Gothic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36" name="Google Shape;1505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JbZjto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BaNAAAShoAAKk4AAD5HAAAEAAAACYAAAAIAAAA//////////8="/>
              </a:ext>
            </a:extLst>
          </p:cNvSpPr>
          <p:nvPr/>
        </p:nvSpPr>
        <p:spPr>
          <a:xfrm>
            <a:off x="8510270" y="4273550"/>
            <a:ext cx="700405" cy="436245"/>
          </a:xfrm>
          <a:custGeom>
            <a:avLst/>
            <a:gdLst/>
            <a:ahLst/>
            <a:cxnLst/>
            <a:rect l="0" t="0" r="700405" b="436245"/>
            <a:pathLst>
              <a:path w="700405" h="436245">
                <a:moveTo>
                  <a:pt x="553502" y="0"/>
                </a:moveTo>
                <a:lnTo>
                  <a:pt x="557092" y="4398"/>
                </a:lnTo>
                <a:lnTo>
                  <a:pt x="560982" y="4398"/>
                </a:lnTo>
                <a:lnTo>
                  <a:pt x="560982" y="7971"/>
                </a:lnTo>
                <a:lnTo>
                  <a:pt x="563674" y="7971"/>
                </a:lnTo>
                <a:lnTo>
                  <a:pt x="563674" y="11545"/>
                </a:lnTo>
                <a:lnTo>
                  <a:pt x="567265" y="11545"/>
                </a:lnTo>
                <a:lnTo>
                  <a:pt x="567265" y="13744"/>
                </a:lnTo>
                <a:lnTo>
                  <a:pt x="575044" y="13744"/>
                </a:lnTo>
                <a:lnTo>
                  <a:pt x="575044" y="17317"/>
                </a:lnTo>
                <a:lnTo>
                  <a:pt x="578634" y="17317"/>
                </a:lnTo>
                <a:lnTo>
                  <a:pt x="578634" y="20891"/>
                </a:lnTo>
                <a:lnTo>
                  <a:pt x="575044" y="20891"/>
                </a:lnTo>
                <a:lnTo>
                  <a:pt x="575044" y="24190"/>
                </a:lnTo>
                <a:lnTo>
                  <a:pt x="578634" y="24190"/>
                </a:lnTo>
                <a:lnTo>
                  <a:pt x="578634" y="32436"/>
                </a:lnTo>
                <a:lnTo>
                  <a:pt x="582523" y="32436"/>
                </a:lnTo>
                <a:lnTo>
                  <a:pt x="582523" y="36010"/>
                </a:lnTo>
                <a:lnTo>
                  <a:pt x="578634" y="37109"/>
                </a:lnTo>
                <a:lnTo>
                  <a:pt x="587610" y="37109"/>
                </a:lnTo>
                <a:lnTo>
                  <a:pt x="587610" y="40683"/>
                </a:lnTo>
                <a:lnTo>
                  <a:pt x="592696" y="40683"/>
                </a:lnTo>
                <a:lnTo>
                  <a:pt x="592696" y="45356"/>
                </a:lnTo>
                <a:lnTo>
                  <a:pt x="592696" y="40683"/>
                </a:lnTo>
                <a:lnTo>
                  <a:pt x="592696" y="45356"/>
                </a:lnTo>
                <a:lnTo>
                  <a:pt x="597782" y="40683"/>
                </a:lnTo>
                <a:lnTo>
                  <a:pt x="597782" y="45356"/>
                </a:lnTo>
                <a:lnTo>
                  <a:pt x="597782" y="40683"/>
                </a:lnTo>
                <a:lnTo>
                  <a:pt x="605262" y="40683"/>
                </a:lnTo>
                <a:lnTo>
                  <a:pt x="605262" y="45356"/>
                </a:lnTo>
                <a:lnTo>
                  <a:pt x="601672" y="45356"/>
                </a:lnTo>
                <a:lnTo>
                  <a:pt x="601672" y="52228"/>
                </a:lnTo>
                <a:lnTo>
                  <a:pt x="605262" y="52228"/>
                </a:lnTo>
                <a:lnTo>
                  <a:pt x="605262" y="68446"/>
                </a:lnTo>
                <a:lnTo>
                  <a:pt x="609151" y="68446"/>
                </a:lnTo>
                <a:lnTo>
                  <a:pt x="609151" y="76693"/>
                </a:lnTo>
                <a:lnTo>
                  <a:pt x="613041" y="76693"/>
                </a:lnTo>
                <a:lnTo>
                  <a:pt x="613041" y="87139"/>
                </a:lnTo>
                <a:lnTo>
                  <a:pt x="618127" y="87139"/>
                </a:lnTo>
                <a:lnTo>
                  <a:pt x="618127" y="108030"/>
                </a:lnTo>
                <a:lnTo>
                  <a:pt x="613041" y="111603"/>
                </a:lnTo>
                <a:lnTo>
                  <a:pt x="619324" y="111603"/>
                </a:lnTo>
                <a:lnTo>
                  <a:pt x="619324" y="117376"/>
                </a:lnTo>
                <a:lnTo>
                  <a:pt x="623213" y="117376"/>
                </a:lnTo>
                <a:lnTo>
                  <a:pt x="623213" y="139642"/>
                </a:lnTo>
                <a:lnTo>
                  <a:pt x="619324" y="141841"/>
                </a:lnTo>
                <a:lnTo>
                  <a:pt x="623213" y="141841"/>
                </a:lnTo>
                <a:lnTo>
                  <a:pt x="623213" y="155860"/>
                </a:lnTo>
                <a:lnTo>
                  <a:pt x="628000" y="159434"/>
                </a:lnTo>
                <a:lnTo>
                  <a:pt x="628000" y="163832"/>
                </a:lnTo>
                <a:lnTo>
                  <a:pt x="631890" y="165206"/>
                </a:lnTo>
                <a:lnTo>
                  <a:pt x="635779" y="165206"/>
                </a:lnTo>
                <a:lnTo>
                  <a:pt x="635779" y="173178"/>
                </a:lnTo>
                <a:lnTo>
                  <a:pt x="649542" y="173178"/>
                </a:lnTo>
                <a:lnTo>
                  <a:pt x="649542" y="176752"/>
                </a:lnTo>
                <a:lnTo>
                  <a:pt x="653432" y="176752"/>
                </a:lnTo>
                <a:lnTo>
                  <a:pt x="653432" y="187197"/>
                </a:lnTo>
                <a:lnTo>
                  <a:pt x="669887" y="187197"/>
                </a:lnTo>
                <a:lnTo>
                  <a:pt x="669887" y="191870"/>
                </a:lnTo>
                <a:lnTo>
                  <a:pt x="673777" y="191870"/>
                </a:lnTo>
                <a:lnTo>
                  <a:pt x="673777" y="192970"/>
                </a:lnTo>
                <a:lnTo>
                  <a:pt x="676170" y="192970"/>
                </a:lnTo>
                <a:lnTo>
                  <a:pt x="673777" y="196543"/>
                </a:lnTo>
                <a:lnTo>
                  <a:pt x="673777" y="201216"/>
                </a:lnTo>
                <a:lnTo>
                  <a:pt x="676170" y="204790"/>
                </a:lnTo>
                <a:lnTo>
                  <a:pt x="676170" y="215236"/>
                </a:lnTo>
                <a:lnTo>
                  <a:pt x="673777" y="215236"/>
                </a:lnTo>
                <a:lnTo>
                  <a:pt x="673777" y="217435"/>
                </a:lnTo>
                <a:lnTo>
                  <a:pt x="669887" y="217435"/>
                </a:lnTo>
                <a:lnTo>
                  <a:pt x="669887" y="232554"/>
                </a:lnTo>
                <a:lnTo>
                  <a:pt x="665998" y="232554"/>
                </a:lnTo>
                <a:lnTo>
                  <a:pt x="665998" y="236127"/>
                </a:lnTo>
                <a:lnTo>
                  <a:pt x="662407" y="236127"/>
                </a:lnTo>
                <a:lnTo>
                  <a:pt x="662407" y="248772"/>
                </a:lnTo>
                <a:lnTo>
                  <a:pt x="665998" y="252363"/>
                </a:lnTo>
                <a:lnTo>
                  <a:pt x="665998" y="255919"/>
                </a:lnTo>
                <a:lnTo>
                  <a:pt x="669887" y="260592"/>
                </a:lnTo>
                <a:lnTo>
                  <a:pt x="680060" y="260592"/>
                </a:lnTo>
                <a:lnTo>
                  <a:pt x="683949" y="264166"/>
                </a:lnTo>
                <a:lnTo>
                  <a:pt x="683949" y="267464"/>
                </a:lnTo>
                <a:lnTo>
                  <a:pt x="687539" y="267464"/>
                </a:lnTo>
                <a:lnTo>
                  <a:pt x="687539" y="276810"/>
                </a:lnTo>
                <a:lnTo>
                  <a:pt x="692626" y="276810"/>
                </a:lnTo>
                <a:lnTo>
                  <a:pt x="692626" y="283682"/>
                </a:lnTo>
                <a:lnTo>
                  <a:pt x="696515" y="283682"/>
                </a:lnTo>
                <a:lnTo>
                  <a:pt x="696515" y="291929"/>
                </a:lnTo>
                <a:lnTo>
                  <a:pt x="700405" y="291929"/>
                </a:lnTo>
                <a:lnTo>
                  <a:pt x="700405" y="311721"/>
                </a:lnTo>
                <a:lnTo>
                  <a:pt x="700405" y="308147"/>
                </a:lnTo>
                <a:lnTo>
                  <a:pt x="692626" y="308147"/>
                </a:lnTo>
                <a:lnTo>
                  <a:pt x="692626" y="304849"/>
                </a:lnTo>
                <a:lnTo>
                  <a:pt x="673777" y="304849"/>
                </a:lnTo>
                <a:lnTo>
                  <a:pt x="673777" y="308147"/>
                </a:lnTo>
                <a:lnTo>
                  <a:pt x="669887" y="308147"/>
                </a:lnTo>
                <a:lnTo>
                  <a:pt x="669887" y="311721"/>
                </a:lnTo>
                <a:lnTo>
                  <a:pt x="665998" y="311721"/>
                </a:lnTo>
                <a:lnTo>
                  <a:pt x="665998" y="315294"/>
                </a:lnTo>
                <a:lnTo>
                  <a:pt x="657321" y="315294"/>
                </a:lnTo>
                <a:lnTo>
                  <a:pt x="657321" y="319967"/>
                </a:lnTo>
                <a:lnTo>
                  <a:pt x="653432" y="319967"/>
                </a:lnTo>
                <a:lnTo>
                  <a:pt x="653432" y="324641"/>
                </a:lnTo>
                <a:lnTo>
                  <a:pt x="649542" y="324641"/>
                </a:lnTo>
                <a:lnTo>
                  <a:pt x="649542" y="329314"/>
                </a:lnTo>
                <a:lnTo>
                  <a:pt x="643259" y="329314"/>
                </a:lnTo>
                <a:lnTo>
                  <a:pt x="643259" y="336186"/>
                </a:lnTo>
                <a:lnTo>
                  <a:pt x="631890" y="336186"/>
                </a:lnTo>
                <a:lnTo>
                  <a:pt x="631890" y="339759"/>
                </a:lnTo>
                <a:lnTo>
                  <a:pt x="635779" y="339759"/>
                </a:lnTo>
                <a:lnTo>
                  <a:pt x="635779" y="345532"/>
                </a:lnTo>
                <a:lnTo>
                  <a:pt x="631890" y="345532"/>
                </a:lnTo>
                <a:lnTo>
                  <a:pt x="631890" y="349105"/>
                </a:lnTo>
                <a:lnTo>
                  <a:pt x="618127" y="349105"/>
                </a:lnTo>
                <a:lnTo>
                  <a:pt x="613041" y="352404"/>
                </a:lnTo>
                <a:lnTo>
                  <a:pt x="605262" y="352404"/>
                </a:lnTo>
                <a:lnTo>
                  <a:pt x="605262" y="355978"/>
                </a:lnTo>
                <a:lnTo>
                  <a:pt x="601672" y="355978"/>
                </a:lnTo>
                <a:lnTo>
                  <a:pt x="601672" y="364224"/>
                </a:lnTo>
                <a:lnTo>
                  <a:pt x="597782" y="364224"/>
                </a:lnTo>
                <a:lnTo>
                  <a:pt x="597782" y="367523"/>
                </a:lnTo>
                <a:lnTo>
                  <a:pt x="587610" y="367523"/>
                </a:lnTo>
                <a:lnTo>
                  <a:pt x="587610" y="369997"/>
                </a:lnTo>
                <a:lnTo>
                  <a:pt x="582523" y="369997"/>
                </a:lnTo>
                <a:lnTo>
                  <a:pt x="582523" y="373295"/>
                </a:lnTo>
                <a:lnTo>
                  <a:pt x="571154" y="373295"/>
                </a:lnTo>
                <a:lnTo>
                  <a:pt x="571154" y="369997"/>
                </a:lnTo>
                <a:lnTo>
                  <a:pt x="567265" y="369997"/>
                </a:lnTo>
                <a:lnTo>
                  <a:pt x="567265" y="367523"/>
                </a:lnTo>
                <a:lnTo>
                  <a:pt x="563674" y="367523"/>
                </a:lnTo>
                <a:lnTo>
                  <a:pt x="563674" y="364224"/>
                </a:lnTo>
                <a:lnTo>
                  <a:pt x="553502" y="364224"/>
                </a:lnTo>
                <a:lnTo>
                  <a:pt x="553502" y="367523"/>
                </a:lnTo>
                <a:lnTo>
                  <a:pt x="548416" y="367523"/>
                </a:lnTo>
                <a:lnTo>
                  <a:pt x="548416" y="364224"/>
                </a:lnTo>
                <a:lnTo>
                  <a:pt x="544526" y="364224"/>
                </a:lnTo>
                <a:lnTo>
                  <a:pt x="544526" y="360651"/>
                </a:lnTo>
                <a:lnTo>
                  <a:pt x="540637" y="360651"/>
                </a:lnTo>
                <a:lnTo>
                  <a:pt x="540637" y="355978"/>
                </a:lnTo>
                <a:lnTo>
                  <a:pt x="537046" y="355978"/>
                </a:lnTo>
                <a:lnTo>
                  <a:pt x="537046" y="352404"/>
                </a:lnTo>
                <a:lnTo>
                  <a:pt x="522985" y="352404"/>
                </a:lnTo>
                <a:lnTo>
                  <a:pt x="517898" y="349105"/>
                </a:lnTo>
                <a:lnTo>
                  <a:pt x="517898" y="345532"/>
                </a:lnTo>
                <a:lnTo>
                  <a:pt x="514009" y="345532"/>
                </a:lnTo>
                <a:lnTo>
                  <a:pt x="514009" y="343058"/>
                </a:lnTo>
                <a:lnTo>
                  <a:pt x="510419" y="339759"/>
                </a:lnTo>
                <a:lnTo>
                  <a:pt x="510419" y="336186"/>
                </a:lnTo>
                <a:lnTo>
                  <a:pt x="506529" y="336186"/>
                </a:lnTo>
                <a:lnTo>
                  <a:pt x="506529" y="329314"/>
                </a:lnTo>
                <a:lnTo>
                  <a:pt x="504136" y="329314"/>
                </a:lnTo>
                <a:lnTo>
                  <a:pt x="504136" y="321067"/>
                </a:lnTo>
                <a:lnTo>
                  <a:pt x="496357" y="321067"/>
                </a:lnTo>
                <a:lnTo>
                  <a:pt x="500246" y="324641"/>
                </a:lnTo>
                <a:lnTo>
                  <a:pt x="500246" y="332612"/>
                </a:lnTo>
                <a:lnTo>
                  <a:pt x="504136" y="332612"/>
                </a:lnTo>
                <a:lnTo>
                  <a:pt x="504136" y="336186"/>
                </a:lnTo>
                <a:lnTo>
                  <a:pt x="496357" y="336186"/>
                </a:lnTo>
                <a:lnTo>
                  <a:pt x="496357" y="339759"/>
                </a:lnTo>
                <a:lnTo>
                  <a:pt x="492467" y="336186"/>
                </a:lnTo>
                <a:lnTo>
                  <a:pt x="492467" y="332612"/>
                </a:lnTo>
                <a:lnTo>
                  <a:pt x="488877" y="332612"/>
                </a:lnTo>
                <a:lnTo>
                  <a:pt x="488877" y="336186"/>
                </a:lnTo>
                <a:lnTo>
                  <a:pt x="483791" y="332612"/>
                </a:lnTo>
                <a:lnTo>
                  <a:pt x="479901" y="332612"/>
                </a:lnTo>
                <a:lnTo>
                  <a:pt x="479901" y="329314"/>
                </a:lnTo>
                <a:lnTo>
                  <a:pt x="478704" y="329314"/>
                </a:lnTo>
                <a:lnTo>
                  <a:pt x="473618" y="332612"/>
                </a:lnTo>
                <a:lnTo>
                  <a:pt x="469729" y="332612"/>
                </a:lnTo>
                <a:lnTo>
                  <a:pt x="469729" y="324641"/>
                </a:lnTo>
                <a:lnTo>
                  <a:pt x="466138" y="324641"/>
                </a:lnTo>
                <a:lnTo>
                  <a:pt x="466138" y="319967"/>
                </a:lnTo>
                <a:lnTo>
                  <a:pt x="462249" y="315294"/>
                </a:lnTo>
                <a:lnTo>
                  <a:pt x="453273" y="315294"/>
                </a:lnTo>
                <a:lnTo>
                  <a:pt x="453273" y="311721"/>
                </a:lnTo>
                <a:lnTo>
                  <a:pt x="452076" y="311721"/>
                </a:lnTo>
                <a:lnTo>
                  <a:pt x="452076" y="308147"/>
                </a:lnTo>
                <a:lnTo>
                  <a:pt x="448187" y="308147"/>
                </a:lnTo>
                <a:lnTo>
                  <a:pt x="448187" y="315294"/>
                </a:lnTo>
                <a:lnTo>
                  <a:pt x="444597" y="315294"/>
                </a:lnTo>
                <a:lnTo>
                  <a:pt x="444597" y="319967"/>
                </a:lnTo>
                <a:lnTo>
                  <a:pt x="439510" y="319967"/>
                </a:lnTo>
                <a:lnTo>
                  <a:pt x="439510" y="321067"/>
                </a:lnTo>
                <a:lnTo>
                  <a:pt x="435621" y="324641"/>
                </a:lnTo>
                <a:lnTo>
                  <a:pt x="435621" y="329314"/>
                </a:lnTo>
                <a:lnTo>
                  <a:pt x="431731" y="329314"/>
                </a:lnTo>
                <a:lnTo>
                  <a:pt x="431731" y="324641"/>
                </a:lnTo>
                <a:lnTo>
                  <a:pt x="414079" y="324641"/>
                </a:lnTo>
                <a:lnTo>
                  <a:pt x="414079" y="329314"/>
                </a:lnTo>
                <a:lnTo>
                  <a:pt x="408993" y="329314"/>
                </a:lnTo>
                <a:lnTo>
                  <a:pt x="408993" y="336186"/>
                </a:lnTo>
                <a:lnTo>
                  <a:pt x="414079" y="336186"/>
                </a:lnTo>
                <a:lnTo>
                  <a:pt x="408993" y="339759"/>
                </a:lnTo>
                <a:lnTo>
                  <a:pt x="405103" y="336186"/>
                </a:lnTo>
                <a:lnTo>
                  <a:pt x="397624" y="336186"/>
                </a:lnTo>
                <a:lnTo>
                  <a:pt x="397624" y="339759"/>
                </a:lnTo>
                <a:lnTo>
                  <a:pt x="401513" y="339759"/>
                </a:lnTo>
                <a:lnTo>
                  <a:pt x="401513" y="343058"/>
                </a:lnTo>
                <a:lnTo>
                  <a:pt x="397624" y="343058"/>
                </a:lnTo>
                <a:lnTo>
                  <a:pt x="397624" y="349105"/>
                </a:lnTo>
                <a:lnTo>
                  <a:pt x="395230" y="349105"/>
                </a:lnTo>
                <a:lnTo>
                  <a:pt x="395230" y="352404"/>
                </a:lnTo>
                <a:lnTo>
                  <a:pt x="391341" y="352404"/>
                </a:lnTo>
                <a:lnTo>
                  <a:pt x="391341" y="355978"/>
                </a:lnTo>
                <a:lnTo>
                  <a:pt x="387451" y="355978"/>
                </a:lnTo>
                <a:lnTo>
                  <a:pt x="383562" y="360651"/>
                </a:lnTo>
                <a:lnTo>
                  <a:pt x="374885" y="360651"/>
                </a:lnTo>
                <a:lnTo>
                  <a:pt x="374885" y="364224"/>
                </a:lnTo>
                <a:lnTo>
                  <a:pt x="370996" y="364224"/>
                </a:lnTo>
                <a:lnTo>
                  <a:pt x="370996" y="360651"/>
                </a:lnTo>
                <a:lnTo>
                  <a:pt x="369799" y="355978"/>
                </a:lnTo>
                <a:lnTo>
                  <a:pt x="364713" y="360651"/>
                </a:lnTo>
                <a:lnTo>
                  <a:pt x="357233" y="360651"/>
                </a:lnTo>
                <a:lnTo>
                  <a:pt x="353344" y="364224"/>
                </a:lnTo>
                <a:lnTo>
                  <a:pt x="357233" y="364224"/>
                </a:lnTo>
                <a:lnTo>
                  <a:pt x="353344" y="367523"/>
                </a:lnTo>
                <a:lnTo>
                  <a:pt x="344368" y="367523"/>
                </a:lnTo>
                <a:lnTo>
                  <a:pt x="344368" y="369997"/>
                </a:lnTo>
                <a:lnTo>
                  <a:pt x="340478" y="369997"/>
                </a:lnTo>
                <a:lnTo>
                  <a:pt x="340478" y="367523"/>
                </a:lnTo>
                <a:lnTo>
                  <a:pt x="339282" y="367523"/>
                </a:lnTo>
                <a:lnTo>
                  <a:pt x="339282" y="345532"/>
                </a:lnTo>
                <a:lnTo>
                  <a:pt x="340478" y="345532"/>
                </a:lnTo>
                <a:lnTo>
                  <a:pt x="339282" y="345532"/>
                </a:lnTo>
                <a:lnTo>
                  <a:pt x="340478" y="343058"/>
                </a:lnTo>
                <a:lnTo>
                  <a:pt x="340478" y="339759"/>
                </a:lnTo>
                <a:lnTo>
                  <a:pt x="339282" y="339759"/>
                </a:lnTo>
                <a:lnTo>
                  <a:pt x="334195" y="336186"/>
                </a:lnTo>
                <a:lnTo>
                  <a:pt x="330605" y="336186"/>
                </a:lnTo>
                <a:lnTo>
                  <a:pt x="330605" y="332612"/>
                </a:lnTo>
                <a:lnTo>
                  <a:pt x="326716" y="336186"/>
                </a:lnTo>
                <a:lnTo>
                  <a:pt x="326716" y="332612"/>
                </a:lnTo>
                <a:lnTo>
                  <a:pt x="326716" y="336186"/>
                </a:lnTo>
                <a:lnTo>
                  <a:pt x="326716" y="332612"/>
                </a:lnTo>
                <a:lnTo>
                  <a:pt x="319236" y="332612"/>
                </a:lnTo>
                <a:lnTo>
                  <a:pt x="319236" y="329314"/>
                </a:lnTo>
                <a:lnTo>
                  <a:pt x="319236" y="332612"/>
                </a:lnTo>
                <a:lnTo>
                  <a:pt x="314150" y="332612"/>
                </a:lnTo>
                <a:lnTo>
                  <a:pt x="314150" y="329314"/>
                </a:lnTo>
                <a:lnTo>
                  <a:pt x="312654" y="329314"/>
                </a:lnTo>
                <a:lnTo>
                  <a:pt x="312654" y="343058"/>
                </a:lnTo>
                <a:lnTo>
                  <a:pt x="309063" y="345532"/>
                </a:lnTo>
                <a:lnTo>
                  <a:pt x="309063" y="349105"/>
                </a:lnTo>
                <a:lnTo>
                  <a:pt x="305174" y="349105"/>
                </a:lnTo>
                <a:lnTo>
                  <a:pt x="305174" y="352404"/>
                </a:lnTo>
                <a:lnTo>
                  <a:pt x="286026" y="352404"/>
                </a:lnTo>
                <a:lnTo>
                  <a:pt x="286026" y="355978"/>
                </a:lnTo>
                <a:lnTo>
                  <a:pt x="282435" y="355978"/>
                </a:lnTo>
                <a:lnTo>
                  <a:pt x="282435" y="352404"/>
                </a:lnTo>
                <a:lnTo>
                  <a:pt x="278546" y="352404"/>
                </a:lnTo>
                <a:lnTo>
                  <a:pt x="282435" y="352404"/>
                </a:lnTo>
                <a:lnTo>
                  <a:pt x="282435" y="349105"/>
                </a:lnTo>
                <a:lnTo>
                  <a:pt x="269570" y="349105"/>
                </a:lnTo>
                <a:lnTo>
                  <a:pt x="269570" y="345532"/>
                </a:lnTo>
                <a:lnTo>
                  <a:pt x="265980" y="349122"/>
                </a:lnTo>
                <a:lnTo>
                  <a:pt x="265980" y="352404"/>
                </a:lnTo>
                <a:lnTo>
                  <a:pt x="251918" y="352404"/>
                </a:lnTo>
                <a:lnTo>
                  <a:pt x="248028" y="355978"/>
                </a:lnTo>
                <a:lnTo>
                  <a:pt x="244438" y="360651"/>
                </a:lnTo>
                <a:lnTo>
                  <a:pt x="248028" y="360651"/>
                </a:lnTo>
                <a:lnTo>
                  <a:pt x="248028" y="364224"/>
                </a:lnTo>
                <a:lnTo>
                  <a:pt x="244438" y="364224"/>
                </a:lnTo>
                <a:lnTo>
                  <a:pt x="244438" y="367523"/>
                </a:lnTo>
                <a:lnTo>
                  <a:pt x="235462" y="367523"/>
                </a:lnTo>
                <a:lnTo>
                  <a:pt x="235462" y="364224"/>
                </a:lnTo>
                <a:lnTo>
                  <a:pt x="217810" y="364224"/>
                </a:lnTo>
                <a:lnTo>
                  <a:pt x="217810" y="367523"/>
                </a:lnTo>
                <a:lnTo>
                  <a:pt x="213921" y="367523"/>
                </a:lnTo>
                <a:lnTo>
                  <a:pt x="213921" y="364224"/>
                </a:lnTo>
                <a:lnTo>
                  <a:pt x="210031" y="364224"/>
                </a:lnTo>
                <a:lnTo>
                  <a:pt x="210031" y="360651"/>
                </a:lnTo>
                <a:lnTo>
                  <a:pt x="205244" y="360651"/>
                </a:lnTo>
                <a:lnTo>
                  <a:pt x="205244" y="355978"/>
                </a:lnTo>
                <a:lnTo>
                  <a:pt x="201355" y="355978"/>
                </a:lnTo>
                <a:lnTo>
                  <a:pt x="201355" y="352404"/>
                </a:lnTo>
                <a:lnTo>
                  <a:pt x="200158" y="349105"/>
                </a:lnTo>
                <a:lnTo>
                  <a:pt x="200158" y="352404"/>
                </a:lnTo>
                <a:lnTo>
                  <a:pt x="195072" y="352404"/>
                </a:lnTo>
                <a:lnTo>
                  <a:pt x="195072" y="355978"/>
                </a:lnTo>
                <a:lnTo>
                  <a:pt x="191182" y="355978"/>
                </a:lnTo>
                <a:lnTo>
                  <a:pt x="191182" y="360651"/>
                </a:lnTo>
                <a:lnTo>
                  <a:pt x="187293" y="360651"/>
                </a:lnTo>
                <a:lnTo>
                  <a:pt x="187293" y="364224"/>
                </a:lnTo>
                <a:lnTo>
                  <a:pt x="183702" y="364224"/>
                </a:lnTo>
                <a:lnTo>
                  <a:pt x="183702" y="367523"/>
                </a:lnTo>
                <a:lnTo>
                  <a:pt x="174727" y="367523"/>
                </a:lnTo>
                <a:lnTo>
                  <a:pt x="174727" y="369997"/>
                </a:lnTo>
                <a:lnTo>
                  <a:pt x="173530" y="369997"/>
                </a:lnTo>
                <a:lnTo>
                  <a:pt x="173530" y="376869"/>
                </a:lnTo>
                <a:lnTo>
                  <a:pt x="169641" y="376869"/>
                </a:lnTo>
                <a:lnTo>
                  <a:pt x="169641" y="380443"/>
                </a:lnTo>
                <a:lnTo>
                  <a:pt x="165751" y="384016"/>
                </a:lnTo>
                <a:lnTo>
                  <a:pt x="165751" y="388414"/>
                </a:lnTo>
                <a:lnTo>
                  <a:pt x="165751" y="384016"/>
                </a:lnTo>
                <a:lnTo>
                  <a:pt x="160665" y="384016"/>
                </a:lnTo>
                <a:lnTo>
                  <a:pt x="160665" y="380443"/>
                </a:lnTo>
                <a:lnTo>
                  <a:pt x="160665" y="384016"/>
                </a:lnTo>
                <a:lnTo>
                  <a:pt x="157075" y="384016"/>
                </a:lnTo>
                <a:lnTo>
                  <a:pt x="157075" y="380443"/>
                </a:lnTo>
                <a:lnTo>
                  <a:pt x="157075" y="384016"/>
                </a:lnTo>
                <a:lnTo>
                  <a:pt x="146902" y="384016"/>
                </a:lnTo>
                <a:lnTo>
                  <a:pt x="146902" y="388414"/>
                </a:lnTo>
                <a:lnTo>
                  <a:pt x="146902" y="384016"/>
                </a:lnTo>
                <a:lnTo>
                  <a:pt x="143013" y="384016"/>
                </a:lnTo>
                <a:lnTo>
                  <a:pt x="143013" y="380443"/>
                </a:lnTo>
                <a:lnTo>
                  <a:pt x="139123" y="380443"/>
                </a:lnTo>
                <a:lnTo>
                  <a:pt x="143013" y="380443"/>
                </a:lnTo>
                <a:lnTo>
                  <a:pt x="139123" y="380443"/>
                </a:lnTo>
                <a:lnTo>
                  <a:pt x="139123" y="376869"/>
                </a:lnTo>
                <a:lnTo>
                  <a:pt x="143013" y="376869"/>
                </a:lnTo>
                <a:lnTo>
                  <a:pt x="139123" y="376869"/>
                </a:lnTo>
                <a:lnTo>
                  <a:pt x="139123" y="373295"/>
                </a:lnTo>
                <a:lnTo>
                  <a:pt x="135533" y="373295"/>
                </a:lnTo>
                <a:lnTo>
                  <a:pt x="135533" y="376869"/>
                </a:lnTo>
                <a:lnTo>
                  <a:pt x="135533" y="373295"/>
                </a:lnTo>
                <a:lnTo>
                  <a:pt x="135533" y="376869"/>
                </a:lnTo>
                <a:lnTo>
                  <a:pt x="119077" y="376869"/>
                </a:lnTo>
                <a:lnTo>
                  <a:pt x="122668" y="380460"/>
                </a:lnTo>
                <a:lnTo>
                  <a:pt x="119077" y="380460"/>
                </a:lnTo>
                <a:lnTo>
                  <a:pt x="122668" y="384051"/>
                </a:lnTo>
                <a:lnTo>
                  <a:pt x="122668" y="395561"/>
                </a:lnTo>
                <a:lnTo>
                  <a:pt x="126557" y="395561"/>
                </a:lnTo>
                <a:lnTo>
                  <a:pt x="126557" y="404907"/>
                </a:lnTo>
                <a:lnTo>
                  <a:pt x="130447" y="404907"/>
                </a:lnTo>
                <a:lnTo>
                  <a:pt x="130447" y="420026"/>
                </a:lnTo>
                <a:lnTo>
                  <a:pt x="126557" y="421126"/>
                </a:lnTo>
                <a:lnTo>
                  <a:pt x="130447" y="421126"/>
                </a:lnTo>
                <a:lnTo>
                  <a:pt x="130447" y="424699"/>
                </a:lnTo>
                <a:lnTo>
                  <a:pt x="135533" y="424699"/>
                </a:lnTo>
                <a:lnTo>
                  <a:pt x="135533" y="429372"/>
                </a:lnTo>
                <a:lnTo>
                  <a:pt x="139123" y="429372"/>
                </a:lnTo>
                <a:lnTo>
                  <a:pt x="139123" y="432671"/>
                </a:lnTo>
                <a:lnTo>
                  <a:pt x="135533" y="436261"/>
                </a:lnTo>
                <a:lnTo>
                  <a:pt x="135533" y="432671"/>
                </a:lnTo>
                <a:lnTo>
                  <a:pt x="122668" y="432671"/>
                </a:lnTo>
                <a:lnTo>
                  <a:pt x="119077" y="429372"/>
                </a:lnTo>
                <a:lnTo>
                  <a:pt x="112495" y="429372"/>
                </a:lnTo>
                <a:lnTo>
                  <a:pt x="112495" y="420026"/>
                </a:lnTo>
                <a:lnTo>
                  <a:pt x="108905" y="420026"/>
                </a:lnTo>
                <a:lnTo>
                  <a:pt x="108905" y="415353"/>
                </a:lnTo>
                <a:lnTo>
                  <a:pt x="105015" y="415353"/>
                </a:lnTo>
                <a:lnTo>
                  <a:pt x="105015" y="420026"/>
                </a:lnTo>
                <a:lnTo>
                  <a:pt x="96040" y="420026"/>
                </a:lnTo>
                <a:lnTo>
                  <a:pt x="96040" y="415353"/>
                </a:lnTo>
                <a:lnTo>
                  <a:pt x="74498" y="415353"/>
                </a:lnTo>
                <a:lnTo>
                  <a:pt x="70908" y="420026"/>
                </a:lnTo>
                <a:lnTo>
                  <a:pt x="64625" y="420026"/>
                </a:lnTo>
                <a:lnTo>
                  <a:pt x="64625" y="415353"/>
                </a:lnTo>
                <a:lnTo>
                  <a:pt x="60735" y="415353"/>
                </a:lnTo>
                <a:lnTo>
                  <a:pt x="55649" y="411780"/>
                </a:lnTo>
                <a:lnTo>
                  <a:pt x="55649" y="408206"/>
                </a:lnTo>
                <a:lnTo>
                  <a:pt x="51759" y="404907"/>
                </a:lnTo>
                <a:lnTo>
                  <a:pt x="48169" y="404907"/>
                </a:lnTo>
                <a:lnTo>
                  <a:pt x="48169" y="401334"/>
                </a:lnTo>
                <a:lnTo>
                  <a:pt x="40390" y="401334"/>
                </a:lnTo>
                <a:lnTo>
                  <a:pt x="40390" y="391988"/>
                </a:lnTo>
                <a:lnTo>
                  <a:pt x="44280" y="391988"/>
                </a:lnTo>
                <a:lnTo>
                  <a:pt x="44280" y="376869"/>
                </a:lnTo>
                <a:lnTo>
                  <a:pt x="40390" y="376869"/>
                </a:lnTo>
                <a:lnTo>
                  <a:pt x="40390" y="360651"/>
                </a:lnTo>
                <a:lnTo>
                  <a:pt x="35304" y="360651"/>
                </a:lnTo>
                <a:lnTo>
                  <a:pt x="35304" y="352404"/>
                </a:lnTo>
                <a:lnTo>
                  <a:pt x="34107" y="352404"/>
                </a:lnTo>
                <a:lnTo>
                  <a:pt x="34107" y="349105"/>
                </a:lnTo>
                <a:lnTo>
                  <a:pt x="30218" y="349105"/>
                </a:lnTo>
                <a:lnTo>
                  <a:pt x="30218" y="345532"/>
                </a:lnTo>
                <a:lnTo>
                  <a:pt x="26627" y="345532"/>
                </a:lnTo>
                <a:lnTo>
                  <a:pt x="30218" y="345532"/>
                </a:lnTo>
                <a:lnTo>
                  <a:pt x="30218" y="343058"/>
                </a:lnTo>
                <a:lnTo>
                  <a:pt x="26627" y="343058"/>
                </a:lnTo>
                <a:lnTo>
                  <a:pt x="26627" y="332612"/>
                </a:lnTo>
                <a:lnTo>
                  <a:pt x="21541" y="332612"/>
                </a:lnTo>
                <a:lnTo>
                  <a:pt x="21541" y="324641"/>
                </a:lnTo>
                <a:lnTo>
                  <a:pt x="17652" y="324641"/>
                </a:lnTo>
                <a:lnTo>
                  <a:pt x="21541" y="321067"/>
                </a:lnTo>
                <a:lnTo>
                  <a:pt x="17652" y="321067"/>
                </a:lnTo>
                <a:lnTo>
                  <a:pt x="17652" y="319967"/>
                </a:lnTo>
                <a:lnTo>
                  <a:pt x="13762" y="319967"/>
                </a:lnTo>
                <a:lnTo>
                  <a:pt x="13762" y="315294"/>
                </a:lnTo>
                <a:lnTo>
                  <a:pt x="17652" y="315294"/>
                </a:lnTo>
                <a:lnTo>
                  <a:pt x="17652" y="304849"/>
                </a:lnTo>
                <a:lnTo>
                  <a:pt x="13762" y="304849"/>
                </a:lnTo>
                <a:lnTo>
                  <a:pt x="13762" y="296602"/>
                </a:lnTo>
                <a:lnTo>
                  <a:pt x="10172" y="293012"/>
                </a:lnTo>
                <a:lnTo>
                  <a:pt x="7479" y="293012"/>
                </a:lnTo>
                <a:lnTo>
                  <a:pt x="7479" y="287256"/>
                </a:lnTo>
                <a:lnTo>
                  <a:pt x="3590" y="287256"/>
                </a:lnTo>
                <a:lnTo>
                  <a:pt x="3590" y="276810"/>
                </a:lnTo>
                <a:lnTo>
                  <a:pt x="0" y="276810"/>
                </a:lnTo>
                <a:lnTo>
                  <a:pt x="0" y="264166"/>
                </a:lnTo>
                <a:lnTo>
                  <a:pt x="3590" y="264166"/>
                </a:lnTo>
                <a:lnTo>
                  <a:pt x="7479" y="260592"/>
                </a:lnTo>
                <a:lnTo>
                  <a:pt x="7479" y="264166"/>
                </a:lnTo>
                <a:lnTo>
                  <a:pt x="7479" y="255919"/>
                </a:lnTo>
                <a:lnTo>
                  <a:pt x="17652" y="255919"/>
                </a:lnTo>
                <a:lnTo>
                  <a:pt x="17652" y="252345"/>
                </a:lnTo>
                <a:lnTo>
                  <a:pt x="21541" y="248772"/>
                </a:lnTo>
                <a:lnTo>
                  <a:pt x="34107" y="248772"/>
                </a:lnTo>
                <a:lnTo>
                  <a:pt x="34107" y="245473"/>
                </a:lnTo>
                <a:lnTo>
                  <a:pt x="35304" y="245473"/>
                </a:lnTo>
                <a:lnTo>
                  <a:pt x="35304" y="241900"/>
                </a:lnTo>
                <a:lnTo>
                  <a:pt x="40390" y="239701"/>
                </a:lnTo>
                <a:lnTo>
                  <a:pt x="40390" y="241900"/>
                </a:lnTo>
                <a:lnTo>
                  <a:pt x="55649" y="241900"/>
                </a:lnTo>
                <a:lnTo>
                  <a:pt x="55649" y="239701"/>
                </a:lnTo>
                <a:lnTo>
                  <a:pt x="55649" y="241900"/>
                </a:lnTo>
                <a:lnTo>
                  <a:pt x="64625" y="241900"/>
                </a:lnTo>
                <a:lnTo>
                  <a:pt x="64625" y="232554"/>
                </a:lnTo>
                <a:lnTo>
                  <a:pt x="65821" y="232554"/>
                </a:lnTo>
                <a:lnTo>
                  <a:pt x="65821" y="224582"/>
                </a:lnTo>
                <a:lnTo>
                  <a:pt x="64625" y="224582"/>
                </a:lnTo>
                <a:lnTo>
                  <a:pt x="86166" y="224582"/>
                </a:lnTo>
                <a:lnTo>
                  <a:pt x="86166" y="221008"/>
                </a:lnTo>
                <a:lnTo>
                  <a:pt x="91253" y="221008"/>
                </a:lnTo>
                <a:lnTo>
                  <a:pt x="91253" y="217435"/>
                </a:lnTo>
                <a:lnTo>
                  <a:pt x="96040" y="217435"/>
                </a:lnTo>
                <a:lnTo>
                  <a:pt x="96040" y="221008"/>
                </a:lnTo>
                <a:lnTo>
                  <a:pt x="101126" y="221008"/>
                </a:lnTo>
                <a:lnTo>
                  <a:pt x="101126" y="217435"/>
                </a:lnTo>
                <a:lnTo>
                  <a:pt x="105015" y="217435"/>
                </a:lnTo>
                <a:lnTo>
                  <a:pt x="108905" y="221008"/>
                </a:lnTo>
                <a:lnTo>
                  <a:pt x="108905" y="227880"/>
                </a:lnTo>
                <a:lnTo>
                  <a:pt x="112495" y="232554"/>
                </a:lnTo>
                <a:lnTo>
                  <a:pt x="108905" y="232554"/>
                </a:lnTo>
                <a:lnTo>
                  <a:pt x="108905" y="239701"/>
                </a:lnTo>
                <a:lnTo>
                  <a:pt x="112495" y="239701"/>
                </a:lnTo>
                <a:lnTo>
                  <a:pt x="112495" y="248772"/>
                </a:lnTo>
                <a:lnTo>
                  <a:pt x="119077" y="248772"/>
                </a:lnTo>
                <a:lnTo>
                  <a:pt x="119077" y="241900"/>
                </a:lnTo>
                <a:lnTo>
                  <a:pt x="122668" y="241900"/>
                </a:lnTo>
                <a:lnTo>
                  <a:pt x="122668" y="239701"/>
                </a:lnTo>
                <a:lnTo>
                  <a:pt x="126557" y="239701"/>
                </a:lnTo>
                <a:lnTo>
                  <a:pt x="130447" y="241900"/>
                </a:lnTo>
                <a:lnTo>
                  <a:pt x="135533" y="241900"/>
                </a:lnTo>
                <a:lnTo>
                  <a:pt x="135533" y="245473"/>
                </a:lnTo>
                <a:lnTo>
                  <a:pt x="135533" y="239701"/>
                </a:lnTo>
                <a:lnTo>
                  <a:pt x="143013" y="239701"/>
                </a:lnTo>
                <a:lnTo>
                  <a:pt x="143013" y="241900"/>
                </a:lnTo>
                <a:lnTo>
                  <a:pt x="139123" y="241900"/>
                </a:lnTo>
                <a:lnTo>
                  <a:pt x="143013" y="241900"/>
                </a:lnTo>
                <a:lnTo>
                  <a:pt x="146902" y="245473"/>
                </a:lnTo>
                <a:lnTo>
                  <a:pt x="149296" y="248772"/>
                </a:lnTo>
                <a:lnTo>
                  <a:pt x="160665" y="248772"/>
                </a:lnTo>
                <a:lnTo>
                  <a:pt x="160665" y="252345"/>
                </a:lnTo>
                <a:lnTo>
                  <a:pt x="174727" y="252345"/>
                </a:lnTo>
                <a:lnTo>
                  <a:pt x="174727" y="260592"/>
                </a:lnTo>
                <a:lnTo>
                  <a:pt x="179813" y="260592"/>
                </a:lnTo>
                <a:lnTo>
                  <a:pt x="179813" y="264166"/>
                </a:lnTo>
                <a:lnTo>
                  <a:pt x="183702" y="264166"/>
                </a:lnTo>
                <a:lnTo>
                  <a:pt x="183702" y="260592"/>
                </a:lnTo>
                <a:lnTo>
                  <a:pt x="187293" y="260592"/>
                </a:lnTo>
                <a:lnTo>
                  <a:pt x="187293" y="264166"/>
                </a:lnTo>
                <a:lnTo>
                  <a:pt x="191182" y="264166"/>
                </a:lnTo>
                <a:lnTo>
                  <a:pt x="191182" y="260592"/>
                </a:lnTo>
                <a:lnTo>
                  <a:pt x="195072" y="260592"/>
                </a:lnTo>
                <a:lnTo>
                  <a:pt x="195072" y="267464"/>
                </a:lnTo>
                <a:lnTo>
                  <a:pt x="201355" y="267464"/>
                </a:lnTo>
                <a:lnTo>
                  <a:pt x="201355" y="264166"/>
                </a:lnTo>
                <a:lnTo>
                  <a:pt x="205244" y="264166"/>
                </a:lnTo>
                <a:lnTo>
                  <a:pt x="205244" y="255919"/>
                </a:lnTo>
                <a:lnTo>
                  <a:pt x="210031" y="255919"/>
                </a:lnTo>
                <a:lnTo>
                  <a:pt x="210031" y="252345"/>
                </a:lnTo>
                <a:lnTo>
                  <a:pt x="213921" y="252345"/>
                </a:lnTo>
                <a:lnTo>
                  <a:pt x="213921" y="245473"/>
                </a:lnTo>
                <a:lnTo>
                  <a:pt x="217810" y="245473"/>
                </a:lnTo>
                <a:lnTo>
                  <a:pt x="213921" y="245473"/>
                </a:lnTo>
                <a:lnTo>
                  <a:pt x="213921" y="236127"/>
                </a:lnTo>
                <a:lnTo>
                  <a:pt x="217810" y="236127"/>
                </a:lnTo>
                <a:lnTo>
                  <a:pt x="217810" y="232554"/>
                </a:lnTo>
                <a:lnTo>
                  <a:pt x="221700" y="232554"/>
                </a:lnTo>
                <a:lnTo>
                  <a:pt x="221700" y="227880"/>
                </a:lnTo>
                <a:lnTo>
                  <a:pt x="225290" y="227880"/>
                </a:lnTo>
                <a:lnTo>
                  <a:pt x="225290" y="224582"/>
                </a:lnTo>
                <a:lnTo>
                  <a:pt x="230376" y="224582"/>
                </a:lnTo>
                <a:lnTo>
                  <a:pt x="230376" y="221008"/>
                </a:lnTo>
                <a:lnTo>
                  <a:pt x="235462" y="221008"/>
                </a:lnTo>
                <a:lnTo>
                  <a:pt x="235462" y="211662"/>
                </a:lnTo>
                <a:lnTo>
                  <a:pt x="239352" y="211662"/>
                </a:lnTo>
                <a:lnTo>
                  <a:pt x="239352" y="208089"/>
                </a:lnTo>
                <a:lnTo>
                  <a:pt x="258201" y="208089"/>
                </a:lnTo>
                <a:lnTo>
                  <a:pt x="258201" y="204790"/>
                </a:lnTo>
                <a:lnTo>
                  <a:pt x="269570" y="204790"/>
                </a:lnTo>
                <a:lnTo>
                  <a:pt x="269570" y="201216"/>
                </a:lnTo>
                <a:lnTo>
                  <a:pt x="274656" y="201216"/>
                </a:lnTo>
                <a:lnTo>
                  <a:pt x="274656" y="196543"/>
                </a:lnTo>
                <a:lnTo>
                  <a:pt x="278546" y="196543"/>
                </a:lnTo>
                <a:lnTo>
                  <a:pt x="278546" y="187197"/>
                </a:lnTo>
                <a:lnTo>
                  <a:pt x="274656" y="183624"/>
                </a:lnTo>
                <a:lnTo>
                  <a:pt x="278546" y="183624"/>
                </a:lnTo>
                <a:lnTo>
                  <a:pt x="274656" y="180325"/>
                </a:lnTo>
                <a:lnTo>
                  <a:pt x="278546" y="176752"/>
                </a:lnTo>
                <a:lnTo>
                  <a:pt x="278546" y="168505"/>
                </a:lnTo>
                <a:lnTo>
                  <a:pt x="282435" y="165206"/>
                </a:lnTo>
                <a:lnTo>
                  <a:pt x="282435" y="159434"/>
                </a:lnTo>
                <a:lnTo>
                  <a:pt x="286026" y="155843"/>
                </a:lnTo>
                <a:lnTo>
                  <a:pt x="288718" y="155843"/>
                </a:lnTo>
                <a:lnTo>
                  <a:pt x="288718" y="152287"/>
                </a:lnTo>
                <a:lnTo>
                  <a:pt x="300088" y="152287"/>
                </a:lnTo>
                <a:lnTo>
                  <a:pt x="300088" y="148713"/>
                </a:lnTo>
                <a:lnTo>
                  <a:pt x="305174" y="148713"/>
                </a:lnTo>
                <a:lnTo>
                  <a:pt x="305174" y="132495"/>
                </a:lnTo>
                <a:lnTo>
                  <a:pt x="309063" y="132495"/>
                </a:lnTo>
                <a:lnTo>
                  <a:pt x="309063" y="136068"/>
                </a:lnTo>
                <a:lnTo>
                  <a:pt x="312654" y="136068"/>
                </a:lnTo>
                <a:lnTo>
                  <a:pt x="314150" y="139642"/>
                </a:lnTo>
                <a:lnTo>
                  <a:pt x="319236" y="141841"/>
                </a:lnTo>
                <a:lnTo>
                  <a:pt x="319236" y="139642"/>
                </a:lnTo>
                <a:lnTo>
                  <a:pt x="322826" y="141841"/>
                </a:lnTo>
                <a:lnTo>
                  <a:pt x="322826" y="139642"/>
                </a:lnTo>
                <a:lnTo>
                  <a:pt x="322826" y="141841"/>
                </a:lnTo>
                <a:lnTo>
                  <a:pt x="326716" y="141841"/>
                </a:lnTo>
                <a:lnTo>
                  <a:pt x="326716" y="139642"/>
                </a:lnTo>
                <a:lnTo>
                  <a:pt x="330605" y="139642"/>
                </a:lnTo>
                <a:lnTo>
                  <a:pt x="330605" y="141841"/>
                </a:lnTo>
                <a:lnTo>
                  <a:pt x="339282" y="141841"/>
                </a:lnTo>
                <a:lnTo>
                  <a:pt x="339282" y="145415"/>
                </a:lnTo>
                <a:lnTo>
                  <a:pt x="340478" y="141841"/>
                </a:lnTo>
                <a:lnTo>
                  <a:pt x="339282" y="141841"/>
                </a:lnTo>
                <a:lnTo>
                  <a:pt x="339282" y="136068"/>
                </a:lnTo>
                <a:lnTo>
                  <a:pt x="340478" y="136068"/>
                </a:lnTo>
                <a:lnTo>
                  <a:pt x="340478" y="132495"/>
                </a:lnTo>
                <a:lnTo>
                  <a:pt x="344368" y="132495"/>
                </a:lnTo>
                <a:lnTo>
                  <a:pt x="344368" y="127822"/>
                </a:lnTo>
                <a:lnTo>
                  <a:pt x="349454" y="127822"/>
                </a:lnTo>
                <a:lnTo>
                  <a:pt x="349454" y="132495"/>
                </a:lnTo>
                <a:lnTo>
                  <a:pt x="353344" y="132495"/>
                </a:lnTo>
                <a:lnTo>
                  <a:pt x="353344" y="127822"/>
                </a:lnTo>
                <a:lnTo>
                  <a:pt x="357233" y="127822"/>
                </a:lnTo>
                <a:lnTo>
                  <a:pt x="357233" y="124523"/>
                </a:lnTo>
                <a:lnTo>
                  <a:pt x="360823" y="124523"/>
                </a:lnTo>
                <a:lnTo>
                  <a:pt x="360823" y="120950"/>
                </a:lnTo>
                <a:lnTo>
                  <a:pt x="357233" y="120950"/>
                </a:lnTo>
                <a:lnTo>
                  <a:pt x="357233" y="117376"/>
                </a:lnTo>
                <a:lnTo>
                  <a:pt x="353344" y="117376"/>
                </a:lnTo>
                <a:lnTo>
                  <a:pt x="357233" y="117376"/>
                </a:lnTo>
                <a:lnTo>
                  <a:pt x="357233" y="115177"/>
                </a:lnTo>
                <a:lnTo>
                  <a:pt x="364713" y="115177"/>
                </a:lnTo>
                <a:lnTo>
                  <a:pt x="369799" y="111603"/>
                </a:lnTo>
                <a:lnTo>
                  <a:pt x="370996" y="115177"/>
                </a:lnTo>
                <a:lnTo>
                  <a:pt x="374885" y="111603"/>
                </a:lnTo>
                <a:lnTo>
                  <a:pt x="374885" y="115177"/>
                </a:lnTo>
                <a:lnTo>
                  <a:pt x="383562" y="115177"/>
                </a:lnTo>
                <a:lnTo>
                  <a:pt x="383562" y="111603"/>
                </a:lnTo>
                <a:lnTo>
                  <a:pt x="391341" y="111603"/>
                </a:lnTo>
                <a:lnTo>
                  <a:pt x="391341" y="104731"/>
                </a:lnTo>
                <a:lnTo>
                  <a:pt x="387451" y="100058"/>
                </a:lnTo>
                <a:lnTo>
                  <a:pt x="387451" y="92911"/>
                </a:lnTo>
                <a:lnTo>
                  <a:pt x="383562" y="89613"/>
                </a:lnTo>
                <a:lnTo>
                  <a:pt x="383562" y="87139"/>
                </a:lnTo>
                <a:lnTo>
                  <a:pt x="383562" y="89613"/>
                </a:lnTo>
                <a:lnTo>
                  <a:pt x="401513" y="89613"/>
                </a:lnTo>
                <a:lnTo>
                  <a:pt x="401513" y="92911"/>
                </a:lnTo>
                <a:lnTo>
                  <a:pt x="408993" y="96485"/>
                </a:lnTo>
                <a:lnTo>
                  <a:pt x="414079" y="96485"/>
                </a:lnTo>
                <a:lnTo>
                  <a:pt x="414079" y="100058"/>
                </a:lnTo>
                <a:lnTo>
                  <a:pt x="417969" y="100058"/>
                </a:lnTo>
                <a:lnTo>
                  <a:pt x="417969" y="104731"/>
                </a:lnTo>
                <a:lnTo>
                  <a:pt x="431731" y="104731"/>
                </a:lnTo>
                <a:lnTo>
                  <a:pt x="435621" y="108030"/>
                </a:lnTo>
                <a:lnTo>
                  <a:pt x="439510" y="108030"/>
                </a:lnTo>
                <a:lnTo>
                  <a:pt x="439510" y="104731"/>
                </a:lnTo>
                <a:lnTo>
                  <a:pt x="448187" y="104731"/>
                </a:lnTo>
                <a:lnTo>
                  <a:pt x="448187" y="100058"/>
                </a:lnTo>
                <a:lnTo>
                  <a:pt x="458359" y="100058"/>
                </a:lnTo>
                <a:lnTo>
                  <a:pt x="458359" y="104731"/>
                </a:lnTo>
                <a:lnTo>
                  <a:pt x="469729" y="104731"/>
                </a:lnTo>
                <a:lnTo>
                  <a:pt x="469729" y="96485"/>
                </a:lnTo>
                <a:lnTo>
                  <a:pt x="473618" y="96485"/>
                </a:lnTo>
                <a:lnTo>
                  <a:pt x="473618" y="92911"/>
                </a:lnTo>
                <a:lnTo>
                  <a:pt x="478704" y="92911"/>
                </a:lnTo>
                <a:lnTo>
                  <a:pt x="478704" y="89613"/>
                </a:lnTo>
                <a:lnTo>
                  <a:pt x="479901" y="89613"/>
                </a:lnTo>
                <a:lnTo>
                  <a:pt x="479901" y="87139"/>
                </a:lnTo>
                <a:lnTo>
                  <a:pt x="483791" y="83565"/>
                </a:lnTo>
                <a:lnTo>
                  <a:pt x="488877" y="83565"/>
                </a:lnTo>
                <a:lnTo>
                  <a:pt x="492467" y="80266"/>
                </a:lnTo>
                <a:lnTo>
                  <a:pt x="504136" y="80266"/>
                </a:lnTo>
                <a:lnTo>
                  <a:pt x="506529" y="83565"/>
                </a:lnTo>
                <a:lnTo>
                  <a:pt x="510419" y="83565"/>
                </a:lnTo>
                <a:lnTo>
                  <a:pt x="510419" y="80266"/>
                </a:lnTo>
                <a:lnTo>
                  <a:pt x="517898" y="80266"/>
                </a:lnTo>
                <a:lnTo>
                  <a:pt x="517898" y="65148"/>
                </a:lnTo>
                <a:lnTo>
                  <a:pt x="522985" y="63773"/>
                </a:lnTo>
                <a:lnTo>
                  <a:pt x="522985" y="59100"/>
                </a:lnTo>
                <a:lnTo>
                  <a:pt x="526874" y="59100"/>
                </a:lnTo>
                <a:lnTo>
                  <a:pt x="526874" y="55801"/>
                </a:lnTo>
                <a:lnTo>
                  <a:pt x="530464" y="52211"/>
                </a:lnTo>
                <a:lnTo>
                  <a:pt x="530464" y="48654"/>
                </a:lnTo>
                <a:lnTo>
                  <a:pt x="526874" y="48654"/>
                </a:lnTo>
                <a:lnTo>
                  <a:pt x="530464" y="48654"/>
                </a:lnTo>
                <a:lnTo>
                  <a:pt x="530464" y="45356"/>
                </a:lnTo>
                <a:lnTo>
                  <a:pt x="534354" y="45356"/>
                </a:lnTo>
                <a:lnTo>
                  <a:pt x="534354" y="40683"/>
                </a:lnTo>
                <a:lnTo>
                  <a:pt x="530464" y="40683"/>
                </a:lnTo>
                <a:lnTo>
                  <a:pt x="534354" y="40683"/>
                </a:lnTo>
                <a:lnTo>
                  <a:pt x="534354" y="37109"/>
                </a:lnTo>
                <a:lnTo>
                  <a:pt x="537046" y="37109"/>
                </a:lnTo>
                <a:lnTo>
                  <a:pt x="537046" y="36010"/>
                </a:lnTo>
                <a:lnTo>
                  <a:pt x="534354" y="36010"/>
                </a:lnTo>
                <a:lnTo>
                  <a:pt x="534354" y="24190"/>
                </a:lnTo>
                <a:lnTo>
                  <a:pt x="537046" y="24190"/>
                </a:lnTo>
                <a:lnTo>
                  <a:pt x="537046" y="13744"/>
                </a:lnTo>
                <a:lnTo>
                  <a:pt x="540637" y="13744"/>
                </a:lnTo>
                <a:lnTo>
                  <a:pt x="540637" y="11545"/>
                </a:lnTo>
                <a:lnTo>
                  <a:pt x="544526" y="7971"/>
                </a:lnTo>
                <a:lnTo>
                  <a:pt x="548416" y="7971"/>
                </a:lnTo>
                <a:lnTo>
                  <a:pt x="553502" y="4398"/>
                </a:lnTo>
                <a:lnTo>
                  <a:pt x="553502" y="0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37" name="Google Shape;1506;p24"/>
          <p:cNvSpPr>
            <a:extLst>
              <a:ext uri="smNativeData">
                <pr:smNativeData xmlns:pr="smNativeData" xmlns:p14="http://schemas.microsoft.com/office/powerpoint/2010/main" xmlns="" val="SMDATA_13_vnWXZBMAAAAlAAAACwAAAA0AAAAAbAAAADYAAABsAAAANg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JgC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BaNAAAShoAAKk4AAD5HAAAEAAAACYAAAAIAAAA//////////8="/>
              </a:ext>
            </a:extLst>
          </p:cNvSpPr>
          <p:nvPr/>
        </p:nvSpPr>
        <p:spPr>
          <a:xfrm>
            <a:off x="8510270" y="4273550"/>
            <a:ext cx="700405" cy="436245"/>
          </a:xfrm>
          <a:custGeom>
            <a:avLst/>
            <a:gdLst/>
            <a:ahLst/>
            <a:cxnLst/>
            <a:rect l="0" t="0" r="700405" b="436245"/>
            <a:pathLst>
              <a:path w="700405" h="436245">
                <a:moveTo>
                  <a:pt x="553502" y="0"/>
                </a:moveTo>
                <a:lnTo>
                  <a:pt x="557092" y="4398"/>
                </a:lnTo>
                <a:lnTo>
                  <a:pt x="560982" y="4398"/>
                </a:lnTo>
                <a:lnTo>
                  <a:pt x="560982" y="7971"/>
                </a:lnTo>
                <a:lnTo>
                  <a:pt x="563674" y="7971"/>
                </a:lnTo>
                <a:lnTo>
                  <a:pt x="563674" y="11545"/>
                </a:lnTo>
                <a:lnTo>
                  <a:pt x="567265" y="11545"/>
                </a:lnTo>
                <a:lnTo>
                  <a:pt x="567265" y="13744"/>
                </a:lnTo>
                <a:lnTo>
                  <a:pt x="575044" y="13744"/>
                </a:lnTo>
                <a:lnTo>
                  <a:pt x="575044" y="17317"/>
                </a:lnTo>
                <a:lnTo>
                  <a:pt x="578634" y="17317"/>
                </a:lnTo>
                <a:lnTo>
                  <a:pt x="578634" y="20891"/>
                </a:lnTo>
                <a:lnTo>
                  <a:pt x="575044" y="20891"/>
                </a:lnTo>
                <a:lnTo>
                  <a:pt x="575044" y="24190"/>
                </a:lnTo>
                <a:lnTo>
                  <a:pt x="578634" y="24190"/>
                </a:lnTo>
                <a:lnTo>
                  <a:pt x="578634" y="32436"/>
                </a:lnTo>
                <a:lnTo>
                  <a:pt x="582523" y="32436"/>
                </a:lnTo>
                <a:lnTo>
                  <a:pt x="582523" y="36010"/>
                </a:lnTo>
                <a:lnTo>
                  <a:pt x="578634" y="37109"/>
                </a:lnTo>
                <a:lnTo>
                  <a:pt x="587610" y="37109"/>
                </a:lnTo>
                <a:lnTo>
                  <a:pt x="587610" y="40683"/>
                </a:lnTo>
                <a:lnTo>
                  <a:pt x="592696" y="40683"/>
                </a:lnTo>
                <a:lnTo>
                  <a:pt x="592696" y="45356"/>
                </a:lnTo>
                <a:lnTo>
                  <a:pt x="592696" y="40683"/>
                </a:lnTo>
                <a:lnTo>
                  <a:pt x="592696" y="45356"/>
                </a:lnTo>
                <a:lnTo>
                  <a:pt x="597782" y="40683"/>
                </a:lnTo>
                <a:lnTo>
                  <a:pt x="597782" y="45356"/>
                </a:lnTo>
                <a:lnTo>
                  <a:pt x="597782" y="40683"/>
                </a:lnTo>
                <a:lnTo>
                  <a:pt x="605262" y="40683"/>
                </a:lnTo>
                <a:lnTo>
                  <a:pt x="605262" y="45356"/>
                </a:lnTo>
                <a:lnTo>
                  <a:pt x="601672" y="45356"/>
                </a:lnTo>
                <a:lnTo>
                  <a:pt x="601672" y="52228"/>
                </a:lnTo>
                <a:lnTo>
                  <a:pt x="605262" y="52228"/>
                </a:lnTo>
                <a:lnTo>
                  <a:pt x="605262" y="68446"/>
                </a:lnTo>
                <a:lnTo>
                  <a:pt x="609151" y="68446"/>
                </a:lnTo>
                <a:lnTo>
                  <a:pt x="609151" y="76693"/>
                </a:lnTo>
                <a:lnTo>
                  <a:pt x="613041" y="76693"/>
                </a:lnTo>
                <a:lnTo>
                  <a:pt x="613041" y="87139"/>
                </a:lnTo>
                <a:lnTo>
                  <a:pt x="618127" y="87139"/>
                </a:lnTo>
                <a:lnTo>
                  <a:pt x="618127" y="108030"/>
                </a:lnTo>
                <a:lnTo>
                  <a:pt x="613041" y="111603"/>
                </a:lnTo>
                <a:lnTo>
                  <a:pt x="619324" y="111603"/>
                </a:lnTo>
                <a:lnTo>
                  <a:pt x="619324" y="117376"/>
                </a:lnTo>
                <a:lnTo>
                  <a:pt x="622914" y="117376"/>
                </a:lnTo>
                <a:lnTo>
                  <a:pt x="622914" y="139642"/>
                </a:lnTo>
                <a:lnTo>
                  <a:pt x="619324" y="141841"/>
                </a:lnTo>
                <a:lnTo>
                  <a:pt x="622914" y="141841"/>
                </a:lnTo>
                <a:lnTo>
                  <a:pt x="622914" y="155860"/>
                </a:lnTo>
                <a:lnTo>
                  <a:pt x="628000" y="159434"/>
                </a:lnTo>
                <a:lnTo>
                  <a:pt x="628000" y="163832"/>
                </a:lnTo>
                <a:lnTo>
                  <a:pt x="631890" y="165206"/>
                </a:lnTo>
                <a:lnTo>
                  <a:pt x="635779" y="165206"/>
                </a:lnTo>
                <a:lnTo>
                  <a:pt x="635779" y="173178"/>
                </a:lnTo>
                <a:lnTo>
                  <a:pt x="649542" y="173178"/>
                </a:lnTo>
                <a:lnTo>
                  <a:pt x="649542" y="176752"/>
                </a:lnTo>
                <a:lnTo>
                  <a:pt x="653432" y="176752"/>
                </a:lnTo>
                <a:lnTo>
                  <a:pt x="653432" y="187197"/>
                </a:lnTo>
                <a:lnTo>
                  <a:pt x="669887" y="187197"/>
                </a:lnTo>
                <a:lnTo>
                  <a:pt x="669887" y="191870"/>
                </a:lnTo>
                <a:lnTo>
                  <a:pt x="673777" y="191870"/>
                </a:lnTo>
                <a:lnTo>
                  <a:pt x="673777" y="192970"/>
                </a:lnTo>
                <a:lnTo>
                  <a:pt x="676170" y="192970"/>
                </a:lnTo>
                <a:lnTo>
                  <a:pt x="673777" y="196543"/>
                </a:lnTo>
                <a:lnTo>
                  <a:pt x="673777" y="201216"/>
                </a:lnTo>
                <a:lnTo>
                  <a:pt x="676170" y="204790"/>
                </a:lnTo>
                <a:lnTo>
                  <a:pt x="676170" y="215236"/>
                </a:lnTo>
                <a:lnTo>
                  <a:pt x="673777" y="215236"/>
                </a:lnTo>
                <a:lnTo>
                  <a:pt x="673777" y="217435"/>
                </a:lnTo>
                <a:lnTo>
                  <a:pt x="669887" y="217435"/>
                </a:lnTo>
                <a:lnTo>
                  <a:pt x="669887" y="232554"/>
                </a:lnTo>
                <a:lnTo>
                  <a:pt x="665998" y="232554"/>
                </a:lnTo>
                <a:lnTo>
                  <a:pt x="665998" y="236127"/>
                </a:lnTo>
                <a:lnTo>
                  <a:pt x="662407" y="236127"/>
                </a:lnTo>
                <a:lnTo>
                  <a:pt x="662407" y="249047"/>
                </a:lnTo>
                <a:lnTo>
                  <a:pt x="665998" y="252345"/>
                </a:lnTo>
                <a:lnTo>
                  <a:pt x="665998" y="255919"/>
                </a:lnTo>
                <a:lnTo>
                  <a:pt x="669887" y="260592"/>
                </a:lnTo>
                <a:lnTo>
                  <a:pt x="680060" y="260592"/>
                </a:lnTo>
                <a:lnTo>
                  <a:pt x="683949" y="264166"/>
                </a:lnTo>
                <a:lnTo>
                  <a:pt x="683949" y="267464"/>
                </a:lnTo>
                <a:lnTo>
                  <a:pt x="687539" y="267464"/>
                </a:lnTo>
                <a:lnTo>
                  <a:pt x="687539" y="276810"/>
                </a:lnTo>
                <a:lnTo>
                  <a:pt x="692626" y="276810"/>
                </a:lnTo>
                <a:lnTo>
                  <a:pt x="692626" y="283957"/>
                </a:lnTo>
                <a:lnTo>
                  <a:pt x="696515" y="283957"/>
                </a:lnTo>
                <a:lnTo>
                  <a:pt x="696515" y="291929"/>
                </a:lnTo>
                <a:lnTo>
                  <a:pt x="700405" y="291929"/>
                </a:lnTo>
                <a:lnTo>
                  <a:pt x="700405" y="311721"/>
                </a:lnTo>
                <a:lnTo>
                  <a:pt x="700405" y="308147"/>
                </a:lnTo>
                <a:lnTo>
                  <a:pt x="692626" y="308147"/>
                </a:lnTo>
                <a:lnTo>
                  <a:pt x="692626" y="304849"/>
                </a:lnTo>
                <a:lnTo>
                  <a:pt x="673777" y="304849"/>
                </a:lnTo>
                <a:lnTo>
                  <a:pt x="673777" y="308147"/>
                </a:lnTo>
                <a:lnTo>
                  <a:pt x="669887" y="308147"/>
                </a:lnTo>
                <a:lnTo>
                  <a:pt x="669887" y="311721"/>
                </a:lnTo>
                <a:lnTo>
                  <a:pt x="665998" y="311721"/>
                </a:lnTo>
                <a:lnTo>
                  <a:pt x="665998" y="315294"/>
                </a:lnTo>
                <a:lnTo>
                  <a:pt x="657321" y="315294"/>
                </a:lnTo>
                <a:lnTo>
                  <a:pt x="657321" y="319967"/>
                </a:lnTo>
                <a:lnTo>
                  <a:pt x="653432" y="319967"/>
                </a:lnTo>
                <a:lnTo>
                  <a:pt x="653432" y="324641"/>
                </a:lnTo>
                <a:lnTo>
                  <a:pt x="649542" y="324641"/>
                </a:lnTo>
                <a:lnTo>
                  <a:pt x="649542" y="329314"/>
                </a:lnTo>
                <a:lnTo>
                  <a:pt x="643259" y="329314"/>
                </a:lnTo>
                <a:lnTo>
                  <a:pt x="643259" y="336186"/>
                </a:lnTo>
                <a:lnTo>
                  <a:pt x="631890" y="336186"/>
                </a:lnTo>
                <a:lnTo>
                  <a:pt x="631890" y="339759"/>
                </a:lnTo>
                <a:lnTo>
                  <a:pt x="635779" y="339759"/>
                </a:lnTo>
                <a:lnTo>
                  <a:pt x="635779" y="345532"/>
                </a:lnTo>
                <a:lnTo>
                  <a:pt x="631890" y="345532"/>
                </a:lnTo>
                <a:lnTo>
                  <a:pt x="631890" y="349105"/>
                </a:lnTo>
                <a:lnTo>
                  <a:pt x="618127" y="349105"/>
                </a:lnTo>
                <a:lnTo>
                  <a:pt x="613041" y="352404"/>
                </a:lnTo>
                <a:lnTo>
                  <a:pt x="605262" y="352404"/>
                </a:lnTo>
                <a:lnTo>
                  <a:pt x="605262" y="355978"/>
                </a:lnTo>
                <a:lnTo>
                  <a:pt x="601672" y="355978"/>
                </a:lnTo>
                <a:lnTo>
                  <a:pt x="601672" y="364224"/>
                </a:lnTo>
                <a:lnTo>
                  <a:pt x="597782" y="364224"/>
                </a:lnTo>
                <a:lnTo>
                  <a:pt x="597782" y="367523"/>
                </a:lnTo>
                <a:lnTo>
                  <a:pt x="587610" y="367523"/>
                </a:lnTo>
                <a:lnTo>
                  <a:pt x="587610" y="369997"/>
                </a:lnTo>
                <a:lnTo>
                  <a:pt x="582523" y="369997"/>
                </a:lnTo>
                <a:lnTo>
                  <a:pt x="582523" y="373295"/>
                </a:lnTo>
                <a:lnTo>
                  <a:pt x="571154" y="373295"/>
                </a:lnTo>
                <a:lnTo>
                  <a:pt x="571154" y="369997"/>
                </a:lnTo>
                <a:lnTo>
                  <a:pt x="567265" y="369997"/>
                </a:lnTo>
                <a:lnTo>
                  <a:pt x="567265" y="367523"/>
                </a:lnTo>
                <a:lnTo>
                  <a:pt x="563674" y="367523"/>
                </a:lnTo>
                <a:lnTo>
                  <a:pt x="563674" y="364224"/>
                </a:lnTo>
                <a:lnTo>
                  <a:pt x="553502" y="364224"/>
                </a:lnTo>
                <a:lnTo>
                  <a:pt x="553502" y="367523"/>
                </a:lnTo>
                <a:lnTo>
                  <a:pt x="548416" y="367523"/>
                </a:lnTo>
                <a:lnTo>
                  <a:pt x="548416" y="364224"/>
                </a:lnTo>
                <a:lnTo>
                  <a:pt x="544526" y="364224"/>
                </a:lnTo>
                <a:lnTo>
                  <a:pt x="544526" y="360651"/>
                </a:lnTo>
                <a:lnTo>
                  <a:pt x="540637" y="360651"/>
                </a:lnTo>
                <a:lnTo>
                  <a:pt x="540637" y="355978"/>
                </a:lnTo>
                <a:lnTo>
                  <a:pt x="537046" y="355978"/>
                </a:lnTo>
                <a:lnTo>
                  <a:pt x="537046" y="352404"/>
                </a:lnTo>
                <a:lnTo>
                  <a:pt x="522985" y="352404"/>
                </a:lnTo>
                <a:lnTo>
                  <a:pt x="517898" y="349105"/>
                </a:lnTo>
                <a:lnTo>
                  <a:pt x="517898" y="345532"/>
                </a:lnTo>
                <a:lnTo>
                  <a:pt x="514009" y="345532"/>
                </a:lnTo>
                <a:lnTo>
                  <a:pt x="514009" y="343058"/>
                </a:lnTo>
                <a:lnTo>
                  <a:pt x="510419" y="339759"/>
                </a:lnTo>
                <a:lnTo>
                  <a:pt x="510419" y="336186"/>
                </a:lnTo>
                <a:lnTo>
                  <a:pt x="506529" y="336186"/>
                </a:lnTo>
                <a:lnTo>
                  <a:pt x="506529" y="329314"/>
                </a:lnTo>
                <a:lnTo>
                  <a:pt x="504136" y="329314"/>
                </a:lnTo>
                <a:lnTo>
                  <a:pt x="504136" y="321067"/>
                </a:lnTo>
                <a:lnTo>
                  <a:pt x="496357" y="321067"/>
                </a:lnTo>
                <a:lnTo>
                  <a:pt x="500246" y="324641"/>
                </a:lnTo>
                <a:lnTo>
                  <a:pt x="500246" y="332612"/>
                </a:lnTo>
                <a:lnTo>
                  <a:pt x="504136" y="332612"/>
                </a:lnTo>
                <a:lnTo>
                  <a:pt x="504136" y="336186"/>
                </a:lnTo>
                <a:lnTo>
                  <a:pt x="496357" y="336186"/>
                </a:lnTo>
                <a:lnTo>
                  <a:pt x="496357" y="339759"/>
                </a:lnTo>
                <a:lnTo>
                  <a:pt x="492467" y="336186"/>
                </a:lnTo>
                <a:lnTo>
                  <a:pt x="492467" y="332612"/>
                </a:lnTo>
                <a:lnTo>
                  <a:pt x="488877" y="332612"/>
                </a:lnTo>
                <a:lnTo>
                  <a:pt x="488877" y="336186"/>
                </a:lnTo>
                <a:lnTo>
                  <a:pt x="483791" y="332612"/>
                </a:lnTo>
                <a:lnTo>
                  <a:pt x="479901" y="332612"/>
                </a:lnTo>
                <a:lnTo>
                  <a:pt x="479901" y="329314"/>
                </a:lnTo>
                <a:lnTo>
                  <a:pt x="478704" y="329314"/>
                </a:lnTo>
                <a:lnTo>
                  <a:pt x="473618" y="332612"/>
                </a:lnTo>
                <a:lnTo>
                  <a:pt x="469729" y="332612"/>
                </a:lnTo>
                <a:lnTo>
                  <a:pt x="469729" y="324641"/>
                </a:lnTo>
                <a:lnTo>
                  <a:pt x="466138" y="324641"/>
                </a:lnTo>
                <a:lnTo>
                  <a:pt x="466138" y="319967"/>
                </a:lnTo>
                <a:lnTo>
                  <a:pt x="462249" y="315294"/>
                </a:lnTo>
                <a:lnTo>
                  <a:pt x="453273" y="315294"/>
                </a:lnTo>
                <a:lnTo>
                  <a:pt x="453273" y="311721"/>
                </a:lnTo>
                <a:lnTo>
                  <a:pt x="452076" y="311721"/>
                </a:lnTo>
                <a:lnTo>
                  <a:pt x="452076" y="308147"/>
                </a:lnTo>
                <a:lnTo>
                  <a:pt x="448187" y="308147"/>
                </a:lnTo>
                <a:lnTo>
                  <a:pt x="448187" y="315294"/>
                </a:lnTo>
                <a:lnTo>
                  <a:pt x="444597" y="315294"/>
                </a:lnTo>
                <a:lnTo>
                  <a:pt x="444597" y="319967"/>
                </a:lnTo>
                <a:lnTo>
                  <a:pt x="439510" y="319967"/>
                </a:lnTo>
                <a:lnTo>
                  <a:pt x="439510" y="321067"/>
                </a:lnTo>
                <a:lnTo>
                  <a:pt x="435621" y="324641"/>
                </a:lnTo>
                <a:lnTo>
                  <a:pt x="435621" y="329314"/>
                </a:lnTo>
                <a:lnTo>
                  <a:pt x="431731" y="329314"/>
                </a:lnTo>
                <a:lnTo>
                  <a:pt x="431731" y="324641"/>
                </a:lnTo>
                <a:lnTo>
                  <a:pt x="414079" y="324641"/>
                </a:lnTo>
                <a:lnTo>
                  <a:pt x="414079" y="329314"/>
                </a:lnTo>
                <a:lnTo>
                  <a:pt x="408993" y="329314"/>
                </a:lnTo>
                <a:lnTo>
                  <a:pt x="408993" y="336186"/>
                </a:lnTo>
                <a:lnTo>
                  <a:pt x="414079" y="336186"/>
                </a:lnTo>
                <a:lnTo>
                  <a:pt x="408993" y="339759"/>
                </a:lnTo>
                <a:lnTo>
                  <a:pt x="405103" y="336186"/>
                </a:lnTo>
                <a:lnTo>
                  <a:pt x="397624" y="336186"/>
                </a:lnTo>
                <a:lnTo>
                  <a:pt x="397624" y="339759"/>
                </a:lnTo>
                <a:lnTo>
                  <a:pt x="401513" y="339759"/>
                </a:lnTo>
                <a:lnTo>
                  <a:pt x="401513" y="343058"/>
                </a:lnTo>
                <a:lnTo>
                  <a:pt x="397624" y="343058"/>
                </a:lnTo>
                <a:lnTo>
                  <a:pt x="397624" y="349105"/>
                </a:lnTo>
                <a:lnTo>
                  <a:pt x="395230" y="349105"/>
                </a:lnTo>
                <a:lnTo>
                  <a:pt x="395230" y="352404"/>
                </a:lnTo>
                <a:lnTo>
                  <a:pt x="391341" y="352404"/>
                </a:lnTo>
                <a:lnTo>
                  <a:pt x="391341" y="355978"/>
                </a:lnTo>
                <a:lnTo>
                  <a:pt x="387451" y="355978"/>
                </a:lnTo>
                <a:lnTo>
                  <a:pt x="383562" y="360651"/>
                </a:lnTo>
                <a:lnTo>
                  <a:pt x="374885" y="360651"/>
                </a:lnTo>
                <a:lnTo>
                  <a:pt x="374885" y="364224"/>
                </a:lnTo>
                <a:lnTo>
                  <a:pt x="370996" y="364224"/>
                </a:lnTo>
                <a:lnTo>
                  <a:pt x="370996" y="360651"/>
                </a:lnTo>
                <a:lnTo>
                  <a:pt x="369799" y="355978"/>
                </a:lnTo>
                <a:lnTo>
                  <a:pt x="364713" y="360651"/>
                </a:lnTo>
                <a:lnTo>
                  <a:pt x="357233" y="360651"/>
                </a:lnTo>
                <a:lnTo>
                  <a:pt x="353344" y="364224"/>
                </a:lnTo>
                <a:lnTo>
                  <a:pt x="357233" y="364224"/>
                </a:lnTo>
                <a:lnTo>
                  <a:pt x="353344" y="367523"/>
                </a:lnTo>
                <a:lnTo>
                  <a:pt x="344368" y="367523"/>
                </a:lnTo>
                <a:lnTo>
                  <a:pt x="344368" y="369997"/>
                </a:lnTo>
                <a:lnTo>
                  <a:pt x="340478" y="369997"/>
                </a:lnTo>
                <a:lnTo>
                  <a:pt x="340478" y="367523"/>
                </a:lnTo>
                <a:lnTo>
                  <a:pt x="339282" y="367523"/>
                </a:lnTo>
                <a:lnTo>
                  <a:pt x="339282" y="345532"/>
                </a:lnTo>
                <a:lnTo>
                  <a:pt x="340478" y="345532"/>
                </a:lnTo>
                <a:lnTo>
                  <a:pt x="339282" y="345532"/>
                </a:lnTo>
                <a:lnTo>
                  <a:pt x="340478" y="343058"/>
                </a:lnTo>
                <a:lnTo>
                  <a:pt x="340478" y="339759"/>
                </a:lnTo>
                <a:lnTo>
                  <a:pt x="339282" y="339759"/>
                </a:lnTo>
                <a:lnTo>
                  <a:pt x="334195" y="336186"/>
                </a:lnTo>
                <a:lnTo>
                  <a:pt x="330605" y="336186"/>
                </a:lnTo>
                <a:lnTo>
                  <a:pt x="330605" y="332612"/>
                </a:lnTo>
                <a:lnTo>
                  <a:pt x="326716" y="336186"/>
                </a:lnTo>
                <a:lnTo>
                  <a:pt x="326716" y="332612"/>
                </a:lnTo>
                <a:lnTo>
                  <a:pt x="326716" y="336186"/>
                </a:lnTo>
                <a:lnTo>
                  <a:pt x="326716" y="332612"/>
                </a:lnTo>
                <a:lnTo>
                  <a:pt x="319236" y="332612"/>
                </a:lnTo>
                <a:lnTo>
                  <a:pt x="319236" y="329314"/>
                </a:lnTo>
                <a:lnTo>
                  <a:pt x="319236" y="332612"/>
                </a:lnTo>
                <a:lnTo>
                  <a:pt x="314150" y="332612"/>
                </a:lnTo>
                <a:lnTo>
                  <a:pt x="314150" y="329314"/>
                </a:lnTo>
                <a:lnTo>
                  <a:pt x="312654" y="329314"/>
                </a:lnTo>
                <a:lnTo>
                  <a:pt x="312654" y="343058"/>
                </a:lnTo>
                <a:lnTo>
                  <a:pt x="309063" y="345532"/>
                </a:lnTo>
                <a:lnTo>
                  <a:pt x="309063" y="349105"/>
                </a:lnTo>
                <a:lnTo>
                  <a:pt x="305174" y="349105"/>
                </a:lnTo>
                <a:lnTo>
                  <a:pt x="305174" y="352404"/>
                </a:lnTo>
                <a:lnTo>
                  <a:pt x="286026" y="352404"/>
                </a:lnTo>
                <a:lnTo>
                  <a:pt x="286026" y="355978"/>
                </a:lnTo>
                <a:lnTo>
                  <a:pt x="282435" y="355978"/>
                </a:lnTo>
                <a:lnTo>
                  <a:pt x="282435" y="352404"/>
                </a:lnTo>
                <a:lnTo>
                  <a:pt x="278546" y="352404"/>
                </a:lnTo>
                <a:lnTo>
                  <a:pt x="282435" y="352404"/>
                </a:lnTo>
                <a:lnTo>
                  <a:pt x="282435" y="349105"/>
                </a:lnTo>
                <a:lnTo>
                  <a:pt x="269570" y="349105"/>
                </a:lnTo>
                <a:lnTo>
                  <a:pt x="269570" y="345532"/>
                </a:lnTo>
                <a:lnTo>
                  <a:pt x="265980" y="349122"/>
                </a:lnTo>
                <a:lnTo>
                  <a:pt x="265980" y="352404"/>
                </a:lnTo>
                <a:lnTo>
                  <a:pt x="251918" y="352404"/>
                </a:lnTo>
                <a:lnTo>
                  <a:pt x="248028" y="355978"/>
                </a:lnTo>
                <a:lnTo>
                  <a:pt x="244438" y="360651"/>
                </a:lnTo>
                <a:lnTo>
                  <a:pt x="248028" y="360651"/>
                </a:lnTo>
                <a:lnTo>
                  <a:pt x="248028" y="364224"/>
                </a:lnTo>
                <a:lnTo>
                  <a:pt x="244438" y="364224"/>
                </a:lnTo>
                <a:lnTo>
                  <a:pt x="244438" y="367523"/>
                </a:lnTo>
                <a:lnTo>
                  <a:pt x="235462" y="367523"/>
                </a:lnTo>
                <a:lnTo>
                  <a:pt x="235462" y="364224"/>
                </a:lnTo>
                <a:lnTo>
                  <a:pt x="217810" y="364224"/>
                </a:lnTo>
                <a:lnTo>
                  <a:pt x="217810" y="367523"/>
                </a:lnTo>
                <a:lnTo>
                  <a:pt x="213921" y="367523"/>
                </a:lnTo>
                <a:lnTo>
                  <a:pt x="213921" y="364224"/>
                </a:lnTo>
                <a:lnTo>
                  <a:pt x="210330" y="364224"/>
                </a:lnTo>
                <a:lnTo>
                  <a:pt x="210330" y="360651"/>
                </a:lnTo>
                <a:lnTo>
                  <a:pt x="205244" y="360651"/>
                </a:lnTo>
                <a:lnTo>
                  <a:pt x="205244" y="355978"/>
                </a:lnTo>
                <a:lnTo>
                  <a:pt x="201355" y="355978"/>
                </a:lnTo>
                <a:lnTo>
                  <a:pt x="201355" y="352404"/>
                </a:lnTo>
                <a:lnTo>
                  <a:pt x="200158" y="349105"/>
                </a:lnTo>
                <a:lnTo>
                  <a:pt x="200158" y="352404"/>
                </a:lnTo>
                <a:lnTo>
                  <a:pt x="195072" y="352404"/>
                </a:lnTo>
                <a:lnTo>
                  <a:pt x="195072" y="355978"/>
                </a:lnTo>
                <a:lnTo>
                  <a:pt x="191182" y="355978"/>
                </a:lnTo>
                <a:lnTo>
                  <a:pt x="191182" y="360651"/>
                </a:lnTo>
                <a:lnTo>
                  <a:pt x="187293" y="360651"/>
                </a:lnTo>
                <a:lnTo>
                  <a:pt x="187293" y="364224"/>
                </a:lnTo>
                <a:lnTo>
                  <a:pt x="183702" y="364224"/>
                </a:lnTo>
                <a:lnTo>
                  <a:pt x="183702" y="367523"/>
                </a:lnTo>
                <a:lnTo>
                  <a:pt x="174727" y="367523"/>
                </a:lnTo>
                <a:lnTo>
                  <a:pt x="174727" y="369997"/>
                </a:lnTo>
                <a:lnTo>
                  <a:pt x="173530" y="369997"/>
                </a:lnTo>
                <a:lnTo>
                  <a:pt x="173530" y="376869"/>
                </a:lnTo>
                <a:lnTo>
                  <a:pt x="169641" y="376869"/>
                </a:lnTo>
                <a:lnTo>
                  <a:pt x="169641" y="380443"/>
                </a:lnTo>
                <a:lnTo>
                  <a:pt x="165751" y="384016"/>
                </a:lnTo>
                <a:lnTo>
                  <a:pt x="165751" y="388414"/>
                </a:lnTo>
                <a:lnTo>
                  <a:pt x="165751" y="384016"/>
                </a:lnTo>
                <a:lnTo>
                  <a:pt x="160665" y="384016"/>
                </a:lnTo>
                <a:lnTo>
                  <a:pt x="160665" y="380443"/>
                </a:lnTo>
                <a:lnTo>
                  <a:pt x="160665" y="384016"/>
                </a:lnTo>
                <a:lnTo>
                  <a:pt x="157075" y="384016"/>
                </a:lnTo>
                <a:lnTo>
                  <a:pt x="157075" y="380443"/>
                </a:lnTo>
                <a:lnTo>
                  <a:pt x="157075" y="384016"/>
                </a:lnTo>
                <a:lnTo>
                  <a:pt x="146902" y="384016"/>
                </a:lnTo>
                <a:lnTo>
                  <a:pt x="146902" y="388414"/>
                </a:lnTo>
                <a:lnTo>
                  <a:pt x="146902" y="384016"/>
                </a:lnTo>
                <a:lnTo>
                  <a:pt x="143013" y="384016"/>
                </a:lnTo>
                <a:lnTo>
                  <a:pt x="143013" y="380443"/>
                </a:lnTo>
                <a:lnTo>
                  <a:pt x="139123" y="380443"/>
                </a:lnTo>
                <a:lnTo>
                  <a:pt x="143013" y="380443"/>
                </a:lnTo>
                <a:lnTo>
                  <a:pt x="139123" y="380443"/>
                </a:lnTo>
                <a:lnTo>
                  <a:pt x="139123" y="376869"/>
                </a:lnTo>
                <a:lnTo>
                  <a:pt x="143013" y="376869"/>
                </a:lnTo>
                <a:lnTo>
                  <a:pt x="139123" y="376869"/>
                </a:lnTo>
                <a:lnTo>
                  <a:pt x="139123" y="373295"/>
                </a:lnTo>
                <a:lnTo>
                  <a:pt x="135533" y="373295"/>
                </a:lnTo>
                <a:lnTo>
                  <a:pt x="135533" y="376869"/>
                </a:lnTo>
                <a:lnTo>
                  <a:pt x="135533" y="373295"/>
                </a:lnTo>
                <a:lnTo>
                  <a:pt x="135533" y="376869"/>
                </a:lnTo>
                <a:lnTo>
                  <a:pt x="119077" y="376869"/>
                </a:lnTo>
                <a:lnTo>
                  <a:pt x="122668" y="380460"/>
                </a:lnTo>
                <a:lnTo>
                  <a:pt x="119077" y="380460"/>
                </a:lnTo>
                <a:lnTo>
                  <a:pt x="122668" y="384051"/>
                </a:lnTo>
                <a:lnTo>
                  <a:pt x="122668" y="395561"/>
                </a:lnTo>
                <a:lnTo>
                  <a:pt x="126557" y="395561"/>
                </a:lnTo>
                <a:lnTo>
                  <a:pt x="126557" y="404907"/>
                </a:lnTo>
                <a:lnTo>
                  <a:pt x="130447" y="404907"/>
                </a:lnTo>
                <a:lnTo>
                  <a:pt x="130447" y="420026"/>
                </a:lnTo>
                <a:lnTo>
                  <a:pt x="126557" y="421126"/>
                </a:lnTo>
                <a:lnTo>
                  <a:pt x="130447" y="421126"/>
                </a:lnTo>
                <a:lnTo>
                  <a:pt x="130447" y="424699"/>
                </a:lnTo>
                <a:lnTo>
                  <a:pt x="135533" y="424699"/>
                </a:lnTo>
                <a:lnTo>
                  <a:pt x="135533" y="429372"/>
                </a:lnTo>
                <a:lnTo>
                  <a:pt x="139123" y="429372"/>
                </a:lnTo>
                <a:lnTo>
                  <a:pt x="139123" y="432671"/>
                </a:lnTo>
                <a:lnTo>
                  <a:pt x="135533" y="436261"/>
                </a:lnTo>
                <a:lnTo>
                  <a:pt x="135533" y="432671"/>
                </a:lnTo>
                <a:lnTo>
                  <a:pt x="122668" y="432671"/>
                </a:lnTo>
                <a:lnTo>
                  <a:pt x="119077" y="429372"/>
                </a:lnTo>
                <a:lnTo>
                  <a:pt x="112495" y="429372"/>
                </a:lnTo>
                <a:lnTo>
                  <a:pt x="112495" y="420026"/>
                </a:lnTo>
                <a:lnTo>
                  <a:pt x="108905" y="420026"/>
                </a:lnTo>
                <a:lnTo>
                  <a:pt x="108905" y="415353"/>
                </a:lnTo>
                <a:lnTo>
                  <a:pt x="105015" y="415353"/>
                </a:lnTo>
                <a:lnTo>
                  <a:pt x="105015" y="420026"/>
                </a:lnTo>
                <a:lnTo>
                  <a:pt x="96040" y="420026"/>
                </a:lnTo>
                <a:lnTo>
                  <a:pt x="96040" y="415353"/>
                </a:lnTo>
                <a:lnTo>
                  <a:pt x="74797" y="415353"/>
                </a:lnTo>
                <a:lnTo>
                  <a:pt x="70908" y="420026"/>
                </a:lnTo>
                <a:lnTo>
                  <a:pt x="64625" y="420026"/>
                </a:lnTo>
                <a:lnTo>
                  <a:pt x="64625" y="415353"/>
                </a:lnTo>
                <a:lnTo>
                  <a:pt x="60735" y="415353"/>
                </a:lnTo>
                <a:lnTo>
                  <a:pt x="55649" y="411780"/>
                </a:lnTo>
                <a:lnTo>
                  <a:pt x="55649" y="408206"/>
                </a:lnTo>
                <a:lnTo>
                  <a:pt x="51759" y="404907"/>
                </a:lnTo>
                <a:lnTo>
                  <a:pt x="48169" y="404907"/>
                </a:lnTo>
                <a:lnTo>
                  <a:pt x="48169" y="401334"/>
                </a:lnTo>
                <a:lnTo>
                  <a:pt x="40390" y="401334"/>
                </a:lnTo>
                <a:lnTo>
                  <a:pt x="40390" y="391988"/>
                </a:lnTo>
                <a:lnTo>
                  <a:pt x="44280" y="391988"/>
                </a:lnTo>
                <a:lnTo>
                  <a:pt x="44280" y="376869"/>
                </a:lnTo>
                <a:lnTo>
                  <a:pt x="40390" y="376869"/>
                </a:lnTo>
                <a:lnTo>
                  <a:pt x="40390" y="360651"/>
                </a:lnTo>
                <a:lnTo>
                  <a:pt x="35304" y="360651"/>
                </a:lnTo>
                <a:lnTo>
                  <a:pt x="35304" y="352404"/>
                </a:lnTo>
                <a:lnTo>
                  <a:pt x="34107" y="352404"/>
                </a:lnTo>
                <a:lnTo>
                  <a:pt x="34107" y="349105"/>
                </a:lnTo>
                <a:lnTo>
                  <a:pt x="30218" y="349105"/>
                </a:lnTo>
                <a:lnTo>
                  <a:pt x="30218" y="345532"/>
                </a:lnTo>
                <a:lnTo>
                  <a:pt x="26627" y="345532"/>
                </a:lnTo>
                <a:lnTo>
                  <a:pt x="30218" y="345532"/>
                </a:lnTo>
                <a:lnTo>
                  <a:pt x="30218" y="343058"/>
                </a:lnTo>
                <a:lnTo>
                  <a:pt x="26627" y="343058"/>
                </a:lnTo>
                <a:lnTo>
                  <a:pt x="26627" y="332612"/>
                </a:lnTo>
                <a:lnTo>
                  <a:pt x="21541" y="332612"/>
                </a:lnTo>
                <a:lnTo>
                  <a:pt x="21541" y="324641"/>
                </a:lnTo>
                <a:lnTo>
                  <a:pt x="17652" y="324641"/>
                </a:lnTo>
                <a:lnTo>
                  <a:pt x="21541" y="321067"/>
                </a:lnTo>
                <a:lnTo>
                  <a:pt x="17652" y="321067"/>
                </a:lnTo>
                <a:lnTo>
                  <a:pt x="17652" y="319967"/>
                </a:lnTo>
                <a:lnTo>
                  <a:pt x="13762" y="319967"/>
                </a:lnTo>
                <a:lnTo>
                  <a:pt x="13762" y="315294"/>
                </a:lnTo>
                <a:lnTo>
                  <a:pt x="17652" y="315294"/>
                </a:lnTo>
                <a:lnTo>
                  <a:pt x="17652" y="304849"/>
                </a:lnTo>
                <a:lnTo>
                  <a:pt x="13762" y="304849"/>
                </a:lnTo>
                <a:lnTo>
                  <a:pt x="13762" y="296602"/>
                </a:lnTo>
                <a:lnTo>
                  <a:pt x="10172" y="293012"/>
                </a:lnTo>
                <a:lnTo>
                  <a:pt x="7479" y="293012"/>
                </a:lnTo>
                <a:lnTo>
                  <a:pt x="7479" y="287256"/>
                </a:lnTo>
                <a:lnTo>
                  <a:pt x="3590" y="287256"/>
                </a:lnTo>
                <a:lnTo>
                  <a:pt x="3590" y="276810"/>
                </a:lnTo>
                <a:lnTo>
                  <a:pt x="0" y="276810"/>
                </a:lnTo>
                <a:lnTo>
                  <a:pt x="0" y="264166"/>
                </a:lnTo>
                <a:lnTo>
                  <a:pt x="3590" y="264166"/>
                </a:lnTo>
                <a:lnTo>
                  <a:pt x="7479" y="260592"/>
                </a:lnTo>
                <a:lnTo>
                  <a:pt x="7479" y="264166"/>
                </a:lnTo>
                <a:lnTo>
                  <a:pt x="7479" y="255919"/>
                </a:lnTo>
                <a:lnTo>
                  <a:pt x="17652" y="255919"/>
                </a:lnTo>
                <a:lnTo>
                  <a:pt x="17652" y="252345"/>
                </a:lnTo>
                <a:lnTo>
                  <a:pt x="21541" y="249047"/>
                </a:lnTo>
                <a:lnTo>
                  <a:pt x="34107" y="249047"/>
                </a:lnTo>
                <a:lnTo>
                  <a:pt x="34107" y="245473"/>
                </a:lnTo>
                <a:lnTo>
                  <a:pt x="35304" y="245473"/>
                </a:lnTo>
                <a:lnTo>
                  <a:pt x="35304" y="241900"/>
                </a:lnTo>
                <a:lnTo>
                  <a:pt x="40390" y="239701"/>
                </a:lnTo>
                <a:lnTo>
                  <a:pt x="40390" y="241900"/>
                </a:lnTo>
                <a:lnTo>
                  <a:pt x="55649" y="241900"/>
                </a:lnTo>
                <a:lnTo>
                  <a:pt x="55649" y="239701"/>
                </a:lnTo>
                <a:lnTo>
                  <a:pt x="55649" y="241900"/>
                </a:lnTo>
                <a:lnTo>
                  <a:pt x="64625" y="241900"/>
                </a:lnTo>
                <a:lnTo>
                  <a:pt x="64625" y="232554"/>
                </a:lnTo>
                <a:lnTo>
                  <a:pt x="65821" y="232554"/>
                </a:lnTo>
                <a:lnTo>
                  <a:pt x="65821" y="224582"/>
                </a:lnTo>
                <a:lnTo>
                  <a:pt x="64625" y="224582"/>
                </a:lnTo>
                <a:lnTo>
                  <a:pt x="86166" y="224582"/>
                </a:lnTo>
                <a:lnTo>
                  <a:pt x="86166" y="221008"/>
                </a:lnTo>
                <a:lnTo>
                  <a:pt x="91253" y="221008"/>
                </a:lnTo>
                <a:lnTo>
                  <a:pt x="91253" y="217435"/>
                </a:lnTo>
                <a:lnTo>
                  <a:pt x="96040" y="217435"/>
                </a:lnTo>
                <a:lnTo>
                  <a:pt x="96040" y="221008"/>
                </a:lnTo>
                <a:lnTo>
                  <a:pt x="101126" y="221008"/>
                </a:lnTo>
                <a:lnTo>
                  <a:pt x="101126" y="217435"/>
                </a:lnTo>
                <a:lnTo>
                  <a:pt x="105015" y="217435"/>
                </a:lnTo>
                <a:lnTo>
                  <a:pt x="108905" y="221008"/>
                </a:lnTo>
                <a:lnTo>
                  <a:pt x="108905" y="227880"/>
                </a:lnTo>
                <a:lnTo>
                  <a:pt x="112495" y="232554"/>
                </a:lnTo>
                <a:lnTo>
                  <a:pt x="108905" y="232554"/>
                </a:lnTo>
                <a:lnTo>
                  <a:pt x="108905" y="239701"/>
                </a:lnTo>
                <a:lnTo>
                  <a:pt x="112495" y="239701"/>
                </a:lnTo>
                <a:lnTo>
                  <a:pt x="112495" y="249047"/>
                </a:lnTo>
                <a:lnTo>
                  <a:pt x="119077" y="249047"/>
                </a:lnTo>
                <a:lnTo>
                  <a:pt x="119077" y="241900"/>
                </a:lnTo>
                <a:lnTo>
                  <a:pt x="122668" y="241900"/>
                </a:lnTo>
                <a:lnTo>
                  <a:pt x="122668" y="239701"/>
                </a:lnTo>
                <a:lnTo>
                  <a:pt x="126557" y="239701"/>
                </a:lnTo>
                <a:lnTo>
                  <a:pt x="130447" y="241900"/>
                </a:lnTo>
                <a:lnTo>
                  <a:pt x="135533" y="241900"/>
                </a:lnTo>
                <a:lnTo>
                  <a:pt x="135533" y="245473"/>
                </a:lnTo>
                <a:lnTo>
                  <a:pt x="135533" y="239701"/>
                </a:lnTo>
                <a:lnTo>
                  <a:pt x="143013" y="239701"/>
                </a:lnTo>
                <a:lnTo>
                  <a:pt x="143013" y="241900"/>
                </a:lnTo>
                <a:lnTo>
                  <a:pt x="139123" y="241900"/>
                </a:lnTo>
                <a:lnTo>
                  <a:pt x="143013" y="241900"/>
                </a:lnTo>
                <a:lnTo>
                  <a:pt x="146902" y="245473"/>
                </a:lnTo>
                <a:lnTo>
                  <a:pt x="149296" y="249047"/>
                </a:lnTo>
                <a:lnTo>
                  <a:pt x="160665" y="249047"/>
                </a:lnTo>
                <a:lnTo>
                  <a:pt x="160665" y="252345"/>
                </a:lnTo>
                <a:lnTo>
                  <a:pt x="174727" y="252345"/>
                </a:lnTo>
                <a:lnTo>
                  <a:pt x="174727" y="260592"/>
                </a:lnTo>
                <a:lnTo>
                  <a:pt x="179813" y="260592"/>
                </a:lnTo>
                <a:lnTo>
                  <a:pt x="179813" y="264166"/>
                </a:lnTo>
                <a:lnTo>
                  <a:pt x="183702" y="264166"/>
                </a:lnTo>
                <a:lnTo>
                  <a:pt x="183702" y="260592"/>
                </a:lnTo>
                <a:lnTo>
                  <a:pt x="187293" y="260592"/>
                </a:lnTo>
                <a:lnTo>
                  <a:pt x="187293" y="264166"/>
                </a:lnTo>
                <a:lnTo>
                  <a:pt x="191182" y="264166"/>
                </a:lnTo>
                <a:lnTo>
                  <a:pt x="191182" y="260592"/>
                </a:lnTo>
                <a:lnTo>
                  <a:pt x="195072" y="260592"/>
                </a:lnTo>
                <a:lnTo>
                  <a:pt x="195072" y="267464"/>
                </a:lnTo>
                <a:lnTo>
                  <a:pt x="201355" y="267464"/>
                </a:lnTo>
                <a:lnTo>
                  <a:pt x="201355" y="264166"/>
                </a:lnTo>
                <a:lnTo>
                  <a:pt x="205244" y="264166"/>
                </a:lnTo>
                <a:lnTo>
                  <a:pt x="205244" y="255919"/>
                </a:lnTo>
                <a:lnTo>
                  <a:pt x="210330" y="255919"/>
                </a:lnTo>
                <a:lnTo>
                  <a:pt x="210330" y="252345"/>
                </a:lnTo>
                <a:lnTo>
                  <a:pt x="213921" y="252345"/>
                </a:lnTo>
                <a:lnTo>
                  <a:pt x="213921" y="245473"/>
                </a:lnTo>
                <a:lnTo>
                  <a:pt x="217810" y="245473"/>
                </a:lnTo>
                <a:lnTo>
                  <a:pt x="213921" y="245473"/>
                </a:lnTo>
                <a:lnTo>
                  <a:pt x="213921" y="236127"/>
                </a:lnTo>
                <a:lnTo>
                  <a:pt x="217810" y="236127"/>
                </a:lnTo>
                <a:lnTo>
                  <a:pt x="217810" y="232554"/>
                </a:lnTo>
                <a:lnTo>
                  <a:pt x="221700" y="232554"/>
                </a:lnTo>
                <a:lnTo>
                  <a:pt x="221700" y="227880"/>
                </a:lnTo>
                <a:lnTo>
                  <a:pt x="225290" y="227880"/>
                </a:lnTo>
                <a:lnTo>
                  <a:pt x="225290" y="224582"/>
                </a:lnTo>
                <a:lnTo>
                  <a:pt x="230376" y="224582"/>
                </a:lnTo>
                <a:lnTo>
                  <a:pt x="230376" y="221008"/>
                </a:lnTo>
                <a:lnTo>
                  <a:pt x="235462" y="221008"/>
                </a:lnTo>
                <a:lnTo>
                  <a:pt x="235462" y="211662"/>
                </a:lnTo>
                <a:lnTo>
                  <a:pt x="239352" y="211662"/>
                </a:lnTo>
                <a:lnTo>
                  <a:pt x="239352" y="208089"/>
                </a:lnTo>
                <a:lnTo>
                  <a:pt x="258201" y="208089"/>
                </a:lnTo>
                <a:lnTo>
                  <a:pt x="258201" y="204790"/>
                </a:lnTo>
                <a:lnTo>
                  <a:pt x="269570" y="204790"/>
                </a:lnTo>
                <a:lnTo>
                  <a:pt x="269570" y="201216"/>
                </a:lnTo>
                <a:lnTo>
                  <a:pt x="274656" y="201216"/>
                </a:lnTo>
                <a:lnTo>
                  <a:pt x="274656" y="196543"/>
                </a:lnTo>
                <a:lnTo>
                  <a:pt x="278546" y="196543"/>
                </a:lnTo>
                <a:lnTo>
                  <a:pt x="278546" y="187197"/>
                </a:lnTo>
                <a:lnTo>
                  <a:pt x="274656" y="183624"/>
                </a:lnTo>
                <a:lnTo>
                  <a:pt x="278546" y="183624"/>
                </a:lnTo>
                <a:lnTo>
                  <a:pt x="274656" y="180325"/>
                </a:lnTo>
                <a:lnTo>
                  <a:pt x="278546" y="176752"/>
                </a:lnTo>
                <a:lnTo>
                  <a:pt x="278546" y="168505"/>
                </a:lnTo>
                <a:lnTo>
                  <a:pt x="282435" y="165206"/>
                </a:lnTo>
                <a:lnTo>
                  <a:pt x="282435" y="159434"/>
                </a:lnTo>
                <a:lnTo>
                  <a:pt x="286026" y="155843"/>
                </a:lnTo>
                <a:lnTo>
                  <a:pt x="288718" y="155843"/>
                </a:lnTo>
                <a:lnTo>
                  <a:pt x="288718" y="152287"/>
                </a:lnTo>
                <a:lnTo>
                  <a:pt x="300088" y="152287"/>
                </a:lnTo>
                <a:lnTo>
                  <a:pt x="300088" y="148713"/>
                </a:lnTo>
                <a:lnTo>
                  <a:pt x="305174" y="148713"/>
                </a:lnTo>
                <a:lnTo>
                  <a:pt x="305174" y="132495"/>
                </a:lnTo>
                <a:lnTo>
                  <a:pt x="309063" y="132495"/>
                </a:lnTo>
                <a:lnTo>
                  <a:pt x="309063" y="136068"/>
                </a:lnTo>
                <a:lnTo>
                  <a:pt x="312654" y="136068"/>
                </a:lnTo>
                <a:lnTo>
                  <a:pt x="314150" y="139642"/>
                </a:lnTo>
                <a:lnTo>
                  <a:pt x="319236" y="141841"/>
                </a:lnTo>
                <a:lnTo>
                  <a:pt x="319236" y="139642"/>
                </a:lnTo>
                <a:lnTo>
                  <a:pt x="322826" y="141841"/>
                </a:lnTo>
                <a:lnTo>
                  <a:pt x="322826" y="139642"/>
                </a:lnTo>
                <a:lnTo>
                  <a:pt x="322826" y="141841"/>
                </a:lnTo>
                <a:lnTo>
                  <a:pt x="326716" y="141841"/>
                </a:lnTo>
                <a:lnTo>
                  <a:pt x="326716" y="139642"/>
                </a:lnTo>
                <a:lnTo>
                  <a:pt x="330605" y="139642"/>
                </a:lnTo>
                <a:lnTo>
                  <a:pt x="330605" y="141841"/>
                </a:lnTo>
                <a:lnTo>
                  <a:pt x="339282" y="141841"/>
                </a:lnTo>
                <a:lnTo>
                  <a:pt x="339282" y="145415"/>
                </a:lnTo>
                <a:lnTo>
                  <a:pt x="340478" y="141841"/>
                </a:lnTo>
                <a:lnTo>
                  <a:pt x="339282" y="141841"/>
                </a:lnTo>
                <a:lnTo>
                  <a:pt x="339282" y="136068"/>
                </a:lnTo>
                <a:lnTo>
                  <a:pt x="340478" y="136068"/>
                </a:lnTo>
                <a:lnTo>
                  <a:pt x="340478" y="132495"/>
                </a:lnTo>
                <a:lnTo>
                  <a:pt x="344368" y="132495"/>
                </a:lnTo>
                <a:lnTo>
                  <a:pt x="344368" y="127822"/>
                </a:lnTo>
                <a:lnTo>
                  <a:pt x="349454" y="127822"/>
                </a:lnTo>
                <a:lnTo>
                  <a:pt x="349454" y="132495"/>
                </a:lnTo>
                <a:lnTo>
                  <a:pt x="353344" y="132495"/>
                </a:lnTo>
                <a:lnTo>
                  <a:pt x="353344" y="127822"/>
                </a:lnTo>
                <a:lnTo>
                  <a:pt x="357233" y="127822"/>
                </a:lnTo>
                <a:lnTo>
                  <a:pt x="357233" y="124523"/>
                </a:lnTo>
                <a:lnTo>
                  <a:pt x="360823" y="124523"/>
                </a:lnTo>
                <a:lnTo>
                  <a:pt x="360823" y="120950"/>
                </a:lnTo>
                <a:lnTo>
                  <a:pt x="357233" y="120950"/>
                </a:lnTo>
                <a:lnTo>
                  <a:pt x="357233" y="117376"/>
                </a:lnTo>
                <a:lnTo>
                  <a:pt x="353344" y="117376"/>
                </a:lnTo>
                <a:lnTo>
                  <a:pt x="357233" y="117376"/>
                </a:lnTo>
                <a:lnTo>
                  <a:pt x="357233" y="115177"/>
                </a:lnTo>
                <a:lnTo>
                  <a:pt x="364713" y="115177"/>
                </a:lnTo>
                <a:lnTo>
                  <a:pt x="369799" y="111603"/>
                </a:lnTo>
                <a:lnTo>
                  <a:pt x="370996" y="115177"/>
                </a:lnTo>
                <a:lnTo>
                  <a:pt x="374885" y="111603"/>
                </a:lnTo>
                <a:lnTo>
                  <a:pt x="374885" y="115177"/>
                </a:lnTo>
                <a:lnTo>
                  <a:pt x="383562" y="115177"/>
                </a:lnTo>
                <a:lnTo>
                  <a:pt x="383562" y="111603"/>
                </a:lnTo>
                <a:lnTo>
                  <a:pt x="391341" y="111603"/>
                </a:lnTo>
                <a:lnTo>
                  <a:pt x="391341" y="104731"/>
                </a:lnTo>
                <a:lnTo>
                  <a:pt x="387451" y="100058"/>
                </a:lnTo>
                <a:lnTo>
                  <a:pt x="387451" y="92911"/>
                </a:lnTo>
                <a:lnTo>
                  <a:pt x="383562" y="89613"/>
                </a:lnTo>
                <a:lnTo>
                  <a:pt x="383562" y="87139"/>
                </a:lnTo>
                <a:lnTo>
                  <a:pt x="383562" y="89613"/>
                </a:lnTo>
                <a:lnTo>
                  <a:pt x="401513" y="89613"/>
                </a:lnTo>
                <a:lnTo>
                  <a:pt x="401513" y="92911"/>
                </a:lnTo>
                <a:lnTo>
                  <a:pt x="408993" y="96485"/>
                </a:lnTo>
                <a:lnTo>
                  <a:pt x="414079" y="96485"/>
                </a:lnTo>
                <a:lnTo>
                  <a:pt x="414079" y="100058"/>
                </a:lnTo>
                <a:lnTo>
                  <a:pt x="417969" y="100058"/>
                </a:lnTo>
                <a:lnTo>
                  <a:pt x="417969" y="104731"/>
                </a:lnTo>
                <a:lnTo>
                  <a:pt x="431731" y="104731"/>
                </a:lnTo>
                <a:lnTo>
                  <a:pt x="435621" y="108030"/>
                </a:lnTo>
                <a:lnTo>
                  <a:pt x="439510" y="108030"/>
                </a:lnTo>
                <a:lnTo>
                  <a:pt x="439510" y="104731"/>
                </a:lnTo>
                <a:lnTo>
                  <a:pt x="448187" y="104731"/>
                </a:lnTo>
                <a:lnTo>
                  <a:pt x="448187" y="100058"/>
                </a:lnTo>
                <a:lnTo>
                  <a:pt x="458359" y="100058"/>
                </a:lnTo>
                <a:lnTo>
                  <a:pt x="458359" y="104731"/>
                </a:lnTo>
                <a:lnTo>
                  <a:pt x="469729" y="104731"/>
                </a:lnTo>
                <a:lnTo>
                  <a:pt x="469729" y="96485"/>
                </a:lnTo>
                <a:lnTo>
                  <a:pt x="473618" y="96485"/>
                </a:lnTo>
                <a:lnTo>
                  <a:pt x="473618" y="92911"/>
                </a:lnTo>
                <a:lnTo>
                  <a:pt x="478704" y="92911"/>
                </a:lnTo>
                <a:lnTo>
                  <a:pt x="478704" y="89613"/>
                </a:lnTo>
                <a:lnTo>
                  <a:pt x="479901" y="89613"/>
                </a:lnTo>
                <a:lnTo>
                  <a:pt x="479901" y="87139"/>
                </a:lnTo>
                <a:lnTo>
                  <a:pt x="483791" y="83565"/>
                </a:lnTo>
                <a:lnTo>
                  <a:pt x="488877" y="83565"/>
                </a:lnTo>
                <a:lnTo>
                  <a:pt x="492467" y="80266"/>
                </a:lnTo>
                <a:lnTo>
                  <a:pt x="504136" y="80266"/>
                </a:lnTo>
                <a:lnTo>
                  <a:pt x="506529" y="83565"/>
                </a:lnTo>
                <a:lnTo>
                  <a:pt x="510419" y="83565"/>
                </a:lnTo>
                <a:lnTo>
                  <a:pt x="510419" y="80266"/>
                </a:lnTo>
                <a:lnTo>
                  <a:pt x="517898" y="80266"/>
                </a:lnTo>
                <a:lnTo>
                  <a:pt x="517898" y="65148"/>
                </a:lnTo>
                <a:lnTo>
                  <a:pt x="522985" y="63773"/>
                </a:lnTo>
                <a:lnTo>
                  <a:pt x="522985" y="59100"/>
                </a:lnTo>
                <a:lnTo>
                  <a:pt x="526874" y="59100"/>
                </a:lnTo>
                <a:lnTo>
                  <a:pt x="526874" y="55801"/>
                </a:lnTo>
                <a:lnTo>
                  <a:pt x="530464" y="52211"/>
                </a:lnTo>
                <a:lnTo>
                  <a:pt x="530464" y="48654"/>
                </a:lnTo>
                <a:lnTo>
                  <a:pt x="526874" y="48654"/>
                </a:lnTo>
                <a:lnTo>
                  <a:pt x="530464" y="48654"/>
                </a:lnTo>
                <a:lnTo>
                  <a:pt x="530464" y="45356"/>
                </a:lnTo>
                <a:lnTo>
                  <a:pt x="534354" y="45356"/>
                </a:lnTo>
                <a:lnTo>
                  <a:pt x="534354" y="40683"/>
                </a:lnTo>
                <a:lnTo>
                  <a:pt x="530464" y="40683"/>
                </a:lnTo>
                <a:lnTo>
                  <a:pt x="534354" y="40683"/>
                </a:lnTo>
                <a:lnTo>
                  <a:pt x="534354" y="37109"/>
                </a:lnTo>
                <a:lnTo>
                  <a:pt x="537046" y="37109"/>
                </a:lnTo>
                <a:lnTo>
                  <a:pt x="537046" y="36010"/>
                </a:lnTo>
                <a:lnTo>
                  <a:pt x="534354" y="36010"/>
                </a:lnTo>
                <a:lnTo>
                  <a:pt x="534354" y="24190"/>
                </a:lnTo>
                <a:lnTo>
                  <a:pt x="537046" y="24190"/>
                </a:lnTo>
                <a:lnTo>
                  <a:pt x="537046" y="13744"/>
                </a:lnTo>
                <a:lnTo>
                  <a:pt x="540637" y="13744"/>
                </a:lnTo>
                <a:lnTo>
                  <a:pt x="540637" y="11545"/>
                </a:lnTo>
                <a:lnTo>
                  <a:pt x="544526" y="7971"/>
                </a:lnTo>
                <a:lnTo>
                  <a:pt x="548416" y="7971"/>
                </a:lnTo>
                <a:lnTo>
                  <a:pt x="553502" y="4398"/>
                </a:lnTo>
                <a:lnTo>
                  <a:pt x="553502" y="0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68580" tIns="34290" rIns="68580" bIns="3429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sz="1200" noProof="1">
              <a:solidFill>
                <a:srgbClr val="000000"/>
              </a:solidFill>
              <a:latin typeface="Century Gothic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38" name="Google Shape;1507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wB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BaMwAAmBgAAAg4AADuGwAAEAAAACYAAAAIAAAA//////////8="/>
              </a:ext>
            </a:extLst>
          </p:cNvSpPr>
          <p:nvPr/>
        </p:nvSpPr>
        <p:spPr>
          <a:xfrm>
            <a:off x="8347710" y="3997960"/>
            <a:ext cx="760730" cy="542290"/>
          </a:xfrm>
          <a:custGeom>
            <a:avLst/>
            <a:gdLst/>
            <a:ahLst/>
            <a:cxnLst/>
            <a:rect l="0" t="0" r="760730" b="542290"/>
            <a:pathLst>
              <a:path w="760730" h="542290">
                <a:moveTo>
                  <a:pt x="0" y="55683"/>
                </a:moveTo>
                <a:lnTo>
                  <a:pt x="0" y="52391"/>
                </a:lnTo>
                <a:lnTo>
                  <a:pt x="6290" y="52391"/>
                </a:lnTo>
                <a:lnTo>
                  <a:pt x="6290" y="44162"/>
                </a:lnTo>
                <a:lnTo>
                  <a:pt x="10183" y="44162"/>
                </a:lnTo>
                <a:lnTo>
                  <a:pt x="10183" y="37305"/>
                </a:lnTo>
                <a:lnTo>
                  <a:pt x="18869" y="37305"/>
                </a:lnTo>
                <a:lnTo>
                  <a:pt x="18869" y="40596"/>
                </a:lnTo>
                <a:lnTo>
                  <a:pt x="36839" y="40596"/>
                </a:lnTo>
                <a:lnTo>
                  <a:pt x="36839" y="37305"/>
                </a:lnTo>
                <a:lnTo>
                  <a:pt x="40433" y="37305"/>
                </a:lnTo>
                <a:lnTo>
                  <a:pt x="44326" y="33739"/>
                </a:lnTo>
                <a:lnTo>
                  <a:pt x="49418" y="33739"/>
                </a:lnTo>
                <a:lnTo>
                  <a:pt x="49418" y="31544"/>
                </a:lnTo>
                <a:lnTo>
                  <a:pt x="49418" y="40596"/>
                </a:lnTo>
                <a:lnTo>
                  <a:pt x="44326" y="40596"/>
                </a:lnTo>
                <a:lnTo>
                  <a:pt x="56905" y="40596"/>
                </a:lnTo>
                <a:lnTo>
                  <a:pt x="56905" y="44162"/>
                </a:lnTo>
                <a:lnTo>
                  <a:pt x="58403" y="40596"/>
                </a:lnTo>
                <a:lnTo>
                  <a:pt x="63494" y="40596"/>
                </a:lnTo>
                <a:lnTo>
                  <a:pt x="63494" y="47728"/>
                </a:lnTo>
                <a:lnTo>
                  <a:pt x="58403" y="47728"/>
                </a:lnTo>
                <a:lnTo>
                  <a:pt x="58403" y="52391"/>
                </a:lnTo>
                <a:lnTo>
                  <a:pt x="63494" y="52391"/>
                </a:lnTo>
                <a:lnTo>
                  <a:pt x="63494" y="55683"/>
                </a:lnTo>
                <a:lnTo>
                  <a:pt x="67088" y="55683"/>
                </a:lnTo>
                <a:lnTo>
                  <a:pt x="67088" y="57054"/>
                </a:lnTo>
                <a:lnTo>
                  <a:pt x="74875" y="57054"/>
                </a:lnTo>
                <a:lnTo>
                  <a:pt x="74875" y="55683"/>
                </a:lnTo>
                <a:lnTo>
                  <a:pt x="83561" y="55683"/>
                </a:lnTo>
                <a:lnTo>
                  <a:pt x="83561" y="57054"/>
                </a:lnTo>
                <a:lnTo>
                  <a:pt x="87454" y="57054"/>
                </a:lnTo>
                <a:lnTo>
                  <a:pt x="87454" y="61717"/>
                </a:lnTo>
                <a:lnTo>
                  <a:pt x="93744" y="61717"/>
                </a:lnTo>
                <a:lnTo>
                  <a:pt x="93744" y="57054"/>
                </a:lnTo>
                <a:lnTo>
                  <a:pt x="101531" y="57054"/>
                </a:lnTo>
                <a:lnTo>
                  <a:pt x="101531" y="61717"/>
                </a:lnTo>
                <a:lnTo>
                  <a:pt x="115308" y="61717"/>
                </a:lnTo>
                <a:lnTo>
                  <a:pt x="115308" y="57054"/>
                </a:lnTo>
                <a:lnTo>
                  <a:pt x="115308" y="61717"/>
                </a:lnTo>
                <a:lnTo>
                  <a:pt x="124293" y="61717"/>
                </a:lnTo>
                <a:lnTo>
                  <a:pt x="124293" y="57054"/>
                </a:lnTo>
                <a:lnTo>
                  <a:pt x="127887" y="57054"/>
                </a:lnTo>
                <a:lnTo>
                  <a:pt x="127887" y="52391"/>
                </a:lnTo>
                <a:lnTo>
                  <a:pt x="135674" y="52391"/>
                </a:lnTo>
                <a:lnTo>
                  <a:pt x="135674" y="47728"/>
                </a:lnTo>
                <a:lnTo>
                  <a:pt x="143161" y="47728"/>
                </a:lnTo>
                <a:lnTo>
                  <a:pt x="143161" y="52391"/>
                </a:lnTo>
                <a:lnTo>
                  <a:pt x="158436" y="52391"/>
                </a:lnTo>
                <a:lnTo>
                  <a:pt x="158436" y="47728"/>
                </a:lnTo>
                <a:lnTo>
                  <a:pt x="162329" y="47728"/>
                </a:lnTo>
                <a:lnTo>
                  <a:pt x="162329" y="52391"/>
                </a:lnTo>
                <a:lnTo>
                  <a:pt x="165923" y="52391"/>
                </a:lnTo>
                <a:lnTo>
                  <a:pt x="165923" y="55683"/>
                </a:lnTo>
                <a:lnTo>
                  <a:pt x="169816" y="55683"/>
                </a:lnTo>
                <a:lnTo>
                  <a:pt x="169816" y="52391"/>
                </a:lnTo>
                <a:lnTo>
                  <a:pt x="169816" y="55683"/>
                </a:lnTo>
                <a:lnTo>
                  <a:pt x="169816" y="52391"/>
                </a:lnTo>
                <a:lnTo>
                  <a:pt x="169816" y="55683"/>
                </a:lnTo>
                <a:lnTo>
                  <a:pt x="169816" y="52391"/>
                </a:lnTo>
                <a:lnTo>
                  <a:pt x="183893" y="52391"/>
                </a:lnTo>
                <a:lnTo>
                  <a:pt x="183893" y="47728"/>
                </a:lnTo>
                <a:lnTo>
                  <a:pt x="206655" y="47728"/>
                </a:lnTo>
                <a:lnTo>
                  <a:pt x="206655" y="44162"/>
                </a:lnTo>
                <a:lnTo>
                  <a:pt x="210549" y="44162"/>
                </a:lnTo>
                <a:lnTo>
                  <a:pt x="206655" y="44162"/>
                </a:lnTo>
                <a:lnTo>
                  <a:pt x="210549" y="44162"/>
                </a:lnTo>
                <a:lnTo>
                  <a:pt x="210549" y="52391"/>
                </a:lnTo>
                <a:lnTo>
                  <a:pt x="218036" y="52391"/>
                </a:lnTo>
                <a:lnTo>
                  <a:pt x="218036" y="55683"/>
                </a:lnTo>
                <a:lnTo>
                  <a:pt x="223127" y="55683"/>
                </a:lnTo>
                <a:lnTo>
                  <a:pt x="223127" y="65009"/>
                </a:lnTo>
                <a:lnTo>
                  <a:pt x="227021" y="65009"/>
                </a:lnTo>
                <a:lnTo>
                  <a:pt x="227021" y="61717"/>
                </a:lnTo>
                <a:lnTo>
                  <a:pt x="228219" y="61717"/>
                </a:lnTo>
                <a:lnTo>
                  <a:pt x="228219" y="57054"/>
                </a:lnTo>
                <a:lnTo>
                  <a:pt x="233311" y="57054"/>
                </a:lnTo>
                <a:lnTo>
                  <a:pt x="233311" y="47728"/>
                </a:lnTo>
                <a:lnTo>
                  <a:pt x="236905" y="47728"/>
                </a:lnTo>
                <a:lnTo>
                  <a:pt x="236905" y="37305"/>
                </a:lnTo>
                <a:lnTo>
                  <a:pt x="240798" y="37305"/>
                </a:lnTo>
                <a:lnTo>
                  <a:pt x="240798" y="33739"/>
                </a:lnTo>
                <a:lnTo>
                  <a:pt x="244692" y="33739"/>
                </a:lnTo>
                <a:lnTo>
                  <a:pt x="244692" y="31544"/>
                </a:lnTo>
                <a:lnTo>
                  <a:pt x="248585" y="31544"/>
                </a:lnTo>
                <a:lnTo>
                  <a:pt x="248585" y="27979"/>
                </a:lnTo>
                <a:lnTo>
                  <a:pt x="254875" y="27979"/>
                </a:lnTo>
                <a:lnTo>
                  <a:pt x="254875" y="24413"/>
                </a:lnTo>
                <a:lnTo>
                  <a:pt x="258469" y="24413"/>
                </a:lnTo>
                <a:lnTo>
                  <a:pt x="258469" y="27979"/>
                </a:lnTo>
                <a:lnTo>
                  <a:pt x="267454" y="27979"/>
                </a:lnTo>
                <a:lnTo>
                  <a:pt x="267454" y="37305"/>
                </a:lnTo>
                <a:lnTo>
                  <a:pt x="271347" y="37305"/>
                </a:lnTo>
                <a:lnTo>
                  <a:pt x="267454" y="37305"/>
                </a:lnTo>
                <a:lnTo>
                  <a:pt x="267454" y="40596"/>
                </a:lnTo>
                <a:lnTo>
                  <a:pt x="271347" y="44162"/>
                </a:lnTo>
                <a:lnTo>
                  <a:pt x="271347" y="52391"/>
                </a:lnTo>
                <a:lnTo>
                  <a:pt x="267454" y="52391"/>
                </a:lnTo>
                <a:lnTo>
                  <a:pt x="271347" y="52391"/>
                </a:lnTo>
                <a:lnTo>
                  <a:pt x="271347" y="57054"/>
                </a:lnTo>
                <a:lnTo>
                  <a:pt x="274941" y="57054"/>
                </a:lnTo>
                <a:lnTo>
                  <a:pt x="274941" y="65009"/>
                </a:lnTo>
                <a:lnTo>
                  <a:pt x="278835" y="61717"/>
                </a:lnTo>
                <a:lnTo>
                  <a:pt x="281530" y="65009"/>
                </a:lnTo>
                <a:lnTo>
                  <a:pt x="278835" y="65009"/>
                </a:lnTo>
                <a:lnTo>
                  <a:pt x="278835" y="68575"/>
                </a:lnTo>
                <a:lnTo>
                  <a:pt x="281530" y="68575"/>
                </a:lnTo>
                <a:lnTo>
                  <a:pt x="281530" y="72141"/>
                </a:lnTo>
                <a:lnTo>
                  <a:pt x="285124" y="72141"/>
                </a:lnTo>
                <a:lnTo>
                  <a:pt x="285124" y="75432"/>
                </a:lnTo>
                <a:lnTo>
                  <a:pt x="281530" y="75432"/>
                </a:lnTo>
                <a:lnTo>
                  <a:pt x="281530" y="78998"/>
                </a:lnTo>
                <a:lnTo>
                  <a:pt x="285124" y="78998"/>
                </a:lnTo>
                <a:lnTo>
                  <a:pt x="285124" y="84759"/>
                </a:lnTo>
                <a:lnTo>
                  <a:pt x="289018" y="84759"/>
                </a:lnTo>
                <a:lnTo>
                  <a:pt x="289018" y="92988"/>
                </a:lnTo>
                <a:lnTo>
                  <a:pt x="285124" y="92988"/>
                </a:lnTo>
                <a:lnTo>
                  <a:pt x="285124" y="88324"/>
                </a:lnTo>
                <a:lnTo>
                  <a:pt x="285124" y="92988"/>
                </a:lnTo>
                <a:lnTo>
                  <a:pt x="289018" y="92988"/>
                </a:lnTo>
                <a:lnTo>
                  <a:pt x="289018" y="96553"/>
                </a:lnTo>
                <a:lnTo>
                  <a:pt x="285124" y="96553"/>
                </a:lnTo>
                <a:lnTo>
                  <a:pt x="289018" y="96553"/>
                </a:lnTo>
                <a:lnTo>
                  <a:pt x="289018" y="99845"/>
                </a:lnTo>
                <a:lnTo>
                  <a:pt x="292911" y="99845"/>
                </a:lnTo>
                <a:lnTo>
                  <a:pt x="292911" y="103411"/>
                </a:lnTo>
                <a:lnTo>
                  <a:pt x="289018" y="103411"/>
                </a:lnTo>
                <a:lnTo>
                  <a:pt x="292911" y="103411"/>
                </a:lnTo>
                <a:lnTo>
                  <a:pt x="292911" y="106977"/>
                </a:lnTo>
                <a:lnTo>
                  <a:pt x="289018" y="106977"/>
                </a:lnTo>
                <a:lnTo>
                  <a:pt x="289018" y="109171"/>
                </a:lnTo>
                <a:lnTo>
                  <a:pt x="292911" y="109171"/>
                </a:lnTo>
                <a:lnTo>
                  <a:pt x="292911" y="120966"/>
                </a:lnTo>
                <a:lnTo>
                  <a:pt x="298003" y="116303"/>
                </a:lnTo>
                <a:lnTo>
                  <a:pt x="298003" y="112737"/>
                </a:lnTo>
                <a:lnTo>
                  <a:pt x="305490" y="112737"/>
                </a:lnTo>
                <a:lnTo>
                  <a:pt x="305490" y="109171"/>
                </a:lnTo>
                <a:lnTo>
                  <a:pt x="311780" y="109171"/>
                </a:lnTo>
                <a:lnTo>
                  <a:pt x="311780" y="103411"/>
                </a:lnTo>
                <a:lnTo>
                  <a:pt x="315673" y="103411"/>
                </a:lnTo>
                <a:lnTo>
                  <a:pt x="315673" y="92988"/>
                </a:lnTo>
                <a:lnTo>
                  <a:pt x="319567" y="92988"/>
                </a:lnTo>
                <a:lnTo>
                  <a:pt x="319567" y="83661"/>
                </a:lnTo>
                <a:lnTo>
                  <a:pt x="323161" y="83661"/>
                </a:lnTo>
                <a:lnTo>
                  <a:pt x="328252" y="84759"/>
                </a:lnTo>
                <a:lnTo>
                  <a:pt x="328252" y="78998"/>
                </a:lnTo>
                <a:lnTo>
                  <a:pt x="323161" y="78998"/>
                </a:lnTo>
                <a:lnTo>
                  <a:pt x="323161" y="65009"/>
                </a:lnTo>
                <a:lnTo>
                  <a:pt x="319567" y="65009"/>
                </a:lnTo>
                <a:lnTo>
                  <a:pt x="319567" y="57054"/>
                </a:lnTo>
                <a:lnTo>
                  <a:pt x="323161" y="57054"/>
                </a:lnTo>
                <a:lnTo>
                  <a:pt x="323161" y="52391"/>
                </a:lnTo>
                <a:lnTo>
                  <a:pt x="319567" y="52391"/>
                </a:lnTo>
                <a:lnTo>
                  <a:pt x="323161" y="52391"/>
                </a:lnTo>
                <a:lnTo>
                  <a:pt x="323161" y="40596"/>
                </a:lnTo>
                <a:lnTo>
                  <a:pt x="319567" y="40596"/>
                </a:lnTo>
                <a:lnTo>
                  <a:pt x="319567" y="37305"/>
                </a:lnTo>
                <a:lnTo>
                  <a:pt x="323161" y="33711"/>
                </a:lnTo>
                <a:lnTo>
                  <a:pt x="323161" y="27979"/>
                </a:lnTo>
                <a:lnTo>
                  <a:pt x="328252" y="27979"/>
                </a:lnTo>
                <a:lnTo>
                  <a:pt x="328252" y="12892"/>
                </a:lnTo>
                <a:lnTo>
                  <a:pt x="332146" y="12892"/>
                </a:lnTo>
                <a:lnTo>
                  <a:pt x="332146" y="7132"/>
                </a:lnTo>
                <a:lnTo>
                  <a:pt x="336039" y="3566"/>
                </a:lnTo>
                <a:lnTo>
                  <a:pt x="342329" y="3566"/>
                </a:lnTo>
                <a:lnTo>
                  <a:pt x="342329" y="7132"/>
                </a:lnTo>
                <a:lnTo>
                  <a:pt x="346222" y="7132"/>
                </a:lnTo>
                <a:lnTo>
                  <a:pt x="346222" y="3566"/>
                </a:lnTo>
                <a:lnTo>
                  <a:pt x="349816" y="3566"/>
                </a:lnTo>
                <a:lnTo>
                  <a:pt x="349816" y="0"/>
                </a:lnTo>
                <a:lnTo>
                  <a:pt x="362695" y="0"/>
                </a:lnTo>
                <a:lnTo>
                  <a:pt x="362695" y="3566"/>
                </a:lnTo>
                <a:lnTo>
                  <a:pt x="363893" y="3566"/>
                </a:lnTo>
                <a:lnTo>
                  <a:pt x="363893" y="9326"/>
                </a:lnTo>
                <a:lnTo>
                  <a:pt x="367786" y="12892"/>
                </a:lnTo>
                <a:lnTo>
                  <a:pt x="367786" y="16458"/>
                </a:lnTo>
                <a:lnTo>
                  <a:pt x="372578" y="16458"/>
                </a:lnTo>
                <a:lnTo>
                  <a:pt x="372578" y="27979"/>
                </a:lnTo>
                <a:lnTo>
                  <a:pt x="367786" y="27979"/>
                </a:lnTo>
                <a:lnTo>
                  <a:pt x="367786" y="31544"/>
                </a:lnTo>
                <a:lnTo>
                  <a:pt x="363893" y="33739"/>
                </a:lnTo>
                <a:lnTo>
                  <a:pt x="367786" y="37305"/>
                </a:lnTo>
                <a:lnTo>
                  <a:pt x="367786" y="44162"/>
                </a:lnTo>
                <a:lnTo>
                  <a:pt x="363893" y="44162"/>
                </a:lnTo>
                <a:lnTo>
                  <a:pt x="363893" y="75432"/>
                </a:lnTo>
                <a:lnTo>
                  <a:pt x="362695" y="75432"/>
                </a:lnTo>
                <a:lnTo>
                  <a:pt x="362695" y="78998"/>
                </a:lnTo>
                <a:lnTo>
                  <a:pt x="363893" y="78998"/>
                </a:lnTo>
                <a:lnTo>
                  <a:pt x="363893" y="83661"/>
                </a:lnTo>
                <a:lnTo>
                  <a:pt x="362695" y="83661"/>
                </a:lnTo>
                <a:lnTo>
                  <a:pt x="363893" y="83661"/>
                </a:lnTo>
                <a:lnTo>
                  <a:pt x="363893" y="92988"/>
                </a:lnTo>
                <a:lnTo>
                  <a:pt x="367786" y="92988"/>
                </a:lnTo>
                <a:lnTo>
                  <a:pt x="367786" y="96553"/>
                </a:lnTo>
                <a:lnTo>
                  <a:pt x="372578" y="96553"/>
                </a:lnTo>
                <a:lnTo>
                  <a:pt x="372578" y="109171"/>
                </a:lnTo>
                <a:lnTo>
                  <a:pt x="376472" y="109171"/>
                </a:lnTo>
                <a:lnTo>
                  <a:pt x="376472" y="112737"/>
                </a:lnTo>
                <a:lnTo>
                  <a:pt x="380365" y="112737"/>
                </a:lnTo>
                <a:lnTo>
                  <a:pt x="380365" y="116303"/>
                </a:lnTo>
                <a:lnTo>
                  <a:pt x="376472" y="116303"/>
                </a:lnTo>
                <a:lnTo>
                  <a:pt x="376472" y="134681"/>
                </a:lnTo>
                <a:lnTo>
                  <a:pt x="380365" y="134681"/>
                </a:lnTo>
                <a:lnTo>
                  <a:pt x="380365" y="144007"/>
                </a:lnTo>
                <a:lnTo>
                  <a:pt x="384259" y="144007"/>
                </a:lnTo>
                <a:lnTo>
                  <a:pt x="384259" y="147573"/>
                </a:lnTo>
                <a:lnTo>
                  <a:pt x="387853" y="147573"/>
                </a:lnTo>
                <a:lnTo>
                  <a:pt x="387853" y="159094"/>
                </a:lnTo>
                <a:lnTo>
                  <a:pt x="392944" y="159094"/>
                </a:lnTo>
                <a:lnTo>
                  <a:pt x="392944" y="175277"/>
                </a:lnTo>
                <a:lnTo>
                  <a:pt x="394142" y="179940"/>
                </a:lnTo>
                <a:lnTo>
                  <a:pt x="398036" y="183506"/>
                </a:lnTo>
                <a:lnTo>
                  <a:pt x="398036" y="184604"/>
                </a:lnTo>
                <a:lnTo>
                  <a:pt x="401929" y="184604"/>
                </a:lnTo>
                <a:lnTo>
                  <a:pt x="401929" y="192833"/>
                </a:lnTo>
                <a:lnTo>
                  <a:pt x="407021" y="192833"/>
                </a:lnTo>
                <a:lnTo>
                  <a:pt x="407021" y="196398"/>
                </a:lnTo>
                <a:lnTo>
                  <a:pt x="410615" y="196398"/>
                </a:lnTo>
                <a:lnTo>
                  <a:pt x="410615" y="212582"/>
                </a:lnTo>
                <a:lnTo>
                  <a:pt x="414508" y="212582"/>
                </a:lnTo>
                <a:lnTo>
                  <a:pt x="414508" y="216148"/>
                </a:lnTo>
                <a:lnTo>
                  <a:pt x="418402" y="216148"/>
                </a:lnTo>
                <a:lnTo>
                  <a:pt x="418402" y="224103"/>
                </a:lnTo>
                <a:lnTo>
                  <a:pt x="420798" y="224103"/>
                </a:lnTo>
                <a:lnTo>
                  <a:pt x="420798" y="231234"/>
                </a:lnTo>
                <a:lnTo>
                  <a:pt x="424691" y="234526"/>
                </a:lnTo>
                <a:lnTo>
                  <a:pt x="428584" y="234526"/>
                </a:lnTo>
                <a:lnTo>
                  <a:pt x="428584" y="236995"/>
                </a:lnTo>
                <a:lnTo>
                  <a:pt x="432179" y="240590"/>
                </a:lnTo>
                <a:lnTo>
                  <a:pt x="432179" y="248515"/>
                </a:lnTo>
                <a:lnTo>
                  <a:pt x="437270" y="248515"/>
                </a:lnTo>
                <a:lnTo>
                  <a:pt x="437270" y="255647"/>
                </a:lnTo>
                <a:lnTo>
                  <a:pt x="441163" y="255647"/>
                </a:lnTo>
                <a:lnTo>
                  <a:pt x="441163" y="258939"/>
                </a:lnTo>
                <a:lnTo>
                  <a:pt x="445057" y="262505"/>
                </a:lnTo>
                <a:lnTo>
                  <a:pt x="445057" y="264699"/>
                </a:lnTo>
                <a:lnTo>
                  <a:pt x="448651" y="264699"/>
                </a:lnTo>
                <a:lnTo>
                  <a:pt x="448651" y="268265"/>
                </a:lnTo>
                <a:lnTo>
                  <a:pt x="485490" y="268265"/>
                </a:lnTo>
                <a:lnTo>
                  <a:pt x="485490" y="264699"/>
                </a:lnTo>
                <a:lnTo>
                  <a:pt x="496871" y="264699"/>
                </a:lnTo>
                <a:lnTo>
                  <a:pt x="496871" y="258939"/>
                </a:lnTo>
                <a:lnTo>
                  <a:pt x="501962" y="258939"/>
                </a:lnTo>
                <a:lnTo>
                  <a:pt x="501962" y="255647"/>
                </a:lnTo>
                <a:lnTo>
                  <a:pt x="503160" y="255647"/>
                </a:lnTo>
                <a:lnTo>
                  <a:pt x="503160" y="243852"/>
                </a:lnTo>
                <a:lnTo>
                  <a:pt x="527420" y="243852"/>
                </a:lnTo>
                <a:lnTo>
                  <a:pt x="527420" y="248515"/>
                </a:lnTo>
                <a:lnTo>
                  <a:pt x="532511" y="248515"/>
                </a:lnTo>
                <a:lnTo>
                  <a:pt x="532511" y="243852"/>
                </a:lnTo>
                <a:lnTo>
                  <a:pt x="532511" y="248515"/>
                </a:lnTo>
                <a:lnTo>
                  <a:pt x="533709" y="243852"/>
                </a:lnTo>
                <a:lnTo>
                  <a:pt x="546288" y="243852"/>
                </a:lnTo>
                <a:lnTo>
                  <a:pt x="546288" y="248515"/>
                </a:lnTo>
                <a:lnTo>
                  <a:pt x="554075" y="248515"/>
                </a:lnTo>
                <a:lnTo>
                  <a:pt x="554075" y="240561"/>
                </a:lnTo>
                <a:lnTo>
                  <a:pt x="557969" y="240561"/>
                </a:lnTo>
                <a:lnTo>
                  <a:pt x="557969" y="236995"/>
                </a:lnTo>
                <a:lnTo>
                  <a:pt x="560365" y="236995"/>
                </a:lnTo>
                <a:lnTo>
                  <a:pt x="560365" y="234526"/>
                </a:lnTo>
                <a:lnTo>
                  <a:pt x="564258" y="234526"/>
                </a:lnTo>
                <a:lnTo>
                  <a:pt x="564258" y="231234"/>
                </a:lnTo>
                <a:lnTo>
                  <a:pt x="567852" y="231234"/>
                </a:lnTo>
                <a:lnTo>
                  <a:pt x="567852" y="227669"/>
                </a:lnTo>
                <a:lnTo>
                  <a:pt x="571746" y="227669"/>
                </a:lnTo>
                <a:lnTo>
                  <a:pt x="571746" y="224103"/>
                </a:lnTo>
                <a:lnTo>
                  <a:pt x="576837" y="224103"/>
                </a:lnTo>
                <a:lnTo>
                  <a:pt x="576837" y="220811"/>
                </a:lnTo>
                <a:lnTo>
                  <a:pt x="571746" y="220811"/>
                </a:lnTo>
                <a:lnTo>
                  <a:pt x="571746" y="206822"/>
                </a:lnTo>
                <a:lnTo>
                  <a:pt x="567852" y="206822"/>
                </a:lnTo>
                <a:lnTo>
                  <a:pt x="567852" y="203256"/>
                </a:lnTo>
                <a:lnTo>
                  <a:pt x="564258" y="203256"/>
                </a:lnTo>
                <a:lnTo>
                  <a:pt x="564258" y="196398"/>
                </a:lnTo>
                <a:lnTo>
                  <a:pt x="571746" y="196398"/>
                </a:lnTo>
                <a:lnTo>
                  <a:pt x="571746" y="192833"/>
                </a:lnTo>
                <a:lnTo>
                  <a:pt x="580731" y="192833"/>
                </a:lnTo>
                <a:lnTo>
                  <a:pt x="580731" y="189267"/>
                </a:lnTo>
                <a:lnTo>
                  <a:pt x="584325" y="189267"/>
                </a:lnTo>
                <a:lnTo>
                  <a:pt x="584325" y="183506"/>
                </a:lnTo>
                <a:lnTo>
                  <a:pt x="587020" y="183506"/>
                </a:lnTo>
                <a:lnTo>
                  <a:pt x="587020" y="168420"/>
                </a:lnTo>
                <a:lnTo>
                  <a:pt x="590914" y="168420"/>
                </a:lnTo>
                <a:lnTo>
                  <a:pt x="590914" y="159094"/>
                </a:lnTo>
                <a:lnTo>
                  <a:pt x="594508" y="159094"/>
                </a:lnTo>
                <a:lnTo>
                  <a:pt x="594508" y="155802"/>
                </a:lnTo>
                <a:lnTo>
                  <a:pt x="598401" y="155802"/>
                </a:lnTo>
                <a:lnTo>
                  <a:pt x="598401" y="152236"/>
                </a:lnTo>
                <a:lnTo>
                  <a:pt x="607386" y="152236"/>
                </a:lnTo>
                <a:lnTo>
                  <a:pt x="607386" y="147573"/>
                </a:lnTo>
                <a:lnTo>
                  <a:pt x="610980" y="147573"/>
                </a:lnTo>
                <a:lnTo>
                  <a:pt x="614874" y="144007"/>
                </a:lnTo>
                <a:lnTo>
                  <a:pt x="616072" y="144007"/>
                </a:lnTo>
                <a:lnTo>
                  <a:pt x="616072" y="147573"/>
                </a:lnTo>
                <a:lnTo>
                  <a:pt x="625057" y="147573"/>
                </a:lnTo>
                <a:lnTo>
                  <a:pt x="628950" y="152236"/>
                </a:lnTo>
                <a:lnTo>
                  <a:pt x="632544" y="152236"/>
                </a:lnTo>
                <a:lnTo>
                  <a:pt x="632544" y="159094"/>
                </a:lnTo>
                <a:lnTo>
                  <a:pt x="636438" y="159094"/>
                </a:lnTo>
                <a:lnTo>
                  <a:pt x="636438" y="155802"/>
                </a:lnTo>
                <a:lnTo>
                  <a:pt x="642727" y="155802"/>
                </a:lnTo>
                <a:lnTo>
                  <a:pt x="642727" y="152236"/>
                </a:lnTo>
                <a:lnTo>
                  <a:pt x="646621" y="152236"/>
                </a:lnTo>
                <a:lnTo>
                  <a:pt x="646621" y="144007"/>
                </a:lnTo>
                <a:lnTo>
                  <a:pt x="651712" y="144007"/>
                </a:lnTo>
                <a:lnTo>
                  <a:pt x="651712" y="124258"/>
                </a:lnTo>
                <a:lnTo>
                  <a:pt x="655306" y="124258"/>
                </a:lnTo>
                <a:lnTo>
                  <a:pt x="655306" y="120966"/>
                </a:lnTo>
                <a:lnTo>
                  <a:pt x="659200" y="120966"/>
                </a:lnTo>
                <a:lnTo>
                  <a:pt x="663093" y="116303"/>
                </a:lnTo>
                <a:lnTo>
                  <a:pt x="666987" y="112737"/>
                </a:lnTo>
                <a:lnTo>
                  <a:pt x="666987" y="109171"/>
                </a:lnTo>
                <a:lnTo>
                  <a:pt x="669383" y="109171"/>
                </a:lnTo>
                <a:lnTo>
                  <a:pt x="669383" y="88324"/>
                </a:lnTo>
                <a:lnTo>
                  <a:pt x="673276" y="88324"/>
                </a:lnTo>
                <a:lnTo>
                  <a:pt x="673276" y="83661"/>
                </a:lnTo>
                <a:lnTo>
                  <a:pt x="676870" y="83661"/>
                </a:lnTo>
                <a:lnTo>
                  <a:pt x="676870" y="78998"/>
                </a:lnTo>
                <a:lnTo>
                  <a:pt x="680764" y="78998"/>
                </a:lnTo>
                <a:lnTo>
                  <a:pt x="685855" y="75432"/>
                </a:lnTo>
                <a:lnTo>
                  <a:pt x="745456" y="75432"/>
                </a:lnTo>
                <a:lnTo>
                  <a:pt x="745456" y="78998"/>
                </a:lnTo>
                <a:lnTo>
                  <a:pt x="760730" y="78998"/>
                </a:lnTo>
                <a:lnTo>
                  <a:pt x="760730" y="112737"/>
                </a:lnTo>
                <a:lnTo>
                  <a:pt x="754441" y="112737"/>
                </a:lnTo>
                <a:lnTo>
                  <a:pt x="754441" y="116303"/>
                </a:lnTo>
                <a:lnTo>
                  <a:pt x="750547" y="116303"/>
                </a:lnTo>
                <a:lnTo>
                  <a:pt x="745456" y="120966"/>
                </a:lnTo>
                <a:lnTo>
                  <a:pt x="741562" y="124258"/>
                </a:lnTo>
                <a:lnTo>
                  <a:pt x="734075" y="124258"/>
                </a:lnTo>
                <a:lnTo>
                  <a:pt x="734075" y="127824"/>
                </a:lnTo>
                <a:lnTo>
                  <a:pt x="730181" y="131389"/>
                </a:lnTo>
                <a:lnTo>
                  <a:pt x="730181" y="144007"/>
                </a:lnTo>
                <a:lnTo>
                  <a:pt x="726587" y="147601"/>
                </a:lnTo>
                <a:lnTo>
                  <a:pt x="726587" y="152236"/>
                </a:lnTo>
                <a:lnTo>
                  <a:pt x="723892" y="155802"/>
                </a:lnTo>
                <a:lnTo>
                  <a:pt x="723892" y="168420"/>
                </a:lnTo>
                <a:lnTo>
                  <a:pt x="726587" y="168420"/>
                </a:lnTo>
                <a:lnTo>
                  <a:pt x="726587" y="175277"/>
                </a:lnTo>
                <a:lnTo>
                  <a:pt x="723892" y="175277"/>
                </a:lnTo>
                <a:lnTo>
                  <a:pt x="723892" y="189267"/>
                </a:lnTo>
                <a:lnTo>
                  <a:pt x="719998" y="189267"/>
                </a:lnTo>
                <a:lnTo>
                  <a:pt x="723892" y="192833"/>
                </a:lnTo>
                <a:lnTo>
                  <a:pt x="723892" y="196398"/>
                </a:lnTo>
                <a:lnTo>
                  <a:pt x="726587" y="196398"/>
                </a:lnTo>
                <a:lnTo>
                  <a:pt x="726587" y="216148"/>
                </a:lnTo>
                <a:lnTo>
                  <a:pt x="730181" y="216148"/>
                </a:lnTo>
                <a:lnTo>
                  <a:pt x="730181" y="227669"/>
                </a:lnTo>
                <a:lnTo>
                  <a:pt x="734075" y="227669"/>
                </a:lnTo>
                <a:lnTo>
                  <a:pt x="734075" y="231234"/>
                </a:lnTo>
                <a:lnTo>
                  <a:pt x="737968" y="231234"/>
                </a:lnTo>
                <a:lnTo>
                  <a:pt x="737968" y="234526"/>
                </a:lnTo>
                <a:lnTo>
                  <a:pt x="741562" y="236995"/>
                </a:lnTo>
                <a:lnTo>
                  <a:pt x="741562" y="240561"/>
                </a:lnTo>
                <a:lnTo>
                  <a:pt x="737968" y="240561"/>
                </a:lnTo>
                <a:lnTo>
                  <a:pt x="741562" y="240561"/>
                </a:lnTo>
                <a:lnTo>
                  <a:pt x="741562" y="243852"/>
                </a:lnTo>
                <a:lnTo>
                  <a:pt x="737968" y="248515"/>
                </a:lnTo>
                <a:lnTo>
                  <a:pt x="734075" y="252081"/>
                </a:lnTo>
                <a:lnTo>
                  <a:pt x="734075" y="255647"/>
                </a:lnTo>
                <a:lnTo>
                  <a:pt x="730181" y="255647"/>
                </a:lnTo>
                <a:lnTo>
                  <a:pt x="730181" y="258939"/>
                </a:lnTo>
                <a:lnTo>
                  <a:pt x="726587" y="258939"/>
                </a:lnTo>
                <a:lnTo>
                  <a:pt x="726587" y="262505"/>
                </a:lnTo>
                <a:lnTo>
                  <a:pt x="723892" y="262505"/>
                </a:lnTo>
                <a:lnTo>
                  <a:pt x="723892" y="264699"/>
                </a:lnTo>
                <a:lnTo>
                  <a:pt x="719998" y="264699"/>
                </a:lnTo>
                <a:lnTo>
                  <a:pt x="719998" y="275397"/>
                </a:lnTo>
                <a:lnTo>
                  <a:pt x="716404" y="275397"/>
                </a:lnTo>
                <a:lnTo>
                  <a:pt x="716404" y="279785"/>
                </a:lnTo>
                <a:lnTo>
                  <a:pt x="711313" y="283351"/>
                </a:lnTo>
                <a:lnTo>
                  <a:pt x="707419" y="283351"/>
                </a:lnTo>
                <a:lnTo>
                  <a:pt x="703526" y="286917"/>
                </a:lnTo>
                <a:lnTo>
                  <a:pt x="703526" y="289112"/>
                </a:lnTo>
                <a:lnTo>
                  <a:pt x="699932" y="289112"/>
                </a:lnTo>
                <a:lnTo>
                  <a:pt x="699932" y="299535"/>
                </a:lnTo>
                <a:lnTo>
                  <a:pt x="697236" y="299535"/>
                </a:lnTo>
                <a:lnTo>
                  <a:pt x="697236" y="311330"/>
                </a:lnTo>
                <a:lnTo>
                  <a:pt x="699932" y="311330"/>
                </a:lnTo>
                <a:lnTo>
                  <a:pt x="699932" y="312427"/>
                </a:lnTo>
                <a:lnTo>
                  <a:pt x="697236" y="312427"/>
                </a:lnTo>
                <a:lnTo>
                  <a:pt x="697236" y="315993"/>
                </a:lnTo>
                <a:lnTo>
                  <a:pt x="693343" y="315993"/>
                </a:lnTo>
                <a:lnTo>
                  <a:pt x="697236" y="315993"/>
                </a:lnTo>
                <a:lnTo>
                  <a:pt x="697236" y="320656"/>
                </a:lnTo>
                <a:lnTo>
                  <a:pt x="693343" y="320656"/>
                </a:lnTo>
                <a:lnTo>
                  <a:pt x="693343" y="323948"/>
                </a:lnTo>
                <a:lnTo>
                  <a:pt x="689749" y="323948"/>
                </a:lnTo>
                <a:lnTo>
                  <a:pt x="693343" y="323948"/>
                </a:lnTo>
                <a:lnTo>
                  <a:pt x="693343" y="327514"/>
                </a:lnTo>
                <a:lnTo>
                  <a:pt x="689749" y="331108"/>
                </a:lnTo>
                <a:lnTo>
                  <a:pt x="689749" y="334371"/>
                </a:lnTo>
                <a:lnTo>
                  <a:pt x="685855" y="334371"/>
                </a:lnTo>
                <a:lnTo>
                  <a:pt x="685855" y="339034"/>
                </a:lnTo>
                <a:lnTo>
                  <a:pt x="680764" y="340406"/>
                </a:lnTo>
                <a:lnTo>
                  <a:pt x="680764" y="355492"/>
                </a:lnTo>
                <a:lnTo>
                  <a:pt x="673276" y="355492"/>
                </a:lnTo>
                <a:lnTo>
                  <a:pt x="673276" y="358784"/>
                </a:lnTo>
                <a:lnTo>
                  <a:pt x="669383" y="358784"/>
                </a:lnTo>
                <a:lnTo>
                  <a:pt x="666987" y="355492"/>
                </a:lnTo>
                <a:lnTo>
                  <a:pt x="655306" y="355492"/>
                </a:lnTo>
                <a:lnTo>
                  <a:pt x="651712" y="358784"/>
                </a:lnTo>
                <a:lnTo>
                  <a:pt x="646621" y="358784"/>
                </a:lnTo>
                <a:lnTo>
                  <a:pt x="642727" y="362350"/>
                </a:lnTo>
                <a:lnTo>
                  <a:pt x="642727" y="364818"/>
                </a:lnTo>
                <a:lnTo>
                  <a:pt x="641529" y="364818"/>
                </a:lnTo>
                <a:lnTo>
                  <a:pt x="641529" y="368110"/>
                </a:lnTo>
                <a:lnTo>
                  <a:pt x="636438" y="368110"/>
                </a:lnTo>
                <a:lnTo>
                  <a:pt x="636438" y="371676"/>
                </a:lnTo>
                <a:lnTo>
                  <a:pt x="632544" y="371676"/>
                </a:lnTo>
                <a:lnTo>
                  <a:pt x="632544" y="379905"/>
                </a:lnTo>
                <a:lnTo>
                  <a:pt x="621163" y="379905"/>
                </a:lnTo>
                <a:lnTo>
                  <a:pt x="621163" y="375242"/>
                </a:lnTo>
                <a:lnTo>
                  <a:pt x="610980" y="375242"/>
                </a:lnTo>
                <a:lnTo>
                  <a:pt x="610980" y="379905"/>
                </a:lnTo>
                <a:lnTo>
                  <a:pt x="602295" y="379905"/>
                </a:lnTo>
                <a:lnTo>
                  <a:pt x="602295" y="383196"/>
                </a:lnTo>
                <a:lnTo>
                  <a:pt x="598401" y="383196"/>
                </a:lnTo>
                <a:lnTo>
                  <a:pt x="594508" y="379905"/>
                </a:lnTo>
                <a:lnTo>
                  <a:pt x="580731" y="379905"/>
                </a:lnTo>
                <a:lnTo>
                  <a:pt x="580731" y="375242"/>
                </a:lnTo>
                <a:lnTo>
                  <a:pt x="576837" y="375242"/>
                </a:lnTo>
                <a:lnTo>
                  <a:pt x="576837" y="371676"/>
                </a:lnTo>
                <a:lnTo>
                  <a:pt x="571746" y="371676"/>
                </a:lnTo>
                <a:lnTo>
                  <a:pt x="564258" y="368110"/>
                </a:lnTo>
                <a:lnTo>
                  <a:pt x="564258" y="364818"/>
                </a:lnTo>
                <a:lnTo>
                  <a:pt x="546288" y="364818"/>
                </a:lnTo>
                <a:lnTo>
                  <a:pt x="546288" y="362350"/>
                </a:lnTo>
                <a:lnTo>
                  <a:pt x="546288" y="364818"/>
                </a:lnTo>
                <a:lnTo>
                  <a:pt x="550182" y="368110"/>
                </a:lnTo>
                <a:lnTo>
                  <a:pt x="550182" y="375242"/>
                </a:lnTo>
                <a:lnTo>
                  <a:pt x="554075" y="379905"/>
                </a:lnTo>
                <a:lnTo>
                  <a:pt x="554075" y="386762"/>
                </a:lnTo>
                <a:lnTo>
                  <a:pt x="546288" y="386762"/>
                </a:lnTo>
                <a:lnTo>
                  <a:pt x="546288" y="390328"/>
                </a:lnTo>
                <a:lnTo>
                  <a:pt x="537603" y="390328"/>
                </a:lnTo>
                <a:lnTo>
                  <a:pt x="537603" y="386762"/>
                </a:lnTo>
                <a:lnTo>
                  <a:pt x="533709" y="390328"/>
                </a:lnTo>
                <a:lnTo>
                  <a:pt x="532511" y="386762"/>
                </a:lnTo>
                <a:lnTo>
                  <a:pt x="527420" y="390328"/>
                </a:lnTo>
                <a:lnTo>
                  <a:pt x="519932" y="390328"/>
                </a:lnTo>
                <a:lnTo>
                  <a:pt x="519932" y="392523"/>
                </a:lnTo>
                <a:lnTo>
                  <a:pt x="516039" y="392523"/>
                </a:lnTo>
                <a:lnTo>
                  <a:pt x="519932" y="392523"/>
                </a:lnTo>
                <a:lnTo>
                  <a:pt x="519932" y="396088"/>
                </a:lnTo>
                <a:lnTo>
                  <a:pt x="523526" y="396088"/>
                </a:lnTo>
                <a:lnTo>
                  <a:pt x="523526" y="399654"/>
                </a:lnTo>
                <a:lnTo>
                  <a:pt x="519932" y="399654"/>
                </a:lnTo>
                <a:lnTo>
                  <a:pt x="519932" y="402946"/>
                </a:lnTo>
                <a:lnTo>
                  <a:pt x="516039" y="402946"/>
                </a:lnTo>
                <a:lnTo>
                  <a:pt x="516039" y="407609"/>
                </a:lnTo>
                <a:lnTo>
                  <a:pt x="512145" y="407609"/>
                </a:lnTo>
                <a:lnTo>
                  <a:pt x="512145" y="402946"/>
                </a:lnTo>
                <a:lnTo>
                  <a:pt x="507054" y="402946"/>
                </a:lnTo>
                <a:lnTo>
                  <a:pt x="507054" y="407609"/>
                </a:lnTo>
                <a:lnTo>
                  <a:pt x="503160" y="407609"/>
                </a:lnTo>
                <a:lnTo>
                  <a:pt x="503160" y="411175"/>
                </a:lnTo>
                <a:lnTo>
                  <a:pt x="501962" y="411175"/>
                </a:lnTo>
                <a:lnTo>
                  <a:pt x="501962" y="416935"/>
                </a:lnTo>
                <a:lnTo>
                  <a:pt x="503160" y="416935"/>
                </a:lnTo>
                <a:lnTo>
                  <a:pt x="501962" y="420501"/>
                </a:lnTo>
                <a:lnTo>
                  <a:pt x="501962" y="416935"/>
                </a:lnTo>
                <a:lnTo>
                  <a:pt x="493277" y="416935"/>
                </a:lnTo>
                <a:lnTo>
                  <a:pt x="493277" y="414741"/>
                </a:lnTo>
                <a:lnTo>
                  <a:pt x="489383" y="414741"/>
                </a:lnTo>
                <a:lnTo>
                  <a:pt x="489383" y="416935"/>
                </a:lnTo>
                <a:lnTo>
                  <a:pt x="485490" y="416935"/>
                </a:lnTo>
                <a:lnTo>
                  <a:pt x="485490" y="414741"/>
                </a:lnTo>
                <a:lnTo>
                  <a:pt x="485490" y="416935"/>
                </a:lnTo>
                <a:lnTo>
                  <a:pt x="481896" y="414741"/>
                </a:lnTo>
                <a:lnTo>
                  <a:pt x="481896" y="416935"/>
                </a:lnTo>
                <a:lnTo>
                  <a:pt x="476804" y="414741"/>
                </a:lnTo>
                <a:lnTo>
                  <a:pt x="475307" y="411175"/>
                </a:lnTo>
                <a:lnTo>
                  <a:pt x="471713" y="411175"/>
                </a:lnTo>
                <a:lnTo>
                  <a:pt x="471713" y="407609"/>
                </a:lnTo>
                <a:lnTo>
                  <a:pt x="467819" y="407609"/>
                </a:lnTo>
                <a:lnTo>
                  <a:pt x="467819" y="423793"/>
                </a:lnTo>
                <a:lnTo>
                  <a:pt x="462728" y="423793"/>
                </a:lnTo>
                <a:lnTo>
                  <a:pt x="462728" y="427359"/>
                </a:lnTo>
                <a:lnTo>
                  <a:pt x="451347" y="427359"/>
                </a:lnTo>
                <a:lnTo>
                  <a:pt x="451347" y="430924"/>
                </a:lnTo>
                <a:lnTo>
                  <a:pt x="448651" y="430924"/>
                </a:lnTo>
                <a:lnTo>
                  <a:pt x="445057" y="434518"/>
                </a:lnTo>
                <a:lnTo>
                  <a:pt x="445057" y="440251"/>
                </a:lnTo>
                <a:lnTo>
                  <a:pt x="441163" y="443542"/>
                </a:lnTo>
                <a:lnTo>
                  <a:pt x="441163" y="451771"/>
                </a:lnTo>
                <a:lnTo>
                  <a:pt x="437270" y="455337"/>
                </a:lnTo>
                <a:lnTo>
                  <a:pt x="441163" y="458629"/>
                </a:lnTo>
                <a:lnTo>
                  <a:pt x="437270" y="458629"/>
                </a:lnTo>
                <a:lnTo>
                  <a:pt x="441163" y="462195"/>
                </a:lnTo>
                <a:lnTo>
                  <a:pt x="441163" y="471521"/>
                </a:lnTo>
                <a:lnTo>
                  <a:pt x="437270" y="471521"/>
                </a:lnTo>
                <a:lnTo>
                  <a:pt x="437270" y="476184"/>
                </a:lnTo>
                <a:lnTo>
                  <a:pt x="432179" y="476184"/>
                </a:lnTo>
                <a:lnTo>
                  <a:pt x="432179" y="479750"/>
                </a:lnTo>
                <a:lnTo>
                  <a:pt x="420798" y="479750"/>
                </a:lnTo>
                <a:lnTo>
                  <a:pt x="420798" y="483041"/>
                </a:lnTo>
                <a:lnTo>
                  <a:pt x="401929" y="483041"/>
                </a:lnTo>
                <a:lnTo>
                  <a:pt x="401929" y="486607"/>
                </a:lnTo>
                <a:lnTo>
                  <a:pt x="398036" y="486607"/>
                </a:lnTo>
                <a:lnTo>
                  <a:pt x="398036" y="495933"/>
                </a:lnTo>
                <a:lnTo>
                  <a:pt x="392944" y="495933"/>
                </a:lnTo>
                <a:lnTo>
                  <a:pt x="392944" y="499499"/>
                </a:lnTo>
                <a:lnTo>
                  <a:pt x="387853" y="499499"/>
                </a:lnTo>
                <a:lnTo>
                  <a:pt x="387853" y="502791"/>
                </a:lnTo>
                <a:lnTo>
                  <a:pt x="384259" y="502791"/>
                </a:lnTo>
                <a:lnTo>
                  <a:pt x="384259" y="507454"/>
                </a:lnTo>
                <a:lnTo>
                  <a:pt x="380365" y="507454"/>
                </a:lnTo>
                <a:lnTo>
                  <a:pt x="380365" y="511020"/>
                </a:lnTo>
                <a:lnTo>
                  <a:pt x="376472" y="511020"/>
                </a:lnTo>
                <a:lnTo>
                  <a:pt x="376472" y="520346"/>
                </a:lnTo>
                <a:lnTo>
                  <a:pt x="380365" y="520346"/>
                </a:lnTo>
                <a:lnTo>
                  <a:pt x="376472" y="520346"/>
                </a:lnTo>
                <a:lnTo>
                  <a:pt x="376472" y="527204"/>
                </a:lnTo>
                <a:lnTo>
                  <a:pt x="372578" y="527204"/>
                </a:lnTo>
                <a:lnTo>
                  <a:pt x="372578" y="530769"/>
                </a:lnTo>
                <a:lnTo>
                  <a:pt x="367786" y="530769"/>
                </a:lnTo>
                <a:lnTo>
                  <a:pt x="367786" y="538998"/>
                </a:lnTo>
                <a:lnTo>
                  <a:pt x="363893" y="538998"/>
                </a:lnTo>
                <a:lnTo>
                  <a:pt x="363893" y="542290"/>
                </a:lnTo>
                <a:lnTo>
                  <a:pt x="357603" y="542290"/>
                </a:lnTo>
                <a:lnTo>
                  <a:pt x="357603" y="535433"/>
                </a:lnTo>
                <a:lnTo>
                  <a:pt x="353710" y="535433"/>
                </a:lnTo>
                <a:lnTo>
                  <a:pt x="353710" y="538998"/>
                </a:lnTo>
                <a:lnTo>
                  <a:pt x="349816" y="538998"/>
                </a:lnTo>
                <a:lnTo>
                  <a:pt x="349816" y="535433"/>
                </a:lnTo>
                <a:lnTo>
                  <a:pt x="346222" y="535433"/>
                </a:lnTo>
                <a:lnTo>
                  <a:pt x="346222" y="538998"/>
                </a:lnTo>
                <a:lnTo>
                  <a:pt x="342329" y="538998"/>
                </a:lnTo>
                <a:lnTo>
                  <a:pt x="342329" y="535433"/>
                </a:lnTo>
                <a:lnTo>
                  <a:pt x="337237" y="535433"/>
                </a:lnTo>
                <a:lnTo>
                  <a:pt x="337237" y="527204"/>
                </a:lnTo>
                <a:lnTo>
                  <a:pt x="323161" y="527204"/>
                </a:lnTo>
                <a:lnTo>
                  <a:pt x="323161" y="523638"/>
                </a:lnTo>
                <a:lnTo>
                  <a:pt x="311780" y="523638"/>
                </a:lnTo>
                <a:lnTo>
                  <a:pt x="309384" y="520346"/>
                </a:lnTo>
                <a:lnTo>
                  <a:pt x="305490" y="516780"/>
                </a:lnTo>
                <a:lnTo>
                  <a:pt x="301597" y="516780"/>
                </a:lnTo>
                <a:lnTo>
                  <a:pt x="305490" y="516780"/>
                </a:lnTo>
                <a:lnTo>
                  <a:pt x="305490" y="514586"/>
                </a:lnTo>
                <a:lnTo>
                  <a:pt x="298003" y="514586"/>
                </a:lnTo>
                <a:lnTo>
                  <a:pt x="298003" y="520346"/>
                </a:lnTo>
                <a:lnTo>
                  <a:pt x="298003" y="516780"/>
                </a:lnTo>
                <a:lnTo>
                  <a:pt x="292911" y="516780"/>
                </a:lnTo>
                <a:lnTo>
                  <a:pt x="289018" y="514586"/>
                </a:lnTo>
                <a:lnTo>
                  <a:pt x="285124" y="514586"/>
                </a:lnTo>
                <a:lnTo>
                  <a:pt x="285124" y="516780"/>
                </a:lnTo>
                <a:lnTo>
                  <a:pt x="281530" y="516780"/>
                </a:lnTo>
                <a:lnTo>
                  <a:pt x="281530" y="523638"/>
                </a:lnTo>
                <a:lnTo>
                  <a:pt x="274941" y="523638"/>
                </a:lnTo>
                <a:lnTo>
                  <a:pt x="274941" y="514586"/>
                </a:lnTo>
                <a:lnTo>
                  <a:pt x="271347" y="514586"/>
                </a:lnTo>
                <a:lnTo>
                  <a:pt x="271347" y="507454"/>
                </a:lnTo>
                <a:lnTo>
                  <a:pt x="274941" y="507454"/>
                </a:lnTo>
                <a:lnTo>
                  <a:pt x="271347" y="502791"/>
                </a:lnTo>
                <a:lnTo>
                  <a:pt x="271347" y="495933"/>
                </a:lnTo>
                <a:lnTo>
                  <a:pt x="267454" y="492368"/>
                </a:lnTo>
                <a:lnTo>
                  <a:pt x="263560" y="492368"/>
                </a:lnTo>
                <a:lnTo>
                  <a:pt x="263560" y="495933"/>
                </a:lnTo>
                <a:lnTo>
                  <a:pt x="258469" y="495933"/>
                </a:lnTo>
                <a:lnTo>
                  <a:pt x="258469" y="492368"/>
                </a:lnTo>
                <a:lnTo>
                  <a:pt x="253677" y="492368"/>
                </a:lnTo>
                <a:lnTo>
                  <a:pt x="253677" y="495933"/>
                </a:lnTo>
                <a:lnTo>
                  <a:pt x="248585" y="495933"/>
                </a:lnTo>
                <a:lnTo>
                  <a:pt x="248585" y="499499"/>
                </a:lnTo>
                <a:lnTo>
                  <a:pt x="227021" y="499499"/>
                </a:lnTo>
                <a:lnTo>
                  <a:pt x="228219" y="499499"/>
                </a:lnTo>
                <a:lnTo>
                  <a:pt x="228219" y="507454"/>
                </a:lnTo>
                <a:lnTo>
                  <a:pt x="227021" y="507454"/>
                </a:lnTo>
                <a:lnTo>
                  <a:pt x="227021" y="516780"/>
                </a:lnTo>
                <a:lnTo>
                  <a:pt x="218036" y="516780"/>
                </a:lnTo>
                <a:lnTo>
                  <a:pt x="218036" y="514586"/>
                </a:lnTo>
                <a:lnTo>
                  <a:pt x="218036" y="516780"/>
                </a:lnTo>
                <a:lnTo>
                  <a:pt x="202762" y="516780"/>
                </a:lnTo>
                <a:lnTo>
                  <a:pt x="202762" y="514586"/>
                </a:lnTo>
                <a:lnTo>
                  <a:pt x="197670" y="516780"/>
                </a:lnTo>
                <a:lnTo>
                  <a:pt x="197670" y="520346"/>
                </a:lnTo>
                <a:lnTo>
                  <a:pt x="196472" y="520346"/>
                </a:lnTo>
                <a:lnTo>
                  <a:pt x="196472" y="523638"/>
                </a:lnTo>
                <a:lnTo>
                  <a:pt x="183893" y="523638"/>
                </a:lnTo>
                <a:lnTo>
                  <a:pt x="179999" y="527204"/>
                </a:lnTo>
                <a:lnTo>
                  <a:pt x="179999" y="530769"/>
                </a:lnTo>
                <a:lnTo>
                  <a:pt x="169816" y="530769"/>
                </a:lnTo>
                <a:lnTo>
                  <a:pt x="169816" y="538998"/>
                </a:lnTo>
                <a:lnTo>
                  <a:pt x="169816" y="535433"/>
                </a:lnTo>
                <a:lnTo>
                  <a:pt x="165923" y="538998"/>
                </a:lnTo>
                <a:lnTo>
                  <a:pt x="162329" y="538998"/>
                </a:lnTo>
                <a:lnTo>
                  <a:pt x="162329" y="542290"/>
                </a:lnTo>
                <a:lnTo>
                  <a:pt x="162329" y="538998"/>
                </a:lnTo>
                <a:lnTo>
                  <a:pt x="149451" y="538998"/>
                </a:lnTo>
                <a:lnTo>
                  <a:pt x="149451" y="535433"/>
                </a:lnTo>
                <a:lnTo>
                  <a:pt x="145857" y="535433"/>
                </a:lnTo>
                <a:lnTo>
                  <a:pt x="145857" y="530769"/>
                </a:lnTo>
                <a:lnTo>
                  <a:pt x="143161" y="530769"/>
                </a:lnTo>
                <a:lnTo>
                  <a:pt x="143161" y="523638"/>
                </a:lnTo>
                <a:lnTo>
                  <a:pt x="139567" y="520346"/>
                </a:lnTo>
                <a:lnTo>
                  <a:pt x="135674" y="520346"/>
                </a:lnTo>
                <a:lnTo>
                  <a:pt x="135674" y="516780"/>
                </a:lnTo>
                <a:lnTo>
                  <a:pt x="135674" y="520346"/>
                </a:lnTo>
                <a:lnTo>
                  <a:pt x="131780" y="520346"/>
                </a:lnTo>
                <a:lnTo>
                  <a:pt x="131780" y="511020"/>
                </a:lnTo>
                <a:lnTo>
                  <a:pt x="131780" y="514586"/>
                </a:lnTo>
                <a:lnTo>
                  <a:pt x="127887" y="514586"/>
                </a:lnTo>
                <a:lnTo>
                  <a:pt x="127887" y="516780"/>
                </a:lnTo>
                <a:lnTo>
                  <a:pt x="127887" y="514586"/>
                </a:lnTo>
                <a:lnTo>
                  <a:pt x="124293" y="514586"/>
                </a:lnTo>
                <a:lnTo>
                  <a:pt x="124293" y="507454"/>
                </a:lnTo>
                <a:lnTo>
                  <a:pt x="119201" y="507454"/>
                </a:lnTo>
                <a:lnTo>
                  <a:pt x="124293" y="507454"/>
                </a:lnTo>
                <a:lnTo>
                  <a:pt x="124293" y="502791"/>
                </a:lnTo>
                <a:lnTo>
                  <a:pt x="119201" y="502791"/>
                </a:lnTo>
                <a:lnTo>
                  <a:pt x="119201" y="495933"/>
                </a:lnTo>
                <a:lnTo>
                  <a:pt x="115308" y="495933"/>
                </a:lnTo>
                <a:lnTo>
                  <a:pt x="115308" y="492368"/>
                </a:lnTo>
                <a:lnTo>
                  <a:pt x="114110" y="492368"/>
                </a:lnTo>
                <a:lnTo>
                  <a:pt x="114110" y="479750"/>
                </a:lnTo>
                <a:lnTo>
                  <a:pt x="109018" y="476184"/>
                </a:lnTo>
                <a:lnTo>
                  <a:pt x="114110" y="476184"/>
                </a:lnTo>
                <a:lnTo>
                  <a:pt x="114110" y="451771"/>
                </a:lnTo>
                <a:lnTo>
                  <a:pt x="109018" y="451771"/>
                </a:lnTo>
                <a:lnTo>
                  <a:pt x="114110" y="451771"/>
                </a:lnTo>
                <a:lnTo>
                  <a:pt x="114110" y="448205"/>
                </a:lnTo>
                <a:lnTo>
                  <a:pt x="119201" y="448205"/>
                </a:lnTo>
                <a:lnTo>
                  <a:pt x="119201" y="443542"/>
                </a:lnTo>
                <a:lnTo>
                  <a:pt x="124293" y="443542"/>
                </a:lnTo>
                <a:lnTo>
                  <a:pt x="124293" y="440251"/>
                </a:lnTo>
                <a:lnTo>
                  <a:pt x="127887" y="443542"/>
                </a:lnTo>
                <a:lnTo>
                  <a:pt x="131780" y="440251"/>
                </a:lnTo>
                <a:lnTo>
                  <a:pt x="139567" y="440251"/>
                </a:lnTo>
                <a:lnTo>
                  <a:pt x="139567" y="427359"/>
                </a:lnTo>
                <a:lnTo>
                  <a:pt x="135674" y="427359"/>
                </a:lnTo>
                <a:lnTo>
                  <a:pt x="135674" y="414741"/>
                </a:lnTo>
                <a:lnTo>
                  <a:pt x="139567" y="414741"/>
                </a:lnTo>
                <a:lnTo>
                  <a:pt x="139567" y="411175"/>
                </a:lnTo>
                <a:lnTo>
                  <a:pt x="135674" y="411175"/>
                </a:lnTo>
                <a:lnTo>
                  <a:pt x="135674" y="407609"/>
                </a:lnTo>
                <a:lnTo>
                  <a:pt x="131780" y="407609"/>
                </a:lnTo>
                <a:lnTo>
                  <a:pt x="131780" y="402946"/>
                </a:lnTo>
                <a:lnTo>
                  <a:pt x="127887" y="402946"/>
                </a:lnTo>
                <a:lnTo>
                  <a:pt x="131780" y="399654"/>
                </a:lnTo>
                <a:lnTo>
                  <a:pt x="127887" y="399654"/>
                </a:lnTo>
                <a:lnTo>
                  <a:pt x="127887" y="392523"/>
                </a:lnTo>
                <a:lnTo>
                  <a:pt x="124293" y="392523"/>
                </a:lnTo>
                <a:lnTo>
                  <a:pt x="124293" y="386762"/>
                </a:lnTo>
                <a:lnTo>
                  <a:pt x="119201" y="386762"/>
                </a:lnTo>
                <a:lnTo>
                  <a:pt x="119201" y="379905"/>
                </a:lnTo>
                <a:lnTo>
                  <a:pt x="115308" y="375242"/>
                </a:lnTo>
                <a:lnTo>
                  <a:pt x="114110" y="371676"/>
                </a:lnTo>
                <a:lnTo>
                  <a:pt x="114110" y="358784"/>
                </a:lnTo>
                <a:lnTo>
                  <a:pt x="109018" y="358784"/>
                </a:lnTo>
                <a:lnTo>
                  <a:pt x="109018" y="355492"/>
                </a:lnTo>
                <a:lnTo>
                  <a:pt x="105125" y="355492"/>
                </a:lnTo>
                <a:lnTo>
                  <a:pt x="105125" y="348360"/>
                </a:lnTo>
                <a:lnTo>
                  <a:pt x="93744" y="348360"/>
                </a:lnTo>
                <a:lnTo>
                  <a:pt x="93744" y="362350"/>
                </a:lnTo>
                <a:lnTo>
                  <a:pt x="93744" y="358784"/>
                </a:lnTo>
                <a:lnTo>
                  <a:pt x="88652" y="358784"/>
                </a:lnTo>
                <a:lnTo>
                  <a:pt x="88652" y="355492"/>
                </a:lnTo>
                <a:lnTo>
                  <a:pt x="87454" y="355492"/>
                </a:lnTo>
                <a:lnTo>
                  <a:pt x="87454" y="351926"/>
                </a:lnTo>
                <a:lnTo>
                  <a:pt x="83561" y="351926"/>
                </a:lnTo>
                <a:lnTo>
                  <a:pt x="83561" y="348360"/>
                </a:lnTo>
                <a:lnTo>
                  <a:pt x="78469" y="348360"/>
                </a:lnTo>
                <a:lnTo>
                  <a:pt x="83561" y="348360"/>
                </a:lnTo>
                <a:lnTo>
                  <a:pt x="78469" y="343697"/>
                </a:lnTo>
                <a:lnTo>
                  <a:pt x="78469" y="340406"/>
                </a:lnTo>
                <a:lnTo>
                  <a:pt x="74875" y="339034"/>
                </a:lnTo>
                <a:lnTo>
                  <a:pt x="74875" y="327514"/>
                </a:lnTo>
                <a:lnTo>
                  <a:pt x="78469" y="327514"/>
                </a:lnTo>
                <a:lnTo>
                  <a:pt x="78469" y="323948"/>
                </a:lnTo>
                <a:lnTo>
                  <a:pt x="87454" y="323948"/>
                </a:lnTo>
                <a:lnTo>
                  <a:pt x="87454" y="320656"/>
                </a:lnTo>
                <a:lnTo>
                  <a:pt x="88652" y="320656"/>
                </a:lnTo>
                <a:lnTo>
                  <a:pt x="88652" y="312427"/>
                </a:lnTo>
                <a:lnTo>
                  <a:pt x="93744" y="312427"/>
                </a:lnTo>
                <a:lnTo>
                  <a:pt x="93744" y="311330"/>
                </a:lnTo>
                <a:lnTo>
                  <a:pt x="93744" y="312427"/>
                </a:lnTo>
                <a:lnTo>
                  <a:pt x="93744" y="311330"/>
                </a:lnTo>
                <a:lnTo>
                  <a:pt x="97637" y="311330"/>
                </a:lnTo>
                <a:lnTo>
                  <a:pt x="97637" y="307764"/>
                </a:lnTo>
                <a:lnTo>
                  <a:pt x="101531" y="307764"/>
                </a:lnTo>
                <a:lnTo>
                  <a:pt x="97637" y="307764"/>
                </a:lnTo>
                <a:lnTo>
                  <a:pt x="101531" y="307764"/>
                </a:lnTo>
                <a:lnTo>
                  <a:pt x="101531" y="303101"/>
                </a:lnTo>
                <a:lnTo>
                  <a:pt x="105125" y="303101"/>
                </a:lnTo>
                <a:lnTo>
                  <a:pt x="105125" y="299535"/>
                </a:lnTo>
                <a:lnTo>
                  <a:pt x="101531" y="299535"/>
                </a:lnTo>
                <a:lnTo>
                  <a:pt x="101531" y="296243"/>
                </a:lnTo>
                <a:lnTo>
                  <a:pt x="105125" y="296243"/>
                </a:lnTo>
                <a:lnTo>
                  <a:pt x="101531" y="292649"/>
                </a:lnTo>
                <a:lnTo>
                  <a:pt x="101531" y="289112"/>
                </a:lnTo>
                <a:lnTo>
                  <a:pt x="97637" y="289112"/>
                </a:lnTo>
                <a:lnTo>
                  <a:pt x="97637" y="286917"/>
                </a:lnTo>
                <a:lnTo>
                  <a:pt x="101531" y="286917"/>
                </a:lnTo>
                <a:lnTo>
                  <a:pt x="101531" y="283351"/>
                </a:lnTo>
                <a:lnTo>
                  <a:pt x="105125" y="283351"/>
                </a:lnTo>
                <a:lnTo>
                  <a:pt x="105125" y="268265"/>
                </a:lnTo>
                <a:lnTo>
                  <a:pt x="109018" y="268265"/>
                </a:lnTo>
                <a:lnTo>
                  <a:pt x="109018" y="262505"/>
                </a:lnTo>
                <a:lnTo>
                  <a:pt x="114110" y="262505"/>
                </a:lnTo>
                <a:lnTo>
                  <a:pt x="114110" y="258939"/>
                </a:lnTo>
                <a:lnTo>
                  <a:pt x="115308" y="255647"/>
                </a:lnTo>
                <a:lnTo>
                  <a:pt x="115308" y="252081"/>
                </a:lnTo>
                <a:lnTo>
                  <a:pt x="119201" y="252081"/>
                </a:lnTo>
                <a:lnTo>
                  <a:pt x="119201" y="248515"/>
                </a:lnTo>
                <a:lnTo>
                  <a:pt x="124293" y="248515"/>
                </a:lnTo>
                <a:lnTo>
                  <a:pt x="119201" y="248515"/>
                </a:lnTo>
                <a:lnTo>
                  <a:pt x="119201" y="243852"/>
                </a:lnTo>
                <a:lnTo>
                  <a:pt x="124293" y="243852"/>
                </a:lnTo>
                <a:lnTo>
                  <a:pt x="124293" y="240561"/>
                </a:lnTo>
                <a:lnTo>
                  <a:pt x="127887" y="240561"/>
                </a:lnTo>
                <a:lnTo>
                  <a:pt x="124293" y="240561"/>
                </a:lnTo>
                <a:lnTo>
                  <a:pt x="127887" y="240561"/>
                </a:lnTo>
                <a:lnTo>
                  <a:pt x="127887" y="236995"/>
                </a:lnTo>
                <a:lnTo>
                  <a:pt x="131780" y="236995"/>
                </a:lnTo>
                <a:lnTo>
                  <a:pt x="131780" y="243852"/>
                </a:lnTo>
                <a:lnTo>
                  <a:pt x="135674" y="243852"/>
                </a:lnTo>
                <a:lnTo>
                  <a:pt x="135674" y="252081"/>
                </a:lnTo>
                <a:lnTo>
                  <a:pt x="139567" y="252081"/>
                </a:lnTo>
                <a:lnTo>
                  <a:pt x="139567" y="255647"/>
                </a:lnTo>
                <a:lnTo>
                  <a:pt x="145857" y="255647"/>
                </a:lnTo>
                <a:lnTo>
                  <a:pt x="145857" y="262505"/>
                </a:lnTo>
                <a:lnTo>
                  <a:pt x="153344" y="262505"/>
                </a:lnTo>
                <a:lnTo>
                  <a:pt x="153344" y="255647"/>
                </a:lnTo>
                <a:lnTo>
                  <a:pt x="158436" y="255647"/>
                </a:lnTo>
                <a:lnTo>
                  <a:pt x="158436" y="248515"/>
                </a:lnTo>
                <a:lnTo>
                  <a:pt x="153344" y="248515"/>
                </a:lnTo>
                <a:lnTo>
                  <a:pt x="158436" y="243852"/>
                </a:lnTo>
                <a:lnTo>
                  <a:pt x="153344" y="243852"/>
                </a:lnTo>
                <a:lnTo>
                  <a:pt x="158436" y="243852"/>
                </a:lnTo>
                <a:lnTo>
                  <a:pt x="158436" y="234526"/>
                </a:lnTo>
                <a:lnTo>
                  <a:pt x="162329" y="234526"/>
                </a:lnTo>
                <a:lnTo>
                  <a:pt x="158436" y="234526"/>
                </a:lnTo>
                <a:lnTo>
                  <a:pt x="158436" y="231234"/>
                </a:lnTo>
                <a:lnTo>
                  <a:pt x="162329" y="231234"/>
                </a:lnTo>
                <a:lnTo>
                  <a:pt x="162329" y="227669"/>
                </a:lnTo>
                <a:lnTo>
                  <a:pt x="158436" y="227669"/>
                </a:lnTo>
                <a:lnTo>
                  <a:pt x="158436" y="220811"/>
                </a:lnTo>
                <a:lnTo>
                  <a:pt x="153344" y="220811"/>
                </a:lnTo>
                <a:lnTo>
                  <a:pt x="153344" y="216148"/>
                </a:lnTo>
                <a:lnTo>
                  <a:pt x="149451" y="216148"/>
                </a:lnTo>
                <a:lnTo>
                  <a:pt x="149451" y="211485"/>
                </a:lnTo>
                <a:lnTo>
                  <a:pt x="145857" y="211485"/>
                </a:lnTo>
                <a:lnTo>
                  <a:pt x="145857" y="206822"/>
                </a:lnTo>
                <a:lnTo>
                  <a:pt x="143161" y="206822"/>
                </a:lnTo>
                <a:lnTo>
                  <a:pt x="143161" y="203256"/>
                </a:lnTo>
                <a:lnTo>
                  <a:pt x="131780" y="203256"/>
                </a:lnTo>
                <a:lnTo>
                  <a:pt x="131780" y="199690"/>
                </a:lnTo>
                <a:lnTo>
                  <a:pt x="119201" y="199690"/>
                </a:lnTo>
                <a:lnTo>
                  <a:pt x="119201" y="196398"/>
                </a:lnTo>
                <a:lnTo>
                  <a:pt x="114110" y="196398"/>
                </a:lnTo>
                <a:lnTo>
                  <a:pt x="114110" y="192833"/>
                </a:lnTo>
                <a:lnTo>
                  <a:pt x="109018" y="192833"/>
                </a:lnTo>
                <a:lnTo>
                  <a:pt x="109018" y="189267"/>
                </a:lnTo>
                <a:lnTo>
                  <a:pt x="97637" y="189267"/>
                </a:lnTo>
                <a:lnTo>
                  <a:pt x="97637" y="184604"/>
                </a:lnTo>
                <a:lnTo>
                  <a:pt x="97637" y="189267"/>
                </a:lnTo>
                <a:lnTo>
                  <a:pt x="97637" y="184604"/>
                </a:lnTo>
                <a:lnTo>
                  <a:pt x="88652" y="184604"/>
                </a:lnTo>
                <a:lnTo>
                  <a:pt x="88652" y="183506"/>
                </a:lnTo>
                <a:lnTo>
                  <a:pt x="87454" y="183506"/>
                </a:lnTo>
                <a:lnTo>
                  <a:pt x="87454" y="179940"/>
                </a:lnTo>
                <a:lnTo>
                  <a:pt x="83561" y="179940"/>
                </a:lnTo>
                <a:lnTo>
                  <a:pt x="83561" y="175277"/>
                </a:lnTo>
                <a:lnTo>
                  <a:pt x="74875" y="175277"/>
                </a:lnTo>
                <a:lnTo>
                  <a:pt x="74875" y="171986"/>
                </a:lnTo>
                <a:lnTo>
                  <a:pt x="78469" y="171986"/>
                </a:lnTo>
                <a:lnTo>
                  <a:pt x="74875" y="171986"/>
                </a:lnTo>
                <a:lnTo>
                  <a:pt x="74875" y="168420"/>
                </a:lnTo>
                <a:lnTo>
                  <a:pt x="63494" y="168420"/>
                </a:lnTo>
                <a:lnTo>
                  <a:pt x="63494" y="164854"/>
                </a:lnTo>
                <a:lnTo>
                  <a:pt x="56905" y="164854"/>
                </a:lnTo>
                <a:lnTo>
                  <a:pt x="56905" y="159094"/>
                </a:lnTo>
                <a:lnTo>
                  <a:pt x="53311" y="159094"/>
                </a:lnTo>
                <a:lnTo>
                  <a:pt x="53311" y="155802"/>
                </a:lnTo>
                <a:lnTo>
                  <a:pt x="49418" y="155802"/>
                </a:lnTo>
                <a:lnTo>
                  <a:pt x="49418" y="147573"/>
                </a:lnTo>
                <a:lnTo>
                  <a:pt x="44326" y="147573"/>
                </a:lnTo>
                <a:lnTo>
                  <a:pt x="44326" y="144007"/>
                </a:lnTo>
                <a:lnTo>
                  <a:pt x="44326" y="147573"/>
                </a:lnTo>
                <a:lnTo>
                  <a:pt x="40433" y="144007"/>
                </a:lnTo>
                <a:lnTo>
                  <a:pt x="40433" y="140441"/>
                </a:lnTo>
                <a:lnTo>
                  <a:pt x="36839" y="140441"/>
                </a:lnTo>
                <a:lnTo>
                  <a:pt x="40433" y="137150"/>
                </a:lnTo>
                <a:lnTo>
                  <a:pt x="36839" y="137150"/>
                </a:lnTo>
                <a:lnTo>
                  <a:pt x="40433" y="137150"/>
                </a:lnTo>
                <a:lnTo>
                  <a:pt x="40433" y="134681"/>
                </a:lnTo>
                <a:lnTo>
                  <a:pt x="36839" y="134681"/>
                </a:lnTo>
                <a:lnTo>
                  <a:pt x="36839" y="127824"/>
                </a:lnTo>
                <a:lnTo>
                  <a:pt x="32945" y="127824"/>
                </a:lnTo>
                <a:lnTo>
                  <a:pt x="32945" y="124258"/>
                </a:lnTo>
                <a:lnTo>
                  <a:pt x="30250" y="124258"/>
                </a:lnTo>
                <a:lnTo>
                  <a:pt x="30250" y="116303"/>
                </a:lnTo>
                <a:lnTo>
                  <a:pt x="26656" y="116303"/>
                </a:lnTo>
                <a:lnTo>
                  <a:pt x="26656" y="112737"/>
                </a:lnTo>
                <a:lnTo>
                  <a:pt x="22762" y="112737"/>
                </a:lnTo>
                <a:lnTo>
                  <a:pt x="26656" y="112737"/>
                </a:lnTo>
                <a:lnTo>
                  <a:pt x="26656" y="109171"/>
                </a:lnTo>
                <a:lnTo>
                  <a:pt x="22762" y="109171"/>
                </a:lnTo>
                <a:lnTo>
                  <a:pt x="22762" y="106977"/>
                </a:lnTo>
                <a:lnTo>
                  <a:pt x="18869" y="106977"/>
                </a:lnTo>
                <a:lnTo>
                  <a:pt x="18869" y="92988"/>
                </a:lnTo>
                <a:lnTo>
                  <a:pt x="13777" y="92988"/>
                </a:lnTo>
                <a:lnTo>
                  <a:pt x="13777" y="83661"/>
                </a:lnTo>
                <a:lnTo>
                  <a:pt x="6290" y="83661"/>
                </a:lnTo>
                <a:lnTo>
                  <a:pt x="6290" y="78998"/>
                </a:lnTo>
                <a:lnTo>
                  <a:pt x="3894" y="78998"/>
                </a:lnTo>
                <a:lnTo>
                  <a:pt x="6290" y="78998"/>
                </a:lnTo>
                <a:lnTo>
                  <a:pt x="3894" y="78998"/>
                </a:lnTo>
                <a:lnTo>
                  <a:pt x="6290" y="78998"/>
                </a:lnTo>
                <a:lnTo>
                  <a:pt x="6290" y="68575"/>
                </a:lnTo>
                <a:lnTo>
                  <a:pt x="3894" y="68575"/>
                </a:lnTo>
                <a:lnTo>
                  <a:pt x="3894" y="61717"/>
                </a:lnTo>
                <a:lnTo>
                  <a:pt x="0" y="61717"/>
                </a:lnTo>
                <a:lnTo>
                  <a:pt x="0" y="55683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39" name="Google Shape;1508;p24"/>
          <p:cNvSpPr>
            <a:extLst>
              <a:ext uri="smNativeData">
                <pr:smNativeData xmlns:pr="smNativeData" xmlns:p14="http://schemas.microsoft.com/office/powerpoint/2010/main" xmlns="" val="SMDATA_13_vnWXZBMAAAAlAAAACwAAAA0AAAAAbAAAADYAAABsAAAANg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BaMwAAmBgAAAg4AADuGwAAEAAAACYAAAAIAAAA//////////8="/>
              </a:ext>
            </a:extLst>
          </p:cNvSpPr>
          <p:nvPr/>
        </p:nvSpPr>
        <p:spPr>
          <a:xfrm>
            <a:off x="8347710" y="3997960"/>
            <a:ext cx="760730" cy="542290"/>
          </a:xfrm>
          <a:custGeom>
            <a:avLst/>
            <a:gdLst/>
            <a:ahLst/>
            <a:cxnLst/>
            <a:rect l="0" t="0" r="760730" b="542290"/>
            <a:pathLst>
              <a:path w="760730" h="542290">
                <a:moveTo>
                  <a:pt x="0" y="55683"/>
                </a:moveTo>
                <a:lnTo>
                  <a:pt x="0" y="52391"/>
                </a:lnTo>
                <a:lnTo>
                  <a:pt x="6290" y="52391"/>
                </a:lnTo>
                <a:lnTo>
                  <a:pt x="6290" y="44162"/>
                </a:lnTo>
                <a:lnTo>
                  <a:pt x="10183" y="44162"/>
                </a:lnTo>
                <a:lnTo>
                  <a:pt x="10183" y="37305"/>
                </a:lnTo>
                <a:lnTo>
                  <a:pt x="18869" y="37305"/>
                </a:lnTo>
                <a:lnTo>
                  <a:pt x="18869" y="40596"/>
                </a:lnTo>
                <a:lnTo>
                  <a:pt x="36839" y="40596"/>
                </a:lnTo>
                <a:lnTo>
                  <a:pt x="36839" y="37305"/>
                </a:lnTo>
                <a:lnTo>
                  <a:pt x="40433" y="37305"/>
                </a:lnTo>
                <a:lnTo>
                  <a:pt x="44326" y="33739"/>
                </a:lnTo>
                <a:lnTo>
                  <a:pt x="49418" y="33739"/>
                </a:lnTo>
                <a:lnTo>
                  <a:pt x="49418" y="31544"/>
                </a:lnTo>
                <a:lnTo>
                  <a:pt x="49418" y="40596"/>
                </a:lnTo>
                <a:lnTo>
                  <a:pt x="44326" y="40596"/>
                </a:lnTo>
                <a:lnTo>
                  <a:pt x="56905" y="40596"/>
                </a:lnTo>
                <a:lnTo>
                  <a:pt x="56905" y="44162"/>
                </a:lnTo>
                <a:lnTo>
                  <a:pt x="58403" y="40596"/>
                </a:lnTo>
                <a:lnTo>
                  <a:pt x="63494" y="40596"/>
                </a:lnTo>
                <a:lnTo>
                  <a:pt x="63494" y="47728"/>
                </a:lnTo>
                <a:lnTo>
                  <a:pt x="58403" y="47728"/>
                </a:lnTo>
                <a:lnTo>
                  <a:pt x="58403" y="52391"/>
                </a:lnTo>
                <a:lnTo>
                  <a:pt x="63494" y="52391"/>
                </a:lnTo>
                <a:lnTo>
                  <a:pt x="63494" y="55683"/>
                </a:lnTo>
                <a:lnTo>
                  <a:pt x="67088" y="55683"/>
                </a:lnTo>
                <a:lnTo>
                  <a:pt x="67088" y="57054"/>
                </a:lnTo>
                <a:lnTo>
                  <a:pt x="74875" y="57054"/>
                </a:lnTo>
                <a:lnTo>
                  <a:pt x="74875" y="55683"/>
                </a:lnTo>
                <a:lnTo>
                  <a:pt x="83561" y="55683"/>
                </a:lnTo>
                <a:lnTo>
                  <a:pt x="83561" y="57054"/>
                </a:lnTo>
                <a:lnTo>
                  <a:pt x="87454" y="57054"/>
                </a:lnTo>
                <a:lnTo>
                  <a:pt x="87454" y="61717"/>
                </a:lnTo>
                <a:lnTo>
                  <a:pt x="93744" y="61717"/>
                </a:lnTo>
                <a:lnTo>
                  <a:pt x="93744" y="57054"/>
                </a:lnTo>
                <a:lnTo>
                  <a:pt x="101531" y="57054"/>
                </a:lnTo>
                <a:lnTo>
                  <a:pt x="101531" y="61717"/>
                </a:lnTo>
                <a:lnTo>
                  <a:pt x="115308" y="61717"/>
                </a:lnTo>
                <a:lnTo>
                  <a:pt x="115308" y="57054"/>
                </a:lnTo>
                <a:lnTo>
                  <a:pt x="115308" y="61717"/>
                </a:lnTo>
                <a:lnTo>
                  <a:pt x="124293" y="61717"/>
                </a:lnTo>
                <a:lnTo>
                  <a:pt x="124293" y="57054"/>
                </a:lnTo>
                <a:lnTo>
                  <a:pt x="127887" y="57054"/>
                </a:lnTo>
                <a:lnTo>
                  <a:pt x="127887" y="52391"/>
                </a:lnTo>
                <a:lnTo>
                  <a:pt x="135674" y="52391"/>
                </a:lnTo>
                <a:lnTo>
                  <a:pt x="135674" y="47728"/>
                </a:lnTo>
                <a:lnTo>
                  <a:pt x="143161" y="47728"/>
                </a:lnTo>
                <a:lnTo>
                  <a:pt x="143161" y="52391"/>
                </a:lnTo>
                <a:lnTo>
                  <a:pt x="158436" y="52391"/>
                </a:lnTo>
                <a:lnTo>
                  <a:pt x="158436" y="47728"/>
                </a:lnTo>
                <a:lnTo>
                  <a:pt x="162329" y="47728"/>
                </a:lnTo>
                <a:lnTo>
                  <a:pt x="162329" y="52391"/>
                </a:lnTo>
                <a:lnTo>
                  <a:pt x="165923" y="52391"/>
                </a:lnTo>
                <a:lnTo>
                  <a:pt x="165923" y="55683"/>
                </a:lnTo>
                <a:lnTo>
                  <a:pt x="169816" y="55683"/>
                </a:lnTo>
                <a:lnTo>
                  <a:pt x="169816" y="52391"/>
                </a:lnTo>
                <a:lnTo>
                  <a:pt x="169816" y="55683"/>
                </a:lnTo>
                <a:lnTo>
                  <a:pt x="169816" y="52391"/>
                </a:lnTo>
                <a:lnTo>
                  <a:pt x="169816" y="55683"/>
                </a:lnTo>
                <a:lnTo>
                  <a:pt x="169816" y="52391"/>
                </a:lnTo>
                <a:lnTo>
                  <a:pt x="183893" y="52391"/>
                </a:lnTo>
                <a:lnTo>
                  <a:pt x="183893" y="47728"/>
                </a:lnTo>
                <a:lnTo>
                  <a:pt x="206655" y="47728"/>
                </a:lnTo>
                <a:lnTo>
                  <a:pt x="206655" y="44162"/>
                </a:lnTo>
                <a:lnTo>
                  <a:pt x="210549" y="44162"/>
                </a:lnTo>
                <a:lnTo>
                  <a:pt x="206655" y="44162"/>
                </a:lnTo>
                <a:lnTo>
                  <a:pt x="210549" y="44162"/>
                </a:lnTo>
                <a:lnTo>
                  <a:pt x="210549" y="52391"/>
                </a:lnTo>
                <a:lnTo>
                  <a:pt x="218036" y="52391"/>
                </a:lnTo>
                <a:lnTo>
                  <a:pt x="218036" y="55683"/>
                </a:lnTo>
                <a:lnTo>
                  <a:pt x="223127" y="55683"/>
                </a:lnTo>
                <a:lnTo>
                  <a:pt x="223127" y="65009"/>
                </a:lnTo>
                <a:lnTo>
                  <a:pt x="227021" y="65009"/>
                </a:lnTo>
                <a:lnTo>
                  <a:pt x="227021" y="61717"/>
                </a:lnTo>
                <a:lnTo>
                  <a:pt x="228219" y="61717"/>
                </a:lnTo>
                <a:lnTo>
                  <a:pt x="228219" y="57054"/>
                </a:lnTo>
                <a:lnTo>
                  <a:pt x="233311" y="57054"/>
                </a:lnTo>
                <a:lnTo>
                  <a:pt x="233311" y="47728"/>
                </a:lnTo>
                <a:lnTo>
                  <a:pt x="237204" y="47728"/>
                </a:lnTo>
                <a:lnTo>
                  <a:pt x="237204" y="37305"/>
                </a:lnTo>
                <a:lnTo>
                  <a:pt x="240798" y="37305"/>
                </a:lnTo>
                <a:lnTo>
                  <a:pt x="240798" y="33739"/>
                </a:lnTo>
                <a:lnTo>
                  <a:pt x="244692" y="33739"/>
                </a:lnTo>
                <a:lnTo>
                  <a:pt x="244692" y="31544"/>
                </a:lnTo>
                <a:lnTo>
                  <a:pt x="248585" y="31544"/>
                </a:lnTo>
                <a:lnTo>
                  <a:pt x="248585" y="27979"/>
                </a:lnTo>
                <a:lnTo>
                  <a:pt x="254875" y="27979"/>
                </a:lnTo>
                <a:lnTo>
                  <a:pt x="254875" y="24413"/>
                </a:lnTo>
                <a:lnTo>
                  <a:pt x="258469" y="24413"/>
                </a:lnTo>
                <a:lnTo>
                  <a:pt x="258469" y="27979"/>
                </a:lnTo>
                <a:lnTo>
                  <a:pt x="267454" y="27979"/>
                </a:lnTo>
                <a:lnTo>
                  <a:pt x="267454" y="37305"/>
                </a:lnTo>
                <a:lnTo>
                  <a:pt x="271347" y="37305"/>
                </a:lnTo>
                <a:lnTo>
                  <a:pt x="267454" y="37305"/>
                </a:lnTo>
                <a:lnTo>
                  <a:pt x="267454" y="40596"/>
                </a:lnTo>
                <a:lnTo>
                  <a:pt x="271347" y="44162"/>
                </a:lnTo>
                <a:lnTo>
                  <a:pt x="271347" y="52391"/>
                </a:lnTo>
                <a:lnTo>
                  <a:pt x="267454" y="52391"/>
                </a:lnTo>
                <a:lnTo>
                  <a:pt x="271347" y="52391"/>
                </a:lnTo>
                <a:lnTo>
                  <a:pt x="271347" y="57054"/>
                </a:lnTo>
                <a:lnTo>
                  <a:pt x="274941" y="57054"/>
                </a:lnTo>
                <a:lnTo>
                  <a:pt x="274941" y="65009"/>
                </a:lnTo>
                <a:lnTo>
                  <a:pt x="278835" y="61717"/>
                </a:lnTo>
                <a:lnTo>
                  <a:pt x="281530" y="65009"/>
                </a:lnTo>
                <a:lnTo>
                  <a:pt x="278835" y="65009"/>
                </a:lnTo>
                <a:lnTo>
                  <a:pt x="278835" y="68575"/>
                </a:lnTo>
                <a:lnTo>
                  <a:pt x="281530" y="68575"/>
                </a:lnTo>
                <a:lnTo>
                  <a:pt x="281530" y="72141"/>
                </a:lnTo>
                <a:lnTo>
                  <a:pt x="285124" y="72141"/>
                </a:lnTo>
                <a:lnTo>
                  <a:pt x="285124" y="75432"/>
                </a:lnTo>
                <a:lnTo>
                  <a:pt x="281530" y="75432"/>
                </a:lnTo>
                <a:lnTo>
                  <a:pt x="281530" y="78998"/>
                </a:lnTo>
                <a:lnTo>
                  <a:pt x="285124" y="78998"/>
                </a:lnTo>
                <a:lnTo>
                  <a:pt x="285124" y="84759"/>
                </a:lnTo>
                <a:lnTo>
                  <a:pt x="289018" y="84759"/>
                </a:lnTo>
                <a:lnTo>
                  <a:pt x="289018" y="92988"/>
                </a:lnTo>
                <a:lnTo>
                  <a:pt x="285124" y="92988"/>
                </a:lnTo>
                <a:lnTo>
                  <a:pt x="285124" y="88324"/>
                </a:lnTo>
                <a:lnTo>
                  <a:pt x="285124" y="92988"/>
                </a:lnTo>
                <a:lnTo>
                  <a:pt x="289018" y="92988"/>
                </a:lnTo>
                <a:lnTo>
                  <a:pt x="289018" y="96553"/>
                </a:lnTo>
                <a:lnTo>
                  <a:pt x="285124" y="96553"/>
                </a:lnTo>
                <a:lnTo>
                  <a:pt x="289018" y="96553"/>
                </a:lnTo>
                <a:lnTo>
                  <a:pt x="289018" y="99845"/>
                </a:lnTo>
                <a:lnTo>
                  <a:pt x="292911" y="99845"/>
                </a:lnTo>
                <a:lnTo>
                  <a:pt x="292911" y="103411"/>
                </a:lnTo>
                <a:lnTo>
                  <a:pt x="289018" y="103411"/>
                </a:lnTo>
                <a:lnTo>
                  <a:pt x="292911" y="103411"/>
                </a:lnTo>
                <a:lnTo>
                  <a:pt x="292911" y="106977"/>
                </a:lnTo>
                <a:lnTo>
                  <a:pt x="289018" y="106977"/>
                </a:lnTo>
                <a:lnTo>
                  <a:pt x="289018" y="109171"/>
                </a:lnTo>
                <a:lnTo>
                  <a:pt x="292911" y="109171"/>
                </a:lnTo>
                <a:lnTo>
                  <a:pt x="292911" y="120692"/>
                </a:lnTo>
                <a:lnTo>
                  <a:pt x="298003" y="116303"/>
                </a:lnTo>
                <a:lnTo>
                  <a:pt x="298003" y="112737"/>
                </a:lnTo>
                <a:lnTo>
                  <a:pt x="305490" y="112737"/>
                </a:lnTo>
                <a:lnTo>
                  <a:pt x="305490" y="109171"/>
                </a:lnTo>
                <a:lnTo>
                  <a:pt x="311780" y="109171"/>
                </a:lnTo>
                <a:lnTo>
                  <a:pt x="311780" y="103411"/>
                </a:lnTo>
                <a:lnTo>
                  <a:pt x="315673" y="103411"/>
                </a:lnTo>
                <a:lnTo>
                  <a:pt x="315673" y="92988"/>
                </a:lnTo>
                <a:lnTo>
                  <a:pt x="319567" y="92988"/>
                </a:lnTo>
                <a:lnTo>
                  <a:pt x="319567" y="83661"/>
                </a:lnTo>
                <a:lnTo>
                  <a:pt x="323161" y="83661"/>
                </a:lnTo>
                <a:lnTo>
                  <a:pt x="328252" y="84759"/>
                </a:lnTo>
                <a:lnTo>
                  <a:pt x="328252" y="78998"/>
                </a:lnTo>
                <a:lnTo>
                  <a:pt x="323161" y="78998"/>
                </a:lnTo>
                <a:lnTo>
                  <a:pt x="323161" y="65009"/>
                </a:lnTo>
                <a:lnTo>
                  <a:pt x="319567" y="65009"/>
                </a:lnTo>
                <a:lnTo>
                  <a:pt x="319567" y="57054"/>
                </a:lnTo>
                <a:lnTo>
                  <a:pt x="323161" y="57054"/>
                </a:lnTo>
                <a:lnTo>
                  <a:pt x="323161" y="52391"/>
                </a:lnTo>
                <a:lnTo>
                  <a:pt x="319567" y="52391"/>
                </a:lnTo>
                <a:lnTo>
                  <a:pt x="323161" y="52391"/>
                </a:lnTo>
                <a:lnTo>
                  <a:pt x="323161" y="40596"/>
                </a:lnTo>
                <a:lnTo>
                  <a:pt x="319567" y="40596"/>
                </a:lnTo>
                <a:lnTo>
                  <a:pt x="319567" y="37305"/>
                </a:lnTo>
                <a:lnTo>
                  <a:pt x="323161" y="33711"/>
                </a:lnTo>
                <a:lnTo>
                  <a:pt x="323161" y="27979"/>
                </a:lnTo>
                <a:lnTo>
                  <a:pt x="328252" y="27979"/>
                </a:lnTo>
                <a:lnTo>
                  <a:pt x="328252" y="12892"/>
                </a:lnTo>
                <a:lnTo>
                  <a:pt x="332146" y="12892"/>
                </a:lnTo>
                <a:lnTo>
                  <a:pt x="332146" y="7132"/>
                </a:lnTo>
                <a:lnTo>
                  <a:pt x="336039" y="3566"/>
                </a:lnTo>
                <a:lnTo>
                  <a:pt x="342329" y="3566"/>
                </a:lnTo>
                <a:lnTo>
                  <a:pt x="342329" y="7132"/>
                </a:lnTo>
                <a:lnTo>
                  <a:pt x="346222" y="7132"/>
                </a:lnTo>
                <a:lnTo>
                  <a:pt x="346222" y="3566"/>
                </a:lnTo>
                <a:lnTo>
                  <a:pt x="349816" y="3566"/>
                </a:lnTo>
                <a:lnTo>
                  <a:pt x="349816" y="0"/>
                </a:lnTo>
                <a:lnTo>
                  <a:pt x="362695" y="0"/>
                </a:lnTo>
                <a:lnTo>
                  <a:pt x="362695" y="3566"/>
                </a:lnTo>
                <a:lnTo>
                  <a:pt x="363893" y="3566"/>
                </a:lnTo>
                <a:lnTo>
                  <a:pt x="363893" y="9326"/>
                </a:lnTo>
                <a:lnTo>
                  <a:pt x="367786" y="12892"/>
                </a:lnTo>
                <a:lnTo>
                  <a:pt x="367786" y="16458"/>
                </a:lnTo>
                <a:lnTo>
                  <a:pt x="372578" y="16458"/>
                </a:lnTo>
                <a:lnTo>
                  <a:pt x="372578" y="27979"/>
                </a:lnTo>
                <a:lnTo>
                  <a:pt x="367786" y="27979"/>
                </a:lnTo>
                <a:lnTo>
                  <a:pt x="367786" y="31544"/>
                </a:lnTo>
                <a:lnTo>
                  <a:pt x="363893" y="33739"/>
                </a:lnTo>
                <a:lnTo>
                  <a:pt x="367786" y="37305"/>
                </a:lnTo>
                <a:lnTo>
                  <a:pt x="367786" y="44162"/>
                </a:lnTo>
                <a:lnTo>
                  <a:pt x="363893" y="44162"/>
                </a:lnTo>
                <a:lnTo>
                  <a:pt x="363893" y="75432"/>
                </a:lnTo>
                <a:lnTo>
                  <a:pt x="362695" y="75432"/>
                </a:lnTo>
                <a:lnTo>
                  <a:pt x="362695" y="78998"/>
                </a:lnTo>
                <a:lnTo>
                  <a:pt x="363893" y="78998"/>
                </a:lnTo>
                <a:lnTo>
                  <a:pt x="363893" y="83661"/>
                </a:lnTo>
                <a:lnTo>
                  <a:pt x="362695" y="83661"/>
                </a:lnTo>
                <a:lnTo>
                  <a:pt x="363893" y="83661"/>
                </a:lnTo>
                <a:lnTo>
                  <a:pt x="363893" y="92988"/>
                </a:lnTo>
                <a:lnTo>
                  <a:pt x="367786" y="92988"/>
                </a:lnTo>
                <a:lnTo>
                  <a:pt x="367786" y="96553"/>
                </a:lnTo>
                <a:lnTo>
                  <a:pt x="372578" y="96553"/>
                </a:lnTo>
                <a:lnTo>
                  <a:pt x="372578" y="109171"/>
                </a:lnTo>
                <a:lnTo>
                  <a:pt x="376472" y="109171"/>
                </a:lnTo>
                <a:lnTo>
                  <a:pt x="376472" y="112737"/>
                </a:lnTo>
                <a:lnTo>
                  <a:pt x="380365" y="112737"/>
                </a:lnTo>
                <a:lnTo>
                  <a:pt x="380365" y="116303"/>
                </a:lnTo>
                <a:lnTo>
                  <a:pt x="376472" y="116303"/>
                </a:lnTo>
                <a:lnTo>
                  <a:pt x="376472" y="134681"/>
                </a:lnTo>
                <a:lnTo>
                  <a:pt x="380365" y="134681"/>
                </a:lnTo>
                <a:lnTo>
                  <a:pt x="380365" y="144007"/>
                </a:lnTo>
                <a:lnTo>
                  <a:pt x="384259" y="144007"/>
                </a:lnTo>
                <a:lnTo>
                  <a:pt x="384259" y="147573"/>
                </a:lnTo>
                <a:lnTo>
                  <a:pt x="387853" y="147573"/>
                </a:lnTo>
                <a:lnTo>
                  <a:pt x="387853" y="159094"/>
                </a:lnTo>
                <a:lnTo>
                  <a:pt x="392944" y="159094"/>
                </a:lnTo>
                <a:lnTo>
                  <a:pt x="392944" y="175277"/>
                </a:lnTo>
                <a:lnTo>
                  <a:pt x="394142" y="179940"/>
                </a:lnTo>
                <a:lnTo>
                  <a:pt x="398036" y="183506"/>
                </a:lnTo>
                <a:lnTo>
                  <a:pt x="398036" y="184604"/>
                </a:lnTo>
                <a:lnTo>
                  <a:pt x="401929" y="184604"/>
                </a:lnTo>
                <a:lnTo>
                  <a:pt x="401929" y="192833"/>
                </a:lnTo>
                <a:lnTo>
                  <a:pt x="407021" y="192833"/>
                </a:lnTo>
                <a:lnTo>
                  <a:pt x="407021" y="196398"/>
                </a:lnTo>
                <a:lnTo>
                  <a:pt x="410615" y="196398"/>
                </a:lnTo>
                <a:lnTo>
                  <a:pt x="410615" y="212582"/>
                </a:lnTo>
                <a:lnTo>
                  <a:pt x="414508" y="212582"/>
                </a:lnTo>
                <a:lnTo>
                  <a:pt x="414508" y="216148"/>
                </a:lnTo>
                <a:lnTo>
                  <a:pt x="418402" y="216148"/>
                </a:lnTo>
                <a:lnTo>
                  <a:pt x="418402" y="224103"/>
                </a:lnTo>
                <a:lnTo>
                  <a:pt x="420798" y="224103"/>
                </a:lnTo>
                <a:lnTo>
                  <a:pt x="420798" y="231234"/>
                </a:lnTo>
                <a:lnTo>
                  <a:pt x="424691" y="234526"/>
                </a:lnTo>
                <a:lnTo>
                  <a:pt x="428584" y="234526"/>
                </a:lnTo>
                <a:lnTo>
                  <a:pt x="428584" y="236995"/>
                </a:lnTo>
                <a:lnTo>
                  <a:pt x="432179" y="240590"/>
                </a:lnTo>
                <a:lnTo>
                  <a:pt x="432179" y="248515"/>
                </a:lnTo>
                <a:lnTo>
                  <a:pt x="437270" y="248515"/>
                </a:lnTo>
                <a:lnTo>
                  <a:pt x="437270" y="255647"/>
                </a:lnTo>
                <a:lnTo>
                  <a:pt x="441163" y="255647"/>
                </a:lnTo>
                <a:lnTo>
                  <a:pt x="441163" y="258939"/>
                </a:lnTo>
                <a:lnTo>
                  <a:pt x="445057" y="262505"/>
                </a:lnTo>
                <a:lnTo>
                  <a:pt x="445057" y="264699"/>
                </a:lnTo>
                <a:lnTo>
                  <a:pt x="448651" y="264699"/>
                </a:lnTo>
                <a:lnTo>
                  <a:pt x="448651" y="268265"/>
                </a:lnTo>
                <a:lnTo>
                  <a:pt x="485490" y="268265"/>
                </a:lnTo>
                <a:lnTo>
                  <a:pt x="485490" y="264699"/>
                </a:lnTo>
                <a:lnTo>
                  <a:pt x="496871" y="264699"/>
                </a:lnTo>
                <a:lnTo>
                  <a:pt x="496871" y="258939"/>
                </a:lnTo>
                <a:lnTo>
                  <a:pt x="501962" y="258939"/>
                </a:lnTo>
                <a:lnTo>
                  <a:pt x="501962" y="255647"/>
                </a:lnTo>
                <a:lnTo>
                  <a:pt x="503160" y="255647"/>
                </a:lnTo>
                <a:lnTo>
                  <a:pt x="503160" y="243852"/>
                </a:lnTo>
                <a:lnTo>
                  <a:pt x="527420" y="243852"/>
                </a:lnTo>
                <a:lnTo>
                  <a:pt x="527420" y="248515"/>
                </a:lnTo>
                <a:lnTo>
                  <a:pt x="532511" y="248515"/>
                </a:lnTo>
                <a:lnTo>
                  <a:pt x="532511" y="243852"/>
                </a:lnTo>
                <a:lnTo>
                  <a:pt x="532511" y="248515"/>
                </a:lnTo>
                <a:lnTo>
                  <a:pt x="533709" y="243852"/>
                </a:lnTo>
                <a:lnTo>
                  <a:pt x="546288" y="243852"/>
                </a:lnTo>
                <a:lnTo>
                  <a:pt x="546288" y="248515"/>
                </a:lnTo>
                <a:lnTo>
                  <a:pt x="554075" y="248515"/>
                </a:lnTo>
                <a:lnTo>
                  <a:pt x="554075" y="240561"/>
                </a:lnTo>
                <a:lnTo>
                  <a:pt x="557969" y="240561"/>
                </a:lnTo>
                <a:lnTo>
                  <a:pt x="557969" y="236995"/>
                </a:lnTo>
                <a:lnTo>
                  <a:pt x="560365" y="236995"/>
                </a:lnTo>
                <a:lnTo>
                  <a:pt x="560365" y="234526"/>
                </a:lnTo>
                <a:lnTo>
                  <a:pt x="564258" y="234526"/>
                </a:lnTo>
                <a:lnTo>
                  <a:pt x="564258" y="231234"/>
                </a:lnTo>
                <a:lnTo>
                  <a:pt x="567852" y="231234"/>
                </a:lnTo>
                <a:lnTo>
                  <a:pt x="567852" y="227669"/>
                </a:lnTo>
                <a:lnTo>
                  <a:pt x="571746" y="227669"/>
                </a:lnTo>
                <a:lnTo>
                  <a:pt x="571746" y="224103"/>
                </a:lnTo>
                <a:lnTo>
                  <a:pt x="576837" y="224103"/>
                </a:lnTo>
                <a:lnTo>
                  <a:pt x="576837" y="220811"/>
                </a:lnTo>
                <a:lnTo>
                  <a:pt x="571746" y="220811"/>
                </a:lnTo>
                <a:lnTo>
                  <a:pt x="571746" y="206822"/>
                </a:lnTo>
                <a:lnTo>
                  <a:pt x="567852" y="206822"/>
                </a:lnTo>
                <a:lnTo>
                  <a:pt x="567852" y="203256"/>
                </a:lnTo>
                <a:lnTo>
                  <a:pt x="564258" y="203256"/>
                </a:lnTo>
                <a:lnTo>
                  <a:pt x="564258" y="196398"/>
                </a:lnTo>
                <a:lnTo>
                  <a:pt x="571746" y="196398"/>
                </a:lnTo>
                <a:lnTo>
                  <a:pt x="571746" y="192833"/>
                </a:lnTo>
                <a:lnTo>
                  <a:pt x="580731" y="192833"/>
                </a:lnTo>
                <a:lnTo>
                  <a:pt x="580731" y="189267"/>
                </a:lnTo>
                <a:lnTo>
                  <a:pt x="584325" y="189267"/>
                </a:lnTo>
                <a:lnTo>
                  <a:pt x="584325" y="183506"/>
                </a:lnTo>
                <a:lnTo>
                  <a:pt x="587020" y="183506"/>
                </a:lnTo>
                <a:lnTo>
                  <a:pt x="587020" y="168420"/>
                </a:lnTo>
                <a:lnTo>
                  <a:pt x="590914" y="168420"/>
                </a:lnTo>
                <a:lnTo>
                  <a:pt x="590914" y="159094"/>
                </a:lnTo>
                <a:lnTo>
                  <a:pt x="594508" y="159094"/>
                </a:lnTo>
                <a:lnTo>
                  <a:pt x="594508" y="155802"/>
                </a:lnTo>
                <a:lnTo>
                  <a:pt x="598401" y="155802"/>
                </a:lnTo>
                <a:lnTo>
                  <a:pt x="598401" y="152236"/>
                </a:lnTo>
                <a:lnTo>
                  <a:pt x="607386" y="152236"/>
                </a:lnTo>
                <a:lnTo>
                  <a:pt x="607386" y="147573"/>
                </a:lnTo>
                <a:lnTo>
                  <a:pt x="610980" y="147573"/>
                </a:lnTo>
                <a:lnTo>
                  <a:pt x="614874" y="144007"/>
                </a:lnTo>
                <a:lnTo>
                  <a:pt x="616072" y="144007"/>
                </a:lnTo>
                <a:lnTo>
                  <a:pt x="616072" y="147573"/>
                </a:lnTo>
                <a:lnTo>
                  <a:pt x="625057" y="147573"/>
                </a:lnTo>
                <a:lnTo>
                  <a:pt x="628950" y="152236"/>
                </a:lnTo>
                <a:lnTo>
                  <a:pt x="632544" y="152236"/>
                </a:lnTo>
                <a:lnTo>
                  <a:pt x="632544" y="159094"/>
                </a:lnTo>
                <a:lnTo>
                  <a:pt x="636438" y="159094"/>
                </a:lnTo>
                <a:lnTo>
                  <a:pt x="636438" y="155802"/>
                </a:lnTo>
                <a:lnTo>
                  <a:pt x="642727" y="155802"/>
                </a:lnTo>
                <a:lnTo>
                  <a:pt x="642727" y="152236"/>
                </a:lnTo>
                <a:lnTo>
                  <a:pt x="646621" y="152236"/>
                </a:lnTo>
                <a:lnTo>
                  <a:pt x="646621" y="144007"/>
                </a:lnTo>
                <a:lnTo>
                  <a:pt x="651712" y="144007"/>
                </a:lnTo>
                <a:lnTo>
                  <a:pt x="651712" y="124258"/>
                </a:lnTo>
                <a:lnTo>
                  <a:pt x="655306" y="124258"/>
                </a:lnTo>
                <a:lnTo>
                  <a:pt x="655306" y="120692"/>
                </a:lnTo>
                <a:lnTo>
                  <a:pt x="659200" y="120692"/>
                </a:lnTo>
                <a:lnTo>
                  <a:pt x="663093" y="116303"/>
                </a:lnTo>
                <a:lnTo>
                  <a:pt x="666987" y="112737"/>
                </a:lnTo>
                <a:lnTo>
                  <a:pt x="666987" y="109171"/>
                </a:lnTo>
                <a:lnTo>
                  <a:pt x="669383" y="109171"/>
                </a:lnTo>
                <a:lnTo>
                  <a:pt x="669383" y="88324"/>
                </a:lnTo>
                <a:lnTo>
                  <a:pt x="673276" y="88324"/>
                </a:lnTo>
                <a:lnTo>
                  <a:pt x="673276" y="83661"/>
                </a:lnTo>
                <a:lnTo>
                  <a:pt x="676870" y="83661"/>
                </a:lnTo>
                <a:lnTo>
                  <a:pt x="676870" y="78998"/>
                </a:lnTo>
                <a:lnTo>
                  <a:pt x="680764" y="78998"/>
                </a:lnTo>
                <a:lnTo>
                  <a:pt x="685855" y="75432"/>
                </a:lnTo>
                <a:lnTo>
                  <a:pt x="745456" y="75432"/>
                </a:lnTo>
                <a:lnTo>
                  <a:pt x="745456" y="78998"/>
                </a:lnTo>
                <a:lnTo>
                  <a:pt x="760730" y="78998"/>
                </a:lnTo>
                <a:lnTo>
                  <a:pt x="760730" y="112737"/>
                </a:lnTo>
                <a:lnTo>
                  <a:pt x="754441" y="112737"/>
                </a:lnTo>
                <a:lnTo>
                  <a:pt x="754441" y="116303"/>
                </a:lnTo>
                <a:lnTo>
                  <a:pt x="750547" y="116303"/>
                </a:lnTo>
                <a:lnTo>
                  <a:pt x="745456" y="120692"/>
                </a:lnTo>
                <a:lnTo>
                  <a:pt x="741562" y="124258"/>
                </a:lnTo>
                <a:lnTo>
                  <a:pt x="734075" y="124258"/>
                </a:lnTo>
                <a:lnTo>
                  <a:pt x="734075" y="127824"/>
                </a:lnTo>
                <a:lnTo>
                  <a:pt x="730181" y="131389"/>
                </a:lnTo>
                <a:lnTo>
                  <a:pt x="730181" y="144007"/>
                </a:lnTo>
                <a:lnTo>
                  <a:pt x="726587" y="147601"/>
                </a:lnTo>
                <a:lnTo>
                  <a:pt x="726587" y="152236"/>
                </a:lnTo>
                <a:lnTo>
                  <a:pt x="723892" y="155802"/>
                </a:lnTo>
                <a:lnTo>
                  <a:pt x="723892" y="168420"/>
                </a:lnTo>
                <a:lnTo>
                  <a:pt x="726587" y="168420"/>
                </a:lnTo>
                <a:lnTo>
                  <a:pt x="726587" y="175277"/>
                </a:lnTo>
                <a:lnTo>
                  <a:pt x="723892" y="175277"/>
                </a:lnTo>
                <a:lnTo>
                  <a:pt x="723892" y="189267"/>
                </a:lnTo>
                <a:lnTo>
                  <a:pt x="719998" y="189267"/>
                </a:lnTo>
                <a:lnTo>
                  <a:pt x="723892" y="192833"/>
                </a:lnTo>
                <a:lnTo>
                  <a:pt x="723892" y="196398"/>
                </a:lnTo>
                <a:lnTo>
                  <a:pt x="726587" y="196398"/>
                </a:lnTo>
                <a:lnTo>
                  <a:pt x="726587" y="216148"/>
                </a:lnTo>
                <a:lnTo>
                  <a:pt x="730181" y="216148"/>
                </a:lnTo>
                <a:lnTo>
                  <a:pt x="730181" y="227669"/>
                </a:lnTo>
                <a:lnTo>
                  <a:pt x="734075" y="227669"/>
                </a:lnTo>
                <a:lnTo>
                  <a:pt x="734075" y="231234"/>
                </a:lnTo>
                <a:lnTo>
                  <a:pt x="737968" y="231234"/>
                </a:lnTo>
                <a:lnTo>
                  <a:pt x="737968" y="234526"/>
                </a:lnTo>
                <a:lnTo>
                  <a:pt x="741562" y="236995"/>
                </a:lnTo>
                <a:lnTo>
                  <a:pt x="741562" y="240561"/>
                </a:lnTo>
                <a:lnTo>
                  <a:pt x="737968" y="240561"/>
                </a:lnTo>
                <a:lnTo>
                  <a:pt x="741562" y="240561"/>
                </a:lnTo>
                <a:lnTo>
                  <a:pt x="741562" y="243852"/>
                </a:lnTo>
                <a:lnTo>
                  <a:pt x="737968" y="248515"/>
                </a:lnTo>
                <a:lnTo>
                  <a:pt x="734075" y="252081"/>
                </a:lnTo>
                <a:lnTo>
                  <a:pt x="734075" y="255647"/>
                </a:lnTo>
                <a:lnTo>
                  <a:pt x="730181" y="255647"/>
                </a:lnTo>
                <a:lnTo>
                  <a:pt x="730181" y="258939"/>
                </a:lnTo>
                <a:lnTo>
                  <a:pt x="726587" y="258939"/>
                </a:lnTo>
                <a:lnTo>
                  <a:pt x="726587" y="262505"/>
                </a:lnTo>
                <a:lnTo>
                  <a:pt x="723892" y="262505"/>
                </a:lnTo>
                <a:lnTo>
                  <a:pt x="723892" y="264699"/>
                </a:lnTo>
                <a:lnTo>
                  <a:pt x="719998" y="264699"/>
                </a:lnTo>
                <a:lnTo>
                  <a:pt x="719998" y="275397"/>
                </a:lnTo>
                <a:lnTo>
                  <a:pt x="716404" y="275397"/>
                </a:lnTo>
                <a:lnTo>
                  <a:pt x="716404" y="279785"/>
                </a:lnTo>
                <a:lnTo>
                  <a:pt x="711313" y="283351"/>
                </a:lnTo>
                <a:lnTo>
                  <a:pt x="707419" y="283351"/>
                </a:lnTo>
                <a:lnTo>
                  <a:pt x="703526" y="286917"/>
                </a:lnTo>
                <a:lnTo>
                  <a:pt x="703526" y="289112"/>
                </a:lnTo>
                <a:lnTo>
                  <a:pt x="699932" y="289112"/>
                </a:lnTo>
                <a:lnTo>
                  <a:pt x="699932" y="299535"/>
                </a:lnTo>
                <a:lnTo>
                  <a:pt x="697236" y="299535"/>
                </a:lnTo>
                <a:lnTo>
                  <a:pt x="697236" y="311330"/>
                </a:lnTo>
                <a:lnTo>
                  <a:pt x="699932" y="311330"/>
                </a:lnTo>
                <a:lnTo>
                  <a:pt x="699932" y="312427"/>
                </a:lnTo>
                <a:lnTo>
                  <a:pt x="697236" y="312427"/>
                </a:lnTo>
                <a:lnTo>
                  <a:pt x="697236" y="315993"/>
                </a:lnTo>
                <a:lnTo>
                  <a:pt x="693343" y="315993"/>
                </a:lnTo>
                <a:lnTo>
                  <a:pt x="697236" y="315993"/>
                </a:lnTo>
                <a:lnTo>
                  <a:pt x="697236" y="320656"/>
                </a:lnTo>
                <a:lnTo>
                  <a:pt x="693343" y="320656"/>
                </a:lnTo>
                <a:lnTo>
                  <a:pt x="693343" y="323948"/>
                </a:lnTo>
                <a:lnTo>
                  <a:pt x="689749" y="323948"/>
                </a:lnTo>
                <a:lnTo>
                  <a:pt x="693343" y="323948"/>
                </a:lnTo>
                <a:lnTo>
                  <a:pt x="693343" y="327514"/>
                </a:lnTo>
                <a:lnTo>
                  <a:pt x="689749" y="331108"/>
                </a:lnTo>
                <a:lnTo>
                  <a:pt x="689749" y="334371"/>
                </a:lnTo>
                <a:lnTo>
                  <a:pt x="685855" y="334371"/>
                </a:lnTo>
                <a:lnTo>
                  <a:pt x="685855" y="339034"/>
                </a:lnTo>
                <a:lnTo>
                  <a:pt x="680764" y="340406"/>
                </a:lnTo>
                <a:lnTo>
                  <a:pt x="680764" y="355492"/>
                </a:lnTo>
                <a:lnTo>
                  <a:pt x="673276" y="355492"/>
                </a:lnTo>
                <a:lnTo>
                  <a:pt x="673276" y="358784"/>
                </a:lnTo>
                <a:lnTo>
                  <a:pt x="669383" y="358784"/>
                </a:lnTo>
                <a:lnTo>
                  <a:pt x="666987" y="355492"/>
                </a:lnTo>
                <a:lnTo>
                  <a:pt x="655306" y="355492"/>
                </a:lnTo>
                <a:lnTo>
                  <a:pt x="651712" y="358784"/>
                </a:lnTo>
                <a:lnTo>
                  <a:pt x="646621" y="358784"/>
                </a:lnTo>
                <a:lnTo>
                  <a:pt x="642727" y="362350"/>
                </a:lnTo>
                <a:lnTo>
                  <a:pt x="642727" y="364818"/>
                </a:lnTo>
                <a:lnTo>
                  <a:pt x="641529" y="364818"/>
                </a:lnTo>
                <a:lnTo>
                  <a:pt x="641529" y="368110"/>
                </a:lnTo>
                <a:lnTo>
                  <a:pt x="636438" y="368110"/>
                </a:lnTo>
                <a:lnTo>
                  <a:pt x="636438" y="371676"/>
                </a:lnTo>
                <a:lnTo>
                  <a:pt x="632544" y="371676"/>
                </a:lnTo>
                <a:lnTo>
                  <a:pt x="632544" y="379905"/>
                </a:lnTo>
                <a:lnTo>
                  <a:pt x="621163" y="379905"/>
                </a:lnTo>
                <a:lnTo>
                  <a:pt x="621163" y="375242"/>
                </a:lnTo>
                <a:lnTo>
                  <a:pt x="610980" y="375242"/>
                </a:lnTo>
                <a:lnTo>
                  <a:pt x="610980" y="379905"/>
                </a:lnTo>
                <a:lnTo>
                  <a:pt x="602295" y="379905"/>
                </a:lnTo>
                <a:lnTo>
                  <a:pt x="602295" y="383196"/>
                </a:lnTo>
                <a:lnTo>
                  <a:pt x="598401" y="383196"/>
                </a:lnTo>
                <a:lnTo>
                  <a:pt x="594508" y="379905"/>
                </a:lnTo>
                <a:lnTo>
                  <a:pt x="580731" y="379905"/>
                </a:lnTo>
                <a:lnTo>
                  <a:pt x="580731" y="375242"/>
                </a:lnTo>
                <a:lnTo>
                  <a:pt x="576837" y="375242"/>
                </a:lnTo>
                <a:lnTo>
                  <a:pt x="576837" y="371676"/>
                </a:lnTo>
                <a:lnTo>
                  <a:pt x="571746" y="371676"/>
                </a:lnTo>
                <a:lnTo>
                  <a:pt x="564258" y="368110"/>
                </a:lnTo>
                <a:lnTo>
                  <a:pt x="564258" y="364818"/>
                </a:lnTo>
                <a:lnTo>
                  <a:pt x="546288" y="364818"/>
                </a:lnTo>
                <a:lnTo>
                  <a:pt x="546288" y="362350"/>
                </a:lnTo>
                <a:lnTo>
                  <a:pt x="546288" y="364818"/>
                </a:lnTo>
                <a:lnTo>
                  <a:pt x="550182" y="368110"/>
                </a:lnTo>
                <a:lnTo>
                  <a:pt x="550182" y="375242"/>
                </a:lnTo>
                <a:lnTo>
                  <a:pt x="554075" y="379905"/>
                </a:lnTo>
                <a:lnTo>
                  <a:pt x="554075" y="386762"/>
                </a:lnTo>
                <a:lnTo>
                  <a:pt x="546288" y="386762"/>
                </a:lnTo>
                <a:lnTo>
                  <a:pt x="546288" y="390328"/>
                </a:lnTo>
                <a:lnTo>
                  <a:pt x="537603" y="390328"/>
                </a:lnTo>
                <a:lnTo>
                  <a:pt x="537603" y="386762"/>
                </a:lnTo>
                <a:lnTo>
                  <a:pt x="533709" y="390328"/>
                </a:lnTo>
                <a:lnTo>
                  <a:pt x="532511" y="386762"/>
                </a:lnTo>
                <a:lnTo>
                  <a:pt x="527420" y="390328"/>
                </a:lnTo>
                <a:lnTo>
                  <a:pt x="519932" y="390328"/>
                </a:lnTo>
                <a:lnTo>
                  <a:pt x="519932" y="392523"/>
                </a:lnTo>
                <a:lnTo>
                  <a:pt x="516039" y="392523"/>
                </a:lnTo>
                <a:lnTo>
                  <a:pt x="519932" y="392523"/>
                </a:lnTo>
                <a:lnTo>
                  <a:pt x="519932" y="396088"/>
                </a:lnTo>
                <a:lnTo>
                  <a:pt x="523526" y="396088"/>
                </a:lnTo>
                <a:lnTo>
                  <a:pt x="523526" y="399380"/>
                </a:lnTo>
                <a:lnTo>
                  <a:pt x="519932" y="399380"/>
                </a:lnTo>
                <a:lnTo>
                  <a:pt x="519932" y="402946"/>
                </a:lnTo>
                <a:lnTo>
                  <a:pt x="516039" y="402946"/>
                </a:lnTo>
                <a:lnTo>
                  <a:pt x="516039" y="407609"/>
                </a:lnTo>
                <a:lnTo>
                  <a:pt x="512145" y="407609"/>
                </a:lnTo>
                <a:lnTo>
                  <a:pt x="512145" y="402946"/>
                </a:lnTo>
                <a:lnTo>
                  <a:pt x="507054" y="402946"/>
                </a:lnTo>
                <a:lnTo>
                  <a:pt x="507054" y="407609"/>
                </a:lnTo>
                <a:lnTo>
                  <a:pt x="503160" y="407609"/>
                </a:lnTo>
                <a:lnTo>
                  <a:pt x="503160" y="411175"/>
                </a:lnTo>
                <a:lnTo>
                  <a:pt x="501962" y="411175"/>
                </a:lnTo>
                <a:lnTo>
                  <a:pt x="501962" y="416935"/>
                </a:lnTo>
                <a:lnTo>
                  <a:pt x="503160" y="416935"/>
                </a:lnTo>
                <a:lnTo>
                  <a:pt x="501962" y="420501"/>
                </a:lnTo>
                <a:lnTo>
                  <a:pt x="501962" y="416935"/>
                </a:lnTo>
                <a:lnTo>
                  <a:pt x="493277" y="416935"/>
                </a:lnTo>
                <a:lnTo>
                  <a:pt x="493277" y="414741"/>
                </a:lnTo>
                <a:lnTo>
                  <a:pt x="489383" y="414741"/>
                </a:lnTo>
                <a:lnTo>
                  <a:pt x="489383" y="416935"/>
                </a:lnTo>
                <a:lnTo>
                  <a:pt x="485490" y="416935"/>
                </a:lnTo>
                <a:lnTo>
                  <a:pt x="485490" y="414741"/>
                </a:lnTo>
                <a:lnTo>
                  <a:pt x="485490" y="416935"/>
                </a:lnTo>
                <a:lnTo>
                  <a:pt x="481896" y="414741"/>
                </a:lnTo>
                <a:lnTo>
                  <a:pt x="481896" y="416935"/>
                </a:lnTo>
                <a:lnTo>
                  <a:pt x="476804" y="414741"/>
                </a:lnTo>
                <a:lnTo>
                  <a:pt x="475307" y="411175"/>
                </a:lnTo>
                <a:lnTo>
                  <a:pt x="471713" y="411175"/>
                </a:lnTo>
                <a:lnTo>
                  <a:pt x="471713" y="407609"/>
                </a:lnTo>
                <a:lnTo>
                  <a:pt x="467819" y="407609"/>
                </a:lnTo>
                <a:lnTo>
                  <a:pt x="467819" y="423793"/>
                </a:lnTo>
                <a:lnTo>
                  <a:pt x="462728" y="423793"/>
                </a:lnTo>
                <a:lnTo>
                  <a:pt x="462728" y="427359"/>
                </a:lnTo>
                <a:lnTo>
                  <a:pt x="451347" y="427359"/>
                </a:lnTo>
                <a:lnTo>
                  <a:pt x="451347" y="430924"/>
                </a:lnTo>
                <a:lnTo>
                  <a:pt x="448651" y="430924"/>
                </a:lnTo>
                <a:lnTo>
                  <a:pt x="445057" y="434216"/>
                </a:lnTo>
                <a:lnTo>
                  <a:pt x="445057" y="440251"/>
                </a:lnTo>
                <a:lnTo>
                  <a:pt x="441163" y="443542"/>
                </a:lnTo>
                <a:lnTo>
                  <a:pt x="441163" y="451771"/>
                </a:lnTo>
                <a:lnTo>
                  <a:pt x="437270" y="455337"/>
                </a:lnTo>
                <a:lnTo>
                  <a:pt x="441163" y="458629"/>
                </a:lnTo>
                <a:lnTo>
                  <a:pt x="437270" y="458629"/>
                </a:lnTo>
                <a:lnTo>
                  <a:pt x="441163" y="462195"/>
                </a:lnTo>
                <a:lnTo>
                  <a:pt x="441163" y="471521"/>
                </a:lnTo>
                <a:lnTo>
                  <a:pt x="437270" y="471521"/>
                </a:lnTo>
                <a:lnTo>
                  <a:pt x="437270" y="476184"/>
                </a:lnTo>
                <a:lnTo>
                  <a:pt x="432179" y="476184"/>
                </a:lnTo>
                <a:lnTo>
                  <a:pt x="432179" y="479750"/>
                </a:lnTo>
                <a:lnTo>
                  <a:pt x="420798" y="479750"/>
                </a:lnTo>
                <a:lnTo>
                  <a:pt x="420798" y="483041"/>
                </a:lnTo>
                <a:lnTo>
                  <a:pt x="401929" y="483041"/>
                </a:lnTo>
                <a:lnTo>
                  <a:pt x="401929" y="486607"/>
                </a:lnTo>
                <a:lnTo>
                  <a:pt x="398036" y="486607"/>
                </a:lnTo>
                <a:lnTo>
                  <a:pt x="398036" y="495933"/>
                </a:lnTo>
                <a:lnTo>
                  <a:pt x="392944" y="495933"/>
                </a:lnTo>
                <a:lnTo>
                  <a:pt x="392944" y="499499"/>
                </a:lnTo>
                <a:lnTo>
                  <a:pt x="387853" y="499499"/>
                </a:lnTo>
                <a:lnTo>
                  <a:pt x="387853" y="502791"/>
                </a:lnTo>
                <a:lnTo>
                  <a:pt x="384259" y="502791"/>
                </a:lnTo>
                <a:lnTo>
                  <a:pt x="384259" y="507454"/>
                </a:lnTo>
                <a:lnTo>
                  <a:pt x="380365" y="507454"/>
                </a:lnTo>
                <a:lnTo>
                  <a:pt x="380365" y="511020"/>
                </a:lnTo>
                <a:lnTo>
                  <a:pt x="376472" y="511020"/>
                </a:lnTo>
                <a:lnTo>
                  <a:pt x="376472" y="520346"/>
                </a:lnTo>
                <a:lnTo>
                  <a:pt x="380365" y="520346"/>
                </a:lnTo>
                <a:lnTo>
                  <a:pt x="376472" y="520346"/>
                </a:lnTo>
                <a:lnTo>
                  <a:pt x="376472" y="527204"/>
                </a:lnTo>
                <a:lnTo>
                  <a:pt x="372578" y="527204"/>
                </a:lnTo>
                <a:lnTo>
                  <a:pt x="372578" y="530769"/>
                </a:lnTo>
                <a:lnTo>
                  <a:pt x="367786" y="530769"/>
                </a:lnTo>
                <a:lnTo>
                  <a:pt x="367786" y="538998"/>
                </a:lnTo>
                <a:lnTo>
                  <a:pt x="363893" y="538998"/>
                </a:lnTo>
                <a:lnTo>
                  <a:pt x="363893" y="542290"/>
                </a:lnTo>
                <a:lnTo>
                  <a:pt x="357603" y="542290"/>
                </a:lnTo>
                <a:lnTo>
                  <a:pt x="357603" y="535433"/>
                </a:lnTo>
                <a:lnTo>
                  <a:pt x="353710" y="535433"/>
                </a:lnTo>
                <a:lnTo>
                  <a:pt x="353710" y="538998"/>
                </a:lnTo>
                <a:lnTo>
                  <a:pt x="349816" y="538998"/>
                </a:lnTo>
                <a:lnTo>
                  <a:pt x="349816" y="535433"/>
                </a:lnTo>
                <a:lnTo>
                  <a:pt x="346222" y="535433"/>
                </a:lnTo>
                <a:lnTo>
                  <a:pt x="346222" y="538998"/>
                </a:lnTo>
                <a:lnTo>
                  <a:pt x="342329" y="538998"/>
                </a:lnTo>
                <a:lnTo>
                  <a:pt x="342329" y="535433"/>
                </a:lnTo>
                <a:lnTo>
                  <a:pt x="337237" y="535433"/>
                </a:lnTo>
                <a:lnTo>
                  <a:pt x="337237" y="527204"/>
                </a:lnTo>
                <a:lnTo>
                  <a:pt x="323161" y="527204"/>
                </a:lnTo>
                <a:lnTo>
                  <a:pt x="323161" y="523638"/>
                </a:lnTo>
                <a:lnTo>
                  <a:pt x="311780" y="523638"/>
                </a:lnTo>
                <a:lnTo>
                  <a:pt x="309384" y="520346"/>
                </a:lnTo>
                <a:lnTo>
                  <a:pt x="305490" y="516780"/>
                </a:lnTo>
                <a:lnTo>
                  <a:pt x="301597" y="516780"/>
                </a:lnTo>
                <a:lnTo>
                  <a:pt x="305490" y="516780"/>
                </a:lnTo>
                <a:lnTo>
                  <a:pt x="305490" y="514586"/>
                </a:lnTo>
                <a:lnTo>
                  <a:pt x="298003" y="514586"/>
                </a:lnTo>
                <a:lnTo>
                  <a:pt x="298003" y="520346"/>
                </a:lnTo>
                <a:lnTo>
                  <a:pt x="298003" y="516780"/>
                </a:lnTo>
                <a:lnTo>
                  <a:pt x="292911" y="516780"/>
                </a:lnTo>
                <a:lnTo>
                  <a:pt x="289018" y="514586"/>
                </a:lnTo>
                <a:lnTo>
                  <a:pt x="285124" y="514586"/>
                </a:lnTo>
                <a:lnTo>
                  <a:pt x="285124" y="516780"/>
                </a:lnTo>
                <a:lnTo>
                  <a:pt x="281530" y="516780"/>
                </a:lnTo>
                <a:lnTo>
                  <a:pt x="281530" y="523638"/>
                </a:lnTo>
                <a:lnTo>
                  <a:pt x="274941" y="523638"/>
                </a:lnTo>
                <a:lnTo>
                  <a:pt x="274941" y="514586"/>
                </a:lnTo>
                <a:lnTo>
                  <a:pt x="271347" y="514586"/>
                </a:lnTo>
                <a:lnTo>
                  <a:pt x="271347" y="507454"/>
                </a:lnTo>
                <a:lnTo>
                  <a:pt x="274941" y="507454"/>
                </a:lnTo>
                <a:lnTo>
                  <a:pt x="271347" y="502791"/>
                </a:lnTo>
                <a:lnTo>
                  <a:pt x="271347" y="495933"/>
                </a:lnTo>
                <a:lnTo>
                  <a:pt x="267454" y="492368"/>
                </a:lnTo>
                <a:lnTo>
                  <a:pt x="263560" y="492368"/>
                </a:lnTo>
                <a:lnTo>
                  <a:pt x="263560" y="495933"/>
                </a:lnTo>
                <a:lnTo>
                  <a:pt x="258469" y="495933"/>
                </a:lnTo>
                <a:lnTo>
                  <a:pt x="258469" y="492368"/>
                </a:lnTo>
                <a:lnTo>
                  <a:pt x="253677" y="492368"/>
                </a:lnTo>
                <a:lnTo>
                  <a:pt x="253677" y="495933"/>
                </a:lnTo>
                <a:lnTo>
                  <a:pt x="248585" y="495933"/>
                </a:lnTo>
                <a:lnTo>
                  <a:pt x="248585" y="499499"/>
                </a:lnTo>
                <a:lnTo>
                  <a:pt x="227021" y="499499"/>
                </a:lnTo>
                <a:lnTo>
                  <a:pt x="228219" y="499499"/>
                </a:lnTo>
                <a:lnTo>
                  <a:pt x="228219" y="507454"/>
                </a:lnTo>
                <a:lnTo>
                  <a:pt x="227021" y="507454"/>
                </a:lnTo>
                <a:lnTo>
                  <a:pt x="227021" y="516780"/>
                </a:lnTo>
                <a:lnTo>
                  <a:pt x="218036" y="516780"/>
                </a:lnTo>
                <a:lnTo>
                  <a:pt x="218036" y="514586"/>
                </a:lnTo>
                <a:lnTo>
                  <a:pt x="218036" y="516780"/>
                </a:lnTo>
                <a:lnTo>
                  <a:pt x="202762" y="516780"/>
                </a:lnTo>
                <a:lnTo>
                  <a:pt x="202762" y="514586"/>
                </a:lnTo>
                <a:lnTo>
                  <a:pt x="197670" y="516780"/>
                </a:lnTo>
                <a:lnTo>
                  <a:pt x="197670" y="520346"/>
                </a:lnTo>
                <a:lnTo>
                  <a:pt x="196472" y="520346"/>
                </a:lnTo>
                <a:lnTo>
                  <a:pt x="196472" y="523638"/>
                </a:lnTo>
                <a:lnTo>
                  <a:pt x="183893" y="523638"/>
                </a:lnTo>
                <a:lnTo>
                  <a:pt x="179999" y="527204"/>
                </a:lnTo>
                <a:lnTo>
                  <a:pt x="179999" y="530769"/>
                </a:lnTo>
                <a:lnTo>
                  <a:pt x="169816" y="530769"/>
                </a:lnTo>
                <a:lnTo>
                  <a:pt x="169816" y="538998"/>
                </a:lnTo>
                <a:lnTo>
                  <a:pt x="169816" y="535433"/>
                </a:lnTo>
                <a:lnTo>
                  <a:pt x="165923" y="538998"/>
                </a:lnTo>
                <a:lnTo>
                  <a:pt x="162329" y="538998"/>
                </a:lnTo>
                <a:lnTo>
                  <a:pt x="162329" y="542290"/>
                </a:lnTo>
                <a:lnTo>
                  <a:pt x="162329" y="538998"/>
                </a:lnTo>
                <a:lnTo>
                  <a:pt x="149451" y="538998"/>
                </a:lnTo>
                <a:lnTo>
                  <a:pt x="149451" y="535433"/>
                </a:lnTo>
                <a:lnTo>
                  <a:pt x="145857" y="535433"/>
                </a:lnTo>
                <a:lnTo>
                  <a:pt x="145857" y="530769"/>
                </a:lnTo>
                <a:lnTo>
                  <a:pt x="143161" y="530769"/>
                </a:lnTo>
                <a:lnTo>
                  <a:pt x="143161" y="523638"/>
                </a:lnTo>
                <a:lnTo>
                  <a:pt x="139567" y="520346"/>
                </a:lnTo>
                <a:lnTo>
                  <a:pt x="135674" y="520346"/>
                </a:lnTo>
                <a:lnTo>
                  <a:pt x="135674" y="516780"/>
                </a:lnTo>
                <a:lnTo>
                  <a:pt x="135674" y="520346"/>
                </a:lnTo>
                <a:lnTo>
                  <a:pt x="131780" y="520346"/>
                </a:lnTo>
                <a:lnTo>
                  <a:pt x="131780" y="511020"/>
                </a:lnTo>
                <a:lnTo>
                  <a:pt x="131780" y="514586"/>
                </a:lnTo>
                <a:lnTo>
                  <a:pt x="127887" y="514586"/>
                </a:lnTo>
                <a:lnTo>
                  <a:pt x="127887" y="516780"/>
                </a:lnTo>
                <a:lnTo>
                  <a:pt x="127887" y="514586"/>
                </a:lnTo>
                <a:lnTo>
                  <a:pt x="124293" y="514586"/>
                </a:lnTo>
                <a:lnTo>
                  <a:pt x="124293" y="507454"/>
                </a:lnTo>
                <a:lnTo>
                  <a:pt x="119201" y="507454"/>
                </a:lnTo>
                <a:lnTo>
                  <a:pt x="124293" y="507454"/>
                </a:lnTo>
                <a:lnTo>
                  <a:pt x="124293" y="502791"/>
                </a:lnTo>
                <a:lnTo>
                  <a:pt x="119201" y="502791"/>
                </a:lnTo>
                <a:lnTo>
                  <a:pt x="119201" y="495933"/>
                </a:lnTo>
                <a:lnTo>
                  <a:pt x="115308" y="495933"/>
                </a:lnTo>
                <a:lnTo>
                  <a:pt x="115308" y="492368"/>
                </a:lnTo>
                <a:lnTo>
                  <a:pt x="114110" y="492368"/>
                </a:lnTo>
                <a:lnTo>
                  <a:pt x="114110" y="479750"/>
                </a:lnTo>
                <a:lnTo>
                  <a:pt x="109018" y="476184"/>
                </a:lnTo>
                <a:lnTo>
                  <a:pt x="114110" y="476184"/>
                </a:lnTo>
                <a:lnTo>
                  <a:pt x="114110" y="451771"/>
                </a:lnTo>
                <a:lnTo>
                  <a:pt x="109018" y="451771"/>
                </a:lnTo>
                <a:lnTo>
                  <a:pt x="114110" y="451771"/>
                </a:lnTo>
                <a:lnTo>
                  <a:pt x="114110" y="448205"/>
                </a:lnTo>
                <a:lnTo>
                  <a:pt x="119201" y="448205"/>
                </a:lnTo>
                <a:lnTo>
                  <a:pt x="119201" y="443542"/>
                </a:lnTo>
                <a:lnTo>
                  <a:pt x="124293" y="443542"/>
                </a:lnTo>
                <a:lnTo>
                  <a:pt x="124293" y="440251"/>
                </a:lnTo>
                <a:lnTo>
                  <a:pt x="127887" y="443542"/>
                </a:lnTo>
                <a:lnTo>
                  <a:pt x="131780" y="440251"/>
                </a:lnTo>
                <a:lnTo>
                  <a:pt x="139567" y="440251"/>
                </a:lnTo>
                <a:lnTo>
                  <a:pt x="139567" y="427359"/>
                </a:lnTo>
                <a:lnTo>
                  <a:pt x="135674" y="427359"/>
                </a:lnTo>
                <a:lnTo>
                  <a:pt x="135674" y="414741"/>
                </a:lnTo>
                <a:lnTo>
                  <a:pt x="139567" y="414741"/>
                </a:lnTo>
                <a:lnTo>
                  <a:pt x="139567" y="411175"/>
                </a:lnTo>
                <a:lnTo>
                  <a:pt x="135674" y="411175"/>
                </a:lnTo>
                <a:lnTo>
                  <a:pt x="135674" y="407609"/>
                </a:lnTo>
                <a:lnTo>
                  <a:pt x="131780" y="407609"/>
                </a:lnTo>
                <a:lnTo>
                  <a:pt x="131780" y="402946"/>
                </a:lnTo>
                <a:lnTo>
                  <a:pt x="127887" y="402946"/>
                </a:lnTo>
                <a:lnTo>
                  <a:pt x="131780" y="399380"/>
                </a:lnTo>
                <a:lnTo>
                  <a:pt x="127887" y="399380"/>
                </a:lnTo>
                <a:lnTo>
                  <a:pt x="127887" y="392523"/>
                </a:lnTo>
                <a:lnTo>
                  <a:pt x="124293" y="392523"/>
                </a:lnTo>
                <a:lnTo>
                  <a:pt x="124293" y="386762"/>
                </a:lnTo>
                <a:lnTo>
                  <a:pt x="119201" y="386762"/>
                </a:lnTo>
                <a:lnTo>
                  <a:pt x="119201" y="379905"/>
                </a:lnTo>
                <a:lnTo>
                  <a:pt x="115308" y="375242"/>
                </a:lnTo>
                <a:lnTo>
                  <a:pt x="114110" y="371676"/>
                </a:lnTo>
                <a:lnTo>
                  <a:pt x="114110" y="358784"/>
                </a:lnTo>
                <a:lnTo>
                  <a:pt x="109018" y="358784"/>
                </a:lnTo>
                <a:lnTo>
                  <a:pt x="109018" y="355492"/>
                </a:lnTo>
                <a:lnTo>
                  <a:pt x="105125" y="355492"/>
                </a:lnTo>
                <a:lnTo>
                  <a:pt x="105125" y="348360"/>
                </a:lnTo>
                <a:lnTo>
                  <a:pt x="93744" y="348360"/>
                </a:lnTo>
                <a:lnTo>
                  <a:pt x="93744" y="362350"/>
                </a:lnTo>
                <a:lnTo>
                  <a:pt x="93744" y="358784"/>
                </a:lnTo>
                <a:lnTo>
                  <a:pt x="88652" y="358784"/>
                </a:lnTo>
                <a:lnTo>
                  <a:pt x="88652" y="355492"/>
                </a:lnTo>
                <a:lnTo>
                  <a:pt x="87454" y="355492"/>
                </a:lnTo>
                <a:lnTo>
                  <a:pt x="87454" y="351926"/>
                </a:lnTo>
                <a:lnTo>
                  <a:pt x="83561" y="351926"/>
                </a:lnTo>
                <a:lnTo>
                  <a:pt x="83561" y="348360"/>
                </a:lnTo>
                <a:lnTo>
                  <a:pt x="78469" y="348360"/>
                </a:lnTo>
                <a:lnTo>
                  <a:pt x="83561" y="348360"/>
                </a:lnTo>
                <a:lnTo>
                  <a:pt x="78469" y="343697"/>
                </a:lnTo>
                <a:lnTo>
                  <a:pt x="78469" y="340406"/>
                </a:lnTo>
                <a:lnTo>
                  <a:pt x="74875" y="339034"/>
                </a:lnTo>
                <a:lnTo>
                  <a:pt x="74875" y="327514"/>
                </a:lnTo>
                <a:lnTo>
                  <a:pt x="78469" y="327514"/>
                </a:lnTo>
                <a:lnTo>
                  <a:pt x="78469" y="323948"/>
                </a:lnTo>
                <a:lnTo>
                  <a:pt x="87454" y="323948"/>
                </a:lnTo>
                <a:lnTo>
                  <a:pt x="87454" y="320656"/>
                </a:lnTo>
                <a:lnTo>
                  <a:pt x="88652" y="320656"/>
                </a:lnTo>
                <a:lnTo>
                  <a:pt x="88652" y="312427"/>
                </a:lnTo>
                <a:lnTo>
                  <a:pt x="93744" y="312427"/>
                </a:lnTo>
                <a:lnTo>
                  <a:pt x="93744" y="311330"/>
                </a:lnTo>
                <a:lnTo>
                  <a:pt x="93744" y="312427"/>
                </a:lnTo>
                <a:lnTo>
                  <a:pt x="93744" y="311330"/>
                </a:lnTo>
                <a:lnTo>
                  <a:pt x="97637" y="311330"/>
                </a:lnTo>
                <a:lnTo>
                  <a:pt x="97637" y="307764"/>
                </a:lnTo>
                <a:lnTo>
                  <a:pt x="101531" y="307764"/>
                </a:lnTo>
                <a:lnTo>
                  <a:pt x="97637" y="307764"/>
                </a:lnTo>
                <a:lnTo>
                  <a:pt x="101531" y="307764"/>
                </a:lnTo>
                <a:lnTo>
                  <a:pt x="101531" y="303101"/>
                </a:lnTo>
                <a:lnTo>
                  <a:pt x="105125" y="303101"/>
                </a:lnTo>
                <a:lnTo>
                  <a:pt x="105125" y="299535"/>
                </a:lnTo>
                <a:lnTo>
                  <a:pt x="101531" y="299535"/>
                </a:lnTo>
                <a:lnTo>
                  <a:pt x="101531" y="296243"/>
                </a:lnTo>
                <a:lnTo>
                  <a:pt x="105125" y="296243"/>
                </a:lnTo>
                <a:lnTo>
                  <a:pt x="101531" y="292649"/>
                </a:lnTo>
                <a:lnTo>
                  <a:pt x="101531" y="289112"/>
                </a:lnTo>
                <a:lnTo>
                  <a:pt x="97637" y="289112"/>
                </a:lnTo>
                <a:lnTo>
                  <a:pt x="97637" y="286917"/>
                </a:lnTo>
                <a:lnTo>
                  <a:pt x="101531" y="286917"/>
                </a:lnTo>
                <a:lnTo>
                  <a:pt x="101531" y="283351"/>
                </a:lnTo>
                <a:lnTo>
                  <a:pt x="105125" y="283351"/>
                </a:lnTo>
                <a:lnTo>
                  <a:pt x="105125" y="268265"/>
                </a:lnTo>
                <a:lnTo>
                  <a:pt x="109018" y="268265"/>
                </a:lnTo>
                <a:lnTo>
                  <a:pt x="109018" y="262505"/>
                </a:lnTo>
                <a:lnTo>
                  <a:pt x="114110" y="262505"/>
                </a:lnTo>
                <a:lnTo>
                  <a:pt x="114110" y="258939"/>
                </a:lnTo>
                <a:lnTo>
                  <a:pt x="115308" y="255647"/>
                </a:lnTo>
                <a:lnTo>
                  <a:pt x="115308" y="252081"/>
                </a:lnTo>
                <a:lnTo>
                  <a:pt x="119201" y="252081"/>
                </a:lnTo>
                <a:lnTo>
                  <a:pt x="119201" y="248515"/>
                </a:lnTo>
                <a:lnTo>
                  <a:pt x="124293" y="248515"/>
                </a:lnTo>
                <a:lnTo>
                  <a:pt x="119201" y="248515"/>
                </a:lnTo>
                <a:lnTo>
                  <a:pt x="119201" y="243852"/>
                </a:lnTo>
                <a:lnTo>
                  <a:pt x="124293" y="243852"/>
                </a:lnTo>
                <a:lnTo>
                  <a:pt x="124293" y="240561"/>
                </a:lnTo>
                <a:lnTo>
                  <a:pt x="127887" y="240561"/>
                </a:lnTo>
                <a:lnTo>
                  <a:pt x="124293" y="240561"/>
                </a:lnTo>
                <a:lnTo>
                  <a:pt x="127887" y="240561"/>
                </a:lnTo>
                <a:lnTo>
                  <a:pt x="127887" y="236995"/>
                </a:lnTo>
                <a:lnTo>
                  <a:pt x="131780" y="236995"/>
                </a:lnTo>
                <a:lnTo>
                  <a:pt x="131780" y="243852"/>
                </a:lnTo>
                <a:lnTo>
                  <a:pt x="135674" y="243852"/>
                </a:lnTo>
                <a:lnTo>
                  <a:pt x="135674" y="252081"/>
                </a:lnTo>
                <a:lnTo>
                  <a:pt x="139567" y="252081"/>
                </a:lnTo>
                <a:lnTo>
                  <a:pt x="139567" y="255647"/>
                </a:lnTo>
                <a:lnTo>
                  <a:pt x="145857" y="255647"/>
                </a:lnTo>
                <a:lnTo>
                  <a:pt x="145857" y="262505"/>
                </a:lnTo>
                <a:lnTo>
                  <a:pt x="153344" y="262505"/>
                </a:lnTo>
                <a:lnTo>
                  <a:pt x="153344" y="255647"/>
                </a:lnTo>
                <a:lnTo>
                  <a:pt x="158436" y="255647"/>
                </a:lnTo>
                <a:lnTo>
                  <a:pt x="158436" y="248515"/>
                </a:lnTo>
                <a:lnTo>
                  <a:pt x="153344" y="248515"/>
                </a:lnTo>
                <a:lnTo>
                  <a:pt x="158436" y="243852"/>
                </a:lnTo>
                <a:lnTo>
                  <a:pt x="153344" y="243852"/>
                </a:lnTo>
                <a:lnTo>
                  <a:pt x="158436" y="243852"/>
                </a:lnTo>
                <a:lnTo>
                  <a:pt x="158436" y="234526"/>
                </a:lnTo>
                <a:lnTo>
                  <a:pt x="162329" y="234526"/>
                </a:lnTo>
                <a:lnTo>
                  <a:pt x="158436" y="234526"/>
                </a:lnTo>
                <a:lnTo>
                  <a:pt x="158436" y="231234"/>
                </a:lnTo>
                <a:lnTo>
                  <a:pt x="162329" y="231234"/>
                </a:lnTo>
                <a:lnTo>
                  <a:pt x="162329" y="227669"/>
                </a:lnTo>
                <a:lnTo>
                  <a:pt x="158436" y="227669"/>
                </a:lnTo>
                <a:lnTo>
                  <a:pt x="158436" y="220811"/>
                </a:lnTo>
                <a:lnTo>
                  <a:pt x="153344" y="220811"/>
                </a:lnTo>
                <a:lnTo>
                  <a:pt x="153344" y="216148"/>
                </a:lnTo>
                <a:lnTo>
                  <a:pt x="149451" y="216148"/>
                </a:lnTo>
                <a:lnTo>
                  <a:pt x="149451" y="211485"/>
                </a:lnTo>
                <a:lnTo>
                  <a:pt x="145857" y="211485"/>
                </a:lnTo>
                <a:lnTo>
                  <a:pt x="145857" y="206822"/>
                </a:lnTo>
                <a:lnTo>
                  <a:pt x="143161" y="206822"/>
                </a:lnTo>
                <a:lnTo>
                  <a:pt x="143161" y="203256"/>
                </a:lnTo>
                <a:lnTo>
                  <a:pt x="131780" y="203256"/>
                </a:lnTo>
                <a:lnTo>
                  <a:pt x="131780" y="199690"/>
                </a:lnTo>
                <a:lnTo>
                  <a:pt x="119201" y="199690"/>
                </a:lnTo>
                <a:lnTo>
                  <a:pt x="119201" y="196398"/>
                </a:lnTo>
                <a:lnTo>
                  <a:pt x="114110" y="196398"/>
                </a:lnTo>
                <a:lnTo>
                  <a:pt x="114110" y="192833"/>
                </a:lnTo>
                <a:lnTo>
                  <a:pt x="109018" y="192833"/>
                </a:lnTo>
                <a:lnTo>
                  <a:pt x="109018" y="189267"/>
                </a:lnTo>
                <a:lnTo>
                  <a:pt x="97637" y="189267"/>
                </a:lnTo>
                <a:lnTo>
                  <a:pt x="97637" y="184604"/>
                </a:lnTo>
                <a:lnTo>
                  <a:pt x="97637" y="189267"/>
                </a:lnTo>
                <a:lnTo>
                  <a:pt x="97637" y="184604"/>
                </a:lnTo>
                <a:lnTo>
                  <a:pt x="88652" y="184604"/>
                </a:lnTo>
                <a:lnTo>
                  <a:pt x="88652" y="183506"/>
                </a:lnTo>
                <a:lnTo>
                  <a:pt x="87454" y="183506"/>
                </a:lnTo>
                <a:lnTo>
                  <a:pt x="87454" y="179940"/>
                </a:lnTo>
                <a:lnTo>
                  <a:pt x="83561" y="179940"/>
                </a:lnTo>
                <a:lnTo>
                  <a:pt x="83561" y="175277"/>
                </a:lnTo>
                <a:lnTo>
                  <a:pt x="74875" y="175277"/>
                </a:lnTo>
                <a:lnTo>
                  <a:pt x="74875" y="171986"/>
                </a:lnTo>
                <a:lnTo>
                  <a:pt x="78469" y="171986"/>
                </a:lnTo>
                <a:lnTo>
                  <a:pt x="74875" y="171986"/>
                </a:lnTo>
                <a:lnTo>
                  <a:pt x="74875" y="168420"/>
                </a:lnTo>
                <a:lnTo>
                  <a:pt x="63494" y="168420"/>
                </a:lnTo>
                <a:lnTo>
                  <a:pt x="63494" y="164854"/>
                </a:lnTo>
                <a:lnTo>
                  <a:pt x="56905" y="164854"/>
                </a:lnTo>
                <a:lnTo>
                  <a:pt x="56905" y="159094"/>
                </a:lnTo>
                <a:lnTo>
                  <a:pt x="53311" y="159094"/>
                </a:lnTo>
                <a:lnTo>
                  <a:pt x="53311" y="155802"/>
                </a:lnTo>
                <a:lnTo>
                  <a:pt x="49418" y="155802"/>
                </a:lnTo>
                <a:lnTo>
                  <a:pt x="49418" y="147573"/>
                </a:lnTo>
                <a:lnTo>
                  <a:pt x="44326" y="147573"/>
                </a:lnTo>
                <a:lnTo>
                  <a:pt x="44326" y="144007"/>
                </a:lnTo>
                <a:lnTo>
                  <a:pt x="44326" y="147573"/>
                </a:lnTo>
                <a:lnTo>
                  <a:pt x="40433" y="144007"/>
                </a:lnTo>
                <a:lnTo>
                  <a:pt x="40433" y="140441"/>
                </a:lnTo>
                <a:lnTo>
                  <a:pt x="36839" y="140441"/>
                </a:lnTo>
                <a:lnTo>
                  <a:pt x="40433" y="137150"/>
                </a:lnTo>
                <a:lnTo>
                  <a:pt x="36839" y="137150"/>
                </a:lnTo>
                <a:lnTo>
                  <a:pt x="40433" y="137150"/>
                </a:lnTo>
                <a:lnTo>
                  <a:pt x="40433" y="134681"/>
                </a:lnTo>
                <a:lnTo>
                  <a:pt x="36839" y="134681"/>
                </a:lnTo>
                <a:lnTo>
                  <a:pt x="36839" y="127824"/>
                </a:lnTo>
                <a:lnTo>
                  <a:pt x="32945" y="127824"/>
                </a:lnTo>
                <a:lnTo>
                  <a:pt x="32945" y="124258"/>
                </a:lnTo>
                <a:lnTo>
                  <a:pt x="30250" y="124258"/>
                </a:lnTo>
                <a:lnTo>
                  <a:pt x="30250" y="116303"/>
                </a:lnTo>
                <a:lnTo>
                  <a:pt x="26656" y="116303"/>
                </a:lnTo>
                <a:lnTo>
                  <a:pt x="26656" y="112737"/>
                </a:lnTo>
                <a:lnTo>
                  <a:pt x="22762" y="112737"/>
                </a:lnTo>
                <a:lnTo>
                  <a:pt x="26656" y="112737"/>
                </a:lnTo>
                <a:lnTo>
                  <a:pt x="26656" y="109171"/>
                </a:lnTo>
                <a:lnTo>
                  <a:pt x="22762" y="109171"/>
                </a:lnTo>
                <a:lnTo>
                  <a:pt x="22762" y="106977"/>
                </a:lnTo>
                <a:lnTo>
                  <a:pt x="18869" y="106977"/>
                </a:lnTo>
                <a:lnTo>
                  <a:pt x="18869" y="92988"/>
                </a:lnTo>
                <a:lnTo>
                  <a:pt x="13777" y="92988"/>
                </a:lnTo>
                <a:lnTo>
                  <a:pt x="13777" y="83661"/>
                </a:lnTo>
                <a:lnTo>
                  <a:pt x="6290" y="83661"/>
                </a:lnTo>
                <a:lnTo>
                  <a:pt x="6290" y="78998"/>
                </a:lnTo>
                <a:lnTo>
                  <a:pt x="3894" y="78998"/>
                </a:lnTo>
                <a:lnTo>
                  <a:pt x="6290" y="78998"/>
                </a:lnTo>
                <a:lnTo>
                  <a:pt x="3894" y="78998"/>
                </a:lnTo>
                <a:lnTo>
                  <a:pt x="6290" y="78998"/>
                </a:lnTo>
                <a:lnTo>
                  <a:pt x="6290" y="68575"/>
                </a:lnTo>
                <a:lnTo>
                  <a:pt x="3894" y="68575"/>
                </a:lnTo>
                <a:lnTo>
                  <a:pt x="3894" y="61717"/>
                </a:lnTo>
                <a:lnTo>
                  <a:pt x="0" y="61717"/>
                </a:lnTo>
                <a:lnTo>
                  <a:pt x="0" y="55683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68580" tIns="34290" rIns="68580" bIns="3429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sz="1200" noProof="1">
              <a:solidFill>
                <a:srgbClr val="000000"/>
              </a:solidFill>
              <a:latin typeface="Century Gothic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40" name="Google Shape;1509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CIMgAAGBQAAGg2AABXGQAAEAAAACYAAAAIAAAA//////////8="/>
              </a:ext>
            </a:extLst>
          </p:cNvSpPr>
          <p:nvPr/>
        </p:nvSpPr>
        <p:spPr>
          <a:xfrm>
            <a:off x="8214360" y="3266440"/>
            <a:ext cx="629920" cy="852805"/>
          </a:xfrm>
          <a:custGeom>
            <a:avLst/>
            <a:gdLst/>
            <a:ahLst/>
            <a:cxnLst/>
            <a:rect l="0" t="0" r="629920" b="852805"/>
            <a:pathLst>
              <a:path w="629920" h="852805">
                <a:moveTo>
                  <a:pt x="143409" y="52285"/>
                </a:moveTo>
                <a:lnTo>
                  <a:pt x="143409" y="47607"/>
                </a:lnTo>
                <a:lnTo>
                  <a:pt x="152091" y="47607"/>
                </a:lnTo>
                <a:lnTo>
                  <a:pt x="152091" y="52285"/>
                </a:lnTo>
                <a:lnTo>
                  <a:pt x="155983" y="52285"/>
                </a:lnTo>
                <a:lnTo>
                  <a:pt x="155983" y="55862"/>
                </a:lnTo>
                <a:lnTo>
                  <a:pt x="159875" y="55862"/>
                </a:lnTo>
                <a:lnTo>
                  <a:pt x="159875" y="59440"/>
                </a:lnTo>
                <a:lnTo>
                  <a:pt x="163468" y="59440"/>
                </a:lnTo>
                <a:lnTo>
                  <a:pt x="163468" y="55862"/>
                </a:lnTo>
                <a:lnTo>
                  <a:pt x="163468" y="59440"/>
                </a:lnTo>
                <a:lnTo>
                  <a:pt x="170054" y="59440"/>
                </a:lnTo>
                <a:lnTo>
                  <a:pt x="170054" y="62742"/>
                </a:lnTo>
                <a:lnTo>
                  <a:pt x="173647" y="62742"/>
                </a:lnTo>
                <a:lnTo>
                  <a:pt x="173647" y="66320"/>
                </a:lnTo>
                <a:lnTo>
                  <a:pt x="186521" y="66320"/>
                </a:lnTo>
                <a:lnTo>
                  <a:pt x="186521" y="62742"/>
                </a:lnTo>
                <a:lnTo>
                  <a:pt x="191611" y="62742"/>
                </a:lnTo>
                <a:lnTo>
                  <a:pt x="191611" y="66320"/>
                </a:lnTo>
                <a:lnTo>
                  <a:pt x="200293" y="66320"/>
                </a:lnTo>
                <a:lnTo>
                  <a:pt x="200293" y="70998"/>
                </a:lnTo>
                <a:lnTo>
                  <a:pt x="204185" y="70998"/>
                </a:lnTo>
                <a:lnTo>
                  <a:pt x="204185" y="66320"/>
                </a:lnTo>
                <a:lnTo>
                  <a:pt x="208077" y="66320"/>
                </a:lnTo>
                <a:lnTo>
                  <a:pt x="208077" y="62742"/>
                </a:lnTo>
                <a:lnTo>
                  <a:pt x="211670" y="62742"/>
                </a:lnTo>
                <a:lnTo>
                  <a:pt x="211670" y="66320"/>
                </a:lnTo>
                <a:lnTo>
                  <a:pt x="216760" y="66320"/>
                </a:lnTo>
                <a:lnTo>
                  <a:pt x="216760" y="70998"/>
                </a:lnTo>
                <a:lnTo>
                  <a:pt x="220652" y="70998"/>
                </a:lnTo>
                <a:lnTo>
                  <a:pt x="220652" y="74575"/>
                </a:lnTo>
                <a:lnTo>
                  <a:pt x="221849" y="74575"/>
                </a:lnTo>
                <a:lnTo>
                  <a:pt x="221849" y="75676"/>
                </a:lnTo>
                <a:lnTo>
                  <a:pt x="234723" y="75676"/>
                </a:lnTo>
                <a:lnTo>
                  <a:pt x="234723" y="80354"/>
                </a:lnTo>
                <a:lnTo>
                  <a:pt x="238316" y="80354"/>
                </a:lnTo>
                <a:lnTo>
                  <a:pt x="238316" y="83932"/>
                </a:lnTo>
                <a:lnTo>
                  <a:pt x="247297" y="83932"/>
                </a:lnTo>
                <a:lnTo>
                  <a:pt x="247297" y="87234"/>
                </a:lnTo>
                <a:lnTo>
                  <a:pt x="248495" y="83932"/>
                </a:lnTo>
                <a:lnTo>
                  <a:pt x="261070" y="83932"/>
                </a:lnTo>
                <a:lnTo>
                  <a:pt x="261070" y="90811"/>
                </a:lnTo>
                <a:lnTo>
                  <a:pt x="264962" y="90811"/>
                </a:lnTo>
                <a:lnTo>
                  <a:pt x="261070" y="90811"/>
                </a:lnTo>
                <a:lnTo>
                  <a:pt x="261070" y="94389"/>
                </a:lnTo>
                <a:lnTo>
                  <a:pt x="264962" y="94389"/>
                </a:lnTo>
                <a:lnTo>
                  <a:pt x="264962" y="115303"/>
                </a:lnTo>
                <a:lnTo>
                  <a:pt x="268854" y="115303"/>
                </a:lnTo>
                <a:lnTo>
                  <a:pt x="268854" y="118880"/>
                </a:lnTo>
                <a:lnTo>
                  <a:pt x="272746" y="118880"/>
                </a:lnTo>
                <a:lnTo>
                  <a:pt x="272746" y="122183"/>
                </a:lnTo>
                <a:lnTo>
                  <a:pt x="276338" y="124659"/>
                </a:lnTo>
                <a:lnTo>
                  <a:pt x="276338" y="127962"/>
                </a:lnTo>
                <a:lnTo>
                  <a:pt x="279033" y="131539"/>
                </a:lnTo>
                <a:lnTo>
                  <a:pt x="279033" y="135116"/>
                </a:lnTo>
                <a:lnTo>
                  <a:pt x="282626" y="135116"/>
                </a:lnTo>
                <a:lnTo>
                  <a:pt x="282626" y="146674"/>
                </a:lnTo>
                <a:lnTo>
                  <a:pt x="279033" y="146674"/>
                </a:lnTo>
                <a:lnTo>
                  <a:pt x="279033" y="150252"/>
                </a:lnTo>
                <a:lnTo>
                  <a:pt x="291607" y="150252"/>
                </a:lnTo>
                <a:lnTo>
                  <a:pt x="291607" y="152453"/>
                </a:lnTo>
                <a:lnTo>
                  <a:pt x="305679" y="152453"/>
                </a:lnTo>
                <a:lnTo>
                  <a:pt x="305679" y="150252"/>
                </a:lnTo>
                <a:lnTo>
                  <a:pt x="317056" y="150252"/>
                </a:lnTo>
                <a:lnTo>
                  <a:pt x="317056" y="152453"/>
                </a:lnTo>
                <a:lnTo>
                  <a:pt x="330828" y="152453"/>
                </a:lnTo>
                <a:lnTo>
                  <a:pt x="330828" y="156031"/>
                </a:lnTo>
                <a:lnTo>
                  <a:pt x="339810" y="156031"/>
                </a:lnTo>
                <a:lnTo>
                  <a:pt x="339810" y="152453"/>
                </a:lnTo>
                <a:lnTo>
                  <a:pt x="343702" y="152453"/>
                </a:lnTo>
                <a:lnTo>
                  <a:pt x="347294" y="150252"/>
                </a:lnTo>
                <a:lnTo>
                  <a:pt x="356276" y="150252"/>
                </a:lnTo>
                <a:lnTo>
                  <a:pt x="356276" y="146674"/>
                </a:lnTo>
                <a:lnTo>
                  <a:pt x="360168" y="146674"/>
                </a:lnTo>
                <a:lnTo>
                  <a:pt x="360168" y="143097"/>
                </a:lnTo>
                <a:lnTo>
                  <a:pt x="366455" y="143097"/>
                </a:lnTo>
                <a:lnTo>
                  <a:pt x="366455" y="139795"/>
                </a:lnTo>
                <a:lnTo>
                  <a:pt x="373940" y="139795"/>
                </a:lnTo>
                <a:lnTo>
                  <a:pt x="373940" y="135116"/>
                </a:lnTo>
                <a:lnTo>
                  <a:pt x="377832" y="135116"/>
                </a:lnTo>
                <a:lnTo>
                  <a:pt x="377832" y="139795"/>
                </a:lnTo>
                <a:lnTo>
                  <a:pt x="386814" y="139795"/>
                </a:lnTo>
                <a:lnTo>
                  <a:pt x="386814" y="143097"/>
                </a:lnTo>
                <a:lnTo>
                  <a:pt x="388012" y="143097"/>
                </a:lnTo>
                <a:lnTo>
                  <a:pt x="388012" y="150252"/>
                </a:lnTo>
                <a:lnTo>
                  <a:pt x="391604" y="150252"/>
                </a:lnTo>
                <a:lnTo>
                  <a:pt x="391604" y="156031"/>
                </a:lnTo>
                <a:lnTo>
                  <a:pt x="396694" y="156031"/>
                </a:lnTo>
                <a:lnTo>
                  <a:pt x="396694" y="159608"/>
                </a:lnTo>
                <a:lnTo>
                  <a:pt x="400586" y="159608"/>
                </a:lnTo>
                <a:lnTo>
                  <a:pt x="400586" y="162910"/>
                </a:lnTo>
                <a:lnTo>
                  <a:pt x="404478" y="162910"/>
                </a:lnTo>
                <a:lnTo>
                  <a:pt x="404478" y="166488"/>
                </a:lnTo>
                <a:lnTo>
                  <a:pt x="400586" y="166488"/>
                </a:lnTo>
                <a:lnTo>
                  <a:pt x="400586" y="171166"/>
                </a:lnTo>
                <a:lnTo>
                  <a:pt x="404478" y="171166"/>
                </a:lnTo>
                <a:lnTo>
                  <a:pt x="404478" y="174743"/>
                </a:lnTo>
                <a:lnTo>
                  <a:pt x="414657" y="174743"/>
                </a:lnTo>
                <a:lnTo>
                  <a:pt x="414657" y="175844"/>
                </a:lnTo>
                <a:lnTo>
                  <a:pt x="418250" y="180522"/>
                </a:lnTo>
                <a:lnTo>
                  <a:pt x="418250" y="184100"/>
                </a:lnTo>
                <a:lnTo>
                  <a:pt x="422142" y="187402"/>
                </a:lnTo>
                <a:lnTo>
                  <a:pt x="426034" y="190979"/>
                </a:lnTo>
                <a:lnTo>
                  <a:pt x="442501" y="190979"/>
                </a:lnTo>
                <a:lnTo>
                  <a:pt x="442501" y="194557"/>
                </a:lnTo>
                <a:lnTo>
                  <a:pt x="456273" y="194557"/>
                </a:lnTo>
                <a:lnTo>
                  <a:pt x="456273" y="190979"/>
                </a:lnTo>
                <a:lnTo>
                  <a:pt x="461363" y="190979"/>
                </a:lnTo>
                <a:lnTo>
                  <a:pt x="465255" y="187402"/>
                </a:lnTo>
                <a:lnTo>
                  <a:pt x="469147" y="187402"/>
                </a:lnTo>
                <a:lnTo>
                  <a:pt x="469147" y="184100"/>
                </a:lnTo>
                <a:lnTo>
                  <a:pt x="470344" y="184100"/>
                </a:lnTo>
                <a:lnTo>
                  <a:pt x="470344" y="180522"/>
                </a:lnTo>
                <a:lnTo>
                  <a:pt x="475434" y="180522"/>
                </a:lnTo>
                <a:lnTo>
                  <a:pt x="475434" y="175844"/>
                </a:lnTo>
                <a:lnTo>
                  <a:pt x="479326" y="175844"/>
                </a:lnTo>
                <a:lnTo>
                  <a:pt x="479326" y="174743"/>
                </a:lnTo>
                <a:lnTo>
                  <a:pt x="490703" y="174743"/>
                </a:lnTo>
                <a:lnTo>
                  <a:pt x="490703" y="171166"/>
                </a:lnTo>
                <a:lnTo>
                  <a:pt x="495793" y="171166"/>
                </a:lnTo>
                <a:lnTo>
                  <a:pt x="495793" y="174743"/>
                </a:lnTo>
                <a:lnTo>
                  <a:pt x="500882" y="174743"/>
                </a:lnTo>
                <a:lnTo>
                  <a:pt x="500882" y="175844"/>
                </a:lnTo>
                <a:lnTo>
                  <a:pt x="505672" y="175844"/>
                </a:lnTo>
                <a:lnTo>
                  <a:pt x="505672" y="184100"/>
                </a:lnTo>
                <a:lnTo>
                  <a:pt x="535013" y="184100"/>
                </a:lnTo>
                <a:lnTo>
                  <a:pt x="535013" y="180522"/>
                </a:lnTo>
                <a:lnTo>
                  <a:pt x="540103" y="180522"/>
                </a:lnTo>
                <a:lnTo>
                  <a:pt x="540103" y="174743"/>
                </a:lnTo>
                <a:lnTo>
                  <a:pt x="543695" y="174743"/>
                </a:lnTo>
                <a:lnTo>
                  <a:pt x="543695" y="175844"/>
                </a:lnTo>
                <a:lnTo>
                  <a:pt x="543695" y="174743"/>
                </a:lnTo>
                <a:lnTo>
                  <a:pt x="543695" y="175844"/>
                </a:lnTo>
                <a:lnTo>
                  <a:pt x="547587" y="175844"/>
                </a:lnTo>
                <a:lnTo>
                  <a:pt x="547587" y="180522"/>
                </a:lnTo>
                <a:lnTo>
                  <a:pt x="547587" y="175844"/>
                </a:lnTo>
                <a:lnTo>
                  <a:pt x="547587" y="180522"/>
                </a:lnTo>
                <a:lnTo>
                  <a:pt x="547587" y="175844"/>
                </a:lnTo>
                <a:lnTo>
                  <a:pt x="551479" y="175844"/>
                </a:lnTo>
                <a:lnTo>
                  <a:pt x="551479" y="180522"/>
                </a:lnTo>
                <a:lnTo>
                  <a:pt x="551479" y="175844"/>
                </a:lnTo>
                <a:lnTo>
                  <a:pt x="551479" y="187402"/>
                </a:lnTo>
                <a:lnTo>
                  <a:pt x="551479" y="184100"/>
                </a:lnTo>
                <a:lnTo>
                  <a:pt x="565251" y="184100"/>
                </a:lnTo>
                <a:lnTo>
                  <a:pt x="565251" y="180522"/>
                </a:lnTo>
                <a:lnTo>
                  <a:pt x="570341" y="180522"/>
                </a:lnTo>
                <a:lnTo>
                  <a:pt x="570341" y="175844"/>
                </a:lnTo>
                <a:lnTo>
                  <a:pt x="574233" y="175844"/>
                </a:lnTo>
                <a:lnTo>
                  <a:pt x="574233" y="174743"/>
                </a:lnTo>
                <a:lnTo>
                  <a:pt x="584412" y="174743"/>
                </a:lnTo>
                <a:lnTo>
                  <a:pt x="584412" y="171166"/>
                </a:lnTo>
                <a:lnTo>
                  <a:pt x="588305" y="171166"/>
                </a:lnTo>
                <a:lnTo>
                  <a:pt x="588305" y="166488"/>
                </a:lnTo>
                <a:lnTo>
                  <a:pt x="591897" y="166488"/>
                </a:lnTo>
                <a:lnTo>
                  <a:pt x="591897" y="156031"/>
                </a:lnTo>
                <a:lnTo>
                  <a:pt x="595789" y="156031"/>
                </a:lnTo>
                <a:lnTo>
                  <a:pt x="595789" y="152453"/>
                </a:lnTo>
                <a:lnTo>
                  <a:pt x="604771" y="152453"/>
                </a:lnTo>
                <a:lnTo>
                  <a:pt x="604771" y="150252"/>
                </a:lnTo>
                <a:lnTo>
                  <a:pt x="608364" y="150252"/>
                </a:lnTo>
                <a:lnTo>
                  <a:pt x="608364" y="156031"/>
                </a:lnTo>
                <a:lnTo>
                  <a:pt x="609861" y="159608"/>
                </a:lnTo>
                <a:lnTo>
                  <a:pt x="609861" y="162910"/>
                </a:lnTo>
                <a:lnTo>
                  <a:pt x="614950" y="162910"/>
                </a:lnTo>
                <a:lnTo>
                  <a:pt x="614950" y="174743"/>
                </a:lnTo>
                <a:lnTo>
                  <a:pt x="618543" y="174743"/>
                </a:lnTo>
                <a:lnTo>
                  <a:pt x="618543" y="190979"/>
                </a:lnTo>
                <a:lnTo>
                  <a:pt x="622435" y="190979"/>
                </a:lnTo>
                <a:lnTo>
                  <a:pt x="622435" y="194557"/>
                </a:lnTo>
                <a:lnTo>
                  <a:pt x="626327" y="194557"/>
                </a:lnTo>
                <a:lnTo>
                  <a:pt x="626327" y="199235"/>
                </a:lnTo>
                <a:lnTo>
                  <a:pt x="629920" y="199235"/>
                </a:lnTo>
                <a:lnTo>
                  <a:pt x="629920" y="215471"/>
                </a:lnTo>
                <a:lnTo>
                  <a:pt x="626327" y="215471"/>
                </a:lnTo>
                <a:lnTo>
                  <a:pt x="626327" y="222351"/>
                </a:lnTo>
                <a:lnTo>
                  <a:pt x="622435" y="222351"/>
                </a:lnTo>
                <a:lnTo>
                  <a:pt x="622435" y="225928"/>
                </a:lnTo>
                <a:lnTo>
                  <a:pt x="618543" y="225928"/>
                </a:lnTo>
                <a:lnTo>
                  <a:pt x="618543" y="228130"/>
                </a:lnTo>
                <a:lnTo>
                  <a:pt x="614950" y="228130"/>
                </a:lnTo>
                <a:lnTo>
                  <a:pt x="614950" y="235285"/>
                </a:lnTo>
                <a:lnTo>
                  <a:pt x="609861" y="235285"/>
                </a:lnTo>
                <a:lnTo>
                  <a:pt x="609861" y="239963"/>
                </a:lnTo>
                <a:lnTo>
                  <a:pt x="614950" y="239963"/>
                </a:lnTo>
                <a:lnTo>
                  <a:pt x="614950" y="259776"/>
                </a:lnTo>
                <a:lnTo>
                  <a:pt x="618543" y="259776"/>
                </a:lnTo>
                <a:lnTo>
                  <a:pt x="618543" y="271334"/>
                </a:lnTo>
                <a:lnTo>
                  <a:pt x="622435" y="271334"/>
                </a:lnTo>
                <a:lnTo>
                  <a:pt x="622435" y="284268"/>
                </a:lnTo>
                <a:lnTo>
                  <a:pt x="626327" y="284268"/>
                </a:lnTo>
                <a:lnTo>
                  <a:pt x="626327" y="291148"/>
                </a:lnTo>
                <a:lnTo>
                  <a:pt x="622435" y="291148"/>
                </a:lnTo>
                <a:lnTo>
                  <a:pt x="622435" y="302705"/>
                </a:lnTo>
                <a:lnTo>
                  <a:pt x="626327" y="302705"/>
                </a:lnTo>
                <a:lnTo>
                  <a:pt x="626327" y="322519"/>
                </a:lnTo>
                <a:lnTo>
                  <a:pt x="622435" y="322519"/>
                </a:lnTo>
                <a:lnTo>
                  <a:pt x="622435" y="328573"/>
                </a:lnTo>
                <a:lnTo>
                  <a:pt x="626327" y="331875"/>
                </a:lnTo>
                <a:lnTo>
                  <a:pt x="626327" y="343708"/>
                </a:lnTo>
                <a:lnTo>
                  <a:pt x="622435" y="343708"/>
                </a:lnTo>
                <a:lnTo>
                  <a:pt x="622435" y="347011"/>
                </a:lnTo>
                <a:lnTo>
                  <a:pt x="614950" y="347011"/>
                </a:lnTo>
                <a:lnTo>
                  <a:pt x="614950" y="350588"/>
                </a:lnTo>
                <a:lnTo>
                  <a:pt x="608364" y="350588"/>
                </a:lnTo>
                <a:lnTo>
                  <a:pt x="604771" y="354181"/>
                </a:lnTo>
                <a:lnTo>
                  <a:pt x="608364" y="354181"/>
                </a:lnTo>
                <a:lnTo>
                  <a:pt x="604771" y="354181"/>
                </a:lnTo>
                <a:lnTo>
                  <a:pt x="600879" y="356367"/>
                </a:lnTo>
                <a:lnTo>
                  <a:pt x="595789" y="356367"/>
                </a:lnTo>
                <a:lnTo>
                  <a:pt x="595789" y="359944"/>
                </a:lnTo>
                <a:lnTo>
                  <a:pt x="588305" y="359944"/>
                </a:lnTo>
                <a:lnTo>
                  <a:pt x="588305" y="354165"/>
                </a:lnTo>
                <a:lnTo>
                  <a:pt x="581718" y="354165"/>
                </a:lnTo>
                <a:lnTo>
                  <a:pt x="581718" y="356367"/>
                </a:lnTo>
                <a:lnTo>
                  <a:pt x="578125" y="356367"/>
                </a:lnTo>
                <a:lnTo>
                  <a:pt x="578125" y="359944"/>
                </a:lnTo>
                <a:lnTo>
                  <a:pt x="574233" y="359944"/>
                </a:lnTo>
                <a:lnTo>
                  <a:pt x="574233" y="367925"/>
                </a:lnTo>
                <a:lnTo>
                  <a:pt x="570341" y="367925"/>
                </a:lnTo>
                <a:lnTo>
                  <a:pt x="570341" y="363522"/>
                </a:lnTo>
                <a:lnTo>
                  <a:pt x="565251" y="363522"/>
                </a:lnTo>
                <a:lnTo>
                  <a:pt x="565251" y="359944"/>
                </a:lnTo>
                <a:lnTo>
                  <a:pt x="561659" y="359944"/>
                </a:lnTo>
                <a:lnTo>
                  <a:pt x="561659" y="363522"/>
                </a:lnTo>
                <a:lnTo>
                  <a:pt x="561659" y="359944"/>
                </a:lnTo>
                <a:lnTo>
                  <a:pt x="557767" y="363522"/>
                </a:lnTo>
                <a:lnTo>
                  <a:pt x="551479" y="363522"/>
                </a:lnTo>
                <a:lnTo>
                  <a:pt x="551479" y="359944"/>
                </a:lnTo>
                <a:lnTo>
                  <a:pt x="547587" y="359944"/>
                </a:lnTo>
                <a:lnTo>
                  <a:pt x="547587" y="356367"/>
                </a:lnTo>
                <a:lnTo>
                  <a:pt x="543695" y="356367"/>
                </a:lnTo>
                <a:lnTo>
                  <a:pt x="547587" y="356367"/>
                </a:lnTo>
                <a:lnTo>
                  <a:pt x="543695" y="354165"/>
                </a:lnTo>
                <a:lnTo>
                  <a:pt x="543695" y="356367"/>
                </a:lnTo>
                <a:lnTo>
                  <a:pt x="543695" y="354165"/>
                </a:lnTo>
                <a:lnTo>
                  <a:pt x="543695" y="356367"/>
                </a:lnTo>
                <a:lnTo>
                  <a:pt x="540103" y="356367"/>
                </a:lnTo>
                <a:lnTo>
                  <a:pt x="540103" y="354165"/>
                </a:lnTo>
                <a:lnTo>
                  <a:pt x="535013" y="354165"/>
                </a:lnTo>
                <a:lnTo>
                  <a:pt x="535013" y="350588"/>
                </a:lnTo>
                <a:lnTo>
                  <a:pt x="520941" y="350588"/>
                </a:lnTo>
                <a:lnTo>
                  <a:pt x="520941" y="347011"/>
                </a:lnTo>
                <a:lnTo>
                  <a:pt x="505672" y="347011"/>
                </a:lnTo>
                <a:lnTo>
                  <a:pt x="505672" y="350588"/>
                </a:lnTo>
                <a:lnTo>
                  <a:pt x="505672" y="347011"/>
                </a:lnTo>
                <a:lnTo>
                  <a:pt x="496990" y="347011"/>
                </a:lnTo>
                <a:lnTo>
                  <a:pt x="495793" y="350588"/>
                </a:lnTo>
                <a:lnTo>
                  <a:pt x="495793" y="347011"/>
                </a:lnTo>
                <a:lnTo>
                  <a:pt x="495793" y="350588"/>
                </a:lnTo>
                <a:lnTo>
                  <a:pt x="475434" y="350588"/>
                </a:lnTo>
                <a:lnTo>
                  <a:pt x="475434" y="359944"/>
                </a:lnTo>
                <a:lnTo>
                  <a:pt x="479326" y="359944"/>
                </a:lnTo>
                <a:lnTo>
                  <a:pt x="479326" y="367925"/>
                </a:lnTo>
                <a:lnTo>
                  <a:pt x="482919" y="367925"/>
                </a:lnTo>
                <a:lnTo>
                  <a:pt x="482919" y="371502"/>
                </a:lnTo>
                <a:lnTo>
                  <a:pt x="486811" y="371502"/>
                </a:lnTo>
                <a:lnTo>
                  <a:pt x="486811" y="375080"/>
                </a:lnTo>
                <a:lnTo>
                  <a:pt x="482919" y="375080"/>
                </a:lnTo>
                <a:lnTo>
                  <a:pt x="482919" y="378657"/>
                </a:lnTo>
                <a:lnTo>
                  <a:pt x="486811" y="378657"/>
                </a:lnTo>
                <a:lnTo>
                  <a:pt x="482919" y="378657"/>
                </a:lnTo>
                <a:lnTo>
                  <a:pt x="479326" y="380859"/>
                </a:lnTo>
                <a:lnTo>
                  <a:pt x="475434" y="380859"/>
                </a:lnTo>
                <a:lnTo>
                  <a:pt x="475434" y="391316"/>
                </a:lnTo>
                <a:lnTo>
                  <a:pt x="479326" y="391316"/>
                </a:lnTo>
                <a:lnTo>
                  <a:pt x="479326" y="399571"/>
                </a:lnTo>
                <a:lnTo>
                  <a:pt x="486811" y="399571"/>
                </a:lnTo>
                <a:lnTo>
                  <a:pt x="486811" y="422687"/>
                </a:lnTo>
                <a:lnTo>
                  <a:pt x="482919" y="422687"/>
                </a:lnTo>
                <a:lnTo>
                  <a:pt x="482919" y="430943"/>
                </a:lnTo>
                <a:lnTo>
                  <a:pt x="475434" y="430943"/>
                </a:lnTo>
                <a:lnTo>
                  <a:pt x="475434" y="440299"/>
                </a:lnTo>
                <a:lnTo>
                  <a:pt x="470344" y="440299"/>
                </a:lnTo>
                <a:lnTo>
                  <a:pt x="470344" y="443876"/>
                </a:lnTo>
                <a:lnTo>
                  <a:pt x="465255" y="443876"/>
                </a:lnTo>
                <a:lnTo>
                  <a:pt x="465255" y="447179"/>
                </a:lnTo>
                <a:lnTo>
                  <a:pt x="452680" y="447179"/>
                </a:lnTo>
                <a:lnTo>
                  <a:pt x="452680" y="450756"/>
                </a:lnTo>
                <a:lnTo>
                  <a:pt x="448788" y="450756"/>
                </a:lnTo>
                <a:lnTo>
                  <a:pt x="448788" y="456535"/>
                </a:lnTo>
                <a:lnTo>
                  <a:pt x="444896" y="456535"/>
                </a:lnTo>
                <a:lnTo>
                  <a:pt x="444896" y="468368"/>
                </a:lnTo>
                <a:lnTo>
                  <a:pt x="442501" y="468368"/>
                </a:lnTo>
                <a:lnTo>
                  <a:pt x="442501" y="471670"/>
                </a:lnTo>
                <a:lnTo>
                  <a:pt x="438609" y="471670"/>
                </a:lnTo>
                <a:lnTo>
                  <a:pt x="438609" y="475248"/>
                </a:lnTo>
                <a:lnTo>
                  <a:pt x="434717" y="475248"/>
                </a:lnTo>
                <a:lnTo>
                  <a:pt x="434717" y="478825"/>
                </a:lnTo>
                <a:lnTo>
                  <a:pt x="431124" y="478825"/>
                </a:lnTo>
                <a:lnTo>
                  <a:pt x="434717" y="478825"/>
                </a:lnTo>
                <a:lnTo>
                  <a:pt x="434717" y="496162"/>
                </a:lnTo>
                <a:lnTo>
                  <a:pt x="431124" y="496162"/>
                </a:lnTo>
                <a:lnTo>
                  <a:pt x="431124" y="503317"/>
                </a:lnTo>
                <a:lnTo>
                  <a:pt x="434717" y="506619"/>
                </a:lnTo>
                <a:lnTo>
                  <a:pt x="434717" y="509096"/>
                </a:lnTo>
                <a:lnTo>
                  <a:pt x="438609" y="509096"/>
                </a:lnTo>
                <a:lnTo>
                  <a:pt x="438609" y="515975"/>
                </a:lnTo>
                <a:lnTo>
                  <a:pt x="442501" y="519553"/>
                </a:lnTo>
                <a:lnTo>
                  <a:pt x="442501" y="522855"/>
                </a:lnTo>
                <a:lnTo>
                  <a:pt x="444896" y="522855"/>
                </a:lnTo>
                <a:lnTo>
                  <a:pt x="444896" y="527533"/>
                </a:lnTo>
                <a:lnTo>
                  <a:pt x="452680" y="527533"/>
                </a:lnTo>
                <a:lnTo>
                  <a:pt x="452680" y="531111"/>
                </a:lnTo>
                <a:lnTo>
                  <a:pt x="456273" y="531111"/>
                </a:lnTo>
                <a:lnTo>
                  <a:pt x="456273" y="540467"/>
                </a:lnTo>
                <a:lnTo>
                  <a:pt x="465255" y="540467"/>
                </a:lnTo>
                <a:lnTo>
                  <a:pt x="465255" y="547347"/>
                </a:lnTo>
                <a:lnTo>
                  <a:pt x="469147" y="547347"/>
                </a:lnTo>
                <a:lnTo>
                  <a:pt x="469147" y="544045"/>
                </a:lnTo>
                <a:lnTo>
                  <a:pt x="469147" y="550924"/>
                </a:lnTo>
                <a:lnTo>
                  <a:pt x="465255" y="550924"/>
                </a:lnTo>
                <a:lnTo>
                  <a:pt x="465255" y="555602"/>
                </a:lnTo>
                <a:lnTo>
                  <a:pt x="469147" y="555602"/>
                </a:lnTo>
                <a:lnTo>
                  <a:pt x="469147" y="559180"/>
                </a:lnTo>
                <a:lnTo>
                  <a:pt x="465255" y="559180"/>
                </a:lnTo>
                <a:lnTo>
                  <a:pt x="465255" y="560281"/>
                </a:lnTo>
                <a:lnTo>
                  <a:pt x="461363" y="564959"/>
                </a:lnTo>
                <a:lnTo>
                  <a:pt x="465255" y="564959"/>
                </a:lnTo>
                <a:lnTo>
                  <a:pt x="465255" y="575416"/>
                </a:lnTo>
                <a:lnTo>
                  <a:pt x="461363" y="575416"/>
                </a:lnTo>
                <a:lnTo>
                  <a:pt x="461363" y="582296"/>
                </a:lnTo>
                <a:lnTo>
                  <a:pt x="469147" y="582296"/>
                </a:lnTo>
                <a:lnTo>
                  <a:pt x="465255" y="582296"/>
                </a:lnTo>
                <a:lnTo>
                  <a:pt x="465255" y="584772"/>
                </a:lnTo>
                <a:lnTo>
                  <a:pt x="469147" y="584772"/>
                </a:lnTo>
                <a:lnTo>
                  <a:pt x="469147" y="591652"/>
                </a:lnTo>
                <a:lnTo>
                  <a:pt x="470344" y="591652"/>
                </a:lnTo>
                <a:lnTo>
                  <a:pt x="470344" y="599908"/>
                </a:lnTo>
                <a:lnTo>
                  <a:pt x="475434" y="599908"/>
                </a:lnTo>
                <a:lnTo>
                  <a:pt x="475434" y="596330"/>
                </a:lnTo>
                <a:lnTo>
                  <a:pt x="475434" y="599908"/>
                </a:lnTo>
                <a:lnTo>
                  <a:pt x="479326" y="599908"/>
                </a:lnTo>
                <a:lnTo>
                  <a:pt x="479326" y="606787"/>
                </a:lnTo>
                <a:lnTo>
                  <a:pt x="482919" y="606787"/>
                </a:lnTo>
                <a:lnTo>
                  <a:pt x="482919" y="612566"/>
                </a:lnTo>
                <a:lnTo>
                  <a:pt x="486811" y="612566"/>
                </a:lnTo>
                <a:lnTo>
                  <a:pt x="486811" y="616144"/>
                </a:lnTo>
                <a:lnTo>
                  <a:pt x="490703" y="619721"/>
                </a:lnTo>
                <a:lnTo>
                  <a:pt x="486811" y="619721"/>
                </a:lnTo>
                <a:lnTo>
                  <a:pt x="486811" y="624399"/>
                </a:lnTo>
                <a:lnTo>
                  <a:pt x="495793" y="624399"/>
                </a:lnTo>
                <a:lnTo>
                  <a:pt x="495793" y="634856"/>
                </a:lnTo>
                <a:lnTo>
                  <a:pt x="490703" y="637058"/>
                </a:lnTo>
                <a:lnTo>
                  <a:pt x="490703" y="640635"/>
                </a:lnTo>
                <a:lnTo>
                  <a:pt x="500882" y="640635"/>
                </a:lnTo>
                <a:lnTo>
                  <a:pt x="500882" y="637058"/>
                </a:lnTo>
                <a:lnTo>
                  <a:pt x="509565" y="637058"/>
                </a:lnTo>
                <a:lnTo>
                  <a:pt x="509565" y="640635"/>
                </a:lnTo>
                <a:lnTo>
                  <a:pt x="509565" y="637058"/>
                </a:lnTo>
                <a:lnTo>
                  <a:pt x="517349" y="637058"/>
                </a:lnTo>
                <a:lnTo>
                  <a:pt x="517349" y="634856"/>
                </a:lnTo>
                <a:lnTo>
                  <a:pt x="526031" y="634856"/>
                </a:lnTo>
                <a:lnTo>
                  <a:pt x="526031" y="631279"/>
                </a:lnTo>
                <a:lnTo>
                  <a:pt x="527229" y="631279"/>
                </a:lnTo>
                <a:lnTo>
                  <a:pt x="527229" y="634856"/>
                </a:lnTo>
                <a:lnTo>
                  <a:pt x="531121" y="634856"/>
                </a:lnTo>
                <a:lnTo>
                  <a:pt x="531121" y="640635"/>
                </a:lnTo>
                <a:lnTo>
                  <a:pt x="535013" y="640635"/>
                </a:lnTo>
                <a:lnTo>
                  <a:pt x="535013" y="651092"/>
                </a:lnTo>
                <a:lnTo>
                  <a:pt x="531121" y="651092"/>
                </a:lnTo>
                <a:lnTo>
                  <a:pt x="531121" y="665127"/>
                </a:lnTo>
                <a:lnTo>
                  <a:pt x="527229" y="665127"/>
                </a:lnTo>
                <a:lnTo>
                  <a:pt x="527229" y="668704"/>
                </a:lnTo>
                <a:lnTo>
                  <a:pt x="509565" y="668704"/>
                </a:lnTo>
                <a:lnTo>
                  <a:pt x="509565" y="675584"/>
                </a:lnTo>
                <a:lnTo>
                  <a:pt x="500882" y="675584"/>
                </a:lnTo>
                <a:lnTo>
                  <a:pt x="505672" y="679161"/>
                </a:lnTo>
                <a:lnTo>
                  <a:pt x="505672" y="683840"/>
                </a:lnTo>
                <a:lnTo>
                  <a:pt x="509565" y="683840"/>
                </a:lnTo>
                <a:lnTo>
                  <a:pt x="509565" y="687142"/>
                </a:lnTo>
                <a:lnTo>
                  <a:pt x="505672" y="687142"/>
                </a:lnTo>
                <a:lnTo>
                  <a:pt x="509565" y="687142"/>
                </a:lnTo>
                <a:lnTo>
                  <a:pt x="509565" y="691820"/>
                </a:lnTo>
                <a:lnTo>
                  <a:pt x="505672" y="691820"/>
                </a:lnTo>
                <a:lnTo>
                  <a:pt x="505672" y="700076"/>
                </a:lnTo>
                <a:lnTo>
                  <a:pt x="509565" y="700076"/>
                </a:lnTo>
                <a:lnTo>
                  <a:pt x="509565" y="710533"/>
                </a:lnTo>
                <a:lnTo>
                  <a:pt x="513457" y="710533"/>
                </a:lnTo>
                <a:lnTo>
                  <a:pt x="513457" y="728145"/>
                </a:lnTo>
                <a:lnTo>
                  <a:pt x="505672" y="728145"/>
                </a:lnTo>
                <a:lnTo>
                  <a:pt x="505672" y="731447"/>
                </a:lnTo>
                <a:lnTo>
                  <a:pt x="505672" y="728145"/>
                </a:lnTo>
                <a:lnTo>
                  <a:pt x="505672" y="731447"/>
                </a:lnTo>
                <a:lnTo>
                  <a:pt x="482919" y="731447"/>
                </a:lnTo>
                <a:lnTo>
                  <a:pt x="482919" y="735024"/>
                </a:lnTo>
                <a:lnTo>
                  <a:pt x="479326" y="735024"/>
                </a:lnTo>
                <a:lnTo>
                  <a:pt x="479326" y="738602"/>
                </a:lnTo>
                <a:lnTo>
                  <a:pt x="475434" y="738602"/>
                </a:lnTo>
                <a:lnTo>
                  <a:pt x="475434" y="735024"/>
                </a:lnTo>
                <a:lnTo>
                  <a:pt x="469147" y="735024"/>
                </a:lnTo>
                <a:lnTo>
                  <a:pt x="465255" y="738602"/>
                </a:lnTo>
                <a:lnTo>
                  <a:pt x="465255" y="744381"/>
                </a:lnTo>
                <a:lnTo>
                  <a:pt x="461363" y="744381"/>
                </a:lnTo>
                <a:lnTo>
                  <a:pt x="461363" y="759516"/>
                </a:lnTo>
                <a:lnTo>
                  <a:pt x="456273" y="759516"/>
                </a:lnTo>
                <a:lnTo>
                  <a:pt x="456273" y="765295"/>
                </a:lnTo>
                <a:lnTo>
                  <a:pt x="452680" y="768888"/>
                </a:lnTo>
                <a:lnTo>
                  <a:pt x="452680" y="772175"/>
                </a:lnTo>
                <a:lnTo>
                  <a:pt x="456273" y="772175"/>
                </a:lnTo>
                <a:lnTo>
                  <a:pt x="456273" y="784008"/>
                </a:lnTo>
                <a:lnTo>
                  <a:pt x="452680" y="784008"/>
                </a:lnTo>
                <a:lnTo>
                  <a:pt x="456273" y="784008"/>
                </a:lnTo>
                <a:lnTo>
                  <a:pt x="456273" y="788686"/>
                </a:lnTo>
                <a:lnTo>
                  <a:pt x="452680" y="788686"/>
                </a:lnTo>
                <a:lnTo>
                  <a:pt x="452680" y="796666"/>
                </a:lnTo>
                <a:lnTo>
                  <a:pt x="456273" y="796666"/>
                </a:lnTo>
                <a:lnTo>
                  <a:pt x="456273" y="810701"/>
                </a:lnTo>
                <a:lnTo>
                  <a:pt x="461363" y="810701"/>
                </a:lnTo>
                <a:lnTo>
                  <a:pt x="461363" y="816480"/>
                </a:lnTo>
                <a:lnTo>
                  <a:pt x="456273" y="815379"/>
                </a:lnTo>
                <a:lnTo>
                  <a:pt x="452680" y="815379"/>
                </a:lnTo>
                <a:lnTo>
                  <a:pt x="452680" y="824735"/>
                </a:lnTo>
                <a:lnTo>
                  <a:pt x="448788" y="824735"/>
                </a:lnTo>
                <a:lnTo>
                  <a:pt x="448788" y="835193"/>
                </a:lnTo>
                <a:lnTo>
                  <a:pt x="444896" y="835193"/>
                </a:lnTo>
                <a:lnTo>
                  <a:pt x="444896" y="840971"/>
                </a:lnTo>
                <a:lnTo>
                  <a:pt x="438609" y="840971"/>
                </a:lnTo>
                <a:lnTo>
                  <a:pt x="438609" y="844549"/>
                </a:lnTo>
                <a:lnTo>
                  <a:pt x="431124" y="844549"/>
                </a:lnTo>
                <a:lnTo>
                  <a:pt x="431124" y="848126"/>
                </a:lnTo>
                <a:lnTo>
                  <a:pt x="426034" y="852805"/>
                </a:lnTo>
                <a:lnTo>
                  <a:pt x="426034" y="840971"/>
                </a:lnTo>
                <a:lnTo>
                  <a:pt x="422142" y="840971"/>
                </a:lnTo>
                <a:lnTo>
                  <a:pt x="422142" y="838770"/>
                </a:lnTo>
                <a:lnTo>
                  <a:pt x="426034" y="838770"/>
                </a:lnTo>
                <a:lnTo>
                  <a:pt x="426034" y="835193"/>
                </a:lnTo>
                <a:lnTo>
                  <a:pt x="422142" y="835193"/>
                </a:lnTo>
                <a:lnTo>
                  <a:pt x="426034" y="835193"/>
                </a:lnTo>
                <a:lnTo>
                  <a:pt x="426034" y="831615"/>
                </a:lnTo>
                <a:lnTo>
                  <a:pt x="422142" y="831615"/>
                </a:lnTo>
                <a:lnTo>
                  <a:pt x="422142" y="828313"/>
                </a:lnTo>
                <a:lnTo>
                  <a:pt x="418250" y="828313"/>
                </a:lnTo>
                <a:lnTo>
                  <a:pt x="422142" y="828313"/>
                </a:lnTo>
                <a:lnTo>
                  <a:pt x="422142" y="824735"/>
                </a:lnTo>
                <a:lnTo>
                  <a:pt x="418250" y="824735"/>
                </a:lnTo>
                <a:lnTo>
                  <a:pt x="418250" y="820057"/>
                </a:lnTo>
                <a:lnTo>
                  <a:pt x="418250" y="824735"/>
                </a:lnTo>
                <a:lnTo>
                  <a:pt x="422142" y="824735"/>
                </a:lnTo>
                <a:lnTo>
                  <a:pt x="422142" y="816480"/>
                </a:lnTo>
                <a:lnTo>
                  <a:pt x="418250" y="816480"/>
                </a:lnTo>
                <a:lnTo>
                  <a:pt x="418250" y="810701"/>
                </a:lnTo>
                <a:lnTo>
                  <a:pt x="414657" y="810701"/>
                </a:lnTo>
                <a:lnTo>
                  <a:pt x="414657" y="807123"/>
                </a:lnTo>
                <a:lnTo>
                  <a:pt x="418250" y="807123"/>
                </a:lnTo>
                <a:lnTo>
                  <a:pt x="418250" y="803821"/>
                </a:lnTo>
                <a:lnTo>
                  <a:pt x="414657" y="803821"/>
                </a:lnTo>
                <a:lnTo>
                  <a:pt x="414657" y="800244"/>
                </a:lnTo>
                <a:lnTo>
                  <a:pt x="411963" y="800244"/>
                </a:lnTo>
                <a:lnTo>
                  <a:pt x="411963" y="796666"/>
                </a:lnTo>
                <a:lnTo>
                  <a:pt x="414657" y="796666"/>
                </a:lnTo>
                <a:lnTo>
                  <a:pt x="411963" y="793364"/>
                </a:lnTo>
                <a:lnTo>
                  <a:pt x="408071" y="796666"/>
                </a:lnTo>
                <a:lnTo>
                  <a:pt x="408071" y="788686"/>
                </a:lnTo>
                <a:lnTo>
                  <a:pt x="404478" y="788686"/>
                </a:lnTo>
                <a:lnTo>
                  <a:pt x="404478" y="784008"/>
                </a:lnTo>
                <a:lnTo>
                  <a:pt x="400586" y="784008"/>
                </a:lnTo>
                <a:lnTo>
                  <a:pt x="404478" y="784008"/>
                </a:lnTo>
                <a:lnTo>
                  <a:pt x="404478" y="775752"/>
                </a:lnTo>
                <a:lnTo>
                  <a:pt x="400586" y="772175"/>
                </a:lnTo>
                <a:lnTo>
                  <a:pt x="400586" y="768872"/>
                </a:lnTo>
                <a:lnTo>
                  <a:pt x="404478" y="768872"/>
                </a:lnTo>
                <a:lnTo>
                  <a:pt x="400586" y="768872"/>
                </a:lnTo>
                <a:lnTo>
                  <a:pt x="400586" y="759516"/>
                </a:lnTo>
                <a:lnTo>
                  <a:pt x="391604" y="759516"/>
                </a:lnTo>
                <a:lnTo>
                  <a:pt x="391604" y="755939"/>
                </a:lnTo>
                <a:lnTo>
                  <a:pt x="388012" y="755939"/>
                </a:lnTo>
                <a:lnTo>
                  <a:pt x="388012" y="759516"/>
                </a:lnTo>
                <a:lnTo>
                  <a:pt x="381724" y="759516"/>
                </a:lnTo>
                <a:lnTo>
                  <a:pt x="381724" y="763093"/>
                </a:lnTo>
                <a:lnTo>
                  <a:pt x="377832" y="763093"/>
                </a:lnTo>
                <a:lnTo>
                  <a:pt x="377832" y="765295"/>
                </a:lnTo>
                <a:lnTo>
                  <a:pt x="373940" y="765295"/>
                </a:lnTo>
                <a:lnTo>
                  <a:pt x="373940" y="768872"/>
                </a:lnTo>
                <a:lnTo>
                  <a:pt x="370048" y="768872"/>
                </a:lnTo>
                <a:lnTo>
                  <a:pt x="370048" y="779330"/>
                </a:lnTo>
                <a:lnTo>
                  <a:pt x="366455" y="779330"/>
                </a:lnTo>
                <a:lnTo>
                  <a:pt x="366455" y="788686"/>
                </a:lnTo>
                <a:lnTo>
                  <a:pt x="361366" y="788686"/>
                </a:lnTo>
                <a:lnTo>
                  <a:pt x="361366" y="793364"/>
                </a:lnTo>
                <a:lnTo>
                  <a:pt x="360168" y="793364"/>
                </a:lnTo>
                <a:lnTo>
                  <a:pt x="360168" y="796666"/>
                </a:lnTo>
                <a:lnTo>
                  <a:pt x="356276" y="796666"/>
                </a:lnTo>
                <a:lnTo>
                  <a:pt x="356276" y="787310"/>
                </a:lnTo>
                <a:lnTo>
                  <a:pt x="351186" y="787310"/>
                </a:lnTo>
                <a:lnTo>
                  <a:pt x="351186" y="784008"/>
                </a:lnTo>
                <a:lnTo>
                  <a:pt x="343702" y="784008"/>
                </a:lnTo>
                <a:lnTo>
                  <a:pt x="343702" y="775752"/>
                </a:lnTo>
                <a:lnTo>
                  <a:pt x="339810" y="775752"/>
                </a:lnTo>
                <a:lnTo>
                  <a:pt x="343702" y="775752"/>
                </a:lnTo>
                <a:lnTo>
                  <a:pt x="339810" y="775752"/>
                </a:lnTo>
                <a:lnTo>
                  <a:pt x="339810" y="779330"/>
                </a:lnTo>
                <a:lnTo>
                  <a:pt x="317056" y="779330"/>
                </a:lnTo>
                <a:lnTo>
                  <a:pt x="317056" y="784008"/>
                </a:lnTo>
                <a:lnTo>
                  <a:pt x="302984" y="784008"/>
                </a:lnTo>
                <a:lnTo>
                  <a:pt x="302984" y="787310"/>
                </a:lnTo>
                <a:lnTo>
                  <a:pt x="302984" y="784008"/>
                </a:lnTo>
                <a:lnTo>
                  <a:pt x="302984" y="787310"/>
                </a:lnTo>
                <a:lnTo>
                  <a:pt x="302984" y="784008"/>
                </a:lnTo>
                <a:lnTo>
                  <a:pt x="302984" y="787310"/>
                </a:lnTo>
                <a:lnTo>
                  <a:pt x="299092" y="787310"/>
                </a:lnTo>
                <a:lnTo>
                  <a:pt x="299092" y="784008"/>
                </a:lnTo>
                <a:lnTo>
                  <a:pt x="295500" y="784008"/>
                </a:lnTo>
                <a:lnTo>
                  <a:pt x="295500" y="779330"/>
                </a:lnTo>
                <a:lnTo>
                  <a:pt x="291607" y="779330"/>
                </a:lnTo>
                <a:lnTo>
                  <a:pt x="291607" y="784008"/>
                </a:lnTo>
                <a:lnTo>
                  <a:pt x="276338" y="784008"/>
                </a:lnTo>
                <a:lnTo>
                  <a:pt x="276338" y="779330"/>
                </a:lnTo>
                <a:lnTo>
                  <a:pt x="268854" y="779330"/>
                </a:lnTo>
                <a:lnTo>
                  <a:pt x="268854" y="784008"/>
                </a:lnTo>
                <a:lnTo>
                  <a:pt x="261070" y="784008"/>
                </a:lnTo>
                <a:lnTo>
                  <a:pt x="261070" y="788686"/>
                </a:lnTo>
                <a:lnTo>
                  <a:pt x="257477" y="788686"/>
                </a:lnTo>
                <a:lnTo>
                  <a:pt x="257477" y="793364"/>
                </a:lnTo>
                <a:lnTo>
                  <a:pt x="248495" y="793364"/>
                </a:lnTo>
                <a:lnTo>
                  <a:pt x="248495" y="788686"/>
                </a:lnTo>
                <a:lnTo>
                  <a:pt x="248495" y="793364"/>
                </a:lnTo>
                <a:lnTo>
                  <a:pt x="234723" y="793364"/>
                </a:lnTo>
                <a:lnTo>
                  <a:pt x="234723" y="788686"/>
                </a:lnTo>
                <a:lnTo>
                  <a:pt x="226939" y="788686"/>
                </a:lnTo>
                <a:lnTo>
                  <a:pt x="226939" y="793364"/>
                </a:lnTo>
                <a:lnTo>
                  <a:pt x="220652" y="793364"/>
                </a:lnTo>
                <a:lnTo>
                  <a:pt x="220652" y="788686"/>
                </a:lnTo>
                <a:lnTo>
                  <a:pt x="216760" y="788686"/>
                </a:lnTo>
                <a:lnTo>
                  <a:pt x="216760" y="787310"/>
                </a:lnTo>
                <a:lnTo>
                  <a:pt x="208077" y="787310"/>
                </a:lnTo>
                <a:lnTo>
                  <a:pt x="208077" y="788686"/>
                </a:lnTo>
                <a:lnTo>
                  <a:pt x="200293" y="788686"/>
                </a:lnTo>
                <a:lnTo>
                  <a:pt x="200293" y="787310"/>
                </a:lnTo>
                <a:lnTo>
                  <a:pt x="196700" y="787310"/>
                </a:lnTo>
                <a:lnTo>
                  <a:pt x="196700" y="784008"/>
                </a:lnTo>
                <a:lnTo>
                  <a:pt x="191611" y="784008"/>
                </a:lnTo>
                <a:lnTo>
                  <a:pt x="191611" y="779330"/>
                </a:lnTo>
                <a:lnTo>
                  <a:pt x="196700" y="779330"/>
                </a:lnTo>
                <a:lnTo>
                  <a:pt x="196700" y="772175"/>
                </a:lnTo>
                <a:lnTo>
                  <a:pt x="191611" y="772175"/>
                </a:lnTo>
                <a:lnTo>
                  <a:pt x="190114" y="775752"/>
                </a:lnTo>
                <a:lnTo>
                  <a:pt x="190114" y="772175"/>
                </a:lnTo>
                <a:lnTo>
                  <a:pt x="177539" y="772175"/>
                </a:lnTo>
                <a:lnTo>
                  <a:pt x="182629" y="772175"/>
                </a:lnTo>
                <a:lnTo>
                  <a:pt x="182629" y="763093"/>
                </a:lnTo>
                <a:lnTo>
                  <a:pt x="186521" y="763093"/>
                </a:lnTo>
                <a:lnTo>
                  <a:pt x="186521" y="765295"/>
                </a:lnTo>
                <a:lnTo>
                  <a:pt x="190114" y="765295"/>
                </a:lnTo>
                <a:lnTo>
                  <a:pt x="190114" y="763093"/>
                </a:lnTo>
                <a:lnTo>
                  <a:pt x="191611" y="763093"/>
                </a:lnTo>
                <a:lnTo>
                  <a:pt x="191611" y="755939"/>
                </a:lnTo>
                <a:lnTo>
                  <a:pt x="196700" y="755939"/>
                </a:lnTo>
                <a:lnTo>
                  <a:pt x="196700" y="751260"/>
                </a:lnTo>
                <a:lnTo>
                  <a:pt x="208077" y="751260"/>
                </a:lnTo>
                <a:lnTo>
                  <a:pt x="208077" y="755939"/>
                </a:lnTo>
                <a:lnTo>
                  <a:pt x="208077" y="751260"/>
                </a:lnTo>
                <a:lnTo>
                  <a:pt x="216760" y="751260"/>
                </a:lnTo>
                <a:lnTo>
                  <a:pt x="216760" y="747958"/>
                </a:lnTo>
                <a:lnTo>
                  <a:pt x="220652" y="747958"/>
                </a:lnTo>
                <a:lnTo>
                  <a:pt x="220652" y="751260"/>
                </a:lnTo>
                <a:lnTo>
                  <a:pt x="226939" y="751260"/>
                </a:lnTo>
                <a:lnTo>
                  <a:pt x="226939" y="747958"/>
                </a:lnTo>
                <a:lnTo>
                  <a:pt x="221849" y="747958"/>
                </a:lnTo>
                <a:lnTo>
                  <a:pt x="226939" y="744381"/>
                </a:lnTo>
                <a:lnTo>
                  <a:pt x="234723" y="744381"/>
                </a:lnTo>
                <a:lnTo>
                  <a:pt x="234723" y="740803"/>
                </a:lnTo>
                <a:lnTo>
                  <a:pt x="238316" y="740803"/>
                </a:lnTo>
                <a:lnTo>
                  <a:pt x="238316" y="735024"/>
                </a:lnTo>
                <a:lnTo>
                  <a:pt x="242208" y="735024"/>
                </a:lnTo>
                <a:lnTo>
                  <a:pt x="242208" y="724567"/>
                </a:lnTo>
                <a:lnTo>
                  <a:pt x="247297" y="724567"/>
                </a:lnTo>
                <a:lnTo>
                  <a:pt x="247297" y="716312"/>
                </a:lnTo>
                <a:lnTo>
                  <a:pt x="242208" y="716312"/>
                </a:lnTo>
                <a:lnTo>
                  <a:pt x="242208" y="710533"/>
                </a:lnTo>
                <a:lnTo>
                  <a:pt x="238316" y="706955"/>
                </a:lnTo>
                <a:lnTo>
                  <a:pt x="238316" y="700076"/>
                </a:lnTo>
                <a:lnTo>
                  <a:pt x="242208" y="700076"/>
                </a:lnTo>
                <a:lnTo>
                  <a:pt x="242208" y="688518"/>
                </a:lnTo>
                <a:lnTo>
                  <a:pt x="238316" y="688518"/>
                </a:lnTo>
                <a:lnTo>
                  <a:pt x="238316" y="687142"/>
                </a:lnTo>
                <a:lnTo>
                  <a:pt x="226939" y="687142"/>
                </a:lnTo>
                <a:lnTo>
                  <a:pt x="226939" y="683840"/>
                </a:lnTo>
                <a:lnTo>
                  <a:pt x="221849" y="683840"/>
                </a:lnTo>
                <a:lnTo>
                  <a:pt x="221849" y="679161"/>
                </a:lnTo>
                <a:lnTo>
                  <a:pt x="220652" y="679161"/>
                </a:lnTo>
                <a:lnTo>
                  <a:pt x="220652" y="672007"/>
                </a:lnTo>
                <a:lnTo>
                  <a:pt x="216760" y="672007"/>
                </a:lnTo>
                <a:lnTo>
                  <a:pt x="216760" y="668704"/>
                </a:lnTo>
                <a:lnTo>
                  <a:pt x="211670" y="665127"/>
                </a:lnTo>
                <a:lnTo>
                  <a:pt x="208077" y="665127"/>
                </a:lnTo>
                <a:lnTo>
                  <a:pt x="208077" y="662650"/>
                </a:lnTo>
                <a:lnTo>
                  <a:pt x="191611" y="662650"/>
                </a:lnTo>
                <a:lnTo>
                  <a:pt x="191611" y="659348"/>
                </a:lnTo>
                <a:lnTo>
                  <a:pt x="182629" y="659348"/>
                </a:lnTo>
                <a:lnTo>
                  <a:pt x="182629" y="662650"/>
                </a:lnTo>
                <a:lnTo>
                  <a:pt x="177539" y="662650"/>
                </a:lnTo>
                <a:lnTo>
                  <a:pt x="177539" y="659348"/>
                </a:lnTo>
                <a:lnTo>
                  <a:pt x="177539" y="662650"/>
                </a:lnTo>
                <a:lnTo>
                  <a:pt x="177539" y="659348"/>
                </a:lnTo>
                <a:lnTo>
                  <a:pt x="166162" y="659348"/>
                </a:lnTo>
                <a:lnTo>
                  <a:pt x="166162" y="655770"/>
                </a:lnTo>
                <a:lnTo>
                  <a:pt x="152091" y="655770"/>
                </a:lnTo>
                <a:lnTo>
                  <a:pt x="152091" y="659348"/>
                </a:lnTo>
                <a:lnTo>
                  <a:pt x="147001" y="659348"/>
                </a:lnTo>
                <a:lnTo>
                  <a:pt x="147001" y="665127"/>
                </a:lnTo>
                <a:lnTo>
                  <a:pt x="139517" y="665127"/>
                </a:lnTo>
                <a:lnTo>
                  <a:pt x="139517" y="668704"/>
                </a:lnTo>
                <a:lnTo>
                  <a:pt x="133229" y="668704"/>
                </a:lnTo>
                <a:lnTo>
                  <a:pt x="133229" y="665127"/>
                </a:lnTo>
                <a:lnTo>
                  <a:pt x="117960" y="665127"/>
                </a:lnTo>
                <a:lnTo>
                  <a:pt x="117960" y="668704"/>
                </a:lnTo>
                <a:lnTo>
                  <a:pt x="112871" y="668704"/>
                </a:lnTo>
                <a:lnTo>
                  <a:pt x="112871" y="659348"/>
                </a:lnTo>
                <a:lnTo>
                  <a:pt x="108979" y="659348"/>
                </a:lnTo>
                <a:lnTo>
                  <a:pt x="108979" y="655770"/>
                </a:lnTo>
                <a:lnTo>
                  <a:pt x="107781" y="655770"/>
                </a:lnTo>
                <a:lnTo>
                  <a:pt x="107781" y="647515"/>
                </a:lnTo>
                <a:lnTo>
                  <a:pt x="108979" y="647515"/>
                </a:lnTo>
                <a:lnTo>
                  <a:pt x="108979" y="637058"/>
                </a:lnTo>
                <a:lnTo>
                  <a:pt x="112871" y="637058"/>
                </a:lnTo>
                <a:lnTo>
                  <a:pt x="112871" y="631279"/>
                </a:lnTo>
                <a:lnTo>
                  <a:pt x="108979" y="631279"/>
                </a:lnTo>
                <a:lnTo>
                  <a:pt x="108979" y="627701"/>
                </a:lnTo>
                <a:lnTo>
                  <a:pt x="107781" y="627701"/>
                </a:lnTo>
                <a:lnTo>
                  <a:pt x="102691" y="624399"/>
                </a:lnTo>
                <a:lnTo>
                  <a:pt x="102691" y="619721"/>
                </a:lnTo>
                <a:lnTo>
                  <a:pt x="99099" y="619721"/>
                </a:lnTo>
                <a:lnTo>
                  <a:pt x="99099" y="610365"/>
                </a:lnTo>
                <a:lnTo>
                  <a:pt x="95207" y="610365"/>
                </a:lnTo>
                <a:lnTo>
                  <a:pt x="95207" y="603485"/>
                </a:lnTo>
                <a:lnTo>
                  <a:pt x="95207" y="606787"/>
                </a:lnTo>
                <a:lnTo>
                  <a:pt x="91314" y="606787"/>
                </a:lnTo>
                <a:lnTo>
                  <a:pt x="91314" y="603485"/>
                </a:lnTo>
                <a:lnTo>
                  <a:pt x="82632" y="603485"/>
                </a:lnTo>
                <a:lnTo>
                  <a:pt x="82632" y="596330"/>
                </a:lnTo>
                <a:lnTo>
                  <a:pt x="72453" y="596330"/>
                </a:lnTo>
                <a:lnTo>
                  <a:pt x="72453" y="591652"/>
                </a:lnTo>
                <a:lnTo>
                  <a:pt x="77542" y="591652"/>
                </a:lnTo>
                <a:lnTo>
                  <a:pt x="77542" y="588350"/>
                </a:lnTo>
                <a:lnTo>
                  <a:pt x="81135" y="588350"/>
                </a:lnTo>
                <a:lnTo>
                  <a:pt x="81135" y="584772"/>
                </a:lnTo>
                <a:lnTo>
                  <a:pt x="82632" y="584772"/>
                </a:lnTo>
                <a:lnTo>
                  <a:pt x="82632" y="575416"/>
                </a:lnTo>
                <a:lnTo>
                  <a:pt x="91314" y="575416"/>
                </a:lnTo>
                <a:lnTo>
                  <a:pt x="91314" y="571838"/>
                </a:lnTo>
                <a:lnTo>
                  <a:pt x="82632" y="571838"/>
                </a:lnTo>
                <a:lnTo>
                  <a:pt x="82632" y="575416"/>
                </a:lnTo>
                <a:lnTo>
                  <a:pt x="81135" y="575416"/>
                </a:lnTo>
                <a:lnTo>
                  <a:pt x="81135" y="568536"/>
                </a:lnTo>
                <a:lnTo>
                  <a:pt x="77542" y="568536"/>
                </a:lnTo>
                <a:lnTo>
                  <a:pt x="77542" y="564959"/>
                </a:lnTo>
                <a:lnTo>
                  <a:pt x="68561" y="564959"/>
                </a:lnTo>
                <a:lnTo>
                  <a:pt x="72453" y="564959"/>
                </a:lnTo>
                <a:lnTo>
                  <a:pt x="72453" y="560281"/>
                </a:lnTo>
                <a:lnTo>
                  <a:pt x="77542" y="560281"/>
                </a:lnTo>
                <a:lnTo>
                  <a:pt x="72453" y="560281"/>
                </a:lnTo>
                <a:lnTo>
                  <a:pt x="72453" y="555602"/>
                </a:lnTo>
                <a:lnTo>
                  <a:pt x="82632" y="555602"/>
                </a:lnTo>
                <a:lnTo>
                  <a:pt x="82632" y="547347"/>
                </a:lnTo>
                <a:lnTo>
                  <a:pt x="68561" y="547347"/>
                </a:lnTo>
                <a:lnTo>
                  <a:pt x="68561" y="540467"/>
                </a:lnTo>
                <a:lnTo>
                  <a:pt x="72453" y="540467"/>
                </a:lnTo>
                <a:lnTo>
                  <a:pt x="72453" y="531111"/>
                </a:lnTo>
                <a:lnTo>
                  <a:pt x="77542" y="531111"/>
                </a:lnTo>
                <a:lnTo>
                  <a:pt x="72453" y="527533"/>
                </a:lnTo>
                <a:lnTo>
                  <a:pt x="72453" y="531111"/>
                </a:lnTo>
                <a:lnTo>
                  <a:pt x="68561" y="531111"/>
                </a:lnTo>
                <a:lnTo>
                  <a:pt x="68561" y="527533"/>
                </a:lnTo>
                <a:lnTo>
                  <a:pt x="64669" y="522855"/>
                </a:lnTo>
                <a:lnTo>
                  <a:pt x="68561" y="522855"/>
                </a:lnTo>
                <a:lnTo>
                  <a:pt x="64669" y="522855"/>
                </a:lnTo>
                <a:lnTo>
                  <a:pt x="64669" y="515975"/>
                </a:lnTo>
                <a:lnTo>
                  <a:pt x="57184" y="515975"/>
                </a:lnTo>
                <a:lnTo>
                  <a:pt x="57184" y="512398"/>
                </a:lnTo>
                <a:lnTo>
                  <a:pt x="54489" y="512398"/>
                </a:lnTo>
                <a:lnTo>
                  <a:pt x="50897" y="509096"/>
                </a:lnTo>
                <a:lnTo>
                  <a:pt x="50897" y="506619"/>
                </a:lnTo>
                <a:lnTo>
                  <a:pt x="47004" y="506619"/>
                </a:lnTo>
                <a:lnTo>
                  <a:pt x="47004" y="496162"/>
                </a:lnTo>
                <a:lnTo>
                  <a:pt x="43112" y="496162"/>
                </a:lnTo>
                <a:lnTo>
                  <a:pt x="43112" y="482127"/>
                </a:lnTo>
                <a:lnTo>
                  <a:pt x="47004" y="482127"/>
                </a:lnTo>
                <a:lnTo>
                  <a:pt x="43112" y="478825"/>
                </a:lnTo>
                <a:lnTo>
                  <a:pt x="43112" y="471670"/>
                </a:lnTo>
                <a:lnTo>
                  <a:pt x="38023" y="471670"/>
                </a:lnTo>
                <a:lnTo>
                  <a:pt x="38023" y="468368"/>
                </a:lnTo>
                <a:lnTo>
                  <a:pt x="43112" y="468368"/>
                </a:lnTo>
                <a:lnTo>
                  <a:pt x="43112" y="463690"/>
                </a:lnTo>
                <a:lnTo>
                  <a:pt x="38023" y="463690"/>
                </a:lnTo>
                <a:lnTo>
                  <a:pt x="38023" y="460112"/>
                </a:lnTo>
                <a:lnTo>
                  <a:pt x="43112" y="460112"/>
                </a:lnTo>
                <a:lnTo>
                  <a:pt x="43112" y="463690"/>
                </a:lnTo>
                <a:lnTo>
                  <a:pt x="43112" y="460112"/>
                </a:lnTo>
                <a:lnTo>
                  <a:pt x="47004" y="460112"/>
                </a:lnTo>
                <a:lnTo>
                  <a:pt x="47004" y="456535"/>
                </a:lnTo>
                <a:lnTo>
                  <a:pt x="50897" y="456535"/>
                </a:lnTo>
                <a:lnTo>
                  <a:pt x="50897" y="450756"/>
                </a:lnTo>
                <a:lnTo>
                  <a:pt x="47004" y="450756"/>
                </a:lnTo>
                <a:lnTo>
                  <a:pt x="47004" y="447179"/>
                </a:lnTo>
                <a:lnTo>
                  <a:pt x="50897" y="447179"/>
                </a:lnTo>
                <a:lnTo>
                  <a:pt x="47004" y="447179"/>
                </a:lnTo>
                <a:lnTo>
                  <a:pt x="47004" y="443876"/>
                </a:lnTo>
                <a:lnTo>
                  <a:pt x="43112" y="443876"/>
                </a:lnTo>
                <a:lnTo>
                  <a:pt x="43112" y="440299"/>
                </a:lnTo>
                <a:lnTo>
                  <a:pt x="38023" y="440299"/>
                </a:lnTo>
                <a:lnTo>
                  <a:pt x="38023" y="436722"/>
                </a:lnTo>
                <a:lnTo>
                  <a:pt x="30538" y="436722"/>
                </a:lnTo>
                <a:lnTo>
                  <a:pt x="30538" y="432043"/>
                </a:lnTo>
                <a:lnTo>
                  <a:pt x="26646" y="432043"/>
                </a:lnTo>
                <a:lnTo>
                  <a:pt x="26646" y="430943"/>
                </a:lnTo>
                <a:lnTo>
                  <a:pt x="20359" y="430943"/>
                </a:lnTo>
                <a:lnTo>
                  <a:pt x="20359" y="422687"/>
                </a:lnTo>
                <a:lnTo>
                  <a:pt x="24251" y="422687"/>
                </a:lnTo>
                <a:lnTo>
                  <a:pt x="24251" y="419385"/>
                </a:lnTo>
                <a:lnTo>
                  <a:pt x="20359" y="419385"/>
                </a:lnTo>
                <a:lnTo>
                  <a:pt x="20359" y="415807"/>
                </a:lnTo>
                <a:lnTo>
                  <a:pt x="16467" y="415807"/>
                </a:lnTo>
                <a:lnTo>
                  <a:pt x="16467" y="408928"/>
                </a:lnTo>
                <a:lnTo>
                  <a:pt x="12874" y="408928"/>
                </a:lnTo>
                <a:lnTo>
                  <a:pt x="12874" y="394893"/>
                </a:lnTo>
                <a:lnTo>
                  <a:pt x="7784" y="394893"/>
                </a:lnTo>
                <a:lnTo>
                  <a:pt x="7784" y="391316"/>
                </a:lnTo>
                <a:lnTo>
                  <a:pt x="12874" y="391316"/>
                </a:lnTo>
                <a:lnTo>
                  <a:pt x="12874" y="387738"/>
                </a:lnTo>
                <a:lnTo>
                  <a:pt x="16467" y="387738"/>
                </a:lnTo>
                <a:lnTo>
                  <a:pt x="12874" y="387738"/>
                </a:lnTo>
                <a:lnTo>
                  <a:pt x="12874" y="384436"/>
                </a:lnTo>
                <a:lnTo>
                  <a:pt x="16467" y="384436"/>
                </a:lnTo>
                <a:lnTo>
                  <a:pt x="16467" y="380859"/>
                </a:lnTo>
                <a:lnTo>
                  <a:pt x="24251" y="380859"/>
                </a:lnTo>
                <a:lnTo>
                  <a:pt x="24251" y="378657"/>
                </a:lnTo>
                <a:lnTo>
                  <a:pt x="20359" y="378657"/>
                </a:lnTo>
                <a:lnTo>
                  <a:pt x="20359" y="375080"/>
                </a:lnTo>
                <a:lnTo>
                  <a:pt x="16467" y="375080"/>
                </a:lnTo>
                <a:lnTo>
                  <a:pt x="16467" y="363522"/>
                </a:lnTo>
                <a:lnTo>
                  <a:pt x="12874" y="363522"/>
                </a:lnTo>
                <a:lnTo>
                  <a:pt x="12874" y="356367"/>
                </a:lnTo>
                <a:lnTo>
                  <a:pt x="7784" y="356367"/>
                </a:lnTo>
                <a:lnTo>
                  <a:pt x="7784" y="350588"/>
                </a:lnTo>
                <a:lnTo>
                  <a:pt x="16467" y="350588"/>
                </a:lnTo>
                <a:lnTo>
                  <a:pt x="16467" y="340131"/>
                </a:lnTo>
                <a:lnTo>
                  <a:pt x="12874" y="340131"/>
                </a:lnTo>
                <a:lnTo>
                  <a:pt x="12874" y="312062"/>
                </a:lnTo>
                <a:lnTo>
                  <a:pt x="16467" y="312062"/>
                </a:lnTo>
                <a:lnTo>
                  <a:pt x="16467" y="315639"/>
                </a:lnTo>
                <a:lnTo>
                  <a:pt x="20359" y="315639"/>
                </a:lnTo>
                <a:lnTo>
                  <a:pt x="20359" y="319217"/>
                </a:lnTo>
                <a:lnTo>
                  <a:pt x="30538" y="319217"/>
                </a:lnTo>
                <a:lnTo>
                  <a:pt x="30538" y="315639"/>
                </a:lnTo>
                <a:lnTo>
                  <a:pt x="34430" y="315639"/>
                </a:lnTo>
                <a:lnTo>
                  <a:pt x="34430" y="312062"/>
                </a:lnTo>
                <a:lnTo>
                  <a:pt x="38023" y="312062"/>
                </a:lnTo>
                <a:lnTo>
                  <a:pt x="38023" y="304081"/>
                </a:lnTo>
                <a:lnTo>
                  <a:pt x="54489" y="304081"/>
                </a:lnTo>
                <a:lnTo>
                  <a:pt x="54489" y="308759"/>
                </a:lnTo>
                <a:lnTo>
                  <a:pt x="61076" y="308759"/>
                </a:lnTo>
                <a:lnTo>
                  <a:pt x="61076" y="315639"/>
                </a:lnTo>
                <a:lnTo>
                  <a:pt x="64669" y="315639"/>
                </a:lnTo>
                <a:lnTo>
                  <a:pt x="64669" y="319217"/>
                </a:lnTo>
                <a:lnTo>
                  <a:pt x="72453" y="319217"/>
                </a:lnTo>
                <a:lnTo>
                  <a:pt x="72453" y="322519"/>
                </a:lnTo>
                <a:lnTo>
                  <a:pt x="77542" y="319217"/>
                </a:lnTo>
                <a:lnTo>
                  <a:pt x="82632" y="319217"/>
                </a:lnTo>
                <a:lnTo>
                  <a:pt x="82632" y="322519"/>
                </a:lnTo>
                <a:lnTo>
                  <a:pt x="87422" y="322519"/>
                </a:lnTo>
                <a:lnTo>
                  <a:pt x="87422" y="319217"/>
                </a:lnTo>
                <a:lnTo>
                  <a:pt x="91314" y="319217"/>
                </a:lnTo>
                <a:lnTo>
                  <a:pt x="91314" y="322519"/>
                </a:lnTo>
                <a:lnTo>
                  <a:pt x="95207" y="322519"/>
                </a:lnTo>
                <a:lnTo>
                  <a:pt x="95207" y="327197"/>
                </a:lnTo>
                <a:lnTo>
                  <a:pt x="102691" y="327197"/>
                </a:lnTo>
                <a:lnTo>
                  <a:pt x="102691" y="331875"/>
                </a:lnTo>
                <a:lnTo>
                  <a:pt x="107781" y="331875"/>
                </a:lnTo>
                <a:lnTo>
                  <a:pt x="107781" y="327197"/>
                </a:lnTo>
                <a:lnTo>
                  <a:pt x="108979" y="327197"/>
                </a:lnTo>
                <a:lnTo>
                  <a:pt x="108979" y="319217"/>
                </a:lnTo>
                <a:lnTo>
                  <a:pt x="107781" y="319217"/>
                </a:lnTo>
                <a:lnTo>
                  <a:pt x="107781" y="312062"/>
                </a:lnTo>
                <a:lnTo>
                  <a:pt x="99099" y="312062"/>
                </a:lnTo>
                <a:lnTo>
                  <a:pt x="99099" y="304081"/>
                </a:lnTo>
                <a:lnTo>
                  <a:pt x="95207" y="304081"/>
                </a:lnTo>
                <a:lnTo>
                  <a:pt x="95207" y="302705"/>
                </a:lnTo>
                <a:lnTo>
                  <a:pt x="108979" y="302705"/>
                </a:lnTo>
                <a:lnTo>
                  <a:pt x="108979" y="294725"/>
                </a:lnTo>
                <a:lnTo>
                  <a:pt x="112871" y="291148"/>
                </a:lnTo>
                <a:lnTo>
                  <a:pt x="121852" y="291148"/>
                </a:lnTo>
                <a:lnTo>
                  <a:pt x="121852" y="284268"/>
                </a:lnTo>
                <a:lnTo>
                  <a:pt x="125445" y="280675"/>
                </a:lnTo>
                <a:lnTo>
                  <a:pt x="125445" y="267757"/>
                </a:lnTo>
                <a:lnTo>
                  <a:pt x="129337" y="267757"/>
                </a:lnTo>
                <a:lnTo>
                  <a:pt x="129337" y="263078"/>
                </a:lnTo>
                <a:lnTo>
                  <a:pt x="133229" y="263078"/>
                </a:lnTo>
                <a:lnTo>
                  <a:pt x="133229" y="256199"/>
                </a:lnTo>
                <a:lnTo>
                  <a:pt x="137121" y="256199"/>
                </a:lnTo>
                <a:lnTo>
                  <a:pt x="137121" y="252621"/>
                </a:lnTo>
                <a:lnTo>
                  <a:pt x="139517" y="252621"/>
                </a:lnTo>
                <a:lnTo>
                  <a:pt x="139517" y="239963"/>
                </a:lnTo>
                <a:lnTo>
                  <a:pt x="137121" y="239963"/>
                </a:lnTo>
                <a:lnTo>
                  <a:pt x="137121" y="231707"/>
                </a:lnTo>
                <a:lnTo>
                  <a:pt x="143409" y="231707"/>
                </a:lnTo>
                <a:lnTo>
                  <a:pt x="143409" y="235285"/>
                </a:lnTo>
                <a:lnTo>
                  <a:pt x="147001" y="235285"/>
                </a:lnTo>
                <a:lnTo>
                  <a:pt x="147001" y="239963"/>
                </a:lnTo>
                <a:lnTo>
                  <a:pt x="152091" y="239963"/>
                </a:lnTo>
                <a:lnTo>
                  <a:pt x="152091" y="243540"/>
                </a:lnTo>
                <a:lnTo>
                  <a:pt x="155983" y="243540"/>
                </a:lnTo>
                <a:lnTo>
                  <a:pt x="155983" y="246842"/>
                </a:lnTo>
                <a:lnTo>
                  <a:pt x="159875" y="246842"/>
                </a:lnTo>
                <a:lnTo>
                  <a:pt x="159875" y="243540"/>
                </a:lnTo>
                <a:lnTo>
                  <a:pt x="159875" y="246842"/>
                </a:lnTo>
                <a:lnTo>
                  <a:pt x="159875" y="243540"/>
                </a:lnTo>
                <a:lnTo>
                  <a:pt x="159875" y="246842"/>
                </a:lnTo>
                <a:lnTo>
                  <a:pt x="170054" y="246842"/>
                </a:lnTo>
                <a:lnTo>
                  <a:pt x="170054" y="243540"/>
                </a:lnTo>
                <a:lnTo>
                  <a:pt x="173647" y="243540"/>
                </a:lnTo>
                <a:lnTo>
                  <a:pt x="173647" y="235285"/>
                </a:lnTo>
                <a:lnTo>
                  <a:pt x="177539" y="235285"/>
                </a:lnTo>
                <a:lnTo>
                  <a:pt x="177539" y="222351"/>
                </a:lnTo>
                <a:lnTo>
                  <a:pt x="173647" y="222351"/>
                </a:lnTo>
                <a:lnTo>
                  <a:pt x="173647" y="219048"/>
                </a:lnTo>
                <a:lnTo>
                  <a:pt x="170054" y="219048"/>
                </a:lnTo>
                <a:lnTo>
                  <a:pt x="170054" y="211894"/>
                </a:lnTo>
                <a:lnTo>
                  <a:pt x="163468" y="211894"/>
                </a:lnTo>
                <a:lnTo>
                  <a:pt x="163468" y="208591"/>
                </a:lnTo>
                <a:lnTo>
                  <a:pt x="159875" y="208591"/>
                </a:lnTo>
                <a:lnTo>
                  <a:pt x="159875" y="200336"/>
                </a:lnTo>
                <a:lnTo>
                  <a:pt x="155983" y="200336"/>
                </a:lnTo>
                <a:lnTo>
                  <a:pt x="155983" y="199235"/>
                </a:lnTo>
                <a:lnTo>
                  <a:pt x="159875" y="199235"/>
                </a:lnTo>
                <a:lnTo>
                  <a:pt x="159875" y="190979"/>
                </a:lnTo>
                <a:lnTo>
                  <a:pt x="155983" y="190979"/>
                </a:lnTo>
                <a:lnTo>
                  <a:pt x="155983" y="187402"/>
                </a:lnTo>
                <a:lnTo>
                  <a:pt x="152091" y="187402"/>
                </a:lnTo>
                <a:lnTo>
                  <a:pt x="152091" y="184100"/>
                </a:lnTo>
                <a:lnTo>
                  <a:pt x="152091" y="187402"/>
                </a:lnTo>
                <a:lnTo>
                  <a:pt x="147001" y="187402"/>
                </a:lnTo>
                <a:lnTo>
                  <a:pt x="147001" y="184100"/>
                </a:lnTo>
                <a:lnTo>
                  <a:pt x="133229" y="184100"/>
                </a:lnTo>
                <a:lnTo>
                  <a:pt x="129337" y="180522"/>
                </a:lnTo>
                <a:lnTo>
                  <a:pt x="125445" y="180522"/>
                </a:lnTo>
                <a:lnTo>
                  <a:pt x="125445" y="175844"/>
                </a:lnTo>
                <a:lnTo>
                  <a:pt x="121852" y="175844"/>
                </a:lnTo>
                <a:lnTo>
                  <a:pt x="121852" y="174743"/>
                </a:lnTo>
                <a:lnTo>
                  <a:pt x="117960" y="174743"/>
                </a:lnTo>
                <a:lnTo>
                  <a:pt x="117960" y="166488"/>
                </a:lnTo>
                <a:lnTo>
                  <a:pt x="112871" y="166488"/>
                </a:lnTo>
                <a:lnTo>
                  <a:pt x="112871" y="171166"/>
                </a:lnTo>
                <a:lnTo>
                  <a:pt x="108979" y="171166"/>
                </a:lnTo>
                <a:lnTo>
                  <a:pt x="108979" y="162910"/>
                </a:lnTo>
                <a:lnTo>
                  <a:pt x="107781" y="162910"/>
                </a:lnTo>
                <a:lnTo>
                  <a:pt x="107781" y="159608"/>
                </a:lnTo>
                <a:lnTo>
                  <a:pt x="99099" y="159608"/>
                </a:lnTo>
                <a:lnTo>
                  <a:pt x="99099" y="166488"/>
                </a:lnTo>
                <a:lnTo>
                  <a:pt x="95207" y="166488"/>
                </a:lnTo>
                <a:lnTo>
                  <a:pt x="95207" y="162910"/>
                </a:lnTo>
                <a:lnTo>
                  <a:pt x="91314" y="159608"/>
                </a:lnTo>
                <a:lnTo>
                  <a:pt x="91314" y="156031"/>
                </a:lnTo>
                <a:lnTo>
                  <a:pt x="87422" y="156031"/>
                </a:lnTo>
                <a:lnTo>
                  <a:pt x="87422" y="150252"/>
                </a:lnTo>
                <a:lnTo>
                  <a:pt x="82632" y="150252"/>
                </a:lnTo>
                <a:lnTo>
                  <a:pt x="82632" y="156031"/>
                </a:lnTo>
                <a:lnTo>
                  <a:pt x="77542" y="156031"/>
                </a:lnTo>
                <a:lnTo>
                  <a:pt x="77542" y="162910"/>
                </a:lnTo>
                <a:lnTo>
                  <a:pt x="72453" y="162910"/>
                </a:lnTo>
                <a:lnTo>
                  <a:pt x="72453" y="166488"/>
                </a:lnTo>
                <a:lnTo>
                  <a:pt x="68561" y="166488"/>
                </a:lnTo>
                <a:lnTo>
                  <a:pt x="68561" y="162910"/>
                </a:lnTo>
                <a:lnTo>
                  <a:pt x="61076" y="162910"/>
                </a:lnTo>
                <a:lnTo>
                  <a:pt x="61076" y="156031"/>
                </a:lnTo>
                <a:lnTo>
                  <a:pt x="61076" y="159608"/>
                </a:lnTo>
                <a:lnTo>
                  <a:pt x="50897" y="159608"/>
                </a:lnTo>
                <a:lnTo>
                  <a:pt x="50897" y="156031"/>
                </a:lnTo>
                <a:lnTo>
                  <a:pt x="54489" y="156031"/>
                </a:lnTo>
                <a:lnTo>
                  <a:pt x="54489" y="152453"/>
                </a:lnTo>
                <a:lnTo>
                  <a:pt x="50897" y="152453"/>
                </a:lnTo>
                <a:lnTo>
                  <a:pt x="50897" y="150252"/>
                </a:lnTo>
                <a:lnTo>
                  <a:pt x="47004" y="150252"/>
                </a:lnTo>
                <a:lnTo>
                  <a:pt x="47004" y="152453"/>
                </a:lnTo>
                <a:lnTo>
                  <a:pt x="43112" y="152453"/>
                </a:lnTo>
                <a:lnTo>
                  <a:pt x="43112" y="150252"/>
                </a:lnTo>
                <a:lnTo>
                  <a:pt x="34430" y="150252"/>
                </a:lnTo>
                <a:lnTo>
                  <a:pt x="34430" y="146674"/>
                </a:lnTo>
                <a:lnTo>
                  <a:pt x="30538" y="146674"/>
                </a:lnTo>
                <a:lnTo>
                  <a:pt x="30538" y="143097"/>
                </a:lnTo>
                <a:lnTo>
                  <a:pt x="34430" y="139795"/>
                </a:lnTo>
                <a:lnTo>
                  <a:pt x="34430" y="135116"/>
                </a:lnTo>
                <a:lnTo>
                  <a:pt x="38023" y="135116"/>
                </a:lnTo>
                <a:lnTo>
                  <a:pt x="34430" y="131523"/>
                </a:lnTo>
                <a:lnTo>
                  <a:pt x="34430" y="127962"/>
                </a:lnTo>
                <a:lnTo>
                  <a:pt x="30538" y="127962"/>
                </a:lnTo>
                <a:lnTo>
                  <a:pt x="30538" y="124659"/>
                </a:lnTo>
                <a:lnTo>
                  <a:pt x="34430" y="124659"/>
                </a:lnTo>
                <a:lnTo>
                  <a:pt x="30538" y="122183"/>
                </a:lnTo>
                <a:lnTo>
                  <a:pt x="26646" y="122183"/>
                </a:lnTo>
                <a:lnTo>
                  <a:pt x="26646" y="118880"/>
                </a:lnTo>
                <a:lnTo>
                  <a:pt x="30538" y="115303"/>
                </a:lnTo>
                <a:lnTo>
                  <a:pt x="26646" y="115303"/>
                </a:lnTo>
                <a:lnTo>
                  <a:pt x="26646" y="111725"/>
                </a:lnTo>
                <a:lnTo>
                  <a:pt x="12874" y="111725"/>
                </a:lnTo>
                <a:lnTo>
                  <a:pt x="12874" y="107047"/>
                </a:lnTo>
                <a:lnTo>
                  <a:pt x="7784" y="107047"/>
                </a:lnTo>
                <a:lnTo>
                  <a:pt x="7784" y="103745"/>
                </a:lnTo>
                <a:lnTo>
                  <a:pt x="3892" y="103745"/>
                </a:lnTo>
                <a:lnTo>
                  <a:pt x="3892" y="94389"/>
                </a:lnTo>
                <a:lnTo>
                  <a:pt x="7784" y="94389"/>
                </a:lnTo>
                <a:lnTo>
                  <a:pt x="3892" y="90811"/>
                </a:lnTo>
                <a:lnTo>
                  <a:pt x="3892" y="87234"/>
                </a:lnTo>
                <a:lnTo>
                  <a:pt x="7784" y="87234"/>
                </a:lnTo>
                <a:lnTo>
                  <a:pt x="7784" y="83932"/>
                </a:lnTo>
                <a:lnTo>
                  <a:pt x="3892" y="83932"/>
                </a:lnTo>
                <a:lnTo>
                  <a:pt x="7784" y="83932"/>
                </a:lnTo>
                <a:lnTo>
                  <a:pt x="3892" y="80354"/>
                </a:lnTo>
                <a:lnTo>
                  <a:pt x="3892" y="75676"/>
                </a:lnTo>
                <a:lnTo>
                  <a:pt x="0" y="75676"/>
                </a:lnTo>
                <a:lnTo>
                  <a:pt x="3892" y="75676"/>
                </a:lnTo>
                <a:lnTo>
                  <a:pt x="3892" y="66320"/>
                </a:lnTo>
                <a:lnTo>
                  <a:pt x="7784" y="66320"/>
                </a:lnTo>
                <a:lnTo>
                  <a:pt x="7784" y="59440"/>
                </a:lnTo>
                <a:lnTo>
                  <a:pt x="12874" y="59440"/>
                </a:lnTo>
                <a:lnTo>
                  <a:pt x="12874" y="46506"/>
                </a:lnTo>
                <a:lnTo>
                  <a:pt x="7784" y="46506"/>
                </a:lnTo>
                <a:lnTo>
                  <a:pt x="7784" y="34948"/>
                </a:lnTo>
                <a:lnTo>
                  <a:pt x="3892" y="34948"/>
                </a:lnTo>
                <a:lnTo>
                  <a:pt x="3892" y="31371"/>
                </a:lnTo>
                <a:lnTo>
                  <a:pt x="7784" y="31371"/>
                </a:lnTo>
                <a:lnTo>
                  <a:pt x="7784" y="24491"/>
                </a:lnTo>
                <a:lnTo>
                  <a:pt x="3892" y="24491"/>
                </a:lnTo>
                <a:lnTo>
                  <a:pt x="3892" y="18437"/>
                </a:lnTo>
                <a:lnTo>
                  <a:pt x="7784" y="18437"/>
                </a:lnTo>
                <a:lnTo>
                  <a:pt x="7784" y="11557"/>
                </a:lnTo>
                <a:lnTo>
                  <a:pt x="3892" y="11557"/>
                </a:lnTo>
                <a:lnTo>
                  <a:pt x="3892" y="6879"/>
                </a:lnTo>
                <a:lnTo>
                  <a:pt x="7784" y="6879"/>
                </a:lnTo>
                <a:lnTo>
                  <a:pt x="7784" y="0"/>
                </a:lnTo>
                <a:lnTo>
                  <a:pt x="12874" y="0"/>
                </a:lnTo>
                <a:lnTo>
                  <a:pt x="16467" y="3302"/>
                </a:lnTo>
                <a:lnTo>
                  <a:pt x="24251" y="3302"/>
                </a:lnTo>
                <a:lnTo>
                  <a:pt x="24251" y="0"/>
                </a:lnTo>
                <a:lnTo>
                  <a:pt x="24251" y="3302"/>
                </a:lnTo>
                <a:lnTo>
                  <a:pt x="26646" y="3302"/>
                </a:lnTo>
                <a:lnTo>
                  <a:pt x="26646" y="6879"/>
                </a:lnTo>
                <a:lnTo>
                  <a:pt x="43112" y="6879"/>
                </a:lnTo>
                <a:lnTo>
                  <a:pt x="43112" y="11557"/>
                </a:lnTo>
                <a:lnTo>
                  <a:pt x="50897" y="11557"/>
                </a:lnTo>
                <a:lnTo>
                  <a:pt x="50897" y="15135"/>
                </a:lnTo>
                <a:lnTo>
                  <a:pt x="57184" y="15135"/>
                </a:lnTo>
                <a:lnTo>
                  <a:pt x="57184" y="6879"/>
                </a:lnTo>
                <a:lnTo>
                  <a:pt x="64669" y="6879"/>
                </a:lnTo>
                <a:lnTo>
                  <a:pt x="64669" y="11557"/>
                </a:lnTo>
                <a:lnTo>
                  <a:pt x="68561" y="11557"/>
                </a:lnTo>
                <a:lnTo>
                  <a:pt x="68561" y="15135"/>
                </a:lnTo>
                <a:lnTo>
                  <a:pt x="72453" y="15135"/>
                </a:lnTo>
                <a:lnTo>
                  <a:pt x="72453" y="18437"/>
                </a:lnTo>
                <a:lnTo>
                  <a:pt x="77542" y="22014"/>
                </a:lnTo>
                <a:lnTo>
                  <a:pt x="77542" y="27793"/>
                </a:lnTo>
                <a:lnTo>
                  <a:pt x="81135" y="27793"/>
                </a:lnTo>
                <a:lnTo>
                  <a:pt x="81135" y="31371"/>
                </a:lnTo>
                <a:lnTo>
                  <a:pt x="77542" y="34964"/>
                </a:lnTo>
                <a:lnTo>
                  <a:pt x="77542" y="39626"/>
                </a:lnTo>
                <a:lnTo>
                  <a:pt x="87422" y="39626"/>
                </a:lnTo>
                <a:lnTo>
                  <a:pt x="87422" y="46506"/>
                </a:lnTo>
                <a:lnTo>
                  <a:pt x="95207" y="46506"/>
                </a:lnTo>
                <a:lnTo>
                  <a:pt x="95207" y="47607"/>
                </a:lnTo>
                <a:lnTo>
                  <a:pt x="99099" y="47607"/>
                </a:lnTo>
                <a:lnTo>
                  <a:pt x="95207" y="47607"/>
                </a:lnTo>
                <a:lnTo>
                  <a:pt x="95207" y="46506"/>
                </a:lnTo>
                <a:lnTo>
                  <a:pt x="108979" y="46506"/>
                </a:lnTo>
                <a:lnTo>
                  <a:pt x="107781" y="46506"/>
                </a:lnTo>
                <a:lnTo>
                  <a:pt x="107781" y="47607"/>
                </a:lnTo>
                <a:lnTo>
                  <a:pt x="117960" y="47607"/>
                </a:lnTo>
                <a:lnTo>
                  <a:pt x="121852" y="52285"/>
                </a:lnTo>
                <a:lnTo>
                  <a:pt x="121852" y="47607"/>
                </a:lnTo>
                <a:lnTo>
                  <a:pt x="133229" y="47607"/>
                </a:lnTo>
                <a:lnTo>
                  <a:pt x="133229" y="52285"/>
                </a:lnTo>
                <a:lnTo>
                  <a:pt x="133229" y="47607"/>
                </a:lnTo>
                <a:lnTo>
                  <a:pt x="137121" y="52285"/>
                </a:lnTo>
                <a:lnTo>
                  <a:pt x="137121" y="47607"/>
                </a:lnTo>
                <a:lnTo>
                  <a:pt x="139517" y="47607"/>
                </a:lnTo>
                <a:lnTo>
                  <a:pt x="139517" y="52285"/>
                </a:lnTo>
                <a:lnTo>
                  <a:pt x="143409" y="52285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41" name="Google Shape;1510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///w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////AH9/fwDn5uYDzMzMAMDA/wB/f38AAAAAAAAAAAAAAAAAAAAAAAAAAAAhAAAAGAAAABQAAACIMgAAGBQAAGg2AABVGQAAEAAAACYAAAAIAAAA//////////8="/>
              </a:ext>
            </a:extLst>
          </p:cNvSpPr>
          <p:nvPr/>
        </p:nvSpPr>
        <p:spPr>
          <a:xfrm>
            <a:off x="8214360" y="3266440"/>
            <a:ext cx="629920" cy="851535"/>
          </a:xfrm>
          <a:custGeom>
            <a:avLst/>
            <a:gdLst/>
            <a:ahLst/>
            <a:cxnLst/>
            <a:rect l="0" t="0" r="629920" b="851535"/>
            <a:pathLst>
              <a:path w="629920" h="851535">
                <a:moveTo>
                  <a:pt x="143409" y="52224"/>
                </a:moveTo>
                <a:lnTo>
                  <a:pt x="143409" y="47551"/>
                </a:lnTo>
                <a:lnTo>
                  <a:pt x="152091" y="47551"/>
                </a:lnTo>
                <a:lnTo>
                  <a:pt x="152091" y="52224"/>
                </a:lnTo>
                <a:lnTo>
                  <a:pt x="155983" y="52224"/>
                </a:lnTo>
                <a:lnTo>
                  <a:pt x="155983" y="55797"/>
                </a:lnTo>
                <a:lnTo>
                  <a:pt x="159875" y="55797"/>
                </a:lnTo>
                <a:lnTo>
                  <a:pt x="159875" y="59371"/>
                </a:lnTo>
                <a:lnTo>
                  <a:pt x="163468" y="59371"/>
                </a:lnTo>
                <a:lnTo>
                  <a:pt x="163468" y="55797"/>
                </a:lnTo>
                <a:lnTo>
                  <a:pt x="163468" y="59371"/>
                </a:lnTo>
                <a:lnTo>
                  <a:pt x="170054" y="59371"/>
                </a:lnTo>
                <a:lnTo>
                  <a:pt x="170054" y="62669"/>
                </a:lnTo>
                <a:lnTo>
                  <a:pt x="173647" y="62669"/>
                </a:lnTo>
                <a:lnTo>
                  <a:pt x="173647" y="66242"/>
                </a:lnTo>
                <a:lnTo>
                  <a:pt x="186521" y="66242"/>
                </a:lnTo>
                <a:lnTo>
                  <a:pt x="186521" y="62669"/>
                </a:lnTo>
                <a:lnTo>
                  <a:pt x="191611" y="62669"/>
                </a:lnTo>
                <a:lnTo>
                  <a:pt x="191611" y="66242"/>
                </a:lnTo>
                <a:lnTo>
                  <a:pt x="200293" y="66242"/>
                </a:lnTo>
                <a:lnTo>
                  <a:pt x="200293" y="70915"/>
                </a:lnTo>
                <a:lnTo>
                  <a:pt x="204185" y="70915"/>
                </a:lnTo>
                <a:lnTo>
                  <a:pt x="204185" y="66242"/>
                </a:lnTo>
                <a:lnTo>
                  <a:pt x="208077" y="66242"/>
                </a:lnTo>
                <a:lnTo>
                  <a:pt x="208077" y="62669"/>
                </a:lnTo>
                <a:lnTo>
                  <a:pt x="211670" y="62669"/>
                </a:lnTo>
                <a:lnTo>
                  <a:pt x="211670" y="66242"/>
                </a:lnTo>
                <a:lnTo>
                  <a:pt x="216760" y="66242"/>
                </a:lnTo>
                <a:lnTo>
                  <a:pt x="216760" y="70915"/>
                </a:lnTo>
                <a:lnTo>
                  <a:pt x="220652" y="70915"/>
                </a:lnTo>
                <a:lnTo>
                  <a:pt x="220652" y="74488"/>
                </a:lnTo>
                <a:lnTo>
                  <a:pt x="221849" y="74488"/>
                </a:lnTo>
                <a:lnTo>
                  <a:pt x="221849" y="75588"/>
                </a:lnTo>
                <a:lnTo>
                  <a:pt x="234723" y="75588"/>
                </a:lnTo>
                <a:lnTo>
                  <a:pt x="234723" y="80260"/>
                </a:lnTo>
                <a:lnTo>
                  <a:pt x="238316" y="80260"/>
                </a:lnTo>
                <a:lnTo>
                  <a:pt x="238316" y="83834"/>
                </a:lnTo>
                <a:lnTo>
                  <a:pt x="247297" y="83834"/>
                </a:lnTo>
                <a:lnTo>
                  <a:pt x="247297" y="87132"/>
                </a:lnTo>
                <a:lnTo>
                  <a:pt x="248495" y="83834"/>
                </a:lnTo>
                <a:lnTo>
                  <a:pt x="261070" y="83834"/>
                </a:lnTo>
                <a:lnTo>
                  <a:pt x="261070" y="90705"/>
                </a:lnTo>
                <a:lnTo>
                  <a:pt x="264962" y="90705"/>
                </a:lnTo>
                <a:lnTo>
                  <a:pt x="261070" y="90705"/>
                </a:lnTo>
                <a:lnTo>
                  <a:pt x="261070" y="94279"/>
                </a:lnTo>
                <a:lnTo>
                  <a:pt x="264962" y="94279"/>
                </a:lnTo>
                <a:lnTo>
                  <a:pt x="264962" y="115168"/>
                </a:lnTo>
                <a:lnTo>
                  <a:pt x="268854" y="115168"/>
                </a:lnTo>
                <a:lnTo>
                  <a:pt x="268854" y="118467"/>
                </a:lnTo>
                <a:lnTo>
                  <a:pt x="272746" y="118467"/>
                </a:lnTo>
                <a:lnTo>
                  <a:pt x="272746" y="122040"/>
                </a:lnTo>
                <a:lnTo>
                  <a:pt x="276338" y="124514"/>
                </a:lnTo>
                <a:lnTo>
                  <a:pt x="276338" y="127812"/>
                </a:lnTo>
                <a:lnTo>
                  <a:pt x="279033" y="131385"/>
                </a:lnTo>
                <a:lnTo>
                  <a:pt x="279033" y="134959"/>
                </a:lnTo>
                <a:lnTo>
                  <a:pt x="282626" y="134959"/>
                </a:lnTo>
                <a:lnTo>
                  <a:pt x="282626" y="146503"/>
                </a:lnTo>
                <a:lnTo>
                  <a:pt x="279033" y="146503"/>
                </a:lnTo>
                <a:lnTo>
                  <a:pt x="279033" y="150076"/>
                </a:lnTo>
                <a:lnTo>
                  <a:pt x="291607" y="150076"/>
                </a:lnTo>
                <a:lnTo>
                  <a:pt x="291607" y="152275"/>
                </a:lnTo>
                <a:lnTo>
                  <a:pt x="305679" y="152275"/>
                </a:lnTo>
                <a:lnTo>
                  <a:pt x="305679" y="150076"/>
                </a:lnTo>
                <a:lnTo>
                  <a:pt x="317056" y="150076"/>
                </a:lnTo>
                <a:lnTo>
                  <a:pt x="317056" y="152275"/>
                </a:lnTo>
                <a:lnTo>
                  <a:pt x="330828" y="152275"/>
                </a:lnTo>
                <a:lnTo>
                  <a:pt x="330828" y="155849"/>
                </a:lnTo>
                <a:lnTo>
                  <a:pt x="339810" y="155849"/>
                </a:lnTo>
                <a:lnTo>
                  <a:pt x="339810" y="152275"/>
                </a:lnTo>
                <a:lnTo>
                  <a:pt x="343702" y="152275"/>
                </a:lnTo>
                <a:lnTo>
                  <a:pt x="347294" y="150076"/>
                </a:lnTo>
                <a:lnTo>
                  <a:pt x="356276" y="150076"/>
                </a:lnTo>
                <a:lnTo>
                  <a:pt x="356276" y="146503"/>
                </a:lnTo>
                <a:lnTo>
                  <a:pt x="360168" y="146503"/>
                </a:lnTo>
                <a:lnTo>
                  <a:pt x="360168" y="142930"/>
                </a:lnTo>
                <a:lnTo>
                  <a:pt x="366455" y="142930"/>
                </a:lnTo>
                <a:lnTo>
                  <a:pt x="366455" y="139631"/>
                </a:lnTo>
                <a:lnTo>
                  <a:pt x="373940" y="139631"/>
                </a:lnTo>
                <a:lnTo>
                  <a:pt x="373940" y="134959"/>
                </a:lnTo>
                <a:lnTo>
                  <a:pt x="377832" y="134959"/>
                </a:lnTo>
                <a:lnTo>
                  <a:pt x="377832" y="139631"/>
                </a:lnTo>
                <a:lnTo>
                  <a:pt x="386814" y="139631"/>
                </a:lnTo>
                <a:lnTo>
                  <a:pt x="386814" y="142930"/>
                </a:lnTo>
                <a:lnTo>
                  <a:pt x="388012" y="142930"/>
                </a:lnTo>
                <a:lnTo>
                  <a:pt x="388012" y="150076"/>
                </a:lnTo>
                <a:lnTo>
                  <a:pt x="391604" y="150076"/>
                </a:lnTo>
                <a:lnTo>
                  <a:pt x="391604" y="155849"/>
                </a:lnTo>
                <a:lnTo>
                  <a:pt x="396694" y="155849"/>
                </a:lnTo>
                <a:lnTo>
                  <a:pt x="396694" y="159422"/>
                </a:lnTo>
                <a:lnTo>
                  <a:pt x="400586" y="159422"/>
                </a:lnTo>
                <a:lnTo>
                  <a:pt x="400586" y="162720"/>
                </a:lnTo>
                <a:lnTo>
                  <a:pt x="404478" y="162720"/>
                </a:lnTo>
                <a:lnTo>
                  <a:pt x="404478" y="166293"/>
                </a:lnTo>
                <a:lnTo>
                  <a:pt x="400586" y="166293"/>
                </a:lnTo>
                <a:lnTo>
                  <a:pt x="400586" y="170966"/>
                </a:lnTo>
                <a:lnTo>
                  <a:pt x="404478" y="170966"/>
                </a:lnTo>
                <a:lnTo>
                  <a:pt x="404478" y="174539"/>
                </a:lnTo>
                <a:lnTo>
                  <a:pt x="414657" y="174539"/>
                </a:lnTo>
                <a:lnTo>
                  <a:pt x="414657" y="175639"/>
                </a:lnTo>
                <a:lnTo>
                  <a:pt x="418250" y="180312"/>
                </a:lnTo>
                <a:lnTo>
                  <a:pt x="418250" y="183885"/>
                </a:lnTo>
                <a:lnTo>
                  <a:pt x="422142" y="187183"/>
                </a:lnTo>
                <a:lnTo>
                  <a:pt x="426034" y="190757"/>
                </a:lnTo>
                <a:lnTo>
                  <a:pt x="442501" y="190757"/>
                </a:lnTo>
                <a:lnTo>
                  <a:pt x="442501" y="194330"/>
                </a:lnTo>
                <a:lnTo>
                  <a:pt x="456273" y="194330"/>
                </a:lnTo>
                <a:lnTo>
                  <a:pt x="456273" y="190757"/>
                </a:lnTo>
                <a:lnTo>
                  <a:pt x="461363" y="190757"/>
                </a:lnTo>
                <a:lnTo>
                  <a:pt x="465255" y="187183"/>
                </a:lnTo>
                <a:lnTo>
                  <a:pt x="469147" y="187183"/>
                </a:lnTo>
                <a:lnTo>
                  <a:pt x="469147" y="183885"/>
                </a:lnTo>
                <a:lnTo>
                  <a:pt x="470344" y="183885"/>
                </a:lnTo>
                <a:lnTo>
                  <a:pt x="470344" y="180312"/>
                </a:lnTo>
                <a:lnTo>
                  <a:pt x="475434" y="180312"/>
                </a:lnTo>
                <a:lnTo>
                  <a:pt x="475434" y="175639"/>
                </a:lnTo>
                <a:lnTo>
                  <a:pt x="479326" y="175639"/>
                </a:lnTo>
                <a:lnTo>
                  <a:pt x="479326" y="174539"/>
                </a:lnTo>
                <a:lnTo>
                  <a:pt x="490703" y="174539"/>
                </a:lnTo>
                <a:lnTo>
                  <a:pt x="490703" y="170966"/>
                </a:lnTo>
                <a:lnTo>
                  <a:pt x="495793" y="170966"/>
                </a:lnTo>
                <a:lnTo>
                  <a:pt x="495793" y="174539"/>
                </a:lnTo>
                <a:lnTo>
                  <a:pt x="500882" y="174539"/>
                </a:lnTo>
                <a:lnTo>
                  <a:pt x="500882" y="175639"/>
                </a:lnTo>
                <a:lnTo>
                  <a:pt x="505972" y="175639"/>
                </a:lnTo>
                <a:lnTo>
                  <a:pt x="505972" y="183885"/>
                </a:lnTo>
                <a:lnTo>
                  <a:pt x="535013" y="183885"/>
                </a:lnTo>
                <a:lnTo>
                  <a:pt x="535013" y="180312"/>
                </a:lnTo>
                <a:lnTo>
                  <a:pt x="540103" y="180312"/>
                </a:lnTo>
                <a:lnTo>
                  <a:pt x="540103" y="174539"/>
                </a:lnTo>
                <a:lnTo>
                  <a:pt x="543695" y="174539"/>
                </a:lnTo>
                <a:lnTo>
                  <a:pt x="543695" y="175639"/>
                </a:lnTo>
                <a:lnTo>
                  <a:pt x="543695" y="174539"/>
                </a:lnTo>
                <a:lnTo>
                  <a:pt x="543695" y="175639"/>
                </a:lnTo>
                <a:lnTo>
                  <a:pt x="547587" y="175639"/>
                </a:lnTo>
                <a:lnTo>
                  <a:pt x="547587" y="180312"/>
                </a:lnTo>
                <a:lnTo>
                  <a:pt x="547587" y="175639"/>
                </a:lnTo>
                <a:lnTo>
                  <a:pt x="547587" y="180312"/>
                </a:lnTo>
                <a:lnTo>
                  <a:pt x="547587" y="175639"/>
                </a:lnTo>
                <a:lnTo>
                  <a:pt x="551479" y="175639"/>
                </a:lnTo>
                <a:lnTo>
                  <a:pt x="551479" y="180312"/>
                </a:lnTo>
                <a:lnTo>
                  <a:pt x="551479" y="175639"/>
                </a:lnTo>
                <a:lnTo>
                  <a:pt x="551479" y="187183"/>
                </a:lnTo>
                <a:lnTo>
                  <a:pt x="551479" y="183885"/>
                </a:lnTo>
                <a:lnTo>
                  <a:pt x="565251" y="183885"/>
                </a:lnTo>
                <a:lnTo>
                  <a:pt x="565251" y="180312"/>
                </a:lnTo>
                <a:lnTo>
                  <a:pt x="570341" y="180312"/>
                </a:lnTo>
                <a:lnTo>
                  <a:pt x="570341" y="175639"/>
                </a:lnTo>
                <a:lnTo>
                  <a:pt x="574233" y="175639"/>
                </a:lnTo>
                <a:lnTo>
                  <a:pt x="574233" y="174539"/>
                </a:lnTo>
                <a:lnTo>
                  <a:pt x="584412" y="174539"/>
                </a:lnTo>
                <a:lnTo>
                  <a:pt x="584412" y="170966"/>
                </a:lnTo>
                <a:lnTo>
                  <a:pt x="588305" y="170966"/>
                </a:lnTo>
                <a:lnTo>
                  <a:pt x="588305" y="166293"/>
                </a:lnTo>
                <a:lnTo>
                  <a:pt x="591897" y="166293"/>
                </a:lnTo>
                <a:lnTo>
                  <a:pt x="591897" y="155849"/>
                </a:lnTo>
                <a:lnTo>
                  <a:pt x="595789" y="155849"/>
                </a:lnTo>
                <a:lnTo>
                  <a:pt x="595789" y="152275"/>
                </a:lnTo>
                <a:lnTo>
                  <a:pt x="604771" y="152275"/>
                </a:lnTo>
                <a:lnTo>
                  <a:pt x="604771" y="150076"/>
                </a:lnTo>
                <a:lnTo>
                  <a:pt x="608364" y="150076"/>
                </a:lnTo>
                <a:lnTo>
                  <a:pt x="608364" y="155849"/>
                </a:lnTo>
                <a:lnTo>
                  <a:pt x="609861" y="159422"/>
                </a:lnTo>
                <a:lnTo>
                  <a:pt x="609861" y="162720"/>
                </a:lnTo>
                <a:lnTo>
                  <a:pt x="614950" y="162720"/>
                </a:lnTo>
                <a:lnTo>
                  <a:pt x="614950" y="174539"/>
                </a:lnTo>
                <a:lnTo>
                  <a:pt x="618543" y="174539"/>
                </a:lnTo>
                <a:lnTo>
                  <a:pt x="618543" y="190757"/>
                </a:lnTo>
                <a:lnTo>
                  <a:pt x="622435" y="190757"/>
                </a:lnTo>
                <a:lnTo>
                  <a:pt x="622435" y="194330"/>
                </a:lnTo>
                <a:lnTo>
                  <a:pt x="626327" y="194330"/>
                </a:lnTo>
                <a:lnTo>
                  <a:pt x="626327" y="199003"/>
                </a:lnTo>
                <a:lnTo>
                  <a:pt x="629920" y="199003"/>
                </a:lnTo>
                <a:lnTo>
                  <a:pt x="629920" y="215220"/>
                </a:lnTo>
                <a:lnTo>
                  <a:pt x="626327" y="215220"/>
                </a:lnTo>
                <a:lnTo>
                  <a:pt x="626327" y="222091"/>
                </a:lnTo>
                <a:lnTo>
                  <a:pt x="622435" y="222091"/>
                </a:lnTo>
                <a:lnTo>
                  <a:pt x="622435" y="225665"/>
                </a:lnTo>
                <a:lnTo>
                  <a:pt x="618543" y="225665"/>
                </a:lnTo>
                <a:lnTo>
                  <a:pt x="618543" y="227863"/>
                </a:lnTo>
                <a:lnTo>
                  <a:pt x="614950" y="227863"/>
                </a:lnTo>
                <a:lnTo>
                  <a:pt x="614950" y="235010"/>
                </a:lnTo>
                <a:lnTo>
                  <a:pt x="609861" y="235010"/>
                </a:lnTo>
                <a:lnTo>
                  <a:pt x="609861" y="239683"/>
                </a:lnTo>
                <a:lnTo>
                  <a:pt x="614950" y="239683"/>
                </a:lnTo>
                <a:lnTo>
                  <a:pt x="614950" y="259473"/>
                </a:lnTo>
                <a:lnTo>
                  <a:pt x="618543" y="259473"/>
                </a:lnTo>
                <a:lnTo>
                  <a:pt x="618543" y="271017"/>
                </a:lnTo>
                <a:lnTo>
                  <a:pt x="622435" y="271017"/>
                </a:lnTo>
                <a:lnTo>
                  <a:pt x="622435" y="283936"/>
                </a:lnTo>
                <a:lnTo>
                  <a:pt x="626327" y="283936"/>
                </a:lnTo>
                <a:lnTo>
                  <a:pt x="626327" y="290808"/>
                </a:lnTo>
                <a:lnTo>
                  <a:pt x="622435" y="290808"/>
                </a:lnTo>
                <a:lnTo>
                  <a:pt x="622435" y="302352"/>
                </a:lnTo>
                <a:lnTo>
                  <a:pt x="626327" y="302352"/>
                </a:lnTo>
                <a:lnTo>
                  <a:pt x="626327" y="322143"/>
                </a:lnTo>
                <a:lnTo>
                  <a:pt x="622435" y="322143"/>
                </a:lnTo>
                <a:lnTo>
                  <a:pt x="622435" y="327915"/>
                </a:lnTo>
                <a:lnTo>
                  <a:pt x="626327" y="331488"/>
                </a:lnTo>
                <a:lnTo>
                  <a:pt x="626327" y="343307"/>
                </a:lnTo>
                <a:lnTo>
                  <a:pt x="622435" y="343307"/>
                </a:lnTo>
                <a:lnTo>
                  <a:pt x="622435" y="346606"/>
                </a:lnTo>
                <a:lnTo>
                  <a:pt x="614950" y="346606"/>
                </a:lnTo>
                <a:lnTo>
                  <a:pt x="614950" y="350179"/>
                </a:lnTo>
                <a:lnTo>
                  <a:pt x="608364" y="350179"/>
                </a:lnTo>
                <a:lnTo>
                  <a:pt x="604771" y="353772"/>
                </a:lnTo>
                <a:lnTo>
                  <a:pt x="608364" y="353772"/>
                </a:lnTo>
                <a:lnTo>
                  <a:pt x="604771" y="353772"/>
                </a:lnTo>
                <a:lnTo>
                  <a:pt x="600879" y="355951"/>
                </a:lnTo>
                <a:lnTo>
                  <a:pt x="595789" y="355951"/>
                </a:lnTo>
                <a:lnTo>
                  <a:pt x="595789" y="359524"/>
                </a:lnTo>
                <a:lnTo>
                  <a:pt x="588305" y="359524"/>
                </a:lnTo>
                <a:lnTo>
                  <a:pt x="588305" y="353752"/>
                </a:lnTo>
                <a:lnTo>
                  <a:pt x="581718" y="353752"/>
                </a:lnTo>
                <a:lnTo>
                  <a:pt x="581718" y="355951"/>
                </a:lnTo>
                <a:lnTo>
                  <a:pt x="578125" y="355951"/>
                </a:lnTo>
                <a:lnTo>
                  <a:pt x="578125" y="359524"/>
                </a:lnTo>
                <a:lnTo>
                  <a:pt x="574233" y="359524"/>
                </a:lnTo>
                <a:lnTo>
                  <a:pt x="574233" y="367495"/>
                </a:lnTo>
                <a:lnTo>
                  <a:pt x="570341" y="367495"/>
                </a:lnTo>
                <a:lnTo>
                  <a:pt x="570341" y="363098"/>
                </a:lnTo>
                <a:lnTo>
                  <a:pt x="565251" y="363098"/>
                </a:lnTo>
                <a:lnTo>
                  <a:pt x="565251" y="359524"/>
                </a:lnTo>
                <a:lnTo>
                  <a:pt x="561659" y="359524"/>
                </a:lnTo>
                <a:lnTo>
                  <a:pt x="561659" y="363098"/>
                </a:lnTo>
                <a:lnTo>
                  <a:pt x="561659" y="359524"/>
                </a:lnTo>
                <a:lnTo>
                  <a:pt x="557767" y="363098"/>
                </a:lnTo>
                <a:lnTo>
                  <a:pt x="551479" y="363098"/>
                </a:lnTo>
                <a:lnTo>
                  <a:pt x="551479" y="359524"/>
                </a:lnTo>
                <a:lnTo>
                  <a:pt x="547587" y="359524"/>
                </a:lnTo>
                <a:lnTo>
                  <a:pt x="547587" y="355951"/>
                </a:lnTo>
                <a:lnTo>
                  <a:pt x="543695" y="355951"/>
                </a:lnTo>
                <a:lnTo>
                  <a:pt x="547587" y="355951"/>
                </a:lnTo>
                <a:lnTo>
                  <a:pt x="543695" y="353752"/>
                </a:lnTo>
                <a:lnTo>
                  <a:pt x="543695" y="355951"/>
                </a:lnTo>
                <a:lnTo>
                  <a:pt x="543695" y="353752"/>
                </a:lnTo>
                <a:lnTo>
                  <a:pt x="543695" y="355951"/>
                </a:lnTo>
                <a:lnTo>
                  <a:pt x="540103" y="355951"/>
                </a:lnTo>
                <a:lnTo>
                  <a:pt x="540103" y="353752"/>
                </a:lnTo>
                <a:lnTo>
                  <a:pt x="535013" y="353752"/>
                </a:lnTo>
                <a:lnTo>
                  <a:pt x="535013" y="350179"/>
                </a:lnTo>
                <a:lnTo>
                  <a:pt x="520941" y="350179"/>
                </a:lnTo>
                <a:lnTo>
                  <a:pt x="520941" y="346606"/>
                </a:lnTo>
                <a:lnTo>
                  <a:pt x="505972" y="346606"/>
                </a:lnTo>
                <a:lnTo>
                  <a:pt x="505972" y="350179"/>
                </a:lnTo>
                <a:lnTo>
                  <a:pt x="505972" y="346606"/>
                </a:lnTo>
                <a:lnTo>
                  <a:pt x="496990" y="346606"/>
                </a:lnTo>
                <a:lnTo>
                  <a:pt x="495793" y="350179"/>
                </a:lnTo>
                <a:lnTo>
                  <a:pt x="495793" y="346606"/>
                </a:lnTo>
                <a:lnTo>
                  <a:pt x="495793" y="350179"/>
                </a:lnTo>
                <a:lnTo>
                  <a:pt x="475434" y="350179"/>
                </a:lnTo>
                <a:lnTo>
                  <a:pt x="475434" y="359524"/>
                </a:lnTo>
                <a:lnTo>
                  <a:pt x="479326" y="359524"/>
                </a:lnTo>
                <a:lnTo>
                  <a:pt x="479326" y="367495"/>
                </a:lnTo>
                <a:lnTo>
                  <a:pt x="482919" y="367495"/>
                </a:lnTo>
                <a:lnTo>
                  <a:pt x="482919" y="371069"/>
                </a:lnTo>
                <a:lnTo>
                  <a:pt x="486811" y="371069"/>
                </a:lnTo>
                <a:lnTo>
                  <a:pt x="486811" y="374642"/>
                </a:lnTo>
                <a:lnTo>
                  <a:pt x="482919" y="374642"/>
                </a:lnTo>
                <a:lnTo>
                  <a:pt x="482919" y="378215"/>
                </a:lnTo>
                <a:lnTo>
                  <a:pt x="486811" y="378215"/>
                </a:lnTo>
                <a:lnTo>
                  <a:pt x="482919" y="378215"/>
                </a:lnTo>
                <a:lnTo>
                  <a:pt x="479326" y="380414"/>
                </a:lnTo>
                <a:lnTo>
                  <a:pt x="475434" y="380414"/>
                </a:lnTo>
                <a:lnTo>
                  <a:pt x="475434" y="390859"/>
                </a:lnTo>
                <a:lnTo>
                  <a:pt x="479326" y="390859"/>
                </a:lnTo>
                <a:lnTo>
                  <a:pt x="479326" y="399105"/>
                </a:lnTo>
                <a:lnTo>
                  <a:pt x="486811" y="399105"/>
                </a:lnTo>
                <a:lnTo>
                  <a:pt x="486811" y="422194"/>
                </a:lnTo>
                <a:lnTo>
                  <a:pt x="482919" y="422194"/>
                </a:lnTo>
                <a:lnTo>
                  <a:pt x="482919" y="430440"/>
                </a:lnTo>
                <a:lnTo>
                  <a:pt x="475434" y="430440"/>
                </a:lnTo>
                <a:lnTo>
                  <a:pt x="475434" y="439785"/>
                </a:lnTo>
                <a:lnTo>
                  <a:pt x="470344" y="439785"/>
                </a:lnTo>
                <a:lnTo>
                  <a:pt x="470344" y="443358"/>
                </a:lnTo>
                <a:lnTo>
                  <a:pt x="465255" y="443358"/>
                </a:lnTo>
                <a:lnTo>
                  <a:pt x="465255" y="446657"/>
                </a:lnTo>
                <a:lnTo>
                  <a:pt x="452680" y="446657"/>
                </a:lnTo>
                <a:lnTo>
                  <a:pt x="452680" y="450230"/>
                </a:lnTo>
                <a:lnTo>
                  <a:pt x="448788" y="450230"/>
                </a:lnTo>
                <a:lnTo>
                  <a:pt x="448788" y="456002"/>
                </a:lnTo>
                <a:lnTo>
                  <a:pt x="444896" y="456002"/>
                </a:lnTo>
                <a:lnTo>
                  <a:pt x="444896" y="467547"/>
                </a:lnTo>
                <a:lnTo>
                  <a:pt x="442501" y="467547"/>
                </a:lnTo>
                <a:lnTo>
                  <a:pt x="442501" y="471120"/>
                </a:lnTo>
                <a:lnTo>
                  <a:pt x="438609" y="471120"/>
                </a:lnTo>
                <a:lnTo>
                  <a:pt x="438609" y="474693"/>
                </a:lnTo>
                <a:lnTo>
                  <a:pt x="434717" y="474693"/>
                </a:lnTo>
                <a:lnTo>
                  <a:pt x="434717" y="478266"/>
                </a:lnTo>
                <a:lnTo>
                  <a:pt x="431124" y="478266"/>
                </a:lnTo>
                <a:lnTo>
                  <a:pt x="434717" y="478266"/>
                </a:lnTo>
                <a:lnTo>
                  <a:pt x="434717" y="495583"/>
                </a:lnTo>
                <a:lnTo>
                  <a:pt x="431124" y="495583"/>
                </a:lnTo>
                <a:lnTo>
                  <a:pt x="431124" y="502455"/>
                </a:lnTo>
                <a:lnTo>
                  <a:pt x="434717" y="506048"/>
                </a:lnTo>
                <a:lnTo>
                  <a:pt x="434717" y="508502"/>
                </a:lnTo>
                <a:lnTo>
                  <a:pt x="438609" y="508502"/>
                </a:lnTo>
                <a:lnTo>
                  <a:pt x="438609" y="515373"/>
                </a:lnTo>
                <a:lnTo>
                  <a:pt x="442501" y="518947"/>
                </a:lnTo>
                <a:lnTo>
                  <a:pt x="442501" y="522245"/>
                </a:lnTo>
                <a:lnTo>
                  <a:pt x="444896" y="522245"/>
                </a:lnTo>
                <a:lnTo>
                  <a:pt x="444896" y="526918"/>
                </a:lnTo>
                <a:lnTo>
                  <a:pt x="452680" y="526918"/>
                </a:lnTo>
                <a:lnTo>
                  <a:pt x="452680" y="530491"/>
                </a:lnTo>
                <a:lnTo>
                  <a:pt x="456273" y="530491"/>
                </a:lnTo>
                <a:lnTo>
                  <a:pt x="456273" y="539836"/>
                </a:lnTo>
                <a:lnTo>
                  <a:pt x="465255" y="539836"/>
                </a:lnTo>
                <a:lnTo>
                  <a:pt x="465255" y="546708"/>
                </a:lnTo>
                <a:lnTo>
                  <a:pt x="469147" y="546708"/>
                </a:lnTo>
                <a:lnTo>
                  <a:pt x="469147" y="543410"/>
                </a:lnTo>
                <a:lnTo>
                  <a:pt x="469147" y="550281"/>
                </a:lnTo>
                <a:lnTo>
                  <a:pt x="465255" y="550281"/>
                </a:lnTo>
                <a:lnTo>
                  <a:pt x="465255" y="554954"/>
                </a:lnTo>
                <a:lnTo>
                  <a:pt x="469147" y="554954"/>
                </a:lnTo>
                <a:lnTo>
                  <a:pt x="469147" y="558527"/>
                </a:lnTo>
                <a:lnTo>
                  <a:pt x="465255" y="558527"/>
                </a:lnTo>
                <a:lnTo>
                  <a:pt x="465255" y="559627"/>
                </a:lnTo>
                <a:lnTo>
                  <a:pt x="461363" y="564299"/>
                </a:lnTo>
                <a:lnTo>
                  <a:pt x="465255" y="564299"/>
                </a:lnTo>
                <a:lnTo>
                  <a:pt x="465255" y="574744"/>
                </a:lnTo>
                <a:lnTo>
                  <a:pt x="461363" y="574744"/>
                </a:lnTo>
                <a:lnTo>
                  <a:pt x="461363" y="581616"/>
                </a:lnTo>
                <a:lnTo>
                  <a:pt x="469147" y="581616"/>
                </a:lnTo>
                <a:lnTo>
                  <a:pt x="465255" y="581616"/>
                </a:lnTo>
                <a:lnTo>
                  <a:pt x="465255" y="584090"/>
                </a:lnTo>
                <a:lnTo>
                  <a:pt x="469147" y="584090"/>
                </a:lnTo>
                <a:lnTo>
                  <a:pt x="469147" y="590961"/>
                </a:lnTo>
                <a:lnTo>
                  <a:pt x="470344" y="590961"/>
                </a:lnTo>
                <a:lnTo>
                  <a:pt x="470344" y="599207"/>
                </a:lnTo>
                <a:lnTo>
                  <a:pt x="475434" y="599207"/>
                </a:lnTo>
                <a:lnTo>
                  <a:pt x="475434" y="595634"/>
                </a:lnTo>
                <a:lnTo>
                  <a:pt x="475434" y="599207"/>
                </a:lnTo>
                <a:lnTo>
                  <a:pt x="479326" y="599207"/>
                </a:lnTo>
                <a:lnTo>
                  <a:pt x="479326" y="606079"/>
                </a:lnTo>
                <a:lnTo>
                  <a:pt x="482919" y="606079"/>
                </a:lnTo>
                <a:lnTo>
                  <a:pt x="482919" y="611851"/>
                </a:lnTo>
                <a:lnTo>
                  <a:pt x="486811" y="611851"/>
                </a:lnTo>
                <a:lnTo>
                  <a:pt x="486811" y="615425"/>
                </a:lnTo>
                <a:lnTo>
                  <a:pt x="490703" y="618998"/>
                </a:lnTo>
                <a:lnTo>
                  <a:pt x="486811" y="618998"/>
                </a:lnTo>
                <a:lnTo>
                  <a:pt x="486811" y="623671"/>
                </a:lnTo>
                <a:lnTo>
                  <a:pt x="495793" y="623671"/>
                </a:lnTo>
                <a:lnTo>
                  <a:pt x="495793" y="634115"/>
                </a:lnTo>
                <a:lnTo>
                  <a:pt x="490703" y="636314"/>
                </a:lnTo>
                <a:lnTo>
                  <a:pt x="490703" y="639888"/>
                </a:lnTo>
                <a:lnTo>
                  <a:pt x="500882" y="639888"/>
                </a:lnTo>
                <a:lnTo>
                  <a:pt x="500882" y="636314"/>
                </a:lnTo>
                <a:lnTo>
                  <a:pt x="509565" y="636314"/>
                </a:lnTo>
                <a:lnTo>
                  <a:pt x="509565" y="639888"/>
                </a:lnTo>
                <a:lnTo>
                  <a:pt x="509565" y="636314"/>
                </a:lnTo>
                <a:lnTo>
                  <a:pt x="517349" y="636314"/>
                </a:lnTo>
                <a:lnTo>
                  <a:pt x="517349" y="634115"/>
                </a:lnTo>
                <a:lnTo>
                  <a:pt x="526031" y="634115"/>
                </a:lnTo>
                <a:lnTo>
                  <a:pt x="526031" y="630542"/>
                </a:lnTo>
                <a:lnTo>
                  <a:pt x="527229" y="630542"/>
                </a:lnTo>
                <a:lnTo>
                  <a:pt x="527229" y="634115"/>
                </a:lnTo>
                <a:lnTo>
                  <a:pt x="531121" y="634115"/>
                </a:lnTo>
                <a:lnTo>
                  <a:pt x="531121" y="639888"/>
                </a:lnTo>
                <a:lnTo>
                  <a:pt x="535013" y="639888"/>
                </a:lnTo>
                <a:lnTo>
                  <a:pt x="535013" y="650333"/>
                </a:lnTo>
                <a:lnTo>
                  <a:pt x="531121" y="650333"/>
                </a:lnTo>
                <a:lnTo>
                  <a:pt x="531121" y="664351"/>
                </a:lnTo>
                <a:lnTo>
                  <a:pt x="527229" y="664351"/>
                </a:lnTo>
                <a:lnTo>
                  <a:pt x="527229" y="667924"/>
                </a:lnTo>
                <a:lnTo>
                  <a:pt x="509565" y="667924"/>
                </a:lnTo>
                <a:lnTo>
                  <a:pt x="509565" y="674796"/>
                </a:lnTo>
                <a:lnTo>
                  <a:pt x="500882" y="674796"/>
                </a:lnTo>
                <a:lnTo>
                  <a:pt x="505972" y="678369"/>
                </a:lnTo>
                <a:lnTo>
                  <a:pt x="505972" y="683042"/>
                </a:lnTo>
                <a:lnTo>
                  <a:pt x="509565" y="683042"/>
                </a:lnTo>
                <a:lnTo>
                  <a:pt x="509565" y="686340"/>
                </a:lnTo>
                <a:lnTo>
                  <a:pt x="505972" y="686340"/>
                </a:lnTo>
                <a:lnTo>
                  <a:pt x="509565" y="686340"/>
                </a:lnTo>
                <a:lnTo>
                  <a:pt x="509565" y="691013"/>
                </a:lnTo>
                <a:lnTo>
                  <a:pt x="505972" y="691013"/>
                </a:lnTo>
                <a:lnTo>
                  <a:pt x="505972" y="699259"/>
                </a:lnTo>
                <a:lnTo>
                  <a:pt x="509565" y="699259"/>
                </a:lnTo>
                <a:lnTo>
                  <a:pt x="509565" y="709704"/>
                </a:lnTo>
                <a:lnTo>
                  <a:pt x="513457" y="709704"/>
                </a:lnTo>
                <a:lnTo>
                  <a:pt x="513457" y="727295"/>
                </a:lnTo>
                <a:lnTo>
                  <a:pt x="505972" y="727295"/>
                </a:lnTo>
                <a:lnTo>
                  <a:pt x="505972" y="730593"/>
                </a:lnTo>
                <a:lnTo>
                  <a:pt x="505972" y="727295"/>
                </a:lnTo>
                <a:lnTo>
                  <a:pt x="505972" y="730593"/>
                </a:lnTo>
                <a:lnTo>
                  <a:pt x="482919" y="730593"/>
                </a:lnTo>
                <a:lnTo>
                  <a:pt x="482919" y="734167"/>
                </a:lnTo>
                <a:lnTo>
                  <a:pt x="479326" y="734167"/>
                </a:lnTo>
                <a:lnTo>
                  <a:pt x="479326" y="737740"/>
                </a:lnTo>
                <a:lnTo>
                  <a:pt x="475434" y="737740"/>
                </a:lnTo>
                <a:lnTo>
                  <a:pt x="475434" y="734167"/>
                </a:lnTo>
                <a:lnTo>
                  <a:pt x="469147" y="734167"/>
                </a:lnTo>
                <a:lnTo>
                  <a:pt x="465255" y="737740"/>
                </a:lnTo>
                <a:lnTo>
                  <a:pt x="465255" y="743512"/>
                </a:lnTo>
                <a:lnTo>
                  <a:pt x="461363" y="743512"/>
                </a:lnTo>
                <a:lnTo>
                  <a:pt x="461363" y="758630"/>
                </a:lnTo>
                <a:lnTo>
                  <a:pt x="456273" y="758630"/>
                </a:lnTo>
                <a:lnTo>
                  <a:pt x="456273" y="764402"/>
                </a:lnTo>
                <a:lnTo>
                  <a:pt x="452680" y="767995"/>
                </a:lnTo>
                <a:lnTo>
                  <a:pt x="452680" y="771274"/>
                </a:lnTo>
                <a:lnTo>
                  <a:pt x="456273" y="771274"/>
                </a:lnTo>
                <a:lnTo>
                  <a:pt x="456273" y="783093"/>
                </a:lnTo>
                <a:lnTo>
                  <a:pt x="452680" y="783093"/>
                </a:lnTo>
                <a:lnTo>
                  <a:pt x="456273" y="783093"/>
                </a:lnTo>
                <a:lnTo>
                  <a:pt x="456273" y="787766"/>
                </a:lnTo>
                <a:lnTo>
                  <a:pt x="452680" y="787766"/>
                </a:lnTo>
                <a:lnTo>
                  <a:pt x="452680" y="795737"/>
                </a:lnTo>
                <a:lnTo>
                  <a:pt x="456273" y="795737"/>
                </a:lnTo>
                <a:lnTo>
                  <a:pt x="456273" y="809755"/>
                </a:lnTo>
                <a:lnTo>
                  <a:pt x="461363" y="809755"/>
                </a:lnTo>
                <a:lnTo>
                  <a:pt x="461363" y="815527"/>
                </a:lnTo>
                <a:lnTo>
                  <a:pt x="456273" y="814428"/>
                </a:lnTo>
                <a:lnTo>
                  <a:pt x="452680" y="814428"/>
                </a:lnTo>
                <a:lnTo>
                  <a:pt x="452680" y="823773"/>
                </a:lnTo>
                <a:lnTo>
                  <a:pt x="448788" y="823773"/>
                </a:lnTo>
                <a:lnTo>
                  <a:pt x="448788" y="834218"/>
                </a:lnTo>
                <a:lnTo>
                  <a:pt x="444896" y="834218"/>
                </a:lnTo>
                <a:lnTo>
                  <a:pt x="444896" y="839990"/>
                </a:lnTo>
                <a:lnTo>
                  <a:pt x="438609" y="839990"/>
                </a:lnTo>
                <a:lnTo>
                  <a:pt x="438609" y="843563"/>
                </a:lnTo>
                <a:lnTo>
                  <a:pt x="431124" y="843563"/>
                </a:lnTo>
                <a:lnTo>
                  <a:pt x="431124" y="847137"/>
                </a:lnTo>
                <a:lnTo>
                  <a:pt x="426034" y="851535"/>
                </a:lnTo>
                <a:lnTo>
                  <a:pt x="426034" y="839990"/>
                </a:lnTo>
                <a:lnTo>
                  <a:pt x="422142" y="839990"/>
                </a:lnTo>
                <a:lnTo>
                  <a:pt x="422142" y="837791"/>
                </a:lnTo>
                <a:lnTo>
                  <a:pt x="426034" y="837791"/>
                </a:lnTo>
                <a:lnTo>
                  <a:pt x="426034" y="834218"/>
                </a:lnTo>
                <a:lnTo>
                  <a:pt x="422142" y="834218"/>
                </a:lnTo>
                <a:lnTo>
                  <a:pt x="426034" y="834218"/>
                </a:lnTo>
                <a:lnTo>
                  <a:pt x="426034" y="830645"/>
                </a:lnTo>
                <a:lnTo>
                  <a:pt x="422142" y="830645"/>
                </a:lnTo>
                <a:lnTo>
                  <a:pt x="422142" y="827346"/>
                </a:lnTo>
                <a:lnTo>
                  <a:pt x="418250" y="827346"/>
                </a:lnTo>
                <a:lnTo>
                  <a:pt x="422142" y="827346"/>
                </a:lnTo>
                <a:lnTo>
                  <a:pt x="422142" y="823773"/>
                </a:lnTo>
                <a:lnTo>
                  <a:pt x="418250" y="823773"/>
                </a:lnTo>
                <a:lnTo>
                  <a:pt x="418250" y="819100"/>
                </a:lnTo>
                <a:lnTo>
                  <a:pt x="418250" y="823773"/>
                </a:lnTo>
                <a:lnTo>
                  <a:pt x="422142" y="823773"/>
                </a:lnTo>
                <a:lnTo>
                  <a:pt x="422142" y="815527"/>
                </a:lnTo>
                <a:lnTo>
                  <a:pt x="418250" y="815527"/>
                </a:lnTo>
                <a:lnTo>
                  <a:pt x="418250" y="809755"/>
                </a:lnTo>
                <a:lnTo>
                  <a:pt x="414657" y="809755"/>
                </a:lnTo>
                <a:lnTo>
                  <a:pt x="414657" y="806182"/>
                </a:lnTo>
                <a:lnTo>
                  <a:pt x="418250" y="806182"/>
                </a:lnTo>
                <a:lnTo>
                  <a:pt x="418250" y="802883"/>
                </a:lnTo>
                <a:lnTo>
                  <a:pt x="414657" y="802883"/>
                </a:lnTo>
                <a:lnTo>
                  <a:pt x="414657" y="799310"/>
                </a:lnTo>
                <a:lnTo>
                  <a:pt x="411963" y="799310"/>
                </a:lnTo>
                <a:lnTo>
                  <a:pt x="411963" y="795737"/>
                </a:lnTo>
                <a:lnTo>
                  <a:pt x="414657" y="795737"/>
                </a:lnTo>
                <a:lnTo>
                  <a:pt x="411963" y="792438"/>
                </a:lnTo>
                <a:lnTo>
                  <a:pt x="408071" y="795737"/>
                </a:lnTo>
                <a:lnTo>
                  <a:pt x="408071" y="787766"/>
                </a:lnTo>
                <a:lnTo>
                  <a:pt x="404478" y="787766"/>
                </a:lnTo>
                <a:lnTo>
                  <a:pt x="404478" y="783093"/>
                </a:lnTo>
                <a:lnTo>
                  <a:pt x="400586" y="783093"/>
                </a:lnTo>
                <a:lnTo>
                  <a:pt x="404478" y="783093"/>
                </a:lnTo>
                <a:lnTo>
                  <a:pt x="404478" y="774847"/>
                </a:lnTo>
                <a:lnTo>
                  <a:pt x="400586" y="771274"/>
                </a:lnTo>
                <a:lnTo>
                  <a:pt x="400586" y="767975"/>
                </a:lnTo>
                <a:lnTo>
                  <a:pt x="404478" y="767975"/>
                </a:lnTo>
                <a:lnTo>
                  <a:pt x="400586" y="767975"/>
                </a:lnTo>
                <a:lnTo>
                  <a:pt x="400586" y="758630"/>
                </a:lnTo>
                <a:lnTo>
                  <a:pt x="391604" y="758630"/>
                </a:lnTo>
                <a:lnTo>
                  <a:pt x="391604" y="755057"/>
                </a:lnTo>
                <a:lnTo>
                  <a:pt x="388012" y="755057"/>
                </a:lnTo>
                <a:lnTo>
                  <a:pt x="388012" y="758630"/>
                </a:lnTo>
                <a:lnTo>
                  <a:pt x="381724" y="758630"/>
                </a:lnTo>
                <a:lnTo>
                  <a:pt x="381724" y="762203"/>
                </a:lnTo>
                <a:lnTo>
                  <a:pt x="377832" y="762203"/>
                </a:lnTo>
                <a:lnTo>
                  <a:pt x="377832" y="764402"/>
                </a:lnTo>
                <a:lnTo>
                  <a:pt x="373940" y="764402"/>
                </a:lnTo>
                <a:lnTo>
                  <a:pt x="373940" y="767975"/>
                </a:lnTo>
                <a:lnTo>
                  <a:pt x="370347" y="767975"/>
                </a:lnTo>
                <a:lnTo>
                  <a:pt x="370347" y="778420"/>
                </a:lnTo>
                <a:lnTo>
                  <a:pt x="366455" y="778420"/>
                </a:lnTo>
                <a:lnTo>
                  <a:pt x="366455" y="787766"/>
                </a:lnTo>
                <a:lnTo>
                  <a:pt x="361366" y="787766"/>
                </a:lnTo>
                <a:lnTo>
                  <a:pt x="361366" y="792438"/>
                </a:lnTo>
                <a:lnTo>
                  <a:pt x="360168" y="792438"/>
                </a:lnTo>
                <a:lnTo>
                  <a:pt x="360168" y="795737"/>
                </a:lnTo>
                <a:lnTo>
                  <a:pt x="356276" y="795737"/>
                </a:lnTo>
                <a:lnTo>
                  <a:pt x="356276" y="786391"/>
                </a:lnTo>
                <a:lnTo>
                  <a:pt x="351186" y="786391"/>
                </a:lnTo>
                <a:lnTo>
                  <a:pt x="351186" y="783093"/>
                </a:lnTo>
                <a:lnTo>
                  <a:pt x="343702" y="783093"/>
                </a:lnTo>
                <a:lnTo>
                  <a:pt x="343702" y="774847"/>
                </a:lnTo>
                <a:lnTo>
                  <a:pt x="339810" y="774847"/>
                </a:lnTo>
                <a:lnTo>
                  <a:pt x="343702" y="774847"/>
                </a:lnTo>
                <a:lnTo>
                  <a:pt x="339810" y="774847"/>
                </a:lnTo>
                <a:lnTo>
                  <a:pt x="339810" y="778420"/>
                </a:lnTo>
                <a:lnTo>
                  <a:pt x="317056" y="778420"/>
                </a:lnTo>
                <a:lnTo>
                  <a:pt x="317056" y="783093"/>
                </a:lnTo>
                <a:lnTo>
                  <a:pt x="302984" y="783093"/>
                </a:lnTo>
                <a:lnTo>
                  <a:pt x="302984" y="786391"/>
                </a:lnTo>
                <a:lnTo>
                  <a:pt x="302984" y="783093"/>
                </a:lnTo>
                <a:lnTo>
                  <a:pt x="302984" y="786391"/>
                </a:lnTo>
                <a:lnTo>
                  <a:pt x="302984" y="783093"/>
                </a:lnTo>
                <a:lnTo>
                  <a:pt x="302984" y="786391"/>
                </a:lnTo>
                <a:lnTo>
                  <a:pt x="299092" y="786391"/>
                </a:lnTo>
                <a:lnTo>
                  <a:pt x="299092" y="783093"/>
                </a:lnTo>
                <a:lnTo>
                  <a:pt x="295500" y="783093"/>
                </a:lnTo>
                <a:lnTo>
                  <a:pt x="295500" y="778420"/>
                </a:lnTo>
                <a:lnTo>
                  <a:pt x="291607" y="778420"/>
                </a:lnTo>
                <a:lnTo>
                  <a:pt x="291607" y="783093"/>
                </a:lnTo>
                <a:lnTo>
                  <a:pt x="276338" y="783093"/>
                </a:lnTo>
                <a:lnTo>
                  <a:pt x="276338" y="778420"/>
                </a:lnTo>
                <a:lnTo>
                  <a:pt x="268854" y="778420"/>
                </a:lnTo>
                <a:lnTo>
                  <a:pt x="268854" y="783093"/>
                </a:lnTo>
                <a:lnTo>
                  <a:pt x="261070" y="783093"/>
                </a:lnTo>
                <a:lnTo>
                  <a:pt x="261070" y="787766"/>
                </a:lnTo>
                <a:lnTo>
                  <a:pt x="257477" y="787766"/>
                </a:lnTo>
                <a:lnTo>
                  <a:pt x="257477" y="792438"/>
                </a:lnTo>
                <a:lnTo>
                  <a:pt x="248495" y="792438"/>
                </a:lnTo>
                <a:lnTo>
                  <a:pt x="248495" y="787766"/>
                </a:lnTo>
                <a:lnTo>
                  <a:pt x="248495" y="792438"/>
                </a:lnTo>
                <a:lnTo>
                  <a:pt x="234723" y="792438"/>
                </a:lnTo>
                <a:lnTo>
                  <a:pt x="234723" y="787766"/>
                </a:lnTo>
                <a:lnTo>
                  <a:pt x="226939" y="787766"/>
                </a:lnTo>
                <a:lnTo>
                  <a:pt x="226939" y="792438"/>
                </a:lnTo>
                <a:lnTo>
                  <a:pt x="220652" y="792438"/>
                </a:lnTo>
                <a:lnTo>
                  <a:pt x="220652" y="787766"/>
                </a:lnTo>
                <a:lnTo>
                  <a:pt x="216760" y="787766"/>
                </a:lnTo>
                <a:lnTo>
                  <a:pt x="216760" y="786391"/>
                </a:lnTo>
                <a:lnTo>
                  <a:pt x="208077" y="786391"/>
                </a:lnTo>
                <a:lnTo>
                  <a:pt x="208077" y="787766"/>
                </a:lnTo>
                <a:lnTo>
                  <a:pt x="200293" y="787766"/>
                </a:lnTo>
                <a:lnTo>
                  <a:pt x="200293" y="786391"/>
                </a:lnTo>
                <a:lnTo>
                  <a:pt x="196700" y="786391"/>
                </a:lnTo>
                <a:lnTo>
                  <a:pt x="196700" y="783093"/>
                </a:lnTo>
                <a:lnTo>
                  <a:pt x="191611" y="783093"/>
                </a:lnTo>
                <a:lnTo>
                  <a:pt x="191611" y="778420"/>
                </a:lnTo>
                <a:lnTo>
                  <a:pt x="196700" y="778420"/>
                </a:lnTo>
                <a:lnTo>
                  <a:pt x="196700" y="771274"/>
                </a:lnTo>
                <a:lnTo>
                  <a:pt x="191611" y="771274"/>
                </a:lnTo>
                <a:lnTo>
                  <a:pt x="190114" y="774847"/>
                </a:lnTo>
                <a:lnTo>
                  <a:pt x="190114" y="771274"/>
                </a:lnTo>
                <a:lnTo>
                  <a:pt x="177539" y="771274"/>
                </a:lnTo>
                <a:lnTo>
                  <a:pt x="182629" y="771274"/>
                </a:lnTo>
                <a:lnTo>
                  <a:pt x="182629" y="762203"/>
                </a:lnTo>
                <a:lnTo>
                  <a:pt x="186521" y="762203"/>
                </a:lnTo>
                <a:lnTo>
                  <a:pt x="186521" y="764402"/>
                </a:lnTo>
                <a:lnTo>
                  <a:pt x="190114" y="764402"/>
                </a:lnTo>
                <a:lnTo>
                  <a:pt x="190114" y="762203"/>
                </a:lnTo>
                <a:lnTo>
                  <a:pt x="191611" y="762203"/>
                </a:lnTo>
                <a:lnTo>
                  <a:pt x="191611" y="755057"/>
                </a:lnTo>
                <a:lnTo>
                  <a:pt x="196700" y="755057"/>
                </a:lnTo>
                <a:lnTo>
                  <a:pt x="196700" y="750384"/>
                </a:lnTo>
                <a:lnTo>
                  <a:pt x="208077" y="750384"/>
                </a:lnTo>
                <a:lnTo>
                  <a:pt x="208077" y="755057"/>
                </a:lnTo>
                <a:lnTo>
                  <a:pt x="208077" y="750384"/>
                </a:lnTo>
                <a:lnTo>
                  <a:pt x="216760" y="750384"/>
                </a:lnTo>
                <a:lnTo>
                  <a:pt x="216760" y="747085"/>
                </a:lnTo>
                <a:lnTo>
                  <a:pt x="220652" y="747085"/>
                </a:lnTo>
                <a:lnTo>
                  <a:pt x="220652" y="750384"/>
                </a:lnTo>
                <a:lnTo>
                  <a:pt x="226939" y="750384"/>
                </a:lnTo>
                <a:lnTo>
                  <a:pt x="226939" y="747085"/>
                </a:lnTo>
                <a:lnTo>
                  <a:pt x="221849" y="747085"/>
                </a:lnTo>
                <a:lnTo>
                  <a:pt x="226939" y="743512"/>
                </a:lnTo>
                <a:lnTo>
                  <a:pt x="234723" y="743512"/>
                </a:lnTo>
                <a:lnTo>
                  <a:pt x="234723" y="739939"/>
                </a:lnTo>
                <a:lnTo>
                  <a:pt x="238316" y="739939"/>
                </a:lnTo>
                <a:lnTo>
                  <a:pt x="238316" y="734167"/>
                </a:lnTo>
                <a:lnTo>
                  <a:pt x="242208" y="734167"/>
                </a:lnTo>
                <a:lnTo>
                  <a:pt x="242208" y="723722"/>
                </a:lnTo>
                <a:lnTo>
                  <a:pt x="247297" y="723722"/>
                </a:lnTo>
                <a:lnTo>
                  <a:pt x="247297" y="715476"/>
                </a:lnTo>
                <a:lnTo>
                  <a:pt x="242208" y="715476"/>
                </a:lnTo>
                <a:lnTo>
                  <a:pt x="242208" y="709704"/>
                </a:lnTo>
                <a:lnTo>
                  <a:pt x="238316" y="706130"/>
                </a:lnTo>
                <a:lnTo>
                  <a:pt x="238316" y="699259"/>
                </a:lnTo>
                <a:lnTo>
                  <a:pt x="242208" y="699259"/>
                </a:lnTo>
                <a:lnTo>
                  <a:pt x="242208" y="687714"/>
                </a:lnTo>
                <a:lnTo>
                  <a:pt x="238316" y="687714"/>
                </a:lnTo>
                <a:lnTo>
                  <a:pt x="238316" y="686340"/>
                </a:lnTo>
                <a:lnTo>
                  <a:pt x="226939" y="686340"/>
                </a:lnTo>
                <a:lnTo>
                  <a:pt x="226939" y="683042"/>
                </a:lnTo>
                <a:lnTo>
                  <a:pt x="221849" y="683042"/>
                </a:lnTo>
                <a:lnTo>
                  <a:pt x="221849" y="678369"/>
                </a:lnTo>
                <a:lnTo>
                  <a:pt x="220652" y="678369"/>
                </a:lnTo>
                <a:lnTo>
                  <a:pt x="220652" y="671222"/>
                </a:lnTo>
                <a:lnTo>
                  <a:pt x="216760" y="671222"/>
                </a:lnTo>
                <a:lnTo>
                  <a:pt x="216760" y="667924"/>
                </a:lnTo>
                <a:lnTo>
                  <a:pt x="211670" y="664351"/>
                </a:lnTo>
                <a:lnTo>
                  <a:pt x="208077" y="664351"/>
                </a:lnTo>
                <a:lnTo>
                  <a:pt x="208077" y="661877"/>
                </a:lnTo>
                <a:lnTo>
                  <a:pt x="191611" y="661877"/>
                </a:lnTo>
                <a:lnTo>
                  <a:pt x="191611" y="658579"/>
                </a:lnTo>
                <a:lnTo>
                  <a:pt x="182629" y="658579"/>
                </a:lnTo>
                <a:lnTo>
                  <a:pt x="182629" y="661877"/>
                </a:lnTo>
                <a:lnTo>
                  <a:pt x="177539" y="661877"/>
                </a:lnTo>
                <a:lnTo>
                  <a:pt x="177539" y="658579"/>
                </a:lnTo>
                <a:lnTo>
                  <a:pt x="177539" y="661877"/>
                </a:lnTo>
                <a:lnTo>
                  <a:pt x="177539" y="658579"/>
                </a:lnTo>
                <a:lnTo>
                  <a:pt x="166162" y="658579"/>
                </a:lnTo>
                <a:lnTo>
                  <a:pt x="166162" y="655005"/>
                </a:lnTo>
                <a:lnTo>
                  <a:pt x="152091" y="655005"/>
                </a:lnTo>
                <a:lnTo>
                  <a:pt x="152091" y="658579"/>
                </a:lnTo>
                <a:lnTo>
                  <a:pt x="147001" y="658579"/>
                </a:lnTo>
                <a:lnTo>
                  <a:pt x="147001" y="664351"/>
                </a:lnTo>
                <a:lnTo>
                  <a:pt x="139517" y="664351"/>
                </a:lnTo>
                <a:lnTo>
                  <a:pt x="139517" y="667924"/>
                </a:lnTo>
                <a:lnTo>
                  <a:pt x="133229" y="667924"/>
                </a:lnTo>
                <a:lnTo>
                  <a:pt x="133229" y="664351"/>
                </a:lnTo>
                <a:lnTo>
                  <a:pt x="117960" y="664351"/>
                </a:lnTo>
                <a:lnTo>
                  <a:pt x="117960" y="667924"/>
                </a:lnTo>
                <a:lnTo>
                  <a:pt x="112871" y="667924"/>
                </a:lnTo>
                <a:lnTo>
                  <a:pt x="112871" y="658579"/>
                </a:lnTo>
                <a:lnTo>
                  <a:pt x="108979" y="658579"/>
                </a:lnTo>
                <a:lnTo>
                  <a:pt x="108979" y="655005"/>
                </a:lnTo>
                <a:lnTo>
                  <a:pt x="107781" y="655005"/>
                </a:lnTo>
                <a:lnTo>
                  <a:pt x="107781" y="646759"/>
                </a:lnTo>
                <a:lnTo>
                  <a:pt x="108979" y="646759"/>
                </a:lnTo>
                <a:lnTo>
                  <a:pt x="108979" y="636314"/>
                </a:lnTo>
                <a:lnTo>
                  <a:pt x="112871" y="636314"/>
                </a:lnTo>
                <a:lnTo>
                  <a:pt x="112871" y="630542"/>
                </a:lnTo>
                <a:lnTo>
                  <a:pt x="108979" y="630542"/>
                </a:lnTo>
                <a:lnTo>
                  <a:pt x="108979" y="626969"/>
                </a:lnTo>
                <a:lnTo>
                  <a:pt x="107781" y="626969"/>
                </a:lnTo>
                <a:lnTo>
                  <a:pt x="102691" y="623671"/>
                </a:lnTo>
                <a:lnTo>
                  <a:pt x="102691" y="618998"/>
                </a:lnTo>
                <a:lnTo>
                  <a:pt x="99099" y="618998"/>
                </a:lnTo>
                <a:lnTo>
                  <a:pt x="99099" y="609652"/>
                </a:lnTo>
                <a:lnTo>
                  <a:pt x="95207" y="609652"/>
                </a:lnTo>
                <a:lnTo>
                  <a:pt x="95207" y="602781"/>
                </a:lnTo>
                <a:lnTo>
                  <a:pt x="95207" y="606079"/>
                </a:lnTo>
                <a:lnTo>
                  <a:pt x="91314" y="606079"/>
                </a:lnTo>
                <a:lnTo>
                  <a:pt x="91314" y="602781"/>
                </a:lnTo>
                <a:lnTo>
                  <a:pt x="82632" y="602781"/>
                </a:lnTo>
                <a:lnTo>
                  <a:pt x="82632" y="595634"/>
                </a:lnTo>
                <a:lnTo>
                  <a:pt x="72453" y="595634"/>
                </a:lnTo>
                <a:lnTo>
                  <a:pt x="72453" y="590961"/>
                </a:lnTo>
                <a:lnTo>
                  <a:pt x="77542" y="590961"/>
                </a:lnTo>
                <a:lnTo>
                  <a:pt x="77542" y="587663"/>
                </a:lnTo>
                <a:lnTo>
                  <a:pt x="81135" y="587663"/>
                </a:lnTo>
                <a:lnTo>
                  <a:pt x="81135" y="584090"/>
                </a:lnTo>
                <a:lnTo>
                  <a:pt x="82632" y="584090"/>
                </a:lnTo>
                <a:lnTo>
                  <a:pt x="82632" y="574744"/>
                </a:lnTo>
                <a:lnTo>
                  <a:pt x="91314" y="574744"/>
                </a:lnTo>
                <a:lnTo>
                  <a:pt x="91314" y="571171"/>
                </a:lnTo>
                <a:lnTo>
                  <a:pt x="82632" y="571171"/>
                </a:lnTo>
                <a:lnTo>
                  <a:pt x="82632" y="574744"/>
                </a:lnTo>
                <a:lnTo>
                  <a:pt x="81135" y="574744"/>
                </a:lnTo>
                <a:lnTo>
                  <a:pt x="81135" y="567873"/>
                </a:lnTo>
                <a:lnTo>
                  <a:pt x="77542" y="567873"/>
                </a:lnTo>
                <a:lnTo>
                  <a:pt x="77542" y="564299"/>
                </a:lnTo>
                <a:lnTo>
                  <a:pt x="68561" y="564299"/>
                </a:lnTo>
                <a:lnTo>
                  <a:pt x="72453" y="564299"/>
                </a:lnTo>
                <a:lnTo>
                  <a:pt x="72453" y="559627"/>
                </a:lnTo>
                <a:lnTo>
                  <a:pt x="77542" y="559627"/>
                </a:lnTo>
                <a:lnTo>
                  <a:pt x="72453" y="559627"/>
                </a:lnTo>
                <a:lnTo>
                  <a:pt x="72453" y="554954"/>
                </a:lnTo>
                <a:lnTo>
                  <a:pt x="82632" y="554954"/>
                </a:lnTo>
                <a:lnTo>
                  <a:pt x="82632" y="546708"/>
                </a:lnTo>
                <a:lnTo>
                  <a:pt x="68561" y="546708"/>
                </a:lnTo>
                <a:lnTo>
                  <a:pt x="68561" y="539836"/>
                </a:lnTo>
                <a:lnTo>
                  <a:pt x="72453" y="539836"/>
                </a:lnTo>
                <a:lnTo>
                  <a:pt x="72453" y="530491"/>
                </a:lnTo>
                <a:lnTo>
                  <a:pt x="77542" y="530491"/>
                </a:lnTo>
                <a:lnTo>
                  <a:pt x="72453" y="526918"/>
                </a:lnTo>
                <a:lnTo>
                  <a:pt x="72453" y="530491"/>
                </a:lnTo>
                <a:lnTo>
                  <a:pt x="68561" y="530491"/>
                </a:lnTo>
                <a:lnTo>
                  <a:pt x="68561" y="526918"/>
                </a:lnTo>
                <a:lnTo>
                  <a:pt x="64669" y="522245"/>
                </a:lnTo>
                <a:lnTo>
                  <a:pt x="68561" y="522245"/>
                </a:lnTo>
                <a:lnTo>
                  <a:pt x="64669" y="522245"/>
                </a:lnTo>
                <a:lnTo>
                  <a:pt x="64669" y="515373"/>
                </a:lnTo>
                <a:lnTo>
                  <a:pt x="57184" y="515373"/>
                </a:lnTo>
                <a:lnTo>
                  <a:pt x="57184" y="511800"/>
                </a:lnTo>
                <a:lnTo>
                  <a:pt x="54489" y="511800"/>
                </a:lnTo>
                <a:lnTo>
                  <a:pt x="50897" y="508502"/>
                </a:lnTo>
                <a:lnTo>
                  <a:pt x="50897" y="506028"/>
                </a:lnTo>
                <a:lnTo>
                  <a:pt x="47004" y="506028"/>
                </a:lnTo>
                <a:lnTo>
                  <a:pt x="47004" y="495583"/>
                </a:lnTo>
                <a:lnTo>
                  <a:pt x="43112" y="495583"/>
                </a:lnTo>
                <a:lnTo>
                  <a:pt x="43112" y="481565"/>
                </a:lnTo>
                <a:lnTo>
                  <a:pt x="47004" y="481565"/>
                </a:lnTo>
                <a:lnTo>
                  <a:pt x="43112" y="478266"/>
                </a:lnTo>
                <a:lnTo>
                  <a:pt x="43112" y="471120"/>
                </a:lnTo>
                <a:lnTo>
                  <a:pt x="38023" y="471120"/>
                </a:lnTo>
                <a:lnTo>
                  <a:pt x="38023" y="467547"/>
                </a:lnTo>
                <a:lnTo>
                  <a:pt x="43112" y="467547"/>
                </a:lnTo>
                <a:lnTo>
                  <a:pt x="43112" y="463149"/>
                </a:lnTo>
                <a:lnTo>
                  <a:pt x="38023" y="463149"/>
                </a:lnTo>
                <a:lnTo>
                  <a:pt x="38023" y="459576"/>
                </a:lnTo>
                <a:lnTo>
                  <a:pt x="43112" y="459576"/>
                </a:lnTo>
                <a:lnTo>
                  <a:pt x="43112" y="463149"/>
                </a:lnTo>
                <a:lnTo>
                  <a:pt x="43112" y="459576"/>
                </a:lnTo>
                <a:lnTo>
                  <a:pt x="47004" y="459576"/>
                </a:lnTo>
                <a:lnTo>
                  <a:pt x="47004" y="456002"/>
                </a:lnTo>
                <a:lnTo>
                  <a:pt x="50897" y="456002"/>
                </a:lnTo>
                <a:lnTo>
                  <a:pt x="50897" y="450230"/>
                </a:lnTo>
                <a:lnTo>
                  <a:pt x="47004" y="450230"/>
                </a:lnTo>
                <a:lnTo>
                  <a:pt x="47004" y="446657"/>
                </a:lnTo>
                <a:lnTo>
                  <a:pt x="50897" y="446657"/>
                </a:lnTo>
                <a:lnTo>
                  <a:pt x="47004" y="446657"/>
                </a:lnTo>
                <a:lnTo>
                  <a:pt x="47004" y="443358"/>
                </a:lnTo>
                <a:lnTo>
                  <a:pt x="43112" y="443358"/>
                </a:lnTo>
                <a:lnTo>
                  <a:pt x="43112" y="439785"/>
                </a:lnTo>
                <a:lnTo>
                  <a:pt x="38023" y="439785"/>
                </a:lnTo>
                <a:lnTo>
                  <a:pt x="38023" y="436212"/>
                </a:lnTo>
                <a:lnTo>
                  <a:pt x="30538" y="436212"/>
                </a:lnTo>
                <a:lnTo>
                  <a:pt x="30538" y="431539"/>
                </a:lnTo>
                <a:lnTo>
                  <a:pt x="26646" y="431539"/>
                </a:lnTo>
                <a:lnTo>
                  <a:pt x="26646" y="430440"/>
                </a:lnTo>
                <a:lnTo>
                  <a:pt x="20359" y="430440"/>
                </a:lnTo>
                <a:lnTo>
                  <a:pt x="20359" y="422194"/>
                </a:lnTo>
                <a:lnTo>
                  <a:pt x="24251" y="422194"/>
                </a:lnTo>
                <a:lnTo>
                  <a:pt x="24251" y="418895"/>
                </a:lnTo>
                <a:lnTo>
                  <a:pt x="20359" y="418895"/>
                </a:lnTo>
                <a:lnTo>
                  <a:pt x="20359" y="415322"/>
                </a:lnTo>
                <a:lnTo>
                  <a:pt x="16467" y="415322"/>
                </a:lnTo>
                <a:lnTo>
                  <a:pt x="16467" y="408450"/>
                </a:lnTo>
                <a:lnTo>
                  <a:pt x="12874" y="408450"/>
                </a:lnTo>
                <a:lnTo>
                  <a:pt x="12874" y="394432"/>
                </a:lnTo>
                <a:lnTo>
                  <a:pt x="7784" y="394432"/>
                </a:lnTo>
                <a:lnTo>
                  <a:pt x="7784" y="390859"/>
                </a:lnTo>
                <a:lnTo>
                  <a:pt x="12874" y="390859"/>
                </a:lnTo>
                <a:lnTo>
                  <a:pt x="12874" y="387286"/>
                </a:lnTo>
                <a:lnTo>
                  <a:pt x="16467" y="387286"/>
                </a:lnTo>
                <a:lnTo>
                  <a:pt x="12874" y="387286"/>
                </a:lnTo>
                <a:lnTo>
                  <a:pt x="12874" y="383987"/>
                </a:lnTo>
                <a:lnTo>
                  <a:pt x="16467" y="383987"/>
                </a:lnTo>
                <a:lnTo>
                  <a:pt x="16467" y="380414"/>
                </a:lnTo>
                <a:lnTo>
                  <a:pt x="24251" y="380414"/>
                </a:lnTo>
                <a:lnTo>
                  <a:pt x="24251" y="378215"/>
                </a:lnTo>
                <a:lnTo>
                  <a:pt x="20359" y="378215"/>
                </a:lnTo>
                <a:lnTo>
                  <a:pt x="20359" y="374642"/>
                </a:lnTo>
                <a:lnTo>
                  <a:pt x="16467" y="374642"/>
                </a:lnTo>
                <a:lnTo>
                  <a:pt x="16467" y="363098"/>
                </a:lnTo>
                <a:lnTo>
                  <a:pt x="12874" y="363098"/>
                </a:lnTo>
                <a:lnTo>
                  <a:pt x="12874" y="355951"/>
                </a:lnTo>
                <a:lnTo>
                  <a:pt x="7784" y="355951"/>
                </a:lnTo>
                <a:lnTo>
                  <a:pt x="7784" y="350179"/>
                </a:lnTo>
                <a:lnTo>
                  <a:pt x="16467" y="350179"/>
                </a:lnTo>
                <a:lnTo>
                  <a:pt x="16467" y="339734"/>
                </a:lnTo>
                <a:lnTo>
                  <a:pt x="12874" y="339734"/>
                </a:lnTo>
                <a:lnTo>
                  <a:pt x="12874" y="311698"/>
                </a:lnTo>
                <a:lnTo>
                  <a:pt x="16467" y="311698"/>
                </a:lnTo>
                <a:lnTo>
                  <a:pt x="16467" y="315271"/>
                </a:lnTo>
                <a:lnTo>
                  <a:pt x="20359" y="315271"/>
                </a:lnTo>
                <a:lnTo>
                  <a:pt x="20359" y="318844"/>
                </a:lnTo>
                <a:lnTo>
                  <a:pt x="30538" y="318844"/>
                </a:lnTo>
                <a:lnTo>
                  <a:pt x="30538" y="315271"/>
                </a:lnTo>
                <a:lnTo>
                  <a:pt x="34430" y="315271"/>
                </a:lnTo>
                <a:lnTo>
                  <a:pt x="34430" y="311698"/>
                </a:lnTo>
                <a:lnTo>
                  <a:pt x="38023" y="311698"/>
                </a:lnTo>
                <a:lnTo>
                  <a:pt x="38023" y="303726"/>
                </a:lnTo>
                <a:lnTo>
                  <a:pt x="54489" y="303726"/>
                </a:lnTo>
                <a:lnTo>
                  <a:pt x="54489" y="308399"/>
                </a:lnTo>
                <a:lnTo>
                  <a:pt x="61076" y="308399"/>
                </a:lnTo>
                <a:lnTo>
                  <a:pt x="61076" y="315271"/>
                </a:lnTo>
                <a:lnTo>
                  <a:pt x="64669" y="315271"/>
                </a:lnTo>
                <a:lnTo>
                  <a:pt x="64669" y="318844"/>
                </a:lnTo>
                <a:lnTo>
                  <a:pt x="72453" y="318844"/>
                </a:lnTo>
                <a:lnTo>
                  <a:pt x="72453" y="322143"/>
                </a:lnTo>
                <a:lnTo>
                  <a:pt x="77542" y="318844"/>
                </a:lnTo>
                <a:lnTo>
                  <a:pt x="82632" y="318844"/>
                </a:lnTo>
                <a:lnTo>
                  <a:pt x="82632" y="322143"/>
                </a:lnTo>
                <a:lnTo>
                  <a:pt x="87422" y="322143"/>
                </a:lnTo>
                <a:lnTo>
                  <a:pt x="87422" y="318844"/>
                </a:lnTo>
                <a:lnTo>
                  <a:pt x="91314" y="318844"/>
                </a:lnTo>
                <a:lnTo>
                  <a:pt x="91314" y="322143"/>
                </a:lnTo>
                <a:lnTo>
                  <a:pt x="95207" y="322143"/>
                </a:lnTo>
                <a:lnTo>
                  <a:pt x="95207" y="326815"/>
                </a:lnTo>
                <a:lnTo>
                  <a:pt x="102691" y="326815"/>
                </a:lnTo>
                <a:lnTo>
                  <a:pt x="102691" y="331488"/>
                </a:lnTo>
                <a:lnTo>
                  <a:pt x="107781" y="331488"/>
                </a:lnTo>
                <a:lnTo>
                  <a:pt x="107781" y="326815"/>
                </a:lnTo>
                <a:lnTo>
                  <a:pt x="108979" y="326815"/>
                </a:lnTo>
                <a:lnTo>
                  <a:pt x="108979" y="318844"/>
                </a:lnTo>
                <a:lnTo>
                  <a:pt x="107781" y="318844"/>
                </a:lnTo>
                <a:lnTo>
                  <a:pt x="107781" y="311698"/>
                </a:lnTo>
                <a:lnTo>
                  <a:pt x="99099" y="311698"/>
                </a:lnTo>
                <a:lnTo>
                  <a:pt x="99099" y="303726"/>
                </a:lnTo>
                <a:lnTo>
                  <a:pt x="95207" y="303726"/>
                </a:lnTo>
                <a:lnTo>
                  <a:pt x="95207" y="302352"/>
                </a:lnTo>
                <a:lnTo>
                  <a:pt x="108979" y="302352"/>
                </a:lnTo>
                <a:lnTo>
                  <a:pt x="108979" y="294381"/>
                </a:lnTo>
                <a:lnTo>
                  <a:pt x="112871" y="290808"/>
                </a:lnTo>
                <a:lnTo>
                  <a:pt x="121852" y="290808"/>
                </a:lnTo>
                <a:lnTo>
                  <a:pt x="121852" y="283936"/>
                </a:lnTo>
                <a:lnTo>
                  <a:pt x="125445" y="280343"/>
                </a:lnTo>
                <a:lnTo>
                  <a:pt x="125445" y="267444"/>
                </a:lnTo>
                <a:lnTo>
                  <a:pt x="129337" y="267444"/>
                </a:lnTo>
                <a:lnTo>
                  <a:pt x="129337" y="262771"/>
                </a:lnTo>
                <a:lnTo>
                  <a:pt x="133229" y="262771"/>
                </a:lnTo>
                <a:lnTo>
                  <a:pt x="133229" y="255900"/>
                </a:lnTo>
                <a:lnTo>
                  <a:pt x="137121" y="255900"/>
                </a:lnTo>
                <a:lnTo>
                  <a:pt x="137121" y="252327"/>
                </a:lnTo>
                <a:lnTo>
                  <a:pt x="139517" y="252327"/>
                </a:lnTo>
                <a:lnTo>
                  <a:pt x="139517" y="239683"/>
                </a:lnTo>
                <a:lnTo>
                  <a:pt x="137121" y="239683"/>
                </a:lnTo>
                <a:lnTo>
                  <a:pt x="137121" y="231437"/>
                </a:lnTo>
                <a:lnTo>
                  <a:pt x="143409" y="231437"/>
                </a:lnTo>
                <a:lnTo>
                  <a:pt x="143409" y="235010"/>
                </a:lnTo>
                <a:lnTo>
                  <a:pt x="147001" y="235010"/>
                </a:lnTo>
                <a:lnTo>
                  <a:pt x="147001" y="239683"/>
                </a:lnTo>
                <a:lnTo>
                  <a:pt x="152091" y="239683"/>
                </a:lnTo>
                <a:lnTo>
                  <a:pt x="152091" y="242981"/>
                </a:lnTo>
                <a:lnTo>
                  <a:pt x="155983" y="242981"/>
                </a:lnTo>
                <a:lnTo>
                  <a:pt x="155983" y="246554"/>
                </a:lnTo>
                <a:lnTo>
                  <a:pt x="159875" y="246554"/>
                </a:lnTo>
                <a:lnTo>
                  <a:pt x="159875" y="242981"/>
                </a:lnTo>
                <a:lnTo>
                  <a:pt x="159875" y="246554"/>
                </a:lnTo>
                <a:lnTo>
                  <a:pt x="159875" y="242981"/>
                </a:lnTo>
                <a:lnTo>
                  <a:pt x="159875" y="246554"/>
                </a:lnTo>
                <a:lnTo>
                  <a:pt x="170054" y="246554"/>
                </a:lnTo>
                <a:lnTo>
                  <a:pt x="170054" y="242981"/>
                </a:lnTo>
                <a:lnTo>
                  <a:pt x="173647" y="242981"/>
                </a:lnTo>
                <a:lnTo>
                  <a:pt x="173647" y="235010"/>
                </a:lnTo>
                <a:lnTo>
                  <a:pt x="177539" y="235010"/>
                </a:lnTo>
                <a:lnTo>
                  <a:pt x="177539" y="222091"/>
                </a:lnTo>
                <a:lnTo>
                  <a:pt x="173647" y="222091"/>
                </a:lnTo>
                <a:lnTo>
                  <a:pt x="173647" y="218793"/>
                </a:lnTo>
                <a:lnTo>
                  <a:pt x="170054" y="218793"/>
                </a:lnTo>
                <a:lnTo>
                  <a:pt x="170054" y="211646"/>
                </a:lnTo>
                <a:lnTo>
                  <a:pt x="163468" y="211646"/>
                </a:lnTo>
                <a:lnTo>
                  <a:pt x="163468" y="208348"/>
                </a:lnTo>
                <a:lnTo>
                  <a:pt x="159875" y="208348"/>
                </a:lnTo>
                <a:lnTo>
                  <a:pt x="159875" y="200102"/>
                </a:lnTo>
                <a:lnTo>
                  <a:pt x="155983" y="200102"/>
                </a:lnTo>
                <a:lnTo>
                  <a:pt x="155983" y="199003"/>
                </a:lnTo>
                <a:lnTo>
                  <a:pt x="159875" y="199003"/>
                </a:lnTo>
                <a:lnTo>
                  <a:pt x="159875" y="190757"/>
                </a:lnTo>
                <a:lnTo>
                  <a:pt x="155983" y="190757"/>
                </a:lnTo>
                <a:lnTo>
                  <a:pt x="155983" y="187183"/>
                </a:lnTo>
                <a:lnTo>
                  <a:pt x="152091" y="187183"/>
                </a:lnTo>
                <a:lnTo>
                  <a:pt x="152091" y="183885"/>
                </a:lnTo>
                <a:lnTo>
                  <a:pt x="152091" y="187183"/>
                </a:lnTo>
                <a:lnTo>
                  <a:pt x="147001" y="187183"/>
                </a:lnTo>
                <a:lnTo>
                  <a:pt x="147001" y="183885"/>
                </a:lnTo>
                <a:lnTo>
                  <a:pt x="133229" y="183885"/>
                </a:lnTo>
                <a:lnTo>
                  <a:pt x="129337" y="180312"/>
                </a:lnTo>
                <a:lnTo>
                  <a:pt x="125445" y="180312"/>
                </a:lnTo>
                <a:lnTo>
                  <a:pt x="125445" y="175639"/>
                </a:lnTo>
                <a:lnTo>
                  <a:pt x="121852" y="175639"/>
                </a:lnTo>
                <a:lnTo>
                  <a:pt x="121852" y="174539"/>
                </a:lnTo>
                <a:lnTo>
                  <a:pt x="117960" y="174539"/>
                </a:lnTo>
                <a:lnTo>
                  <a:pt x="117960" y="166293"/>
                </a:lnTo>
                <a:lnTo>
                  <a:pt x="112871" y="166293"/>
                </a:lnTo>
                <a:lnTo>
                  <a:pt x="112871" y="170966"/>
                </a:lnTo>
                <a:lnTo>
                  <a:pt x="108979" y="170966"/>
                </a:lnTo>
                <a:lnTo>
                  <a:pt x="108979" y="162720"/>
                </a:lnTo>
                <a:lnTo>
                  <a:pt x="107781" y="162720"/>
                </a:lnTo>
                <a:lnTo>
                  <a:pt x="107781" y="159422"/>
                </a:lnTo>
                <a:lnTo>
                  <a:pt x="99099" y="159422"/>
                </a:lnTo>
                <a:lnTo>
                  <a:pt x="99099" y="166293"/>
                </a:lnTo>
                <a:lnTo>
                  <a:pt x="95207" y="166293"/>
                </a:lnTo>
                <a:lnTo>
                  <a:pt x="95207" y="162720"/>
                </a:lnTo>
                <a:lnTo>
                  <a:pt x="91314" y="159422"/>
                </a:lnTo>
                <a:lnTo>
                  <a:pt x="91314" y="155849"/>
                </a:lnTo>
                <a:lnTo>
                  <a:pt x="87422" y="155849"/>
                </a:lnTo>
                <a:lnTo>
                  <a:pt x="87422" y="150076"/>
                </a:lnTo>
                <a:lnTo>
                  <a:pt x="82632" y="150076"/>
                </a:lnTo>
                <a:lnTo>
                  <a:pt x="82632" y="155849"/>
                </a:lnTo>
                <a:lnTo>
                  <a:pt x="77542" y="155849"/>
                </a:lnTo>
                <a:lnTo>
                  <a:pt x="77542" y="162720"/>
                </a:lnTo>
                <a:lnTo>
                  <a:pt x="72453" y="162720"/>
                </a:lnTo>
                <a:lnTo>
                  <a:pt x="72453" y="166293"/>
                </a:lnTo>
                <a:lnTo>
                  <a:pt x="68561" y="166293"/>
                </a:lnTo>
                <a:lnTo>
                  <a:pt x="68561" y="162720"/>
                </a:lnTo>
                <a:lnTo>
                  <a:pt x="61076" y="162720"/>
                </a:lnTo>
                <a:lnTo>
                  <a:pt x="61076" y="155849"/>
                </a:lnTo>
                <a:lnTo>
                  <a:pt x="61076" y="159422"/>
                </a:lnTo>
                <a:lnTo>
                  <a:pt x="50897" y="159422"/>
                </a:lnTo>
                <a:lnTo>
                  <a:pt x="50897" y="155849"/>
                </a:lnTo>
                <a:lnTo>
                  <a:pt x="54489" y="155849"/>
                </a:lnTo>
                <a:lnTo>
                  <a:pt x="54489" y="152275"/>
                </a:lnTo>
                <a:lnTo>
                  <a:pt x="50897" y="152275"/>
                </a:lnTo>
                <a:lnTo>
                  <a:pt x="50897" y="150076"/>
                </a:lnTo>
                <a:lnTo>
                  <a:pt x="47004" y="150076"/>
                </a:lnTo>
                <a:lnTo>
                  <a:pt x="47004" y="152275"/>
                </a:lnTo>
                <a:lnTo>
                  <a:pt x="43112" y="152275"/>
                </a:lnTo>
                <a:lnTo>
                  <a:pt x="43112" y="150076"/>
                </a:lnTo>
                <a:lnTo>
                  <a:pt x="34430" y="150076"/>
                </a:lnTo>
                <a:lnTo>
                  <a:pt x="34430" y="146503"/>
                </a:lnTo>
                <a:lnTo>
                  <a:pt x="30538" y="146503"/>
                </a:lnTo>
                <a:lnTo>
                  <a:pt x="30538" y="142930"/>
                </a:lnTo>
                <a:lnTo>
                  <a:pt x="34430" y="139631"/>
                </a:lnTo>
                <a:lnTo>
                  <a:pt x="34430" y="134959"/>
                </a:lnTo>
                <a:lnTo>
                  <a:pt x="38023" y="134959"/>
                </a:lnTo>
                <a:lnTo>
                  <a:pt x="34430" y="131366"/>
                </a:lnTo>
                <a:lnTo>
                  <a:pt x="34430" y="127812"/>
                </a:lnTo>
                <a:lnTo>
                  <a:pt x="30538" y="127812"/>
                </a:lnTo>
                <a:lnTo>
                  <a:pt x="30538" y="124514"/>
                </a:lnTo>
                <a:lnTo>
                  <a:pt x="34430" y="124514"/>
                </a:lnTo>
                <a:lnTo>
                  <a:pt x="30538" y="122040"/>
                </a:lnTo>
                <a:lnTo>
                  <a:pt x="26646" y="122040"/>
                </a:lnTo>
                <a:lnTo>
                  <a:pt x="26646" y="118467"/>
                </a:lnTo>
                <a:lnTo>
                  <a:pt x="30538" y="115168"/>
                </a:lnTo>
                <a:lnTo>
                  <a:pt x="26646" y="115168"/>
                </a:lnTo>
                <a:lnTo>
                  <a:pt x="26646" y="111595"/>
                </a:lnTo>
                <a:lnTo>
                  <a:pt x="12874" y="111595"/>
                </a:lnTo>
                <a:lnTo>
                  <a:pt x="12874" y="106922"/>
                </a:lnTo>
                <a:lnTo>
                  <a:pt x="7784" y="106922"/>
                </a:lnTo>
                <a:lnTo>
                  <a:pt x="7784" y="103349"/>
                </a:lnTo>
                <a:lnTo>
                  <a:pt x="3892" y="103349"/>
                </a:lnTo>
                <a:lnTo>
                  <a:pt x="3892" y="94279"/>
                </a:lnTo>
                <a:lnTo>
                  <a:pt x="7784" y="94279"/>
                </a:lnTo>
                <a:lnTo>
                  <a:pt x="3892" y="90705"/>
                </a:lnTo>
                <a:lnTo>
                  <a:pt x="3892" y="87132"/>
                </a:lnTo>
                <a:lnTo>
                  <a:pt x="7784" y="87132"/>
                </a:lnTo>
                <a:lnTo>
                  <a:pt x="7784" y="83834"/>
                </a:lnTo>
                <a:lnTo>
                  <a:pt x="3892" y="83834"/>
                </a:lnTo>
                <a:lnTo>
                  <a:pt x="7784" y="83834"/>
                </a:lnTo>
                <a:lnTo>
                  <a:pt x="3892" y="80260"/>
                </a:lnTo>
                <a:lnTo>
                  <a:pt x="3892" y="75588"/>
                </a:lnTo>
                <a:lnTo>
                  <a:pt x="0" y="75588"/>
                </a:lnTo>
                <a:lnTo>
                  <a:pt x="3892" y="75588"/>
                </a:lnTo>
                <a:lnTo>
                  <a:pt x="3892" y="66242"/>
                </a:lnTo>
                <a:lnTo>
                  <a:pt x="7784" y="66242"/>
                </a:lnTo>
                <a:lnTo>
                  <a:pt x="7784" y="59371"/>
                </a:lnTo>
                <a:lnTo>
                  <a:pt x="12874" y="59371"/>
                </a:lnTo>
                <a:lnTo>
                  <a:pt x="12874" y="46452"/>
                </a:lnTo>
                <a:lnTo>
                  <a:pt x="7784" y="46452"/>
                </a:lnTo>
                <a:lnTo>
                  <a:pt x="7784" y="34907"/>
                </a:lnTo>
                <a:lnTo>
                  <a:pt x="3892" y="34907"/>
                </a:lnTo>
                <a:lnTo>
                  <a:pt x="3892" y="31334"/>
                </a:lnTo>
                <a:lnTo>
                  <a:pt x="7784" y="31334"/>
                </a:lnTo>
                <a:lnTo>
                  <a:pt x="7784" y="24463"/>
                </a:lnTo>
                <a:lnTo>
                  <a:pt x="3892" y="24463"/>
                </a:lnTo>
                <a:lnTo>
                  <a:pt x="3892" y="18416"/>
                </a:lnTo>
                <a:lnTo>
                  <a:pt x="7784" y="18416"/>
                </a:lnTo>
                <a:lnTo>
                  <a:pt x="7784" y="11544"/>
                </a:lnTo>
                <a:lnTo>
                  <a:pt x="3892" y="11544"/>
                </a:lnTo>
                <a:lnTo>
                  <a:pt x="3892" y="6871"/>
                </a:lnTo>
                <a:lnTo>
                  <a:pt x="7784" y="6871"/>
                </a:lnTo>
                <a:lnTo>
                  <a:pt x="7784" y="0"/>
                </a:lnTo>
                <a:lnTo>
                  <a:pt x="12874" y="0"/>
                </a:lnTo>
                <a:lnTo>
                  <a:pt x="16467" y="3298"/>
                </a:lnTo>
                <a:lnTo>
                  <a:pt x="24251" y="3298"/>
                </a:lnTo>
                <a:lnTo>
                  <a:pt x="24251" y="0"/>
                </a:lnTo>
                <a:lnTo>
                  <a:pt x="24251" y="3298"/>
                </a:lnTo>
                <a:lnTo>
                  <a:pt x="26646" y="3298"/>
                </a:lnTo>
                <a:lnTo>
                  <a:pt x="26646" y="6871"/>
                </a:lnTo>
                <a:lnTo>
                  <a:pt x="43112" y="6871"/>
                </a:lnTo>
                <a:lnTo>
                  <a:pt x="43112" y="11544"/>
                </a:lnTo>
                <a:lnTo>
                  <a:pt x="50897" y="11544"/>
                </a:lnTo>
                <a:lnTo>
                  <a:pt x="50897" y="15117"/>
                </a:lnTo>
                <a:lnTo>
                  <a:pt x="57184" y="15117"/>
                </a:lnTo>
                <a:lnTo>
                  <a:pt x="57184" y="6871"/>
                </a:lnTo>
                <a:lnTo>
                  <a:pt x="64669" y="6871"/>
                </a:lnTo>
                <a:lnTo>
                  <a:pt x="64669" y="11544"/>
                </a:lnTo>
                <a:lnTo>
                  <a:pt x="68561" y="11544"/>
                </a:lnTo>
                <a:lnTo>
                  <a:pt x="68561" y="15117"/>
                </a:lnTo>
                <a:lnTo>
                  <a:pt x="72453" y="15117"/>
                </a:lnTo>
                <a:lnTo>
                  <a:pt x="72453" y="18416"/>
                </a:lnTo>
                <a:lnTo>
                  <a:pt x="77542" y="21989"/>
                </a:lnTo>
                <a:lnTo>
                  <a:pt x="77542" y="27761"/>
                </a:lnTo>
                <a:lnTo>
                  <a:pt x="81135" y="27761"/>
                </a:lnTo>
                <a:lnTo>
                  <a:pt x="81135" y="31334"/>
                </a:lnTo>
                <a:lnTo>
                  <a:pt x="77542" y="34927"/>
                </a:lnTo>
                <a:lnTo>
                  <a:pt x="77542" y="39580"/>
                </a:lnTo>
                <a:lnTo>
                  <a:pt x="87422" y="39580"/>
                </a:lnTo>
                <a:lnTo>
                  <a:pt x="87422" y="46452"/>
                </a:lnTo>
                <a:lnTo>
                  <a:pt x="95207" y="46452"/>
                </a:lnTo>
                <a:lnTo>
                  <a:pt x="95207" y="47551"/>
                </a:lnTo>
                <a:lnTo>
                  <a:pt x="99099" y="47551"/>
                </a:lnTo>
                <a:lnTo>
                  <a:pt x="95207" y="47551"/>
                </a:lnTo>
                <a:lnTo>
                  <a:pt x="95207" y="46452"/>
                </a:lnTo>
                <a:lnTo>
                  <a:pt x="108979" y="46452"/>
                </a:lnTo>
                <a:lnTo>
                  <a:pt x="107781" y="46452"/>
                </a:lnTo>
                <a:lnTo>
                  <a:pt x="107781" y="47551"/>
                </a:lnTo>
                <a:lnTo>
                  <a:pt x="117960" y="47551"/>
                </a:lnTo>
                <a:lnTo>
                  <a:pt x="121852" y="52224"/>
                </a:lnTo>
                <a:lnTo>
                  <a:pt x="121852" y="47551"/>
                </a:lnTo>
                <a:lnTo>
                  <a:pt x="133229" y="47551"/>
                </a:lnTo>
                <a:lnTo>
                  <a:pt x="133229" y="52224"/>
                </a:lnTo>
                <a:lnTo>
                  <a:pt x="133229" y="47551"/>
                </a:lnTo>
                <a:lnTo>
                  <a:pt x="137121" y="52224"/>
                </a:lnTo>
                <a:lnTo>
                  <a:pt x="137121" y="47551"/>
                </a:lnTo>
                <a:lnTo>
                  <a:pt x="139517" y="47551"/>
                </a:lnTo>
                <a:lnTo>
                  <a:pt x="139517" y="52224"/>
                </a:lnTo>
                <a:lnTo>
                  <a:pt x="143409" y="52224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FFFFF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42" name="Google Shape;1511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B5MgAA1AsAAMI/AAA0GQAAEAAAACYAAAAIAAAA//////////8="/>
              </a:ext>
            </a:extLst>
          </p:cNvSpPr>
          <p:nvPr/>
        </p:nvSpPr>
        <p:spPr>
          <a:xfrm>
            <a:off x="8204835" y="1922780"/>
            <a:ext cx="2159635" cy="2174240"/>
          </a:xfrm>
          <a:custGeom>
            <a:avLst/>
            <a:gdLst/>
            <a:ahLst/>
            <a:cxnLst/>
            <a:rect l="0" t="0" r="2159635" b="2174240"/>
            <a:pathLst>
              <a:path w="2159635" h="2174240">
                <a:moveTo>
                  <a:pt x="645494" y="68701"/>
                </a:moveTo>
                <a:lnTo>
                  <a:pt x="645494" y="62930"/>
                </a:lnTo>
                <a:lnTo>
                  <a:pt x="645494" y="64029"/>
                </a:lnTo>
                <a:lnTo>
                  <a:pt x="645494" y="62930"/>
                </a:lnTo>
                <a:lnTo>
                  <a:pt x="640402" y="62930"/>
                </a:lnTo>
                <a:lnTo>
                  <a:pt x="645494" y="62930"/>
                </a:lnTo>
                <a:lnTo>
                  <a:pt x="640402" y="62930"/>
                </a:lnTo>
                <a:lnTo>
                  <a:pt x="645494" y="62930"/>
                </a:lnTo>
                <a:lnTo>
                  <a:pt x="645494" y="59357"/>
                </a:lnTo>
                <a:lnTo>
                  <a:pt x="640402" y="59357"/>
                </a:lnTo>
                <a:lnTo>
                  <a:pt x="640402" y="47816"/>
                </a:lnTo>
                <a:lnTo>
                  <a:pt x="636807" y="47816"/>
                </a:lnTo>
                <a:lnTo>
                  <a:pt x="636807" y="40671"/>
                </a:lnTo>
                <a:lnTo>
                  <a:pt x="632913" y="40671"/>
                </a:lnTo>
                <a:lnTo>
                  <a:pt x="632913" y="35999"/>
                </a:lnTo>
                <a:lnTo>
                  <a:pt x="629019" y="35999"/>
                </a:lnTo>
                <a:lnTo>
                  <a:pt x="625425" y="34900"/>
                </a:lnTo>
                <a:lnTo>
                  <a:pt x="611347" y="34900"/>
                </a:lnTo>
                <a:lnTo>
                  <a:pt x="611347" y="35999"/>
                </a:lnTo>
                <a:lnTo>
                  <a:pt x="606255" y="35999"/>
                </a:lnTo>
                <a:lnTo>
                  <a:pt x="606255" y="16213"/>
                </a:lnTo>
                <a:lnTo>
                  <a:pt x="611347" y="16213"/>
                </a:lnTo>
                <a:lnTo>
                  <a:pt x="611347" y="19786"/>
                </a:lnTo>
                <a:lnTo>
                  <a:pt x="625425" y="19786"/>
                </a:lnTo>
                <a:lnTo>
                  <a:pt x="620333" y="16213"/>
                </a:lnTo>
                <a:lnTo>
                  <a:pt x="625425" y="16213"/>
                </a:lnTo>
                <a:lnTo>
                  <a:pt x="625425" y="19786"/>
                </a:lnTo>
                <a:lnTo>
                  <a:pt x="625425" y="16213"/>
                </a:lnTo>
                <a:lnTo>
                  <a:pt x="625425" y="19786"/>
                </a:lnTo>
                <a:lnTo>
                  <a:pt x="629019" y="16192"/>
                </a:lnTo>
                <a:lnTo>
                  <a:pt x="629019" y="19786"/>
                </a:lnTo>
                <a:lnTo>
                  <a:pt x="629019" y="16213"/>
                </a:lnTo>
                <a:lnTo>
                  <a:pt x="632913" y="16213"/>
                </a:lnTo>
                <a:lnTo>
                  <a:pt x="632913" y="19786"/>
                </a:lnTo>
                <a:lnTo>
                  <a:pt x="632913" y="16213"/>
                </a:lnTo>
                <a:lnTo>
                  <a:pt x="632913" y="19786"/>
                </a:lnTo>
                <a:lnTo>
                  <a:pt x="636807" y="19786"/>
                </a:lnTo>
                <a:lnTo>
                  <a:pt x="636807" y="23358"/>
                </a:lnTo>
                <a:lnTo>
                  <a:pt x="636807" y="19786"/>
                </a:lnTo>
                <a:lnTo>
                  <a:pt x="640402" y="19786"/>
                </a:lnTo>
                <a:lnTo>
                  <a:pt x="640402" y="23358"/>
                </a:lnTo>
                <a:lnTo>
                  <a:pt x="645494" y="23358"/>
                </a:lnTo>
                <a:lnTo>
                  <a:pt x="645494" y="26931"/>
                </a:lnTo>
                <a:lnTo>
                  <a:pt x="655678" y="26931"/>
                </a:lnTo>
                <a:lnTo>
                  <a:pt x="655678" y="31328"/>
                </a:lnTo>
                <a:lnTo>
                  <a:pt x="659572" y="31328"/>
                </a:lnTo>
                <a:lnTo>
                  <a:pt x="655678" y="31328"/>
                </a:lnTo>
                <a:lnTo>
                  <a:pt x="670954" y="31328"/>
                </a:lnTo>
                <a:lnTo>
                  <a:pt x="670954" y="26931"/>
                </a:lnTo>
                <a:lnTo>
                  <a:pt x="676046" y="23358"/>
                </a:lnTo>
                <a:lnTo>
                  <a:pt x="676046" y="31328"/>
                </a:lnTo>
                <a:lnTo>
                  <a:pt x="677244" y="31328"/>
                </a:lnTo>
                <a:lnTo>
                  <a:pt x="677244" y="26931"/>
                </a:lnTo>
                <a:lnTo>
                  <a:pt x="684733" y="26931"/>
                </a:lnTo>
                <a:lnTo>
                  <a:pt x="684733" y="31328"/>
                </a:lnTo>
                <a:lnTo>
                  <a:pt x="684733" y="26931"/>
                </a:lnTo>
                <a:lnTo>
                  <a:pt x="684733" y="31328"/>
                </a:lnTo>
                <a:lnTo>
                  <a:pt x="684733" y="26931"/>
                </a:lnTo>
                <a:lnTo>
                  <a:pt x="693719" y="26931"/>
                </a:lnTo>
                <a:lnTo>
                  <a:pt x="693719" y="23358"/>
                </a:lnTo>
                <a:lnTo>
                  <a:pt x="697613" y="23358"/>
                </a:lnTo>
                <a:lnTo>
                  <a:pt x="701506" y="19786"/>
                </a:lnTo>
                <a:lnTo>
                  <a:pt x="701506" y="16213"/>
                </a:lnTo>
                <a:lnTo>
                  <a:pt x="703903" y="16213"/>
                </a:lnTo>
                <a:lnTo>
                  <a:pt x="703903" y="12916"/>
                </a:lnTo>
                <a:lnTo>
                  <a:pt x="707797" y="12916"/>
                </a:lnTo>
                <a:lnTo>
                  <a:pt x="707797" y="10443"/>
                </a:lnTo>
                <a:lnTo>
                  <a:pt x="711391" y="10443"/>
                </a:lnTo>
                <a:lnTo>
                  <a:pt x="711391" y="0"/>
                </a:lnTo>
                <a:lnTo>
                  <a:pt x="727865" y="0"/>
                </a:lnTo>
                <a:lnTo>
                  <a:pt x="727865" y="3572"/>
                </a:lnTo>
                <a:lnTo>
                  <a:pt x="730561" y="3572"/>
                </a:lnTo>
                <a:lnTo>
                  <a:pt x="730561" y="7145"/>
                </a:lnTo>
                <a:lnTo>
                  <a:pt x="738050" y="7145"/>
                </a:lnTo>
                <a:lnTo>
                  <a:pt x="741943" y="10443"/>
                </a:lnTo>
                <a:lnTo>
                  <a:pt x="741943" y="7145"/>
                </a:lnTo>
                <a:lnTo>
                  <a:pt x="741943" y="10443"/>
                </a:lnTo>
                <a:lnTo>
                  <a:pt x="754524" y="10443"/>
                </a:lnTo>
                <a:lnTo>
                  <a:pt x="754524" y="12916"/>
                </a:lnTo>
                <a:lnTo>
                  <a:pt x="758418" y="12916"/>
                </a:lnTo>
                <a:lnTo>
                  <a:pt x="758418" y="16213"/>
                </a:lnTo>
                <a:lnTo>
                  <a:pt x="759616" y="16213"/>
                </a:lnTo>
                <a:lnTo>
                  <a:pt x="764708" y="19786"/>
                </a:lnTo>
                <a:lnTo>
                  <a:pt x="764708" y="23358"/>
                </a:lnTo>
                <a:lnTo>
                  <a:pt x="768602" y="23358"/>
                </a:lnTo>
                <a:lnTo>
                  <a:pt x="768602" y="26931"/>
                </a:lnTo>
                <a:lnTo>
                  <a:pt x="779984" y="26931"/>
                </a:lnTo>
                <a:lnTo>
                  <a:pt x="779984" y="34900"/>
                </a:lnTo>
                <a:lnTo>
                  <a:pt x="785076" y="35999"/>
                </a:lnTo>
                <a:lnTo>
                  <a:pt x="786274" y="35999"/>
                </a:lnTo>
                <a:lnTo>
                  <a:pt x="786274" y="40671"/>
                </a:lnTo>
                <a:lnTo>
                  <a:pt x="790168" y="40671"/>
                </a:lnTo>
                <a:lnTo>
                  <a:pt x="790168" y="44243"/>
                </a:lnTo>
                <a:lnTo>
                  <a:pt x="795260" y="44243"/>
                </a:lnTo>
                <a:lnTo>
                  <a:pt x="795260" y="40671"/>
                </a:lnTo>
                <a:lnTo>
                  <a:pt x="798855" y="40671"/>
                </a:lnTo>
                <a:lnTo>
                  <a:pt x="798855" y="47816"/>
                </a:lnTo>
                <a:lnTo>
                  <a:pt x="812933" y="47816"/>
                </a:lnTo>
                <a:lnTo>
                  <a:pt x="816827" y="44243"/>
                </a:lnTo>
                <a:lnTo>
                  <a:pt x="816827" y="40671"/>
                </a:lnTo>
                <a:lnTo>
                  <a:pt x="820421" y="35999"/>
                </a:lnTo>
                <a:lnTo>
                  <a:pt x="833301" y="35999"/>
                </a:lnTo>
                <a:lnTo>
                  <a:pt x="833301" y="40671"/>
                </a:lnTo>
                <a:lnTo>
                  <a:pt x="836896" y="40671"/>
                </a:lnTo>
                <a:lnTo>
                  <a:pt x="836896" y="44243"/>
                </a:lnTo>
                <a:lnTo>
                  <a:pt x="840789" y="47816"/>
                </a:lnTo>
                <a:lnTo>
                  <a:pt x="840789" y="51113"/>
                </a:lnTo>
                <a:lnTo>
                  <a:pt x="843485" y="54686"/>
                </a:lnTo>
                <a:lnTo>
                  <a:pt x="843485" y="59357"/>
                </a:lnTo>
                <a:lnTo>
                  <a:pt x="847080" y="62952"/>
                </a:lnTo>
                <a:lnTo>
                  <a:pt x="847080" y="75571"/>
                </a:lnTo>
                <a:lnTo>
                  <a:pt x="854868" y="75571"/>
                </a:lnTo>
                <a:lnTo>
                  <a:pt x="854868" y="72273"/>
                </a:lnTo>
                <a:lnTo>
                  <a:pt x="863554" y="72273"/>
                </a:lnTo>
                <a:lnTo>
                  <a:pt x="863554" y="75571"/>
                </a:lnTo>
                <a:lnTo>
                  <a:pt x="859960" y="75571"/>
                </a:lnTo>
                <a:lnTo>
                  <a:pt x="859960" y="79143"/>
                </a:lnTo>
                <a:lnTo>
                  <a:pt x="863554" y="82737"/>
                </a:lnTo>
                <a:lnTo>
                  <a:pt x="867448" y="82737"/>
                </a:lnTo>
                <a:lnTo>
                  <a:pt x="870144" y="79143"/>
                </a:lnTo>
                <a:lnTo>
                  <a:pt x="877632" y="79143"/>
                </a:lnTo>
                <a:lnTo>
                  <a:pt x="877632" y="75571"/>
                </a:lnTo>
                <a:lnTo>
                  <a:pt x="881526" y="75571"/>
                </a:lnTo>
                <a:lnTo>
                  <a:pt x="881526" y="79143"/>
                </a:lnTo>
                <a:lnTo>
                  <a:pt x="877632" y="79143"/>
                </a:lnTo>
                <a:lnTo>
                  <a:pt x="877632" y="86013"/>
                </a:lnTo>
                <a:lnTo>
                  <a:pt x="889014" y="86013"/>
                </a:lnTo>
                <a:lnTo>
                  <a:pt x="889014" y="92059"/>
                </a:lnTo>
                <a:lnTo>
                  <a:pt x="898000" y="92059"/>
                </a:lnTo>
                <a:lnTo>
                  <a:pt x="898000" y="95357"/>
                </a:lnTo>
                <a:lnTo>
                  <a:pt x="899198" y="100028"/>
                </a:lnTo>
                <a:lnTo>
                  <a:pt x="899198" y="107173"/>
                </a:lnTo>
                <a:lnTo>
                  <a:pt x="908184" y="107173"/>
                </a:lnTo>
                <a:lnTo>
                  <a:pt x="908184" y="103601"/>
                </a:lnTo>
                <a:lnTo>
                  <a:pt x="911779" y="103601"/>
                </a:lnTo>
                <a:lnTo>
                  <a:pt x="911779" y="107173"/>
                </a:lnTo>
                <a:lnTo>
                  <a:pt x="908184" y="110471"/>
                </a:lnTo>
                <a:lnTo>
                  <a:pt x="915673" y="110471"/>
                </a:lnTo>
                <a:lnTo>
                  <a:pt x="915673" y="107173"/>
                </a:lnTo>
                <a:lnTo>
                  <a:pt x="919567" y="107173"/>
                </a:lnTo>
                <a:lnTo>
                  <a:pt x="919567" y="110471"/>
                </a:lnTo>
                <a:lnTo>
                  <a:pt x="924659" y="110471"/>
                </a:lnTo>
                <a:lnTo>
                  <a:pt x="924659" y="114043"/>
                </a:lnTo>
                <a:lnTo>
                  <a:pt x="929751" y="114043"/>
                </a:lnTo>
                <a:lnTo>
                  <a:pt x="929751" y="128058"/>
                </a:lnTo>
                <a:lnTo>
                  <a:pt x="934543" y="128058"/>
                </a:lnTo>
                <a:lnTo>
                  <a:pt x="938437" y="123386"/>
                </a:lnTo>
                <a:lnTo>
                  <a:pt x="942331" y="128058"/>
                </a:lnTo>
                <a:lnTo>
                  <a:pt x="942331" y="140699"/>
                </a:lnTo>
                <a:lnTo>
                  <a:pt x="946225" y="140699"/>
                </a:lnTo>
                <a:lnTo>
                  <a:pt x="946225" y="144271"/>
                </a:lnTo>
                <a:lnTo>
                  <a:pt x="949820" y="144271"/>
                </a:lnTo>
                <a:lnTo>
                  <a:pt x="949820" y="147844"/>
                </a:lnTo>
                <a:lnTo>
                  <a:pt x="946225" y="147844"/>
                </a:lnTo>
                <a:lnTo>
                  <a:pt x="946225" y="154714"/>
                </a:lnTo>
                <a:lnTo>
                  <a:pt x="949820" y="154714"/>
                </a:lnTo>
                <a:lnTo>
                  <a:pt x="952515" y="159386"/>
                </a:lnTo>
                <a:lnTo>
                  <a:pt x="952515" y="164057"/>
                </a:lnTo>
                <a:lnTo>
                  <a:pt x="949820" y="164057"/>
                </a:lnTo>
                <a:lnTo>
                  <a:pt x="946225" y="168729"/>
                </a:lnTo>
                <a:lnTo>
                  <a:pt x="946225" y="175599"/>
                </a:lnTo>
                <a:lnTo>
                  <a:pt x="949820" y="175599"/>
                </a:lnTo>
                <a:lnTo>
                  <a:pt x="952515" y="179171"/>
                </a:lnTo>
                <a:lnTo>
                  <a:pt x="960004" y="179171"/>
                </a:lnTo>
                <a:lnTo>
                  <a:pt x="960004" y="187416"/>
                </a:lnTo>
                <a:lnTo>
                  <a:pt x="963898" y="187416"/>
                </a:lnTo>
                <a:lnTo>
                  <a:pt x="968990" y="182744"/>
                </a:lnTo>
                <a:lnTo>
                  <a:pt x="972584" y="187416"/>
                </a:lnTo>
                <a:lnTo>
                  <a:pt x="968990" y="187416"/>
                </a:lnTo>
                <a:lnTo>
                  <a:pt x="968990" y="196759"/>
                </a:lnTo>
                <a:lnTo>
                  <a:pt x="976478" y="196759"/>
                </a:lnTo>
                <a:lnTo>
                  <a:pt x="976478" y="192087"/>
                </a:lnTo>
                <a:lnTo>
                  <a:pt x="980372" y="192087"/>
                </a:lnTo>
                <a:lnTo>
                  <a:pt x="980372" y="196759"/>
                </a:lnTo>
                <a:lnTo>
                  <a:pt x="976478" y="196759"/>
                </a:lnTo>
                <a:lnTo>
                  <a:pt x="976478" y="200056"/>
                </a:lnTo>
                <a:lnTo>
                  <a:pt x="972584" y="200056"/>
                </a:lnTo>
                <a:lnTo>
                  <a:pt x="972584" y="203629"/>
                </a:lnTo>
                <a:lnTo>
                  <a:pt x="976478" y="207201"/>
                </a:lnTo>
                <a:lnTo>
                  <a:pt x="972584" y="210499"/>
                </a:lnTo>
                <a:lnTo>
                  <a:pt x="968990" y="207201"/>
                </a:lnTo>
                <a:lnTo>
                  <a:pt x="960004" y="207201"/>
                </a:lnTo>
                <a:lnTo>
                  <a:pt x="960004" y="214071"/>
                </a:lnTo>
                <a:lnTo>
                  <a:pt x="972584" y="214071"/>
                </a:lnTo>
                <a:lnTo>
                  <a:pt x="972584" y="223415"/>
                </a:lnTo>
                <a:lnTo>
                  <a:pt x="976478" y="223415"/>
                </a:lnTo>
                <a:lnTo>
                  <a:pt x="976478" y="228086"/>
                </a:lnTo>
                <a:lnTo>
                  <a:pt x="972584" y="228086"/>
                </a:lnTo>
                <a:lnTo>
                  <a:pt x="972584" y="234956"/>
                </a:lnTo>
                <a:lnTo>
                  <a:pt x="976478" y="234956"/>
                </a:lnTo>
                <a:lnTo>
                  <a:pt x="976478" y="238529"/>
                </a:lnTo>
                <a:lnTo>
                  <a:pt x="982768" y="238529"/>
                </a:lnTo>
                <a:lnTo>
                  <a:pt x="982768" y="242101"/>
                </a:lnTo>
                <a:lnTo>
                  <a:pt x="1007030" y="242101"/>
                </a:lnTo>
                <a:lnTo>
                  <a:pt x="1007030" y="244300"/>
                </a:lnTo>
                <a:lnTo>
                  <a:pt x="1009427" y="244300"/>
                </a:lnTo>
                <a:lnTo>
                  <a:pt x="1013321" y="247872"/>
                </a:lnTo>
                <a:lnTo>
                  <a:pt x="1017215" y="247872"/>
                </a:lnTo>
                <a:lnTo>
                  <a:pt x="1020809" y="251466"/>
                </a:lnTo>
                <a:lnTo>
                  <a:pt x="1034887" y="251466"/>
                </a:lnTo>
                <a:lnTo>
                  <a:pt x="1034887" y="242101"/>
                </a:lnTo>
                <a:lnTo>
                  <a:pt x="1043873" y="242101"/>
                </a:lnTo>
                <a:lnTo>
                  <a:pt x="1043873" y="247872"/>
                </a:lnTo>
                <a:lnTo>
                  <a:pt x="1038781" y="247872"/>
                </a:lnTo>
                <a:lnTo>
                  <a:pt x="1038781" y="251445"/>
                </a:lnTo>
                <a:lnTo>
                  <a:pt x="1043873" y="251445"/>
                </a:lnTo>
                <a:lnTo>
                  <a:pt x="1043873" y="262986"/>
                </a:lnTo>
                <a:lnTo>
                  <a:pt x="1047467" y="266580"/>
                </a:lnTo>
                <a:lnTo>
                  <a:pt x="1051361" y="266580"/>
                </a:lnTo>
                <a:lnTo>
                  <a:pt x="1051361" y="262986"/>
                </a:lnTo>
                <a:lnTo>
                  <a:pt x="1055255" y="262986"/>
                </a:lnTo>
                <a:lnTo>
                  <a:pt x="1058850" y="259391"/>
                </a:lnTo>
                <a:lnTo>
                  <a:pt x="1058850" y="262986"/>
                </a:lnTo>
                <a:lnTo>
                  <a:pt x="1063942" y="262986"/>
                </a:lnTo>
                <a:lnTo>
                  <a:pt x="1063942" y="266559"/>
                </a:lnTo>
                <a:lnTo>
                  <a:pt x="1058850" y="266559"/>
                </a:lnTo>
                <a:lnTo>
                  <a:pt x="1058850" y="268757"/>
                </a:lnTo>
                <a:lnTo>
                  <a:pt x="1055255" y="268757"/>
                </a:lnTo>
                <a:lnTo>
                  <a:pt x="1058850" y="272352"/>
                </a:lnTo>
                <a:lnTo>
                  <a:pt x="1063942" y="272352"/>
                </a:lnTo>
                <a:lnTo>
                  <a:pt x="1065140" y="268757"/>
                </a:lnTo>
                <a:lnTo>
                  <a:pt x="1074126" y="268757"/>
                </a:lnTo>
                <a:lnTo>
                  <a:pt x="1074126" y="272330"/>
                </a:lnTo>
                <a:lnTo>
                  <a:pt x="1078020" y="272330"/>
                </a:lnTo>
                <a:lnTo>
                  <a:pt x="1078020" y="287444"/>
                </a:lnTo>
                <a:lnTo>
                  <a:pt x="1081914" y="287444"/>
                </a:lnTo>
                <a:lnTo>
                  <a:pt x="1081914" y="291016"/>
                </a:lnTo>
                <a:lnTo>
                  <a:pt x="1085508" y="291016"/>
                </a:lnTo>
                <a:lnTo>
                  <a:pt x="1085508" y="296787"/>
                </a:lnTo>
                <a:lnTo>
                  <a:pt x="1089402" y="296787"/>
                </a:lnTo>
                <a:lnTo>
                  <a:pt x="1091798" y="300085"/>
                </a:lnTo>
                <a:lnTo>
                  <a:pt x="1091798" y="296787"/>
                </a:lnTo>
                <a:lnTo>
                  <a:pt x="1095692" y="300085"/>
                </a:lnTo>
                <a:lnTo>
                  <a:pt x="1099586" y="300085"/>
                </a:lnTo>
                <a:lnTo>
                  <a:pt x="1099586" y="303657"/>
                </a:lnTo>
                <a:lnTo>
                  <a:pt x="1103181" y="300062"/>
                </a:lnTo>
                <a:lnTo>
                  <a:pt x="1108273" y="300062"/>
                </a:lnTo>
                <a:lnTo>
                  <a:pt x="1108273" y="303657"/>
                </a:lnTo>
                <a:lnTo>
                  <a:pt x="1112167" y="303657"/>
                </a:lnTo>
                <a:lnTo>
                  <a:pt x="1116061" y="300085"/>
                </a:lnTo>
                <a:lnTo>
                  <a:pt x="1116061" y="291016"/>
                </a:lnTo>
                <a:lnTo>
                  <a:pt x="1118457" y="291016"/>
                </a:lnTo>
                <a:lnTo>
                  <a:pt x="1118457" y="300085"/>
                </a:lnTo>
                <a:lnTo>
                  <a:pt x="1122351" y="300085"/>
                </a:lnTo>
                <a:lnTo>
                  <a:pt x="1122351" y="303657"/>
                </a:lnTo>
                <a:lnTo>
                  <a:pt x="1129839" y="303657"/>
                </a:lnTo>
                <a:lnTo>
                  <a:pt x="1133733" y="300085"/>
                </a:lnTo>
                <a:lnTo>
                  <a:pt x="1138825" y="300085"/>
                </a:lnTo>
                <a:lnTo>
                  <a:pt x="1142719" y="303657"/>
                </a:lnTo>
                <a:lnTo>
                  <a:pt x="1142719" y="307230"/>
                </a:lnTo>
                <a:lnTo>
                  <a:pt x="1149009" y="307230"/>
                </a:lnTo>
                <a:lnTo>
                  <a:pt x="1149009" y="303657"/>
                </a:lnTo>
                <a:lnTo>
                  <a:pt x="1152903" y="303657"/>
                </a:lnTo>
                <a:lnTo>
                  <a:pt x="1152903" y="318771"/>
                </a:lnTo>
                <a:lnTo>
                  <a:pt x="1156498" y="319870"/>
                </a:lnTo>
                <a:lnTo>
                  <a:pt x="1164285" y="319870"/>
                </a:lnTo>
                <a:lnTo>
                  <a:pt x="1164285" y="318771"/>
                </a:lnTo>
                <a:lnTo>
                  <a:pt x="1164285" y="331687"/>
                </a:lnTo>
                <a:lnTo>
                  <a:pt x="1167880" y="331687"/>
                </a:lnTo>
                <a:lnTo>
                  <a:pt x="1167880" y="334985"/>
                </a:lnTo>
                <a:lnTo>
                  <a:pt x="1172972" y="338557"/>
                </a:lnTo>
                <a:lnTo>
                  <a:pt x="1172972" y="344328"/>
                </a:lnTo>
                <a:lnTo>
                  <a:pt x="1164285" y="344328"/>
                </a:lnTo>
                <a:lnTo>
                  <a:pt x="1164285" y="342130"/>
                </a:lnTo>
                <a:lnTo>
                  <a:pt x="1160391" y="342130"/>
                </a:lnTo>
                <a:lnTo>
                  <a:pt x="1160391" y="344328"/>
                </a:lnTo>
                <a:lnTo>
                  <a:pt x="1164285" y="344328"/>
                </a:lnTo>
                <a:lnTo>
                  <a:pt x="1164285" y="347900"/>
                </a:lnTo>
                <a:lnTo>
                  <a:pt x="1174470" y="347900"/>
                </a:lnTo>
                <a:lnTo>
                  <a:pt x="1174470" y="356144"/>
                </a:lnTo>
                <a:lnTo>
                  <a:pt x="1178064" y="356144"/>
                </a:lnTo>
                <a:lnTo>
                  <a:pt x="1178064" y="359442"/>
                </a:lnTo>
                <a:lnTo>
                  <a:pt x="1183156" y="359442"/>
                </a:lnTo>
                <a:lnTo>
                  <a:pt x="1187050" y="363015"/>
                </a:lnTo>
                <a:lnTo>
                  <a:pt x="1187050" y="359442"/>
                </a:lnTo>
                <a:lnTo>
                  <a:pt x="1187050" y="363015"/>
                </a:lnTo>
                <a:lnTo>
                  <a:pt x="1187050" y="359442"/>
                </a:lnTo>
                <a:lnTo>
                  <a:pt x="1187050" y="363015"/>
                </a:lnTo>
                <a:lnTo>
                  <a:pt x="1190944" y="363015"/>
                </a:lnTo>
                <a:lnTo>
                  <a:pt x="1190944" y="366587"/>
                </a:lnTo>
                <a:lnTo>
                  <a:pt x="1187050" y="366587"/>
                </a:lnTo>
                <a:lnTo>
                  <a:pt x="1187050" y="368785"/>
                </a:lnTo>
                <a:lnTo>
                  <a:pt x="1190944" y="368785"/>
                </a:lnTo>
                <a:lnTo>
                  <a:pt x="1190944" y="375930"/>
                </a:lnTo>
                <a:lnTo>
                  <a:pt x="1187050" y="375930"/>
                </a:lnTo>
                <a:lnTo>
                  <a:pt x="1187050" y="382800"/>
                </a:lnTo>
                <a:lnTo>
                  <a:pt x="1198432" y="382800"/>
                </a:lnTo>
                <a:lnTo>
                  <a:pt x="1194538" y="387472"/>
                </a:lnTo>
                <a:lnTo>
                  <a:pt x="1194538" y="391044"/>
                </a:lnTo>
                <a:lnTo>
                  <a:pt x="1190944" y="391044"/>
                </a:lnTo>
                <a:lnTo>
                  <a:pt x="1187050" y="394342"/>
                </a:lnTo>
                <a:lnTo>
                  <a:pt x="1183156" y="394342"/>
                </a:lnTo>
                <a:lnTo>
                  <a:pt x="1183156" y="403685"/>
                </a:lnTo>
                <a:lnTo>
                  <a:pt x="1178064" y="403685"/>
                </a:lnTo>
                <a:lnTo>
                  <a:pt x="1178064" y="407258"/>
                </a:lnTo>
                <a:lnTo>
                  <a:pt x="1174470" y="407258"/>
                </a:lnTo>
                <a:lnTo>
                  <a:pt x="1174470" y="418800"/>
                </a:lnTo>
                <a:lnTo>
                  <a:pt x="1178064" y="418800"/>
                </a:lnTo>
                <a:lnTo>
                  <a:pt x="1178064" y="419899"/>
                </a:lnTo>
                <a:lnTo>
                  <a:pt x="1187050" y="419899"/>
                </a:lnTo>
                <a:lnTo>
                  <a:pt x="1187050" y="424570"/>
                </a:lnTo>
                <a:lnTo>
                  <a:pt x="1198432" y="424570"/>
                </a:lnTo>
                <a:lnTo>
                  <a:pt x="1198432" y="428143"/>
                </a:lnTo>
                <a:lnTo>
                  <a:pt x="1203524" y="428143"/>
                </a:lnTo>
                <a:lnTo>
                  <a:pt x="1203524" y="438585"/>
                </a:lnTo>
                <a:lnTo>
                  <a:pt x="1208616" y="438585"/>
                </a:lnTo>
                <a:lnTo>
                  <a:pt x="1208616" y="435013"/>
                </a:lnTo>
                <a:lnTo>
                  <a:pt x="1221197" y="435013"/>
                </a:lnTo>
                <a:lnTo>
                  <a:pt x="1221197" y="438585"/>
                </a:lnTo>
                <a:lnTo>
                  <a:pt x="1228985" y="438585"/>
                </a:lnTo>
                <a:lnTo>
                  <a:pt x="1231381" y="442158"/>
                </a:lnTo>
                <a:lnTo>
                  <a:pt x="1231381" y="446829"/>
                </a:lnTo>
                <a:lnTo>
                  <a:pt x="1238869" y="446829"/>
                </a:lnTo>
                <a:lnTo>
                  <a:pt x="1238869" y="442158"/>
                </a:lnTo>
                <a:lnTo>
                  <a:pt x="1235275" y="442158"/>
                </a:lnTo>
                <a:lnTo>
                  <a:pt x="1235275" y="438585"/>
                </a:lnTo>
                <a:lnTo>
                  <a:pt x="1238869" y="438585"/>
                </a:lnTo>
                <a:lnTo>
                  <a:pt x="1235275" y="438585"/>
                </a:lnTo>
                <a:lnTo>
                  <a:pt x="1238869" y="434991"/>
                </a:lnTo>
                <a:lnTo>
                  <a:pt x="1255344" y="434991"/>
                </a:lnTo>
                <a:lnTo>
                  <a:pt x="1255344" y="438585"/>
                </a:lnTo>
                <a:lnTo>
                  <a:pt x="1251749" y="438585"/>
                </a:lnTo>
                <a:lnTo>
                  <a:pt x="1251749" y="442158"/>
                </a:lnTo>
                <a:lnTo>
                  <a:pt x="1258039" y="442158"/>
                </a:lnTo>
                <a:lnTo>
                  <a:pt x="1258039" y="428143"/>
                </a:lnTo>
                <a:lnTo>
                  <a:pt x="1265528" y="428143"/>
                </a:lnTo>
                <a:lnTo>
                  <a:pt x="1265528" y="435013"/>
                </a:lnTo>
                <a:lnTo>
                  <a:pt x="1269422" y="435013"/>
                </a:lnTo>
                <a:lnTo>
                  <a:pt x="1269422" y="442158"/>
                </a:lnTo>
                <a:lnTo>
                  <a:pt x="1282002" y="442158"/>
                </a:lnTo>
                <a:lnTo>
                  <a:pt x="1282002" y="456173"/>
                </a:lnTo>
                <a:lnTo>
                  <a:pt x="1285896" y="456173"/>
                </a:lnTo>
                <a:lnTo>
                  <a:pt x="1285896" y="459470"/>
                </a:lnTo>
                <a:lnTo>
                  <a:pt x="1292186" y="459470"/>
                </a:lnTo>
                <a:lnTo>
                  <a:pt x="1292186" y="466615"/>
                </a:lnTo>
                <a:lnTo>
                  <a:pt x="1288592" y="466615"/>
                </a:lnTo>
                <a:lnTo>
                  <a:pt x="1288592" y="472386"/>
                </a:lnTo>
                <a:lnTo>
                  <a:pt x="1292186" y="472386"/>
                </a:lnTo>
                <a:lnTo>
                  <a:pt x="1292186" y="479256"/>
                </a:lnTo>
                <a:lnTo>
                  <a:pt x="1288592" y="479256"/>
                </a:lnTo>
                <a:lnTo>
                  <a:pt x="1288592" y="494370"/>
                </a:lnTo>
                <a:lnTo>
                  <a:pt x="1292186" y="494370"/>
                </a:lnTo>
                <a:lnTo>
                  <a:pt x="1292186" y="496844"/>
                </a:lnTo>
                <a:lnTo>
                  <a:pt x="1296080" y="496844"/>
                </a:lnTo>
                <a:lnTo>
                  <a:pt x="1296080" y="500416"/>
                </a:lnTo>
                <a:lnTo>
                  <a:pt x="1292186" y="503714"/>
                </a:lnTo>
                <a:lnTo>
                  <a:pt x="1292186" y="510858"/>
                </a:lnTo>
                <a:lnTo>
                  <a:pt x="1303568" y="510858"/>
                </a:lnTo>
                <a:lnTo>
                  <a:pt x="1303568" y="518828"/>
                </a:lnTo>
                <a:lnTo>
                  <a:pt x="1296080" y="518828"/>
                </a:lnTo>
                <a:lnTo>
                  <a:pt x="1296080" y="522400"/>
                </a:lnTo>
                <a:lnTo>
                  <a:pt x="1292186" y="522400"/>
                </a:lnTo>
                <a:lnTo>
                  <a:pt x="1288592" y="524599"/>
                </a:lnTo>
                <a:lnTo>
                  <a:pt x="1288592" y="535316"/>
                </a:lnTo>
                <a:lnTo>
                  <a:pt x="1285896" y="535316"/>
                </a:lnTo>
                <a:lnTo>
                  <a:pt x="1285896" y="538614"/>
                </a:lnTo>
                <a:lnTo>
                  <a:pt x="1282002" y="538614"/>
                </a:lnTo>
                <a:lnTo>
                  <a:pt x="1282002" y="535316"/>
                </a:lnTo>
                <a:lnTo>
                  <a:pt x="1278408" y="535316"/>
                </a:lnTo>
                <a:lnTo>
                  <a:pt x="1278408" y="538614"/>
                </a:lnTo>
                <a:lnTo>
                  <a:pt x="1273316" y="538614"/>
                </a:lnTo>
                <a:lnTo>
                  <a:pt x="1273316" y="543285"/>
                </a:lnTo>
                <a:lnTo>
                  <a:pt x="1278408" y="543285"/>
                </a:lnTo>
                <a:lnTo>
                  <a:pt x="1278408" y="552628"/>
                </a:lnTo>
                <a:lnTo>
                  <a:pt x="1282002" y="556222"/>
                </a:lnTo>
                <a:lnTo>
                  <a:pt x="1285896" y="556222"/>
                </a:lnTo>
                <a:lnTo>
                  <a:pt x="1285896" y="559499"/>
                </a:lnTo>
                <a:lnTo>
                  <a:pt x="1288592" y="559499"/>
                </a:lnTo>
                <a:lnTo>
                  <a:pt x="1288592" y="563071"/>
                </a:lnTo>
                <a:lnTo>
                  <a:pt x="1292186" y="563071"/>
                </a:lnTo>
                <a:lnTo>
                  <a:pt x="1292186" y="566643"/>
                </a:lnTo>
                <a:lnTo>
                  <a:pt x="1288592" y="566643"/>
                </a:lnTo>
                <a:lnTo>
                  <a:pt x="1288592" y="574613"/>
                </a:lnTo>
                <a:lnTo>
                  <a:pt x="1292186" y="574613"/>
                </a:lnTo>
                <a:lnTo>
                  <a:pt x="1296080" y="570216"/>
                </a:lnTo>
                <a:lnTo>
                  <a:pt x="1303568" y="570216"/>
                </a:lnTo>
                <a:lnTo>
                  <a:pt x="1303568" y="579284"/>
                </a:lnTo>
                <a:lnTo>
                  <a:pt x="1312554" y="579284"/>
                </a:lnTo>
                <a:lnTo>
                  <a:pt x="1312554" y="570216"/>
                </a:lnTo>
                <a:lnTo>
                  <a:pt x="1313752" y="570216"/>
                </a:lnTo>
                <a:lnTo>
                  <a:pt x="1313752" y="574613"/>
                </a:lnTo>
                <a:lnTo>
                  <a:pt x="1317646" y="574613"/>
                </a:lnTo>
                <a:lnTo>
                  <a:pt x="1317646" y="579284"/>
                </a:lnTo>
                <a:lnTo>
                  <a:pt x="1322738" y="579284"/>
                </a:lnTo>
                <a:lnTo>
                  <a:pt x="1326632" y="575987"/>
                </a:lnTo>
                <a:lnTo>
                  <a:pt x="1330227" y="574613"/>
                </a:lnTo>
                <a:lnTo>
                  <a:pt x="1330227" y="579284"/>
                </a:lnTo>
                <a:lnTo>
                  <a:pt x="1334121" y="583956"/>
                </a:lnTo>
                <a:lnTo>
                  <a:pt x="1334121" y="591101"/>
                </a:lnTo>
                <a:lnTo>
                  <a:pt x="1338015" y="591101"/>
                </a:lnTo>
                <a:lnTo>
                  <a:pt x="1338015" y="594399"/>
                </a:lnTo>
                <a:lnTo>
                  <a:pt x="1344305" y="594399"/>
                </a:lnTo>
                <a:lnTo>
                  <a:pt x="1344305" y="597971"/>
                </a:lnTo>
                <a:lnTo>
                  <a:pt x="1340411" y="597971"/>
                </a:lnTo>
                <a:lnTo>
                  <a:pt x="1340411" y="600444"/>
                </a:lnTo>
                <a:lnTo>
                  <a:pt x="1338015" y="600444"/>
                </a:lnTo>
                <a:lnTo>
                  <a:pt x="1338015" y="603742"/>
                </a:lnTo>
                <a:lnTo>
                  <a:pt x="1340411" y="603742"/>
                </a:lnTo>
                <a:lnTo>
                  <a:pt x="1344305" y="600444"/>
                </a:lnTo>
                <a:lnTo>
                  <a:pt x="1348199" y="600444"/>
                </a:lnTo>
                <a:lnTo>
                  <a:pt x="1352991" y="597971"/>
                </a:lnTo>
                <a:lnTo>
                  <a:pt x="1356885" y="600444"/>
                </a:lnTo>
                <a:lnTo>
                  <a:pt x="1364673" y="600444"/>
                </a:lnTo>
                <a:lnTo>
                  <a:pt x="1364673" y="597971"/>
                </a:lnTo>
                <a:lnTo>
                  <a:pt x="1368268" y="594376"/>
                </a:lnTo>
                <a:lnTo>
                  <a:pt x="1378452" y="594376"/>
                </a:lnTo>
                <a:lnTo>
                  <a:pt x="1378452" y="587528"/>
                </a:lnTo>
                <a:lnTo>
                  <a:pt x="1387438" y="587528"/>
                </a:lnTo>
                <a:lnTo>
                  <a:pt x="1387438" y="591101"/>
                </a:lnTo>
                <a:lnTo>
                  <a:pt x="1391032" y="591101"/>
                </a:lnTo>
                <a:lnTo>
                  <a:pt x="1391032" y="597971"/>
                </a:lnTo>
                <a:lnTo>
                  <a:pt x="1394926" y="597971"/>
                </a:lnTo>
                <a:lnTo>
                  <a:pt x="1394926" y="591101"/>
                </a:lnTo>
                <a:lnTo>
                  <a:pt x="1397622" y="591101"/>
                </a:lnTo>
                <a:lnTo>
                  <a:pt x="1397622" y="587528"/>
                </a:lnTo>
                <a:lnTo>
                  <a:pt x="1401216" y="587528"/>
                </a:lnTo>
                <a:lnTo>
                  <a:pt x="1405110" y="591101"/>
                </a:lnTo>
                <a:lnTo>
                  <a:pt x="1409004" y="594399"/>
                </a:lnTo>
                <a:lnTo>
                  <a:pt x="1409004" y="597971"/>
                </a:lnTo>
                <a:lnTo>
                  <a:pt x="1405110" y="600444"/>
                </a:lnTo>
                <a:lnTo>
                  <a:pt x="1405110" y="603742"/>
                </a:lnTo>
                <a:lnTo>
                  <a:pt x="1409004" y="603742"/>
                </a:lnTo>
                <a:lnTo>
                  <a:pt x="1412598" y="600444"/>
                </a:lnTo>
                <a:lnTo>
                  <a:pt x="1412598" y="594399"/>
                </a:lnTo>
                <a:lnTo>
                  <a:pt x="1417691" y="591101"/>
                </a:lnTo>
                <a:lnTo>
                  <a:pt x="1421584" y="587528"/>
                </a:lnTo>
                <a:lnTo>
                  <a:pt x="1421584" y="579284"/>
                </a:lnTo>
                <a:lnTo>
                  <a:pt x="1431769" y="579284"/>
                </a:lnTo>
                <a:lnTo>
                  <a:pt x="1431769" y="583956"/>
                </a:lnTo>
                <a:lnTo>
                  <a:pt x="1435663" y="583956"/>
                </a:lnTo>
                <a:lnTo>
                  <a:pt x="1435663" y="587528"/>
                </a:lnTo>
                <a:lnTo>
                  <a:pt x="1439257" y="587528"/>
                </a:lnTo>
                <a:lnTo>
                  <a:pt x="1439257" y="591101"/>
                </a:lnTo>
                <a:lnTo>
                  <a:pt x="1452137" y="591101"/>
                </a:lnTo>
                <a:lnTo>
                  <a:pt x="1452137" y="594399"/>
                </a:lnTo>
                <a:lnTo>
                  <a:pt x="1453335" y="594399"/>
                </a:lnTo>
                <a:lnTo>
                  <a:pt x="1453335" y="597971"/>
                </a:lnTo>
                <a:lnTo>
                  <a:pt x="1457229" y="597971"/>
                </a:lnTo>
                <a:lnTo>
                  <a:pt x="1457229" y="594399"/>
                </a:lnTo>
                <a:lnTo>
                  <a:pt x="1469809" y="594399"/>
                </a:lnTo>
                <a:lnTo>
                  <a:pt x="1469809" y="597971"/>
                </a:lnTo>
                <a:lnTo>
                  <a:pt x="1473703" y="597971"/>
                </a:lnTo>
                <a:lnTo>
                  <a:pt x="1477298" y="600444"/>
                </a:lnTo>
                <a:lnTo>
                  <a:pt x="1479993" y="600444"/>
                </a:lnTo>
                <a:lnTo>
                  <a:pt x="1479993" y="597971"/>
                </a:lnTo>
                <a:lnTo>
                  <a:pt x="1483588" y="597971"/>
                </a:lnTo>
                <a:lnTo>
                  <a:pt x="1483588" y="594399"/>
                </a:lnTo>
                <a:lnTo>
                  <a:pt x="1483588" y="597971"/>
                </a:lnTo>
                <a:lnTo>
                  <a:pt x="1487482" y="597971"/>
                </a:lnTo>
                <a:lnTo>
                  <a:pt x="1487482" y="600444"/>
                </a:lnTo>
                <a:lnTo>
                  <a:pt x="1492574" y="600444"/>
                </a:lnTo>
                <a:lnTo>
                  <a:pt x="1492574" y="611986"/>
                </a:lnTo>
                <a:lnTo>
                  <a:pt x="1496468" y="611986"/>
                </a:lnTo>
                <a:lnTo>
                  <a:pt x="1496468" y="615558"/>
                </a:lnTo>
                <a:lnTo>
                  <a:pt x="1496468" y="611986"/>
                </a:lnTo>
                <a:lnTo>
                  <a:pt x="1507850" y="611986"/>
                </a:lnTo>
                <a:lnTo>
                  <a:pt x="1507850" y="607314"/>
                </a:lnTo>
                <a:lnTo>
                  <a:pt x="1518034" y="607314"/>
                </a:lnTo>
                <a:lnTo>
                  <a:pt x="1518034" y="603742"/>
                </a:lnTo>
                <a:lnTo>
                  <a:pt x="1526721" y="603742"/>
                </a:lnTo>
                <a:lnTo>
                  <a:pt x="1526721" y="597971"/>
                </a:lnTo>
                <a:lnTo>
                  <a:pt x="1530615" y="597971"/>
                </a:lnTo>
                <a:lnTo>
                  <a:pt x="1534509" y="600444"/>
                </a:lnTo>
                <a:lnTo>
                  <a:pt x="1534509" y="603742"/>
                </a:lnTo>
                <a:lnTo>
                  <a:pt x="1536905" y="603742"/>
                </a:lnTo>
                <a:lnTo>
                  <a:pt x="1536905" y="600444"/>
                </a:lnTo>
                <a:lnTo>
                  <a:pt x="1544693" y="600444"/>
                </a:lnTo>
                <a:lnTo>
                  <a:pt x="1544693" y="597971"/>
                </a:lnTo>
                <a:lnTo>
                  <a:pt x="1548287" y="597971"/>
                </a:lnTo>
                <a:lnTo>
                  <a:pt x="1544693" y="597971"/>
                </a:lnTo>
                <a:lnTo>
                  <a:pt x="1552181" y="597971"/>
                </a:lnTo>
                <a:lnTo>
                  <a:pt x="1552181" y="607314"/>
                </a:lnTo>
                <a:lnTo>
                  <a:pt x="1561167" y="607314"/>
                </a:lnTo>
                <a:lnTo>
                  <a:pt x="1561167" y="600444"/>
                </a:lnTo>
                <a:lnTo>
                  <a:pt x="1557273" y="600444"/>
                </a:lnTo>
                <a:lnTo>
                  <a:pt x="1557273" y="594399"/>
                </a:lnTo>
                <a:lnTo>
                  <a:pt x="1561167" y="591101"/>
                </a:lnTo>
                <a:lnTo>
                  <a:pt x="1562365" y="591101"/>
                </a:lnTo>
                <a:lnTo>
                  <a:pt x="1562365" y="587528"/>
                </a:lnTo>
                <a:lnTo>
                  <a:pt x="1567457" y="587528"/>
                </a:lnTo>
                <a:lnTo>
                  <a:pt x="1567457" y="583956"/>
                </a:lnTo>
                <a:lnTo>
                  <a:pt x="1574946" y="583956"/>
                </a:lnTo>
                <a:lnTo>
                  <a:pt x="1574946" y="579284"/>
                </a:lnTo>
                <a:lnTo>
                  <a:pt x="1578839" y="579284"/>
                </a:lnTo>
                <a:lnTo>
                  <a:pt x="1578839" y="575987"/>
                </a:lnTo>
                <a:lnTo>
                  <a:pt x="1582733" y="575987"/>
                </a:lnTo>
                <a:lnTo>
                  <a:pt x="1582733" y="574613"/>
                </a:lnTo>
                <a:lnTo>
                  <a:pt x="1586328" y="574613"/>
                </a:lnTo>
                <a:lnTo>
                  <a:pt x="1586328" y="575987"/>
                </a:lnTo>
                <a:lnTo>
                  <a:pt x="1591420" y="575987"/>
                </a:lnTo>
                <a:lnTo>
                  <a:pt x="1591420" y="579284"/>
                </a:lnTo>
                <a:lnTo>
                  <a:pt x="1592918" y="579284"/>
                </a:lnTo>
                <a:lnTo>
                  <a:pt x="1592918" y="583956"/>
                </a:lnTo>
                <a:lnTo>
                  <a:pt x="1605498" y="583956"/>
                </a:lnTo>
                <a:lnTo>
                  <a:pt x="1605498" y="579284"/>
                </a:lnTo>
                <a:lnTo>
                  <a:pt x="1612986" y="579284"/>
                </a:lnTo>
                <a:lnTo>
                  <a:pt x="1612986" y="583956"/>
                </a:lnTo>
                <a:lnTo>
                  <a:pt x="1616880" y="587528"/>
                </a:lnTo>
                <a:lnTo>
                  <a:pt x="1619276" y="587528"/>
                </a:lnTo>
                <a:lnTo>
                  <a:pt x="1619276" y="579284"/>
                </a:lnTo>
                <a:lnTo>
                  <a:pt x="1616880" y="579284"/>
                </a:lnTo>
                <a:lnTo>
                  <a:pt x="1616880" y="574613"/>
                </a:lnTo>
                <a:lnTo>
                  <a:pt x="1612986" y="574613"/>
                </a:lnTo>
                <a:lnTo>
                  <a:pt x="1612986" y="570216"/>
                </a:lnTo>
                <a:lnTo>
                  <a:pt x="1616880" y="570216"/>
                </a:lnTo>
                <a:lnTo>
                  <a:pt x="1616880" y="566643"/>
                </a:lnTo>
                <a:lnTo>
                  <a:pt x="1619276" y="570216"/>
                </a:lnTo>
                <a:lnTo>
                  <a:pt x="1627064" y="570216"/>
                </a:lnTo>
                <a:lnTo>
                  <a:pt x="1632156" y="566643"/>
                </a:lnTo>
                <a:lnTo>
                  <a:pt x="1632156" y="563071"/>
                </a:lnTo>
                <a:lnTo>
                  <a:pt x="1635751" y="559476"/>
                </a:lnTo>
                <a:lnTo>
                  <a:pt x="1635751" y="547957"/>
                </a:lnTo>
                <a:lnTo>
                  <a:pt x="1639645" y="547957"/>
                </a:lnTo>
                <a:lnTo>
                  <a:pt x="1639645" y="546858"/>
                </a:lnTo>
                <a:lnTo>
                  <a:pt x="1643539" y="543285"/>
                </a:lnTo>
                <a:lnTo>
                  <a:pt x="1643539" y="538614"/>
                </a:lnTo>
                <a:lnTo>
                  <a:pt x="1645935" y="538614"/>
                </a:lnTo>
                <a:lnTo>
                  <a:pt x="1649829" y="543285"/>
                </a:lnTo>
                <a:lnTo>
                  <a:pt x="1653723" y="543285"/>
                </a:lnTo>
                <a:lnTo>
                  <a:pt x="1653723" y="535316"/>
                </a:lnTo>
                <a:lnTo>
                  <a:pt x="1661211" y="535316"/>
                </a:lnTo>
                <a:lnTo>
                  <a:pt x="1661211" y="528171"/>
                </a:lnTo>
                <a:lnTo>
                  <a:pt x="1670197" y="528171"/>
                </a:lnTo>
                <a:lnTo>
                  <a:pt x="1670197" y="524599"/>
                </a:lnTo>
                <a:lnTo>
                  <a:pt x="1673792" y="524599"/>
                </a:lnTo>
                <a:lnTo>
                  <a:pt x="1673792" y="547957"/>
                </a:lnTo>
                <a:lnTo>
                  <a:pt x="1676487" y="547957"/>
                </a:lnTo>
                <a:lnTo>
                  <a:pt x="1680381" y="546858"/>
                </a:lnTo>
                <a:lnTo>
                  <a:pt x="1683976" y="546858"/>
                </a:lnTo>
                <a:lnTo>
                  <a:pt x="1683976" y="543285"/>
                </a:lnTo>
                <a:lnTo>
                  <a:pt x="1700450" y="543285"/>
                </a:lnTo>
                <a:lnTo>
                  <a:pt x="1700450" y="546858"/>
                </a:lnTo>
                <a:lnTo>
                  <a:pt x="1701948" y="546858"/>
                </a:lnTo>
                <a:lnTo>
                  <a:pt x="1701948" y="547957"/>
                </a:lnTo>
                <a:lnTo>
                  <a:pt x="1710634" y="547957"/>
                </a:lnTo>
                <a:lnTo>
                  <a:pt x="1710634" y="552628"/>
                </a:lnTo>
                <a:lnTo>
                  <a:pt x="1731002" y="552628"/>
                </a:lnTo>
                <a:lnTo>
                  <a:pt x="1731002" y="575987"/>
                </a:lnTo>
                <a:lnTo>
                  <a:pt x="1732200" y="575987"/>
                </a:lnTo>
                <a:lnTo>
                  <a:pt x="1732200" y="579284"/>
                </a:lnTo>
                <a:lnTo>
                  <a:pt x="1741186" y="579284"/>
                </a:lnTo>
                <a:lnTo>
                  <a:pt x="1741186" y="570216"/>
                </a:lnTo>
                <a:lnTo>
                  <a:pt x="1736094" y="570216"/>
                </a:lnTo>
                <a:lnTo>
                  <a:pt x="1736094" y="559499"/>
                </a:lnTo>
                <a:lnTo>
                  <a:pt x="1748675" y="559499"/>
                </a:lnTo>
                <a:lnTo>
                  <a:pt x="1748675" y="563071"/>
                </a:lnTo>
                <a:lnTo>
                  <a:pt x="1752569" y="563071"/>
                </a:lnTo>
                <a:lnTo>
                  <a:pt x="1752569" y="570216"/>
                </a:lnTo>
                <a:lnTo>
                  <a:pt x="1756463" y="570216"/>
                </a:lnTo>
                <a:lnTo>
                  <a:pt x="1756463" y="574613"/>
                </a:lnTo>
                <a:lnTo>
                  <a:pt x="1758859" y="574613"/>
                </a:lnTo>
                <a:lnTo>
                  <a:pt x="1758859" y="575987"/>
                </a:lnTo>
                <a:lnTo>
                  <a:pt x="1762753" y="575987"/>
                </a:lnTo>
                <a:lnTo>
                  <a:pt x="1762753" y="583956"/>
                </a:lnTo>
                <a:lnTo>
                  <a:pt x="1758859" y="583956"/>
                </a:lnTo>
                <a:lnTo>
                  <a:pt x="1758859" y="591101"/>
                </a:lnTo>
                <a:lnTo>
                  <a:pt x="1762753" y="591101"/>
                </a:lnTo>
                <a:lnTo>
                  <a:pt x="1762753" y="594399"/>
                </a:lnTo>
                <a:lnTo>
                  <a:pt x="1766647" y="594399"/>
                </a:lnTo>
                <a:lnTo>
                  <a:pt x="1766647" y="591101"/>
                </a:lnTo>
                <a:lnTo>
                  <a:pt x="1771439" y="587528"/>
                </a:lnTo>
                <a:lnTo>
                  <a:pt x="1783121" y="587528"/>
                </a:lnTo>
                <a:lnTo>
                  <a:pt x="1785517" y="583956"/>
                </a:lnTo>
                <a:lnTo>
                  <a:pt x="1785517" y="575987"/>
                </a:lnTo>
                <a:lnTo>
                  <a:pt x="1796900" y="575987"/>
                </a:lnTo>
                <a:lnTo>
                  <a:pt x="1796900" y="574613"/>
                </a:lnTo>
                <a:lnTo>
                  <a:pt x="1796900" y="575987"/>
                </a:lnTo>
                <a:lnTo>
                  <a:pt x="1800794" y="575987"/>
                </a:lnTo>
                <a:lnTo>
                  <a:pt x="1796900" y="575987"/>
                </a:lnTo>
                <a:lnTo>
                  <a:pt x="1796900" y="579284"/>
                </a:lnTo>
                <a:lnTo>
                  <a:pt x="1800794" y="579284"/>
                </a:lnTo>
                <a:lnTo>
                  <a:pt x="1800794" y="575987"/>
                </a:lnTo>
                <a:lnTo>
                  <a:pt x="1813374" y="575987"/>
                </a:lnTo>
                <a:lnTo>
                  <a:pt x="1813374" y="579284"/>
                </a:lnTo>
                <a:lnTo>
                  <a:pt x="1816070" y="579284"/>
                </a:lnTo>
                <a:lnTo>
                  <a:pt x="1816070" y="583956"/>
                </a:lnTo>
                <a:lnTo>
                  <a:pt x="1819664" y="583956"/>
                </a:lnTo>
                <a:lnTo>
                  <a:pt x="1819664" y="587528"/>
                </a:lnTo>
                <a:lnTo>
                  <a:pt x="1823558" y="587528"/>
                </a:lnTo>
                <a:lnTo>
                  <a:pt x="1823558" y="575987"/>
                </a:lnTo>
                <a:lnTo>
                  <a:pt x="1827452" y="575987"/>
                </a:lnTo>
                <a:lnTo>
                  <a:pt x="1827452" y="574613"/>
                </a:lnTo>
                <a:lnTo>
                  <a:pt x="1831046" y="574613"/>
                </a:lnTo>
                <a:lnTo>
                  <a:pt x="1831046" y="575987"/>
                </a:lnTo>
                <a:lnTo>
                  <a:pt x="1836139" y="575987"/>
                </a:lnTo>
                <a:lnTo>
                  <a:pt x="1840032" y="574613"/>
                </a:lnTo>
                <a:lnTo>
                  <a:pt x="1836139" y="574613"/>
                </a:lnTo>
                <a:lnTo>
                  <a:pt x="1836139" y="566643"/>
                </a:lnTo>
                <a:lnTo>
                  <a:pt x="1831046" y="566643"/>
                </a:lnTo>
                <a:lnTo>
                  <a:pt x="1836139" y="566643"/>
                </a:lnTo>
                <a:lnTo>
                  <a:pt x="1836139" y="563071"/>
                </a:lnTo>
                <a:lnTo>
                  <a:pt x="1840032" y="563071"/>
                </a:lnTo>
                <a:lnTo>
                  <a:pt x="1840032" y="559499"/>
                </a:lnTo>
                <a:lnTo>
                  <a:pt x="1865493" y="559499"/>
                </a:lnTo>
                <a:lnTo>
                  <a:pt x="1865493" y="563071"/>
                </a:lnTo>
                <a:lnTo>
                  <a:pt x="1867889" y="563071"/>
                </a:lnTo>
                <a:lnTo>
                  <a:pt x="1867889" y="566643"/>
                </a:lnTo>
                <a:lnTo>
                  <a:pt x="1875677" y="566643"/>
                </a:lnTo>
                <a:lnTo>
                  <a:pt x="1875677" y="563071"/>
                </a:lnTo>
                <a:lnTo>
                  <a:pt x="1871783" y="563071"/>
                </a:lnTo>
                <a:lnTo>
                  <a:pt x="1871783" y="556201"/>
                </a:lnTo>
                <a:lnTo>
                  <a:pt x="1867889" y="556201"/>
                </a:lnTo>
                <a:lnTo>
                  <a:pt x="1867889" y="543285"/>
                </a:lnTo>
                <a:lnTo>
                  <a:pt x="1875677" y="543285"/>
                </a:lnTo>
                <a:lnTo>
                  <a:pt x="1875677" y="546858"/>
                </a:lnTo>
                <a:lnTo>
                  <a:pt x="1880769" y="546858"/>
                </a:lnTo>
                <a:lnTo>
                  <a:pt x="1884363" y="547957"/>
                </a:lnTo>
                <a:lnTo>
                  <a:pt x="1884363" y="552628"/>
                </a:lnTo>
                <a:lnTo>
                  <a:pt x="1888257" y="552628"/>
                </a:lnTo>
                <a:lnTo>
                  <a:pt x="1888257" y="556201"/>
                </a:lnTo>
                <a:lnTo>
                  <a:pt x="1892151" y="556201"/>
                </a:lnTo>
                <a:lnTo>
                  <a:pt x="1895746" y="552606"/>
                </a:lnTo>
                <a:lnTo>
                  <a:pt x="1898441" y="547957"/>
                </a:lnTo>
                <a:lnTo>
                  <a:pt x="1902036" y="546858"/>
                </a:lnTo>
                <a:lnTo>
                  <a:pt x="1905930" y="546858"/>
                </a:lnTo>
                <a:lnTo>
                  <a:pt x="1911022" y="547957"/>
                </a:lnTo>
                <a:lnTo>
                  <a:pt x="1914916" y="547957"/>
                </a:lnTo>
                <a:lnTo>
                  <a:pt x="1914916" y="563071"/>
                </a:lnTo>
                <a:lnTo>
                  <a:pt x="1918810" y="563071"/>
                </a:lnTo>
                <a:lnTo>
                  <a:pt x="1918810" y="566643"/>
                </a:lnTo>
                <a:lnTo>
                  <a:pt x="1925100" y="566643"/>
                </a:lnTo>
                <a:lnTo>
                  <a:pt x="1928694" y="563049"/>
                </a:lnTo>
                <a:lnTo>
                  <a:pt x="1932588" y="563049"/>
                </a:lnTo>
                <a:lnTo>
                  <a:pt x="1932588" y="566643"/>
                </a:lnTo>
                <a:lnTo>
                  <a:pt x="1936482" y="566643"/>
                </a:lnTo>
                <a:lnTo>
                  <a:pt x="1936482" y="574613"/>
                </a:lnTo>
                <a:lnTo>
                  <a:pt x="1949063" y="574613"/>
                </a:lnTo>
                <a:lnTo>
                  <a:pt x="1950261" y="575987"/>
                </a:lnTo>
                <a:lnTo>
                  <a:pt x="1959247" y="575987"/>
                </a:lnTo>
                <a:lnTo>
                  <a:pt x="1963141" y="579284"/>
                </a:lnTo>
                <a:lnTo>
                  <a:pt x="1966735" y="583956"/>
                </a:lnTo>
                <a:lnTo>
                  <a:pt x="1963141" y="583956"/>
                </a:lnTo>
                <a:lnTo>
                  <a:pt x="1963141" y="587528"/>
                </a:lnTo>
                <a:lnTo>
                  <a:pt x="1959247" y="587528"/>
                </a:lnTo>
                <a:lnTo>
                  <a:pt x="1959247" y="594399"/>
                </a:lnTo>
                <a:lnTo>
                  <a:pt x="1970629" y="594399"/>
                </a:lnTo>
                <a:lnTo>
                  <a:pt x="1970629" y="591101"/>
                </a:lnTo>
                <a:lnTo>
                  <a:pt x="1975721" y="591101"/>
                </a:lnTo>
                <a:lnTo>
                  <a:pt x="1975721" y="600444"/>
                </a:lnTo>
                <a:lnTo>
                  <a:pt x="1970629" y="600444"/>
                </a:lnTo>
                <a:lnTo>
                  <a:pt x="1970629" y="607314"/>
                </a:lnTo>
                <a:lnTo>
                  <a:pt x="1975721" y="611986"/>
                </a:lnTo>
                <a:lnTo>
                  <a:pt x="1980813" y="611986"/>
                </a:lnTo>
                <a:lnTo>
                  <a:pt x="1980813" y="615558"/>
                </a:lnTo>
                <a:lnTo>
                  <a:pt x="1980813" y="611986"/>
                </a:lnTo>
                <a:lnTo>
                  <a:pt x="1993394" y="611986"/>
                </a:lnTo>
                <a:lnTo>
                  <a:pt x="1993394" y="607314"/>
                </a:lnTo>
                <a:lnTo>
                  <a:pt x="1997287" y="607314"/>
                </a:lnTo>
                <a:lnTo>
                  <a:pt x="1997287" y="603742"/>
                </a:lnTo>
                <a:lnTo>
                  <a:pt x="1993394" y="603742"/>
                </a:lnTo>
                <a:lnTo>
                  <a:pt x="1993394" y="600444"/>
                </a:lnTo>
                <a:lnTo>
                  <a:pt x="1980813" y="600444"/>
                </a:lnTo>
                <a:lnTo>
                  <a:pt x="1980813" y="597971"/>
                </a:lnTo>
                <a:lnTo>
                  <a:pt x="1997287" y="597971"/>
                </a:lnTo>
                <a:lnTo>
                  <a:pt x="1997287" y="600444"/>
                </a:lnTo>
                <a:lnTo>
                  <a:pt x="2001181" y="600444"/>
                </a:lnTo>
                <a:lnTo>
                  <a:pt x="2001181" y="603742"/>
                </a:lnTo>
                <a:lnTo>
                  <a:pt x="2004776" y="607337"/>
                </a:lnTo>
                <a:lnTo>
                  <a:pt x="2007472" y="611986"/>
                </a:lnTo>
                <a:lnTo>
                  <a:pt x="2011366" y="611986"/>
                </a:lnTo>
                <a:lnTo>
                  <a:pt x="2011366" y="607314"/>
                </a:lnTo>
                <a:lnTo>
                  <a:pt x="2014960" y="607314"/>
                </a:lnTo>
                <a:lnTo>
                  <a:pt x="2014960" y="603742"/>
                </a:lnTo>
                <a:lnTo>
                  <a:pt x="2020052" y="603742"/>
                </a:lnTo>
                <a:lnTo>
                  <a:pt x="2020052" y="607314"/>
                </a:lnTo>
                <a:lnTo>
                  <a:pt x="2023946" y="611986"/>
                </a:lnTo>
                <a:lnTo>
                  <a:pt x="2023946" y="618856"/>
                </a:lnTo>
                <a:lnTo>
                  <a:pt x="2027840" y="622428"/>
                </a:lnTo>
                <a:lnTo>
                  <a:pt x="2031434" y="624627"/>
                </a:lnTo>
                <a:lnTo>
                  <a:pt x="2034130" y="624627"/>
                </a:lnTo>
                <a:lnTo>
                  <a:pt x="2034130" y="622428"/>
                </a:lnTo>
                <a:lnTo>
                  <a:pt x="2037724" y="622428"/>
                </a:lnTo>
                <a:lnTo>
                  <a:pt x="2037724" y="618856"/>
                </a:lnTo>
                <a:lnTo>
                  <a:pt x="2041618" y="618856"/>
                </a:lnTo>
                <a:lnTo>
                  <a:pt x="2041618" y="615558"/>
                </a:lnTo>
                <a:lnTo>
                  <a:pt x="2054199" y="615558"/>
                </a:lnTo>
                <a:lnTo>
                  <a:pt x="2058093" y="618856"/>
                </a:lnTo>
                <a:lnTo>
                  <a:pt x="2064383" y="618856"/>
                </a:lnTo>
                <a:lnTo>
                  <a:pt x="2064383" y="624627"/>
                </a:lnTo>
                <a:lnTo>
                  <a:pt x="2058093" y="624627"/>
                </a:lnTo>
                <a:lnTo>
                  <a:pt x="2054199" y="628199"/>
                </a:lnTo>
                <a:lnTo>
                  <a:pt x="2050604" y="628199"/>
                </a:lnTo>
                <a:lnTo>
                  <a:pt x="2050604" y="635344"/>
                </a:lnTo>
                <a:lnTo>
                  <a:pt x="2068277" y="635344"/>
                </a:lnTo>
                <a:lnTo>
                  <a:pt x="2068277" y="631772"/>
                </a:lnTo>
                <a:lnTo>
                  <a:pt x="2072171" y="628199"/>
                </a:lnTo>
                <a:lnTo>
                  <a:pt x="2079659" y="628199"/>
                </a:lnTo>
                <a:lnTo>
                  <a:pt x="2084751" y="631772"/>
                </a:lnTo>
                <a:lnTo>
                  <a:pt x="2084751" y="638642"/>
                </a:lnTo>
                <a:lnTo>
                  <a:pt x="2088645" y="643313"/>
                </a:lnTo>
                <a:lnTo>
                  <a:pt x="2088645" y="656229"/>
                </a:lnTo>
                <a:lnTo>
                  <a:pt x="2094935" y="656229"/>
                </a:lnTo>
                <a:lnTo>
                  <a:pt x="2094935" y="652657"/>
                </a:lnTo>
                <a:lnTo>
                  <a:pt x="2098829" y="652657"/>
                </a:lnTo>
                <a:lnTo>
                  <a:pt x="2098829" y="650458"/>
                </a:lnTo>
                <a:lnTo>
                  <a:pt x="2098829" y="652657"/>
                </a:lnTo>
                <a:lnTo>
                  <a:pt x="2102424" y="652657"/>
                </a:lnTo>
                <a:lnTo>
                  <a:pt x="2106318" y="656229"/>
                </a:lnTo>
                <a:lnTo>
                  <a:pt x="2106318" y="659527"/>
                </a:lnTo>
                <a:lnTo>
                  <a:pt x="2102424" y="663099"/>
                </a:lnTo>
                <a:lnTo>
                  <a:pt x="2102424" y="666672"/>
                </a:lnTo>
                <a:lnTo>
                  <a:pt x="2110212" y="666672"/>
                </a:lnTo>
                <a:lnTo>
                  <a:pt x="2110212" y="671343"/>
                </a:lnTo>
                <a:lnTo>
                  <a:pt x="2115304" y="671343"/>
                </a:lnTo>
                <a:lnTo>
                  <a:pt x="2115304" y="666672"/>
                </a:lnTo>
                <a:lnTo>
                  <a:pt x="2118898" y="666672"/>
                </a:lnTo>
                <a:lnTo>
                  <a:pt x="2118898" y="656229"/>
                </a:lnTo>
                <a:lnTo>
                  <a:pt x="2123990" y="656229"/>
                </a:lnTo>
                <a:lnTo>
                  <a:pt x="2129082" y="659527"/>
                </a:lnTo>
                <a:lnTo>
                  <a:pt x="2129082" y="679313"/>
                </a:lnTo>
                <a:lnTo>
                  <a:pt x="2132976" y="683984"/>
                </a:lnTo>
                <a:lnTo>
                  <a:pt x="2129082" y="683984"/>
                </a:lnTo>
                <a:lnTo>
                  <a:pt x="2129082" y="691129"/>
                </a:lnTo>
                <a:lnTo>
                  <a:pt x="2123990" y="691129"/>
                </a:lnTo>
                <a:lnTo>
                  <a:pt x="2123990" y="694427"/>
                </a:lnTo>
                <a:lnTo>
                  <a:pt x="2110212" y="712014"/>
                </a:lnTo>
                <a:lnTo>
                  <a:pt x="2106318" y="718884"/>
                </a:lnTo>
                <a:lnTo>
                  <a:pt x="2089843" y="743342"/>
                </a:lnTo>
                <a:lnTo>
                  <a:pt x="2088645" y="743342"/>
                </a:lnTo>
                <a:lnTo>
                  <a:pt x="2088645" y="750487"/>
                </a:lnTo>
                <a:lnTo>
                  <a:pt x="2084751" y="752685"/>
                </a:lnTo>
                <a:lnTo>
                  <a:pt x="2079659" y="756257"/>
                </a:lnTo>
                <a:lnTo>
                  <a:pt x="2079659" y="759830"/>
                </a:lnTo>
                <a:lnTo>
                  <a:pt x="2075765" y="759830"/>
                </a:lnTo>
                <a:lnTo>
                  <a:pt x="2075765" y="766700"/>
                </a:lnTo>
                <a:lnTo>
                  <a:pt x="2072171" y="766700"/>
                </a:lnTo>
                <a:lnTo>
                  <a:pt x="2072171" y="771372"/>
                </a:lnTo>
                <a:lnTo>
                  <a:pt x="2068277" y="774944"/>
                </a:lnTo>
                <a:lnTo>
                  <a:pt x="2068277" y="778242"/>
                </a:lnTo>
                <a:lnTo>
                  <a:pt x="2064383" y="778242"/>
                </a:lnTo>
                <a:lnTo>
                  <a:pt x="2064383" y="780715"/>
                </a:lnTo>
                <a:lnTo>
                  <a:pt x="2061987" y="780715"/>
                </a:lnTo>
                <a:lnTo>
                  <a:pt x="2061987" y="787585"/>
                </a:lnTo>
                <a:lnTo>
                  <a:pt x="2058093" y="787585"/>
                </a:lnTo>
                <a:lnTo>
                  <a:pt x="2058093" y="791157"/>
                </a:lnTo>
                <a:lnTo>
                  <a:pt x="2054199" y="794730"/>
                </a:lnTo>
                <a:lnTo>
                  <a:pt x="2054199" y="798027"/>
                </a:lnTo>
                <a:lnTo>
                  <a:pt x="2050604" y="798027"/>
                </a:lnTo>
                <a:lnTo>
                  <a:pt x="2050604" y="802699"/>
                </a:lnTo>
                <a:lnTo>
                  <a:pt x="2045512" y="803798"/>
                </a:lnTo>
                <a:lnTo>
                  <a:pt x="2045512" y="807371"/>
                </a:lnTo>
                <a:lnTo>
                  <a:pt x="2041618" y="807371"/>
                </a:lnTo>
                <a:lnTo>
                  <a:pt x="2041618" y="815615"/>
                </a:lnTo>
                <a:lnTo>
                  <a:pt x="2037724" y="815615"/>
                </a:lnTo>
                <a:lnTo>
                  <a:pt x="2037724" y="818912"/>
                </a:lnTo>
                <a:lnTo>
                  <a:pt x="2034130" y="822506"/>
                </a:lnTo>
                <a:lnTo>
                  <a:pt x="2034130" y="826057"/>
                </a:lnTo>
                <a:lnTo>
                  <a:pt x="2031434" y="830729"/>
                </a:lnTo>
                <a:lnTo>
                  <a:pt x="2027840" y="831828"/>
                </a:lnTo>
                <a:lnTo>
                  <a:pt x="2027840" y="835401"/>
                </a:lnTo>
                <a:lnTo>
                  <a:pt x="2023946" y="835401"/>
                </a:lnTo>
                <a:lnTo>
                  <a:pt x="2023946" y="840072"/>
                </a:lnTo>
                <a:lnTo>
                  <a:pt x="2020052" y="843370"/>
                </a:lnTo>
                <a:lnTo>
                  <a:pt x="2020052" y="846942"/>
                </a:lnTo>
                <a:lnTo>
                  <a:pt x="2014960" y="846942"/>
                </a:lnTo>
                <a:lnTo>
                  <a:pt x="2014960" y="850515"/>
                </a:lnTo>
                <a:lnTo>
                  <a:pt x="2011366" y="853812"/>
                </a:lnTo>
                <a:lnTo>
                  <a:pt x="2007472" y="856286"/>
                </a:lnTo>
                <a:lnTo>
                  <a:pt x="2007472" y="859858"/>
                </a:lnTo>
                <a:lnTo>
                  <a:pt x="2004776" y="863156"/>
                </a:lnTo>
                <a:lnTo>
                  <a:pt x="2004776" y="866728"/>
                </a:lnTo>
                <a:lnTo>
                  <a:pt x="2001181" y="866728"/>
                </a:lnTo>
                <a:lnTo>
                  <a:pt x="2001181" y="874972"/>
                </a:lnTo>
                <a:lnTo>
                  <a:pt x="1997287" y="874972"/>
                </a:lnTo>
                <a:lnTo>
                  <a:pt x="1997287" y="878270"/>
                </a:lnTo>
                <a:lnTo>
                  <a:pt x="1993394" y="880743"/>
                </a:lnTo>
                <a:lnTo>
                  <a:pt x="1993394" y="884316"/>
                </a:lnTo>
                <a:lnTo>
                  <a:pt x="1989799" y="884316"/>
                </a:lnTo>
                <a:lnTo>
                  <a:pt x="1989799" y="887613"/>
                </a:lnTo>
                <a:lnTo>
                  <a:pt x="1985905" y="891186"/>
                </a:lnTo>
                <a:lnTo>
                  <a:pt x="1985905" y="894758"/>
                </a:lnTo>
                <a:lnTo>
                  <a:pt x="1980813" y="894758"/>
                </a:lnTo>
                <a:lnTo>
                  <a:pt x="1980813" y="899430"/>
                </a:lnTo>
                <a:lnTo>
                  <a:pt x="1979615" y="902727"/>
                </a:lnTo>
                <a:lnTo>
                  <a:pt x="1979615" y="906300"/>
                </a:lnTo>
                <a:lnTo>
                  <a:pt x="1975721" y="906300"/>
                </a:lnTo>
                <a:lnTo>
                  <a:pt x="1975721" y="908498"/>
                </a:lnTo>
                <a:lnTo>
                  <a:pt x="1970629" y="912071"/>
                </a:lnTo>
                <a:lnTo>
                  <a:pt x="1966735" y="915643"/>
                </a:lnTo>
                <a:lnTo>
                  <a:pt x="1966735" y="919215"/>
                </a:lnTo>
                <a:lnTo>
                  <a:pt x="1963141" y="922513"/>
                </a:lnTo>
                <a:lnTo>
                  <a:pt x="1963141" y="926086"/>
                </a:lnTo>
                <a:lnTo>
                  <a:pt x="1959247" y="926086"/>
                </a:lnTo>
                <a:lnTo>
                  <a:pt x="1959247" y="930757"/>
                </a:lnTo>
                <a:lnTo>
                  <a:pt x="1955353" y="931856"/>
                </a:lnTo>
                <a:lnTo>
                  <a:pt x="1955353" y="935429"/>
                </a:lnTo>
                <a:lnTo>
                  <a:pt x="1950261" y="935429"/>
                </a:lnTo>
                <a:lnTo>
                  <a:pt x="1950261" y="943398"/>
                </a:lnTo>
                <a:lnTo>
                  <a:pt x="1949063" y="943398"/>
                </a:lnTo>
                <a:lnTo>
                  <a:pt x="1950261" y="943398"/>
                </a:lnTo>
                <a:lnTo>
                  <a:pt x="1950261" y="940100"/>
                </a:lnTo>
                <a:lnTo>
                  <a:pt x="1955353" y="940100"/>
                </a:lnTo>
                <a:lnTo>
                  <a:pt x="1955353" y="943398"/>
                </a:lnTo>
                <a:lnTo>
                  <a:pt x="1959247" y="943398"/>
                </a:lnTo>
                <a:lnTo>
                  <a:pt x="1963141" y="946971"/>
                </a:lnTo>
                <a:lnTo>
                  <a:pt x="1963141" y="950543"/>
                </a:lnTo>
                <a:lnTo>
                  <a:pt x="1975721" y="950543"/>
                </a:lnTo>
                <a:lnTo>
                  <a:pt x="1975721" y="954115"/>
                </a:lnTo>
                <a:lnTo>
                  <a:pt x="1980813" y="954115"/>
                </a:lnTo>
                <a:lnTo>
                  <a:pt x="1980813" y="950543"/>
                </a:lnTo>
                <a:lnTo>
                  <a:pt x="1989799" y="950543"/>
                </a:lnTo>
                <a:lnTo>
                  <a:pt x="1989799" y="954115"/>
                </a:lnTo>
                <a:lnTo>
                  <a:pt x="1993394" y="954115"/>
                </a:lnTo>
                <a:lnTo>
                  <a:pt x="1993394" y="956314"/>
                </a:lnTo>
                <a:lnTo>
                  <a:pt x="1997287" y="956314"/>
                </a:lnTo>
                <a:lnTo>
                  <a:pt x="1997287" y="959886"/>
                </a:lnTo>
                <a:lnTo>
                  <a:pt x="2001181" y="959886"/>
                </a:lnTo>
                <a:lnTo>
                  <a:pt x="2004776" y="963184"/>
                </a:lnTo>
                <a:lnTo>
                  <a:pt x="2007472" y="963184"/>
                </a:lnTo>
                <a:lnTo>
                  <a:pt x="2011366" y="959886"/>
                </a:lnTo>
                <a:lnTo>
                  <a:pt x="2020052" y="959886"/>
                </a:lnTo>
                <a:lnTo>
                  <a:pt x="2023946" y="956314"/>
                </a:lnTo>
                <a:lnTo>
                  <a:pt x="2027840" y="954115"/>
                </a:lnTo>
                <a:lnTo>
                  <a:pt x="2031434" y="950521"/>
                </a:lnTo>
                <a:lnTo>
                  <a:pt x="2041618" y="950521"/>
                </a:lnTo>
                <a:lnTo>
                  <a:pt x="2041618" y="946971"/>
                </a:lnTo>
                <a:lnTo>
                  <a:pt x="2045512" y="946971"/>
                </a:lnTo>
                <a:lnTo>
                  <a:pt x="2045512" y="943398"/>
                </a:lnTo>
                <a:lnTo>
                  <a:pt x="2050604" y="943398"/>
                </a:lnTo>
                <a:lnTo>
                  <a:pt x="2058093" y="946971"/>
                </a:lnTo>
                <a:lnTo>
                  <a:pt x="2061987" y="946971"/>
                </a:lnTo>
                <a:lnTo>
                  <a:pt x="2064383" y="950543"/>
                </a:lnTo>
                <a:lnTo>
                  <a:pt x="2068277" y="950543"/>
                </a:lnTo>
                <a:lnTo>
                  <a:pt x="2068277" y="954115"/>
                </a:lnTo>
                <a:lnTo>
                  <a:pt x="2072171" y="954115"/>
                </a:lnTo>
                <a:lnTo>
                  <a:pt x="2072171" y="963184"/>
                </a:lnTo>
                <a:lnTo>
                  <a:pt x="2075765" y="963184"/>
                </a:lnTo>
                <a:lnTo>
                  <a:pt x="2079659" y="967856"/>
                </a:lnTo>
                <a:lnTo>
                  <a:pt x="2084751" y="971428"/>
                </a:lnTo>
                <a:lnTo>
                  <a:pt x="2089843" y="971428"/>
                </a:lnTo>
                <a:lnTo>
                  <a:pt x="2089843" y="975000"/>
                </a:lnTo>
                <a:lnTo>
                  <a:pt x="2094935" y="975000"/>
                </a:lnTo>
                <a:lnTo>
                  <a:pt x="2094935" y="981871"/>
                </a:lnTo>
                <a:lnTo>
                  <a:pt x="2098829" y="984344"/>
                </a:lnTo>
                <a:lnTo>
                  <a:pt x="2098829" y="991214"/>
                </a:lnTo>
                <a:lnTo>
                  <a:pt x="2102424" y="991214"/>
                </a:lnTo>
                <a:lnTo>
                  <a:pt x="2102424" y="994786"/>
                </a:lnTo>
                <a:lnTo>
                  <a:pt x="2106318" y="994786"/>
                </a:lnTo>
                <a:lnTo>
                  <a:pt x="2106318" y="999458"/>
                </a:lnTo>
                <a:lnTo>
                  <a:pt x="2110212" y="1002756"/>
                </a:lnTo>
                <a:lnTo>
                  <a:pt x="2110212" y="1006328"/>
                </a:lnTo>
                <a:lnTo>
                  <a:pt x="2115304" y="1006328"/>
                </a:lnTo>
                <a:lnTo>
                  <a:pt x="2115304" y="1008526"/>
                </a:lnTo>
                <a:lnTo>
                  <a:pt x="2118898" y="1008526"/>
                </a:lnTo>
                <a:lnTo>
                  <a:pt x="2120396" y="1012099"/>
                </a:lnTo>
                <a:lnTo>
                  <a:pt x="2123990" y="1012099"/>
                </a:lnTo>
                <a:lnTo>
                  <a:pt x="2123990" y="1015671"/>
                </a:lnTo>
                <a:lnTo>
                  <a:pt x="2129082" y="1015671"/>
                </a:lnTo>
                <a:lnTo>
                  <a:pt x="2129082" y="1019244"/>
                </a:lnTo>
                <a:lnTo>
                  <a:pt x="2132976" y="1022541"/>
                </a:lnTo>
                <a:lnTo>
                  <a:pt x="2132976" y="1027213"/>
                </a:lnTo>
                <a:lnTo>
                  <a:pt x="2136870" y="1027213"/>
                </a:lnTo>
                <a:lnTo>
                  <a:pt x="2136870" y="1030785"/>
                </a:lnTo>
                <a:lnTo>
                  <a:pt x="2140464" y="1030785"/>
                </a:lnTo>
                <a:lnTo>
                  <a:pt x="2140464" y="1034358"/>
                </a:lnTo>
                <a:lnTo>
                  <a:pt x="2144358" y="1034358"/>
                </a:lnTo>
                <a:lnTo>
                  <a:pt x="2144358" y="1035457"/>
                </a:lnTo>
                <a:lnTo>
                  <a:pt x="2147054" y="1035457"/>
                </a:lnTo>
                <a:lnTo>
                  <a:pt x="2147054" y="1040129"/>
                </a:lnTo>
                <a:lnTo>
                  <a:pt x="2150649" y="1040129"/>
                </a:lnTo>
                <a:lnTo>
                  <a:pt x="2150649" y="1043426"/>
                </a:lnTo>
                <a:lnTo>
                  <a:pt x="2154542" y="1043426"/>
                </a:lnTo>
                <a:lnTo>
                  <a:pt x="2154542" y="1046999"/>
                </a:lnTo>
                <a:lnTo>
                  <a:pt x="2159635" y="1046999"/>
                </a:lnTo>
                <a:lnTo>
                  <a:pt x="2159635" y="1071456"/>
                </a:lnTo>
                <a:lnTo>
                  <a:pt x="2154542" y="1071456"/>
                </a:lnTo>
                <a:lnTo>
                  <a:pt x="2154542" y="1075029"/>
                </a:lnTo>
                <a:lnTo>
                  <a:pt x="2150649" y="1075029"/>
                </a:lnTo>
                <a:lnTo>
                  <a:pt x="2150649" y="1078326"/>
                </a:lnTo>
                <a:lnTo>
                  <a:pt x="2147054" y="1078326"/>
                </a:lnTo>
                <a:lnTo>
                  <a:pt x="2147054" y="1081899"/>
                </a:lnTo>
                <a:lnTo>
                  <a:pt x="2140464" y="1081899"/>
                </a:lnTo>
                <a:lnTo>
                  <a:pt x="2140464" y="1084372"/>
                </a:lnTo>
                <a:lnTo>
                  <a:pt x="2136870" y="1084372"/>
                </a:lnTo>
                <a:lnTo>
                  <a:pt x="2136870" y="1087670"/>
                </a:lnTo>
                <a:lnTo>
                  <a:pt x="2132976" y="1087670"/>
                </a:lnTo>
                <a:lnTo>
                  <a:pt x="2132976" y="1078326"/>
                </a:lnTo>
                <a:lnTo>
                  <a:pt x="2129082" y="1078326"/>
                </a:lnTo>
                <a:lnTo>
                  <a:pt x="2129082" y="1075029"/>
                </a:lnTo>
                <a:lnTo>
                  <a:pt x="2120396" y="1075029"/>
                </a:lnTo>
                <a:lnTo>
                  <a:pt x="2120396" y="1071456"/>
                </a:lnTo>
                <a:lnTo>
                  <a:pt x="2132976" y="1071456"/>
                </a:lnTo>
                <a:lnTo>
                  <a:pt x="2132976" y="1067884"/>
                </a:lnTo>
                <a:lnTo>
                  <a:pt x="2118898" y="1067884"/>
                </a:lnTo>
                <a:lnTo>
                  <a:pt x="2118898" y="1059915"/>
                </a:lnTo>
                <a:lnTo>
                  <a:pt x="2115304" y="1059915"/>
                </a:lnTo>
                <a:lnTo>
                  <a:pt x="2115304" y="1067884"/>
                </a:lnTo>
                <a:lnTo>
                  <a:pt x="2110212" y="1067884"/>
                </a:lnTo>
                <a:lnTo>
                  <a:pt x="2110212" y="1063212"/>
                </a:lnTo>
                <a:lnTo>
                  <a:pt x="2102424" y="1063212"/>
                </a:lnTo>
                <a:lnTo>
                  <a:pt x="2102424" y="1067884"/>
                </a:lnTo>
                <a:lnTo>
                  <a:pt x="2098829" y="1067884"/>
                </a:lnTo>
                <a:lnTo>
                  <a:pt x="2098829" y="1075029"/>
                </a:lnTo>
                <a:lnTo>
                  <a:pt x="2102424" y="1075029"/>
                </a:lnTo>
                <a:lnTo>
                  <a:pt x="2102424" y="1078326"/>
                </a:lnTo>
                <a:lnTo>
                  <a:pt x="2094935" y="1078326"/>
                </a:lnTo>
                <a:lnTo>
                  <a:pt x="2094935" y="1084372"/>
                </a:lnTo>
                <a:lnTo>
                  <a:pt x="2089843" y="1084372"/>
                </a:lnTo>
                <a:lnTo>
                  <a:pt x="2089843" y="1081899"/>
                </a:lnTo>
                <a:lnTo>
                  <a:pt x="2088645" y="1078326"/>
                </a:lnTo>
                <a:lnTo>
                  <a:pt x="2088645" y="1067884"/>
                </a:lnTo>
                <a:lnTo>
                  <a:pt x="2084751" y="1067884"/>
                </a:lnTo>
                <a:lnTo>
                  <a:pt x="2084751" y="1075029"/>
                </a:lnTo>
                <a:lnTo>
                  <a:pt x="2075765" y="1075029"/>
                </a:lnTo>
                <a:lnTo>
                  <a:pt x="2075765" y="1071456"/>
                </a:lnTo>
                <a:lnTo>
                  <a:pt x="2072171" y="1071456"/>
                </a:lnTo>
                <a:lnTo>
                  <a:pt x="2072171" y="1067884"/>
                </a:lnTo>
                <a:lnTo>
                  <a:pt x="2075765" y="1067884"/>
                </a:lnTo>
                <a:lnTo>
                  <a:pt x="2075765" y="1063212"/>
                </a:lnTo>
                <a:lnTo>
                  <a:pt x="2068277" y="1063212"/>
                </a:lnTo>
                <a:lnTo>
                  <a:pt x="2068277" y="1067884"/>
                </a:lnTo>
                <a:lnTo>
                  <a:pt x="2064383" y="1067884"/>
                </a:lnTo>
                <a:lnTo>
                  <a:pt x="2064383" y="1063212"/>
                </a:lnTo>
                <a:lnTo>
                  <a:pt x="2068277" y="1063212"/>
                </a:lnTo>
                <a:lnTo>
                  <a:pt x="2064383" y="1063212"/>
                </a:lnTo>
                <a:lnTo>
                  <a:pt x="2064383" y="1059915"/>
                </a:lnTo>
                <a:lnTo>
                  <a:pt x="2061987" y="1059915"/>
                </a:lnTo>
                <a:lnTo>
                  <a:pt x="2061987" y="1054144"/>
                </a:lnTo>
                <a:lnTo>
                  <a:pt x="2068277" y="1054144"/>
                </a:lnTo>
                <a:lnTo>
                  <a:pt x="2068277" y="1046999"/>
                </a:lnTo>
                <a:lnTo>
                  <a:pt x="2064383" y="1046999"/>
                </a:lnTo>
                <a:lnTo>
                  <a:pt x="2064383" y="1034358"/>
                </a:lnTo>
                <a:lnTo>
                  <a:pt x="2058093" y="1034358"/>
                </a:lnTo>
                <a:lnTo>
                  <a:pt x="2058093" y="1030785"/>
                </a:lnTo>
                <a:lnTo>
                  <a:pt x="2054199" y="1030785"/>
                </a:lnTo>
                <a:lnTo>
                  <a:pt x="2054199" y="1040129"/>
                </a:lnTo>
                <a:lnTo>
                  <a:pt x="2050604" y="1040129"/>
                </a:lnTo>
                <a:lnTo>
                  <a:pt x="2050604" y="1035457"/>
                </a:lnTo>
                <a:lnTo>
                  <a:pt x="2045512" y="1035457"/>
                </a:lnTo>
                <a:lnTo>
                  <a:pt x="2045512" y="1030785"/>
                </a:lnTo>
                <a:lnTo>
                  <a:pt x="2041618" y="1030785"/>
                </a:lnTo>
                <a:lnTo>
                  <a:pt x="2037724" y="1027213"/>
                </a:lnTo>
                <a:lnTo>
                  <a:pt x="2037724" y="1030785"/>
                </a:lnTo>
                <a:lnTo>
                  <a:pt x="2027840" y="1030785"/>
                </a:lnTo>
                <a:lnTo>
                  <a:pt x="2027840" y="1027213"/>
                </a:lnTo>
                <a:lnTo>
                  <a:pt x="2023946" y="1027213"/>
                </a:lnTo>
                <a:lnTo>
                  <a:pt x="2023946" y="1030785"/>
                </a:lnTo>
                <a:lnTo>
                  <a:pt x="2027840" y="1034358"/>
                </a:lnTo>
                <a:lnTo>
                  <a:pt x="2027840" y="1035457"/>
                </a:lnTo>
                <a:lnTo>
                  <a:pt x="2023946" y="1035457"/>
                </a:lnTo>
                <a:lnTo>
                  <a:pt x="2023946" y="1034358"/>
                </a:lnTo>
                <a:lnTo>
                  <a:pt x="2020052" y="1034358"/>
                </a:lnTo>
                <a:lnTo>
                  <a:pt x="2020052" y="1040129"/>
                </a:lnTo>
                <a:lnTo>
                  <a:pt x="2014960" y="1040129"/>
                </a:lnTo>
                <a:lnTo>
                  <a:pt x="2014960" y="1034358"/>
                </a:lnTo>
                <a:lnTo>
                  <a:pt x="2011366" y="1034358"/>
                </a:lnTo>
                <a:lnTo>
                  <a:pt x="2011366" y="1040129"/>
                </a:lnTo>
                <a:lnTo>
                  <a:pt x="2007472" y="1040129"/>
                </a:lnTo>
                <a:lnTo>
                  <a:pt x="2007472" y="1043426"/>
                </a:lnTo>
                <a:lnTo>
                  <a:pt x="2004776" y="1043426"/>
                </a:lnTo>
                <a:lnTo>
                  <a:pt x="2004776" y="1035457"/>
                </a:lnTo>
                <a:lnTo>
                  <a:pt x="2007472" y="1035457"/>
                </a:lnTo>
                <a:lnTo>
                  <a:pt x="2007472" y="1034358"/>
                </a:lnTo>
                <a:lnTo>
                  <a:pt x="2004776" y="1034358"/>
                </a:lnTo>
                <a:lnTo>
                  <a:pt x="2004776" y="1030785"/>
                </a:lnTo>
                <a:lnTo>
                  <a:pt x="1993394" y="1030785"/>
                </a:lnTo>
                <a:lnTo>
                  <a:pt x="1997287" y="1030785"/>
                </a:lnTo>
                <a:lnTo>
                  <a:pt x="1997287" y="1034358"/>
                </a:lnTo>
                <a:lnTo>
                  <a:pt x="1993394" y="1034358"/>
                </a:lnTo>
                <a:lnTo>
                  <a:pt x="1993394" y="1046999"/>
                </a:lnTo>
                <a:lnTo>
                  <a:pt x="1985905" y="1046999"/>
                </a:lnTo>
                <a:lnTo>
                  <a:pt x="1985905" y="1043426"/>
                </a:lnTo>
                <a:lnTo>
                  <a:pt x="1989799" y="1043426"/>
                </a:lnTo>
                <a:lnTo>
                  <a:pt x="1989799" y="1035457"/>
                </a:lnTo>
                <a:lnTo>
                  <a:pt x="1985905" y="1035457"/>
                </a:lnTo>
                <a:lnTo>
                  <a:pt x="1985905" y="1040129"/>
                </a:lnTo>
                <a:lnTo>
                  <a:pt x="1979615" y="1040129"/>
                </a:lnTo>
                <a:lnTo>
                  <a:pt x="1979615" y="1043426"/>
                </a:lnTo>
                <a:lnTo>
                  <a:pt x="1975721" y="1043426"/>
                </a:lnTo>
                <a:lnTo>
                  <a:pt x="1975721" y="1040129"/>
                </a:lnTo>
                <a:lnTo>
                  <a:pt x="1970629" y="1040129"/>
                </a:lnTo>
                <a:lnTo>
                  <a:pt x="1970629" y="1034358"/>
                </a:lnTo>
                <a:lnTo>
                  <a:pt x="1975721" y="1034358"/>
                </a:lnTo>
                <a:lnTo>
                  <a:pt x="1975721" y="1027213"/>
                </a:lnTo>
                <a:lnTo>
                  <a:pt x="1966735" y="1027213"/>
                </a:lnTo>
                <a:lnTo>
                  <a:pt x="1966735" y="1035457"/>
                </a:lnTo>
                <a:lnTo>
                  <a:pt x="1966735" y="1034358"/>
                </a:lnTo>
                <a:lnTo>
                  <a:pt x="1963141" y="1034358"/>
                </a:lnTo>
                <a:lnTo>
                  <a:pt x="1963141" y="1030785"/>
                </a:lnTo>
                <a:lnTo>
                  <a:pt x="1959247" y="1030785"/>
                </a:lnTo>
                <a:lnTo>
                  <a:pt x="1959247" y="1034358"/>
                </a:lnTo>
                <a:lnTo>
                  <a:pt x="1963141" y="1034358"/>
                </a:lnTo>
                <a:lnTo>
                  <a:pt x="1963141" y="1040129"/>
                </a:lnTo>
                <a:lnTo>
                  <a:pt x="1959247" y="1040129"/>
                </a:lnTo>
                <a:lnTo>
                  <a:pt x="1959247" y="1046999"/>
                </a:lnTo>
                <a:lnTo>
                  <a:pt x="1955353" y="1046999"/>
                </a:lnTo>
                <a:lnTo>
                  <a:pt x="1955353" y="1040129"/>
                </a:lnTo>
                <a:lnTo>
                  <a:pt x="1945169" y="1040129"/>
                </a:lnTo>
                <a:lnTo>
                  <a:pt x="1945169" y="1035457"/>
                </a:lnTo>
                <a:lnTo>
                  <a:pt x="1940077" y="1035457"/>
                </a:lnTo>
                <a:lnTo>
                  <a:pt x="1940077" y="1034358"/>
                </a:lnTo>
                <a:lnTo>
                  <a:pt x="1932588" y="1034358"/>
                </a:lnTo>
                <a:lnTo>
                  <a:pt x="1932588" y="1035457"/>
                </a:lnTo>
                <a:lnTo>
                  <a:pt x="1928694" y="1040129"/>
                </a:lnTo>
                <a:lnTo>
                  <a:pt x="1925100" y="1040129"/>
                </a:lnTo>
                <a:lnTo>
                  <a:pt x="1925100" y="1043426"/>
                </a:lnTo>
                <a:lnTo>
                  <a:pt x="1918810" y="1043426"/>
                </a:lnTo>
                <a:lnTo>
                  <a:pt x="1918810" y="1046999"/>
                </a:lnTo>
                <a:lnTo>
                  <a:pt x="1914916" y="1046999"/>
                </a:lnTo>
                <a:lnTo>
                  <a:pt x="1914916" y="1050571"/>
                </a:lnTo>
                <a:lnTo>
                  <a:pt x="1911022" y="1050571"/>
                </a:lnTo>
                <a:lnTo>
                  <a:pt x="1922404" y="1050571"/>
                </a:lnTo>
                <a:lnTo>
                  <a:pt x="1918810" y="1050571"/>
                </a:lnTo>
                <a:lnTo>
                  <a:pt x="1918810" y="1058815"/>
                </a:lnTo>
                <a:lnTo>
                  <a:pt x="1905930" y="1058815"/>
                </a:lnTo>
                <a:lnTo>
                  <a:pt x="1905930" y="1059915"/>
                </a:lnTo>
                <a:lnTo>
                  <a:pt x="1914916" y="1059915"/>
                </a:lnTo>
                <a:lnTo>
                  <a:pt x="1914916" y="1063212"/>
                </a:lnTo>
                <a:lnTo>
                  <a:pt x="1905930" y="1063212"/>
                </a:lnTo>
                <a:lnTo>
                  <a:pt x="1905930" y="1067884"/>
                </a:lnTo>
                <a:lnTo>
                  <a:pt x="1902036" y="1067884"/>
                </a:lnTo>
                <a:lnTo>
                  <a:pt x="1902036" y="1075029"/>
                </a:lnTo>
                <a:lnTo>
                  <a:pt x="1898441" y="1075029"/>
                </a:lnTo>
                <a:lnTo>
                  <a:pt x="1895746" y="1078326"/>
                </a:lnTo>
                <a:lnTo>
                  <a:pt x="1895746" y="1084372"/>
                </a:lnTo>
                <a:lnTo>
                  <a:pt x="1892151" y="1084372"/>
                </a:lnTo>
                <a:lnTo>
                  <a:pt x="1892151" y="1081899"/>
                </a:lnTo>
                <a:lnTo>
                  <a:pt x="1888257" y="1081899"/>
                </a:lnTo>
                <a:lnTo>
                  <a:pt x="1888257" y="1087670"/>
                </a:lnTo>
                <a:lnTo>
                  <a:pt x="1875677" y="1087670"/>
                </a:lnTo>
                <a:lnTo>
                  <a:pt x="1875677" y="1081899"/>
                </a:lnTo>
                <a:lnTo>
                  <a:pt x="1867889" y="1081899"/>
                </a:lnTo>
                <a:lnTo>
                  <a:pt x="1871783" y="1081899"/>
                </a:lnTo>
                <a:lnTo>
                  <a:pt x="1871783" y="1091242"/>
                </a:lnTo>
                <a:lnTo>
                  <a:pt x="1867889" y="1091242"/>
                </a:lnTo>
                <a:lnTo>
                  <a:pt x="1865493" y="1087670"/>
                </a:lnTo>
                <a:lnTo>
                  <a:pt x="1865493" y="1091242"/>
                </a:lnTo>
                <a:lnTo>
                  <a:pt x="1861599" y="1091242"/>
                </a:lnTo>
                <a:lnTo>
                  <a:pt x="1861599" y="1094814"/>
                </a:lnTo>
                <a:lnTo>
                  <a:pt x="1857705" y="1094814"/>
                </a:lnTo>
                <a:lnTo>
                  <a:pt x="1857705" y="1084372"/>
                </a:lnTo>
                <a:lnTo>
                  <a:pt x="1854111" y="1084372"/>
                </a:lnTo>
                <a:lnTo>
                  <a:pt x="1854111" y="1091242"/>
                </a:lnTo>
                <a:lnTo>
                  <a:pt x="1846323" y="1091242"/>
                </a:lnTo>
                <a:lnTo>
                  <a:pt x="1846323" y="1087670"/>
                </a:lnTo>
                <a:lnTo>
                  <a:pt x="1850217" y="1087670"/>
                </a:lnTo>
                <a:lnTo>
                  <a:pt x="1840032" y="1087670"/>
                </a:lnTo>
                <a:lnTo>
                  <a:pt x="1840032" y="1091242"/>
                </a:lnTo>
                <a:lnTo>
                  <a:pt x="1841231" y="1091242"/>
                </a:lnTo>
                <a:lnTo>
                  <a:pt x="1841231" y="1094814"/>
                </a:lnTo>
                <a:lnTo>
                  <a:pt x="1836139" y="1094814"/>
                </a:lnTo>
                <a:lnTo>
                  <a:pt x="1836139" y="1091242"/>
                </a:lnTo>
                <a:lnTo>
                  <a:pt x="1831046" y="1087670"/>
                </a:lnTo>
                <a:lnTo>
                  <a:pt x="1827452" y="1087670"/>
                </a:lnTo>
                <a:lnTo>
                  <a:pt x="1827452" y="1091242"/>
                </a:lnTo>
                <a:lnTo>
                  <a:pt x="1831046" y="1091242"/>
                </a:lnTo>
                <a:lnTo>
                  <a:pt x="1827452" y="1094836"/>
                </a:lnTo>
                <a:lnTo>
                  <a:pt x="1827452" y="1091242"/>
                </a:lnTo>
                <a:lnTo>
                  <a:pt x="1819664" y="1091242"/>
                </a:lnTo>
                <a:lnTo>
                  <a:pt x="1819664" y="1099486"/>
                </a:lnTo>
                <a:lnTo>
                  <a:pt x="1816070" y="1099486"/>
                </a:lnTo>
                <a:lnTo>
                  <a:pt x="1816070" y="1094814"/>
                </a:lnTo>
                <a:lnTo>
                  <a:pt x="1813374" y="1094814"/>
                </a:lnTo>
                <a:lnTo>
                  <a:pt x="1813374" y="1091242"/>
                </a:lnTo>
                <a:lnTo>
                  <a:pt x="1816070" y="1091242"/>
                </a:lnTo>
                <a:lnTo>
                  <a:pt x="1816070" y="1087670"/>
                </a:lnTo>
                <a:lnTo>
                  <a:pt x="1809480" y="1087670"/>
                </a:lnTo>
                <a:lnTo>
                  <a:pt x="1809480" y="1094814"/>
                </a:lnTo>
                <a:lnTo>
                  <a:pt x="1809480" y="1087670"/>
                </a:lnTo>
                <a:lnTo>
                  <a:pt x="1805886" y="1087670"/>
                </a:lnTo>
                <a:lnTo>
                  <a:pt x="1805886" y="1091242"/>
                </a:lnTo>
                <a:lnTo>
                  <a:pt x="1800794" y="1091242"/>
                </a:lnTo>
                <a:lnTo>
                  <a:pt x="1800794" y="1087670"/>
                </a:lnTo>
                <a:lnTo>
                  <a:pt x="1793006" y="1087670"/>
                </a:lnTo>
                <a:lnTo>
                  <a:pt x="1793006" y="1091242"/>
                </a:lnTo>
                <a:lnTo>
                  <a:pt x="1796900" y="1091242"/>
                </a:lnTo>
                <a:lnTo>
                  <a:pt x="1796900" y="1102784"/>
                </a:lnTo>
                <a:lnTo>
                  <a:pt x="1793006" y="1102784"/>
                </a:lnTo>
                <a:lnTo>
                  <a:pt x="1793006" y="1106356"/>
                </a:lnTo>
                <a:lnTo>
                  <a:pt x="1793006" y="1102784"/>
                </a:lnTo>
                <a:lnTo>
                  <a:pt x="1789411" y="1102784"/>
                </a:lnTo>
                <a:lnTo>
                  <a:pt x="1785517" y="1099486"/>
                </a:lnTo>
                <a:lnTo>
                  <a:pt x="1783121" y="1099486"/>
                </a:lnTo>
                <a:lnTo>
                  <a:pt x="1783121" y="1102784"/>
                </a:lnTo>
                <a:lnTo>
                  <a:pt x="1785517" y="1102784"/>
                </a:lnTo>
                <a:lnTo>
                  <a:pt x="1785517" y="1109929"/>
                </a:lnTo>
                <a:lnTo>
                  <a:pt x="1785517" y="1106356"/>
                </a:lnTo>
                <a:lnTo>
                  <a:pt x="1783121" y="1106356"/>
                </a:lnTo>
                <a:lnTo>
                  <a:pt x="1783121" y="1102784"/>
                </a:lnTo>
                <a:lnTo>
                  <a:pt x="1775333" y="1102784"/>
                </a:lnTo>
                <a:lnTo>
                  <a:pt x="1775333" y="1099486"/>
                </a:lnTo>
                <a:lnTo>
                  <a:pt x="1775333" y="1102784"/>
                </a:lnTo>
                <a:lnTo>
                  <a:pt x="1766647" y="1102784"/>
                </a:lnTo>
                <a:lnTo>
                  <a:pt x="1766647" y="1099486"/>
                </a:lnTo>
                <a:lnTo>
                  <a:pt x="1762753" y="1099486"/>
                </a:lnTo>
                <a:lnTo>
                  <a:pt x="1762753" y="1102784"/>
                </a:lnTo>
                <a:lnTo>
                  <a:pt x="1758859" y="1102784"/>
                </a:lnTo>
                <a:lnTo>
                  <a:pt x="1758859" y="1106356"/>
                </a:lnTo>
                <a:lnTo>
                  <a:pt x="1756463" y="1106356"/>
                </a:lnTo>
                <a:lnTo>
                  <a:pt x="1756463" y="1109929"/>
                </a:lnTo>
                <a:lnTo>
                  <a:pt x="1752569" y="1112127"/>
                </a:lnTo>
                <a:lnTo>
                  <a:pt x="1748675" y="1112127"/>
                </a:lnTo>
                <a:lnTo>
                  <a:pt x="1752569" y="1112127"/>
                </a:lnTo>
                <a:lnTo>
                  <a:pt x="1752569" y="1106356"/>
                </a:lnTo>
                <a:lnTo>
                  <a:pt x="1756463" y="1106356"/>
                </a:lnTo>
                <a:lnTo>
                  <a:pt x="1756463" y="1102784"/>
                </a:lnTo>
                <a:lnTo>
                  <a:pt x="1752569" y="1102784"/>
                </a:lnTo>
                <a:lnTo>
                  <a:pt x="1752569" y="1099486"/>
                </a:lnTo>
                <a:lnTo>
                  <a:pt x="1748675" y="1102784"/>
                </a:lnTo>
                <a:lnTo>
                  <a:pt x="1752569" y="1102784"/>
                </a:lnTo>
                <a:lnTo>
                  <a:pt x="1752569" y="1106356"/>
                </a:lnTo>
                <a:lnTo>
                  <a:pt x="1745080" y="1106356"/>
                </a:lnTo>
                <a:lnTo>
                  <a:pt x="1745080" y="1102784"/>
                </a:lnTo>
                <a:lnTo>
                  <a:pt x="1748675" y="1102784"/>
                </a:lnTo>
                <a:lnTo>
                  <a:pt x="1736094" y="1102784"/>
                </a:lnTo>
                <a:lnTo>
                  <a:pt x="1741186" y="1106356"/>
                </a:lnTo>
                <a:lnTo>
                  <a:pt x="1736094" y="1106356"/>
                </a:lnTo>
                <a:lnTo>
                  <a:pt x="1736094" y="1109929"/>
                </a:lnTo>
                <a:lnTo>
                  <a:pt x="1736094" y="1106356"/>
                </a:lnTo>
                <a:lnTo>
                  <a:pt x="1732200" y="1106356"/>
                </a:lnTo>
                <a:lnTo>
                  <a:pt x="1732200" y="1102784"/>
                </a:lnTo>
                <a:lnTo>
                  <a:pt x="1731002" y="1102784"/>
                </a:lnTo>
                <a:lnTo>
                  <a:pt x="1731002" y="1109929"/>
                </a:lnTo>
                <a:lnTo>
                  <a:pt x="1732200" y="1109929"/>
                </a:lnTo>
                <a:lnTo>
                  <a:pt x="1732200" y="1115699"/>
                </a:lnTo>
                <a:lnTo>
                  <a:pt x="1732200" y="1112127"/>
                </a:lnTo>
                <a:lnTo>
                  <a:pt x="1731002" y="1112127"/>
                </a:lnTo>
                <a:lnTo>
                  <a:pt x="1731002" y="1109929"/>
                </a:lnTo>
                <a:lnTo>
                  <a:pt x="1722016" y="1109929"/>
                </a:lnTo>
                <a:lnTo>
                  <a:pt x="1722016" y="1112127"/>
                </a:lnTo>
                <a:lnTo>
                  <a:pt x="1714528" y="1112127"/>
                </a:lnTo>
                <a:lnTo>
                  <a:pt x="1718422" y="1112127"/>
                </a:lnTo>
                <a:lnTo>
                  <a:pt x="1718422" y="1115699"/>
                </a:lnTo>
                <a:lnTo>
                  <a:pt x="1714528" y="1115699"/>
                </a:lnTo>
                <a:lnTo>
                  <a:pt x="1714528" y="1119272"/>
                </a:lnTo>
                <a:lnTo>
                  <a:pt x="1710634" y="1122570"/>
                </a:lnTo>
                <a:lnTo>
                  <a:pt x="1707040" y="1122570"/>
                </a:lnTo>
                <a:lnTo>
                  <a:pt x="1707040" y="1127241"/>
                </a:lnTo>
                <a:lnTo>
                  <a:pt x="1700450" y="1127241"/>
                </a:lnTo>
                <a:lnTo>
                  <a:pt x="1700450" y="1122570"/>
                </a:lnTo>
                <a:lnTo>
                  <a:pt x="1696856" y="1122570"/>
                </a:lnTo>
                <a:lnTo>
                  <a:pt x="1696856" y="1119272"/>
                </a:lnTo>
                <a:lnTo>
                  <a:pt x="1700450" y="1119272"/>
                </a:lnTo>
                <a:lnTo>
                  <a:pt x="1700450" y="1115699"/>
                </a:lnTo>
                <a:lnTo>
                  <a:pt x="1701948" y="1115699"/>
                </a:lnTo>
                <a:lnTo>
                  <a:pt x="1701948" y="1109929"/>
                </a:lnTo>
                <a:lnTo>
                  <a:pt x="1700450" y="1109929"/>
                </a:lnTo>
                <a:lnTo>
                  <a:pt x="1700450" y="1115699"/>
                </a:lnTo>
                <a:lnTo>
                  <a:pt x="1696856" y="1115699"/>
                </a:lnTo>
                <a:lnTo>
                  <a:pt x="1696856" y="1119272"/>
                </a:lnTo>
                <a:lnTo>
                  <a:pt x="1691764" y="1119272"/>
                </a:lnTo>
                <a:lnTo>
                  <a:pt x="1691764" y="1112127"/>
                </a:lnTo>
                <a:lnTo>
                  <a:pt x="1687870" y="1112127"/>
                </a:lnTo>
                <a:lnTo>
                  <a:pt x="1691764" y="1115699"/>
                </a:lnTo>
                <a:lnTo>
                  <a:pt x="1687870" y="1115699"/>
                </a:lnTo>
                <a:lnTo>
                  <a:pt x="1687870" y="1119272"/>
                </a:lnTo>
                <a:lnTo>
                  <a:pt x="1680381" y="1119272"/>
                </a:lnTo>
                <a:lnTo>
                  <a:pt x="1680381" y="1115699"/>
                </a:lnTo>
                <a:lnTo>
                  <a:pt x="1680381" y="1119272"/>
                </a:lnTo>
                <a:lnTo>
                  <a:pt x="1673792" y="1119272"/>
                </a:lnTo>
                <a:lnTo>
                  <a:pt x="1673792" y="1115699"/>
                </a:lnTo>
                <a:lnTo>
                  <a:pt x="1666303" y="1115699"/>
                </a:lnTo>
                <a:lnTo>
                  <a:pt x="1666303" y="1109929"/>
                </a:lnTo>
                <a:lnTo>
                  <a:pt x="1661211" y="1109929"/>
                </a:lnTo>
                <a:lnTo>
                  <a:pt x="1661211" y="1112127"/>
                </a:lnTo>
                <a:lnTo>
                  <a:pt x="1666303" y="1112127"/>
                </a:lnTo>
                <a:lnTo>
                  <a:pt x="1666303" y="1115699"/>
                </a:lnTo>
                <a:lnTo>
                  <a:pt x="1661211" y="1115699"/>
                </a:lnTo>
                <a:lnTo>
                  <a:pt x="1661211" y="1119272"/>
                </a:lnTo>
                <a:lnTo>
                  <a:pt x="1657317" y="1119272"/>
                </a:lnTo>
                <a:lnTo>
                  <a:pt x="1657317" y="1112127"/>
                </a:lnTo>
                <a:lnTo>
                  <a:pt x="1653723" y="1112127"/>
                </a:lnTo>
                <a:lnTo>
                  <a:pt x="1653723" y="1115699"/>
                </a:lnTo>
                <a:lnTo>
                  <a:pt x="1649829" y="1115699"/>
                </a:lnTo>
                <a:lnTo>
                  <a:pt x="1653723" y="1115699"/>
                </a:lnTo>
                <a:lnTo>
                  <a:pt x="1649829" y="1112127"/>
                </a:lnTo>
                <a:lnTo>
                  <a:pt x="1649829" y="1115699"/>
                </a:lnTo>
                <a:lnTo>
                  <a:pt x="1645935" y="1115699"/>
                </a:lnTo>
                <a:lnTo>
                  <a:pt x="1645935" y="1119272"/>
                </a:lnTo>
                <a:lnTo>
                  <a:pt x="1649829" y="1119272"/>
                </a:lnTo>
                <a:lnTo>
                  <a:pt x="1643539" y="1119272"/>
                </a:lnTo>
                <a:lnTo>
                  <a:pt x="1643539" y="1115699"/>
                </a:lnTo>
                <a:lnTo>
                  <a:pt x="1639645" y="1115699"/>
                </a:lnTo>
                <a:lnTo>
                  <a:pt x="1639645" y="1119272"/>
                </a:lnTo>
                <a:lnTo>
                  <a:pt x="1643539" y="1119272"/>
                </a:lnTo>
                <a:lnTo>
                  <a:pt x="1643539" y="1122570"/>
                </a:lnTo>
                <a:lnTo>
                  <a:pt x="1639645" y="1122570"/>
                </a:lnTo>
                <a:lnTo>
                  <a:pt x="1639645" y="1119272"/>
                </a:lnTo>
                <a:lnTo>
                  <a:pt x="1635751" y="1119272"/>
                </a:lnTo>
                <a:lnTo>
                  <a:pt x="1635751" y="1122570"/>
                </a:lnTo>
                <a:lnTo>
                  <a:pt x="1619276" y="1122570"/>
                </a:lnTo>
                <a:lnTo>
                  <a:pt x="1623170" y="1122570"/>
                </a:lnTo>
                <a:lnTo>
                  <a:pt x="1627064" y="1127241"/>
                </a:lnTo>
                <a:lnTo>
                  <a:pt x="1616880" y="1127241"/>
                </a:lnTo>
                <a:lnTo>
                  <a:pt x="1616880" y="1134386"/>
                </a:lnTo>
                <a:lnTo>
                  <a:pt x="1612986" y="1134386"/>
                </a:lnTo>
                <a:lnTo>
                  <a:pt x="1616880" y="1134386"/>
                </a:lnTo>
                <a:lnTo>
                  <a:pt x="1616880" y="1136585"/>
                </a:lnTo>
                <a:lnTo>
                  <a:pt x="1609392" y="1136585"/>
                </a:lnTo>
                <a:lnTo>
                  <a:pt x="1609392" y="1143729"/>
                </a:lnTo>
                <a:lnTo>
                  <a:pt x="1605498" y="1143729"/>
                </a:lnTo>
                <a:lnTo>
                  <a:pt x="1605498" y="1147027"/>
                </a:lnTo>
                <a:lnTo>
                  <a:pt x="1605498" y="1143729"/>
                </a:lnTo>
                <a:lnTo>
                  <a:pt x="1601604" y="1143729"/>
                </a:lnTo>
                <a:lnTo>
                  <a:pt x="1601604" y="1147027"/>
                </a:lnTo>
                <a:lnTo>
                  <a:pt x="1601604" y="1143729"/>
                </a:lnTo>
                <a:lnTo>
                  <a:pt x="1596512" y="1143729"/>
                </a:lnTo>
                <a:lnTo>
                  <a:pt x="1596512" y="1147027"/>
                </a:lnTo>
                <a:lnTo>
                  <a:pt x="1601604" y="1147027"/>
                </a:lnTo>
                <a:lnTo>
                  <a:pt x="1601604" y="1150599"/>
                </a:lnTo>
                <a:lnTo>
                  <a:pt x="1592918" y="1150599"/>
                </a:lnTo>
                <a:lnTo>
                  <a:pt x="1592918" y="1154172"/>
                </a:lnTo>
                <a:lnTo>
                  <a:pt x="1591420" y="1154172"/>
                </a:lnTo>
                <a:lnTo>
                  <a:pt x="1591420" y="1150599"/>
                </a:lnTo>
                <a:lnTo>
                  <a:pt x="1586328" y="1150599"/>
                </a:lnTo>
                <a:lnTo>
                  <a:pt x="1586328" y="1147027"/>
                </a:lnTo>
                <a:lnTo>
                  <a:pt x="1582733" y="1147027"/>
                </a:lnTo>
                <a:lnTo>
                  <a:pt x="1582733" y="1150599"/>
                </a:lnTo>
                <a:lnTo>
                  <a:pt x="1586328" y="1150599"/>
                </a:lnTo>
                <a:lnTo>
                  <a:pt x="1586328" y="1154172"/>
                </a:lnTo>
                <a:lnTo>
                  <a:pt x="1582733" y="1154172"/>
                </a:lnTo>
                <a:lnTo>
                  <a:pt x="1582733" y="1158844"/>
                </a:lnTo>
                <a:lnTo>
                  <a:pt x="1578839" y="1154172"/>
                </a:lnTo>
                <a:lnTo>
                  <a:pt x="1578839" y="1158844"/>
                </a:lnTo>
                <a:lnTo>
                  <a:pt x="1574946" y="1158844"/>
                </a:lnTo>
                <a:lnTo>
                  <a:pt x="1578839" y="1158844"/>
                </a:lnTo>
                <a:lnTo>
                  <a:pt x="1578839" y="1162141"/>
                </a:lnTo>
                <a:lnTo>
                  <a:pt x="1574946" y="1162141"/>
                </a:lnTo>
                <a:lnTo>
                  <a:pt x="1574946" y="1158844"/>
                </a:lnTo>
                <a:lnTo>
                  <a:pt x="1574946" y="1162141"/>
                </a:lnTo>
                <a:lnTo>
                  <a:pt x="1571351" y="1162141"/>
                </a:lnTo>
                <a:lnTo>
                  <a:pt x="1574946" y="1162141"/>
                </a:lnTo>
                <a:lnTo>
                  <a:pt x="1574946" y="1163515"/>
                </a:lnTo>
                <a:lnTo>
                  <a:pt x="1571351" y="1163515"/>
                </a:lnTo>
                <a:lnTo>
                  <a:pt x="1567457" y="1167912"/>
                </a:lnTo>
                <a:lnTo>
                  <a:pt x="1562365" y="1167912"/>
                </a:lnTo>
                <a:lnTo>
                  <a:pt x="1562365" y="1171484"/>
                </a:lnTo>
                <a:lnTo>
                  <a:pt x="1561167" y="1171484"/>
                </a:lnTo>
                <a:lnTo>
                  <a:pt x="1561167" y="1175057"/>
                </a:lnTo>
                <a:lnTo>
                  <a:pt x="1562365" y="1175057"/>
                </a:lnTo>
                <a:lnTo>
                  <a:pt x="1561167" y="1175057"/>
                </a:lnTo>
                <a:lnTo>
                  <a:pt x="1561167" y="1178629"/>
                </a:lnTo>
                <a:lnTo>
                  <a:pt x="1561167" y="1171484"/>
                </a:lnTo>
                <a:lnTo>
                  <a:pt x="1557273" y="1171484"/>
                </a:lnTo>
                <a:lnTo>
                  <a:pt x="1557273" y="1175057"/>
                </a:lnTo>
                <a:lnTo>
                  <a:pt x="1552181" y="1175057"/>
                </a:lnTo>
                <a:lnTo>
                  <a:pt x="1552181" y="1178629"/>
                </a:lnTo>
                <a:lnTo>
                  <a:pt x="1548287" y="1178629"/>
                </a:lnTo>
                <a:lnTo>
                  <a:pt x="1548287" y="1175057"/>
                </a:lnTo>
                <a:lnTo>
                  <a:pt x="1548287" y="1178629"/>
                </a:lnTo>
                <a:lnTo>
                  <a:pt x="1540799" y="1178629"/>
                </a:lnTo>
                <a:lnTo>
                  <a:pt x="1544693" y="1178629"/>
                </a:lnTo>
                <a:lnTo>
                  <a:pt x="1544693" y="1181927"/>
                </a:lnTo>
                <a:lnTo>
                  <a:pt x="1540799" y="1181927"/>
                </a:lnTo>
                <a:lnTo>
                  <a:pt x="1540799" y="1186599"/>
                </a:lnTo>
                <a:lnTo>
                  <a:pt x="1540799" y="1181927"/>
                </a:lnTo>
                <a:lnTo>
                  <a:pt x="1536905" y="1181927"/>
                </a:lnTo>
                <a:lnTo>
                  <a:pt x="1536905" y="1178629"/>
                </a:lnTo>
                <a:lnTo>
                  <a:pt x="1536905" y="1181927"/>
                </a:lnTo>
                <a:lnTo>
                  <a:pt x="1534509" y="1181927"/>
                </a:lnTo>
                <a:lnTo>
                  <a:pt x="1536905" y="1181927"/>
                </a:lnTo>
                <a:lnTo>
                  <a:pt x="1536905" y="1186599"/>
                </a:lnTo>
                <a:lnTo>
                  <a:pt x="1530615" y="1186599"/>
                </a:lnTo>
                <a:lnTo>
                  <a:pt x="1530615" y="1187698"/>
                </a:lnTo>
                <a:lnTo>
                  <a:pt x="1526721" y="1187698"/>
                </a:lnTo>
                <a:lnTo>
                  <a:pt x="1526721" y="1186599"/>
                </a:lnTo>
                <a:lnTo>
                  <a:pt x="1521629" y="1186599"/>
                </a:lnTo>
                <a:lnTo>
                  <a:pt x="1521629" y="1187698"/>
                </a:lnTo>
                <a:lnTo>
                  <a:pt x="1526721" y="1187698"/>
                </a:lnTo>
                <a:lnTo>
                  <a:pt x="1526721" y="1191270"/>
                </a:lnTo>
                <a:lnTo>
                  <a:pt x="1521629" y="1191270"/>
                </a:lnTo>
                <a:lnTo>
                  <a:pt x="1521629" y="1187698"/>
                </a:lnTo>
                <a:lnTo>
                  <a:pt x="1521629" y="1191270"/>
                </a:lnTo>
                <a:lnTo>
                  <a:pt x="1518034" y="1191270"/>
                </a:lnTo>
                <a:lnTo>
                  <a:pt x="1518034" y="1186599"/>
                </a:lnTo>
                <a:lnTo>
                  <a:pt x="1518034" y="1187698"/>
                </a:lnTo>
                <a:lnTo>
                  <a:pt x="1514140" y="1187698"/>
                </a:lnTo>
                <a:lnTo>
                  <a:pt x="1514140" y="1186599"/>
                </a:lnTo>
                <a:lnTo>
                  <a:pt x="1510246" y="1186599"/>
                </a:lnTo>
                <a:lnTo>
                  <a:pt x="1510246" y="1187698"/>
                </a:lnTo>
                <a:lnTo>
                  <a:pt x="1507850" y="1187698"/>
                </a:lnTo>
                <a:lnTo>
                  <a:pt x="1510246" y="1187698"/>
                </a:lnTo>
                <a:lnTo>
                  <a:pt x="1510246" y="1186599"/>
                </a:lnTo>
                <a:lnTo>
                  <a:pt x="1507850" y="1186599"/>
                </a:lnTo>
                <a:lnTo>
                  <a:pt x="1507850" y="1187698"/>
                </a:lnTo>
                <a:lnTo>
                  <a:pt x="1503956" y="1187698"/>
                </a:lnTo>
                <a:lnTo>
                  <a:pt x="1507850" y="1187698"/>
                </a:lnTo>
                <a:lnTo>
                  <a:pt x="1507850" y="1195942"/>
                </a:lnTo>
                <a:lnTo>
                  <a:pt x="1507850" y="1191270"/>
                </a:lnTo>
                <a:lnTo>
                  <a:pt x="1503956" y="1191270"/>
                </a:lnTo>
                <a:lnTo>
                  <a:pt x="1503956" y="1195942"/>
                </a:lnTo>
                <a:lnTo>
                  <a:pt x="1503956" y="1191270"/>
                </a:lnTo>
                <a:lnTo>
                  <a:pt x="1500362" y="1191270"/>
                </a:lnTo>
                <a:lnTo>
                  <a:pt x="1500362" y="1195942"/>
                </a:lnTo>
                <a:lnTo>
                  <a:pt x="1496468" y="1195942"/>
                </a:lnTo>
                <a:lnTo>
                  <a:pt x="1496468" y="1191270"/>
                </a:lnTo>
                <a:lnTo>
                  <a:pt x="1492574" y="1191270"/>
                </a:lnTo>
                <a:lnTo>
                  <a:pt x="1492574" y="1195942"/>
                </a:lnTo>
                <a:lnTo>
                  <a:pt x="1496468" y="1195942"/>
                </a:lnTo>
                <a:lnTo>
                  <a:pt x="1496468" y="1199514"/>
                </a:lnTo>
                <a:lnTo>
                  <a:pt x="1487482" y="1199514"/>
                </a:lnTo>
                <a:lnTo>
                  <a:pt x="1492574" y="1199514"/>
                </a:lnTo>
                <a:lnTo>
                  <a:pt x="1492574" y="1202812"/>
                </a:lnTo>
                <a:lnTo>
                  <a:pt x="1492574" y="1199514"/>
                </a:lnTo>
                <a:lnTo>
                  <a:pt x="1487482" y="1199514"/>
                </a:lnTo>
                <a:lnTo>
                  <a:pt x="1487482" y="1202812"/>
                </a:lnTo>
                <a:lnTo>
                  <a:pt x="1492574" y="1202812"/>
                </a:lnTo>
                <a:lnTo>
                  <a:pt x="1487482" y="1206384"/>
                </a:lnTo>
                <a:lnTo>
                  <a:pt x="1492574" y="1206384"/>
                </a:lnTo>
                <a:lnTo>
                  <a:pt x="1487482" y="1206384"/>
                </a:lnTo>
                <a:lnTo>
                  <a:pt x="1487482" y="1209957"/>
                </a:lnTo>
                <a:lnTo>
                  <a:pt x="1492574" y="1209957"/>
                </a:lnTo>
                <a:lnTo>
                  <a:pt x="1487482" y="1209957"/>
                </a:lnTo>
                <a:lnTo>
                  <a:pt x="1487482" y="1212155"/>
                </a:lnTo>
                <a:lnTo>
                  <a:pt x="1487482" y="1209957"/>
                </a:lnTo>
                <a:lnTo>
                  <a:pt x="1483588" y="1209957"/>
                </a:lnTo>
                <a:lnTo>
                  <a:pt x="1483588" y="1215728"/>
                </a:lnTo>
                <a:lnTo>
                  <a:pt x="1479993" y="1215728"/>
                </a:lnTo>
                <a:lnTo>
                  <a:pt x="1479993" y="1212155"/>
                </a:lnTo>
                <a:lnTo>
                  <a:pt x="1477298" y="1212155"/>
                </a:lnTo>
                <a:lnTo>
                  <a:pt x="1479993" y="1212155"/>
                </a:lnTo>
                <a:lnTo>
                  <a:pt x="1479993" y="1215728"/>
                </a:lnTo>
                <a:lnTo>
                  <a:pt x="1477298" y="1215728"/>
                </a:lnTo>
                <a:lnTo>
                  <a:pt x="1477298" y="1219300"/>
                </a:lnTo>
                <a:lnTo>
                  <a:pt x="1473703" y="1219300"/>
                </a:lnTo>
                <a:lnTo>
                  <a:pt x="1473703" y="1215728"/>
                </a:lnTo>
                <a:lnTo>
                  <a:pt x="1465915" y="1215728"/>
                </a:lnTo>
                <a:lnTo>
                  <a:pt x="1465915" y="1219300"/>
                </a:lnTo>
                <a:lnTo>
                  <a:pt x="1469809" y="1219300"/>
                </a:lnTo>
                <a:lnTo>
                  <a:pt x="1469809" y="1222598"/>
                </a:lnTo>
                <a:lnTo>
                  <a:pt x="1465915" y="1222598"/>
                </a:lnTo>
                <a:lnTo>
                  <a:pt x="1465915" y="1230842"/>
                </a:lnTo>
                <a:lnTo>
                  <a:pt x="1462321" y="1230842"/>
                </a:lnTo>
                <a:lnTo>
                  <a:pt x="1462321" y="1227269"/>
                </a:lnTo>
                <a:lnTo>
                  <a:pt x="1457229" y="1227269"/>
                </a:lnTo>
                <a:lnTo>
                  <a:pt x="1457229" y="1230842"/>
                </a:lnTo>
                <a:lnTo>
                  <a:pt x="1453335" y="1230842"/>
                </a:lnTo>
                <a:lnTo>
                  <a:pt x="1457229" y="1227269"/>
                </a:lnTo>
                <a:lnTo>
                  <a:pt x="1452137" y="1227269"/>
                </a:lnTo>
                <a:lnTo>
                  <a:pt x="1452137" y="1234414"/>
                </a:lnTo>
                <a:lnTo>
                  <a:pt x="1452137" y="1230842"/>
                </a:lnTo>
                <a:lnTo>
                  <a:pt x="1452137" y="1234414"/>
                </a:lnTo>
                <a:lnTo>
                  <a:pt x="1447045" y="1234414"/>
                </a:lnTo>
                <a:lnTo>
                  <a:pt x="1447045" y="1230842"/>
                </a:lnTo>
                <a:lnTo>
                  <a:pt x="1443151" y="1230842"/>
                </a:lnTo>
                <a:lnTo>
                  <a:pt x="1443151" y="1234414"/>
                </a:lnTo>
                <a:lnTo>
                  <a:pt x="1439257" y="1237712"/>
                </a:lnTo>
                <a:lnTo>
                  <a:pt x="1435663" y="1237712"/>
                </a:lnTo>
                <a:lnTo>
                  <a:pt x="1435663" y="1243758"/>
                </a:lnTo>
                <a:lnTo>
                  <a:pt x="1431769" y="1243758"/>
                </a:lnTo>
                <a:lnTo>
                  <a:pt x="1431769" y="1237712"/>
                </a:lnTo>
                <a:lnTo>
                  <a:pt x="1431769" y="1240185"/>
                </a:lnTo>
                <a:lnTo>
                  <a:pt x="1427875" y="1240185"/>
                </a:lnTo>
                <a:lnTo>
                  <a:pt x="1427875" y="1243758"/>
                </a:lnTo>
                <a:lnTo>
                  <a:pt x="1431769" y="1243758"/>
                </a:lnTo>
                <a:lnTo>
                  <a:pt x="1427875" y="1243758"/>
                </a:lnTo>
                <a:lnTo>
                  <a:pt x="1427875" y="1250628"/>
                </a:lnTo>
                <a:lnTo>
                  <a:pt x="1422783" y="1250628"/>
                </a:lnTo>
                <a:lnTo>
                  <a:pt x="1422783" y="1255299"/>
                </a:lnTo>
                <a:lnTo>
                  <a:pt x="1422783" y="1250628"/>
                </a:lnTo>
                <a:lnTo>
                  <a:pt x="1421584" y="1250628"/>
                </a:lnTo>
                <a:lnTo>
                  <a:pt x="1421584" y="1258872"/>
                </a:lnTo>
                <a:lnTo>
                  <a:pt x="1417691" y="1258872"/>
                </a:lnTo>
                <a:lnTo>
                  <a:pt x="1421584" y="1258872"/>
                </a:lnTo>
                <a:lnTo>
                  <a:pt x="1421584" y="1255299"/>
                </a:lnTo>
                <a:lnTo>
                  <a:pt x="1417691" y="1255299"/>
                </a:lnTo>
                <a:lnTo>
                  <a:pt x="1417691" y="1258872"/>
                </a:lnTo>
                <a:lnTo>
                  <a:pt x="1412598" y="1258872"/>
                </a:lnTo>
                <a:lnTo>
                  <a:pt x="1412598" y="1255299"/>
                </a:lnTo>
                <a:lnTo>
                  <a:pt x="1412598" y="1258872"/>
                </a:lnTo>
                <a:lnTo>
                  <a:pt x="1412598" y="1255299"/>
                </a:lnTo>
                <a:lnTo>
                  <a:pt x="1405110" y="1255299"/>
                </a:lnTo>
                <a:lnTo>
                  <a:pt x="1405110" y="1258872"/>
                </a:lnTo>
                <a:lnTo>
                  <a:pt x="1401216" y="1258872"/>
                </a:lnTo>
                <a:lnTo>
                  <a:pt x="1401216" y="1255299"/>
                </a:lnTo>
                <a:lnTo>
                  <a:pt x="1397622" y="1255299"/>
                </a:lnTo>
                <a:lnTo>
                  <a:pt x="1397622" y="1258872"/>
                </a:lnTo>
                <a:lnTo>
                  <a:pt x="1394926" y="1255299"/>
                </a:lnTo>
                <a:lnTo>
                  <a:pt x="1394926" y="1258872"/>
                </a:lnTo>
                <a:lnTo>
                  <a:pt x="1391032" y="1258872"/>
                </a:lnTo>
                <a:lnTo>
                  <a:pt x="1394926" y="1258872"/>
                </a:lnTo>
                <a:lnTo>
                  <a:pt x="1394926" y="1262169"/>
                </a:lnTo>
                <a:lnTo>
                  <a:pt x="1391032" y="1262169"/>
                </a:lnTo>
                <a:lnTo>
                  <a:pt x="1391032" y="1264643"/>
                </a:lnTo>
                <a:lnTo>
                  <a:pt x="1391032" y="1262169"/>
                </a:lnTo>
                <a:lnTo>
                  <a:pt x="1387438" y="1262169"/>
                </a:lnTo>
                <a:lnTo>
                  <a:pt x="1387438" y="1264643"/>
                </a:lnTo>
                <a:lnTo>
                  <a:pt x="1382346" y="1264643"/>
                </a:lnTo>
                <a:lnTo>
                  <a:pt x="1382346" y="1268215"/>
                </a:lnTo>
                <a:lnTo>
                  <a:pt x="1382346" y="1264643"/>
                </a:lnTo>
                <a:lnTo>
                  <a:pt x="1378452" y="1264643"/>
                </a:lnTo>
                <a:lnTo>
                  <a:pt x="1378452" y="1271513"/>
                </a:lnTo>
                <a:lnTo>
                  <a:pt x="1378452" y="1268215"/>
                </a:lnTo>
                <a:lnTo>
                  <a:pt x="1374558" y="1268215"/>
                </a:lnTo>
                <a:lnTo>
                  <a:pt x="1374558" y="1271513"/>
                </a:lnTo>
                <a:lnTo>
                  <a:pt x="1370963" y="1268215"/>
                </a:lnTo>
                <a:lnTo>
                  <a:pt x="1370963" y="1278658"/>
                </a:lnTo>
                <a:lnTo>
                  <a:pt x="1370963" y="1275085"/>
                </a:lnTo>
                <a:lnTo>
                  <a:pt x="1368268" y="1275085"/>
                </a:lnTo>
                <a:lnTo>
                  <a:pt x="1368268" y="1278658"/>
                </a:lnTo>
                <a:lnTo>
                  <a:pt x="1360779" y="1278658"/>
                </a:lnTo>
                <a:lnTo>
                  <a:pt x="1360779" y="1275085"/>
                </a:lnTo>
                <a:lnTo>
                  <a:pt x="1360779" y="1278658"/>
                </a:lnTo>
                <a:lnTo>
                  <a:pt x="1356885" y="1278658"/>
                </a:lnTo>
                <a:lnTo>
                  <a:pt x="1356885" y="1281955"/>
                </a:lnTo>
                <a:lnTo>
                  <a:pt x="1352991" y="1281955"/>
                </a:lnTo>
                <a:lnTo>
                  <a:pt x="1352991" y="1290199"/>
                </a:lnTo>
                <a:lnTo>
                  <a:pt x="1356885" y="1290199"/>
                </a:lnTo>
                <a:lnTo>
                  <a:pt x="1352991" y="1290199"/>
                </a:lnTo>
                <a:lnTo>
                  <a:pt x="1352991" y="1286627"/>
                </a:lnTo>
                <a:lnTo>
                  <a:pt x="1356885" y="1286627"/>
                </a:lnTo>
                <a:lnTo>
                  <a:pt x="1356885" y="1290199"/>
                </a:lnTo>
                <a:lnTo>
                  <a:pt x="1352991" y="1290199"/>
                </a:lnTo>
                <a:lnTo>
                  <a:pt x="1352991" y="1291299"/>
                </a:lnTo>
                <a:lnTo>
                  <a:pt x="1356885" y="1291299"/>
                </a:lnTo>
                <a:lnTo>
                  <a:pt x="1352991" y="1291299"/>
                </a:lnTo>
                <a:lnTo>
                  <a:pt x="1356885" y="1291299"/>
                </a:lnTo>
                <a:lnTo>
                  <a:pt x="1356885" y="1306413"/>
                </a:lnTo>
                <a:lnTo>
                  <a:pt x="1356885" y="1303115"/>
                </a:lnTo>
                <a:lnTo>
                  <a:pt x="1356885" y="1309985"/>
                </a:lnTo>
                <a:lnTo>
                  <a:pt x="1360779" y="1309985"/>
                </a:lnTo>
                <a:lnTo>
                  <a:pt x="1356885" y="1309985"/>
                </a:lnTo>
                <a:lnTo>
                  <a:pt x="1356885" y="1315756"/>
                </a:lnTo>
                <a:lnTo>
                  <a:pt x="1356885" y="1314657"/>
                </a:lnTo>
                <a:lnTo>
                  <a:pt x="1352991" y="1314657"/>
                </a:lnTo>
                <a:lnTo>
                  <a:pt x="1352991" y="1315756"/>
                </a:lnTo>
                <a:lnTo>
                  <a:pt x="1356885" y="1315756"/>
                </a:lnTo>
                <a:lnTo>
                  <a:pt x="1352991" y="1315756"/>
                </a:lnTo>
                <a:lnTo>
                  <a:pt x="1356885" y="1319328"/>
                </a:lnTo>
                <a:lnTo>
                  <a:pt x="1352991" y="1319328"/>
                </a:lnTo>
                <a:lnTo>
                  <a:pt x="1352991" y="1315756"/>
                </a:lnTo>
                <a:lnTo>
                  <a:pt x="1352991" y="1319328"/>
                </a:lnTo>
                <a:lnTo>
                  <a:pt x="1348199" y="1319328"/>
                </a:lnTo>
                <a:lnTo>
                  <a:pt x="1352991" y="1319328"/>
                </a:lnTo>
                <a:lnTo>
                  <a:pt x="1352991" y="1324000"/>
                </a:lnTo>
                <a:lnTo>
                  <a:pt x="1348199" y="1324000"/>
                </a:lnTo>
                <a:lnTo>
                  <a:pt x="1352991" y="1324000"/>
                </a:lnTo>
                <a:lnTo>
                  <a:pt x="1348199" y="1324000"/>
                </a:lnTo>
                <a:lnTo>
                  <a:pt x="1348199" y="1327298"/>
                </a:lnTo>
                <a:lnTo>
                  <a:pt x="1344305" y="1327298"/>
                </a:lnTo>
                <a:lnTo>
                  <a:pt x="1348199" y="1327298"/>
                </a:lnTo>
                <a:lnTo>
                  <a:pt x="1348199" y="1330870"/>
                </a:lnTo>
                <a:lnTo>
                  <a:pt x="1344305" y="1330870"/>
                </a:lnTo>
                <a:lnTo>
                  <a:pt x="1344305" y="1338015"/>
                </a:lnTo>
                <a:lnTo>
                  <a:pt x="1340411" y="1338015"/>
                </a:lnTo>
                <a:lnTo>
                  <a:pt x="1340411" y="1343786"/>
                </a:lnTo>
                <a:lnTo>
                  <a:pt x="1338015" y="1343786"/>
                </a:lnTo>
                <a:lnTo>
                  <a:pt x="1338015" y="1350656"/>
                </a:lnTo>
                <a:lnTo>
                  <a:pt x="1338015" y="1347083"/>
                </a:lnTo>
                <a:lnTo>
                  <a:pt x="1338015" y="1350656"/>
                </a:lnTo>
                <a:lnTo>
                  <a:pt x="1334121" y="1350656"/>
                </a:lnTo>
                <a:lnTo>
                  <a:pt x="1334121" y="1358900"/>
                </a:lnTo>
                <a:lnTo>
                  <a:pt x="1330227" y="1358900"/>
                </a:lnTo>
                <a:lnTo>
                  <a:pt x="1334121" y="1358900"/>
                </a:lnTo>
                <a:lnTo>
                  <a:pt x="1334121" y="1362198"/>
                </a:lnTo>
                <a:lnTo>
                  <a:pt x="1330227" y="1362198"/>
                </a:lnTo>
                <a:lnTo>
                  <a:pt x="1334121" y="1362198"/>
                </a:lnTo>
                <a:lnTo>
                  <a:pt x="1334121" y="1365770"/>
                </a:lnTo>
                <a:lnTo>
                  <a:pt x="1330227" y="1365770"/>
                </a:lnTo>
                <a:lnTo>
                  <a:pt x="1330227" y="1371541"/>
                </a:lnTo>
                <a:lnTo>
                  <a:pt x="1334121" y="1371541"/>
                </a:lnTo>
                <a:lnTo>
                  <a:pt x="1334121" y="1378686"/>
                </a:lnTo>
                <a:lnTo>
                  <a:pt x="1338015" y="1378686"/>
                </a:lnTo>
                <a:lnTo>
                  <a:pt x="1334121" y="1378686"/>
                </a:lnTo>
                <a:lnTo>
                  <a:pt x="1334121" y="1383357"/>
                </a:lnTo>
                <a:lnTo>
                  <a:pt x="1330227" y="1383357"/>
                </a:lnTo>
                <a:lnTo>
                  <a:pt x="1334121" y="1383357"/>
                </a:lnTo>
                <a:lnTo>
                  <a:pt x="1334121" y="1386655"/>
                </a:lnTo>
                <a:lnTo>
                  <a:pt x="1330227" y="1386655"/>
                </a:lnTo>
                <a:lnTo>
                  <a:pt x="1334121" y="1386655"/>
                </a:lnTo>
                <a:lnTo>
                  <a:pt x="1330227" y="1386655"/>
                </a:lnTo>
                <a:lnTo>
                  <a:pt x="1330227" y="1390228"/>
                </a:lnTo>
                <a:lnTo>
                  <a:pt x="1334121" y="1390228"/>
                </a:lnTo>
                <a:lnTo>
                  <a:pt x="1330227" y="1390228"/>
                </a:lnTo>
                <a:lnTo>
                  <a:pt x="1330227" y="1391327"/>
                </a:lnTo>
                <a:lnTo>
                  <a:pt x="1326632" y="1391327"/>
                </a:lnTo>
                <a:lnTo>
                  <a:pt x="1326632" y="1399571"/>
                </a:lnTo>
                <a:lnTo>
                  <a:pt x="1330227" y="1399571"/>
                </a:lnTo>
                <a:lnTo>
                  <a:pt x="1330227" y="1410013"/>
                </a:lnTo>
                <a:lnTo>
                  <a:pt x="1330227" y="1406441"/>
                </a:lnTo>
                <a:lnTo>
                  <a:pt x="1326632" y="1406441"/>
                </a:lnTo>
                <a:lnTo>
                  <a:pt x="1326632" y="1410013"/>
                </a:lnTo>
                <a:lnTo>
                  <a:pt x="1326632" y="1406441"/>
                </a:lnTo>
                <a:lnTo>
                  <a:pt x="1322738" y="1406441"/>
                </a:lnTo>
                <a:lnTo>
                  <a:pt x="1322738" y="1414685"/>
                </a:lnTo>
                <a:lnTo>
                  <a:pt x="1322738" y="1410013"/>
                </a:lnTo>
                <a:lnTo>
                  <a:pt x="1322738" y="1414685"/>
                </a:lnTo>
                <a:lnTo>
                  <a:pt x="1326632" y="1414685"/>
                </a:lnTo>
                <a:lnTo>
                  <a:pt x="1322738" y="1414685"/>
                </a:lnTo>
                <a:lnTo>
                  <a:pt x="1326632" y="1418257"/>
                </a:lnTo>
                <a:lnTo>
                  <a:pt x="1322738" y="1418257"/>
                </a:lnTo>
                <a:lnTo>
                  <a:pt x="1322738" y="1419357"/>
                </a:lnTo>
                <a:lnTo>
                  <a:pt x="1322738" y="1418257"/>
                </a:lnTo>
                <a:lnTo>
                  <a:pt x="1317646" y="1418257"/>
                </a:lnTo>
                <a:lnTo>
                  <a:pt x="1317646" y="1419357"/>
                </a:lnTo>
                <a:lnTo>
                  <a:pt x="1322738" y="1419357"/>
                </a:lnTo>
                <a:lnTo>
                  <a:pt x="1322738" y="1424028"/>
                </a:lnTo>
                <a:lnTo>
                  <a:pt x="1313752" y="1424028"/>
                </a:lnTo>
                <a:lnTo>
                  <a:pt x="1317646" y="1424028"/>
                </a:lnTo>
                <a:lnTo>
                  <a:pt x="1317646" y="1427326"/>
                </a:lnTo>
                <a:lnTo>
                  <a:pt x="1312554" y="1427326"/>
                </a:lnTo>
                <a:lnTo>
                  <a:pt x="1313752" y="1427326"/>
                </a:lnTo>
                <a:lnTo>
                  <a:pt x="1312554" y="1427326"/>
                </a:lnTo>
                <a:lnTo>
                  <a:pt x="1312554" y="1430898"/>
                </a:lnTo>
                <a:lnTo>
                  <a:pt x="1307462" y="1430898"/>
                </a:lnTo>
                <a:lnTo>
                  <a:pt x="1307462" y="1438043"/>
                </a:lnTo>
                <a:lnTo>
                  <a:pt x="1303568" y="1438043"/>
                </a:lnTo>
                <a:lnTo>
                  <a:pt x="1307462" y="1438043"/>
                </a:lnTo>
                <a:lnTo>
                  <a:pt x="1307462" y="1442715"/>
                </a:lnTo>
                <a:lnTo>
                  <a:pt x="1299974" y="1442715"/>
                </a:lnTo>
                <a:lnTo>
                  <a:pt x="1299974" y="1443814"/>
                </a:lnTo>
                <a:lnTo>
                  <a:pt x="1299974" y="1442715"/>
                </a:lnTo>
                <a:lnTo>
                  <a:pt x="1299974" y="1443814"/>
                </a:lnTo>
                <a:lnTo>
                  <a:pt x="1296080" y="1443814"/>
                </a:lnTo>
                <a:lnTo>
                  <a:pt x="1299974" y="1443814"/>
                </a:lnTo>
                <a:lnTo>
                  <a:pt x="1299974" y="1447112"/>
                </a:lnTo>
                <a:lnTo>
                  <a:pt x="1292186" y="1447112"/>
                </a:lnTo>
                <a:lnTo>
                  <a:pt x="1296080" y="1447112"/>
                </a:lnTo>
                <a:lnTo>
                  <a:pt x="1296080" y="1450684"/>
                </a:lnTo>
                <a:lnTo>
                  <a:pt x="1292186" y="1447112"/>
                </a:lnTo>
                <a:lnTo>
                  <a:pt x="1292186" y="1450684"/>
                </a:lnTo>
                <a:lnTo>
                  <a:pt x="1288592" y="1450684"/>
                </a:lnTo>
                <a:lnTo>
                  <a:pt x="1288592" y="1458928"/>
                </a:lnTo>
                <a:lnTo>
                  <a:pt x="1285896" y="1458928"/>
                </a:lnTo>
                <a:lnTo>
                  <a:pt x="1285896" y="1462226"/>
                </a:lnTo>
                <a:lnTo>
                  <a:pt x="1285896" y="1458928"/>
                </a:lnTo>
                <a:lnTo>
                  <a:pt x="1282002" y="1458928"/>
                </a:lnTo>
                <a:lnTo>
                  <a:pt x="1282002" y="1462226"/>
                </a:lnTo>
                <a:lnTo>
                  <a:pt x="1282002" y="1458928"/>
                </a:lnTo>
                <a:lnTo>
                  <a:pt x="1282002" y="1462226"/>
                </a:lnTo>
                <a:lnTo>
                  <a:pt x="1278408" y="1462226"/>
                </a:lnTo>
                <a:lnTo>
                  <a:pt x="1278408" y="1458928"/>
                </a:lnTo>
                <a:lnTo>
                  <a:pt x="1278408" y="1465798"/>
                </a:lnTo>
                <a:lnTo>
                  <a:pt x="1273316" y="1465798"/>
                </a:lnTo>
                <a:lnTo>
                  <a:pt x="1278408" y="1465798"/>
                </a:lnTo>
                <a:lnTo>
                  <a:pt x="1278408" y="1462226"/>
                </a:lnTo>
                <a:lnTo>
                  <a:pt x="1278408" y="1465798"/>
                </a:lnTo>
                <a:lnTo>
                  <a:pt x="1273316" y="1465798"/>
                </a:lnTo>
                <a:lnTo>
                  <a:pt x="1273316" y="1475142"/>
                </a:lnTo>
                <a:lnTo>
                  <a:pt x="1269422" y="1475142"/>
                </a:lnTo>
                <a:lnTo>
                  <a:pt x="1273316" y="1475142"/>
                </a:lnTo>
                <a:lnTo>
                  <a:pt x="1269422" y="1475142"/>
                </a:lnTo>
                <a:lnTo>
                  <a:pt x="1269422" y="1490256"/>
                </a:lnTo>
                <a:lnTo>
                  <a:pt x="1265528" y="1490256"/>
                </a:lnTo>
                <a:lnTo>
                  <a:pt x="1269422" y="1490256"/>
                </a:lnTo>
                <a:lnTo>
                  <a:pt x="1265528" y="1493828"/>
                </a:lnTo>
                <a:lnTo>
                  <a:pt x="1269422" y="1493828"/>
                </a:lnTo>
                <a:lnTo>
                  <a:pt x="1265528" y="1493828"/>
                </a:lnTo>
                <a:lnTo>
                  <a:pt x="1265528" y="1496027"/>
                </a:lnTo>
                <a:lnTo>
                  <a:pt x="1265528" y="1493828"/>
                </a:lnTo>
                <a:lnTo>
                  <a:pt x="1265528" y="1496027"/>
                </a:lnTo>
                <a:lnTo>
                  <a:pt x="1258039" y="1496027"/>
                </a:lnTo>
                <a:lnTo>
                  <a:pt x="1258039" y="1499599"/>
                </a:lnTo>
                <a:lnTo>
                  <a:pt x="1258039" y="1496027"/>
                </a:lnTo>
                <a:lnTo>
                  <a:pt x="1261933" y="1496027"/>
                </a:lnTo>
                <a:lnTo>
                  <a:pt x="1261933" y="1499599"/>
                </a:lnTo>
                <a:lnTo>
                  <a:pt x="1258039" y="1499599"/>
                </a:lnTo>
                <a:lnTo>
                  <a:pt x="1258039" y="1503171"/>
                </a:lnTo>
                <a:lnTo>
                  <a:pt x="1255344" y="1503171"/>
                </a:lnTo>
                <a:lnTo>
                  <a:pt x="1258039" y="1503171"/>
                </a:lnTo>
                <a:lnTo>
                  <a:pt x="1255344" y="1503171"/>
                </a:lnTo>
                <a:lnTo>
                  <a:pt x="1255344" y="1506469"/>
                </a:lnTo>
                <a:lnTo>
                  <a:pt x="1255344" y="1503171"/>
                </a:lnTo>
                <a:lnTo>
                  <a:pt x="1255344" y="1506469"/>
                </a:lnTo>
                <a:lnTo>
                  <a:pt x="1258039" y="1506469"/>
                </a:lnTo>
                <a:lnTo>
                  <a:pt x="1255344" y="1506469"/>
                </a:lnTo>
                <a:lnTo>
                  <a:pt x="1255344" y="1510042"/>
                </a:lnTo>
                <a:lnTo>
                  <a:pt x="1258039" y="1510042"/>
                </a:lnTo>
                <a:lnTo>
                  <a:pt x="1258039" y="1514713"/>
                </a:lnTo>
                <a:lnTo>
                  <a:pt x="1255344" y="1514713"/>
                </a:lnTo>
                <a:lnTo>
                  <a:pt x="1255344" y="1518286"/>
                </a:lnTo>
                <a:lnTo>
                  <a:pt x="1251749" y="1518286"/>
                </a:lnTo>
                <a:lnTo>
                  <a:pt x="1251749" y="1519385"/>
                </a:lnTo>
                <a:lnTo>
                  <a:pt x="1255344" y="1519385"/>
                </a:lnTo>
                <a:lnTo>
                  <a:pt x="1251749" y="1519385"/>
                </a:lnTo>
                <a:lnTo>
                  <a:pt x="1251749" y="1530927"/>
                </a:lnTo>
                <a:lnTo>
                  <a:pt x="1255344" y="1530927"/>
                </a:lnTo>
                <a:lnTo>
                  <a:pt x="1255344" y="1534499"/>
                </a:lnTo>
                <a:lnTo>
                  <a:pt x="1258039" y="1534499"/>
                </a:lnTo>
                <a:lnTo>
                  <a:pt x="1258039" y="1538071"/>
                </a:lnTo>
                <a:lnTo>
                  <a:pt x="1261933" y="1542743"/>
                </a:lnTo>
                <a:lnTo>
                  <a:pt x="1258039" y="1542743"/>
                </a:lnTo>
                <a:lnTo>
                  <a:pt x="1258039" y="1543842"/>
                </a:lnTo>
                <a:lnTo>
                  <a:pt x="1258039" y="1542743"/>
                </a:lnTo>
                <a:lnTo>
                  <a:pt x="1261933" y="1542743"/>
                </a:lnTo>
                <a:lnTo>
                  <a:pt x="1261933" y="1543842"/>
                </a:lnTo>
                <a:lnTo>
                  <a:pt x="1258039" y="1543842"/>
                </a:lnTo>
                <a:lnTo>
                  <a:pt x="1258039" y="1547415"/>
                </a:lnTo>
                <a:lnTo>
                  <a:pt x="1261933" y="1547415"/>
                </a:lnTo>
                <a:lnTo>
                  <a:pt x="1261933" y="1551812"/>
                </a:lnTo>
                <a:lnTo>
                  <a:pt x="1265528" y="1551812"/>
                </a:lnTo>
                <a:lnTo>
                  <a:pt x="1265528" y="1555384"/>
                </a:lnTo>
                <a:lnTo>
                  <a:pt x="1269422" y="1555384"/>
                </a:lnTo>
                <a:lnTo>
                  <a:pt x="1265528" y="1558956"/>
                </a:lnTo>
                <a:lnTo>
                  <a:pt x="1273316" y="1558956"/>
                </a:lnTo>
                <a:lnTo>
                  <a:pt x="1269422" y="1558956"/>
                </a:lnTo>
                <a:lnTo>
                  <a:pt x="1273316" y="1558956"/>
                </a:lnTo>
                <a:lnTo>
                  <a:pt x="1273316" y="1565827"/>
                </a:lnTo>
                <a:lnTo>
                  <a:pt x="1278408" y="1562529"/>
                </a:lnTo>
                <a:lnTo>
                  <a:pt x="1278408" y="1565827"/>
                </a:lnTo>
                <a:lnTo>
                  <a:pt x="1273316" y="1565827"/>
                </a:lnTo>
                <a:lnTo>
                  <a:pt x="1278408" y="1565827"/>
                </a:lnTo>
                <a:lnTo>
                  <a:pt x="1278408" y="1575170"/>
                </a:lnTo>
                <a:lnTo>
                  <a:pt x="1278408" y="1571597"/>
                </a:lnTo>
                <a:lnTo>
                  <a:pt x="1278408" y="1578742"/>
                </a:lnTo>
                <a:lnTo>
                  <a:pt x="1278408" y="1575170"/>
                </a:lnTo>
                <a:lnTo>
                  <a:pt x="1282002" y="1575170"/>
                </a:lnTo>
                <a:lnTo>
                  <a:pt x="1282002" y="1578742"/>
                </a:lnTo>
                <a:lnTo>
                  <a:pt x="1278408" y="1578742"/>
                </a:lnTo>
                <a:lnTo>
                  <a:pt x="1282002" y="1578742"/>
                </a:lnTo>
                <a:lnTo>
                  <a:pt x="1282002" y="1590284"/>
                </a:lnTo>
                <a:lnTo>
                  <a:pt x="1282002" y="1586712"/>
                </a:lnTo>
                <a:lnTo>
                  <a:pt x="1285896" y="1586712"/>
                </a:lnTo>
                <a:lnTo>
                  <a:pt x="1285896" y="1593856"/>
                </a:lnTo>
                <a:lnTo>
                  <a:pt x="1285896" y="1590284"/>
                </a:lnTo>
                <a:lnTo>
                  <a:pt x="1288592" y="1590284"/>
                </a:lnTo>
                <a:lnTo>
                  <a:pt x="1288592" y="1596055"/>
                </a:lnTo>
                <a:lnTo>
                  <a:pt x="1292186" y="1596055"/>
                </a:lnTo>
                <a:lnTo>
                  <a:pt x="1288592" y="1596055"/>
                </a:lnTo>
                <a:lnTo>
                  <a:pt x="1288592" y="1599627"/>
                </a:lnTo>
                <a:lnTo>
                  <a:pt x="1285896" y="1599627"/>
                </a:lnTo>
                <a:lnTo>
                  <a:pt x="1285896" y="1603200"/>
                </a:lnTo>
                <a:lnTo>
                  <a:pt x="1288592" y="1603200"/>
                </a:lnTo>
                <a:lnTo>
                  <a:pt x="1288592" y="1611169"/>
                </a:lnTo>
                <a:lnTo>
                  <a:pt x="1285896" y="1611169"/>
                </a:lnTo>
                <a:lnTo>
                  <a:pt x="1285896" y="1614741"/>
                </a:lnTo>
                <a:lnTo>
                  <a:pt x="1282002" y="1614741"/>
                </a:lnTo>
                <a:lnTo>
                  <a:pt x="1282002" y="1621612"/>
                </a:lnTo>
                <a:lnTo>
                  <a:pt x="1278408" y="1621612"/>
                </a:lnTo>
                <a:lnTo>
                  <a:pt x="1278408" y="1624085"/>
                </a:lnTo>
                <a:lnTo>
                  <a:pt x="1273316" y="1624085"/>
                </a:lnTo>
                <a:lnTo>
                  <a:pt x="1273316" y="1627657"/>
                </a:lnTo>
                <a:lnTo>
                  <a:pt x="1273316" y="1624085"/>
                </a:lnTo>
                <a:lnTo>
                  <a:pt x="1265528" y="1624085"/>
                </a:lnTo>
                <a:lnTo>
                  <a:pt x="1269422" y="1624085"/>
                </a:lnTo>
                <a:lnTo>
                  <a:pt x="1269422" y="1627657"/>
                </a:lnTo>
                <a:lnTo>
                  <a:pt x="1265528" y="1627657"/>
                </a:lnTo>
                <a:lnTo>
                  <a:pt x="1269422" y="1627657"/>
                </a:lnTo>
                <a:lnTo>
                  <a:pt x="1269422" y="1630955"/>
                </a:lnTo>
                <a:lnTo>
                  <a:pt x="1269422" y="1627657"/>
                </a:lnTo>
                <a:lnTo>
                  <a:pt x="1265528" y="1627657"/>
                </a:lnTo>
                <a:lnTo>
                  <a:pt x="1265528" y="1630955"/>
                </a:lnTo>
                <a:lnTo>
                  <a:pt x="1265528" y="1627657"/>
                </a:lnTo>
                <a:lnTo>
                  <a:pt x="1265528" y="1630955"/>
                </a:lnTo>
                <a:lnTo>
                  <a:pt x="1261933" y="1630955"/>
                </a:lnTo>
                <a:lnTo>
                  <a:pt x="1261933" y="1634527"/>
                </a:lnTo>
                <a:lnTo>
                  <a:pt x="1265528" y="1634527"/>
                </a:lnTo>
                <a:lnTo>
                  <a:pt x="1261933" y="1634527"/>
                </a:lnTo>
                <a:lnTo>
                  <a:pt x="1261933" y="1638100"/>
                </a:lnTo>
                <a:lnTo>
                  <a:pt x="1258039" y="1634527"/>
                </a:lnTo>
                <a:lnTo>
                  <a:pt x="1255344" y="1634527"/>
                </a:lnTo>
                <a:lnTo>
                  <a:pt x="1255344" y="1638100"/>
                </a:lnTo>
                <a:lnTo>
                  <a:pt x="1258039" y="1638100"/>
                </a:lnTo>
                <a:lnTo>
                  <a:pt x="1258039" y="1642771"/>
                </a:lnTo>
                <a:lnTo>
                  <a:pt x="1255344" y="1642771"/>
                </a:lnTo>
                <a:lnTo>
                  <a:pt x="1255344" y="1638100"/>
                </a:lnTo>
                <a:lnTo>
                  <a:pt x="1251749" y="1638100"/>
                </a:lnTo>
                <a:lnTo>
                  <a:pt x="1251749" y="1642771"/>
                </a:lnTo>
                <a:lnTo>
                  <a:pt x="1255344" y="1642771"/>
                </a:lnTo>
                <a:lnTo>
                  <a:pt x="1251749" y="1642771"/>
                </a:lnTo>
                <a:lnTo>
                  <a:pt x="1251749" y="1638100"/>
                </a:lnTo>
                <a:lnTo>
                  <a:pt x="1247855" y="1638100"/>
                </a:lnTo>
                <a:lnTo>
                  <a:pt x="1251749" y="1638100"/>
                </a:lnTo>
                <a:lnTo>
                  <a:pt x="1247855" y="1638100"/>
                </a:lnTo>
                <a:lnTo>
                  <a:pt x="1247855" y="1642771"/>
                </a:lnTo>
                <a:lnTo>
                  <a:pt x="1247855" y="1638100"/>
                </a:lnTo>
                <a:lnTo>
                  <a:pt x="1247855" y="1642771"/>
                </a:lnTo>
                <a:lnTo>
                  <a:pt x="1247855" y="1638100"/>
                </a:lnTo>
                <a:lnTo>
                  <a:pt x="1247855" y="1642771"/>
                </a:lnTo>
                <a:lnTo>
                  <a:pt x="1242763" y="1642771"/>
                </a:lnTo>
                <a:lnTo>
                  <a:pt x="1242763" y="1638100"/>
                </a:lnTo>
                <a:lnTo>
                  <a:pt x="1242763" y="1642771"/>
                </a:lnTo>
                <a:lnTo>
                  <a:pt x="1242763" y="1638100"/>
                </a:lnTo>
                <a:lnTo>
                  <a:pt x="1242763" y="1642771"/>
                </a:lnTo>
                <a:lnTo>
                  <a:pt x="1242763" y="1638100"/>
                </a:lnTo>
                <a:lnTo>
                  <a:pt x="1242763" y="1642771"/>
                </a:lnTo>
                <a:lnTo>
                  <a:pt x="1242763" y="1638100"/>
                </a:lnTo>
                <a:lnTo>
                  <a:pt x="1242763" y="1642771"/>
                </a:lnTo>
                <a:lnTo>
                  <a:pt x="1242763" y="1638100"/>
                </a:lnTo>
                <a:lnTo>
                  <a:pt x="1238869" y="1638100"/>
                </a:lnTo>
                <a:lnTo>
                  <a:pt x="1238869" y="1642771"/>
                </a:lnTo>
                <a:lnTo>
                  <a:pt x="1228985" y="1642771"/>
                </a:lnTo>
                <a:lnTo>
                  <a:pt x="1228985" y="1646069"/>
                </a:lnTo>
                <a:lnTo>
                  <a:pt x="1228985" y="1642771"/>
                </a:lnTo>
                <a:lnTo>
                  <a:pt x="1221197" y="1642771"/>
                </a:lnTo>
                <a:lnTo>
                  <a:pt x="1225091" y="1642771"/>
                </a:lnTo>
                <a:lnTo>
                  <a:pt x="1221197" y="1642771"/>
                </a:lnTo>
                <a:lnTo>
                  <a:pt x="1221197" y="1646069"/>
                </a:lnTo>
                <a:lnTo>
                  <a:pt x="1217303" y="1646069"/>
                </a:lnTo>
                <a:lnTo>
                  <a:pt x="1221197" y="1646069"/>
                </a:lnTo>
                <a:lnTo>
                  <a:pt x="1217303" y="1646069"/>
                </a:lnTo>
                <a:lnTo>
                  <a:pt x="1217303" y="1647443"/>
                </a:lnTo>
                <a:lnTo>
                  <a:pt x="1217303" y="1646069"/>
                </a:lnTo>
                <a:lnTo>
                  <a:pt x="1217303" y="1647443"/>
                </a:lnTo>
                <a:lnTo>
                  <a:pt x="1213708" y="1647443"/>
                </a:lnTo>
                <a:lnTo>
                  <a:pt x="1213708" y="1652115"/>
                </a:lnTo>
                <a:lnTo>
                  <a:pt x="1217303" y="1652115"/>
                </a:lnTo>
                <a:lnTo>
                  <a:pt x="1213708" y="1652115"/>
                </a:lnTo>
                <a:lnTo>
                  <a:pt x="1213708" y="1655412"/>
                </a:lnTo>
                <a:lnTo>
                  <a:pt x="1213708" y="1652115"/>
                </a:lnTo>
                <a:lnTo>
                  <a:pt x="1208616" y="1652115"/>
                </a:lnTo>
                <a:lnTo>
                  <a:pt x="1208616" y="1655412"/>
                </a:lnTo>
                <a:lnTo>
                  <a:pt x="1208616" y="1652115"/>
                </a:lnTo>
                <a:lnTo>
                  <a:pt x="1208616" y="1655412"/>
                </a:lnTo>
                <a:lnTo>
                  <a:pt x="1208616" y="1652115"/>
                </a:lnTo>
                <a:lnTo>
                  <a:pt x="1208616" y="1655412"/>
                </a:lnTo>
                <a:lnTo>
                  <a:pt x="1204722" y="1652115"/>
                </a:lnTo>
                <a:lnTo>
                  <a:pt x="1204722" y="1655412"/>
                </a:lnTo>
                <a:lnTo>
                  <a:pt x="1198432" y="1655412"/>
                </a:lnTo>
                <a:lnTo>
                  <a:pt x="1198432" y="1658985"/>
                </a:lnTo>
                <a:lnTo>
                  <a:pt x="1190944" y="1658985"/>
                </a:lnTo>
                <a:lnTo>
                  <a:pt x="1194538" y="1658985"/>
                </a:lnTo>
                <a:lnTo>
                  <a:pt x="1187050" y="1658985"/>
                </a:lnTo>
                <a:lnTo>
                  <a:pt x="1187050" y="1662557"/>
                </a:lnTo>
                <a:lnTo>
                  <a:pt x="1174470" y="1662557"/>
                </a:lnTo>
                <a:lnTo>
                  <a:pt x="1174470" y="1665855"/>
                </a:lnTo>
                <a:lnTo>
                  <a:pt x="1174470" y="1662557"/>
                </a:lnTo>
                <a:lnTo>
                  <a:pt x="1172972" y="1662557"/>
                </a:lnTo>
                <a:lnTo>
                  <a:pt x="1172972" y="1665855"/>
                </a:lnTo>
                <a:lnTo>
                  <a:pt x="1174470" y="1665855"/>
                </a:lnTo>
                <a:lnTo>
                  <a:pt x="1172972" y="1665855"/>
                </a:lnTo>
                <a:lnTo>
                  <a:pt x="1172972" y="1662557"/>
                </a:lnTo>
                <a:lnTo>
                  <a:pt x="1172972" y="1665855"/>
                </a:lnTo>
                <a:lnTo>
                  <a:pt x="1167880" y="1670526"/>
                </a:lnTo>
                <a:lnTo>
                  <a:pt x="1167880" y="1671626"/>
                </a:lnTo>
                <a:lnTo>
                  <a:pt x="1160391" y="1671626"/>
                </a:lnTo>
                <a:lnTo>
                  <a:pt x="1160391" y="1675198"/>
                </a:lnTo>
                <a:lnTo>
                  <a:pt x="1160391" y="1671626"/>
                </a:lnTo>
                <a:lnTo>
                  <a:pt x="1156498" y="1671626"/>
                </a:lnTo>
                <a:lnTo>
                  <a:pt x="1156498" y="1675198"/>
                </a:lnTo>
                <a:lnTo>
                  <a:pt x="1160391" y="1675198"/>
                </a:lnTo>
                <a:lnTo>
                  <a:pt x="1152903" y="1675198"/>
                </a:lnTo>
                <a:lnTo>
                  <a:pt x="1152903" y="1678770"/>
                </a:lnTo>
                <a:lnTo>
                  <a:pt x="1149009" y="1678770"/>
                </a:lnTo>
                <a:lnTo>
                  <a:pt x="1149009" y="1683442"/>
                </a:lnTo>
                <a:lnTo>
                  <a:pt x="1149009" y="1678770"/>
                </a:lnTo>
                <a:lnTo>
                  <a:pt x="1146313" y="1678770"/>
                </a:lnTo>
                <a:lnTo>
                  <a:pt x="1146313" y="1683442"/>
                </a:lnTo>
                <a:lnTo>
                  <a:pt x="1142719" y="1683442"/>
                </a:lnTo>
                <a:lnTo>
                  <a:pt x="1142719" y="1690312"/>
                </a:lnTo>
                <a:lnTo>
                  <a:pt x="1138825" y="1690312"/>
                </a:lnTo>
                <a:lnTo>
                  <a:pt x="1138825" y="1693885"/>
                </a:lnTo>
                <a:lnTo>
                  <a:pt x="1133733" y="1693885"/>
                </a:lnTo>
                <a:lnTo>
                  <a:pt x="1133733" y="1697457"/>
                </a:lnTo>
                <a:lnTo>
                  <a:pt x="1133733" y="1693885"/>
                </a:lnTo>
                <a:lnTo>
                  <a:pt x="1133733" y="1697457"/>
                </a:lnTo>
                <a:lnTo>
                  <a:pt x="1129839" y="1697457"/>
                </a:lnTo>
                <a:lnTo>
                  <a:pt x="1129839" y="1703228"/>
                </a:lnTo>
                <a:lnTo>
                  <a:pt x="1122351" y="1703228"/>
                </a:lnTo>
                <a:lnTo>
                  <a:pt x="1122351" y="1714770"/>
                </a:lnTo>
                <a:lnTo>
                  <a:pt x="1122351" y="1711197"/>
                </a:lnTo>
                <a:lnTo>
                  <a:pt x="1122351" y="1714770"/>
                </a:lnTo>
                <a:lnTo>
                  <a:pt x="1118457" y="1714770"/>
                </a:lnTo>
                <a:lnTo>
                  <a:pt x="1118457" y="1718342"/>
                </a:lnTo>
                <a:lnTo>
                  <a:pt x="1116061" y="1718342"/>
                </a:lnTo>
                <a:lnTo>
                  <a:pt x="1116061" y="1724113"/>
                </a:lnTo>
                <a:lnTo>
                  <a:pt x="1112167" y="1724113"/>
                </a:lnTo>
                <a:lnTo>
                  <a:pt x="1112167" y="1730983"/>
                </a:lnTo>
                <a:lnTo>
                  <a:pt x="1116061" y="1730983"/>
                </a:lnTo>
                <a:lnTo>
                  <a:pt x="1116061" y="1734555"/>
                </a:lnTo>
                <a:lnTo>
                  <a:pt x="1112167" y="1734555"/>
                </a:lnTo>
                <a:lnTo>
                  <a:pt x="1112167" y="1738128"/>
                </a:lnTo>
                <a:lnTo>
                  <a:pt x="1112167" y="1734555"/>
                </a:lnTo>
                <a:lnTo>
                  <a:pt x="1112167" y="1759013"/>
                </a:lnTo>
                <a:lnTo>
                  <a:pt x="1108273" y="1759013"/>
                </a:lnTo>
                <a:lnTo>
                  <a:pt x="1108273" y="1762585"/>
                </a:lnTo>
                <a:lnTo>
                  <a:pt x="1103181" y="1762585"/>
                </a:lnTo>
                <a:lnTo>
                  <a:pt x="1103181" y="1770555"/>
                </a:lnTo>
                <a:lnTo>
                  <a:pt x="1099586" y="1770555"/>
                </a:lnTo>
                <a:lnTo>
                  <a:pt x="1099586" y="1775226"/>
                </a:lnTo>
                <a:lnTo>
                  <a:pt x="1103181" y="1775226"/>
                </a:lnTo>
                <a:lnTo>
                  <a:pt x="1103181" y="1779898"/>
                </a:lnTo>
                <a:lnTo>
                  <a:pt x="1103181" y="1775226"/>
                </a:lnTo>
                <a:lnTo>
                  <a:pt x="1103181" y="1779898"/>
                </a:lnTo>
                <a:lnTo>
                  <a:pt x="1108273" y="1779898"/>
                </a:lnTo>
                <a:lnTo>
                  <a:pt x="1108273" y="1787043"/>
                </a:lnTo>
                <a:lnTo>
                  <a:pt x="1112167" y="1787043"/>
                </a:lnTo>
                <a:lnTo>
                  <a:pt x="1112167" y="1793913"/>
                </a:lnTo>
                <a:lnTo>
                  <a:pt x="1116061" y="1793913"/>
                </a:lnTo>
                <a:lnTo>
                  <a:pt x="1112167" y="1793913"/>
                </a:lnTo>
                <a:lnTo>
                  <a:pt x="1116061" y="1793913"/>
                </a:lnTo>
                <a:lnTo>
                  <a:pt x="1116061" y="1797485"/>
                </a:lnTo>
                <a:lnTo>
                  <a:pt x="1118457" y="1797485"/>
                </a:lnTo>
                <a:lnTo>
                  <a:pt x="1118457" y="1799684"/>
                </a:lnTo>
                <a:lnTo>
                  <a:pt x="1122351" y="1799684"/>
                </a:lnTo>
                <a:lnTo>
                  <a:pt x="1122351" y="1814798"/>
                </a:lnTo>
                <a:lnTo>
                  <a:pt x="1126245" y="1814798"/>
                </a:lnTo>
                <a:lnTo>
                  <a:pt x="1126245" y="1825240"/>
                </a:lnTo>
                <a:lnTo>
                  <a:pt x="1122351" y="1825240"/>
                </a:lnTo>
                <a:lnTo>
                  <a:pt x="1122351" y="1827714"/>
                </a:lnTo>
                <a:lnTo>
                  <a:pt x="1118457" y="1827714"/>
                </a:lnTo>
                <a:lnTo>
                  <a:pt x="1122351" y="1827714"/>
                </a:lnTo>
                <a:lnTo>
                  <a:pt x="1118457" y="1827714"/>
                </a:lnTo>
                <a:lnTo>
                  <a:pt x="1118457" y="1831011"/>
                </a:lnTo>
                <a:lnTo>
                  <a:pt x="1112167" y="1831011"/>
                </a:lnTo>
                <a:lnTo>
                  <a:pt x="1112167" y="1827714"/>
                </a:lnTo>
                <a:lnTo>
                  <a:pt x="1103181" y="1827714"/>
                </a:lnTo>
                <a:lnTo>
                  <a:pt x="1103181" y="1831011"/>
                </a:lnTo>
                <a:lnTo>
                  <a:pt x="1099586" y="1831011"/>
                </a:lnTo>
                <a:lnTo>
                  <a:pt x="1099586" y="1827714"/>
                </a:lnTo>
                <a:lnTo>
                  <a:pt x="1091798" y="1827714"/>
                </a:lnTo>
                <a:lnTo>
                  <a:pt x="1091798" y="1831011"/>
                </a:lnTo>
                <a:lnTo>
                  <a:pt x="1085508" y="1831011"/>
                </a:lnTo>
                <a:lnTo>
                  <a:pt x="1085508" y="1839255"/>
                </a:lnTo>
                <a:lnTo>
                  <a:pt x="1081914" y="1839255"/>
                </a:lnTo>
                <a:lnTo>
                  <a:pt x="1081914" y="1842828"/>
                </a:lnTo>
                <a:lnTo>
                  <a:pt x="1081914" y="1839255"/>
                </a:lnTo>
                <a:lnTo>
                  <a:pt x="1069034" y="1839255"/>
                </a:lnTo>
                <a:lnTo>
                  <a:pt x="1069034" y="1834584"/>
                </a:lnTo>
                <a:lnTo>
                  <a:pt x="1063942" y="1834584"/>
                </a:lnTo>
                <a:lnTo>
                  <a:pt x="1063942" y="1839255"/>
                </a:lnTo>
                <a:lnTo>
                  <a:pt x="1063942" y="1834584"/>
                </a:lnTo>
                <a:lnTo>
                  <a:pt x="1058850" y="1834584"/>
                </a:lnTo>
                <a:lnTo>
                  <a:pt x="1058850" y="1831011"/>
                </a:lnTo>
                <a:lnTo>
                  <a:pt x="1058850" y="1839255"/>
                </a:lnTo>
                <a:lnTo>
                  <a:pt x="1063942" y="1839255"/>
                </a:lnTo>
                <a:lnTo>
                  <a:pt x="1063942" y="1846125"/>
                </a:lnTo>
                <a:lnTo>
                  <a:pt x="1065140" y="1846125"/>
                </a:lnTo>
                <a:lnTo>
                  <a:pt x="1065140" y="1859041"/>
                </a:lnTo>
                <a:lnTo>
                  <a:pt x="1069034" y="1859041"/>
                </a:lnTo>
                <a:lnTo>
                  <a:pt x="1069034" y="1862614"/>
                </a:lnTo>
                <a:lnTo>
                  <a:pt x="1065140" y="1862614"/>
                </a:lnTo>
                <a:lnTo>
                  <a:pt x="1065140" y="1870583"/>
                </a:lnTo>
                <a:lnTo>
                  <a:pt x="1063942" y="1874155"/>
                </a:lnTo>
                <a:lnTo>
                  <a:pt x="1063942" y="1877728"/>
                </a:lnTo>
                <a:lnTo>
                  <a:pt x="1047467" y="1877728"/>
                </a:lnTo>
                <a:lnTo>
                  <a:pt x="1047467" y="1874155"/>
                </a:lnTo>
                <a:lnTo>
                  <a:pt x="1038781" y="1874155"/>
                </a:lnTo>
                <a:lnTo>
                  <a:pt x="1038781" y="1870583"/>
                </a:lnTo>
                <a:lnTo>
                  <a:pt x="1034887" y="1870583"/>
                </a:lnTo>
                <a:lnTo>
                  <a:pt x="1033689" y="1865911"/>
                </a:lnTo>
                <a:lnTo>
                  <a:pt x="1034887" y="1862614"/>
                </a:lnTo>
                <a:lnTo>
                  <a:pt x="1034887" y="1855469"/>
                </a:lnTo>
                <a:lnTo>
                  <a:pt x="1028597" y="1855469"/>
                </a:lnTo>
                <a:lnTo>
                  <a:pt x="1028597" y="1852171"/>
                </a:lnTo>
                <a:lnTo>
                  <a:pt x="1024703" y="1852171"/>
                </a:lnTo>
                <a:lnTo>
                  <a:pt x="1020809" y="1849698"/>
                </a:lnTo>
                <a:lnTo>
                  <a:pt x="1017215" y="1846104"/>
                </a:lnTo>
                <a:lnTo>
                  <a:pt x="1013321" y="1846104"/>
                </a:lnTo>
                <a:lnTo>
                  <a:pt x="1009427" y="1842828"/>
                </a:lnTo>
                <a:lnTo>
                  <a:pt x="1007030" y="1842828"/>
                </a:lnTo>
                <a:lnTo>
                  <a:pt x="1007030" y="1839255"/>
                </a:lnTo>
                <a:lnTo>
                  <a:pt x="1003136" y="1834584"/>
                </a:lnTo>
                <a:lnTo>
                  <a:pt x="999243" y="1834584"/>
                </a:lnTo>
                <a:lnTo>
                  <a:pt x="999243" y="1831011"/>
                </a:lnTo>
                <a:lnTo>
                  <a:pt x="980372" y="1831011"/>
                </a:lnTo>
                <a:lnTo>
                  <a:pt x="980372" y="1827714"/>
                </a:lnTo>
                <a:lnTo>
                  <a:pt x="976478" y="1827714"/>
                </a:lnTo>
                <a:lnTo>
                  <a:pt x="972584" y="1831011"/>
                </a:lnTo>
                <a:lnTo>
                  <a:pt x="956110" y="1831011"/>
                </a:lnTo>
                <a:lnTo>
                  <a:pt x="952515" y="1827714"/>
                </a:lnTo>
                <a:lnTo>
                  <a:pt x="942331" y="1827714"/>
                </a:lnTo>
                <a:lnTo>
                  <a:pt x="942331" y="1825240"/>
                </a:lnTo>
                <a:lnTo>
                  <a:pt x="934543" y="1825240"/>
                </a:lnTo>
                <a:lnTo>
                  <a:pt x="934543" y="1821943"/>
                </a:lnTo>
                <a:lnTo>
                  <a:pt x="929751" y="1821943"/>
                </a:lnTo>
                <a:lnTo>
                  <a:pt x="925857" y="1818370"/>
                </a:lnTo>
                <a:lnTo>
                  <a:pt x="925857" y="1821943"/>
                </a:lnTo>
                <a:lnTo>
                  <a:pt x="924659" y="1821943"/>
                </a:lnTo>
                <a:lnTo>
                  <a:pt x="924659" y="1818370"/>
                </a:lnTo>
                <a:lnTo>
                  <a:pt x="904290" y="1818370"/>
                </a:lnTo>
                <a:lnTo>
                  <a:pt x="899198" y="1821943"/>
                </a:lnTo>
                <a:lnTo>
                  <a:pt x="898000" y="1825240"/>
                </a:lnTo>
                <a:lnTo>
                  <a:pt x="898000" y="1827714"/>
                </a:lnTo>
                <a:lnTo>
                  <a:pt x="894106" y="1827714"/>
                </a:lnTo>
                <a:lnTo>
                  <a:pt x="894106" y="1842828"/>
                </a:lnTo>
                <a:lnTo>
                  <a:pt x="889014" y="1842828"/>
                </a:lnTo>
                <a:lnTo>
                  <a:pt x="889014" y="1849698"/>
                </a:lnTo>
                <a:lnTo>
                  <a:pt x="877632" y="1849698"/>
                </a:lnTo>
                <a:lnTo>
                  <a:pt x="877632" y="1852171"/>
                </a:lnTo>
                <a:lnTo>
                  <a:pt x="873738" y="1852171"/>
                </a:lnTo>
                <a:lnTo>
                  <a:pt x="873738" y="1865911"/>
                </a:lnTo>
                <a:lnTo>
                  <a:pt x="870144" y="1865911"/>
                </a:lnTo>
                <a:lnTo>
                  <a:pt x="870144" y="1887071"/>
                </a:lnTo>
                <a:lnTo>
                  <a:pt x="873738" y="1887071"/>
                </a:lnTo>
                <a:lnTo>
                  <a:pt x="873738" y="1890369"/>
                </a:lnTo>
                <a:lnTo>
                  <a:pt x="877632" y="1893941"/>
                </a:lnTo>
                <a:lnTo>
                  <a:pt x="881526" y="1898613"/>
                </a:lnTo>
                <a:lnTo>
                  <a:pt x="885120" y="1902207"/>
                </a:lnTo>
                <a:lnTo>
                  <a:pt x="889014" y="1902207"/>
                </a:lnTo>
                <a:lnTo>
                  <a:pt x="889014" y="1914826"/>
                </a:lnTo>
                <a:lnTo>
                  <a:pt x="885120" y="1914826"/>
                </a:lnTo>
                <a:lnTo>
                  <a:pt x="885120" y="1921971"/>
                </a:lnTo>
                <a:lnTo>
                  <a:pt x="889014" y="1921971"/>
                </a:lnTo>
                <a:lnTo>
                  <a:pt x="889014" y="1925269"/>
                </a:lnTo>
                <a:lnTo>
                  <a:pt x="894106" y="1927742"/>
                </a:lnTo>
                <a:lnTo>
                  <a:pt x="894106" y="1931314"/>
                </a:lnTo>
                <a:lnTo>
                  <a:pt x="894106" y="1927742"/>
                </a:lnTo>
                <a:lnTo>
                  <a:pt x="898000" y="1931314"/>
                </a:lnTo>
                <a:lnTo>
                  <a:pt x="904290" y="1931314"/>
                </a:lnTo>
                <a:lnTo>
                  <a:pt x="904290" y="1939284"/>
                </a:lnTo>
                <a:lnTo>
                  <a:pt x="899198" y="1939284"/>
                </a:lnTo>
                <a:lnTo>
                  <a:pt x="898000" y="1942856"/>
                </a:lnTo>
                <a:lnTo>
                  <a:pt x="894106" y="1942856"/>
                </a:lnTo>
                <a:lnTo>
                  <a:pt x="894106" y="1946428"/>
                </a:lnTo>
                <a:lnTo>
                  <a:pt x="889014" y="1946428"/>
                </a:lnTo>
                <a:lnTo>
                  <a:pt x="889014" y="1949726"/>
                </a:lnTo>
                <a:lnTo>
                  <a:pt x="885120" y="1953299"/>
                </a:lnTo>
                <a:lnTo>
                  <a:pt x="885120" y="1955497"/>
                </a:lnTo>
                <a:lnTo>
                  <a:pt x="881526" y="1959091"/>
                </a:lnTo>
                <a:lnTo>
                  <a:pt x="881526" y="1970611"/>
                </a:lnTo>
                <a:lnTo>
                  <a:pt x="877632" y="1970611"/>
                </a:lnTo>
                <a:lnTo>
                  <a:pt x="877632" y="1974184"/>
                </a:lnTo>
                <a:lnTo>
                  <a:pt x="873738" y="1977756"/>
                </a:lnTo>
                <a:lnTo>
                  <a:pt x="873738" y="1979954"/>
                </a:lnTo>
                <a:lnTo>
                  <a:pt x="859960" y="1979954"/>
                </a:lnTo>
                <a:lnTo>
                  <a:pt x="859960" y="1983527"/>
                </a:lnTo>
                <a:lnTo>
                  <a:pt x="854868" y="1983527"/>
                </a:lnTo>
                <a:lnTo>
                  <a:pt x="850974" y="1987099"/>
                </a:lnTo>
                <a:lnTo>
                  <a:pt x="847080" y="1987099"/>
                </a:lnTo>
                <a:lnTo>
                  <a:pt x="843485" y="1990397"/>
                </a:lnTo>
                <a:lnTo>
                  <a:pt x="840789" y="1990397"/>
                </a:lnTo>
                <a:lnTo>
                  <a:pt x="840789" y="1993969"/>
                </a:lnTo>
                <a:lnTo>
                  <a:pt x="833301" y="1993969"/>
                </a:lnTo>
                <a:lnTo>
                  <a:pt x="833301" y="1998641"/>
                </a:lnTo>
                <a:lnTo>
                  <a:pt x="843485" y="1998641"/>
                </a:lnTo>
                <a:lnTo>
                  <a:pt x="847080" y="1993969"/>
                </a:lnTo>
                <a:lnTo>
                  <a:pt x="847080" y="1998641"/>
                </a:lnTo>
                <a:lnTo>
                  <a:pt x="850974" y="1998641"/>
                </a:lnTo>
                <a:lnTo>
                  <a:pt x="850974" y="1993969"/>
                </a:lnTo>
                <a:lnTo>
                  <a:pt x="854868" y="1990397"/>
                </a:lnTo>
                <a:lnTo>
                  <a:pt x="854868" y="2002213"/>
                </a:lnTo>
                <a:lnTo>
                  <a:pt x="859960" y="2005511"/>
                </a:lnTo>
                <a:lnTo>
                  <a:pt x="863554" y="2005511"/>
                </a:lnTo>
                <a:lnTo>
                  <a:pt x="867448" y="2007984"/>
                </a:lnTo>
                <a:lnTo>
                  <a:pt x="840789" y="2007984"/>
                </a:lnTo>
                <a:lnTo>
                  <a:pt x="840789" y="2005511"/>
                </a:lnTo>
                <a:lnTo>
                  <a:pt x="824315" y="2005511"/>
                </a:lnTo>
                <a:lnTo>
                  <a:pt x="824315" y="2007984"/>
                </a:lnTo>
                <a:lnTo>
                  <a:pt x="810537" y="2007984"/>
                </a:lnTo>
                <a:lnTo>
                  <a:pt x="810537" y="2011557"/>
                </a:lnTo>
                <a:lnTo>
                  <a:pt x="806643" y="2011557"/>
                </a:lnTo>
                <a:lnTo>
                  <a:pt x="802749" y="2007984"/>
                </a:lnTo>
                <a:lnTo>
                  <a:pt x="798855" y="2005511"/>
                </a:lnTo>
                <a:lnTo>
                  <a:pt x="790168" y="2005511"/>
                </a:lnTo>
                <a:lnTo>
                  <a:pt x="790168" y="2007984"/>
                </a:lnTo>
                <a:lnTo>
                  <a:pt x="785076" y="2007984"/>
                </a:lnTo>
                <a:lnTo>
                  <a:pt x="785076" y="2005511"/>
                </a:lnTo>
                <a:lnTo>
                  <a:pt x="779984" y="2005511"/>
                </a:lnTo>
                <a:cubicBezTo>
                  <a:pt x="774293" y="1999740"/>
                  <a:pt x="765008" y="2000839"/>
                  <a:pt x="759616" y="1993969"/>
                </a:cubicBezTo>
                <a:lnTo>
                  <a:pt x="759616" y="1990397"/>
                </a:lnTo>
                <a:lnTo>
                  <a:pt x="758418" y="1990397"/>
                </a:lnTo>
                <a:lnTo>
                  <a:pt x="758418" y="1993969"/>
                </a:lnTo>
                <a:lnTo>
                  <a:pt x="758418" y="1990397"/>
                </a:lnTo>
                <a:lnTo>
                  <a:pt x="754524" y="1990397"/>
                </a:lnTo>
                <a:lnTo>
                  <a:pt x="750929" y="1987099"/>
                </a:lnTo>
                <a:lnTo>
                  <a:pt x="741943" y="1987099"/>
                </a:lnTo>
                <a:lnTo>
                  <a:pt x="741943" y="1990397"/>
                </a:lnTo>
                <a:lnTo>
                  <a:pt x="734455" y="1990397"/>
                </a:lnTo>
                <a:lnTo>
                  <a:pt x="734455" y="1993969"/>
                </a:lnTo>
                <a:lnTo>
                  <a:pt x="727865" y="1993969"/>
                </a:lnTo>
                <a:lnTo>
                  <a:pt x="727865" y="1998641"/>
                </a:lnTo>
                <a:lnTo>
                  <a:pt x="724271" y="1998641"/>
                </a:lnTo>
                <a:lnTo>
                  <a:pt x="724271" y="2002213"/>
                </a:lnTo>
                <a:lnTo>
                  <a:pt x="720377" y="2005511"/>
                </a:lnTo>
                <a:lnTo>
                  <a:pt x="720377" y="2014854"/>
                </a:lnTo>
                <a:lnTo>
                  <a:pt x="715285" y="2014854"/>
                </a:lnTo>
                <a:lnTo>
                  <a:pt x="715285" y="2026671"/>
                </a:lnTo>
                <a:lnTo>
                  <a:pt x="711391" y="2026671"/>
                </a:lnTo>
                <a:lnTo>
                  <a:pt x="711391" y="2029969"/>
                </a:lnTo>
                <a:lnTo>
                  <a:pt x="707797" y="2029969"/>
                </a:lnTo>
                <a:lnTo>
                  <a:pt x="707797" y="2031343"/>
                </a:lnTo>
                <a:lnTo>
                  <a:pt x="701506" y="2031343"/>
                </a:lnTo>
                <a:lnTo>
                  <a:pt x="701506" y="2029969"/>
                </a:lnTo>
                <a:lnTo>
                  <a:pt x="697613" y="2029969"/>
                </a:lnTo>
                <a:lnTo>
                  <a:pt x="697613" y="2026671"/>
                </a:lnTo>
                <a:lnTo>
                  <a:pt x="689825" y="2026671"/>
                </a:lnTo>
                <a:lnTo>
                  <a:pt x="689825" y="2029969"/>
                </a:lnTo>
                <a:lnTo>
                  <a:pt x="681138" y="2029969"/>
                </a:lnTo>
                <a:lnTo>
                  <a:pt x="681138" y="2026671"/>
                </a:lnTo>
                <a:lnTo>
                  <a:pt x="676046" y="2026671"/>
                </a:lnTo>
                <a:lnTo>
                  <a:pt x="676046" y="2029969"/>
                </a:lnTo>
                <a:lnTo>
                  <a:pt x="667060" y="2029969"/>
                </a:lnTo>
                <a:lnTo>
                  <a:pt x="667060" y="2034640"/>
                </a:lnTo>
                <a:lnTo>
                  <a:pt x="650586" y="2034640"/>
                </a:lnTo>
                <a:lnTo>
                  <a:pt x="650586" y="2039312"/>
                </a:lnTo>
                <a:lnTo>
                  <a:pt x="655678" y="2039312"/>
                </a:lnTo>
                <a:lnTo>
                  <a:pt x="650586" y="2039312"/>
                </a:lnTo>
                <a:lnTo>
                  <a:pt x="655678" y="2039312"/>
                </a:lnTo>
                <a:lnTo>
                  <a:pt x="655678" y="2042884"/>
                </a:lnTo>
                <a:lnTo>
                  <a:pt x="650586" y="2042884"/>
                </a:lnTo>
                <a:lnTo>
                  <a:pt x="650586" y="2049754"/>
                </a:lnTo>
                <a:lnTo>
                  <a:pt x="646692" y="2049754"/>
                </a:lnTo>
                <a:lnTo>
                  <a:pt x="646692" y="2053327"/>
                </a:lnTo>
                <a:lnTo>
                  <a:pt x="645494" y="2053327"/>
                </a:lnTo>
                <a:lnTo>
                  <a:pt x="645494" y="2055525"/>
                </a:lnTo>
                <a:lnTo>
                  <a:pt x="640402" y="2059098"/>
                </a:lnTo>
                <a:lnTo>
                  <a:pt x="636807" y="2059098"/>
                </a:lnTo>
                <a:lnTo>
                  <a:pt x="636807" y="2070914"/>
                </a:lnTo>
                <a:lnTo>
                  <a:pt x="640402" y="2070914"/>
                </a:lnTo>
                <a:lnTo>
                  <a:pt x="640402" y="2074212"/>
                </a:lnTo>
                <a:lnTo>
                  <a:pt x="636807" y="2074212"/>
                </a:lnTo>
                <a:lnTo>
                  <a:pt x="636807" y="2083555"/>
                </a:lnTo>
                <a:lnTo>
                  <a:pt x="640402" y="2083555"/>
                </a:lnTo>
                <a:lnTo>
                  <a:pt x="640402" y="2087128"/>
                </a:lnTo>
                <a:lnTo>
                  <a:pt x="645494" y="2087128"/>
                </a:lnTo>
                <a:lnTo>
                  <a:pt x="645494" y="2090425"/>
                </a:lnTo>
                <a:lnTo>
                  <a:pt x="655678" y="2090425"/>
                </a:lnTo>
                <a:lnTo>
                  <a:pt x="655678" y="2102242"/>
                </a:lnTo>
                <a:lnTo>
                  <a:pt x="650586" y="2102242"/>
                </a:lnTo>
                <a:lnTo>
                  <a:pt x="650586" y="2105814"/>
                </a:lnTo>
                <a:lnTo>
                  <a:pt x="650586" y="2102242"/>
                </a:lnTo>
                <a:lnTo>
                  <a:pt x="646692" y="2105814"/>
                </a:lnTo>
                <a:lnTo>
                  <a:pt x="632913" y="2105814"/>
                </a:lnTo>
                <a:lnTo>
                  <a:pt x="632913" y="2108013"/>
                </a:lnTo>
                <a:lnTo>
                  <a:pt x="625425" y="2108013"/>
                </a:lnTo>
                <a:lnTo>
                  <a:pt x="625425" y="2111585"/>
                </a:lnTo>
                <a:lnTo>
                  <a:pt x="620333" y="2111585"/>
                </a:lnTo>
                <a:lnTo>
                  <a:pt x="620333" y="2108013"/>
                </a:lnTo>
                <a:lnTo>
                  <a:pt x="618835" y="2108013"/>
                </a:lnTo>
                <a:lnTo>
                  <a:pt x="618835" y="2105814"/>
                </a:lnTo>
                <a:lnTo>
                  <a:pt x="615241" y="2105814"/>
                </a:lnTo>
                <a:lnTo>
                  <a:pt x="615241" y="2098669"/>
                </a:lnTo>
                <a:lnTo>
                  <a:pt x="606255" y="2098669"/>
                </a:lnTo>
                <a:lnTo>
                  <a:pt x="606255" y="2093998"/>
                </a:lnTo>
                <a:lnTo>
                  <a:pt x="594873" y="2093998"/>
                </a:lnTo>
                <a:lnTo>
                  <a:pt x="594873" y="2098669"/>
                </a:lnTo>
                <a:lnTo>
                  <a:pt x="584688" y="2098669"/>
                </a:lnTo>
                <a:lnTo>
                  <a:pt x="584688" y="2102242"/>
                </a:lnTo>
                <a:lnTo>
                  <a:pt x="580795" y="2105814"/>
                </a:lnTo>
                <a:lnTo>
                  <a:pt x="580795" y="2111585"/>
                </a:lnTo>
                <a:lnTo>
                  <a:pt x="575702" y="2111585"/>
                </a:lnTo>
                <a:lnTo>
                  <a:pt x="580795" y="2111585"/>
                </a:lnTo>
                <a:lnTo>
                  <a:pt x="575702" y="2111585"/>
                </a:lnTo>
                <a:lnTo>
                  <a:pt x="575702" y="2114883"/>
                </a:lnTo>
                <a:lnTo>
                  <a:pt x="572108" y="2114883"/>
                </a:lnTo>
                <a:lnTo>
                  <a:pt x="572108" y="2118455"/>
                </a:lnTo>
                <a:lnTo>
                  <a:pt x="558030" y="2118455"/>
                </a:lnTo>
                <a:lnTo>
                  <a:pt x="558030" y="2126699"/>
                </a:lnTo>
                <a:lnTo>
                  <a:pt x="561924" y="2126699"/>
                </a:lnTo>
                <a:lnTo>
                  <a:pt x="561924" y="2131371"/>
                </a:lnTo>
                <a:lnTo>
                  <a:pt x="558030" y="2131371"/>
                </a:lnTo>
                <a:lnTo>
                  <a:pt x="558030" y="2142912"/>
                </a:lnTo>
                <a:lnTo>
                  <a:pt x="554136" y="2142912"/>
                </a:lnTo>
                <a:lnTo>
                  <a:pt x="554136" y="2146485"/>
                </a:lnTo>
                <a:lnTo>
                  <a:pt x="550542" y="2146485"/>
                </a:lnTo>
                <a:lnTo>
                  <a:pt x="550542" y="2153355"/>
                </a:lnTo>
                <a:lnTo>
                  <a:pt x="545450" y="2153355"/>
                </a:lnTo>
                <a:lnTo>
                  <a:pt x="545450" y="2158027"/>
                </a:lnTo>
                <a:lnTo>
                  <a:pt x="536464" y="2158027"/>
                </a:lnTo>
                <a:lnTo>
                  <a:pt x="536464" y="2159126"/>
                </a:lnTo>
                <a:lnTo>
                  <a:pt x="527777" y="2159126"/>
                </a:lnTo>
                <a:lnTo>
                  <a:pt x="527777" y="2162698"/>
                </a:lnTo>
                <a:lnTo>
                  <a:pt x="523883" y="2162698"/>
                </a:lnTo>
                <a:lnTo>
                  <a:pt x="523883" y="2167370"/>
                </a:lnTo>
                <a:lnTo>
                  <a:pt x="519989" y="2167370"/>
                </a:lnTo>
                <a:lnTo>
                  <a:pt x="519989" y="2170942"/>
                </a:lnTo>
                <a:lnTo>
                  <a:pt x="519989" y="2167370"/>
                </a:lnTo>
                <a:lnTo>
                  <a:pt x="519989" y="2170942"/>
                </a:lnTo>
                <a:lnTo>
                  <a:pt x="516095" y="2170942"/>
                </a:lnTo>
                <a:lnTo>
                  <a:pt x="516095" y="2174240"/>
                </a:lnTo>
                <a:lnTo>
                  <a:pt x="516095" y="2170942"/>
                </a:lnTo>
                <a:lnTo>
                  <a:pt x="511303" y="2170942"/>
                </a:lnTo>
                <a:lnTo>
                  <a:pt x="511303" y="2167370"/>
                </a:lnTo>
                <a:lnTo>
                  <a:pt x="507409" y="2167370"/>
                </a:lnTo>
                <a:lnTo>
                  <a:pt x="507409" y="2158027"/>
                </a:lnTo>
                <a:lnTo>
                  <a:pt x="506211" y="2158027"/>
                </a:lnTo>
                <a:lnTo>
                  <a:pt x="507409" y="2158027"/>
                </a:lnTo>
                <a:lnTo>
                  <a:pt x="507409" y="2153355"/>
                </a:lnTo>
                <a:lnTo>
                  <a:pt x="506211" y="2153355"/>
                </a:lnTo>
                <a:lnTo>
                  <a:pt x="506211" y="2149783"/>
                </a:lnTo>
                <a:lnTo>
                  <a:pt x="507409" y="2149783"/>
                </a:lnTo>
                <a:lnTo>
                  <a:pt x="507409" y="2118455"/>
                </a:lnTo>
                <a:lnTo>
                  <a:pt x="511303" y="2118455"/>
                </a:lnTo>
                <a:lnTo>
                  <a:pt x="511303" y="2111585"/>
                </a:lnTo>
                <a:lnTo>
                  <a:pt x="507409" y="2108013"/>
                </a:lnTo>
                <a:lnTo>
                  <a:pt x="511303" y="2105814"/>
                </a:lnTo>
                <a:lnTo>
                  <a:pt x="511303" y="2102242"/>
                </a:lnTo>
                <a:lnTo>
                  <a:pt x="516095" y="2102242"/>
                </a:lnTo>
                <a:lnTo>
                  <a:pt x="516095" y="2090425"/>
                </a:lnTo>
                <a:lnTo>
                  <a:pt x="511303" y="2090425"/>
                </a:lnTo>
                <a:lnTo>
                  <a:pt x="511303" y="2087128"/>
                </a:lnTo>
                <a:lnTo>
                  <a:pt x="507409" y="2083555"/>
                </a:lnTo>
                <a:lnTo>
                  <a:pt x="507409" y="2077784"/>
                </a:lnTo>
                <a:lnTo>
                  <a:pt x="506211" y="2077784"/>
                </a:lnTo>
                <a:lnTo>
                  <a:pt x="506211" y="2074212"/>
                </a:lnTo>
                <a:lnTo>
                  <a:pt x="516095" y="2074212"/>
                </a:lnTo>
                <a:lnTo>
                  <a:pt x="516095" y="2070914"/>
                </a:lnTo>
                <a:lnTo>
                  <a:pt x="516095" y="2074212"/>
                </a:lnTo>
                <a:lnTo>
                  <a:pt x="516095" y="2070914"/>
                </a:lnTo>
                <a:lnTo>
                  <a:pt x="523883" y="2070914"/>
                </a:lnTo>
                <a:lnTo>
                  <a:pt x="523883" y="2053327"/>
                </a:lnTo>
                <a:lnTo>
                  <a:pt x="519989" y="2053327"/>
                </a:lnTo>
                <a:lnTo>
                  <a:pt x="519989" y="2042884"/>
                </a:lnTo>
                <a:lnTo>
                  <a:pt x="516095" y="2042884"/>
                </a:lnTo>
                <a:lnTo>
                  <a:pt x="516095" y="2034640"/>
                </a:lnTo>
                <a:lnTo>
                  <a:pt x="519989" y="2034640"/>
                </a:lnTo>
                <a:lnTo>
                  <a:pt x="519989" y="2029969"/>
                </a:lnTo>
                <a:lnTo>
                  <a:pt x="516095" y="2029969"/>
                </a:lnTo>
                <a:lnTo>
                  <a:pt x="519989" y="2029969"/>
                </a:lnTo>
                <a:lnTo>
                  <a:pt x="519989" y="2026671"/>
                </a:lnTo>
                <a:lnTo>
                  <a:pt x="516095" y="2026671"/>
                </a:lnTo>
                <a:lnTo>
                  <a:pt x="516095" y="2021999"/>
                </a:lnTo>
                <a:lnTo>
                  <a:pt x="511303" y="2018427"/>
                </a:lnTo>
                <a:lnTo>
                  <a:pt x="519989" y="2018427"/>
                </a:lnTo>
                <a:lnTo>
                  <a:pt x="519989" y="2011557"/>
                </a:lnTo>
                <a:lnTo>
                  <a:pt x="537662" y="2011557"/>
                </a:lnTo>
                <a:lnTo>
                  <a:pt x="537662" y="2007984"/>
                </a:lnTo>
                <a:lnTo>
                  <a:pt x="541556" y="2007984"/>
                </a:lnTo>
                <a:lnTo>
                  <a:pt x="541556" y="1993969"/>
                </a:lnTo>
                <a:lnTo>
                  <a:pt x="545450" y="1993969"/>
                </a:lnTo>
                <a:lnTo>
                  <a:pt x="545450" y="1983527"/>
                </a:lnTo>
                <a:lnTo>
                  <a:pt x="541556" y="1983527"/>
                </a:lnTo>
                <a:lnTo>
                  <a:pt x="541556" y="1977756"/>
                </a:lnTo>
                <a:lnTo>
                  <a:pt x="537662" y="1977756"/>
                </a:lnTo>
                <a:lnTo>
                  <a:pt x="537662" y="1974184"/>
                </a:lnTo>
                <a:lnTo>
                  <a:pt x="536464" y="1974184"/>
                </a:lnTo>
                <a:lnTo>
                  <a:pt x="536464" y="1977756"/>
                </a:lnTo>
                <a:lnTo>
                  <a:pt x="527777" y="1977756"/>
                </a:lnTo>
                <a:lnTo>
                  <a:pt x="527777" y="1979954"/>
                </a:lnTo>
                <a:lnTo>
                  <a:pt x="519989" y="1979954"/>
                </a:lnTo>
                <a:lnTo>
                  <a:pt x="519989" y="1983527"/>
                </a:lnTo>
                <a:lnTo>
                  <a:pt x="519989" y="1979954"/>
                </a:lnTo>
                <a:lnTo>
                  <a:pt x="511303" y="1979954"/>
                </a:lnTo>
                <a:lnTo>
                  <a:pt x="511303" y="1983527"/>
                </a:lnTo>
                <a:lnTo>
                  <a:pt x="501119" y="1983527"/>
                </a:lnTo>
                <a:lnTo>
                  <a:pt x="501119" y="1979954"/>
                </a:lnTo>
                <a:lnTo>
                  <a:pt x="506211" y="1977756"/>
                </a:lnTo>
                <a:lnTo>
                  <a:pt x="506211" y="1967313"/>
                </a:lnTo>
                <a:lnTo>
                  <a:pt x="497225" y="1967313"/>
                </a:lnTo>
                <a:lnTo>
                  <a:pt x="497225" y="1962642"/>
                </a:lnTo>
                <a:lnTo>
                  <a:pt x="501119" y="1962642"/>
                </a:lnTo>
                <a:lnTo>
                  <a:pt x="497225" y="1959069"/>
                </a:lnTo>
                <a:lnTo>
                  <a:pt x="497225" y="1955497"/>
                </a:lnTo>
                <a:lnTo>
                  <a:pt x="493331" y="1955497"/>
                </a:lnTo>
                <a:lnTo>
                  <a:pt x="493331" y="1949726"/>
                </a:lnTo>
                <a:lnTo>
                  <a:pt x="489736" y="1949726"/>
                </a:lnTo>
                <a:lnTo>
                  <a:pt x="489736" y="1942856"/>
                </a:lnTo>
                <a:lnTo>
                  <a:pt x="485842" y="1942856"/>
                </a:lnTo>
                <a:lnTo>
                  <a:pt x="485842" y="1939284"/>
                </a:lnTo>
                <a:lnTo>
                  <a:pt x="485842" y="1942856"/>
                </a:lnTo>
                <a:lnTo>
                  <a:pt x="480750" y="1942856"/>
                </a:lnTo>
                <a:lnTo>
                  <a:pt x="480750" y="1934612"/>
                </a:lnTo>
                <a:lnTo>
                  <a:pt x="479552" y="1934612"/>
                </a:lnTo>
                <a:lnTo>
                  <a:pt x="479552" y="1927742"/>
                </a:lnTo>
                <a:lnTo>
                  <a:pt x="475658" y="1927742"/>
                </a:lnTo>
                <a:lnTo>
                  <a:pt x="475658" y="1925269"/>
                </a:lnTo>
                <a:lnTo>
                  <a:pt x="479552" y="1925269"/>
                </a:lnTo>
                <a:lnTo>
                  <a:pt x="471764" y="1925269"/>
                </a:lnTo>
                <a:lnTo>
                  <a:pt x="471764" y="1918399"/>
                </a:lnTo>
                <a:lnTo>
                  <a:pt x="475658" y="1918399"/>
                </a:lnTo>
                <a:lnTo>
                  <a:pt x="475658" y="1907956"/>
                </a:lnTo>
                <a:lnTo>
                  <a:pt x="471764" y="1907956"/>
                </a:lnTo>
                <a:lnTo>
                  <a:pt x="475658" y="1903284"/>
                </a:lnTo>
                <a:lnTo>
                  <a:pt x="475658" y="1902185"/>
                </a:lnTo>
                <a:lnTo>
                  <a:pt x="479552" y="1902185"/>
                </a:lnTo>
                <a:lnTo>
                  <a:pt x="479552" y="1898613"/>
                </a:lnTo>
                <a:lnTo>
                  <a:pt x="475658" y="1898613"/>
                </a:lnTo>
                <a:lnTo>
                  <a:pt x="475658" y="1893941"/>
                </a:lnTo>
                <a:lnTo>
                  <a:pt x="479552" y="1893941"/>
                </a:lnTo>
                <a:lnTo>
                  <a:pt x="479552" y="1887071"/>
                </a:lnTo>
                <a:lnTo>
                  <a:pt x="479552" y="1890369"/>
                </a:lnTo>
                <a:lnTo>
                  <a:pt x="475658" y="1890369"/>
                </a:lnTo>
                <a:lnTo>
                  <a:pt x="475658" y="1883499"/>
                </a:lnTo>
                <a:lnTo>
                  <a:pt x="466672" y="1883499"/>
                </a:lnTo>
                <a:lnTo>
                  <a:pt x="466672" y="1874155"/>
                </a:lnTo>
                <a:lnTo>
                  <a:pt x="463078" y="1874155"/>
                </a:lnTo>
                <a:lnTo>
                  <a:pt x="463078" y="1870583"/>
                </a:lnTo>
                <a:lnTo>
                  <a:pt x="455290" y="1870583"/>
                </a:lnTo>
                <a:lnTo>
                  <a:pt x="455290" y="1865911"/>
                </a:lnTo>
                <a:lnTo>
                  <a:pt x="452894" y="1865911"/>
                </a:lnTo>
                <a:lnTo>
                  <a:pt x="452894" y="1862614"/>
                </a:lnTo>
                <a:lnTo>
                  <a:pt x="449000" y="1859041"/>
                </a:lnTo>
                <a:lnTo>
                  <a:pt x="449000" y="1852171"/>
                </a:lnTo>
                <a:lnTo>
                  <a:pt x="445106" y="1852171"/>
                </a:lnTo>
                <a:lnTo>
                  <a:pt x="445106" y="1849698"/>
                </a:lnTo>
                <a:lnTo>
                  <a:pt x="441512" y="1846104"/>
                </a:lnTo>
                <a:lnTo>
                  <a:pt x="441512" y="1839255"/>
                </a:lnTo>
                <a:lnTo>
                  <a:pt x="445106" y="1839255"/>
                </a:lnTo>
                <a:lnTo>
                  <a:pt x="445106" y="1821943"/>
                </a:lnTo>
                <a:lnTo>
                  <a:pt x="441512" y="1821943"/>
                </a:lnTo>
                <a:lnTo>
                  <a:pt x="445106" y="1821943"/>
                </a:lnTo>
                <a:lnTo>
                  <a:pt x="445106" y="1818370"/>
                </a:lnTo>
                <a:lnTo>
                  <a:pt x="449000" y="1818370"/>
                </a:lnTo>
                <a:lnTo>
                  <a:pt x="449000" y="1814798"/>
                </a:lnTo>
                <a:lnTo>
                  <a:pt x="452894" y="1814798"/>
                </a:lnTo>
                <a:lnTo>
                  <a:pt x="452894" y="1811225"/>
                </a:lnTo>
                <a:lnTo>
                  <a:pt x="455290" y="1811225"/>
                </a:lnTo>
                <a:lnTo>
                  <a:pt x="455290" y="1799684"/>
                </a:lnTo>
                <a:lnTo>
                  <a:pt x="459184" y="1799684"/>
                </a:lnTo>
                <a:lnTo>
                  <a:pt x="459184" y="1793913"/>
                </a:lnTo>
                <a:lnTo>
                  <a:pt x="463078" y="1793913"/>
                </a:lnTo>
                <a:lnTo>
                  <a:pt x="463078" y="1790340"/>
                </a:lnTo>
                <a:lnTo>
                  <a:pt x="475658" y="1790340"/>
                </a:lnTo>
                <a:lnTo>
                  <a:pt x="475658" y="1787043"/>
                </a:lnTo>
                <a:lnTo>
                  <a:pt x="480750" y="1787043"/>
                </a:lnTo>
                <a:lnTo>
                  <a:pt x="480750" y="1783470"/>
                </a:lnTo>
                <a:lnTo>
                  <a:pt x="485842" y="1783470"/>
                </a:lnTo>
                <a:lnTo>
                  <a:pt x="485842" y="1774127"/>
                </a:lnTo>
                <a:lnTo>
                  <a:pt x="493331" y="1774127"/>
                </a:lnTo>
                <a:lnTo>
                  <a:pt x="493331" y="1765883"/>
                </a:lnTo>
                <a:lnTo>
                  <a:pt x="497225" y="1765883"/>
                </a:lnTo>
                <a:lnTo>
                  <a:pt x="497225" y="1742800"/>
                </a:lnTo>
                <a:lnTo>
                  <a:pt x="489736" y="1742800"/>
                </a:lnTo>
                <a:lnTo>
                  <a:pt x="489736" y="1734555"/>
                </a:lnTo>
                <a:lnTo>
                  <a:pt x="485842" y="1734555"/>
                </a:lnTo>
                <a:lnTo>
                  <a:pt x="485842" y="1724113"/>
                </a:lnTo>
                <a:lnTo>
                  <a:pt x="489736" y="1724113"/>
                </a:lnTo>
                <a:lnTo>
                  <a:pt x="493331" y="1721915"/>
                </a:lnTo>
                <a:lnTo>
                  <a:pt x="497225" y="1721915"/>
                </a:lnTo>
                <a:lnTo>
                  <a:pt x="493331" y="1721915"/>
                </a:lnTo>
                <a:lnTo>
                  <a:pt x="493331" y="1718342"/>
                </a:lnTo>
                <a:lnTo>
                  <a:pt x="497225" y="1718342"/>
                </a:lnTo>
                <a:lnTo>
                  <a:pt x="497225" y="1714770"/>
                </a:lnTo>
                <a:lnTo>
                  <a:pt x="493331" y="1714770"/>
                </a:lnTo>
                <a:lnTo>
                  <a:pt x="493331" y="1711197"/>
                </a:lnTo>
                <a:lnTo>
                  <a:pt x="489736" y="1711197"/>
                </a:lnTo>
                <a:lnTo>
                  <a:pt x="489736" y="1703228"/>
                </a:lnTo>
                <a:lnTo>
                  <a:pt x="485842" y="1703228"/>
                </a:lnTo>
                <a:lnTo>
                  <a:pt x="485842" y="1693885"/>
                </a:lnTo>
                <a:lnTo>
                  <a:pt x="506211" y="1693885"/>
                </a:lnTo>
                <a:lnTo>
                  <a:pt x="506211" y="1690312"/>
                </a:lnTo>
                <a:lnTo>
                  <a:pt x="506211" y="1693885"/>
                </a:lnTo>
                <a:lnTo>
                  <a:pt x="507409" y="1690312"/>
                </a:lnTo>
                <a:lnTo>
                  <a:pt x="516095" y="1690312"/>
                </a:lnTo>
                <a:lnTo>
                  <a:pt x="516095" y="1693885"/>
                </a:lnTo>
                <a:lnTo>
                  <a:pt x="516095" y="1690312"/>
                </a:lnTo>
                <a:lnTo>
                  <a:pt x="531372" y="1690312"/>
                </a:lnTo>
                <a:lnTo>
                  <a:pt x="531372" y="1693885"/>
                </a:lnTo>
                <a:lnTo>
                  <a:pt x="545450" y="1693885"/>
                </a:lnTo>
                <a:lnTo>
                  <a:pt x="545450" y="1697457"/>
                </a:lnTo>
                <a:lnTo>
                  <a:pt x="550542" y="1697457"/>
                </a:lnTo>
                <a:lnTo>
                  <a:pt x="550542" y="1699656"/>
                </a:lnTo>
                <a:lnTo>
                  <a:pt x="554136" y="1699656"/>
                </a:lnTo>
                <a:lnTo>
                  <a:pt x="554136" y="1697457"/>
                </a:lnTo>
                <a:lnTo>
                  <a:pt x="554136" y="1699656"/>
                </a:lnTo>
                <a:lnTo>
                  <a:pt x="554136" y="1697457"/>
                </a:lnTo>
                <a:lnTo>
                  <a:pt x="558030" y="1699656"/>
                </a:lnTo>
                <a:lnTo>
                  <a:pt x="554136" y="1699656"/>
                </a:lnTo>
                <a:lnTo>
                  <a:pt x="558030" y="1699656"/>
                </a:lnTo>
                <a:lnTo>
                  <a:pt x="558030" y="1703228"/>
                </a:lnTo>
                <a:lnTo>
                  <a:pt x="561924" y="1703228"/>
                </a:lnTo>
                <a:lnTo>
                  <a:pt x="561924" y="1706526"/>
                </a:lnTo>
                <a:lnTo>
                  <a:pt x="568214" y="1706526"/>
                </a:lnTo>
                <a:lnTo>
                  <a:pt x="572108" y="1703228"/>
                </a:lnTo>
                <a:lnTo>
                  <a:pt x="572108" y="1706526"/>
                </a:lnTo>
                <a:lnTo>
                  <a:pt x="572108" y="1703228"/>
                </a:lnTo>
                <a:lnTo>
                  <a:pt x="575702" y="1703228"/>
                </a:lnTo>
                <a:lnTo>
                  <a:pt x="575702" y="1706526"/>
                </a:lnTo>
                <a:lnTo>
                  <a:pt x="580795" y="1706526"/>
                </a:lnTo>
                <a:lnTo>
                  <a:pt x="580795" y="1711197"/>
                </a:lnTo>
                <a:lnTo>
                  <a:pt x="584688" y="1711197"/>
                </a:lnTo>
                <a:lnTo>
                  <a:pt x="584688" y="1703228"/>
                </a:lnTo>
                <a:lnTo>
                  <a:pt x="588582" y="1703228"/>
                </a:lnTo>
                <a:lnTo>
                  <a:pt x="588582" y="1699656"/>
                </a:lnTo>
                <a:lnTo>
                  <a:pt x="592177" y="1699656"/>
                </a:lnTo>
                <a:lnTo>
                  <a:pt x="592177" y="1697457"/>
                </a:lnTo>
                <a:lnTo>
                  <a:pt x="598767" y="1697457"/>
                </a:lnTo>
                <a:lnTo>
                  <a:pt x="598767" y="1703228"/>
                </a:lnTo>
                <a:lnTo>
                  <a:pt x="606255" y="1703228"/>
                </a:lnTo>
                <a:lnTo>
                  <a:pt x="606255" y="1699656"/>
                </a:lnTo>
                <a:lnTo>
                  <a:pt x="611347" y="1699656"/>
                </a:lnTo>
                <a:lnTo>
                  <a:pt x="615241" y="1697457"/>
                </a:lnTo>
                <a:lnTo>
                  <a:pt x="618835" y="1697457"/>
                </a:lnTo>
                <a:lnTo>
                  <a:pt x="615241" y="1697457"/>
                </a:lnTo>
                <a:lnTo>
                  <a:pt x="618835" y="1693863"/>
                </a:lnTo>
                <a:lnTo>
                  <a:pt x="625425" y="1693863"/>
                </a:lnTo>
                <a:lnTo>
                  <a:pt x="625425" y="1690312"/>
                </a:lnTo>
                <a:lnTo>
                  <a:pt x="632913" y="1690312"/>
                </a:lnTo>
                <a:lnTo>
                  <a:pt x="632913" y="1687015"/>
                </a:lnTo>
                <a:lnTo>
                  <a:pt x="636807" y="1687015"/>
                </a:lnTo>
                <a:lnTo>
                  <a:pt x="636807" y="1675198"/>
                </a:lnTo>
                <a:lnTo>
                  <a:pt x="632913" y="1671626"/>
                </a:lnTo>
                <a:lnTo>
                  <a:pt x="632913" y="1665855"/>
                </a:lnTo>
                <a:lnTo>
                  <a:pt x="636807" y="1665855"/>
                </a:lnTo>
                <a:lnTo>
                  <a:pt x="636807" y="1646069"/>
                </a:lnTo>
                <a:lnTo>
                  <a:pt x="632913" y="1646069"/>
                </a:lnTo>
                <a:lnTo>
                  <a:pt x="632913" y="1634527"/>
                </a:lnTo>
                <a:lnTo>
                  <a:pt x="636807" y="1634527"/>
                </a:lnTo>
                <a:lnTo>
                  <a:pt x="636807" y="1627657"/>
                </a:lnTo>
                <a:lnTo>
                  <a:pt x="632913" y="1627657"/>
                </a:lnTo>
                <a:lnTo>
                  <a:pt x="632913" y="1614741"/>
                </a:lnTo>
                <a:lnTo>
                  <a:pt x="629019" y="1614741"/>
                </a:lnTo>
                <a:lnTo>
                  <a:pt x="629019" y="1603200"/>
                </a:lnTo>
                <a:lnTo>
                  <a:pt x="625425" y="1603200"/>
                </a:lnTo>
                <a:lnTo>
                  <a:pt x="625425" y="1583414"/>
                </a:lnTo>
                <a:lnTo>
                  <a:pt x="620333" y="1583414"/>
                </a:lnTo>
                <a:lnTo>
                  <a:pt x="620333" y="1578742"/>
                </a:lnTo>
                <a:lnTo>
                  <a:pt x="625425" y="1578742"/>
                </a:lnTo>
                <a:lnTo>
                  <a:pt x="625425" y="1571597"/>
                </a:lnTo>
                <a:lnTo>
                  <a:pt x="629019" y="1571597"/>
                </a:lnTo>
                <a:lnTo>
                  <a:pt x="629019" y="1569399"/>
                </a:lnTo>
                <a:lnTo>
                  <a:pt x="632913" y="1569399"/>
                </a:lnTo>
                <a:lnTo>
                  <a:pt x="632913" y="1565827"/>
                </a:lnTo>
                <a:lnTo>
                  <a:pt x="636807" y="1565827"/>
                </a:lnTo>
                <a:lnTo>
                  <a:pt x="636807" y="1558956"/>
                </a:lnTo>
                <a:lnTo>
                  <a:pt x="640402" y="1558956"/>
                </a:lnTo>
                <a:lnTo>
                  <a:pt x="640402" y="1542743"/>
                </a:lnTo>
                <a:lnTo>
                  <a:pt x="636807" y="1542743"/>
                </a:lnTo>
                <a:lnTo>
                  <a:pt x="636807" y="1538071"/>
                </a:lnTo>
                <a:lnTo>
                  <a:pt x="632913" y="1538071"/>
                </a:lnTo>
                <a:lnTo>
                  <a:pt x="632913" y="1534499"/>
                </a:lnTo>
                <a:lnTo>
                  <a:pt x="629019" y="1534499"/>
                </a:lnTo>
                <a:lnTo>
                  <a:pt x="629019" y="1518286"/>
                </a:lnTo>
                <a:lnTo>
                  <a:pt x="625425" y="1518286"/>
                </a:lnTo>
                <a:lnTo>
                  <a:pt x="625425" y="1506469"/>
                </a:lnTo>
                <a:lnTo>
                  <a:pt x="620333" y="1506469"/>
                </a:lnTo>
                <a:lnTo>
                  <a:pt x="620333" y="1503171"/>
                </a:lnTo>
                <a:lnTo>
                  <a:pt x="618835" y="1499599"/>
                </a:lnTo>
                <a:lnTo>
                  <a:pt x="618835" y="1493828"/>
                </a:lnTo>
                <a:lnTo>
                  <a:pt x="615241" y="1493828"/>
                </a:lnTo>
                <a:lnTo>
                  <a:pt x="615241" y="1496027"/>
                </a:lnTo>
                <a:lnTo>
                  <a:pt x="606255" y="1496027"/>
                </a:lnTo>
                <a:lnTo>
                  <a:pt x="606255" y="1499599"/>
                </a:lnTo>
                <a:lnTo>
                  <a:pt x="602361" y="1499599"/>
                </a:lnTo>
                <a:lnTo>
                  <a:pt x="602361" y="1510042"/>
                </a:lnTo>
                <a:lnTo>
                  <a:pt x="598767" y="1510042"/>
                </a:lnTo>
                <a:lnTo>
                  <a:pt x="598767" y="1514713"/>
                </a:lnTo>
                <a:lnTo>
                  <a:pt x="594873" y="1514713"/>
                </a:lnTo>
                <a:lnTo>
                  <a:pt x="594873" y="1518286"/>
                </a:lnTo>
                <a:lnTo>
                  <a:pt x="584688" y="1518286"/>
                </a:lnTo>
                <a:lnTo>
                  <a:pt x="584688" y="1519385"/>
                </a:lnTo>
                <a:lnTo>
                  <a:pt x="580795" y="1519385"/>
                </a:lnTo>
                <a:lnTo>
                  <a:pt x="580795" y="1524057"/>
                </a:lnTo>
                <a:lnTo>
                  <a:pt x="575702" y="1524057"/>
                </a:lnTo>
                <a:lnTo>
                  <a:pt x="575702" y="1527629"/>
                </a:lnTo>
                <a:lnTo>
                  <a:pt x="561924" y="1527629"/>
                </a:lnTo>
                <a:lnTo>
                  <a:pt x="561924" y="1530927"/>
                </a:lnTo>
                <a:lnTo>
                  <a:pt x="561924" y="1519385"/>
                </a:lnTo>
                <a:lnTo>
                  <a:pt x="561924" y="1524057"/>
                </a:lnTo>
                <a:lnTo>
                  <a:pt x="561924" y="1519385"/>
                </a:lnTo>
                <a:lnTo>
                  <a:pt x="558030" y="1519385"/>
                </a:lnTo>
                <a:lnTo>
                  <a:pt x="558030" y="1524057"/>
                </a:lnTo>
                <a:lnTo>
                  <a:pt x="558030" y="1519385"/>
                </a:lnTo>
                <a:lnTo>
                  <a:pt x="558030" y="1524057"/>
                </a:lnTo>
                <a:lnTo>
                  <a:pt x="558030" y="1519385"/>
                </a:lnTo>
                <a:lnTo>
                  <a:pt x="554136" y="1519385"/>
                </a:lnTo>
                <a:lnTo>
                  <a:pt x="554136" y="1518286"/>
                </a:lnTo>
                <a:lnTo>
                  <a:pt x="554136" y="1519385"/>
                </a:lnTo>
                <a:lnTo>
                  <a:pt x="554136" y="1518286"/>
                </a:lnTo>
                <a:lnTo>
                  <a:pt x="550542" y="1518286"/>
                </a:lnTo>
                <a:lnTo>
                  <a:pt x="550542" y="1524057"/>
                </a:lnTo>
                <a:lnTo>
                  <a:pt x="545450" y="1524057"/>
                </a:lnTo>
                <a:lnTo>
                  <a:pt x="545450" y="1527629"/>
                </a:lnTo>
                <a:lnTo>
                  <a:pt x="516095" y="1527629"/>
                </a:lnTo>
                <a:lnTo>
                  <a:pt x="516095" y="1519385"/>
                </a:lnTo>
                <a:lnTo>
                  <a:pt x="511303" y="1519385"/>
                </a:lnTo>
                <a:lnTo>
                  <a:pt x="511303" y="1518286"/>
                </a:lnTo>
                <a:lnTo>
                  <a:pt x="506211" y="1518286"/>
                </a:lnTo>
                <a:lnTo>
                  <a:pt x="506211" y="1514713"/>
                </a:lnTo>
                <a:lnTo>
                  <a:pt x="501119" y="1514713"/>
                </a:lnTo>
                <a:lnTo>
                  <a:pt x="501119" y="1518286"/>
                </a:lnTo>
                <a:lnTo>
                  <a:pt x="489736" y="1518286"/>
                </a:lnTo>
                <a:lnTo>
                  <a:pt x="489736" y="1519385"/>
                </a:lnTo>
                <a:lnTo>
                  <a:pt x="485842" y="1519385"/>
                </a:lnTo>
                <a:lnTo>
                  <a:pt x="485842" y="1524057"/>
                </a:lnTo>
                <a:lnTo>
                  <a:pt x="480750" y="1524057"/>
                </a:lnTo>
                <a:lnTo>
                  <a:pt x="480750" y="1527629"/>
                </a:lnTo>
                <a:lnTo>
                  <a:pt x="479552" y="1527629"/>
                </a:lnTo>
                <a:lnTo>
                  <a:pt x="479552" y="1530927"/>
                </a:lnTo>
                <a:lnTo>
                  <a:pt x="475658" y="1530927"/>
                </a:lnTo>
                <a:lnTo>
                  <a:pt x="471764" y="1534499"/>
                </a:lnTo>
                <a:lnTo>
                  <a:pt x="466672" y="1534499"/>
                </a:lnTo>
                <a:lnTo>
                  <a:pt x="466672" y="1538071"/>
                </a:lnTo>
                <a:lnTo>
                  <a:pt x="452894" y="1538071"/>
                </a:lnTo>
                <a:lnTo>
                  <a:pt x="452894" y="1534499"/>
                </a:lnTo>
                <a:lnTo>
                  <a:pt x="436419" y="1534499"/>
                </a:lnTo>
                <a:lnTo>
                  <a:pt x="432526" y="1530927"/>
                </a:lnTo>
                <a:lnTo>
                  <a:pt x="428632" y="1527629"/>
                </a:lnTo>
                <a:lnTo>
                  <a:pt x="428632" y="1524057"/>
                </a:lnTo>
                <a:lnTo>
                  <a:pt x="425037" y="1519385"/>
                </a:lnTo>
                <a:lnTo>
                  <a:pt x="425037" y="1518286"/>
                </a:lnTo>
                <a:lnTo>
                  <a:pt x="414853" y="1518286"/>
                </a:lnTo>
                <a:lnTo>
                  <a:pt x="414853" y="1514713"/>
                </a:lnTo>
                <a:lnTo>
                  <a:pt x="410959" y="1514713"/>
                </a:lnTo>
                <a:lnTo>
                  <a:pt x="410959" y="1510042"/>
                </a:lnTo>
                <a:lnTo>
                  <a:pt x="414853" y="1510042"/>
                </a:lnTo>
                <a:lnTo>
                  <a:pt x="414853" y="1506469"/>
                </a:lnTo>
                <a:lnTo>
                  <a:pt x="410959" y="1506469"/>
                </a:lnTo>
                <a:lnTo>
                  <a:pt x="410959" y="1503171"/>
                </a:lnTo>
                <a:lnTo>
                  <a:pt x="407065" y="1503171"/>
                </a:lnTo>
                <a:lnTo>
                  <a:pt x="407065" y="1499599"/>
                </a:lnTo>
                <a:lnTo>
                  <a:pt x="401973" y="1499599"/>
                </a:lnTo>
                <a:lnTo>
                  <a:pt x="401973" y="1493828"/>
                </a:lnTo>
                <a:lnTo>
                  <a:pt x="398379" y="1493828"/>
                </a:lnTo>
                <a:lnTo>
                  <a:pt x="398379" y="1486683"/>
                </a:lnTo>
                <a:lnTo>
                  <a:pt x="397181" y="1486683"/>
                </a:lnTo>
                <a:lnTo>
                  <a:pt x="397181" y="1483386"/>
                </a:lnTo>
                <a:lnTo>
                  <a:pt x="388195" y="1483386"/>
                </a:lnTo>
                <a:lnTo>
                  <a:pt x="388195" y="1478714"/>
                </a:lnTo>
                <a:lnTo>
                  <a:pt x="384301" y="1478714"/>
                </a:lnTo>
                <a:lnTo>
                  <a:pt x="384301" y="1483386"/>
                </a:lnTo>
                <a:lnTo>
                  <a:pt x="376812" y="1483386"/>
                </a:lnTo>
                <a:lnTo>
                  <a:pt x="376812" y="1486683"/>
                </a:lnTo>
                <a:lnTo>
                  <a:pt x="370522" y="1486683"/>
                </a:lnTo>
                <a:lnTo>
                  <a:pt x="370522" y="1490256"/>
                </a:lnTo>
                <a:lnTo>
                  <a:pt x="366628" y="1490256"/>
                </a:lnTo>
                <a:lnTo>
                  <a:pt x="366628" y="1493828"/>
                </a:lnTo>
                <a:lnTo>
                  <a:pt x="357642" y="1493828"/>
                </a:lnTo>
                <a:lnTo>
                  <a:pt x="354048" y="1496027"/>
                </a:lnTo>
                <a:lnTo>
                  <a:pt x="350154" y="1496027"/>
                </a:lnTo>
                <a:lnTo>
                  <a:pt x="350154" y="1499599"/>
                </a:lnTo>
                <a:lnTo>
                  <a:pt x="341168" y="1499599"/>
                </a:lnTo>
                <a:lnTo>
                  <a:pt x="341168" y="1496027"/>
                </a:lnTo>
                <a:lnTo>
                  <a:pt x="327389" y="1496027"/>
                </a:lnTo>
                <a:lnTo>
                  <a:pt x="327389" y="1493828"/>
                </a:lnTo>
                <a:lnTo>
                  <a:pt x="316007" y="1493828"/>
                </a:lnTo>
                <a:lnTo>
                  <a:pt x="316007" y="1496027"/>
                </a:lnTo>
                <a:lnTo>
                  <a:pt x="301929" y="1496027"/>
                </a:lnTo>
                <a:lnTo>
                  <a:pt x="301929" y="1493828"/>
                </a:lnTo>
                <a:lnTo>
                  <a:pt x="289349" y="1493828"/>
                </a:lnTo>
                <a:lnTo>
                  <a:pt x="289349" y="1490256"/>
                </a:lnTo>
                <a:lnTo>
                  <a:pt x="292943" y="1490256"/>
                </a:lnTo>
                <a:lnTo>
                  <a:pt x="292943" y="1478714"/>
                </a:lnTo>
                <a:lnTo>
                  <a:pt x="289349" y="1478714"/>
                </a:lnTo>
                <a:lnTo>
                  <a:pt x="289349" y="1475142"/>
                </a:lnTo>
                <a:lnTo>
                  <a:pt x="286653" y="1471569"/>
                </a:lnTo>
                <a:lnTo>
                  <a:pt x="286653" y="1468272"/>
                </a:lnTo>
                <a:lnTo>
                  <a:pt x="283058" y="1465798"/>
                </a:lnTo>
                <a:lnTo>
                  <a:pt x="283058" y="1462226"/>
                </a:lnTo>
                <a:lnTo>
                  <a:pt x="279165" y="1462226"/>
                </a:lnTo>
                <a:lnTo>
                  <a:pt x="279165" y="1458928"/>
                </a:lnTo>
                <a:lnTo>
                  <a:pt x="275271" y="1458928"/>
                </a:lnTo>
                <a:lnTo>
                  <a:pt x="275271" y="1438043"/>
                </a:lnTo>
                <a:lnTo>
                  <a:pt x="271377" y="1438043"/>
                </a:lnTo>
                <a:lnTo>
                  <a:pt x="271377" y="1434471"/>
                </a:lnTo>
                <a:lnTo>
                  <a:pt x="275271" y="1434471"/>
                </a:lnTo>
                <a:lnTo>
                  <a:pt x="271377" y="1434471"/>
                </a:lnTo>
                <a:lnTo>
                  <a:pt x="271377" y="1427326"/>
                </a:lnTo>
                <a:lnTo>
                  <a:pt x="258796" y="1427326"/>
                </a:lnTo>
                <a:lnTo>
                  <a:pt x="257598" y="1430898"/>
                </a:lnTo>
                <a:lnTo>
                  <a:pt x="257598" y="1427326"/>
                </a:lnTo>
                <a:lnTo>
                  <a:pt x="248612" y="1427326"/>
                </a:lnTo>
                <a:lnTo>
                  <a:pt x="248612" y="1424028"/>
                </a:lnTo>
                <a:lnTo>
                  <a:pt x="245018" y="1424028"/>
                </a:lnTo>
                <a:lnTo>
                  <a:pt x="245018" y="1419357"/>
                </a:lnTo>
                <a:lnTo>
                  <a:pt x="232138" y="1419357"/>
                </a:lnTo>
                <a:lnTo>
                  <a:pt x="232138" y="1418257"/>
                </a:lnTo>
                <a:lnTo>
                  <a:pt x="230940" y="1418257"/>
                </a:lnTo>
                <a:lnTo>
                  <a:pt x="230940" y="1414685"/>
                </a:lnTo>
                <a:lnTo>
                  <a:pt x="227046" y="1414685"/>
                </a:lnTo>
                <a:lnTo>
                  <a:pt x="227046" y="1410013"/>
                </a:lnTo>
                <a:lnTo>
                  <a:pt x="221954" y="1410013"/>
                </a:lnTo>
                <a:lnTo>
                  <a:pt x="221954" y="1406441"/>
                </a:lnTo>
                <a:lnTo>
                  <a:pt x="218359" y="1406441"/>
                </a:lnTo>
                <a:lnTo>
                  <a:pt x="218359" y="1410013"/>
                </a:lnTo>
                <a:lnTo>
                  <a:pt x="214465" y="1410013"/>
                </a:lnTo>
                <a:lnTo>
                  <a:pt x="214465" y="1414685"/>
                </a:lnTo>
                <a:lnTo>
                  <a:pt x="210571" y="1414685"/>
                </a:lnTo>
                <a:lnTo>
                  <a:pt x="210571" y="1410013"/>
                </a:lnTo>
                <a:lnTo>
                  <a:pt x="201885" y="1410013"/>
                </a:lnTo>
                <a:lnTo>
                  <a:pt x="201885" y="1406441"/>
                </a:lnTo>
                <a:lnTo>
                  <a:pt x="196793" y="1406441"/>
                </a:lnTo>
                <a:lnTo>
                  <a:pt x="196793" y="1410013"/>
                </a:lnTo>
                <a:lnTo>
                  <a:pt x="183913" y="1410013"/>
                </a:lnTo>
                <a:lnTo>
                  <a:pt x="183913" y="1406441"/>
                </a:lnTo>
                <a:lnTo>
                  <a:pt x="180319" y="1406441"/>
                </a:lnTo>
                <a:lnTo>
                  <a:pt x="180319" y="1403143"/>
                </a:lnTo>
                <a:lnTo>
                  <a:pt x="173729" y="1403143"/>
                </a:lnTo>
                <a:lnTo>
                  <a:pt x="173729" y="1399571"/>
                </a:lnTo>
                <a:lnTo>
                  <a:pt x="173729" y="1403143"/>
                </a:lnTo>
                <a:lnTo>
                  <a:pt x="170134" y="1403143"/>
                </a:lnTo>
                <a:lnTo>
                  <a:pt x="170134" y="1399571"/>
                </a:lnTo>
                <a:lnTo>
                  <a:pt x="166240" y="1399571"/>
                </a:lnTo>
                <a:lnTo>
                  <a:pt x="166240" y="1395998"/>
                </a:lnTo>
                <a:lnTo>
                  <a:pt x="162347" y="1395998"/>
                </a:lnTo>
                <a:lnTo>
                  <a:pt x="162347" y="1391327"/>
                </a:lnTo>
                <a:lnTo>
                  <a:pt x="153660" y="1391327"/>
                </a:lnTo>
                <a:lnTo>
                  <a:pt x="153660" y="1395998"/>
                </a:lnTo>
                <a:lnTo>
                  <a:pt x="149766" y="1395998"/>
                </a:lnTo>
                <a:lnTo>
                  <a:pt x="149766" y="1391327"/>
                </a:lnTo>
                <a:lnTo>
                  <a:pt x="147370" y="1391327"/>
                </a:lnTo>
                <a:lnTo>
                  <a:pt x="147370" y="1395998"/>
                </a:lnTo>
                <a:lnTo>
                  <a:pt x="143476" y="1391327"/>
                </a:lnTo>
                <a:lnTo>
                  <a:pt x="143476" y="1395998"/>
                </a:lnTo>
                <a:lnTo>
                  <a:pt x="143476" y="1391327"/>
                </a:lnTo>
                <a:lnTo>
                  <a:pt x="132094" y="1391327"/>
                </a:lnTo>
                <a:lnTo>
                  <a:pt x="132094" y="1395998"/>
                </a:lnTo>
                <a:lnTo>
                  <a:pt x="128200" y="1391327"/>
                </a:lnTo>
                <a:lnTo>
                  <a:pt x="118016" y="1391327"/>
                </a:lnTo>
                <a:lnTo>
                  <a:pt x="118016" y="1390228"/>
                </a:lnTo>
                <a:lnTo>
                  <a:pt x="119214" y="1390228"/>
                </a:lnTo>
                <a:lnTo>
                  <a:pt x="105435" y="1390228"/>
                </a:lnTo>
                <a:lnTo>
                  <a:pt x="105435" y="1391327"/>
                </a:lnTo>
                <a:lnTo>
                  <a:pt x="109329" y="1391327"/>
                </a:lnTo>
                <a:lnTo>
                  <a:pt x="105435" y="1391327"/>
                </a:lnTo>
                <a:lnTo>
                  <a:pt x="105435" y="1390228"/>
                </a:lnTo>
                <a:lnTo>
                  <a:pt x="97647" y="1390228"/>
                </a:lnTo>
                <a:lnTo>
                  <a:pt x="97647" y="1383357"/>
                </a:lnTo>
                <a:lnTo>
                  <a:pt x="87763" y="1383357"/>
                </a:lnTo>
                <a:lnTo>
                  <a:pt x="87763" y="1378686"/>
                </a:lnTo>
                <a:lnTo>
                  <a:pt x="91357" y="1375092"/>
                </a:lnTo>
                <a:lnTo>
                  <a:pt x="91357" y="1371541"/>
                </a:lnTo>
                <a:lnTo>
                  <a:pt x="87763" y="1371541"/>
                </a:lnTo>
                <a:lnTo>
                  <a:pt x="87763" y="1365770"/>
                </a:lnTo>
                <a:lnTo>
                  <a:pt x="82671" y="1362198"/>
                </a:lnTo>
                <a:lnTo>
                  <a:pt x="82671" y="1358900"/>
                </a:lnTo>
                <a:lnTo>
                  <a:pt x="78777" y="1358900"/>
                </a:lnTo>
                <a:lnTo>
                  <a:pt x="78777" y="1355328"/>
                </a:lnTo>
                <a:lnTo>
                  <a:pt x="74883" y="1355328"/>
                </a:lnTo>
                <a:lnTo>
                  <a:pt x="74883" y="1350656"/>
                </a:lnTo>
                <a:lnTo>
                  <a:pt x="67394" y="1350656"/>
                </a:lnTo>
                <a:lnTo>
                  <a:pt x="67394" y="1358900"/>
                </a:lnTo>
                <a:lnTo>
                  <a:pt x="61104" y="1358900"/>
                </a:lnTo>
                <a:lnTo>
                  <a:pt x="61104" y="1355328"/>
                </a:lnTo>
                <a:lnTo>
                  <a:pt x="53316" y="1355328"/>
                </a:lnTo>
                <a:lnTo>
                  <a:pt x="53316" y="1350656"/>
                </a:lnTo>
                <a:lnTo>
                  <a:pt x="36842" y="1350656"/>
                </a:lnTo>
                <a:lnTo>
                  <a:pt x="36842" y="1347083"/>
                </a:lnTo>
                <a:lnTo>
                  <a:pt x="34446" y="1347083"/>
                </a:lnTo>
                <a:lnTo>
                  <a:pt x="34446" y="1334443"/>
                </a:lnTo>
                <a:lnTo>
                  <a:pt x="36842" y="1334443"/>
                </a:lnTo>
                <a:lnTo>
                  <a:pt x="36842" y="1315756"/>
                </a:lnTo>
                <a:lnTo>
                  <a:pt x="34446" y="1315756"/>
                </a:lnTo>
                <a:lnTo>
                  <a:pt x="34446" y="1306413"/>
                </a:lnTo>
                <a:lnTo>
                  <a:pt x="30552" y="1303115"/>
                </a:lnTo>
                <a:lnTo>
                  <a:pt x="26658" y="1303115"/>
                </a:lnTo>
                <a:lnTo>
                  <a:pt x="26658" y="1299543"/>
                </a:lnTo>
                <a:lnTo>
                  <a:pt x="23064" y="1295949"/>
                </a:lnTo>
                <a:lnTo>
                  <a:pt x="26658" y="1291299"/>
                </a:lnTo>
                <a:lnTo>
                  <a:pt x="30552" y="1291299"/>
                </a:lnTo>
                <a:lnTo>
                  <a:pt x="30552" y="1290199"/>
                </a:lnTo>
                <a:lnTo>
                  <a:pt x="34446" y="1286627"/>
                </a:lnTo>
                <a:lnTo>
                  <a:pt x="34446" y="1281955"/>
                </a:lnTo>
                <a:lnTo>
                  <a:pt x="30552" y="1281955"/>
                </a:lnTo>
                <a:lnTo>
                  <a:pt x="30552" y="1278658"/>
                </a:lnTo>
                <a:lnTo>
                  <a:pt x="23064" y="1278658"/>
                </a:lnTo>
                <a:lnTo>
                  <a:pt x="23064" y="1275085"/>
                </a:lnTo>
                <a:lnTo>
                  <a:pt x="17971" y="1275085"/>
                </a:lnTo>
                <a:lnTo>
                  <a:pt x="14078" y="1271513"/>
                </a:lnTo>
                <a:lnTo>
                  <a:pt x="14078" y="1268215"/>
                </a:lnTo>
                <a:lnTo>
                  <a:pt x="7787" y="1268215"/>
                </a:lnTo>
                <a:lnTo>
                  <a:pt x="7787" y="1264643"/>
                </a:lnTo>
                <a:lnTo>
                  <a:pt x="0" y="1264643"/>
                </a:lnTo>
                <a:lnTo>
                  <a:pt x="0" y="1258872"/>
                </a:lnTo>
                <a:lnTo>
                  <a:pt x="3893" y="1258872"/>
                </a:lnTo>
                <a:lnTo>
                  <a:pt x="0" y="1258872"/>
                </a:lnTo>
                <a:lnTo>
                  <a:pt x="0" y="1247055"/>
                </a:lnTo>
                <a:lnTo>
                  <a:pt x="3893" y="1247055"/>
                </a:lnTo>
                <a:lnTo>
                  <a:pt x="3893" y="1243758"/>
                </a:lnTo>
                <a:lnTo>
                  <a:pt x="7787" y="1243758"/>
                </a:lnTo>
                <a:lnTo>
                  <a:pt x="7787" y="1240185"/>
                </a:lnTo>
                <a:lnTo>
                  <a:pt x="10184" y="1240185"/>
                </a:lnTo>
                <a:lnTo>
                  <a:pt x="10184" y="1237712"/>
                </a:lnTo>
                <a:lnTo>
                  <a:pt x="14078" y="1234414"/>
                </a:lnTo>
                <a:lnTo>
                  <a:pt x="14078" y="1215728"/>
                </a:lnTo>
                <a:lnTo>
                  <a:pt x="10184" y="1215728"/>
                </a:lnTo>
                <a:lnTo>
                  <a:pt x="10184" y="1209957"/>
                </a:lnTo>
                <a:lnTo>
                  <a:pt x="7787" y="1209957"/>
                </a:lnTo>
                <a:lnTo>
                  <a:pt x="7787" y="1178629"/>
                </a:lnTo>
                <a:lnTo>
                  <a:pt x="10184" y="1175057"/>
                </a:lnTo>
                <a:lnTo>
                  <a:pt x="10184" y="1171484"/>
                </a:lnTo>
                <a:lnTo>
                  <a:pt x="14078" y="1171484"/>
                </a:lnTo>
                <a:lnTo>
                  <a:pt x="14078" y="1167912"/>
                </a:lnTo>
                <a:lnTo>
                  <a:pt x="23064" y="1167912"/>
                </a:lnTo>
                <a:lnTo>
                  <a:pt x="23064" y="1163515"/>
                </a:lnTo>
                <a:lnTo>
                  <a:pt x="26658" y="1163515"/>
                </a:lnTo>
                <a:lnTo>
                  <a:pt x="26658" y="1162141"/>
                </a:lnTo>
                <a:lnTo>
                  <a:pt x="30552" y="1158844"/>
                </a:lnTo>
                <a:lnTo>
                  <a:pt x="34446" y="1158844"/>
                </a:lnTo>
                <a:lnTo>
                  <a:pt x="34446" y="1154172"/>
                </a:lnTo>
                <a:lnTo>
                  <a:pt x="36842" y="1154172"/>
                </a:lnTo>
                <a:lnTo>
                  <a:pt x="36842" y="1150599"/>
                </a:lnTo>
                <a:lnTo>
                  <a:pt x="40736" y="1150599"/>
                </a:lnTo>
                <a:lnTo>
                  <a:pt x="40736" y="1140157"/>
                </a:lnTo>
                <a:lnTo>
                  <a:pt x="44630" y="1140157"/>
                </a:lnTo>
                <a:lnTo>
                  <a:pt x="44630" y="1119272"/>
                </a:lnTo>
                <a:lnTo>
                  <a:pt x="48224" y="1119272"/>
                </a:lnTo>
                <a:lnTo>
                  <a:pt x="48224" y="1115699"/>
                </a:lnTo>
                <a:lnTo>
                  <a:pt x="57210" y="1115699"/>
                </a:lnTo>
                <a:lnTo>
                  <a:pt x="61104" y="1112127"/>
                </a:lnTo>
                <a:lnTo>
                  <a:pt x="64699" y="1112127"/>
                </a:lnTo>
                <a:lnTo>
                  <a:pt x="64699" y="1106356"/>
                </a:lnTo>
                <a:lnTo>
                  <a:pt x="67394" y="1102784"/>
                </a:lnTo>
                <a:lnTo>
                  <a:pt x="67394" y="1067884"/>
                </a:lnTo>
                <a:lnTo>
                  <a:pt x="64699" y="1067884"/>
                </a:lnTo>
                <a:lnTo>
                  <a:pt x="64699" y="1050571"/>
                </a:lnTo>
                <a:lnTo>
                  <a:pt x="67394" y="1050571"/>
                </a:lnTo>
                <a:lnTo>
                  <a:pt x="67394" y="1046999"/>
                </a:lnTo>
                <a:lnTo>
                  <a:pt x="64699" y="1046999"/>
                </a:lnTo>
                <a:lnTo>
                  <a:pt x="67394" y="1043426"/>
                </a:lnTo>
                <a:lnTo>
                  <a:pt x="67394" y="1030785"/>
                </a:lnTo>
                <a:lnTo>
                  <a:pt x="71288" y="1030785"/>
                </a:lnTo>
                <a:lnTo>
                  <a:pt x="71288" y="1019244"/>
                </a:lnTo>
                <a:lnTo>
                  <a:pt x="74883" y="1019244"/>
                </a:lnTo>
                <a:lnTo>
                  <a:pt x="74883" y="975000"/>
                </a:lnTo>
                <a:lnTo>
                  <a:pt x="71288" y="975000"/>
                </a:lnTo>
                <a:lnTo>
                  <a:pt x="71288" y="967856"/>
                </a:lnTo>
                <a:lnTo>
                  <a:pt x="67394" y="967856"/>
                </a:lnTo>
                <a:lnTo>
                  <a:pt x="67394" y="959886"/>
                </a:lnTo>
                <a:lnTo>
                  <a:pt x="64699" y="956314"/>
                </a:lnTo>
                <a:lnTo>
                  <a:pt x="61104" y="956314"/>
                </a:lnTo>
                <a:lnTo>
                  <a:pt x="61104" y="950543"/>
                </a:lnTo>
                <a:lnTo>
                  <a:pt x="57210" y="950543"/>
                </a:lnTo>
                <a:lnTo>
                  <a:pt x="57210" y="946971"/>
                </a:lnTo>
                <a:lnTo>
                  <a:pt x="48224" y="946971"/>
                </a:lnTo>
                <a:lnTo>
                  <a:pt x="48224" y="940100"/>
                </a:lnTo>
                <a:lnTo>
                  <a:pt x="44630" y="940100"/>
                </a:lnTo>
                <a:lnTo>
                  <a:pt x="44630" y="930757"/>
                </a:lnTo>
                <a:lnTo>
                  <a:pt x="48224" y="930757"/>
                </a:lnTo>
                <a:lnTo>
                  <a:pt x="48224" y="926086"/>
                </a:lnTo>
                <a:lnTo>
                  <a:pt x="53316" y="926086"/>
                </a:lnTo>
                <a:lnTo>
                  <a:pt x="53316" y="899430"/>
                </a:lnTo>
                <a:lnTo>
                  <a:pt x="44630" y="899430"/>
                </a:lnTo>
                <a:lnTo>
                  <a:pt x="44630" y="887613"/>
                </a:lnTo>
                <a:lnTo>
                  <a:pt x="40736" y="887613"/>
                </a:lnTo>
                <a:lnTo>
                  <a:pt x="40736" y="884316"/>
                </a:lnTo>
                <a:lnTo>
                  <a:pt x="36842" y="884316"/>
                </a:lnTo>
                <a:lnTo>
                  <a:pt x="36842" y="880743"/>
                </a:lnTo>
                <a:lnTo>
                  <a:pt x="30552" y="880743"/>
                </a:lnTo>
                <a:lnTo>
                  <a:pt x="30552" y="878270"/>
                </a:lnTo>
                <a:lnTo>
                  <a:pt x="26658" y="878270"/>
                </a:lnTo>
                <a:lnTo>
                  <a:pt x="26658" y="874972"/>
                </a:lnTo>
                <a:lnTo>
                  <a:pt x="30552" y="874972"/>
                </a:lnTo>
                <a:lnTo>
                  <a:pt x="26658" y="871400"/>
                </a:lnTo>
                <a:lnTo>
                  <a:pt x="26658" y="866728"/>
                </a:lnTo>
                <a:lnTo>
                  <a:pt x="23064" y="866728"/>
                </a:lnTo>
                <a:lnTo>
                  <a:pt x="23064" y="859858"/>
                </a:lnTo>
                <a:lnTo>
                  <a:pt x="17971" y="859858"/>
                </a:lnTo>
                <a:lnTo>
                  <a:pt x="17971" y="853812"/>
                </a:lnTo>
                <a:lnTo>
                  <a:pt x="14078" y="853812"/>
                </a:lnTo>
                <a:lnTo>
                  <a:pt x="14078" y="843370"/>
                </a:lnTo>
                <a:lnTo>
                  <a:pt x="10184" y="843370"/>
                </a:lnTo>
                <a:lnTo>
                  <a:pt x="10184" y="787585"/>
                </a:lnTo>
                <a:lnTo>
                  <a:pt x="7787" y="787585"/>
                </a:lnTo>
                <a:lnTo>
                  <a:pt x="7787" y="738670"/>
                </a:lnTo>
                <a:lnTo>
                  <a:pt x="3893" y="738670"/>
                </a:lnTo>
                <a:lnTo>
                  <a:pt x="3893" y="735372"/>
                </a:lnTo>
                <a:lnTo>
                  <a:pt x="14078" y="735372"/>
                </a:lnTo>
                <a:lnTo>
                  <a:pt x="14078" y="731800"/>
                </a:lnTo>
                <a:lnTo>
                  <a:pt x="26658" y="731800"/>
                </a:lnTo>
                <a:lnTo>
                  <a:pt x="26658" y="728228"/>
                </a:lnTo>
                <a:lnTo>
                  <a:pt x="36842" y="728228"/>
                </a:lnTo>
                <a:lnTo>
                  <a:pt x="36842" y="726029"/>
                </a:lnTo>
                <a:lnTo>
                  <a:pt x="48224" y="726029"/>
                </a:lnTo>
                <a:lnTo>
                  <a:pt x="48224" y="722457"/>
                </a:lnTo>
                <a:lnTo>
                  <a:pt x="61104" y="722457"/>
                </a:lnTo>
                <a:lnTo>
                  <a:pt x="61104" y="718884"/>
                </a:lnTo>
                <a:lnTo>
                  <a:pt x="71288" y="718884"/>
                </a:lnTo>
                <a:lnTo>
                  <a:pt x="71288" y="715587"/>
                </a:lnTo>
                <a:lnTo>
                  <a:pt x="82671" y="715587"/>
                </a:lnTo>
                <a:lnTo>
                  <a:pt x="82671" y="712014"/>
                </a:lnTo>
                <a:lnTo>
                  <a:pt x="92555" y="712014"/>
                </a:lnTo>
                <a:lnTo>
                  <a:pt x="92555" y="707342"/>
                </a:lnTo>
                <a:lnTo>
                  <a:pt x="105435" y="707342"/>
                </a:lnTo>
                <a:lnTo>
                  <a:pt x="105435" y="703770"/>
                </a:lnTo>
                <a:lnTo>
                  <a:pt x="118016" y="703770"/>
                </a:lnTo>
                <a:lnTo>
                  <a:pt x="118016" y="702671"/>
                </a:lnTo>
                <a:lnTo>
                  <a:pt x="123108" y="702671"/>
                </a:lnTo>
                <a:lnTo>
                  <a:pt x="128200" y="697999"/>
                </a:lnTo>
                <a:lnTo>
                  <a:pt x="135688" y="697999"/>
                </a:lnTo>
                <a:lnTo>
                  <a:pt x="139582" y="694427"/>
                </a:lnTo>
                <a:lnTo>
                  <a:pt x="143476" y="694427"/>
                </a:lnTo>
                <a:lnTo>
                  <a:pt x="149766" y="691129"/>
                </a:lnTo>
                <a:lnTo>
                  <a:pt x="157254" y="691129"/>
                </a:lnTo>
                <a:lnTo>
                  <a:pt x="157254" y="687557"/>
                </a:lnTo>
                <a:lnTo>
                  <a:pt x="170134" y="687557"/>
                </a:lnTo>
                <a:lnTo>
                  <a:pt x="173729" y="683962"/>
                </a:lnTo>
                <a:lnTo>
                  <a:pt x="180319" y="683962"/>
                </a:lnTo>
                <a:lnTo>
                  <a:pt x="183913" y="679313"/>
                </a:lnTo>
                <a:lnTo>
                  <a:pt x="192899" y="679313"/>
                </a:lnTo>
                <a:lnTo>
                  <a:pt x="192899" y="676015"/>
                </a:lnTo>
                <a:lnTo>
                  <a:pt x="201885" y="676015"/>
                </a:lnTo>
                <a:lnTo>
                  <a:pt x="201885" y="674916"/>
                </a:lnTo>
                <a:lnTo>
                  <a:pt x="214465" y="674916"/>
                </a:lnTo>
                <a:lnTo>
                  <a:pt x="214465" y="671343"/>
                </a:lnTo>
                <a:lnTo>
                  <a:pt x="227046" y="671343"/>
                </a:lnTo>
                <a:lnTo>
                  <a:pt x="227046" y="666672"/>
                </a:lnTo>
                <a:lnTo>
                  <a:pt x="237230" y="666672"/>
                </a:lnTo>
                <a:lnTo>
                  <a:pt x="237230" y="663099"/>
                </a:lnTo>
                <a:lnTo>
                  <a:pt x="248612" y="663099"/>
                </a:lnTo>
                <a:lnTo>
                  <a:pt x="248612" y="659527"/>
                </a:lnTo>
                <a:lnTo>
                  <a:pt x="258796" y="659527"/>
                </a:lnTo>
                <a:lnTo>
                  <a:pt x="258796" y="656229"/>
                </a:lnTo>
                <a:lnTo>
                  <a:pt x="271377" y="656229"/>
                </a:lnTo>
                <a:lnTo>
                  <a:pt x="271377" y="652657"/>
                </a:lnTo>
                <a:lnTo>
                  <a:pt x="283058" y="652657"/>
                </a:lnTo>
                <a:lnTo>
                  <a:pt x="283058" y="650458"/>
                </a:lnTo>
                <a:lnTo>
                  <a:pt x="292943" y="650458"/>
                </a:lnTo>
                <a:lnTo>
                  <a:pt x="292943" y="646886"/>
                </a:lnTo>
                <a:lnTo>
                  <a:pt x="305823" y="646886"/>
                </a:lnTo>
                <a:lnTo>
                  <a:pt x="305823" y="643313"/>
                </a:lnTo>
                <a:lnTo>
                  <a:pt x="316007" y="643313"/>
                </a:lnTo>
                <a:lnTo>
                  <a:pt x="316007" y="638642"/>
                </a:lnTo>
                <a:lnTo>
                  <a:pt x="323495" y="638642"/>
                </a:lnTo>
                <a:lnTo>
                  <a:pt x="323495" y="635344"/>
                </a:lnTo>
                <a:lnTo>
                  <a:pt x="332481" y="635344"/>
                </a:lnTo>
                <a:lnTo>
                  <a:pt x="332481" y="631772"/>
                </a:lnTo>
                <a:lnTo>
                  <a:pt x="336076" y="631772"/>
                </a:lnTo>
                <a:lnTo>
                  <a:pt x="336076" y="628199"/>
                </a:lnTo>
                <a:lnTo>
                  <a:pt x="339970" y="628199"/>
                </a:lnTo>
                <a:lnTo>
                  <a:pt x="341168" y="624627"/>
                </a:lnTo>
                <a:lnTo>
                  <a:pt x="346260" y="622428"/>
                </a:lnTo>
                <a:lnTo>
                  <a:pt x="350154" y="618856"/>
                </a:lnTo>
                <a:lnTo>
                  <a:pt x="354048" y="615558"/>
                </a:lnTo>
                <a:lnTo>
                  <a:pt x="357642" y="615558"/>
                </a:lnTo>
                <a:lnTo>
                  <a:pt x="357642" y="611986"/>
                </a:lnTo>
                <a:lnTo>
                  <a:pt x="361536" y="611986"/>
                </a:lnTo>
                <a:cubicBezTo>
                  <a:pt x="375914" y="600169"/>
                  <a:pt x="396282" y="586429"/>
                  <a:pt x="410959" y="575987"/>
                </a:cubicBezTo>
                <a:lnTo>
                  <a:pt x="410959" y="574613"/>
                </a:lnTo>
                <a:lnTo>
                  <a:pt x="414853" y="574613"/>
                </a:lnTo>
                <a:lnTo>
                  <a:pt x="418448" y="570216"/>
                </a:lnTo>
                <a:lnTo>
                  <a:pt x="422341" y="566643"/>
                </a:lnTo>
                <a:lnTo>
                  <a:pt x="425037" y="566643"/>
                </a:lnTo>
                <a:lnTo>
                  <a:pt x="425037" y="563071"/>
                </a:lnTo>
                <a:lnTo>
                  <a:pt x="428632" y="563071"/>
                </a:lnTo>
                <a:lnTo>
                  <a:pt x="432526" y="559499"/>
                </a:lnTo>
                <a:lnTo>
                  <a:pt x="436419" y="556201"/>
                </a:lnTo>
                <a:lnTo>
                  <a:pt x="441512" y="556201"/>
                </a:lnTo>
                <a:lnTo>
                  <a:pt x="449000" y="547957"/>
                </a:lnTo>
                <a:lnTo>
                  <a:pt x="452894" y="546858"/>
                </a:lnTo>
                <a:lnTo>
                  <a:pt x="455290" y="543285"/>
                </a:lnTo>
                <a:lnTo>
                  <a:pt x="459184" y="538614"/>
                </a:lnTo>
                <a:lnTo>
                  <a:pt x="463078" y="538614"/>
                </a:lnTo>
                <a:lnTo>
                  <a:pt x="466672" y="535316"/>
                </a:lnTo>
                <a:lnTo>
                  <a:pt x="471764" y="531743"/>
                </a:lnTo>
                <a:lnTo>
                  <a:pt x="475658" y="528171"/>
                </a:lnTo>
                <a:lnTo>
                  <a:pt x="479552" y="528171"/>
                </a:lnTo>
                <a:lnTo>
                  <a:pt x="479552" y="524599"/>
                </a:lnTo>
                <a:lnTo>
                  <a:pt x="480750" y="524599"/>
                </a:lnTo>
                <a:lnTo>
                  <a:pt x="485842" y="522400"/>
                </a:lnTo>
                <a:cubicBezTo>
                  <a:pt x="496027" y="514706"/>
                  <a:pt x="480451" y="520751"/>
                  <a:pt x="501119" y="503714"/>
                </a:cubicBezTo>
                <a:lnTo>
                  <a:pt x="506211" y="500416"/>
                </a:lnTo>
                <a:lnTo>
                  <a:pt x="507409" y="496844"/>
                </a:lnTo>
                <a:cubicBezTo>
                  <a:pt x="522985" y="478981"/>
                  <a:pt x="538261" y="460020"/>
                  <a:pt x="554136" y="442158"/>
                </a:cubicBezTo>
                <a:lnTo>
                  <a:pt x="558030" y="438585"/>
                </a:lnTo>
                <a:lnTo>
                  <a:pt x="564320" y="428143"/>
                </a:lnTo>
                <a:lnTo>
                  <a:pt x="568214" y="428143"/>
                </a:lnTo>
                <a:cubicBezTo>
                  <a:pt x="582891" y="416051"/>
                  <a:pt x="592177" y="397090"/>
                  <a:pt x="606255" y="382800"/>
                </a:cubicBezTo>
                <a:lnTo>
                  <a:pt x="611347" y="375930"/>
                </a:lnTo>
                <a:lnTo>
                  <a:pt x="615241" y="375930"/>
                </a:lnTo>
                <a:lnTo>
                  <a:pt x="615241" y="379228"/>
                </a:lnTo>
                <a:lnTo>
                  <a:pt x="618835" y="379228"/>
                </a:lnTo>
                <a:lnTo>
                  <a:pt x="618835" y="375930"/>
                </a:lnTo>
                <a:lnTo>
                  <a:pt x="620333" y="368785"/>
                </a:lnTo>
                <a:lnTo>
                  <a:pt x="620333" y="366587"/>
                </a:lnTo>
                <a:lnTo>
                  <a:pt x="625425" y="359442"/>
                </a:lnTo>
                <a:lnTo>
                  <a:pt x="625425" y="356144"/>
                </a:lnTo>
                <a:lnTo>
                  <a:pt x="629019" y="347900"/>
                </a:lnTo>
                <a:lnTo>
                  <a:pt x="632913" y="331687"/>
                </a:lnTo>
                <a:lnTo>
                  <a:pt x="636807" y="323443"/>
                </a:lnTo>
                <a:lnTo>
                  <a:pt x="636807" y="318771"/>
                </a:lnTo>
                <a:lnTo>
                  <a:pt x="640402" y="315176"/>
                </a:lnTo>
                <a:lnTo>
                  <a:pt x="640402" y="300085"/>
                </a:lnTo>
                <a:lnTo>
                  <a:pt x="645494" y="291016"/>
                </a:lnTo>
                <a:lnTo>
                  <a:pt x="646692" y="291016"/>
                </a:lnTo>
                <a:lnTo>
                  <a:pt x="650586" y="272330"/>
                </a:lnTo>
                <a:lnTo>
                  <a:pt x="655678" y="256116"/>
                </a:lnTo>
                <a:lnTo>
                  <a:pt x="655678" y="251445"/>
                </a:lnTo>
                <a:lnTo>
                  <a:pt x="659572" y="251445"/>
                </a:lnTo>
                <a:lnTo>
                  <a:pt x="659572" y="244300"/>
                </a:lnTo>
                <a:lnTo>
                  <a:pt x="663466" y="238529"/>
                </a:lnTo>
                <a:lnTo>
                  <a:pt x="667060" y="219842"/>
                </a:lnTo>
                <a:lnTo>
                  <a:pt x="670954" y="219842"/>
                </a:lnTo>
                <a:lnTo>
                  <a:pt x="670954" y="223415"/>
                </a:lnTo>
                <a:lnTo>
                  <a:pt x="676046" y="223415"/>
                </a:lnTo>
                <a:lnTo>
                  <a:pt x="677244" y="228086"/>
                </a:lnTo>
                <a:lnTo>
                  <a:pt x="681138" y="231659"/>
                </a:lnTo>
                <a:lnTo>
                  <a:pt x="684733" y="234956"/>
                </a:lnTo>
                <a:lnTo>
                  <a:pt x="689825" y="234956"/>
                </a:lnTo>
                <a:lnTo>
                  <a:pt x="689825" y="238529"/>
                </a:lnTo>
                <a:lnTo>
                  <a:pt x="693719" y="238529"/>
                </a:lnTo>
                <a:lnTo>
                  <a:pt x="693719" y="234956"/>
                </a:lnTo>
                <a:lnTo>
                  <a:pt x="697613" y="231659"/>
                </a:lnTo>
                <a:lnTo>
                  <a:pt x="715285" y="231659"/>
                </a:lnTo>
                <a:lnTo>
                  <a:pt x="715285" y="234956"/>
                </a:lnTo>
                <a:lnTo>
                  <a:pt x="720377" y="234956"/>
                </a:lnTo>
                <a:lnTo>
                  <a:pt x="720377" y="231659"/>
                </a:lnTo>
                <a:lnTo>
                  <a:pt x="715285" y="231659"/>
                </a:lnTo>
                <a:lnTo>
                  <a:pt x="715285" y="228086"/>
                </a:lnTo>
                <a:lnTo>
                  <a:pt x="711391" y="228086"/>
                </a:lnTo>
                <a:lnTo>
                  <a:pt x="711391" y="223415"/>
                </a:lnTo>
                <a:lnTo>
                  <a:pt x="707797" y="223415"/>
                </a:lnTo>
                <a:lnTo>
                  <a:pt x="707797" y="216545"/>
                </a:lnTo>
                <a:lnTo>
                  <a:pt x="711391" y="216545"/>
                </a:lnTo>
                <a:lnTo>
                  <a:pt x="711391" y="203629"/>
                </a:lnTo>
                <a:lnTo>
                  <a:pt x="703903" y="203629"/>
                </a:lnTo>
                <a:lnTo>
                  <a:pt x="703903" y="192087"/>
                </a:lnTo>
                <a:lnTo>
                  <a:pt x="707797" y="192087"/>
                </a:lnTo>
                <a:lnTo>
                  <a:pt x="707797" y="190713"/>
                </a:lnTo>
                <a:lnTo>
                  <a:pt x="703903" y="190713"/>
                </a:lnTo>
                <a:lnTo>
                  <a:pt x="703903" y="187416"/>
                </a:lnTo>
                <a:lnTo>
                  <a:pt x="697613" y="187416"/>
                </a:lnTo>
                <a:lnTo>
                  <a:pt x="697613" y="182744"/>
                </a:lnTo>
                <a:lnTo>
                  <a:pt x="701506" y="182744"/>
                </a:lnTo>
                <a:lnTo>
                  <a:pt x="703903" y="179171"/>
                </a:lnTo>
                <a:lnTo>
                  <a:pt x="701506" y="179171"/>
                </a:lnTo>
                <a:lnTo>
                  <a:pt x="697613" y="175599"/>
                </a:lnTo>
                <a:lnTo>
                  <a:pt x="697613" y="164057"/>
                </a:lnTo>
                <a:lnTo>
                  <a:pt x="703903" y="164057"/>
                </a:lnTo>
                <a:lnTo>
                  <a:pt x="703903" y="162958"/>
                </a:lnTo>
                <a:lnTo>
                  <a:pt x="701506" y="162958"/>
                </a:lnTo>
                <a:lnTo>
                  <a:pt x="701506" y="159386"/>
                </a:lnTo>
                <a:lnTo>
                  <a:pt x="697613" y="159386"/>
                </a:lnTo>
                <a:lnTo>
                  <a:pt x="697613" y="154714"/>
                </a:lnTo>
                <a:lnTo>
                  <a:pt x="701506" y="151416"/>
                </a:lnTo>
                <a:lnTo>
                  <a:pt x="703903" y="151416"/>
                </a:lnTo>
                <a:lnTo>
                  <a:pt x="703903" y="147844"/>
                </a:lnTo>
                <a:lnTo>
                  <a:pt x="703903" y="151416"/>
                </a:lnTo>
                <a:lnTo>
                  <a:pt x="707797" y="151416"/>
                </a:lnTo>
                <a:lnTo>
                  <a:pt x="707797" y="147844"/>
                </a:lnTo>
                <a:lnTo>
                  <a:pt x="707797" y="151416"/>
                </a:lnTo>
                <a:lnTo>
                  <a:pt x="707797" y="147844"/>
                </a:lnTo>
                <a:lnTo>
                  <a:pt x="711391" y="147844"/>
                </a:lnTo>
                <a:lnTo>
                  <a:pt x="711391" y="144271"/>
                </a:lnTo>
                <a:lnTo>
                  <a:pt x="707797" y="144271"/>
                </a:lnTo>
                <a:lnTo>
                  <a:pt x="711391" y="144271"/>
                </a:lnTo>
                <a:lnTo>
                  <a:pt x="707797" y="144271"/>
                </a:lnTo>
                <a:lnTo>
                  <a:pt x="707797" y="140699"/>
                </a:lnTo>
                <a:lnTo>
                  <a:pt x="711391" y="140699"/>
                </a:lnTo>
                <a:lnTo>
                  <a:pt x="707797" y="140699"/>
                </a:lnTo>
                <a:lnTo>
                  <a:pt x="707797" y="131631"/>
                </a:lnTo>
                <a:lnTo>
                  <a:pt x="711391" y="131631"/>
                </a:lnTo>
                <a:lnTo>
                  <a:pt x="707797" y="131631"/>
                </a:lnTo>
                <a:lnTo>
                  <a:pt x="707797" y="128058"/>
                </a:lnTo>
                <a:lnTo>
                  <a:pt x="711391" y="128058"/>
                </a:lnTo>
                <a:lnTo>
                  <a:pt x="703903" y="128058"/>
                </a:lnTo>
                <a:lnTo>
                  <a:pt x="703903" y="123386"/>
                </a:lnTo>
                <a:lnTo>
                  <a:pt x="707797" y="123386"/>
                </a:lnTo>
                <a:lnTo>
                  <a:pt x="703903" y="123386"/>
                </a:lnTo>
                <a:lnTo>
                  <a:pt x="707797" y="123386"/>
                </a:lnTo>
                <a:lnTo>
                  <a:pt x="703903" y="123386"/>
                </a:lnTo>
                <a:lnTo>
                  <a:pt x="707797" y="123386"/>
                </a:lnTo>
                <a:lnTo>
                  <a:pt x="703903" y="123386"/>
                </a:lnTo>
                <a:lnTo>
                  <a:pt x="703903" y="116516"/>
                </a:lnTo>
                <a:lnTo>
                  <a:pt x="703903" y="119814"/>
                </a:lnTo>
                <a:lnTo>
                  <a:pt x="701506" y="119814"/>
                </a:lnTo>
                <a:lnTo>
                  <a:pt x="701506" y="123386"/>
                </a:lnTo>
                <a:lnTo>
                  <a:pt x="701506" y="119814"/>
                </a:lnTo>
                <a:lnTo>
                  <a:pt x="697613" y="119814"/>
                </a:lnTo>
                <a:lnTo>
                  <a:pt x="697613" y="116516"/>
                </a:lnTo>
                <a:lnTo>
                  <a:pt x="701506" y="116516"/>
                </a:lnTo>
                <a:lnTo>
                  <a:pt x="697613" y="116516"/>
                </a:lnTo>
                <a:lnTo>
                  <a:pt x="701506" y="116516"/>
                </a:lnTo>
                <a:lnTo>
                  <a:pt x="697613" y="116516"/>
                </a:lnTo>
                <a:lnTo>
                  <a:pt x="697613" y="114043"/>
                </a:lnTo>
                <a:lnTo>
                  <a:pt x="697613" y="116516"/>
                </a:lnTo>
                <a:lnTo>
                  <a:pt x="697613" y="114043"/>
                </a:lnTo>
                <a:lnTo>
                  <a:pt x="693719" y="114043"/>
                </a:lnTo>
                <a:lnTo>
                  <a:pt x="693719" y="116516"/>
                </a:lnTo>
                <a:lnTo>
                  <a:pt x="693719" y="114043"/>
                </a:lnTo>
                <a:lnTo>
                  <a:pt x="693719" y="116516"/>
                </a:lnTo>
                <a:lnTo>
                  <a:pt x="689825" y="114043"/>
                </a:lnTo>
                <a:lnTo>
                  <a:pt x="693719" y="114043"/>
                </a:lnTo>
                <a:lnTo>
                  <a:pt x="684733" y="114043"/>
                </a:lnTo>
                <a:lnTo>
                  <a:pt x="684733" y="103601"/>
                </a:lnTo>
                <a:lnTo>
                  <a:pt x="684733" y="107173"/>
                </a:lnTo>
                <a:lnTo>
                  <a:pt x="681138" y="103578"/>
                </a:lnTo>
                <a:lnTo>
                  <a:pt x="677244" y="103578"/>
                </a:lnTo>
                <a:lnTo>
                  <a:pt x="677244" y="107173"/>
                </a:lnTo>
                <a:lnTo>
                  <a:pt x="677244" y="103601"/>
                </a:lnTo>
                <a:lnTo>
                  <a:pt x="677244" y="107173"/>
                </a:lnTo>
                <a:lnTo>
                  <a:pt x="677244" y="103601"/>
                </a:lnTo>
                <a:lnTo>
                  <a:pt x="676046" y="103601"/>
                </a:lnTo>
                <a:lnTo>
                  <a:pt x="676046" y="100028"/>
                </a:lnTo>
                <a:lnTo>
                  <a:pt x="667060" y="100028"/>
                </a:lnTo>
                <a:lnTo>
                  <a:pt x="667060" y="92059"/>
                </a:lnTo>
                <a:lnTo>
                  <a:pt x="663466" y="92059"/>
                </a:lnTo>
                <a:lnTo>
                  <a:pt x="663466" y="88487"/>
                </a:lnTo>
                <a:lnTo>
                  <a:pt x="659572" y="88487"/>
                </a:lnTo>
                <a:lnTo>
                  <a:pt x="659572" y="86013"/>
                </a:lnTo>
                <a:lnTo>
                  <a:pt x="655678" y="86013"/>
                </a:lnTo>
                <a:lnTo>
                  <a:pt x="655678" y="82716"/>
                </a:lnTo>
                <a:lnTo>
                  <a:pt x="650586" y="79143"/>
                </a:lnTo>
                <a:lnTo>
                  <a:pt x="650586" y="75571"/>
                </a:lnTo>
                <a:lnTo>
                  <a:pt x="646692" y="72273"/>
                </a:lnTo>
                <a:lnTo>
                  <a:pt x="646692" y="68701"/>
                </a:lnTo>
                <a:lnTo>
                  <a:pt x="645494" y="68701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43" name="Google Shape;1512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B5MgAA1AsAAMI/AAA0GQAAEAAAACYAAAAIAAAA//////////8="/>
              </a:ext>
            </a:extLst>
          </p:cNvSpPr>
          <p:nvPr/>
        </p:nvSpPr>
        <p:spPr>
          <a:xfrm>
            <a:off x="8204835" y="1922780"/>
            <a:ext cx="2159635" cy="2174240"/>
          </a:xfrm>
          <a:custGeom>
            <a:avLst/>
            <a:gdLst/>
            <a:ahLst/>
            <a:cxnLst/>
            <a:rect l="0" t="0" r="2159635" b="2174240"/>
            <a:pathLst>
              <a:path w="2159635" h="2174240">
                <a:moveTo>
                  <a:pt x="645494" y="68701"/>
                </a:moveTo>
                <a:lnTo>
                  <a:pt x="645494" y="62930"/>
                </a:lnTo>
                <a:lnTo>
                  <a:pt x="645494" y="64029"/>
                </a:lnTo>
                <a:lnTo>
                  <a:pt x="645494" y="62930"/>
                </a:lnTo>
                <a:lnTo>
                  <a:pt x="640402" y="62930"/>
                </a:lnTo>
                <a:lnTo>
                  <a:pt x="645494" y="62930"/>
                </a:lnTo>
                <a:lnTo>
                  <a:pt x="640402" y="62930"/>
                </a:lnTo>
                <a:lnTo>
                  <a:pt x="645494" y="62930"/>
                </a:lnTo>
                <a:lnTo>
                  <a:pt x="645494" y="59357"/>
                </a:lnTo>
                <a:lnTo>
                  <a:pt x="640402" y="59357"/>
                </a:lnTo>
                <a:lnTo>
                  <a:pt x="640402" y="47816"/>
                </a:lnTo>
                <a:lnTo>
                  <a:pt x="636807" y="47816"/>
                </a:lnTo>
                <a:lnTo>
                  <a:pt x="636807" y="40671"/>
                </a:lnTo>
                <a:lnTo>
                  <a:pt x="632913" y="40671"/>
                </a:lnTo>
                <a:lnTo>
                  <a:pt x="632913" y="35999"/>
                </a:lnTo>
                <a:lnTo>
                  <a:pt x="629019" y="35999"/>
                </a:lnTo>
                <a:lnTo>
                  <a:pt x="625425" y="34900"/>
                </a:lnTo>
                <a:lnTo>
                  <a:pt x="611347" y="34900"/>
                </a:lnTo>
                <a:lnTo>
                  <a:pt x="611347" y="35999"/>
                </a:lnTo>
                <a:lnTo>
                  <a:pt x="606255" y="35999"/>
                </a:lnTo>
                <a:lnTo>
                  <a:pt x="606255" y="16488"/>
                </a:lnTo>
                <a:lnTo>
                  <a:pt x="611347" y="16488"/>
                </a:lnTo>
                <a:lnTo>
                  <a:pt x="611347" y="19786"/>
                </a:lnTo>
                <a:lnTo>
                  <a:pt x="625425" y="19786"/>
                </a:lnTo>
                <a:lnTo>
                  <a:pt x="620333" y="16488"/>
                </a:lnTo>
                <a:lnTo>
                  <a:pt x="625425" y="16488"/>
                </a:lnTo>
                <a:lnTo>
                  <a:pt x="625425" y="19786"/>
                </a:lnTo>
                <a:lnTo>
                  <a:pt x="625425" y="16488"/>
                </a:lnTo>
                <a:lnTo>
                  <a:pt x="625425" y="19786"/>
                </a:lnTo>
                <a:lnTo>
                  <a:pt x="629019" y="16488"/>
                </a:lnTo>
                <a:lnTo>
                  <a:pt x="629019" y="19786"/>
                </a:lnTo>
                <a:lnTo>
                  <a:pt x="629019" y="16488"/>
                </a:lnTo>
                <a:lnTo>
                  <a:pt x="632913" y="16488"/>
                </a:lnTo>
                <a:lnTo>
                  <a:pt x="632913" y="19786"/>
                </a:lnTo>
                <a:lnTo>
                  <a:pt x="632913" y="16488"/>
                </a:lnTo>
                <a:lnTo>
                  <a:pt x="632913" y="19786"/>
                </a:lnTo>
                <a:lnTo>
                  <a:pt x="636807" y="19786"/>
                </a:lnTo>
                <a:lnTo>
                  <a:pt x="636807" y="23358"/>
                </a:lnTo>
                <a:lnTo>
                  <a:pt x="636807" y="19786"/>
                </a:lnTo>
                <a:lnTo>
                  <a:pt x="640402" y="19786"/>
                </a:lnTo>
                <a:lnTo>
                  <a:pt x="640402" y="23358"/>
                </a:lnTo>
                <a:lnTo>
                  <a:pt x="645494" y="23358"/>
                </a:lnTo>
                <a:lnTo>
                  <a:pt x="645494" y="26931"/>
                </a:lnTo>
                <a:lnTo>
                  <a:pt x="655678" y="26931"/>
                </a:lnTo>
                <a:lnTo>
                  <a:pt x="655678" y="31602"/>
                </a:lnTo>
                <a:lnTo>
                  <a:pt x="659572" y="31602"/>
                </a:lnTo>
                <a:lnTo>
                  <a:pt x="655678" y="31602"/>
                </a:lnTo>
                <a:lnTo>
                  <a:pt x="670954" y="31602"/>
                </a:lnTo>
                <a:lnTo>
                  <a:pt x="670954" y="26931"/>
                </a:lnTo>
                <a:lnTo>
                  <a:pt x="676046" y="23358"/>
                </a:lnTo>
                <a:lnTo>
                  <a:pt x="676046" y="31602"/>
                </a:lnTo>
                <a:lnTo>
                  <a:pt x="677244" y="31602"/>
                </a:lnTo>
                <a:lnTo>
                  <a:pt x="677244" y="26931"/>
                </a:lnTo>
                <a:lnTo>
                  <a:pt x="684733" y="26931"/>
                </a:lnTo>
                <a:lnTo>
                  <a:pt x="684733" y="31602"/>
                </a:lnTo>
                <a:lnTo>
                  <a:pt x="684733" y="26931"/>
                </a:lnTo>
                <a:lnTo>
                  <a:pt x="684733" y="31602"/>
                </a:lnTo>
                <a:lnTo>
                  <a:pt x="684733" y="26931"/>
                </a:lnTo>
                <a:lnTo>
                  <a:pt x="693719" y="26931"/>
                </a:lnTo>
                <a:lnTo>
                  <a:pt x="693719" y="23358"/>
                </a:lnTo>
                <a:lnTo>
                  <a:pt x="697613" y="23358"/>
                </a:lnTo>
                <a:lnTo>
                  <a:pt x="701506" y="19786"/>
                </a:lnTo>
                <a:lnTo>
                  <a:pt x="701506" y="16488"/>
                </a:lnTo>
                <a:lnTo>
                  <a:pt x="703903" y="16488"/>
                </a:lnTo>
                <a:lnTo>
                  <a:pt x="703903" y="12916"/>
                </a:lnTo>
                <a:lnTo>
                  <a:pt x="707797" y="12916"/>
                </a:lnTo>
                <a:lnTo>
                  <a:pt x="707797" y="10443"/>
                </a:lnTo>
                <a:lnTo>
                  <a:pt x="711391" y="10443"/>
                </a:lnTo>
                <a:lnTo>
                  <a:pt x="711391" y="0"/>
                </a:lnTo>
                <a:lnTo>
                  <a:pt x="727865" y="0"/>
                </a:lnTo>
                <a:lnTo>
                  <a:pt x="727865" y="3572"/>
                </a:lnTo>
                <a:lnTo>
                  <a:pt x="730561" y="3572"/>
                </a:lnTo>
                <a:lnTo>
                  <a:pt x="730561" y="7145"/>
                </a:lnTo>
                <a:lnTo>
                  <a:pt x="738050" y="7145"/>
                </a:lnTo>
                <a:lnTo>
                  <a:pt x="741943" y="10443"/>
                </a:lnTo>
                <a:lnTo>
                  <a:pt x="741943" y="7145"/>
                </a:lnTo>
                <a:lnTo>
                  <a:pt x="741943" y="10443"/>
                </a:lnTo>
                <a:lnTo>
                  <a:pt x="754524" y="10443"/>
                </a:lnTo>
                <a:lnTo>
                  <a:pt x="754524" y="12916"/>
                </a:lnTo>
                <a:lnTo>
                  <a:pt x="758418" y="12916"/>
                </a:lnTo>
                <a:lnTo>
                  <a:pt x="758418" y="16488"/>
                </a:lnTo>
                <a:lnTo>
                  <a:pt x="759616" y="16488"/>
                </a:lnTo>
                <a:lnTo>
                  <a:pt x="764708" y="19786"/>
                </a:lnTo>
                <a:lnTo>
                  <a:pt x="764708" y="23358"/>
                </a:lnTo>
                <a:lnTo>
                  <a:pt x="768602" y="23358"/>
                </a:lnTo>
                <a:lnTo>
                  <a:pt x="768602" y="26931"/>
                </a:lnTo>
                <a:lnTo>
                  <a:pt x="779984" y="26931"/>
                </a:lnTo>
                <a:lnTo>
                  <a:pt x="779984" y="34900"/>
                </a:lnTo>
                <a:lnTo>
                  <a:pt x="785076" y="35999"/>
                </a:lnTo>
                <a:lnTo>
                  <a:pt x="786274" y="35999"/>
                </a:lnTo>
                <a:lnTo>
                  <a:pt x="786274" y="40671"/>
                </a:lnTo>
                <a:lnTo>
                  <a:pt x="790168" y="40671"/>
                </a:lnTo>
                <a:lnTo>
                  <a:pt x="790168" y="44243"/>
                </a:lnTo>
                <a:lnTo>
                  <a:pt x="795260" y="44243"/>
                </a:lnTo>
                <a:lnTo>
                  <a:pt x="795260" y="40671"/>
                </a:lnTo>
                <a:lnTo>
                  <a:pt x="798855" y="40671"/>
                </a:lnTo>
                <a:lnTo>
                  <a:pt x="798855" y="47816"/>
                </a:lnTo>
                <a:lnTo>
                  <a:pt x="812933" y="47816"/>
                </a:lnTo>
                <a:lnTo>
                  <a:pt x="816827" y="44243"/>
                </a:lnTo>
                <a:lnTo>
                  <a:pt x="816827" y="40671"/>
                </a:lnTo>
                <a:lnTo>
                  <a:pt x="820421" y="35999"/>
                </a:lnTo>
                <a:lnTo>
                  <a:pt x="833301" y="35999"/>
                </a:lnTo>
                <a:lnTo>
                  <a:pt x="833301" y="40671"/>
                </a:lnTo>
                <a:lnTo>
                  <a:pt x="836896" y="40671"/>
                </a:lnTo>
                <a:lnTo>
                  <a:pt x="836896" y="44243"/>
                </a:lnTo>
                <a:lnTo>
                  <a:pt x="840789" y="47816"/>
                </a:lnTo>
                <a:lnTo>
                  <a:pt x="840789" y="51113"/>
                </a:lnTo>
                <a:lnTo>
                  <a:pt x="843485" y="54686"/>
                </a:lnTo>
                <a:lnTo>
                  <a:pt x="843485" y="59357"/>
                </a:lnTo>
                <a:lnTo>
                  <a:pt x="847080" y="62952"/>
                </a:lnTo>
                <a:lnTo>
                  <a:pt x="847080" y="75571"/>
                </a:lnTo>
                <a:lnTo>
                  <a:pt x="854868" y="75571"/>
                </a:lnTo>
                <a:lnTo>
                  <a:pt x="854868" y="72273"/>
                </a:lnTo>
                <a:lnTo>
                  <a:pt x="863554" y="72273"/>
                </a:lnTo>
                <a:lnTo>
                  <a:pt x="863554" y="75571"/>
                </a:lnTo>
                <a:lnTo>
                  <a:pt x="859960" y="75571"/>
                </a:lnTo>
                <a:lnTo>
                  <a:pt x="859960" y="79143"/>
                </a:lnTo>
                <a:lnTo>
                  <a:pt x="863554" y="82737"/>
                </a:lnTo>
                <a:lnTo>
                  <a:pt x="867448" y="82737"/>
                </a:lnTo>
                <a:lnTo>
                  <a:pt x="870144" y="79143"/>
                </a:lnTo>
                <a:lnTo>
                  <a:pt x="877632" y="79143"/>
                </a:lnTo>
                <a:lnTo>
                  <a:pt x="877632" y="75571"/>
                </a:lnTo>
                <a:lnTo>
                  <a:pt x="881526" y="75571"/>
                </a:lnTo>
                <a:lnTo>
                  <a:pt x="881526" y="79143"/>
                </a:lnTo>
                <a:lnTo>
                  <a:pt x="877632" y="79143"/>
                </a:lnTo>
                <a:lnTo>
                  <a:pt x="877632" y="86013"/>
                </a:lnTo>
                <a:lnTo>
                  <a:pt x="889014" y="86013"/>
                </a:lnTo>
                <a:lnTo>
                  <a:pt x="889014" y="92059"/>
                </a:lnTo>
                <a:lnTo>
                  <a:pt x="898000" y="92059"/>
                </a:lnTo>
                <a:lnTo>
                  <a:pt x="898000" y="95357"/>
                </a:lnTo>
                <a:lnTo>
                  <a:pt x="899198" y="100028"/>
                </a:lnTo>
                <a:lnTo>
                  <a:pt x="899198" y="107173"/>
                </a:lnTo>
                <a:lnTo>
                  <a:pt x="908184" y="107173"/>
                </a:lnTo>
                <a:lnTo>
                  <a:pt x="908184" y="103601"/>
                </a:lnTo>
                <a:lnTo>
                  <a:pt x="911779" y="103601"/>
                </a:lnTo>
                <a:lnTo>
                  <a:pt x="911779" y="107173"/>
                </a:lnTo>
                <a:lnTo>
                  <a:pt x="908184" y="110471"/>
                </a:lnTo>
                <a:lnTo>
                  <a:pt x="915673" y="110471"/>
                </a:lnTo>
                <a:lnTo>
                  <a:pt x="915673" y="107173"/>
                </a:lnTo>
                <a:lnTo>
                  <a:pt x="919567" y="107173"/>
                </a:lnTo>
                <a:lnTo>
                  <a:pt x="919567" y="110471"/>
                </a:lnTo>
                <a:lnTo>
                  <a:pt x="924659" y="110471"/>
                </a:lnTo>
                <a:lnTo>
                  <a:pt x="924659" y="114043"/>
                </a:lnTo>
                <a:lnTo>
                  <a:pt x="929751" y="114043"/>
                </a:lnTo>
                <a:lnTo>
                  <a:pt x="929751" y="128058"/>
                </a:lnTo>
                <a:lnTo>
                  <a:pt x="934543" y="128058"/>
                </a:lnTo>
                <a:lnTo>
                  <a:pt x="938437" y="123386"/>
                </a:lnTo>
                <a:lnTo>
                  <a:pt x="942331" y="128058"/>
                </a:lnTo>
                <a:lnTo>
                  <a:pt x="942331" y="140699"/>
                </a:lnTo>
                <a:lnTo>
                  <a:pt x="946225" y="140699"/>
                </a:lnTo>
                <a:lnTo>
                  <a:pt x="946225" y="144271"/>
                </a:lnTo>
                <a:lnTo>
                  <a:pt x="949820" y="144271"/>
                </a:lnTo>
                <a:lnTo>
                  <a:pt x="949820" y="147844"/>
                </a:lnTo>
                <a:lnTo>
                  <a:pt x="946225" y="147844"/>
                </a:lnTo>
                <a:lnTo>
                  <a:pt x="946225" y="154714"/>
                </a:lnTo>
                <a:lnTo>
                  <a:pt x="949820" y="154714"/>
                </a:lnTo>
                <a:lnTo>
                  <a:pt x="952515" y="159386"/>
                </a:lnTo>
                <a:lnTo>
                  <a:pt x="952515" y="164057"/>
                </a:lnTo>
                <a:lnTo>
                  <a:pt x="949820" y="164057"/>
                </a:lnTo>
                <a:lnTo>
                  <a:pt x="946225" y="168729"/>
                </a:lnTo>
                <a:lnTo>
                  <a:pt x="946225" y="175599"/>
                </a:lnTo>
                <a:lnTo>
                  <a:pt x="949820" y="175599"/>
                </a:lnTo>
                <a:lnTo>
                  <a:pt x="952515" y="179171"/>
                </a:lnTo>
                <a:lnTo>
                  <a:pt x="960004" y="179171"/>
                </a:lnTo>
                <a:lnTo>
                  <a:pt x="960004" y="187416"/>
                </a:lnTo>
                <a:lnTo>
                  <a:pt x="963898" y="187416"/>
                </a:lnTo>
                <a:lnTo>
                  <a:pt x="968990" y="182744"/>
                </a:lnTo>
                <a:lnTo>
                  <a:pt x="972584" y="187416"/>
                </a:lnTo>
                <a:lnTo>
                  <a:pt x="968990" y="187416"/>
                </a:lnTo>
                <a:lnTo>
                  <a:pt x="968990" y="196759"/>
                </a:lnTo>
                <a:lnTo>
                  <a:pt x="976478" y="196759"/>
                </a:lnTo>
                <a:lnTo>
                  <a:pt x="976478" y="192087"/>
                </a:lnTo>
                <a:lnTo>
                  <a:pt x="980372" y="192087"/>
                </a:lnTo>
                <a:lnTo>
                  <a:pt x="980372" y="196759"/>
                </a:lnTo>
                <a:lnTo>
                  <a:pt x="976478" y="196759"/>
                </a:lnTo>
                <a:lnTo>
                  <a:pt x="976478" y="200056"/>
                </a:lnTo>
                <a:lnTo>
                  <a:pt x="972584" y="200056"/>
                </a:lnTo>
                <a:lnTo>
                  <a:pt x="972584" y="203629"/>
                </a:lnTo>
                <a:lnTo>
                  <a:pt x="976478" y="207201"/>
                </a:lnTo>
                <a:lnTo>
                  <a:pt x="972584" y="210499"/>
                </a:lnTo>
                <a:lnTo>
                  <a:pt x="968990" y="207201"/>
                </a:lnTo>
                <a:lnTo>
                  <a:pt x="960004" y="207201"/>
                </a:lnTo>
                <a:lnTo>
                  <a:pt x="960004" y="214071"/>
                </a:lnTo>
                <a:lnTo>
                  <a:pt x="972584" y="214071"/>
                </a:lnTo>
                <a:lnTo>
                  <a:pt x="972584" y="223415"/>
                </a:lnTo>
                <a:lnTo>
                  <a:pt x="976478" y="223415"/>
                </a:lnTo>
                <a:lnTo>
                  <a:pt x="976478" y="228086"/>
                </a:lnTo>
                <a:lnTo>
                  <a:pt x="972584" y="228086"/>
                </a:lnTo>
                <a:lnTo>
                  <a:pt x="972584" y="234956"/>
                </a:lnTo>
                <a:lnTo>
                  <a:pt x="976478" y="234956"/>
                </a:lnTo>
                <a:lnTo>
                  <a:pt x="976478" y="238529"/>
                </a:lnTo>
                <a:lnTo>
                  <a:pt x="982768" y="238529"/>
                </a:lnTo>
                <a:lnTo>
                  <a:pt x="982768" y="242101"/>
                </a:lnTo>
                <a:lnTo>
                  <a:pt x="1007030" y="242101"/>
                </a:lnTo>
                <a:lnTo>
                  <a:pt x="1007030" y="244300"/>
                </a:lnTo>
                <a:lnTo>
                  <a:pt x="1009427" y="244300"/>
                </a:lnTo>
                <a:lnTo>
                  <a:pt x="1013321" y="247872"/>
                </a:lnTo>
                <a:lnTo>
                  <a:pt x="1017215" y="247872"/>
                </a:lnTo>
                <a:lnTo>
                  <a:pt x="1020809" y="251466"/>
                </a:lnTo>
                <a:lnTo>
                  <a:pt x="1034887" y="251466"/>
                </a:lnTo>
                <a:lnTo>
                  <a:pt x="1034887" y="242101"/>
                </a:lnTo>
                <a:lnTo>
                  <a:pt x="1043873" y="242101"/>
                </a:lnTo>
                <a:lnTo>
                  <a:pt x="1043873" y="247872"/>
                </a:lnTo>
                <a:lnTo>
                  <a:pt x="1038781" y="247872"/>
                </a:lnTo>
                <a:lnTo>
                  <a:pt x="1038781" y="251445"/>
                </a:lnTo>
                <a:lnTo>
                  <a:pt x="1043873" y="251445"/>
                </a:lnTo>
                <a:lnTo>
                  <a:pt x="1043873" y="262986"/>
                </a:lnTo>
                <a:lnTo>
                  <a:pt x="1047467" y="266580"/>
                </a:lnTo>
                <a:lnTo>
                  <a:pt x="1051361" y="266580"/>
                </a:lnTo>
                <a:lnTo>
                  <a:pt x="1051361" y="262986"/>
                </a:lnTo>
                <a:lnTo>
                  <a:pt x="1055255" y="262986"/>
                </a:lnTo>
                <a:lnTo>
                  <a:pt x="1058850" y="259391"/>
                </a:lnTo>
                <a:lnTo>
                  <a:pt x="1058850" y="262986"/>
                </a:lnTo>
                <a:lnTo>
                  <a:pt x="1063942" y="262986"/>
                </a:lnTo>
                <a:lnTo>
                  <a:pt x="1063942" y="266559"/>
                </a:lnTo>
                <a:lnTo>
                  <a:pt x="1058850" y="266559"/>
                </a:lnTo>
                <a:lnTo>
                  <a:pt x="1058850" y="268757"/>
                </a:lnTo>
                <a:lnTo>
                  <a:pt x="1055255" y="268757"/>
                </a:lnTo>
                <a:lnTo>
                  <a:pt x="1058850" y="272352"/>
                </a:lnTo>
                <a:lnTo>
                  <a:pt x="1063942" y="272352"/>
                </a:lnTo>
                <a:lnTo>
                  <a:pt x="1065140" y="268757"/>
                </a:lnTo>
                <a:lnTo>
                  <a:pt x="1074126" y="268757"/>
                </a:lnTo>
                <a:lnTo>
                  <a:pt x="1074126" y="272330"/>
                </a:lnTo>
                <a:lnTo>
                  <a:pt x="1078020" y="272330"/>
                </a:lnTo>
                <a:lnTo>
                  <a:pt x="1078020" y="287444"/>
                </a:lnTo>
                <a:lnTo>
                  <a:pt x="1081914" y="287444"/>
                </a:lnTo>
                <a:lnTo>
                  <a:pt x="1081914" y="291016"/>
                </a:lnTo>
                <a:lnTo>
                  <a:pt x="1085508" y="291016"/>
                </a:lnTo>
                <a:lnTo>
                  <a:pt x="1085508" y="296787"/>
                </a:lnTo>
                <a:lnTo>
                  <a:pt x="1089402" y="296787"/>
                </a:lnTo>
                <a:lnTo>
                  <a:pt x="1091798" y="300085"/>
                </a:lnTo>
                <a:lnTo>
                  <a:pt x="1091798" y="296787"/>
                </a:lnTo>
                <a:lnTo>
                  <a:pt x="1095692" y="300085"/>
                </a:lnTo>
                <a:lnTo>
                  <a:pt x="1099586" y="300085"/>
                </a:lnTo>
                <a:lnTo>
                  <a:pt x="1099586" y="303657"/>
                </a:lnTo>
                <a:lnTo>
                  <a:pt x="1103181" y="300062"/>
                </a:lnTo>
                <a:lnTo>
                  <a:pt x="1108273" y="300062"/>
                </a:lnTo>
                <a:lnTo>
                  <a:pt x="1108273" y="303657"/>
                </a:lnTo>
                <a:lnTo>
                  <a:pt x="1112167" y="303657"/>
                </a:lnTo>
                <a:lnTo>
                  <a:pt x="1116061" y="300085"/>
                </a:lnTo>
                <a:lnTo>
                  <a:pt x="1116061" y="291016"/>
                </a:lnTo>
                <a:lnTo>
                  <a:pt x="1118457" y="291016"/>
                </a:lnTo>
                <a:lnTo>
                  <a:pt x="1118457" y="300085"/>
                </a:lnTo>
                <a:lnTo>
                  <a:pt x="1122351" y="300085"/>
                </a:lnTo>
                <a:lnTo>
                  <a:pt x="1122351" y="303657"/>
                </a:lnTo>
                <a:lnTo>
                  <a:pt x="1129839" y="303657"/>
                </a:lnTo>
                <a:lnTo>
                  <a:pt x="1133733" y="300085"/>
                </a:lnTo>
                <a:lnTo>
                  <a:pt x="1138825" y="300085"/>
                </a:lnTo>
                <a:lnTo>
                  <a:pt x="1142719" y="303657"/>
                </a:lnTo>
                <a:lnTo>
                  <a:pt x="1142719" y="307230"/>
                </a:lnTo>
                <a:lnTo>
                  <a:pt x="1149009" y="307230"/>
                </a:lnTo>
                <a:lnTo>
                  <a:pt x="1149009" y="303657"/>
                </a:lnTo>
                <a:lnTo>
                  <a:pt x="1152903" y="303657"/>
                </a:lnTo>
                <a:lnTo>
                  <a:pt x="1152903" y="318771"/>
                </a:lnTo>
                <a:lnTo>
                  <a:pt x="1156498" y="319870"/>
                </a:lnTo>
                <a:lnTo>
                  <a:pt x="1164285" y="319870"/>
                </a:lnTo>
                <a:lnTo>
                  <a:pt x="1164285" y="318771"/>
                </a:lnTo>
                <a:lnTo>
                  <a:pt x="1164285" y="331687"/>
                </a:lnTo>
                <a:lnTo>
                  <a:pt x="1167880" y="331687"/>
                </a:lnTo>
                <a:lnTo>
                  <a:pt x="1167880" y="334985"/>
                </a:lnTo>
                <a:lnTo>
                  <a:pt x="1172972" y="338557"/>
                </a:lnTo>
                <a:lnTo>
                  <a:pt x="1172972" y="344328"/>
                </a:lnTo>
                <a:lnTo>
                  <a:pt x="1164285" y="344328"/>
                </a:lnTo>
                <a:lnTo>
                  <a:pt x="1164285" y="342130"/>
                </a:lnTo>
                <a:lnTo>
                  <a:pt x="1160391" y="342130"/>
                </a:lnTo>
                <a:lnTo>
                  <a:pt x="1160391" y="344328"/>
                </a:lnTo>
                <a:lnTo>
                  <a:pt x="1164285" y="344328"/>
                </a:lnTo>
                <a:lnTo>
                  <a:pt x="1164285" y="347900"/>
                </a:lnTo>
                <a:lnTo>
                  <a:pt x="1174470" y="347900"/>
                </a:lnTo>
                <a:lnTo>
                  <a:pt x="1174470" y="356144"/>
                </a:lnTo>
                <a:lnTo>
                  <a:pt x="1178064" y="356144"/>
                </a:lnTo>
                <a:lnTo>
                  <a:pt x="1178064" y="359442"/>
                </a:lnTo>
                <a:lnTo>
                  <a:pt x="1183156" y="359442"/>
                </a:lnTo>
                <a:lnTo>
                  <a:pt x="1187050" y="363015"/>
                </a:lnTo>
                <a:lnTo>
                  <a:pt x="1187050" y="359442"/>
                </a:lnTo>
                <a:lnTo>
                  <a:pt x="1187050" y="363015"/>
                </a:lnTo>
                <a:lnTo>
                  <a:pt x="1187050" y="359442"/>
                </a:lnTo>
                <a:lnTo>
                  <a:pt x="1187050" y="363015"/>
                </a:lnTo>
                <a:lnTo>
                  <a:pt x="1190944" y="363015"/>
                </a:lnTo>
                <a:lnTo>
                  <a:pt x="1190944" y="366587"/>
                </a:lnTo>
                <a:lnTo>
                  <a:pt x="1187050" y="366587"/>
                </a:lnTo>
                <a:lnTo>
                  <a:pt x="1187050" y="368785"/>
                </a:lnTo>
                <a:lnTo>
                  <a:pt x="1190944" y="368785"/>
                </a:lnTo>
                <a:lnTo>
                  <a:pt x="1190944" y="375930"/>
                </a:lnTo>
                <a:lnTo>
                  <a:pt x="1187050" y="375930"/>
                </a:lnTo>
                <a:lnTo>
                  <a:pt x="1187050" y="382800"/>
                </a:lnTo>
                <a:lnTo>
                  <a:pt x="1198432" y="382800"/>
                </a:lnTo>
                <a:lnTo>
                  <a:pt x="1194538" y="387472"/>
                </a:lnTo>
                <a:lnTo>
                  <a:pt x="1194538" y="391044"/>
                </a:lnTo>
                <a:lnTo>
                  <a:pt x="1190944" y="391044"/>
                </a:lnTo>
                <a:lnTo>
                  <a:pt x="1187050" y="394342"/>
                </a:lnTo>
                <a:lnTo>
                  <a:pt x="1183156" y="394342"/>
                </a:lnTo>
                <a:lnTo>
                  <a:pt x="1183156" y="403685"/>
                </a:lnTo>
                <a:lnTo>
                  <a:pt x="1178064" y="403685"/>
                </a:lnTo>
                <a:lnTo>
                  <a:pt x="1178064" y="407258"/>
                </a:lnTo>
                <a:lnTo>
                  <a:pt x="1174470" y="407258"/>
                </a:lnTo>
                <a:lnTo>
                  <a:pt x="1174470" y="418800"/>
                </a:lnTo>
                <a:lnTo>
                  <a:pt x="1178064" y="418800"/>
                </a:lnTo>
                <a:lnTo>
                  <a:pt x="1178064" y="419899"/>
                </a:lnTo>
                <a:lnTo>
                  <a:pt x="1187050" y="419899"/>
                </a:lnTo>
                <a:lnTo>
                  <a:pt x="1187050" y="424570"/>
                </a:lnTo>
                <a:lnTo>
                  <a:pt x="1198432" y="424570"/>
                </a:lnTo>
                <a:lnTo>
                  <a:pt x="1198432" y="428143"/>
                </a:lnTo>
                <a:lnTo>
                  <a:pt x="1203524" y="428143"/>
                </a:lnTo>
                <a:lnTo>
                  <a:pt x="1203524" y="438585"/>
                </a:lnTo>
                <a:lnTo>
                  <a:pt x="1208616" y="438585"/>
                </a:lnTo>
                <a:lnTo>
                  <a:pt x="1208616" y="435013"/>
                </a:lnTo>
                <a:lnTo>
                  <a:pt x="1221197" y="435013"/>
                </a:lnTo>
                <a:lnTo>
                  <a:pt x="1221197" y="438585"/>
                </a:lnTo>
                <a:lnTo>
                  <a:pt x="1228985" y="438585"/>
                </a:lnTo>
                <a:lnTo>
                  <a:pt x="1231381" y="442158"/>
                </a:lnTo>
                <a:lnTo>
                  <a:pt x="1231381" y="446829"/>
                </a:lnTo>
                <a:lnTo>
                  <a:pt x="1238869" y="446829"/>
                </a:lnTo>
                <a:lnTo>
                  <a:pt x="1238869" y="442158"/>
                </a:lnTo>
                <a:lnTo>
                  <a:pt x="1235275" y="442158"/>
                </a:lnTo>
                <a:lnTo>
                  <a:pt x="1235275" y="438585"/>
                </a:lnTo>
                <a:lnTo>
                  <a:pt x="1238869" y="438585"/>
                </a:lnTo>
                <a:lnTo>
                  <a:pt x="1235275" y="438585"/>
                </a:lnTo>
                <a:lnTo>
                  <a:pt x="1238869" y="434991"/>
                </a:lnTo>
                <a:lnTo>
                  <a:pt x="1255344" y="434991"/>
                </a:lnTo>
                <a:lnTo>
                  <a:pt x="1255344" y="438585"/>
                </a:lnTo>
                <a:lnTo>
                  <a:pt x="1251749" y="438585"/>
                </a:lnTo>
                <a:lnTo>
                  <a:pt x="1251749" y="442158"/>
                </a:lnTo>
                <a:lnTo>
                  <a:pt x="1258039" y="442158"/>
                </a:lnTo>
                <a:lnTo>
                  <a:pt x="1258039" y="428143"/>
                </a:lnTo>
                <a:lnTo>
                  <a:pt x="1265528" y="428143"/>
                </a:lnTo>
                <a:lnTo>
                  <a:pt x="1265528" y="435013"/>
                </a:lnTo>
                <a:lnTo>
                  <a:pt x="1269422" y="435013"/>
                </a:lnTo>
                <a:lnTo>
                  <a:pt x="1269422" y="442158"/>
                </a:lnTo>
                <a:lnTo>
                  <a:pt x="1282002" y="442158"/>
                </a:lnTo>
                <a:lnTo>
                  <a:pt x="1282002" y="456173"/>
                </a:lnTo>
                <a:lnTo>
                  <a:pt x="1285896" y="456173"/>
                </a:lnTo>
                <a:lnTo>
                  <a:pt x="1285896" y="459470"/>
                </a:lnTo>
                <a:lnTo>
                  <a:pt x="1292186" y="459470"/>
                </a:lnTo>
                <a:lnTo>
                  <a:pt x="1292186" y="466615"/>
                </a:lnTo>
                <a:lnTo>
                  <a:pt x="1288592" y="466615"/>
                </a:lnTo>
                <a:lnTo>
                  <a:pt x="1288592" y="472386"/>
                </a:lnTo>
                <a:lnTo>
                  <a:pt x="1292186" y="472386"/>
                </a:lnTo>
                <a:lnTo>
                  <a:pt x="1292186" y="479256"/>
                </a:lnTo>
                <a:lnTo>
                  <a:pt x="1288592" y="479256"/>
                </a:lnTo>
                <a:lnTo>
                  <a:pt x="1288592" y="494370"/>
                </a:lnTo>
                <a:lnTo>
                  <a:pt x="1292186" y="494370"/>
                </a:lnTo>
                <a:lnTo>
                  <a:pt x="1292186" y="496844"/>
                </a:lnTo>
                <a:lnTo>
                  <a:pt x="1296080" y="496844"/>
                </a:lnTo>
                <a:lnTo>
                  <a:pt x="1296080" y="500416"/>
                </a:lnTo>
                <a:lnTo>
                  <a:pt x="1292186" y="503714"/>
                </a:lnTo>
                <a:lnTo>
                  <a:pt x="1292186" y="510858"/>
                </a:lnTo>
                <a:lnTo>
                  <a:pt x="1303568" y="510858"/>
                </a:lnTo>
                <a:lnTo>
                  <a:pt x="1303568" y="518828"/>
                </a:lnTo>
                <a:lnTo>
                  <a:pt x="1296080" y="518828"/>
                </a:lnTo>
                <a:lnTo>
                  <a:pt x="1296080" y="522400"/>
                </a:lnTo>
                <a:lnTo>
                  <a:pt x="1292186" y="522400"/>
                </a:lnTo>
                <a:lnTo>
                  <a:pt x="1288592" y="524599"/>
                </a:lnTo>
                <a:lnTo>
                  <a:pt x="1288592" y="535316"/>
                </a:lnTo>
                <a:lnTo>
                  <a:pt x="1285896" y="535316"/>
                </a:lnTo>
                <a:lnTo>
                  <a:pt x="1285896" y="538614"/>
                </a:lnTo>
                <a:lnTo>
                  <a:pt x="1282002" y="538614"/>
                </a:lnTo>
                <a:lnTo>
                  <a:pt x="1282002" y="535316"/>
                </a:lnTo>
                <a:lnTo>
                  <a:pt x="1278408" y="535316"/>
                </a:lnTo>
                <a:lnTo>
                  <a:pt x="1278408" y="538614"/>
                </a:lnTo>
                <a:lnTo>
                  <a:pt x="1273316" y="538614"/>
                </a:lnTo>
                <a:lnTo>
                  <a:pt x="1273316" y="543285"/>
                </a:lnTo>
                <a:lnTo>
                  <a:pt x="1278408" y="543285"/>
                </a:lnTo>
                <a:lnTo>
                  <a:pt x="1278408" y="552628"/>
                </a:lnTo>
                <a:lnTo>
                  <a:pt x="1282002" y="556222"/>
                </a:lnTo>
                <a:lnTo>
                  <a:pt x="1285896" y="556222"/>
                </a:lnTo>
                <a:lnTo>
                  <a:pt x="1285896" y="559499"/>
                </a:lnTo>
                <a:lnTo>
                  <a:pt x="1288592" y="559499"/>
                </a:lnTo>
                <a:lnTo>
                  <a:pt x="1288592" y="563071"/>
                </a:lnTo>
                <a:lnTo>
                  <a:pt x="1292186" y="563071"/>
                </a:lnTo>
                <a:lnTo>
                  <a:pt x="1292186" y="566643"/>
                </a:lnTo>
                <a:lnTo>
                  <a:pt x="1288592" y="566643"/>
                </a:lnTo>
                <a:lnTo>
                  <a:pt x="1288592" y="574613"/>
                </a:lnTo>
                <a:lnTo>
                  <a:pt x="1292186" y="574613"/>
                </a:lnTo>
                <a:lnTo>
                  <a:pt x="1296080" y="570216"/>
                </a:lnTo>
                <a:lnTo>
                  <a:pt x="1303568" y="570216"/>
                </a:lnTo>
                <a:lnTo>
                  <a:pt x="1303568" y="579284"/>
                </a:lnTo>
                <a:lnTo>
                  <a:pt x="1312554" y="579284"/>
                </a:lnTo>
                <a:lnTo>
                  <a:pt x="1312554" y="570216"/>
                </a:lnTo>
                <a:lnTo>
                  <a:pt x="1313752" y="570216"/>
                </a:lnTo>
                <a:lnTo>
                  <a:pt x="1313752" y="574613"/>
                </a:lnTo>
                <a:lnTo>
                  <a:pt x="1317646" y="574613"/>
                </a:lnTo>
                <a:lnTo>
                  <a:pt x="1317646" y="579284"/>
                </a:lnTo>
                <a:lnTo>
                  <a:pt x="1322738" y="579284"/>
                </a:lnTo>
                <a:lnTo>
                  <a:pt x="1326632" y="575987"/>
                </a:lnTo>
                <a:lnTo>
                  <a:pt x="1330227" y="574613"/>
                </a:lnTo>
                <a:lnTo>
                  <a:pt x="1330227" y="579284"/>
                </a:lnTo>
                <a:lnTo>
                  <a:pt x="1334121" y="583956"/>
                </a:lnTo>
                <a:lnTo>
                  <a:pt x="1334121" y="591101"/>
                </a:lnTo>
                <a:lnTo>
                  <a:pt x="1338015" y="591101"/>
                </a:lnTo>
                <a:lnTo>
                  <a:pt x="1338015" y="594399"/>
                </a:lnTo>
                <a:lnTo>
                  <a:pt x="1344305" y="594399"/>
                </a:lnTo>
                <a:lnTo>
                  <a:pt x="1344305" y="597971"/>
                </a:lnTo>
                <a:lnTo>
                  <a:pt x="1340411" y="597971"/>
                </a:lnTo>
                <a:lnTo>
                  <a:pt x="1340411" y="600444"/>
                </a:lnTo>
                <a:lnTo>
                  <a:pt x="1338015" y="600444"/>
                </a:lnTo>
                <a:lnTo>
                  <a:pt x="1338015" y="603742"/>
                </a:lnTo>
                <a:lnTo>
                  <a:pt x="1340411" y="603742"/>
                </a:lnTo>
                <a:lnTo>
                  <a:pt x="1344305" y="600444"/>
                </a:lnTo>
                <a:lnTo>
                  <a:pt x="1348199" y="600444"/>
                </a:lnTo>
                <a:lnTo>
                  <a:pt x="1352991" y="597971"/>
                </a:lnTo>
                <a:lnTo>
                  <a:pt x="1356885" y="600444"/>
                </a:lnTo>
                <a:lnTo>
                  <a:pt x="1364673" y="600444"/>
                </a:lnTo>
                <a:lnTo>
                  <a:pt x="1364673" y="597971"/>
                </a:lnTo>
                <a:lnTo>
                  <a:pt x="1368268" y="594376"/>
                </a:lnTo>
                <a:lnTo>
                  <a:pt x="1378452" y="594376"/>
                </a:lnTo>
                <a:lnTo>
                  <a:pt x="1378452" y="587528"/>
                </a:lnTo>
                <a:lnTo>
                  <a:pt x="1387438" y="587528"/>
                </a:lnTo>
                <a:lnTo>
                  <a:pt x="1387438" y="591101"/>
                </a:lnTo>
                <a:lnTo>
                  <a:pt x="1391032" y="591101"/>
                </a:lnTo>
                <a:lnTo>
                  <a:pt x="1391032" y="597971"/>
                </a:lnTo>
                <a:lnTo>
                  <a:pt x="1394926" y="597971"/>
                </a:lnTo>
                <a:lnTo>
                  <a:pt x="1394926" y="591101"/>
                </a:lnTo>
                <a:lnTo>
                  <a:pt x="1397622" y="591101"/>
                </a:lnTo>
                <a:lnTo>
                  <a:pt x="1397622" y="587528"/>
                </a:lnTo>
                <a:lnTo>
                  <a:pt x="1401216" y="587528"/>
                </a:lnTo>
                <a:lnTo>
                  <a:pt x="1405110" y="591101"/>
                </a:lnTo>
                <a:lnTo>
                  <a:pt x="1409004" y="594399"/>
                </a:lnTo>
                <a:lnTo>
                  <a:pt x="1409004" y="597971"/>
                </a:lnTo>
                <a:lnTo>
                  <a:pt x="1405110" y="600444"/>
                </a:lnTo>
                <a:lnTo>
                  <a:pt x="1405110" y="603742"/>
                </a:lnTo>
                <a:lnTo>
                  <a:pt x="1409004" y="603742"/>
                </a:lnTo>
                <a:lnTo>
                  <a:pt x="1412598" y="600444"/>
                </a:lnTo>
                <a:lnTo>
                  <a:pt x="1412598" y="594399"/>
                </a:lnTo>
                <a:lnTo>
                  <a:pt x="1417691" y="591101"/>
                </a:lnTo>
                <a:lnTo>
                  <a:pt x="1421584" y="587528"/>
                </a:lnTo>
                <a:lnTo>
                  <a:pt x="1421584" y="579284"/>
                </a:lnTo>
                <a:lnTo>
                  <a:pt x="1431769" y="579284"/>
                </a:lnTo>
                <a:lnTo>
                  <a:pt x="1431769" y="583956"/>
                </a:lnTo>
                <a:lnTo>
                  <a:pt x="1435663" y="583956"/>
                </a:lnTo>
                <a:lnTo>
                  <a:pt x="1435663" y="587528"/>
                </a:lnTo>
                <a:lnTo>
                  <a:pt x="1439257" y="587528"/>
                </a:lnTo>
                <a:lnTo>
                  <a:pt x="1439257" y="591101"/>
                </a:lnTo>
                <a:lnTo>
                  <a:pt x="1452137" y="591101"/>
                </a:lnTo>
                <a:lnTo>
                  <a:pt x="1452137" y="594399"/>
                </a:lnTo>
                <a:lnTo>
                  <a:pt x="1453335" y="594399"/>
                </a:lnTo>
                <a:lnTo>
                  <a:pt x="1453335" y="597971"/>
                </a:lnTo>
                <a:lnTo>
                  <a:pt x="1457229" y="597971"/>
                </a:lnTo>
                <a:lnTo>
                  <a:pt x="1457229" y="594399"/>
                </a:lnTo>
                <a:lnTo>
                  <a:pt x="1469809" y="594399"/>
                </a:lnTo>
                <a:lnTo>
                  <a:pt x="1469809" y="597971"/>
                </a:lnTo>
                <a:lnTo>
                  <a:pt x="1473703" y="597971"/>
                </a:lnTo>
                <a:lnTo>
                  <a:pt x="1477298" y="600444"/>
                </a:lnTo>
                <a:lnTo>
                  <a:pt x="1479993" y="600444"/>
                </a:lnTo>
                <a:lnTo>
                  <a:pt x="1479993" y="597971"/>
                </a:lnTo>
                <a:lnTo>
                  <a:pt x="1483588" y="597971"/>
                </a:lnTo>
                <a:lnTo>
                  <a:pt x="1483588" y="594399"/>
                </a:lnTo>
                <a:lnTo>
                  <a:pt x="1483588" y="597971"/>
                </a:lnTo>
                <a:lnTo>
                  <a:pt x="1487482" y="597971"/>
                </a:lnTo>
                <a:lnTo>
                  <a:pt x="1487482" y="600444"/>
                </a:lnTo>
                <a:lnTo>
                  <a:pt x="1492574" y="600444"/>
                </a:lnTo>
                <a:lnTo>
                  <a:pt x="1492574" y="611986"/>
                </a:lnTo>
                <a:lnTo>
                  <a:pt x="1496468" y="611986"/>
                </a:lnTo>
                <a:lnTo>
                  <a:pt x="1496468" y="615558"/>
                </a:lnTo>
                <a:lnTo>
                  <a:pt x="1496468" y="611986"/>
                </a:lnTo>
                <a:lnTo>
                  <a:pt x="1507850" y="611986"/>
                </a:lnTo>
                <a:lnTo>
                  <a:pt x="1507850" y="607314"/>
                </a:lnTo>
                <a:lnTo>
                  <a:pt x="1518034" y="607314"/>
                </a:lnTo>
                <a:lnTo>
                  <a:pt x="1518034" y="603742"/>
                </a:lnTo>
                <a:lnTo>
                  <a:pt x="1526721" y="603742"/>
                </a:lnTo>
                <a:lnTo>
                  <a:pt x="1526721" y="597971"/>
                </a:lnTo>
                <a:lnTo>
                  <a:pt x="1530615" y="597971"/>
                </a:lnTo>
                <a:lnTo>
                  <a:pt x="1534509" y="600444"/>
                </a:lnTo>
                <a:lnTo>
                  <a:pt x="1534509" y="603742"/>
                </a:lnTo>
                <a:lnTo>
                  <a:pt x="1536905" y="603742"/>
                </a:lnTo>
                <a:lnTo>
                  <a:pt x="1536905" y="600444"/>
                </a:lnTo>
                <a:lnTo>
                  <a:pt x="1544693" y="600444"/>
                </a:lnTo>
                <a:lnTo>
                  <a:pt x="1544693" y="597971"/>
                </a:lnTo>
                <a:lnTo>
                  <a:pt x="1548287" y="597971"/>
                </a:lnTo>
                <a:lnTo>
                  <a:pt x="1544693" y="597971"/>
                </a:lnTo>
                <a:lnTo>
                  <a:pt x="1552181" y="597971"/>
                </a:lnTo>
                <a:lnTo>
                  <a:pt x="1552181" y="607314"/>
                </a:lnTo>
                <a:lnTo>
                  <a:pt x="1561167" y="607314"/>
                </a:lnTo>
                <a:lnTo>
                  <a:pt x="1561167" y="600444"/>
                </a:lnTo>
                <a:lnTo>
                  <a:pt x="1557273" y="600444"/>
                </a:lnTo>
                <a:lnTo>
                  <a:pt x="1557273" y="594399"/>
                </a:lnTo>
                <a:lnTo>
                  <a:pt x="1561167" y="591101"/>
                </a:lnTo>
                <a:lnTo>
                  <a:pt x="1562365" y="591101"/>
                </a:lnTo>
                <a:lnTo>
                  <a:pt x="1562365" y="587528"/>
                </a:lnTo>
                <a:lnTo>
                  <a:pt x="1567457" y="587528"/>
                </a:lnTo>
                <a:lnTo>
                  <a:pt x="1567457" y="583956"/>
                </a:lnTo>
                <a:lnTo>
                  <a:pt x="1574946" y="583956"/>
                </a:lnTo>
                <a:lnTo>
                  <a:pt x="1574946" y="579284"/>
                </a:lnTo>
                <a:lnTo>
                  <a:pt x="1578839" y="579284"/>
                </a:lnTo>
                <a:lnTo>
                  <a:pt x="1578839" y="575987"/>
                </a:lnTo>
                <a:lnTo>
                  <a:pt x="1582733" y="575987"/>
                </a:lnTo>
                <a:lnTo>
                  <a:pt x="1582733" y="574613"/>
                </a:lnTo>
                <a:lnTo>
                  <a:pt x="1586328" y="574613"/>
                </a:lnTo>
                <a:lnTo>
                  <a:pt x="1586328" y="575987"/>
                </a:lnTo>
                <a:lnTo>
                  <a:pt x="1591420" y="575987"/>
                </a:lnTo>
                <a:lnTo>
                  <a:pt x="1591420" y="579284"/>
                </a:lnTo>
                <a:lnTo>
                  <a:pt x="1592918" y="579284"/>
                </a:lnTo>
                <a:lnTo>
                  <a:pt x="1592918" y="583956"/>
                </a:lnTo>
                <a:lnTo>
                  <a:pt x="1605498" y="583956"/>
                </a:lnTo>
                <a:lnTo>
                  <a:pt x="1605498" y="579284"/>
                </a:lnTo>
                <a:lnTo>
                  <a:pt x="1612986" y="579284"/>
                </a:lnTo>
                <a:lnTo>
                  <a:pt x="1612986" y="583956"/>
                </a:lnTo>
                <a:lnTo>
                  <a:pt x="1616880" y="587528"/>
                </a:lnTo>
                <a:lnTo>
                  <a:pt x="1619276" y="587528"/>
                </a:lnTo>
                <a:lnTo>
                  <a:pt x="1619276" y="579284"/>
                </a:lnTo>
                <a:lnTo>
                  <a:pt x="1616880" y="579284"/>
                </a:lnTo>
                <a:lnTo>
                  <a:pt x="1616880" y="574613"/>
                </a:lnTo>
                <a:lnTo>
                  <a:pt x="1612986" y="574613"/>
                </a:lnTo>
                <a:lnTo>
                  <a:pt x="1612986" y="570216"/>
                </a:lnTo>
                <a:lnTo>
                  <a:pt x="1616880" y="570216"/>
                </a:lnTo>
                <a:lnTo>
                  <a:pt x="1616880" y="566643"/>
                </a:lnTo>
                <a:lnTo>
                  <a:pt x="1619276" y="570216"/>
                </a:lnTo>
                <a:lnTo>
                  <a:pt x="1627064" y="570216"/>
                </a:lnTo>
                <a:lnTo>
                  <a:pt x="1632156" y="566643"/>
                </a:lnTo>
                <a:lnTo>
                  <a:pt x="1632156" y="563071"/>
                </a:lnTo>
                <a:lnTo>
                  <a:pt x="1635751" y="559476"/>
                </a:lnTo>
                <a:lnTo>
                  <a:pt x="1635751" y="547957"/>
                </a:lnTo>
                <a:lnTo>
                  <a:pt x="1639645" y="547957"/>
                </a:lnTo>
                <a:lnTo>
                  <a:pt x="1639645" y="546858"/>
                </a:lnTo>
                <a:lnTo>
                  <a:pt x="1643539" y="543285"/>
                </a:lnTo>
                <a:lnTo>
                  <a:pt x="1643539" y="538614"/>
                </a:lnTo>
                <a:lnTo>
                  <a:pt x="1645935" y="538614"/>
                </a:lnTo>
                <a:lnTo>
                  <a:pt x="1649829" y="543285"/>
                </a:lnTo>
                <a:lnTo>
                  <a:pt x="1653723" y="543285"/>
                </a:lnTo>
                <a:lnTo>
                  <a:pt x="1653723" y="535316"/>
                </a:lnTo>
                <a:lnTo>
                  <a:pt x="1661211" y="535316"/>
                </a:lnTo>
                <a:lnTo>
                  <a:pt x="1661211" y="528171"/>
                </a:lnTo>
                <a:lnTo>
                  <a:pt x="1670197" y="528171"/>
                </a:lnTo>
                <a:lnTo>
                  <a:pt x="1670197" y="524599"/>
                </a:lnTo>
                <a:lnTo>
                  <a:pt x="1673792" y="524599"/>
                </a:lnTo>
                <a:lnTo>
                  <a:pt x="1673792" y="547957"/>
                </a:lnTo>
                <a:lnTo>
                  <a:pt x="1676487" y="547957"/>
                </a:lnTo>
                <a:lnTo>
                  <a:pt x="1680381" y="546858"/>
                </a:lnTo>
                <a:lnTo>
                  <a:pt x="1683976" y="546858"/>
                </a:lnTo>
                <a:lnTo>
                  <a:pt x="1683976" y="543285"/>
                </a:lnTo>
                <a:lnTo>
                  <a:pt x="1700450" y="543285"/>
                </a:lnTo>
                <a:lnTo>
                  <a:pt x="1700450" y="546858"/>
                </a:lnTo>
                <a:lnTo>
                  <a:pt x="1701948" y="546858"/>
                </a:lnTo>
                <a:lnTo>
                  <a:pt x="1701948" y="547957"/>
                </a:lnTo>
                <a:lnTo>
                  <a:pt x="1710634" y="547957"/>
                </a:lnTo>
                <a:lnTo>
                  <a:pt x="1710634" y="552628"/>
                </a:lnTo>
                <a:lnTo>
                  <a:pt x="1731002" y="552628"/>
                </a:lnTo>
                <a:lnTo>
                  <a:pt x="1731002" y="575987"/>
                </a:lnTo>
                <a:lnTo>
                  <a:pt x="1732200" y="575987"/>
                </a:lnTo>
                <a:lnTo>
                  <a:pt x="1732200" y="579284"/>
                </a:lnTo>
                <a:lnTo>
                  <a:pt x="1741186" y="579284"/>
                </a:lnTo>
                <a:lnTo>
                  <a:pt x="1741186" y="570216"/>
                </a:lnTo>
                <a:lnTo>
                  <a:pt x="1736094" y="570216"/>
                </a:lnTo>
                <a:lnTo>
                  <a:pt x="1736094" y="559499"/>
                </a:lnTo>
                <a:lnTo>
                  <a:pt x="1748675" y="559499"/>
                </a:lnTo>
                <a:lnTo>
                  <a:pt x="1748675" y="563071"/>
                </a:lnTo>
                <a:lnTo>
                  <a:pt x="1752569" y="563071"/>
                </a:lnTo>
                <a:lnTo>
                  <a:pt x="1752569" y="570216"/>
                </a:lnTo>
                <a:lnTo>
                  <a:pt x="1756463" y="570216"/>
                </a:lnTo>
                <a:lnTo>
                  <a:pt x="1756463" y="574613"/>
                </a:lnTo>
                <a:lnTo>
                  <a:pt x="1758859" y="574613"/>
                </a:lnTo>
                <a:lnTo>
                  <a:pt x="1758859" y="575987"/>
                </a:lnTo>
                <a:lnTo>
                  <a:pt x="1762753" y="575987"/>
                </a:lnTo>
                <a:lnTo>
                  <a:pt x="1762753" y="583956"/>
                </a:lnTo>
                <a:lnTo>
                  <a:pt x="1758859" y="583956"/>
                </a:lnTo>
                <a:lnTo>
                  <a:pt x="1758859" y="591101"/>
                </a:lnTo>
                <a:lnTo>
                  <a:pt x="1762753" y="591101"/>
                </a:lnTo>
                <a:lnTo>
                  <a:pt x="1762753" y="594399"/>
                </a:lnTo>
                <a:lnTo>
                  <a:pt x="1766647" y="594399"/>
                </a:lnTo>
                <a:lnTo>
                  <a:pt x="1766647" y="591101"/>
                </a:lnTo>
                <a:lnTo>
                  <a:pt x="1771439" y="587528"/>
                </a:lnTo>
                <a:lnTo>
                  <a:pt x="1783121" y="587528"/>
                </a:lnTo>
                <a:lnTo>
                  <a:pt x="1785517" y="583956"/>
                </a:lnTo>
                <a:lnTo>
                  <a:pt x="1785517" y="575987"/>
                </a:lnTo>
                <a:lnTo>
                  <a:pt x="1796900" y="575987"/>
                </a:lnTo>
                <a:lnTo>
                  <a:pt x="1796900" y="574613"/>
                </a:lnTo>
                <a:lnTo>
                  <a:pt x="1796900" y="575987"/>
                </a:lnTo>
                <a:lnTo>
                  <a:pt x="1800794" y="575987"/>
                </a:lnTo>
                <a:lnTo>
                  <a:pt x="1796900" y="575987"/>
                </a:lnTo>
                <a:lnTo>
                  <a:pt x="1796900" y="579284"/>
                </a:lnTo>
                <a:lnTo>
                  <a:pt x="1800794" y="579284"/>
                </a:lnTo>
                <a:lnTo>
                  <a:pt x="1800794" y="575987"/>
                </a:lnTo>
                <a:lnTo>
                  <a:pt x="1813374" y="575987"/>
                </a:lnTo>
                <a:lnTo>
                  <a:pt x="1813374" y="579284"/>
                </a:lnTo>
                <a:lnTo>
                  <a:pt x="1816070" y="579284"/>
                </a:lnTo>
                <a:lnTo>
                  <a:pt x="1816070" y="583956"/>
                </a:lnTo>
                <a:lnTo>
                  <a:pt x="1819664" y="583956"/>
                </a:lnTo>
                <a:lnTo>
                  <a:pt x="1819664" y="587528"/>
                </a:lnTo>
                <a:lnTo>
                  <a:pt x="1823558" y="587528"/>
                </a:lnTo>
                <a:lnTo>
                  <a:pt x="1823558" y="575987"/>
                </a:lnTo>
                <a:lnTo>
                  <a:pt x="1827452" y="575987"/>
                </a:lnTo>
                <a:lnTo>
                  <a:pt x="1827452" y="574613"/>
                </a:lnTo>
                <a:lnTo>
                  <a:pt x="1831046" y="574613"/>
                </a:lnTo>
                <a:lnTo>
                  <a:pt x="1831046" y="575987"/>
                </a:lnTo>
                <a:lnTo>
                  <a:pt x="1836139" y="575987"/>
                </a:lnTo>
                <a:lnTo>
                  <a:pt x="1840032" y="574613"/>
                </a:lnTo>
                <a:lnTo>
                  <a:pt x="1836139" y="574613"/>
                </a:lnTo>
                <a:lnTo>
                  <a:pt x="1836139" y="566643"/>
                </a:lnTo>
                <a:lnTo>
                  <a:pt x="1831046" y="566643"/>
                </a:lnTo>
                <a:lnTo>
                  <a:pt x="1836139" y="566643"/>
                </a:lnTo>
                <a:lnTo>
                  <a:pt x="1836139" y="563071"/>
                </a:lnTo>
                <a:lnTo>
                  <a:pt x="1840032" y="563071"/>
                </a:lnTo>
                <a:lnTo>
                  <a:pt x="1840032" y="559499"/>
                </a:lnTo>
                <a:lnTo>
                  <a:pt x="1865493" y="559499"/>
                </a:lnTo>
                <a:lnTo>
                  <a:pt x="1865493" y="563071"/>
                </a:lnTo>
                <a:lnTo>
                  <a:pt x="1867889" y="563071"/>
                </a:lnTo>
                <a:lnTo>
                  <a:pt x="1867889" y="566643"/>
                </a:lnTo>
                <a:lnTo>
                  <a:pt x="1875677" y="566643"/>
                </a:lnTo>
                <a:lnTo>
                  <a:pt x="1875677" y="563071"/>
                </a:lnTo>
                <a:lnTo>
                  <a:pt x="1871783" y="563071"/>
                </a:lnTo>
                <a:lnTo>
                  <a:pt x="1871783" y="556201"/>
                </a:lnTo>
                <a:lnTo>
                  <a:pt x="1867889" y="556201"/>
                </a:lnTo>
                <a:lnTo>
                  <a:pt x="1867889" y="543285"/>
                </a:lnTo>
                <a:lnTo>
                  <a:pt x="1875677" y="543285"/>
                </a:lnTo>
                <a:lnTo>
                  <a:pt x="1875677" y="546858"/>
                </a:lnTo>
                <a:lnTo>
                  <a:pt x="1880769" y="546858"/>
                </a:lnTo>
                <a:lnTo>
                  <a:pt x="1884363" y="547957"/>
                </a:lnTo>
                <a:lnTo>
                  <a:pt x="1884363" y="552628"/>
                </a:lnTo>
                <a:lnTo>
                  <a:pt x="1888257" y="552628"/>
                </a:lnTo>
                <a:lnTo>
                  <a:pt x="1888257" y="556201"/>
                </a:lnTo>
                <a:lnTo>
                  <a:pt x="1892151" y="556201"/>
                </a:lnTo>
                <a:lnTo>
                  <a:pt x="1895746" y="552606"/>
                </a:lnTo>
                <a:lnTo>
                  <a:pt x="1898441" y="547957"/>
                </a:lnTo>
                <a:lnTo>
                  <a:pt x="1902335" y="546858"/>
                </a:lnTo>
                <a:lnTo>
                  <a:pt x="1905930" y="546858"/>
                </a:lnTo>
                <a:lnTo>
                  <a:pt x="1911022" y="547957"/>
                </a:lnTo>
                <a:lnTo>
                  <a:pt x="1914916" y="547957"/>
                </a:lnTo>
                <a:lnTo>
                  <a:pt x="1914916" y="563071"/>
                </a:lnTo>
                <a:lnTo>
                  <a:pt x="1918810" y="563071"/>
                </a:lnTo>
                <a:lnTo>
                  <a:pt x="1918810" y="566643"/>
                </a:lnTo>
                <a:lnTo>
                  <a:pt x="1925100" y="566643"/>
                </a:lnTo>
                <a:lnTo>
                  <a:pt x="1928694" y="563049"/>
                </a:lnTo>
                <a:lnTo>
                  <a:pt x="1932588" y="563049"/>
                </a:lnTo>
                <a:lnTo>
                  <a:pt x="1932588" y="566643"/>
                </a:lnTo>
                <a:lnTo>
                  <a:pt x="1936482" y="566643"/>
                </a:lnTo>
                <a:lnTo>
                  <a:pt x="1936482" y="574613"/>
                </a:lnTo>
                <a:lnTo>
                  <a:pt x="1949063" y="574613"/>
                </a:lnTo>
                <a:lnTo>
                  <a:pt x="1950261" y="575987"/>
                </a:lnTo>
                <a:lnTo>
                  <a:pt x="1959247" y="575987"/>
                </a:lnTo>
                <a:lnTo>
                  <a:pt x="1963141" y="579284"/>
                </a:lnTo>
                <a:lnTo>
                  <a:pt x="1966735" y="583956"/>
                </a:lnTo>
                <a:lnTo>
                  <a:pt x="1963141" y="583956"/>
                </a:lnTo>
                <a:lnTo>
                  <a:pt x="1963141" y="587528"/>
                </a:lnTo>
                <a:lnTo>
                  <a:pt x="1959247" y="587528"/>
                </a:lnTo>
                <a:lnTo>
                  <a:pt x="1959247" y="594399"/>
                </a:lnTo>
                <a:lnTo>
                  <a:pt x="1970629" y="594399"/>
                </a:lnTo>
                <a:lnTo>
                  <a:pt x="1970629" y="591101"/>
                </a:lnTo>
                <a:lnTo>
                  <a:pt x="1975721" y="591101"/>
                </a:lnTo>
                <a:lnTo>
                  <a:pt x="1975721" y="600444"/>
                </a:lnTo>
                <a:lnTo>
                  <a:pt x="1970629" y="600444"/>
                </a:lnTo>
                <a:lnTo>
                  <a:pt x="1970629" y="607314"/>
                </a:lnTo>
                <a:lnTo>
                  <a:pt x="1975721" y="611986"/>
                </a:lnTo>
                <a:lnTo>
                  <a:pt x="1980813" y="611986"/>
                </a:lnTo>
                <a:lnTo>
                  <a:pt x="1980813" y="615558"/>
                </a:lnTo>
                <a:lnTo>
                  <a:pt x="1980813" y="611986"/>
                </a:lnTo>
                <a:lnTo>
                  <a:pt x="1993394" y="611986"/>
                </a:lnTo>
                <a:lnTo>
                  <a:pt x="1993394" y="607314"/>
                </a:lnTo>
                <a:lnTo>
                  <a:pt x="1997287" y="607314"/>
                </a:lnTo>
                <a:lnTo>
                  <a:pt x="1997287" y="603742"/>
                </a:lnTo>
                <a:lnTo>
                  <a:pt x="1993394" y="603742"/>
                </a:lnTo>
                <a:lnTo>
                  <a:pt x="1993394" y="600444"/>
                </a:lnTo>
                <a:lnTo>
                  <a:pt x="1980813" y="600444"/>
                </a:lnTo>
                <a:lnTo>
                  <a:pt x="1980813" y="597971"/>
                </a:lnTo>
                <a:lnTo>
                  <a:pt x="1997287" y="597971"/>
                </a:lnTo>
                <a:lnTo>
                  <a:pt x="1997287" y="600444"/>
                </a:lnTo>
                <a:lnTo>
                  <a:pt x="2001181" y="600444"/>
                </a:lnTo>
                <a:lnTo>
                  <a:pt x="2001181" y="603742"/>
                </a:lnTo>
                <a:lnTo>
                  <a:pt x="2004776" y="607337"/>
                </a:lnTo>
                <a:lnTo>
                  <a:pt x="2007472" y="611986"/>
                </a:lnTo>
                <a:lnTo>
                  <a:pt x="2011366" y="611986"/>
                </a:lnTo>
                <a:lnTo>
                  <a:pt x="2011366" y="607314"/>
                </a:lnTo>
                <a:lnTo>
                  <a:pt x="2014960" y="607314"/>
                </a:lnTo>
                <a:lnTo>
                  <a:pt x="2014960" y="603742"/>
                </a:lnTo>
                <a:lnTo>
                  <a:pt x="2020052" y="603742"/>
                </a:lnTo>
                <a:lnTo>
                  <a:pt x="2020052" y="607314"/>
                </a:lnTo>
                <a:lnTo>
                  <a:pt x="2023946" y="611986"/>
                </a:lnTo>
                <a:lnTo>
                  <a:pt x="2023946" y="618856"/>
                </a:lnTo>
                <a:lnTo>
                  <a:pt x="2027840" y="622428"/>
                </a:lnTo>
                <a:lnTo>
                  <a:pt x="2031434" y="624627"/>
                </a:lnTo>
                <a:lnTo>
                  <a:pt x="2034130" y="624627"/>
                </a:lnTo>
                <a:lnTo>
                  <a:pt x="2034130" y="622428"/>
                </a:lnTo>
                <a:lnTo>
                  <a:pt x="2037724" y="622428"/>
                </a:lnTo>
                <a:lnTo>
                  <a:pt x="2037724" y="618856"/>
                </a:lnTo>
                <a:lnTo>
                  <a:pt x="2041618" y="618856"/>
                </a:lnTo>
                <a:lnTo>
                  <a:pt x="2041618" y="615558"/>
                </a:lnTo>
                <a:lnTo>
                  <a:pt x="2054199" y="615558"/>
                </a:lnTo>
                <a:lnTo>
                  <a:pt x="2058093" y="618856"/>
                </a:lnTo>
                <a:lnTo>
                  <a:pt x="2064383" y="618856"/>
                </a:lnTo>
                <a:lnTo>
                  <a:pt x="2064383" y="624627"/>
                </a:lnTo>
                <a:lnTo>
                  <a:pt x="2058093" y="624627"/>
                </a:lnTo>
                <a:lnTo>
                  <a:pt x="2054199" y="628199"/>
                </a:lnTo>
                <a:lnTo>
                  <a:pt x="2050604" y="628199"/>
                </a:lnTo>
                <a:lnTo>
                  <a:pt x="2050604" y="635344"/>
                </a:lnTo>
                <a:lnTo>
                  <a:pt x="2068277" y="635344"/>
                </a:lnTo>
                <a:lnTo>
                  <a:pt x="2068277" y="631772"/>
                </a:lnTo>
                <a:lnTo>
                  <a:pt x="2072171" y="628199"/>
                </a:lnTo>
                <a:lnTo>
                  <a:pt x="2079659" y="628199"/>
                </a:lnTo>
                <a:lnTo>
                  <a:pt x="2084751" y="631772"/>
                </a:lnTo>
                <a:lnTo>
                  <a:pt x="2084751" y="638642"/>
                </a:lnTo>
                <a:lnTo>
                  <a:pt x="2088645" y="643313"/>
                </a:lnTo>
                <a:lnTo>
                  <a:pt x="2088645" y="656229"/>
                </a:lnTo>
                <a:lnTo>
                  <a:pt x="2094935" y="656229"/>
                </a:lnTo>
                <a:lnTo>
                  <a:pt x="2094935" y="652657"/>
                </a:lnTo>
                <a:lnTo>
                  <a:pt x="2098829" y="652657"/>
                </a:lnTo>
                <a:lnTo>
                  <a:pt x="2098829" y="650458"/>
                </a:lnTo>
                <a:lnTo>
                  <a:pt x="2098829" y="652657"/>
                </a:lnTo>
                <a:lnTo>
                  <a:pt x="2102424" y="652657"/>
                </a:lnTo>
                <a:lnTo>
                  <a:pt x="2106318" y="656229"/>
                </a:lnTo>
                <a:lnTo>
                  <a:pt x="2106318" y="659802"/>
                </a:lnTo>
                <a:lnTo>
                  <a:pt x="2102424" y="663099"/>
                </a:lnTo>
                <a:lnTo>
                  <a:pt x="2102424" y="666672"/>
                </a:lnTo>
                <a:lnTo>
                  <a:pt x="2110212" y="666672"/>
                </a:lnTo>
                <a:lnTo>
                  <a:pt x="2110212" y="671343"/>
                </a:lnTo>
                <a:lnTo>
                  <a:pt x="2115304" y="671343"/>
                </a:lnTo>
                <a:lnTo>
                  <a:pt x="2115304" y="666672"/>
                </a:lnTo>
                <a:lnTo>
                  <a:pt x="2118898" y="666672"/>
                </a:lnTo>
                <a:lnTo>
                  <a:pt x="2118898" y="656229"/>
                </a:lnTo>
                <a:lnTo>
                  <a:pt x="2123990" y="656229"/>
                </a:lnTo>
                <a:lnTo>
                  <a:pt x="2129082" y="659802"/>
                </a:lnTo>
                <a:lnTo>
                  <a:pt x="2129082" y="679587"/>
                </a:lnTo>
                <a:lnTo>
                  <a:pt x="2132976" y="683984"/>
                </a:lnTo>
                <a:lnTo>
                  <a:pt x="2129082" y="683984"/>
                </a:lnTo>
                <a:lnTo>
                  <a:pt x="2129082" y="691129"/>
                </a:lnTo>
                <a:lnTo>
                  <a:pt x="2123990" y="691129"/>
                </a:lnTo>
                <a:lnTo>
                  <a:pt x="2123990" y="694702"/>
                </a:lnTo>
                <a:lnTo>
                  <a:pt x="2110212" y="712014"/>
                </a:lnTo>
                <a:lnTo>
                  <a:pt x="2106318" y="718884"/>
                </a:lnTo>
                <a:lnTo>
                  <a:pt x="2089843" y="743342"/>
                </a:lnTo>
                <a:lnTo>
                  <a:pt x="2088645" y="743342"/>
                </a:lnTo>
                <a:lnTo>
                  <a:pt x="2088645" y="750487"/>
                </a:lnTo>
                <a:lnTo>
                  <a:pt x="2084751" y="752685"/>
                </a:lnTo>
                <a:lnTo>
                  <a:pt x="2079659" y="756257"/>
                </a:lnTo>
                <a:lnTo>
                  <a:pt x="2079659" y="759830"/>
                </a:lnTo>
                <a:lnTo>
                  <a:pt x="2075765" y="759830"/>
                </a:lnTo>
                <a:lnTo>
                  <a:pt x="2075765" y="766700"/>
                </a:lnTo>
                <a:lnTo>
                  <a:pt x="2072171" y="766700"/>
                </a:lnTo>
                <a:lnTo>
                  <a:pt x="2072171" y="771372"/>
                </a:lnTo>
                <a:lnTo>
                  <a:pt x="2068277" y="774944"/>
                </a:lnTo>
                <a:lnTo>
                  <a:pt x="2068277" y="778242"/>
                </a:lnTo>
                <a:lnTo>
                  <a:pt x="2064383" y="778242"/>
                </a:lnTo>
                <a:lnTo>
                  <a:pt x="2064383" y="780715"/>
                </a:lnTo>
                <a:lnTo>
                  <a:pt x="2061987" y="780715"/>
                </a:lnTo>
                <a:lnTo>
                  <a:pt x="2061987" y="787585"/>
                </a:lnTo>
                <a:lnTo>
                  <a:pt x="2058093" y="787585"/>
                </a:lnTo>
                <a:lnTo>
                  <a:pt x="2058093" y="791157"/>
                </a:lnTo>
                <a:lnTo>
                  <a:pt x="2054199" y="794730"/>
                </a:lnTo>
                <a:lnTo>
                  <a:pt x="2054199" y="798027"/>
                </a:lnTo>
                <a:lnTo>
                  <a:pt x="2050604" y="798027"/>
                </a:lnTo>
                <a:lnTo>
                  <a:pt x="2050604" y="802699"/>
                </a:lnTo>
                <a:lnTo>
                  <a:pt x="2045512" y="803798"/>
                </a:lnTo>
                <a:lnTo>
                  <a:pt x="2045512" y="807371"/>
                </a:lnTo>
                <a:lnTo>
                  <a:pt x="2041618" y="807371"/>
                </a:lnTo>
                <a:lnTo>
                  <a:pt x="2041618" y="815615"/>
                </a:lnTo>
                <a:lnTo>
                  <a:pt x="2037724" y="815615"/>
                </a:lnTo>
                <a:lnTo>
                  <a:pt x="2037724" y="818912"/>
                </a:lnTo>
                <a:lnTo>
                  <a:pt x="2034130" y="822506"/>
                </a:lnTo>
                <a:lnTo>
                  <a:pt x="2034130" y="826057"/>
                </a:lnTo>
                <a:lnTo>
                  <a:pt x="2031434" y="830729"/>
                </a:lnTo>
                <a:lnTo>
                  <a:pt x="2027840" y="831828"/>
                </a:lnTo>
                <a:lnTo>
                  <a:pt x="2027840" y="835401"/>
                </a:lnTo>
                <a:lnTo>
                  <a:pt x="2023946" y="835401"/>
                </a:lnTo>
                <a:lnTo>
                  <a:pt x="2023946" y="840072"/>
                </a:lnTo>
                <a:lnTo>
                  <a:pt x="2020052" y="843370"/>
                </a:lnTo>
                <a:lnTo>
                  <a:pt x="2020052" y="846942"/>
                </a:lnTo>
                <a:lnTo>
                  <a:pt x="2014960" y="846942"/>
                </a:lnTo>
                <a:lnTo>
                  <a:pt x="2014960" y="850515"/>
                </a:lnTo>
                <a:lnTo>
                  <a:pt x="2011366" y="854109"/>
                </a:lnTo>
                <a:lnTo>
                  <a:pt x="2007472" y="856286"/>
                </a:lnTo>
                <a:lnTo>
                  <a:pt x="2007472" y="859858"/>
                </a:lnTo>
                <a:lnTo>
                  <a:pt x="2004776" y="863156"/>
                </a:lnTo>
                <a:lnTo>
                  <a:pt x="2004776" y="866728"/>
                </a:lnTo>
                <a:lnTo>
                  <a:pt x="2001181" y="866728"/>
                </a:lnTo>
                <a:lnTo>
                  <a:pt x="2001181" y="874972"/>
                </a:lnTo>
                <a:lnTo>
                  <a:pt x="1997287" y="874972"/>
                </a:lnTo>
                <a:lnTo>
                  <a:pt x="1997287" y="878270"/>
                </a:lnTo>
                <a:lnTo>
                  <a:pt x="1993394" y="880743"/>
                </a:lnTo>
                <a:lnTo>
                  <a:pt x="1993394" y="884316"/>
                </a:lnTo>
                <a:lnTo>
                  <a:pt x="1989799" y="884316"/>
                </a:lnTo>
                <a:lnTo>
                  <a:pt x="1989799" y="887613"/>
                </a:lnTo>
                <a:lnTo>
                  <a:pt x="1985905" y="891186"/>
                </a:lnTo>
                <a:lnTo>
                  <a:pt x="1985905" y="894758"/>
                </a:lnTo>
                <a:lnTo>
                  <a:pt x="1980813" y="894758"/>
                </a:lnTo>
                <a:lnTo>
                  <a:pt x="1980813" y="899430"/>
                </a:lnTo>
                <a:lnTo>
                  <a:pt x="1979615" y="902727"/>
                </a:lnTo>
                <a:lnTo>
                  <a:pt x="1979615" y="906300"/>
                </a:lnTo>
                <a:lnTo>
                  <a:pt x="1975721" y="906300"/>
                </a:lnTo>
                <a:lnTo>
                  <a:pt x="1975721" y="908498"/>
                </a:lnTo>
                <a:lnTo>
                  <a:pt x="1970629" y="912071"/>
                </a:lnTo>
                <a:lnTo>
                  <a:pt x="1966735" y="915643"/>
                </a:lnTo>
                <a:lnTo>
                  <a:pt x="1966735" y="919215"/>
                </a:lnTo>
                <a:lnTo>
                  <a:pt x="1963141" y="922513"/>
                </a:lnTo>
                <a:lnTo>
                  <a:pt x="1963141" y="926086"/>
                </a:lnTo>
                <a:lnTo>
                  <a:pt x="1959247" y="926086"/>
                </a:lnTo>
                <a:lnTo>
                  <a:pt x="1959247" y="930757"/>
                </a:lnTo>
                <a:lnTo>
                  <a:pt x="1955353" y="931856"/>
                </a:lnTo>
                <a:lnTo>
                  <a:pt x="1955353" y="935429"/>
                </a:lnTo>
                <a:lnTo>
                  <a:pt x="1950261" y="935429"/>
                </a:lnTo>
                <a:lnTo>
                  <a:pt x="1950261" y="943398"/>
                </a:lnTo>
                <a:lnTo>
                  <a:pt x="1949063" y="943398"/>
                </a:lnTo>
                <a:lnTo>
                  <a:pt x="1950261" y="943398"/>
                </a:lnTo>
                <a:lnTo>
                  <a:pt x="1950261" y="940100"/>
                </a:lnTo>
                <a:lnTo>
                  <a:pt x="1955353" y="940100"/>
                </a:lnTo>
                <a:lnTo>
                  <a:pt x="1955353" y="943398"/>
                </a:lnTo>
                <a:lnTo>
                  <a:pt x="1959247" y="943398"/>
                </a:lnTo>
                <a:lnTo>
                  <a:pt x="1963141" y="946971"/>
                </a:lnTo>
                <a:lnTo>
                  <a:pt x="1963141" y="950543"/>
                </a:lnTo>
                <a:lnTo>
                  <a:pt x="1975721" y="950543"/>
                </a:lnTo>
                <a:lnTo>
                  <a:pt x="1975721" y="954115"/>
                </a:lnTo>
                <a:lnTo>
                  <a:pt x="1980813" y="954115"/>
                </a:lnTo>
                <a:lnTo>
                  <a:pt x="1980813" y="950543"/>
                </a:lnTo>
                <a:lnTo>
                  <a:pt x="1989799" y="950543"/>
                </a:lnTo>
                <a:lnTo>
                  <a:pt x="1989799" y="954115"/>
                </a:lnTo>
                <a:lnTo>
                  <a:pt x="1993394" y="954115"/>
                </a:lnTo>
                <a:lnTo>
                  <a:pt x="1993394" y="956314"/>
                </a:lnTo>
                <a:lnTo>
                  <a:pt x="1997287" y="956314"/>
                </a:lnTo>
                <a:lnTo>
                  <a:pt x="1997287" y="959886"/>
                </a:lnTo>
                <a:lnTo>
                  <a:pt x="2001181" y="959886"/>
                </a:lnTo>
                <a:lnTo>
                  <a:pt x="2004776" y="963184"/>
                </a:lnTo>
                <a:lnTo>
                  <a:pt x="2007472" y="963184"/>
                </a:lnTo>
                <a:lnTo>
                  <a:pt x="2011366" y="959886"/>
                </a:lnTo>
                <a:lnTo>
                  <a:pt x="2020052" y="959886"/>
                </a:lnTo>
                <a:lnTo>
                  <a:pt x="2023946" y="956314"/>
                </a:lnTo>
                <a:lnTo>
                  <a:pt x="2027840" y="954115"/>
                </a:lnTo>
                <a:lnTo>
                  <a:pt x="2031434" y="950521"/>
                </a:lnTo>
                <a:lnTo>
                  <a:pt x="2041618" y="950521"/>
                </a:lnTo>
                <a:lnTo>
                  <a:pt x="2041618" y="946971"/>
                </a:lnTo>
                <a:lnTo>
                  <a:pt x="2045512" y="946971"/>
                </a:lnTo>
                <a:lnTo>
                  <a:pt x="2045512" y="943398"/>
                </a:lnTo>
                <a:lnTo>
                  <a:pt x="2050604" y="943398"/>
                </a:lnTo>
                <a:lnTo>
                  <a:pt x="2058093" y="946971"/>
                </a:lnTo>
                <a:lnTo>
                  <a:pt x="2061987" y="946971"/>
                </a:lnTo>
                <a:lnTo>
                  <a:pt x="2064383" y="950543"/>
                </a:lnTo>
                <a:lnTo>
                  <a:pt x="2068277" y="950543"/>
                </a:lnTo>
                <a:lnTo>
                  <a:pt x="2068277" y="954115"/>
                </a:lnTo>
                <a:lnTo>
                  <a:pt x="2072171" y="954115"/>
                </a:lnTo>
                <a:lnTo>
                  <a:pt x="2072171" y="963184"/>
                </a:lnTo>
                <a:lnTo>
                  <a:pt x="2075765" y="963184"/>
                </a:lnTo>
                <a:lnTo>
                  <a:pt x="2079659" y="967856"/>
                </a:lnTo>
                <a:lnTo>
                  <a:pt x="2084751" y="971428"/>
                </a:lnTo>
                <a:lnTo>
                  <a:pt x="2089843" y="971428"/>
                </a:lnTo>
                <a:lnTo>
                  <a:pt x="2089843" y="975000"/>
                </a:lnTo>
                <a:lnTo>
                  <a:pt x="2094935" y="975000"/>
                </a:lnTo>
                <a:lnTo>
                  <a:pt x="2094935" y="981871"/>
                </a:lnTo>
                <a:lnTo>
                  <a:pt x="2098829" y="984344"/>
                </a:lnTo>
                <a:lnTo>
                  <a:pt x="2098829" y="991214"/>
                </a:lnTo>
                <a:lnTo>
                  <a:pt x="2102424" y="991214"/>
                </a:lnTo>
                <a:lnTo>
                  <a:pt x="2102424" y="994786"/>
                </a:lnTo>
                <a:lnTo>
                  <a:pt x="2106318" y="994786"/>
                </a:lnTo>
                <a:lnTo>
                  <a:pt x="2106318" y="999458"/>
                </a:lnTo>
                <a:lnTo>
                  <a:pt x="2110212" y="1002756"/>
                </a:lnTo>
                <a:lnTo>
                  <a:pt x="2110212" y="1006328"/>
                </a:lnTo>
                <a:lnTo>
                  <a:pt x="2115304" y="1006328"/>
                </a:lnTo>
                <a:lnTo>
                  <a:pt x="2115304" y="1008801"/>
                </a:lnTo>
                <a:lnTo>
                  <a:pt x="2118898" y="1008801"/>
                </a:lnTo>
                <a:lnTo>
                  <a:pt x="2120396" y="1012099"/>
                </a:lnTo>
                <a:lnTo>
                  <a:pt x="2123990" y="1012099"/>
                </a:lnTo>
                <a:lnTo>
                  <a:pt x="2123990" y="1015671"/>
                </a:lnTo>
                <a:lnTo>
                  <a:pt x="2129082" y="1015671"/>
                </a:lnTo>
                <a:lnTo>
                  <a:pt x="2129082" y="1019244"/>
                </a:lnTo>
                <a:lnTo>
                  <a:pt x="2132976" y="1022541"/>
                </a:lnTo>
                <a:lnTo>
                  <a:pt x="2132976" y="1027213"/>
                </a:lnTo>
                <a:lnTo>
                  <a:pt x="2136870" y="1027213"/>
                </a:lnTo>
                <a:lnTo>
                  <a:pt x="2136870" y="1030785"/>
                </a:lnTo>
                <a:lnTo>
                  <a:pt x="2140464" y="1030785"/>
                </a:lnTo>
                <a:lnTo>
                  <a:pt x="2140464" y="1034358"/>
                </a:lnTo>
                <a:lnTo>
                  <a:pt x="2144358" y="1034358"/>
                </a:lnTo>
                <a:lnTo>
                  <a:pt x="2144358" y="1035457"/>
                </a:lnTo>
                <a:lnTo>
                  <a:pt x="2147054" y="1035457"/>
                </a:lnTo>
                <a:lnTo>
                  <a:pt x="2147054" y="1040129"/>
                </a:lnTo>
                <a:lnTo>
                  <a:pt x="2150649" y="1040129"/>
                </a:lnTo>
                <a:lnTo>
                  <a:pt x="2150649" y="1043701"/>
                </a:lnTo>
                <a:lnTo>
                  <a:pt x="2154542" y="1043701"/>
                </a:lnTo>
                <a:lnTo>
                  <a:pt x="2154542" y="1046999"/>
                </a:lnTo>
                <a:lnTo>
                  <a:pt x="2159635" y="1046999"/>
                </a:lnTo>
                <a:lnTo>
                  <a:pt x="2159635" y="1071456"/>
                </a:lnTo>
                <a:lnTo>
                  <a:pt x="2154542" y="1071456"/>
                </a:lnTo>
                <a:lnTo>
                  <a:pt x="2154542" y="1075029"/>
                </a:lnTo>
                <a:lnTo>
                  <a:pt x="2150649" y="1075029"/>
                </a:lnTo>
                <a:lnTo>
                  <a:pt x="2150649" y="1078601"/>
                </a:lnTo>
                <a:lnTo>
                  <a:pt x="2147054" y="1078601"/>
                </a:lnTo>
                <a:lnTo>
                  <a:pt x="2147054" y="1081899"/>
                </a:lnTo>
                <a:lnTo>
                  <a:pt x="2140464" y="1081899"/>
                </a:lnTo>
                <a:lnTo>
                  <a:pt x="2140464" y="1084372"/>
                </a:lnTo>
                <a:lnTo>
                  <a:pt x="2136870" y="1084372"/>
                </a:lnTo>
                <a:lnTo>
                  <a:pt x="2136870" y="1087670"/>
                </a:lnTo>
                <a:lnTo>
                  <a:pt x="2132976" y="1087670"/>
                </a:lnTo>
                <a:lnTo>
                  <a:pt x="2132976" y="1078601"/>
                </a:lnTo>
                <a:lnTo>
                  <a:pt x="2129082" y="1078601"/>
                </a:lnTo>
                <a:lnTo>
                  <a:pt x="2129082" y="1075029"/>
                </a:lnTo>
                <a:lnTo>
                  <a:pt x="2120396" y="1075029"/>
                </a:lnTo>
                <a:lnTo>
                  <a:pt x="2120396" y="1071456"/>
                </a:lnTo>
                <a:lnTo>
                  <a:pt x="2132976" y="1071456"/>
                </a:lnTo>
                <a:lnTo>
                  <a:pt x="2132976" y="1067884"/>
                </a:lnTo>
                <a:lnTo>
                  <a:pt x="2118898" y="1067884"/>
                </a:lnTo>
                <a:lnTo>
                  <a:pt x="2118898" y="1059915"/>
                </a:lnTo>
                <a:lnTo>
                  <a:pt x="2115304" y="1059915"/>
                </a:lnTo>
                <a:lnTo>
                  <a:pt x="2115304" y="1067884"/>
                </a:lnTo>
                <a:lnTo>
                  <a:pt x="2110212" y="1067884"/>
                </a:lnTo>
                <a:lnTo>
                  <a:pt x="2110212" y="1063487"/>
                </a:lnTo>
                <a:lnTo>
                  <a:pt x="2102424" y="1063487"/>
                </a:lnTo>
                <a:lnTo>
                  <a:pt x="2102424" y="1067884"/>
                </a:lnTo>
                <a:lnTo>
                  <a:pt x="2098829" y="1067884"/>
                </a:lnTo>
                <a:lnTo>
                  <a:pt x="2098829" y="1075029"/>
                </a:lnTo>
                <a:lnTo>
                  <a:pt x="2102424" y="1075029"/>
                </a:lnTo>
                <a:lnTo>
                  <a:pt x="2102424" y="1078601"/>
                </a:lnTo>
                <a:lnTo>
                  <a:pt x="2094935" y="1078601"/>
                </a:lnTo>
                <a:lnTo>
                  <a:pt x="2094935" y="1084372"/>
                </a:lnTo>
                <a:lnTo>
                  <a:pt x="2089843" y="1084372"/>
                </a:lnTo>
                <a:lnTo>
                  <a:pt x="2089843" y="1081899"/>
                </a:lnTo>
                <a:lnTo>
                  <a:pt x="2088645" y="1078601"/>
                </a:lnTo>
                <a:lnTo>
                  <a:pt x="2088645" y="1067884"/>
                </a:lnTo>
                <a:lnTo>
                  <a:pt x="2084751" y="1067884"/>
                </a:lnTo>
                <a:lnTo>
                  <a:pt x="2084751" y="1075029"/>
                </a:lnTo>
                <a:lnTo>
                  <a:pt x="2075765" y="1075029"/>
                </a:lnTo>
                <a:lnTo>
                  <a:pt x="2075765" y="1071456"/>
                </a:lnTo>
                <a:lnTo>
                  <a:pt x="2072171" y="1071456"/>
                </a:lnTo>
                <a:lnTo>
                  <a:pt x="2072171" y="1067884"/>
                </a:lnTo>
                <a:lnTo>
                  <a:pt x="2075765" y="1067884"/>
                </a:lnTo>
                <a:lnTo>
                  <a:pt x="2075765" y="1063487"/>
                </a:lnTo>
                <a:lnTo>
                  <a:pt x="2068277" y="1063487"/>
                </a:lnTo>
                <a:lnTo>
                  <a:pt x="2068277" y="1067884"/>
                </a:lnTo>
                <a:lnTo>
                  <a:pt x="2064383" y="1067884"/>
                </a:lnTo>
                <a:lnTo>
                  <a:pt x="2064383" y="1063487"/>
                </a:lnTo>
                <a:lnTo>
                  <a:pt x="2068277" y="1063487"/>
                </a:lnTo>
                <a:lnTo>
                  <a:pt x="2064383" y="1063487"/>
                </a:lnTo>
                <a:lnTo>
                  <a:pt x="2064383" y="1059915"/>
                </a:lnTo>
                <a:lnTo>
                  <a:pt x="2061987" y="1059915"/>
                </a:lnTo>
                <a:lnTo>
                  <a:pt x="2061987" y="1054144"/>
                </a:lnTo>
                <a:lnTo>
                  <a:pt x="2068277" y="1054144"/>
                </a:lnTo>
                <a:lnTo>
                  <a:pt x="2068277" y="1046999"/>
                </a:lnTo>
                <a:lnTo>
                  <a:pt x="2064383" y="1046999"/>
                </a:lnTo>
                <a:lnTo>
                  <a:pt x="2064383" y="1034358"/>
                </a:lnTo>
                <a:lnTo>
                  <a:pt x="2058093" y="1034358"/>
                </a:lnTo>
                <a:lnTo>
                  <a:pt x="2058093" y="1030785"/>
                </a:lnTo>
                <a:lnTo>
                  <a:pt x="2054199" y="1030785"/>
                </a:lnTo>
                <a:lnTo>
                  <a:pt x="2054199" y="1040129"/>
                </a:lnTo>
                <a:lnTo>
                  <a:pt x="2050604" y="1040129"/>
                </a:lnTo>
                <a:lnTo>
                  <a:pt x="2050604" y="1035457"/>
                </a:lnTo>
                <a:lnTo>
                  <a:pt x="2045512" y="1035457"/>
                </a:lnTo>
                <a:lnTo>
                  <a:pt x="2045512" y="1030785"/>
                </a:lnTo>
                <a:lnTo>
                  <a:pt x="2041618" y="1030785"/>
                </a:lnTo>
                <a:lnTo>
                  <a:pt x="2037724" y="1027213"/>
                </a:lnTo>
                <a:lnTo>
                  <a:pt x="2037724" y="1030785"/>
                </a:lnTo>
                <a:lnTo>
                  <a:pt x="2027840" y="1030785"/>
                </a:lnTo>
                <a:lnTo>
                  <a:pt x="2027840" y="1027213"/>
                </a:lnTo>
                <a:lnTo>
                  <a:pt x="2023946" y="1027213"/>
                </a:lnTo>
                <a:lnTo>
                  <a:pt x="2023946" y="1030785"/>
                </a:lnTo>
                <a:lnTo>
                  <a:pt x="2027840" y="1034358"/>
                </a:lnTo>
                <a:lnTo>
                  <a:pt x="2027840" y="1035457"/>
                </a:lnTo>
                <a:lnTo>
                  <a:pt x="2023946" y="1035457"/>
                </a:lnTo>
                <a:lnTo>
                  <a:pt x="2023946" y="1034358"/>
                </a:lnTo>
                <a:lnTo>
                  <a:pt x="2020052" y="1034358"/>
                </a:lnTo>
                <a:lnTo>
                  <a:pt x="2020052" y="1040129"/>
                </a:lnTo>
                <a:lnTo>
                  <a:pt x="2014960" y="1040129"/>
                </a:lnTo>
                <a:lnTo>
                  <a:pt x="2014960" y="1034358"/>
                </a:lnTo>
                <a:lnTo>
                  <a:pt x="2011366" y="1034358"/>
                </a:lnTo>
                <a:lnTo>
                  <a:pt x="2011366" y="1040129"/>
                </a:lnTo>
                <a:lnTo>
                  <a:pt x="2007472" y="1040129"/>
                </a:lnTo>
                <a:lnTo>
                  <a:pt x="2007472" y="1043701"/>
                </a:lnTo>
                <a:lnTo>
                  <a:pt x="2004776" y="1043701"/>
                </a:lnTo>
                <a:lnTo>
                  <a:pt x="2004776" y="1035457"/>
                </a:lnTo>
                <a:lnTo>
                  <a:pt x="2007472" y="1035457"/>
                </a:lnTo>
                <a:lnTo>
                  <a:pt x="2007472" y="1034358"/>
                </a:lnTo>
                <a:lnTo>
                  <a:pt x="2004776" y="1034358"/>
                </a:lnTo>
                <a:lnTo>
                  <a:pt x="2004776" y="1030785"/>
                </a:lnTo>
                <a:lnTo>
                  <a:pt x="1993394" y="1030785"/>
                </a:lnTo>
                <a:lnTo>
                  <a:pt x="1997287" y="1030785"/>
                </a:lnTo>
                <a:lnTo>
                  <a:pt x="1997287" y="1034358"/>
                </a:lnTo>
                <a:lnTo>
                  <a:pt x="1993394" y="1034358"/>
                </a:lnTo>
                <a:lnTo>
                  <a:pt x="1993394" y="1046999"/>
                </a:lnTo>
                <a:lnTo>
                  <a:pt x="1985905" y="1046999"/>
                </a:lnTo>
                <a:lnTo>
                  <a:pt x="1985905" y="1043701"/>
                </a:lnTo>
                <a:lnTo>
                  <a:pt x="1989799" y="1043701"/>
                </a:lnTo>
                <a:lnTo>
                  <a:pt x="1989799" y="1035457"/>
                </a:lnTo>
                <a:lnTo>
                  <a:pt x="1985905" y="1035457"/>
                </a:lnTo>
                <a:lnTo>
                  <a:pt x="1985905" y="1040129"/>
                </a:lnTo>
                <a:lnTo>
                  <a:pt x="1979615" y="1040129"/>
                </a:lnTo>
                <a:lnTo>
                  <a:pt x="1979615" y="1043701"/>
                </a:lnTo>
                <a:lnTo>
                  <a:pt x="1975721" y="1043701"/>
                </a:lnTo>
                <a:lnTo>
                  <a:pt x="1975721" y="1040129"/>
                </a:lnTo>
                <a:lnTo>
                  <a:pt x="1970629" y="1040129"/>
                </a:lnTo>
                <a:lnTo>
                  <a:pt x="1970629" y="1034358"/>
                </a:lnTo>
                <a:lnTo>
                  <a:pt x="1975721" y="1034358"/>
                </a:lnTo>
                <a:lnTo>
                  <a:pt x="1975721" y="1027213"/>
                </a:lnTo>
                <a:lnTo>
                  <a:pt x="1966735" y="1027213"/>
                </a:lnTo>
                <a:lnTo>
                  <a:pt x="1966735" y="1035457"/>
                </a:lnTo>
                <a:lnTo>
                  <a:pt x="1966735" y="1034358"/>
                </a:lnTo>
                <a:lnTo>
                  <a:pt x="1963141" y="1034358"/>
                </a:lnTo>
                <a:lnTo>
                  <a:pt x="1963141" y="1030785"/>
                </a:lnTo>
                <a:lnTo>
                  <a:pt x="1959247" y="1030785"/>
                </a:lnTo>
                <a:lnTo>
                  <a:pt x="1959247" y="1034358"/>
                </a:lnTo>
                <a:lnTo>
                  <a:pt x="1963141" y="1034358"/>
                </a:lnTo>
                <a:lnTo>
                  <a:pt x="1963141" y="1040129"/>
                </a:lnTo>
                <a:lnTo>
                  <a:pt x="1959247" y="1040129"/>
                </a:lnTo>
                <a:lnTo>
                  <a:pt x="1959247" y="1046999"/>
                </a:lnTo>
                <a:lnTo>
                  <a:pt x="1955353" y="1046999"/>
                </a:lnTo>
                <a:lnTo>
                  <a:pt x="1955353" y="1040129"/>
                </a:lnTo>
                <a:lnTo>
                  <a:pt x="1945169" y="1040129"/>
                </a:lnTo>
                <a:lnTo>
                  <a:pt x="1945169" y="1035457"/>
                </a:lnTo>
                <a:lnTo>
                  <a:pt x="1940376" y="1035457"/>
                </a:lnTo>
                <a:lnTo>
                  <a:pt x="1940376" y="1034358"/>
                </a:lnTo>
                <a:lnTo>
                  <a:pt x="1932588" y="1034358"/>
                </a:lnTo>
                <a:lnTo>
                  <a:pt x="1932588" y="1035457"/>
                </a:lnTo>
                <a:lnTo>
                  <a:pt x="1928694" y="1040129"/>
                </a:lnTo>
                <a:lnTo>
                  <a:pt x="1925100" y="1040129"/>
                </a:lnTo>
                <a:lnTo>
                  <a:pt x="1925100" y="1043701"/>
                </a:lnTo>
                <a:lnTo>
                  <a:pt x="1918810" y="1043701"/>
                </a:lnTo>
                <a:lnTo>
                  <a:pt x="1918810" y="1046999"/>
                </a:lnTo>
                <a:lnTo>
                  <a:pt x="1914916" y="1046999"/>
                </a:lnTo>
                <a:lnTo>
                  <a:pt x="1914916" y="1050571"/>
                </a:lnTo>
                <a:lnTo>
                  <a:pt x="1911022" y="1050571"/>
                </a:lnTo>
                <a:lnTo>
                  <a:pt x="1922404" y="1050571"/>
                </a:lnTo>
                <a:lnTo>
                  <a:pt x="1918810" y="1050571"/>
                </a:lnTo>
                <a:lnTo>
                  <a:pt x="1918810" y="1058815"/>
                </a:lnTo>
                <a:lnTo>
                  <a:pt x="1905930" y="1058815"/>
                </a:lnTo>
                <a:lnTo>
                  <a:pt x="1905930" y="1059915"/>
                </a:lnTo>
                <a:lnTo>
                  <a:pt x="1914916" y="1059915"/>
                </a:lnTo>
                <a:lnTo>
                  <a:pt x="1914916" y="1063487"/>
                </a:lnTo>
                <a:lnTo>
                  <a:pt x="1905930" y="1063487"/>
                </a:lnTo>
                <a:lnTo>
                  <a:pt x="1905930" y="1067884"/>
                </a:lnTo>
                <a:lnTo>
                  <a:pt x="1902335" y="1067884"/>
                </a:lnTo>
                <a:lnTo>
                  <a:pt x="1902335" y="1075029"/>
                </a:lnTo>
                <a:lnTo>
                  <a:pt x="1898441" y="1075029"/>
                </a:lnTo>
                <a:lnTo>
                  <a:pt x="1895746" y="1078601"/>
                </a:lnTo>
                <a:lnTo>
                  <a:pt x="1895746" y="1084372"/>
                </a:lnTo>
                <a:lnTo>
                  <a:pt x="1892151" y="1084372"/>
                </a:lnTo>
                <a:lnTo>
                  <a:pt x="1892151" y="1081899"/>
                </a:lnTo>
                <a:lnTo>
                  <a:pt x="1888257" y="1081899"/>
                </a:lnTo>
                <a:lnTo>
                  <a:pt x="1888257" y="1087670"/>
                </a:lnTo>
                <a:lnTo>
                  <a:pt x="1875677" y="1087670"/>
                </a:lnTo>
                <a:lnTo>
                  <a:pt x="1875677" y="1081899"/>
                </a:lnTo>
                <a:lnTo>
                  <a:pt x="1867889" y="1081899"/>
                </a:lnTo>
                <a:lnTo>
                  <a:pt x="1871783" y="1081899"/>
                </a:lnTo>
                <a:lnTo>
                  <a:pt x="1871783" y="1091242"/>
                </a:lnTo>
                <a:lnTo>
                  <a:pt x="1867889" y="1091242"/>
                </a:lnTo>
                <a:lnTo>
                  <a:pt x="1865493" y="1087670"/>
                </a:lnTo>
                <a:lnTo>
                  <a:pt x="1865493" y="1091242"/>
                </a:lnTo>
                <a:lnTo>
                  <a:pt x="1861599" y="1091242"/>
                </a:lnTo>
                <a:lnTo>
                  <a:pt x="1861599" y="1094814"/>
                </a:lnTo>
                <a:lnTo>
                  <a:pt x="1857705" y="1094814"/>
                </a:lnTo>
                <a:lnTo>
                  <a:pt x="1857705" y="1084372"/>
                </a:lnTo>
                <a:lnTo>
                  <a:pt x="1854111" y="1084372"/>
                </a:lnTo>
                <a:lnTo>
                  <a:pt x="1854111" y="1091242"/>
                </a:lnTo>
                <a:lnTo>
                  <a:pt x="1846323" y="1091242"/>
                </a:lnTo>
                <a:lnTo>
                  <a:pt x="1846323" y="1087670"/>
                </a:lnTo>
                <a:lnTo>
                  <a:pt x="1850217" y="1087670"/>
                </a:lnTo>
                <a:lnTo>
                  <a:pt x="1840032" y="1087670"/>
                </a:lnTo>
                <a:lnTo>
                  <a:pt x="1840032" y="1091242"/>
                </a:lnTo>
                <a:lnTo>
                  <a:pt x="1841231" y="1091242"/>
                </a:lnTo>
                <a:lnTo>
                  <a:pt x="1841231" y="1094814"/>
                </a:lnTo>
                <a:lnTo>
                  <a:pt x="1836139" y="1094814"/>
                </a:lnTo>
                <a:lnTo>
                  <a:pt x="1836139" y="1091242"/>
                </a:lnTo>
                <a:lnTo>
                  <a:pt x="1831046" y="1087670"/>
                </a:lnTo>
                <a:lnTo>
                  <a:pt x="1827452" y="1087670"/>
                </a:lnTo>
                <a:lnTo>
                  <a:pt x="1827452" y="1091242"/>
                </a:lnTo>
                <a:lnTo>
                  <a:pt x="1831046" y="1091242"/>
                </a:lnTo>
                <a:lnTo>
                  <a:pt x="1827452" y="1094836"/>
                </a:lnTo>
                <a:lnTo>
                  <a:pt x="1827452" y="1091242"/>
                </a:lnTo>
                <a:lnTo>
                  <a:pt x="1819664" y="1091242"/>
                </a:lnTo>
                <a:lnTo>
                  <a:pt x="1819664" y="1099486"/>
                </a:lnTo>
                <a:lnTo>
                  <a:pt x="1816070" y="1099486"/>
                </a:lnTo>
                <a:lnTo>
                  <a:pt x="1816070" y="1094814"/>
                </a:lnTo>
                <a:lnTo>
                  <a:pt x="1813374" y="1094814"/>
                </a:lnTo>
                <a:lnTo>
                  <a:pt x="1813374" y="1091242"/>
                </a:lnTo>
                <a:lnTo>
                  <a:pt x="1816070" y="1091242"/>
                </a:lnTo>
                <a:lnTo>
                  <a:pt x="1816070" y="1087670"/>
                </a:lnTo>
                <a:lnTo>
                  <a:pt x="1809480" y="1087670"/>
                </a:lnTo>
                <a:lnTo>
                  <a:pt x="1809480" y="1094814"/>
                </a:lnTo>
                <a:lnTo>
                  <a:pt x="1809480" y="1087670"/>
                </a:lnTo>
                <a:lnTo>
                  <a:pt x="1805886" y="1087670"/>
                </a:lnTo>
                <a:lnTo>
                  <a:pt x="1805886" y="1091242"/>
                </a:lnTo>
                <a:lnTo>
                  <a:pt x="1800794" y="1091242"/>
                </a:lnTo>
                <a:lnTo>
                  <a:pt x="1800794" y="1087670"/>
                </a:lnTo>
                <a:lnTo>
                  <a:pt x="1793006" y="1087670"/>
                </a:lnTo>
                <a:lnTo>
                  <a:pt x="1793006" y="1091242"/>
                </a:lnTo>
                <a:lnTo>
                  <a:pt x="1796900" y="1091242"/>
                </a:lnTo>
                <a:lnTo>
                  <a:pt x="1796900" y="1102784"/>
                </a:lnTo>
                <a:lnTo>
                  <a:pt x="1793006" y="1102784"/>
                </a:lnTo>
                <a:lnTo>
                  <a:pt x="1793006" y="1106356"/>
                </a:lnTo>
                <a:lnTo>
                  <a:pt x="1793006" y="1102784"/>
                </a:lnTo>
                <a:lnTo>
                  <a:pt x="1789411" y="1102784"/>
                </a:lnTo>
                <a:lnTo>
                  <a:pt x="1785517" y="1099486"/>
                </a:lnTo>
                <a:lnTo>
                  <a:pt x="1783121" y="1099486"/>
                </a:lnTo>
                <a:lnTo>
                  <a:pt x="1783121" y="1102784"/>
                </a:lnTo>
                <a:lnTo>
                  <a:pt x="1785517" y="1102784"/>
                </a:lnTo>
                <a:lnTo>
                  <a:pt x="1785517" y="1109929"/>
                </a:lnTo>
                <a:lnTo>
                  <a:pt x="1785517" y="1106356"/>
                </a:lnTo>
                <a:lnTo>
                  <a:pt x="1783121" y="1106356"/>
                </a:lnTo>
                <a:lnTo>
                  <a:pt x="1783121" y="1102784"/>
                </a:lnTo>
                <a:lnTo>
                  <a:pt x="1775333" y="1102784"/>
                </a:lnTo>
                <a:lnTo>
                  <a:pt x="1775333" y="1099486"/>
                </a:lnTo>
                <a:lnTo>
                  <a:pt x="1775333" y="1102784"/>
                </a:lnTo>
                <a:lnTo>
                  <a:pt x="1766647" y="1102784"/>
                </a:lnTo>
                <a:lnTo>
                  <a:pt x="1766647" y="1099486"/>
                </a:lnTo>
                <a:lnTo>
                  <a:pt x="1762753" y="1099486"/>
                </a:lnTo>
                <a:lnTo>
                  <a:pt x="1762753" y="1102784"/>
                </a:lnTo>
                <a:lnTo>
                  <a:pt x="1758859" y="1102784"/>
                </a:lnTo>
                <a:lnTo>
                  <a:pt x="1758859" y="1106356"/>
                </a:lnTo>
                <a:lnTo>
                  <a:pt x="1756463" y="1106356"/>
                </a:lnTo>
                <a:lnTo>
                  <a:pt x="1756463" y="1109929"/>
                </a:lnTo>
                <a:lnTo>
                  <a:pt x="1752569" y="1112127"/>
                </a:lnTo>
                <a:lnTo>
                  <a:pt x="1748675" y="1112127"/>
                </a:lnTo>
                <a:lnTo>
                  <a:pt x="1752569" y="1112127"/>
                </a:lnTo>
                <a:lnTo>
                  <a:pt x="1752569" y="1106356"/>
                </a:lnTo>
                <a:lnTo>
                  <a:pt x="1756463" y="1106356"/>
                </a:lnTo>
                <a:lnTo>
                  <a:pt x="1756463" y="1102784"/>
                </a:lnTo>
                <a:lnTo>
                  <a:pt x="1752569" y="1102784"/>
                </a:lnTo>
                <a:lnTo>
                  <a:pt x="1752569" y="1099486"/>
                </a:lnTo>
                <a:lnTo>
                  <a:pt x="1748675" y="1102784"/>
                </a:lnTo>
                <a:lnTo>
                  <a:pt x="1752569" y="1102784"/>
                </a:lnTo>
                <a:lnTo>
                  <a:pt x="1752569" y="1106356"/>
                </a:lnTo>
                <a:lnTo>
                  <a:pt x="1745080" y="1106356"/>
                </a:lnTo>
                <a:lnTo>
                  <a:pt x="1745080" y="1102784"/>
                </a:lnTo>
                <a:lnTo>
                  <a:pt x="1748675" y="1102784"/>
                </a:lnTo>
                <a:lnTo>
                  <a:pt x="1736094" y="1102784"/>
                </a:lnTo>
                <a:lnTo>
                  <a:pt x="1741186" y="1106356"/>
                </a:lnTo>
                <a:lnTo>
                  <a:pt x="1736094" y="1106356"/>
                </a:lnTo>
                <a:lnTo>
                  <a:pt x="1736094" y="1109929"/>
                </a:lnTo>
                <a:lnTo>
                  <a:pt x="1736094" y="1106356"/>
                </a:lnTo>
                <a:lnTo>
                  <a:pt x="1732200" y="1106356"/>
                </a:lnTo>
                <a:lnTo>
                  <a:pt x="1732200" y="1102784"/>
                </a:lnTo>
                <a:lnTo>
                  <a:pt x="1731002" y="1102784"/>
                </a:lnTo>
                <a:lnTo>
                  <a:pt x="1731002" y="1109929"/>
                </a:lnTo>
                <a:lnTo>
                  <a:pt x="1732200" y="1109929"/>
                </a:lnTo>
                <a:lnTo>
                  <a:pt x="1732200" y="1115699"/>
                </a:lnTo>
                <a:lnTo>
                  <a:pt x="1732200" y="1112127"/>
                </a:lnTo>
                <a:lnTo>
                  <a:pt x="1731002" y="1112127"/>
                </a:lnTo>
                <a:lnTo>
                  <a:pt x="1731002" y="1109929"/>
                </a:lnTo>
                <a:lnTo>
                  <a:pt x="1722016" y="1109929"/>
                </a:lnTo>
                <a:lnTo>
                  <a:pt x="1722016" y="1112127"/>
                </a:lnTo>
                <a:lnTo>
                  <a:pt x="1714528" y="1112127"/>
                </a:lnTo>
                <a:lnTo>
                  <a:pt x="1718422" y="1112127"/>
                </a:lnTo>
                <a:lnTo>
                  <a:pt x="1718422" y="1115699"/>
                </a:lnTo>
                <a:lnTo>
                  <a:pt x="1714528" y="1115699"/>
                </a:lnTo>
                <a:lnTo>
                  <a:pt x="1714528" y="1119272"/>
                </a:lnTo>
                <a:lnTo>
                  <a:pt x="1710634" y="1122570"/>
                </a:lnTo>
                <a:lnTo>
                  <a:pt x="1707040" y="1122570"/>
                </a:lnTo>
                <a:lnTo>
                  <a:pt x="1707040" y="1127241"/>
                </a:lnTo>
                <a:lnTo>
                  <a:pt x="1700450" y="1127241"/>
                </a:lnTo>
                <a:lnTo>
                  <a:pt x="1700450" y="1122570"/>
                </a:lnTo>
                <a:lnTo>
                  <a:pt x="1696856" y="1122570"/>
                </a:lnTo>
                <a:lnTo>
                  <a:pt x="1696856" y="1119272"/>
                </a:lnTo>
                <a:lnTo>
                  <a:pt x="1700450" y="1119272"/>
                </a:lnTo>
                <a:lnTo>
                  <a:pt x="1700450" y="1115699"/>
                </a:lnTo>
                <a:lnTo>
                  <a:pt x="1701948" y="1115699"/>
                </a:lnTo>
                <a:lnTo>
                  <a:pt x="1701948" y="1109929"/>
                </a:lnTo>
                <a:lnTo>
                  <a:pt x="1700450" y="1109929"/>
                </a:lnTo>
                <a:lnTo>
                  <a:pt x="1700450" y="1115699"/>
                </a:lnTo>
                <a:lnTo>
                  <a:pt x="1696856" y="1115699"/>
                </a:lnTo>
                <a:lnTo>
                  <a:pt x="1696856" y="1119272"/>
                </a:lnTo>
                <a:lnTo>
                  <a:pt x="1691764" y="1119272"/>
                </a:lnTo>
                <a:lnTo>
                  <a:pt x="1691764" y="1112127"/>
                </a:lnTo>
                <a:lnTo>
                  <a:pt x="1687870" y="1112127"/>
                </a:lnTo>
                <a:lnTo>
                  <a:pt x="1691764" y="1115699"/>
                </a:lnTo>
                <a:lnTo>
                  <a:pt x="1687870" y="1115699"/>
                </a:lnTo>
                <a:lnTo>
                  <a:pt x="1687870" y="1119272"/>
                </a:lnTo>
                <a:lnTo>
                  <a:pt x="1680381" y="1119272"/>
                </a:lnTo>
                <a:lnTo>
                  <a:pt x="1680381" y="1115699"/>
                </a:lnTo>
                <a:lnTo>
                  <a:pt x="1680381" y="1119272"/>
                </a:lnTo>
                <a:lnTo>
                  <a:pt x="1673792" y="1119272"/>
                </a:lnTo>
                <a:lnTo>
                  <a:pt x="1673792" y="1115699"/>
                </a:lnTo>
                <a:lnTo>
                  <a:pt x="1666303" y="1115699"/>
                </a:lnTo>
                <a:lnTo>
                  <a:pt x="1666303" y="1109929"/>
                </a:lnTo>
                <a:lnTo>
                  <a:pt x="1661211" y="1109929"/>
                </a:lnTo>
                <a:lnTo>
                  <a:pt x="1661211" y="1112127"/>
                </a:lnTo>
                <a:lnTo>
                  <a:pt x="1666303" y="1112127"/>
                </a:lnTo>
                <a:lnTo>
                  <a:pt x="1666303" y="1115699"/>
                </a:lnTo>
                <a:lnTo>
                  <a:pt x="1661211" y="1115699"/>
                </a:lnTo>
                <a:lnTo>
                  <a:pt x="1661211" y="1119272"/>
                </a:lnTo>
                <a:lnTo>
                  <a:pt x="1657317" y="1119272"/>
                </a:lnTo>
                <a:lnTo>
                  <a:pt x="1657317" y="1112127"/>
                </a:lnTo>
                <a:lnTo>
                  <a:pt x="1653723" y="1112127"/>
                </a:lnTo>
                <a:lnTo>
                  <a:pt x="1653723" y="1115699"/>
                </a:lnTo>
                <a:lnTo>
                  <a:pt x="1649829" y="1115699"/>
                </a:lnTo>
                <a:lnTo>
                  <a:pt x="1653723" y="1115699"/>
                </a:lnTo>
                <a:lnTo>
                  <a:pt x="1649829" y="1112127"/>
                </a:lnTo>
                <a:lnTo>
                  <a:pt x="1649829" y="1115699"/>
                </a:lnTo>
                <a:lnTo>
                  <a:pt x="1645935" y="1115699"/>
                </a:lnTo>
                <a:lnTo>
                  <a:pt x="1645935" y="1119272"/>
                </a:lnTo>
                <a:lnTo>
                  <a:pt x="1649829" y="1119272"/>
                </a:lnTo>
                <a:lnTo>
                  <a:pt x="1643539" y="1119272"/>
                </a:lnTo>
                <a:lnTo>
                  <a:pt x="1643539" y="1115699"/>
                </a:lnTo>
                <a:lnTo>
                  <a:pt x="1639645" y="1115699"/>
                </a:lnTo>
                <a:lnTo>
                  <a:pt x="1639645" y="1119272"/>
                </a:lnTo>
                <a:lnTo>
                  <a:pt x="1643539" y="1119272"/>
                </a:lnTo>
                <a:lnTo>
                  <a:pt x="1643539" y="1122570"/>
                </a:lnTo>
                <a:lnTo>
                  <a:pt x="1639645" y="1122570"/>
                </a:lnTo>
                <a:lnTo>
                  <a:pt x="1639645" y="1119272"/>
                </a:lnTo>
                <a:lnTo>
                  <a:pt x="1635751" y="1119272"/>
                </a:lnTo>
                <a:lnTo>
                  <a:pt x="1635751" y="1122570"/>
                </a:lnTo>
                <a:lnTo>
                  <a:pt x="1619276" y="1122570"/>
                </a:lnTo>
                <a:lnTo>
                  <a:pt x="1623170" y="1122570"/>
                </a:lnTo>
                <a:lnTo>
                  <a:pt x="1627064" y="1127241"/>
                </a:lnTo>
                <a:lnTo>
                  <a:pt x="1616880" y="1127241"/>
                </a:lnTo>
                <a:lnTo>
                  <a:pt x="1616880" y="1134386"/>
                </a:lnTo>
                <a:lnTo>
                  <a:pt x="1612986" y="1134386"/>
                </a:lnTo>
                <a:lnTo>
                  <a:pt x="1616880" y="1134386"/>
                </a:lnTo>
                <a:lnTo>
                  <a:pt x="1616880" y="1136585"/>
                </a:lnTo>
                <a:lnTo>
                  <a:pt x="1609392" y="1136585"/>
                </a:lnTo>
                <a:lnTo>
                  <a:pt x="1609392" y="1143729"/>
                </a:lnTo>
                <a:lnTo>
                  <a:pt x="1605498" y="1143729"/>
                </a:lnTo>
                <a:lnTo>
                  <a:pt x="1605498" y="1147027"/>
                </a:lnTo>
                <a:lnTo>
                  <a:pt x="1605498" y="1143729"/>
                </a:lnTo>
                <a:lnTo>
                  <a:pt x="1601604" y="1143729"/>
                </a:lnTo>
                <a:lnTo>
                  <a:pt x="1601604" y="1147027"/>
                </a:lnTo>
                <a:lnTo>
                  <a:pt x="1601604" y="1143729"/>
                </a:lnTo>
                <a:lnTo>
                  <a:pt x="1596512" y="1143729"/>
                </a:lnTo>
                <a:lnTo>
                  <a:pt x="1596512" y="1147027"/>
                </a:lnTo>
                <a:lnTo>
                  <a:pt x="1601604" y="1147027"/>
                </a:lnTo>
                <a:lnTo>
                  <a:pt x="1601604" y="1150599"/>
                </a:lnTo>
                <a:lnTo>
                  <a:pt x="1592918" y="1150599"/>
                </a:lnTo>
                <a:lnTo>
                  <a:pt x="1592918" y="1154172"/>
                </a:lnTo>
                <a:lnTo>
                  <a:pt x="1591420" y="1154172"/>
                </a:lnTo>
                <a:lnTo>
                  <a:pt x="1591420" y="1150599"/>
                </a:lnTo>
                <a:lnTo>
                  <a:pt x="1586328" y="1150599"/>
                </a:lnTo>
                <a:lnTo>
                  <a:pt x="1586328" y="1147027"/>
                </a:lnTo>
                <a:lnTo>
                  <a:pt x="1582733" y="1147027"/>
                </a:lnTo>
                <a:lnTo>
                  <a:pt x="1582733" y="1150599"/>
                </a:lnTo>
                <a:lnTo>
                  <a:pt x="1586328" y="1150599"/>
                </a:lnTo>
                <a:lnTo>
                  <a:pt x="1586328" y="1154172"/>
                </a:lnTo>
                <a:lnTo>
                  <a:pt x="1582733" y="1154172"/>
                </a:lnTo>
                <a:lnTo>
                  <a:pt x="1582733" y="1158844"/>
                </a:lnTo>
                <a:lnTo>
                  <a:pt x="1578839" y="1154172"/>
                </a:lnTo>
                <a:lnTo>
                  <a:pt x="1578839" y="1158844"/>
                </a:lnTo>
                <a:lnTo>
                  <a:pt x="1574946" y="1158844"/>
                </a:lnTo>
                <a:lnTo>
                  <a:pt x="1578839" y="1158844"/>
                </a:lnTo>
                <a:lnTo>
                  <a:pt x="1578839" y="1162141"/>
                </a:lnTo>
                <a:lnTo>
                  <a:pt x="1574946" y="1162141"/>
                </a:lnTo>
                <a:lnTo>
                  <a:pt x="1574946" y="1158844"/>
                </a:lnTo>
                <a:lnTo>
                  <a:pt x="1574946" y="1162141"/>
                </a:lnTo>
                <a:lnTo>
                  <a:pt x="1571351" y="1162141"/>
                </a:lnTo>
                <a:lnTo>
                  <a:pt x="1574946" y="1162141"/>
                </a:lnTo>
                <a:lnTo>
                  <a:pt x="1574946" y="1163515"/>
                </a:lnTo>
                <a:lnTo>
                  <a:pt x="1571351" y="1163515"/>
                </a:lnTo>
                <a:lnTo>
                  <a:pt x="1567457" y="1167912"/>
                </a:lnTo>
                <a:lnTo>
                  <a:pt x="1562365" y="1167912"/>
                </a:lnTo>
                <a:lnTo>
                  <a:pt x="1562365" y="1171484"/>
                </a:lnTo>
                <a:lnTo>
                  <a:pt x="1561167" y="1171484"/>
                </a:lnTo>
                <a:lnTo>
                  <a:pt x="1561167" y="1175057"/>
                </a:lnTo>
                <a:lnTo>
                  <a:pt x="1562365" y="1175057"/>
                </a:lnTo>
                <a:lnTo>
                  <a:pt x="1561167" y="1175057"/>
                </a:lnTo>
                <a:lnTo>
                  <a:pt x="1561167" y="1178629"/>
                </a:lnTo>
                <a:lnTo>
                  <a:pt x="1561167" y="1171484"/>
                </a:lnTo>
                <a:lnTo>
                  <a:pt x="1557273" y="1171484"/>
                </a:lnTo>
                <a:lnTo>
                  <a:pt x="1557273" y="1175057"/>
                </a:lnTo>
                <a:lnTo>
                  <a:pt x="1552181" y="1175057"/>
                </a:lnTo>
                <a:lnTo>
                  <a:pt x="1552181" y="1178629"/>
                </a:lnTo>
                <a:lnTo>
                  <a:pt x="1548287" y="1178629"/>
                </a:lnTo>
                <a:lnTo>
                  <a:pt x="1548287" y="1175057"/>
                </a:lnTo>
                <a:lnTo>
                  <a:pt x="1548287" y="1178629"/>
                </a:lnTo>
                <a:lnTo>
                  <a:pt x="1540799" y="1178629"/>
                </a:lnTo>
                <a:lnTo>
                  <a:pt x="1544693" y="1178629"/>
                </a:lnTo>
                <a:lnTo>
                  <a:pt x="1544693" y="1181927"/>
                </a:lnTo>
                <a:lnTo>
                  <a:pt x="1540799" y="1181927"/>
                </a:lnTo>
                <a:lnTo>
                  <a:pt x="1540799" y="1186599"/>
                </a:lnTo>
                <a:lnTo>
                  <a:pt x="1540799" y="1181927"/>
                </a:lnTo>
                <a:lnTo>
                  <a:pt x="1536905" y="1181927"/>
                </a:lnTo>
                <a:lnTo>
                  <a:pt x="1536905" y="1178629"/>
                </a:lnTo>
                <a:lnTo>
                  <a:pt x="1536905" y="1181927"/>
                </a:lnTo>
                <a:lnTo>
                  <a:pt x="1534509" y="1181927"/>
                </a:lnTo>
                <a:lnTo>
                  <a:pt x="1536905" y="1181927"/>
                </a:lnTo>
                <a:lnTo>
                  <a:pt x="1536905" y="1186599"/>
                </a:lnTo>
                <a:lnTo>
                  <a:pt x="1530615" y="1186599"/>
                </a:lnTo>
                <a:lnTo>
                  <a:pt x="1530615" y="1187698"/>
                </a:lnTo>
                <a:lnTo>
                  <a:pt x="1526721" y="1187698"/>
                </a:lnTo>
                <a:lnTo>
                  <a:pt x="1526721" y="1186599"/>
                </a:lnTo>
                <a:lnTo>
                  <a:pt x="1521928" y="1186599"/>
                </a:lnTo>
                <a:lnTo>
                  <a:pt x="1521928" y="1187698"/>
                </a:lnTo>
                <a:lnTo>
                  <a:pt x="1526721" y="1187698"/>
                </a:lnTo>
                <a:lnTo>
                  <a:pt x="1526721" y="1191270"/>
                </a:lnTo>
                <a:lnTo>
                  <a:pt x="1521928" y="1191270"/>
                </a:lnTo>
                <a:lnTo>
                  <a:pt x="1521928" y="1187698"/>
                </a:lnTo>
                <a:lnTo>
                  <a:pt x="1521928" y="1191270"/>
                </a:lnTo>
                <a:lnTo>
                  <a:pt x="1518034" y="1191270"/>
                </a:lnTo>
                <a:lnTo>
                  <a:pt x="1518034" y="1186599"/>
                </a:lnTo>
                <a:lnTo>
                  <a:pt x="1518034" y="1187698"/>
                </a:lnTo>
                <a:lnTo>
                  <a:pt x="1514140" y="1187698"/>
                </a:lnTo>
                <a:lnTo>
                  <a:pt x="1514140" y="1186599"/>
                </a:lnTo>
                <a:lnTo>
                  <a:pt x="1510246" y="1186599"/>
                </a:lnTo>
                <a:lnTo>
                  <a:pt x="1510246" y="1187698"/>
                </a:lnTo>
                <a:lnTo>
                  <a:pt x="1507850" y="1187698"/>
                </a:lnTo>
                <a:lnTo>
                  <a:pt x="1510246" y="1187698"/>
                </a:lnTo>
                <a:lnTo>
                  <a:pt x="1510246" y="1186599"/>
                </a:lnTo>
                <a:lnTo>
                  <a:pt x="1507850" y="1186599"/>
                </a:lnTo>
                <a:lnTo>
                  <a:pt x="1507850" y="1187698"/>
                </a:lnTo>
                <a:lnTo>
                  <a:pt x="1503956" y="1187698"/>
                </a:lnTo>
                <a:lnTo>
                  <a:pt x="1507850" y="1187698"/>
                </a:lnTo>
                <a:lnTo>
                  <a:pt x="1507850" y="1195942"/>
                </a:lnTo>
                <a:lnTo>
                  <a:pt x="1507850" y="1191270"/>
                </a:lnTo>
                <a:lnTo>
                  <a:pt x="1503956" y="1191270"/>
                </a:lnTo>
                <a:lnTo>
                  <a:pt x="1503956" y="1195942"/>
                </a:lnTo>
                <a:lnTo>
                  <a:pt x="1503956" y="1191270"/>
                </a:lnTo>
                <a:lnTo>
                  <a:pt x="1500362" y="1191270"/>
                </a:lnTo>
                <a:lnTo>
                  <a:pt x="1500362" y="1195942"/>
                </a:lnTo>
                <a:lnTo>
                  <a:pt x="1496468" y="1195942"/>
                </a:lnTo>
                <a:lnTo>
                  <a:pt x="1496468" y="1191270"/>
                </a:lnTo>
                <a:lnTo>
                  <a:pt x="1492574" y="1191270"/>
                </a:lnTo>
                <a:lnTo>
                  <a:pt x="1492574" y="1195942"/>
                </a:lnTo>
                <a:lnTo>
                  <a:pt x="1496468" y="1195942"/>
                </a:lnTo>
                <a:lnTo>
                  <a:pt x="1496468" y="1199514"/>
                </a:lnTo>
                <a:lnTo>
                  <a:pt x="1487482" y="1199514"/>
                </a:lnTo>
                <a:lnTo>
                  <a:pt x="1492574" y="1199514"/>
                </a:lnTo>
                <a:lnTo>
                  <a:pt x="1492574" y="1203087"/>
                </a:lnTo>
                <a:lnTo>
                  <a:pt x="1492574" y="1199514"/>
                </a:lnTo>
                <a:lnTo>
                  <a:pt x="1487482" y="1199514"/>
                </a:lnTo>
                <a:lnTo>
                  <a:pt x="1487482" y="1203087"/>
                </a:lnTo>
                <a:lnTo>
                  <a:pt x="1492574" y="1203087"/>
                </a:lnTo>
                <a:lnTo>
                  <a:pt x="1487482" y="1206384"/>
                </a:lnTo>
                <a:lnTo>
                  <a:pt x="1492574" y="1206384"/>
                </a:lnTo>
                <a:lnTo>
                  <a:pt x="1487482" y="1206384"/>
                </a:lnTo>
                <a:lnTo>
                  <a:pt x="1487482" y="1209957"/>
                </a:lnTo>
                <a:lnTo>
                  <a:pt x="1492574" y="1209957"/>
                </a:lnTo>
                <a:lnTo>
                  <a:pt x="1487482" y="1209957"/>
                </a:lnTo>
                <a:lnTo>
                  <a:pt x="1487482" y="1212155"/>
                </a:lnTo>
                <a:lnTo>
                  <a:pt x="1487482" y="1209957"/>
                </a:lnTo>
                <a:lnTo>
                  <a:pt x="1483588" y="1209957"/>
                </a:lnTo>
                <a:lnTo>
                  <a:pt x="1483588" y="1215728"/>
                </a:lnTo>
                <a:lnTo>
                  <a:pt x="1479993" y="1215728"/>
                </a:lnTo>
                <a:lnTo>
                  <a:pt x="1479993" y="1212155"/>
                </a:lnTo>
                <a:lnTo>
                  <a:pt x="1477298" y="1212155"/>
                </a:lnTo>
                <a:lnTo>
                  <a:pt x="1479993" y="1212155"/>
                </a:lnTo>
                <a:lnTo>
                  <a:pt x="1479993" y="1215728"/>
                </a:lnTo>
                <a:lnTo>
                  <a:pt x="1477298" y="1215728"/>
                </a:lnTo>
                <a:lnTo>
                  <a:pt x="1477298" y="1219300"/>
                </a:lnTo>
                <a:lnTo>
                  <a:pt x="1473703" y="1219300"/>
                </a:lnTo>
                <a:lnTo>
                  <a:pt x="1473703" y="1215728"/>
                </a:lnTo>
                <a:lnTo>
                  <a:pt x="1465915" y="1215728"/>
                </a:lnTo>
                <a:lnTo>
                  <a:pt x="1465915" y="1219300"/>
                </a:lnTo>
                <a:lnTo>
                  <a:pt x="1469809" y="1219300"/>
                </a:lnTo>
                <a:lnTo>
                  <a:pt x="1469809" y="1222598"/>
                </a:lnTo>
                <a:lnTo>
                  <a:pt x="1465915" y="1222598"/>
                </a:lnTo>
                <a:lnTo>
                  <a:pt x="1465915" y="1230842"/>
                </a:lnTo>
                <a:lnTo>
                  <a:pt x="1462321" y="1230842"/>
                </a:lnTo>
                <a:lnTo>
                  <a:pt x="1462321" y="1227269"/>
                </a:lnTo>
                <a:lnTo>
                  <a:pt x="1457229" y="1227269"/>
                </a:lnTo>
                <a:lnTo>
                  <a:pt x="1457229" y="1230842"/>
                </a:lnTo>
                <a:lnTo>
                  <a:pt x="1453335" y="1230842"/>
                </a:lnTo>
                <a:lnTo>
                  <a:pt x="1457229" y="1227269"/>
                </a:lnTo>
                <a:lnTo>
                  <a:pt x="1452137" y="1227269"/>
                </a:lnTo>
                <a:lnTo>
                  <a:pt x="1452137" y="1234414"/>
                </a:lnTo>
                <a:lnTo>
                  <a:pt x="1452137" y="1230842"/>
                </a:lnTo>
                <a:lnTo>
                  <a:pt x="1452137" y="1234414"/>
                </a:lnTo>
                <a:lnTo>
                  <a:pt x="1447045" y="1234414"/>
                </a:lnTo>
                <a:lnTo>
                  <a:pt x="1447045" y="1230842"/>
                </a:lnTo>
                <a:lnTo>
                  <a:pt x="1443151" y="1230842"/>
                </a:lnTo>
                <a:lnTo>
                  <a:pt x="1443151" y="1234414"/>
                </a:lnTo>
                <a:lnTo>
                  <a:pt x="1439257" y="1237987"/>
                </a:lnTo>
                <a:lnTo>
                  <a:pt x="1435663" y="1237987"/>
                </a:lnTo>
                <a:lnTo>
                  <a:pt x="1435663" y="1243758"/>
                </a:lnTo>
                <a:lnTo>
                  <a:pt x="1431769" y="1243758"/>
                </a:lnTo>
                <a:lnTo>
                  <a:pt x="1431769" y="1237987"/>
                </a:lnTo>
                <a:lnTo>
                  <a:pt x="1431769" y="1240185"/>
                </a:lnTo>
                <a:lnTo>
                  <a:pt x="1427875" y="1240185"/>
                </a:lnTo>
                <a:lnTo>
                  <a:pt x="1427875" y="1243758"/>
                </a:lnTo>
                <a:lnTo>
                  <a:pt x="1431769" y="1243758"/>
                </a:lnTo>
                <a:lnTo>
                  <a:pt x="1427875" y="1243758"/>
                </a:lnTo>
                <a:lnTo>
                  <a:pt x="1427875" y="1250628"/>
                </a:lnTo>
                <a:lnTo>
                  <a:pt x="1422783" y="1250628"/>
                </a:lnTo>
                <a:lnTo>
                  <a:pt x="1422783" y="1255299"/>
                </a:lnTo>
                <a:lnTo>
                  <a:pt x="1422783" y="1250628"/>
                </a:lnTo>
                <a:lnTo>
                  <a:pt x="1421584" y="1250628"/>
                </a:lnTo>
                <a:lnTo>
                  <a:pt x="1421584" y="1258872"/>
                </a:lnTo>
                <a:lnTo>
                  <a:pt x="1417691" y="1258872"/>
                </a:lnTo>
                <a:lnTo>
                  <a:pt x="1421584" y="1258872"/>
                </a:lnTo>
                <a:lnTo>
                  <a:pt x="1421584" y="1255299"/>
                </a:lnTo>
                <a:lnTo>
                  <a:pt x="1417691" y="1255299"/>
                </a:lnTo>
                <a:lnTo>
                  <a:pt x="1417691" y="1258872"/>
                </a:lnTo>
                <a:lnTo>
                  <a:pt x="1412598" y="1258872"/>
                </a:lnTo>
                <a:lnTo>
                  <a:pt x="1412598" y="1255299"/>
                </a:lnTo>
                <a:lnTo>
                  <a:pt x="1412598" y="1258872"/>
                </a:lnTo>
                <a:lnTo>
                  <a:pt x="1412598" y="1255299"/>
                </a:lnTo>
                <a:lnTo>
                  <a:pt x="1405110" y="1255299"/>
                </a:lnTo>
                <a:lnTo>
                  <a:pt x="1405110" y="1258872"/>
                </a:lnTo>
                <a:lnTo>
                  <a:pt x="1401216" y="1258872"/>
                </a:lnTo>
                <a:lnTo>
                  <a:pt x="1401216" y="1255299"/>
                </a:lnTo>
                <a:lnTo>
                  <a:pt x="1397622" y="1255299"/>
                </a:lnTo>
                <a:lnTo>
                  <a:pt x="1397622" y="1258872"/>
                </a:lnTo>
                <a:lnTo>
                  <a:pt x="1394926" y="1255299"/>
                </a:lnTo>
                <a:lnTo>
                  <a:pt x="1394926" y="1258872"/>
                </a:lnTo>
                <a:lnTo>
                  <a:pt x="1391032" y="1258872"/>
                </a:lnTo>
                <a:lnTo>
                  <a:pt x="1394926" y="1258872"/>
                </a:lnTo>
                <a:lnTo>
                  <a:pt x="1394926" y="1262169"/>
                </a:lnTo>
                <a:lnTo>
                  <a:pt x="1391032" y="1262169"/>
                </a:lnTo>
                <a:lnTo>
                  <a:pt x="1391032" y="1264643"/>
                </a:lnTo>
                <a:lnTo>
                  <a:pt x="1391032" y="1262169"/>
                </a:lnTo>
                <a:lnTo>
                  <a:pt x="1387438" y="1262169"/>
                </a:lnTo>
                <a:lnTo>
                  <a:pt x="1387438" y="1264643"/>
                </a:lnTo>
                <a:lnTo>
                  <a:pt x="1382346" y="1264643"/>
                </a:lnTo>
                <a:lnTo>
                  <a:pt x="1382346" y="1268215"/>
                </a:lnTo>
                <a:lnTo>
                  <a:pt x="1382346" y="1264643"/>
                </a:lnTo>
                <a:lnTo>
                  <a:pt x="1378452" y="1264643"/>
                </a:lnTo>
                <a:lnTo>
                  <a:pt x="1378452" y="1271513"/>
                </a:lnTo>
                <a:lnTo>
                  <a:pt x="1378452" y="1268215"/>
                </a:lnTo>
                <a:lnTo>
                  <a:pt x="1374558" y="1268215"/>
                </a:lnTo>
                <a:lnTo>
                  <a:pt x="1374558" y="1271513"/>
                </a:lnTo>
                <a:lnTo>
                  <a:pt x="1370963" y="1268215"/>
                </a:lnTo>
                <a:lnTo>
                  <a:pt x="1370963" y="1278658"/>
                </a:lnTo>
                <a:lnTo>
                  <a:pt x="1370963" y="1275085"/>
                </a:lnTo>
                <a:lnTo>
                  <a:pt x="1368268" y="1275085"/>
                </a:lnTo>
                <a:lnTo>
                  <a:pt x="1368268" y="1278658"/>
                </a:lnTo>
                <a:lnTo>
                  <a:pt x="1360779" y="1278658"/>
                </a:lnTo>
                <a:lnTo>
                  <a:pt x="1360779" y="1275085"/>
                </a:lnTo>
                <a:lnTo>
                  <a:pt x="1360779" y="1278658"/>
                </a:lnTo>
                <a:lnTo>
                  <a:pt x="1356885" y="1278658"/>
                </a:lnTo>
                <a:lnTo>
                  <a:pt x="1356885" y="1281955"/>
                </a:lnTo>
                <a:lnTo>
                  <a:pt x="1352991" y="1281955"/>
                </a:lnTo>
                <a:lnTo>
                  <a:pt x="1352991" y="1290199"/>
                </a:lnTo>
                <a:lnTo>
                  <a:pt x="1356885" y="1290199"/>
                </a:lnTo>
                <a:lnTo>
                  <a:pt x="1352991" y="1290199"/>
                </a:lnTo>
                <a:lnTo>
                  <a:pt x="1352991" y="1286627"/>
                </a:lnTo>
                <a:lnTo>
                  <a:pt x="1356885" y="1286627"/>
                </a:lnTo>
                <a:lnTo>
                  <a:pt x="1356885" y="1290199"/>
                </a:lnTo>
                <a:lnTo>
                  <a:pt x="1352991" y="1290199"/>
                </a:lnTo>
                <a:lnTo>
                  <a:pt x="1352991" y="1291299"/>
                </a:lnTo>
                <a:lnTo>
                  <a:pt x="1356885" y="1291299"/>
                </a:lnTo>
                <a:lnTo>
                  <a:pt x="1352991" y="1291299"/>
                </a:lnTo>
                <a:lnTo>
                  <a:pt x="1356885" y="1291299"/>
                </a:lnTo>
                <a:lnTo>
                  <a:pt x="1356885" y="1306413"/>
                </a:lnTo>
                <a:lnTo>
                  <a:pt x="1356885" y="1303115"/>
                </a:lnTo>
                <a:lnTo>
                  <a:pt x="1356885" y="1309985"/>
                </a:lnTo>
                <a:lnTo>
                  <a:pt x="1360779" y="1309985"/>
                </a:lnTo>
                <a:lnTo>
                  <a:pt x="1356885" y="1309985"/>
                </a:lnTo>
                <a:lnTo>
                  <a:pt x="1356885" y="1315756"/>
                </a:lnTo>
                <a:lnTo>
                  <a:pt x="1356885" y="1314657"/>
                </a:lnTo>
                <a:lnTo>
                  <a:pt x="1352991" y="1314657"/>
                </a:lnTo>
                <a:lnTo>
                  <a:pt x="1352991" y="1315756"/>
                </a:lnTo>
                <a:lnTo>
                  <a:pt x="1356885" y="1315756"/>
                </a:lnTo>
                <a:lnTo>
                  <a:pt x="1352991" y="1315756"/>
                </a:lnTo>
                <a:lnTo>
                  <a:pt x="1356885" y="1319328"/>
                </a:lnTo>
                <a:lnTo>
                  <a:pt x="1352991" y="1319328"/>
                </a:lnTo>
                <a:lnTo>
                  <a:pt x="1352991" y="1315756"/>
                </a:lnTo>
                <a:lnTo>
                  <a:pt x="1352991" y="1319328"/>
                </a:lnTo>
                <a:lnTo>
                  <a:pt x="1348199" y="1319328"/>
                </a:lnTo>
                <a:lnTo>
                  <a:pt x="1352991" y="1319328"/>
                </a:lnTo>
                <a:lnTo>
                  <a:pt x="1352991" y="1324000"/>
                </a:lnTo>
                <a:lnTo>
                  <a:pt x="1348199" y="1324000"/>
                </a:lnTo>
                <a:lnTo>
                  <a:pt x="1352991" y="1324000"/>
                </a:lnTo>
                <a:lnTo>
                  <a:pt x="1348199" y="1324000"/>
                </a:lnTo>
                <a:lnTo>
                  <a:pt x="1348199" y="1327298"/>
                </a:lnTo>
                <a:lnTo>
                  <a:pt x="1344305" y="1327298"/>
                </a:lnTo>
                <a:lnTo>
                  <a:pt x="1348199" y="1327298"/>
                </a:lnTo>
                <a:lnTo>
                  <a:pt x="1348199" y="1330870"/>
                </a:lnTo>
                <a:lnTo>
                  <a:pt x="1344305" y="1330870"/>
                </a:lnTo>
                <a:lnTo>
                  <a:pt x="1344305" y="1338015"/>
                </a:lnTo>
                <a:lnTo>
                  <a:pt x="1340411" y="1338015"/>
                </a:lnTo>
                <a:lnTo>
                  <a:pt x="1340411" y="1343786"/>
                </a:lnTo>
                <a:lnTo>
                  <a:pt x="1338015" y="1343786"/>
                </a:lnTo>
                <a:lnTo>
                  <a:pt x="1338015" y="1350656"/>
                </a:lnTo>
                <a:lnTo>
                  <a:pt x="1338015" y="1347083"/>
                </a:lnTo>
                <a:lnTo>
                  <a:pt x="1338015" y="1350656"/>
                </a:lnTo>
                <a:lnTo>
                  <a:pt x="1334121" y="1350656"/>
                </a:lnTo>
                <a:lnTo>
                  <a:pt x="1334121" y="1358900"/>
                </a:lnTo>
                <a:lnTo>
                  <a:pt x="1330227" y="1358900"/>
                </a:lnTo>
                <a:lnTo>
                  <a:pt x="1334121" y="1358900"/>
                </a:lnTo>
                <a:lnTo>
                  <a:pt x="1334121" y="1362198"/>
                </a:lnTo>
                <a:lnTo>
                  <a:pt x="1330227" y="1362198"/>
                </a:lnTo>
                <a:lnTo>
                  <a:pt x="1334121" y="1362198"/>
                </a:lnTo>
                <a:lnTo>
                  <a:pt x="1334121" y="1365770"/>
                </a:lnTo>
                <a:lnTo>
                  <a:pt x="1330227" y="1365770"/>
                </a:lnTo>
                <a:lnTo>
                  <a:pt x="1330227" y="1371541"/>
                </a:lnTo>
                <a:lnTo>
                  <a:pt x="1334121" y="1371541"/>
                </a:lnTo>
                <a:lnTo>
                  <a:pt x="1334121" y="1378686"/>
                </a:lnTo>
                <a:lnTo>
                  <a:pt x="1338015" y="1378686"/>
                </a:lnTo>
                <a:lnTo>
                  <a:pt x="1334121" y="1378686"/>
                </a:lnTo>
                <a:lnTo>
                  <a:pt x="1334121" y="1383357"/>
                </a:lnTo>
                <a:lnTo>
                  <a:pt x="1330227" y="1383357"/>
                </a:lnTo>
                <a:lnTo>
                  <a:pt x="1334121" y="1383357"/>
                </a:lnTo>
                <a:lnTo>
                  <a:pt x="1334121" y="1386655"/>
                </a:lnTo>
                <a:lnTo>
                  <a:pt x="1330227" y="1386655"/>
                </a:lnTo>
                <a:lnTo>
                  <a:pt x="1334121" y="1386655"/>
                </a:lnTo>
                <a:lnTo>
                  <a:pt x="1330227" y="1386655"/>
                </a:lnTo>
                <a:lnTo>
                  <a:pt x="1330227" y="1390228"/>
                </a:lnTo>
                <a:lnTo>
                  <a:pt x="1334121" y="1390228"/>
                </a:lnTo>
                <a:lnTo>
                  <a:pt x="1330227" y="1390228"/>
                </a:lnTo>
                <a:lnTo>
                  <a:pt x="1330227" y="1391327"/>
                </a:lnTo>
                <a:lnTo>
                  <a:pt x="1326632" y="1391327"/>
                </a:lnTo>
                <a:lnTo>
                  <a:pt x="1326632" y="1399571"/>
                </a:lnTo>
                <a:lnTo>
                  <a:pt x="1330227" y="1399571"/>
                </a:lnTo>
                <a:lnTo>
                  <a:pt x="1330227" y="1410013"/>
                </a:lnTo>
                <a:lnTo>
                  <a:pt x="1330227" y="1406441"/>
                </a:lnTo>
                <a:lnTo>
                  <a:pt x="1326632" y="1406441"/>
                </a:lnTo>
                <a:lnTo>
                  <a:pt x="1326632" y="1410013"/>
                </a:lnTo>
                <a:lnTo>
                  <a:pt x="1326632" y="1406441"/>
                </a:lnTo>
                <a:lnTo>
                  <a:pt x="1322738" y="1406441"/>
                </a:lnTo>
                <a:lnTo>
                  <a:pt x="1322738" y="1414685"/>
                </a:lnTo>
                <a:lnTo>
                  <a:pt x="1322738" y="1410013"/>
                </a:lnTo>
                <a:lnTo>
                  <a:pt x="1322738" y="1414685"/>
                </a:lnTo>
                <a:lnTo>
                  <a:pt x="1326632" y="1414685"/>
                </a:lnTo>
                <a:lnTo>
                  <a:pt x="1322738" y="1414685"/>
                </a:lnTo>
                <a:lnTo>
                  <a:pt x="1326632" y="1418257"/>
                </a:lnTo>
                <a:lnTo>
                  <a:pt x="1322738" y="1418257"/>
                </a:lnTo>
                <a:lnTo>
                  <a:pt x="1322738" y="1419357"/>
                </a:lnTo>
                <a:lnTo>
                  <a:pt x="1322738" y="1418257"/>
                </a:lnTo>
                <a:lnTo>
                  <a:pt x="1317646" y="1418257"/>
                </a:lnTo>
                <a:lnTo>
                  <a:pt x="1317646" y="1419357"/>
                </a:lnTo>
                <a:lnTo>
                  <a:pt x="1322738" y="1419357"/>
                </a:lnTo>
                <a:lnTo>
                  <a:pt x="1322738" y="1424028"/>
                </a:lnTo>
                <a:lnTo>
                  <a:pt x="1313752" y="1424028"/>
                </a:lnTo>
                <a:lnTo>
                  <a:pt x="1317646" y="1424028"/>
                </a:lnTo>
                <a:lnTo>
                  <a:pt x="1317646" y="1427601"/>
                </a:lnTo>
                <a:lnTo>
                  <a:pt x="1312554" y="1427601"/>
                </a:lnTo>
                <a:lnTo>
                  <a:pt x="1313752" y="1427601"/>
                </a:lnTo>
                <a:lnTo>
                  <a:pt x="1312554" y="1427601"/>
                </a:lnTo>
                <a:lnTo>
                  <a:pt x="1312554" y="1430898"/>
                </a:lnTo>
                <a:lnTo>
                  <a:pt x="1307462" y="1430898"/>
                </a:lnTo>
                <a:lnTo>
                  <a:pt x="1307462" y="1438043"/>
                </a:lnTo>
                <a:lnTo>
                  <a:pt x="1303568" y="1438043"/>
                </a:lnTo>
                <a:lnTo>
                  <a:pt x="1307462" y="1438043"/>
                </a:lnTo>
                <a:lnTo>
                  <a:pt x="1307462" y="1442715"/>
                </a:lnTo>
                <a:lnTo>
                  <a:pt x="1299974" y="1442715"/>
                </a:lnTo>
                <a:lnTo>
                  <a:pt x="1299974" y="1443814"/>
                </a:lnTo>
                <a:lnTo>
                  <a:pt x="1299974" y="1442715"/>
                </a:lnTo>
                <a:lnTo>
                  <a:pt x="1299974" y="1443814"/>
                </a:lnTo>
                <a:lnTo>
                  <a:pt x="1296080" y="1443814"/>
                </a:lnTo>
                <a:lnTo>
                  <a:pt x="1299974" y="1443814"/>
                </a:lnTo>
                <a:lnTo>
                  <a:pt x="1299974" y="1447112"/>
                </a:lnTo>
                <a:lnTo>
                  <a:pt x="1292186" y="1447112"/>
                </a:lnTo>
                <a:lnTo>
                  <a:pt x="1296080" y="1447112"/>
                </a:lnTo>
                <a:lnTo>
                  <a:pt x="1296080" y="1450684"/>
                </a:lnTo>
                <a:lnTo>
                  <a:pt x="1292186" y="1447112"/>
                </a:lnTo>
                <a:lnTo>
                  <a:pt x="1292186" y="1450684"/>
                </a:lnTo>
                <a:lnTo>
                  <a:pt x="1288592" y="1450684"/>
                </a:lnTo>
                <a:lnTo>
                  <a:pt x="1288592" y="1458928"/>
                </a:lnTo>
                <a:lnTo>
                  <a:pt x="1285896" y="1458928"/>
                </a:lnTo>
                <a:lnTo>
                  <a:pt x="1285896" y="1462226"/>
                </a:lnTo>
                <a:lnTo>
                  <a:pt x="1285896" y="1458928"/>
                </a:lnTo>
                <a:lnTo>
                  <a:pt x="1282002" y="1458928"/>
                </a:lnTo>
                <a:lnTo>
                  <a:pt x="1282002" y="1462226"/>
                </a:lnTo>
                <a:lnTo>
                  <a:pt x="1282002" y="1458928"/>
                </a:lnTo>
                <a:lnTo>
                  <a:pt x="1282002" y="1462226"/>
                </a:lnTo>
                <a:lnTo>
                  <a:pt x="1278408" y="1462226"/>
                </a:lnTo>
                <a:lnTo>
                  <a:pt x="1278408" y="1458928"/>
                </a:lnTo>
                <a:lnTo>
                  <a:pt x="1278408" y="1465798"/>
                </a:lnTo>
                <a:lnTo>
                  <a:pt x="1273316" y="1465798"/>
                </a:lnTo>
                <a:lnTo>
                  <a:pt x="1278408" y="1465798"/>
                </a:lnTo>
                <a:lnTo>
                  <a:pt x="1278408" y="1462226"/>
                </a:lnTo>
                <a:lnTo>
                  <a:pt x="1278408" y="1465798"/>
                </a:lnTo>
                <a:lnTo>
                  <a:pt x="1273316" y="1465798"/>
                </a:lnTo>
                <a:lnTo>
                  <a:pt x="1273316" y="1475142"/>
                </a:lnTo>
                <a:lnTo>
                  <a:pt x="1269422" y="1475142"/>
                </a:lnTo>
                <a:lnTo>
                  <a:pt x="1273316" y="1475142"/>
                </a:lnTo>
                <a:lnTo>
                  <a:pt x="1269422" y="1475142"/>
                </a:lnTo>
                <a:lnTo>
                  <a:pt x="1269422" y="1490256"/>
                </a:lnTo>
                <a:lnTo>
                  <a:pt x="1265528" y="1490256"/>
                </a:lnTo>
                <a:lnTo>
                  <a:pt x="1269422" y="1490256"/>
                </a:lnTo>
                <a:lnTo>
                  <a:pt x="1265528" y="1493828"/>
                </a:lnTo>
                <a:lnTo>
                  <a:pt x="1269422" y="1493828"/>
                </a:lnTo>
                <a:lnTo>
                  <a:pt x="1265528" y="1493828"/>
                </a:lnTo>
                <a:lnTo>
                  <a:pt x="1265528" y="1496027"/>
                </a:lnTo>
                <a:lnTo>
                  <a:pt x="1265528" y="1493828"/>
                </a:lnTo>
                <a:lnTo>
                  <a:pt x="1265528" y="1496027"/>
                </a:lnTo>
                <a:lnTo>
                  <a:pt x="1258039" y="1496027"/>
                </a:lnTo>
                <a:lnTo>
                  <a:pt x="1258039" y="1499599"/>
                </a:lnTo>
                <a:lnTo>
                  <a:pt x="1258039" y="1496027"/>
                </a:lnTo>
                <a:lnTo>
                  <a:pt x="1261933" y="1496027"/>
                </a:lnTo>
                <a:lnTo>
                  <a:pt x="1261933" y="1499599"/>
                </a:lnTo>
                <a:lnTo>
                  <a:pt x="1258039" y="1499599"/>
                </a:lnTo>
                <a:lnTo>
                  <a:pt x="1258039" y="1503171"/>
                </a:lnTo>
                <a:lnTo>
                  <a:pt x="1255344" y="1503171"/>
                </a:lnTo>
                <a:lnTo>
                  <a:pt x="1258039" y="1503171"/>
                </a:lnTo>
                <a:lnTo>
                  <a:pt x="1255344" y="1503171"/>
                </a:lnTo>
                <a:lnTo>
                  <a:pt x="1255344" y="1506469"/>
                </a:lnTo>
                <a:lnTo>
                  <a:pt x="1255344" y="1503171"/>
                </a:lnTo>
                <a:lnTo>
                  <a:pt x="1255344" y="1506469"/>
                </a:lnTo>
                <a:lnTo>
                  <a:pt x="1258039" y="1506469"/>
                </a:lnTo>
                <a:lnTo>
                  <a:pt x="1255344" y="1506469"/>
                </a:lnTo>
                <a:lnTo>
                  <a:pt x="1255344" y="1510042"/>
                </a:lnTo>
                <a:lnTo>
                  <a:pt x="1258039" y="1510042"/>
                </a:lnTo>
                <a:lnTo>
                  <a:pt x="1258039" y="1514713"/>
                </a:lnTo>
                <a:lnTo>
                  <a:pt x="1255344" y="1514713"/>
                </a:lnTo>
                <a:lnTo>
                  <a:pt x="1255344" y="1518286"/>
                </a:lnTo>
                <a:lnTo>
                  <a:pt x="1251749" y="1518286"/>
                </a:lnTo>
                <a:lnTo>
                  <a:pt x="1251749" y="1519385"/>
                </a:lnTo>
                <a:lnTo>
                  <a:pt x="1255344" y="1519385"/>
                </a:lnTo>
                <a:lnTo>
                  <a:pt x="1251749" y="1519385"/>
                </a:lnTo>
                <a:lnTo>
                  <a:pt x="1251749" y="1530927"/>
                </a:lnTo>
                <a:lnTo>
                  <a:pt x="1255344" y="1530927"/>
                </a:lnTo>
                <a:lnTo>
                  <a:pt x="1255344" y="1534499"/>
                </a:lnTo>
                <a:lnTo>
                  <a:pt x="1258039" y="1534499"/>
                </a:lnTo>
                <a:lnTo>
                  <a:pt x="1258039" y="1538071"/>
                </a:lnTo>
                <a:lnTo>
                  <a:pt x="1261933" y="1542743"/>
                </a:lnTo>
                <a:lnTo>
                  <a:pt x="1258039" y="1542743"/>
                </a:lnTo>
                <a:lnTo>
                  <a:pt x="1258039" y="1543842"/>
                </a:lnTo>
                <a:lnTo>
                  <a:pt x="1258039" y="1542743"/>
                </a:lnTo>
                <a:lnTo>
                  <a:pt x="1261933" y="1542743"/>
                </a:lnTo>
                <a:lnTo>
                  <a:pt x="1261933" y="1543842"/>
                </a:lnTo>
                <a:lnTo>
                  <a:pt x="1258039" y="1543842"/>
                </a:lnTo>
                <a:lnTo>
                  <a:pt x="1258039" y="1547415"/>
                </a:lnTo>
                <a:lnTo>
                  <a:pt x="1261933" y="1547415"/>
                </a:lnTo>
                <a:lnTo>
                  <a:pt x="1261933" y="1552086"/>
                </a:lnTo>
                <a:lnTo>
                  <a:pt x="1265528" y="1552086"/>
                </a:lnTo>
                <a:lnTo>
                  <a:pt x="1265528" y="1555384"/>
                </a:lnTo>
                <a:lnTo>
                  <a:pt x="1269422" y="1555384"/>
                </a:lnTo>
                <a:lnTo>
                  <a:pt x="1265528" y="1558956"/>
                </a:lnTo>
                <a:lnTo>
                  <a:pt x="1273316" y="1558956"/>
                </a:lnTo>
                <a:lnTo>
                  <a:pt x="1269422" y="1558956"/>
                </a:lnTo>
                <a:lnTo>
                  <a:pt x="1273316" y="1558956"/>
                </a:lnTo>
                <a:lnTo>
                  <a:pt x="1273316" y="1565827"/>
                </a:lnTo>
                <a:lnTo>
                  <a:pt x="1278408" y="1562529"/>
                </a:lnTo>
                <a:lnTo>
                  <a:pt x="1278408" y="1565827"/>
                </a:lnTo>
                <a:lnTo>
                  <a:pt x="1273316" y="1565827"/>
                </a:lnTo>
                <a:lnTo>
                  <a:pt x="1278408" y="1565827"/>
                </a:lnTo>
                <a:lnTo>
                  <a:pt x="1278408" y="1575170"/>
                </a:lnTo>
                <a:lnTo>
                  <a:pt x="1278408" y="1571597"/>
                </a:lnTo>
                <a:lnTo>
                  <a:pt x="1278408" y="1578742"/>
                </a:lnTo>
                <a:lnTo>
                  <a:pt x="1278408" y="1575170"/>
                </a:lnTo>
                <a:lnTo>
                  <a:pt x="1282002" y="1575170"/>
                </a:lnTo>
                <a:lnTo>
                  <a:pt x="1282002" y="1578742"/>
                </a:lnTo>
                <a:lnTo>
                  <a:pt x="1278408" y="1578742"/>
                </a:lnTo>
                <a:lnTo>
                  <a:pt x="1282002" y="1578742"/>
                </a:lnTo>
                <a:lnTo>
                  <a:pt x="1282002" y="1590284"/>
                </a:lnTo>
                <a:lnTo>
                  <a:pt x="1282002" y="1586712"/>
                </a:lnTo>
                <a:lnTo>
                  <a:pt x="1285896" y="1586712"/>
                </a:lnTo>
                <a:lnTo>
                  <a:pt x="1285896" y="1593856"/>
                </a:lnTo>
                <a:lnTo>
                  <a:pt x="1285896" y="1590284"/>
                </a:lnTo>
                <a:lnTo>
                  <a:pt x="1288592" y="1590284"/>
                </a:lnTo>
                <a:lnTo>
                  <a:pt x="1288592" y="1596055"/>
                </a:lnTo>
                <a:lnTo>
                  <a:pt x="1292186" y="1596055"/>
                </a:lnTo>
                <a:lnTo>
                  <a:pt x="1288592" y="1596055"/>
                </a:lnTo>
                <a:lnTo>
                  <a:pt x="1288592" y="1599627"/>
                </a:lnTo>
                <a:lnTo>
                  <a:pt x="1285896" y="1599627"/>
                </a:lnTo>
                <a:lnTo>
                  <a:pt x="1285896" y="1603200"/>
                </a:lnTo>
                <a:lnTo>
                  <a:pt x="1288592" y="1603200"/>
                </a:lnTo>
                <a:lnTo>
                  <a:pt x="1288592" y="1611169"/>
                </a:lnTo>
                <a:lnTo>
                  <a:pt x="1285896" y="1611169"/>
                </a:lnTo>
                <a:lnTo>
                  <a:pt x="1285896" y="1614741"/>
                </a:lnTo>
                <a:lnTo>
                  <a:pt x="1282002" y="1614741"/>
                </a:lnTo>
                <a:lnTo>
                  <a:pt x="1282002" y="1621612"/>
                </a:lnTo>
                <a:lnTo>
                  <a:pt x="1278408" y="1621612"/>
                </a:lnTo>
                <a:lnTo>
                  <a:pt x="1278408" y="1624085"/>
                </a:lnTo>
                <a:lnTo>
                  <a:pt x="1273316" y="1624085"/>
                </a:lnTo>
                <a:lnTo>
                  <a:pt x="1273316" y="1627657"/>
                </a:lnTo>
                <a:lnTo>
                  <a:pt x="1273316" y="1624085"/>
                </a:lnTo>
                <a:lnTo>
                  <a:pt x="1265528" y="1624085"/>
                </a:lnTo>
                <a:lnTo>
                  <a:pt x="1269422" y="1624085"/>
                </a:lnTo>
                <a:lnTo>
                  <a:pt x="1269422" y="1627657"/>
                </a:lnTo>
                <a:lnTo>
                  <a:pt x="1265528" y="1627657"/>
                </a:lnTo>
                <a:lnTo>
                  <a:pt x="1269422" y="1627657"/>
                </a:lnTo>
                <a:lnTo>
                  <a:pt x="1269422" y="1630955"/>
                </a:lnTo>
                <a:lnTo>
                  <a:pt x="1269422" y="1627657"/>
                </a:lnTo>
                <a:lnTo>
                  <a:pt x="1265528" y="1627657"/>
                </a:lnTo>
                <a:lnTo>
                  <a:pt x="1265528" y="1630955"/>
                </a:lnTo>
                <a:lnTo>
                  <a:pt x="1265528" y="1627657"/>
                </a:lnTo>
                <a:lnTo>
                  <a:pt x="1265528" y="1630955"/>
                </a:lnTo>
                <a:lnTo>
                  <a:pt x="1261933" y="1630955"/>
                </a:lnTo>
                <a:lnTo>
                  <a:pt x="1261933" y="1634527"/>
                </a:lnTo>
                <a:lnTo>
                  <a:pt x="1265528" y="1634527"/>
                </a:lnTo>
                <a:lnTo>
                  <a:pt x="1261933" y="1634527"/>
                </a:lnTo>
                <a:lnTo>
                  <a:pt x="1261933" y="1638100"/>
                </a:lnTo>
                <a:lnTo>
                  <a:pt x="1258039" y="1634527"/>
                </a:lnTo>
                <a:lnTo>
                  <a:pt x="1255344" y="1634527"/>
                </a:lnTo>
                <a:lnTo>
                  <a:pt x="1255344" y="1638100"/>
                </a:lnTo>
                <a:lnTo>
                  <a:pt x="1258039" y="1638100"/>
                </a:lnTo>
                <a:lnTo>
                  <a:pt x="1258039" y="1642771"/>
                </a:lnTo>
                <a:lnTo>
                  <a:pt x="1255344" y="1642771"/>
                </a:lnTo>
                <a:lnTo>
                  <a:pt x="1255344" y="1638100"/>
                </a:lnTo>
                <a:lnTo>
                  <a:pt x="1251749" y="1638100"/>
                </a:lnTo>
                <a:lnTo>
                  <a:pt x="1251749" y="1642771"/>
                </a:lnTo>
                <a:lnTo>
                  <a:pt x="1255344" y="1642771"/>
                </a:lnTo>
                <a:lnTo>
                  <a:pt x="1251749" y="1642771"/>
                </a:lnTo>
                <a:lnTo>
                  <a:pt x="1251749" y="1638100"/>
                </a:lnTo>
                <a:lnTo>
                  <a:pt x="1247855" y="1638100"/>
                </a:lnTo>
                <a:lnTo>
                  <a:pt x="1251749" y="1638100"/>
                </a:lnTo>
                <a:lnTo>
                  <a:pt x="1247855" y="1638100"/>
                </a:lnTo>
                <a:lnTo>
                  <a:pt x="1247855" y="1642771"/>
                </a:lnTo>
                <a:lnTo>
                  <a:pt x="1247855" y="1638100"/>
                </a:lnTo>
                <a:lnTo>
                  <a:pt x="1247855" y="1642771"/>
                </a:lnTo>
                <a:lnTo>
                  <a:pt x="1247855" y="1638100"/>
                </a:lnTo>
                <a:lnTo>
                  <a:pt x="1247855" y="1642771"/>
                </a:lnTo>
                <a:lnTo>
                  <a:pt x="1242763" y="1642771"/>
                </a:lnTo>
                <a:lnTo>
                  <a:pt x="1242763" y="1638100"/>
                </a:lnTo>
                <a:lnTo>
                  <a:pt x="1242763" y="1642771"/>
                </a:lnTo>
                <a:lnTo>
                  <a:pt x="1242763" y="1638100"/>
                </a:lnTo>
                <a:lnTo>
                  <a:pt x="1242763" y="1642771"/>
                </a:lnTo>
                <a:lnTo>
                  <a:pt x="1242763" y="1638100"/>
                </a:lnTo>
                <a:lnTo>
                  <a:pt x="1242763" y="1642771"/>
                </a:lnTo>
                <a:lnTo>
                  <a:pt x="1242763" y="1638100"/>
                </a:lnTo>
                <a:lnTo>
                  <a:pt x="1242763" y="1642771"/>
                </a:lnTo>
                <a:lnTo>
                  <a:pt x="1242763" y="1638100"/>
                </a:lnTo>
                <a:lnTo>
                  <a:pt x="1238869" y="1638100"/>
                </a:lnTo>
                <a:lnTo>
                  <a:pt x="1238869" y="1642771"/>
                </a:lnTo>
                <a:lnTo>
                  <a:pt x="1228985" y="1642771"/>
                </a:lnTo>
                <a:lnTo>
                  <a:pt x="1228985" y="1646069"/>
                </a:lnTo>
                <a:lnTo>
                  <a:pt x="1228985" y="1642771"/>
                </a:lnTo>
                <a:lnTo>
                  <a:pt x="1221197" y="1642771"/>
                </a:lnTo>
                <a:lnTo>
                  <a:pt x="1225091" y="1642771"/>
                </a:lnTo>
                <a:lnTo>
                  <a:pt x="1221197" y="1642771"/>
                </a:lnTo>
                <a:lnTo>
                  <a:pt x="1221197" y="1646069"/>
                </a:lnTo>
                <a:lnTo>
                  <a:pt x="1217303" y="1646069"/>
                </a:lnTo>
                <a:lnTo>
                  <a:pt x="1221197" y="1646069"/>
                </a:lnTo>
                <a:lnTo>
                  <a:pt x="1217303" y="1646069"/>
                </a:lnTo>
                <a:lnTo>
                  <a:pt x="1217303" y="1647443"/>
                </a:lnTo>
                <a:lnTo>
                  <a:pt x="1217303" y="1646069"/>
                </a:lnTo>
                <a:lnTo>
                  <a:pt x="1217303" y="1647443"/>
                </a:lnTo>
                <a:lnTo>
                  <a:pt x="1213708" y="1647443"/>
                </a:lnTo>
                <a:lnTo>
                  <a:pt x="1213708" y="1652115"/>
                </a:lnTo>
                <a:lnTo>
                  <a:pt x="1217303" y="1652115"/>
                </a:lnTo>
                <a:lnTo>
                  <a:pt x="1213708" y="1652115"/>
                </a:lnTo>
                <a:lnTo>
                  <a:pt x="1213708" y="1655412"/>
                </a:lnTo>
                <a:lnTo>
                  <a:pt x="1213708" y="1652115"/>
                </a:lnTo>
                <a:lnTo>
                  <a:pt x="1208616" y="1652115"/>
                </a:lnTo>
                <a:lnTo>
                  <a:pt x="1208616" y="1655412"/>
                </a:lnTo>
                <a:lnTo>
                  <a:pt x="1208616" y="1652115"/>
                </a:lnTo>
                <a:lnTo>
                  <a:pt x="1208616" y="1655412"/>
                </a:lnTo>
                <a:lnTo>
                  <a:pt x="1208616" y="1652115"/>
                </a:lnTo>
                <a:lnTo>
                  <a:pt x="1208616" y="1655412"/>
                </a:lnTo>
                <a:lnTo>
                  <a:pt x="1204722" y="1652115"/>
                </a:lnTo>
                <a:lnTo>
                  <a:pt x="1204722" y="1655412"/>
                </a:lnTo>
                <a:lnTo>
                  <a:pt x="1198432" y="1655412"/>
                </a:lnTo>
                <a:lnTo>
                  <a:pt x="1198432" y="1658985"/>
                </a:lnTo>
                <a:lnTo>
                  <a:pt x="1190944" y="1658985"/>
                </a:lnTo>
                <a:lnTo>
                  <a:pt x="1194538" y="1658985"/>
                </a:lnTo>
                <a:lnTo>
                  <a:pt x="1187050" y="1658985"/>
                </a:lnTo>
                <a:lnTo>
                  <a:pt x="1187050" y="1662557"/>
                </a:lnTo>
                <a:lnTo>
                  <a:pt x="1174470" y="1662557"/>
                </a:lnTo>
                <a:lnTo>
                  <a:pt x="1174470" y="1665855"/>
                </a:lnTo>
                <a:lnTo>
                  <a:pt x="1174470" y="1662557"/>
                </a:lnTo>
                <a:lnTo>
                  <a:pt x="1172972" y="1662557"/>
                </a:lnTo>
                <a:lnTo>
                  <a:pt x="1172972" y="1665855"/>
                </a:lnTo>
                <a:lnTo>
                  <a:pt x="1174470" y="1665855"/>
                </a:lnTo>
                <a:lnTo>
                  <a:pt x="1172972" y="1665855"/>
                </a:lnTo>
                <a:lnTo>
                  <a:pt x="1172972" y="1662557"/>
                </a:lnTo>
                <a:lnTo>
                  <a:pt x="1172972" y="1665855"/>
                </a:lnTo>
                <a:lnTo>
                  <a:pt x="1167880" y="1670526"/>
                </a:lnTo>
                <a:lnTo>
                  <a:pt x="1167880" y="1671626"/>
                </a:lnTo>
                <a:lnTo>
                  <a:pt x="1160391" y="1671626"/>
                </a:lnTo>
                <a:lnTo>
                  <a:pt x="1160391" y="1675198"/>
                </a:lnTo>
                <a:lnTo>
                  <a:pt x="1160391" y="1671626"/>
                </a:lnTo>
                <a:lnTo>
                  <a:pt x="1156498" y="1671626"/>
                </a:lnTo>
                <a:lnTo>
                  <a:pt x="1156498" y="1675198"/>
                </a:lnTo>
                <a:lnTo>
                  <a:pt x="1160391" y="1675198"/>
                </a:lnTo>
                <a:lnTo>
                  <a:pt x="1152903" y="1675198"/>
                </a:lnTo>
                <a:lnTo>
                  <a:pt x="1152903" y="1678770"/>
                </a:lnTo>
                <a:lnTo>
                  <a:pt x="1149009" y="1678770"/>
                </a:lnTo>
                <a:lnTo>
                  <a:pt x="1149009" y="1683442"/>
                </a:lnTo>
                <a:lnTo>
                  <a:pt x="1149009" y="1678770"/>
                </a:lnTo>
                <a:lnTo>
                  <a:pt x="1146313" y="1678770"/>
                </a:lnTo>
                <a:lnTo>
                  <a:pt x="1146313" y="1683442"/>
                </a:lnTo>
                <a:lnTo>
                  <a:pt x="1142719" y="1683442"/>
                </a:lnTo>
                <a:lnTo>
                  <a:pt x="1142719" y="1690312"/>
                </a:lnTo>
                <a:lnTo>
                  <a:pt x="1138825" y="1690312"/>
                </a:lnTo>
                <a:lnTo>
                  <a:pt x="1138825" y="1693885"/>
                </a:lnTo>
                <a:lnTo>
                  <a:pt x="1133733" y="1693885"/>
                </a:lnTo>
                <a:lnTo>
                  <a:pt x="1133733" y="1697457"/>
                </a:lnTo>
                <a:lnTo>
                  <a:pt x="1133733" y="1693885"/>
                </a:lnTo>
                <a:lnTo>
                  <a:pt x="1133733" y="1697457"/>
                </a:lnTo>
                <a:lnTo>
                  <a:pt x="1129839" y="1697457"/>
                </a:lnTo>
                <a:lnTo>
                  <a:pt x="1129839" y="1703228"/>
                </a:lnTo>
                <a:lnTo>
                  <a:pt x="1122351" y="1703228"/>
                </a:lnTo>
                <a:lnTo>
                  <a:pt x="1122351" y="1714770"/>
                </a:lnTo>
                <a:lnTo>
                  <a:pt x="1122351" y="1711197"/>
                </a:lnTo>
                <a:lnTo>
                  <a:pt x="1122351" y="1714770"/>
                </a:lnTo>
                <a:lnTo>
                  <a:pt x="1118457" y="1714770"/>
                </a:lnTo>
                <a:lnTo>
                  <a:pt x="1118457" y="1718342"/>
                </a:lnTo>
                <a:lnTo>
                  <a:pt x="1116061" y="1718342"/>
                </a:lnTo>
                <a:lnTo>
                  <a:pt x="1116061" y="1724113"/>
                </a:lnTo>
                <a:lnTo>
                  <a:pt x="1112167" y="1724113"/>
                </a:lnTo>
                <a:lnTo>
                  <a:pt x="1112167" y="1730983"/>
                </a:lnTo>
                <a:lnTo>
                  <a:pt x="1116061" y="1730983"/>
                </a:lnTo>
                <a:lnTo>
                  <a:pt x="1116061" y="1734555"/>
                </a:lnTo>
                <a:lnTo>
                  <a:pt x="1112167" y="1734555"/>
                </a:lnTo>
                <a:lnTo>
                  <a:pt x="1112167" y="1738128"/>
                </a:lnTo>
                <a:lnTo>
                  <a:pt x="1112167" y="1734555"/>
                </a:lnTo>
                <a:lnTo>
                  <a:pt x="1112167" y="1759013"/>
                </a:lnTo>
                <a:lnTo>
                  <a:pt x="1108273" y="1759013"/>
                </a:lnTo>
                <a:lnTo>
                  <a:pt x="1108273" y="1762585"/>
                </a:lnTo>
                <a:lnTo>
                  <a:pt x="1103181" y="1762585"/>
                </a:lnTo>
                <a:lnTo>
                  <a:pt x="1103181" y="1770555"/>
                </a:lnTo>
                <a:lnTo>
                  <a:pt x="1099586" y="1770555"/>
                </a:lnTo>
                <a:lnTo>
                  <a:pt x="1099586" y="1775226"/>
                </a:lnTo>
                <a:lnTo>
                  <a:pt x="1103181" y="1775226"/>
                </a:lnTo>
                <a:lnTo>
                  <a:pt x="1103181" y="1779898"/>
                </a:lnTo>
                <a:lnTo>
                  <a:pt x="1103181" y="1775226"/>
                </a:lnTo>
                <a:lnTo>
                  <a:pt x="1103181" y="1779898"/>
                </a:lnTo>
                <a:lnTo>
                  <a:pt x="1108273" y="1779898"/>
                </a:lnTo>
                <a:lnTo>
                  <a:pt x="1108273" y="1787043"/>
                </a:lnTo>
                <a:lnTo>
                  <a:pt x="1112167" y="1787043"/>
                </a:lnTo>
                <a:lnTo>
                  <a:pt x="1112167" y="1793913"/>
                </a:lnTo>
                <a:lnTo>
                  <a:pt x="1116061" y="1793913"/>
                </a:lnTo>
                <a:lnTo>
                  <a:pt x="1112167" y="1793913"/>
                </a:lnTo>
                <a:lnTo>
                  <a:pt x="1116061" y="1793913"/>
                </a:lnTo>
                <a:lnTo>
                  <a:pt x="1116061" y="1797485"/>
                </a:lnTo>
                <a:lnTo>
                  <a:pt x="1118457" y="1797485"/>
                </a:lnTo>
                <a:lnTo>
                  <a:pt x="1118457" y="1799684"/>
                </a:lnTo>
                <a:lnTo>
                  <a:pt x="1122351" y="1799684"/>
                </a:lnTo>
                <a:lnTo>
                  <a:pt x="1122351" y="1814798"/>
                </a:lnTo>
                <a:lnTo>
                  <a:pt x="1126245" y="1814798"/>
                </a:lnTo>
                <a:lnTo>
                  <a:pt x="1126245" y="1825240"/>
                </a:lnTo>
                <a:lnTo>
                  <a:pt x="1122351" y="1825240"/>
                </a:lnTo>
                <a:lnTo>
                  <a:pt x="1122351" y="1827714"/>
                </a:lnTo>
                <a:lnTo>
                  <a:pt x="1118457" y="1827714"/>
                </a:lnTo>
                <a:lnTo>
                  <a:pt x="1122351" y="1827714"/>
                </a:lnTo>
                <a:lnTo>
                  <a:pt x="1118457" y="1827714"/>
                </a:lnTo>
                <a:lnTo>
                  <a:pt x="1118457" y="1831011"/>
                </a:lnTo>
                <a:lnTo>
                  <a:pt x="1112167" y="1831011"/>
                </a:lnTo>
                <a:lnTo>
                  <a:pt x="1112167" y="1827714"/>
                </a:lnTo>
                <a:lnTo>
                  <a:pt x="1103181" y="1827714"/>
                </a:lnTo>
                <a:lnTo>
                  <a:pt x="1103181" y="1831011"/>
                </a:lnTo>
                <a:lnTo>
                  <a:pt x="1099586" y="1831011"/>
                </a:lnTo>
                <a:lnTo>
                  <a:pt x="1099586" y="1827714"/>
                </a:lnTo>
                <a:lnTo>
                  <a:pt x="1091798" y="1827714"/>
                </a:lnTo>
                <a:lnTo>
                  <a:pt x="1091798" y="1831011"/>
                </a:lnTo>
                <a:lnTo>
                  <a:pt x="1085508" y="1831011"/>
                </a:lnTo>
                <a:lnTo>
                  <a:pt x="1085508" y="1839255"/>
                </a:lnTo>
                <a:lnTo>
                  <a:pt x="1081914" y="1839255"/>
                </a:lnTo>
                <a:lnTo>
                  <a:pt x="1081914" y="1842828"/>
                </a:lnTo>
                <a:lnTo>
                  <a:pt x="1081914" y="1839255"/>
                </a:lnTo>
                <a:lnTo>
                  <a:pt x="1069034" y="1839255"/>
                </a:lnTo>
                <a:lnTo>
                  <a:pt x="1069034" y="1834584"/>
                </a:lnTo>
                <a:lnTo>
                  <a:pt x="1063942" y="1834584"/>
                </a:lnTo>
                <a:lnTo>
                  <a:pt x="1063942" y="1839255"/>
                </a:lnTo>
                <a:lnTo>
                  <a:pt x="1063942" y="1834584"/>
                </a:lnTo>
                <a:lnTo>
                  <a:pt x="1058850" y="1834584"/>
                </a:lnTo>
                <a:lnTo>
                  <a:pt x="1058850" y="1831011"/>
                </a:lnTo>
                <a:lnTo>
                  <a:pt x="1058850" y="1839255"/>
                </a:lnTo>
                <a:lnTo>
                  <a:pt x="1063942" y="1839255"/>
                </a:lnTo>
                <a:lnTo>
                  <a:pt x="1063942" y="1846125"/>
                </a:lnTo>
                <a:lnTo>
                  <a:pt x="1065140" y="1846125"/>
                </a:lnTo>
                <a:lnTo>
                  <a:pt x="1065140" y="1859041"/>
                </a:lnTo>
                <a:lnTo>
                  <a:pt x="1069034" y="1859041"/>
                </a:lnTo>
                <a:lnTo>
                  <a:pt x="1069034" y="1862614"/>
                </a:lnTo>
                <a:lnTo>
                  <a:pt x="1065140" y="1862614"/>
                </a:lnTo>
                <a:lnTo>
                  <a:pt x="1065140" y="1870583"/>
                </a:lnTo>
                <a:lnTo>
                  <a:pt x="1063942" y="1874155"/>
                </a:lnTo>
                <a:lnTo>
                  <a:pt x="1063942" y="1877728"/>
                </a:lnTo>
                <a:lnTo>
                  <a:pt x="1047467" y="1877728"/>
                </a:lnTo>
                <a:lnTo>
                  <a:pt x="1047467" y="1874155"/>
                </a:lnTo>
                <a:lnTo>
                  <a:pt x="1038781" y="1874155"/>
                </a:lnTo>
                <a:lnTo>
                  <a:pt x="1038781" y="1870583"/>
                </a:lnTo>
                <a:lnTo>
                  <a:pt x="1034887" y="1870583"/>
                </a:lnTo>
                <a:lnTo>
                  <a:pt x="1033689" y="1865911"/>
                </a:lnTo>
                <a:lnTo>
                  <a:pt x="1034887" y="1862614"/>
                </a:lnTo>
                <a:lnTo>
                  <a:pt x="1034887" y="1855469"/>
                </a:lnTo>
                <a:lnTo>
                  <a:pt x="1028597" y="1855469"/>
                </a:lnTo>
                <a:lnTo>
                  <a:pt x="1028597" y="1852171"/>
                </a:lnTo>
                <a:lnTo>
                  <a:pt x="1024703" y="1852171"/>
                </a:lnTo>
                <a:lnTo>
                  <a:pt x="1020809" y="1849698"/>
                </a:lnTo>
                <a:lnTo>
                  <a:pt x="1017215" y="1846104"/>
                </a:lnTo>
                <a:lnTo>
                  <a:pt x="1013321" y="1846104"/>
                </a:lnTo>
                <a:lnTo>
                  <a:pt x="1009427" y="1842828"/>
                </a:lnTo>
                <a:lnTo>
                  <a:pt x="1007030" y="1842828"/>
                </a:lnTo>
                <a:lnTo>
                  <a:pt x="1007030" y="1839255"/>
                </a:lnTo>
                <a:lnTo>
                  <a:pt x="1003136" y="1834584"/>
                </a:lnTo>
                <a:lnTo>
                  <a:pt x="999243" y="1834584"/>
                </a:lnTo>
                <a:lnTo>
                  <a:pt x="999243" y="1831011"/>
                </a:lnTo>
                <a:lnTo>
                  <a:pt x="980372" y="1831011"/>
                </a:lnTo>
                <a:lnTo>
                  <a:pt x="980372" y="1827714"/>
                </a:lnTo>
                <a:lnTo>
                  <a:pt x="976478" y="1827714"/>
                </a:lnTo>
                <a:lnTo>
                  <a:pt x="972584" y="1831011"/>
                </a:lnTo>
                <a:lnTo>
                  <a:pt x="956110" y="1831011"/>
                </a:lnTo>
                <a:lnTo>
                  <a:pt x="952515" y="1827714"/>
                </a:lnTo>
                <a:lnTo>
                  <a:pt x="942331" y="1827714"/>
                </a:lnTo>
                <a:lnTo>
                  <a:pt x="942331" y="1825240"/>
                </a:lnTo>
                <a:lnTo>
                  <a:pt x="934543" y="1825240"/>
                </a:lnTo>
                <a:lnTo>
                  <a:pt x="934543" y="1821943"/>
                </a:lnTo>
                <a:lnTo>
                  <a:pt x="929751" y="1821943"/>
                </a:lnTo>
                <a:lnTo>
                  <a:pt x="925857" y="1818370"/>
                </a:lnTo>
                <a:lnTo>
                  <a:pt x="925857" y="1821943"/>
                </a:lnTo>
                <a:lnTo>
                  <a:pt x="924659" y="1821943"/>
                </a:lnTo>
                <a:lnTo>
                  <a:pt x="924659" y="1818370"/>
                </a:lnTo>
                <a:lnTo>
                  <a:pt x="904290" y="1818370"/>
                </a:lnTo>
                <a:lnTo>
                  <a:pt x="899198" y="1821943"/>
                </a:lnTo>
                <a:lnTo>
                  <a:pt x="898000" y="1825240"/>
                </a:lnTo>
                <a:lnTo>
                  <a:pt x="898000" y="1827714"/>
                </a:lnTo>
                <a:lnTo>
                  <a:pt x="894106" y="1827714"/>
                </a:lnTo>
                <a:lnTo>
                  <a:pt x="894106" y="1842828"/>
                </a:lnTo>
                <a:lnTo>
                  <a:pt x="889014" y="1842828"/>
                </a:lnTo>
                <a:lnTo>
                  <a:pt x="889014" y="1849698"/>
                </a:lnTo>
                <a:lnTo>
                  <a:pt x="877632" y="1849698"/>
                </a:lnTo>
                <a:lnTo>
                  <a:pt x="877632" y="1852171"/>
                </a:lnTo>
                <a:lnTo>
                  <a:pt x="873738" y="1852171"/>
                </a:lnTo>
                <a:lnTo>
                  <a:pt x="873738" y="1865911"/>
                </a:lnTo>
                <a:lnTo>
                  <a:pt x="870144" y="1865911"/>
                </a:lnTo>
                <a:lnTo>
                  <a:pt x="870144" y="1887071"/>
                </a:lnTo>
                <a:lnTo>
                  <a:pt x="873738" y="1887071"/>
                </a:lnTo>
                <a:lnTo>
                  <a:pt x="873738" y="1890369"/>
                </a:lnTo>
                <a:lnTo>
                  <a:pt x="877632" y="1893941"/>
                </a:lnTo>
                <a:lnTo>
                  <a:pt x="881526" y="1898613"/>
                </a:lnTo>
                <a:lnTo>
                  <a:pt x="885120" y="1902207"/>
                </a:lnTo>
                <a:lnTo>
                  <a:pt x="889014" y="1902207"/>
                </a:lnTo>
                <a:lnTo>
                  <a:pt x="889014" y="1914826"/>
                </a:lnTo>
                <a:lnTo>
                  <a:pt x="885120" y="1914826"/>
                </a:lnTo>
                <a:lnTo>
                  <a:pt x="885120" y="1921971"/>
                </a:lnTo>
                <a:lnTo>
                  <a:pt x="889014" y="1921971"/>
                </a:lnTo>
                <a:lnTo>
                  <a:pt x="889014" y="1925269"/>
                </a:lnTo>
                <a:lnTo>
                  <a:pt x="894106" y="1927742"/>
                </a:lnTo>
                <a:lnTo>
                  <a:pt x="894106" y="1931314"/>
                </a:lnTo>
                <a:lnTo>
                  <a:pt x="894106" y="1927742"/>
                </a:lnTo>
                <a:lnTo>
                  <a:pt x="898000" y="1931314"/>
                </a:lnTo>
                <a:lnTo>
                  <a:pt x="904290" y="1931314"/>
                </a:lnTo>
                <a:lnTo>
                  <a:pt x="904290" y="1939284"/>
                </a:lnTo>
                <a:lnTo>
                  <a:pt x="899198" y="1939284"/>
                </a:lnTo>
                <a:lnTo>
                  <a:pt x="898000" y="1942856"/>
                </a:lnTo>
                <a:lnTo>
                  <a:pt x="894106" y="1942856"/>
                </a:lnTo>
                <a:lnTo>
                  <a:pt x="894106" y="1946428"/>
                </a:lnTo>
                <a:lnTo>
                  <a:pt x="889014" y="1946428"/>
                </a:lnTo>
                <a:lnTo>
                  <a:pt x="889014" y="1949726"/>
                </a:lnTo>
                <a:lnTo>
                  <a:pt x="885120" y="1953299"/>
                </a:lnTo>
                <a:lnTo>
                  <a:pt x="885120" y="1955497"/>
                </a:lnTo>
                <a:lnTo>
                  <a:pt x="881526" y="1959091"/>
                </a:lnTo>
                <a:lnTo>
                  <a:pt x="881526" y="1970611"/>
                </a:lnTo>
                <a:lnTo>
                  <a:pt x="877632" y="1970611"/>
                </a:lnTo>
                <a:lnTo>
                  <a:pt x="877632" y="1974184"/>
                </a:lnTo>
                <a:lnTo>
                  <a:pt x="873738" y="1977756"/>
                </a:lnTo>
                <a:lnTo>
                  <a:pt x="873738" y="1979954"/>
                </a:lnTo>
                <a:lnTo>
                  <a:pt x="859960" y="1979954"/>
                </a:lnTo>
                <a:lnTo>
                  <a:pt x="859960" y="1983527"/>
                </a:lnTo>
                <a:lnTo>
                  <a:pt x="854868" y="1983527"/>
                </a:lnTo>
                <a:lnTo>
                  <a:pt x="850974" y="1987099"/>
                </a:lnTo>
                <a:lnTo>
                  <a:pt x="847080" y="1987099"/>
                </a:lnTo>
                <a:lnTo>
                  <a:pt x="843485" y="1990397"/>
                </a:lnTo>
                <a:lnTo>
                  <a:pt x="840789" y="1990397"/>
                </a:lnTo>
                <a:lnTo>
                  <a:pt x="840789" y="1993969"/>
                </a:lnTo>
                <a:lnTo>
                  <a:pt x="833301" y="1993969"/>
                </a:lnTo>
                <a:lnTo>
                  <a:pt x="833301" y="1998641"/>
                </a:lnTo>
                <a:lnTo>
                  <a:pt x="843485" y="1998641"/>
                </a:lnTo>
                <a:lnTo>
                  <a:pt x="847080" y="1993969"/>
                </a:lnTo>
                <a:lnTo>
                  <a:pt x="847080" y="1998641"/>
                </a:lnTo>
                <a:lnTo>
                  <a:pt x="850974" y="1998641"/>
                </a:lnTo>
                <a:lnTo>
                  <a:pt x="850974" y="1993969"/>
                </a:lnTo>
                <a:lnTo>
                  <a:pt x="854868" y="1990397"/>
                </a:lnTo>
                <a:lnTo>
                  <a:pt x="854868" y="2002213"/>
                </a:lnTo>
                <a:lnTo>
                  <a:pt x="859960" y="2005511"/>
                </a:lnTo>
                <a:lnTo>
                  <a:pt x="863554" y="2005511"/>
                </a:lnTo>
                <a:lnTo>
                  <a:pt x="867448" y="2007984"/>
                </a:lnTo>
                <a:lnTo>
                  <a:pt x="840789" y="2007984"/>
                </a:lnTo>
                <a:lnTo>
                  <a:pt x="840789" y="2005511"/>
                </a:lnTo>
                <a:lnTo>
                  <a:pt x="824315" y="2005511"/>
                </a:lnTo>
                <a:lnTo>
                  <a:pt x="824315" y="2007984"/>
                </a:lnTo>
                <a:lnTo>
                  <a:pt x="810537" y="2007984"/>
                </a:lnTo>
                <a:lnTo>
                  <a:pt x="810537" y="2011557"/>
                </a:lnTo>
                <a:lnTo>
                  <a:pt x="806643" y="2011557"/>
                </a:lnTo>
                <a:lnTo>
                  <a:pt x="802749" y="2007984"/>
                </a:lnTo>
                <a:lnTo>
                  <a:pt x="798855" y="2005511"/>
                </a:lnTo>
                <a:lnTo>
                  <a:pt x="790168" y="2005511"/>
                </a:lnTo>
                <a:lnTo>
                  <a:pt x="790168" y="2007984"/>
                </a:lnTo>
                <a:lnTo>
                  <a:pt x="785076" y="2007984"/>
                </a:lnTo>
                <a:lnTo>
                  <a:pt x="785076" y="2005511"/>
                </a:lnTo>
                <a:lnTo>
                  <a:pt x="779984" y="2005511"/>
                </a:lnTo>
                <a:cubicBezTo>
                  <a:pt x="774293" y="1999740"/>
                  <a:pt x="765008" y="2000839"/>
                  <a:pt x="759616" y="1993969"/>
                </a:cubicBezTo>
                <a:lnTo>
                  <a:pt x="759616" y="1990397"/>
                </a:lnTo>
                <a:lnTo>
                  <a:pt x="758418" y="1990397"/>
                </a:lnTo>
                <a:lnTo>
                  <a:pt x="758418" y="1993969"/>
                </a:lnTo>
                <a:lnTo>
                  <a:pt x="758418" y="1990397"/>
                </a:lnTo>
                <a:lnTo>
                  <a:pt x="754524" y="1990397"/>
                </a:lnTo>
                <a:lnTo>
                  <a:pt x="750929" y="1987099"/>
                </a:lnTo>
                <a:lnTo>
                  <a:pt x="741943" y="1987099"/>
                </a:lnTo>
                <a:lnTo>
                  <a:pt x="741943" y="1990397"/>
                </a:lnTo>
                <a:lnTo>
                  <a:pt x="734455" y="1990397"/>
                </a:lnTo>
                <a:lnTo>
                  <a:pt x="734455" y="1993969"/>
                </a:lnTo>
                <a:lnTo>
                  <a:pt x="727865" y="1993969"/>
                </a:lnTo>
                <a:lnTo>
                  <a:pt x="727865" y="1998641"/>
                </a:lnTo>
                <a:lnTo>
                  <a:pt x="724271" y="1998641"/>
                </a:lnTo>
                <a:lnTo>
                  <a:pt x="724271" y="2002213"/>
                </a:lnTo>
                <a:lnTo>
                  <a:pt x="720377" y="2005511"/>
                </a:lnTo>
                <a:lnTo>
                  <a:pt x="720377" y="2014854"/>
                </a:lnTo>
                <a:lnTo>
                  <a:pt x="715285" y="2014854"/>
                </a:lnTo>
                <a:lnTo>
                  <a:pt x="715285" y="2026671"/>
                </a:lnTo>
                <a:lnTo>
                  <a:pt x="711391" y="2026671"/>
                </a:lnTo>
                <a:lnTo>
                  <a:pt x="711391" y="2029969"/>
                </a:lnTo>
                <a:lnTo>
                  <a:pt x="707797" y="2029969"/>
                </a:lnTo>
                <a:lnTo>
                  <a:pt x="707797" y="2031343"/>
                </a:lnTo>
                <a:lnTo>
                  <a:pt x="701506" y="2031343"/>
                </a:lnTo>
                <a:lnTo>
                  <a:pt x="701506" y="2029969"/>
                </a:lnTo>
                <a:lnTo>
                  <a:pt x="697613" y="2029969"/>
                </a:lnTo>
                <a:lnTo>
                  <a:pt x="697613" y="2026671"/>
                </a:lnTo>
                <a:lnTo>
                  <a:pt x="689825" y="2026671"/>
                </a:lnTo>
                <a:lnTo>
                  <a:pt x="689825" y="2029969"/>
                </a:lnTo>
                <a:lnTo>
                  <a:pt x="681138" y="2029969"/>
                </a:lnTo>
                <a:lnTo>
                  <a:pt x="681138" y="2026671"/>
                </a:lnTo>
                <a:lnTo>
                  <a:pt x="676046" y="2026671"/>
                </a:lnTo>
                <a:lnTo>
                  <a:pt x="676046" y="2029969"/>
                </a:lnTo>
                <a:lnTo>
                  <a:pt x="667060" y="2029969"/>
                </a:lnTo>
                <a:lnTo>
                  <a:pt x="667060" y="2034640"/>
                </a:lnTo>
                <a:lnTo>
                  <a:pt x="650586" y="2034640"/>
                </a:lnTo>
                <a:lnTo>
                  <a:pt x="650586" y="2039312"/>
                </a:lnTo>
                <a:lnTo>
                  <a:pt x="655678" y="2039312"/>
                </a:lnTo>
                <a:lnTo>
                  <a:pt x="650586" y="2039312"/>
                </a:lnTo>
                <a:lnTo>
                  <a:pt x="655678" y="2039312"/>
                </a:lnTo>
                <a:lnTo>
                  <a:pt x="655678" y="2042884"/>
                </a:lnTo>
                <a:lnTo>
                  <a:pt x="650586" y="2042884"/>
                </a:lnTo>
                <a:lnTo>
                  <a:pt x="650586" y="2049754"/>
                </a:lnTo>
                <a:lnTo>
                  <a:pt x="646692" y="2049754"/>
                </a:lnTo>
                <a:lnTo>
                  <a:pt x="646692" y="2053327"/>
                </a:lnTo>
                <a:lnTo>
                  <a:pt x="645494" y="2053327"/>
                </a:lnTo>
                <a:lnTo>
                  <a:pt x="645494" y="2055800"/>
                </a:lnTo>
                <a:lnTo>
                  <a:pt x="640402" y="2059098"/>
                </a:lnTo>
                <a:lnTo>
                  <a:pt x="636807" y="2059098"/>
                </a:lnTo>
                <a:lnTo>
                  <a:pt x="636807" y="2070914"/>
                </a:lnTo>
                <a:lnTo>
                  <a:pt x="640402" y="2070914"/>
                </a:lnTo>
                <a:lnTo>
                  <a:pt x="640402" y="2074212"/>
                </a:lnTo>
                <a:lnTo>
                  <a:pt x="636807" y="2074212"/>
                </a:lnTo>
                <a:lnTo>
                  <a:pt x="636807" y="2083555"/>
                </a:lnTo>
                <a:lnTo>
                  <a:pt x="640402" y="2083555"/>
                </a:lnTo>
                <a:lnTo>
                  <a:pt x="640402" y="2087128"/>
                </a:lnTo>
                <a:lnTo>
                  <a:pt x="645494" y="2087128"/>
                </a:lnTo>
                <a:lnTo>
                  <a:pt x="645494" y="2090700"/>
                </a:lnTo>
                <a:lnTo>
                  <a:pt x="655678" y="2090700"/>
                </a:lnTo>
                <a:lnTo>
                  <a:pt x="655678" y="2102242"/>
                </a:lnTo>
                <a:lnTo>
                  <a:pt x="650586" y="2102242"/>
                </a:lnTo>
                <a:lnTo>
                  <a:pt x="650586" y="2105814"/>
                </a:lnTo>
                <a:lnTo>
                  <a:pt x="650586" y="2102242"/>
                </a:lnTo>
                <a:lnTo>
                  <a:pt x="646692" y="2105814"/>
                </a:lnTo>
                <a:lnTo>
                  <a:pt x="632913" y="2105814"/>
                </a:lnTo>
                <a:lnTo>
                  <a:pt x="632913" y="2108013"/>
                </a:lnTo>
                <a:lnTo>
                  <a:pt x="625425" y="2108013"/>
                </a:lnTo>
                <a:lnTo>
                  <a:pt x="625425" y="2111585"/>
                </a:lnTo>
                <a:lnTo>
                  <a:pt x="620333" y="2111585"/>
                </a:lnTo>
                <a:lnTo>
                  <a:pt x="620333" y="2108013"/>
                </a:lnTo>
                <a:lnTo>
                  <a:pt x="618835" y="2108013"/>
                </a:lnTo>
                <a:lnTo>
                  <a:pt x="618835" y="2105814"/>
                </a:lnTo>
                <a:lnTo>
                  <a:pt x="615241" y="2105814"/>
                </a:lnTo>
                <a:lnTo>
                  <a:pt x="615241" y="2098669"/>
                </a:lnTo>
                <a:lnTo>
                  <a:pt x="606255" y="2098669"/>
                </a:lnTo>
                <a:lnTo>
                  <a:pt x="606255" y="2093998"/>
                </a:lnTo>
                <a:lnTo>
                  <a:pt x="594873" y="2093998"/>
                </a:lnTo>
                <a:lnTo>
                  <a:pt x="594873" y="2098669"/>
                </a:lnTo>
                <a:lnTo>
                  <a:pt x="584688" y="2098669"/>
                </a:lnTo>
                <a:lnTo>
                  <a:pt x="584688" y="2102242"/>
                </a:lnTo>
                <a:lnTo>
                  <a:pt x="580795" y="2105814"/>
                </a:lnTo>
                <a:lnTo>
                  <a:pt x="580795" y="2111585"/>
                </a:lnTo>
                <a:lnTo>
                  <a:pt x="575702" y="2111585"/>
                </a:lnTo>
                <a:lnTo>
                  <a:pt x="580795" y="2111585"/>
                </a:lnTo>
                <a:lnTo>
                  <a:pt x="575702" y="2111585"/>
                </a:lnTo>
                <a:lnTo>
                  <a:pt x="575702" y="2114883"/>
                </a:lnTo>
                <a:lnTo>
                  <a:pt x="572108" y="2114883"/>
                </a:lnTo>
                <a:lnTo>
                  <a:pt x="572108" y="2118455"/>
                </a:lnTo>
                <a:lnTo>
                  <a:pt x="558030" y="2118455"/>
                </a:lnTo>
                <a:lnTo>
                  <a:pt x="558030" y="2126699"/>
                </a:lnTo>
                <a:lnTo>
                  <a:pt x="561924" y="2126699"/>
                </a:lnTo>
                <a:lnTo>
                  <a:pt x="561924" y="2131371"/>
                </a:lnTo>
                <a:lnTo>
                  <a:pt x="558030" y="2131371"/>
                </a:lnTo>
                <a:lnTo>
                  <a:pt x="558030" y="2142912"/>
                </a:lnTo>
                <a:lnTo>
                  <a:pt x="554136" y="2142912"/>
                </a:lnTo>
                <a:lnTo>
                  <a:pt x="554136" y="2146485"/>
                </a:lnTo>
                <a:lnTo>
                  <a:pt x="550542" y="2146485"/>
                </a:lnTo>
                <a:lnTo>
                  <a:pt x="550542" y="2153355"/>
                </a:lnTo>
                <a:lnTo>
                  <a:pt x="545450" y="2153355"/>
                </a:lnTo>
                <a:lnTo>
                  <a:pt x="545450" y="2158027"/>
                </a:lnTo>
                <a:lnTo>
                  <a:pt x="536464" y="2158027"/>
                </a:lnTo>
                <a:lnTo>
                  <a:pt x="536464" y="2159126"/>
                </a:lnTo>
                <a:lnTo>
                  <a:pt x="527777" y="2159126"/>
                </a:lnTo>
                <a:lnTo>
                  <a:pt x="527777" y="2162698"/>
                </a:lnTo>
                <a:lnTo>
                  <a:pt x="523883" y="2162698"/>
                </a:lnTo>
                <a:lnTo>
                  <a:pt x="523883" y="2167370"/>
                </a:lnTo>
                <a:lnTo>
                  <a:pt x="519989" y="2167370"/>
                </a:lnTo>
                <a:lnTo>
                  <a:pt x="519989" y="2170942"/>
                </a:lnTo>
                <a:lnTo>
                  <a:pt x="519989" y="2167370"/>
                </a:lnTo>
                <a:lnTo>
                  <a:pt x="519989" y="2170942"/>
                </a:lnTo>
                <a:lnTo>
                  <a:pt x="516095" y="2170942"/>
                </a:lnTo>
                <a:lnTo>
                  <a:pt x="516095" y="2174240"/>
                </a:lnTo>
                <a:lnTo>
                  <a:pt x="516095" y="2170942"/>
                </a:lnTo>
                <a:lnTo>
                  <a:pt x="511303" y="2170942"/>
                </a:lnTo>
                <a:lnTo>
                  <a:pt x="511303" y="2167370"/>
                </a:lnTo>
                <a:lnTo>
                  <a:pt x="507409" y="2167370"/>
                </a:lnTo>
                <a:lnTo>
                  <a:pt x="507409" y="2158027"/>
                </a:lnTo>
                <a:lnTo>
                  <a:pt x="506211" y="2158027"/>
                </a:lnTo>
                <a:lnTo>
                  <a:pt x="507409" y="2158027"/>
                </a:lnTo>
                <a:lnTo>
                  <a:pt x="507409" y="2153355"/>
                </a:lnTo>
                <a:lnTo>
                  <a:pt x="506211" y="2153355"/>
                </a:lnTo>
                <a:lnTo>
                  <a:pt x="506211" y="2149783"/>
                </a:lnTo>
                <a:lnTo>
                  <a:pt x="507409" y="2149783"/>
                </a:lnTo>
                <a:lnTo>
                  <a:pt x="507409" y="2118455"/>
                </a:lnTo>
                <a:lnTo>
                  <a:pt x="511303" y="2118455"/>
                </a:lnTo>
                <a:lnTo>
                  <a:pt x="511303" y="2111585"/>
                </a:lnTo>
                <a:lnTo>
                  <a:pt x="507409" y="2108013"/>
                </a:lnTo>
                <a:lnTo>
                  <a:pt x="511303" y="2105814"/>
                </a:lnTo>
                <a:lnTo>
                  <a:pt x="511303" y="2102242"/>
                </a:lnTo>
                <a:lnTo>
                  <a:pt x="516095" y="2102242"/>
                </a:lnTo>
                <a:lnTo>
                  <a:pt x="516095" y="2090700"/>
                </a:lnTo>
                <a:lnTo>
                  <a:pt x="511303" y="2090700"/>
                </a:lnTo>
                <a:lnTo>
                  <a:pt x="511303" y="2087128"/>
                </a:lnTo>
                <a:lnTo>
                  <a:pt x="507409" y="2083555"/>
                </a:lnTo>
                <a:lnTo>
                  <a:pt x="507409" y="2077784"/>
                </a:lnTo>
                <a:lnTo>
                  <a:pt x="506211" y="2077784"/>
                </a:lnTo>
                <a:lnTo>
                  <a:pt x="506211" y="2074212"/>
                </a:lnTo>
                <a:lnTo>
                  <a:pt x="516095" y="2074212"/>
                </a:lnTo>
                <a:lnTo>
                  <a:pt x="516095" y="2070914"/>
                </a:lnTo>
                <a:lnTo>
                  <a:pt x="516095" y="2074212"/>
                </a:lnTo>
                <a:lnTo>
                  <a:pt x="516095" y="2070914"/>
                </a:lnTo>
                <a:lnTo>
                  <a:pt x="523883" y="2070914"/>
                </a:lnTo>
                <a:lnTo>
                  <a:pt x="523883" y="2053327"/>
                </a:lnTo>
                <a:lnTo>
                  <a:pt x="519989" y="2053327"/>
                </a:lnTo>
                <a:lnTo>
                  <a:pt x="519989" y="2042884"/>
                </a:lnTo>
                <a:lnTo>
                  <a:pt x="516095" y="2042884"/>
                </a:lnTo>
                <a:lnTo>
                  <a:pt x="516095" y="2034640"/>
                </a:lnTo>
                <a:lnTo>
                  <a:pt x="519989" y="2034640"/>
                </a:lnTo>
                <a:lnTo>
                  <a:pt x="519989" y="2029969"/>
                </a:lnTo>
                <a:lnTo>
                  <a:pt x="516095" y="2029969"/>
                </a:lnTo>
                <a:lnTo>
                  <a:pt x="519989" y="2029969"/>
                </a:lnTo>
                <a:lnTo>
                  <a:pt x="519989" y="2026671"/>
                </a:lnTo>
                <a:lnTo>
                  <a:pt x="516095" y="2026671"/>
                </a:lnTo>
                <a:lnTo>
                  <a:pt x="516095" y="2021999"/>
                </a:lnTo>
                <a:lnTo>
                  <a:pt x="511303" y="2018427"/>
                </a:lnTo>
                <a:lnTo>
                  <a:pt x="519989" y="2018427"/>
                </a:lnTo>
                <a:lnTo>
                  <a:pt x="519989" y="2011557"/>
                </a:lnTo>
                <a:lnTo>
                  <a:pt x="537662" y="2011557"/>
                </a:lnTo>
                <a:lnTo>
                  <a:pt x="537662" y="2007984"/>
                </a:lnTo>
                <a:lnTo>
                  <a:pt x="541556" y="2007984"/>
                </a:lnTo>
                <a:lnTo>
                  <a:pt x="541556" y="1993969"/>
                </a:lnTo>
                <a:lnTo>
                  <a:pt x="545450" y="1993969"/>
                </a:lnTo>
                <a:lnTo>
                  <a:pt x="545450" y="1983527"/>
                </a:lnTo>
                <a:lnTo>
                  <a:pt x="541556" y="1983527"/>
                </a:lnTo>
                <a:lnTo>
                  <a:pt x="541556" y="1977756"/>
                </a:lnTo>
                <a:lnTo>
                  <a:pt x="537662" y="1977756"/>
                </a:lnTo>
                <a:lnTo>
                  <a:pt x="537662" y="1974184"/>
                </a:lnTo>
                <a:lnTo>
                  <a:pt x="536464" y="1974184"/>
                </a:lnTo>
                <a:lnTo>
                  <a:pt x="536464" y="1977756"/>
                </a:lnTo>
                <a:lnTo>
                  <a:pt x="527777" y="1977756"/>
                </a:lnTo>
                <a:lnTo>
                  <a:pt x="527777" y="1979954"/>
                </a:lnTo>
                <a:lnTo>
                  <a:pt x="519989" y="1979954"/>
                </a:lnTo>
                <a:lnTo>
                  <a:pt x="519989" y="1983527"/>
                </a:lnTo>
                <a:lnTo>
                  <a:pt x="519989" y="1979954"/>
                </a:lnTo>
                <a:lnTo>
                  <a:pt x="511303" y="1979954"/>
                </a:lnTo>
                <a:lnTo>
                  <a:pt x="511303" y="1983527"/>
                </a:lnTo>
                <a:lnTo>
                  <a:pt x="501119" y="1983527"/>
                </a:lnTo>
                <a:lnTo>
                  <a:pt x="501119" y="1979954"/>
                </a:lnTo>
                <a:lnTo>
                  <a:pt x="506211" y="1977756"/>
                </a:lnTo>
                <a:lnTo>
                  <a:pt x="506211" y="1967313"/>
                </a:lnTo>
                <a:lnTo>
                  <a:pt x="497225" y="1967313"/>
                </a:lnTo>
                <a:lnTo>
                  <a:pt x="497225" y="1962642"/>
                </a:lnTo>
                <a:lnTo>
                  <a:pt x="501119" y="1962642"/>
                </a:lnTo>
                <a:lnTo>
                  <a:pt x="497225" y="1959069"/>
                </a:lnTo>
                <a:lnTo>
                  <a:pt x="497225" y="1955497"/>
                </a:lnTo>
                <a:lnTo>
                  <a:pt x="493331" y="1955497"/>
                </a:lnTo>
                <a:lnTo>
                  <a:pt x="493331" y="1949726"/>
                </a:lnTo>
                <a:lnTo>
                  <a:pt x="489736" y="1949726"/>
                </a:lnTo>
                <a:lnTo>
                  <a:pt x="489736" y="1942856"/>
                </a:lnTo>
                <a:lnTo>
                  <a:pt x="485842" y="1942856"/>
                </a:lnTo>
                <a:lnTo>
                  <a:pt x="485842" y="1939284"/>
                </a:lnTo>
                <a:lnTo>
                  <a:pt x="485842" y="1942856"/>
                </a:lnTo>
                <a:lnTo>
                  <a:pt x="480750" y="1942856"/>
                </a:lnTo>
                <a:lnTo>
                  <a:pt x="480750" y="1934612"/>
                </a:lnTo>
                <a:lnTo>
                  <a:pt x="479552" y="1934612"/>
                </a:lnTo>
                <a:lnTo>
                  <a:pt x="479552" y="1927742"/>
                </a:lnTo>
                <a:lnTo>
                  <a:pt x="475658" y="1927742"/>
                </a:lnTo>
                <a:lnTo>
                  <a:pt x="475658" y="1925269"/>
                </a:lnTo>
                <a:lnTo>
                  <a:pt x="479552" y="1925269"/>
                </a:lnTo>
                <a:lnTo>
                  <a:pt x="471764" y="1925269"/>
                </a:lnTo>
                <a:lnTo>
                  <a:pt x="471764" y="1918399"/>
                </a:lnTo>
                <a:lnTo>
                  <a:pt x="475658" y="1918399"/>
                </a:lnTo>
                <a:lnTo>
                  <a:pt x="475658" y="1907956"/>
                </a:lnTo>
                <a:lnTo>
                  <a:pt x="471764" y="1907956"/>
                </a:lnTo>
                <a:lnTo>
                  <a:pt x="475658" y="1903284"/>
                </a:lnTo>
                <a:lnTo>
                  <a:pt x="475658" y="1902185"/>
                </a:lnTo>
                <a:lnTo>
                  <a:pt x="479552" y="1902185"/>
                </a:lnTo>
                <a:lnTo>
                  <a:pt x="479552" y="1898613"/>
                </a:lnTo>
                <a:lnTo>
                  <a:pt x="475658" y="1898613"/>
                </a:lnTo>
                <a:lnTo>
                  <a:pt x="475658" y="1893941"/>
                </a:lnTo>
                <a:lnTo>
                  <a:pt x="479552" y="1893941"/>
                </a:lnTo>
                <a:lnTo>
                  <a:pt x="479552" y="1887071"/>
                </a:lnTo>
                <a:lnTo>
                  <a:pt x="479552" y="1890369"/>
                </a:lnTo>
                <a:lnTo>
                  <a:pt x="475658" y="1890369"/>
                </a:lnTo>
                <a:lnTo>
                  <a:pt x="475658" y="1883499"/>
                </a:lnTo>
                <a:lnTo>
                  <a:pt x="466672" y="1883499"/>
                </a:lnTo>
                <a:lnTo>
                  <a:pt x="466672" y="1874155"/>
                </a:lnTo>
                <a:lnTo>
                  <a:pt x="463078" y="1874155"/>
                </a:lnTo>
                <a:lnTo>
                  <a:pt x="463078" y="1870583"/>
                </a:lnTo>
                <a:lnTo>
                  <a:pt x="455290" y="1870583"/>
                </a:lnTo>
                <a:lnTo>
                  <a:pt x="455290" y="1865911"/>
                </a:lnTo>
                <a:lnTo>
                  <a:pt x="452894" y="1865911"/>
                </a:lnTo>
                <a:lnTo>
                  <a:pt x="452894" y="1862614"/>
                </a:lnTo>
                <a:lnTo>
                  <a:pt x="449000" y="1859041"/>
                </a:lnTo>
                <a:lnTo>
                  <a:pt x="449000" y="1852171"/>
                </a:lnTo>
                <a:lnTo>
                  <a:pt x="445106" y="1852171"/>
                </a:lnTo>
                <a:lnTo>
                  <a:pt x="445106" y="1849698"/>
                </a:lnTo>
                <a:lnTo>
                  <a:pt x="441512" y="1846104"/>
                </a:lnTo>
                <a:lnTo>
                  <a:pt x="441512" y="1839255"/>
                </a:lnTo>
                <a:lnTo>
                  <a:pt x="445106" y="1839255"/>
                </a:lnTo>
                <a:lnTo>
                  <a:pt x="445106" y="1821943"/>
                </a:lnTo>
                <a:lnTo>
                  <a:pt x="441512" y="1821943"/>
                </a:lnTo>
                <a:lnTo>
                  <a:pt x="445106" y="1821943"/>
                </a:lnTo>
                <a:lnTo>
                  <a:pt x="445106" y="1818370"/>
                </a:lnTo>
                <a:lnTo>
                  <a:pt x="449000" y="1818370"/>
                </a:lnTo>
                <a:lnTo>
                  <a:pt x="449000" y="1814798"/>
                </a:lnTo>
                <a:lnTo>
                  <a:pt x="452894" y="1814798"/>
                </a:lnTo>
                <a:lnTo>
                  <a:pt x="452894" y="1811225"/>
                </a:lnTo>
                <a:lnTo>
                  <a:pt x="455290" y="1811225"/>
                </a:lnTo>
                <a:lnTo>
                  <a:pt x="455290" y="1799684"/>
                </a:lnTo>
                <a:lnTo>
                  <a:pt x="459184" y="1799684"/>
                </a:lnTo>
                <a:lnTo>
                  <a:pt x="459184" y="1793913"/>
                </a:lnTo>
                <a:lnTo>
                  <a:pt x="463078" y="1793913"/>
                </a:lnTo>
                <a:lnTo>
                  <a:pt x="463078" y="1790340"/>
                </a:lnTo>
                <a:lnTo>
                  <a:pt x="475658" y="1790340"/>
                </a:lnTo>
                <a:lnTo>
                  <a:pt x="475658" y="1787043"/>
                </a:lnTo>
                <a:lnTo>
                  <a:pt x="480750" y="1787043"/>
                </a:lnTo>
                <a:lnTo>
                  <a:pt x="480750" y="1783470"/>
                </a:lnTo>
                <a:lnTo>
                  <a:pt x="485842" y="1783470"/>
                </a:lnTo>
                <a:lnTo>
                  <a:pt x="485842" y="1774127"/>
                </a:lnTo>
                <a:lnTo>
                  <a:pt x="493331" y="1774127"/>
                </a:lnTo>
                <a:lnTo>
                  <a:pt x="493331" y="1765883"/>
                </a:lnTo>
                <a:lnTo>
                  <a:pt x="497225" y="1765883"/>
                </a:lnTo>
                <a:lnTo>
                  <a:pt x="497225" y="1742800"/>
                </a:lnTo>
                <a:lnTo>
                  <a:pt x="489736" y="1742800"/>
                </a:lnTo>
                <a:lnTo>
                  <a:pt x="489736" y="1734555"/>
                </a:lnTo>
                <a:lnTo>
                  <a:pt x="485842" y="1734555"/>
                </a:lnTo>
                <a:lnTo>
                  <a:pt x="485842" y="1724113"/>
                </a:lnTo>
                <a:lnTo>
                  <a:pt x="489736" y="1724113"/>
                </a:lnTo>
                <a:lnTo>
                  <a:pt x="493331" y="1721915"/>
                </a:lnTo>
                <a:lnTo>
                  <a:pt x="497225" y="1721915"/>
                </a:lnTo>
                <a:lnTo>
                  <a:pt x="493331" y="1721915"/>
                </a:lnTo>
                <a:lnTo>
                  <a:pt x="493331" y="1718342"/>
                </a:lnTo>
                <a:lnTo>
                  <a:pt x="497225" y="1718342"/>
                </a:lnTo>
                <a:lnTo>
                  <a:pt x="497225" y="1714770"/>
                </a:lnTo>
                <a:lnTo>
                  <a:pt x="493331" y="1714770"/>
                </a:lnTo>
                <a:lnTo>
                  <a:pt x="493331" y="1711197"/>
                </a:lnTo>
                <a:lnTo>
                  <a:pt x="489736" y="1711197"/>
                </a:lnTo>
                <a:lnTo>
                  <a:pt x="489736" y="1703228"/>
                </a:lnTo>
                <a:lnTo>
                  <a:pt x="485842" y="1703228"/>
                </a:lnTo>
                <a:lnTo>
                  <a:pt x="485842" y="1693885"/>
                </a:lnTo>
                <a:lnTo>
                  <a:pt x="506211" y="1693885"/>
                </a:lnTo>
                <a:lnTo>
                  <a:pt x="506211" y="1690312"/>
                </a:lnTo>
                <a:lnTo>
                  <a:pt x="506211" y="1693885"/>
                </a:lnTo>
                <a:lnTo>
                  <a:pt x="507409" y="1690312"/>
                </a:lnTo>
                <a:lnTo>
                  <a:pt x="516095" y="1690312"/>
                </a:lnTo>
                <a:lnTo>
                  <a:pt x="516095" y="1693885"/>
                </a:lnTo>
                <a:lnTo>
                  <a:pt x="516095" y="1690312"/>
                </a:lnTo>
                <a:lnTo>
                  <a:pt x="531372" y="1690312"/>
                </a:lnTo>
                <a:lnTo>
                  <a:pt x="531372" y="1693885"/>
                </a:lnTo>
                <a:lnTo>
                  <a:pt x="545450" y="1693885"/>
                </a:lnTo>
                <a:lnTo>
                  <a:pt x="545450" y="1697457"/>
                </a:lnTo>
                <a:lnTo>
                  <a:pt x="550542" y="1697457"/>
                </a:lnTo>
                <a:lnTo>
                  <a:pt x="550542" y="1699656"/>
                </a:lnTo>
                <a:lnTo>
                  <a:pt x="554136" y="1699656"/>
                </a:lnTo>
                <a:lnTo>
                  <a:pt x="554136" y="1697457"/>
                </a:lnTo>
                <a:lnTo>
                  <a:pt x="554136" y="1699656"/>
                </a:lnTo>
                <a:lnTo>
                  <a:pt x="554136" y="1697457"/>
                </a:lnTo>
                <a:lnTo>
                  <a:pt x="558030" y="1699656"/>
                </a:lnTo>
                <a:lnTo>
                  <a:pt x="554136" y="1699656"/>
                </a:lnTo>
                <a:lnTo>
                  <a:pt x="558030" y="1699656"/>
                </a:lnTo>
                <a:lnTo>
                  <a:pt x="558030" y="1703228"/>
                </a:lnTo>
                <a:lnTo>
                  <a:pt x="561924" y="1703228"/>
                </a:lnTo>
                <a:lnTo>
                  <a:pt x="561924" y="1706800"/>
                </a:lnTo>
                <a:lnTo>
                  <a:pt x="568214" y="1706800"/>
                </a:lnTo>
                <a:lnTo>
                  <a:pt x="572108" y="1703228"/>
                </a:lnTo>
                <a:lnTo>
                  <a:pt x="572108" y="1706800"/>
                </a:lnTo>
                <a:lnTo>
                  <a:pt x="572108" y="1703228"/>
                </a:lnTo>
                <a:lnTo>
                  <a:pt x="575702" y="1703228"/>
                </a:lnTo>
                <a:lnTo>
                  <a:pt x="575702" y="1706800"/>
                </a:lnTo>
                <a:lnTo>
                  <a:pt x="580795" y="1706800"/>
                </a:lnTo>
                <a:lnTo>
                  <a:pt x="580795" y="1711197"/>
                </a:lnTo>
                <a:lnTo>
                  <a:pt x="584688" y="1711197"/>
                </a:lnTo>
                <a:lnTo>
                  <a:pt x="584688" y="1703228"/>
                </a:lnTo>
                <a:lnTo>
                  <a:pt x="588582" y="1703228"/>
                </a:lnTo>
                <a:lnTo>
                  <a:pt x="588582" y="1699656"/>
                </a:lnTo>
                <a:lnTo>
                  <a:pt x="592177" y="1699656"/>
                </a:lnTo>
                <a:lnTo>
                  <a:pt x="592177" y="1697457"/>
                </a:lnTo>
                <a:lnTo>
                  <a:pt x="598767" y="1697457"/>
                </a:lnTo>
                <a:lnTo>
                  <a:pt x="598767" y="1703228"/>
                </a:lnTo>
                <a:lnTo>
                  <a:pt x="606255" y="1703228"/>
                </a:lnTo>
                <a:lnTo>
                  <a:pt x="606255" y="1699656"/>
                </a:lnTo>
                <a:lnTo>
                  <a:pt x="611347" y="1699656"/>
                </a:lnTo>
                <a:lnTo>
                  <a:pt x="615241" y="1697457"/>
                </a:lnTo>
                <a:lnTo>
                  <a:pt x="618835" y="1697457"/>
                </a:lnTo>
                <a:lnTo>
                  <a:pt x="615241" y="1697457"/>
                </a:lnTo>
                <a:lnTo>
                  <a:pt x="618835" y="1693863"/>
                </a:lnTo>
                <a:lnTo>
                  <a:pt x="625425" y="1693863"/>
                </a:lnTo>
                <a:lnTo>
                  <a:pt x="625425" y="1690312"/>
                </a:lnTo>
                <a:lnTo>
                  <a:pt x="632913" y="1690312"/>
                </a:lnTo>
                <a:lnTo>
                  <a:pt x="632913" y="1687015"/>
                </a:lnTo>
                <a:lnTo>
                  <a:pt x="636807" y="1687015"/>
                </a:lnTo>
                <a:lnTo>
                  <a:pt x="636807" y="1675198"/>
                </a:lnTo>
                <a:lnTo>
                  <a:pt x="632913" y="1671626"/>
                </a:lnTo>
                <a:lnTo>
                  <a:pt x="632913" y="1665855"/>
                </a:lnTo>
                <a:lnTo>
                  <a:pt x="636807" y="1665855"/>
                </a:lnTo>
                <a:lnTo>
                  <a:pt x="636807" y="1646069"/>
                </a:lnTo>
                <a:lnTo>
                  <a:pt x="632913" y="1646069"/>
                </a:lnTo>
                <a:lnTo>
                  <a:pt x="632913" y="1634527"/>
                </a:lnTo>
                <a:lnTo>
                  <a:pt x="636807" y="1634527"/>
                </a:lnTo>
                <a:lnTo>
                  <a:pt x="636807" y="1627657"/>
                </a:lnTo>
                <a:lnTo>
                  <a:pt x="632913" y="1627657"/>
                </a:lnTo>
                <a:lnTo>
                  <a:pt x="632913" y="1614741"/>
                </a:lnTo>
                <a:lnTo>
                  <a:pt x="629019" y="1614741"/>
                </a:lnTo>
                <a:lnTo>
                  <a:pt x="629019" y="1603200"/>
                </a:lnTo>
                <a:lnTo>
                  <a:pt x="625425" y="1603200"/>
                </a:lnTo>
                <a:lnTo>
                  <a:pt x="625425" y="1583414"/>
                </a:lnTo>
                <a:lnTo>
                  <a:pt x="620333" y="1583414"/>
                </a:lnTo>
                <a:lnTo>
                  <a:pt x="620333" y="1578742"/>
                </a:lnTo>
                <a:lnTo>
                  <a:pt x="625425" y="1578742"/>
                </a:lnTo>
                <a:lnTo>
                  <a:pt x="625425" y="1571597"/>
                </a:lnTo>
                <a:lnTo>
                  <a:pt x="629019" y="1571597"/>
                </a:lnTo>
                <a:lnTo>
                  <a:pt x="629019" y="1569399"/>
                </a:lnTo>
                <a:lnTo>
                  <a:pt x="632913" y="1569399"/>
                </a:lnTo>
                <a:lnTo>
                  <a:pt x="632913" y="1565827"/>
                </a:lnTo>
                <a:lnTo>
                  <a:pt x="636807" y="1565827"/>
                </a:lnTo>
                <a:lnTo>
                  <a:pt x="636807" y="1558956"/>
                </a:lnTo>
                <a:lnTo>
                  <a:pt x="640402" y="1558956"/>
                </a:lnTo>
                <a:lnTo>
                  <a:pt x="640402" y="1542743"/>
                </a:lnTo>
                <a:lnTo>
                  <a:pt x="636807" y="1542743"/>
                </a:lnTo>
                <a:lnTo>
                  <a:pt x="636807" y="1538071"/>
                </a:lnTo>
                <a:lnTo>
                  <a:pt x="632913" y="1538071"/>
                </a:lnTo>
                <a:lnTo>
                  <a:pt x="632913" y="1534499"/>
                </a:lnTo>
                <a:lnTo>
                  <a:pt x="629019" y="1534499"/>
                </a:lnTo>
                <a:lnTo>
                  <a:pt x="629019" y="1518286"/>
                </a:lnTo>
                <a:lnTo>
                  <a:pt x="625425" y="1518286"/>
                </a:lnTo>
                <a:lnTo>
                  <a:pt x="625425" y="1506469"/>
                </a:lnTo>
                <a:lnTo>
                  <a:pt x="620333" y="1506469"/>
                </a:lnTo>
                <a:lnTo>
                  <a:pt x="620333" y="1503171"/>
                </a:lnTo>
                <a:lnTo>
                  <a:pt x="618835" y="1499599"/>
                </a:lnTo>
                <a:lnTo>
                  <a:pt x="618835" y="1493828"/>
                </a:lnTo>
                <a:lnTo>
                  <a:pt x="615241" y="1493828"/>
                </a:lnTo>
                <a:lnTo>
                  <a:pt x="615241" y="1496027"/>
                </a:lnTo>
                <a:lnTo>
                  <a:pt x="606255" y="1496027"/>
                </a:lnTo>
                <a:lnTo>
                  <a:pt x="606255" y="1499599"/>
                </a:lnTo>
                <a:lnTo>
                  <a:pt x="602361" y="1499599"/>
                </a:lnTo>
                <a:lnTo>
                  <a:pt x="602361" y="1510042"/>
                </a:lnTo>
                <a:lnTo>
                  <a:pt x="598767" y="1510042"/>
                </a:lnTo>
                <a:lnTo>
                  <a:pt x="598767" y="1514713"/>
                </a:lnTo>
                <a:lnTo>
                  <a:pt x="594873" y="1514713"/>
                </a:lnTo>
                <a:lnTo>
                  <a:pt x="594873" y="1518286"/>
                </a:lnTo>
                <a:lnTo>
                  <a:pt x="584688" y="1518286"/>
                </a:lnTo>
                <a:lnTo>
                  <a:pt x="584688" y="1519385"/>
                </a:lnTo>
                <a:lnTo>
                  <a:pt x="580795" y="1519385"/>
                </a:lnTo>
                <a:lnTo>
                  <a:pt x="580795" y="1524057"/>
                </a:lnTo>
                <a:lnTo>
                  <a:pt x="575702" y="1524057"/>
                </a:lnTo>
                <a:lnTo>
                  <a:pt x="575702" y="1527629"/>
                </a:lnTo>
                <a:lnTo>
                  <a:pt x="561924" y="1527629"/>
                </a:lnTo>
                <a:lnTo>
                  <a:pt x="561924" y="1530927"/>
                </a:lnTo>
                <a:lnTo>
                  <a:pt x="561924" y="1519385"/>
                </a:lnTo>
                <a:lnTo>
                  <a:pt x="561924" y="1524057"/>
                </a:lnTo>
                <a:lnTo>
                  <a:pt x="561924" y="1519385"/>
                </a:lnTo>
                <a:lnTo>
                  <a:pt x="558030" y="1519385"/>
                </a:lnTo>
                <a:lnTo>
                  <a:pt x="558030" y="1524057"/>
                </a:lnTo>
                <a:lnTo>
                  <a:pt x="558030" y="1519385"/>
                </a:lnTo>
                <a:lnTo>
                  <a:pt x="558030" y="1524057"/>
                </a:lnTo>
                <a:lnTo>
                  <a:pt x="558030" y="1519385"/>
                </a:lnTo>
                <a:lnTo>
                  <a:pt x="554136" y="1519385"/>
                </a:lnTo>
                <a:lnTo>
                  <a:pt x="554136" y="1518286"/>
                </a:lnTo>
                <a:lnTo>
                  <a:pt x="554136" y="1519385"/>
                </a:lnTo>
                <a:lnTo>
                  <a:pt x="554136" y="1518286"/>
                </a:lnTo>
                <a:lnTo>
                  <a:pt x="550542" y="1518286"/>
                </a:lnTo>
                <a:lnTo>
                  <a:pt x="550542" y="1524057"/>
                </a:lnTo>
                <a:lnTo>
                  <a:pt x="545450" y="1524057"/>
                </a:lnTo>
                <a:lnTo>
                  <a:pt x="545450" y="1527629"/>
                </a:lnTo>
                <a:lnTo>
                  <a:pt x="516095" y="1527629"/>
                </a:lnTo>
                <a:lnTo>
                  <a:pt x="516095" y="1519385"/>
                </a:lnTo>
                <a:lnTo>
                  <a:pt x="511303" y="1519385"/>
                </a:lnTo>
                <a:lnTo>
                  <a:pt x="511303" y="1518286"/>
                </a:lnTo>
                <a:lnTo>
                  <a:pt x="506211" y="1518286"/>
                </a:lnTo>
                <a:lnTo>
                  <a:pt x="506211" y="1514713"/>
                </a:lnTo>
                <a:lnTo>
                  <a:pt x="501119" y="1514713"/>
                </a:lnTo>
                <a:lnTo>
                  <a:pt x="501119" y="1518286"/>
                </a:lnTo>
                <a:lnTo>
                  <a:pt x="489736" y="1518286"/>
                </a:lnTo>
                <a:lnTo>
                  <a:pt x="489736" y="1519385"/>
                </a:lnTo>
                <a:lnTo>
                  <a:pt x="485842" y="1519385"/>
                </a:lnTo>
                <a:lnTo>
                  <a:pt x="485842" y="1524057"/>
                </a:lnTo>
                <a:lnTo>
                  <a:pt x="480750" y="1524057"/>
                </a:lnTo>
                <a:lnTo>
                  <a:pt x="480750" y="1527629"/>
                </a:lnTo>
                <a:lnTo>
                  <a:pt x="479552" y="1527629"/>
                </a:lnTo>
                <a:lnTo>
                  <a:pt x="479552" y="1530927"/>
                </a:lnTo>
                <a:lnTo>
                  <a:pt x="475658" y="1530927"/>
                </a:lnTo>
                <a:lnTo>
                  <a:pt x="471764" y="1534499"/>
                </a:lnTo>
                <a:lnTo>
                  <a:pt x="466672" y="1534499"/>
                </a:lnTo>
                <a:lnTo>
                  <a:pt x="466672" y="1538071"/>
                </a:lnTo>
                <a:lnTo>
                  <a:pt x="452894" y="1538071"/>
                </a:lnTo>
                <a:lnTo>
                  <a:pt x="452894" y="1534499"/>
                </a:lnTo>
                <a:lnTo>
                  <a:pt x="436419" y="1534499"/>
                </a:lnTo>
                <a:lnTo>
                  <a:pt x="432526" y="1530927"/>
                </a:lnTo>
                <a:lnTo>
                  <a:pt x="428632" y="1527629"/>
                </a:lnTo>
                <a:lnTo>
                  <a:pt x="428632" y="1524057"/>
                </a:lnTo>
                <a:lnTo>
                  <a:pt x="425037" y="1519385"/>
                </a:lnTo>
                <a:lnTo>
                  <a:pt x="425037" y="1518286"/>
                </a:lnTo>
                <a:lnTo>
                  <a:pt x="414853" y="1518286"/>
                </a:lnTo>
                <a:lnTo>
                  <a:pt x="414853" y="1514713"/>
                </a:lnTo>
                <a:lnTo>
                  <a:pt x="410959" y="1514713"/>
                </a:lnTo>
                <a:lnTo>
                  <a:pt x="410959" y="1510042"/>
                </a:lnTo>
                <a:lnTo>
                  <a:pt x="414853" y="1510042"/>
                </a:lnTo>
                <a:lnTo>
                  <a:pt x="414853" y="1506469"/>
                </a:lnTo>
                <a:lnTo>
                  <a:pt x="410959" y="1506469"/>
                </a:lnTo>
                <a:lnTo>
                  <a:pt x="410959" y="1503171"/>
                </a:lnTo>
                <a:lnTo>
                  <a:pt x="407065" y="1503171"/>
                </a:lnTo>
                <a:lnTo>
                  <a:pt x="407065" y="1499599"/>
                </a:lnTo>
                <a:lnTo>
                  <a:pt x="401973" y="1499599"/>
                </a:lnTo>
                <a:lnTo>
                  <a:pt x="401973" y="1493828"/>
                </a:lnTo>
                <a:lnTo>
                  <a:pt x="398379" y="1493828"/>
                </a:lnTo>
                <a:lnTo>
                  <a:pt x="398379" y="1486683"/>
                </a:lnTo>
                <a:lnTo>
                  <a:pt x="397181" y="1486683"/>
                </a:lnTo>
                <a:lnTo>
                  <a:pt x="397181" y="1483386"/>
                </a:lnTo>
                <a:lnTo>
                  <a:pt x="388195" y="1483386"/>
                </a:lnTo>
                <a:lnTo>
                  <a:pt x="388195" y="1478714"/>
                </a:lnTo>
                <a:lnTo>
                  <a:pt x="384301" y="1478714"/>
                </a:lnTo>
                <a:lnTo>
                  <a:pt x="384301" y="1483386"/>
                </a:lnTo>
                <a:lnTo>
                  <a:pt x="376812" y="1483386"/>
                </a:lnTo>
                <a:lnTo>
                  <a:pt x="376812" y="1486683"/>
                </a:lnTo>
                <a:lnTo>
                  <a:pt x="370522" y="1486683"/>
                </a:lnTo>
                <a:lnTo>
                  <a:pt x="370522" y="1490256"/>
                </a:lnTo>
                <a:lnTo>
                  <a:pt x="366628" y="1490256"/>
                </a:lnTo>
                <a:lnTo>
                  <a:pt x="366628" y="1493828"/>
                </a:lnTo>
                <a:lnTo>
                  <a:pt x="357642" y="1493828"/>
                </a:lnTo>
                <a:lnTo>
                  <a:pt x="354048" y="1496027"/>
                </a:lnTo>
                <a:lnTo>
                  <a:pt x="350154" y="1496027"/>
                </a:lnTo>
                <a:lnTo>
                  <a:pt x="350154" y="1499599"/>
                </a:lnTo>
                <a:lnTo>
                  <a:pt x="341168" y="1499599"/>
                </a:lnTo>
                <a:lnTo>
                  <a:pt x="341168" y="1496027"/>
                </a:lnTo>
                <a:lnTo>
                  <a:pt x="327389" y="1496027"/>
                </a:lnTo>
                <a:lnTo>
                  <a:pt x="327389" y="1493828"/>
                </a:lnTo>
                <a:lnTo>
                  <a:pt x="316007" y="1493828"/>
                </a:lnTo>
                <a:lnTo>
                  <a:pt x="316007" y="1496027"/>
                </a:lnTo>
                <a:lnTo>
                  <a:pt x="301929" y="1496027"/>
                </a:lnTo>
                <a:lnTo>
                  <a:pt x="301929" y="1493828"/>
                </a:lnTo>
                <a:lnTo>
                  <a:pt x="289349" y="1493828"/>
                </a:lnTo>
                <a:lnTo>
                  <a:pt x="289349" y="1490256"/>
                </a:lnTo>
                <a:lnTo>
                  <a:pt x="292943" y="1490256"/>
                </a:lnTo>
                <a:lnTo>
                  <a:pt x="292943" y="1478714"/>
                </a:lnTo>
                <a:lnTo>
                  <a:pt x="289349" y="1478714"/>
                </a:lnTo>
                <a:lnTo>
                  <a:pt x="289349" y="1475142"/>
                </a:lnTo>
                <a:lnTo>
                  <a:pt x="286653" y="1471569"/>
                </a:lnTo>
                <a:lnTo>
                  <a:pt x="286653" y="1468272"/>
                </a:lnTo>
                <a:lnTo>
                  <a:pt x="283058" y="1465798"/>
                </a:lnTo>
                <a:lnTo>
                  <a:pt x="283058" y="1462226"/>
                </a:lnTo>
                <a:lnTo>
                  <a:pt x="279165" y="1462226"/>
                </a:lnTo>
                <a:lnTo>
                  <a:pt x="279165" y="1458928"/>
                </a:lnTo>
                <a:lnTo>
                  <a:pt x="275271" y="1458928"/>
                </a:lnTo>
                <a:lnTo>
                  <a:pt x="275271" y="1438043"/>
                </a:lnTo>
                <a:lnTo>
                  <a:pt x="271377" y="1438043"/>
                </a:lnTo>
                <a:lnTo>
                  <a:pt x="271377" y="1434471"/>
                </a:lnTo>
                <a:lnTo>
                  <a:pt x="275271" y="1434471"/>
                </a:lnTo>
                <a:lnTo>
                  <a:pt x="271377" y="1434471"/>
                </a:lnTo>
                <a:lnTo>
                  <a:pt x="271377" y="1427601"/>
                </a:lnTo>
                <a:lnTo>
                  <a:pt x="258796" y="1427601"/>
                </a:lnTo>
                <a:lnTo>
                  <a:pt x="257598" y="1430898"/>
                </a:lnTo>
                <a:lnTo>
                  <a:pt x="257598" y="1427601"/>
                </a:lnTo>
                <a:lnTo>
                  <a:pt x="248612" y="1427601"/>
                </a:lnTo>
                <a:lnTo>
                  <a:pt x="248612" y="1424028"/>
                </a:lnTo>
                <a:lnTo>
                  <a:pt x="245018" y="1424028"/>
                </a:lnTo>
                <a:lnTo>
                  <a:pt x="245018" y="1419357"/>
                </a:lnTo>
                <a:lnTo>
                  <a:pt x="232138" y="1419357"/>
                </a:lnTo>
                <a:lnTo>
                  <a:pt x="232138" y="1418257"/>
                </a:lnTo>
                <a:lnTo>
                  <a:pt x="230940" y="1418257"/>
                </a:lnTo>
                <a:lnTo>
                  <a:pt x="230940" y="1414685"/>
                </a:lnTo>
                <a:lnTo>
                  <a:pt x="227046" y="1414685"/>
                </a:lnTo>
                <a:lnTo>
                  <a:pt x="227046" y="1410013"/>
                </a:lnTo>
                <a:lnTo>
                  <a:pt x="221954" y="1410013"/>
                </a:lnTo>
                <a:lnTo>
                  <a:pt x="221954" y="1406441"/>
                </a:lnTo>
                <a:lnTo>
                  <a:pt x="218359" y="1406441"/>
                </a:lnTo>
                <a:lnTo>
                  <a:pt x="218359" y="1410013"/>
                </a:lnTo>
                <a:lnTo>
                  <a:pt x="214465" y="1410013"/>
                </a:lnTo>
                <a:lnTo>
                  <a:pt x="214465" y="1414685"/>
                </a:lnTo>
                <a:lnTo>
                  <a:pt x="210571" y="1414685"/>
                </a:lnTo>
                <a:lnTo>
                  <a:pt x="210571" y="1410013"/>
                </a:lnTo>
                <a:lnTo>
                  <a:pt x="201885" y="1410013"/>
                </a:lnTo>
                <a:lnTo>
                  <a:pt x="201885" y="1406441"/>
                </a:lnTo>
                <a:lnTo>
                  <a:pt x="196793" y="1406441"/>
                </a:lnTo>
                <a:lnTo>
                  <a:pt x="196793" y="1410013"/>
                </a:lnTo>
                <a:lnTo>
                  <a:pt x="183913" y="1410013"/>
                </a:lnTo>
                <a:lnTo>
                  <a:pt x="183913" y="1406441"/>
                </a:lnTo>
                <a:lnTo>
                  <a:pt x="180319" y="1406441"/>
                </a:lnTo>
                <a:lnTo>
                  <a:pt x="180319" y="1403143"/>
                </a:lnTo>
                <a:lnTo>
                  <a:pt x="173729" y="1403143"/>
                </a:lnTo>
                <a:lnTo>
                  <a:pt x="173729" y="1399571"/>
                </a:lnTo>
                <a:lnTo>
                  <a:pt x="173729" y="1403143"/>
                </a:lnTo>
                <a:lnTo>
                  <a:pt x="170134" y="1403143"/>
                </a:lnTo>
                <a:lnTo>
                  <a:pt x="170134" y="1399571"/>
                </a:lnTo>
                <a:lnTo>
                  <a:pt x="166240" y="1399571"/>
                </a:lnTo>
                <a:lnTo>
                  <a:pt x="166240" y="1395998"/>
                </a:lnTo>
                <a:lnTo>
                  <a:pt x="162347" y="1395998"/>
                </a:lnTo>
                <a:lnTo>
                  <a:pt x="162347" y="1391327"/>
                </a:lnTo>
                <a:lnTo>
                  <a:pt x="153660" y="1391327"/>
                </a:lnTo>
                <a:lnTo>
                  <a:pt x="153660" y="1395998"/>
                </a:lnTo>
                <a:lnTo>
                  <a:pt x="149766" y="1395998"/>
                </a:lnTo>
                <a:lnTo>
                  <a:pt x="149766" y="1391327"/>
                </a:lnTo>
                <a:lnTo>
                  <a:pt x="147370" y="1391327"/>
                </a:lnTo>
                <a:lnTo>
                  <a:pt x="147370" y="1395998"/>
                </a:lnTo>
                <a:lnTo>
                  <a:pt x="143476" y="1391327"/>
                </a:lnTo>
                <a:lnTo>
                  <a:pt x="143476" y="1395998"/>
                </a:lnTo>
                <a:lnTo>
                  <a:pt x="143476" y="1391327"/>
                </a:lnTo>
                <a:lnTo>
                  <a:pt x="132094" y="1391327"/>
                </a:lnTo>
                <a:lnTo>
                  <a:pt x="132094" y="1395998"/>
                </a:lnTo>
                <a:lnTo>
                  <a:pt x="128200" y="1391327"/>
                </a:lnTo>
                <a:lnTo>
                  <a:pt x="118016" y="1391327"/>
                </a:lnTo>
                <a:lnTo>
                  <a:pt x="118016" y="1390228"/>
                </a:lnTo>
                <a:lnTo>
                  <a:pt x="119214" y="1390228"/>
                </a:lnTo>
                <a:lnTo>
                  <a:pt x="105435" y="1390228"/>
                </a:lnTo>
                <a:lnTo>
                  <a:pt x="105435" y="1391327"/>
                </a:lnTo>
                <a:lnTo>
                  <a:pt x="109329" y="1391327"/>
                </a:lnTo>
                <a:lnTo>
                  <a:pt x="105435" y="1391327"/>
                </a:lnTo>
                <a:lnTo>
                  <a:pt x="105435" y="1390228"/>
                </a:lnTo>
                <a:lnTo>
                  <a:pt x="97647" y="1390228"/>
                </a:lnTo>
                <a:lnTo>
                  <a:pt x="97647" y="1383357"/>
                </a:lnTo>
                <a:lnTo>
                  <a:pt x="87763" y="1383357"/>
                </a:lnTo>
                <a:lnTo>
                  <a:pt x="87763" y="1378686"/>
                </a:lnTo>
                <a:lnTo>
                  <a:pt x="91357" y="1375092"/>
                </a:lnTo>
                <a:lnTo>
                  <a:pt x="91357" y="1371541"/>
                </a:lnTo>
                <a:lnTo>
                  <a:pt x="87763" y="1371541"/>
                </a:lnTo>
                <a:lnTo>
                  <a:pt x="87763" y="1365770"/>
                </a:lnTo>
                <a:lnTo>
                  <a:pt x="82671" y="1362198"/>
                </a:lnTo>
                <a:lnTo>
                  <a:pt x="82671" y="1358900"/>
                </a:lnTo>
                <a:lnTo>
                  <a:pt x="78777" y="1358900"/>
                </a:lnTo>
                <a:lnTo>
                  <a:pt x="78777" y="1355328"/>
                </a:lnTo>
                <a:lnTo>
                  <a:pt x="74883" y="1355328"/>
                </a:lnTo>
                <a:lnTo>
                  <a:pt x="74883" y="1350656"/>
                </a:lnTo>
                <a:lnTo>
                  <a:pt x="67394" y="1350656"/>
                </a:lnTo>
                <a:lnTo>
                  <a:pt x="67394" y="1358900"/>
                </a:lnTo>
                <a:lnTo>
                  <a:pt x="61104" y="1358900"/>
                </a:lnTo>
                <a:lnTo>
                  <a:pt x="61104" y="1355328"/>
                </a:lnTo>
                <a:lnTo>
                  <a:pt x="53316" y="1355328"/>
                </a:lnTo>
                <a:lnTo>
                  <a:pt x="53316" y="1350656"/>
                </a:lnTo>
                <a:lnTo>
                  <a:pt x="36842" y="1350656"/>
                </a:lnTo>
                <a:lnTo>
                  <a:pt x="36842" y="1347083"/>
                </a:lnTo>
                <a:lnTo>
                  <a:pt x="34446" y="1347083"/>
                </a:lnTo>
                <a:lnTo>
                  <a:pt x="34446" y="1334443"/>
                </a:lnTo>
                <a:lnTo>
                  <a:pt x="36842" y="1334443"/>
                </a:lnTo>
                <a:lnTo>
                  <a:pt x="36842" y="1315756"/>
                </a:lnTo>
                <a:lnTo>
                  <a:pt x="34446" y="1315756"/>
                </a:lnTo>
                <a:lnTo>
                  <a:pt x="34446" y="1306413"/>
                </a:lnTo>
                <a:lnTo>
                  <a:pt x="30552" y="1303115"/>
                </a:lnTo>
                <a:lnTo>
                  <a:pt x="26658" y="1303115"/>
                </a:lnTo>
                <a:lnTo>
                  <a:pt x="26658" y="1299543"/>
                </a:lnTo>
                <a:lnTo>
                  <a:pt x="23064" y="1295949"/>
                </a:lnTo>
                <a:lnTo>
                  <a:pt x="26658" y="1291299"/>
                </a:lnTo>
                <a:lnTo>
                  <a:pt x="30552" y="1291299"/>
                </a:lnTo>
                <a:lnTo>
                  <a:pt x="30552" y="1290199"/>
                </a:lnTo>
                <a:lnTo>
                  <a:pt x="34446" y="1286627"/>
                </a:lnTo>
                <a:lnTo>
                  <a:pt x="34446" y="1281955"/>
                </a:lnTo>
                <a:lnTo>
                  <a:pt x="30552" y="1281955"/>
                </a:lnTo>
                <a:lnTo>
                  <a:pt x="30552" y="1278658"/>
                </a:lnTo>
                <a:lnTo>
                  <a:pt x="23064" y="1278658"/>
                </a:lnTo>
                <a:lnTo>
                  <a:pt x="23064" y="1275085"/>
                </a:lnTo>
                <a:lnTo>
                  <a:pt x="17971" y="1275085"/>
                </a:lnTo>
                <a:lnTo>
                  <a:pt x="14078" y="1271513"/>
                </a:lnTo>
                <a:lnTo>
                  <a:pt x="14078" y="1268215"/>
                </a:lnTo>
                <a:lnTo>
                  <a:pt x="7787" y="1268215"/>
                </a:lnTo>
                <a:lnTo>
                  <a:pt x="7787" y="1264643"/>
                </a:lnTo>
                <a:lnTo>
                  <a:pt x="0" y="1264643"/>
                </a:lnTo>
                <a:lnTo>
                  <a:pt x="0" y="1258872"/>
                </a:lnTo>
                <a:lnTo>
                  <a:pt x="3893" y="1258872"/>
                </a:lnTo>
                <a:lnTo>
                  <a:pt x="0" y="1258872"/>
                </a:lnTo>
                <a:lnTo>
                  <a:pt x="0" y="1247055"/>
                </a:lnTo>
                <a:lnTo>
                  <a:pt x="3893" y="1247055"/>
                </a:lnTo>
                <a:lnTo>
                  <a:pt x="3893" y="1243758"/>
                </a:lnTo>
                <a:lnTo>
                  <a:pt x="7787" y="1243758"/>
                </a:lnTo>
                <a:lnTo>
                  <a:pt x="7787" y="1240185"/>
                </a:lnTo>
                <a:lnTo>
                  <a:pt x="10184" y="1240185"/>
                </a:lnTo>
                <a:lnTo>
                  <a:pt x="10184" y="1237987"/>
                </a:lnTo>
                <a:lnTo>
                  <a:pt x="14078" y="1234414"/>
                </a:lnTo>
                <a:lnTo>
                  <a:pt x="14078" y="1215728"/>
                </a:lnTo>
                <a:lnTo>
                  <a:pt x="10184" y="1215728"/>
                </a:lnTo>
                <a:lnTo>
                  <a:pt x="10184" y="1209957"/>
                </a:lnTo>
                <a:lnTo>
                  <a:pt x="7787" y="1209957"/>
                </a:lnTo>
                <a:lnTo>
                  <a:pt x="7787" y="1178629"/>
                </a:lnTo>
                <a:lnTo>
                  <a:pt x="10184" y="1175057"/>
                </a:lnTo>
                <a:lnTo>
                  <a:pt x="10184" y="1171484"/>
                </a:lnTo>
                <a:lnTo>
                  <a:pt x="14078" y="1171484"/>
                </a:lnTo>
                <a:lnTo>
                  <a:pt x="14078" y="1167912"/>
                </a:lnTo>
                <a:lnTo>
                  <a:pt x="23064" y="1167912"/>
                </a:lnTo>
                <a:lnTo>
                  <a:pt x="23064" y="1163515"/>
                </a:lnTo>
                <a:lnTo>
                  <a:pt x="26658" y="1163515"/>
                </a:lnTo>
                <a:lnTo>
                  <a:pt x="26658" y="1162141"/>
                </a:lnTo>
                <a:lnTo>
                  <a:pt x="30552" y="1158844"/>
                </a:lnTo>
                <a:lnTo>
                  <a:pt x="34446" y="1158844"/>
                </a:lnTo>
                <a:lnTo>
                  <a:pt x="34446" y="1154172"/>
                </a:lnTo>
                <a:lnTo>
                  <a:pt x="36842" y="1154172"/>
                </a:lnTo>
                <a:lnTo>
                  <a:pt x="36842" y="1150599"/>
                </a:lnTo>
                <a:lnTo>
                  <a:pt x="40736" y="1150599"/>
                </a:lnTo>
                <a:lnTo>
                  <a:pt x="40736" y="1140157"/>
                </a:lnTo>
                <a:lnTo>
                  <a:pt x="44630" y="1140157"/>
                </a:lnTo>
                <a:lnTo>
                  <a:pt x="44630" y="1119272"/>
                </a:lnTo>
                <a:lnTo>
                  <a:pt x="48224" y="1119272"/>
                </a:lnTo>
                <a:lnTo>
                  <a:pt x="48224" y="1115699"/>
                </a:lnTo>
                <a:lnTo>
                  <a:pt x="57210" y="1115699"/>
                </a:lnTo>
                <a:lnTo>
                  <a:pt x="61104" y="1112127"/>
                </a:lnTo>
                <a:lnTo>
                  <a:pt x="64699" y="1112127"/>
                </a:lnTo>
                <a:lnTo>
                  <a:pt x="64699" y="1106356"/>
                </a:lnTo>
                <a:lnTo>
                  <a:pt x="67394" y="1102784"/>
                </a:lnTo>
                <a:lnTo>
                  <a:pt x="67394" y="1067884"/>
                </a:lnTo>
                <a:lnTo>
                  <a:pt x="64699" y="1067884"/>
                </a:lnTo>
                <a:lnTo>
                  <a:pt x="64699" y="1050571"/>
                </a:lnTo>
                <a:lnTo>
                  <a:pt x="67394" y="1050571"/>
                </a:lnTo>
                <a:lnTo>
                  <a:pt x="67394" y="1046999"/>
                </a:lnTo>
                <a:lnTo>
                  <a:pt x="64699" y="1046999"/>
                </a:lnTo>
                <a:lnTo>
                  <a:pt x="67394" y="1043701"/>
                </a:lnTo>
                <a:lnTo>
                  <a:pt x="67394" y="1030785"/>
                </a:lnTo>
                <a:lnTo>
                  <a:pt x="71288" y="1030785"/>
                </a:lnTo>
                <a:lnTo>
                  <a:pt x="71288" y="1019244"/>
                </a:lnTo>
                <a:lnTo>
                  <a:pt x="74883" y="1019244"/>
                </a:lnTo>
                <a:lnTo>
                  <a:pt x="74883" y="975000"/>
                </a:lnTo>
                <a:lnTo>
                  <a:pt x="71288" y="975000"/>
                </a:lnTo>
                <a:lnTo>
                  <a:pt x="71288" y="967856"/>
                </a:lnTo>
                <a:lnTo>
                  <a:pt x="67394" y="967856"/>
                </a:lnTo>
                <a:lnTo>
                  <a:pt x="67394" y="959886"/>
                </a:lnTo>
                <a:lnTo>
                  <a:pt x="64699" y="956314"/>
                </a:lnTo>
                <a:lnTo>
                  <a:pt x="61104" y="956314"/>
                </a:lnTo>
                <a:lnTo>
                  <a:pt x="61104" y="950543"/>
                </a:lnTo>
                <a:lnTo>
                  <a:pt x="57210" y="950543"/>
                </a:lnTo>
                <a:lnTo>
                  <a:pt x="57210" y="946971"/>
                </a:lnTo>
                <a:lnTo>
                  <a:pt x="48224" y="946971"/>
                </a:lnTo>
                <a:lnTo>
                  <a:pt x="48224" y="940100"/>
                </a:lnTo>
                <a:lnTo>
                  <a:pt x="44630" y="940100"/>
                </a:lnTo>
                <a:lnTo>
                  <a:pt x="44630" y="930757"/>
                </a:lnTo>
                <a:lnTo>
                  <a:pt x="48224" y="930757"/>
                </a:lnTo>
                <a:lnTo>
                  <a:pt x="48224" y="926086"/>
                </a:lnTo>
                <a:lnTo>
                  <a:pt x="53316" y="926086"/>
                </a:lnTo>
                <a:lnTo>
                  <a:pt x="53316" y="899430"/>
                </a:lnTo>
                <a:lnTo>
                  <a:pt x="44630" y="899430"/>
                </a:lnTo>
                <a:lnTo>
                  <a:pt x="44630" y="887613"/>
                </a:lnTo>
                <a:lnTo>
                  <a:pt x="40736" y="887613"/>
                </a:lnTo>
                <a:lnTo>
                  <a:pt x="40736" y="884316"/>
                </a:lnTo>
                <a:lnTo>
                  <a:pt x="36842" y="884316"/>
                </a:lnTo>
                <a:lnTo>
                  <a:pt x="36842" y="880743"/>
                </a:lnTo>
                <a:lnTo>
                  <a:pt x="30552" y="880743"/>
                </a:lnTo>
                <a:lnTo>
                  <a:pt x="30552" y="878270"/>
                </a:lnTo>
                <a:lnTo>
                  <a:pt x="26658" y="878270"/>
                </a:lnTo>
                <a:lnTo>
                  <a:pt x="26658" y="874972"/>
                </a:lnTo>
                <a:lnTo>
                  <a:pt x="30552" y="874972"/>
                </a:lnTo>
                <a:lnTo>
                  <a:pt x="26658" y="871400"/>
                </a:lnTo>
                <a:lnTo>
                  <a:pt x="26658" y="866728"/>
                </a:lnTo>
                <a:lnTo>
                  <a:pt x="23064" y="866728"/>
                </a:lnTo>
                <a:lnTo>
                  <a:pt x="23064" y="859858"/>
                </a:lnTo>
                <a:lnTo>
                  <a:pt x="17971" y="859858"/>
                </a:lnTo>
                <a:lnTo>
                  <a:pt x="17971" y="854087"/>
                </a:lnTo>
                <a:lnTo>
                  <a:pt x="14078" y="854087"/>
                </a:lnTo>
                <a:lnTo>
                  <a:pt x="14078" y="843370"/>
                </a:lnTo>
                <a:lnTo>
                  <a:pt x="10184" y="843370"/>
                </a:lnTo>
                <a:lnTo>
                  <a:pt x="10184" y="787585"/>
                </a:lnTo>
                <a:lnTo>
                  <a:pt x="7787" y="787585"/>
                </a:lnTo>
                <a:lnTo>
                  <a:pt x="7787" y="738670"/>
                </a:lnTo>
                <a:lnTo>
                  <a:pt x="3893" y="738670"/>
                </a:lnTo>
                <a:lnTo>
                  <a:pt x="3893" y="735372"/>
                </a:lnTo>
                <a:lnTo>
                  <a:pt x="14078" y="735372"/>
                </a:lnTo>
                <a:lnTo>
                  <a:pt x="14078" y="731800"/>
                </a:lnTo>
                <a:lnTo>
                  <a:pt x="26658" y="731800"/>
                </a:lnTo>
                <a:lnTo>
                  <a:pt x="26658" y="728228"/>
                </a:lnTo>
                <a:lnTo>
                  <a:pt x="36842" y="728228"/>
                </a:lnTo>
                <a:lnTo>
                  <a:pt x="36842" y="726029"/>
                </a:lnTo>
                <a:lnTo>
                  <a:pt x="48224" y="726029"/>
                </a:lnTo>
                <a:lnTo>
                  <a:pt x="48224" y="722457"/>
                </a:lnTo>
                <a:lnTo>
                  <a:pt x="61104" y="722457"/>
                </a:lnTo>
                <a:lnTo>
                  <a:pt x="61104" y="718884"/>
                </a:lnTo>
                <a:lnTo>
                  <a:pt x="71288" y="718884"/>
                </a:lnTo>
                <a:lnTo>
                  <a:pt x="71288" y="715587"/>
                </a:lnTo>
                <a:lnTo>
                  <a:pt x="82671" y="715587"/>
                </a:lnTo>
                <a:lnTo>
                  <a:pt x="82671" y="712014"/>
                </a:lnTo>
                <a:lnTo>
                  <a:pt x="92855" y="712014"/>
                </a:lnTo>
                <a:lnTo>
                  <a:pt x="92855" y="707342"/>
                </a:lnTo>
                <a:lnTo>
                  <a:pt x="105435" y="707342"/>
                </a:lnTo>
                <a:lnTo>
                  <a:pt x="105435" y="703770"/>
                </a:lnTo>
                <a:lnTo>
                  <a:pt x="118016" y="703770"/>
                </a:lnTo>
                <a:lnTo>
                  <a:pt x="118016" y="702671"/>
                </a:lnTo>
                <a:lnTo>
                  <a:pt x="123108" y="702671"/>
                </a:lnTo>
                <a:lnTo>
                  <a:pt x="128200" y="697999"/>
                </a:lnTo>
                <a:lnTo>
                  <a:pt x="135688" y="697999"/>
                </a:lnTo>
                <a:lnTo>
                  <a:pt x="139582" y="694702"/>
                </a:lnTo>
                <a:lnTo>
                  <a:pt x="143476" y="694702"/>
                </a:lnTo>
                <a:lnTo>
                  <a:pt x="149766" y="691129"/>
                </a:lnTo>
                <a:lnTo>
                  <a:pt x="157254" y="691129"/>
                </a:lnTo>
                <a:lnTo>
                  <a:pt x="157254" y="687557"/>
                </a:lnTo>
                <a:lnTo>
                  <a:pt x="170134" y="687557"/>
                </a:lnTo>
                <a:lnTo>
                  <a:pt x="173729" y="683962"/>
                </a:lnTo>
                <a:lnTo>
                  <a:pt x="180319" y="683962"/>
                </a:lnTo>
                <a:lnTo>
                  <a:pt x="183913" y="679587"/>
                </a:lnTo>
                <a:lnTo>
                  <a:pt x="192899" y="679587"/>
                </a:lnTo>
                <a:lnTo>
                  <a:pt x="192899" y="676015"/>
                </a:lnTo>
                <a:lnTo>
                  <a:pt x="201885" y="676015"/>
                </a:lnTo>
                <a:lnTo>
                  <a:pt x="201885" y="674916"/>
                </a:lnTo>
                <a:lnTo>
                  <a:pt x="214465" y="674916"/>
                </a:lnTo>
                <a:lnTo>
                  <a:pt x="214465" y="671343"/>
                </a:lnTo>
                <a:lnTo>
                  <a:pt x="227046" y="671343"/>
                </a:lnTo>
                <a:lnTo>
                  <a:pt x="227046" y="666672"/>
                </a:lnTo>
                <a:lnTo>
                  <a:pt x="237230" y="666672"/>
                </a:lnTo>
                <a:lnTo>
                  <a:pt x="237230" y="663099"/>
                </a:lnTo>
                <a:lnTo>
                  <a:pt x="248612" y="663099"/>
                </a:lnTo>
                <a:lnTo>
                  <a:pt x="248612" y="659802"/>
                </a:lnTo>
                <a:lnTo>
                  <a:pt x="258796" y="659802"/>
                </a:lnTo>
                <a:lnTo>
                  <a:pt x="258796" y="656229"/>
                </a:lnTo>
                <a:lnTo>
                  <a:pt x="271377" y="656229"/>
                </a:lnTo>
                <a:lnTo>
                  <a:pt x="271377" y="652657"/>
                </a:lnTo>
                <a:lnTo>
                  <a:pt x="283058" y="652657"/>
                </a:lnTo>
                <a:lnTo>
                  <a:pt x="283058" y="650458"/>
                </a:lnTo>
                <a:lnTo>
                  <a:pt x="292943" y="650458"/>
                </a:lnTo>
                <a:lnTo>
                  <a:pt x="292943" y="646886"/>
                </a:lnTo>
                <a:lnTo>
                  <a:pt x="305823" y="646886"/>
                </a:lnTo>
                <a:lnTo>
                  <a:pt x="305823" y="643313"/>
                </a:lnTo>
                <a:lnTo>
                  <a:pt x="316007" y="643313"/>
                </a:lnTo>
                <a:lnTo>
                  <a:pt x="316007" y="638642"/>
                </a:lnTo>
                <a:lnTo>
                  <a:pt x="323495" y="638642"/>
                </a:lnTo>
                <a:lnTo>
                  <a:pt x="323495" y="635344"/>
                </a:lnTo>
                <a:lnTo>
                  <a:pt x="332481" y="635344"/>
                </a:lnTo>
                <a:lnTo>
                  <a:pt x="332481" y="631772"/>
                </a:lnTo>
                <a:lnTo>
                  <a:pt x="336076" y="631772"/>
                </a:lnTo>
                <a:lnTo>
                  <a:pt x="336076" y="628199"/>
                </a:lnTo>
                <a:lnTo>
                  <a:pt x="339970" y="628199"/>
                </a:lnTo>
                <a:lnTo>
                  <a:pt x="341168" y="624627"/>
                </a:lnTo>
                <a:lnTo>
                  <a:pt x="346260" y="622428"/>
                </a:lnTo>
                <a:lnTo>
                  <a:pt x="350154" y="618856"/>
                </a:lnTo>
                <a:lnTo>
                  <a:pt x="354048" y="615558"/>
                </a:lnTo>
                <a:lnTo>
                  <a:pt x="357642" y="615558"/>
                </a:lnTo>
                <a:lnTo>
                  <a:pt x="357642" y="611986"/>
                </a:lnTo>
                <a:lnTo>
                  <a:pt x="361536" y="611986"/>
                </a:lnTo>
                <a:cubicBezTo>
                  <a:pt x="375914" y="600169"/>
                  <a:pt x="396282" y="586429"/>
                  <a:pt x="410959" y="575987"/>
                </a:cubicBezTo>
                <a:lnTo>
                  <a:pt x="410959" y="574613"/>
                </a:lnTo>
                <a:lnTo>
                  <a:pt x="414853" y="574613"/>
                </a:lnTo>
                <a:lnTo>
                  <a:pt x="418448" y="570216"/>
                </a:lnTo>
                <a:lnTo>
                  <a:pt x="422341" y="566643"/>
                </a:lnTo>
                <a:lnTo>
                  <a:pt x="425037" y="566643"/>
                </a:lnTo>
                <a:lnTo>
                  <a:pt x="425037" y="563071"/>
                </a:lnTo>
                <a:lnTo>
                  <a:pt x="428632" y="563071"/>
                </a:lnTo>
                <a:lnTo>
                  <a:pt x="432526" y="559499"/>
                </a:lnTo>
                <a:lnTo>
                  <a:pt x="436419" y="556201"/>
                </a:lnTo>
                <a:lnTo>
                  <a:pt x="441512" y="556201"/>
                </a:lnTo>
                <a:lnTo>
                  <a:pt x="449000" y="547957"/>
                </a:lnTo>
                <a:lnTo>
                  <a:pt x="452894" y="546858"/>
                </a:lnTo>
                <a:lnTo>
                  <a:pt x="455290" y="543285"/>
                </a:lnTo>
                <a:lnTo>
                  <a:pt x="459184" y="538614"/>
                </a:lnTo>
                <a:lnTo>
                  <a:pt x="463078" y="538614"/>
                </a:lnTo>
                <a:lnTo>
                  <a:pt x="466672" y="535316"/>
                </a:lnTo>
                <a:lnTo>
                  <a:pt x="471764" y="531743"/>
                </a:lnTo>
                <a:lnTo>
                  <a:pt x="475658" y="528171"/>
                </a:lnTo>
                <a:lnTo>
                  <a:pt x="479552" y="528171"/>
                </a:lnTo>
                <a:lnTo>
                  <a:pt x="479552" y="524599"/>
                </a:lnTo>
                <a:lnTo>
                  <a:pt x="480750" y="524599"/>
                </a:lnTo>
                <a:lnTo>
                  <a:pt x="485842" y="522400"/>
                </a:lnTo>
                <a:cubicBezTo>
                  <a:pt x="496027" y="514706"/>
                  <a:pt x="480750" y="520751"/>
                  <a:pt x="501119" y="503714"/>
                </a:cubicBezTo>
                <a:lnTo>
                  <a:pt x="506211" y="500416"/>
                </a:lnTo>
                <a:lnTo>
                  <a:pt x="507409" y="496844"/>
                </a:lnTo>
                <a:cubicBezTo>
                  <a:pt x="522985" y="478981"/>
                  <a:pt x="538261" y="460295"/>
                  <a:pt x="554136" y="442158"/>
                </a:cubicBezTo>
                <a:lnTo>
                  <a:pt x="558030" y="438585"/>
                </a:lnTo>
                <a:lnTo>
                  <a:pt x="564320" y="428143"/>
                </a:lnTo>
                <a:lnTo>
                  <a:pt x="568214" y="428143"/>
                </a:lnTo>
                <a:cubicBezTo>
                  <a:pt x="582891" y="416326"/>
                  <a:pt x="592177" y="397090"/>
                  <a:pt x="606255" y="382800"/>
                </a:cubicBezTo>
                <a:lnTo>
                  <a:pt x="611347" y="375930"/>
                </a:lnTo>
                <a:lnTo>
                  <a:pt x="615241" y="375930"/>
                </a:lnTo>
                <a:lnTo>
                  <a:pt x="615241" y="379228"/>
                </a:lnTo>
                <a:lnTo>
                  <a:pt x="618835" y="379228"/>
                </a:lnTo>
                <a:lnTo>
                  <a:pt x="618835" y="375930"/>
                </a:lnTo>
                <a:lnTo>
                  <a:pt x="620333" y="368785"/>
                </a:lnTo>
                <a:lnTo>
                  <a:pt x="620333" y="366587"/>
                </a:lnTo>
                <a:lnTo>
                  <a:pt x="625425" y="359442"/>
                </a:lnTo>
                <a:lnTo>
                  <a:pt x="625425" y="356144"/>
                </a:lnTo>
                <a:lnTo>
                  <a:pt x="629019" y="347900"/>
                </a:lnTo>
                <a:lnTo>
                  <a:pt x="632913" y="331687"/>
                </a:lnTo>
                <a:lnTo>
                  <a:pt x="636807" y="323443"/>
                </a:lnTo>
                <a:lnTo>
                  <a:pt x="636807" y="318771"/>
                </a:lnTo>
                <a:lnTo>
                  <a:pt x="640402" y="315176"/>
                </a:lnTo>
                <a:lnTo>
                  <a:pt x="640402" y="300085"/>
                </a:lnTo>
                <a:lnTo>
                  <a:pt x="645494" y="291016"/>
                </a:lnTo>
                <a:lnTo>
                  <a:pt x="646692" y="291016"/>
                </a:lnTo>
                <a:lnTo>
                  <a:pt x="650586" y="272330"/>
                </a:lnTo>
                <a:lnTo>
                  <a:pt x="655678" y="256116"/>
                </a:lnTo>
                <a:lnTo>
                  <a:pt x="655678" y="251445"/>
                </a:lnTo>
                <a:lnTo>
                  <a:pt x="659572" y="251445"/>
                </a:lnTo>
                <a:lnTo>
                  <a:pt x="659572" y="244300"/>
                </a:lnTo>
                <a:lnTo>
                  <a:pt x="663466" y="238529"/>
                </a:lnTo>
                <a:lnTo>
                  <a:pt x="667060" y="219842"/>
                </a:lnTo>
                <a:lnTo>
                  <a:pt x="670954" y="219842"/>
                </a:lnTo>
                <a:lnTo>
                  <a:pt x="670954" y="223415"/>
                </a:lnTo>
                <a:lnTo>
                  <a:pt x="676046" y="223415"/>
                </a:lnTo>
                <a:lnTo>
                  <a:pt x="677244" y="228086"/>
                </a:lnTo>
                <a:lnTo>
                  <a:pt x="681138" y="231659"/>
                </a:lnTo>
                <a:lnTo>
                  <a:pt x="684733" y="234956"/>
                </a:lnTo>
                <a:lnTo>
                  <a:pt x="689825" y="234956"/>
                </a:lnTo>
                <a:lnTo>
                  <a:pt x="689825" y="238529"/>
                </a:lnTo>
                <a:lnTo>
                  <a:pt x="693719" y="238529"/>
                </a:lnTo>
                <a:lnTo>
                  <a:pt x="693719" y="234956"/>
                </a:lnTo>
                <a:lnTo>
                  <a:pt x="697613" y="231659"/>
                </a:lnTo>
                <a:lnTo>
                  <a:pt x="715285" y="231659"/>
                </a:lnTo>
                <a:lnTo>
                  <a:pt x="715285" y="234956"/>
                </a:lnTo>
                <a:lnTo>
                  <a:pt x="720377" y="234956"/>
                </a:lnTo>
                <a:lnTo>
                  <a:pt x="720377" y="231659"/>
                </a:lnTo>
                <a:lnTo>
                  <a:pt x="715285" y="231659"/>
                </a:lnTo>
                <a:lnTo>
                  <a:pt x="715285" y="228086"/>
                </a:lnTo>
                <a:lnTo>
                  <a:pt x="711391" y="228086"/>
                </a:lnTo>
                <a:lnTo>
                  <a:pt x="711391" y="223415"/>
                </a:lnTo>
                <a:lnTo>
                  <a:pt x="707797" y="223415"/>
                </a:lnTo>
                <a:lnTo>
                  <a:pt x="707797" y="216545"/>
                </a:lnTo>
                <a:lnTo>
                  <a:pt x="711391" y="216545"/>
                </a:lnTo>
                <a:lnTo>
                  <a:pt x="711391" y="203629"/>
                </a:lnTo>
                <a:lnTo>
                  <a:pt x="703903" y="203629"/>
                </a:lnTo>
                <a:lnTo>
                  <a:pt x="703903" y="192087"/>
                </a:lnTo>
                <a:lnTo>
                  <a:pt x="707797" y="192087"/>
                </a:lnTo>
                <a:lnTo>
                  <a:pt x="707797" y="190988"/>
                </a:lnTo>
                <a:lnTo>
                  <a:pt x="703903" y="190988"/>
                </a:lnTo>
                <a:lnTo>
                  <a:pt x="703903" y="187416"/>
                </a:lnTo>
                <a:lnTo>
                  <a:pt x="697613" y="187416"/>
                </a:lnTo>
                <a:lnTo>
                  <a:pt x="697613" y="182744"/>
                </a:lnTo>
                <a:lnTo>
                  <a:pt x="701506" y="182744"/>
                </a:lnTo>
                <a:lnTo>
                  <a:pt x="703903" y="179171"/>
                </a:lnTo>
                <a:lnTo>
                  <a:pt x="701506" y="179171"/>
                </a:lnTo>
                <a:lnTo>
                  <a:pt x="697613" y="175599"/>
                </a:lnTo>
                <a:lnTo>
                  <a:pt x="697613" y="164057"/>
                </a:lnTo>
                <a:lnTo>
                  <a:pt x="703903" y="164057"/>
                </a:lnTo>
                <a:lnTo>
                  <a:pt x="703903" y="162958"/>
                </a:lnTo>
                <a:lnTo>
                  <a:pt x="701506" y="162958"/>
                </a:lnTo>
                <a:lnTo>
                  <a:pt x="701506" y="159386"/>
                </a:lnTo>
                <a:lnTo>
                  <a:pt x="697613" y="159386"/>
                </a:lnTo>
                <a:lnTo>
                  <a:pt x="697613" y="154714"/>
                </a:lnTo>
                <a:lnTo>
                  <a:pt x="701506" y="151416"/>
                </a:lnTo>
                <a:lnTo>
                  <a:pt x="703903" y="151416"/>
                </a:lnTo>
                <a:lnTo>
                  <a:pt x="703903" y="147844"/>
                </a:lnTo>
                <a:lnTo>
                  <a:pt x="703903" y="151416"/>
                </a:lnTo>
                <a:lnTo>
                  <a:pt x="707797" y="151416"/>
                </a:lnTo>
                <a:lnTo>
                  <a:pt x="707797" y="147844"/>
                </a:lnTo>
                <a:lnTo>
                  <a:pt x="707797" y="151416"/>
                </a:lnTo>
                <a:lnTo>
                  <a:pt x="707797" y="147844"/>
                </a:lnTo>
                <a:lnTo>
                  <a:pt x="711391" y="147844"/>
                </a:lnTo>
                <a:lnTo>
                  <a:pt x="711391" y="144271"/>
                </a:lnTo>
                <a:lnTo>
                  <a:pt x="707797" y="144271"/>
                </a:lnTo>
                <a:lnTo>
                  <a:pt x="711391" y="144271"/>
                </a:lnTo>
                <a:lnTo>
                  <a:pt x="707797" y="144271"/>
                </a:lnTo>
                <a:lnTo>
                  <a:pt x="707797" y="140699"/>
                </a:lnTo>
                <a:lnTo>
                  <a:pt x="711391" y="140699"/>
                </a:lnTo>
                <a:lnTo>
                  <a:pt x="707797" y="140699"/>
                </a:lnTo>
                <a:lnTo>
                  <a:pt x="707797" y="131631"/>
                </a:lnTo>
                <a:lnTo>
                  <a:pt x="711391" y="131631"/>
                </a:lnTo>
                <a:lnTo>
                  <a:pt x="707797" y="131631"/>
                </a:lnTo>
                <a:lnTo>
                  <a:pt x="707797" y="128058"/>
                </a:lnTo>
                <a:lnTo>
                  <a:pt x="711391" y="128058"/>
                </a:lnTo>
                <a:lnTo>
                  <a:pt x="703903" y="128058"/>
                </a:lnTo>
                <a:lnTo>
                  <a:pt x="703903" y="123386"/>
                </a:lnTo>
                <a:lnTo>
                  <a:pt x="707797" y="123386"/>
                </a:lnTo>
                <a:lnTo>
                  <a:pt x="703903" y="123386"/>
                </a:lnTo>
                <a:lnTo>
                  <a:pt x="707797" y="123386"/>
                </a:lnTo>
                <a:lnTo>
                  <a:pt x="703903" y="123386"/>
                </a:lnTo>
                <a:lnTo>
                  <a:pt x="707797" y="123386"/>
                </a:lnTo>
                <a:lnTo>
                  <a:pt x="703903" y="123386"/>
                </a:lnTo>
                <a:lnTo>
                  <a:pt x="703903" y="116516"/>
                </a:lnTo>
                <a:lnTo>
                  <a:pt x="703903" y="119814"/>
                </a:lnTo>
                <a:lnTo>
                  <a:pt x="701506" y="119814"/>
                </a:lnTo>
                <a:lnTo>
                  <a:pt x="701506" y="123386"/>
                </a:lnTo>
                <a:lnTo>
                  <a:pt x="701506" y="119814"/>
                </a:lnTo>
                <a:lnTo>
                  <a:pt x="697613" y="119814"/>
                </a:lnTo>
                <a:lnTo>
                  <a:pt x="697613" y="116516"/>
                </a:lnTo>
                <a:lnTo>
                  <a:pt x="701506" y="116516"/>
                </a:lnTo>
                <a:lnTo>
                  <a:pt x="697613" y="116516"/>
                </a:lnTo>
                <a:lnTo>
                  <a:pt x="701506" y="116516"/>
                </a:lnTo>
                <a:lnTo>
                  <a:pt x="697613" y="116516"/>
                </a:lnTo>
                <a:lnTo>
                  <a:pt x="697613" y="114043"/>
                </a:lnTo>
                <a:lnTo>
                  <a:pt x="697613" y="116516"/>
                </a:lnTo>
                <a:lnTo>
                  <a:pt x="697613" y="114043"/>
                </a:lnTo>
                <a:lnTo>
                  <a:pt x="693719" y="114043"/>
                </a:lnTo>
                <a:lnTo>
                  <a:pt x="693719" y="116516"/>
                </a:lnTo>
                <a:lnTo>
                  <a:pt x="693719" y="114043"/>
                </a:lnTo>
                <a:lnTo>
                  <a:pt x="693719" y="116516"/>
                </a:lnTo>
                <a:lnTo>
                  <a:pt x="689825" y="114043"/>
                </a:lnTo>
                <a:lnTo>
                  <a:pt x="693719" y="114043"/>
                </a:lnTo>
                <a:lnTo>
                  <a:pt x="684733" y="114043"/>
                </a:lnTo>
                <a:lnTo>
                  <a:pt x="684733" y="103601"/>
                </a:lnTo>
                <a:lnTo>
                  <a:pt x="684733" y="107173"/>
                </a:lnTo>
                <a:lnTo>
                  <a:pt x="681138" y="103578"/>
                </a:lnTo>
                <a:lnTo>
                  <a:pt x="677244" y="103578"/>
                </a:lnTo>
                <a:lnTo>
                  <a:pt x="677244" y="107173"/>
                </a:lnTo>
                <a:lnTo>
                  <a:pt x="677244" y="103601"/>
                </a:lnTo>
                <a:lnTo>
                  <a:pt x="677244" y="107173"/>
                </a:lnTo>
                <a:lnTo>
                  <a:pt x="677244" y="103601"/>
                </a:lnTo>
                <a:lnTo>
                  <a:pt x="676046" y="103601"/>
                </a:lnTo>
                <a:lnTo>
                  <a:pt x="676046" y="100028"/>
                </a:lnTo>
                <a:lnTo>
                  <a:pt x="667060" y="100028"/>
                </a:lnTo>
                <a:lnTo>
                  <a:pt x="667060" y="92059"/>
                </a:lnTo>
                <a:lnTo>
                  <a:pt x="663466" y="92059"/>
                </a:lnTo>
                <a:lnTo>
                  <a:pt x="663466" y="88487"/>
                </a:lnTo>
                <a:lnTo>
                  <a:pt x="659572" y="88487"/>
                </a:lnTo>
                <a:lnTo>
                  <a:pt x="659572" y="86013"/>
                </a:lnTo>
                <a:lnTo>
                  <a:pt x="655678" y="86013"/>
                </a:lnTo>
                <a:lnTo>
                  <a:pt x="655678" y="82716"/>
                </a:lnTo>
                <a:lnTo>
                  <a:pt x="650586" y="79143"/>
                </a:lnTo>
                <a:lnTo>
                  <a:pt x="650586" y="75571"/>
                </a:lnTo>
                <a:lnTo>
                  <a:pt x="646692" y="72273"/>
                </a:lnTo>
                <a:lnTo>
                  <a:pt x="646692" y="68701"/>
                </a:lnTo>
                <a:lnTo>
                  <a:pt x="645494" y="68701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es-PE"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44" name="Google Shape;1513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D3MAAAWhAAAKEzAACNFgAAEAAAACYAAAAIAAAA//////////8="/>
              </a:ext>
            </a:extLst>
          </p:cNvSpPr>
          <p:nvPr/>
        </p:nvSpPr>
        <p:spPr>
          <a:xfrm>
            <a:off x="7959725" y="2658110"/>
            <a:ext cx="433070" cy="1007745"/>
          </a:xfrm>
          <a:custGeom>
            <a:avLst/>
            <a:gdLst/>
            <a:ahLst/>
            <a:cxnLst/>
            <a:rect l="0" t="0" r="433070" b="1007745"/>
            <a:pathLst>
              <a:path w="433070" h="1007745">
                <a:moveTo>
                  <a:pt x="153854" y="87139"/>
                </a:moveTo>
                <a:lnTo>
                  <a:pt x="158952" y="83566"/>
                </a:lnTo>
                <a:lnTo>
                  <a:pt x="158952" y="80267"/>
                </a:lnTo>
                <a:lnTo>
                  <a:pt x="162551" y="80267"/>
                </a:lnTo>
                <a:lnTo>
                  <a:pt x="162551" y="76694"/>
                </a:lnTo>
                <a:lnTo>
                  <a:pt x="166450" y="76694"/>
                </a:lnTo>
                <a:lnTo>
                  <a:pt x="166450" y="68447"/>
                </a:lnTo>
                <a:lnTo>
                  <a:pt x="170349" y="68447"/>
                </a:lnTo>
                <a:lnTo>
                  <a:pt x="170349" y="62674"/>
                </a:lnTo>
                <a:lnTo>
                  <a:pt x="176647" y="62674"/>
                </a:lnTo>
                <a:lnTo>
                  <a:pt x="176647" y="59376"/>
                </a:lnTo>
                <a:lnTo>
                  <a:pt x="180546" y="59376"/>
                </a:lnTo>
                <a:lnTo>
                  <a:pt x="180546" y="55802"/>
                </a:lnTo>
                <a:lnTo>
                  <a:pt x="184145" y="55802"/>
                </a:lnTo>
                <a:lnTo>
                  <a:pt x="184145" y="52229"/>
                </a:lnTo>
                <a:lnTo>
                  <a:pt x="188044" y="52229"/>
                </a:lnTo>
                <a:lnTo>
                  <a:pt x="193142" y="48655"/>
                </a:lnTo>
                <a:lnTo>
                  <a:pt x="193142" y="42882"/>
                </a:lnTo>
                <a:lnTo>
                  <a:pt x="197041" y="42882"/>
                </a:lnTo>
                <a:lnTo>
                  <a:pt x="197041" y="39584"/>
                </a:lnTo>
                <a:lnTo>
                  <a:pt x="198240" y="39584"/>
                </a:lnTo>
                <a:lnTo>
                  <a:pt x="198240" y="36010"/>
                </a:lnTo>
                <a:lnTo>
                  <a:pt x="203339" y="36010"/>
                </a:lnTo>
                <a:lnTo>
                  <a:pt x="203339" y="27763"/>
                </a:lnTo>
                <a:lnTo>
                  <a:pt x="206938" y="27763"/>
                </a:lnTo>
                <a:lnTo>
                  <a:pt x="206938" y="24465"/>
                </a:lnTo>
                <a:lnTo>
                  <a:pt x="210837" y="24465"/>
                </a:lnTo>
                <a:lnTo>
                  <a:pt x="210837" y="15118"/>
                </a:lnTo>
                <a:lnTo>
                  <a:pt x="218634" y="15118"/>
                </a:lnTo>
                <a:lnTo>
                  <a:pt x="218634" y="11545"/>
                </a:lnTo>
                <a:lnTo>
                  <a:pt x="223433" y="11545"/>
                </a:lnTo>
                <a:lnTo>
                  <a:pt x="223433" y="7971"/>
                </a:lnTo>
                <a:lnTo>
                  <a:pt x="237529" y="7971"/>
                </a:lnTo>
                <a:lnTo>
                  <a:pt x="237529" y="3298"/>
                </a:lnTo>
                <a:lnTo>
                  <a:pt x="248925" y="3298"/>
                </a:lnTo>
                <a:lnTo>
                  <a:pt x="248925" y="0"/>
                </a:lnTo>
                <a:lnTo>
                  <a:pt x="248925" y="3298"/>
                </a:lnTo>
                <a:lnTo>
                  <a:pt x="252824" y="3298"/>
                </a:lnTo>
                <a:lnTo>
                  <a:pt x="252824" y="52229"/>
                </a:lnTo>
                <a:lnTo>
                  <a:pt x="255223" y="52229"/>
                </a:lnTo>
                <a:lnTo>
                  <a:pt x="255223" y="108031"/>
                </a:lnTo>
                <a:lnTo>
                  <a:pt x="259122" y="108031"/>
                </a:lnTo>
                <a:lnTo>
                  <a:pt x="259122" y="118477"/>
                </a:lnTo>
                <a:lnTo>
                  <a:pt x="263021" y="118477"/>
                </a:lnTo>
                <a:lnTo>
                  <a:pt x="263021" y="124524"/>
                </a:lnTo>
                <a:lnTo>
                  <a:pt x="268120" y="124524"/>
                </a:lnTo>
                <a:lnTo>
                  <a:pt x="268120" y="131397"/>
                </a:lnTo>
                <a:lnTo>
                  <a:pt x="271718" y="131397"/>
                </a:lnTo>
                <a:lnTo>
                  <a:pt x="271718" y="136070"/>
                </a:lnTo>
                <a:lnTo>
                  <a:pt x="275617" y="139643"/>
                </a:lnTo>
                <a:lnTo>
                  <a:pt x="271718" y="139643"/>
                </a:lnTo>
                <a:lnTo>
                  <a:pt x="271718" y="142942"/>
                </a:lnTo>
                <a:lnTo>
                  <a:pt x="275617" y="142942"/>
                </a:lnTo>
                <a:lnTo>
                  <a:pt x="275617" y="145416"/>
                </a:lnTo>
                <a:lnTo>
                  <a:pt x="281915" y="145416"/>
                </a:lnTo>
                <a:lnTo>
                  <a:pt x="281915" y="148990"/>
                </a:lnTo>
                <a:lnTo>
                  <a:pt x="285814" y="148990"/>
                </a:lnTo>
                <a:lnTo>
                  <a:pt x="285814" y="152288"/>
                </a:lnTo>
                <a:lnTo>
                  <a:pt x="289713" y="152288"/>
                </a:lnTo>
                <a:lnTo>
                  <a:pt x="289713" y="164109"/>
                </a:lnTo>
                <a:lnTo>
                  <a:pt x="298410" y="164109"/>
                </a:lnTo>
                <a:lnTo>
                  <a:pt x="298410" y="190773"/>
                </a:lnTo>
                <a:lnTo>
                  <a:pt x="293312" y="190773"/>
                </a:lnTo>
                <a:lnTo>
                  <a:pt x="293312" y="195446"/>
                </a:lnTo>
                <a:lnTo>
                  <a:pt x="289713" y="195446"/>
                </a:lnTo>
                <a:lnTo>
                  <a:pt x="289713" y="204792"/>
                </a:lnTo>
                <a:lnTo>
                  <a:pt x="293312" y="204792"/>
                </a:lnTo>
                <a:lnTo>
                  <a:pt x="293312" y="211664"/>
                </a:lnTo>
                <a:lnTo>
                  <a:pt x="302309" y="211664"/>
                </a:lnTo>
                <a:lnTo>
                  <a:pt x="302309" y="215238"/>
                </a:lnTo>
                <a:lnTo>
                  <a:pt x="306208" y="215238"/>
                </a:lnTo>
                <a:lnTo>
                  <a:pt x="306208" y="221011"/>
                </a:lnTo>
                <a:lnTo>
                  <a:pt x="309807" y="221011"/>
                </a:lnTo>
                <a:lnTo>
                  <a:pt x="312506" y="224584"/>
                </a:lnTo>
                <a:lnTo>
                  <a:pt x="312506" y="232556"/>
                </a:lnTo>
                <a:lnTo>
                  <a:pt x="316405" y="232556"/>
                </a:lnTo>
                <a:lnTo>
                  <a:pt x="316405" y="239703"/>
                </a:lnTo>
                <a:lnTo>
                  <a:pt x="320004" y="239703"/>
                </a:lnTo>
                <a:lnTo>
                  <a:pt x="320004" y="283960"/>
                </a:lnTo>
                <a:lnTo>
                  <a:pt x="316405" y="283960"/>
                </a:lnTo>
                <a:lnTo>
                  <a:pt x="316405" y="295506"/>
                </a:lnTo>
                <a:lnTo>
                  <a:pt x="312506" y="295506"/>
                </a:lnTo>
                <a:lnTo>
                  <a:pt x="312506" y="308151"/>
                </a:lnTo>
                <a:lnTo>
                  <a:pt x="309807" y="311724"/>
                </a:lnTo>
                <a:lnTo>
                  <a:pt x="312506" y="311724"/>
                </a:lnTo>
                <a:lnTo>
                  <a:pt x="312506" y="315298"/>
                </a:lnTo>
                <a:lnTo>
                  <a:pt x="309807" y="315298"/>
                </a:lnTo>
                <a:lnTo>
                  <a:pt x="309807" y="332616"/>
                </a:lnTo>
                <a:lnTo>
                  <a:pt x="312506" y="332616"/>
                </a:lnTo>
                <a:lnTo>
                  <a:pt x="312506" y="367527"/>
                </a:lnTo>
                <a:lnTo>
                  <a:pt x="309807" y="371100"/>
                </a:lnTo>
                <a:lnTo>
                  <a:pt x="309807" y="376873"/>
                </a:lnTo>
                <a:lnTo>
                  <a:pt x="306208" y="376873"/>
                </a:lnTo>
                <a:lnTo>
                  <a:pt x="302309" y="380447"/>
                </a:lnTo>
                <a:lnTo>
                  <a:pt x="293312" y="380447"/>
                </a:lnTo>
                <a:lnTo>
                  <a:pt x="293312" y="384020"/>
                </a:lnTo>
                <a:lnTo>
                  <a:pt x="289713" y="384020"/>
                </a:lnTo>
                <a:lnTo>
                  <a:pt x="289713" y="404912"/>
                </a:lnTo>
                <a:lnTo>
                  <a:pt x="285814" y="404912"/>
                </a:lnTo>
                <a:lnTo>
                  <a:pt x="285814" y="415358"/>
                </a:lnTo>
                <a:lnTo>
                  <a:pt x="281915" y="415358"/>
                </a:lnTo>
                <a:lnTo>
                  <a:pt x="281915" y="418931"/>
                </a:lnTo>
                <a:lnTo>
                  <a:pt x="279516" y="418931"/>
                </a:lnTo>
                <a:lnTo>
                  <a:pt x="279516" y="423604"/>
                </a:lnTo>
                <a:lnTo>
                  <a:pt x="275617" y="423604"/>
                </a:lnTo>
                <a:lnTo>
                  <a:pt x="271718" y="426903"/>
                </a:lnTo>
                <a:lnTo>
                  <a:pt x="271718" y="428277"/>
                </a:lnTo>
                <a:lnTo>
                  <a:pt x="268120" y="428277"/>
                </a:lnTo>
                <a:lnTo>
                  <a:pt x="268120" y="432676"/>
                </a:lnTo>
                <a:lnTo>
                  <a:pt x="259122" y="432676"/>
                </a:lnTo>
                <a:lnTo>
                  <a:pt x="259122" y="436249"/>
                </a:lnTo>
                <a:lnTo>
                  <a:pt x="255223" y="436249"/>
                </a:lnTo>
                <a:lnTo>
                  <a:pt x="255223" y="439823"/>
                </a:lnTo>
                <a:lnTo>
                  <a:pt x="252824" y="443396"/>
                </a:lnTo>
                <a:lnTo>
                  <a:pt x="252824" y="474734"/>
                </a:lnTo>
                <a:lnTo>
                  <a:pt x="255223" y="474734"/>
                </a:lnTo>
                <a:lnTo>
                  <a:pt x="255223" y="480506"/>
                </a:lnTo>
                <a:lnTo>
                  <a:pt x="259122" y="480506"/>
                </a:lnTo>
                <a:lnTo>
                  <a:pt x="259122" y="499199"/>
                </a:lnTo>
                <a:lnTo>
                  <a:pt x="255223" y="502498"/>
                </a:lnTo>
                <a:lnTo>
                  <a:pt x="255223" y="504972"/>
                </a:lnTo>
                <a:lnTo>
                  <a:pt x="252824" y="504972"/>
                </a:lnTo>
                <a:lnTo>
                  <a:pt x="252824" y="508545"/>
                </a:lnTo>
                <a:lnTo>
                  <a:pt x="248925" y="508545"/>
                </a:lnTo>
                <a:lnTo>
                  <a:pt x="248925" y="511844"/>
                </a:lnTo>
                <a:lnTo>
                  <a:pt x="245026" y="511844"/>
                </a:lnTo>
                <a:lnTo>
                  <a:pt x="245026" y="523664"/>
                </a:lnTo>
                <a:lnTo>
                  <a:pt x="248925" y="523664"/>
                </a:lnTo>
                <a:lnTo>
                  <a:pt x="245026" y="523664"/>
                </a:lnTo>
                <a:lnTo>
                  <a:pt x="245026" y="529437"/>
                </a:lnTo>
                <a:lnTo>
                  <a:pt x="252824" y="529437"/>
                </a:lnTo>
                <a:lnTo>
                  <a:pt x="252824" y="533010"/>
                </a:lnTo>
                <a:lnTo>
                  <a:pt x="259122" y="533010"/>
                </a:lnTo>
                <a:lnTo>
                  <a:pt x="259122" y="536309"/>
                </a:lnTo>
                <a:lnTo>
                  <a:pt x="263021" y="539883"/>
                </a:lnTo>
                <a:lnTo>
                  <a:pt x="268120" y="539883"/>
                </a:lnTo>
                <a:lnTo>
                  <a:pt x="268120" y="543456"/>
                </a:lnTo>
                <a:lnTo>
                  <a:pt x="275617" y="543456"/>
                </a:lnTo>
                <a:lnTo>
                  <a:pt x="275617" y="546755"/>
                </a:lnTo>
                <a:lnTo>
                  <a:pt x="279516" y="546755"/>
                </a:lnTo>
                <a:lnTo>
                  <a:pt x="279516" y="551428"/>
                </a:lnTo>
                <a:lnTo>
                  <a:pt x="275617" y="555001"/>
                </a:lnTo>
                <a:lnTo>
                  <a:pt x="275617" y="556101"/>
                </a:lnTo>
                <a:lnTo>
                  <a:pt x="271718" y="556101"/>
                </a:lnTo>
                <a:lnTo>
                  <a:pt x="268120" y="560774"/>
                </a:lnTo>
                <a:lnTo>
                  <a:pt x="271718" y="564372"/>
                </a:lnTo>
                <a:lnTo>
                  <a:pt x="271718" y="567921"/>
                </a:lnTo>
                <a:lnTo>
                  <a:pt x="275617" y="567921"/>
                </a:lnTo>
                <a:lnTo>
                  <a:pt x="279516" y="571220"/>
                </a:lnTo>
                <a:lnTo>
                  <a:pt x="279516" y="580566"/>
                </a:lnTo>
                <a:lnTo>
                  <a:pt x="281915" y="580566"/>
                </a:lnTo>
                <a:lnTo>
                  <a:pt x="281915" y="599259"/>
                </a:lnTo>
                <a:lnTo>
                  <a:pt x="279516" y="599259"/>
                </a:lnTo>
                <a:lnTo>
                  <a:pt x="279516" y="611904"/>
                </a:lnTo>
                <a:lnTo>
                  <a:pt x="271718" y="611904"/>
                </a:lnTo>
                <a:lnTo>
                  <a:pt x="268120" y="608605"/>
                </a:lnTo>
                <a:lnTo>
                  <a:pt x="263021" y="608605"/>
                </a:lnTo>
                <a:lnTo>
                  <a:pt x="263021" y="615477"/>
                </a:lnTo>
                <a:lnTo>
                  <a:pt x="259122" y="615477"/>
                </a:lnTo>
                <a:lnTo>
                  <a:pt x="259122" y="620150"/>
                </a:lnTo>
                <a:lnTo>
                  <a:pt x="263021" y="620150"/>
                </a:lnTo>
                <a:lnTo>
                  <a:pt x="263021" y="627023"/>
                </a:lnTo>
                <a:lnTo>
                  <a:pt x="259122" y="627023"/>
                </a:lnTo>
                <a:lnTo>
                  <a:pt x="259122" y="633070"/>
                </a:lnTo>
                <a:lnTo>
                  <a:pt x="263021" y="633070"/>
                </a:lnTo>
                <a:lnTo>
                  <a:pt x="263021" y="639942"/>
                </a:lnTo>
                <a:lnTo>
                  <a:pt x="259122" y="639942"/>
                </a:lnTo>
                <a:lnTo>
                  <a:pt x="259122" y="643516"/>
                </a:lnTo>
                <a:lnTo>
                  <a:pt x="263021" y="643516"/>
                </a:lnTo>
                <a:lnTo>
                  <a:pt x="263021" y="655061"/>
                </a:lnTo>
                <a:lnTo>
                  <a:pt x="268120" y="655061"/>
                </a:lnTo>
                <a:lnTo>
                  <a:pt x="268120" y="667981"/>
                </a:lnTo>
                <a:lnTo>
                  <a:pt x="263021" y="667981"/>
                </a:lnTo>
                <a:lnTo>
                  <a:pt x="263021" y="674853"/>
                </a:lnTo>
                <a:lnTo>
                  <a:pt x="259122" y="674853"/>
                </a:lnTo>
                <a:lnTo>
                  <a:pt x="259122" y="684200"/>
                </a:lnTo>
                <a:lnTo>
                  <a:pt x="255223" y="684200"/>
                </a:lnTo>
                <a:lnTo>
                  <a:pt x="259122" y="684200"/>
                </a:lnTo>
                <a:lnTo>
                  <a:pt x="259122" y="688873"/>
                </a:lnTo>
                <a:lnTo>
                  <a:pt x="263021" y="692171"/>
                </a:lnTo>
                <a:lnTo>
                  <a:pt x="259122" y="692171"/>
                </a:lnTo>
                <a:lnTo>
                  <a:pt x="263021" y="692171"/>
                </a:lnTo>
                <a:lnTo>
                  <a:pt x="263021" y="695745"/>
                </a:lnTo>
                <a:lnTo>
                  <a:pt x="259122" y="695745"/>
                </a:lnTo>
                <a:lnTo>
                  <a:pt x="259122" y="699318"/>
                </a:lnTo>
                <a:lnTo>
                  <a:pt x="263021" y="702892"/>
                </a:lnTo>
                <a:lnTo>
                  <a:pt x="259122" y="702892"/>
                </a:lnTo>
                <a:lnTo>
                  <a:pt x="259122" y="711963"/>
                </a:lnTo>
                <a:lnTo>
                  <a:pt x="263021" y="711963"/>
                </a:lnTo>
                <a:lnTo>
                  <a:pt x="263021" y="715537"/>
                </a:lnTo>
                <a:lnTo>
                  <a:pt x="268120" y="715537"/>
                </a:lnTo>
                <a:lnTo>
                  <a:pt x="268120" y="720210"/>
                </a:lnTo>
                <a:lnTo>
                  <a:pt x="281915" y="720210"/>
                </a:lnTo>
                <a:lnTo>
                  <a:pt x="281915" y="723784"/>
                </a:lnTo>
                <a:lnTo>
                  <a:pt x="285814" y="723784"/>
                </a:lnTo>
                <a:lnTo>
                  <a:pt x="281915" y="727082"/>
                </a:lnTo>
                <a:lnTo>
                  <a:pt x="281915" y="730656"/>
                </a:lnTo>
                <a:lnTo>
                  <a:pt x="285814" y="730656"/>
                </a:lnTo>
                <a:lnTo>
                  <a:pt x="289713" y="733130"/>
                </a:lnTo>
                <a:lnTo>
                  <a:pt x="285814" y="733130"/>
                </a:lnTo>
                <a:lnTo>
                  <a:pt x="285814" y="736429"/>
                </a:lnTo>
                <a:lnTo>
                  <a:pt x="289713" y="736429"/>
                </a:lnTo>
                <a:lnTo>
                  <a:pt x="289713" y="740002"/>
                </a:lnTo>
                <a:lnTo>
                  <a:pt x="293312" y="743601"/>
                </a:lnTo>
                <a:lnTo>
                  <a:pt x="289713" y="743601"/>
                </a:lnTo>
                <a:lnTo>
                  <a:pt x="289713" y="748249"/>
                </a:lnTo>
                <a:lnTo>
                  <a:pt x="285814" y="751547"/>
                </a:lnTo>
                <a:lnTo>
                  <a:pt x="285814" y="755121"/>
                </a:lnTo>
                <a:lnTo>
                  <a:pt x="289713" y="755121"/>
                </a:lnTo>
                <a:lnTo>
                  <a:pt x="289713" y="758695"/>
                </a:lnTo>
                <a:lnTo>
                  <a:pt x="298410" y="758695"/>
                </a:lnTo>
                <a:lnTo>
                  <a:pt x="298410" y="760894"/>
                </a:lnTo>
                <a:lnTo>
                  <a:pt x="302309" y="760894"/>
                </a:lnTo>
                <a:lnTo>
                  <a:pt x="302309" y="758695"/>
                </a:lnTo>
                <a:lnTo>
                  <a:pt x="306208" y="758695"/>
                </a:lnTo>
                <a:lnTo>
                  <a:pt x="306208" y="760894"/>
                </a:lnTo>
                <a:lnTo>
                  <a:pt x="309807" y="760894"/>
                </a:lnTo>
                <a:lnTo>
                  <a:pt x="309807" y="764467"/>
                </a:lnTo>
                <a:lnTo>
                  <a:pt x="306208" y="764467"/>
                </a:lnTo>
                <a:lnTo>
                  <a:pt x="306208" y="768041"/>
                </a:lnTo>
                <a:lnTo>
                  <a:pt x="316405" y="768041"/>
                </a:lnTo>
                <a:lnTo>
                  <a:pt x="316405" y="764467"/>
                </a:lnTo>
                <a:lnTo>
                  <a:pt x="316405" y="771340"/>
                </a:lnTo>
                <a:lnTo>
                  <a:pt x="323903" y="771340"/>
                </a:lnTo>
                <a:lnTo>
                  <a:pt x="323903" y="774913"/>
                </a:lnTo>
                <a:lnTo>
                  <a:pt x="327802" y="774913"/>
                </a:lnTo>
                <a:lnTo>
                  <a:pt x="327802" y="771340"/>
                </a:lnTo>
                <a:lnTo>
                  <a:pt x="332900" y="771340"/>
                </a:lnTo>
                <a:lnTo>
                  <a:pt x="332900" y="764467"/>
                </a:lnTo>
                <a:lnTo>
                  <a:pt x="337699" y="764467"/>
                </a:lnTo>
                <a:lnTo>
                  <a:pt x="337699" y="758695"/>
                </a:lnTo>
                <a:lnTo>
                  <a:pt x="342797" y="758695"/>
                </a:lnTo>
                <a:lnTo>
                  <a:pt x="342797" y="764467"/>
                </a:lnTo>
                <a:lnTo>
                  <a:pt x="346696" y="764467"/>
                </a:lnTo>
                <a:lnTo>
                  <a:pt x="346696" y="768041"/>
                </a:lnTo>
                <a:lnTo>
                  <a:pt x="350595" y="771340"/>
                </a:lnTo>
                <a:lnTo>
                  <a:pt x="350595" y="774913"/>
                </a:lnTo>
                <a:lnTo>
                  <a:pt x="354494" y="774913"/>
                </a:lnTo>
                <a:lnTo>
                  <a:pt x="354494" y="768041"/>
                </a:lnTo>
                <a:lnTo>
                  <a:pt x="363191" y="768041"/>
                </a:lnTo>
                <a:lnTo>
                  <a:pt x="363191" y="771340"/>
                </a:lnTo>
                <a:lnTo>
                  <a:pt x="364391" y="771340"/>
                </a:lnTo>
                <a:lnTo>
                  <a:pt x="364391" y="779586"/>
                </a:lnTo>
                <a:lnTo>
                  <a:pt x="368289" y="779586"/>
                </a:lnTo>
                <a:lnTo>
                  <a:pt x="368289" y="774913"/>
                </a:lnTo>
                <a:lnTo>
                  <a:pt x="373388" y="774913"/>
                </a:lnTo>
                <a:lnTo>
                  <a:pt x="373388" y="783160"/>
                </a:lnTo>
                <a:lnTo>
                  <a:pt x="377287" y="783160"/>
                </a:lnTo>
                <a:lnTo>
                  <a:pt x="377287" y="784259"/>
                </a:lnTo>
                <a:lnTo>
                  <a:pt x="380886" y="784259"/>
                </a:lnTo>
                <a:lnTo>
                  <a:pt x="380886" y="788932"/>
                </a:lnTo>
                <a:lnTo>
                  <a:pt x="384784" y="788932"/>
                </a:lnTo>
                <a:lnTo>
                  <a:pt x="388683" y="792506"/>
                </a:lnTo>
                <a:lnTo>
                  <a:pt x="402479" y="792506"/>
                </a:lnTo>
                <a:lnTo>
                  <a:pt x="402479" y="795805"/>
                </a:lnTo>
                <a:lnTo>
                  <a:pt x="407578" y="795805"/>
                </a:lnTo>
                <a:lnTo>
                  <a:pt x="407578" y="792506"/>
                </a:lnTo>
                <a:lnTo>
                  <a:pt x="407578" y="795805"/>
                </a:lnTo>
                <a:lnTo>
                  <a:pt x="411476" y="795805"/>
                </a:lnTo>
                <a:lnTo>
                  <a:pt x="411476" y="799378"/>
                </a:lnTo>
                <a:lnTo>
                  <a:pt x="415375" y="799378"/>
                </a:lnTo>
                <a:lnTo>
                  <a:pt x="415375" y="807625"/>
                </a:lnTo>
                <a:lnTo>
                  <a:pt x="411476" y="807625"/>
                </a:lnTo>
                <a:lnTo>
                  <a:pt x="411476" y="808724"/>
                </a:lnTo>
                <a:lnTo>
                  <a:pt x="415375" y="808724"/>
                </a:lnTo>
                <a:lnTo>
                  <a:pt x="415375" y="816696"/>
                </a:lnTo>
                <a:lnTo>
                  <a:pt x="418974" y="816696"/>
                </a:lnTo>
                <a:lnTo>
                  <a:pt x="418974" y="820270"/>
                </a:lnTo>
                <a:lnTo>
                  <a:pt x="425572" y="820270"/>
                </a:lnTo>
                <a:lnTo>
                  <a:pt x="425572" y="827417"/>
                </a:lnTo>
                <a:lnTo>
                  <a:pt x="429171" y="827417"/>
                </a:lnTo>
                <a:lnTo>
                  <a:pt x="429171" y="830716"/>
                </a:lnTo>
                <a:lnTo>
                  <a:pt x="433070" y="830716"/>
                </a:lnTo>
                <a:lnTo>
                  <a:pt x="433070" y="843635"/>
                </a:lnTo>
                <a:lnTo>
                  <a:pt x="429171" y="843635"/>
                </a:lnTo>
                <a:lnTo>
                  <a:pt x="429171" y="851607"/>
                </a:lnTo>
                <a:lnTo>
                  <a:pt x="425572" y="851607"/>
                </a:lnTo>
                <a:lnTo>
                  <a:pt x="425572" y="855181"/>
                </a:lnTo>
                <a:lnTo>
                  <a:pt x="415375" y="855181"/>
                </a:lnTo>
                <a:lnTo>
                  <a:pt x="415375" y="851607"/>
                </a:lnTo>
                <a:lnTo>
                  <a:pt x="415375" y="855181"/>
                </a:lnTo>
                <a:lnTo>
                  <a:pt x="415375" y="851607"/>
                </a:lnTo>
                <a:lnTo>
                  <a:pt x="415375" y="855181"/>
                </a:lnTo>
                <a:lnTo>
                  <a:pt x="411476" y="855181"/>
                </a:lnTo>
                <a:lnTo>
                  <a:pt x="411476" y="851607"/>
                </a:lnTo>
                <a:lnTo>
                  <a:pt x="407578" y="851607"/>
                </a:lnTo>
                <a:lnTo>
                  <a:pt x="407578" y="848309"/>
                </a:lnTo>
                <a:lnTo>
                  <a:pt x="402479" y="848309"/>
                </a:lnTo>
                <a:lnTo>
                  <a:pt x="402479" y="843635"/>
                </a:lnTo>
                <a:lnTo>
                  <a:pt x="398880" y="843635"/>
                </a:lnTo>
                <a:lnTo>
                  <a:pt x="398880" y="840062"/>
                </a:lnTo>
                <a:lnTo>
                  <a:pt x="392582" y="840062"/>
                </a:lnTo>
                <a:lnTo>
                  <a:pt x="392582" y="848309"/>
                </a:lnTo>
                <a:lnTo>
                  <a:pt x="394981" y="848309"/>
                </a:lnTo>
                <a:lnTo>
                  <a:pt x="394981" y="860953"/>
                </a:lnTo>
                <a:lnTo>
                  <a:pt x="392582" y="860953"/>
                </a:lnTo>
                <a:lnTo>
                  <a:pt x="392582" y="864527"/>
                </a:lnTo>
                <a:lnTo>
                  <a:pt x="388683" y="864527"/>
                </a:lnTo>
                <a:lnTo>
                  <a:pt x="388683" y="871399"/>
                </a:lnTo>
                <a:lnTo>
                  <a:pt x="384784" y="871399"/>
                </a:lnTo>
                <a:lnTo>
                  <a:pt x="384784" y="876072"/>
                </a:lnTo>
                <a:lnTo>
                  <a:pt x="380886" y="876072"/>
                </a:lnTo>
                <a:lnTo>
                  <a:pt x="380886" y="888992"/>
                </a:lnTo>
                <a:lnTo>
                  <a:pt x="377287" y="892591"/>
                </a:lnTo>
                <a:lnTo>
                  <a:pt x="377287" y="899438"/>
                </a:lnTo>
                <a:lnTo>
                  <a:pt x="368289" y="899438"/>
                </a:lnTo>
                <a:lnTo>
                  <a:pt x="364391" y="903012"/>
                </a:lnTo>
                <a:lnTo>
                  <a:pt x="364391" y="910983"/>
                </a:lnTo>
                <a:lnTo>
                  <a:pt x="350595" y="910983"/>
                </a:lnTo>
                <a:lnTo>
                  <a:pt x="350595" y="912358"/>
                </a:lnTo>
                <a:lnTo>
                  <a:pt x="354494" y="912358"/>
                </a:lnTo>
                <a:lnTo>
                  <a:pt x="354494" y="920330"/>
                </a:lnTo>
                <a:lnTo>
                  <a:pt x="363191" y="920330"/>
                </a:lnTo>
                <a:lnTo>
                  <a:pt x="363191" y="927477"/>
                </a:lnTo>
                <a:lnTo>
                  <a:pt x="364391" y="927477"/>
                </a:lnTo>
                <a:lnTo>
                  <a:pt x="364391" y="935449"/>
                </a:lnTo>
                <a:lnTo>
                  <a:pt x="363191" y="935449"/>
                </a:lnTo>
                <a:lnTo>
                  <a:pt x="363191" y="940122"/>
                </a:lnTo>
                <a:lnTo>
                  <a:pt x="358093" y="940122"/>
                </a:lnTo>
                <a:lnTo>
                  <a:pt x="358093" y="935449"/>
                </a:lnTo>
                <a:lnTo>
                  <a:pt x="350595" y="935449"/>
                </a:lnTo>
                <a:lnTo>
                  <a:pt x="350595" y="930775"/>
                </a:lnTo>
                <a:lnTo>
                  <a:pt x="346696" y="930775"/>
                </a:lnTo>
                <a:lnTo>
                  <a:pt x="346696" y="927477"/>
                </a:lnTo>
                <a:lnTo>
                  <a:pt x="342797" y="927477"/>
                </a:lnTo>
                <a:lnTo>
                  <a:pt x="342797" y="930775"/>
                </a:lnTo>
                <a:lnTo>
                  <a:pt x="337699" y="930775"/>
                </a:lnTo>
                <a:lnTo>
                  <a:pt x="337699" y="927477"/>
                </a:lnTo>
                <a:lnTo>
                  <a:pt x="332900" y="927477"/>
                </a:lnTo>
                <a:lnTo>
                  <a:pt x="327802" y="930775"/>
                </a:lnTo>
                <a:lnTo>
                  <a:pt x="327802" y="927477"/>
                </a:lnTo>
                <a:lnTo>
                  <a:pt x="320004" y="927477"/>
                </a:lnTo>
                <a:lnTo>
                  <a:pt x="320004" y="923903"/>
                </a:lnTo>
                <a:lnTo>
                  <a:pt x="316405" y="923903"/>
                </a:lnTo>
                <a:lnTo>
                  <a:pt x="316405" y="917031"/>
                </a:lnTo>
                <a:lnTo>
                  <a:pt x="309807" y="917031"/>
                </a:lnTo>
                <a:lnTo>
                  <a:pt x="309807" y="912358"/>
                </a:lnTo>
                <a:lnTo>
                  <a:pt x="293312" y="912358"/>
                </a:lnTo>
                <a:lnTo>
                  <a:pt x="293312" y="920330"/>
                </a:lnTo>
                <a:lnTo>
                  <a:pt x="289713" y="920330"/>
                </a:lnTo>
                <a:lnTo>
                  <a:pt x="289713" y="923903"/>
                </a:lnTo>
                <a:lnTo>
                  <a:pt x="285814" y="923903"/>
                </a:lnTo>
                <a:lnTo>
                  <a:pt x="285814" y="927477"/>
                </a:lnTo>
                <a:lnTo>
                  <a:pt x="275617" y="927477"/>
                </a:lnTo>
                <a:lnTo>
                  <a:pt x="275617" y="923903"/>
                </a:lnTo>
                <a:lnTo>
                  <a:pt x="271718" y="923903"/>
                </a:lnTo>
                <a:lnTo>
                  <a:pt x="271718" y="920330"/>
                </a:lnTo>
                <a:lnTo>
                  <a:pt x="268120" y="920330"/>
                </a:lnTo>
                <a:lnTo>
                  <a:pt x="268120" y="948368"/>
                </a:lnTo>
                <a:lnTo>
                  <a:pt x="271718" y="948368"/>
                </a:lnTo>
                <a:lnTo>
                  <a:pt x="271718" y="958814"/>
                </a:lnTo>
                <a:lnTo>
                  <a:pt x="263021" y="958814"/>
                </a:lnTo>
                <a:lnTo>
                  <a:pt x="263021" y="964587"/>
                </a:lnTo>
                <a:lnTo>
                  <a:pt x="268120" y="964587"/>
                </a:lnTo>
                <a:lnTo>
                  <a:pt x="268120" y="971459"/>
                </a:lnTo>
                <a:lnTo>
                  <a:pt x="271718" y="971459"/>
                </a:lnTo>
                <a:lnTo>
                  <a:pt x="271718" y="983279"/>
                </a:lnTo>
                <a:lnTo>
                  <a:pt x="275617" y="983279"/>
                </a:lnTo>
                <a:lnTo>
                  <a:pt x="275617" y="986853"/>
                </a:lnTo>
                <a:lnTo>
                  <a:pt x="279516" y="986853"/>
                </a:lnTo>
                <a:lnTo>
                  <a:pt x="279516" y="989052"/>
                </a:lnTo>
                <a:lnTo>
                  <a:pt x="271718" y="989052"/>
                </a:lnTo>
                <a:lnTo>
                  <a:pt x="271718" y="992626"/>
                </a:lnTo>
                <a:lnTo>
                  <a:pt x="268120" y="992626"/>
                </a:lnTo>
                <a:lnTo>
                  <a:pt x="268120" y="995924"/>
                </a:lnTo>
                <a:lnTo>
                  <a:pt x="271718" y="995924"/>
                </a:lnTo>
                <a:lnTo>
                  <a:pt x="268120" y="995924"/>
                </a:lnTo>
                <a:lnTo>
                  <a:pt x="268120" y="999498"/>
                </a:lnTo>
                <a:lnTo>
                  <a:pt x="259122" y="999498"/>
                </a:lnTo>
                <a:lnTo>
                  <a:pt x="259122" y="995924"/>
                </a:lnTo>
                <a:lnTo>
                  <a:pt x="255223" y="995924"/>
                </a:lnTo>
                <a:lnTo>
                  <a:pt x="255223" y="999498"/>
                </a:lnTo>
                <a:lnTo>
                  <a:pt x="241428" y="999498"/>
                </a:lnTo>
                <a:lnTo>
                  <a:pt x="241428" y="1003071"/>
                </a:lnTo>
                <a:lnTo>
                  <a:pt x="233630" y="1003071"/>
                </a:lnTo>
                <a:lnTo>
                  <a:pt x="233630" y="999498"/>
                </a:lnTo>
                <a:lnTo>
                  <a:pt x="228531" y="999498"/>
                </a:lnTo>
                <a:lnTo>
                  <a:pt x="228531" y="1003071"/>
                </a:lnTo>
                <a:lnTo>
                  <a:pt x="227332" y="1003071"/>
                </a:lnTo>
                <a:lnTo>
                  <a:pt x="227332" y="1007745"/>
                </a:lnTo>
                <a:lnTo>
                  <a:pt x="214736" y="1007745"/>
                </a:lnTo>
                <a:lnTo>
                  <a:pt x="214736" y="1003071"/>
                </a:lnTo>
                <a:lnTo>
                  <a:pt x="203339" y="1003071"/>
                </a:lnTo>
                <a:lnTo>
                  <a:pt x="203339" y="999498"/>
                </a:lnTo>
                <a:lnTo>
                  <a:pt x="198240" y="999498"/>
                </a:lnTo>
                <a:lnTo>
                  <a:pt x="198240" y="1003071"/>
                </a:lnTo>
                <a:lnTo>
                  <a:pt x="198240" y="992626"/>
                </a:lnTo>
                <a:lnTo>
                  <a:pt x="197041" y="992626"/>
                </a:lnTo>
                <a:lnTo>
                  <a:pt x="197041" y="989052"/>
                </a:lnTo>
                <a:lnTo>
                  <a:pt x="198240" y="989052"/>
                </a:lnTo>
                <a:lnTo>
                  <a:pt x="198240" y="983279"/>
                </a:lnTo>
                <a:lnTo>
                  <a:pt x="197041" y="983279"/>
                </a:lnTo>
                <a:lnTo>
                  <a:pt x="198240" y="983279"/>
                </a:lnTo>
                <a:lnTo>
                  <a:pt x="198240" y="979706"/>
                </a:lnTo>
                <a:lnTo>
                  <a:pt x="197041" y="979706"/>
                </a:lnTo>
                <a:lnTo>
                  <a:pt x="198240" y="976132"/>
                </a:lnTo>
                <a:lnTo>
                  <a:pt x="197041" y="976132"/>
                </a:lnTo>
                <a:lnTo>
                  <a:pt x="197041" y="971459"/>
                </a:lnTo>
                <a:lnTo>
                  <a:pt x="188044" y="971459"/>
                </a:lnTo>
                <a:lnTo>
                  <a:pt x="193142" y="971459"/>
                </a:lnTo>
                <a:lnTo>
                  <a:pt x="193142" y="964587"/>
                </a:lnTo>
                <a:lnTo>
                  <a:pt x="197041" y="964587"/>
                </a:lnTo>
                <a:lnTo>
                  <a:pt x="193142" y="964587"/>
                </a:lnTo>
                <a:lnTo>
                  <a:pt x="193142" y="951942"/>
                </a:lnTo>
                <a:lnTo>
                  <a:pt x="188044" y="951942"/>
                </a:lnTo>
                <a:lnTo>
                  <a:pt x="188044" y="936548"/>
                </a:lnTo>
                <a:lnTo>
                  <a:pt x="184145" y="936548"/>
                </a:lnTo>
                <a:lnTo>
                  <a:pt x="184145" y="930775"/>
                </a:lnTo>
                <a:lnTo>
                  <a:pt x="180546" y="930775"/>
                </a:lnTo>
                <a:lnTo>
                  <a:pt x="180546" y="927477"/>
                </a:lnTo>
                <a:lnTo>
                  <a:pt x="180546" y="930775"/>
                </a:lnTo>
                <a:lnTo>
                  <a:pt x="180546" y="927477"/>
                </a:lnTo>
                <a:lnTo>
                  <a:pt x="176647" y="927477"/>
                </a:lnTo>
                <a:lnTo>
                  <a:pt x="176647" y="923903"/>
                </a:lnTo>
                <a:lnTo>
                  <a:pt x="170349" y="923903"/>
                </a:lnTo>
                <a:lnTo>
                  <a:pt x="170349" y="912358"/>
                </a:lnTo>
                <a:lnTo>
                  <a:pt x="166450" y="912358"/>
                </a:lnTo>
                <a:lnTo>
                  <a:pt x="166450" y="903012"/>
                </a:lnTo>
                <a:lnTo>
                  <a:pt x="162551" y="903012"/>
                </a:lnTo>
                <a:lnTo>
                  <a:pt x="162551" y="899438"/>
                </a:lnTo>
                <a:lnTo>
                  <a:pt x="158952" y="899438"/>
                </a:lnTo>
                <a:lnTo>
                  <a:pt x="162551" y="899438"/>
                </a:lnTo>
                <a:lnTo>
                  <a:pt x="162551" y="895864"/>
                </a:lnTo>
                <a:lnTo>
                  <a:pt x="158952" y="895864"/>
                </a:lnTo>
                <a:lnTo>
                  <a:pt x="162551" y="895864"/>
                </a:lnTo>
                <a:lnTo>
                  <a:pt x="158952" y="895864"/>
                </a:lnTo>
                <a:lnTo>
                  <a:pt x="158952" y="892566"/>
                </a:lnTo>
                <a:lnTo>
                  <a:pt x="162551" y="892566"/>
                </a:lnTo>
                <a:lnTo>
                  <a:pt x="158952" y="892566"/>
                </a:lnTo>
                <a:lnTo>
                  <a:pt x="158952" y="888992"/>
                </a:lnTo>
                <a:lnTo>
                  <a:pt x="153854" y="888992"/>
                </a:lnTo>
                <a:lnTo>
                  <a:pt x="153854" y="883220"/>
                </a:lnTo>
                <a:lnTo>
                  <a:pt x="149955" y="883220"/>
                </a:lnTo>
                <a:lnTo>
                  <a:pt x="149955" y="879646"/>
                </a:lnTo>
                <a:lnTo>
                  <a:pt x="146056" y="879646"/>
                </a:lnTo>
                <a:lnTo>
                  <a:pt x="146056" y="876072"/>
                </a:lnTo>
                <a:lnTo>
                  <a:pt x="142457" y="876072"/>
                </a:lnTo>
                <a:lnTo>
                  <a:pt x="142457" y="871399"/>
                </a:lnTo>
                <a:lnTo>
                  <a:pt x="142457" y="876072"/>
                </a:lnTo>
                <a:lnTo>
                  <a:pt x="139758" y="876072"/>
                </a:lnTo>
                <a:lnTo>
                  <a:pt x="139758" y="868101"/>
                </a:lnTo>
                <a:lnTo>
                  <a:pt x="135859" y="868101"/>
                </a:lnTo>
                <a:lnTo>
                  <a:pt x="135859" y="864527"/>
                </a:lnTo>
                <a:lnTo>
                  <a:pt x="132260" y="864527"/>
                </a:lnTo>
                <a:lnTo>
                  <a:pt x="132260" y="860953"/>
                </a:lnTo>
                <a:lnTo>
                  <a:pt x="128361" y="858754"/>
                </a:lnTo>
                <a:lnTo>
                  <a:pt x="123263" y="858754"/>
                </a:lnTo>
                <a:lnTo>
                  <a:pt x="119364" y="860953"/>
                </a:lnTo>
                <a:lnTo>
                  <a:pt x="119364" y="855181"/>
                </a:lnTo>
                <a:lnTo>
                  <a:pt x="115765" y="855181"/>
                </a:lnTo>
                <a:lnTo>
                  <a:pt x="115765" y="851607"/>
                </a:lnTo>
                <a:lnTo>
                  <a:pt x="115765" y="855181"/>
                </a:lnTo>
                <a:lnTo>
                  <a:pt x="113066" y="855181"/>
                </a:lnTo>
                <a:lnTo>
                  <a:pt x="113066" y="851607"/>
                </a:lnTo>
                <a:lnTo>
                  <a:pt x="109167" y="851607"/>
                </a:lnTo>
                <a:lnTo>
                  <a:pt x="109167" y="848309"/>
                </a:lnTo>
                <a:lnTo>
                  <a:pt x="109167" y="851607"/>
                </a:lnTo>
                <a:lnTo>
                  <a:pt x="109167" y="848309"/>
                </a:lnTo>
                <a:lnTo>
                  <a:pt x="105568" y="848309"/>
                </a:lnTo>
                <a:lnTo>
                  <a:pt x="105568" y="836488"/>
                </a:lnTo>
                <a:lnTo>
                  <a:pt x="101669" y="836488"/>
                </a:lnTo>
                <a:lnTo>
                  <a:pt x="101669" y="834289"/>
                </a:lnTo>
                <a:lnTo>
                  <a:pt x="97771" y="834289"/>
                </a:lnTo>
                <a:lnTo>
                  <a:pt x="97771" y="827417"/>
                </a:lnTo>
                <a:lnTo>
                  <a:pt x="94172" y="827417"/>
                </a:lnTo>
                <a:lnTo>
                  <a:pt x="94172" y="816696"/>
                </a:lnTo>
                <a:lnTo>
                  <a:pt x="87874" y="816696"/>
                </a:lnTo>
                <a:lnTo>
                  <a:pt x="87874" y="812298"/>
                </a:lnTo>
                <a:lnTo>
                  <a:pt x="83975" y="812298"/>
                </a:lnTo>
                <a:lnTo>
                  <a:pt x="83975" y="807625"/>
                </a:lnTo>
                <a:lnTo>
                  <a:pt x="78876" y="807625"/>
                </a:lnTo>
                <a:lnTo>
                  <a:pt x="78876" y="802952"/>
                </a:lnTo>
                <a:lnTo>
                  <a:pt x="74977" y="802952"/>
                </a:lnTo>
                <a:lnTo>
                  <a:pt x="74977" y="799378"/>
                </a:lnTo>
                <a:lnTo>
                  <a:pt x="71079" y="799378"/>
                </a:lnTo>
                <a:lnTo>
                  <a:pt x="71079" y="795805"/>
                </a:lnTo>
                <a:lnTo>
                  <a:pt x="67480" y="795805"/>
                </a:lnTo>
                <a:lnTo>
                  <a:pt x="67480" y="788932"/>
                </a:lnTo>
                <a:lnTo>
                  <a:pt x="63581" y="788932"/>
                </a:lnTo>
                <a:lnTo>
                  <a:pt x="63581" y="784259"/>
                </a:lnTo>
                <a:lnTo>
                  <a:pt x="58482" y="784259"/>
                </a:lnTo>
                <a:lnTo>
                  <a:pt x="58482" y="783160"/>
                </a:lnTo>
                <a:lnTo>
                  <a:pt x="57283" y="783160"/>
                </a:lnTo>
                <a:lnTo>
                  <a:pt x="57283" y="779586"/>
                </a:lnTo>
                <a:lnTo>
                  <a:pt x="32990" y="779586"/>
                </a:lnTo>
                <a:lnTo>
                  <a:pt x="32990" y="774913"/>
                </a:lnTo>
                <a:lnTo>
                  <a:pt x="30591" y="774913"/>
                </a:lnTo>
                <a:lnTo>
                  <a:pt x="30591" y="764467"/>
                </a:lnTo>
                <a:lnTo>
                  <a:pt x="26692" y="764467"/>
                </a:lnTo>
                <a:lnTo>
                  <a:pt x="26692" y="758695"/>
                </a:lnTo>
                <a:lnTo>
                  <a:pt x="23093" y="758695"/>
                </a:lnTo>
                <a:lnTo>
                  <a:pt x="23093" y="751547"/>
                </a:lnTo>
                <a:lnTo>
                  <a:pt x="14096" y="751547"/>
                </a:lnTo>
                <a:lnTo>
                  <a:pt x="14096" y="743576"/>
                </a:lnTo>
                <a:lnTo>
                  <a:pt x="10197" y="740002"/>
                </a:lnTo>
                <a:lnTo>
                  <a:pt x="10197" y="736429"/>
                </a:lnTo>
                <a:lnTo>
                  <a:pt x="6598" y="736429"/>
                </a:lnTo>
                <a:lnTo>
                  <a:pt x="6598" y="720210"/>
                </a:lnTo>
                <a:lnTo>
                  <a:pt x="3899" y="720210"/>
                </a:lnTo>
                <a:lnTo>
                  <a:pt x="3899" y="707565"/>
                </a:lnTo>
                <a:lnTo>
                  <a:pt x="6598" y="707565"/>
                </a:lnTo>
                <a:lnTo>
                  <a:pt x="6598" y="695745"/>
                </a:lnTo>
                <a:lnTo>
                  <a:pt x="14096" y="695745"/>
                </a:lnTo>
                <a:lnTo>
                  <a:pt x="14096" y="692171"/>
                </a:lnTo>
                <a:lnTo>
                  <a:pt x="19194" y="692171"/>
                </a:lnTo>
                <a:lnTo>
                  <a:pt x="19194" y="688873"/>
                </a:lnTo>
                <a:lnTo>
                  <a:pt x="10197" y="688873"/>
                </a:lnTo>
                <a:lnTo>
                  <a:pt x="10197" y="684200"/>
                </a:lnTo>
                <a:lnTo>
                  <a:pt x="6598" y="684200"/>
                </a:lnTo>
                <a:lnTo>
                  <a:pt x="6598" y="683100"/>
                </a:lnTo>
                <a:lnTo>
                  <a:pt x="14096" y="683100"/>
                </a:lnTo>
                <a:lnTo>
                  <a:pt x="14096" y="679526"/>
                </a:lnTo>
                <a:lnTo>
                  <a:pt x="19194" y="679526"/>
                </a:lnTo>
                <a:lnTo>
                  <a:pt x="19194" y="671280"/>
                </a:lnTo>
                <a:lnTo>
                  <a:pt x="26692" y="671280"/>
                </a:lnTo>
                <a:lnTo>
                  <a:pt x="26692" y="664407"/>
                </a:lnTo>
                <a:lnTo>
                  <a:pt x="30591" y="664407"/>
                </a:lnTo>
                <a:lnTo>
                  <a:pt x="30591" y="656161"/>
                </a:lnTo>
                <a:lnTo>
                  <a:pt x="32990" y="656161"/>
                </a:lnTo>
                <a:lnTo>
                  <a:pt x="32990" y="651488"/>
                </a:lnTo>
                <a:lnTo>
                  <a:pt x="36889" y="651488"/>
                </a:lnTo>
                <a:lnTo>
                  <a:pt x="36889" y="648189"/>
                </a:lnTo>
                <a:lnTo>
                  <a:pt x="40788" y="643516"/>
                </a:lnTo>
                <a:lnTo>
                  <a:pt x="44687" y="643516"/>
                </a:lnTo>
                <a:lnTo>
                  <a:pt x="44687" y="633070"/>
                </a:lnTo>
                <a:lnTo>
                  <a:pt x="40788" y="633070"/>
                </a:lnTo>
                <a:lnTo>
                  <a:pt x="40788" y="630596"/>
                </a:lnTo>
                <a:lnTo>
                  <a:pt x="44687" y="630596"/>
                </a:lnTo>
                <a:lnTo>
                  <a:pt x="44687" y="627023"/>
                </a:lnTo>
                <a:lnTo>
                  <a:pt x="53384" y="627023"/>
                </a:lnTo>
                <a:lnTo>
                  <a:pt x="53384" y="623724"/>
                </a:lnTo>
                <a:lnTo>
                  <a:pt x="57283" y="623724"/>
                </a:lnTo>
                <a:lnTo>
                  <a:pt x="57283" y="615477"/>
                </a:lnTo>
                <a:lnTo>
                  <a:pt x="53384" y="615477"/>
                </a:lnTo>
                <a:lnTo>
                  <a:pt x="53384" y="605031"/>
                </a:lnTo>
                <a:lnTo>
                  <a:pt x="48286" y="605031"/>
                </a:lnTo>
                <a:lnTo>
                  <a:pt x="48286" y="602832"/>
                </a:lnTo>
                <a:lnTo>
                  <a:pt x="44687" y="599233"/>
                </a:lnTo>
                <a:lnTo>
                  <a:pt x="40788" y="599233"/>
                </a:lnTo>
                <a:lnTo>
                  <a:pt x="40788" y="595685"/>
                </a:lnTo>
                <a:lnTo>
                  <a:pt x="36889" y="595685"/>
                </a:lnTo>
                <a:lnTo>
                  <a:pt x="36889" y="592112"/>
                </a:lnTo>
                <a:lnTo>
                  <a:pt x="32990" y="592112"/>
                </a:lnTo>
                <a:lnTo>
                  <a:pt x="32990" y="588813"/>
                </a:lnTo>
                <a:lnTo>
                  <a:pt x="30591" y="588813"/>
                </a:lnTo>
                <a:lnTo>
                  <a:pt x="30591" y="584140"/>
                </a:lnTo>
                <a:lnTo>
                  <a:pt x="19194" y="584140"/>
                </a:lnTo>
                <a:lnTo>
                  <a:pt x="19194" y="579467"/>
                </a:lnTo>
                <a:lnTo>
                  <a:pt x="10197" y="579467"/>
                </a:lnTo>
                <a:lnTo>
                  <a:pt x="10197" y="574793"/>
                </a:lnTo>
                <a:lnTo>
                  <a:pt x="10197" y="579467"/>
                </a:lnTo>
                <a:lnTo>
                  <a:pt x="6598" y="579467"/>
                </a:lnTo>
                <a:lnTo>
                  <a:pt x="6598" y="567921"/>
                </a:lnTo>
                <a:lnTo>
                  <a:pt x="3899" y="567921"/>
                </a:lnTo>
                <a:lnTo>
                  <a:pt x="3899" y="555001"/>
                </a:lnTo>
                <a:lnTo>
                  <a:pt x="0" y="555001"/>
                </a:lnTo>
                <a:lnTo>
                  <a:pt x="0" y="546755"/>
                </a:lnTo>
                <a:lnTo>
                  <a:pt x="3899" y="546755"/>
                </a:lnTo>
                <a:lnTo>
                  <a:pt x="3899" y="533010"/>
                </a:lnTo>
                <a:lnTo>
                  <a:pt x="6598" y="533010"/>
                </a:lnTo>
                <a:lnTo>
                  <a:pt x="6598" y="526963"/>
                </a:lnTo>
                <a:lnTo>
                  <a:pt x="14096" y="526963"/>
                </a:lnTo>
                <a:lnTo>
                  <a:pt x="14096" y="523664"/>
                </a:lnTo>
                <a:lnTo>
                  <a:pt x="19194" y="523664"/>
                </a:lnTo>
                <a:lnTo>
                  <a:pt x="19194" y="515417"/>
                </a:lnTo>
                <a:lnTo>
                  <a:pt x="23093" y="515417"/>
                </a:lnTo>
                <a:lnTo>
                  <a:pt x="23093" y="511844"/>
                </a:lnTo>
                <a:lnTo>
                  <a:pt x="26692" y="508545"/>
                </a:lnTo>
                <a:lnTo>
                  <a:pt x="26692" y="502498"/>
                </a:lnTo>
                <a:lnTo>
                  <a:pt x="19194" y="502498"/>
                </a:lnTo>
                <a:lnTo>
                  <a:pt x="19194" y="487379"/>
                </a:lnTo>
                <a:lnTo>
                  <a:pt x="23093" y="487379"/>
                </a:lnTo>
                <a:lnTo>
                  <a:pt x="23093" y="476933"/>
                </a:lnTo>
                <a:lnTo>
                  <a:pt x="26692" y="476933"/>
                </a:lnTo>
                <a:lnTo>
                  <a:pt x="26692" y="452468"/>
                </a:lnTo>
                <a:lnTo>
                  <a:pt x="30591" y="452468"/>
                </a:lnTo>
                <a:lnTo>
                  <a:pt x="30591" y="446695"/>
                </a:lnTo>
                <a:lnTo>
                  <a:pt x="26692" y="446695"/>
                </a:lnTo>
                <a:lnTo>
                  <a:pt x="26692" y="443396"/>
                </a:lnTo>
                <a:lnTo>
                  <a:pt x="19194" y="443396"/>
                </a:lnTo>
                <a:lnTo>
                  <a:pt x="19194" y="432676"/>
                </a:lnTo>
                <a:lnTo>
                  <a:pt x="23093" y="432676"/>
                </a:lnTo>
                <a:lnTo>
                  <a:pt x="23093" y="428277"/>
                </a:lnTo>
                <a:lnTo>
                  <a:pt x="19194" y="428277"/>
                </a:lnTo>
                <a:lnTo>
                  <a:pt x="19194" y="423604"/>
                </a:lnTo>
                <a:lnTo>
                  <a:pt x="14096" y="418931"/>
                </a:lnTo>
                <a:lnTo>
                  <a:pt x="14096" y="423604"/>
                </a:lnTo>
                <a:lnTo>
                  <a:pt x="10197" y="423604"/>
                </a:lnTo>
                <a:lnTo>
                  <a:pt x="10197" y="418931"/>
                </a:lnTo>
                <a:lnTo>
                  <a:pt x="3899" y="418931"/>
                </a:lnTo>
                <a:lnTo>
                  <a:pt x="3899" y="415358"/>
                </a:lnTo>
                <a:lnTo>
                  <a:pt x="0" y="415358"/>
                </a:lnTo>
                <a:lnTo>
                  <a:pt x="0" y="411784"/>
                </a:lnTo>
                <a:lnTo>
                  <a:pt x="3899" y="411784"/>
                </a:lnTo>
                <a:lnTo>
                  <a:pt x="3899" y="408485"/>
                </a:lnTo>
                <a:lnTo>
                  <a:pt x="6598" y="408485"/>
                </a:lnTo>
                <a:lnTo>
                  <a:pt x="6598" y="404912"/>
                </a:lnTo>
                <a:lnTo>
                  <a:pt x="10197" y="404912"/>
                </a:lnTo>
                <a:lnTo>
                  <a:pt x="10197" y="408485"/>
                </a:lnTo>
                <a:lnTo>
                  <a:pt x="10197" y="404912"/>
                </a:lnTo>
                <a:lnTo>
                  <a:pt x="14096" y="404912"/>
                </a:lnTo>
                <a:lnTo>
                  <a:pt x="14096" y="401338"/>
                </a:lnTo>
                <a:lnTo>
                  <a:pt x="10197" y="401338"/>
                </a:lnTo>
                <a:lnTo>
                  <a:pt x="14096" y="401338"/>
                </a:lnTo>
                <a:lnTo>
                  <a:pt x="14096" y="395566"/>
                </a:lnTo>
                <a:lnTo>
                  <a:pt x="10197" y="395566"/>
                </a:lnTo>
                <a:lnTo>
                  <a:pt x="10197" y="391992"/>
                </a:lnTo>
                <a:lnTo>
                  <a:pt x="14096" y="391992"/>
                </a:lnTo>
                <a:lnTo>
                  <a:pt x="14096" y="387319"/>
                </a:lnTo>
                <a:lnTo>
                  <a:pt x="19194" y="384020"/>
                </a:lnTo>
                <a:lnTo>
                  <a:pt x="19194" y="376873"/>
                </a:lnTo>
                <a:lnTo>
                  <a:pt x="23093" y="376873"/>
                </a:lnTo>
                <a:lnTo>
                  <a:pt x="19194" y="376873"/>
                </a:lnTo>
                <a:lnTo>
                  <a:pt x="23093" y="374674"/>
                </a:lnTo>
                <a:lnTo>
                  <a:pt x="19194" y="374674"/>
                </a:lnTo>
                <a:lnTo>
                  <a:pt x="23093" y="374674"/>
                </a:lnTo>
                <a:lnTo>
                  <a:pt x="23093" y="367527"/>
                </a:lnTo>
                <a:lnTo>
                  <a:pt x="30591" y="367527"/>
                </a:lnTo>
                <a:lnTo>
                  <a:pt x="30591" y="359555"/>
                </a:lnTo>
                <a:lnTo>
                  <a:pt x="23093" y="359555"/>
                </a:lnTo>
                <a:lnTo>
                  <a:pt x="23093" y="364228"/>
                </a:lnTo>
                <a:lnTo>
                  <a:pt x="23093" y="359555"/>
                </a:lnTo>
                <a:lnTo>
                  <a:pt x="19194" y="359555"/>
                </a:lnTo>
                <a:lnTo>
                  <a:pt x="19194" y="349109"/>
                </a:lnTo>
                <a:lnTo>
                  <a:pt x="14096" y="349109"/>
                </a:lnTo>
                <a:lnTo>
                  <a:pt x="14096" y="346635"/>
                </a:lnTo>
                <a:lnTo>
                  <a:pt x="19194" y="346635"/>
                </a:lnTo>
                <a:lnTo>
                  <a:pt x="14096" y="343062"/>
                </a:lnTo>
                <a:lnTo>
                  <a:pt x="14096" y="339763"/>
                </a:lnTo>
                <a:lnTo>
                  <a:pt x="19194" y="339763"/>
                </a:lnTo>
                <a:lnTo>
                  <a:pt x="19194" y="336189"/>
                </a:lnTo>
                <a:lnTo>
                  <a:pt x="14096" y="336189"/>
                </a:lnTo>
                <a:lnTo>
                  <a:pt x="19194" y="336189"/>
                </a:lnTo>
                <a:lnTo>
                  <a:pt x="19194" y="332616"/>
                </a:lnTo>
                <a:lnTo>
                  <a:pt x="26692" y="332616"/>
                </a:lnTo>
                <a:lnTo>
                  <a:pt x="26692" y="324644"/>
                </a:lnTo>
                <a:lnTo>
                  <a:pt x="30591" y="324644"/>
                </a:lnTo>
                <a:lnTo>
                  <a:pt x="30591" y="318871"/>
                </a:lnTo>
                <a:lnTo>
                  <a:pt x="26692" y="318871"/>
                </a:lnTo>
                <a:lnTo>
                  <a:pt x="30591" y="318871"/>
                </a:lnTo>
                <a:lnTo>
                  <a:pt x="26692" y="318871"/>
                </a:lnTo>
                <a:lnTo>
                  <a:pt x="26692" y="311724"/>
                </a:lnTo>
                <a:lnTo>
                  <a:pt x="30591" y="311724"/>
                </a:lnTo>
                <a:lnTo>
                  <a:pt x="30591" y="308151"/>
                </a:lnTo>
                <a:lnTo>
                  <a:pt x="36889" y="308151"/>
                </a:lnTo>
                <a:lnTo>
                  <a:pt x="36889" y="304852"/>
                </a:lnTo>
                <a:lnTo>
                  <a:pt x="32990" y="304852"/>
                </a:lnTo>
                <a:lnTo>
                  <a:pt x="32990" y="300179"/>
                </a:lnTo>
                <a:lnTo>
                  <a:pt x="36889" y="300179"/>
                </a:lnTo>
                <a:lnTo>
                  <a:pt x="36889" y="299079"/>
                </a:lnTo>
                <a:lnTo>
                  <a:pt x="32990" y="299079"/>
                </a:lnTo>
                <a:lnTo>
                  <a:pt x="32990" y="291932"/>
                </a:lnTo>
                <a:lnTo>
                  <a:pt x="36889" y="291932"/>
                </a:lnTo>
                <a:lnTo>
                  <a:pt x="36889" y="283960"/>
                </a:lnTo>
                <a:lnTo>
                  <a:pt x="40788" y="283960"/>
                </a:lnTo>
                <a:lnTo>
                  <a:pt x="40788" y="280387"/>
                </a:lnTo>
                <a:lnTo>
                  <a:pt x="44687" y="280387"/>
                </a:lnTo>
                <a:lnTo>
                  <a:pt x="44687" y="271041"/>
                </a:lnTo>
                <a:lnTo>
                  <a:pt x="36889" y="271041"/>
                </a:lnTo>
                <a:lnTo>
                  <a:pt x="36889" y="259495"/>
                </a:lnTo>
                <a:lnTo>
                  <a:pt x="40788" y="259495"/>
                </a:lnTo>
                <a:lnTo>
                  <a:pt x="36889" y="259495"/>
                </a:lnTo>
                <a:lnTo>
                  <a:pt x="40788" y="259495"/>
                </a:lnTo>
                <a:lnTo>
                  <a:pt x="40788" y="255922"/>
                </a:lnTo>
                <a:lnTo>
                  <a:pt x="36889" y="255922"/>
                </a:lnTo>
                <a:lnTo>
                  <a:pt x="40788" y="255922"/>
                </a:lnTo>
                <a:lnTo>
                  <a:pt x="40788" y="252348"/>
                </a:lnTo>
                <a:lnTo>
                  <a:pt x="44687" y="252348"/>
                </a:lnTo>
                <a:lnTo>
                  <a:pt x="44687" y="249049"/>
                </a:lnTo>
                <a:lnTo>
                  <a:pt x="58482" y="249049"/>
                </a:lnTo>
                <a:lnTo>
                  <a:pt x="58482" y="239703"/>
                </a:lnTo>
                <a:lnTo>
                  <a:pt x="63581" y="236130"/>
                </a:lnTo>
                <a:lnTo>
                  <a:pt x="63581" y="232556"/>
                </a:lnTo>
                <a:lnTo>
                  <a:pt x="58482" y="232556"/>
                </a:lnTo>
                <a:lnTo>
                  <a:pt x="58482" y="227883"/>
                </a:lnTo>
                <a:lnTo>
                  <a:pt x="63581" y="227883"/>
                </a:lnTo>
                <a:lnTo>
                  <a:pt x="63581" y="218812"/>
                </a:lnTo>
                <a:lnTo>
                  <a:pt x="67480" y="218812"/>
                </a:lnTo>
                <a:lnTo>
                  <a:pt x="67480" y="215238"/>
                </a:lnTo>
                <a:lnTo>
                  <a:pt x="71079" y="215238"/>
                </a:lnTo>
                <a:lnTo>
                  <a:pt x="71079" y="211664"/>
                </a:lnTo>
                <a:lnTo>
                  <a:pt x="74977" y="211664"/>
                </a:lnTo>
                <a:lnTo>
                  <a:pt x="74977" y="208091"/>
                </a:lnTo>
                <a:lnTo>
                  <a:pt x="78876" y="208091"/>
                </a:lnTo>
                <a:lnTo>
                  <a:pt x="78876" y="204792"/>
                </a:lnTo>
                <a:lnTo>
                  <a:pt x="83975" y="204792"/>
                </a:lnTo>
                <a:lnTo>
                  <a:pt x="83975" y="200119"/>
                </a:lnTo>
                <a:lnTo>
                  <a:pt x="78876" y="196546"/>
                </a:lnTo>
                <a:lnTo>
                  <a:pt x="83975" y="196546"/>
                </a:lnTo>
                <a:lnTo>
                  <a:pt x="83975" y="190773"/>
                </a:lnTo>
                <a:lnTo>
                  <a:pt x="78876" y="190773"/>
                </a:lnTo>
                <a:lnTo>
                  <a:pt x="78876" y="176753"/>
                </a:lnTo>
                <a:lnTo>
                  <a:pt x="78876" y="180327"/>
                </a:lnTo>
                <a:lnTo>
                  <a:pt x="87874" y="180327"/>
                </a:lnTo>
                <a:lnTo>
                  <a:pt x="87874" y="176753"/>
                </a:lnTo>
                <a:lnTo>
                  <a:pt x="83975" y="173180"/>
                </a:lnTo>
                <a:lnTo>
                  <a:pt x="87874" y="173180"/>
                </a:lnTo>
                <a:lnTo>
                  <a:pt x="87874" y="170981"/>
                </a:lnTo>
                <a:lnTo>
                  <a:pt x="83975" y="170981"/>
                </a:lnTo>
                <a:lnTo>
                  <a:pt x="87874" y="170981"/>
                </a:lnTo>
                <a:lnTo>
                  <a:pt x="87874" y="159435"/>
                </a:lnTo>
                <a:lnTo>
                  <a:pt x="83975" y="159435"/>
                </a:lnTo>
                <a:lnTo>
                  <a:pt x="87874" y="159435"/>
                </a:lnTo>
                <a:lnTo>
                  <a:pt x="87874" y="145416"/>
                </a:lnTo>
                <a:lnTo>
                  <a:pt x="89073" y="145416"/>
                </a:lnTo>
                <a:lnTo>
                  <a:pt x="89073" y="142942"/>
                </a:lnTo>
                <a:lnTo>
                  <a:pt x="94172" y="142942"/>
                </a:lnTo>
                <a:lnTo>
                  <a:pt x="94172" y="131397"/>
                </a:lnTo>
                <a:lnTo>
                  <a:pt x="97771" y="131397"/>
                </a:lnTo>
                <a:lnTo>
                  <a:pt x="97771" y="124524"/>
                </a:lnTo>
                <a:lnTo>
                  <a:pt x="94172" y="124524"/>
                </a:lnTo>
                <a:lnTo>
                  <a:pt x="94172" y="120951"/>
                </a:lnTo>
                <a:lnTo>
                  <a:pt x="97771" y="120951"/>
                </a:lnTo>
                <a:lnTo>
                  <a:pt x="97771" y="115178"/>
                </a:lnTo>
                <a:lnTo>
                  <a:pt x="101669" y="115178"/>
                </a:lnTo>
                <a:lnTo>
                  <a:pt x="97771" y="115178"/>
                </a:lnTo>
                <a:lnTo>
                  <a:pt x="97771" y="108031"/>
                </a:lnTo>
                <a:lnTo>
                  <a:pt x="94172" y="108031"/>
                </a:lnTo>
                <a:lnTo>
                  <a:pt x="97771" y="108031"/>
                </a:lnTo>
                <a:lnTo>
                  <a:pt x="97771" y="100059"/>
                </a:lnTo>
                <a:lnTo>
                  <a:pt x="101669" y="100059"/>
                </a:lnTo>
                <a:lnTo>
                  <a:pt x="101669" y="104732"/>
                </a:lnTo>
                <a:lnTo>
                  <a:pt x="109167" y="104732"/>
                </a:lnTo>
                <a:lnTo>
                  <a:pt x="109167" y="108031"/>
                </a:lnTo>
                <a:lnTo>
                  <a:pt x="113066" y="108031"/>
                </a:lnTo>
                <a:lnTo>
                  <a:pt x="113066" y="104732"/>
                </a:lnTo>
                <a:lnTo>
                  <a:pt x="115765" y="108031"/>
                </a:lnTo>
                <a:lnTo>
                  <a:pt x="115765" y="104732"/>
                </a:lnTo>
                <a:lnTo>
                  <a:pt x="115765" y="108031"/>
                </a:lnTo>
                <a:lnTo>
                  <a:pt x="128361" y="108031"/>
                </a:lnTo>
                <a:lnTo>
                  <a:pt x="128361" y="124524"/>
                </a:lnTo>
                <a:lnTo>
                  <a:pt x="132260" y="124524"/>
                </a:lnTo>
                <a:lnTo>
                  <a:pt x="132260" y="131397"/>
                </a:lnTo>
                <a:lnTo>
                  <a:pt x="135859" y="136070"/>
                </a:lnTo>
                <a:lnTo>
                  <a:pt x="135859" y="131397"/>
                </a:lnTo>
                <a:lnTo>
                  <a:pt x="142457" y="131397"/>
                </a:lnTo>
                <a:lnTo>
                  <a:pt x="142457" y="127823"/>
                </a:lnTo>
                <a:lnTo>
                  <a:pt x="153854" y="127823"/>
                </a:lnTo>
                <a:lnTo>
                  <a:pt x="153854" y="118477"/>
                </a:lnTo>
                <a:lnTo>
                  <a:pt x="149955" y="118477"/>
                </a:lnTo>
                <a:lnTo>
                  <a:pt x="149955" y="115178"/>
                </a:lnTo>
                <a:lnTo>
                  <a:pt x="153854" y="115178"/>
                </a:lnTo>
                <a:lnTo>
                  <a:pt x="149955" y="115178"/>
                </a:lnTo>
                <a:lnTo>
                  <a:pt x="149955" y="108031"/>
                </a:lnTo>
                <a:lnTo>
                  <a:pt x="149955" y="111605"/>
                </a:lnTo>
                <a:lnTo>
                  <a:pt x="146056" y="111605"/>
                </a:lnTo>
                <a:lnTo>
                  <a:pt x="146056" y="108031"/>
                </a:lnTo>
                <a:lnTo>
                  <a:pt x="146056" y="111605"/>
                </a:lnTo>
                <a:lnTo>
                  <a:pt x="146056" y="108031"/>
                </a:lnTo>
                <a:lnTo>
                  <a:pt x="142457" y="108031"/>
                </a:lnTo>
                <a:lnTo>
                  <a:pt x="142457" y="100059"/>
                </a:lnTo>
                <a:lnTo>
                  <a:pt x="139758" y="100059"/>
                </a:lnTo>
                <a:lnTo>
                  <a:pt x="142457" y="100059"/>
                </a:lnTo>
                <a:lnTo>
                  <a:pt x="139758" y="100059"/>
                </a:lnTo>
                <a:lnTo>
                  <a:pt x="139758" y="96486"/>
                </a:lnTo>
                <a:lnTo>
                  <a:pt x="142457" y="96486"/>
                </a:lnTo>
                <a:lnTo>
                  <a:pt x="142457" y="95386"/>
                </a:lnTo>
                <a:lnTo>
                  <a:pt x="146056" y="95386"/>
                </a:lnTo>
                <a:lnTo>
                  <a:pt x="149955" y="90713"/>
                </a:lnTo>
                <a:lnTo>
                  <a:pt x="153854" y="90713"/>
                </a:lnTo>
                <a:lnTo>
                  <a:pt x="153854" y="87139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45" name="Google Shape;1514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ALBQ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sFAA////AQAAAAAAAAAAAAAAAAAAAAAAAAAAAAAAAAAAAAAAAAAA/v7+AH9/fwDn5uYDzMzMAMDA/wB/f38AAAAAAAAAAAAAAAAAAAAAAAAAAAAhAAAAGAAAABQAAAD3MAAAWhAAAKEzAACNFgAAEAAAACYAAAAIAAAA//////////8="/>
              </a:ext>
            </a:extLst>
          </p:cNvSpPr>
          <p:nvPr/>
        </p:nvSpPr>
        <p:spPr>
          <a:xfrm>
            <a:off x="7959725" y="2658110"/>
            <a:ext cx="433070" cy="1007745"/>
          </a:xfrm>
          <a:custGeom>
            <a:avLst/>
            <a:gdLst/>
            <a:ahLst/>
            <a:cxnLst/>
            <a:rect l="0" t="0" r="433070" b="1007745"/>
            <a:pathLst>
              <a:path w="433070" h="1007745">
                <a:moveTo>
                  <a:pt x="153854" y="87139"/>
                </a:moveTo>
                <a:lnTo>
                  <a:pt x="158952" y="83566"/>
                </a:lnTo>
                <a:lnTo>
                  <a:pt x="158952" y="80267"/>
                </a:lnTo>
                <a:lnTo>
                  <a:pt x="162551" y="80267"/>
                </a:lnTo>
                <a:lnTo>
                  <a:pt x="162551" y="76694"/>
                </a:lnTo>
                <a:lnTo>
                  <a:pt x="166450" y="76694"/>
                </a:lnTo>
                <a:lnTo>
                  <a:pt x="166450" y="68447"/>
                </a:lnTo>
                <a:lnTo>
                  <a:pt x="170349" y="68447"/>
                </a:lnTo>
                <a:lnTo>
                  <a:pt x="170349" y="62674"/>
                </a:lnTo>
                <a:lnTo>
                  <a:pt x="176647" y="62674"/>
                </a:lnTo>
                <a:lnTo>
                  <a:pt x="176647" y="59376"/>
                </a:lnTo>
                <a:lnTo>
                  <a:pt x="180546" y="59376"/>
                </a:lnTo>
                <a:lnTo>
                  <a:pt x="180546" y="55802"/>
                </a:lnTo>
                <a:lnTo>
                  <a:pt x="184145" y="55802"/>
                </a:lnTo>
                <a:lnTo>
                  <a:pt x="184145" y="52229"/>
                </a:lnTo>
                <a:lnTo>
                  <a:pt x="188044" y="52229"/>
                </a:lnTo>
                <a:lnTo>
                  <a:pt x="193142" y="48655"/>
                </a:lnTo>
                <a:lnTo>
                  <a:pt x="193142" y="42882"/>
                </a:lnTo>
                <a:lnTo>
                  <a:pt x="197041" y="42882"/>
                </a:lnTo>
                <a:lnTo>
                  <a:pt x="197041" y="39584"/>
                </a:lnTo>
                <a:lnTo>
                  <a:pt x="198240" y="39584"/>
                </a:lnTo>
                <a:lnTo>
                  <a:pt x="198240" y="36010"/>
                </a:lnTo>
                <a:lnTo>
                  <a:pt x="203339" y="36010"/>
                </a:lnTo>
                <a:lnTo>
                  <a:pt x="203339" y="27763"/>
                </a:lnTo>
                <a:lnTo>
                  <a:pt x="206938" y="27763"/>
                </a:lnTo>
                <a:lnTo>
                  <a:pt x="206938" y="24465"/>
                </a:lnTo>
                <a:lnTo>
                  <a:pt x="210837" y="24465"/>
                </a:lnTo>
                <a:lnTo>
                  <a:pt x="210837" y="15118"/>
                </a:lnTo>
                <a:lnTo>
                  <a:pt x="218634" y="15118"/>
                </a:lnTo>
                <a:lnTo>
                  <a:pt x="218634" y="11545"/>
                </a:lnTo>
                <a:lnTo>
                  <a:pt x="223733" y="11545"/>
                </a:lnTo>
                <a:lnTo>
                  <a:pt x="223733" y="7971"/>
                </a:lnTo>
                <a:lnTo>
                  <a:pt x="237529" y="7971"/>
                </a:lnTo>
                <a:lnTo>
                  <a:pt x="237529" y="3298"/>
                </a:lnTo>
                <a:lnTo>
                  <a:pt x="248925" y="3298"/>
                </a:lnTo>
                <a:lnTo>
                  <a:pt x="248925" y="0"/>
                </a:lnTo>
                <a:lnTo>
                  <a:pt x="248925" y="3298"/>
                </a:lnTo>
                <a:lnTo>
                  <a:pt x="252824" y="3298"/>
                </a:lnTo>
                <a:lnTo>
                  <a:pt x="252824" y="52229"/>
                </a:lnTo>
                <a:lnTo>
                  <a:pt x="255223" y="52229"/>
                </a:lnTo>
                <a:lnTo>
                  <a:pt x="255223" y="108031"/>
                </a:lnTo>
                <a:lnTo>
                  <a:pt x="259122" y="108031"/>
                </a:lnTo>
                <a:lnTo>
                  <a:pt x="259122" y="118752"/>
                </a:lnTo>
                <a:lnTo>
                  <a:pt x="263021" y="118752"/>
                </a:lnTo>
                <a:lnTo>
                  <a:pt x="263021" y="124524"/>
                </a:lnTo>
                <a:lnTo>
                  <a:pt x="268120" y="124524"/>
                </a:lnTo>
                <a:lnTo>
                  <a:pt x="268120" y="131397"/>
                </a:lnTo>
                <a:lnTo>
                  <a:pt x="271718" y="131397"/>
                </a:lnTo>
                <a:lnTo>
                  <a:pt x="271718" y="136070"/>
                </a:lnTo>
                <a:lnTo>
                  <a:pt x="275617" y="139643"/>
                </a:lnTo>
                <a:lnTo>
                  <a:pt x="271718" y="139643"/>
                </a:lnTo>
                <a:lnTo>
                  <a:pt x="271718" y="142942"/>
                </a:lnTo>
                <a:lnTo>
                  <a:pt x="275617" y="142942"/>
                </a:lnTo>
                <a:lnTo>
                  <a:pt x="275617" y="145416"/>
                </a:lnTo>
                <a:lnTo>
                  <a:pt x="281915" y="145416"/>
                </a:lnTo>
                <a:lnTo>
                  <a:pt x="281915" y="148990"/>
                </a:lnTo>
                <a:lnTo>
                  <a:pt x="285814" y="148990"/>
                </a:lnTo>
                <a:lnTo>
                  <a:pt x="285814" y="152288"/>
                </a:lnTo>
                <a:lnTo>
                  <a:pt x="289713" y="152288"/>
                </a:lnTo>
                <a:lnTo>
                  <a:pt x="289713" y="164109"/>
                </a:lnTo>
                <a:lnTo>
                  <a:pt x="298410" y="164109"/>
                </a:lnTo>
                <a:lnTo>
                  <a:pt x="298410" y="190773"/>
                </a:lnTo>
                <a:lnTo>
                  <a:pt x="293312" y="190773"/>
                </a:lnTo>
                <a:lnTo>
                  <a:pt x="293312" y="195446"/>
                </a:lnTo>
                <a:lnTo>
                  <a:pt x="289713" y="195446"/>
                </a:lnTo>
                <a:lnTo>
                  <a:pt x="289713" y="204792"/>
                </a:lnTo>
                <a:lnTo>
                  <a:pt x="293312" y="204792"/>
                </a:lnTo>
                <a:lnTo>
                  <a:pt x="293312" y="211664"/>
                </a:lnTo>
                <a:lnTo>
                  <a:pt x="302309" y="211664"/>
                </a:lnTo>
                <a:lnTo>
                  <a:pt x="302309" y="215238"/>
                </a:lnTo>
                <a:lnTo>
                  <a:pt x="306208" y="215238"/>
                </a:lnTo>
                <a:lnTo>
                  <a:pt x="306208" y="221011"/>
                </a:lnTo>
                <a:lnTo>
                  <a:pt x="309807" y="221011"/>
                </a:lnTo>
                <a:lnTo>
                  <a:pt x="312506" y="224584"/>
                </a:lnTo>
                <a:lnTo>
                  <a:pt x="312506" y="232556"/>
                </a:lnTo>
                <a:lnTo>
                  <a:pt x="316405" y="232556"/>
                </a:lnTo>
                <a:lnTo>
                  <a:pt x="316405" y="239703"/>
                </a:lnTo>
                <a:lnTo>
                  <a:pt x="320004" y="239703"/>
                </a:lnTo>
                <a:lnTo>
                  <a:pt x="320004" y="283960"/>
                </a:lnTo>
                <a:lnTo>
                  <a:pt x="316405" y="283960"/>
                </a:lnTo>
                <a:lnTo>
                  <a:pt x="316405" y="295506"/>
                </a:lnTo>
                <a:lnTo>
                  <a:pt x="312506" y="295506"/>
                </a:lnTo>
                <a:lnTo>
                  <a:pt x="312506" y="308426"/>
                </a:lnTo>
                <a:lnTo>
                  <a:pt x="309807" y="311724"/>
                </a:lnTo>
                <a:lnTo>
                  <a:pt x="312506" y="311724"/>
                </a:lnTo>
                <a:lnTo>
                  <a:pt x="312506" y="315298"/>
                </a:lnTo>
                <a:lnTo>
                  <a:pt x="309807" y="315298"/>
                </a:lnTo>
                <a:lnTo>
                  <a:pt x="309807" y="332616"/>
                </a:lnTo>
                <a:lnTo>
                  <a:pt x="312506" y="332616"/>
                </a:lnTo>
                <a:lnTo>
                  <a:pt x="312506" y="367527"/>
                </a:lnTo>
                <a:lnTo>
                  <a:pt x="309807" y="371100"/>
                </a:lnTo>
                <a:lnTo>
                  <a:pt x="309807" y="376873"/>
                </a:lnTo>
                <a:lnTo>
                  <a:pt x="306208" y="376873"/>
                </a:lnTo>
                <a:lnTo>
                  <a:pt x="302309" y="380447"/>
                </a:lnTo>
                <a:lnTo>
                  <a:pt x="293312" y="380447"/>
                </a:lnTo>
                <a:lnTo>
                  <a:pt x="293312" y="384020"/>
                </a:lnTo>
                <a:lnTo>
                  <a:pt x="289713" y="384020"/>
                </a:lnTo>
                <a:lnTo>
                  <a:pt x="289713" y="404912"/>
                </a:lnTo>
                <a:lnTo>
                  <a:pt x="285814" y="404912"/>
                </a:lnTo>
                <a:lnTo>
                  <a:pt x="285814" y="415358"/>
                </a:lnTo>
                <a:lnTo>
                  <a:pt x="281915" y="415358"/>
                </a:lnTo>
                <a:lnTo>
                  <a:pt x="281915" y="418931"/>
                </a:lnTo>
                <a:lnTo>
                  <a:pt x="279516" y="418931"/>
                </a:lnTo>
                <a:lnTo>
                  <a:pt x="279516" y="423604"/>
                </a:lnTo>
                <a:lnTo>
                  <a:pt x="275617" y="423604"/>
                </a:lnTo>
                <a:lnTo>
                  <a:pt x="271718" y="426903"/>
                </a:lnTo>
                <a:lnTo>
                  <a:pt x="271718" y="428277"/>
                </a:lnTo>
                <a:lnTo>
                  <a:pt x="268120" y="428277"/>
                </a:lnTo>
                <a:lnTo>
                  <a:pt x="268120" y="432676"/>
                </a:lnTo>
                <a:lnTo>
                  <a:pt x="259122" y="432676"/>
                </a:lnTo>
                <a:lnTo>
                  <a:pt x="259122" y="436249"/>
                </a:lnTo>
                <a:lnTo>
                  <a:pt x="255223" y="436249"/>
                </a:lnTo>
                <a:lnTo>
                  <a:pt x="255223" y="439823"/>
                </a:lnTo>
                <a:lnTo>
                  <a:pt x="252824" y="443396"/>
                </a:lnTo>
                <a:lnTo>
                  <a:pt x="252824" y="474734"/>
                </a:lnTo>
                <a:lnTo>
                  <a:pt x="255223" y="474734"/>
                </a:lnTo>
                <a:lnTo>
                  <a:pt x="255223" y="480506"/>
                </a:lnTo>
                <a:lnTo>
                  <a:pt x="259122" y="480506"/>
                </a:lnTo>
                <a:lnTo>
                  <a:pt x="259122" y="499199"/>
                </a:lnTo>
                <a:lnTo>
                  <a:pt x="255223" y="502772"/>
                </a:lnTo>
                <a:lnTo>
                  <a:pt x="255223" y="504972"/>
                </a:lnTo>
                <a:lnTo>
                  <a:pt x="252824" y="504972"/>
                </a:lnTo>
                <a:lnTo>
                  <a:pt x="252824" y="508545"/>
                </a:lnTo>
                <a:lnTo>
                  <a:pt x="248925" y="508545"/>
                </a:lnTo>
                <a:lnTo>
                  <a:pt x="248925" y="511844"/>
                </a:lnTo>
                <a:lnTo>
                  <a:pt x="245026" y="511844"/>
                </a:lnTo>
                <a:lnTo>
                  <a:pt x="245026" y="523664"/>
                </a:lnTo>
                <a:lnTo>
                  <a:pt x="248925" y="523664"/>
                </a:lnTo>
                <a:lnTo>
                  <a:pt x="245026" y="523664"/>
                </a:lnTo>
                <a:lnTo>
                  <a:pt x="245026" y="529437"/>
                </a:lnTo>
                <a:lnTo>
                  <a:pt x="252824" y="529437"/>
                </a:lnTo>
                <a:lnTo>
                  <a:pt x="252824" y="533010"/>
                </a:lnTo>
                <a:lnTo>
                  <a:pt x="259122" y="533010"/>
                </a:lnTo>
                <a:lnTo>
                  <a:pt x="259122" y="536309"/>
                </a:lnTo>
                <a:lnTo>
                  <a:pt x="263021" y="539883"/>
                </a:lnTo>
                <a:lnTo>
                  <a:pt x="268120" y="539883"/>
                </a:lnTo>
                <a:lnTo>
                  <a:pt x="268120" y="543456"/>
                </a:lnTo>
                <a:lnTo>
                  <a:pt x="275617" y="543456"/>
                </a:lnTo>
                <a:lnTo>
                  <a:pt x="275617" y="546755"/>
                </a:lnTo>
                <a:lnTo>
                  <a:pt x="279516" y="546755"/>
                </a:lnTo>
                <a:lnTo>
                  <a:pt x="279516" y="551428"/>
                </a:lnTo>
                <a:lnTo>
                  <a:pt x="275617" y="555001"/>
                </a:lnTo>
                <a:lnTo>
                  <a:pt x="275617" y="556101"/>
                </a:lnTo>
                <a:lnTo>
                  <a:pt x="271718" y="556101"/>
                </a:lnTo>
                <a:lnTo>
                  <a:pt x="268120" y="560774"/>
                </a:lnTo>
                <a:lnTo>
                  <a:pt x="271718" y="564372"/>
                </a:lnTo>
                <a:lnTo>
                  <a:pt x="271718" y="567921"/>
                </a:lnTo>
                <a:lnTo>
                  <a:pt x="275617" y="567921"/>
                </a:lnTo>
                <a:lnTo>
                  <a:pt x="279516" y="571220"/>
                </a:lnTo>
                <a:lnTo>
                  <a:pt x="279516" y="580566"/>
                </a:lnTo>
                <a:lnTo>
                  <a:pt x="281915" y="580566"/>
                </a:lnTo>
                <a:lnTo>
                  <a:pt x="281915" y="599259"/>
                </a:lnTo>
                <a:lnTo>
                  <a:pt x="279516" y="599259"/>
                </a:lnTo>
                <a:lnTo>
                  <a:pt x="279516" y="611904"/>
                </a:lnTo>
                <a:lnTo>
                  <a:pt x="271718" y="611904"/>
                </a:lnTo>
                <a:lnTo>
                  <a:pt x="268120" y="608605"/>
                </a:lnTo>
                <a:lnTo>
                  <a:pt x="263021" y="608605"/>
                </a:lnTo>
                <a:lnTo>
                  <a:pt x="263021" y="615477"/>
                </a:lnTo>
                <a:lnTo>
                  <a:pt x="259122" y="615477"/>
                </a:lnTo>
                <a:lnTo>
                  <a:pt x="259122" y="620150"/>
                </a:lnTo>
                <a:lnTo>
                  <a:pt x="263021" y="620150"/>
                </a:lnTo>
                <a:lnTo>
                  <a:pt x="263021" y="627023"/>
                </a:lnTo>
                <a:lnTo>
                  <a:pt x="259122" y="627023"/>
                </a:lnTo>
                <a:lnTo>
                  <a:pt x="259122" y="633070"/>
                </a:lnTo>
                <a:lnTo>
                  <a:pt x="263021" y="633070"/>
                </a:lnTo>
                <a:lnTo>
                  <a:pt x="263021" y="639942"/>
                </a:lnTo>
                <a:lnTo>
                  <a:pt x="259122" y="639942"/>
                </a:lnTo>
                <a:lnTo>
                  <a:pt x="259122" y="643516"/>
                </a:lnTo>
                <a:lnTo>
                  <a:pt x="263021" y="643516"/>
                </a:lnTo>
                <a:lnTo>
                  <a:pt x="263021" y="655061"/>
                </a:lnTo>
                <a:lnTo>
                  <a:pt x="268120" y="655061"/>
                </a:lnTo>
                <a:lnTo>
                  <a:pt x="268120" y="667981"/>
                </a:lnTo>
                <a:lnTo>
                  <a:pt x="263021" y="667981"/>
                </a:lnTo>
                <a:lnTo>
                  <a:pt x="263021" y="674853"/>
                </a:lnTo>
                <a:lnTo>
                  <a:pt x="259122" y="674853"/>
                </a:lnTo>
                <a:lnTo>
                  <a:pt x="259122" y="684200"/>
                </a:lnTo>
                <a:lnTo>
                  <a:pt x="255223" y="684200"/>
                </a:lnTo>
                <a:lnTo>
                  <a:pt x="259122" y="684200"/>
                </a:lnTo>
                <a:lnTo>
                  <a:pt x="259122" y="688873"/>
                </a:lnTo>
                <a:lnTo>
                  <a:pt x="263021" y="692446"/>
                </a:lnTo>
                <a:lnTo>
                  <a:pt x="259122" y="692446"/>
                </a:lnTo>
                <a:lnTo>
                  <a:pt x="263021" y="692446"/>
                </a:lnTo>
                <a:lnTo>
                  <a:pt x="263021" y="695745"/>
                </a:lnTo>
                <a:lnTo>
                  <a:pt x="259122" y="695745"/>
                </a:lnTo>
                <a:lnTo>
                  <a:pt x="259122" y="699318"/>
                </a:lnTo>
                <a:lnTo>
                  <a:pt x="263021" y="702892"/>
                </a:lnTo>
                <a:lnTo>
                  <a:pt x="259122" y="702892"/>
                </a:lnTo>
                <a:lnTo>
                  <a:pt x="259122" y="711963"/>
                </a:lnTo>
                <a:lnTo>
                  <a:pt x="263021" y="711963"/>
                </a:lnTo>
                <a:lnTo>
                  <a:pt x="263021" y="715537"/>
                </a:lnTo>
                <a:lnTo>
                  <a:pt x="268120" y="715537"/>
                </a:lnTo>
                <a:lnTo>
                  <a:pt x="268120" y="720210"/>
                </a:lnTo>
                <a:lnTo>
                  <a:pt x="281915" y="720210"/>
                </a:lnTo>
                <a:lnTo>
                  <a:pt x="281915" y="723784"/>
                </a:lnTo>
                <a:lnTo>
                  <a:pt x="285814" y="723784"/>
                </a:lnTo>
                <a:lnTo>
                  <a:pt x="281915" y="727357"/>
                </a:lnTo>
                <a:lnTo>
                  <a:pt x="281915" y="730656"/>
                </a:lnTo>
                <a:lnTo>
                  <a:pt x="285814" y="730656"/>
                </a:lnTo>
                <a:lnTo>
                  <a:pt x="289713" y="733130"/>
                </a:lnTo>
                <a:lnTo>
                  <a:pt x="285814" y="733130"/>
                </a:lnTo>
                <a:lnTo>
                  <a:pt x="285814" y="736429"/>
                </a:lnTo>
                <a:lnTo>
                  <a:pt x="289713" y="736429"/>
                </a:lnTo>
                <a:lnTo>
                  <a:pt x="289713" y="740002"/>
                </a:lnTo>
                <a:lnTo>
                  <a:pt x="293312" y="743601"/>
                </a:lnTo>
                <a:lnTo>
                  <a:pt x="289713" y="743601"/>
                </a:lnTo>
                <a:lnTo>
                  <a:pt x="289713" y="748249"/>
                </a:lnTo>
                <a:lnTo>
                  <a:pt x="285814" y="751547"/>
                </a:lnTo>
                <a:lnTo>
                  <a:pt x="285814" y="755121"/>
                </a:lnTo>
                <a:lnTo>
                  <a:pt x="289713" y="755121"/>
                </a:lnTo>
                <a:lnTo>
                  <a:pt x="289713" y="758695"/>
                </a:lnTo>
                <a:lnTo>
                  <a:pt x="298410" y="758695"/>
                </a:lnTo>
                <a:lnTo>
                  <a:pt x="298410" y="760894"/>
                </a:lnTo>
                <a:lnTo>
                  <a:pt x="302309" y="760894"/>
                </a:lnTo>
                <a:lnTo>
                  <a:pt x="302309" y="758695"/>
                </a:lnTo>
                <a:lnTo>
                  <a:pt x="306208" y="758695"/>
                </a:lnTo>
                <a:lnTo>
                  <a:pt x="306208" y="760894"/>
                </a:lnTo>
                <a:lnTo>
                  <a:pt x="309807" y="760894"/>
                </a:lnTo>
                <a:lnTo>
                  <a:pt x="309807" y="764467"/>
                </a:lnTo>
                <a:lnTo>
                  <a:pt x="306208" y="764467"/>
                </a:lnTo>
                <a:lnTo>
                  <a:pt x="306208" y="768041"/>
                </a:lnTo>
                <a:lnTo>
                  <a:pt x="316405" y="768041"/>
                </a:lnTo>
                <a:lnTo>
                  <a:pt x="316405" y="764467"/>
                </a:lnTo>
                <a:lnTo>
                  <a:pt x="316405" y="771340"/>
                </a:lnTo>
                <a:lnTo>
                  <a:pt x="323903" y="771340"/>
                </a:lnTo>
                <a:lnTo>
                  <a:pt x="323903" y="774913"/>
                </a:lnTo>
                <a:lnTo>
                  <a:pt x="327802" y="774913"/>
                </a:lnTo>
                <a:lnTo>
                  <a:pt x="327802" y="771340"/>
                </a:lnTo>
                <a:lnTo>
                  <a:pt x="332900" y="771340"/>
                </a:lnTo>
                <a:lnTo>
                  <a:pt x="332900" y="764467"/>
                </a:lnTo>
                <a:lnTo>
                  <a:pt x="337999" y="764467"/>
                </a:lnTo>
                <a:lnTo>
                  <a:pt x="337999" y="758695"/>
                </a:lnTo>
                <a:lnTo>
                  <a:pt x="342797" y="758695"/>
                </a:lnTo>
                <a:lnTo>
                  <a:pt x="342797" y="764467"/>
                </a:lnTo>
                <a:lnTo>
                  <a:pt x="346696" y="764467"/>
                </a:lnTo>
                <a:lnTo>
                  <a:pt x="346696" y="768041"/>
                </a:lnTo>
                <a:lnTo>
                  <a:pt x="350595" y="771340"/>
                </a:lnTo>
                <a:lnTo>
                  <a:pt x="350595" y="774913"/>
                </a:lnTo>
                <a:lnTo>
                  <a:pt x="354494" y="774913"/>
                </a:lnTo>
                <a:lnTo>
                  <a:pt x="354494" y="768041"/>
                </a:lnTo>
                <a:lnTo>
                  <a:pt x="363191" y="768041"/>
                </a:lnTo>
                <a:lnTo>
                  <a:pt x="363191" y="771340"/>
                </a:lnTo>
                <a:lnTo>
                  <a:pt x="364391" y="771340"/>
                </a:lnTo>
                <a:lnTo>
                  <a:pt x="364391" y="779586"/>
                </a:lnTo>
                <a:lnTo>
                  <a:pt x="368289" y="779586"/>
                </a:lnTo>
                <a:lnTo>
                  <a:pt x="368289" y="774913"/>
                </a:lnTo>
                <a:lnTo>
                  <a:pt x="373388" y="774913"/>
                </a:lnTo>
                <a:lnTo>
                  <a:pt x="373388" y="783160"/>
                </a:lnTo>
                <a:lnTo>
                  <a:pt x="377287" y="783160"/>
                </a:lnTo>
                <a:lnTo>
                  <a:pt x="377287" y="784259"/>
                </a:lnTo>
                <a:lnTo>
                  <a:pt x="380886" y="784259"/>
                </a:lnTo>
                <a:lnTo>
                  <a:pt x="380886" y="788932"/>
                </a:lnTo>
                <a:lnTo>
                  <a:pt x="384784" y="788932"/>
                </a:lnTo>
                <a:lnTo>
                  <a:pt x="388683" y="792506"/>
                </a:lnTo>
                <a:lnTo>
                  <a:pt x="402479" y="792506"/>
                </a:lnTo>
                <a:lnTo>
                  <a:pt x="402479" y="795805"/>
                </a:lnTo>
                <a:lnTo>
                  <a:pt x="407578" y="795805"/>
                </a:lnTo>
                <a:lnTo>
                  <a:pt x="407578" y="792506"/>
                </a:lnTo>
                <a:lnTo>
                  <a:pt x="407578" y="795805"/>
                </a:lnTo>
                <a:lnTo>
                  <a:pt x="411476" y="795805"/>
                </a:lnTo>
                <a:lnTo>
                  <a:pt x="411476" y="799378"/>
                </a:lnTo>
                <a:lnTo>
                  <a:pt x="415375" y="799378"/>
                </a:lnTo>
                <a:lnTo>
                  <a:pt x="415375" y="807625"/>
                </a:lnTo>
                <a:lnTo>
                  <a:pt x="411476" y="807625"/>
                </a:lnTo>
                <a:lnTo>
                  <a:pt x="411476" y="808724"/>
                </a:lnTo>
                <a:lnTo>
                  <a:pt x="415375" y="808724"/>
                </a:lnTo>
                <a:lnTo>
                  <a:pt x="415375" y="816971"/>
                </a:lnTo>
                <a:lnTo>
                  <a:pt x="418974" y="816971"/>
                </a:lnTo>
                <a:lnTo>
                  <a:pt x="418974" y="820270"/>
                </a:lnTo>
                <a:lnTo>
                  <a:pt x="425572" y="820270"/>
                </a:lnTo>
                <a:lnTo>
                  <a:pt x="425572" y="827417"/>
                </a:lnTo>
                <a:lnTo>
                  <a:pt x="429171" y="827417"/>
                </a:lnTo>
                <a:lnTo>
                  <a:pt x="429171" y="830716"/>
                </a:lnTo>
                <a:lnTo>
                  <a:pt x="433070" y="830716"/>
                </a:lnTo>
                <a:lnTo>
                  <a:pt x="433070" y="843635"/>
                </a:lnTo>
                <a:lnTo>
                  <a:pt x="429171" y="843635"/>
                </a:lnTo>
                <a:lnTo>
                  <a:pt x="429171" y="851607"/>
                </a:lnTo>
                <a:lnTo>
                  <a:pt x="425572" y="851607"/>
                </a:lnTo>
                <a:lnTo>
                  <a:pt x="425572" y="855181"/>
                </a:lnTo>
                <a:lnTo>
                  <a:pt x="415375" y="855181"/>
                </a:lnTo>
                <a:lnTo>
                  <a:pt x="415375" y="851607"/>
                </a:lnTo>
                <a:lnTo>
                  <a:pt x="415375" y="855181"/>
                </a:lnTo>
                <a:lnTo>
                  <a:pt x="415375" y="851607"/>
                </a:lnTo>
                <a:lnTo>
                  <a:pt x="415375" y="855181"/>
                </a:lnTo>
                <a:lnTo>
                  <a:pt x="411476" y="855181"/>
                </a:lnTo>
                <a:lnTo>
                  <a:pt x="411476" y="851607"/>
                </a:lnTo>
                <a:lnTo>
                  <a:pt x="407578" y="851607"/>
                </a:lnTo>
                <a:lnTo>
                  <a:pt x="407578" y="848309"/>
                </a:lnTo>
                <a:lnTo>
                  <a:pt x="402479" y="848309"/>
                </a:lnTo>
                <a:lnTo>
                  <a:pt x="402479" y="843635"/>
                </a:lnTo>
                <a:lnTo>
                  <a:pt x="398880" y="843635"/>
                </a:lnTo>
                <a:lnTo>
                  <a:pt x="398880" y="840062"/>
                </a:lnTo>
                <a:lnTo>
                  <a:pt x="392582" y="840062"/>
                </a:lnTo>
                <a:lnTo>
                  <a:pt x="392582" y="848309"/>
                </a:lnTo>
                <a:lnTo>
                  <a:pt x="394981" y="848309"/>
                </a:lnTo>
                <a:lnTo>
                  <a:pt x="394981" y="860953"/>
                </a:lnTo>
                <a:lnTo>
                  <a:pt x="392582" y="860953"/>
                </a:lnTo>
                <a:lnTo>
                  <a:pt x="392582" y="864527"/>
                </a:lnTo>
                <a:lnTo>
                  <a:pt x="388683" y="864527"/>
                </a:lnTo>
                <a:lnTo>
                  <a:pt x="388683" y="871399"/>
                </a:lnTo>
                <a:lnTo>
                  <a:pt x="384784" y="871399"/>
                </a:lnTo>
                <a:lnTo>
                  <a:pt x="384784" y="876072"/>
                </a:lnTo>
                <a:lnTo>
                  <a:pt x="380886" y="876072"/>
                </a:lnTo>
                <a:lnTo>
                  <a:pt x="380886" y="888992"/>
                </a:lnTo>
                <a:lnTo>
                  <a:pt x="377287" y="892591"/>
                </a:lnTo>
                <a:lnTo>
                  <a:pt x="377287" y="899438"/>
                </a:lnTo>
                <a:lnTo>
                  <a:pt x="368289" y="899438"/>
                </a:lnTo>
                <a:lnTo>
                  <a:pt x="364391" y="903012"/>
                </a:lnTo>
                <a:lnTo>
                  <a:pt x="364391" y="910983"/>
                </a:lnTo>
                <a:lnTo>
                  <a:pt x="350595" y="910983"/>
                </a:lnTo>
                <a:lnTo>
                  <a:pt x="350595" y="912358"/>
                </a:lnTo>
                <a:lnTo>
                  <a:pt x="354494" y="912358"/>
                </a:lnTo>
                <a:lnTo>
                  <a:pt x="354494" y="920330"/>
                </a:lnTo>
                <a:lnTo>
                  <a:pt x="363191" y="920330"/>
                </a:lnTo>
                <a:lnTo>
                  <a:pt x="363191" y="927477"/>
                </a:lnTo>
                <a:lnTo>
                  <a:pt x="364391" y="927477"/>
                </a:lnTo>
                <a:lnTo>
                  <a:pt x="364391" y="935449"/>
                </a:lnTo>
                <a:lnTo>
                  <a:pt x="363191" y="935449"/>
                </a:lnTo>
                <a:lnTo>
                  <a:pt x="363191" y="940122"/>
                </a:lnTo>
                <a:lnTo>
                  <a:pt x="358093" y="940122"/>
                </a:lnTo>
                <a:lnTo>
                  <a:pt x="358093" y="935449"/>
                </a:lnTo>
                <a:lnTo>
                  <a:pt x="350595" y="935449"/>
                </a:lnTo>
                <a:lnTo>
                  <a:pt x="350595" y="930775"/>
                </a:lnTo>
                <a:lnTo>
                  <a:pt x="346696" y="930775"/>
                </a:lnTo>
                <a:lnTo>
                  <a:pt x="346696" y="927477"/>
                </a:lnTo>
                <a:lnTo>
                  <a:pt x="342797" y="927477"/>
                </a:lnTo>
                <a:lnTo>
                  <a:pt x="342797" y="930775"/>
                </a:lnTo>
                <a:lnTo>
                  <a:pt x="337999" y="930775"/>
                </a:lnTo>
                <a:lnTo>
                  <a:pt x="337999" y="927477"/>
                </a:lnTo>
                <a:lnTo>
                  <a:pt x="332900" y="927477"/>
                </a:lnTo>
                <a:lnTo>
                  <a:pt x="327802" y="930775"/>
                </a:lnTo>
                <a:lnTo>
                  <a:pt x="327802" y="927477"/>
                </a:lnTo>
                <a:lnTo>
                  <a:pt x="320004" y="927477"/>
                </a:lnTo>
                <a:lnTo>
                  <a:pt x="320004" y="923903"/>
                </a:lnTo>
                <a:lnTo>
                  <a:pt x="316405" y="923903"/>
                </a:lnTo>
                <a:lnTo>
                  <a:pt x="316405" y="917031"/>
                </a:lnTo>
                <a:lnTo>
                  <a:pt x="309807" y="917031"/>
                </a:lnTo>
                <a:lnTo>
                  <a:pt x="309807" y="912358"/>
                </a:lnTo>
                <a:lnTo>
                  <a:pt x="293312" y="912358"/>
                </a:lnTo>
                <a:lnTo>
                  <a:pt x="293312" y="920330"/>
                </a:lnTo>
                <a:lnTo>
                  <a:pt x="289713" y="920330"/>
                </a:lnTo>
                <a:lnTo>
                  <a:pt x="289713" y="923903"/>
                </a:lnTo>
                <a:lnTo>
                  <a:pt x="285814" y="923903"/>
                </a:lnTo>
                <a:lnTo>
                  <a:pt x="285814" y="927477"/>
                </a:lnTo>
                <a:lnTo>
                  <a:pt x="275617" y="927477"/>
                </a:lnTo>
                <a:lnTo>
                  <a:pt x="275617" y="923903"/>
                </a:lnTo>
                <a:lnTo>
                  <a:pt x="271718" y="923903"/>
                </a:lnTo>
                <a:lnTo>
                  <a:pt x="271718" y="920330"/>
                </a:lnTo>
                <a:lnTo>
                  <a:pt x="268120" y="920330"/>
                </a:lnTo>
                <a:lnTo>
                  <a:pt x="268120" y="948368"/>
                </a:lnTo>
                <a:lnTo>
                  <a:pt x="271718" y="948368"/>
                </a:lnTo>
                <a:lnTo>
                  <a:pt x="271718" y="958814"/>
                </a:lnTo>
                <a:lnTo>
                  <a:pt x="263021" y="958814"/>
                </a:lnTo>
                <a:lnTo>
                  <a:pt x="263021" y="964587"/>
                </a:lnTo>
                <a:lnTo>
                  <a:pt x="268120" y="964587"/>
                </a:lnTo>
                <a:lnTo>
                  <a:pt x="268120" y="971734"/>
                </a:lnTo>
                <a:lnTo>
                  <a:pt x="271718" y="971734"/>
                </a:lnTo>
                <a:lnTo>
                  <a:pt x="271718" y="983279"/>
                </a:lnTo>
                <a:lnTo>
                  <a:pt x="275617" y="983279"/>
                </a:lnTo>
                <a:lnTo>
                  <a:pt x="275617" y="986853"/>
                </a:lnTo>
                <a:lnTo>
                  <a:pt x="279516" y="986853"/>
                </a:lnTo>
                <a:lnTo>
                  <a:pt x="279516" y="989052"/>
                </a:lnTo>
                <a:lnTo>
                  <a:pt x="271718" y="989052"/>
                </a:lnTo>
                <a:lnTo>
                  <a:pt x="271718" y="992626"/>
                </a:lnTo>
                <a:lnTo>
                  <a:pt x="268120" y="992626"/>
                </a:lnTo>
                <a:lnTo>
                  <a:pt x="268120" y="995924"/>
                </a:lnTo>
                <a:lnTo>
                  <a:pt x="271718" y="995924"/>
                </a:lnTo>
                <a:lnTo>
                  <a:pt x="268120" y="995924"/>
                </a:lnTo>
                <a:lnTo>
                  <a:pt x="268120" y="999498"/>
                </a:lnTo>
                <a:lnTo>
                  <a:pt x="259122" y="999498"/>
                </a:lnTo>
                <a:lnTo>
                  <a:pt x="259122" y="995924"/>
                </a:lnTo>
                <a:lnTo>
                  <a:pt x="255223" y="995924"/>
                </a:lnTo>
                <a:lnTo>
                  <a:pt x="255223" y="999498"/>
                </a:lnTo>
                <a:lnTo>
                  <a:pt x="241428" y="999498"/>
                </a:lnTo>
                <a:lnTo>
                  <a:pt x="241428" y="1003071"/>
                </a:lnTo>
                <a:lnTo>
                  <a:pt x="233630" y="1003071"/>
                </a:lnTo>
                <a:lnTo>
                  <a:pt x="233630" y="999498"/>
                </a:lnTo>
                <a:lnTo>
                  <a:pt x="228531" y="999498"/>
                </a:lnTo>
                <a:lnTo>
                  <a:pt x="228531" y="1003071"/>
                </a:lnTo>
                <a:lnTo>
                  <a:pt x="227332" y="1003071"/>
                </a:lnTo>
                <a:lnTo>
                  <a:pt x="227332" y="1007745"/>
                </a:lnTo>
                <a:lnTo>
                  <a:pt x="214736" y="1007745"/>
                </a:lnTo>
                <a:lnTo>
                  <a:pt x="214736" y="1003071"/>
                </a:lnTo>
                <a:lnTo>
                  <a:pt x="203339" y="1003071"/>
                </a:lnTo>
                <a:lnTo>
                  <a:pt x="203339" y="999498"/>
                </a:lnTo>
                <a:lnTo>
                  <a:pt x="198240" y="999498"/>
                </a:lnTo>
                <a:lnTo>
                  <a:pt x="198240" y="1003071"/>
                </a:lnTo>
                <a:lnTo>
                  <a:pt x="198240" y="992626"/>
                </a:lnTo>
                <a:lnTo>
                  <a:pt x="197041" y="992626"/>
                </a:lnTo>
                <a:lnTo>
                  <a:pt x="197041" y="989052"/>
                </a:lnTo>
                <a:lnTo>
                  <a:pt x="198240" y="989052"/>
                </a:lnTo>
                <a:lnTo>
                  <a:pt x="198240" y="983279"/>
                </a:lnTo>
                <a:lnTo>
                  <a:pt x="197041" y="983279"/>
                </a:lnTo>
                <a:lnTo>
                  <a:pt x="198240" y="983279"/>
                </a:lnTo>
                <a:lnTo>
                  <a:pt x="198240" y="979706"/>
                </a:lnTo>
                <a:lnTo>
                  <a:pt x="197041" y="979706"/>
                </a:lnTo>
                <a:lnTo>
                  <a:pt x="198240" y="976132"/>
                </a:lnTo>
                <a:lnTo>
                  <a:pt x="197041" y="976132"/>
                </a:lnTo>
                <a:lnTo>
                  <a:pt x="197041" y="971734"/>
                </a:lnTo>
                <a:lnTo>
                  <a:pt x="188044" y="971734"/>
                </a:lnTo>
                <a:lnTo>
                  <a:pt x="193142" y="971734"/>
                </a:lnTo>
                <a:lnTo>
                  <a:pt x="193142" y="964587"/>
                </a:lnTo>
                <a:lnTo>
                  <a:pt x="197041" y="964587"/>
                </a:lnTo>
                <a:lnTo>
                  <a:pt x="193142" y="964587"/>
                </a:lnTo>
                <a:lnTo>
                  <a:pt x="193142" y="951942"/>
                </a:lnTo>
                <a:lnTo>
                  <a:pt x="188044" y="951942"/>
                </a:lnTo>
                <a:lnTo>
                  <a:pt x="188044" y="936548"/>
                </a:lnTo>
                <a:lnTo>
                  <a:pt x="184145" y="936548"/>
                </a:lnTo>
                <a:lnTo>
                  <a:pt x="184145" y="930775"/>
                </a:lnTo>
                <a:lnTo>
                  <a:pt x="180546" y="930775"/>
                </a:lnTo>
                <a:lnTo>
                  <a:pt x="180546" y="927477"/>
                </a:lnTo>
                <a:lnTo>
                  <a:pt x="180546" y="930775"/>
                </a:lnTo>
                <a:lnTo>
                  <a:pt x="180546" y="927477"/>
                </a:lnTo>
                <a:lnTo>
                  <a:pt x="176647" y="927477"/>
                </a:lnTo>
                <a:lnTo>
                  <a:pt x="176647" y="923903"/>
                </a:lnTo>
                <a:lnTo>
                  <a:pt x="170349" y="923903"/>
                </a:lnTo>
                <a:lnTo>
                  <a:pt x="170349" y="912358"/>
                </a:lnTo>
                <a:lnTo>
                  <a:pt x="166450" y="912358"/>
                </a:lnTo>
                <a:lnTo>
                  <a:pt x="166450" y="903012"/>
                </a:lnTo>
                <a:lnTo>
                  <a:pt x="162551" y="903012"/>
                </a:lnTo>
                <a:lnTo>
                  <a:pt x="162551" y="899438"/>
                </a:lnTo>
                <a:lnTo>
                  <a:pt x="158952" y="899438"/>
                </a:lnTo>
                <a:lnTo>
                  <a:pt x="162551" y="899438"/>
                </a:lnTo>
                <a:lnTo>
                  <a:pt x="162551" y="895864"/>
                </a:lnTo>
                <a:lnTo>
                  <a:pt x="158952" y="895864"/>
                </a:lnTo>
                <a:lnTo>
                  <a:pt x="162551" y="895864"/>
                </a:lnTo>
                <a:lnTo>
                  <a:pt x="158952" y="895864"/>
                </a:lnTo>
                <a:lnTo>
                  <a:pt x="158952" y="892566"/>
                </a:lnTo>
                <a:lnTo>
                  <a:pt x="162551" y="892566"/>
                </a:lnTo>
                <a:lnTo>
                  <a:pt x="158952" y="892566"/>
                </a:lnTo>
                <a:lnTo>
                  <a:pt x="158952" y="888992"/>
                </a:lnTo>
                <a:lnTo>
                  <a:pt x="153854" y="888992"/>
                </a:lnTo>
                <a:lnTo>
                  <a:pt x="153854" y="883220"/>
                </a:lnTo>
                <a:lnTo>
                  <a:pt x="149955" y="883220"/>
                </a:lnTo>
                <a:lnTo>
                  <a:pt x="149955" y="879646"/>
                </a:lnTo>
                <a:lnTo>
                  <a:pt x="146056" y="879646"/>
                </a:lnTo>
                <a:lnTo>
                  <a:pt x="146056" y="876072"/>
                </a:lnTo>
                <a:lnTo>
                  <a:pt x="142457" y="876072"/>
                </a:lnTo>
                <a:lnTo>
                  <a:pt x="142457" y="871399"/>
                </a:lnTo>
                <a:lnTo>
                  <a:pt x="142457" y="876072"/>
                </a:lnTo>
                <a:lnTo>
                  <a:pt x="139758" y="876072"/>
                </a:lnTo>
                <a:lnTo>
                  <a:pt x="139758" y="868101"/>
                </a:lnTo>
                <a:lnTo>
                  <a:pt x="135859" y="868101"/>
                </a:lnTo>
                <a:lnTo>
                  <a:pt x="135859" y="864527"/>
                </a:lnTo>
                <a:lnTo>
                  <a:pt x="132260" y="864527"/>
                </a:lnTo>
                <a:lnTo>
                  <a:pt x="132260" y="860953"/>
                </a:lnTo>
                <a:lnTo>
                  <a:pt x="128361" y="858754"/>
                </a:lnTo>
                <a:lnTo>
                  <a:pt x="123263" y="858754"/>
                </a:lnTo>
                <a:lnTo>
                  <a:pt x="119364" y="860953"/>
                </a:lnTo>
                <a:lnTo>
                  <a:pt x="119364" y="855181"/>
                </a:lnTo>
                <a:lnTo>
                  <a:pt x="115765" y="855181"/>
                </a:lnTo>
                <a:lnTo>
                  <a:pt x="115765" y="851607"/>
                </a:lnTo>
                <a:lnTo>
                  <a:pt x="115765" y="855181"/>
                </a:lnTo>
                <a:lnTo>
                  <a:pt x="113066" y="855181"/>
                </a:lnTo>
                <a:lnTo>
                  <a:pt x="113066" y="851607"/>
                </a:lnTo>
                <a:lnTo>
                  <a:pt x="109467" y="851607"/>
                </a:lnTo>
                <a:lnTo>
                  <a:pt x="109467" y="848309"/>
                </a:lnTo>
                <a:lnTo>
                  <a:pt x="109467" y="851607"/>
                </a:lnTo>
                <a:lnTo>
                  <a:pt x="109467" y="848309"/>
                </a:lnTo>
                <a:lnTo>
                  <a:pt x="105568" y="848309"/>
                </a:lnTo>
                <a:lnTo>
                  <a:pt x="105568" y="836488"/>
                </a:lnTo>
                <a:lnTo>
                  <a:pt x="101669" y="836488"/>
                </a:lnTo>
                <a:lnTo>
                  <a:pt x="101669" y="834289"/>
                </a:lnTo>
                <a:lnTo>
                  <a:pt x="97771" y="834289"/>
                </a:lnTo>
                <a:lnTo>
                  <a:pt x="97771" y="827417"/>
                </a:lnTo>
                <a:lnTo>
                  <a:pt x="94172" y="827417"/>
                </a:lnTo>
                <a:lnTo>
                  <a:pt x="94172" y="816971"/>
                </a:lnTo>
                <a:lnTo>
                  <a:pt x="87874" y="816971"/>
                </a:lnTo>
                <a:lnTo>
                  <a:pt x="87874" y="812298"/>
                </a:lnTo>
                <a:lnTo>
                  <a:pt x="83975" y="812298"/>
                </a:lnTo>
                <a:lnTo>
                  <a:pt x="83975" y="807625"/>
                </a:lnTo>
                <a:lnTo>
                  <a:pt x="78876" y="807625"/>
                </a:lnTo>
                <a:lnTo>
                  <a:pt x="78876" y="802952"/>
                </a:lnTo>
                <a:lnTo>
                  <a:pt x="74977" y="802952"/>
                </a:lnTo>
                <a:lnTo>
                  <a:pt x="74977" y="799378"/>
                </a:lnTo>
                <a:lnTo>
                  <a:pt x="71379" y="799378"/>
                </a:lnTo>
                <a:lnTo>
                  <a:pt x="71379" y="795805"/>
                </a:lnTo>
                <a:lnTo>
                  <a:pt x="67480" y="795805"/>
                </a:lnTo>
                <a:lnTo>
                  <a:pt x="67480" y="788932"/>
                </a:lnTo>
                <a:lnTo>
                  <a:pt x="63581" y="788932"/>
                </a:lnTo>
                <a:lnTo>
                  <a:pt x="63581" y="784259"/>
                </a:lnTo>
                <a:lnTo>
                  <a:pt x="58482" y="784259"/>
                </a:lnTo>
                <a:lnTo>
                  <a:pt x="58482" y="783160"/>
                </a:lnTo>
                <a:lnTo>
                  <a:pt x="57283" y="783160"/>
                </a:lnTo>
                <a:lnTo>
                  <a:pt x="57283" y="779586"/>
                </a:lnTo>
                <a:lnTo>
                  <a:pt x="33290" y="779586"/>
                </a:lnTo>
                <a:lnTo>
                  <a:pt x="33290" y="774913"/>
                </a:lnTo>
                <a:lnTo>
                  <a:pt x="30591" y="774913"/>
                </a:lnTo>
                <a:lnTo>
                  <a:pt x="30591" y="764467"/>
                </a:lnTo>
                <a:lnTo>
                  <a:pt x="26692" y="764467"/>
                </a:lnTo>
                <a:lnTo>
                  <a:pt x="26692" y="758695"/>
                </a:lnTo>
                <a:lnTo>
                  <a:pt x="23093" y="758695"/>
                </a:lnTo>
                <a:lnTo>
                  <a:pt x="23093" y="751547"/>
                </a:lnTo>
                <a:lnTo>
                  <a:pt x="14096" y="751547"/>
                </a:lnTo>
                <a:lnTo>
                  <a:pt x="14096" y="743576"/>
                </a:lnTo>
                <a:lnTo>
                  <a:pt x="10197" y="740002"/>
                </a:lnTo>
                <a:lnTo>
                  <a:pt x="10197" y="736429"/>
                </a:lnTo>
                <a:lnTo>
                  <a:pt x="6598" y="736429"/>
                </a:lnTo>
                <a:lnTo>
                  <a:pt x="6598" y="720210"/>
                </a:lnTo>
                <a:lnTo>
                  <a:pt x="3899" y="720210"/>
                </a:lnTo>
                <a:lnTo>
                  <a:pt x="3899" y="707565"/>
                </a:lnTo>
                <a:lnTo>
                  <a:pt x="6598" y="707565"/>
                </a:lnTo>
                <a:lnTo>
                  <a:pt x="6598" y="695745"/>
                </a:lnTo>
                <a:lnTo>
                  <a:pt x="14096" y="695745"/>
                </a:lnTo>
                <a:lnTo>
                  <a:pt x="14096" y="692446"/>
                </a:lnTo>
                <a:lnTo>
                  <a:pt x="19194" y="692446"/>
                </a:lnTo>
                <a:lnTo>
                  <a:pt x="19194" y="688873"/>
                </a:lnTo>
                <a:lnTo>
                  <a:pt x="10197" y="688873"/>
                </a:lnTo>
                <a:lnTo>
                  <a:pt x="10197" y="684200"/>
                </a:lnTo>
                <a:lnTo>
                  <a:pt x="6598" y="684200"/>
                </a:lnTo>
                <a:lnTo>
                  <a:pt x="6598" y="683100"/>
                </a:lnTo>
                <a:lnTo>
                  <a:pt x="14096" y="683100"/>
                </a:lnTo>
                <a:lnTo>
                  <a:pt x="14096" y="679526"/>
                </a:lnTo>
                <a:lnTo>
                  <a:pt x="19194" y="679526"/>
                </a:lnTo>
                <a:lnTo>
                  <a:pt x="19194" y="671280"/>
                </a:lnTo>
                <a:lnTo>
                  <a:pt x="26692" y="671280"/>
                </a:lnTo>
                <a:lnTo>
                  <a:pt x="26692" y="664407"/>
                </a:lnTo>
                <a:lnTo>
                  <a:pt x="30591" y="664407"/>
                </a:lnTo>
                <a:lnTo>
                  <a:pt x="30591" y="656161"/>
                </a:lnTo>
                <a:lnTo>
                  <a:pt x="33290" y="656161"/>
                </a:lnTo>
                <a:lnTo>
                  <a:pt x="33290" y="651488"/>
                </a:lnTo>
                <a:lnTo>
                  <a:pt x="36889" y="651488"/>
                </a:lnTo>
                <a:lnTo>
                  <a:pt x="36889" y="648189"/>
                </a:lnTo>
                <a:lnTo>
                  <a:pt x="40788" y="643516"/>
                </a:lnTo>
                <a:lnTo>
                  <a:pt x="44687" y="643516"/>
                </a:lnTo>
                <a:lnTo>
                  <a:pt x="44687" y="633070"/>
                </a:lnTo>
                <a:lnTo>
                  <a:pt x="40788" y="633070"/>
                </a:lnTo>
                <a:lnTo>
                  <a:pt x="40788" y="630596"/>
                </a:lnTo>
                <a:lnTo>
                  <a:pt x="44687" y="630596"/>
                </a:lnTo>
                <a:lnTo>
                  <a:pt x="44687" y="627023"/>
                </a:lnTo>
                <a:lnTo>
                  <a:pt x="53384" y="627023"/>
                </a:lnTo>
                <a:lnTo>
                  <a:pt x="53384" y="623724"/>
                </a:lnTo>
                <a:lnTo>
                  <a:pt x="57283" y="623724"/>
                </a:lnTo>
                <a:lnTo>
                  <a:pt x="57283" y="615477"/>
                </a:lnTo>
                <a:lnTo>
                  <a:pt x="53384" y="615477"/>
                </a:lnTo>
                <a:lnTo>
                  <a:pt x="53384" y="605031"/>
                </a:lnTo>
                <a:lnTo>
                  <a:pt x="48286" y="605031"/>
                </a:lnTo>
                <a:lnTo>
                  <a:pt x="48286" y="602832"/>
                </a:lnTo>
                <a:lnTo>
                  <a:pt x="44687" y="599233"/>
                </a:lnTo>
                <a:lnTo>
                  <a:pt x="40788" y="599233"/>
                </a:lnTo>
                <a:lnTo>
                  <a:pt x="40788" y="595685"/>
                </a:lnTo>
                <a:lnTo>
                  <a:pt x="36889" y="595685"/>
                </a:lnTo>
                <a:lnTo>
                  <a:pt x="36889" y="592112"/>
                </a:lnTo>
                <a:lnTo>
                  <a:pt x="33290" y="592112"/>
                </a:lnTo>
                <a:lnTo>
                  <a:pt x="33290" y="588813"/>
                </a:lnTo>
                <a:lnTo>
                  <a:pt x="30591" y="588813"/>
                </a:lnTo>
                <a:lnTo>
                  <a:pt x="30591" y="584140"/>
                </a:lnTo>
                <a:lnTo>
                  <a:pt x="19194" y="584140"/>
                </a:lnTo>
                <a:lnTo>
                  <a:pt x="19194" y="579467"/>
                </a:lnTo>
                <a:lnTo>
                  <a:pt x="10197" y="579467"/>
                </a:lnTo>
                <a:lnTo>
                  <a:pt x="10197" y="574793"/>
                </a:lnTo>
                <a:lnTo>
                  <a:pt x="10197" y="579467"/>
                </a:lnTo>
                <a:lnTo>
                  <a:pt x="6598" y="579467"/>
                </a:lnTo>
                <a:lnTo>
                  <a:pt x="6598" y="567921"/>
                </a:lnTo>
                <a:lnTo>
                  <a:pt x="3899" y="567921"/>
                </a:lnTo>
                <a:lnTo>
                  <a:pt x="3899" y="555001"/>
                </a:lnTo>
                <a:lnTo>
                  <a:pt x="0" y="555001"/>
                </a:lnTo>
                <a:lnTo>
                  <a:pt x="0" y="546755"/>
                </a:lnTo>
                <a:lnTo>
                  <a:pt x="3899" y="546755"/>
                </a:lnTo>
                <a:lnTo>
                  <a:pt x="3899" y="533010"/>
                </a:lnTo>
                <a:lnTo>
                  <a:pt x="6598" y="533010"/>
                </a:lnTo>
                <a:lnTo>
                  <a:pt x="6598" y="526963"/>
                </a:lnTo>
                <a:lnTo>
                  <a:pt x="14096" y="526963"/>
                </a:lnTo>
                <a:lnTo>
                  <a:pt x="14096" y="523664"/>
                </a:lnTo>
                <a:lnTo>
                  <a:pt x="19194" y="523664"/>
                </a:lnTo>
                <a:lnTo>
                  <a:pt x="19194" y="515417"/>
                </a:lnTo>
                <a:lnTo>
                  <a:pt x="23093" y="515417"/>
                </a:lnTo>
                <a:lnTo>
                  <a:pt x="23093" y="511844"/>
                </a:lnTo>
                <a:lnTo>
                  <a:pt x="26692" y="508545"/>
                </a:lnTo>
                <a:lnTo>
                  <a:pt x="26692" y="502772"/>
                </a:lnTo>
                <a:lnTo>
                  <a:pt x="19194" y="502772"/>
                </a:lnTo>
                <a:lnTo>
                  <a:pt x="19194" y="487379"/>
                </a:lnTo>
                <a:lnTo>
                  <a:pt x="23093" y="487379"/>
                </a:lnTo>
                <a:lnTo>
                  <a:pt x="23093" y="476933"/>
                </a:lnTo>
                <a:lnTo>
                  <a:pt x="26692" y="476933"/>
                </a:lnTo>
                <a:lnTo>
                  <a:pt x="26692" y="452468"/>
                </a:lnTo>
                <a:lnTo>
                  <a:pt x="30591" y="452468"/>
                </a:lnTo>
                <a:lnTo>
                  <a:pt x="30591" y="446695"/>
                </a:lnTo>
                <a:lnTo>
                  <a:pt x="26692" y="446695"/>
                </a:lnTo>
                <a:lnTo>
                  <a:pt x="26692" y="443396"/>
                </a:lnTo>
                <a:lnTo>
                  <a:pt x="19194" y="443396"/>
                </a:lnTo>
                <a:lnTo>
                  <a:pt x="19194" y="432676"/>
                </a:lnTo>
                <a:lnTo>
                  <a:pt x="23093" y="432676"/>
                </a:lnTo>
                <a:lnTo>
                  <a:pt x="23093" y="428277"/>
                </a:lnTo>
                <a:lnTo>
                  <a:pt x="19194" y="428277"/>
                </a:lnTo>
                <a:lnTo>
                  <a:pt x="19194" y="423604"/>
                </a:lnTo>
                <a:lnTo>
                  <a:pt x="14096" y="418931"/>
                </a:lnTo>
                <a:lnTo>
                  <a:pt x="14096" y="423604"/>
                </a:lnTo>
                <a:lnTo>
                  <a:pt x="10197" y="423604"/>
                </a:lnTo>
                <a:lnTo>
                  <a:pt x="10197" y="418931"/>
                </a:lnTo>
                <a:lnTo>
                  <a:pt x="3899" y="418931"/>
                </a:lnTo>
                <a:lnTo>
                  <a:pt x="3899" y="415358"/>
                </a:lnTo>
                <a:lnTo>
                  <a:pt x="0" y="415358"/>
                </a:lnTo>
                <a:lnTo>
                  <a:pt x="0" y="411784"/>
                </a:lnTo>
                <a:lnTo>
                  <a:pt x="3899" y="411784"/>
                </a:lnTo>
                <a:lnTo>
                  <a:pt x="3899" y="408485"/>
                </a:lnTo>
                <a:lnTo>
                  <a:pt x="6598" y="408485"/>
                </a:lnTo>
                <a:lnTo>
                  <a:pt x="6598" y="404912"/>
                </a:lnTo>
                <a:lnTo>
                  <a:pt x="10197" y="404912"/>
                </a:lnTo>
                <a:lnTo>
                  <a:pt x="10197" y="408485"/>
                </a:lnTo>
                <a:lnTo>
                  <a:pt x="10197" y="404912"/>
                </a:lnTo>
                <a:lnTo>
                  <a:pt x="14096" y="404912"/>
                </a:lnTo>
                <a:lnTo>
                  <a:pt x="14096" y="401338"/>
                </a:lnTo>
                <a:lnTo>
                  <a:pt x="10197" y="401338"/>
                </a:lnTo>
                <a:lnTo>
                  <a:pt x="14096" y="401338"/>
                </a:lnTo>
                <a:lnTo>
                  <a:pt x="14096" y="395566"/>
                </a:lnTo>
                <a:lnTo>
                  <a:pt x="10197" y="395566"/>
                </a:lnTo>
                <a:lnTo>
                  <a:pt x="10197" y="391992"/>
                </a:lnTo>
                <a:lnTo>
                  <a:pt x="14096" y="391992"/>
                </a:lnTo>
                <a:lnTo>
                  <a:pt x="14096" y="387319"/>
                </a:lnTo>
                <a:lnTo>
                  <a:pt x="19194" y="384020"/>
                </a:lnTo>
                <a:lnTo>
                  <a:pt x="19194" y="376873"/>
                </a:lnTo>
                <a:lnTo>
                  <a:pt x="23093" y="376873"/>
                </a:lnTo>
                <a:lnTo>
                  <a:pt x="19194" y="376873"/>
                </a:lnTo>
                <a:lnTo>
                  <a:pt x="23093" y="374674"/>
                </a:lnTo>
                <a:lnTo>
                  <a:pt x="19194" y="374674"/>
                </a:lnTo>
                <a:lnTo>
                  <a:pt x="23093" y="374674"/>
                </a:lnTo>
                <a:lnTo>
                  <a:pt x="23093" y="367527"/>
                </a:lnTo>
                <a:lnTo>
                  <a:pt x="30591" y="367527"/>
                </a:lnTo>
                <a:lnTo>
                  <a:pt x="30591" y="359555"/>
                </a:lnTo>
                <a:lnTo>
                  <a:pt x="23093" y="359555"/>
                </a:lnTo>
                <a:lnTo>
                  <a:pt x="23093" y="364228"/>
                </a:lnTo>
                <a:lnTo>
                  <a:pt x="23093" y="359555"/>
                </a:lnTo>
                <a:lnTo>
                  <a:pt x="19194" y="359555"/>
                </a:lnTo>
                <a:lnTo>
                  <a:pt x="19194" y="349109"/>
                </a:lnTo>
                <a:lnTo>
                  <a:pt x="14096" y="349109"/>
                </a:lnTo>
                <a:lnTo>
                  <a:pt x="14096" y="346635"/>
                </a:lnTo>
                <a:lnTo>
                  <a:pt x="19194" y="346635"/>
                </a:lnTo>
                <a:lnTo>
                  <a:pt x="14096" y="343337"/>
                </a:lnTo>
                <a:lnTo>
                  <a:pt x="14096" y="339763"/>
                </a:lnTo>
                <a:lnTo>
                  <a:pt x="19194" y="339763"/>
                </a:lnTo>
                <a:lnTo>
                  <a:pt x="19194" y="336189"/>
                </a:lnTo>
                <a:lnTo>
                  <a:pt x="14096" y="336189"/>
                </a:lnTo>
                <a:lnTo>
                  <a:pt x="19194" y="336189"/>
                </a:lnTo>
                <a:lnTo>
                  <a:pt x="19194" y="332616"/>
                </a:lnTo>
                <a:lnTo>
                  <a:pt x="26692" y="332616"/>
                </a:lnTo>
                <a:lnTo>
                  <a:pt x="26692" y="324644"/>
                </a:lnTo>
                <a:lnTo>
                  <a:pt x="30591" y="324644"/>
                </a:lnTo>
                <a:lnTo>
                  <a:pt x="30591" y="318871"/>
                </a:lnTo>
                <a:lnTo>
                  <a:pt x="26692" y="318871"/>
                </a:lnTo>
                <a:lnTo>
                  <a:pt x="30591" y="318871"/>
                </a:lnTo>
                <a:lnTo>
                  <a:pt x="26692" y="318871"/>
                </a:lnTo>
                <a:lnTo>
                  <a:pt x="26692" y="311724"/>
                </a:lnTo>
                <a:lnTo>
                  <a:pt x="30591" y="311724"/>
                </a:lnTo>
                <a:lnTo>
                  <a:pt x="30591" y="308426"/>
                </a:lnTo>
                <a:lnTo>
                  <a:pt x="36889" y="308426"/>
                </a:lnTo>
                <a:lnTo>
                  <a:pt x="36889" y="304852"/>
                </a:lnTo>
                <a:lnTo>
                  <a:pt x="33290" y="304852"/>
                </a:lnTo>
                <a:lnTo>
                  <a:pt x="33290" y="300179"/>
                </a:lnTo>
                <a:lnTo>
                  <a:pt x="36889" y="300179"/>
                </a:lnTo>
                <a:lnTo>
                  <a:pt x="36889" y="299079"/>
                </a:lnTo>
                <a:lnTo>
                  <a:pt x="33290" y="299079"/>
                </a:lnTo>
                <a:lnTo>
                  <a:pt x="33290" y="291932"/>
                </a:lnTo>
                <a:lnTo>
                  <a:pt x="36889" y="291932"/>
                </a:lnTo>
                <a:lnTo>
                  <a:pt x="36889" y="283960"/>
                </a:lnTo>
                <a:lnTo>
                  <a:pt x="40788" y="283960"/>
                </a:lnTo>
                <a:lnTo>
                  <a:pt x="40788" y="280387"/>
                </a:lnTo>
                <a:lnTo>
                  <a:pt x="44687" y="280387"/>
                </a:lnTo>
                <a:lnTo>
                  <a:pt x="44687" y="271041"/>
                </a:lnTo>
                <a:lnTo>
                  <a:pt x="36889" y="271041"/>
                </a:lnTo>
                <a:lnTo>
                  <a:pt x="36889" y="259495"/>
                </a:lnTo>
                <a:lnTo>
                  <a:pt x="40788" y="259495"/>
                </a:lnTo>
                <a:lnTo>
                  <a:pt x="36889" y="259495"/>
                </a:lnTo>
                <a:lnTo>
                  <a:pt x="40788" y="259495"/>
                </a:lnTo>
                <a:lnTo>
                  <a:pt x="40788" y="255922"/>
                </a:lnTo>
                <a:lnTo>
                  <a:pt x="36889" y="255922"/>
                </a:lnTo>
                <a:lnTo>
                  <a:pt x="40788" y="255922"/>
                </a:lnTo>
                <a:lnTo>
                  <a:pt x="40788" y="252348"/>
                </a:lnTo>
                <a:lnTo>
                  <a:pt x="44687" y="252348"/>
                </a:lnTo>
                <a:lnTo>
                  <a:pt x="44687" y="249049"/>
                </a:lnTo>
                <a:lnTo>
                  <a:pt x="58482" y="249049"/>
                </a:lnTo>
                <a:lnTo>
                  <a:pt x="58482" y="239703"/>
                </a:lnTo>
                <a:lnTo>
                  <a:pt x="63581" y="236130"/>
                </a:lnTo>
                <a:lnTo>
                  <a:pt x="63581" y="232556"/>
                </a:lnTo>
                <a:lnTo>
                  <a:pt x="58482" y="232556"/>
                </a:lnTo>
                <a:lnTo>
                  <a:pt x="58482" y="227883"/>
                </a:lnTo>
                <a:lnTo>
                  <a:pt x="63581" y="227883"/>
                </a:lnTo>
                <a:lnTo>
                  <a:pt x="63581" y="218812"/>
                </a:lnTo>
                <a:lnTo>
                  <a:pt x="67480" y="218812"/>
                </a:lnTo>
                <a:lnTo>
                  <a:pt x="67480" y="215238"/>
                </a:lnTo>
                <a:lnTo>
                  <a:pt x="71379" y="215238"/>
                </a:lnTo>
                <a:lnTo>
                  <a:pt x="71379" y="211664"/>
                </a:lnTo>
                <a:lnTo>
                  <a:pt x="74977" y="211664"/>
                </a:lnTo>
                <a:lnTo>
                  <a:pt x="74977" y="208091"/>
                </a:lnTo>
                <a:lnTo>
                  <a:pt x="78876" y="208091"/>
                </a:lnTo>
                <a:lnTo>
                  <a:pt x="78876" y="204792"/>
                </a:lnTo>
                <a:lnTo>
                  <a:pt x="83975" y="204792"/>
                </a:lnTo>
                <a:lnTo>
                  <a:pt x="83975" y="200119"/>
                </a:lnTo>
                <a:lnTo>
                  <a:pt x="78876" y="196546"/>
                </a:lnTo>
                <a:lnTo>
                  <a:pt x="83975" y="196546"/>
                </a:lnTo>
                <a:lnTo>
                  <a:pt x="83975" y="190773"/>
                </a:lnTo>
                <a:lnTo>
                  <a:pt x="78876" y="190773"/>
                </a:lnTo>
                <a:lnTo>
                  <a:pt x="78876" y="176753"/>
                </a:lnTo>
                <a:lnTo>
                  <a:pt x="78876" y="180327"/>
                </a:lnTo>
                <a:lnTo>
                  <a:pt x="87874" y="180327"/>
                </a:lnTo>
                <a:lnTo>
                  <a:pt x="87874" y="176753"/>
                </a:lnTo>
                <a:lnTo>
                  <a:pt x="83975" y="173180"/>
                </a:lnTo>
                <a:lnTo>
                  <a:pt x="87874" y="173180"/>
                </a:lnTo>
                <a:lnTo>
                  <a:pt x="87874" y="170981"/>
                </a:lnTo>
                <a:lnTo>
                  <a:pt x="83975" y="170981"/>
                </a:lnTo>
                <a:lnTo>
                  <a:pt x="87874" y="170981"/>
                </a:lnTo>
                <a:lnTo>
                  <a:pt x="87874" y="159435"/>
                </a:lnTo>
                <a:lnTo>
                  <a:pt x="83975" y="159435"/>
                </a:lnTo>
                <a:lnTo>
                  <a:pt x="87874" y="159435"/>
                </a:lnTo>
                <a:lnTo>
                  <a:pt x="87874" y="145416"/>
                </a:lnTo>
                <a:lnTo>
                  <a:pt x="89073" y="145416"/>
                </a:lnTo>
                <a:lnTo>
                  <a:pt x="89073" y="142942"/>
                </a:lnTo>
                <a:lnTo>
                  <a:pt x="94172" y="142942"/>
                </a:lnTo>
                <a:lnTo>
                  <a:pt x="94172" y="131397"/>
                </a:lnTo>
                <a:lnTo>
                  <a:pt x="97771" y="131397"/>
                </a:lnTo>
                <a:lnTo>
                  <a:pt x="97771" y="124524"/>
                </a:lnTo>
                <a:lnTo>
                  <a:pt x="94172" y="124524"/>
                </a:lnTo>
                <a:lnTo>
                  <a:pt x="94172" y="120951"/>
                </a:lnTo>
                <a:lnTo>
                  <a:pt x="97771" y="120951"/>
                </a:lnTo>
                <a:lnTo>
                  <a:pt x="97771" y="115178"/>
                </a:lnTo>
                <a:lnTo>
                  <a:pt x="101669" y="115178"/>
                </a:lnTo>
                <a:lnTo>
                  <a:pt x="97771" y="115178"/>
                </a:lnTo>
                <a:lnTo>
                  <a:pt x="97771" y="108031"/>
                </a:lnTo>
                <a:lnTo>
                  <a:pt x="94172" y="108031"/>
                </a:lnTo>
                <a:lnTo>
                  <a:pt x="97771" y="108031"/>
                </a:lnTo>
                <a:lnTo>
                  <a:pt x="97771" y="100059"/>
                </a:lnTo>
                <a:lnTo>
                  <a:pt x="101669" y="100059"/>
                </a:lnTo>
                <a:lnTo>
                  <a:pt x="101669" y="104732"/>
                </a:lnTo>
                <a:lnTo>
                  <a:pt x="109467" y="104732"/>
                </a:lnTo>
                <a:lnTo>
                  <a:pt x="109467" y="108031"/>
                </a:lnTo>
                <a:lnTo>
                  <a:pt x="113066" y="108031"/>
                </a:lnTo>
                <a:lnTo>
                  <a:pt x="113066" y="104732"/>
                </a:lnTo>
                <a:lnTo>
                  <a:pt x="115765" y="108031"/>
                </a:lnTo>
                <a:lnTo>
                  <a:pt x="115765" y="104732"/>
                </a:lnTo>
                <a:lnTo>
                  <a:pt x="115765" y="108031"/>
                </a:lnTo>
                <a:lnTo>
                  <a:pt x="128361" y="108031"/>
                </a:lnTo>
                <a:lnTo>
                  <a:pt x="128361" y="124524"/>
                </a:lnTo>
                <a:lnTo>
                  <a:pt x="132260" y="124524"/>
                </a:lnTo>
                <a:lnTo>
                  <a:pt x="132260" y="131397"/>
                </a:lnTo>
                <a:lnTo>
                  <a:pt x="135859" y="136070"/>
                </a:lnTo>
                <a:lnTo>
                  <a:pt x="135859" y="131397"/>
                </a:lnTo>
                <a:lnTo>
                  <a:pt x="142457" y="131397"/>
                </a:lnTo>
                <a:lnTo>
                  <a:pt x="142457" y="127823"/>
                </a:lnTo>
                <a:lnTo>
                  <a:pt x="153854" y="127823"/>
                </a:lnTo>
                <a:lnTo>
                  <a:pt x="153854" y="118752"/>
                </a:lnTo>
                <a:lnTo>
                  <a:pt x="149955" y="118752"/>
                </a:lnTo>
                <a:lnTo>
                  <a:pt x="149955" y="115178"/>
                </a:lnTo>
                <a:lnTo>
                  <a:pt x="153854" y="115178"/>
                </a:lnTo>
                <a:lnTo>
                  <a:pt x="149955" y="115178"/>
                </a:lnTo>
                <a:lnTo>
                  <a:pt x="149955" y="108031"/>
                </a:lnTo>
                <a:lnTo>
                  <a:pt x="149955" y="111605"/>
                </a:lnTo>
                <a:lnTo>
                  <a:pt x="146056" y="111605"/>
                </a:lnTo>
                <a:lnTo>
                  <a:pt x="146056" y="108031"/>
                </a:lnTo>
                <a:lnTo>
                  <a:pt x="146056" y="111605"/>
                </a:lnTo>
                <a:lnTo>
                  <a:pt x="146056" y="108031"/>
                </a:lnTo>
                <a:lnTo>
                  <a:pt x="142457" y="108031"/>
                </a:lnTo>
                <a:lnTo>
                  <a:pt x="142457" y="100059"/>
                </a:lnTo>
                <a:lnTo>
                  <a:pt x="139758" y="100059"/>
                </a:lnTo>
                <a:lnTo>
                  <a:pt x="142457" y="100059"/>
                </a:lnTo>
                <a:lnTo>
                  <a:pt x="139758" y="100059"/>
                </a:lnTo>
                <a:lnTo>
                  <a:pt x="139758" y="96486"/>
                </a:lnTo>
                <a:lnTo>
                  <a:pt x="142457" y="96486"/>
                </a:lnTo>
                <a:lnTo>
                  <a:pt x="142457" y="95386"/>
                </a:lnTo>
                <a:lnTo>
                  <a:pt x="146056" y="95386"/>
                </a:lnTo>
                <a:lnTo>
                  <a:pt x="149955" y="90713"/>
                </a:lnTo>
                <a:lnTo>
                  <a:pt x="153854" y="90713"/>
                </a:lnTo>
                <a:lnTo>
                  <a:pt x="153854" y="87139"/>
                </a:lnTo>
                <a:close/>
              </a:path>
            </a:pathLst>
          </a:custGeom>
          <a:solidFill>
            <a:srgbClr val="00B050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46" name="Google Shape;1515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BWLwAAehYAAA40AACcGQAAEAAAACYAAAAIAAAA//////////8="/>
              </a:ext>
            </a:extLst>
          </p:cNvSpPr>
          <p:nvPr/>
        </p:nvSpPr>
        <p:spPr>
          <a:xfrm>
            <a:off x="7694930" y="3653790"/>
            <a:ext cx="767080" cy="509270"/>
          </a:xfrm>
          <a:custGeom>
            <a:avLst/>
            <a:gdLst/>
            <a:ahLst/>
            <a:cxnLst/>
            <a:rect l="0" t="0" r="767080" b="509270"/>
            <a:pathLst>
              <a:path w="767080" h="509270">
                <a:moveTo>
                  <a:pt x="527461" y="3579"/>
                </a:moveTo>
                <a:lnTo>
                  <a:pt x="527461" y="7157"/>
                </a:lnTo>
                <a:lnTo>
                  <a:pt x="532553" y="7157"/>
                </a:lnTo>
                <a:lnTo>
                  <a:pt x="532553" y="21197"/>
                </a:lnTo>
                <a:lnTo>
                  <a:pt x="536147" y="21197"/>
                </a:lnTo>
                <a:lnTo>
                  <a:pt x="536147" y="28079"/>
                </a:lnTo>
                <a:lnTo>
                  <a:pt x="540041" y="28079"/>
                </a:lnTo>
                <a:lnTo>
                  <a:pt x="540041" y="31657"/>
                </a:lnTo>
                <a:lnTo>
                  <a:pt x="543935" y="31657"/>
                </a:lnTo>
                <a:lnTo>
                  <a:pt x="543935" y="34961"/>
                </a:lnTo>
                <a:lnTo>
                  <a:pt x="540041" y="34961"/>
                </a:lnTo>
                <a:lnTo>
                  <a:pt x="540041" y="43219"/>
                </a:lnTo>
                <a:lnTo>
                  <a:pt x="546331" y="43219"/>
                </a:lnTo>
                <a:lnTo>
                  <a:pt x="546331" y="44320"/>
                </a:lnTo>
                <a:lnTo>
                  <a:pt x="550225" y="44320"/>
                </a:lnTo>
                <a:lnTo>
                  <a:pt x="550225" y="49000"/>
                </a:lnTo>
                <a:lnTo>
                  <a:pt x="557713" y="49000"/>
                </a:lnTo>
                <a:lnTo>
                  <a:pt x="557713" y="52579"/>
                </a:lnTo>
                <a:lnTo>
                  <a:pt x="562805" y="52579"/>
                </a:lnTo>
                <a:lnTo>
                  <a:pt x="562805" y="56157"/>
                </a:lnTo>
                <a:lnTo>
                  <a:pt x="566699" y="56157"/>
                </a:lnTo>
                <a:lnTo>
                  <a:pt x="566699" y="59461"/>
                </a:lnTo>
                <a:lnTo>
                  <a:pt x="570593" y="59461"/>
                </a:lnTo>
                <a:lnTo>
                  <a:pt x="566699" y="59461"/>
                </a:lnTo>
                <a:lnTo>
                  <a:pt x="566699" y="63039"/>
                </a:lnTo>
                <a:lnTo>
                  <a:pt x="570593" y="63039"/>
                </a:lnTo>
                <a:lnTo>
                  <a:pt x="570593" y="68820"/>
                </a:lnTo>
                <a:lnTo>
                  <a:pt x="566699" y="68820"/>
                </a:lnTo>
                <a:lnTo>
                  <a:pt x="566699" y="72399"/>
                </a:lnTo>
                <a:lnTo>
                  <a:pt x="562805" y="72399"/>
                </a:lnTo>
                <a:lnTo>
                  <a:pt x="562805" y="75978"/>
                </a:lnTo>
                <a:lnTo>
                  <a:pt x="562805" y="72399"/>
                </a:lnTo>
                <a:lnTo>
                  <a:pt x="557713" y="72399"/>
                </a:lnTo>
                <a:lnTo>
                  <a:pt x="557713" y="75978"/>
                </a:lnTo>
                <a:lnTo>
                  <a:pt x="562805" y="75978"/>
                </a:lnTo>
                <a:lnTo>
                  <a:pt x="562805" y="80382"/>
                </a:lnTo>
                <a:lnTo>
                  <a:pt x="557713" y="80382"/>
                </a:lnTo>
                <a:lnTo>
                  <a:pt x="557713" y="83961"/>
                </a:lnTo>
                <a:lnTo>
                  <a:pt x="562805" y="83961"/>
                </a:lnTo>
                <a:lnTo>
                  <a:pt x="562805" y="91118"/>
                </a:lnTo>
                <a:lnTo>
                  <a:pt x="566699" y="94421"/>
                </a:lnTo>
                <a:lnTo>
                  <a:pt x="562805" y="94421"/>
                </a:lnTo>
                <a:lnTo>
                  <a:pt x="562805" y="108461"/>
                </a:lnTo>
                <a:lnTo>
                  <a:pt x="566699" y="108461"/>
                </a:lnTo>
                <a:lnTo>
                  <a:pt x="566699" y="118921"/>
                </a:lnTo>
                <a:lnTo>
                  <a:pt x="570593" y="118921"/>
                </a:lnTo>
                <a:lnTo>
                  <a:pt x="570593" y="121399"/>
                </a:lnTo>
                <a:lnTo>
                  <a:pt x="574187" y="124702"/>
                </a:lnTo>
                <a:lnTo>
                  <a:pt x="576882" y="124702"/>
                </a:lnTo>
                <a:lnTo>
                  <a:pt x="576882" y="128281"/>
                </a:lnTo>
                <a:lnTo>
                  <a:pt x="584371" y="128281"/>
                </a:lnTo>
                <a:lnTo>
                  <a:pt x="584371" y="135163"/>
                </a:lnTo>
                <a:lnTo>
                  <a:pt x="588264" y="135163"/>
                </a:lnTo>
                <a:lnTo>
                  <a:pt x="584371" y="135163"/>
                </a:lnTo>
                <a:lnTo>
                  <a:pt x="588264" y="139843"/>
                </a:lnTo>
                <a:lnTo>
                  <a:pt x="588264" y="143421"/>
                </a:lnTo>
                <a:lnTo>
                  <a:pt x="592158" y="143421"/>
                </a:lnTo>
                <a:lnTo>
                  <a:pt x="592158" y="139843"/>
                </a:lnTo>
                <a:lnTo>
                  <a:pt x="597250" y="143421"/>
                </a:lnTo>
                <a:lnTo>
                  <a:pt x="592158" y="143421"/>
                </a:lnTo>
                <a:lnTo>
                  <a:pt x="592158" y="152781"/>
                </a:lnTo>
                <a:lnTo>
                  <a:pt x="588264" y="152781"/>
                </a:lnTo>
                <a:lnTo>
                  <a:pt x="588264" y="159663"/>
                </a:lnTo>
                <a:lnTo>
                  <a:pt x="602342" y="159663"/>
                </a:lnTo>
                <a:lnTo>
                  <a:pt x="602342" y="167921"/>
                </a:lnTo>
                <a:lnTo>
                  <a:pt x="592158" y="167921"/>
                </a:lnTo>
                <a:lnTo>
                  <a:pt x="592158" y="172601"/>
                </a:lnTo>
                <a:lnTo>
                  <a:pt x="597250" y="172601"/>
                </a:lnTo>
                <a:lnTo>
                  <a:pt x="592158" y="172601"/>
                </a:lnTo>
                <a:lnTo>
                  <a:pt x="592158" y="177281"/>
                </a:lnTo>
                <a:lnTo>
                  <a:pt x="588264" y="177281"/>
                </a:lnTo>
                <a:lnTo>
                  <a:pt x="597250" y="177281"/>
                </a:lnTo>
                <a:lnTo>
                  <a:pt x="597250" y="180860"/>
                </a:lnTo>
                <a:lnTo>
                  <a:pt x="600844" y="180860"/>
                </a:lnTo>
                <a:lnTo>
                  <a:pt x="600844" y="187742"/>
                </a:lnTo>
                <a:lnTo>
                  <a:pt x="602342" y="187742"/>
                </a:lnTo>
                <a:lnTo>
                  <a:pt x="602342" y="184163"/>
                </a:lnTo>
                <a:lnTo>
                  <a:pt x="611028" y="184163"/>
                </a:lnTo>
                <a:lnTo>
                  <a:pt x="611028" y="187742"/>
                </a:lnTo>
                <a:lnTo>
                  <a:pt x="602342" y="187742"/>
                </a:lnTo>
                <a:lnTo>
                  <a:pt x="602342" y="197101"/>
                </a:lnTo>
                <a:lnTo>
                  <a:pt x="600844" y="197101"/>
                </a:lnTo>
                <a:lnTo>
                  <a:pt x="600844" y="200680"/>
                </a:lnTo>
                <a:lnTo>
                  <a:pt x="597250" y="200680"/>
                </a:lnTo>
                <a:lnTo>
                  <a:pt x="597250" y="203983"/>
                </a:lnTo>
                <a:lnTo>
                  <a:pt x="592158" y="203983"/>
                </a:lnTo>
                <a:lnTo>
                  <a:pt x="592158" y="208663"/>
                </a:lnTo>
                <a:lnTo>
                  <a:pt x="602342" y="208663"/>
                </a:lnTo>
                <a:lnTo>
                  <a:pt x="602342" y="215820"/>
                </a:lnTo>
                <a:lnTo>
                  <a:pt x="611028" y="215820"/>
                </a:lnTo>
                <a:lnTo>
                  <a:pt x="611028" y="219124"/>
                </a:lnTo>
                <a:lnTo>
                  <a:pt x="614922" y="219124"/>
                </a:lnTo>
                <a:lnTo>
                  <a:pt x="614922" y="215820"/>
                </a:lnTo>
                <a:lnTo>
                  <a:pt x="614922" y="222702"/>
                </a:lnTo>
                <a:lnTo>
                  <a:pt x="618816" y="222702"/>
                </a:lnTo>
                <a:lnTo>
                  <a:pt x="618816" y="232062"/>
                </a:lnTo>
                <a:lnTo>
                  <a:pt x="622410" y="232062"/>
                </a:lnTo>
                <a:lnTo>
                  <a:pt x="622410" y="236742"/>
                </a:lnTo>
                <a:lnTo>
                  <a:pt x="627502" y="240045"/>
                </a:lnTo>
                <a:lnTo>
                  <a:pt x="628700" y="240045"/>
                </a:lnTo>
                <a:lnTo>
                  <a:pt x="628700" y="243624"/>
                </a:lnTo>
                <a:lnTo>
                  <a:pt x="632594" y="243624"/>
                </a:lnTo>
                <a:lnTo>
                  <a:pt x="632594" y="249405"/>
                </a:lnTo>
                <a:lnTo>
                  <a:pt x="628700" y="249405"/>
                </a:lnTo>
                <a:lnTo>
                  <a:pt x="628700" y="259865"/>
                </a:lnTo>
                <a:lnTo>
                  <a:pt x="627502" y="259865"/>
                </a:lnTo>
                <a:lnTo>
                  <a:pt x="627502" y="268124"/>
                </a:lnTo>
                <a:lnTo>
                  <a:pt x="628700" y="268124"/>
                </a:lnTo>
                <a:lnTo>
                  <a:pt x="628700" y="271702"/>
                </a:lnTo>
                <a:lnTo>
                  <a:pt x="632594" y="271702"/>
                </a:lnTo>
                <a:lnTo>
                  <a:pt x="632594" y="281062"/>
                </a:lnTo>
                <a:lnTo>
                  <a:pt x="637686" y="281062"/>
                </a:lnTo>
                <a:lnTo>
                  <a:pt x="637686" y="277483"/>
                </a:lnTo>
                <a:lnTo>
                  <a:pt x="652961" y="277483"/>
                </a:lnTo>
                <a:lnTo>
                  <a:pt x="652961" y="281062"/>
                </a:lnTo>
                <a:lnTo>
                  <a:pt x="659251" y="281062"/>
                </a:lnTo>
                <a:lnTo>
                  <a:pt x="659251" y="277483"/>
                </a:lnTo>
                <a:lnTo>
                  <a:pt x="666740" y="277483"/>
                </a:lnTo>
                <a:lnTo>
                  <a:pt x="666740" y="271702"/>
                </a:lnTo>
                <a:lnTo>
                  <a:pt x="671831" y="271702"/>
                </a:lnTo>
                <a:lnTo>
                  <a:pt x="671831" y="268124"/>
                </a:lnTo>
                <a:lnTo>
                  <a:pt x="685909" y="268124"/>
                </a:lnTo>
                <a:lnTo>
                  <a:pt x="685909" y="271702"/>
                </a:lnTo>
                <a:lnTo>
                  <a:pt x="697291" y="271702"/>
                </a:lnTo>
                <a:lnTo>
                  <a:pt x="697291" y="275006"/>
                </a:lnTo>
                <a:lnTo>
                  <a:pt x="697291" y="271702"/>
                </a:lnTo>
                <a:lnTo>
                  <a:pt x="697291" y="275006"/>
                </a:lnTo>
                <a:lnTo>
                  <a:pt x="702383" y="275006"/>
                </a:lnTo>
                <a:lnTo>
                  <a:pt x="702383" y="271702"/>
                </a:lnTo>
                <a:lnTo>
                  <a:pt x="711369" y="271702"/>
                </a:lnTo>
                <a:lnTo>
                  <a:pt x="711369" y="275006"/>
                </a:lnTo>
                <a:lnTo>
                  <a:pt x="727842" y="275006"/>
                </a:lnTo>
                <a:lnTo>
                  <a:pt x="727842" y="277483"/>
                </a:lnTo>
                <a:lnTo>
                  <a:pt x="731437" y="277483"/>
                </a:lnTo>
                <a:lnTo>
                  <a:pt x="736529" y="281062"/>
                </a:lnTo>
                <a:lnTo>
                  <a:pt x="736529" y="284365"/>
                </a:lnTo>
                <a:lnTo>
                  <a:pt x="740422" y="284365"/>
                </a:lnTo>
                <a:lnTo>
                  <a:pt x="740422" y="291523"/>
                </a:lnTo>
                <a:lnTo>
                  <a:pt x="741620" y="291523"/>
                </a:lnTo>
                <a:lnTo>
                  <a:pt x="741620" y="296202"/>
                </a:lnTo>
                <a:lnTo>
                  <a:pt x="746712" y="296202"/>
                </a:lnTo>
                <a:lnTo>
                  <a:pt x="746712" y="299506"/>
                </a:lnTo>
                <a:lnTo>
                  <a:pt x="758094" y="299506"/>
                </a:lnTo>
                <a:lnTo>
                  <a:pt x="758094" y="300882"/>
                </a:lnTo>
                <a:lnTo>
                  <a:pt x="761988" y="300882"/>
                </a:lnTo>
                <a:lnTo>
                  <a:pt x="761988" y="312444"/>
                </a:lnTo>
                <a:lnTo>
                  <a:pt x="758094" y="312444"/>
                </a:lnTo>
                <a:lnTo>
                  <a:pt x="758094" y="319326"/>
                </a:lnTo>
                <a:lnTo>
                  <a:pt x="761988" y="322905"/>
                </a:lnTo>
                <a:lnTo>
                  <a:pt x="761988" y="328686"/>
                </a:lnTo>
                <a:lnTo>
                  <a:pt x="767080" y="328686"/>
                </a:lnTo>
                <a:lnTo>
                  <a:pt x="767080" y="336944"/>
                </a:lnTo>
                <a:lnTo>
                  <a:pt x="761988" y="336944"/>
                </a:lnTo>
                <a:lnTo>
                  <a:pt x="761988" y="347405"/>
                </a:lnTo>
                <a:lnTo>
                  <a:pt x="758094" y="347405"/>
                </a:lnTo>
                <a:lnTo>
                  <a:pt x="758094" y="353186"/>
                </a:lnTo>
                <a:lnTo>
                  <a:pt x="754500" y="353186"/>
                </a:lnTo>
                <a:lnTo>
                  <a:pt x="754500" y="356764"/>
                </a:lnTo>
                <a:lnTo>
                  <a:pt x="746712" y="356764"/>
                </a:lnTo>
                <a:lnTo>
                  <a:pt x="741620" y="360068"/>
                </a:lnTo>
                <a:lnTo>
                  <a:pt x="746712" y="360068"/>
                </a:lnTo>
                <a:lnTo>
                  <a:pt x="746712" y="363646"/>
                </a:lnTo>
                <a:lnTo>
                  <a:pt x="740422" y="363646"/>
                </a:lnTo>
                <a:lnTo>
                  <a:pt x="740422" y="360068"/>
                </a:lnTo>
                <a:lnTo>
                  <a:pt x="736529" y="360068"/>
                </a:lnTo>
                <a:lnTo>
                  <a:pt x="736529" y="363646"/>
                </a:lnTo>
                <a:lnTo>
                  <a:pt x="727842" y="363646"/>
                </a:lnTo>
                <a:lnTo>
                  <a:pt x="727842" y="368326"/>
                </a:lnTo>
                <a:lnTo>
                  <a:pt x="727842" y="363646"/>
                </a:lnTo>
                <a:lnTo>
                  <a:pt x="716461" y="363646"/>
                </a:lnTo>
                <a:lnTo>
                  <a:pt x="716461" y="368326"/>
                </a:lnTo>
                <a:lnTo>
                  <a:pt x="711369" y="368326"/>
                </a:lnTo>
                <a:lnTo>
                  <a:pt x="711369" y="375483"/>
                </a:lnTo>
                <a:lnTo>
                  <a:pt x="709871" y="375483"/>
                </a:lnTo>
                <a:lnTo>
                  <a:pt x="709871" y="377686"/>
                </a:lnTo>
                <a:lnTo>
                  <a:pt x="706277" y="377686"/>
                </a:lnTo>
                <a:lnTo>
                  <a:pt x="706277" y="375483"/>
                </a:lnTo>
                <a:lnTo>
                  <a:pt x="702383" y="375483"/>
                </a:lnTo>
                <a:lnTo>
                  <a:pt x="702383" y="377686"/>
                </a:lnTo>
                <a:lnTo>
                  <a:pt x="697291" y="377686"/>
                </a:lnTo>
                <a:lnTo>
                  <a:pt x="693397" y="381264"/>
                </a:lnTo>
                <a:lnTo>
                  <a:pt x="689803" y="381264"/>
                </a:lnTo>
                <a:lnTo>
                  <a:pt x="689803" y="384568"/>
                </a:lnTo>
                <a:lnTo>
                  <a:pt x="671831" y="384568"/>
                </a:lnTo>
                <a:lnTo>
                  <a:pt x="671831" y="381264"/>
                </a:lnTo>
                <a:lnTo>
                  <a:pt x="663145" y="381264"/>
                </a:lnTo>
                <a:lnTo>
                  <a:pt x="663145" y="388146"/>
                </a:lnTo>
                <a:lnTo>
                  <a:pt x="659251" y="388146"/>
                </a:lnTo>
                <a:lnTo>
                  <a:pt x="659251" y="396405"/>
                </a:lnTo>
                <a:lnTo>
                  <a:pt x="652961" y="396405"/>
                </a:lnTo>
                <a:lnTo>
                  <a:pt x="652961" y="399708"/>
                </a:lnTo>
                <a:lnTo>
                  <a:pt x="645174" y="399708"/>
                </a:lnTo>
                <a:lnTo>
                  <a:pt x="645174" y="396405"/>
                </a:lnTo>
                <a:lnTo>
                  <a:pt x="641580" y="396405"/>
                </a:lnTo>
                <a:lnTo>
                  <a:pt x="641580" y="391725"/>
                </a:lnTo>
                <a:lnTo>
                  <a:pt x="637686" y="391725"/>
                </a:lnTo>
                <a:lnTo>
                  <a:pt x="637686" y="388146"/>
                </a:lnTo>
                <a:lnTo>
                  <a:pt x="628700" y="388146"/>
                </a:lnTo>
                <a:lnTo>
                  <a:pt x="628700" y="377686"/>
                </a:lnTo>
                <a:lnTo>
                  <a:pt x="627502" y="377686"/>
                </a:lnTo>
                <a:lnTo>
                  <a:pt x="627502" y="375483"/>
                </a:lnTo>
                <a:lnTo>
                  <a:pt x="622410" y="375483"/>
                </a:lnTo>
                <a:lnTo>
                  <a:pt x="622410" y="371905"/>
                </a:lnTo>
                <a:lnTo>
                  <a:pt x="618816" y="371905"/>
                </a:lnTo>
                <a:lnTo>
                  <a:pt x="618816" y="360068"/>
                </a:lnTo>
                <a:lnTo>
                  <a:pt x="614922" y="360068"/>
                </a:lnTo>
                <a:lnTo>
                  <a:pt x="614922" y="353186"/>
                </a:lnTo>
                <a:lnTo>
                  <a:pt x="611028" y="353186"/>
                </a:lnTo>
                <a:lnTo>
                  <a:pt x="614922" y="353186"/>
                </a:lnTo>
                <a:lnTo>
                  <a:pt x="614922" y="350983"/>
                </a:lnTo>
                <a:lnTo>
                  <a:pt x="611028" y="350983"/>
                </a:lnTo>
                <a:lnTo>
                  <a:pt x="611028" y="347405"/>
                </a:lnTo>
                <a:lnTo>
                  <a:pt x="607134" y="347405"/>
                </a:lnTo>
                <a:lnTo>
                  <a:pt x="607134" y="340523"/>
                </a:lnTo>
                <a:lnTo>
                  <a:pt x="602342" y="340523"/>
                </a:lnTo>
                <a:lnTo>
                  <a:pt x="602342" y="336944"/>
                </a:lnTo>
                <a:lnTo>
                  <a:pt x="600844" y="336944"/>
                </a:lnTo>
                <a:lnTo>
                  <a:pt x="600844" y="332264"/>
                </a:lnTo>
                <a:lnTo>
                  <a:pt x="592158" y="332264"/>
                </a:lnTo>
                <a:lnTo>
                  <a:pt x="592158" y="328686"/>
                </a:lnTo>
                <a:lnTo>
                  <a:pt x="597250" y="328686"/>
                </a:lnTo>
                <a:lnTo>
                  <a:pt x="592158" y="325107"/>
                </a:lnTo>
                <a:lnTo>
                  <a:pt x="584371" y="325107"/>
                </a:lnTo>
                <a:lnTo>
                  <a:pt x="580776" y="322905"/>
                </a:lnTo>
                <a:lnTo>
                  <a:pt x="580776" y="316023"/>
                </a:lnTo>
                <a:lnTo>
                  <a:pt x="584371" y="316023"/>
                </a:lnTo>
                <a:lnTo>
                  <a:pt x="584371" y="312444"/>
                </a:lnTo>
                <a:lnTo>
                  <a:pt x="580776" y="308849"/>
                </a:lnTo>
                <a:lnTo>
                  <a:pt x="580776" y="304186"/>
                </a:lnTo>
                <a:lnTo>
                  <a:pt x="574187" y="304186"/>
                </a:lnTo>
                <a:lnTo>
                  <a:pt x="574187" y="299506"/>
                </a:lnTo>
                <a:lnTo>
                  <a:pt x="570593" y="299506"/>
                </a:lnTo>
                <a:lnTo>
                  <a:pt x="570593" y="296202"/>
                </a:lnTo>
                <a:lnTo>
                  <a:pt x="566699" y="296202"/>
                </a:lnTo>
                <a:lnTo>
                  <a:pt x="566699" y="291523"/>
                </a:lnTo>
                <a:lnTo>
                  <a:pt x="562805" y="291523"/>
                </a:lnTo>
                <a:lnTo>
                  <a:pt x="566699" y="291523"/>
                </a:lnTo>
                <a:lnTo>
                  <a:pt x="566699" y="287944"/>
                </a:lnTo>
                <a:lnTo>
                  <a:pt x="570593" y="287944"/>
                </a:lnTo>
                <a:lnTo>
                  <a:pt x="570593" y="284365"/>
                </a:lnTo>
                <a:lnTo>
                  <a:pt x="566699" y="284365"/>
                </a:lnTo>
                <a:lnTo>
                  <a:pt x="566699" y="281062"/>
                </a:lnTo>
                <a:lnTo>
                  <a:pt x="562805" y="281062"/>
                </a:lnTo>
                <a:lnTo>
                  <a:pt x="562805" y="277483"/>
                </a:lnTo>
                <a:lnTo>
                  <a:pt x="557713" y="277483"/>
                </a:lnTo>
                <a:lnTo>
                  <a:pt x="557713" y="281062"/>
                </a:lnTo>
                <a:lnTo>
                  <a:pt x="543935" y="281062"/>
                </a:lnTo>
                <a:lnTo>
                  <a:pt x="543935" y="284365"/>
                </a:lnTo>
                <a:lnTo>
                  <a:pt x="517277" y="284365"/>
                </a:lnTo>
                <a:lnTo>
                  <a:pt x="517277" y="281062"/>
                </a:lnTo>
                <a:lnTo>
                  <a:pt x="513383" y="284365"/>
                </a:lnTo>
                <a:lnTo>
                  <a:pt x="513383" y="287944"/>
                </a:lnTo>
                <a:lnTo>
                  <a:pt x="509490" y="287944"/>
                </a:lnTo>
                <a:lnTo>
                  <a:pt x="509490" y="284365"/>
                </a:lnTo>
                <a:lnTo>
                  <a:pt x="505895" y="284365"/>
                </a:lnTo>
                <a:lnTo>
                  <a:pt x="502002" y="281062"/>
                </a:lnTo>
                <a:lnTo>
                  <a:pt x="493016" y="281062"/>
                </a:lnTo>
                <a:lnTo>
                  <a:pt x="493016" y="284365"/>
                </a:lnTo>
                <a:lnTo>
                  <a:pt x="491818" y="284365"/>
                </a:lnTo>
                <a:lnTo>
                  <a:pt x="491818" y="296202"/>
                </a:lnTo>
                <a:lnTo>
                  <a:pt x="488224" y="299506"/>
                </a:lnTo>
                <a:lnTo>
                  <a:pt x="488224" y="304186"/>
                </a:lnTo>
                <a:lnTo>
                  <a:pt x="483132" y="308865"/>
                </a:lnTo>
                <a:lnTo>
                  <a:pt x="483132" y="316023"/>
                </a:lnTo>
                <a:lnTo>
                  <a:pt x="479238" y="316023"/>
                </a:lnTo>
                <a:lnTo>
                  <a:pt x="479238" y="319326"/>
                </a:lnTo>
                <a:lnTo>
                  <a:pt x="462764" y="319326"/>
                </a:lnTo>
                <a:lnTo>
                  <a:pt x="462764" y="322905"/>
                </a:lnTo>
                <a:lnTo>
                  <a:pt x="461566" y="322905"/>
                </a:lnTo>
                <a:lnTo>
                  <a:pt x="461566" y="325107"/>
                </a:lnTo>
                <a:lnTo>
                  <a:pt x="457672" y="325107"/>
                </a:lnTo>
                <a:lnTo>
                  <a:pt x="457672" y="328686"/>
                </a:lnTo>
                <a:lnTo>
                  <a:pt x="452580" y="328686"/>
                </a:lnTo>
                <a:lnTo>
                  <a:pt x="452580" y="332264"/>
                </a:lnTo>
                <a:lnTo>
                  <a:pt x="448686" y="332264"/>
                </a:lnTo>
                <a:lnTo>
                  <a:pt x="448686" y="336944"/>
                </a:lnTo>
                <a:lnTo>
                  <a:pt x="441198" y="336944"/>
                </a:lnTo>
                <a:lnTo>
                  <a:pt x="441198" y="340523"/>
                </a:lnTo>
                <a:lnTo>
                  <a:pt x="437304" y="340523"/>
                </a:lnTo>
                <a:lnTo>
                  <a:pt x="437304" y="343826"/>
                </a:lnTo>
                <a:lnTo>
                  <a:pt x="434908" y="343826"/>
                </a:lnTo>
                <a:lnTo>
                  <a:pt x="434908" y="350983"/>
                </a:lnTo>
                <a:lnTo>
                  <a:pt x="437304" y="350983"/>
                </a:lnTo>
                <a:lnTo>
                  <a:pt x="434908" y="350983"/>
                </a:lnTo>
                <a:lnTo>
                  <a:pt x="434908" y="356764"/>
                </a:lnTo>
                <a:lnTo>
                  <a:pt x="427121" y="356764"/>
                </a:lnTo>
                <a:lnTo>
                  <a:pt x="427121" y="360068"/>
                </a:lnTo>
                <a:lnTo>
                  <a:pt x="431014" y="360068"/>
                </a:lnTo>
                <a:lnTo>
                  <a:pt x="427121" y="360068"/>
                </a:lnTo>
                <a:lnTo>
                  <a:pt x="427121" y="363646"/>
                </a:lnTo>
                <a:lnTo>
                  <a:pt x="431014" y="363646"/>
                </a:lnTo>
                <a:lnTo>
                  <a:pt x="431014" y="368326"/>
                </a:lnTo>
                <a:lnTo>
                  <a:pt x="427121" y="368326"/>
                </a:lnTo>
                <a:lnTo>
                  <a:pt x="427121" y="381264"/>
                </a:lnTo>
                <a:lnTo>
                  <a:pt x="423526" y="381264"/>
                </a:lnTo>
                <a:lnTo>
                  <a:pt x="423526" y="388146"/>
                </a:lnTo>
                <a:lnTo>
                  <a:pt x="418435" y="388146"/>
                </a:lnTo>
                <a:lnTo>
                  <a:pt x="418435" y="396405"/>
                </a:lnTo>
                <a:lnTo>
                  <a:pt x="410647" y="396405"/>
                </a:lnTo>
                <a:lnTo>
                  <a:pt x="410647" y="401085"/>
                </a:lnTo>
                <a:lnTo>
                  <a:pt x="407053" y="401085"/>
                </a:lnTo>
                <a:lnTo>
                  <a:pt x="407053" y="409068"/>
                </a:lnTo>
                <a:lnTo>
                  <a:pt x="410647" y="409068"/>
                </a:lnTo>
                <a:lnTo>
                  <a:pt x="410647" y="416225"/>
                </a:lnTo>
                <a:lnTo>
                  <a:pt x="414541" y="416225"/>
                </a:lnTo>
                <a:lnTo>
                  <a:pt x="410647" y="419528"/>
                </a:lnTo>
                <a:lnTo>
                  <a:pt x="410647" y="427787"/>
                </a:lnTo>
                <a:lnTo>
                  <a:pt x="404357" y="427787"/>
                </a:lnTo>
                <a:lnTo>
                  <a:pt x="404357" y="428888"/>
                </a:lnTo>
                <a:lnTo>
                  <a:pt x="400463" y="428888"/>
                </a:lnTo>
                <a:lnTo>
                  <a:pt x="400463" y="432467"/>
                </a:lnTo>
                <a:lnTo>
                  <a:pt x="396869" y="428873"/>
                </a:lnTo>
                <a:lnTo>
                  <a:pt x="387883" y="428873"/>
                </a:lnTo>
                <a:lnTo>
                  <a:pt x="387883" y="432467"/>
                </a:lnTo>
                <a:lnTo>
                  <a:pt x="374105" y="432467"/>
                </a:lnTo>
                <a:lnTo>
                  <a:pt x="374105" y="437146"/>
                </a:lnTo>
                <a:lnTo>
                  <a:pt x="366317" y="437146"/>
                </a:lnTo>
                <a:lnTo>
                  <a:pt x="366317" y="440725"/>
                </a:lnTo>
                <a:lnTo>
                  <a:pt x="362424" y="440725"/>
                </a:lnTo>
                <a:lnTo>
                  <a:pt x="362424" y="444028"/>
                </a:lnTo>
                <a:lnTo>
                  <a:pt x="362424" y="440725"/>
                </a:lnTo>
                <a:lnTo>
                  <a:pt x="362424" y="444028"/>
                </a:lnTo>
                <a:lnTo>
                  <a:pt x="353737" y="444028"/>
                </a:lnTo>
                <a:lnTo>
                  <a:pt x="353737" y="447607"/>
                </a:lnTo>
                <a:lnTo>
                  <a:pt x="352539" y="447607"/>
                </a:lnTo>
                <a:lnTo>
                  <a:pt x="348645" y="451186"/>
                </a:lnTo>
                <a:lnTo>
                  <a:pt x="339660" y="451186"/>
                </a:lnTo>
                <a:lnTo>
                  <a:pt x="339660" y="453388"/>
                </a:lnTo>
                <a:lnTo>
                  <a:pt x="323186" y="453388"/>
                </a:lnTo>
                <a:lnTo>
                  <a:pt x="323186" y="456967"/>
                </a:lnTo>
                <a:lnTo>
                  <a:pt x="321988" y="456967"/>
                </a:lnTo>
                <a:lnTo>
                  <a:pt x="321988" y="460545"/>
                </a:lnTo>
                <a:lnTo>
                  <a:pt x="318094" y="460545"/>
                </a:lnTo>
                <a:lnTo>
                  <a:pt x="318094" y="464950"/>
                </a:lnTo>
                <a:lnTo>
                  <a:pt x="313002" y="464950"/>
                </a:lnTo>
                <a:lnTo>
                  <a:pt x="313002" y="468528"/>
                </a:lnTo>
                <a:lnTo>
                  <a:pt x="309408" y="472122"/>
                </a:lnTo>
                <a:lnTo>
                  <a:pt x="309408" y="478989"/>
                </a:lnTo>
                <a:lnTo>
                  <a:pt x="305514" y="481467"/>
                </a:lnTo>
                <a:lnTo>
                  <a:pt x="309408" y="484770"/>
                </a:lnTo>
                <a:lnTo>
                  <a:pt x="309408" y="496607"/>
                </a:lnTo>
                <a:lnTo>
                  <a:pt x="305514" y="499910"/>
                </a:lnTo>
                <a:lnTo>
                  <a:pt x="305514" y="505967"/>
                </a:lnTo>
                <a:lnTo>
                  <a:pt x="301620" y="505967"/>
                </a:lnTo>
                <a:lnTo>
                  <a:pt x="301620" y="509270"/>
                </a:lnTo>
                <a:lnTo>
                  <a:pt x="291436" y="509270"/>
                </a:lnTo>
                <a:lnTo>
                  <a:pt x="291436" y="496607"/>
                </a:lnTo>
                <a:lnTo>
                  <a:pt x="287842" y="496607"/>
                </a:lnTo>
                <a:lnTo>
                  <a:pt x="287842" y="491927"/>
                </a:lnTo>
                <a:lnTo>
                  <a:pt x="283948" y="488349"/>
                </a:lnTo>
                <a:lnTo>
                  <a:pt x="278856" y="484770"/>
                </a:lnTo>
                <a:lnTo>
                  <a:pt x="274963" y="481467"/>
                </a:lnTo>
                <a:lnTo>
                  <a:pt x="274963" y="478989"/>
                </a:lnTo>
                <a:lnTo>
                  <a:pt x="271368" y="478989"/>
                </a:lnTo>
                <a:lnTo>
                  <a:pt x="271368" y="475686"/>
                </a:lnTo>
                <a:lnTo>
                  <a:pt x="268673" y="475686"/>
                </a:lnTo>
                <a:lnTo>
                  <a:pt x="268673" y="472107"/>
                </a:lnTo>
                <a:lnTo>
                  <a:pt x="264779" y="468528"/>
                </a:lnTo>
                <a:lnTo>
                  <a:pt x="261185" y="464934"/>
                </a:lnTo>
                <a:lnTo>
                  <a:pt x="261185" y="453388"/>
                </a:lnTo>
                <a:lnTo>
                  <a:pt x="264779" y="453388"/>
                </a:lnTo>
                <a:lnTo>
                  <a:pt x="264779" y="427787"/>
                </a:lnTo>
                <a:lnTo>
                  <a:pt x="261185" y="423107"/>
                </a:lnTo>
                <a:lnTo>
                  <a:pt x="261185" y="416225"/>
                </a:lnTo>
                <a:lnTo>
                  <a:pt x="257291" y="416225"/>
                </a:lnTo>
                <a:lnTo>
                  <a:pt x="257291" y="412646"/>
                </a:lnTo>
                <a:lnTo>
                  <a:pt x="253397" y="409068"/>
                </a:lnTo>
                <a:lnTo>
                  <a:pt x="248305" y="405764"/>
                </a:lnTo>
                <a:lnTo>
                  <a:pt x="244711" y="401085"/>
                </a:lnTo>
                <a:lnTo>
                  <a:pt x="240817" y="399708"/>
                </a:lnTo>
                <a:lnTo>
                  <a:pt x="238421" y="399708"/>
                </a:lnTo>
                <a:lnTo>
                  <a:pt x="238421" y="396405"/>
                </a:lnTo>
                <a:lnTo>
                  <a:pt x="234527" y="396405"/>
                </a:lnTo>
                <a:lnTo>
                  <a:pt x="234527" y="391725"/>
                </a:lnTo>
                <a:lnTo>
                  <a:pt x="230633" y="391725"/>
                </a:lnTo>
                <a:lnTo>
                  <a:pt x="226739" y="388146"/>
                </a:lnTo>
                <a:lnTo>
                  <a:pt x="223145" y="388146"/>
                </a:lnTo>
                <a:lnTo>
                  <a:pt x="219251" y="384568"/>
                </a:lnTo>
                <a:lnTo>
                  <a:pt x="214159" y="384568"/>
                </a:lnTo>
                <a:lnTo>
                  <a:pt x="214159" y="381264"/>
                </a:lnTo>
                <a:lnTo>
                  <a:pt x="212961" y="377686"/>
                </a:lnTo>
                <a:lnTo>
                  <a:pt x="212961" y="375483"/>
                </a:lnTo>
                <a:lnTo>
                  <a:pt x="219251" y="375483"/>
                </a:lnTo>
                <a:lnTo>
                  <a:pt x="219251" y="371905"/>
                </a:lnTo>
                <a:lnTo>
                  <a:pt x="223145" y="368326"/>
                </a:lnTo>
                <a:lnTo>
                  <a:pt x="223145" y="363646"/>
                </a:lnTo>
                <a:lnTo>
                  <a:pt x="219251" y="360068"/>
                </a:lnTo>
                <a:lnTo>
                  <a:pt x="219251" y="356764"/>
                </a:lnTo>
                <a:lnTo>
                  <a:pt x="214159" y="356764"/>
                </a:lnTo>
                <a:lnTo>
                  <a:pt x="214159" y="353186"/>
                </a:lnTo>
                <a:lnTo>
                  <a:pt x="212961" y="353186"/>
                </a:lnTo>
                <a:lnTo>
                  <a:pt x="212961" y="350983"/>
                </a:lnTo>
                <a:lnTo>
                  <a:pt x="209067" y="347405"/>
                </a:lnTo>
                <a:lnTo>
                  <a:pt x="209067" y="343826"/>
                </a:lnTo>
                <a:lnTo>
                  <a:pt x="203976" y="343826"/>
                </a:lnTo>
                <a:lnTo>
                  <a:pt x="203976" y="328686"/>
                </a:lnTo>
                <a:lnTo>
                  <a:pt x="200381" y="328686"/>
                </a:lnTo>
                <a:lnTo>
                  <a:pt x="196487" y="325107"/>
                </a:lnTo>
                <a:lnTo>
                  <a:pt x="196487" y="319326"/>
                </a:lnTo>
                <a:lnTo>
                  <a:pt x="192594" y="319326"/>
                </a:lnTo>
                <a:lnTo>
                  <a:pt x="192594" y="316023"/>
                </a:lnTo>
                <a:lnTo>
                  <a:pt x="188700" y="316023"/>
                </a:lnTo>
                <a:lnTo>
                  <a:pt x="188700" y="312444"/>
                </a:lnTo>
                <a:lnTo>
                  <a:pt x="186304" y="312444"/>
                </a:lnTo>
                <a:lnTo>
                  <a:pt x="186304" y="308865"/>
                </a:lnTo>
                <a:lnTo>
                  <a:pt x="182410" y="308865"/>
                </a:lnTo>
                <a:lnTo>
                  <a:pt x="178816" y="304186"/>
                </a:lnTo>
                <a:lnTo>
                  <a:pt x="178816" y="300882"/>
                </a:lnTo>
                <a:lnTo>
                  <a:pt x="169830" y="300882"/>
                </a:lnTo>
                <a:lnTo>
                  <a:pt x="169830" y="299506"/>
                </a:lnTo>
                <a:lnTo>
                  <a:pt x="165936" y="299506"/>
                </a:lnTo>
                <a:lnTo>
                  <a:pt x="165936" y="296202"/>
                </a:lnTo>
                <a:lnTo>
                  <a:pt x="162342" y="296202"/>
                </a:lnTo>
                <a:lnTo>
                  <a:pt x="162342" y="291523"/>
                </a:lnTo>
                <a:lnTo>
                  <a:pt x="158448" y="291523"/>
                </a:lnTo>
                <a:lnTo>
                  <a:pt x="158448" y="284365"/>
                </a:lnTo>
                <a:lnTo>
                  <a:pt x="155752" y="284365"/>
                </a:lnTo>
                <a:lnTo>
                  <a:pt x="155752" y="281062"/>
                </a:lnTo>
                <a:lnTo>
                  <a:pt x="152158" y="277468"/>
                </a:lnTo>
                <a:lnTo>
                  <a:pt x="148264" y="277468"/>
                </a:lnTo>
                <a:lnTo>
                  <a:pt x="148264" y="275006"/>
                </a:lnTo>
                <a:lnTo>
                  <a:pt x="144370" y="275006"/>
                </a:lnTo>
                <a:lnTo>
                  <a:pt x="139278" y="271702"/>
                </a:lnTo>
                <a:lnTo>
                  <a:pt x="135684" y="271702"/>
                </a:lnTo>
                <a:lnTo>
                  <a:pt x="135684" y="268124"/>
                </a:lnTo>
                <a:lnTo>
                  <a:pt x="131790" y="268124"/>
                </a:lnTo>
                <a:lnTo>
                  <a:pt x="131790" y="263444"/>
                </a:lnTo>
                <a:lnTo>
                  <a:pt x="125500" y="263444"/>
                </a:lnTo>
                <a:lnTo>
                  <a:pt x="125500" y="259865"/>
                </a:lnTo>
                <a:lnTo>
                  <a:pt x="121607" y="259865"/>
                </a:lnTo>
                <a:lnTo>
                  <a:pt x="121607" y="256562"/>
                </a:lnTo>
                <a:lnTo>
                  <a:pt x="114119" y="256562"/>
                </a:lnTo>
                <a:lnTo>
                  <a:pt x="114119" y="252983"/>
                </a:lnTo>
                <a:lnTo>
                  <a:pt x="109027" y="252983"/>
                </a:lnTo>
                <a:lnTo>
                  <a:pt x="109027" y="249405"/>
                </a:lnTo>
                <a:lnTo>
                  <a:pt x="105133" y="249405"/>
                </a:lnTo>
                <a:lnTo>
                  <a:pt x="105133" y="247202"/>
                </a:lnTo>
                <a:lnTo>
                  <a:pt x="101239" y="243624"/>
                </a:lnTo>
                <a:lnTo>
                  <a:pt x="101239" y="240045"/>
                </a:lnTo>
                <a:lnTo>
                  <a:pt x="98843" y="240045"/>
                </a:lnTo>
                <a:lnTo>
                  <a:pt x="98843" y="236742"/>
                </a:lnTo>
                <a:lnTo>
                  <a:pt x="94949" y="236742"/>
                </a:lnTo>
                <a:lnTo>
                  <a:pt x="91055" y="232062"/>
                </a:lnTo>
                <a:lnTo>
                  <a:pt x="91055" y="228483"/>
                </a:lnTo>
                <a:lnTo>
                  <a:pt x="87461" y="228483"/>
                </a:lnTo>
                <a:lnTo>
                  <a:pt x="87461" y="215820"/>
                </a:lnTo>
                <a:lnTo>
                  <a:pt x="83567" y="215820"/>
                </a:lnTo>
                <a:lnTo>
                  <a:pt x="83567" y="212242"/>
                </a:lnTo>
                <a:lnTo>
                  <a:pt x="79673" y="212242"/>
                </a:lnTo>
                <a:lnTo>
                  <a:pt x="74581" y="208663"/>
                </a:lnTo>
                <a:lnTo>
                  <a:pt x="73383" y="208663"/>
                </a:lnTo>
                <a:lnTo>
                  <a:pt x="73383" y="203983"/>
                </a:lnTo>
                <a:lnTo>
                  <a:pt x="69789" y="200680"/>
                </a:lnTo>
                <a:lnTo>
                  <a:pt x="64697" y="200680"/>
                </a:lnTo>
                <a:lnTo>
                  <a:pt x="64697" y="194624"/>
                </a:lnTo>
                <a:lnTo>
                  <a:pt x="73383" y="194624"/>
                </a:lnTo>
                <a:lnTo>
                  <a:pt x="73383" y="184163"/>
                </a:lnTo>
                <a:lnTo>
                  <a:pt x="69789" y="184163"/>
                </a:lnTo>
                <a:lnTo>
                  <a:pt x="69789" y="177281"/>
                </a:lnTo>
                <a:lnTo>
                  <a:pt x="64697" y="177281"/>
                </a:lnTo>
                <a:lnTo>
                  <a:pt x="64697" y="172601"/>
                </a:lnTo>
                <a:lnTo>
                  <a:pt x="60803" y="171500"/>
                </a:lnTo>
                <a:lnTo>
                  <a:pt x="60803" y="167921"/>
                </a:lnTo>
                <a:lnTo>
                  <a:pt x="56909" y="167921"/>
                </a:lnTo>
                <a:lnTo>
                  <a:pt x="56909" y="163242"/>
                </a:lnTo>
                <a:lnTo>
                  <a:pt x="53016" y="159663"/>
                </a:lnTo>
                <a:lnTo>
                  <a:pt x="53016" y="156360"/>
                </a:lnTo>
                <a:lnTo>
                  <a:pt x="49421" y="156360"/>
                </a:lnTo>
                <a:lnTo>
                  <a:pt x="49421" y="152781"/>
                </a:lnTo>
                <a:lnTo>
                  <a:pt x="46726" y="152781"/>
                </a:lnTo>
                <a:lnTo>
                  <a:pt x="46726" y="149202"/>
                </a:lnTo>
                <a:lnTo>
                  <a:pt x="43131" y="149202"/>
                </a:lnTo>
                <a:lnTo>
                  <a:pt x="43131" y="143421"/>
                </a:lnTo>
                <a:lnTo>
                  <a:pt x="39238" y="143421"/>
                </a:lnTo>
                <a:lnTo>
                  <a:pt x="39238" y="139843"/>
                </a:lnTo>
                <a:lnTo>
                  <a:pt x="34146" y="139843"/>
                </a:lnTo>
                <a:lnTo>
                  <a:pt x="34146" y="128281"/>
                </a:lnTo>
                <a:lnTo>
                  <a:pt x="30252" y="128281"/>
                </a:lnTo>
                <a:lnTo>
                  <a:pt x="30252" y="121399"/>
                </a:lnTo>
                <a:lnTo>
                  <a:pt x="34146" y="121399"/>
                </a:lnTo>
                <a:lnTo>
                  <a:pt x="34146" y="112039"/>
                </a:lnTo>
                <a:lnTo>
                  <a:pt x="30252" y="112039"/>
                </a:lnTo>
                <a:lnTo>
                  <a:pt x="30252" y="96899"/>
                </a:lnTo>
                <a:lnTo>
                  <a:pt x="26658" y="94421"/>
                </a:lnTo>
                <a:lnTo>
                  <a:pt x="26658" y="87539"/>
                </a:lnTo>
                <a:lnTo>
                  <a:pt x="22764" y="87539"/>
                </a:lnTo>
                <a:lnTo>
                  <a:pt x="22764" y="83961"/>
                </a:lnTo>
                <a:lnTo>
                  <a:pt x="18870" y="80382"/>
                </a:lnTo>
                <a:lnTo>
                  <a:pt x="18870" y="75978"/>
                </a:lnTo>
                <a:lnTo>
                  <a:pt x="16474" y="75978"/>
                </a:lnTo>
                <a:lnTo>
                  <a:pt x="16474" y="72399"/>
                </a:lnTo>
                <a:lnTo>
                  <a:pt x="12580" y="72399"/>
                </a:lnTo>
                <a:lnTo>
                  <a:pt x="12580" y="68820"/>
                </a:lnTo>
                <a:lnTo>
                  <a:pt x="8686" y="68820"/>
                </a:lnTo>
                <a:lnTo>
                  <a:pt x="8686" y="66618"/>
                </a:lnTo>
                <a:lnTo>
                  <a:pt x="5092" y="66618"/>
                </a:lnTo>
                <a:lnTo>
                  <a:pt x="5092" y="63039"/>
                </a:lnTo>
                <a:lnTo>
                  <a:pt x="0" y="63039"/>
                </a:lnTo>
                <a:lnTo>
                  <a:pt x="12580" y="52579"/>
                </a:lnTo>
                <a:lnTo>
                  <a:pt x="16474" y="49000"/>
                </a:lnTo>
                <a:lnTo>
                  <a:pt x="18870" y="43219"/>
                </a:lnTo>
                <a:lnTo>
                  <a:pt x="22764" y="39640"/>
                </a:lnTo>
                <a:lnTo>
                  <a:pt x="26658" y="34961"/>
                </a:lnTo>
                <a:lnTo>
                  <a:pt x="43131" y="21197"/>
                </a:lnTo>
                <a:lnTo>
                  <a:pt x="46726" y="18719"/>
                </a:lnTo>
                <a:lnTo>
                  <a:pt x="46726" y="15140"/>
                </a:lnTo>
                <a:lnTo>
                  <a:pt x="49421" y="15140"/>
                </a:lnTo>
                <a:lnTo>
                  <a:pt x="49421" y="11837"/>
                </a:lnTo>
                <a:lnTo>
                  <a:pt x="53016" y="7157"/>
                </a:lnTo>
                <a:lnTo>
                  <a:pt x="53016" y="11837"/>
                </a:lnTo>
                <a:lnTo>
                  <a:pt x="56909" y="11837"/>
                </a:lnTo>
                <a:lnTo>
                  <a:pt x="56909" y="7157"/>
                </a:lnTo>
                <a:lnTo>
                  <a:pt x="56909" y="11837"/>
                </a:lnTo>
                <a:lnTo>
                  <a:pt x="60803" y="11837"/>
                </a:lnTo>
                <a:lnTo>
                  <a:pt x="60803" y="7157"/>
                </a:lnTo>
                <a:lnTo>
                  <a:pt x="64697" y="7157"/>
                </a:lnTo>
                <a:lnTo>
                  <a:pt x="64697" y="3579"/>
                </a:lnTo>
                <a:lnTo>
                  <a:pt x="74581" y="3579"/>
                </a:lnTo>
                <a:lnTo>
                  <a:pt x="74581" y="7157"/>
                </a:lnTo>
                <a:lnTo>
                  <a:pt x="83567" y="7157"/>
                </a:lnTo>
                <a:lnTo>
                  <a:pt x="83567" y="11837"/>
                </a:lnTo>
                <a:lnTo>
                  <a:pt x="87461" y="15140"/>
                </a:lnTo>
                <a:lnTo>
                  <a:pt x="91055" y="15140"/>
                </a:lnTo>
                <a:lnTo>
                  <a:pt x="91055" y="18719"/>
                </a:lnTo>
                <a:lnTo>
                  <a:pt x="94949" y="18719"/>
                </a:lnTo>
                <a:lnTo>
                  <a:pt x="94949" y="21197"/>
                </a:lnTo>
                <a:lnTo>
                  <a:pt x="98843" y="21197"/>
                </a:lnTo>
                <a:lnTo>
                  <a:pt x="98843" y="24500"/>
                </a:lnTo>
                <a:lnTo>
                  <a:pt x="101239" y="24500"/>
                </a:lnTo>
                <a:lnTo>
                  <a:pt x="98843" y="24500"/>
                </a:lnTo>
                <a:lnTo>
                  <a:pt x="98843" y="39640"/>
                </a:lnTo>
                <a:lnTo>
                  <a:pt x="101239" y="39640"/>
                </a:lnTo>
                <a:lnTo>
                  <a:pt x="105133" y="43219"/>
                </a:lnTo>
                <a:lnTo>
                  <a:pt x="105133" y="49000"/>
                </a:lnTo>
                <a:lnTo>
                  <a:pt x="109027" y="49000"/>
                </a:lnTo>
                <a:lnTo>
                  <a:pt x="105133" y="49000"/>
                </a:lnTo>
                <a:lnTo>
                  <a:pt x="105133" y="56157"/>
                </a:lnTo>
                <a:lnTo>
                  <a:pt x="114119" y="56157"/>
                </a:lnTo>
                <a:lnTo>
                  <a:pt x="114119" y="63039"/>
                </a:lnTo>
                <a:lnTo>
                  <a:pt x="117713" y="63039"/>
                </a:lnTo>
                <a:lnTo>
                  <a:pt x="117713" y="66618"/>
                </a:lnTo>
                <a:lnTo>
                  <a:pt x="121607" y="66618"/>
                </a:lnTo>
                <a:lnTo>
                  <a:pt x="117713" y="66618"/>
                </a:lnTo>
                <a:lnTo>
                  <a:pt x="117713" y="68820"/>
                </a:lnTo>
                <a:lnTo>
                  <a:pt x="114119" y="68820"/>
                </a:lnTo>
                <a:lnTo>
                  <a:pt x="114119" y="72399"/>
                </a:lnTo>
                <a:lnTo>
                  <a:pt x="117713" y="72399"/>
                </a:lnTo>
                <a:lnTo>
                  <a:pt x="114119" y="75993"/>
                </a:lnTo>
                <a:lnTo>
                  <a:pt x="114119" y="80382"/>
                </a:lnTo>
                <a:lnTo>
                  <a:pt x="117713" y="80382"/>
                </a:lnTo>
                <a:lnTo>
                  <a:pt x="117713" y="87539"/>
                </a:lnTo>
                <a:lnTo>
                  <a:pt x="105133" y="87539"/>
                </a:lnTo>
                <a:lnTo>
                  <a:pt x="105133" y="91118"/>
                </a:lnTo>
                <a:lnTo>
                  <a:pt x="101239" y="91118"/>
                </a:lnTo>
                <a:lnTo>
                  <a:pt x="105133" y="91118"/>
                </a:lnTo>
                <a:lnTo>
                  <a:pt x="101239" y="91118"/>
                </a:lnTo>
                <a:lnTo>
                  <a:pt x="101239" y="94421"/>
                </a:lnTo>
                <a:lnTo>
                  <a:pt x="98843" y="94421"/>
                </a:lnTo>
                <a:lnTo>
                  <a:pt x="98843" y="96899"/>
                </a:lnTo>
                <a:lnTo>
                  <a:pt x="91055" y="96899"/>
                </a:lnTo>
                <a:lnTo>
                  <a:pt x="91055" y="100202"/>
                </a:lnTo>
                <a:lnTo>
                  <a:pt x="94949" y="100202"/>
                </a:lnTo>
                <a:lnTo>
                  <a:pt x="94949" y="103781"/>
                </a:lnTo>
                <a:lnTo>
                  <a:pt x="98843" y="103781"/>
                </a:lnTo>
                <a:lnTo>
                  <a:pt x="98843" y="108461"/>
                </a:lnTo>
                <a:lnTo>
                  <a:pt x="101239" y="108461"/>
                </a:lnTo>
                <a:lnTo>
                  <a:pt x="101239" y="103781"/>
                </a:lnTo>
                <a:lnTo>
                  <a:pt x="101239" y="108461"/>
                </a:lnTo>
                <a:lnTo>
                  <a:pt x="105133" y="108461"/>
                </a:lnTo>
                <a:lnTo>
                  <a:pt x="105133" y="103781"/>
                </a:lnTo>
                <a:lnTo>
                  <a:pt x="114119" y="103781"/>
                </a:lnTo>
                <a:lnTo>
                  <a:pt x="114119" y="108461"/>
                </a:lnTo>
                <a:lnTo>
                  <a:pt x="117713" y="108461"/>
                </a:lnTo>
                <a:lnTo>
                  <a:pt x="117713" y="112039"/>
                </a:lnTo>
                <a:lnTo>
                  <a:pt x="121607" y="112039"/>
                </a:lnTo>
                <a:lnTo>
                  <a:pt x="121607" y="115343"/>
                </a:lnTo>
                <a:lnTo>
                  <a:pt x="131790" y="115343"/>
                </a:lnTo>
                <a:lnTo>
                  <a:pt x="131790" y="112039"/>
                </a:lnTo>
                <a:lnTo>
                  <a:pt x="139278" y="112039"/>
                </a:lnTo>
                <a:lnTo>
                  <a:pt x="139278" y="118921"/>
                </a:lnTo>
                <a:lnTo>
                  <a:pt x="144370" y="118921"/>
                </a:lnTo>
                <a:lnTo>
                  <a:pt x="144370" y="121399"/>
                </a:lnTo>
                <a:lnTo>
                  <a:pt x="148264" y="121399"/>
                </a:lnTo>
                <a:lnTo>
                  <a:pt x="148264" y="124702"/>
                </a:lnTo>
                <a:lnTo>
                  <a:pt x="155752" y="124702"/>
                </a:lnTo>
                <a:lnTo>
                  <a:pt x="155752" y="128281"/>
                </a:lnTo>
                <a:lnTo>
                  <a:pt x="162342" y="128281"/>
                </a:lnTo>
                <a:lnTo>
                  <a:pt x="173724" y="135163"/>
                </a:lnTo>
                <a:lnTo>
                  <a:pt x="169830" y="135163"/>
                </a:lnTo>
                <a:lnTo>
                  <a:pt x="169830" y="147000"/>
                </a:lnTo>
                <a:lnTo>
                  <a:pt x="173724" y="147000"/>
                </a:lnTo>
                <a:lnTo>
                  <a:pt x="173724" y="152781"/>
                </a:lnTo>
                <a:lnTo>
                  <a:pt x="178816" y="156360"/>
                </a:lnTo>
                <a:lnTo>
                  <a:pt x="182410" y="156360"/>
                </a:lnTo>
                <a:lnTo>
                  <a:pt x="182410" y="163242"/>
                </a:lnTo>
                <a:lnTo>
                  <a:pt x="178816" y="163242"/>
                </a:lnTo>
                <a:lnTo>
                  <a:pt x="182410" y="167921"/>
                </a:lnTo>
                <a:lnTo>
                  <a:pt x="182410" y="172601"/>
                </a:lnTo>
                <a:lnTo>
                  <a:pt x="186304" y="172601"/>
                </a:lnTo>
                <a:lnTo>
                  <a:pt x="188700" y="177281"/>
                </a:lnTo>
                <a:lnTo>
                  <a:pt x="188700" y="180860"/>
                </a:lnTo>
                <a:lnTo>
                  <a:pt x="192594" y="180860"/>
                </a:lnTo>
                <a:lnTo>
                  <a:pt x="192594" y="184163"/>
                </a:lnTo>
                <a:lnTo>
                  <a:pt x="192594" y="180860"/>
                </a:lnTo>
                <a:lnTo>
                  <a:pt x="196487" y="180860"/>
                </a:lnTo>
                <a:lnTo>
                  <a:pt x="196487" y="184163"/>
                </a:lnTo>
                <a:lnTo>
                  <a:pt x="200381" y="180860"/>
                </a:lnTo>
                <a:lnTo>
                  <a:pt x="203976" y="180860"/>
                </a:lnTo>
                <a:lnTo>
                  <a:pt x="203976" y="177281"/>
                </a:lnTo>
                <a:lnTo>
                  <a:pt x="209067" y="177281"/>
                </a:lnTo>
                <a:lnTo>
                  <a:pt x="209067" y="159663"/>
                </a:lnTo>
                <a:lnTo>
                  <a:pt x="212961" y="159663"/>
                </a:lnTo>
                <a:lnTo>
                  <a:pt x="212961" y="156360"/>
                </a:lnTo>
                <a:lnTo>
                  <a:pt x="214159" y="156360"/>
                </a:lnTo>
                <a:lnTo>
                  <a:pt x="214159" y="152781"/>
                </a:lnTo>
                <a:lnTo>
                  <a:pt x="219251" y="152781"/>
                </a:lnTo>
                <a:lnTo>
                  <a:pt x="223145" y="149202"/>
                </a:lnTo>
                <a:lnTo>
                  <a:pt x="230633" y="149202"/>
                </a:lnTo>
                <a:lnTo>
                  <a:pt x="230633" y="143421"/>
                </a:lnTo>
                <a:lnTo>
                  <a:pt x="226739" y="139843"/>
                </a:lnTo>
                <a:lnTo>
                  <a:pt x="223145" y="139843"/>
                </a:lnTo>
                <a:lnTo>
                  <a:pt x="223145" y="135163"/>
                </a:lnTo>
                <a:lnTo>
                  <a:pt x="226739" y="131860"/>
                </a:lnTo>
                <a:lnTo>
                  <a:pt x="230633" y="131860"/>
                </a:lnTo>
                <a:lnTo>
                  <a:pt x="230633" y="128281"/>
                </a:lnTo>
                <a:lnTo>
                  <a:pt x="234527" y="128281"/>
                </a:lnTo>
                <a:lnTo>
                  <a:pt x="234527" y="124702"/>
                </a:lnTo>
                <a:lnTo>
                  <a:pt x="238421" y="124702"/>
                </a:lnTo>
                <a:lnTo>
                  <a:pt x="238421" y="121399"/>
                </a:lnTo>
                <a:lnTo>
                  <a:pt x="244711" y="121399"/>
                </a:lnTo>
                <a:lnTo>
                  <a:pt x="244711" y="115343"/>
                </a:lnTo>
                <a:lnTo>
                  <a:pt x="248305" y="115343"/>
                </a:lnTo>
                <a:lnTo>
                  <a:pt x="248305" y="121399"/>
                </a:lnTo>
                <a:lnTo>
                  <a:pt x="253397" y="121399"/>
                </a:lnTo>
                <a:lnTo>
                  <a:pt x="253397" y="118921"/>
                </a:lnTo>
                <a:lnTo>
                  <a:pt x="261185" y="118921"/>
                </a:lnTo>
                <a:lnTo>
                  <a:pt x="261185" y="121399"/>
                </a:lnTo>
                <a:lnTo>
                  <a:pt x="264779" y="121399"/>
                </a:lnTo>
                <a:lnTo>
                  <a:pt x="268673" y="118921"/>
                </a:lnTo>
                <a:lnTo>
                  <a:pt x="274963" y="118921"/>
                </a:lnTo>
                <a:lnTo>
                  <a:pt x="274963" y="115343"/>
                </a:lnTo>
                <a:lnTo>
                  <a:pt x="278856" y="115343"/>
                </a:lnTo>
                <a:lnTo>
                  <a:pt x="274963" y="115343"/>
                </a:lnTo>
                <a:lnTo>
                  <a:pt x="278856" y="115343"/>
                </a:lnTo>
                <a:lnTo>
                  <a:pt x="278856" y="118921"/>
                </a:lnTo>
                <a:lnTo>
                  <a:pt x="283948" y="118921"/>
                </a:lnTo>
                <a:lnTo>
                  <a:pt x="283948" y="121399"/>
                </a:lnTo>
                <a:lnTo>
                  <a:pt x="287842" y="121399"/>
                </a:lnTo>
                <a:lnTo>
                  <a:pt x="287842" y="124702"/>
                </a:lnTo>
                <a:lnTo>
                  <a:pt x="291436" y="124702"/>
                </a:lnTo>
                <a:lnTo>
                  <a:pt x="291436" y="143421"/>
                </a:lnTo>
                <a:lnTo>
                  <a:pt x="287842" y="147015"/>
                </a:lnTo>
                <a:lnTo>
                  <a:pt x="287842" y="149202"/>
                </a:lnTo>
                <a:lnTo>
                  <a:pt x="291436" y="152796"/>
                </a:lnTo>
                <a:lnTo>
                  <a:pt x="321988" y="152796"/>
                </a:lnTo>
                <a:lnTo>
                  <a:pt x="321988" y="156360"/>
                </a:lnTo>
                <a:lnTo>
                  <a:pt x="323186" y="156360"/>
                </a:lnTo>
                <a:lnTo>
                  <a:pt x="328278" y="152781"/>
                </a:lnTo>
                <a:lnTo>
                  <a:pt x="328278" y="156360"/>
                </a:lnTo>
                <a:lnTo>
                  <a:pt x="332172" y="152781"/>
                </a:lnTo>
                <a:lnTo>
                  <a:pt x="336066" y="149202"/>
                </a:lnTo>
                <a:lnTo>
                  <a:pt x="339660" y="149202"/>
                </a:lnTo>
                <a:lnTo>
                  <a:pt x="339660" y="143421"/>
                </a:lnTo>
                <a:lnTo>
                  <a:pt x="343554" y="143421"/>
                </a:lnTo>
                <a:lnTo>
                  <a:pt x="343554" y="139843"/>
                </a:lnTo>
                <a:lnTo>
                  <a:pt x="352539" y="139843"/>
                </a:lnTo>
                <a:lnTo>
                  <a:pt x="352539" y="135163"/>
                </a:lnTo>
                <a:lnTo>
                  <a:pt x="353737" y="135163"/>
                </a:lnTo>
                <a:lnTo>
                  <a:pt x="353737" y="139843"/>
                </a:lnTo>
                <a:lnTo>
                  <a:pt x="374105" y="139843"/>
                </a:lnTo>
                <a:lnTo>
                  <a:pt x="374105" y="143421"/>
                </a:lnTo>
                <a:lnTo>
                  <a:pt x="370211" y="143421"/>
                </a:lnTo>
                <a:lnTo>
                  <a:pt x="370211" y="147000"/>
                </a:lnTo>
                <a:lnTo>
                  <a:pt x="366317" y="147000"/>
                </a:lnTo>
                <a:lnTo>
                  <a:pt x="366317" y="163242"/>
                </a:lnTo>
                <a:lnTo>
                  <a:pt x="362424" y="163242"/>
                </a:lnTo>
                <a:lnTo>
                  <a:pt x="362424" y="172601"/>
                </a:lnTo>
                <a:lnTo>
                  <a:pt x="358829" y="172601"/>
                </a:lnTo>
                <a:lnTo>
                  <a:pt x="362424" y="172601"/>
                </a:lnTo>
                <a:lnTo>
                  <a:pt x="362424" y="177281"/>
                </a:lnTo>
                <a:lnTo>
                  <a:pt x="366317" y="177281"/>
                </a:lnTo>
                <a:lnTo>
                  <a:pt x="366317" y="184163"/>
                </a:lnTo>
                <a:lnTo>
                  <a:pt x="370211" y="184163"/>
                </a:lnTo>
                <a:lnTo>
                  <a:pt x="370211" y="187742"/>
                </a:lnTo>
                <a:lnTo>
                  <a:pt x="374105" y="187742"/>
                </a:lnTo>
                <a:lnTo>
                  <a:pt x="374105" y="191320"/>
                </a:lnTo>
                <a:lnTo>
                  <a:pt x="383989" y="191320"/>
                </a:lnTo>
                <a:lnTo>
                  <a:pt x="383989" y="194624"/>
                </a:lnTo>
                <a:lnTo>
                  <a:pt x="387883" y="194624"/>
                </a:lnTo>
                <a:lnTo>
                  <a:pt x="387883" y="203983"/>
                </a:lnTo>
                <a:lnTo>
                  <a:pt x="407053" y="203983"/>
                </a:lnTo>
                <a:lnTo>
                  <a:pt x="404357" y="203983"/>
                </a:lnTo>
                <a:lnTo>
                  <a:pt x="404357" y="200680"/>
                </a:lnTo>
                <a:lnTo>
                  <a:pt x="407053" y="200680"/>
                </a:lnTo>
                <a:lnTo>
                  <a:pt x="404357" y="200680"/>
                </a:lnTo>
                <a:lnTo>
                  <a:pt x="404357" y="197101"/>
                </a:lnTo>
                <a:lnTo>
                  <a:pt x="410647" y="197101"/>
                </a:lnTo>
                <a:lnTo>
                  <a:pt x="410647" y="194624"/>
                </a:lnTo>
                <a:lnTo>
                  <a:pt x="418435" y="194624"/>
                </a:lnTo>
                <a:lnTo>
                  <a:pt x="418435" y="187742"/>
                </a:lnTo>
                <a:lnTo>
                  <a:pt x="427121" y="187742"/>
                </a:lnTo>
                <a:lnTo>
                  <a:pt x="427121" y="180860"/>
                </a:lnTo>
                <a:lnTo>
                  <a:pt x="431014" y="180860"/>
                </a:lnTo>
                <a:lnTo>
                  <a:pt x="431014" y="177281"/>
                </a:lnTo>
                <a:lnTo>
                  <a:pt x="431014" y="180860"/>
                </a:lnTo>
                <a:lnTo>
                  <a:pt x="431014" y="177281"/>
                </a:lnTo>
                <a:lnTo>
                  <a:pt x="434908" y="177281"/>
                </a:lnTo>
                <a:lnTo>
                  <a:pt x="434908" y="180860"/>
                </a:lnTo>
                <a:lnTo>
                  <a:pt x="437304" y="180860"/>
                </a:lnTo>
                <a:lnTo>
                  <a:pt x="437304" y="187742"/>
                </a:lnTo>
                <a:lnTo>
                  <a:pt x="441198" y="187742"/>
                </a:lnTo>
                <a:lnTo>
                  <a:pt x="441198" y="191320"/>
                </a:lnTo>
                <a:lnTo>
                  <a:pt x="441198" y="187742"/>
                </a:lnTo>
                <a:lnTo>
                  <a:pt x="448686" y="187742"/>
                </a:lnTo>
                <a:lnTo>
                  <a:pt x="448686" y="184163"/>
                </a:lnTo>
                <a:lnTo>
                  <a:pt x="457672" y="184163"/>
                </a:lnTo>
                <a:lnTo>
                  <a:pt x="457672" y="187742"/>
                </a:lnTo>
                <a:lnTo>
                  <a:pt x="457672" y="184163"/>
                </a:lnTo>
                <a:lnTo>
                  <a:pt x="471450" y="184163"/>
                </a:lnTo>
                <a:lnTo>
                  <a:pt x="471450" y="180860"/>
                </a:lnTo>
                <a:lnTo>
                  <a:pt x="471450" y="184163"/>
                </a:lnTo>
                <a:lnTo>
                  <a:pt x="475344" y="184163"/>
                </a:lnTo>
                <a:lnTo>
                  <a:pt x="475344" y="177281"/>
                </a:lnTo>
                <a:lnTo>
                  <a:pt x="475344" y="180860"/>
                </a:lnTo>
                <a:lnTo>
                  <a:pt x="483132" y="180860"/>
                </a:lnTo>
                <a:lnTo>
                  <a:pt x="483132" y="177281"/>
                </a:lnTo>
                <a:lnTo>
                  <a:pt x="479238" y="177281"/>
                </a:lnTo>
                <a:lnTo>
                  <a:pt x="479238" y="172601"/>
                </a:lnTo>
                <a:lnTo>
                  <a:pt x="488224" y="172601"/>
                </a:lnTo>
                <a:lnTo>
                  <a:pt x="488224" y="163242"/>
                </a:lnTo>
                <a:lnTo>
                  <a:pt x="498108" y="163242"/>
                </a:lnTo>
                <a:lnTo>
                  <a:pt x="498108" y="159663"/>
                </a:lnTo>
                <a:lnTo>
                  <a:pt x="502002" y="159663"/>
                </a:lnTo>
                <a:lnTo>
                  <a:pt x="502002" y="147000"/>
                </a:lnTo>
                <a:lnTo>
                  <a:pt x="505895" y="147000"/>
                </a:lnTo>
                <a:lnTo>
                  <a:pt x="505895" y="143421"/>
                </a:lnTo>
                <a:lnTo>
                  <a:pt x="513383" y="143421"/>
                </a:lnTo>
                <a:lnTo>
                  <a:pt x="517277" y="139843"/>
                </a:lnTo>
                <a:lnTo>
                  <a:pt x="523567" y="139843"/>
                </a:lnTo>
                <a:lnTo>
                  <a:pt x="523567" y="135163"/>
                </a:lnTo>
                <a:lnTo>
                  <a:pt x="532553" y="135163"/>
                </a:lnTo>
                <a:lnTo>
                  <a:pt x="532553" y="131860"/>
                </a:lnTo>
                <a:lnTo>
                  <a:pt x="536147" y="131860"/>
                </a:lnTo>
                <a:lnTo>
                  <a:pt x="532553" y="131860"/>
                </a:lnTo>
                <a:lnTo>
                  <a:pt x="532553" y="124702"/>
                </a:lnTo>
                <a:lnTo>
                  <a:pt x="527461" y="124702"/>
                </a:lnTo>
                <a:lnTo>
                  <a:pt x="527461" y="121399"/>
                </a:lnTo>
                <a:lnTo>
                  <a:pt x="523567" y="121399"/>
                </a:lnTo>
                <a:lnTo>
                  <a:pt x="523567" y="118921"/>
                </a:lnTo>
                <a:lnTo>
                  <a:pt x="519673" y="118921"/>
                </a:lnTo>
                <a:lnTo>
                  <a:pt x="519673" y="115343"/>
                </a:lnTo>
                <a:lnTo>
                  <a:pt x="517277" y="115343"/>
                </a:lnTo>
                <a:lnTo>
                  <a:pt x="517277" y="112039"/>
                </a:lnTo>
                <a:lnTo>
                  <a:pt x="513383" y="112039"/>
                </a:lnTo>
                <a:lnTo>
                  <a:pt x="513383" y="103781"/>
                </a:lnTo>
                <a:lnTo>
                  <a:pt x="509490" y="103781"/>
                </a:lnTo>
                <a:lnTo>
                  <a:pt x="509490" y="87539"/>
                </a:lnTo>
                <a:lnTo>
                  <a:pt x="505895" y="87539"/>
                </a:lnTo>
                <a:lnTo>
                  <a:pt x="509490" y="87539"/>
                </a:lnTo>
                <a:lnTo>
                  <a:pt x="502002" y="87539"/>
                </a:lnTo>
                <a:lnTo>
                  <a:pt x="502002" y="72399"/>
                </a:lnTo>
                <a:lnTo>
                  <a:pt x="505895" y="72399"/>
                </a:lnTo>
                <a:lnTo>
                  <a:pt x="502002" y="72399"/>
                </a:lnTo>
                <a:lnTo>
                  <a:pt x="502002" y="68820"/>
                </a:lnTo>
                <a:lnTo>
                  <a:pt x="498108" y="68820"/>
                </a:lnTo>
                <a:lnTo>
                  <a:pt x="498108" y="72399"/>
                </a:lnTo>
                <a:lnTo>
                  <a:pt x="498108" y="68820"/>
                </a:lnTo>
                <a:lnTo>
                  <a:pt x="493016" y="68820"/>
                </a:lnTo>
                <a:lnTo>
                  <a:pt x="493016" y="59461"/>
                </a:lnTo>
                <a:lnTo>
                  <a:pt x="491818" y="59461"/>
                </a:lnTo>
                <a:lnTo>
                  <a:pt x="491818" y="56157"/>
                </a:lnTo>
                <a:lnTo>
                  <a:pt x="488224" y="56157"/>
                </a:lnTo>
                <a:lnTo>
                  <a:pt x="488224" y="52579"/>
                </a:lnTo>
                <a:lnTo>
                  <a:pt x="483132" y="52579"/>
                </a:lnTo>
                <a:lnTo>
                  <a:pt x="483132" y="39640"/>
                </a:lnTo>
                <a:lnTo>
                  <a:pt x="479238" y="39640"/>
                </a:lnTo>
                <a:lnTo>
                  <a:pt x="479238" y="34961"/>
                </a:lnTo>
                <a:lnTo>
                  <a:pt x="475344" y="34961"/>
                </a:lnTo>
                <a:lnTo>
                  <a:pt x="475344" y="31657"/>
                </a:lnTo>
                <a:lnTo>
                  <a:pt x="479238" y="31657"/>
                </a:lnTo>
                <a:lnTo>
                  <a:pt x="475344" y="31657"/>
                </a:lnTo>
                <a:lnTo>
                  <a:pt x="475344" y="28079"/>
                </a:lnTo>
                <a:lnTo>
                  <a:pt x="471450" y="28079"/>
                </a:lnTo>
                <a:lnTo>
                  <a:pt x="471450" y="21197"/>
                </a:lnTo>
                <a:lnTo>
                  <a:pt x="467856" y="21197"/>
                </a:lnTo>
                <a:lnTo>
                  <a:pt x="467856" y="15140"/>
                </a:lnTo>
                <a:lnTo>
                  <a:pt x="462764" y="15140"/>
                </a:lnTo>
                <a:lnTo>
                  <a:pt x="462764" y="11837"/>
                </a:lnTo>
                <a:lnTo>
                  <a:pt x="461566" y="11837"/>
                </a:lnTo>
                <a:lnTo>
                  <a:pt x="462764" y="11837"/>
                </a:lnTo>
                <a:lnTo>
                  <a:pt x="462764" y="7157"/>
                </a:lnTo>
                <a:lnTo>
                  <a:pt x="467856" y="7157"/>
                </a:lnTo>
                <a:lnTo>
                  <a:pt x="462764" y="7157"/>
                </a:lnTo>
                <a:lnTo>
                  <a:pt x="462764" y="3579"/>
                </a:lnTo>
                <a:lnTo>
                  <a:pt x="467856" y="3579"/>
                </a:lnTo>
                <a:lnTo>
                  <a:pt x="467856" y="7157"/>
                </a:lnTo>
                <a:lnTo>
                  <a:pt x="479238" y="7157"/>
                </a:lnTo>
                <a:lnTo>
                  <a:pt x="479238" y="11837"/>
                </a:lnTo>
                <a:lnTo>
                  <a:pt x="491818" y="11837"/>
                </a:lnTo>
                <a:lnTo>
                  <a:pt x="491818" y="7157"/>
                </a:lnTo>
                <a:lnTo>
                  <a:pt x="493016" y="7157"/>
                </a:lnTo>
                <a:lnTo>
                  <a:pt x="493016" y="3579"/>
                </a:lnTo>
                <a:lnTo>
                  <a:pt x="498108" y="3579"/>
                </a:lnTo>
                <a:lnTo>
                  <a:pt x="498108" y="7157"/>
                </a:lnTo>
                <a:lnTo>
                  <a:pt x="505895" y="7157"/>
                </a:lnTo>
                <a:lnTo>
                  <a:pt x="505895" y="3579"/>
                </a:lnTo>
                <a:lnTo>
                  <a:pt x="519673" y="3579"/>
                </a:lnTo>
                <a:lnTo>
                  <a:pt x="519673" y="0"/>
                </a:lnTo>
                <a:lnTo>
                  <a:pt x="523567" y="0"/>
                </a:lnTo>
                <a:lnTo>
                  <a:pt x="523567" y="3579"/>
                </a:lnTo>
                <a:lnTo>
                  <a:pt x="527461" y="3579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47" name="Google Shape;1516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///w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////AH9/fwDn5uYDzMzMAMDA/wB/f38AAAAAAAAAAAAAAAAAAAAAAAAAAAAhAAAAGAAAABQAAABWLwAAehYAAA40AACcGQAAEAAAACYAAAAIAAAA//////////8="/>
              </a:ext>
            </a:extLst>
          </p:cNvSpPr>
          <p:nvPr/>
        </p:nvSpPr>
        <p:spPr>
          <a:xfrm>
            <a:off x="7694930" y="3653790"/>
            <a:ext cx="767080" cy="509270"/>
          </a:xfrm>
          <a:custGeom>
            <a:avLst/>
            <a:gdLst/>
            <a:ahLst/>
            <a:cxnLst/>
            <a:rect l="0" t="0" r="767080" b="509270"/>
            <a:pathLst>
              <a:path w="767080" h="509270">
                <a:moveTo>
                  <a:pt x="527461" y="3579"/>
                </a:moveTo>
                <a:lnTo>
                  <a:pt x="527461" y="7157"/>
                </a:lnTo>
                <a:lnTo>
                  <a:pt x="532553" y="7157"/>
                </a:lnTo>
                <a:lnTo>
                  <a:pt x="532553" y="21197"/>
                </a:lnTo>
                <a:lnTo>
                  <a:pt x="536147" y="21197"/>
                </a:lnTo>
                <a:lnTo>
                  <a:pt x="536147" y="28079"/>
                </a:lnTo>
                <a:lnTo>
                  <a:pt x="540041" y="28079"/>
                </a:lnTo>
                <a:lnTo>
                  <a:pt x="540041" y="31657"/>
                </a:lnTo>
                <a:lnTo>
                  <a:pt x="543935" y="31657"/>
                </a:lnTo>
                <a:lnTo>
                  <a:pt x="543935" y="34961"/>
                </a:lnTo>
                <a:lnTo>
                  <a:pt x="540041" y="34961"/>
                </a:lnTo>
                <a:lnTo>
                  <a:pt x="540041" y="43219"/>
                </a:lnTo>
                <a:lnTo>
                  <a:pt x="546331" y="43219"/>
                </a:lnTo>
                <a:lnTo>
                  <a:pt x="546331" y="44320"/>
                </a:lnTo>
                <a:lnTo>
                  <a:pt x="550225" y="44320"/>
                </a:lnTo>
                <a:lnTo>
                  <a:pt x="550225" y="49000"/>
                </a:lnTo>
                <a:lnTo>
                  <a:pt x="557713" y="49000"/>
                </a:lnTo>
                <a:lnTo>
                  <a:pt x="557713" y="52579"/>
                </a:lnTo>
                <a:lnTo>
                  <a:pt x="562805" y="52579"/>
                </a:lnTo>
                <a:lnTo>
                  <a:pt x="562805" y="56157"/>
                </a:lnTo>
                <a:lnTo>
                  <a:pt x="566699" y="56157"/>
                </a:lnTo>
                <a:lnTo>
                  <a:pt x="566699" y="59461"/>
                </a:lnTo>
                <a:lnTo>
                  <a:pt x="570593" y="59461"/>
                </a:lnTo>
                <a:lnTo>
                  <a:pt x="566699" y="59461"/>
                </a:lnTo>
                <a:lnTo>
                  <a:pt x="566699" y="63039"/>
                </a:lnTo>
                <a:lnTo>
                  <a:pt x="570593" y="63039"/>
                </a:lnTo>
                <a:lnTo>
                  <a:pt x="570593" y="68820"/>
                </a:lnTo>
                <a:lnTo>
                  <a:pt x="566699" y="68820"/>
                </a:lnTo>
                <a:lnTo>
                  <a:pt x="566699" y="72399"/>
                </a:lnTo>
                <a:lnTo>
                  <a:pt x="562805" y="72399"/>
                </a:lnTo>
                <a:lnTo>
                  <a:pt x="562805" y="75978"/>
                </a:lnTo>
                <a:lnTo>
                  <a:pt x="562805" y="72399"/>
                </a:lnTo>
                <a:lnTo>
                  <a:pt x="557713" y="72399"/>
                </a:lnTo>
                <a:lnTo>
                  <a:pt x="557713" y="75978"/>
                </a:lnTo>
                <a:lnTo>
                  <a:pt x="562805" y="75978"/>
                </a:lnTo>
                <a:lnTo>
                  <a:pt x="562805" y="80382"/>
                </a:lnTo>
                <a:lnTo>
                  <a:pt x="557713" y="80382"/>
                </a:lnTo>
                <a:lnTo>
                  <a:pt x="557713" y="83961"/>
                </a:lnTo>
                <a:lnTo>
                  <a:pt x="562805" y="83961"/>
                </a:lnTo>
                <a:lnTo>
                  <a:pt x="562805" y="91118"/>
                </a:lnTo>
                <a:lnTo>
                  <a:pt x="566699" y="94421"/>
                </a:lnTo>
                <a:lnTo>
                  <a:pt x="562805" y="94421"/>
                </a:lnTo>
                <a:lnTo>
                  <a:pt x="562805" y="108461"/>
                </a:lnTo>
                <a:lnTo>
                  <a:pt x="566699" y="108461"/>
                </a:lnTo>
                <a:lnTo>
                  <a:pt x="566699" y="118921"/>
                </a:lnTo>
                <a:lnTo>
                  <a:pt x="570593" y="118921"/>
                </a:lnTo>
                <a:lnTo>
                  <a:pt x="570593" y="121399"/>
                </a:lnTo>
                <a:lnTo>
                  <a:pt x="574187" y="124702"/>
                </a:lnTo>
                <a:lnTo>
                  <a:pt x="576882" y="124702"/>
                </a:lnTo>
                <a:lnTo>
                  <a:pt x="576882" y="128281"/>
                </a:lnTo>
                <a:lnTo>
                  <a:pt x="584371" y="128281"/>
                </a:lnTo>
                <a:lnTo>
                  <a:pt x="584371" y="135163"/>
                </a:lnTo>
                <a:lnTo>
                  <a:pt x="588264" y="135163"/>
                </a:lnTo>
                <a:lnTo>
                  <a:pt x="584371" y="135163"/>
                </a:lnTo>
                <a:lnTo>
                  <a:pt x="588264" y="139843"/>
                </a:lnTo>
                <a:lnTo>
                  <a:pt x="588264" y="143421"/>
                </a:lnTo>
                <a:lnTo>
                  <a:pt x="592158" y="143421"/>
                </a:lnTo>
                <a:lnTo>
                  <a:pt x="592158" y="139843"/>
                </a:lnTo>
                <a:lnTo>
                  <a:pt x="597250" y="143421"/>
                </a:lnTo>
                <a:lnTo>
                  <a:pt x="592158" y="143421"/>
                </a:lnTo>
                <a:lnTo>
                  <a:pt x="592158" y="152781"/>
                </a:lnTo>
                <a:lnTo>
                  <a:pt x="588264" y="152781"/>
                </a:lnTo>
                <a:lnTo>
                  <a:pt x="588264" y="159663"/>
                </a:lnTo>
                <a:lnTo>
                  <a:pt x="602342" y="159663"/>
                </a:lnTo>
                <a:lnTo>
                  <a:pt x="602342" y="167921"/>
                </a:lnTo>
                <a:lnTo>
                  <a:pt x="592158" y="167921"/>
                </a:lnTo>
                <a:lnTo>
                  <a:pt x="592158" y="172601"/>
                </a:lnTo>
                <a:lnTo>
                  <a:pt x="597250" y="172601"/>
                </a:lnTo>
                <a:lnTo>
                  <a:pt x="592158" y="172601"/>
                </a:lnTo>
                <a:lnTo>
                  <a:pt x="592158" y="177281"/>
                </a:lnTo>
                <a:lnTo>
                  <a:pt x="588264" y="177281"/>
                </a:lnTo>
                <a:lnTo>
                  <a:pt x="597250" y="177281"/>
                </a:lnTo>
                <a:lnTo>
                  <a:pt x="597250" y="180860"/>
                </a:lnTo>
                <a:lnTo>
                  <a:pt x="600844" y="180860"/>
                </a:lnTo>
                <a:lnTo>
                  <a:pt x="600844" y="187742"/>
                </a:lnTo>
                <a:lnTo>
                  <a:pt x="602342" y="187742"/>
                </a:lnTo>
                <a:lnTo>
                  <a:pt x="602342" y="184163"/>
                </a:lnTo>
                <a:lnTo>
                  <a:pt x="611028" y="184163"/>
                </a:lnTo>
                <a:lnTo>
                  <a:pt x="611028" y="187742"/>
                </a:lnTo>
                <a:lnTo>
                  <a:pt x="602342" y="187742"/>
                </a:lnTo>
                <a:lnTo>
                  <a:pt x="602342" y="197101"/>
                </a:lnTo>
                <a:lnTo>
                  <a:pt x="600844" y="197101"/>
                </a:lnTo>
                <a:lnTo>
                  <a:pt x="600844" y="200680"/>
                </a:lnTo>
                <a:lnTo>
                  <a:pt x="597250" y="200680"/>
                </a:lnTo>
                <a:lnTo>
                  <a:pt x="597250" y="203983"/>
                </a:lnTo>
                <a:lnTo>
                  <a:pt x="592158" y="203983"/>
                </a:lnTo>
                <a:lnTo>
                  <a:pt x="592158" y="208663"/>
                </a:lnTo>
                <a:lnTo>
                  <a:pt x="602342" y="208663"/>
                </a:lnTo>
                <a:lnTo>
                  <a:pt x="602342" y="215820"/>
                </a:lnTo>
                <a:lnTo>
                  <a:pt x="611028" y="215820"/>
                </a:lnTo>
                <a:lnTo>
                  <a:pt x="611028" y="219124"/>
                </a:lnTo>
                <a:lnTo>
                  <a:pt x="614922" y="219124"/>
                </a:lnTo>
                <a:lnTo>
                  <a:pt x="614922" y="215820"/>
                </a:lnTo>
                <a:lnTo>
                  <a:pt x="614922" y="222702"/>
                </a:lnTo>
                <a:lnTo>
                  <a:pt x="618816" y="222702"/>
                </a:lnTo>
                <a:lnTo>
                  <a:pt x="618816" y="232062"/>
                </a:lnTo>
                <a:lnTo>
                  <a:pt x="622410" y="232062"/>
                </a:lnTo>
                <a:lnTo>
                  <a:pt x="622410" y="236742"/>
                </a:lnTo>
                <a:lnTo>
                  <a:pt x="627502" y="240045"/>
                </a:lnTo>
                <a:lnTo>
                  <a:pt x="628700" y="240045"/>
                </a:lnTo>
                <a:lnTo>
                  <a:pt x="628700" y="243624"/>
                </a:lnTo>
                <a:lnTo>
                  <a:pt x="632594" y="243624"/>
                </a:lnTo>
                <a:lnTo>
                  <a:pt x="632594" y="249405"/>
                </a:lnTo>
                <a:lnTo>
                  <a:pt x="628700" y="249405"/>
                </a:lnTo>
                <a:lnTo>
                  <a:pt x="628700" y="259865"/>
                </a:lnTo>
                <a:lnTo>
                  <a:pt x="627502" y="259865"/>
                </a:lnTo>
                <a:lnTo>
                  <a:pt x="627502" y="268124"/>
                </a:lnTo>
                <a:lnTo>
                  <a:pt x="628700" y="268124"/>
                </a:lnTo>
                <a:lnTo>
                  <a:pt x="628700" y="271702"/>
                </a:lnTo>
                <a:lnTo>
                  <a:pt x="632594" y="271702"/>
                </a:lnTo>
                <a:lnTo>
                  <a:pt x="632594" y="281062"/>
                </a:lnTo>
                <a:lnTo>
                  <a:pt x="637686" y="281062"/>
                </a:lnTo>
                <a:lnTo>
                  <a:pt x="637686" y="277483"/>
                </a:lnTo>
                <a:lnTo>
                  <a:pt x="652961" y="277483"/>
                </a:lnTo>
                <a:lnTo>
                  <a:pt x="652961" y="281062"/>
                </a:lnTo>
                <a:lnTo>
                  <a:pt x="659251" y="281062"/>
                </a:lnTo>
                <a:lnTo>
                  <a:pt x="659251" y="277483"/>
                </a:lnTo>
                <a:lnTo>
                  <a:pt x="666740" y="277483"/>
                </a:lnTo>
                <a:lnTo>
                  <a:pt x="666740" y="271702"/>
                </a:lnTo>
                <a:lnTo>
                  <a:pt x="671831" y="271702"/>
                </a:lnTo>
                <a:lnTo>
                  <a:pt x="671831" y="268124"/>
                </a:lnTo>
                <a:lnTo>
                  <a:pt x="685909" y="268124"/>
                </a:lnTo>
                <a:lnTo>
                  <a:pt x="685909" y="271702"/>
                </a:lnTo>
                <a:lnTo>
                  <a:pt x="697291" y="271702"/>
                </a:lnTo>
                <a:lnTo>
                  <a:pt x="697291" y="275006"/>
                </a:lnTo>
                <a:lnTo>
                  <a:pt x="697291" y="271702"/>
                </a:lnTo>
                <a:lnTo>
                  <a:pt x="697291" y="275006"/>
                </a:lnTo>
                <a:lnTo>
                  <a:pt x="702383" y="275006"/>
                </a:lnTo>
                <a:lnTo>
                  <a:pt x="702383" y="271702"/>
                </a:lnTo>
                <a:lnTo>
                  <a:pt x="711369" y="271702"/>
                </a:lnTo>
                <a:lnTo>
                  <a:pt x="711369" y="275006"/>
                </a:lnTo>
                <a:lnTo>
                  <a:pt x="727842" y="275006"/>
                </a:lnTo>
                <a:lnTo>
                  <a:pt x="727842" y="277483"/>
                </a:lnTo>
                <a:lnTo>
                  <a:pt x="731437" y="277483"/>
                </a:lnTo>
                <a:lnTo>
                  <a:pt x="736529" y="281062"/>
                </a:lnTo>
                <a:lnTo>
                  <a:pt x="736529" y="284365"/>
                </a:lnTo>
                <a:lnTo>
                  <a:pt x="740422" y="284365"/>
                </a:lnTo>
                <a:lnTo>
                  <a:pt x="740422" y="291523"/>
                </a:lnTo>
                <a:lnTo>
                  <a:pt x="741620" y="291523"/>
                </a:lnTo>
                <a:lnTo>
                  <a:pt x="741620" y="296202"/>
                </a:lnTo>
                <a:lnTo>
                  <a:pt x="746712" y="296202"/>
                </a:lnTo>
                <a:lnTo>
                  <a:pt x="746712" y="299506"/>
                </a:lnTo>
                <a:lnTo>
                  <a:pt x="758094" y="299506"/>
                </a:lnTo>
                <a:lnTo>
                  <a:pt x="758094" y="300882"/>
                </a:lnTo>
                <a:lnTo>
                  <a:pt x="761988" y="300882"/>
                </a:lnTo>
                <a:lnTo>
                  <a:pt x="761988" y="312444"/>
                </a:lnTo>
                <a:lnTo>
                  <a:pt x="758094" y="312444"/>
                </a:lnTo>
                <a:lnTo>
                  <a:pt x="758094" y="319326"/>
                </a:lnTo>
                <a:lnTo>
                  <a:pt x="761988" y="322905"/>
                </a:lnTo>
                <a:lnTo>
                  <a:pt x="761988" y="328686"/>
                </a:lnTo>
                <a:lnTo>
                  <a:pt x="767080" y="328686"/>
                </a:lnTo>
                <a:lnTo>
                  <a:pt x="767080" y="336944"/>
                </a:lnTo>
                <a:lnTo>
                  <a:pt x="761988" y="336944"/>
                </a:lnTo>
                <a:lnTo>
                  <a:pt x="761988" y="347405"/>
                </a:lnTo>
                <a:lnTo>
                  <a:pt x="758094" y="347405"/>
                </a:lnTo>
                <a:lnTo>
                  <a:pt x="758094" y="353186"/>
                </a:lnTo>
                <a:lnTo>
                  <a:pt x="754500" y="353186"/>
                </a:lnTo>
                <a:lnTo>
                  <a:pt x="754500" y="356764"/>
                </a:lnTo>
                <a:lnTo>
                  <a:pt x="746712" y="356764"/>
                </a:lnTo>
                <a:lnTo>
                  <a:pt x="741620" y="360343"/>
                </a:lnTo>
                <a:lnTo>
                  <a:pt x="746712" y="360343"/>
                </a:lnTo>
                <a:lnTo>
                  <a:pt x="746712" y="363646"/>
                </a:lnTo>
                <a:lnTo>
                  <a:pt x="740422" y="363646"/>
                </a:lnTo>
                <a:lnTo>
                  <a:pt x="740422" y="360343"/>
                </a:lnTo>
                <a:lnTo>
                  <a:pt x="736529" y="360343"/>
                </a:lnTo>
                <a:lnTo>
                  <a:pt x="736529" y="363646"/>
                </a:lnTo>
                <a:lnTo>
                  <a:pt x="727842" y="363646"/>
                </a:lnTo>
                <a:lnTo>
                  <a:pt x="727842" y="368326"/>
                </a:lnTo>
                <a:lnTo>
                  <a:pt x="727842" y="363646"/>
                </a:lnTo>
                <a:lnTo>
                  <a:pt x="716461" y="363646"/>
                </a:lnTo>
                <a:lnTo>
                  <a:pt x="716461" y="368326"/>
                </a:lnTo>
                <a:lnTo>
                  <a:pt x="711369" y="368326"/>
                </a:lnTo>
                <a:lnTo>
                  <a:pt x="711369" y="375483"/>
                </a:lnTo>
                <a:lnTo>
                  <a:pt x="709871" y="375483"/>
                </a:lnTo>
                <a:lnTo>
                  <a:pt x="709871" y="377686"/>
                </a:lnTo>
                <a:lnTo>
                  <a:pt x="706277" y="377686"/>
                </a:lnTo>
                <a:lnTo>
                  <a:pt x="706277" y="375483"/>
                </a:lnTo>
                <a:lnTo>
                  <a:pt x="702383" y="375483"/>
                </a:lnTo>
                <a:lnTo>
                  <a:pt x="702383" y="377686"/>
                </a:lnTo>
                <a:lnTo>
                  <a:pt x="697291" y="377686"/>
                </a:lnTo>
                <a:lnTo>
                  <a:pt x="693397" y="381264"/>
                </a:lnTo>
                <a:lnTo>
                  <a:pt x="689803" y="381264"/>
                </a:lnTo>
                <a:lnTo>
                  <a:pt x="689803" y="384568"/>
                </a:lnTo>
                <a:lnTo>
                  <a:pt x="671831" y="384568"/>
                </a:lnTo>
                <a:lnTo>
                  <a:pt x="671831" y="381264"/>
                </a:lnTo>
                <a:lnTo>
                  <a:pt x="663145" y="381264"/>
                </a:lnTo>
                <a:lnTo>
                  <a:pt x="663145" y="388146"/>
                </a:lnTo>
                <a:lnTo>
                  <a:pt x="659251" y="388146"/>
                </a:lnTo>
                <a:lnTo>
                  <a:pt x="659251" y="396405"/>
                </a:lnTo>
                <a:lnTo>
                  <a:pt x="652961" y="396405"/>
                </a:lnTo>
                <a:lnTo>
                  <a:pt x="652961" y="399708"/>
                </a:lnTo>
                <a:lnTo>
                  <a:pt x="645174" y="399708"/>
                </a:lnTo>
                <a:lnTo>
                  <a:pt x="645174" y="396405"/>
                </a:lnTo>
                <a:lnTo>
                  <a:pt x="641580" y="396405"/>
                </a:lnTo>
                <a:lnTo>
                  <a:pt x="641580" y="391725"/>
                </a:lnTo>
                <a:lnTo>
                  <a:pt x="637686" y="391725"/>
                </a:lnTo>
                <a:lnTo>
                  <a:pt x="637686" y="388146"/>
                </a:lnTo>
                <a:lnTo>
                  <a:pt x="628700" y="388146"/>
                </a:lnTo>
                <a:lnTo>
                  <a:pt x="628700" y="377686"/>
                </a:lnTo>
                <a:lnTo>
                  <a:pt x="627502" y="377686"/>
                </a:lnTo>
                <a:lnTo>
                  <a:pt x="627502" y="375483"/>
                </a:lnTo>
                <a:lnTo>
                  <a:pt x="622410" y="375483"/>
                </a:lnTo>
                <a:lnTo>
                  <a:pt x="622410" y="371905"/>
                </a:lnTo>
                <a:lnTo>
                  <a:pt x="618816" y="371905"/>
                </a:lnTo>
                <a:lnTo>
                  <a:pt x="618816" y="360343"/>
                </a:lnTo>
                <a:lnTo>
                  <a:pt x="614922" y="360343"/>
                </a:lnTo>
                <a:lnTo>
                  <a:pt x="614922" y="353186"/>
                </a:lnTo>
                <a:lnTo>
                  <a:pt x="611028" y="353186"/>
                </a:lnTo>
                <a:lnTo>
                  <a:pt x="614922" y="353186"/>
                </a:lnTo>
                <a:lnTo>
                  <a:pt x="614922" y="350983"/>
                </a:lnTo>
                <a:lnTo>
                  <a:pt x="611028" y="350983"/>
                </a:lnTo>
                <a:lnTo>
                  <a:pt x="611028" y="347405"/>
                </a:lnTo>
                <a:lnTo>
                  <a:pt x="607134" y="347405"/>
                </a:lnTo>
                <a:lnTo>
                  <a:pt x="607134" y="340523"/>
                </a:lnTo>
                <a:lnTo>
                  <a:pt x="602342" y="340523"/>
                </a:lnTo>
                <a:lnTo>
                  <a:pt x="602342" y="336944"/>
                </a:lnTo>
                <a:lnTo>
                  <a:pt x="600844" y="336944"/>
                </a:lnTo>
                <a:lnTo>
                  <a:pt x="600844" y="332264"/>
                </a:lnTo>
                <a:lnTo>
                  <a:pt x="592158" y="332264"/>
                </a:lnTo>
                <a:lnTo>
                  <a:pt x="592158" y="328686"/>
                </a:lnTo>
                <a:lnTo>
                  <a:pt x="597250" y="328686"/>
                </a:lnTo>
                <a:lnTo>
                  <a:pt x="592158" y="325382"/>
                </a:lnTo>
                <a:lnTo>
                  <a:pt x="584371" y="325382"/>
                </a:lnTo>
                <a:lnTo>
                  <a:pt x="580776" y="322905"/>
                </a:lnTo>
                <a:lnTo>
                  <a:pt x="580776" y="316023"/>
                </a:lnTo>
                <a:lnTo>
                  <a:pt x="584371" y="316023"/>
                </a:lnTo>
                <a:lnTo>
                  <a:pt x="584371" y="312444"/>
                </a:lnTo>
                <a:lnTo>
                  <a:pt x="580776" y="308849"/>
                </a:lnTo>
                <a:lnTo>
                  <a:pt x="580776" y="304186"/>
                </a:lnTo>
                <a:lnTo>
                  <a:pt x="574187" y="304186"/>
                </a:lnTo>
                <a:lnTo>
                  <a:pt x="574187" y="299506"/>
                </a:lnTo>
                <a:lnTo>
                  <a:pt x="570593" y="299506"/>
                </a:lnTo>
                <a:lnTo>
                  <a:pt x="570593" y="296202"/>
                </a:lnTo>
                <a:lnTo>
                  <a:pt x="566699" y="296202"/>
                </a:lnTo>
                <a:lnTo>
                  <a:pt x="566699" y="291523"/>
                </a:lnTo>
                <a:lnTo>
                  <a:pt x="562805" y="291523"/>
                </a:lnTo>
                <a:lnTo>
                  <a:pt x="566699" y="291523"/>
                </a:lnTo>
                <a:lnTo>
                  <a:pt x="566699" y="287944"/>
                </a:lnTo>
                <a:lnTo>
                  <a:pt x="570593" y="287944"/>
                </a:lnTo>
                <a:lnTo>
                  <a:pt x="570593" y="284365"/>
                </a:lnTo>
                <a:lnTo>
                  <a:pt x="566699" y="284365"/>
                </a:lnTo>
                <a:lnTo>
                  <a:pt x="566699" y="281062"/>
                </a:lnTo>
                <a:lnTo>
                  <a:pt x="562805" y="281062"/>
                </a:lnTo>
                <a:lnTo>
                  <a:pt x="562805" y="277483"/>
                </a:lnTo>
                <a:lnTo>
                  <a:pt x="557713" y="277483"/>
                </a:lnTo>
                <a:lnTo>
                  <a:pt x="557713" y="281062"/>
                </a:lnTo>
                <a:lnTo>
                  <a:pt x="543935" y="281062"/>
                </a:lnTo>
                <a:lnTo>
                  <a:pt x="543935" y="284365"/>
                </a:lnTo>
                <a:lnTo>
                  <a:pt x="517277" y="284365"/>
                </a:lnTo>
                <a:lnTo>
                  <a:pt x="517277" y="281062"/>
                </a:lnTo>
                <a:lnTo>
                  <a:pt x="513383" y="284365"/>
                </a:lnTo>
                <a:lnTo>
                  <a:pt x="513383" y="287944"/>
                </a:lnTo>
                <a:lnTo>
                  <a:pt x="509490" y="287944"/>
                </a:lnTo>
                <a:lnTo>
                  <a:pt x="509490" y="284365"/>
                </a:lnTo>
                <a:lnTo>
                  <a:pt x="505895" y="284365"/>
                </a:lnTo>
                <a:lnTo>
                  <a:pt x="502002" y="281062"/>
                </a:lnTo>
                <a:lnTo>
                  <a:pt x="493016" y="281062"/>
                </a:lnTo>
                <a:lnTo>
                  <a:pt x="493016" y="284365"/>
                </a:lnTo>
                <a:lnTo>
                  <a:pt x="491818" y="284365"/>
                </a:lnTo>
                <a:lnTo>
                  <a:pt x="491818" y="296202"/>
                </a:lnTo>
                <a:lnTo>
                  <a:pt x="488224" y="299506"/>
                </a:lnTo>
                <a:lnTo>
                  <a:pt x="488224" y="304186"/>
                </a:lnTo>
                <a:lnTo>
                  <a:pt x="483132" y="308865"/>
                </a:lnTo>
                <a:lnTo>
                  <a:pt x="483132" y="316023"/>
                </a:lnTo>
                <a:lnTo>
                  <a:pt x="479238" y="316023"/>
                </a:lnTo>
                <a:lnTo>
                  <a:pt x="479238" y="319326"/>
                </a:lnTo>
                <a:lnTo>
                  <a:pt x="462764" y="319326"/>
                </a:lnTo>
                <a:lnTo>
                  <a:pt x="462764" y="322905"/>
                </a:lnTo>
                <a:lnTo>
                  <a:pt x="461566" y="322905"/>
                </a:lnTo>
                <a:lnTo>
                  <a:pt x="461566" y="325382"/>
                </a:lnTo>
                <a:lnTo>
                  <a:pt x="457672" y="325382"/>
                </a:lnTo>
                <a:lnTo>
                  <a:pt x="457672" y="328686"/>
                </a:lnTo>
                <a:lnTo>
                  <a:pt x="452580" y="328686"/>
                </a:lnTo>
                <a:lnTo>
                  <a:pt x="452580" y="332264"/>
                </a:lnTo>
                <a:lnTo>
                  <a:pt x="448686" y="332264"/>
                </a:lnTo>
                <a:lnTo>
                  <a:pt x="448686" y="336944"/>
                </a:lnTo>
                <a:lnTo>
                  <a:pt x="441198" y="336944"/>
                </a:lnTo>
                <a:lnTo>
                  <a:pt x="441198" y="340523"/>
                </a:lnTo>
                <a:lnTo>
                  <a:pt x="437304" y="340523"/>
                </a:lnTo>
                <a:lnTo>
                  <a:pt x="437304" y="343826"/>
                </a:lnTo>
                <a:lnTo>
                  <a:pt x="434908" y="343826"/>
                </a:lnTo>
                <a:lnTo>
                  <a:pt x="434908" y="350983"/>
                </a:lnTo>
                <a:lnTo>
                  <a:pt x="437304" y="350983"/>
                </a:lnTo>
                <a:lnTo>
                  <a:pt x="434908" y="350983"/>
                </a:lnTo>
                <a:lnTo>
                  <a:pt x="434908" y="356764"/>
                </a:lnTo>
                <a:lnTo>
                  <a:pt x="427121" y="356764"/>
                </a:lnTo>
                <a:lnTo>
                  <a:pt x="427121" y="360343"/>
                </a:lnTo>
                <a:lnTo>
                  <a:pt x="431014" y="360343"/>
                </a:lnTo>
                <a:lnTo>
                  <a:pt x="427121" y="360343"/>
                </a:lnTo>
                <a:lnTo>
                  <a:pt x="427121" y="363646"/>
                </a:lnTo>
                <a:lnTo>
                  <a:pt x="431014" y="363646"/>
                </a:lnTo>
                <a:lnTo>
                  <a:pt x="431014" y="368326"/>
                </a:lnTo>
                <a:lnTo>
                  <a:pt x="427121" y="368326"/>
                </a:lnTo>
                <a:lnTo>
                  <a:pt x="427121" y="381264"/>
                </a:lnTo>
                <a:lnTo>
                  <a:pt x="423526" y="381264"/>
                </a:lnTo>
                <a:lnTo>
                  <a:pt x="423526" y="388146"/>
                </a:lnTo>
                <a:lnTo>
                  <a:pt x="418435" y="388146"/>
                </a:lnTo>
                <a:lnTo>
                  <a:pt x="418435" y="396405"/>
                </a:lnTo>
                <a:lnTo>
                  <a:pt x="410647" y="396405"/>
                </a:lnTo>
                <a:lnTo>
                  <a:pt x="410647" y="401085"/>
                </a:lnTo>
                <a:lnTo>
                  <a:pt x="407053" y="401085"/>
                </a:lnTo>
                <a:lnTo>
                  <a:pt x="407053" y="409068"/>
                </a:lnTo>
                <a:lnTo>
                  <a:pt x="410647" y="409068"/>
                </a:lnTo>
                <a:lnTo>
                  <a:pt x="410647" y="416225"/>
                </a:lnTo>
                <a:lnTo>
                  <a:pt x="414541" y="416225"/>
                </a:lnTo>
                <a:lnTo>
                  <a:pt x="410647" y="419528"/>
                </a:lnTo>
                <a:lnTo>
                  <a:pt x="410647" y="427787"/>
                </a:lnTo>
                <a:lnTo>
                  <a:pt x="404357" y="427787"/>
                </a:lnTo>
                <a:lnTo>
                  <a:pt x="404357" y="428888"/>
                </a:lnTo>
                <a:lnTo>
                  <a:pt x="400463" y="428888"/>
                </a:lnTo>
                <a:lnTo>
                  <a:pt x="400463" y="432467"/>
                </a:lnTo>
                <a:lnTo>
                  <a:pt x="396869" y="428873"/>
                </a:lnTo>
                <a:lnTo>
                  <a:pt x="387883" y="428873"/>
                </a:lnTo>
                <a:lnTo>
                  <a:pt x="387883" y="432467"/>
                </a:lnTo>
                <a:lnTo>
                  <a:pt x="374105" y="432467"/>
                </a:lnTo>
                <a:lnTo>
                  <a:pt x="374105" y="437146"/>
                </a:lnTo>
                <a:lnTo>
                  <a:pt x="366317" y="437146"/>
                </a:lnTo>
                <a:lnTo>
                  <a:pt x="366317" y="440725"/>
                </a:lnTo>
                <a:lnTo>
                  <a:pt x="362424" y="440725"/>
                </a:lnTo>
                <a:lnTo>
                  <a:pt x="362424" y="444028"/>
                </a:lnTo>
                <a:lnTo>
                  <a:pt x="362424" y="440725"/>
                </a:lnTo>
                <a:lnTo>
                  <a:pt x="362424" y="444028"/>
                </a:lnTo>
                <a:lnTo>
                  <a:pt x="353737" y="444028"/>
                </a:lnTo>
                <a:lnTo>
                  <a:pt x="353737" y="447607"/>
                </a:lnTo>
                <a:lnTo>
                  <a:pt x="352539" y="447607"/>
                </a:lnTo>
                <a:lnTo>
                  <a:pt x="348645" y="451186"/>
                </a:lnTo>
                <a:lnTo>
                  <a:pt x="339660" y="451186"/>
                </a:lnTo>
                <a:lnTo>
                  <a:pt x="339660" y="453388"/>
                </a:lnTo>
                <a:lnTo>
                  <a:pt x="323186" y="453388"/>
                </a:lnTo>
                <a:lnTo>
                  <a:pt x="323186" y="456967"/>
                </a:lnTo>
                <a:lnTo>
                  <a:pt x="321988" y="456967"/>
                </a:lnTo>
                <a:lnTo>
                  <a:pt x="321988" y="460545"/>
                </a:lnTo>
                <a:lnTo>
                  <a:pt x="318094" y="460545"/>
                </a:lnTo>
                <a:lnTo>
                  <a:pt x="318094" y="464950"/>
                </a:lnTo>
                <a:lnTo>
                  <a:pt x="313002" y="464950"/>
                </a:lnTo>
                <a:lnTo>
                  <a:pt x="313002" y="468528"/>
                </a:lnTo>
                <a:lnTo>
                  <a:pt x="309408" y="472122"/>
                </a:lnTo>
                <a:lnTo>
                  <a:pt x="309408" y="478989"/>
                </a:lnTo>
                <a:lnTo>
                  <a:pt x="305514" y="481467"/>
                </a:lnTo>
                <a:lnTo>
                  <a:pt x="309408" y="484770"/>
                </a:lnTo>
                <a:lnTo>
                  <a:pt x="309408" y="496607"/>
                </a:lnTo>
                <a:lnTo>
                  <a:pt x="305514" y="500186"/>
                </a:lnTo>
                <a:lnTo>
                  <a:pt x="305514" y="505967"/>
                </a:lnTo>
                <a:lnTo>
                  <a:pt x="301620" y="505967"/>
                </a:lnTo>
                <a:lnTo>
                  <a:pt x="301620" y="509270"/>
                </a:lnTo>
                <a:lnTo>
                  <a:pt x="291436" y="509270"/>
                </a:lnTo>
                <a:lnTo>
                  <a:pt x="291436" y="496607"/>
                </a:lnTo>
                <a:lnTo>
                  <a:pt x="287842" y="496607"/>
                </a:lnTo>
                <a:lnTo>
                  <a:pt x="287842" y="491927"/>
                </a:lnTo>
                <a:lnTo>
                  <a:pt x="283948" y="488349"/>
                </a:lnTo>
                <a:lnTo>
                  <a:pt x="278856" y="484770"/>
                </a:lnTo>
                <a:lnTo>
                  <a:pt x="274963" y="481467"/>
                </a:lnTo>
                <a:lnTo>
                  <a:pt x="274963" y="478989"/>
                </a:lnTo>
                <a:lnTo>
                  <a:pt x="271368" y="478989"/>
                </a:lnTo>
                <a:lnTo>
                  <a:pt x="271368" y="475686"/>
                </a:lnTo>
                <a:lnTo>
                  <a:pt x="268673" y="475686"/>
                </a:lnTo>
                <a:lnTo>
                  <a:pt x="268673" y="472107"/>
                </a:lnTo>
                <a:lnTo>
                  <a:pt x="264779" y="468528"/>
                </a:lnTo>
                <a:lnTo>
                  <a:pt x="261185" y="464934"/>
                </a:lnTo>
                <a:lnTo>
                  <a:pt x="261185" y="453388"/>
                </a:lnTo>
                <a:lnTo>
                  <a:pt x="264779" y="453388"/>
                </a:lnTo>
                <a:lnTo>
                  <a:pt x="264779" y="427787"/>
                </a:lnTo>
                <a:lnTo>
                  <a:pt x="261185" y="423107"/>
                </a:lnTo>
                <a:lnTo>
                  <a:pt x="261185" y="416225"/>
                </a:lnTo>
                <a:lnTo>
                  <a:pt x="257291" y="416225"/>
                </a:lnTo>
                <a:lnTo>
                  <a:pt x="257291" y="412646"/>
                </a:lnTo>
                <a:lnTo>
                  <a:pt x="253397" y="409068"/>
                </a:lnTo>
                <a:lnTo>
                  <a:pt x="248305" y="405764"/>
                </a:lnTo>
                <a:lnTo>
                  <a:pt x="244711" y="401085"/>
                </a:lnTo>
                <a:lnTo>
                  <a:pt x="240817" y="399708"/>
                </a:lnTo>
                <a:lnTo>
                  <a:pt x="238421" y="399708"/>
                </a:lnTo>
                <a:lnTo>
                  <a:pt x="238421" y="396405"/>
                </a:lnTo>
                <a:lnTo>
                  <a:pt x="234527" y="396405"/>
                </a:lnTo>
                <a:lnTo>
                  <a:pt x="234527" y="391725"/>
                </a:lnTo>
                <a:lnTo>
                  <a:pt x="230633" y="391725"/>
                </a:lnTo>
                <a:lnTo>
                  <a:pt x="226739" y="388146"/>
                </a:lnTo>
                <a:lnTo>
                  <a:pt x="223145" y="388146"/>
                </a:lnTo>
                <a:lnTo>
                  <a:pt x="219251" y="384568"/>
                </a:lnTo>
                <a:lnTo>
                  <a:pt x="214159" y="384568"/>
                </a:lnTo>
                <a:lnTo>
                  <a:pt x="214159" y="381264"/>
                </a:lnTo>
                <a:lnTo>
                  <a:pt x="212961" y="377686"/>
                </a:lnTo>
                <a:lnTo>
                  <a:pt x="212961" y="375483"/>
                </a:lnTo>
                <a:lnTo>
                  <a:pt x="219251" y="375483"/>
                </a:lnTo>
                <a:lnTo>
                  <a:pt x="219251" y="371905"/>
                </a:lnTo>
                <a:lnTo>
                  <a:pt x="223145" y="368326"/>
                </a:lnTo>
                <a:lnTo>
                  <a:pt x="223145" y="363646"/>
                </a:lnTo>
                <a:lnTo>
                  <a:pt x="219251" y="360343"/>
                </a:lnTo>
                <a:lnTo>
                  <a:pt x="219251" y="356764"/>
                </a:lnTo>
                <a:lnTo>
                  <a:pt x="214159" y="356764"/>
                </a:lnTo>
                <a:lnTo>
                  <a:pt x="214159" y="353186"/>
                </a:lnTo>
                <a:lnTo>
                  <a:pt x="212961" y="353186"/>
                </a:lnTo>
                <a:lnTo>
                  <a:pt x="212961" y="350983"/>
                </a:lnTo>
                <a:lnTo>
                  <a:pt x="209067" y="347405"/>
                </a:lnTo>
                <a:lnTo>
                  <a:pt x="209067" y="343826"/>
                </a:lnTo>
                <a:lnTo>
                  <a:pt x="203976" y="343826"/>
                </a:lnTo>
                <a:lnTo>
                  <a:pt x="203976" y="328686"/>
                </a:lnTo>
                <a:lnTo>
                  <a:pt x="200381" y="328686"/>
                </a:lnTo>
                <a:lnTo>
                  <a:pt x="196487" y="325382"/>
                </a:lnTo>
                <a:lnTo>
                  <a:pt x="196487" y="319326"/>
                </a:lnTo>
                <a:lnTo>
                  <a:pt x="192594" y="319326"/>
                </a:lnTo>
                <a:lnTo>
                  <a:pt x="192594" y="316023"/>
                </a:lnTo>
                <a:lnTo>
                  <a:pt x="188700" y="316023"/>
                </a:lnTo>
                <a:lnTo>
                  <a:pt x="188700" y="312444"/>
                </a:lnTo>
                <a:lnTo>
                  <a:pt x="186304" y="312444"/>
                </a:lnTo>
                <a:lnTo>
                  <a:pt x="186304" y="308865"/>
                </a:lnTo>
                <a:lnTo>
                  <a:pt x="182410" y="308865"/>
                </a:lnTo>
                <a:lnTo>
                  <a:pt x="178816" y="304186"/>
                </a:lnTo>
                <a:lnTo>
                  <a:pt x="178816" y="300882"/>
                </a:lnTo>
                <a:lnTo>
                  <a:pt x="169830" y="300882"/>
                </a:lnTo>
                <a:lnTo>
                  <a:pt x="169830" y="299506"/>
                </a:lnTo>
                <a:lnTo>
                  <a:pt x="165936" y="299506"/>
                </a:lnTo>
                <a:lnTo>
                  <a:pt x="165936" y="296202"/>
                </a:lnTo>
                <a:lnTo>
                  <a:pt x="162342" y="296202"/>
                </a:lnTo>
                <a:lnTo>
                  <a:pt x="162342" y="291523"/>
                </a:lnTo>
                <a:lnTo>
                  <a:pt x="158448" y="291523"/>
                </a:lnTo>
                <a:lnTo>
                  <a:pt x="158448" y="284365"/>
                </a:lnTo>
                <a:lnTo>
                  <a:pt x="155752" y="284365"/>
                </a:lnTo>
                <a:lnTo>
                  <a:pt x="155752" y="281062"/>
                </a:lnTo>
                <a:lnTo>
                  <a:pt x="152158" y="277468"/>
                </a:lnTo>
                <a:lnTo>
                  <a:pt x="148264" y="277468"/>
                </a:lnTo>
                <a:lnTo>
                  <a:pt x="148264" y="275006"/>
                </a:lnTo>
                <a:lnTo>
                  <a:pt x="144370" y="275006"/>
                </a:lnTo>
                <a:lnTo>
                  <a:pt x="139278" y="271702"/>
                </a:lnTo>
                <a:lnTo>
                  <a:pt x="135684" y="271702"/>
                </a:lnTo>
                <a:lnTo>
                  <a:pt x="135684" y="268124"/>
                </a:lnTo>
                <a:lnTo>
                  <a:pt x="131790" y="268124"/>
                </a:lnTo>
                <a:lnTo>
                  <a:pt x="131790" y="263444"/>
                </a:lnTo>
                <a:lnTo>
                  <a:pt x="125500" y="263444"/>
                </a:lnTo>
                <a:lnTo>
                  <a:pt x="125500" y="259865"/>
                </a:lnTo>
                <a:lnTo>
                  <a:pt x="121607" y="259865"/>
                </a:lnTo>
                <a:lnTo>
                  <a:pt x="121607" y="256562"/>
                </a:lnTo>
                <a:lnTo>
                  <a:pt x="114119" y="256562"/>
                </a:lnTo>
                <a:lnTo>
                  <a:pt x="114119" y="252983"/>
                </a:lnTo>
                <a:lnTo>
                  <a:pt x="109027" y="252983"/>
                </a:lnTo>
                <a:lnTo>
                  <a:pt x="109027" y="249405"/>
                </a:lnTo>
                <a:lnTo>
                  <a:pt x="105133" y="249405"/>
                </a:lnTo>
                <a:lnTo>
                  <a:pt x="105133" y="247202"/>
                </a:lnTo>
                <a:lnTo>
                  <a:pt x="101239" y="243624"/>
                </a:lnTo>
                <a:lnTo>
                  <a:pt x="101239" y="240045"/>
                </a:lnTo>
                <a:lnTo>
                  <a:pt x="98843" y="240045"/>
                </a:lnTo>
                <a:lnTo>
                  <a:pt x="98843" y="236742"/>
                </a:lnTo>
                <a:lnTo>
                  <a:pt x="94949" y="236742"/>
                </a:lnTo>
                <a:lnTo>
                  <a:pt x="91055" y="232062"/>
                </a:lnTo>
                <a:lnTo>
                  <a:pt x="91055" y="228483"/>
                </a:lnTo>
                <a:lnTo>
                  <a:pt x="87461" y="228483"/>
                </a:lnTo>
                <a:lnTo>
                  <a:pt x="87461" y="215820"/>
                </a:lnTo>
                <a:lnTo>
                  <a:pt x="83567" y="215820"/>
                </a:lnTo>
                <a:lnTo>
                  <a:pt x="83567" y="212242"/>
                </a:lnTo>
                <a:lnTo>
                  <a:pt x="79673" y="212242"/>
                </a:lnTo>
                <a:lnTo>
                  <a:pt x="74581" y="208663"/>
                </a:lnTo>
                <a:lnTo>
                  <a:pt x="73383" y="208663"/>
                </a:lnTo>
                <a:lnTo>
                  <a:pt x="73383" y="203983"/>
                </a:lnTo>
                <a:lnTo>
                  <a:pt x="69789" y="200680"/>
                </a:lnTo>
                <a:lnTo>
                  <a:pt x="64697" y="200680"/>
                </a:lnTo>
                <a:lnTo>
                  <a:pt x="64697" y="194624"/>
                </a:lnTo>
                <a:lnTo>
                  <a:pt x="73383" y="194624"/>
                </a:lnTo>
                <a:lnTo>
                  <a:pt x="73383" y="184163"/>
                </a:lnTo>
                <a:lnTo>
                  <a:pt x="69789" y="184163"/>
                </a:lnTo>
                <a:lnTo>
                  <a:pt x="69789" y="177281"/>
                </a:lnTo>
                <a:lnTo>
                  <a:pt x="64697" y="177281"/>
                </a:lnTo>
                <a:lnTo>
                  <a:pt x="64697" y="172601"/>
                </a:lnTo>
                <a:lnTo>
                  <a:pt x="60803" y="171500"/>
                </a:lnTo>
                <a:lnTo>
                  <a:pt x="60803" y="167921"/>
                </a:lnTo>
                <a:lnTo>
                  <a:pt x="56909" y="167921"/>
                </a:lnTo>
                <a:lnTo>
                  <a:pt x="56909" y="163242"/>
                </a:lnTo>
                <a:lnTo>
                  <a:pt x="53016" y="159663"/>
                </a:lnTo>
                <a:lnTo>
                  <a:pt x="53016" y="156360"/>
                </a:lnTo>
                <a:lnTo>
                  <a:pt x="49421" y="156360"/>
                </a:lnTo>
                <a:lnTo>
                  <a:pt x="49421" y="152781"/>
                </a:lnTo>
                <a:lnTo>
                  <a:pt x="46726" y="152781"/>
                </a:lnTo>
                <a:lnTo>
                  <a:pt x="46726" y="149202"/>
                </a:lnTo>
                <a:lnTo>
                  <a:pt x="43131" y="149202"/>
                </a:lnTo>
                <a:lnTo>
                  <a:pt x="43131" y="143421"/>
                </a:lnTo>
                <a:lnTo>
                  <a:pt x="39238" y="143421"/>
                </a:lnTo>
                <a:lnTo>
                  <a:pt x="39238" y="139843"/>
                </a:lnTo>
                <a:lnTo>
                  <a:pt x="34146" y="139843"/>
                </a:lnTo>
                <a:lnTo>
                  <a:pt x="34146" y="128281"/>
                </a:lnTo>
                <a:lnTo>
                  <a:pt x="30252" y="128281"/>
                </a:lnTo>
                <a:lnTo>
                  <a:pt x="30252" y="121399"/>
                </a:lnTo>
                <a:lnTo>
                  <a:pt x="34146" y="121399"/>
                </a:lnTo>
                <a:lnTo>
                  <a:pt x="34146" y="112039"/>
                </a:lnTo>
                <a:lnTo>
                  <a:pt x="30252" y="112039"/>
                </a:lnTo>
                <a:lnTo>
                  <a:pt x="30252" y="96899"/>
                </a:lnTo>
                <a:lnTo>
                  <a:pt x="26658" y="94421"/>
                </a:lnTo>
                <a:lnTo>
                  <a:pt x="26658" y="87539"/>
                </a:lnTo>
                <a:lnTo>
                  <a:pt x="22764" y="87539"/>
                </a:lnTo>
                <a:lnTo>
                  <a:pt x="22764" y="83961"/>
                </a:lnTo>
                <a:lnTo>
                  <a:pt x="18870" y="80382"/>
                </a:lnTo>
                <a:lnTo>
                  <a:pt x="18870" y="75978"/>
                </a:lnTo>
                <a:lnTo>
                  <a:pt x="16474" y="75978"/>
                </a:lnTo>
                <a:lnTo>
                  <a:pt x="16474" y="72399"/>
                </a:lnTo>
                <a:lnTo>
                  <a:pt x="12580" y="72399"/>
                </a:lnTo>
                <a:lnTo>
                  <a:pt x="12580" y="68820"/>
                </a:lnTo>
                <a:lnTo>
                  <a:pt x="8686" y="68820"/>
                </a:lnTo>
                <a:lnTo>
                  <a:pt x="8686" y="66618"/>
                </a:lnTo>
                <a:lnTo>
                  <a:pt x="5092" y="66618"/>
                </a:lnTo>
                <a:lnTo>
                  <a:pt x="5092" y="63039"/>
                </a:lnTo>
                <a:lnTo>
                  <a:pt x="0" y="63039"/>
                </a:lnTo>
                <a:lnTo>
                  <a:pt x="12580" y="52579"/>
                </a:lnTo>
                <a:lnTo>
                  <a:pt x="16474" y="49000"/>
                </a:lnTo>
                <a:lnTo>
                  <a:pt x="18870" y="43219"/>
                </a:lnTo>
                <a:lnTo>
                  <a:pt x="22764" y="39640"/>
                </a:lnTo>
                <a:lnTo>
                  <a:pt x="26658" y="34961"/>
                </a:lnTo>
                <a:lnTo>
                  <a:pt x="43131" y="21197"/>
                </a:lnTo>
                <a:lnTo>
                  <a:pt x="46726" y="18719"/>
                </a:lnTo>
                <a:lnTo>
                  <a:pt x="46726" y="15140"/>
                </a:lnTo>
                <a:lnTo>
                  <a:pt x="49421" y="15140"/>
                </a:lnTo>
                <a:lnTo>
                  <a:pt x="49421" y="11837"/>
                </a:lnTo>
                <a:lnTo>
                  <a:pt x="53016" y="7157"/>
                </a:lnTo>
                <a:lnTo>
                  <a:pt x="53016" y="11837"/>
                </a:lnTo>
                <a:lnTo>
                  <a:pt x="56909" y="11837"/>
                </a:lnTo>
                <a:lnTo>
                  <a:pt x="56909" y="7157"/>
                </a:lnTo>
                <a:lnTo>
                  <a:pt x="56909" y="11837"/>
                </a:lnTo>
                <a:lnTo>
                  <a:pt x="60803" y="11837"/>
                </a:lnTo>
                <a:lnTo>
                  <a:pt x="60803" y="7157"/>
                </a:lnTo>
                <a:lnTo>
                  <a:pt x="64697" y="7157"/>
                </a:lnTo>
                <a:lnTo>
                  <a:pt x="64697" y="3579"/>
                </a:lnTo>
                <a:lnTo>
                  <a:pt x="74581" y="3579"/>
                </a:lnTo>
                <a:lnTo>
                  <a:pt x="74581" y="7157"/>
                </a:lnTo>
                <a:lnTo>
                  <a:pt x="83567" y="7157"/>
                </a:lnTo>
                <a:lnTo>
                  <a:pt x="83567" y="11837"/>
                </a:lnTo>
                <a:lnTo>
                  <a:pt x="87461" y="15140"/>
                </a:lnTo>
                <a:lnTo>
                  <a:pt x="91055" y="15140"/>
                </a:lnTo>
                <a:lnTo>
                  <a:pt x="91055" y="18719"/>
                </a:lnTo>
                <a:lnTo>
                  <a:pt x="94949" y="18719"/>
                </a:lnTo>
                <a:lnTo>
                  <a:pt x="94949" y="21197"/>
                </a:lnTo>
                <a:lnTo>
                  <a:pt x="98843" y="21197"/>
                </a:lnTo>
                <a:lnTo>
                  <a:pt x="98843" y="24500"/>
                </a:lnTo>
                <a:lnTo>
                  <a:pt x="101239" y="24500"/>
                </a:lnTo>
                <a:lnTo>
                  <a:pt x="98843" y="24500"/>
                </a:lnTo>
                <a:lnTo>
                  <a:pt x="98843" y="39640"/>
                </a:lnTo>
                <a:lnTo>
                  <a:pt x="101239" y="39640"/>
                </a:lnTo>
                <a:lnTo>
                  <a:pt x="105133" y="43219"/>
                </a:lnTo>
                <a:lnTo>
                  <a:pt x="105133" y="49000"/>
                </a:lnTo>
                <a:lnTo>
                  <a:pt x="109027" y="49000"/>
                </a:lnTo>
                <a:lnTo>
                  <a:pt x="105133" y="49000"/>
                </a:lnTo>
                <a:lnTo>
                  <a:pt x="105133" y="56157"/>
                </a:lnTo>
                <a:lnTo>
                  <a:pt x="114119" y="56157"/>
                </a:lnTo>
                <a:lnTo>
                  <a:pt x="114119" y="63039"/>
                </a:lnTo>
                <a:lnTo>
                  <a:pt x="117713" y="63039"/>
                </a:lnTo>
                <a:lnTo>
                  <a:pt x="117713" y="66618"/>
                </a:lnTo>
                <a:lnTo>
                  <a:pt x="121607" y="66618"/>
                </a:lnTo>
                <a:lnTo>
                  <a:pt x="117713" y="66618"/>
                </a:lnTo>
                <a:lnTo>
                  <a:pt x="117713" y="68820"/>
                </a:lnTo>
                <a:lnTo>
                  <a:pt x="114119" y="68820"/>
                </a:lnTo>
                <a:lnTo>
                  <a:pt x="114119" y="72399"/>
                </a:lnTo>
                <a:lnTo>
                  <a:pt x="117713" y="72399"/>
                </a:lnTo>
                <a:lnTo>
                  <a:pt x="114119" y="75993"/>
                </a:lnTo>
                <a:lnTo>
                  <a:pt x="114119" y="80382"/>
                </a:lnTo>
                <a:lnTo>
                  <a:pt x="117713" y="80382"/>
                </a:lnTo>
                <a:lnTo>
                  <a:pt x="117713" y="87539"/>
                </a:lnTo>
                <a:lnTo>
                  <a:pt x="105133" y="87539"/>
                </a:lnTo>
                <a:lnTo>
                  <a:pt x="105133" y="91118"/>
                </a:lnTo>
                <a:lnTo>
                  <a:pt x="101239" y="91118"/>
                </a:lnTo>
                <a:lnTo>
                  <a:pt x="105133" y="91118"/>
                </a:lnTo>
                <a:lnTo>
                  <a:pt x="101239" y="91118"/>
                </a:lnTo>
                <a:lnTo>
                  <a:pt x="101239" y="94421"/>
                </a:lnTo>
                <a:lnTo>
                  <a:pt x="98843" y="94421"/>
                </a:lnTo>
                <a:lnTo>
                  <a:pt x="98843" y="96899"/>
                </a:lnTo>
                <a:lnTo>
                  <a:pt x="91055" y="96899"/>
                </a:lnTo>
                <a:lnTo>
                  <a:pt x="91055" y="100202"/>
                </a:lnTo>
                <a:lnTo>
                  <a:pt x="94949" y="100202"/>
                </a:lnTo>
                <a:lnTo>
                  <a:pt x="94949" y="103781"/>
                </a:lnTo>
                <a:lnTo>
                  <a:pt x="98843" y="103781"/>
                </a:lnTo>
                <a:lnTo>
                  <a:pt x="98843" y="108461"/>
                </a:lnTo>
                <a:lnTo>
                  <a:pt x="101239" y="108461"/>
                </a:lnTo>
                <a:lnTo>
                  <a:pt x="101239" y="103781"/>
                </a:lnTo>
                <a:lnTo>
                  <a:pt x="101239" y="108461"/>
                </a:lnTo>
                <a:lnTo>
                  <a:pt x="105133" y="108461"/>
                </a:lnTo>
                <a:lnTo>
                  <a:pt x="105133" y="103781"/>
                </a:lnTo>
                <a:lnTo>
                  <a:pt x="114119" y="103781"/>
                </a:lnTo>
                <a:lnTo>
                  <a:pt x="114119" y="108461"/>
                </a:lnTo>
                <a:lnTo>
                  <a:pt x="117713" y="108461"/>
                </a:lnTo>
                <a:lnTo>
                  <a:pt x="117713" y="112039"/>
                </a:lnTo>
                <a:lnTo>
                  <a:pt x="121607" y="112039"/>
                </a:lnTo>
                <a:lnTo>
                  <a:pt x="121607" y="115343"/>
                </a:lnTo>
                <a:lnTo>
                  <a:pt x="131790" y="115343"/>
                </a:lnTo>
                <a:lnTo>
                  <a:pt x="131790" y="112039"/>
                </a:lnTo>
                <a:lnTo>
                  <a:pt x="139278" y="112039"/>
                </a:lnTo>
                <a:lnTo>
                  <a:pt x="139278" y="118921"/>
                </a:lnTo>
                <a:lnTo>
                  <a:pt x="144370" y="118921"/>
                </a:lnTo>
                <a:lnTo>
                  <a:pt x="144370" y="121399"/>
                </a:lnTo>
                <a:lnTo>
                  <a:pt x="148264" y="121399"/>
                </a:lnTo>
                <a:lnTo>
                  <a:pt x="148264" y="124702"/>
                </a:lnTo>
                <a:lnTo>
                  <a:pt x="155752" y="124702"/>
                </a:lnTo>
                <a:lnTo>
                  <a:pt x="155752" y="128281"/>
                </a:lnTo>
                <a:lnTo>
                  <a:pt x="162342" y="128281"/>
                </a:lnTo>
                <a:lnTo>
                  <a:pt x="173724" y="135163"/>
                </a:lnTo>
                <a:lnTo>
                  <a:pt x="169830" y="135163"/>
                </a:lnTo>
                <a:lnTo>
                  <a:pt x="169830" y="147000"/>
                </a:lnTo>
                <a:lnTo>
                  <a:pt x="173724" y="147000"/>
                </a:lnTo>
                <a:lnTo>
                  <a:pt x="173724" y="152781"/>
                </a:lnTo>
                <a:lnTo>
                  <a:pt x="178816" y="156360"/>
                </a:lnTo>
                <a:lnTo>
                  <a:pt x="182410" y="156360"/>
                </a:lnTo>
                <a:lnTo>
                  <a:pt x="182410" y="163242"/>
                </a:lnTo>
                <a:lnTo>
                  <a:pt x="178816" y="163242"/>
                </a:lnTo>
                <a:lnTo>
                  <a:pt x="182410" y="167921"/>
                </a:lnTo>
                <a:lnTo>
                  <a:pt x="182410" y="172601"/>
                </a:lnTo>
                <a:lnTo>
                  <a:pt x="186304" y="172601"/>
                </a:lnTo>
                <a:lnTo>
                  <a:pt x="188700" y="177281"/>
                </a:lnTo>
                <a:lnTo>
                  <a:pt x="188700" y="180860"/>
                </a:lnTo>
                <a:lnTo>
                  <a:pt x="192594" y="180860"/>
                </a:lnTo>
                <a:lnTo>
                  <a:pt x="192594" y="184163"/>
                </a:lnTo>
                <a:lnTo>
                  <a:pt x="192594" y="180860"/>
                </a:lnTo>
                <a:lnTo>
                  <a:pt x="196487" y="180860"/>
                </a:lnTo>
                <a:lnTo>
                  <a:pt x="196487" y="184163"/>
                </a:lnTo>
                <a:lnTo>
                  <a:pt x="200381" y="180860"/>
                </a:lnTo>
                <a:lnTo>
                  <a:pt x="203976" y="180860"/>
                </a:lnTo>
                <a:lnTo>
                  <a:pt x="203976" y="177281"/>
                </a:lnTo>
                <a:lnTo>
                  <a:pt x="209067" y="177281"/>
                </a:lnTo>
                <a:lnTo>
                  <a:pt x="209067" y="159663"/>
                </a:lnTo>
                <a:lnTo>
                  <a:pt x="212961" y="159663"/>
                </a:lnTo>
                <a:lnTo>
                  <a:pt x="212961" y="156360"/>
                </a:lnTo>
                <a:lnTo>
                  <a:pt x="214159" y="156360"/>
                </a:lnTo>
                <a:lnTo>
                  <a:pt x="214159" y="152781"/>
                </a:lnTo>
                <a:lnTo>
                  <a:pt x="219251" y="152781"/>
                </a:lnTo>
                <a:lnTo>
                  <a:pt x="223145" y="149202"/>
                </a:lnTo>
                <a:lnTo>
                  <a:pt x="230633" y="149202"/>
                </a:lnTo>
                <a:lnTo>
                  <a:pt x="230633" y="143421"/>
                </a:lnTo>
                <a:lnTo>
                  <a:pt x="226739" y="139843"/>
                </a:lnTo>
                <a:lnTo>
                  <a:pt x="223145" y="139843"/>
                </a:lnTo>
                <a:lnTo>
                  <a:pt x="223145" y="135163"/>
                </a:lnTo>
                <a:lnTo>
                  <a:pt x="226739" y="131860"/>
                </a:lnTo>
                <a:lnTo>
                  <a:pt x="230633" y="131860"/>
                </a:lnTo>
                <a:lnTo>
                  <a:pt x="230633" y="128281"/>
                </a:lnTo>
                <a:lnTo>
                  <a:pt x="234527" y="128281"/>
                </a:lnTo>
                <a:lnTo>
                  <a:pt x="234527" y="124702"/>
                </a:lnTo>
                <a:lnTo>
                  <a:pt x="238421" y="124702"/>
                </a:lnTo>
                <a:lnTo>
                  <a:pt x="238421" y="121399"/>
                </a:lnTo>
                <a:lnTo>
                  <a:pt x="244711" y="121399"/>
                </a:lnTo>
                <a:lnTo>
                  <a:pt x="244711" y="115343"/>
                </a:lnTo>
                <a:lnTo>
                  <a:pt x="248305" y="115343"/>
                </a:lnTo>
                <a:lnTo>
                  <a:pt x="248305" y="121399"/>
                </a:lnTo>
                <a:lnTo>
                  <a:pt x="253397" y="121399"/>
                </a:lnTo>
                <a:lnTo>
                  <a:pt x="253397" y="118921"/>
                </a:lnTo>
                <a:lnTo>
                  <a:pt x="261185" y="118921"/>
                </a:lnTo>
                <a:lnTo>
                  <a:pt x="261185" y="121399"/>
                </a:lnTo>
                <a:lnTo>
                  <a:pt x="264779" y="121399"/>
                </a:lnTo>
                <a:lnTo>
                  <a:pt x="268673" y="118921"/>
                </a:lnTo>
                <a:lnTo>
                  <a:pt x="274963" y="118921"/>
                </a:lnTo>
                <a:lnTo>
                  <a:pt x="274963" y="115343"/>
                </a:lnTo>
                <a:lnTo>
                  <a:pt x="278856" y="115343"/>
                </a:lnTo>
                <a:lnTo>
                  <a:pt x="274963" y="115343"/>
                </a:lnTo>
                <a:lnTo>
                  <a:pt x="278856" y="115343"/>
                </a:lnTo>
                <a:lnTo>
                  <a:pt x="278856" y="118921"/>
                </a:lnTo>
                <a:lnTo>
                  <a:pt x="283948" y="118921"/>
                </a:lnTo>
                <a:lnTo>
                  <a:pt x="283948" y="121399"/>
                </a:lnTo>
                <a:lnTo>
                  <a:pt x="287842" y="121399"/>
                </a:lnTo>
                <a:lnTo>
                  <a:pt x="287842" y="124702"/>
                </a:lnTo>
                <a:lnTo>
                  <a:pt x="291436" y="124702"/>
                </a:lnTo>
                <a:lnTo>
                  <a:pt x="291436" y="143421"/>
                </a:lnTo>
                <a:lnTo>
                  <a:pt x="287842" y="147015"/>
                </a:lnTo>
                <a:lnTo>
                  <a:pt x="287842" y="149202"/>
                </a:lnTo>
                <a:lnTo>
                  <a:pt x="291436" y="152796"/>
                </a:lnTo>
                <a:lnTo>
                  <a:pt x="321988" y="152796"/>
                </a:lnTo>
                <a:lnTo>
                  <a:pt x="321988" y="156360"/>
                </a:lnTo>
                <a:lnTo>
                  <a:pt x="323186" y="156360"/>
                </a:lnTo>
                <a:lnTo>
                  <a:pt x="328278" y="152781"/>
                </a:lnTo>
                <a:lnTo>
                  <a:pt x="328278" y="156360"/>
                </a:lnTo>
                <a:lnTo>
                  <a:pt x="332172" y="152781"/>
                </a:lnTo>
                <a:lnTo>
                  <a:pt x="336066" y="149202"/>
                </a:lnTo>
                <a:lnTo>
                  <a:pt x="339660" y="149202"/>
                </a:lnTo>
                <a:lnTo>
                  <a:pt x="339660" y="143421"/>
                </a:lnTo>
                <a:lnTo>
                  <a:pt x="343554" y="143421"/>
                </a:lnTo>
                <a:lnTo>
                  <a:pt x="343554" y="139843"/>
                </a:lnTo>
                <a:lnTo>
                  <a:pt x="352539" y="139843"/>
                </a:lnTo>
                <a:lnTo>
                  <a:pt x="352539" y="135163"/>
                </a:lnTo>
                <a:lnTo>
                  <a:pt x="353737" y="135163"/>
                </a:lnTo>
                <a:lnTo>
                  <a:pt x="353737" y="139843"/>
                </a:lnTo>
                <a:lnTo>
                  <a:pt x="374105" y="139843"/>
                </a:lnTo>
                <a:lnTo>
                  <a:pt x="374105" y="143421"/>
                </a:lnTo>
                <a:lnTo>
                  <a:pt x="370211" y="143421"/>
                </a:lnTo>
                <a:lnTo>
                  <a:pt x="370211" y="147000"/>
                </a:lnTo>
                <a:lnTo>
                  <a:pt x="366317" y="147000"/>
                </a:lnTo>
                <a:lnTo>
                  <a:pt x="366317" y="163242"/>
                </a:lnTo>
                <a:lnTo>
                  <a:pt x="362424" y="163242"/>
                </a:lnTo>
                <a:lnTo>
                  <a:pt x="362424" y="172601"/>
                </a:lnTo>
                <a:lnTo>
                  <a:pt x="358829" y="172601"/>
                </a:lnTo>
                <a:lnTo>
                  <a:pt x="362424" y="172601"/>
                </a:lnTo>
                <a:lnTo>
                  <a:pt x="362424" y="177281"/>
                </a:lnTo>
                <a:lnTo>
                  <a:pt x="366317" y="177281"/>
                </a:lnTo>
                <a:lnTo>
                  <a:pt x="366317" y="184163"/>
                </a:lnTo>
                <a:lnTo>
                  <a:pt x="370211" y="184163"/>
                </a:lnTo>
                <a:lnTo>
                  <a:pt x="370211" y="187742"/>
                </a:lnTo>
                <a:lnTo>
                  <a:pt x="374105" y="187742"/>
                </a:lnTo>
                <a:lnTo>
                  <a:pt x="374105" y="191320"/>
                </a:lnTo>
                <a:lnTo>
                  <a:pt x="383989" y="191320"/>
                </a:lnTo>
                <a:lnTo>
                  <a:pt x="383989" y="194624"/>
                </a:lnTo>
                <a:lnTo>
                  <a:pt x="387883" y="194624"/>
                </a:lnTo>
                <a:lnTo>
                  <a:pt x="387883" y="203983"/>
                </a:lnTo>
                <a:lnTo>
                  <a:pt x="407053" y="203983"/>
                </a:lnTo>
                <a:lnTo>
                  <a:pt x="404357" y="203983"/>
                </a:lnTo>
                <a:lnTo>
                  <a:pt x="404357" y="200680"/>
                </a:lnTo>
                <a:lnTo>
                  <a:pt x="407053" y="200680"/>
                </a:lnTo>
                <a:lnTo>
                  <a:pt x="404357" y="200680"/>
                </a:lnTo>
                <a:lnTo>
                  <a:pt x="404357" y="197101"/>
                </a:lnTo>
                <a:lnTo>
                  <a:pt x="410647" y="197101"/>
                </a:lnTo>
                <a:lnTo>
                  <a:pt x="410647" y="194624"/>
                </a:lnTo>
                <a:lnTo>
                  <a:pt x="418435" y="194624"/>
                </a:lnTo>
                <a:lnTo>
                  <a:pt x="418435" y="187742"/>
                </a:lnTo>
                <a:lnTo>
                  <a:pt x="427121" y="187742"/>
                </a:lnTo>
                <a:lnTo>
                  <a:pt x="427121" y="180860"/>
                </a:lnTo>
                <a:lnTo>
                  <a:pt x="431014" y="180860"/>
                </a:lnTo>
                <a:lnTo>
                  <a:pt x="431014" y="177281"/>
                </a:lnTo>
                <a:lnTo>
                  <a:pt x="431014" y="180860"/>
                </a:lnTo>
                <a:lnTo>
                  <a:pt x="431014" y="177281"/>
                </a:lnTo>
                <a:lnTo>
                  <a:pt x="434908" y="177281"/>
                </a:lnTo>
                <a:lnTo>
                  <a:pt x="434908" y="180860"/>
                </a:lnTo>
                <a:lnTo>
                  <a:pt x="437304" y="180860"/>
                </a:lnTo>
                <a:lnTo>
                  <a:pt x="437304" y="187742"/>
                </a:lnTo>
                <a:lnTo>
                  <a:pt x="441198" y="187742"/>
                </a:lnTo>
                <a:lnTo>
                  <a:pt x="441198" y="191320"/>
                </a:lnTo>
                <a:lnTo>
                  <a:pt x="441198" y="187742"/>
                </a:lnTo>
                <a:lnTo>
                  <a:pt x="448686" y="187742"/>
                </a:lnTo>
                <a:lnTo>
                  <a:pt x="448686" y="184163"/>
                </a:lnTo>
                <a:lnTo>
                  <a:pt x="457672" y="184163"/>
                </a:lnTo>
                <a:lnTo>
                  <a:pt x="457672" y="187742"/>
                </a:lnTo>
                <a:lnTo>
                  <a:pt x="457672" y="184163"/>
                </a:lnTo>
                <a:lnTo>
                  <a:pt x="471450" y="184163"/>
                </a:lnTo>
                <a:lnTo>
                  <a:pt x="471450" y="180860"/>
                </a:lnTo>
                <a:lnTo>
                  <a:pt x="471450" y="184163"/>
                </a:lnTo>
                <a:lnTo>
                  <a:pt x="475344" y="184163"/>
                </a:lnTo>
                <a:lnTo>
                  <a:pt x="475344" y="177281"/>
                </a:lnTo>
                <a:lnTo>
                  <a:pt x="475344" y="180860"/>
                </a:lnTo>
                <a:lnTo>
                  <a:pt x="483132" y="180860"/>
                </a:lnTo>
                <a:lnTo>
                  <a:pt x="483132" y="177281"/>
                </a:lnTo>
                <a:lnTo>
                  <a:pt x="479238" y="177281"/>
                </a:lnTo>
                <a:lnTo>
                  <a:pt x="479238" y="172601"/>
                </a:lnTo>
                <a:lnTo>
                  <a:pt x="488224" y="172601"/>
                </a:lnTo>
                <a:lnTo>
                  <a:pt x="488224" y="163242"/>
                </a:lnTo>
                <a:lnTo>
                  <a:pt x="498108" y="163242"/>
                </a:lnTo>
                <a:lnTo>
                  <a:pt x="498108" y="159663"/>
                </a:lnTo>
                <a:lnTo>
                  <a:pt x="502002" y="159663"/>
                </a:lnTo>
                <a:lnTo>
                  <a:pt x="502002" y="147000"/>
                </a:lnTo>
                <a:lnTo>
                  <a:pt x="505895" y="147000"/>
                </a:lnTo>
                <a:lnTo>
                  <a:pt x="505895" y="143421"/>
                </a:lnTo>
                <a:lnTo>
                  <a:pt x="513383" y="143421"/>
                </a:lnTo>
                <a:lnTo>
                  <a:pt x="517277" y="139843"/>
                </a:lnTo>
                <a:lnTo>
                  <a:pt x="523567" y="139843"/>
                </a:lnTo>
                <a:lnTo>
                  <a:pt x="523567" y="135163"/>
                </a:lnTo>
                <a:lnTo>
                  <a:pt x="532553" y="135163"/>
                </a:lnTo>
                <a:lnTo>
                  <a:pt x="532553" y="131860"/>
                </a:lnTo>
                <a:lnTo>
                  <a:pt x="536147" y="131860"/>
                </a:lnTo>
                <a:lnTo>
                  <a:pt x="532553" y="131860"/>
                </a:lnTo>
                <a:lnTo>
                  <a:pt x="532553" y="124702"/>
                </a:lnTo>
                <a:lnTo>
                  <a:pt x="527461" y="124702"/>
                </a:lnTo>
                <a:lnTo>
                  <a:pt x="527461" y="121399"/>
                </a:lnTo>
                <a:lnTo>
                  <a:pt x="523567" y="121399"/>
                </a:lnTo>
                <a:lnTo>
                  <a:pt x="523567" y="118921"/>
                </a:lnTo>
                <a:lnTo>
                  <a:pt x="519673" y="118921"/>
                </a:lnTo>
                <a:lnTo>
                  <a:pt x="519673" y="115343"/>
                </a:lnTo>
                <a:lnTo>
                  <a:pt x="517277" y="115343"/>
                </a:lnTo>
                <a:lnTo>
                  <a:pt x="517277" y="112039"/>
                </a:lnTo>
                <a:lnTo>
                  <a:pt x="513383" y="112039"/>
                </a:lnTo>
                <a:lnTo>
                  <a:pt x="513383" y="103781"/>
                </a:lnTo>
                <a:lnTo>
                  <a:pt x="509490" y="103781"/>
                </a:lnTo>
                <a:lnTo>
                  <a:pt x="509490" y="87539"/>
                </a:lnTo>
                <a:lnTo>
                  <a:pt x="505895" y="87539"/>
                </a:lnTo>
                <a:lnTo>
                  <a:pt x="509490" y="87539"/>
                </a:lnTo>
                <a:lnTo>
                  <a:pt x="502002" y="87539"/>
                </a:lnTo>
                <a:lnTo>
                  <a:pt x="502002" y="72399"/>
                </a:lnTo>
                <a:lnTo>
                  <a:pt x="505895" y="72399"/>
                </a:lnTo>
                <a:lnTo>
                  <a:pt x="502002" y="72399"/>
                </a:lnTo>
                <a:lnTo>
                  <a:pt x="502002" y="68820"/>
                </a:lnTo>
                <a:lnTo>
                  <a:pt x="498108" y="68820"/>
                </a:lnTo>
                <a:lnTo>
                  <a:pt x="498108" y="72399"/>
                </a:lnTo>
                <a:lnTo>
                  <a:pt x="498108" y="68820"/>
                </a:lnTo>
                <a:lnTo>
                  <a:pt x="493016" y="68820"/>
                </a:lnTo>
                <a:lnTo>
                  <a:pt x="493016" y="59461"/>
                </a:lnTo>
                <a:lnTo>
                  <a:pt x="491818" y="59461"/>
                </a:lnTo>
                <a:lnTo>
                  <a:pt x="491818" y="56157"/>
                </a:lnTo>
                <a:lnTo>
                  <a:pt x="488224" y="56157"/>
                </a:lnTo>
                <a:lnTo>
                  <a:pt x="488224" y="52579"/>
                </a:lnTo>
                <a:lnTo>
                  <a:pt x="483132" y="52579"/>
                </a:lnTo>
                <a:lnTo>
                  <a:pt x="483132" y="39640"/>
                </a:lnTo>
                <a:lnTo>
                  <a:pt x="479238" y="39640"/>
                </a:lnTo>
                <a:lnTo>
                  <a:pt x="479238" y="34961"/>
                </a:lnTo>
                <a:lnTo>
                  <a:pt x="475344" y="34961"/>
                </a:lnTo>
                <a:lnTo>
                  <a:pt x="475344" y="31657"/>
                </a:lnTo>
                <a:lnTo>
                  <a:pt x="479238" y="31657"/>
                </a:lnTo>
                <a:lnTo>
                  <a:pt x="475344" y="31657"/>
                </a:lnTo>
                <a:lnTo>
                  <a:pt x="475344" y="28079"/>
                </a:lnTo>
                <a:lnTo>
                  <a:pt x="471450" y="28079"/>
                </a:lnTo>
                <a:lnTo>
                  <a:pt x="471450" y="21197"/>
                </a:lnTo>
                <a:lnTo>
                  <a:pt x="467856" y="21197"/>
                </a:lnTo>
                <a:lnTo>
                  <a:pt x="467856" y="15140"/>
                </a:lnTo>
                <a:lnTo>
                  <a:pt x="462764" y="15140"/>
                </a:lnTo>
                <a:lnTo>
                  <a:pt x="462764" y="11837"/>
                </a:lnTo>
                <a:lnTo>
                  <a:pt x="461566" y="11837"/>
                </a:lnTo>
                <a:lnTo>
                  <a:pt x="462764" y="11837"/>
                </a:lnTo>
                <a:lnTo>
                  <a:pt x="462764" y="7157"/>
                </a:lnTo>
                <a:lnTo>
                  <a:pt x="467856" y="7157"/>
                </a:lnTo>
                <a:lnTo>
                  <a:pt x="462764" y="7157"/>
                </a:lnTo>
                <a:lnTo>
                  <a:pt x="462764" y="3579"/>
                </a:lnTo>
                <a:lnTo>
                  <a:pt x="467856" y="3579"/>
                </a:lnTo>
                <a:lnTo>
                  <a:pt x="467856" y="7157"/>
                </a:lnTo>
                <a:lnTo>
                  <a:pt x="479238" y="7157"/>
                </a:lnTo>
                <a:lnTo>
                  <a:pt x="479238" y="11837"/>
                </a:lnTo>
                <a:lnTo>
                  <a:pt x="491818" y="11837"/>
                </a:lnTo>
                <a:lnTo>
                  <a:pt x="491818" y="7157"/>
                </a:lnTo>
                <a:lnTo>
                  <a:pt x="493016" y="7157"/>
                </a:lnTo>
                <a:lnTo>
                  <a:pt x="493016" y="3579"/>
                </a:lnTo>
                <a:lnTo>
                  <a:pt x="498108" y="3579"/>
                </a:lnTo>
                <a:lnTo>
                  <a:pt x="498108" y="7157"/>
                </a:lnTo>
                <a:lnTo>
                  <a:pt x="505895" y="7157"/>
                </a:lnTo>
                <a:lnTo>
                  <a:pt x="505895" y="3579"/>
                </a:lnTo>
                <a:lnTo>
                  <a:pt x="519673" y="3579"/>
                </a:lnTo>
                <a:lnTo>
                  <a:pt x="519673" y="0"/>
                </a:lnTo>
                <a:lnTo>
                  <a:pt x="523567" y="0"/>
                </a:lnTo>
                <a:lnTo>
                  <a:pt x="523567" y="3579"/>
                </a:lnTo>
                <a:lnTo>
                  <a:pt x="527461" y="3579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FFFFF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48" name="Google Shape;1517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C9LwAA5xIAAKMyAAC8FwAAEAAAACYAAAAIAAAA//////////8="/>
              </a:ext>
            </a:extLst>
          </p:cNvSpPr>
          <p:nvPr/>
        </p:nvSpPr>
        <p:spPr>
          <a:xfrm>
            <a:off x="7760335" y="3072765"/>
            <a:ext cx="471170" cy="785495"/>
          </a:xfrm>
          <a:custGeom>
            <a:avLst/>
            <a:gdLst/>
            <a:ahLst/>
            <a:cxnLst/>
            <a:rect l="0" t="0" r="471170" b="785495"/>
            <a:pathLst>
              <a:path w="471170" h="785495">
                <a:moveTo>
                  <a:pt x="135604" y="68830"/>
                </a:moveTo>
                <a:lnTo>
                  <a:pt x="139196" y="68830"/>
                </a:lnTo>
                <a:lnTo>
                  <a:pt x="139196" y="65251"/>
                </a:lnTo>
                <a:lnTo>
                  <a:pt x="148176" y="65251"/>
                </a:lnTo>
                <a:lnTo>
                  <a:pt x="148176" y="68830"/>
                </a:lnTo>
                <a:lnTo>
                  <a:pt x="148176" y="65251"/>
                </a:lnTo>
                <a:lnTo>
                  <a:pt x="149373" y="65251"/>
                </a:lnTo>
                <a:lnTo>
                  <a:pt x="149373" y="61672"/>
                </a:lnTo>
                <a:lnTo>
                  <a:pt x="148176" y="61672"/>
                </a:lnTo>
                <a:lnTo>
                  <a:pt x="148176" y="55890"/>
                </a:lnTo>
                <a:lnTo>
                  <a:pt x="144285" y="55890"/>
                </a:lnTo>
                <a:lnTo>
                  <a:pt x="148176" y="55890"/>
                </a:lnTo>
                <a:lnTo>
                  <a:pt x="148176" y="52311"/>
                </a:lnTo>
                <a:lnTo>
                  <a:pt x="149373" y="52311"/>
                </a:lnTo>
                <a:lnTo>
                  <a:pt x="149373" y="49007"/>
                </a:lnTo>
                <a:lnTo>
                  <a:pt x="148176" y="49007"/>
                </a:lnTo>
                <a:lnTo>
                  <a:pt x="149373" y="49007"/>
                </a:lnTo>
                <a:lnTo>
                  <a:pt x="149373" y="45428"/>
                </a:lnTo>
                <a:lnTo>
                  <a:pt x="148176" y="45428"/>
                </a:lnTo>
                <a:lnTo>
                  <a:pt x="148176" y="40747"/>
                </a:lnTo>
                <a:lnTo>
                  <a:pt x="144285" y="40747"/>
                </a:lnTo>
                <a:lnTo>
                  <a:pt x="148176" y="40747"/>
                </a:lnTo>
                <a:lnTo>
                  <a:pt x="148176" y="37168"/>
                </a:lnTo>
                <a:lnTo>
                  <a:pt x="144285" y="37168"/>
                </a:lnTo>
                <a:lnTo>
                  <a:pt x="148176" y="37168"/>
                </a:lnTo>
                <a:lnTo>
                  <a:pt x="148176" y="36067"/>
                </a:lnTo>
                <a:lnTo>
                  <a:pt x="149373" y="36067"/>
                </a:lnTo>
                <a:lnTo>
                  <a:pt x="149373" y="31386"/>
                </a:lnTo>
                <a:lnTo>
                  <a:pt x="154462" y="31386"/>
                </a:lnTo>
                <a:lnTo>
                  <a:pt x="154462" y="28082"/>
                </a:lnTo>
                <a:lnTo>
                  <a:pt x="149373" y="28082"/>
                </a:lnTo>
                <a:lnTo>
                  <a:pt x="149373" y="20924"/>
                </a:lnTo>
                <a:lnTo>
                  <a:pt x="154462" y="20924"/>
                </a:lnTo>
                <a:lnTo>
                  <a:pt x="154462" y="17345"/>
                </a:lnTo>
                <a:lnTo>
                  <a:pt x="158354" y="17345"/>
                </a:lnTo>
                <a:lnTo>
                  <a:pt x="158354" y="11563"/>
                </a:lnTo>
                <a:lnTo>
                  <a:pt x="161946" y="11563"/>
                </a:lnTo>
                <a:lnTo>
                  <a:pt x="161946" y="8259"/>
                </a:lnTo>
                <a:lnTo>
                  <a:pt x="169729" y="8259"/>
                </a:lnTo>
                <a:lnTo>
                  <a:pt x="169729" y="3579"/>
                </a:lnTo>
                <a:lnTo>
                  <a:pt x="183499" y="3579"/>
                </a:lnTo>
                <a:lnTo>
                  <a:pt x="183499" y="0"/>
                </a:lnTo>
                <a:lnTo>
                  <a:pt x="203854" y="0"/>
                </a:lnTo>
                <a:lnTo>
                  <a:pt x="203854" y="3579"/>
                </a:lnTo>
                <a:lnTo>
                  <a:pt x="210141" y="3579"/>
                </a:lnTo>
                <a:lnTo>
                  <a:pt x="210141" y="8259"/>
                </a:lnTo>
                <a:lnTo>
                  <a:pt x="214032" y="8259"/>
                </a:lnTo>
                <a:lnTo>
                  <a:pt x="214032" y="3579"/>
                </a:lnTo>
                <a:lnTo>
                  <a:pt x="219121" y="8259"/>
                </a:lnTo>
                <a:lnTo>
                  <a:pt x="219121" y="12940"/>
                </a:lnTo>
                <a:lnTo>
                  <a:pt x="223012" y="12940"/>
                </a:lnTo>
                <a:lnTo>
                  <a:pt x="223012" y="17345"/>
                </a:lnTo>
                <a:lnTo>
                  <a:pt x="219121" y="17345"/>
                </a:lnTo>
                <a:lnTo>
                  <a:pt x="219121" y="28082"/>
                </a:lnTo>
                <a:lnTo>
                  <a:pt x="226605" y="28082"/>
                </a:lnTo>
                <a:lnTo>
                  <a:pt x="226605" y="31386"/>
                </a:lnTo>
                <a:lnTo>
                  <a:pt x="230496" y="31386"/>
                </a:lnTo>
                <a:lnTo>
                  <a:pt x="230496" y="37168"/>
                </a:lnTo>
                <a:lnTo>
                  <a:pt x="226605" y="37168"/>
                </a:lnTo>
                <a:lnTo>
                  <a:pt x="226605" y="61672"/>
                </a:lnTo>
                <a:lnTo>
                  <a:pt x="223012" y="61672"/>
                </a:lnTo>
                <a:lnTo>
                  <a:pt x="223012" y="72134"/>
                </a:lnTo>
                <a:lnTo>
                  <a:pt x="219121" y="72134"/>
                </a:lnTo>
                <a:lnTo>
                  <a:pt x="219121" y="87277"/>
                </a:lnTo>
                <a:lnTo>
                  <a:pt x="226605" y="87277"/>
                </a:lnTo>
                <a:lnTo>
                  <a:pt x="226605" y="93334"/>
                </a:lnTo>
                <a:lnTo>
                  <a:pt x="223012" y="96638"/>
                </a:lnTo>
                <a:lnTo>
                  <a:pt x="223012" y="100217"/>
                </a:lnTo>
                <a:lnTo>
                  <a:pt x="219121" y="100217"/>
                </a:lnTo>
                <a:lnTo>
                  <a:pt x="219121" y="108477"/>
                </a:lnTo>
                <a:lnTo>
                  <a:pt x="214032" y="108477"/>
                </a:lnTo>
                <a:lnTo>
                  <a:pt x="214032" y="111780"/>
                </a:lnTo>
                <a:lnTo>
                  <a:pt x="206548" y="111780"/>
                </a:lnTo>
                <a:lnTo>
                  <a:pt x="206548" y="117838"/>
                </a:lnTo>
                <a:lnTo>
                  <a:pt x="203854" y="117838"/>
                </a:lnTo>
                <a:lnTo>
                  <a:pt x="203854" y="131604"/>
                </a:lnTo>
                <a:lnTo>
                  <a:pt x="199963" y="131604"/>
                </a:lnTo>
                <a:lnTo>
                  <a:pt x="199963" y="139863"/>
                </a:lnTo>
                <a:lnTo>
                  <a:pt x="203854" y="139863"/>
                </a:lnTo>
                <a:lnTo>
                  <a:pt x="203854" y="152803"/>
                </a:lnTo>
                <a:lnTo>
                  <a:pt x="206548" y="152803"/>
                </a:lnTo>
                <a:lnTo>
                  <a:pt x="206548" y="164367"/>
                </a:lnTo>
                <a:lnTo>
                  <a:pt x="210141" y="164367"/>
                </a:lnTo>
                <a:lnTo>
                  <a:pt x="210141" y="159687"/>
                </a:lnTo>
                <a:lnTo>
                  <a:pt x="210141" y="164367"/>
                </a:lnTo>
                <a:lnTo>
                  <a:pt x="219121" y="164367"/>
                </a:lnTo>
                <a:lnTo>
                  <a:pt x="219121" y="169047"/>
                </a:lnTo>
                <a:lnTo>
                  <a:pt x="230496" y="169047"/>
                </a:lnTo>
                <a:lnTo>
                  <a:pt x="230496" y="173728"/>
                </a:lnTo>
                <a:lnTo>
                  <a:pt x="233190" y="173728"/>
                </a:lnTo>
                <a:lnTo>
                  <a:pt x="233190" y="177032"/>
                </a:lnTo>
                <a:lnTo>
                  <a:pt x="236782" y="177032"/>
                </a:lnTo>
                <a:lnTo>
                  <a:pt x="236782" y="180611"/>
                </a:lnTo>
                <a:lnTo>
                  <a:pt x="240674" y="180611"/>
                </a:lnTo>
                <a:lnTo>
                  <a:pt x="240674" y="184190"/>
                </a:lnTo>
                <a:lnTo>
                  <a:pt x="244565" y="184190"/>
                </a:lnTo>
                <a:lnTo>
                  <a:pt x="248158" y="187783"/>
                </a:lnTo>
                <a:lnTo>
                  <a:pt x="248158" y="189972"/>
                </a:lnTo>
                <a:lnTo>
                  <a:pt x="253246" y="189972"/>
                </a:lnTo>
                <a:lnTo>
                  <a:pt x="253246" y="200434"/>
                </a:lnTo>
                <a:lnTo>
                  <a:pt x="257138" y="200434"/>
                </a:lnTo>
                <a:lnTo>
                  <a:pt x="257138" y="208694"/>
                </a:lnTo>
                <a:lnTo>
                  <a:pt x="253246" y="208694"/>
                </a:lnTo>
                <a:lnTo>
                  <a:pt x="253246" y="211998"/>
                </a:lnTo>
                <a:lnTo>
                  <a:pt x="244565" y="211998"/>
                </a:lnTo>
                <a:lnTo>
                  <a:pt x="244565" y="215577"/>
                </a:lnTo>
                <a:lnTo>
                  <a:pt x="240674" y="215577"/>
                </a:lnTo>
                <a:lnTo>
                  <a:pt x="240674" y="218055"/>
                </a:lnTo>
                <a:lnTo>
                  <a:pt x="244565" y="218055"/>
                </a:lnTo>
                <a:lnTo>
                  <a:pt x="244565" y="228517"/>
                </a:lnTo>
                <a:lnTo>
                  <a:pt x="240674" y="228517"/>
                </a:lnTo>
                <a:lnTo>
                  <a:pt x="236782" y="233198"/>
                </a:lnTo>
                <a:lnTo>
                  <a:pt x="236782" y="236501"/>
                </a:lnTo>
                <a:lnTo>
                  <a:pt x="233190" y="236501"/>
                </a:lnTo>
                <a:lnTo>
                  <a:pt x="233190" y="241182"/>
                </a:lnTo>
                <a:lnTo>
                  <a:pt x="230496" y="241182"/>
                </a:lnTo>
                <a:lnTo>
                  <a:pt x="230496" y="249442"/>
                </a:lnTo>
                <a:lnTo>
                  <a:pt x="226605" y="249442"/>
                </a:lnTo>
                <a:lnTo>
                  <a:pt x="226605" y="256325"/>
                </a:lnTo>
                <a:lnTo>
                  <a:pt x="219121" y="256325"/>
                </a:lnTo>
                <a:lnTo>
                  <a:pt x="219121" y="264584"/>
                </a:lnTo>
                <a:lnTo>
                  <a:pt x="214032" y="264584"/>
                </a:lnTo>
                <a:lnTo>
                  <a:pt x="214032" y="268164"/>
                </a:lnTo>
                <a:lnTo>
                  <a:pt x="206548" y="268164"/>
                </a:lnTo>
                <a:lnTo>
                  <a:pt x="206548" y="269265"/>
                </a:lnTo>
                <a:lnTo>
                  <a:pt x="210141" y="269265"/>
                </a:lnTo>
                <a:lnTo>
                  <a:pt x="210141" y="273945"/>
                </a:lnTo>
                <a:lnTo>
                  <a:pt x="219121" y="273945"/>
                </a:lnTo>
                <a:lnTo>
                  <a:pt x="219121" y="277525"/>
                </a:lnTo>
                <a:lnTo>
                  <a:pt x="214032" y="277525"/>
                </a:lnTo>
                <a:lnTo>
                  <a:pt x="214032" y="280828"/>
                </a:lnTo>
                <a:lnTo>
                  <a:pt x="206548" y="280828"/>
                </a:lnTo>
                <a:lnTo>
                  <a:pt x="206548" y="292667"/>
                </a:lnTo>
                <a:lnTo>
                  <a:pt x="203854" y="292667"/>
                </a:lnTo>
                <a:lnTo>
                  <a:pt x="203854" y="305332"/>
                </a:lnTo>
                <a:lnTo>
                  <a:pt x="206548" y="305332"/>
                </a:lnTo>
                <a:lnTo>
                  <a:pt x="206548" y="321576"/>
                </a:lnTo>
                <a:lnTo>
                  <a:pt x="210141" y="321576"/>
                </a:lnTo>
                <a:lnTo>
                  <a:pt x="210141" y="325155"/>
                </a:lnTo>
                <a:lnTo>
                  <a:pt x="214032" y="328735"/>
                </a:lnTo>
                <a:lnTo>
                  <a:pt x="214032" y="336719"/>
                </a:lnTo>
                <a:lnTo>
                  <a:pt x="223012" y="336719"/>
                </a:lnTo>
                <a:lnTo>
                  <a:pt x="223012" y="343877"/>
                </a:lnTo>
                <a:lnTo>
                  <a:pt x="226605" y="343877"/>
                </a:lnTo>
                <a:lnTo>
                  <a:pt x="226605" y="349659"/>
                </a:lnTo>
                <a:lnTo>
                  <a:pt x="230496" y="349659"/>
                </a:lnTo>
                <a:lnTo>
                  <a:pt x="230496" y="360121"/>
                </a:lnTo>
                <a:lnTo>
                  <a:pt x="233190" y="360121"/>
                </a:lnTo>
                <a:lnTo>
                  <a:pt x="233190" y="364802"/>
                </a:lnTo>
                <a:lnTo>
                  <a:pt x="257138" y="364802"/>
                </a:lnTo>
                <a:lnTo>
                  <a:pt x="257138" y="368381"/>
                </a:lnTo>
                <a:lnTo>
                  <a:pt x="258335" y="368381"/>
                </a:lnTo>
                <a:lnTo>
                  <a:pt x="258335" y="369482"/>
                </a:lnTo>
                <a:lnTo>
                  <a:pt x="263424" y="369482"/>
                </a:lnTo>
                <a:lnTo>
                  <a:pt x="263424" y="374163"/>
                </a:lnTo>
                <a:lnTo>
                  <a:pt x="267316" y="374163"/>
                </a:lnTo>
                <a:lnTo>
                  <a:pt x="267316" y="381046"/>
                </a:lnTo>
                <a:lnTo>
                  <a:pt x="271207" y="381046"/>
                </a:lnTo>
                <a:lnTo>
                  <a:pt x="271207" y="384625"/>
                </a:lnTo>
                <a:lnTo>
                  <a:pt x="274799" y="384625"/>
                </a:lnTo>
                <a:lnTo>
                  <a:pt x="274799" y="388204"/>
                </a:lnTo>
                <a:lnTo>
                  <a:pt x="278691" y="388204"/>
                </a:lnTo>
                <a:lnTo>
                  <a:pt x="278691" y="392885"/>
                </a:lnTo>
                <a:lnTo>
                  <a:pt x="283780" y="392885"/>
                </a:lnTo>
                <a:lnTo>
                  <a:pt x="283780" y="397565"/>
                </a:lnTo>
                <a:lnTo>
                  <a:pt x="287671" y="397565"/>
                </a:lnTo>
                <a:lnTo>
                  <a:pt x="287671" y="401970"/>
                </a:lnTo>
                <a:lnTo>
                  <a:pt x="293957" y="401970"/>
                </a:lnTo>
                <a:lnTo>
                  <a:pt x="293957" y="412708"/>
                </a:lnTo>
                <a:lnTo>
                  <a:pt x="297550" y="412708"/>
                </a:lnTo>
                <a:lnTo>
                  <a:pt x="297550" y="419591"/>
                </a:lnTo>
                <a:lnTo>
                  <a:pt x="301441" y="419591"/>
                </a:lnTo>
                <a:lnTo>
                  <a:pt x="301441" y="421794"/>
                </a:lnTo>
                <a:lnTo>
                  <a:pt x="305333" y="421794"/>
                </a:lnTo>
                <a:lnTo>
                  <a:pt x="305333" y="433632"/>
                </a:lnTo>
                <a:lnTo>
                  <a:pt x="309224" y="433632"/>
                </a:lnTo>
                <a:lnTo>
                  <a:pt x="309224" y="436936"/>
                </a:lnTo>
                <a:lnTo>
                  <a:pt x="309224" y="433632"/>
                </a:lnTo>
                <a:lnTo>
                  <a:pt x="309224" y="436936"/>
                </a:lnTo>
                <a:lnTo>
                  <a:pt x="312816" y="436936"/>
                </a:lnTo>
                <a:lnTo>
                  <a:pt x="312816" y="440515"/>
                </a:lnTo>
                <a:lnTo>
                  <a:pt x="315510" y="440515"/>
                </a:lnTo>
                <a:lnTo>
                  <a:pt x="315510" y="436936"/>
                </a:lnTo>
                <a:lnTo>
                  <a:pt x="315510" y="440515"/>
                </a:lnTo>
                <a:lnTo>
                  <a:pt x="319102" y="440515"/>
                </a:lnTo>
                <a:lnTo>
                  <a:pt x="319102" y="446297"/>
                </a:lnTo>
                <a:lnTo>
                  <a:pt x="322994" y="444095"/>
                </a:lnTo>
                <a:lnTo>
                  <a:pt x="328083" y="444095"/>
                </a:lnTo>
                <a:lnTo>
                  <a:pt x="331974" y="446297"/>
                </a:lnTo>
                <a:lnTo>
                  <a:pt x="331974" y="449876"/>
                </a:lnTo>
                <a:lnTo>
                  <a:pt x="335566" y="449876"/>
                </a:lnTo>
                <a:lnTo>
                  <a:pt x="335566" y="453456"/>
                </a:lnTo>
                <a:lnTo>
                  <a:pt x="339458" y="453456"/>
                </a:lnTo>
                <a:lnTo>
                  <a:pt x="339458" y="461440"/>
                </a:lnTo>
                <a:lnTo>
                  <a:pt x="342152" y="461440"/>
                </a:lnTo>
                <a:lnTo>
                  <a:pt x="342152" y="456759"/>
                </a:lnTo>
                <a:lnTo>
                  <a:pt x="342152" y="461440"/>
                </a:lnTo>
                <a:lnTo>
                  <a:pt x="345744" y="461440"/>
                </a:lnTo>
                <a:lnTo>
                  <a:pt x="345744" y="465019"/>
                </a:lnTo>
                <a:lnTo>
                  <a:pt x="349636" y="465019"/>
                </a:lnTo>
                <a:lnTo>
                  <a:pt x="349636" y="468598"/>
                </a:lnTo>
                <a:lnTo>
                  <a:pt x="353527" y="468598"/>
                </a:lnTo>
                <a:lnTo>
                  <a:pt x="353527" y="474380"/>
                </a:lnTo>
                <a:lnTo>
                  <a:pt x="358616" y="474380"/>
                </a:lnTo>
                <a:lnTo>
                  <a:pt x="358616" y="477959"/>
                </a:lnTo>
                <a:lnTo>
                  <a:pt x="362208" y="477959"/>
                </a:lnTo>
                <a:lnTo>
                  <a:pt x="358616" y="477959"/>
                </a:lnTo>
                <a:lnTo>
                  <a:pt x="358616" y="481263"/>
                </a:lnTo>
                <a:lnTo>
                  <a:pt x="362208" y="481263"/>
                </a:lnTo>
                <a:lnTo>
                  <a:pt x="358616" y="481263"/>
                </a:lnTo>
                <a:lnTo>
                  <a:pt x="362208" y="481263"/>
                </a:lnTo>
                <a:lnTo>
                  <a:pt x="362208" y="484842"/>
                </a:lnTo>
                <a:lnTo>
                  <a:pt x="358616" y="484842"/>
                </a:lnTo>
                <a:lnTo>
                  <a:pt x="362208" y="484842"/>
                </a:lnTo>
                <a:lnTo>
                  <a:pt x="362208" y="488422"/>
                </a:lnTo>
                <a:lnTo>
                  <a:pt x="366100" y="488422"/>
                </a:lnTo>
                <a:lnTo>
                  <a:pt x="366100" y="497783"/>
                </a:lnTo>
                <a:lnTo>
                  <a:pt x="369991" y="497783"/>
                </a:lnTo>
                <a:lnTo>
                  <a:pt x="369991" y="509346"/>
                </a:lnTo>
                <a:lnTo>
                  <a:pt x="376277" y="509346"/>
                </a:lnTo>
                <a:lnTo>
                  <a:pt x="376277" y="512925"/>
                </a:lnTo>
                <a:lnTo>
                  <a:pt x="380169" y="512925"/>
                </a:lnTo>
                <a:lnTo>
                  <a:pt x="380169" y="516229"/>
                </a:lnTo>
                <a:lnTo>
                  <a:pt x="380169" y="512925"/>
                </a:lnTo>
                <a:lnTo>
                  <a:pt x="380169" y="516229"/>
                </a:lnTo>
                <a:lnTo>
                  <a:pt x="383761" y="516229"/>
                </a:lnTo>
                <a:lnTo>
                  <a:pt x="383761" y="522011"/>
                </a:lnTo>
                <a:lnTo>
                  <a:pt x="387653" y="522011"/>
                </a:lnTo>
                <a:lnTo>
                  <a:pt x="387653" y="537429"/>
                </a:lnTo>
                <a:lnTo>
                  <a:pt x="392741" y="537429"/>
                </a:lnTo>
                <a:lnTo>
                  <a:pt x="392741" y="550094"/>
                </a:lnTo>
                <a:lnTo>
                  <a:pt x="396633" y="550094"/>
                </a:lnTo>
                <a:lnTo>
                  <a:pt x="392741" y="550094"/>
                </a:lnTo>
                <a:lnTo>
                  <a:pt x="392741" y="556977"/>
                </a:lnTo>
                <a:lnTo>
                  <a:pt x="387653" y="556977"/>
                </a:lnTo>
                <a:lnTo>
                  <a:pt x="396633" y="556977"/>
                </a:lnTo>
                <a:lnTo>
                  <a:pt x="396633" y="561657"/>
                </a:lnTo>
                <a:lnTo>
                  <a:pt x="397830" y="561657"/>
                </a:lnTo>
                <a:lnTo>
                  <a:pt x="396633" y="565237"/>
                </a:lnTo>
                <a:lnTo>
                  <a:pt x="397830" y="565237"/>
                </a:lnTo>
                <a:lnTo>
                  <a:pt x="397830" y="568816"/>
                </a:lnTo>
                <a:lnTo>
                  <a:pt x="396633" y="568816"/>
                </a:lnTo>
                <a:lnTo>
                  <a:pt x="397830" y="568816"/>
                </a:lnTo>
                <a:lnTo>
                  <a:pt x="397830" y="574597"/>
                </a:lnTo>
                <a:lnTo>
                  <a:pt x="396633" y="574597"/>
                </a:lnTo>
                <a:lnTo>
                  <a:pt x="396633" y="578177"/>
                </a:lnTo>
                <a:lnTo>
                  <a:pt x="397830" y="578177"/>
                </a:lnTo>
                <a:lnTo>
                  <a:pt x="397830" y="588639"/>
                </a:lnTo>
                <a:lnTo>
                  <a:pt x="402919" y="588639"/>
                </a:lnTo>
                <a:lnTo>
                  <a:pt x="397830" y="588639"/>
                </a:lnTo>
                <a:lnTo>
                  <a:pt x="397830" y="593319"/>
                </a:lnTo>
                <a:lnTo>
                  <a:pt x="396633" y="593319"/>
                </a:lnTo>
                <a:lnTo>
                  <a:pt x="397830" y="593319"/>
                </a:lnTo>
                <a:lnTo>
                  <a:pt x="397830" y="596623"/>
                </a:lnTo>
                <a:lnTo>
                  <a:pt x="402919" y="596623"/>
                </a:lnTo>
                <a:lnTo>
                  <a:pt x="402919" y="602680"/>
                </a:lnTo>
                <a:lnTo>
                  <a:pt x="406511" y="602680"/>
                </a:lnTo>
                <a:lnTo>
                  <a:pt x="406511" y="609563"/>
                </a:lnTo>
                <a:lnTo>
                  <a:pt x="410403" y="609563"/>
                </a:lnTo>
                <a:lnTo>
                  <a:pt x="410403" y="613143"/>
                </a:lnTo>
                <a:lnTo>
                  <a:pt x="414294" y="613143"/>
                </a:lnTo>
                <a:lnTo>
                  <a:pt x="410403" y="613143"/>
                </a:lnTo>
                <a:lnTo>
                  <a:pt x="410403" y="616447"/>
                </a:lnTo>
                <a:lnTo>
                  <a:pt x="414294" y="616447"/>
                </a:lnTo>
                <a:lnTo>
                  <a:pt x="414294" y="621127"/>
                </a:lnTo>
                <a:lnTo>
                  <a:pt x="418186" y="621127"/>
                </a:lnTo>
                <a:lnTo>
                  <a:pt x="418186" y="634067"/>
                </a:lnTo>
                <a:lnTo>
                  <a:pt x="423275" y="634067"/>
                </a:lnTo>
                <a:lnTo>
                  <a:pt x="423275" y="637646"/>
                </a:lnTo>
                <a:lnTo>
                  <a:pt x="426867" y="637646"/>
                </a:lnTo>
                <a:lnTo>
                  <a:pt x="426867" y="640950"/>
                </a:lnTo>
                <a:lnTo>
                  <a:pt x="428064" y="640950"/>
                </a:lnTo>
                <a:lnTo>
                  <a:pt x="428064" y="650311"/>
                </a:lnTo>
                <a:lnTo>
                  <a:pt x="433153" y="650311"/>
                </a:lnTo>
                <a:lnTo>
                  <a:pt x="433153" y="653890"/>
                </a:lnTo>
                <a:lnTo>
                  <a:pt x="433153" y="650311"/>
                </a:lnTo>
                <a:lnTo>
                  <a:pt x="437045" y="650311"/>
                </a:lnTo>
                <a:lnTo>
                  <a:pt x="437045" y="653890"/>
                </a:lnTo>
                <a:lnTo>
                  <a:pt x="440936" y="653890"/>
                </a:lnTo>
                <a:lnTo>
                  <a:pt x="437045" y="653890"/>
                </a:lnTo>
                <a:lnTo>
                  <a:pt x="437045" y="669033"/>
                </a:lnTo>
                <a:lnTo>
                  <a:pt x="444528" y="669033"/>
                </a:lnTo>
                <a:lnTo>
                  <a:pt x="440936" y="669033"/>
                </a:lnTo>
                <a:lnTo>
                  <a:pt x="444528" y="669033"/>
                </a:lnTo>
                <a:lnTo>
                  <a:pt x="444528" y="685277"/>
                </a:lnTo>
                <a:lnTo>
                  <a:pt x="448420" y="685277"/>
                </a:lnTo>
                <a:lnTo>
                  <a:pt x="448420" y="693537"/>
                </a:lnTo>
                <a:lnTo>
                  <a:pt x="452311" y="693537"/>
                </a:lnTo>
                <a:lnTo>
                  <a:pt x="452311" y="696841"/>
                </a:lnTo>
                <a:lnTo>
                  <a:pt x="454706" y="696841"/>
                </a:lnTo>
                <a:lnTo>
                  <a:pt x="454706" y="700420"/>
                </a:lnTo>
                <a:lnTo>
                  <a:pt x="458597" y="700420"/>
                </a:lnTo>
                <a:lnTo>
                  <a:pt x="458597" y="702898"/>
                </a:lnTo>
                <a:lnTo>
                  <a:pt x="462489" y="702898"/>
                </a:lnTo>
                <a:lnTo>
                  <a:pt x="462489" y="706202"/>
                </a:lnTo>
                <a:lnTo>
                  <a:pt x="467578" y="706202"/>
                </a:lnTo>
                <a:lnTo>
                  <a:pt x="467578" y="713360"/>
                </a:lnTo>
                <a:lnTo>
                  <a:pt x="471170" y="713360"/>
                </a:lnTo>
                <a:lnTo>
                  <a:pt x="467578" y="713360"/>
                </a:lnTo>
                <a:lnTo>
                  <a:pt x="467578" y="716664"/>
                </a:lnTo>
                <a:lnTo>
                  <a:pt x="458597" y="716664"/>
                </a:lnTo>
                <a:lnTo>
                  <a:pt x="458597" y="721344"/>
                </a:lnTo>
                <a:lnTo>
                  <a:pt x="452311" y="721344"/>
                </a:lnTo>
                <a:lnTo>
                  <a:pt x="448420" y="724924"/>
                </a:lnTo>
                <a:lnTo>
                  <a:pt x="440936" y="724924"/>
                </a:lnTo>
                <a:lnTo>
                  <a:pt x="440936" y="728503"/>
                </a:lnTo>
                <a:lnTo>
                  <a:pt x="437045" y="728503"/>
                </a:lnTo>
                <a:lnTo>
                  <a:pt x="437045" y="741168"/>
                </a:lnTo>
                <a:lnTo>
                  <a:pt x="433153" y="741168"/>
                </a:lnTo>
                <a:lnTo>
                  <a:pt x="433153" y="744747"/>
                </a:lnTo>
                <a:lnTo>
                  <a:pt x="423275" y="744747"/>
                </a:lnTo>
                <a:lnTo>
                  <a:pt x="423275" y="754108"/>
                </a:lnTo>
                <a:lnTo>
                  <a:pt x="414294" y="754108"/>
                </a:lnTo>
                <a:lnTo>
                  <a:pt x="414294" y="758788"/>
                </a:lnTo>
                <a:lnTo>
                  <a:pt x="418186" y="758788"/>
                </a:lnTo>
                <a:lnTo>
                  <a:pt x="418186" y="762367"/>
                </a:lnTo>
                <a:lnTo>
                  <a:pt x="410403" y="762367"/>
                </a:lnTo>
                <a:lnTo>
                  <a:pt x="410403" y="758788"/>
                </a:lnTo>
                <a:lnTo>
                  <a:pt x="410403" y="765671"/>
                </a:lnTo>
                <a:lnTo>
                  <a:pt x="406511" y="765671"/>
                </a:lnTo>
                <a:lnTo>
                  <a:pt x="406511" y="762367"/>
                </a:lnTo>
                <a:lnTo>
                  <a:pt x="406511" y="765671"/>
                </a:lnTo>
                <a:lnTo>
                  <a:pt x="392741" y="765671"/>
                </a:lnTo>
                <a:lnTo>
                  <a:pt x="392741" y="769250"/>
                </a:lnTo>
                <a:lnTo>
                  <a:pt x="392741" y="765671"/>
                </a:lnTo>
                <a:lnTo>
                  <a:pt x="383761" y="765671"/>
                </a:lnTo>
                <a:lnTo>
                  <a:pt x="383761" y="769250"/>
                </a:lnTo>
                <a:lnTo>
                  <a:pt x="376277" y="769250"/>
                </a:lnTo>
                <a:lnTo>
                  <a:pt x="376277" y="772830"/>
                </a:lnTo>
                <a:lnTo>
                  <a:pt x="376277" y="769250"/>
                </a:lnTo>
                <a:lnTo>
                  <a:pt x="372386" y="769250"/>
                </a:lnTo>
                <a:lnTo>
                  <a:pt x="372386" y="762367"/>
                </a:lnTo>
                <a:lnTo>
                  <a:pt x="369991" y="762367"/>
                </a:lnTo>
                <a:lnTo>
                  <a:pt x="369991" y="758788"/>
                </a:lnTo>
                <a:lnTo>
                  <a:pt x="366100" y="758788"/>
                </a:lnTo>
                <a:lnTo>
                  <a:pt x="366100" y="762367"/>
                </a:lnTo>
                <a:lnTo>
                  <a:pt x="366100" y="758788"/>
                </a:lnTo>
                <a:lnTo>
                  <a:pt x="366100" y="762367"/>
                </a:lnTo>
                <a:lnTo>
                  <a:pt x="362208" y="762367"/>
                </a:lnTo>
                <a:lnTo>
                  <a:pt x="362208" y="769250"/>
                </a:lnTo>
                <a:lnTo>
                  <a:pt x="353527" y="769250"/>
                </a:lnTo>
                <a:lnTo>
                  <a:pt x="353527" y="776134"/>
                </a:lnTo>
                <a:lnTo>
                  <a:pt x="345744" y="776134"/>
                </a:lnTo>
                <a:lnTo>
                  <a:pt x="345744" y="778611"/>
                </a:lnTo>
                <a:lnTo>
                  <a:pt x="339458" y="778611"/>
                </a:lnTo>
                <a:lnTo>
                  <a:pt x="339458" y="782191"/>
                </a:lnTo>
                <a:lnTo>
                  <a:pt x="342152" y="782191"/>
                </a:lnTo>
                <a:lnTo>
                  <a:pt x="339458" y="782191"/>
                </a:lnTo>
                <a:lnTo>
                  <a:pt x="339458" y="785495"/>
                </a:lnTo>
                <a:lnTo>
                  <a:pt x="342152" y="785495"/>
                </a:lnTo>
                <a:lnTo>
                  <a:pt x="322994" y="785495"/>
                </a:lnTo>
                <a:lnTo>
                  <a:pt x="322994" y="776134"/>
                </a:lnTo>
                <a:lnTo>
                  <a:pt x="319102" y="776134"/>
                </a:lnTo>
                <a:lnTo>
                  <a:pt x="319102" y="772830"/>
                </a:lnTo>
                <a:lnTo>
                  <a:pt x="309224" y="772830"/>
                </a:lnTo>
                <a:lnTo>
                  <a:pt x="309224" y="769250"/>
                </a:lnTo>
                <a:lnTo>
                  <a:pt x="305333" y="769250"/>
                </a:lnTo>
                <a:lnTo>
                  <a:pt x="305333" y="765671"/>
                </a:lnTo>
                <a:lnTo>
                  <a:pt x="301441" y="765671"/>
                </a:lnTo>
                <a:lnTo>
                  <a:pt x="301441" y="758788"/>
                </a:lnTo>
                <a:lnTo>
                  <a:pt x="297550" y="758788"/>
                </a:lnTo>
                <a:lnTo>
                  <a:pt x="297550" y="754108"/>
                </a:lnTo>
                <a:lnTo>
                  <a:pt x="293957" y="754108"/>
                </a:lnTo>
                <a:lnTo>
                  <a:pt x="297550" y="754108"/>
                </a:lnTo>
                <a:lnTo>
                  <a:pt x="297550" y="744747"/>
                </a:lnTo>
                <a:lnTo>
                  <a:pt x="301441" y="744747"/>
                </a:lnTo>
                <a:lnTo>
                  <a:pt x="301441" y="728503"/>
                </a:lnTo>
                <a:lnTo>
                  <a:pt x="305333" y="728503"/>
                </a:lnTo>
                <a:lnTo>
                  <a:pt x="305333" y="724924"/>
                </a:lnTo>
                <a:lnTo>
                  <a:pt x="309224" y="724924"/>
                </a:lnTo>
                <a:lnTo>
                  <a:pt x="309224" y="721344"/>
                </a:lnTo>
                <a:lnTo>
                  <a:pt x="288869" y="721344"/>
                </a:lnTo>
                <a:lnTo>
                  <a:pt x="288869" y="716664"/>
                </a:lnTo>
                <a:lnTo>
                  <a:pt x="287671" y="716664"/>
                </a:lnTo>
                <a:lnTo>
                  <a:pt x="287671" y="721344"/>
                </a:lnTo>
                <a:lnTo>
                  <a:pt x="278691" y="721344"/>
                </a:lnTo>
                <a:lnTo>
                  <a:pt x="278691" y="724924"/>
                </a:lnTo>
                <a:lnTo>
                  <a:pt x="274799" y="724924"/>
                </a:lnTo>
                <a:lnTo>
                  <a:pt x="274799" y="730705"/>
                </a:lnTo>
                <a:lnTo>
                  <a:pt x="271207" y="730705"/>
                </a:lnTo>
                <a:lnTo>
                  <a:pt x="267316" y="734285"/>
                </a:lnTo>
                <a:lnTo>
                  <a:pt x="263424" y="737864"/>
                </a:lnTo>
                <a:lnTo>
                  <a:pt x="263424" y="734285"/>
                </a:lnTo>
                <a:lnTo>
                  <a:pt x="258335" y="737864"/>
                </a:lnTo>
                <a:lnTo>
                  <a:pt x="257138" y="737864"/>
                </a:lnTo>
                <a:lnTo>
                  <a:pt x="257138" y="734285"/>
                </a:lnTo>
                <a:lnTo>
                  <a:pt x="226605" y="734285"/>
                </a:lnTo>
                <a:lnTo>
                  <a:pt x="223012" y="730692"/>
                </a:lnTo>
                <a:lnTo>
                  <a:pt x="223012" y="728503"/>
                </a:lnTo>
                <a:lnTo>
                  <a:pt x="226605" y="724910"/>
                </a:lnTo>
                <a:lnTo>
                  <a:pt x="226605" y="706202"/>
                </a:lnTo>
                <a:lnTo>
                  <a:pt x="223012" y="706202"/>
                </a:lnTo>
                <a:lnTo>
                  <a:pt x="223012" y="702898"/>
                </a:lnTo>
                <a:lnTo>
                  <a:pt x="219121" y="702898"/>
                </a:lnTo>
                <a:lnTo>
                  <a:pt x="219121" y="700420"/>
                </a:lnTo>
                <a:lnTo>
                  <a:pt x="214032" y="700420"/>
                </a:lnTo>
                <a:lnTo>
                  <a:pt x="214032" y="696841"/>
                </a:lnTo>
                <a:lnTo>
                  <a:pt x="210141" y="696841"/>
                </a:lnTo>
                <a:lnTo>
                  <a:pt x="214032" y="696841"/>
                </a:lnTo>
                <a:lnTo>
                  <a:pt x="210141" y="696841"/>
                </a:lnTo>
                <a:lnTo>
                  <a:pt x="210141" y="700420"/>
                </a:lnTo>
                <a:lnTo>
                  <a:pt x="203854" y="700420"/>
                </a:lnTo>
                <a:lnTo>
                  <a:pt x="199963" y="702898"/>
                </a:lnTo>
                <a:lnTo>
                  <a:pt x="196371" y="702898"/>
                </a:lnTo>
                <a:lnTo>
                  <a:pt x="196371" y="700420"/>
                </a:lnTo>
                <a:lnTo>
                  <a:pt x="188588" y="700420"/>
                </a:lnTo>
                <a:lnTo>
                  <a:pt x="188588" y="702898"/>
                </a:lnTo>
                <a:lnTo>
                  <a:pt x="183499" y="702898"/>
                </a:lnTo>
                <a:lnTo>
                  <a:pt x="183499" y="696841"/>
                </a:lnTo>
                <a:lnTo>
                  <a:pt x="179907" y="696841"/>
                </a:lnTo>
                <a:lnTo>
                  <a:pt x="179907" y="702898"/>
                </a:lnTo>
                <a:lnTo>
                  <a:pt x="173620" y="702898"/>
                </a:lnTo>
                <a:lnTo>
                  <a:pt x="173620" y="706202"/>
                </a:lnTo>
                <a:lnTo>
                  <a:pt x="169729" y="706202"/>
                </a:lnTo>
                <a:lnTo>
                  <a:pt x="169729" y="709781"/>
                </a:lnTo>
                <a:lnTo>
                  <a:pt x="165837" y="709781"/>
                </a:lnTo>
                <a:lnTo>
                  <a:pt x="165837" y="713360"/>
                </a:lnTo>
                <a:lnTo>
                  <a:pt x="161946" y="713360"/>
                </a:lnTo>
                <a:lnTo>
                  <a:pt x="158354" y="716664"/>
                </a:lnTo>
                <a:lnTo>
                  <a:pt x="158354" y="721344"/>
                </a:lnTo>
                <a:lnTo>
                  <a:pt x="161946" y="721344"/>
                </a:lnTo>
                <a:lnTo>
                  <a:pt x="165837" y="724924"/>
                </a:lnTo>
                <a:lnTo>
                  <a:pt x="165837" y="730705"/>
                </a:lnTo>
                <a:lnTo>
                  <a:pt x="158354" y="730705"/>
                </a:lnTo>
                <a:lnTo>
                  <a:pt x="154462" y="734285"/>
                </a:lnTo>
                <a:lnTo>
                  <a:pt x="149373" y="734285"/>
                </a:lnTo>
                <a:lnTo>
                  <a:pt x="149373" y="737864"/>
                </a:lnTo>
                <a:lnTo>
                  <a:pt x="148176" y="737864"/>
                </a:lnTo>
                <a:lnTo>
                  <a:pt x="148176" y="741168"/>
                </a:lnTo>
                <a:lnTo>
                  <a:pt x="144285" y="741168"/>
                </a:lnTo>
                <a:lnTo>
                  <a:pt x="144285" y="758788"/>
                </a:lnTo>
                <a:lnTo>
                  <a:pt x="139196" y="758788"/>
                </a:lnTo>
                <a:lnTo>
                  <a:pt x="139196" y="762367"/>
                </a:lnTo>
                <a:lnTo>
                  <a:pt x="135604" y="762367"/>
                </a:lnTo>
                <a:lnTo>
                  <a:pt x="131712" y="765671"/>
                </a:lnTo>
                <a:lnTo>
                  <a:pt x="131712" y="762367"/>
                </a:lnTo>
                <a:lnTo>
                  <a:pt x="127821" y="762367"/>
                </a:lnTo>
                <a:lnTo>
                  <a:pt x="127821" y="765671"/>
                </a:lnTo>
                <a:lnTo>
                  <a:pt x="127821" y="762367"/>
                </a:lnTo>
                <a:lnTo>
                  <a:pt x="123929" y="762367"/>
                </a:lnTo>
                <a:lnTo>
                  <a:pt x="123929" y="758788"/>
                </a:lnTo>
                <a:lnTo>
                  <a:pt x="121534" y="754108"/>
                </a:lnTo>
                <a:lnTo>
                  <a:pt x="117643" y="754108"/>
                </a:lnTo>
                <a:lnTo>
                  <a:pt x="117643" y="749427"/>
                </a:lnTo>
                <a:lnTo>
                  <a:pt x="114051" y="744747"/>
                </a:lnTo>
                <a:lnTo>
                  <a:pt x="117643" y="744747"/>
                </a:lnTo>
                <a:lnTo>
                  <a:pt x="117643" y="737864"/>
                </a:lnTo>
                <a:lnTo>
                  <a:pt x="114051" y="737864"/>
                </a:lnTo>
                <a:lnTo>
                  <a:pt x="108962" y="734285"/>
                </a:lnTo>
                <a:lnTo>
                  <a:pt x="108962" y="728503"/>
                </a:lnTo>
                <a:lnTo>
                  <a:pt x="105070" y="728503"/>
                </a:lnTo>
                <a:lnTo>
                  <a:pt x="105070" y="716664"/>
                </a:lnTo>
                <a:lnTo>
                  <a:pt x="108962" y="716664"/>
                </a:lnTo>
                <a:lnTo>
                  <a:pt x="97587" y="709781"/>
                </a:lnTo>
                <a:lnTo>
                  <a:pt x="91001" y="709781"/>
                </a:lnTo>
                <a:lnTo>
                  <a:pt x="91001" y="706202"/>
                </a:lnTo>
                <a:lnTo>
                  <a:pt x="83517" y="706202"/>
                </a:lnTo>
                <a:lnTo>
                  <a:pt x="83517" y="702898"/>
                </a:lnTo>
                <a:lnTo>
                  <a:pt x="79626" y="702898"/>
                </a:lnTo>
                <a:lnTo>
                  <a:pt x="79626" y="700420"/>
                </a:lnTo>
                <a:lnTo>
                  <a:pt x="74537" y="700420"/>
                </a:lnTo>
                <a:lnTo>
                  <a:pt x="74537" y="693537"/>
                </a:lnTo>
                <a:lnTo>
                  <a:pt x="67053" y="693537"/>
                </a:lnTo>
                <a:lnTo>
                  <a:pt x="67053" y="696841"/>
                </a:lnTo>
                <a:lnTo>
                  <a:pt x="56876" y="696841"/>
                </a:lnTo>
                <a:lnTo>
                  <a:pt x="56876" y="693537"/>
                </a:lnTo>
                <a:lnTo>
                  <a:pt x="52984" y="693537"/>
                </a:lnTo>
                <a:lnTo>
                  <a:pt x="52984" y="689958"/>
                </a:lnTo>
                <a:lnTo>
                  <a:pt x="49392" y="689958"/>
                </a:lnTo>
                <a:lnTo>
                  <a:pt x="49392" y="685277"/>
                </a:lnTo>
                <a:lnTo>
                  <a:pt x="40412" y="685277"/>
                </a:lnTo>
                <a:lnTo>
                  <a:pt x="40412" y="689958"/>
                </a:lnTo>
                <a:lnTo>
                  <a:pt x="36520" y="689958"/>
                </a:lnTo>
                <a:lnTo>
                  <a:pt x="36520" y="685277"/>
                </a:lnTo>
                <a:lnTo>
                  <a:pt x="36520" y="689958"/>
                </a:lnTo>
                <a:lnTo>
                  <a:pt x="34125" y="689958"/>
                </a:lnTo>
                <a:lnTo>
                  <a:pt x="34125" y="685277"/>
                </a:lnTo>
                <a:lnTo>
                  <a:pt x="30234" y="685277"/>
                </a:lnTo>
                <a:lnTo>
                  <a:pt x="30234" y="681698"/>
                </a:lnTo>
                <a:lnTo>
                  <a:pt x="26342" y="681698"/>
                </a:lnTo>
                <a:lnTo>
                  <a:pt x="26342" y="678394"/>
                </a:lnTo>
                <a:lnTo>
                  <a:pt x="34125" y="678394"/>
                </a:lnTo>
                <a:lnTo>
                  <a:pt x="34125" y="675916"/>
                </a:lnTo>
                <a:lnTo>
                  <a:pt x="36520" y="675916"/>
                </a:lnTo>
                <a:lnTo>
                  <a:pt x="36520" y="672612"/>
                </a:lnTo>
                <a:lnTo>
                  <a:pt x="40412" y="672612"/>
                </a:lnTo>
                <a:lnTo>
                  <a:pt x="36520" y="672612"/>
                </a:lnTo>
                <a:lnTo>
                  <a:pt x="40412" y="672612"/>
                </a:lnTo>
                <a:lnTo>
                  <a:pt x="40412" y="669033"/>
                </a:lnTo>
                <a:lnTo>
                  <a:pt x="52984" y="669033"/>
                </a:lnTo>
                <a:lnTo>
                  <a:pt x="52984" y="661875"/>
                </a:lnTo>
                <a:lnTo>
                  <a:pt x="49392" y="661875"/>
                </a:lnTo>
                <a:lnTo>
                  <a:pt x="49392" y="657470"/>
                </a:lnTo>
                <a:lnTo>
                  <a:pt x="52984" y="653878"/>
                </a:lnTo>
                <a:lnTo>
                  <a:pt x="49392" y="653878"/>
                </a:lnTo>
                <a:lnTo>
                  <a:pt x="49392" y="650311"/>
                </a:lnTo>
                <a:lnTo>
                  <a:pt x="52984" y="650311"/>
                </a:lnTo>
                <a:lnTo>
                  <a:pt x="52984" y="648109"/>
                </a:lnTo>
                <a:lnTo>
                  <a:pt x="56876" y="648109"/>
                </a:lnTo>
                <a:lnTo>
                  <a:pt x="52984" y="648109"/>
                </a:lnTo>
                <a:lnTo>
                  <a:pt x="52984" y="644529"/>
                </a:lnTo>
                <a:lnTo>
                  <a:pt x="49392" y="644529"/>
                </a:lnTo>
                <a:lnTo>
                  <a:pt x="49392" y="637646"/>
                </a:lnTo>
                <a:lnTo>
                  <a:pt x="40412" y="637646"/>
                </a:lnTo>
                <a:lnTo>
                  <a:pt x="40412" y="630488"/>
                </a:lnTo>
                <a:lnTo>
                  <a:pt x="44303" y="630488"/>
                </a:lnTo>
                <a:lnTo>
                  <a:pt x="40412" y="630488"/>
                </a:lnTo>
                <a:lnTo>
                  <a:pt x="40412" y="624706"/>
                </a:lnTo>
                <a:lnTo>
                  <a:pt x="36520" y="621127"/>
                </a:lnTo>
                <a:lnTo>
                  <a:pt x="34125" y="621127"/>
                </a:lnTo>
                <a:lnTo>
                  <a:pt x="34125" y="605984"/>
                </a:lnTo>
                <a:lnTo>
                  <a:pt x="36520" y="605984"/>
                </a:lnTo>
                <a:lnTo>
                  <a:pt x="36520" y="602680"/>
                </a:lnTo>
                <a:lnTo>
                  <a:pt x="40412" y="602680"/>
                </a:lnTo>
                <a:lnTo>
                  <a:pt x="40412" y="600202"/>
                </a:lnTo>
                <a:lnTo>
                  <a:pt x="44303" y="600202"/>
                </a:lnTo>
                <a:lnTo>
                  <a:pt x="40412" y="600202"/>
                </a:lnTo>
                <a:lnTo>
                  <a:pt x="40412" y="574597"/>
                </a:lnTo>
                <a:lnTo>
                  <a:pt x="36520" y="574597"/>
                </a:lnTo>
                <a:lnTo>
                  <a:pt x="40412" y="572395"/>
                </a:lnTo>
                <a:lnTo>
                  <a:pt x="40412" y="568816"/>
                </a:lnTo>
                <a:lnTo>
                  <a:pt x="49392" y="568816"/>
                </a:lnTo>
                <a:lnTo>
                  <a:pt x="49392" y="565237"/>
                </a:lnTo>
                <a:lnTo>
                  <a:pt x="52984" y="565237"/>
                </a:lnTo>
                <a:lnTo>
                  <a:pt x="52984" y="561657"/>
                </a:lnTo>
                <a:lnTo>
                  <a:pt x="56876" y="565237"/>
                </a:lnTo>
                <a:lnTo>
                  <a:pt x="56876" y="561657"/>
                </a:lnTo>
                <a:lnTo>
                  <a:pt x="56876" y="565237"/>
                </a:lnTo>
                <a:lnTo>
                  <a:pt x="60767" y="565237"/>
                </a:lnTo>
                <a:lnTo>
                  <a:pt x="60767" y="561657"/>
                </a:lnTo>
                <a:lnTo>
                  <a:pt x="64359" y="561657"/>
                </a:lnTo>
                <a:lnTo>
                  <a:pt x="64359" y="556977"/>
                </a:lnTo>
                <a:lnTo>
                  <a:pt x="67053" y="556977"/>
                </a:lnTo>
                <a:lnTo>
                  <a:pt x="67053" y="550094"/>
                </a:lnTo>
                <a:lnTo>
                  <a:pt x="74537" y="550094"/>
                </a:lnTo>
                <a:lnTo>
                  <a:pt x="74537" y="547891"/>
                </a:lnTo>
                <a:lnTo>
                  <a:pt x="83517" y="547891"/>
                </a:lnTo>
                <a:lnTo>
                  <a:pt x="83517" y="544312"/>
                </a:lnTo>
                <a:lnTo>
                  <a:pt x="91001" y="544312"/>
                </a:lnTo>
                <a:lnTo>
                  <a:pt x="91001" y="537429"/>
                </a:lnTo>
                <a:lnTo>
                  <a:pt x="87409" y="537429"/>
                </a:lnTo>
                <a:lnTo>
                  <a:pt x="87409" y="522011"/>
                </a:lnTo>
                <a:lnTo>
                  <a:pt x="74537" y="522011"/>
                </a:lnTo>
                <a:lnTo>
                  <a:pt x="74537" y="525590"/>
                </a:lnTo>
                <a:lnTo>
                  <a:pt x="70945" y="525590"/>
                </a:lnTo>
                <a:lnTo>
                  <a:pt x="70945" y="520910"/>
                </a:lnTo>
                <a:lnTo>
                  <a:pt x="64359" y="520910"/>
                </a:lnTo>
                <a:lnTo>
                  <a:pt x="64359" y="516229"/>
                </a:lnTo>
                <a:lnTo>
                  <a:pt x="40412" y="516229"/>
                </a:lnTo>
                <a:lnTo>
                  <a:pt x="40412" y="509346"/>
                </a:lnTo>
                <a:lnTo>
                  <a:pt x="26342" y="509346"/>
                </a:lnTo>
                <a:lnTo>
                  <a:pt x="26342" y="502463"/>
                </a:lnTo>
                <a:lnTo>
                  <a:pt x="30234" y="502463"/>
                </a:lnTo>
                <a:lnTo>
                  <a:pt x="26342" y="502463"/>
                </a:lnTo>
                <a:lnTo>
                  <a:pt x="30234" y="502463"/>
                </a:lnTo>
                <a:lnTo>
                  <a:pt x="30234" y="493102"/>
                </a:lnTo>
                <a:lnTo>
                  <a:pt x="26342" y="493102"/>
                </a:lnTo>
                <a:lnTo>
                  <a:pt x="26342" y="488422"/>
                </a:lnTo>
                <a:lnTo>
                  <a:pt x="22750" y="484830"/>
                </a:lnTo>
                <a:lnTo>
                  <a:pt x="22750" y="477959"/>
                </a:lnTo>
                <a:lnTo>
                  <a:pt x="18859" y="477959"/>
                </a:lnTo>
                <a:lnTo>
                  <a:pt x="18859" y="481263"/>
                </a:lnTo>
                <a:lnTo>
                  <a:pt x="8681" y="481263"/>
                </a:lnTo>
                <a:lnTo>
                  <a:pt x="8681" y="474380"/>
                </a:lnTo>
                <a:lnTo>
                  <a:pt x="9878" y="474380"/>
                </a:lnTo>
                <a:lnTo>
                  <a:pt x="8681" y="474380"/>
                </a:lnTo>
                <a:lnTo>
                  <a:pt x="8681" y="468598"/>
                </a:lnTo>
                <a:lnTo>
                  <a:pt x="5089" y="468598"/>
                </a:lnTo>
                <a:lnTo>
                  <a:pt x="8681" y="468598"/>
                </a:lnTo>
                <a:lnTo>
                  <a:pt x="8681" y="456759"/>
                </a:lnTo>
                <a:lnTo>
                  <a:pt x="5089" y="453456"/>
                </a:lnTo>
                <a:lnTo>
                  <a:pt x="5089" y="449876"/>
                </a:lnTo>
                <a:lnTo>
                  <a:pt x="0" y="449876"/>
                </a:lnTo>
                <a:lnTo>
                  <a:pt x="0" y="436936"/>
                </a:lnTo>
                <a:lnTo>
                  <a:pt x="5089" y="436936"/>
                </a:lnTo>
                <a:lnTo>
                  <a:pt x="5089" y="428952"/>
                </a:lnTo>
                <a:lnTo>
                  <a:pt x="8681" y="428952"/>
                </a:lnTo>
                <a:lnTo>
                  <a:pt x="8681" y="425373"/>
                </a:lnTo>
                <a:lnTo>
                  <a:pt x="14967" y="425373"/>
                </a:lnTo>
                <a:lnTo>
                  <a:pt x="14967" y="421794"/>
                </a:lnTo>
                <a:lnTo>
                  <a:pt x="26342" y="421794"/>
                </a:lnTo>
                <a:lnTo>
                  <a:pt x="26342" y="419591"/>
                </a:lnTo>
                <a:lnTo>
                  <a:pt x="30234" y="419591"/>
                </a:lnTo>
                <a:lnTo>
                  <a:pt x="30234" y="416012"/>
                </a:lnTo>
                <a:lnTo>
                  <a:pt x="34125" y="416012"/>
                </a:lnTo>
                <a:lnTo>
                  <a:pt x="34125" y="412708"/>
                </a:lnTo>
                <a:lnTo>
                  <a:pt x="36520" y="412708"/>
                </a:lnTo>
                <a:lnTo>
                  <a:pt x="36520" y="416012"/>
                </a:lnTo>
                <a:lnTo>
                  <a:pt x="40412" y="416012"/>
                </a:lnTo>
                <a:lnTo>
                  <a:pt x="40412" y="412708"/>
                </a:lnTo>
                <a:lnTo>
                  <a:pt x="44303" y="412708"/>
                </a:lnTo>
                <a:lnTo>
                  <a:pt x="44303" y="409129"/>
                </a:lnTo>
                <a:lnTo>
                  <a:pt x="49392" y="409129"/>
                </a:lnTo>
                <a:lnTo>
                  <a:pt x="49392" y="405549"/>
                </a:lnTo>
                <a:lnTo>
                  <a:pt x="44303" y="405549"/>
                </a:lnTo>
                <a:lnTo>
                  <a:pt x="49392" y="405549"/>
                </a:lnTo>
                <a:lnTo>
                  <a:pt x="49392" y="401970"/>
                </a:lnTo>
                <a:lnTo>
                  <a:pt x="56876" y="401970"/>
                </a:lnTo>
                <a:lnTo>
                  <a:pt x="52984" y="401970"/>
                </a:lnTo>
                <a:lnTo>
                  <a:pt x="52984" y="393986"/>
                </a:lnTo>
                <a:lnTo>
                  <a:pt x="49392" y="393986"/>
                </a:lnTo>
                <a:lnTo>
                  <a:pt x="49392" y="381046"/>
                </a:lnTo>
                <a:lnTo>
                  <a:pt x="52984" y="381046"/>
                </a:lnTo>
                <a:lnTo>
                  <a:pt x="52984" y="374163"/>
                </a:lnTo>
                <a:lnTo>
                  <a:pt x="56876" y="374163"/>
                </a:lnTo>
                <a:lnTo>
                  <a:pt x="56876" y="369482"/>
                </a:lnTo>
                <a:lnTo>
                  <a:pt x="60767" y="369482"/>
                </a:lnTo>
                <a:lnTo>
                  <a:pt x="56876" y="369482"/>
                </a:lnTo>
                <a:lnTo>
                  <a:pt x="70945" y="369482"/>
                </a:lnTo>
                <a:lnTo>
                  <a:pt x="70945" y="356542"/>
                </a:lnTo>
                <a:lnTo>
                  <a:pt x="74537" y="356542"/>
                </a:lnTo>
                <a:lnTo>
                  <a:pt x="70945" y="356542"/>
                </a:lnTo>
                <a:lnTo>
                  <a:pt x="70945" y="353238"/>
                </a:lnTo>
                <a:lnTo>
                  <a:pt x="64359" y="353238"/>
                </a:lnTo>
                <a:lnTo>
                  <a:pt x="64359" y="360121"/>
                </a:lnTo>
                <a:lnTo>
                  <a:pt x="60767" y="360121"/>
                </a:lnTo>
                <a:lnTo>
                  <a:pt x="60767" y="356542"/>
                </a:lnTo>
                <a:lnTo>
                  <a:pt x="56876" y="356542"/>
                </a:lnTo>
                <a:lnTo>
                  <a:pt x="56876" y="353238"/>
                </a:lnTo>
                <a:lnTo>
                  <a:pt x="49392" y="353238"/>
                </a:lnTo>
                <a:lnTo>
                  <a:pt x="49392" y="346080"/>
                </a:lnTo>
                <a:lnTo>
                  <a:pt x="44303" y="346080"/>
                </a:lnTo>
                <a:lnTo>
                  <a:pt x="44303" y="343877"/>
                </a:lnTo>
                <a:lnTo>
                  <a:pt x="34125" y="343877"/>
                </a:lnTo>
                <a:lnTo>
                  <a:pt x="34125" y="353238"/>
                </a:lnTo>
                <a:lnTo>
                  <a:pt x="36520" y="353238"/>
                </a:lnTo>
                <a:lnTo>
                  <a:pt x="34125" y="353238"/>
                </a:lnTo>
                <a:lnTo>
                  <a:pt x="36520" y="353238"/>
                </a:lnTo>
                <a:lnTo>
                  <a:pt x="36520" y="356542"/>
                </a:lnTo>
                <a:lnTo>
                  <a:pt x="34125" y="356542"/>
                </a:lnTo>
                <a:lnTo>
                  <a:pt x="34125" y="353238"/>
                </a:lnTo>
                <a:lnTo>
                  <a:pt x="30234" y="353238"/>
                </a:lnTo>
                <a:lnTo>
                  <a:pt x="30234" y="349659"/>
                </a:lnTo>
                <a:lnTo>
                  <a:pt x="26342" y="346080"/>
                </a:lnTo>
                <a:lnTo>
                  <a:pt x="26342" y="340298"/>
                </a:lnTo>
                <a:lnTo>
                  <a:pt x="18859" y="340298"/>
                </a:lnTo>
                <a:lnTo>
                  <a:pt x="18859" y="343877"/>
                </a:lnTo>
                <a:lnTo>
                  <a:pt x="14967" y="340298"/>
                </a:lnTo>
                <a:lnTo>
                  <a:pt x="14967" y="343877"/>
                </a:lnTo>
                <a:lnTo>
                  <a:pt x="14967" y="340298"/>
                </a:lnTo>
                <a:lnTo>
                  <a:pt x="14967" y="343877"/>
                </a:lnTo>
                <a:lnTo>
                  <a:pt x="9878" y="343877"/>
                </a:lnTo>
                <a:lnTo>
                  <a:pt x="9878" y="346080"/>
                </a:lnTo>
                <a:lnTo>
                  <a:pt x="8681" y="346080"/>
                </a:lnTo>
                <a:lnTo>
                  <a:pt x="8681" y="340298"/>
                </a:lnTo>
                <a:lnTo>
                  <a:pt x="9878" y="336719"/>
                </a:lnTo>
                <a:lnTo>
                  <a:pt x="14967" y="333415"/>
                </a:lnTo>
                <a:lnTo>
                  <a:pt x="22750" y="333415"/>
                </a:lnTo>
                <a:lnTo>
                  <a:pt x="22750" y="325155"/>
                </a:lnTo>
                <a:lnTo>
                  <a:pt x="26342" y="325155"/>
                </a:lnTo>
                <a:lnTo>
                  <a:pt x="26342" y="321576"/>
                </a:lnTo>
                <a:lnTo>
                  <a:pt x="30234" y="321576"/>
                </a:lnTo>
                <a:lnTo>
                  <a:pt x="30234" y="315794"/>
                </a:lnTo>
                <a:lnTo>
                  <a:pt x="26342" y="315794"/>
                </a:lnTo>
                <a:lnTo>
                  <a:pt x="26342" y="308911"/>
                </a:lnTo>
                <a:lnTo>
                  <a:pt x="22750" y="308911"/>
                </a:lnTo>
                <a:lnTo>
                  <a:pt x="22750" y="305332"/>
                </a:lnTo>
                <a:lnTo>
                  <a:pt x="18859" y="305332"/>
                </a:lnTo>
                <a:lnTo>
                  <a:pt x="18859" y="293769"/>
                </a:lnTo>
                <a:lnTo>
                  <a:pt x="14967" y="293769"/>
                </a:lnTo>
                <a:lnTo>
                  <a:pt x="14967" y="292667"/>
                </a:lnTo>
                <a:lnTo>
                  <a:pt x="9878" y="292667"/>
                </a:lnTo>
                <a:lnTo>
                  <a:pt x="9878" y="277525"/>
                </a:lnTo>
                <a:lnTo>
                  <a:pt x="14967" y="277525"/>
                </a:lnTo>
                <a:lnTo>
                  <a:pt x="9878" y="277525"/>
                </a:lnTo>
                <a:lnTo>
                  <a:pt x="9878" y="269265"/>
                </a:lnTo>
                <a:lnTo>
                  <a:pt x="14967" y="269265"/>
                </a:lnTo>
                <a:lnTo>
                  <a:pt x="14967" y="264584"/>
                </a:lnTo>
                <a:lnTo>
                  <a:pt x="18859" y="264584"/>
                </a:lnTo>
                <a:lnTo>
                  <a:pt x="18859" y="259904"/>
                </a:lnTo>
                <a:lnTo>
                  <a:pt x="14967" y="259904"/>
                </a:lnTo>
                <a:lnTo>
                  <a:pt x="18859" y="259904"/>
                </a:lnTo>
                <a:lnTo>
                  <a:pt x="18859" y="240081"/>
                </a:lnTo>
                <a:lnTo>
                  <a:pt x="14967" y="236501"/>
                </a:lnTo>
                <a:lnTo>
                  <a:pt x="14967" y="233198"/>
                </a:lnTo>
                <a:lnTo>
                  <a:pt x="9878" y="233198"/>
                </a:lnTo>
                <a:lnTo>
                  <a:pt x="9878" y="228517"/>
                </a:lnTo>
                <a:lnTo>
                  <a:pt x="14967" y="228517"/>
                </a:lnTo>
                <a:lnTo>
                  <a:pt x="14967" y="224938"/>
                </a:lnTo>
                <a:lnTo>
                  <a:pt x="18859" y="224938"/>
                </a:lnTo>
                <a:lnTo>
                  <a:pt x="18859" y="228517"/>
                </a:lnTo>
                <a:lnTo>
                  <a:pt x="34125" y="228517"/>
                </a:lnTo>
                <a:lnTo>
                  <a:pt x="34125" y="224938"/>
                </a:lnTo>
                <a:lnTo>
                  <a:pt x="40412" y="224938"/>
                </a:lnTo>
                <a:lnTo>
                  <a:pt x="40412" y="228517"/>
                </a:lnTo>
                <a:lnTo>
                  <a:pt x="44303" y="228517"/>
                </a:lnTo>
                <a:lnTo>
                  <a:pt x="44303" y="224938"/>
                </a:lnTo>
                <a:lnTo>
                  <a:pt x="49392" y="224938"/>
                </a:lnTo>
                <a:lnTo>
                  <a:pt x="44303" y="224938"/>
                </a:lnTo>
                <a:lnTo>
                  <a:pt x="44303" y="215577"/>
                </a:lnTo>
                <a:lnTo>
                  <a:pt x="40412" y="215577"/>
                </a:lnTo>
                <a:lnTo>
                  <a:pt x="40412" y="205115"/>
                </a:lnTo>
                <a:lnTo>
                  <a:pt x="36520" y="205115"/>
                </a:lnTo>
                <a:lnTo>
                  <a:pt x="36520" y="187769"/>
                </a:lnTo>
                <a:lnTo>
                  <a:pt x="34125" y="187769"/>
                </a:lnTo>
                <a:lnTo>
                  <a:pt x="34125" y="180611"/>
                </a:lnTo>
                <a:lnTo>
                  <a:pt x="30234" y="180611"/>
                </a:lnTo>
                <a:lnTo>
                  <a:pt x="30234" y="173728"/>
                </a:lnTo>
                <a:lnTo>
                  <a:pt x="26342" y="173728"/>
                </a:lnTo>
                <a:lnTo>
                  <a:pt x="26342" y="169047"/>
                </a:lnTo>
                <a:lnTo>
                  <a:pt x="22750" y="169047"/>
                </a:lnTo>
                <a:lnTo>
                  <a:pt x="22750" y="164367"/>
                </a:lnTo>
                <a:lnTo>
                  <a:pt x="26342" y="164367"/>
                </a:lnTo>
                <a:lnTo>
                  <a:pt x="26342" y="152803"/>
                </a:lnTo>
                <a:lnTo>
                  <a:pt x="22750" y="152803"/>
                </a:lnTo>
                <a:lnTo>
                  <a:pt x="22750" y="149224"/>
                </a:lnTo>
                <a:lnTo>
                  <a:pt x="18859" y="149224"/>
                </a:lnTo>
                <a:lnTo>
                  <a:pt x="18859" y="139863"/>
                </a:lnTo>
                <a:lnTo>
                  <a:pt x="22750" y="139863"/>
                </a:lnTo>
                <a:lnTo>
                  <a:pt x="22750" y="136284"/>
                </a:lnTo>
                <a:lnTo>
                  <a:pt x="26342" y="136284"/>
                </a:lnTo>
                <a:lnTo>
                  <a:pt x="26342" y="128300"/>
                </a:lnTo>
                <a:lnTo>
                  <a:pt x="30234" y="128300"/>
                </a:lnTo>
                <a:lnTo>
                  <a:pt x="30234" y="124721"/>
                </a:lnTo>
                <a:lnTo>
                  <a:pt x="36520" y="124721"/>
                </a:lnTo>
                <a:lnTo>
                  <a:pt x="36520" y="121141"/>
                </a:lnTo>
                <a:lnTo>
                  <a:pt x="40412" y="121141"/>
                </a:lnTo>
                <a:lnTo>
                  <a:pt x="40412" y="117838"/>
                </a:lnTo>
                <a:lnTo>
                  <a:pt x="44303" y="117838"/>
                </a:lnTo>
                <a:lnTo>
                  <a:pt x="44303" y="104897"/>
                </a:lnTo>
                <a:lnTo>
                  <a:pt x="49392" y="104897"/>
                </a:lnTo>
                <a:lnTo>
                  <a:pt x="49392" y="108477"/>
                </a:lnTo>
                <a:lnTo>
                  <a:pt x="52984" y="108477"/>
                </a:lnTo>
                <a:lnTo>
                  <a:pt x="52984" y="93334"/>
                </a:lnTo>
                <a:lnTo>
                  <a:pt x="60767" y="93334"/>
                </a:lnTo>
                <a:lnTo>
                  <a:pt x="60767" y="89755"/>
                </a:lnTo>
                <a:lnTo>
                  <a:pt x="64359" y="89755"/>
                </a:lnTo>
                <a:lnTo>
                  <a:pt x="64359" y="87277"/>
                </a:lnTo>
                <a:lnTo>
                  <a:pt x="67053" y="87277"/>
                </a:lnTo>
                <a:lnTo>
                  <a:pt x="67053" y="83973"/>
                </a:lnTo>
                <a:lnTo>
                  <a:pt x="70945" y="83973"/>
                </a:lnTo>
                <a:lnTo>
                  <a:pt x="70945" y="87277"/>
                </a:lnTo>
                <a:lnTo>
                  <a:pt x="70945" y="83973"/>
                </a:lnTo>
                <a:lnTo>
                  <a:pt x="74537" y="87277"/>
                </a:lnTo>
                <a:lnTo>
                  <a:pt x="87409" y="87277"/>
                </a:lnTo>
                <a:lnTo>
                  <a:pt x="91001" y="89755"/>
                </a:lnTo>
                <a:lnTo>
                  <a:pt x="93695" y="89755"/>
                </a:lnTo>
                <a:lnTo>
                  <a:pt x="93695" y="87277"/>
                </a:lnTo>
                <a:lnTo>
                  <a:pt x="101179" y="87277"/>
                </a:lnTo>
                <a:lnTo>
                  <a:pt x="101179" y="89755"/>
                </a:lnTo>
                <a:lnTo>
                  <a:pt x="105070" y="89755"/>
                </a:lnTo>
                <a:lnTo>
                  <a:pt x="105070" y="93334"/>
                </a:lnTo>
                <a:lnTo>
                  <a:pt x="108962" y="93334"/>
                </a:lnTo>
                <a:lnTo>
                  <a:pt x="108962" y="96638"/>
                </a:lnTo>
                <a:lnTo>
                  <a:pt x="117643" y="96638"/>
                </a:lnTo>
                <a:lnTo>
                  <a:pt x="117643" y="93334"/>
                </a:lnTo>
                <a:lnTo>
                  <a:pt x="121534" y="93334"/>
                </a:lnTo>
                <a:lnTo>
                  <a:pt x="117643" y="89755"/>
                </a:lnTo>
                <a:lnTo>
                  <a:pt x="121534" y="89755"/>
                </a:lnTo>
                <a:lnTo>
                  <a:pt x="121534" y="87277"/>
                </a:lnTo>
                <a:lnTo>
                  <a:pt x="123929" y="87277"/>
                </a:lnTo>
                <a:lnTo>
                  <a:pt x="123929" y="72134"/>
                </a:lnTo>
                <a:lnTo>
                  <a:pt x="127821" y="72134"/>
                </a:lnTo>
                <a:lnTo>
                  <a:pt x="127821" y="68830"/>
                </a:lnTo>
                <a:lnTo>
                  <a:pt x="131712" y="68830"/>
                </a:lnTo>
                <a:lnTo>
                  <a:pt x="131712" y="65251"/>
                </a:lnTo>
                <a:lnTo>
                  <a:pt x="131712" y="68830"/>
                </a:lnTo>
                <a:lnTo>
                  <a:pt x="131712" y="65251"/>
                </a:lnTo>
                <a:lnTo>
                  <a:pt x="131712" y="68830"/>
                </a:lnTo>
                <a:lnTo>
                  <a:pt x="135604" y="68830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49" name="Google Shape;1518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ALBQ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sFAA////AQAAAAAAAAAAAAAAAAAAAAAAAAAAAAAAAAAAAAAAAAAA/v7+AH9/fwDn5uYDzMzMAMDA/wB/f38AAAAAAAAAAAAAAAAAAAAAAAAAAAAhAAAAGAAAABQAAAC9LwAA5xIAAKMyAAC8FwAAEAAAACYAAAAIAAAA//////////8="/>
              </a:ext>
            </a:extLst>
          </p:cNvSpPr>
          <p:nvPr/>
        </p:nvSpPr>
        <p:spPr>
          <a:xfrm>
            <a:off x="7760335" y="3072765"/>
            <a:ext cx="471170" cy="785495"/>
          </a:xfrm>
          <a:custGeom>
            <a:avLst/>
            <a:gdLst/>
            <a:ahLst/>
            <a:cxnLst/>
            <a:rect l="0" t="0" r="471170" b="785495"/>
            <a:pathLst>
              <a:path w="471170" h="785495">
                <a:moveTo>
                  <a:pt x="135604" y="68830"/>
                </a:moveTo>
                <a:lnTo>
                  <a:pt x="139196" y="68830"/>
                </a:lnTo>
                <a:lnTo>
                  <a:pt x="139196" y="65251"/>
                </a:lnTo>
                <a:lnTo>
                  <a:pt x="148176" y="65251"/>
                </a:lnTo>
                <a:lnTo>
                  <a:pt x="148176" y="68830"/>
                </a:lnTo>
                <a:lnTo>
                  <a:pt x="148176" y="65251"/>
                </a:lnTo>
                <a:lnTo>
                  <a:pt x="149373" y="65251"/>
                </a:lnTo>
                <a:lnTo>
                  <a:pt x="149373" y="61672"/>
                </a:lnTo>
                <a:lnTo>
                  <a:pt x="148176" y="61672"/>
                </a:lnTo>
                <a:lnTo>
                  <a:pt x="148176" y="55890"/>
                </a:lnTo>
                <a:lnTo>
                  <a:pt x="144285" y="55890"/>
                </a:lnTo>
                <a:lnTo>
                  <a:pt x="148176" y="55890"/>
                </a:lnTo>
                <a:lnTo>
                  <a:pt x="148176" y="52586"/>
                </a:lnTo>
                <a:lnTo>
                  <a:pt x="149373" y="52586"/>
                </a:lnTo>
                <a:lnTo>
                  <a:pt x="149373" y="49007"/>
                </a:lnTo>
                <a:lnTo>
                  <a:pt x="148176" y="49007"/>
                </a:lnTo>
                <a:lnTo>
                  <a:pt x="149373" y="49007"/>
                </a:lnTo>
                <a:lnTo>
                  <a:pt x="149373" y="45428"/>
                </a:lnTo>
                <a:lnTo>
                  <a:pt x="148176" y="45428"/>
                </a:lnTo>
                <a:lnTo>
                  <a:pt x="148176" y="40747"/>
                </a:lnTo>
                <a:lnTo>
                  <a:pt x="144285" y="40747"/>
                </a:lnTo>
                <a:lnTo>
                  <a:pt x="148176" y="40747"/>
                </a:lnTo>
                <a:lnTo>
                  <a:pt x="148176" y="37168"/>
                </a:lnTo>
                <a:lnTo>
                  <a:pt x="144285" y="37168"/>
                </a:lnTo>
                <a:lnTo>
                  <a:pt x="148176" y="37168"/>
                </a:lnTo>
                <a:lnTo>
                  <a:pt x="148176" y="36067"/>
                </a:lnTo>
                <a:lnTo>
                  <a:pt x="149373" y="36067"/>
                </a:lnTo>
                <a:lnTo>
                  <a:pt x="149373" y="31386"/>
                </a:lnTo>
                <a:lnTo>
                  <a:pt x="154462" y="31386"/>
                </a:lnTo>
                <a:lnTo>
                  <a:pt x="154462" y="28082"/>
                </a:lnTo>
                <a:lnTo>
                  <a:pt x="149373" y="28082"/>
                </a:lnTo>
                <a:lnTo>
                  <a:pt x="149373" y="20924"/>
                </a:lnTo>
                <a:lnTo>
                  <a:pt x="154462" y="20924"/>
                </a:lnTo>
                <a:lnTo>
                  <a:pt x="154462" y="17345"/>
                </a:lnTo>
                <a:lnTo>
                  <a:pt x="158354" y="17345"/>
                </a:lnTo>
                <a:lnTo>
                  <a:pt x="158354" y="11563"/>
                </a:lnTo>
                <a:lnTo>
                  <a:pt x="161946" y="11563"/>
                </a:lnTo>
                <a:lnTo>
                  <a:pt x="161946" y="8259"/>
                </a:lnTo>
                <a:lnTo>
                  <a:pt x="169729" y="8259"/>
                </a:lnTo>
                <a:lnTo>
                  <a:pt x="169729" y="3579"/>
                </a:lnTo>
                <a:lnTo>
                  <a:pt x="183499" y="3579"/>
                </a:lnTo>
                <a:lnTo>
                  <a:pt x="183499" y="0"/>
                </a:lnTo>
                <a:lnTo>
                  <a:pt x="203854" y="0"/>
                </a:lnTo>
                <a:lnTo>
                  <a:pt x="203854" y="3579"/>
                </a:lnTo>
                <a:lnTo>
                  <a:pt x="210141" y="3579"/>
                </a:lnTo>
                <a:lnTo>
                  <a:pt x="210141" y="8259"/>
                </a:lnTo>
                <a:lnTo>
                  <a:pt x="214032" y="8259"/>
                </a:lnTo>
                <a:lnTo>
                  <a:pt x="214032" y="3579"/>
                </a:lnTo>
                <a:lnTo>
                  <a:pt x="219121" y="8259"/>
                </a:lnTo>
                <a:lnTo>
                  <a:pt x="219121" y="12940"/>
                </a:lnTo>
                <a:lnTo>
                  <a:pt x="223012" y="12940"/>
                </a:lnTo>
                <a:lnTo>
                  <a:pt x="223012" y="17345"/>
                </a:lnTo>
                <a:lnTo>
                  <a:pt x="219121" y="17345"/>
                </a:lnTo>
                <a:lnTo>
                  <a:pt x="219121" y="28082"/>
                </a:lnTo>
                <a:lnTo>
                  <a:pt x="226605" y="28082"/>
                </a:lnTo>
                <a:lnTo>
                  <a:pt x="226605" y="31386"/>
                </a:lnTo>
                <a:lnTo>
                  <a:pt x="230496" y="31386"/>
                </a:lnTo>
                <a:lnTo>
                  <a:pt x="230496" y="37168"/>
                </a:lnTo>
                <a:lnTo>
                  <a:pt x="226605" y="37168"/>
                </a:lnTo>
                <a:lnTo>
                  <a:pt x="226605" y="61672"/>
                </a:lnTo>
                <a:lnTo>
                  <a:pt x="223012" y="61672"/>
                </a:lnTo>
                <a:lnTo>
                  <a:pt x="223012" y="72134"/>
                </a:lnTo>
                <a:lnTo>
                  <a:pt x="219121" y="72134"/>
                </a:lnTo>
                <a:lnTo>
                  <a:pt x="219121" y="87552"/>
                </a:lnTo>
                <a:lnTo>
                  <a:pt x="226605" y="87552"/>
                </a:lnTo>
                <a:lnTo>
                  <a:pt x="226605" y="93334"/>
                </a:lnTo>
                <a:lnTo>
                  <a:pt x="223012" y="96638"/>
                </a:lnTo>
                <a:lnTo>
                  <a:pt x="223012" y="100217"/>
                </a:lnTo>
                <a:lnTo>
                  <a:pt x="219121" y="100217"/>
                </a:lnTo>
                <a:lnTo>
                  <a:pt x="219121" y="108477"/>
                </a:lnTo>
                <a:lnTo>
                  <a:pt x="214032" y="108477"/>
                </a:lnTo>
                <a:lnTo>
                  <a:pt x="214032" y="111780"/>
                </a:lnTo>
                <a:lnTo>
                  <a:pt x="206548" y="111780"/>
                </a:lnTo>
                <a:lnTo>
                  <a:pt x="206548" y="117838"/>
                </a:lnTo>
                <a:lnTo>
                  <a:pt x="203854" y="117838"/>
                </a:lnTo>
                <a:lnTo>
                  <a:pt x="203854" y="131604"/>
                </a:lnTo>
                <a:lnTo>
                  <a:pt x="199963" y="131604"/>
                </a:lnTo>
                <a:lnTo>
                  <a:pt x="199963" y="139863"/>
                </a:lnTo>
                <a:lnTo>
                  <a:pt x="203854" y="139863"/>
                </a:lnTo>
                <a:lnTo>
                  <a:pt x="203854" y="152803"/>
                </a:lnTo>
                <a:lnTo>
                  <a:pt x="206548" y="152803"/>
                </a:lnTo>
                <a:lnTo>
                  <a:pt x="206548" y="164367"/>
                </a:lnTo>
                <a:lnTo>
                  <a:pt x="210141" y="164367"/>
                </a:lnTo>
                <a:lnTo>
                  <a:pt x="210141" y="159687"/>
                </a:lnTo>
                <a:lnTo>
                  <a:pt x="210141" y="164367"/>
                </a:lnTo>
                <a:lnTo>
                  <a:pt x="219121" y="164367"/>
                </a:lnTo>
                <a:lnTo>
                  <a:pt x="219121" y="169047"/>
                </a:lnTo>
                <a:lnTo>
                  <a:pt x="230496" y="169047"/>
                </a:lnTo>
                <a:lnTo>
                  <a:pt x="230496" y="173728"/>
                </a:lnTo>
                <a:lnTo>
                  <a:pt x="233190" y="173728"/>
                </a:lnTo>
                <a:lnTo>
                  <a:pt x="233190" y="177032"/>
                </a:lnTo>
                <a:lnTo>
                  <a:pt x="236782" y="177032"/>
                </a:lnTo>
                <a:lnTo>
                  <a:pt x="236782" y="180611"/>
                </a:lnTo>
                <a:lnTo>
                  <a:pt x="240674" y="180611"/>
                </a:lnTo>
                <a:lnTo>
                  <a:pt x="240674" y="184190"/>
                </a:lnTo>
                <a:lnTo>
                  <a:pt x="244565" y="184190"/>
                </a:lnTo>
                <a:lnTo>
                  <a:pt x="248158" y="187783"/>
                </a:lnTo>
                <a:lnTo>
                  <a:pt x="248158" y="189972"/>
                </a:lnTo>
                <a:lnTo>
                  <a:pt x="253246" y="189972"/>
                </a:lnTo>
                <a:lnTo>
                  <a:pt x="253246" y="200434"/>
                </a:lnTo>
                <a:lnTo>
                  <a:pt x="257138" y="200434"/>
                </a:lnTo>
                <a:lnTo>
                  <a:pt x="257138" y="208694"/>
                </a:lnTo>
                <a:lnTo>
                  <a:pt x="253246" y="208694"/>
                </a:lnTo>
                <a:lnTo>
                  <a:pt x="253246" y="211998"/>
                </a:lnTo>
                <a:lnTo>
                  <a:pt x="244565" y="211998"/>
                </a:lnTo>
                <a:lnTo>
                  <a:pt x="244565" y="215577"/>
                </a:lnTo>
                <a:lnTo>
                  <a:pt x="240674" y="215577"/>
                </a:lnTo>
                <a:lnTo>
                  <a:pt x="240674" y="218055"/>
                </a:lnTo>
                <a:lnTo>
                  <a:pt x="244565" y="218055"/>
                </a:lnTo>
                <a:lnTo>
                  <a:pt x="244565" y="228517"/>
                </a:lnTo>
                <a:lnTo>
                  <a:pt x="240674" y="228517"/>
                </a:lnTo>
                <a:lnTo>
                  <a:pt x="236782" y="233198"/>
                </a:lnTo>
                <a:lnTo>
                  <a:pt x="236782" y="236501"/>
                </a:lnTo>
                <a:lnTo>
                  <a:pt x="233190" y="236501"/>
                </a:lnTo>
                <a:lnTo>
                  <a:pt x="233190" y="241182"/>
                </a:lnTo>
                <a:lnTo>
                  <a:pt x="230496" y="241182"/>
                </a:lnTo>
                <a:lnTo>
                  <a:pt x="230496" y="249442"/>
                </a:lnTo>
                <a:lnTo>
                  <a:pt x="226605" y="249442"/>
                </a:lnTo>
                <a:lnTo>
                  <a:pt x="226605" y="256325"/>
                </a:lnTo>
                <a:lnTo>
                  <a:pt x="219121" y="256325"/>
                </a:lnTo>
                <a:lnTo>
                  <a:pt x="219121" y="264584"/>
                </a:lnTo>
                <a:lnTo>
                  <a:pt x="214032" y="264584"/>
                </a:lnTo>
                <a:lnTo>
                  <a:pt x="214032" y="268164"/>
                </a:lnTo>
                <a:lnTo>
                  <a:pt x="206548" y="268164"/>
                </a:lnTo>
                <a:lnTo>
                  <a:pt x="206548" y="269265"/>
                </a:lnTo>
                <a:lnTo>
                  <a:pt x="210141" y="269265"/>
                </a:lnTo>
                <a:lnTo>
                  <a:pt x="210141" y="273945"/>
                </a:lnTo>
                <a:lnTo>
                  <a:pt x="219121" y="273945"/>
                </a:lnTo>
                <a:lnTo>
                  <a:pt x="219121" y="277525"/>
                </a:lnTo>
                <a:lnTo>
                  <a:pt x="214032" y="277525"/>
                </a:lnTo>
                <a:lnTo>
                  <a:pt x="214032" y="280828"/>
                </a:lnTo>
                <a:lnTo>
                  <a:pt x="206548" y="280828"/>
                </a:lnTo>
                <a:lnTo>
                  <a:pt x="206548" y="292667"/>
                </a:lnTo>
                <a:lnTo>
                  <a:pt x="203854" y="292667"/>
                </a:lnTo>
                <a:lnTo>
                  <a:pt x="203854" y="305332"/>
                </a:lnTo>
                <a:lnTo>
                  <a:pt x="206548" y="305332"/>
                </a:lnTo>
                <a:lnTo>
                  <a:pt x="206548" y="321576"/>
                </a:lnTo>
                <a:lnTo>
                  <a:pt x="210141" y="321576"/>
                </a:lnTo>
                <a:lnTo>
                  <a:pt x="210141" y="325155"/>
                </a:lnTo>
                <a:lnTo>
                  <a:pt x="214032" y="328735"/>
                </a:lnTo>
                <a:lnTo>
                  <a:pt x="214032" y="336719"/>
                </a:lnTo>
                <a:lnTo>
                  <a:pt x="223012" y="336719"/>
                </a:lnTo>
                <a:lnTo>
                  <a:pt x="223012" y="343877"/>
                </a:lnTo>
                <a:lnTo>
                  <a:pt x="226605" y="343877"/>
                </a:lnTo>
                <a:lnTo>
                  <a:pt x="226605" y="349659"/>
                </a:lnTo>
                <a:lnTo>
                  <a:pt x="230496" y="349659"/>
                </a:lnTo>
                <a:lnTo>
                  <a:pt x="230496" y="360121"/>
                </a:lnTo>
                <a:lnTo>
                  <a:pt x="233190" y="360121"/>
                </a:lnTo>
                <a:lnTo>
                  <a:pt x="233190" y="364802"/>
                </a:lnTo>
                <a:lnTo>
                  <a:pt x="257138" y="364802"/>
                </a:lnTo>
                <a:lnTo>
                  <a:pt x="257138" y="368381"/>
                </a:lnTo>
                <a:lnTo>
                  <a:pt x="258335" y="368381"/>
                </a:lnTo>
                <a:lnTo>
                  <a:pt x="258335" y="369482"/>
                </a:lnTo>
                <a:lnTo>
                  <a:pt x="263424" y="369482"/>
                </a:lnTo>
                <a:lnTo>
                  <a:pt x="263424" y="374163"/>
                </a:lnTo>
                <a:lnTo>
                  <a:pt x="267316" y="374163"/>
                </a:lnTo>
                <a:lnTo>
                  <a:pt x="267316" y="381046"/>
                </a:lnTo>
                <a:lnTo>
                  <a:pt x="271207" y="381046"/>
                </a:lnTo>
                <a:lnTo>
                  <a:pt x="271207" y="384625"/>
                </a:lnTo>
                <a:lnTo>
                  <a:pt x="274799" y="384625"/>
                </a:lnTo>
                <a:lnTo>
                  <a:pt x="274799" y="388204"/>
                </a:lnTo>
                <a:lnTo>
                  <a:pt x="278691" y="388204"/>
                </a:lnTo>
                <a:lnTo>
                  <a:pt x="278691" y="392885"/>
                </a:lnTo>
                <a:lnTo>
                  <a:pt x="283780" y="392885"/>
                </a:lnTo>
                <a:lnTo>
                  <a:pt x="283780" y="397565"/>
                </a:lnTo>
                <a:lnTo>
                  <a:pt x="287671" y="397565"/>
                </a:lnTo>
                <a:lnTo>
                  <a:pt x="287671" y="402246"/>
                </a:lnTo>
                <a:lnTo>
                  <a:pt x="293957" y="402246"/>
                </a:lnTo>
                <a:lnTo>
                  <a:pt x="293957" y="412708"/>
                </a:lnTo>
                <a:lnTo>
                  <a:pt x="297550" y="412708"/>
                </a:lnTo>
                <a:lnTo>
                  <a:pt x="297550" y="419591"/>
                </a:lnTo>
                <a:lnTo>
                  <a:pt x="301441" y="419591"/>
                </a:lnTo>
                <a:lnTo>
                  <a:pt x="301441" y="421794"/>
                </a:lnTo>
                <a:lnTo>
                  <a:pt x="305333" y="421794"/>
                </a:lnTo>
                <a:lnTo>
                  <a:pt x="305333" y="433632"/>
                </a:lnTo>
                <a:lnTo>
                  <a:pt x="309224" y="433632"/>
                </a:lnTo>
                <a:lnTo>
                  <a:pt x="309224" y="437212"/>
                </a:lnTo>
                <a:lnTo>
                  <a:pt x="309224" y="433632"/>
                </a:lnTo>
                <a:lnTo>
                  <a:pt x="309224" y="437212"/>
                </a:lnTo>
                <a:lnTo>
                  <a:pt x="312816" y="437212"/>
                </a:lnTo>
                <a:lnTo>
                  <a:pt x="312816" y="440515"/>
                </a:lnTo>
                <a:lnTo>
                  <a:pt x="315510" y="440515"/>
                </a:lnTo>
                <a:lnTo>
                  <a:pt x="315510" y="437212"/>
                </a:lnTo>
                <a:lnTo>
                  <a:pt x="315510" y="440515"/>
                </a:lnTo>
                <a:lnTo>
                  <a:pt x="319102" y="440515"/>
                </a:lnTo>
                <a:lnTo>
                  <a:pt x="319102" y="446297"/>
                </a:lnTo>
                <a:lnTo>
                  <a:pt x="322994" y="444095"/>
                </a:lnTo>
                <a:lnTo>
                  <a:pt x="328083" y="444095"/>
                </a:lnTo>
                <a:lnTo>
                  <a:pt x="331974" y="446297"/>
                </a:lnTo>
                <a:lnTo>
                  <a:pt x="331974" y="449876"/>
                </a:lnTo>
                <a:lnTo>
                  <a:pt x="335566" y="449876"/>
                </a:lnTo>
                <a:lnTo>
                  <a:pt x="335566" y="453456"/>
                </a:lnTo>
                <a:lnTo>
                  <a:pt x="339458" y="453456"/>
                </a:lnTo>
                <a:lnTo>
                  <a:pt x="339458" y="461440"/>
                </a:lnTo>
                <a:lnTo>
                  <a:pt x="342152" y="461440"/>
                </a:lnTo>
                <a:lnTo>
                  <a:pt x="342152" y="456759"/>
                </a:lnTo>
                <a:lnTo>
                  <a:pt x="342152" y="461440"/>
                </a:lnTo>
                <a:lnTo>
                  <a:pt x="345744" y="461440"/>
                </a:lnTo>
                <a:lnTo>
                  <a:pt x="345744" y="465019"/>
                </a:lnTo>
                <a:lnTo>
                  <a:pt x="349636" y="465019"/>
                </a:lnTo>
                <a:lnTo>
                  <a:pt x="349636" y="468598"/>
                </a:lnTo>
                <a:lnTo>
                  <a:pt x="353527" y="468598"/>
                </a:lnTo>
                <a:lnTo>
                  <a:pt x="353527" y="474380"/>
                </a:lnTo>
                <a:lnTo>
                  <a:pt x="358616" y="474380"/>
                </a:lnTo>
                <a:lnTo>
                  <a:pt x="358616" y="477959"/>
                </a:lnTo>
                <a:lnTo>
                  <a:pt x="362208" y="477959"/>
                </a:lnTo>
                <a:lnTo>
                  <a:pt x="358616" y="477959"/>
                </a:lnTo>
                <a:lnTo>
                  <a:pt x="358616" y="481263"/>
                </a:lnTo>
                <a:lnTo>
                  <a:pt x="362208" y="481263"/>
                </a:lnTo>
                <a:lnTo>
                  <a:pt x="358616" y="481263"/>
                </a:lnTo>
                <a:lnTo>
                  <a:pt x="362208" y="481263"/>
                </a:lnTo>
                <a:lnTo>
                  <a:pt x="362208" y="484842"/>
                </a:lnTo>
                <a:lnTo>
                  <a:pt x="358616" y="484842"/>
                </a:lnTo>
                <a:lnTo>
                  <a:pt x="362208" y="484842"/>
                </a:lnTo>
                <a:lnTo>
                  <a:pt x="362208" y="488422"/>
                </a:lnTo>
                <a:lnTo>
                  <a:pt x="366100" y="488422"/>
                </a:lnTo>
                <a:lnTo>
                  <a:pt x="366100" y="497783"/>
                </a:lnTo>
                <a:lnTo>
                  <a:pt x="369991" y="497783"/>
                </a:lnTo>
                <a:lnTo>
                  <a:pt x="369991" y="509346"/>
                </a:lnTo>
                <a:lnTo>
                  <a:pt x="376277" y="509346"/>
                </a:lnTo>
                <a:lnTo>
                  <a:pt x="376277" y="512925"/>
                </a:lnTo>
                <a:lnTo>
                  <a:pt x="380169" y="512925"/>
                </a:lnTo>
                <a:lnTo>
                  <a:pt x="380169" y="516229"/>
                </a:lnTo>
                <a:lnTo>
                  <a:pt x="380169" y="512925"/>
                </a:lnTo>
                <a:lnTo>
                  <a:pt x="380169" y="516229"/>
                </a:lnTo>
                <a:lnTo>
                  <a:pt x="383761" y="516229"/>
                </a:lnTo>
                <a:lnTo>
                  <a:pt x="383761" y="522286"/>
                </a:lnTo>
                <a:lnTo>
                  <a:pt x="387653" y="522286"/>
                </a:lnTo>
                <a:lnTo>
                  <a:pt x="387653" y="537429"/>
                </a:lnTo>
                <a:lnTo>
                  <a:pt x="392741" y="537429"/>
                </a:lnTo>
                <a:lnTo>
                  <a:pt x="392741" y="550094"/>
                </a:lnTo>
                <a:lnTo>
                  <a:pt x="396633" y="550094"/>
                </a:lnTo>
                <a:lnTo>
                  <a:pt x="392741" y="550094"/>
                </a:lnTo>
                <a:lnTo>
                  <a:pt x="392741" y="557252"/>
                </a:lnTo>
                <a:lnTo>
                  <a:pt x="387653" y="557252"/>
                </a:lnTo>
                <a:lnTo>
                  <a:pt x="396633" y="557252"/>
                </a:lnTo>
                <a:lnTo>
                  <a:pt x="396633" y="561657"/>
                </a:lnTo>
                <a:lnTo>
                  <a:pt x="397830" y="561657"/>
                </a:lnTo>
                <a:lnTo>
                  <a:pt x="396633" y="565237"/>
                </a:lnTo>
                <a:lnTo>
                  <a:pt x="397830" y="565237"/>
                </a:lnTo>
                <a:lnTo>
                  <a:pt x="397830" y="568816"/>
                </a:lnTo>
                <a:lnTo>
                  <a:pt x="396633" y="568816"/>
                </a:lnTo>
                <a:lnTo>
                  <a:pt x="397830" y="568816"/>
                </a:lnTo>
                <a:lnTo>
                  <a:pt x="397830" y="574597"/>
                </a:lnTo>
                <a:lnTo>
                  <a:pt x="396633" y="574597"/>
                </a:lnTo>
                <a:lnTo>
                  <a:pt x="396633" y="578177"/>
                </a:lnTo>
                <a:lnTo>
                  <a:pt x="397830" y="578177"/>
                </a:lnTo>
                <a:lnTo>
                  <a:pt x="397830" y="588639"/>
                </a:lnTo>
                <a:lnTo>
                  <a:pt x="402919" y="588639"/>
                </a:lnTo>
                <a:lnTo>
                  <a:pt x="397830" y="588639"/>
                </a:lnTo>
                <a:lnTo>
                  <a:pt x="397830" y="593319"/>
                </a:lnTo>
                <a:lnTo>
                  <a:pt x="396633" y="593319"/>
                </a:lnTo>
                <a:lnTo>
                  <a:pt x="397830" y="593319"/>
                </a:lnTo>
                <a:lnTo>
                  <a:pt x="397830" y="596623"/>
                </a:lnTo>
                <a:lnTo>
                  <a:pt x="402919" y="596623"/>
                </a:lnTo>
                <a:lnTo>
                  <a:pt x="402919" y="602680"/>
                </a:lnTo>
                <a:lnTo>
                  <a:pt x="406511" y="602680"/>
                </a:lnTo>
                <a:lnTo>
                  <a:pt x="406511" y="609563"/>
                </a:lnTo>
                <a:lnTo>
                  <a:pt x="410403" y="609563"/>
                </a:lnTo>
                <a:lnTo>
                  <a:pt x="410403" y="613143"/>
                </a:lnTo>
                <a:lnTo>
                  <a:pt x="414294" y="613143"/>
                </a:lnTo>
                <a:lnTo>
                  <a:pt x="410403" y="613143"/>
                </a:lnTo>
                <a:lnTo>
                  <a:pt x="410403" y="616447"/>
                </a:lnTo>
                <a:lnTo>
                  <a:pt x="414294" y="616447"/>
                </a:lnTo>
                <a:lnTo>
                  <a:pt x="414294" y="621127"/>
                </a:lnTo>
                <a:lnTo>
                  <a:pt x="418186" y="621127"/>
                </a:lnTo>
                <a:lnTo>
                  <a:pt x="418186" y="634067"/>
                </a:lnTo>
                <a:lnTo>
                  <a:pt x="423275" y="634067"/>
                </a:lnTo>
                <a:lnTo>
                  <a:pt x="423275" y="637646"/>
                </a:lnTo>
                <a:lnTo>
                  <a:pt x="426867" y="637646"/>
                </a:lnTo>
                <a:lnTo>
                  <a:pt x="426867" y="640950"/>
                </a:lnTo>
                <a:lnTo>
                  <a:pt x="428064" y="640950"/>
                </a:lnTo>
                <a:lnTo>
                  <a:pt x="428064" y="650311"/>
                </a:lnTo>
                <a:lnTo>
                  <a:pt x="433153" y="650311"/>
                </a:lnTo>
                <a:lnTo>
                  <a:pt x="433153" y="653890"/>
                </a:lnTo>
                <a:lnTo>
                  <a:pt x="433153" y="650311"/>
                </a:lnTo>
                <a:lnTo>
                  <a:pt x="437045" y="650311"/>
                </a:lnTo>
                <a:lnTo>
                  <a:pt x="437045" y="653890"/>
                </a:lnTo>
                <a:lnTo>
                  <a:pt x="440936" y="653890"/>
                </a:lnTo>
                <a:lnTo>
                  <a:pt x="437045" y="653890"/>
                </a:lnTo>
                <a:lnTo>
                  <a:pt x="437045" y="669033"/>
                </a:lnTo>
                <a:lnTo>
                  <a:pt x="444528" y="669033"/>
                </a:lnTo>
                <a:lnTo>
                  <a:pt x="440936" y="669033"/>
                </a:lnTo>
                <a:lnTo>
                  <a:pt x="444528" y="669033"/>
                </a:lnTo>
                <a:lnTo>
                  <a:pt x="444528" y="685277"/>
                </a:lnTo>
                <a:lnTo>
                  <a:pt x="448420" y="685277"/>
                </a:lnTo>
                <a:lnTo>
                  <a:pt x="448420" y="693537"/>
                </a:lnTo>
                <a:lnTo>
                  <a:pt x="452311" y="693537"/>
                </a:lnTo>
                <a:lnTo>
                  <a:pt x="452311" y="697116"/>
                </a:lnTo>
                <a:lnTo>
                  <a:pt x="454706" y="697116"/>
                </a:lnTo>
                <a:lnTo>
                  <a:pt x="454706" y="700420"/>
                </a:lnTo>
                <a:lnTo>
                  <a:pt x="458597" y="700420"/>
                </a:lnTo>
                <a:lnTo>
                  <a:pt x="458597" y="702898"/>
                </a:lnTo>
                <a:lnTo>
                  <a:pt x="462489" y="702898"/>
                </a:lnTo>
                <a:lnTo>
                  <a:pt x="462489" y="706202"/>
                </a:lnTo>
                <a:lnTo>
                  <a:pt x="467578" y="706202"/>
                </a:lnTo>
                <a:lnTo>
                  <a:pt x="467578" y="713360"/>
                </a:lnTo>
                <a:lnTo>
                  <a:pt x="471170" y="713360"/>
                </a:lnTo>
                <a:lnTo>
                  <a:pt x="467578" y="713360"/>
                </a:lnTo>
                <a:lnTo>
                  <a:pt x="467578" y="716664"/>
                </a:lnTo>
                <a:lnTo>
                  <a:pt x="458597" y="716664"/>
                </a:lnTo>
                <a:lnTo>
                  <a:pt x="458597" y="721344"/>
                </a:lnTo>
                <a:lnTo>
                  <a:pt x="452311" y="721344"/>
                </a:lnTo>
                <a:lnTo>
                  <a:pt x="448420" y="724924"/>
                </a:lnTo>
                <a:lnTo>
                  <a:pt x="440936" y="724924"/>
                </a:lnTo>
                <a:lnTo>
                  <a:pt x="440936" y="728503"/>
                </a:lnTo>
                <a:lnTo>
                  <a:pt x="437045" y="728503"/>
                </a:lnTo>
                <a:lnTo>
                  <a:pt x="437045" y="741168"/>
                </a:lnTo>
                <a:lnTo>
                  <a:pt x="433153" y="741168"/>
                </a:lnTo>
                <a:lnTo>
                  <a:pt x="433153" y="744747"/>
                </a:lnTo>
                <a:lnTo>
                  <a:pt x="423275" y="744747"/>
                </a:lnTo>
                <a:lnTo>
                  <a:pt x="423275" y="754108"/>
                </a:lnTo>
                <a:lnTo>
                  <a:pt x="414294" y="754108"/>
                </a:lnTo>
                <a:lnTo>
                  <a:pt x="414294" y="758788"/>
                </a:lnTo>
                <a:lnTo>
                  <a:pt x="418186" y="758788"/>
                </a:lnTo>
                <a:lnTo>
                  <a:pt x="418186" y="762367"/>
                </a:lnTo>
                <a:lnTo>
                  <a:pt x="410403" y="762367"/>
                </a:lnTo>
                <a:lnTo>
                  <a:pt x="410403" y="758788"/>
                </a:lnTo>
                <a:lnTo>
                  <a:pt x="410403" y="765671"/>
                </a:lnTo>
                <a:lnTo>
                  <a:pt x="406511" y="765671"/>
                </a:lnTo>
                <a:lnTo>
                  <a:pt x="406511" y="762367"/>
                </a:lnTo>
                <a:lnTo>
                  <a:pt x="406511" y="765671"/>
                </a:lnTo>
                <a:lnTo>
                  <a:pt x="392741" y="765671"/>
                </a:lnTo>
                <a:lnTo>
                  <a:pt x="392741" y="769250"/>
                </a:lnTo>
                <a:lnTo>
                  <a:pt x="392741" y="765671"/>
                </a:lnTo>
                <a:lnTo>
                  <a:pt x="383761" y="765671"/>
                </a:lnTo>
                <a:lnTo>
                  <a:pt x="383761" y="769250"/>
                </a:lnTo>
                <a:lnTo>
                  <a:pt x="376277" y="769250"/>
                </a:lnTo>
                <a:lnTo>
                  <a:pt x="376277" y="772830"/>
                </a:lnTo>
                <a:lnTo>
                  <a:pt x="376277" y="769250"/>
                </a:lnTo>
                <a:lnTo>
                  <a:pt x="372386" y="769250"/>
                </a:lnTo>
                <a:lnTo>
                  <a:pt x="372386" y="762367"/>
                </a:lnTo>
                <a:lnTo>
                  <a:pt x="369991" y="762367"/>
                </a:lnTo>
                <a:lnTo>
                  <a:pt x="369991" y="758788"/>
                </a:lnTo>
                <a:lnTo>
                  <a:pt x="366100" y="758788"/>
                </a:lnTo>
                <a:lnTo>
                  <a:pt x="366100" y="762367"/>
                </a:lnTo>
                <a:lnTo>
                  <a:pt x="366100" y="758788"/>
                </a:lnTo>
                <a:lnTo>
                  <a:pt x="366100" y="762367"/>
                </a:lnTo>
                <a:lnTo>
                  <a:pt x="362208" y="762367"/>
                </a:lnTo>
                <a:lnTo>
                  <a:pt x="362208" y="769250"/>
                </a:lnTo>
                <a:lnTo>
                  <a:pt x="353527" y="769250"/>
                </a:lnTo>
                <a:lnTo>
                  <a:pt x="353527" y="776134"/>
                </a:lnTo>
                <a:lnTo>
                  <a:pt x="345744" y="776134"/>
                </a:lnTo>
                <a:lnTo>
                  <a:pt x="345744" y="778611"/>
                </a:lnTo>
                <a:lnTo>
                  <a:pt x="339458" y="778611"/>
                </a:lnTo>
                <a:lnTo>
                  <a:pt x="339458" y="782191"/>
                </a:lnTo>
                <a:lnTo>
                  <a:pt x="342152" y="782191"/>
                </a:lnTo>
                <a:lnTo>
                  <a:pt x="339458" y="782191"/>
                </a:lnTo>
                <a:lnTo>
                  <a:pt x="339458" y="785495"/>
                </a:lnTo>
                <a:lnTo>
                  <a:pt x="342152" y="785495"/>
                </a:lnTo>
                <a:lnTo>
                  <a:pt x="322994" y="785495"/>
                </a:lnTo>
                <a:lnTo>
                  <a:pt x="322994" y="776134"/>
                </a:lnTo>
                <a:lnTo>
                  <a:pt x="319102" y="776134"/>
                </a:lnTo>
                <a:lnTo>
                  <a:pt x="319102" y="772830"/>
                </a:lnTo>
                <a:lnTo>
                  <a:pt x="309224" y="772830"/>
                </a:lnTo>
                <a:lnTo>
                  <a:pt x="309224" y="769250"/>
                </a:lnTo>
                <a:lnTo>
                  <a:pt x="305333" y="769250"/>
                </a:lnTo>
                <a:lnTo>
                  <a:pt x="305333" y="765671"/>
                </a:lnTo>
                <a:lnTo>
                  <a:pt x="301441" y="765671"/>
                </a:lnTo>
                <a:lnTo>
                  <a:pt x="301441" y="758788"/>
                </a:lnTo>
                <a:lnTo>
                  <a:pt x="297550" y="758788"/>
                </a:lnTo>
                <a:lnTo>
                  <a:pt x="297550" y="754108"/>
                </a:lnTo>
                <a:lnTo>
                  <a:pt x="293957" y="754108"/>
                </a:lnTo>
                <a:lnTo>
                  <a:pt x="297550" y="754108"/>
                </a:lnTo>
                <a:lnTo>
                  <a:pt x="297550" y="744747"/>
                </a:lnTo>
                <a:lnTo>
                  <a:pt x="301441" y="744747"/>
                </a:lnTo>
                <a:lnTo>
                  <a:pt x="301441" y="728503"/>
                </a:lnTo>
                <a:lnTo>
                  <a:pt x="305333" y="728503"/>
                </a:lnTo>
                <a:lnTo>
                  <a:pt x="305333" y="724924"/>
                </a:lnTo>
                <a:lnTo>
                  <a:pt x="309224" y="724924"/>
                </a:lnTo>
                <a:lnTo>
                  <a:pt x="309224" y="721344"/>
                </a:lnTo>
                <a:lnTo>
                  <a:pt x="288869" y="721344"/>
                </a:lnTo>
                <a:lnTo>
                  <a:pt x="288869" y="716664"/>
                </a:lnTo>
                <a:lnTo>
                  <a:pt x="287671" y="716664"/>
                </a:lnTo>
                <a:lnTo>
                  <a:pt x="287671" y="721344"/>
                </a:lnTo>
                <a:lnTo>
                  <a:pt x="278691" y="721344"/>
                </a:lnTo>
                <a:lnTo>
                  <a:pt x="278691" y="724924"/>
                </a:lnTo>
                <a:lnTo>
                  <a:pt x="274799" y="724924"/>
                </a:lnTo>
                <a:lnTo>
                  <a:pt x="274799" y="730705"/>
                </a:lnTo>
                <a:lnTo>
                  <a:pt x="271207" y="730705"/>
                </a:lnTo>
                <a:lnTo>
                  <a:pt x="267316" y="734285"/>
                </a:lnTo>
                <a:lnTo>
                  <a:pt x="263424" y="737864"/>
                </a:lnTo>
                <a:lnTo>
                  <a:pt x="263424" y="734285"/>
                </a:lnTo>
                <a:lnTo>
                  <a:pt x="258335" y="737864"/>
                </a:lnTo>
                <a:lnTo>
                  <a:pt x="257138" y="737864"/>
                </a:lnTo>
                <a:lnTo>
                  <a:pt x="257138" y="734285"/>
                </a:lnTo>
                <a:lnTo>
                  <a:pt x="226605" y="734285"/>
                </a:lnTo>
                <a:lnTo>
                  <a:pt x="223012" y="730692"/>
                </a:lnTo>
                <a:lnTo>
                  <a:pt x="223012" y="728503"/>
                </a:lnTo>
                <a:lnTo>
                  <a:pt x="226605" y="724910"/>
                </a:lnTo>
                <a:lnTo>
                  <a:pt x="226605" y="706202"/>
                </a:lnTo>
                <a:lnTo>
                  <a:pt x="223012" y="706202"/>
                </a:lnTo>
                <a:lnTo>
                  <a:pt x="223012" y="702898"/>
                </a:lnTo>
                <a:lnTo>
                  <a:pt x="219121" y="702898"/>
                </a:lnTo>
                <a:lnTo>
                  <a:pt x="219121" y="700420"/>
                </a:lnTo>
                <a:lnTo>
                  <a:pt x="214032" y="700420"/>
                </a:lnTo>
                <a:lnTo>
                  <a:pt x="214032" y="697116"/>
                </a:lnTo>
                <a:lnTo>
                  <a:pt x="210141" y="697116"/>
                </a:lnTo>
                <a:lnTo>
                  <a:pt x="214032" y="697116"/>
                </a:lnTo>
                <a:lnTo>
                  <a:pt x="210141" y="697116"/>
                </a:lnTo>
                <a:lnTo>
                  <a:pt x="210141" y="700420"/>
                </a:lnTo>
                <a:lnTo>
                  <a:pt x="203854" y="700420"/>
                </a:lnTo>
                <a:lnTo>
                  <a:pt x="199963" y="702898"/>
                </a:lnTo>
                <a:lnTo>
                  <a:pt x="196371" y="702898"/>
                </a:lnTo>
                <a:lnTo>
                  <a:pt x="196371" y="700420"/>
                </a:lnTo>
                <a:lnTo>
                  <a:pt x="188588" y="700420"/>
                </a:lnTo>
                <a:lnTo>
                  <a:pt x="188588" y="702898"/>
                </a:lnTo>
                <a:lnTo>
                  <a:pt x="183499" y="702898"/>
                </a:lnTo>
                <a:lnTo>
                  <a:pt x="183499" y="697116"/>
                </a:lnTo>
                <a:lnTo>
                  <a:pt x="179907" y="697116"/>
                </a:lnTo>
                <a:lnTo>
                  <a:pt x="179907" y="702898"/>
                </a:lnTo>
                <a:lnTo>
                  <a:pt x="173620" y="702898"/>
                </a:lnTo>
                <a:lnTo>
                  <a:pt x="173620" y="706202"/>
                </a:lnTo>
                <a:lnTo>
                  <a:pt x="169729" y="706202"/>
                </a:lnTo>
                <a:lnTo>
                  <a:pt x="169729" y="709781"/>
                </a:lnTo>
                <a:lnTo>
                  <a:pt x="165837" y="709781"/>
                </a:lnTo>
                <a:lnTo>
                  <a:pt x="165837" y="713360"/>
                </a:lnTo>
                <a:lnTo>
                  <a:pt x="161946" y="713360"/>
                </a:lnTo>
                <a:lnTo>
                  <a:pt x="158354" y="716664"/>
                </a:lnTo>
                <a:lnTo>
                  <a:pt x="158354" y="721344"/>
                </a:lnTo>
                <a:lnTo>
                  <a:pt x="161946" y="721344"/>
                </a:lnTo>
                <a:lnTo>
                  <a:pt x="165837" y="724924"/>
                </a:lnTo>
                <a:lnTo>
                  <a:pt x="165837" y="730705"/>
                </a:lnTo>
                <a:lnTo>
                  <a:pt x="158354" y="730705"/>
                </a:lnTo>
                <a:lnTo>
                  <a:pt x="154462" y="734285"/>
                </a:lnTo>
                <a:lnTo>
                  <a:pt x="149373" y="734285"/>
                </a:lnTo>
                <a:lnTo>
                  <a:pt x="149373" y="737864"/>
                </a:lnTo>
                <a:lnTo>
                  <a:pt x="148176" y="737864"/>
                </a:lnTo>
                <a:lnTo>
                  <a:pt x="148176" y="741168"/>
                </a:lnTo>
                <a:lnTo>
                  <a:pt x="144285" y="741168"/>
                </a:lnTo>
                <a:lnTo>
                  <a:pt x="144285" y="758788"/>
                </a:lnTo>
                <a:lnTo>
                  <a:pt x="139196" y="758788"/>
                </a:lnTo>
                <a:lnTo>
                  <a:pt x="139196" y="762367"/>
                </a:lnTo>
                <a:lnTo>
                  <a:pt x="135604" y="762367"/>
                </a:lnTo>
                <a:lnTo>
                  <a:pt x="131712" y="765671"/>
                </a:lnTo>
                <a:lnTo>
                  <a:pt x="131712" y="762367"/>
                </a:lnTo>
                <a:lnTo>
                  <a:pt x="127821" y="762367"/>
                </a:lnTo>
                <a:lnTo>
                  <a:pt x="127821" y="765671"/>
                </a:lnTo>
                <a:lnTo>
                  <a:pt x="127821" y="762367"/>
                </a:lnTo>
                <a:lnTo>
                  <a:pt x="123929" y="762367"/>
                </a:lnTo>
                <a:lnTo>
                  <a:pt x="123929" y="758788"/>
                </a:lnTo>
                <a:lnTo>
                  <a:pt x="121534" y="754108"/>
                </a:lnTo>
                <a:lnTo>
                  <a:pt x="117643" y="754108"/>
                </a:lnTo>
                <a:lnTo>
                  <a:pt x="117643" y="749427"/>
                </a:lnTo>
                <a:lnTo>
                  <a:pt x="114051" y="744747"/>
                </a:lnTo>
                <a:lnTo>
                  <a:pt x="117643" y="744747"/>
                </a:lnTo>
                <a:lnTo>
                  <a:pt x="117643" y="737864"/>
                </a:lnTo>
                <a:lnTo>
                  <a:pt x="114051" y="737864"/>
                </a:lnTo>
                <a:lnTo>
                  <a:pt x="108962" y="734285"/>
                </a:lnTo>
                <a:lnTo>
                  <a:pt x="108962" y="728503"/>
                </a:lnTo>
                <a:lnTo>
                  <a:pt x="105070" y="728503"/>
                </a:lnTo>
                <a:lnTo>
                  <a:pt x="105070" y="716664"/>
                </a:lnTo>
                <a:lnTo>
                  <a:pt x="108962" y="716664"/>
                </a:lnTo>
                <a:lnTo>
                  <a:pt x="97587" y="709781"/>
                </a:lnTo>
                <a:lnTo>
                  <a:pt x="91001" y="709781"/>
                </a:lnTo>
                <a:lnTo>
                  <a:pt x="91001" y="706202"/>
                </a:lnTo>
                <a:lnTo>
                  <a:pt x="83517" y="706202"/>
                </a:lnTo>
                <a:lnTo>
                  <a:pt x="83517" y="702898"/>
                </a:lnTo>
                <a:lnTo>
                  <a:pt x="79626" y="702898"/>
                </a:lnTo>
                <a:lnTo>
                  <a:pt x="79626" y="700420"/>
                </a:lnTo>
                <a:lnTo>
                  <a:pt x="74537" y="700420"/>
                </a:lnTo>
                <a:lnTo>
                  <a:pt x="74537" y="693537"/>
                </a:lnTo>
                <a:lnTo>
                  <a:pt x="67053" y="693537"/>
                </a:lnTo>
                <a:lnTo>
                  <a:pt x="67053" y="697116"/>
                </a:lnTo>
                <a:lnTo>
                  <a:pt x="56876" y="697116"/>
                </a:lnTo>
                <a:lnTo>
                  <a:pt x="56876" y="693537"/>
                </a:lnTo>
                <a:lnTo>
                  <a:pt x="52984" y="693537"/>
                </a:lnTo>
                <a:lnTo>
                  <a:pt x="52984" y="689958"/>
                </a:lnTo>
                <a:lnTo>
                  <a:pt x="49392" y="689958"/>
                </a:lnTo>
                <a:lnTo>
                  <a:pt x="49392" y="685277"/>
                </a:lnTo>
                <a:lnTo>
                  <a:pt x="40412" y="685277"/>
                </a:lnTo>
                <a:lnTo>
                  <a:pt x="40412" y="689958"/>
                </a:lnTo>
                <a:lnTo>
                  <a:pt x="36520" y="689958"/>
                </a:lnTo>
                <a:lnTo>
                  <a:pt x="36520" y="685277"/>
                </a:lnTo>
                <a:lnTo>
                  <a:pt x="36520" y="689958"/>
                </a:lnTo>
                <a:lnTo>
                  <a:pt x="34125" y="689958"/>
                </a:lnTo>
                <a:lnTo>
                  <a:pt x="34125" y="685277"/>
                </a:lnTo>
                <a:lnTo>
                  <a:pt x="30234" y="685277"/>
                </a:lnTo>
                <a:lnTo>
                  <a:pt x="30234" y="681698"/>
                </a:lnTo>
                <a:lnTo>
                  <a:pt x="26342" y="681698"/>
                </a:lnTo>
                <a:lnTo>
                  <a:pt x="26342" y="678394"/>
                </a:lnTo>
                <a:lnTo>
                  <a:pt x="34125" y="678394"/>
                </a:lnTo>
                <a:lnTo>
                  <a:pt x="34125" y="675916"/>
                </a:lnTo>
                <a:lnTo>
                  <a:pt x="36520" y="675916"/>
                </a:lnTo>
                <a:lnTo>
                  <a:pt x="36520" y="672612"/>
                </a:lnTo>
                <a:lnTo>
                  <a:pt x="40412" y="672612"/>
                </a:lnTo>
                <a:lnTo>
                  <a:pt x="36520" y="672612"/>
                </a:lnTo>
                <a:lnTo>
                  <a:pt x="40412" y="672612"/>
                </a:lnTo>
                <a:lnTo>
                  <a:pt x="40412" y="669033"/>
                </a:lnTo>
                <a:lnTo>
                  <a:pt x="52984" y="669033"/>
                </a:lnTo>
                <a:lnTo>
                  <a:pt x="52984" y="662150"/>
                </a:lnTo>
                <a:lnTo>
                  <a:pt x="49392" y="662150"/>
                </a:lnTo>
                <a:lnTo>
                  <a:pt x="49392" y="657470"/>
                </a:lnTo>
                <a:lnTo>
                  <a:pt x="52984" y="653878"/>
                </a:lnTo>
                <a:lnTo>
                  <a:pt x="49392" y="653878"/>
                </a:lnTo>
                <a:lnTo>
                  <a:pt x="49392" y="650311"/>
                </a:lnTo>
                <a:lnTo>
                  <a:pt x="52984" y="650311"/>
                </a:lnTo>
                <a:lnTo>
                  <a:pt x="52984" y="648109"/>
                </a:lnTo>
                <a:lnTo>
                  <a:pt x="56876" y="648109"/>
                </a:lnTo>
                <a:lnTo>
                  <a:pt x="52984" y="648109"/>
                </a:lnTo>
                <a:lnTo>
                  <a:pt x="52984" y="644529"/>
                </a:lnTo>
                <a:lnTo>
                  <a:pt x="49392" y="644529"/>
                </a:lnTo>
                <a:lnTo>
                  <a:pt x="49392" y="637646"/>
                </a:lnTo>
                <a:lnTo>
                  <a:pt x="40412" y="637646"/>
                </a:lnTo>
                <a:lnTo>
                  <a:pt x="40412" y="630488"/>
                </a:lnTo>
                <a:lnTo>
                  <a:pt x="44303" y="630488"/>
                </a:lnTo>
                <a:lnTo>
                  <a:pt x="40412" y="630488"/>
                </a:lnTo>
                <a:lnTo>
                  <a:pt x="40412" y="624706"/>
                </a:lnTo>
                <a:lnTo>
                  <a:pt x="36520" y="621127"/>
                </a:lnTo>
                <a:lnTo>
                  <a:pt x="34125" y="621127"/>
                </a:lnTo>
                <a:lnTo>
                  <a:pt x="34125" y="605984"/>
                </a:lnTo>
                <a:lnTo>
                  <a:pt x="36520" y="605984"/>
                </a:lnTo>
                <a:lnTo>
                  <a:pt x="36520" y="602680"/>
                </a:lnTo>
                <a:lnTo>
                  <a:pt x="40412" y="602680"/>
                </a:lnTo>
                <a:lnTo>
                  <a:pt x="40412" y="600202"/>
                </a:lnTo>
                <a:lnTo>
                  <a:pt x="44303" y="600202"/>
                </a:lnTo>
                <a:lnTo>
                  <a:pt x="40412" y="600202"/>
                </a:lnTo>
                <a:lnTo>
                  <a:pt x="40412" y="574597"/>
                </a:lnTo>
                <a:lnTo>
                  <a:pt x="36520" y="574597"/>
                </a:lnTo>
                <a:lnTo>
                  <a:pt x="40412" y="572395"/>
                </a:lnTo>
                <a:lnTo>
                  <a:pt x="40412" y="568816"/>
                </a:lnTo>
                <a:lnTo>
                  <a:pt x="49392" y="568816"/>
                </a:lnTo>
                <a:lnTo>
                  <a:pt x="49392" y="565237"/>
                </a:lnTo>
                <a:lnTo>
                  <a:pt x="52984" y="565237"/>
                </a:lnTo>
                <a:lnTo>
                  <a:pt x="52984" y="561657"/>
                </a:lnTo>
                <a:lnTo>
                  <a:pt x="56876" y="565237"/>
                </a:lnTo>
                <a:lnTo>
                  <a:pt x="56876" y="561657"/>
                </a:lnTo>
                <a:lnTo>
                  <a:pt x="56876" y="565237"/>
                </a:lnTo>
                <a:lnTo>
                  <a:pt x="60767" y="565237"/>
                </a:lnTo>
                <a:lnTo>
                  <a:pt x="60767" y="561657"/>
                </a:lnTo>
                <a:lnTo>
                  <a:pt x="64359" y="561657"/>
                </a:lnTo>
                <a:lnTo>
                  <a:pt x="64359" y="557252"/>
                </a:lnTo>
                <a:lnTo>
                  <a:pt x="67053" y="557252"/>
                </a:lnTo>
                <a:lnTo>
                  <a:pt x="67053" y="550094"/>
                </a:lnTo>
                <a:lnTo>
                  <a:pt x="74537" y="550094"/>
                </a:lnTo>
                <a:lnTo>
                  <a:pt x="74537" y="547891"/>
                </a:lnTo>
                <a:lnTo>
                  <a:pt x="83517" y="547891"/>
                </a:lnTo>
                <a:lnTo>
                  <a:pt x="83517" y="544312"/>
                </a:lnTo>
                <a:lnTo>
                  <a:pt x="91001" y="544312"/>
                </a:lnTo>
                <a:lnTo>
                  <a:pt x="91001" y="537429"/>
                </a:lnTo>
                <a:lnTo>
                  <a:pt x="87409" y="537429"/>
                </a:lnTo>
                <a:lnTo>
                  <a:pt x="87409" y="522286"/>
                </a:lnTo>
                <a:lnTo>
                  <a:pt x="74537" y="522286"/>
                </a:lnTo>
                <a:lnTo>
                  <a:pt x="74537" y="525590"/>
                </a:lnTo>
                <a:lnTo>
                  <a:pt x="70945" y="525590"/>
                </a:lnTo>
                <a:lnTo>
                  <a:pt x="70945" y="520910"/>
                </a:lnTo>
                <a:lnTo>
                  <a:pt x="64359" y="520910"/>
                </a:lnTo>
                <a:lnTo>
                  <a:pt x="64359" y="516229"/>
                </a:lnTo>
                <a:lnTo>
                  <a:pt x="40412" y="516229"/>
                </a:lnTo>
                <a:lnTo>
                  <a:pt x="40412" y="509346"/>
                </a:lnTo>
                <a:lnTo>
                  <a:pt x="26342" y="509346"/>
                </a:lnTo>
                <a:lnTo>
                  <a:pt x="26342" y="502463"/>
                </a:lnTo>
                <a:lnTo>
                  <a:pt x="30234" y="502463"/>
                </a:lnTo>
                <a:lnTo>
                  <a:pt x="26342" y="502463"/>
                </a:lnTo>
                <a:lnTo>
                  <a:pt x="30234" y="502463"/>
                </a:lnTo>
                <a:lnTo>
                  <a:pt x="30234" y="493102"/>
                </a:lnTo>
                <a:lnTo>
                  <a:pt x="26342" y="493102"/>
                </a:lnTo>
                <a:lnTo>
                  <a:pt x="26342" y="488422"/>
                </a:lnTo>
                <a:lnTo>
                  <a:pt x="22750" y="484830"/>
                </a:lnTo>
                <a:lnTo>
                  <a:pt x="22750" y="477959"/>
                </a:lnTo>
                <a:lnTo>
                  <a:pt x="18859" y="477959"/>
                </a:lnTo>
                <a:lnTo>
                  <a:pt x="18859" y="481263"/>
                </a:lnTo>
                <a:lnTo>
                  <a:pt x="8681" y="481263"/>
                </a:lnTo>
                <a:lnTo>
                  <a:pt x="8681" y="474380"/>
                </a:lnTo>
                <a:lnTo>
                  <a:pt x="9878" y="474380"/>
                </a:lnTo>
                <a:lnTo>
                  <a:pt x="8681" y="474380"/>
                </a:lnTo>
                <a:lnTo>
                  <a:pt x="8681" y="468598"/>
                </a:lnTo>
                <a:lnTo>
                  <a:pt x="5089" y="468598"/>
                </a:lnTo>
                <a:lnTo>
                  <a:pt x="8681" y="468598"/>
                </a:lnTo>
                <a:lnTo>
                  <a:pt x="8681" y="456759"/>
                </a:lnTo>
                <a:lnTo>
                  <a:pt x="5089" y="453456"/>
                </a:lnTo>
                <a:lnTo>
                  <a:pt x="5089" y="449876"/>
                </a:lnTo>
                <a:lnTo>
                  <a:pt x="0" y="449876"/>
                </a:lnTo>
                <a:lnTo>
                  <a:pt x="0" y="437212"/>
                </a:lnTo>
                <a:lnTo>
                  <a:pt x="5089" y="437212"/>
                </a:lnTo>
                <a:lnTo>
                  <a:pt x="5089" y="428952"/>
                </a:lnTo>
                <a:lnTo>
                  <a:pt x="8681" y="428952"/>
                </a:lnTo>
                <a:lnTo>
                  <a:pt x="8681" y="425373"/>
                </a:lnTo>
                <a:lnTo>
                  <a:pt x="14967" y="425373"/>
                </a:lnTo>
                <a:lnTo>
                  <a:pt x="14967" y="421794"/>
                </a:lnTo>
                <a:lnTo>
                  <a:pt x="26342" y="421794"/>
                </a:lnTo>
                <a:lnTo>
                  <a:pt x="26342" y="419591"/>
                </a:lnTo>
                <a:lnTo>
                  <a:pt x="30234" y="419591"/>
                </a:lnTo>
                <a:lnTo>
                  <a:pt x="30234" y="416012"/>
                </a:lnTo>
                <a:lnTo>
                  <a:pt x="34125" y="416012"/>
                </a:lnTo>
                <a:lnTo>
                  <a:pt x="34125" y="412708"/>
                </a:lnTo>
                <a:lnTo>
                  <a:pt x="36520" y="412708"/>
                </a:lnTo>
                <a:lnTo>
                  <a:pt x="36520" y="416012"/>
                </a:lnTo>
                <a:lnTo>
                  <a:pt x="40412" y="416012"/>
                </a:lnTo>
                <a:lnTo>
                  <a:pt x="40412" y="412708"/>
                </a:lnTo>
                <a:lnTo>
                  <a:pt x="44303" y="412708"/>
                </a:lnTo>
                <a:lnTo>
                  <a:pt x="44303" y="409129"/>
                </a:lnTo>
                <a:lnTo>
                  <a:pt x="49392" y="409129"/>
                </a:lnTo>
                <a:lnTo>
                  <a:pt x="49392" y="405549"/>
                </a:lnTo>
                <a:lnTo>
                  <a:pt x="44303" y="405549"/>
                </a:lnTo>
                <a:lnTo>
                  <a:pt x="49392" y="405549"/>
                </a:lnTo>
                <a:lnTo>
                  <a:pt x="49392" y="402246"/>
                </a:lnTo>
                <a:lnTo>
                  <a:pt x="56876" y="402246"/>
                </a:lnTo>
                <a:lnTo>
                  <a:pt x="52984" y="402246"/>
                </a:lnTo>
                <a:lnTo>
                  <a:pt x="52984" y="393986"/>
                </a:lnTo>
                <a:lnTo>
                  <a:pt x="49392" y="393986"/>
                </a:lnTo>
                <a:lnTo>
                  <a:pt x="49392" y="381046"/>
                </a:lnTo>
                <a:lnTo>
                  <a:pt x="52984" y="381046"/>
                </a:lnTo>
                <a:lnTo>
                  <a:pt x="52984" y="374163"/>
                </a:lnTo>
                <a:lnTo>
                  <a:pt x="56876" y="374163"/>
                </a:lnTo>
                <a:lnTo>
                  <a:pt x="56876" y="369482"/>
                </a:lnTo>
                <a:lnTo>
                  <a:pt x="60767" y="369482"/>
                </a:lnTo>
                <a:lnTo>
                  <a:pt x="56876" y="369482"/>
                </a:lnTo>
                <a:lnTo>
                  <a:pt x="70945" y="369482"/>
                </a:lnTo>
                <a:lnTo>
                  <a:pt x="70945" y="356542"/>
                </a:lnTo>
                <a:lnTo>
                  <a:pt x="74537" y="356542"/>
                </a:lnTo>
                <a:lnTo>
                  <a:pt x="70945" y="356542"/>
                </a:lnTo>
                <a:lnTo>
                  <a:pt x="70945" y="353238"/>
                </a:lnTo>
                <a:lnTo>
                  <a:pt x="64359" y="353238"/>
                </a:lnTo>
                <a:lnTo>
                  <a:pt x="64359" y="360121"/>
                </a:lnTo>
                <a:lnTo>
                  <a:pt x="60767" y="360121"/>
                </a:lnTo>
                <a:lnTo>
                  <a:pt x="60767" y="356542"/>
                </a:lnTo>
                <a:lnTo>
                  <a:pt x="56876" y="356542"/>
                </a:lnTo>
                <a:lnTo>
                  <a:pt x="56876" y="353238"/>
                </a:lnTo>
                <a:lnTo>
                  <a:pt x="49392" y="353238"/>
                </a:lnTo>
                <a:lnTo>
                  <a:pt x="49392" y="346080"/>
                </a:lnTo>
                <a:lnTo>
                  <a:pt x="44303" y="346080"/>
                </a:lnTo>
                <a:lnTo>
                  <a:pt x="44303" y="343877"/>
                </a:lnTo>
                <a:lnTo>
                  <a:pt x="34125" y="343877"/>
                </a:lnTo>
                <a:lnTo>
                  <a:pt x="34125" y="353238"/>
                </a:lnTo>
                <a:lnTo>
                  <a:pt x="36520" y="353238"/>
                </a:lnTo>
                <a:lnTo>
                  <a:pt x="34125" y="353238"/>
                </a:lnTo>
                <a:lnTo>
                  <a:pt x="36520" y="353238"/>
                </a:lnTo>
                <a:lnTo>
                  <a:pt x="36520" y="356542"/>
                </a:lnTo>
                <a:lnTo>
                  <a:pt x="34125" y="356542"/>
                </a:lnTo>
                <a:lnTo>
                  <a:pt x="34125" y="353238"/>
                </a:lnTo>
                <a:lnTo>
                  <a:pt x="30234" y="353238"/>
                </a:lnTo>
                <a:lnTo>
                  <a:pt x="30234" y="349659"/>
                </a:lnTo>
                <a:lnTo>
                  <a:pt x="26342" y="346080"/>
                </a:lnTo>
                <a:lnTo>
                  <a:pt x="26342" y="340298"/>
                </a:lnTo>
                <a:lnTo>
                  <a:pt x="18859" y="340298"/>
                </a:lnTo>
                <a:lnTo>
                  <a:pt x="18859" y="343877"/>
                </a:lnTo>
                <a:lnTo>
                  <a:pt x="14967" y="340298"/>
                </a:lnTo>
                <a:lnTo>
                  <a:pt x="14967" y="343877"/>
                </a:lnTo>
                <a:lnTo>
                  <a:pt x="14967" y="340298"/>
                </a:lnTo>
                <a:lnTo>
                  <a:pt x="14967" y="343877"/>
                </a:lnTo>
                <a:lnTo>
                  <a:pt x="9878" y="343877"/>
                </a:lnTo>
                <a:lnTo>
                  <a:pt x="9878" y="346080"/>
                </a:lnTo>
                <a:lnTo>
                  <a:pt x="8681" y="346080"/>
                </a:lnTo>
                <a:lnTo>
                  <a:pt x="8681" y="340298"/>
                </a:lnTo>
                <a:lnTo>
                  <a:pt x="9878" y="336719"/>
                </a:lnTo>
                <a:lnTo>
                  <a:pt x="14967" y="333415"/>
                </a:lnTo>
                <a:lnTo>
                  <a:pt x="22750" y="333415"/>
                </a:lnTo>
                <a:lnTo>
                  <a:pt x="22750" y="325155"/>
                </a:lnTo>
                <a:lnTo>
                  <a:pt x="26342" y="325155"/>
                </a:lnTo>
                <a:lnTo>
                  <a:pt x="26342" y="321576"/>
                </a:lnTo>
                <a:lnTo>
                  <a:pt x="30234" y="321576"/>
                </a:lnTo>
                <a:lnTo>
                  <a:pt x="30234" y="315794"/>
                </a:lnTo>
                <a:lnTo>
                  <a:pt x="26342" y="315794"/>
                </a:lnTo>
                <a:lnTo>
                  <a:pt x="26342" y="308911"/>
                </a:lnTo>
                <a:lnTo>
                  <a:pt x="22750" y="308911"/>
                </a:lnTo>
                <a:lnTo>
                  <a:pt x="22750" y="305332"/>
                </a:lnTo>
                <a:lnTo>
                  <a:pt x="18859" y="305332"/>
                </a:lnTo>
                <a:lnTo>
                  <a:pt x="18859" y="293769"/>
                </a:lnTo>
                <a:lnTo>
                  <a:pt x="14967" y="293769"/>
                </a:lnTo>
                <a:lnTo>
                  <a:pt x="14967" y="292667"/>
                </a:lnTo>
                <a:lnTo>
                  <a:pt x="9878" y="292667"/>
                </a:lnTo>
                <a:lnTo>
                  <a:pt x="9878" y="277525"/>
                </a:lnTo>
                <a:lnTo>
                  <a:pt x="14967" y="277525"/>
                </a:lnTo>
                <a:lnTo>
                  <a:pt x="9878" y="277525"/>
                </a:lnTo>
                <a:lnTo>
                  <a:pt x="9878" y="269265"/>
                </a:lnTo>
                <a:lnTo>
                  <a:pt x="14967" y="269265"/>
                </a:lnTo>
                <a:lnTo>
                  <a:pt x="14967" y="264584"/>
                </a:lnTo>
                <a:lnTo>
                  <a:pt x="18859" y="264584"/>
                </a:lnTo>
                <a:lnTo>
                  <a:pt x="18859" y="259904"/>
                </a:lnTo>
                <a:lnTo>
                  <a:pt x="14967" y="259904"/>
                </a:lnTo>
                <a:lnTo>
                  <a:pt x="18859" y="259904"/>
                </a:lnTo>
                <a:lnTo>
                  <a:pt x="18859" y="240081"/>
                </a:lnTo>
                <a:lnTo>
                  <a:pt x="14967" y="236501"/>
                </a:lnTo>
                <a:lnTo>
                  <a:pt x="14967" y="233198"/>
                </a:lnTo>
                <a:lnTo>
                  <a:pt x="9878" y="233198"/>
                </a:lnTo>
                <a:lnTo>
                  <a:pt x="9878" y="228517"/>
                </a:lnTo>
                <a:lnTo>
                  <a:pt x="14967" y="228517"/>
                </a:lnTo>
                <a:lnTo>
                  <a:pt x="14967" y="224938"/>
                </a:lnTo>
                <a:lnTo>
                  <a:pt x="18859" y="224938"/>
                </a:lnTo>
                <a:lnTo>
                  <a:pt x="18859" y="228517"/>
                </a:lnTo>
                <a:lnTo>
                  <a:pt x="34125" y="228517"/>
                </a:lnTo>
                <a:lnTo>
                  <a:pt x="34125" y="224938"/>
                </a:lnTo>
                <a:lnTo>
                  <a:pt x="40412" y="224938"/>
                </a:lnTo>
                <a:lnTo>
                  <a:pt x="40412" y="228517"/>
                </a:lnTo>
                <a:lnTo>
                  <a:pt x="44303" y="228517"/>
                </a:lnTo>
                <a:lnTo>
                  <a:pt x="44303" y="224938"/>
                </a:lnTo>
                <a:lnTo>
                  <a:pt x="49392" y="224938"/>
                </a:lnTo>
                <a:lnTo>
                  <a:pt x="44303" y="224938"/>
                </a:lnTo>
                <a:lnTo>
                  <a:pt x="44303" y="215577"/>
                </a:lnTo>
                <a:lnTo>
                  <a:pt x="40412" y="215577"/>
                </a:lnTo>
                <a:lnTo>
                  <a:pt x="40412" y="205115"/>
                </a:lnTo>
                <a:lnTo>
                  <a:pt x="36520" y="205115"/>
                </a:lnTo>
                <a:lnTo>
                  <a:pt x="36520" y="187769"/>
                </a:lnTo>
                <a:lnTo>
                  <a:pt x="34125" y="187769"/>
                </a:lnTo>
                <a:lnTo>
                  <a:pt x="34125" y="180611"/>
                </a:lnTo>
                <a:lnTo>
                  <a:pt x="30234" y="180611"/>
                </a:lnTo>
                <a:lnTo>
                  <a:pt x="30234" y="173728"/>
                </a:lnTo>
                <a:lnTo>
                  <a:pt x="26342" y="173728"/>
                </a:lnTo>
                <a:lnTo>
                  <a:pt x="26342" y="169047"/>
                </a:lnTo>
                <a:lnTo>
                  <a:pt x="22750" y="169047"/>
                </a:lnTo>
                <a:lnTo>
                  <a:pt x="22750" y="164367"/>
                </a:lnTo>
                <a:lnTo>
                  <a:pt x="26342" y="164367"/>
                </a:lnTo>
                <a:lnTo>
                  <a:pt x="26342" y="152803"/>
                </a:lnTo>
                <a:lnTo>
                  <a:pt x="22750" y="152803"/>
                </a:lnTo>
                <a:lnTo>
                  <a:pt x="22750" y="149224"/>
                </a:lnTo>
                <a:lnTo>
                  <a:pt x="18859" y="149224"/>
                </a:lnTo>
                <a:lnTo>
                  <a:pt x="18859" y="139863"/>
                </a:lnTo>
                <a:lnTo>
                  <a:pt x="22750" y="139863"/>
                </a:lnTo>
                <a:lnTo>
                  <a:pt x="22750" y="136284"/>
                </a:lnTo>
                <a:lnTo>
                  <a:pt x="26342" y="136284"/>
                </a:lnTo>
                <a:lnTo>
                  <a:pt x="26342" y="128300"/>
                </a:lnTo>
                <a:lnTo>
                  <a:pt x="30234" y="128300"/>
                </a:lnTo>
                <a:lnTo>
                  <a:pt x="30234" y="124721"/>
                </a:lnTo>
                <a:lnTo>
                  <a:pt x="36520" y="124721"/>
                </a:lnTo>
                <a:lnTo>
                  <a:pt x="36520" y="121141"/>
                </a:lnTo>
                <a:lnTo>
                  <a:pt x="40412" y="121141"/>
                </a:lnTo>
                <a:lnTo>
                  <a:pt x="40412" y="117838"/>
                </a:lnTo>
                <a:lnTo>
                  <a:pt x="44303" y="117838"/>
                </a:lnTo>
                <a:lnTo>
                  <a:pt x="44303" y="104897"/>
                </a:lnTo>
                <a:lnTo>
                  <a:pt x="49392" y="104897"/>
                </a:lnTo>
                <a:lnTo>
                  <a:pt x="49392" y="108477"/>
                </a:lnTo>
                <a:lnTo>
                  <a:pt x="52984" y="108477"/>
                </a:lnTo>
                <a:lnTo>
                  <a:pt x="52984" y="93334"/>
                </a:lnTo>
                <a:lnTo>
                  <a:pt x="60767" y="93334"/>
                </a:lnTo>
                <a:lnTo>
                  <a:pt x="60767" y="89755"/>
                </a:lnTo>
                <a:lnTo>
                  <a:pt x="64359" y="89755"/>
                </a:lnTo>
                <a:lnTo>
                  <a:pt x="64359" y="87552"/>
                </a:lnTo>
                <a:lnTo>
                  <a:pt x="67053" y="87552"/>
                </a:lnTo>
                <a:lnTo>
                  <a:pt x="67053" y="83973"/>
                </a:lnTo>
                <a:lnTo>
                  <a:pt x="70945" y="83973"/>
                </a:lnTo>
                <a:lnTo>
                  <a:pt x="70945" y="87552"/>
                </a:lnTo>
                <a:lnTo>
                  <a:pt x="70945" y="83973"/>
                </a:lnTo>
                <a:lnTo>
                  <a:pt x="74537" y="87565"/>
                </a:lnTo>
                <a:lnTo>
                  <a:pt x="87409" y="87565"/>
                </a:lnTo>
                <a:lnTo>
                  <a:pt x="91001" y="89755"/>
                </a:lnTo>
                <a:lnTo>
                  <a:pt x="93695" y="89755"/>
                </a:lnTo>
                <a:lnTo>
                  <a:pt x="93695" y="87552"/>
                </a:lnTo>
                <a:lnTo>
                  <a:pt x="101179" y="87552"/>
                </a:lnTo>
                <a:lnTo>
                  <a:pt x="101179" y="89755"/>
                </a:lnTo>
                <a:lnTo>
                  <a:pt x="105070" y="89755"/>
                </a:lnTo>
                <a:lnTo>
                  <a:pt x="105070" y="93334"/>
                </a:lnTo>
                <a:lnTo>
                  <a:pt x="108962" y="93334"/>
                </a:lnTo>
                <a:lnTo>
                  <a:pt x="108962" y="96638"/>
                </a:lnTo>
                <a:lnTo>
                  <a:pt x="117643" y="96638"/>
                </a:lnTo>
                <a:lnTo>
                  <a:pt x="117643" y="93334"/>
                </a:lnTo>
                <a:lnTo>
                  <a:pt x="121534" y="93334"/>
                </a:lnTo>
                <a:lnTo>
                  <a:pt x="117643" y="89755"/>
                </a:lnTo>
                <a:lnTo>
                  <a:pt x="121534" y="89755"/>
                </a:lnTo>
                <a:lnTo>
                  <a:pt x="121534" y="87552"/>
                </a:lnTo>
                <a:lnTo>
                  <a:pt x="123929" y="87552"/>
                </a:lnTo>
                <a:lnTo>
                  <a:pt x="123929" y="72134"/>
                </a:lnTo>
                <a:lnTo>
                  <a:pt x="127821" y="72134"/>
                </a:lnTo>
                <a:lnTo>
                  <a:pt x="127821" y="68830"/>
                </a:lnTo>
                <a:lnTo>
                  <a:pt x="131712" y="68830"/>
                </a:lnTo>
                <a:lnTo>
                  <a:pt x="131712" y="65251"/>
                </a:lnTo>
                <a:lnTo>
                  <a:pt x="131712" y="68830"/>
                </a:lnTo>
                <a:lnTo>
                  <a:pt x="131712" y="65251"/>
                </a:lnTo>
                <a:lnTo>
                  <a:pt x="131712" y="68830"/>
                </a:lnTo>
                <a:lnTo>
                  <a:pt x="135604" y="68830"/>
                </a:lnTo>
                <a:close/>
              </a:path>
            </a:pathLst>
          </a:custGeom>
          <a:solidFill>
            <a:srgbClr val="00B050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50" name="Google Shape;1519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DDLQAAPxQAAEswAADeFgAAEAAAACYAAAAIAAAA//////////8="/>
              </a:ext>
            </a:extLst>
          </p:cNvSpPr>
          <p:nvPr/>
        </p:nvSpPr>
        <p:spPr>
          <a:xfrm>
            <a:off x="7439025" y="3291205"/>
            <a:ext cx="411480" cy="426085"/>
          </a:xfrm>
          <a:custGeom>
            <a:avLst/>
            <a:gdLst/>
            <a:ahLst/>
            <a:cxnLst/>
            <a:rect l="0" t="0" r="411480" b="426085"/>
            <a:pathLst>
              <a:path w="411480" h="426085">
                <a:moveTo>
                  <a:pt x="139155" y="97650"/>
                </a:moveTo>
                <a:lnTo>
                  <a:pt x="139155" y="94349"/>
                </a:lnTo>
                <a:lnTo>
                  <a:pt x="143045" y="94349"/>
                </a:lnTo>
                <a:lnTo>
                  <a:pt x="143045" y="90773"/>
                </a:lnTo>
                <a:lnTo>
                  <a:pt x="146936" y="90773"/>
                </a:lnTo>
                <a:lnTo>
                  <a:pt x="146936" y="87197"/>
                </a:lnTo>
                <a:lnTo>
                  <a:pt x="150527" y="87197"/>
                </a:lnTo>
                <a:lnTo>
                  <a:pt x="150527" y="82521"/>
                </a:lnTo>
                <a:lnTo>
                  <a:pt x="155614" y="82521"/>
                </a:lnTo>
                <a:lnTo>
                  <a:pt x="155614" y="79220"/>
                </a:lnTo>
                <a:lnTo>
                  <a:pt x="159505" y="79220"/>
                </a:lnTo>
                <a:lnTo>
                  <a:pt x="159505" y="75644"/>
                </a:lnTo>
                <a:lnTo>
                  <a:pt x="163395" y="75644"/>
                </a:lnTo>
                <a:lnTo>
                  <a:pt x="163395" y="74544"/>
                </a:lnTo>
                <a:lnTo>
                  <a:pt x="165789" y="69868"/>
                </a:lnTo>
                <a:lnTo>
                  <a:pt x="169679" y="69868"/>
                </a:lnTo>
                <a:lnTo>
                  <a:pt x="169679" y="59415"/>
                </a:lnTo>
                <a:lnTo>
                  <a:pt x="173570" y="55839"/>
                </a:lnTo>
                <a:lnTo>
                  <a:pt x="173570" y="46487"/>
                </a:lnTo>
                <a:lnTo>
                  <a:pt x="177161" y="46487"/>
                </a:lnTo>
                <a:lnTo>
                  <a:pt x="177161" y="41810"/>
                </a:lnTo>
                <a:lnTo>
                  <a:pt x="173570" y="41810"/>
                </a:lnTo>
                <a:lnTo>
                  <a:pt x="173570" y="31358"/>
                </a:lnTo>
                <a:lnTo>
                  <a:pt x="177161" y="31358"/>
                </a:lnTo>
                <a:lnTo>
                  <a:pt x="177161" y="22005"/>
                </a:lnTo>
                <a:lnTo>
                  <a:pt x="181051" y="22005"/>
                </a:lnTo>
                <a:lnTo>
                  <a:pt x="181051" y="6876"/>
                </a:lnTo>
                <a:lnTo>
                  <a:pt x="186139" y="6876"/>
                </a:lnTo>
                <a:lnTo>
                  <a:pt x="186139" y="3300"/>
                </a:lnTo>
                <a:lnTo>
                  <a:pt x="190029" y="6876"/>
                </a:lnTo>
                <a:lnTo>
                  <a:pt x="190029" y="3300"/>
                </a:lnTo>
                <a:lnTo>
                  <a:pt x="191226" y="3300"/>
                </a:lnTo>
                <a:lnTo>
                  <a:pt x="191226" y="0"/>
                </a:lnTo>
                <a:lnTo>
                  <a:pt x="199904" y="0"/>
                </a:lnTo>
                <a:lnTo>
                  <a:pt x="199904" y="6876"/>
                </a:lnTo>
                <a:lnTo>
                  <a:pt x="203795" y="6876"/>
                </a:lnTo>
                <a:lnTo>
                  <a:pt x="203795" y="10452"/>
                </a:lnTo>
                <a:lnTo>
                  <a:pt x="207685" y="10452"/>
                </a:lnTo>
                <a:lnTo>
                  <a:pt x="207685" y="15128"/>
                </a:lnTo>
                <a:lnTo>
                  <a:pt x="203795" y="18429"/>
                </a:lnTo>
                <a:lnTo>
                  <a:pt x="203795" y="22005"/>
                </a:lnTo>
                <a:lnTo>
                  <a:pt x="207685" y="22005"/>
                </a:lnTo>
                <a:lnTo>
                  <a:pt x="207685" y="31358"/>
                </a:lnTo>
                <a:lnTo>
                  <a:pt x="211576" y="31358"/>
                </a:lnTo>
                <a:lnTo>
                  <a:pt x="211576" y="38234"/>
                </a:lnTo>
                <a:lnTo>
                  <a:pt x="215167" y="38234"/>
                </a:lnTo>
                <a:lnTo>
                  <a:pt x="215167" y="41810"/>
                </a:lnTo>
                <a:lnTo>
                  <a:pt x="215167" y="38234"/>
                </a:lnTo>
                <a:lnTo>
                  <a:pt x="215167" y="41810"/>
                </a:lnTo>
                <a:lnTo>
                  <a:pt x="220254" y="41810"/>
                </a:lnTo>
                <a:lnTo>
                  <a:pt x="220254" y="46487"/>
                </a:lnTo>
                <a:lnTo>
                  <a:pt x="220254" y="41810"/>
                </a:lnTo>
                <a:lnTo>
                  <a:pt x="230429" y="41810"/>
                </a:lnTo>
                <a:lnTo>
                  <a:pt x="230429" y="46487"/>
                </a:lnTo>
                <a:lnTo>
                  <a:pt x="234319" y="46487"/>
                </a:lnTo>
                <a:lnTo>
                  <a:pt x="234319" y="50062"/>
                </a:lnTo>
                <a:lnTo>
                  <a:pt x="237910" y="50062"/>
                </a:lnTo>
                <a:lnTo>
                  <a:pt x="237910" y="51163"/>
                </a:lnTo>
                <a:lnTo>
                  <a:pt x="234319" y="51163"/>
                </a:lnTo>
                <a:lnTo>
                  <a:pt x="234319" y="55839"/>
                </a:lnTo>
                <a:lnTo>
                  <a:pt x="237910" y="55839"/>
                </a:lnTo>
                <a:lnTo>
                  <a:pt x="237910" y="59415"/>
                </a:lnTo>
                <a:lnTo>
                  <a:pt x="241801" y="59415"/>
                </a:lnTo>
                <a:lnTo>
                  <a:pt x="241801" y="62716"/>
                </a:lnTo>
                <a:lnTo>
                  <a:pt x="245691" y="62716"/>
                </a:lnTo>
                <a:lnTo>
                  <a:pt x="245691" y="74544"/>
                </a:lnTo>
                <a:lnTo>
                  <a:pt x="241801" y="74544"/>
                </a:lnTo>
                <a:lnTo>
                  <a:pt x="241801" y="82521"/>
                </a:lnTo>
                <a:lnTo>
                  <a:pt x="237910" y="82521"/>
                </a:lnTo>
                <a:lnTo>
                  <a:pt x="241801" y="82521"/>
                </a:lnTo>
                <a:lnTo>
                  <a:pt x="241801" y="90773"/>
                </a:lnTo>
                <a:lnTo>
                  <a:pt x="245691" y="90773"/>
                </a:lnTo>
                <a:lnTo>
                  <a:pt x="245691" y="87197"/>
                </a:lnTo>
                <a:lnTo>
                  <a:pt x="248085" y="90773"/>
                </a:lnTo>
                <a:lnTo>
                  <a:pt x="255866" y="90773"/>
                </a:lnTo>
                <a:lnTo>
                  <a:pt x="255866" y="87197"/>
                </a:lnTo>
                <a:lnTo>
                  <a:pt x="264544" y="87197"/>
                </a:lnTo>
                <a:lnTo>
                  <a:pt x="264544" y="82521"/>
                </a:lnTo>
                <a:lnTo>
                  <a:pt x="268435" y="82521"/>
                </a:lnTo>
                <a:lnTo>
                  <a:pt x="268435" y="79220"/>
                </a:lnTo>
                <a:lnTo>
                  <a:pt x="272325" y="79220"/>
                </a:lnTo>
                <a:lnTo>
                  <a:pt x="272325" y="87197"/>
                </a:lnTo>
                <a:lnTo>
                  <a:pt x="268435" y="87197"/>
                </a:lnTo>
                <a:lnTo>
                  <a:pt x="272325" y="87197"/>
                </a:lnTo>
                <a:lnTo>
                  <a:pt x="272325" y="90773"/>
                </a:lnTo>
                <a:lnTo>
                  <a:pt x="268435" y="90773"/>
                </a:lnTo>
                <a:lnTo>
                  <a:pt x="268435" y="94349"/>
                </a:lnTo>
                <a:lnTo>
                  <a:pt x="272325" y="94349"/>
                </a:lnTo>
                <a:lnTo>
                  <a:pt x="272325" y="100125"/>
                </a:lnTo>
                <a:lnTo>
                  <a:pt x="274719" y="100125"/>
                </a:lnTo>
                <a:lnTo>
                  <a:pt x="274719" y="110578"/>
                </a:lnTo>
                <a:lnTo>
                  <a:pt x="278609" y="110578"/>
                </a:lnTo>
                <a:lnTo>
                  <a:pt x="278609" y="115254"/>
                </a:lnTo>
                <a:lnTo>
                  <a:pt x="278609" y="110578"/>
                </a:lnTo>
                <a:lnTo>
                  <a:pt x="282500" y="115254"/>
                </a:lnTo>
                <a:lnTo>
                  <a:pt x="282500" y="110578"/>
                </a:lnTo>
                <a:lnTo>
                  <a:pt x="286091" y="110578"/>
                </a:lnTo>
                <a:lnTo>
                  <a:pt x="286091" y="115254"/>
                </a:lnTo>
                <a:lnTo>
                  <a:pt x="286091" y="110578"/>
                </a:lnTo>
                <a:lnTo>
                  <a:pt x="289981" y="110578"/>
                </a:lnTo>
                <a:lnTo>
                  <a:pt x="289981" y="115254"/>
                </a:lnTo>
                <a:lnTo>
                  <a:pt x="289981" y="110578"/>
                </a:lnTo>
                <a:lnTo>
                  <a:pt x="295069" y="110578"/>
                </a:lnTo>
                <a:lnTo>
                  <a:pt x="295069" y="107002"/>
                </a:lnTo>
                <a:lnTo>
                  <a:pt x="295069" y="110578"/>
                </a:lnTo>
                <a:lnTo>
                  <a:pt x="298959" y="110578"/>
                </a:lnTo>
                <a:lnTo>
                  <a:pt x="298959" y="107002"/>
                </a:lnTo>
                <a:lnTo>
                  <a:pt x="308834" y="107002"/>
                </a:lnTo>
                <a:lnTo>
                  <a:pt x="308834" y="110578"/>
                </a:lnTo>
                <a:lnTo>
                  <a:pt x="316615" y="110578"/>
                </a:lnTo>
                <a:lnTo>
                  <a:pt x="316615" y="115254"/>
                </a:lnTo>
                <a:lnTo>
                  <a:pt x="320506" y="115254"/>
                </a:lnTo>
                <a:lnTo>
                  <a:pt x="320506" y="118555"/>
                </a:lnTo>
                <a:lnTo>
                  <a:pt x="325593" y="118555"/>
                </a:lnTo>
                <a:lnTo>
                  <a:pt x="329184" y="122146"/>
                </a:lnTo>
                <a:lnTo>
                  <a:pt x="329184" y="127908"/>
                </a:lnTo>
                <a:lnTo>
                  <a:pt x="330381" y="127908"/>
                </a:lnTo>
                <a:lnTo>
                  <a:pt x="330381" y="125707"/>
                </a:lnTo>
                <a:lnTo>
                  <a:pt x="335468" y="125707"/>
                </a:lnTo>
                <a:lnTo>
                  <a:pt x="335468" y="122131"/>
                </a:lnTo>
                <a:lnTo>
                  <a:pt x="335468" y="125707"/>
                </a:lnTo>
                <a:lnTo>
                  <a:pt x="335468" y="122131"/>
                </a:lnTo>
                <a:lnTo>
                  <a:pt x="339359" y="125707"/>
                </a:lnTo>
                <a:lnTo>
                  <a:pt x="339359" y="122131"/>
                </a:lnTo>
                <a:lnTo>
                  <a:pt x="346840" y="122131"/>
                </a:lnTo>
                <a:lnTo>
                  <a:pt x="346840" y="127908"/>
                </a:lnTo>
                <a:lnTo>
                  <a:pt x="350731" y="131483"/>
                </a:lnTo>
                <a:lnTo>
                  <a:pt x="350731" y="135059"/>
                </a:lnTo>
                <a:lnTo>
                  <a:pt x="354621" y="135059"/>
                </a:lnTo>
                <a:lnTo>
                  <a:pt x="354621" y="138360"/>
                </a:lnTo>
                <a:lnTo>
                  <a:pt x="357015" y="138360"/>
                </a:lnTo>
                <a:lnTo>
                  <a:pt x="357015" y="135059"/>
                </a:lnTo>
                <a:lnTo>
                  <a:pt x="354621" y="135059"/>
                </a:lnTo>
                <a:lnTo>
                  <a:pt x="357015" y="135059"/>
                </a:lnTo>
                <a:lnTo>
                  <a:pt x="354621" y="135059"/>
                </a:lnTo>
                <a:lnTo>
                  <a:pt x="354621" y="125707"/>
                </a:lnTo>
                <a:lnTo>
                  <a:pt x="364796" y="125707"/>
                </a:lnTo>
                <a:lnTo>
                  <a:pt x="364796" y="127908"/>
                </a:lnTo>
                <a:lnTo>
                  <a:pt x="369883" y="127908"/>
                </a:lnTo>
                <a:lnTo>
                  <a:pt x="369883" y="135059"/>
                </a:lnTo>
                <a:lnTo>
                  <a:pt x="377365" y="135059"/>
                </a:lnTo>
                <a:lnTo>
                  <a:pt x="377365" y="138360"/>
                </a:lnTo>
                <a:lnTo>
                  <a:pt x="381255" y="138360"/>
                </a:lnTo>
                <a:lnTo>
                  <a:pt x="381255" y="141936"/>
                </a:lnTo>
                <a:lnTo>
                  <a:pt x="384846" y="141936"/>
                </a:lnTo>
                <a:lnTo>
                  <a:pt x="384846" y="135059"/>
                </a:lnTo>
                <a:lnTo>
                  <a:pt x="391430" y="135059"/>
                </a:lnTo>
                <a:lnTo>
                  <a:pt x="391430" y="138360"/>
                </a:lnTo>
                <a:lnTo>
                  <a:pt x="395021" y="138360"/>
                </a:lnTo>
                <a:lnTo>
                  <a:pt x="391430" y="138360"/>
                </a:lnTo>
                <a:lnTo>
                  <a:pt x="391430" y="151289"/>
                </a:lnTo>
                <a:lnTo>
                  <a:pt x="377365" y="151289"/>
                </a:lnTo>
                <a:lnTo>
                  <a:pt x="381255" y="151289"/>
                </a:lnTo>
                <a:lnTo>
                  <a:pt x="377365" y="151289"/>
                </a:lnTo>
                <a:lnTo>
                  <a:pt x="377365" y="155965"/>
                </a:lnTo>
                <a:lnTo>
                  <a:pt x="373474" y="155965"/>
                </a:lnTo>
                <a:lnTo>
                  <a:pt x="373474" y="162842"/>
                </a:lnTo>
                <a:lnTo>
                  <a:pt x="369883" y="162842"/>
                </a:lnTo>
                <a:lnTo>
                  <a:pt x="369883" y="175770"/>
                </a:lnTo>
                <a:lnTo>
                  <a:pt x="373474" y="175770"/>
                </a:lnTo>
                <a:lnTo>
                  <a:pt x="373474" y="184022"/>
                </a:lnTo>
                <a:lnTo>
                  <a:pt x="377365" y="184022"/>
                </a:lnTo>
                <a:lnTo>
                  <a:pt x="369883" y="184022"/>
                </a:lnTo>
                <a:lnTo>
                  <a:pt x="369883" y="187323"/>
                </a:lnTo>
                <a:lnTo>
                  <a:pt x="364796" y="187323"/>
                </a:lnTo>
                <a:lnTo>
                  <a:pt x="369883" y="187323"/>
                </a:lnTo>
                <a:lnTo>
                  <a:pt x="369883" y="190899"/>
                </a:lnTo>
                <a:lnTo>
                  <a:pt x="364796" y="190899"/>
                </a:lnTo>
                <a:lnTo>
                  <a:pt x="364796" y="194475"/>
                </a:lnTo>
                <a:lnTo>
                  <a:pt x="360905" y="194475"/>
                </a:lnTo>
                <a:lnTo>
                  <a:pt x="360905" y="197776"/>
                </a:lnTo>
                <a:lnTo>
                  <a:pt x="357015" y="197776"/>
                </a:lnTo>
                <a:lnTo>
                  <a:pt x="357015" y="194475"/>
                </a:lnTo>
                <a:lnTo>
                  <a:pt x="354621" y="194475"/>
                </a:lnTo>
                <a:lnTo>
                  <a:pt x="354621" y="197776"/>
                </a:lnTo>
                <a:lnTo>
                  <a:pt x="350731" y="197776"/>
                </a:lnTo>
                <a:lnTo>
                  <a:pt x="350731" y="201351"/>
                </a:lnTo>
                <a:lnTo>
                  <a:pt x="346840" y="201351"/>
                </a:lnTo>
                <a:lnTo>
                  <a:pt x="346840" y="203552"/>
                </a:lnTo>
                <a:lnTo>
                  <a:pt x="335468" y="203552"/>
                </a:lnTo>
                <a:lnTo>
                  <a:pt x="335468" y="207128"/>
                </a:lnTo>
                <a:lnTo>
                  <a:pt x="329184" y="207128"/>
                </a:lnTo>
                <a:lnTo>
                  <a:pt x="329184" y="210704"/>
                </a:lnTo>
                <a:lnTo>
                  <a:pt x="325593" y="210704"/>
                </a:lnTo>
                <a:lnTo>
                  <a:pt x="325593" y="218956"/>
                </a:lnTo>
                <a:lnTo>
                  <a:pt x="320506" y="218956"/>
                </a:lnTo>
                <a:lnTo>
                  <a:pt x="320506" y="231609"/>
                </a:lnTo>
                <a:lnTo>
                  <a:pt x="325593" y="231609"/>
                </a:lnTo>
                <a:lnTo>
                  <a:pt x="325593" y="235185"/>
                </a:lnTo>
                <a:lnTo>
                  <a:pt x="329184" y="238486"/>
                </a:lnTo>
                <a:lnTo>
                  <a:pt x="329184" y="250314"/>
                </a:lnTo>
                <a:lnTo>
                  <a:pt x="325593" y="250314"/>
                </a:lnTo>
                <a:lnTo>
                  <a:pt x="329184" y="250314"/>
                </a:lnTo>
                <a:lnTo>
                  <a:pt x="329184" y="256091"/>
                </a:lnTo>
                <a:lnTo>
                  <a:pt x="330381" y="256091"/>
                </a:lnTo>
                <a:lnTo>
                  <a:pt x="329184" y="256091"/>
                </a:lnTo>
                <a:lnTo>
                  <a:pt x="329184" y="262967"/>
                </a:lnTo>
                <a:lnTo>
                  <a:pt x="339359" y="262967"/>
                </a:lnTo>
                <a:lnTo>
                  <a:pt x="339359" y="259667"/>
                </a:lnTo>
                <a:lnTo>
                  <a:pt x="343249" y="259667"/>
                </a:lnTo>
                <a:lnTo>
                  <a:pt x="343249" y="266543"/>
                </a:lnTo>
                <a:lnTo>
                  <a:pt x="346840" y="270134"/>
                </a:lnTo>
                <a:lnTo>
                  <a:pt x="346840" y="274795"/>
                </a:lnTo>
                <a:lnTo>
                  <a:pt x="350731" y="274795"/>
                </a:lnTo>
                <a:lnTo>
                  <a:pt x="350731" y="284148"/>
                </a:lnTo>
                <a:lnTo>
                  <a:pt x="346840" y="284148"/>
                </a:lnTo>
                <a:lnTo>
                  <a:pt x="350731" y="284148"/>
                </a:lnTo>
                <a:lnTo>
                  <a:pt x="346840" y="284148"/>
                </a:lnTo>
                <a:lnTo>
                  <a:pt x="346840" y="291025"/>
                </a:lnTo>
                <a:lnTo>
                  <a:pt x="360905" y="291025"/>
                </a:lnTo>
                <a:lnTo>
                  <a:pt x="360905" y="297901"/>
                </a:lnTo>
                <a:lnTo>
                  <a:pt x="384846" y="297901"/>
                </a:lnTo>
                <a:lnTo>
                  <a:pt x="384846" y="302578"/>
                </a:lnTo>
                <a:lnTo>
                  <a:pt x="391430" y="302578"/>
                </a:lnTo>
                <a:lnTo>
                  <a:pt x="391430" y="307254"/>
                </a:lnTo>
                <a:lnTo>
                  <a:pt x="395021" y="307254"/>
                </a:lnTo>
                <a:lnTo>
                  <a:pt x="395021" y="303953"/>
                </a:lnTo>
                <a:lnTo>
                  <a:pt x="407889" y="303953"/>
                </a:lnTo>
                <a:lnTo>
                  <a:pt x="407889" y="319082"/>
                </a:lnTo>
                <a:lnTo>
                  <a:pt x="411480" y="319082"/>
                </a:lnTo>
                <a:lnTo>
                  <a:pt x="411480" y="325959"/>
                </a:lnTo>
                <a:lnTo>
                  <a:pt x="403999" y="325959"/>
                </a:lnTo>
                <a:lnTo>
                  <a:pt x="403999" y="329535"/>
                </a:lnTo>
                <a:lnTo>
                  <a:pt x="395021" y="329535"/>
                </a:lnTo>
                <a:lnTo>
                  <a:pt x="395021" y="331735"/>
                </a:lnTo>
                <a:lnTo>
                  <a:pt x="387539" y="331735"/>
                </a:lnTo>
                <a:lnTo>
                  <a:pt x="387539" y="338887"/>
                </a:lnTo>
                <a:lnTo>
                  <a:pt x="384846" y="338887"/>
                </a:lnTo>
                <a:lnTo>
                  <a:pt x="384846" y="343288"/>
                </a:lnTo>
                <a:lnTo>
                  <a:pt x="381255" y="343288"/>
                </a:lnTo>
                <a:lnTo>
                  <a:pt x="381255" y="346864"/>
                </a:lnTo>
                <a:lnTo>
                  <a:pt x="377365" y="346864"/>
                </a:lnTo>
                <a:lnTo>
                  <a:pt x="377365" y="343288"/>
                </a:lnTo>
                <a:lnTo>
                  <a:pt x="377365" y="346864"/>
                </a:lnTo>
                <a:lnTo>
                  <a:pt x="373474" y="343288"/>
                </a:lnTo>
                <a:lnTo>
                  <a:pt x="373474" y="346864"/>
                </a:lnTo>
                <a:lnTo>
                  <a:pt x="369883" y="346864"/>
                </a:lnTo>
                <a:lnTo>
                  <a:pt x="369883" y="350440"/>
                </a:lnTo>
                <a:lnTo>
                  <a:pt x="360905" y="350440"/>
                </a:lnTo>
                <a:lnTo>
                  <a:pt x="360905" y="354016"/>
                </a:lnTo>
                <a:lnTo>
                  <a:pt x="357015" y="356216"/>
                </a:lnTo>
                <a:lnTo>
                  <a:pt x="360905" y="356216"/>
                </a:lnTo>
                <a:lnTo>
                  <a:pt x="360905" y="381798"/>
                </a:lnTo>
                <a:lnTo>
                  <a:pt x="364796" y="381798"/>
                </a:lnTo>
                <a:lnTo>
                  <a:pt x="360905" y="381798"/>
                </a:lnTo>
                <a:lnTo>
                  <a:pt x="360905" y="384274"/>
                </a:lnTo>
                <a:lnTo>
                  <a:pt x="357015" y="384274"/>
                </a:lnTo>
                <a:lnTo>
                  <a:pt x="357015" y="387575"/>
                </a:lnTo>
                <a:lnTo>
                  <a:pt x="354621" y="387575"/>
                </a:lnTo>
                <a:lnTo>
                  <a:pt x="354621" y="384274"/>
                </a:lnTo>
                <a:lnTo>
                  <a:pt x="350731" y="384274"/>
                </a:lnTo>
                <a:lnTo>
                  <a:pt x="350731" y="381798"/>
                </a:lnTo>
                <a:lnTo>
                  <a:pt x="346840" y="381798"/>
                </a:lnTo>
                <a:lnTo>
                  <a:pt x="346840" y="378222"/>
                </a:lnTo>
                <a:lnTo>
                  <a:pt x="343249" y="378222"/>
                </a:lnTo>
                <a:lnTo>
                  <a:pt x="339359" y="374921"/>
                </a:lnTo>
                <a:lnTo>
                  <a:pt x="339359" y="370245"/>
                </a:lnTo>
                <a:lnTo>
                  <a:pt x="330381" y="370245"/>
                </a:lnTo>
                <a:lnTo>
                  <a:pt x="330381" y="366669"/>
                </a:lnTo>
                <a:lnTo>
                  <a:pt x="320506" y="366669"/>
                </a:lnTo>
                <a:lnTo>
                  <a:pt x="320506" y="370245"/>
                </a:lnTo>
                <a:lnTo>
                  <a:pt x="316615" y="370245"/>
                </a:lnTo>
                <a:lnTo>
                  <a:pt x="316615" y="374921"/>
                </a:lnTo>
                <a:lnTo>
                  <a:pt x="312725" y="374921"/>
                </a:lnTo>
                <a:lnTo>
                  <a:pt x="312725" y="370245"/>
                </a:lnTo>
                <a:lnTo>
                  <a:pt x="312725" y="374921"/>
                </a:lnTo>
                <a:lnTo>
                  <a:pt x="308834" y="374921"/>
                </a:lnTo>
                <a:lnTo>
                  <a:pt x="308834" y="370245"/>
                </a:lnTo>
                <a:lnTo>
                  <a:pt x="305243" y="374921"/>
                </a:lnTo>
                <a:lnTo>
                  <a:pt x="305243" y="378222"/>
                </a:lnTo>
                <a:lnTo>
                  <a:pt x="302550" y="378222"/>
                </a:lnTo>
                <a:lnTo>
                  <a:pt x="302550" y="381798"/>
                </a:lnTo>
                <a:lnTo>
                  <a:pt x="298959" y="384274"/>
                </a:lnTo>
                <a:lnTo>
                  <a:pt x="282500" y="398027"/>
                </a:lnTo>
                <a:lnTo>
                  <a:pt x="278609" y="402703"/>
                </a:lnTo>
                <a:lnTo>
                  <a:pt x="274719" y="406279"/>
                </a:lnTo>
                <a:lnTo>
                  <a:pt x="272325" y="412056"/>
                </a:lnTo>
                <a:lnTo>
                  <a:pt x="268435" y="415632"/>
                </a:lnTo>
                <a:lnTo>
                  <a:pt x="255866" y="426085"/>
                </a:lnTo>
                <a:lnTo>
                  <a:pt x="255866" y="422509"/>
                </a:lnTo>
                <a:lnTo>
                  <a:pt x="260953" y="422509"/>
                </a:lnTo>
                <a:lnTo>
                  <a:pt x="260953" y="412056"/>
                </a:lnTo>
                <a:lnTo>
                  <a:pt x="255866" y="412056"/>
                </a:lnTo>
                <a:lnTo>
                  <a:pt x="255866" y="407380"/>
                </a:lnTo>
                <a:lnTo>
                  <a:pt x="251975" y="407380"/>
                </a:lnTo>
                <a:lnTo>
                  <a:pt x="251975" y="406279"/>
                </a:lnTo>
                <a:lnTo>
                  <a:pt x="248085" y="402703"/>
                </a:lnTo>
                <a:lnTo>
                  <a:pt x="245691" y="398027"/>
                </a:lnTo>
                <a:lnTo>
                  <a:pt x="245691" y="394726"/>
                </a:lnTo>
                <a:lnTo>
                  <a:pt x="241801" y="394726"/>
                </a:lnTo>
                <a:cubicBezTo>
                  <a:pt x="232224" y="384549"/>
                  <a:pt x="230130" y="385374"/>
                  <a:pt x="221451" y="378222"/>
                </a:cubicBezTo>
                <a:lnTo>
                  <a:pt x="220254" y="378222"/>
                </a:lnTo>
                <a:lnTo>
                  <a:pt x="220254" y="374921"/>
                </a:lnTo>
                <a:lnTo>
                  <a:pt x="215167" y="374921"/>
                </a:lnTo>
                <a:lnTo>
                  <a:pt x="215167" y="370245"/>
                </a:lnTo>
                <a:lnTo>
                  <a:pt x="211576" y="370245"/>
                </a:lnTo>
                <a:lnTo>
                  <a:pt x="207685" y="366669"/>
                </a:lnTo>
                <a:lnTo>
                  <a:pt x="207685" y="359792"/>
                </a:lnTo>
                <a:lnTo>
                  <a:pt x="203795" y="359792"/>
                </a:lnTo>
                <a:lnTo>
                  <a:pt x="199904" y="356216"/>
                </a:lnTo>
                <a:lnTo>
                  <a:pt x="196313" y="356216"/>
                </a:lnTo>
                <a:lnTo>
                  <a:pt x="196313" y="354016"/>
                </a:lnTo>
                <a:lnTo>
                  <a:pt x="191226" y="354016"/>
                </a:lnTo>
                <a:lnTo>
                  <a:pt x="191226" y="350440"/>
                </a:lnTo>
                <a:lnTo>
                  <a:pt x="190029" y="350440"/>
                </a:lnTo>
                <a:lnTo>
                  <a:pt x="190029" y="335311"/>
                </a:lnTo>
                <a:lnTo>
                  <a:pt x="186139" y="335311"/>
                </a:lnTo>
                <a:lnTo>
                  <a:pt x="186139" y="329535"/>
                </a:lnTo>
                <a:lnTo>
                  <a:pt x="181051" y="329535"/>
                </a:lnTo>
                <a:lnTo>
                  <a:pt x="181051" y="322383"/>
                </a:lnTo>
                <a:lnTo>
                  <a:pt x="177161" y="322383"/>
                </a:lnTo>
                <a:lnTo>
                  <a:pt x="177161" y="319082"/>
                </a:lnTo>
                <a:lnTo>
                  <a:pt x="173570" y="319082"/>
                </a:lnTo>
                <a:lnTo>
                  <a:pt x="173570" y="315506"/>
                </a:lnTo>
                <a:lnTo>
                  <a:pt x="169679" y="315506"/>
                </a:lnTo>
                <a:lnTo>
                  <a:pt x="169679" y="310830"/>
                </a:lnTo>
                <a:lnTo>
                  <a:pt x="165789" y="310830"/>
                </a:lnTo>
                <a:lnTo>
                  <a:pt x="163395" y="307254"/>
                </a:lnTo>
                <a:lnTo>
                  <a:pt x="159505" y="307254"/>
                </a:lnTo>
                <a:lnTo>
                  <a:pt x="159505" y="303953"/>
                </a:lnTo>
                <a:lnTo>
                  <a:pt x="155614" y="303953"/>
                </a:lnTo>
                <a:lnTo>
                  <a:pt x="155614" y="302578"/>
                </a:lnTo>
                <a:lnTo>
                  <a:pt x="150527" y="302578"/>
                </a:lnTo>
                <a:lnTo>
                  <a:pt x="150527" y="297901"/>
                </a:lnTo>
                <a:lnTo>
                  <a:pt x="143045" y="297901"/>
                </a:lnTo>
                <a:lnTo>
                  <a:pt x="143045" y="294601"/>
                </a:lnTo>
                <a:lnTo>
                  <a:pt x="139155" y="294601"/>
                </a:lnTo>
                <a:lnTo>
                  <a:pt x="136761" y="291025"/>
                </a:lnTo>
                <a:lnTo>
                  <a:pt x="132871" y="291025"/>
                </a:lnTo>
                <a:lnTo>
                  <a:pt x="132871" y="287449"/>
                </a:lnTo>
                <a:lnTo>
                  <a:pt x="128980" y="287449"/>
                </a:lnTo>
                <a:lnTo>
                  <a:pt x="125389" y="284148"/>
                </a:lnTo>
                <a:lnTo>
                  <a:pt x="121499" y="284148"/>
                </a:lnTo>
                <a:lnTo>
                  <a:pt x="121499" y="279472"/>
                </a:lnTo>
                <a:lnTo>
                  <a:pt x="116411" y="279472"/>
                </a:lnTo>
                <a:lnTo>
                  <a:pt x="112521" y="278096"/>
                </a:lnTo>
                <a:lnTo>
                  <a:pt x="106237" y="278096"/>
                </a:lnTo>
                <a:lnTo>
                  <a:pt x="106237" y="274795"/>
                </a:lnTo>
                <a:lnTo>
                  <a:pt x="102346" y="274795"/>
                </a:lnTo>
                <a:lnTo>
                  <a:pt x="98755" y="270119"/>
                </a:lnTo>
                <a:lnTo>
                  <a:pt x="94865" y="270119"/>
                </a:lnTo>
                <a:lnTo>
                  <a:pt x="94865" y="266543"/>
                </a:lnTo>
                <a:lnTo>
                  <a:pt x="85887" y="266543"/>
                </a:lnTo>
                <a:lnTo>
                  <a:pt x="85887" y="262967"/>
                </a:lnTo>
                <a:lnTo>
                  <a:pt x="80800" y="262967"/>
                </a:lnTo>
                <a:lnTo>
                  <a:pt x="76012" y="259667"/>
                </a:lnTo>
                <a:lnTo>
                  <a:pt x="72121" y="259667"/>
                </a:lnTo>
                <a:lnTo>
                  <a:pt x="72121" y="256091"/>
                </a:lnTo>
                <a:lnTo>
                  <a:pt x="64341" y="256091"/>
                </a:lnTo>
                <a:lnTo>
                  <a:pt x="64341" y="253890"/>
                </a:lnTo>
                <a:lnTo>
                  <a:pt x="56859" y="253890"/>
                </a:lnTo>
                <a:lnTo>
                  <a:pt x="56859" y="250314"/>
                </a:lnTo>
                <a:lnTo>
                  <a:pt x="50575" y="250314"/>
                </a:lnTo>
                <a:lnTo>
                  <a:pt x="46684" y="246738"/>
                </a:lnTo>
                <a:lnTo>
                  <a:pt x="41597" y="246738"/>
                </a:lnTo>
                <a:lnTo>
                  <a:pt x="41597" y="243162"/>
                </a:lnTo>
                <a:lnTo>
                  <a:pt x="34115" y="243162"/>
                </a:lnTo>
                <a:lnTo>
                  <a:pt x="34115" y="238486"/>
                </a:lnTo>
                <a:lnTo>
                  <a:pt x="26335" y="238486"/>
                </a:lnTo>
                <a:lnTo>
                  <a:pt x="23941" y="235185"/>
                </a:lnTo>
                <a:lnTo>
                  <a:pt x="20050" y="235185"/>
                </a:lnTo>
                <a:lnTo>
                  <a:pt x="20050" y="231609"/>
                </a:lnTo>
                <a:lnTo>
                  <a:pt x="11372" y="231609"/>
                </a:lnTo>
                <a:lnTo>
                  <a:pt x="11372" y="228033"/>
                </a:lnTo>
                <a:lnTo>
                  <a:pt x="3591" y="228033"/>
                </a:lnTo>
                <a:lnTo>
                  <a:pt x="0" y="225833"/>
                </a:lnTo>
                <a:lnTo>
                  <a:pt x="23941" y="194475"/>
                </a:lnTo>
                <a:lnTo>
                  <a:pt x="30225" y="184022"/>
                </a:lnTo>
                <a:lnTo>
                  <a:pt x="64341" y="135059"/>
                </a:lnTo>
                <a:lnTo>
                  <a:pt x="64341" y="131483"/>
                </a:lnTo>
                <a:lnTo>
                  <a:pt x="68231" y="131483"/>
                </a:lnTo>
                <a:lnTo>
                  <a:pt x="68231" y="127908"/>
                </a:lnTo>
                <a:lnTo>
                  <a:pt x="72121" y="127908"/>
                </a:lnTo>
                <a:lnTo>
                  <a:pt x="72121" y="125707"/>
                </a:lnTo>
                <a:lnTo>
                  <a:pt x="76012" y="122131"/>
                </a:lnTo>
                <a:lnTo>
                  <a:pt x="80800" y="118555"/>
                </a:lnTo>
                <a:lnTo>
                  <a:pt x="82296" y="118555"/>
                </a:lnTo>
                <a:lnTo>
                  <a:pt x="82296" y="115254"/>
                </a:lnTo>
                <a:lnTo>
                  <a:pt x="85887" y="115254"/>
                </a:lnTo>
                <a:lnTo>
                  <a:pt x="85887" y="110578"/>
                </a:lnTo>
                <a:lnTo>
                  <a:pt x="94865" y="110578"/>
                </a:lnTo>
                <a:lnTo>
                  <a:pt x="94865" y="107002"/>
                </a:lnTo>
                <a:lnTo>
                  <a:pt x="102346" y="107002"/>
                </a:lnTo>
                <a:lnTo>
                  <a:pt x="102346" y="103426"/>
                </a:lnTo>
                <a:lnTo>
                  <a:pt x="128980" y="103426"/>
                </a:lnTo>
                <a:lnTo>
                  <a:pt x="128980" y="100125"/>
                </a:lnTo>
                <a:lnTo>
                  <a:pt x="128980" y="103426"/>
                </a:lnTo>
                <a:lnTo>
                  <a:pt x="136761" y="103426"/>
                </a:lnTo>
                <a:lnTo>
                  <a:pt x="136761" y="97650"/>
                </a:lnTo>
                <a:lnTo>
                  <a:pt x="139155" y="97650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51" name="Google Shape;1520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DDLQAAPxQAAEswAADeFgAAEAAAACYAAAAIAAAA//////////8="/>
              </a:ext>
            </a:extLst>
          </p:cNvSpPr>
          <p:nvPr/>
        </p:nvSpPr>
        <p:spPr>
          <a:xfrm>
            <a:off x="7439025" y="3291205"/>
            <a:ext cx="411480" cy="426085"/>
          </a:xfrm>
          <a:custGeom>
            <a:avLst/>
            <a:gdLst/>
            <a:ahLst/>
            <a:cxnLst/>
            <a:rect l="0" t="0" r="411480" b="426085"/>
            <a:pathLst>
              <a:path w="411480" h="426085">
                <a:moveTo>
                  <a:pt x="139155" y="97650"/>
                </a:moveTo>
                <a:lnTo>
                  <a:pt x="139155" y="94074"/>
                </a:lnTo>
                <a:lnTo>
                  <a:pt x="143045" y="94074"/>
                </a:lnTo>
                <a:lnTo>
                  <a:pt x="143045" y="90773"/>
                </a:lnTo>
                <a:lnTo>
                  <a:pt x="146936" y="90773"/>
                </a:lnTo>
                <a:lnTo>
                  <a:pt x="146936" y="87197"/>
                </a:lnTo>
                <a:lnTo>
                  <a:pt x="150527" y="87197"/>
                </a:lnTo>
                <a:lnTo>
                  <a:pt x="150527" y="82521"/>
                </a:lnTo>
                <a:lnTo>
                  <a:pt x="155614" y="82521"/>
                </a:lnTo>
                <a:lnTo>
                  <a:pt x="155614" y="78945"/>
                </a:lnTo>
                <a:lnTo>
                  <a:pt x="159505" y="78945"/>
                </a:lnTo>
                <a:lnTo>
                  <a:pt x="159505" y="75644"/>
                </a:lnTo>
                <a:lnTo>
                  <a:pt x="163395" y="75644"/>
                </a:lnTo>
                <a:lnTo>
                  <a:pt x="163395" y="74544"/>
                </a:lnTo>
                <a:lnTo>
                  <a:pt x="165789" y="69868"/>
                </a:lnTo>
                <a:lnTo>
                  <a:pt x="169679" y="69868"/>
                </a:lnTo>
                <a:lnTo>
                  <a:pt x="169679" y="59415"/>
                </a:lnTo>
                <a:lnTo>
                  <a:pt x="173570" y="55839"/>
                </a:lnTo>
                <a:lnTo>
                  <a:pt x="173570" y="46487"/>
                </a:lnTo>
                <a:lnTo>
                  <a:pt x="177161" y="46487"/>
                </a:lnTo>
                <a:lnTo>
                  <a:pt x="177161" y="41810"/>
                </a:lnTo>
                <a:lnTo>
                  <a:pt x="173570" y="41810"/>
                </a:lnTo>
                <a:lnTo>
                  <a:pt x="173570" y="31358"/>
                </a:lnTo>
                <a:lnTo>
                  <a:pt x="177161" y="31358"/>
                </a:lnTo>
                <a:lnTo>
                  <a:pt x="177161" y="22005"/>
                </a:lnTo>
                <a:lnTo>
                  <a:pt x="181051" y="22005"/>
                </a:lnTo>
                <a:lnTo>
                  <a:pt x="181051" y="6876"/>
                </a:lnTo>
                <a:lnTo>
                  <a:pt x="186139" y="6876"/>
                </a:lnTo>
                <a:lnTo>
                  <a:pt x="186139" y="3300"/>
                </a:lnTo>
                <a:lnTo>
                  <a:pt x="190029" y="6876"/>
                </a:lnTo>
                <a:lnTo>
                  <a:pt x="190029" y="3300"/>
                </a:lnTo>
                <a:lnTo>
                  <a:pt x="191226" y="3300"/>
                </a:lnTo>
                <a:lnTo>
                  <a:pt x="191226" y="0"/>
                </a:lnTo>
                <a:lnTo>
                  <a:pt x="199904" y="0"/>
                </a:lnTo>
                <a:lnTo>
                  <a:pt x="199904" y="6876"/>
                </a:lnTo>
                <a:lnTo>
                  <a:pt x="203795" y="6876"/>
                </a:lnTo>
                <a:lnTo>
                  <a:pt x="203795" y="10452"/>
                </a:lnTo>
                <a:lnTo>
                  <a:pt x="207685" y="10452"/>
                </a:lnTo>
                <a:lnTo>
                  <a:pt x="207685" y="15128"/>
                </a:lnTo>
                <a:lnTo>
                  <a:pt x="203795" y="18429"/>
                </a:lnTo>
                <a:lnTo>
                  <a:pt x="203795" y="22005"/>
                </a:lnTo>
                <a:lnTo>
                  <a:pt x="207685" y="22005"/>
                </a:lnTo>
                <a:lnTo>
                  <a:pt x="207685" y="31358"/>
                </a:lnTo>
                <a:lnTo>
                  <a:pt x="211576" y="31358"/>
                </a:lnTo>
                <a:lnTo>
                  <a:pt x="211576" y="38234"/>
                </a:lnTo>
                <a:lnTo>
                  <a:pt x="215167" y="38234"/>
                </a:lnTo>
                <a:lnTo>
                  <a:pt x="215167" y="41810"/>
                </a:lnTo>
                <a:lnTo>
                  <a:pt x="215167" y="38234"/>
                </a:lnTo>
                <a:lnTo>
                  <a:pt x="215167" y="41810"/>
                </a:lnTo>
                <a:lnTo>
                  <a:pt x="220254" y="41810"/>
                </a:lnTo>
                <a:lnTo>
                  <a:pt x="220254" y="46487"/>
                </a:lnTo>
                <a:lnTo>
                  <a:pt x="220254" y="41810"/>
                </a:lnTo>
                <a:lnTo>
                  <a:pt x="230429" y="41810"/>
                </a:lnTo>
                <a:lnTo>
                  <a:pt x="230429" y="46487"/>
                </a:lnTo>
                <a:lnTo>
                  <a:pt x="234319" y="46487"/>
                </a:lnTo>
                <a:lnTo>
                  <a:pt x="234319" y="50062"/>
                </a:lnTo>
                <a:lnTo>
                  <a:pt x="237910" y="50062"/>
                </a:lnTo>
                <a:lnTo>
                  <a:pt x="237910" y="51163"/>
                </a:lnTo>
                <a:lnTo>
                  <a:pt x="234319" y="51163"/>
                </a:lnTo>
                <a:lnTo>
                  <a:pt x="234319" y="55839"/>
                </a:lnTo>
                <a:lnTo>
                  <a:pt x="237910" y="55839"/>
                </a:lnTo>
                <a:lnTo>
                  <a:pt x="237910" y="59415"/>
                </a:lnTo>
                <a:lnTo>
                  <a:pt x="241801" y="59415"/>
                </a:lnTo>
                <a:lnTo>
                  <a:pt x="241801" y="62716"/>
                </a:lnTo>
                <a:lnTo>
                  <a:pt x="245691" y="62716"/>
                </a:lnTo>
                <a:lnTo>
                  <a:pt x="245691" y="74544"/>
                </a:lnTo>
                <a:lnTo>
                  <a:pt x="241801" y="74544"/>
                </a:lnTo>
                <a:lnTo>
                  <a:pt x="241801" y="82521"/>
                </a:lnTo>
                <a:lnTo>
                  <a:pt x="237910" y="82521"/>
                </a:lnTo>
                <a:lnTo>
                  <a:pt x="241801" y="82521"/>
                </a:lnTo>
                <a:lnTo>
                  <a:pt x="241801" y="90773"/>
                </a:lnTo>
                <a:lnTo>
                  <a:pt x="245691" y="90773"/>
                </a:lnTo>
                <a:lnTo>
                  <a:pt x="245691" y="87197"/>
                </a:lnTo>
                <a:lnTo>
                  <a:pt x="248085" y="90773"/>
                </a:lnTo>
                <a:lnTo>
                  <a:pt x="255866" y="90773"/>
                </a:lnTo>
                <a:lnTo>
                  <a:pt x="255866" y="87197"/>
                </a:lnTo>
                <a:lnTo>
                  <a:pt x="264544" y="87197"/>
                </a:lnTo>
                <a:lnTo>
                  <a:pt x="264544" y="82521"/>
                </a:lnTo>
                <a:lnTo>
                  <a:pt x="268435" y="82521"/>
                </a:lnTo>
                <a:lnTo>
                  <a:pt x="268435" y="78945"/>
                </a:lnTo>
                <a:lnTo>
                  <a:pt x="272325" y="78945"/>
                </a:lnTo>
                <a:lnTo>
                  <a:pt x="272325" y="87197"/>
                </a:lnTo>
                <a:lnTo>
                  <a:pt x="268435" y="87197"/>
                </a:lnTo>
                <a:lnTo>
                  <a:pt x="272325" y="87197"/>
                </a:lnTo>
                <a:lnTo>
                  <a:pt x="272325" y="90773"/>
                </a:lnTo>
                <a:lnTo>
                  <a:pt x="268435" y="90773"/>
                </a:lnTo>
                <a:lnTo>
                  <a:pt x="268435" y="94074"/>
                </a:lnTo>
                <a:lnTo>
                  <a:pt x="272325" y="94074"/>
                </a:lnTo>
                <a:lnTo>
                  <a:pt x="272325" y="100125"/>
                </a:lnTo>
                <a:lnTo>
                  <a:pt x="274719" y="100125"/>
                </a:lnTo>
                <a:lnTo>
                  <a:pt x="274719" y="110578"/>
                </a:lnTo>
                <a:lnTo>
                  <a:pt x="278609" y="110578"/>
                </a:lnTo>
                <a:lnTo>
                  <a:pt x="278609" y="115254"/>
                </a:lnTo>
                <a:lnTo>
                  <a:pt x="278609" y="110578"/>
                </a:lnTo>
                <a:lnTo>
                  <a:pt x="282500" y="115254"/>
                </a:lnTo>
                <a:lnTo>
                  <a:pt x="282500" y="110578"/>
                </a:lnTo>
                <a:lnTo>
                  <a:pt x="286091" y="110578"/>
                </a:lnTo>
                <a:lnTo>
                  <a:pt x="286091" y="115254"/>
                </a:lnTo>
                <a:lnTo>
                  <a:pt x="286091" y="110578"/>
                </a:lnTo>
                <a:lnTo>
                  <a:pt x="289981" y="110578"/>
                </a:lnTo>
                <a:lnTo>
                  <a:pt x="289981" y="115254"/>
                </a:lnTo>
                <a:lnTo>
                  <a:pt x="289981" y="110578"/>
                </a:lnTo>
                <a:lnTo>
                  <a:pt x="295069" y="110578"/>
                </a:lnTo>
                <a:lnTo>
                  <a:pt x="295069" y="107002"/>
                </a:lnTo>
                <a:lnTo>
                  <a:pt x="295069" y="110578"/>
                </a:lnTo>
                <a:lnTo>
                  <a:pt x="298959" y="110578"/>
                </a:lnTo>
                <a:lnTo>
                  <a:pt x="298959" y="107002"/>
                </a:lnTo>
                <a:lnTo>
                  <a:pt x="308834" y="107002"/>
                </a:lnTo>
                <a:lnTo>
                  <a:pt x="308834" y="110578"/>
                </a:lnTo>
                <a:lnTo>
                  <a:pt x="316615" y="110578"/>
                </a:lnTo>
                <a:lnTo>
                  <a:pt x="316615" y="115254"/>
                </a:lnTo>
                <a:lnTo>
                  <a:pt x="320506" y="115254"/>
                </a:lnTo>
                <a:lnTo>
                  <a:pt x="320506" y="118555"/>
                </a:lnTo>
                <a:lnTo>
                  <a:pt x="325593" y="118555"/>
                </a:lnTo>
                <a:lnTo>
                  <a:pt x="329184" y="122146"/>
                </a:lnTo>
                <a:lnTo>
                  <a:pt x="329184" y="127908"/>
                </a:lnTo>
                <a:lnTo>
                  <a:pt x="330381" y="127908"/>
                </a:lnTo>
                <a:lnTo>
                  <a:pt x="330381" y="125707"/>
                </a:lnTo>
                <a:lnTo>
                  <a:pt x="335468" y="125707"/>
                </a:lnTo>
                <a:lnTo>
                  <a:pt x="335468" y="122131"/>
                </a:lnTo>
                <a:lnTo>
                  <a:pt x="335468" y="125707"/>
                </a:lnTo>
                <a:lnTo>
                  <a:pt x="335468" y="122131"/>
                </a:lnTo>
                <a:lnTo>
                  <a:pt x="339359" y="125707"/>
                </a:lnTo>
                <a:lnTo>
                  <a:pt x="339359" y="122131"/>
                </a:lnTo>
                <a:lnTo>
                  <a:pt x="346840" y="122131"/>
                </a:lnTo>
                <a:lnTo>
                  <a:pt x="346840" y="127908"/>
                </a:lnTo>
                <a:lnTo>
                  <a:pt x="350731" y="131483"/>
                </a:lnTo>
                <a:lnTo>
                  <a:pt x="350731" y="135059"/>
                </a:lnTo>
                <a:lnTo>
                  <a:pt x="354621" y="135059"/>
                </a:lnTo>
                <a:lnTo>
                  <a:pt x="354621" y="138360"/>
                </a:lnTo>
                <a:lnTo>
                  <a:pt x="357015" y="138360"/>
                </a:lnTo>
                <a:lnTo>
                  <a:pt x="357015" y="135059"/>
                </a:lnTo>
                <a:lnTo>
                  <a:pt x="354621" y="135059"/>
                </a:lnTo>
                <a:lnTo>
                  <a:pt x="357015" y="135059"/>
                </a:lnTo>
                <a:lnTo>
                  <a:pt x="354621" y="135059"/>
                </a:lnTo>
                <a:lnTo>
                  <a:pt x="354621" y="125707"/>
                </a:lnTo>
                <a:lnTo>
                  <a:pt x="364796" y="125707"/>
                </a:lnTo>
                <a:lnTo>
                  <a:pt x="364796" y="127908"/>
                </a:lnTo>
                <a:lnTo>
                  <a:pt x="369883" y="127908"/>
                </a:lnTo>
                <a:lnTo>
                  <a:pt x="369883" y="135059"/>
                </a:lnTo>
                <a:lnTo>
                  <a:pt x="377365" y="135059"/>
                </a:lnTo>
                <a:lnTo>
                  <a:pt x="377365" y="138360"/>
                </a:lnTo>
                <a:lnTo>
                  <a:pt x="381255" y="138360"/>
                </a:lnTo>
                <a:lnTo>
                  <a:pt x="381255" y="141936"/>
                </a:lnTo>
                <a:lnTo>
                  <a:pt x="384846" y="141936"/>
                </a:lnTo>
                <a:lnTo>
                  <a:pt x="384846" y="135059"/>
                </a:lnTo>
                <a:lnTo>
                  <a:pt x="391430" y="135059"/>
                </a:lnTo>
                <a:lnTo>
                  <a:pt x="391430" y="138360"/>
                </a:lnTo>
                <a:lnTo>
                  <a:pt x="395021" y="138360"/>
                </a:lnTo>
                <a:lnTo>
                  <a:pt x="391430" y="138360"/>
                </a:lnTo>
                <a:lnTo>
                  <a:pt x="391430" y="151289"/>
                </a:lnTo>
                <a:lnTo>
                  <a:pt x="377365" y="151289"/>
                </a:lnTo>
                <a:lnTo>
                  <a:pt x="381255" y="151289"/>
                </a:lnTo>
                <a:lnTo>
                  <a:pt x="377365" y="151289"/>
                </a:lnTo>
                <a:lnTo>
                  <a:pt x="377365" y="155965"/>
                </a:lnTo>
                <a:lnTo>
                  <a:pt x="373474" y="155965"/>
                </a:lnTo>
                <a:lnTo>
                  <a:pt x="373474" y="162842"/>
                </a:lnTo>
                <a:lnTo>
                  <a:pt x="369883" y="162842"/>
                </a:lnTo>
                <a:lnTo>
                  <a:pt x="369883" y="175770"/>
                </a:lnTo>
                <a:lnTo>
                  <a:pt x="373474" y="175770"/>
                </a:lnTo>
                <a:lnTo>
                  <a:pt x="373474" y="184022"/>
                </a:lnTo>
                <a:lnTo>
                  <a:pt x="377365" y="184022"/>
                </a:lnTo>
                <a:lnTo>
                  <a:pt x="369883" y="184022"/>
                </a:lnTo>
                <a:lnTo>
                  <a:pt x="369883" y="187323"/>
                </a:lnTo>
                <a:lnTo>
                  <a:pt x="364796" y="187323"/>
                </a:lnTo>
                <a:lnTo>
                  <a:pt x="369883" y="187323"/>
                </a:lnTo>
                <a:lnTo>
                  <a:pt x="369883" y="190899"/>
                </a:lnTo>
                <a:lnTo>
                  <a:pt x="364796" y="190899"/>
                </a:lnTo>
                <a:lnTo>
                  <a:pt x="364796" y="194475"/>
                </a:lnTo>
                <a:lnTo>
                  <a:pt x="360905" y="194475"/>
                </a:lnTo>
                <a:lnTo>
                  <a:pt x="360905" y="197776"/>
                </a:lnTo>
                <a:lnTo>
                  <a:pt x="357015" y="197776"/>
                </a:lnTo>
                <a:lnTo>
                  <a:pt x="357015" y="194475"/>
                </a:lnTo>
                <a:lnTo>
                  <a:pt x="354621" y="194475"/>
                </a:lnTo>
                <a:lnTo>
                  <a:pt x="354621" y="197776"/>
                </a:lnTo>
                <a:lnTo>
                  <a:pt x="350731" y="197776"/>
                </a:lnTo>
                <a:lnTo>
                  <a:pt x="350731" y="201351"/>
                </a:lnTo>
                <a:lnTo>
                  <a:pt x="346840" y="201351"/>
                </a:lnTo>
                <a:lnTo>
                  <a:pt x="346840" y="203552"/>
                </a:lnTo>
                <a:lnTo>
                  <a:pt x="335468" y="203552"/>
                </a:lnTo>
                <a:lnTo>
                  <a:pt x="335468" y="207128"/>
                </a:lnTo>
                <a:lnTo>
                  <a:pt x="329184" y="207128"/>
                </a:lnTo>
                <a:lnTo>
                  <a:pt x="329184" y="210704"/>
                </a:lnTo>
                <a:lnTo>
                  <a:pt x="325593" y="210704"/>
                </a:lnTo>
                <a:lnTo>
                  <a:pt x="325593" y="218681"/>
                </a:lnTo>
                <a:lnTo>
                  <a:pt x="320506" y="218681"/>
                </a:lnTo>
                <a:lnTo>
                  <a:pt x="320506" y="231609"/>
                </a:lnTo>
                <a:lnTo>
                  <a:pt x="325593" y="231609"/>
                </a:lnTo>
                <a:lnTo>
                  <a:pt x="325593" y="235185"/>
                </a:lnTo>
                <a:lnTo>
                  <a:pt x="329184" y="238486"/>
                </a:lnTo>
                <a:lnTo>
                  <a:pt x="329184" y="250314"/>
                </a:lnTo>
                <a:lnTo>
                  <a:pt x="325593" y="250314"/>
                </a:lnTo>
                <a:lnTo>
                  <a:pt x="329184" y="250314"/>
                </a:lnTo>
                <a:lnTo>
                  <a:pt x="329184" y="256091"/>
                </a:lnTo>
                <a:lnTo>
                  <a:pt x="330381" y="256091"/>
                </a:lnTo>
                <a:lnTo>
                  <a:pt x="329184" y="256091"/>
                </a:lnTo>
                <a:lnTo>
                  <a:pt x="329184" y="262967"/>
                </a:lnTo>
                <a:lnTo>
                  <a:pt x="339359" y="262967"/>
                </a:lnTo>
                <a:lnTo>
                  <a:pt x="339359" y="259667"/>
                </a:lnTo>
                <a:lnTo>
                  <a:pt x="343249" y="259667"/>
                </a:lnTo>
                <a:lnTo>
                  <a:pt x="343249" y="266543"/>
                </a:lnTo>
                <a:lnTo>
                  <a:pt x="346840" y="270134"/>
                </a:lnTo>
                <a:lnTo>
                  <a:pt x="346840" y="274795"/>
                </a:lnTo>
                <a:lnTo>
                  <a:pt x="350731" y="274795"/>
                </a:lnTo>
                <a:lnTo>
                  <a:pt x="350731" y="284148"/>
                </a:lnTo>
                <a:lnTo>
                  <a:pt x="346840" y="284148"/>
                </a:lnTo>
                <a:lnTo>
                  <a:pt x="350731" y="284148"/>
                </a:lnTo>
                <a:lnTo>
                  <a:pt x="346840" y="284148"/>
                </a:lnTo>
                <a:lnTo>
                  <a:pt x="346840" y="291025"/>
                </a:lnTo>
                <a:lnTo>
                  <a:pt x="360905" y="291025"/>
                </a:lnTo>
                <a:lnTo>
                  <a:pt x="360905" y="297901"/>
                </a:lnTo>
                <a:lnTo>
                  <a:pt x="384846" y="297901"/>
                </a:lnTo>
                <a:lnTo>
                  <a:pt x="384846" y="302578"/>
                </a:lnTo>
                <a:lnTo>
                  <a:pt x="391430" y="302578"/>
                </a:lnTo>
                <a:lnTo>
                  <a:pt x="391430" y="307254"/>
                </a:lnTo>
                <a:lnTo>
                  <a:pt x="395021" y="307254"/>
                </a:lnTo>
                <a:lnTo>
                  <a:pt x="395021" y="303678"/>
                </a:lnTo>
                <a:lnTo>
                  <a:pt x="407889" y="303678"/>
                </a:lnTo>
                <a:lnTo>
                  <a:pt x="407889" y="319082"/>
                </a:lnTo>
                <a:lnTo>
                  <a:pt x="411480" y="319082"/>
                </a:lnTo>
                <a:lnTo>
                  <a:pt x="411480" y="325959"/>
                </a:lnTo>
                <a:lnTo>
                  <a:pt x="403999" y="325959"/>
                </a:lnTo>
                <a:lnTo>
                  <a:pt x="403999" y="329535"/>
                </a:lnTo>
                <a:lnTo>
                  <a:pt x="395021" y="329535"/>
                </a:lnTo>
                <a:lnTo>
                  <a:pt x="395021" y="331735"/>
                </a:lnTo>
                <a:lnTo>
                  <a:pt x="387539" y="331735"/>
                </a:lnTo>
                <a:lnTo>
                  <a:pt x="387539" y="338887"/>
                </a:lnTo>
                <a:lnTo>
                  <a:pt x="384846" y="338887"/>
                </a:lnTo>
                <a:lnTo>
                  <a:pt x="384846" y="343288"/>
                </a:lnTo>
                <a:lnTo>
                  <a:pt x="381255" y="343288"/>
                </a:lnTo>
                <a:lnTo>
                  <a:pt x="381255" y="346864"/>
                </a:lnTo>
                <a:lnTo>
                  <a:pt x="377365" y="346864"/>
                </a:lnTo>
                <a:lnTo>
                  <a:pt x="377365" y="343288"/>
                </a:lnTo>
                <a:lnTo>
                  <a:pt x="377365" y="346864"/>
                </a:lnTo>
                <a:lnTo>
                  <a:pt x="373474" y="343288"/>
                </a:lnTo>
                <a:lnTo>
                  <a:pt x="373474" y="346864"/>
                </a:lnTo>
                <a:lnTo>
                  <a:pt x="369883" y="346864"/>
                </a:lnTo>
                <a:lnTo>
                  <a:pt x="369883" y="350440"/>
                </a:lnTo>
                <a:lnTo>
                  <a:pt x="360905" y="350440"/>
                </a:lnTo>
                <a:lnTo>
                  <a:pt x="360905" y="354016"/>
                </a:lnTo>
                <a:lnTo>
                  <a:pt x="357015" y="356216"/>
                </a:lnTo>
                <a:lnTo>
                  <a:pt x="360905" y="356216"/>
                </a:lnTo>
                <a:lnTo>
                  <a:pt x="360905" y="381798"/>
                </a:lnTo>
                <a:lnTo>
                  <a:pt x="364796" y="381798"/>
                </a:lnTo>
                <a:lnTo>
                  <a:pt x="360905" y="381798"/>
                </a:lnTo>
                <a:lnTo>
                  <a:pt x="360905" y="384274"/>
                </a:lnTo>
                <a:lnTo>
                  <a:pt x="357015" y="384274"/>
                </a:lnTo>
                <a:lnTo>
                  <a:pt x="357015" y="387575"/>
                </a:lnTo>
                <a:lnTo>
                  <a:pt x="354621" y="387575"/>
                </a:lnTo>
                <a:lnTo>
                  <a:pt x="354621" y="384274"/>
                </a:lnTo>
                <a:lnTo>
                  <a:pt x="350731" y="384274"/>
                </a:lnTo>
                <a:lnTo>
                  <a:pt x="350731" y="381798"/>
                </a:lnTo>
                <a:lnTo>
                  <a:pt x="346840" y="381798"/>
                </a:lnTo>
                <a:lnTo>
                  <a:pt x="346840" y="378222"/>
                </a:lnTo>
                <a:lnTo>
                  <a:pt x="343249" y="378222"/>
                </a:lnTo>
                <a:lnTo>
                  <a:pt x="339359" y="374921"/>
                </a:lnTo>
                <a:lnTo>
                  <a:pt x="339359" y="370245"/>
                </a:lnTo>
                <a:lnTo>
                  <a:pt x="330381" y="370245"/>
                </a:lnTo>
                <a:lnTo>
                  <a:pt x="330381" y="366669"/>
                </a:lnTo>
                <a:lnTo>
                  <a:pt x="320506" y="366669"/>
                </a:lnTo>
                <a:lnTo>
                  <a:pt x="320506" y="370245"/>
                </a:lnTo>
                <a:lnTo>
                  <a:pt x="316615" y="370245"/>
                </a:lnTo>
                <a:lnTo>
                  <a:pt x="316615" y="374921"/>
                </a:lnTo>
                <a:lnTo>
                  <a:pt x="312725" y="374921"/>
                </a:lnTo>
                <a:lnTo>
                  <a:pt x="312725" y="370245"/>
                </a:lnTo>
                <a:lnTo>
                  <a:pt x="312725" y="374921"/>
                </a:lnTo>
                <a:lnTo>
                  <a:pt x="308834" y="374921"/>
                </a:lnTo>
                <a:lnTo>
                  <a:pt x="308834" y="370245"/>
                </a:lnTo>
                <a:lnTo>
                  <a:pt x="305243" y="374921"/>
                </a:lnTo>
                <a:lnTo>
                  <a:pt x="305243" y="378222"/>
                </a:lnTo>
                <a:lnTo>
                  <a:pt x="302550" y="378222"/>
                </a:lnTo>
                <a:lnTo>
                  <a:pt x="302550" y="381798"/>
                </a:lnTo>
                <a:lnTo>
                  <a:pt x="298959" y="384274"/>
                </a:lnTo>
                <a:lnTo>
                  <a:pt x="282500" y="398027"/>
                </a:lnTo>
                <a:lnTo>
                  <a:pt x="278609" y="402703"/>
                </a:lnTo>
                <a:lnTo>
                  <a:pt x="274719" y="406279"/>
                </a:lnTo>
                <a:lnTo>
                  <a:pt x="272325" y="412056"/>
                </a:lnTo>
                <a:lnTo>
                  <a:pt x="268435" y="415632"/>
                </a:lnTo>
                <a:lnTo>
                  <a:pt x="255866" y="426085"/>
                </a:lnTo>
                <a:lnTo>
                  <a:pt x="255866" y="422509"/>
                </a:lnTo>
                <a:lnTo>
                  <a:pt x="260953" y="422509"/>
                </a:lnTo>
                <a:lnTo>
                  <a:pt x="260953" y="412056"/>
                </a:lnTo>
                <a:lnTo>
                  <a:pt x="255866" y="412056"/>
                </a:lnTo>
                <a:lnTo>
                  <a:pt x="255866" y="407380"/>
                </a:lnTo>
                <a:lnTo>
                  <a:pt x="251975" y="407380"/>
                </a:lnTo>
                <a:lnTo>
                  <a:pt x="251975" y="406279"/>
                </a:lnTo>
                <a:lnTo>
                  <a:pt x="248085" y="402703"/>
                </a:lnTo>
                <a:lnTo>
                  <a:pt x="245691" y="398027"/>
                </a:lnTo>
                <a:lnTo>
                  <a:pt x="245691" y="394726"/>
                </a:lnTo>
                <a:lnTo>
                  <a:pt x="241801" y="394726"/>
                </a:lnTo>
                <a:cubicBezTo>
                  <a:pt x="232224" y="384549"/>
                  <a:pt x="230429" y="385374"/>
                  <a:pt x="221451" y="378222"/>
                </a:cubicBezTo>
                <a:lnTo>
                  <a:pt x="220254" y="378222"/>
                </a:lnTo>
                <a:lnTo>
                  <a:pt x="220254" y="374921"/>
                </a:lnTo>
                <a:lnTo>
                  <a:pt x="215167" y="374921"/>
                </a:lnTo>
                <a:lnTo>
                  <a:pt x="215167" y="370245"/>
                </a:lnTo>
                <a:lnTo>
                  <a:pt x="211576" y="370245"/>
                </a:lnTo>
                <a:lnTo>
                  <a:pt x="207685" y="366669"/>
                </a:lnTo>
                <a:lnTo>
                  <a:pt x="207685" y="359792"/>
                </a:lnTo>
                <a:lnTo>
                  <a:pt x="203795" y="359792"/>
                </a:lnTo>
                <a:lnTo>
                  <a:pt x="199904" y="356216"/>
                </a:lnTo>
                <a:lnTo>
                  <a:pt x="196313" y="356216"/>
                </a:lnTo>
                <a:lnTo>
                  <a:pt x="196313" y="354016"/>
                </a:lnTo>
                <a:lnTo>
                  <a:pt x="191226" y="354016"/>
                </a:lnTo>
                <a:lnTo>
                  <a:pt x="191226" y="350440"/>
                </a:lnTo>
                <a:lnTo>
                  <a:pt x="190029" y="350440"/>
                </a:lnTo>
                <a:lnTo>
                  <a:pt x="190029" y="335311"/>
                </a:lnTo>
                <a:lnTo>
                  <a:pt x="186139" y="335311"/>
                </a:lnTo>
                <a:lnTo>
                  <a:pt x="186139" y="329535"/>
                </a:lnTo>
                <a:lnTo>
                  <a:pt x="181051" y="329535"/>
                </a:lnTo>
                <a:lnTo>
                  <a:pt x="181051" y="322383"/>
                </a:lnTo>
                <a:lnTo>
                  <a:pt x="177161" y="322383"/>
                </a:lnTo>
                <a:lnTo>
                  <a:pt x="177161" y="319082"/>
                </a:lnTo>
                <a:lnTo>
                  <a:pt x="173570" y="319082"/>
                </a:lnTo>
                <a:lnTo>
                  <a:pt x="173570" y="315506"/>
                </a:lnTo>
                <a:lnTo>
                  <a:pt x="169679" y="315506"/>
                </a:lnTo>
                <a:lnTo>
                  <a:pt x="169679" y="310830"/>
                </a:lnTo>
                <a:lnTo>
                  <a:pt x="165789" y="310830"/>
                </a:lnTo>
                <a:lnTo>
                  <a:pt x="163395" y="307254"/>
                </a:lnTo>
                <a:lnTo>
                  <a:pt x="159505" y="307254"/>
                </a:lnTo>
                <a:lnTo>
                  <a:pt x="159505" y="303678"/>
                </a:lnTo>
                <a:lnTo>
                  <a:pt x="155614" y="303678"/>
                </a:lnTo>
                <a:lnTo>
                  <a:pt x="155614" y="302578"/>
                </a:lnTo>
                <a:lnTo>
                  <a:pt x="150527" y="302578"/>
                </a:lnTo>
                <a:lnTo>
                  <a:pt x="150527" y="297901"/>
                </a:lnTo>
                <a:lnTo>
                  <a:pt x="143045" y="297901"/>
                </a:lnTo>
                <a:lnTo>
                  <a:pt x="143045" y="294601"/>
                </a:lnTo>
                <a:lnTo>
                  <a:pt x="139155" y="294601"/>
                </a:lnTo>
                <a:lnTo>
                  <a:pt x="136761" y="291025"/>
                </a:lnTo>
                <a:lnTo>
                  <a:pt x="132871" y="291025"/>
                </a:lnTo>
                <a:lnTo>
                  <a:pt x="132871" y="287449"/>
                </a:lnTo>
                <a:lnTo>
                  <a:pt x="128980" y="287449"/>
                </a:lnTo>
                <a:lnTo>
                  <a:pt x="125389" y="284148"/>
                </a:lnTo>
                <a:lnTo>
                  <a:pt x="121499" y="284148"/>
                </a:lnTo>
                <a:lnTo>
                  <a:pt x="121499" y="279472"/>
                </a:lnTo>
                <a:lnTo>
                  <a:pt x="116411" y="279472"/>
                </a:lnTo>
                <a:lnTo>
                  <a:pt x="112521" y="278096"/>
                </a:lnTo>
                <a:lnTo>
                  <a:pt x="106237" y="278096"/>
                </a:lnTo>
                <a:lnTo>
                  <a:pt x="106237" y="274795"/>
                </a:lnTo>
                <a:lnTo>
                  <a:pt x="102346" y="274795"/>
                </a:lnTo>
                <a:lnTo>
                  <a:pt x="98755" y="270119"/>
                </a:lnTo>
                <a:lnTo>
                  <a:pt x="94865" y="270119"/>
                </a:lnTo>
                <a:lnTo>
                  <a:pt x="94865" y="266543"/>
                </a:lnTo>
                <a:lnTo>
                  <a:pt x="85887" y="266543"/>
                </a:lnTo>
                <a:lnTo>
                  <a:pt x="85887" y="262967"/>
                </a:lnTo>
                <a:lnTo>
                  <a:pt x="80800" y="262967"/>
                </a:lnTo>
                <a:lnTo>
                  <a:pt x="76012" y="259667"/>
                </a:lnTo>
                <a:lnTo>
                  <a:pt x="72121" y="259667"/>
                </a:lnTo>
                <a:lnTo>
                  <a:pt x="72121" y="256091"/>
                </a:lnTo>
                <a:lnTo>
                  <a:pt x="64341" y="256091"/>
                </a:lnTo>
                <a:lnTo>
                  <a:pt x="64341" y="253615"/>
                </a:lnTo>
                <a:lnTo>
                  <a:pt x="56859" y="253615"/>
                </a:lnTo>
                <a:lnTo>
                  <a:pt x="56859" y="250314"/>
                </a:lnTo>
                <a:lnTo>
                  <a:pt x="50575" y="250314"/>
                </a:lnTo>
                <a:lnTo>
                  <a:pt x="46684" y="246738"/>
                </a:lnTo>
                <a:lnTo>
                  <a:pt x="41597" y="246738"/>
                </a:lnTo>
                <a:lnTo>
                  <a:pt x="41597" y="243162"/>
                </a:lnTo>
                <a:lnTo>
                  <a:pt x="34115" y="243162"/>
                </a:lnTo>
                <a:lnTo>
                  <a:pt x="34115" y="238486"/>
                </a:lnTo>
                <a:lnTo>
                  <a:pt x="26335" y="238486"/>
                </a:lnTo>
                <a:lnTo>
                  <a:pt x="23941" y="235185"/>
                </a:lnTo>
                <a:lnTo>
                  <a:pt x="20050" y="235185"/>
                </a:lnTo>
                <a:lnTo>
                  <a:pt x="20050" y="231609"/>
                </a:lnTo>
                <a:lnTo>
                  <a:pt x="11372" y="231609"/>
                </a:lnTo>
                <a:lnTo>
                  <a:pt x="11372" y="228033"/>
                </a:lnTo>
                <a:lnTo>
                  <a:pt x="3591" y="228033"/>
                </a:lnTo>
                <a:lnTo>
                  <a:pt x="0" y="225833"/>
                </a:lnTo>
                <a:lnTo>
                  <a:pt x="23941" y="194475"/>
                </a:lnTo>
                <a:lnTo>
                  <a:pt x="30225" y="184022"/>
                </a:lnTo>
                <a:lnTo>
                  <a:pt x="64341" y="135059"/>
                </a:lnTo>
                <a:lnTo>
                  <a:pt x="64341" y="131483"/>
                </a:lnTo>
                <a:lnTo>
                  <a:pt x="68231" y="131483"/>
                </a:lnTo>
                <a:lnTo>
                  <a:pt x="68231" y="127908"/>
                </a:lnTo>
                <a:lnTo>
                  <a:pt x="72121" y="127908"/>
                </a:lnTo>
                <a:lnTo>
                  <a:pt x="72121" y="125707"/>
                </a:lnTo>
                <a:lnTo>
                  <a:pt x="76012" y="122131"/>
                </a:lnTo>
                <a:lnTo>
                  <a:pt x="80800" y="118555"/>
                </a:lnTo>
                <a:lnTo>
                  <a:pt x="82296" y="118555"/>
                </a:lnTo>
                <a:lnTo>
                  <a:pt x="82296" y="115254"/>
                </a:lnTo>
                <a:lnTo>
                  <a:pt x="85887" y="115254"/>
                </a:lnTo>
                <a:lnTo>
                  <a:pt x="85887" y="110578"/>
                </a:lnTo>
                <a:lnTo>
                  <a:pt x="94865" y="110578"/>
                </a:lnTo>
                <a:lnTo>
                  <a:pt x="94865" y="107002"/>
                </a:lnTo>
                <a:lnTo>
                  <a:pt x="102346" y="107002"/>
                </a:lnTo>
                <a:lnTo>
                  <a:pt x="102346" y="103426"/>
                </a:lnTo>
                <a:lnTo>
                  <a:pt x="128980" y="103426"/>
                </a:lnTo>
                <a:lnTo>
                  <a:pt x="128980" y="100125"/>
                </a:lnTo>
                <a:lnTo>
                  <a:pt x="128980" y="103426"/>
                </a:lnTo>
                <a:lnTo>
                  <a:pt x="136761" y="103426"/>
                </a:lnTo>
                <a:lnTo>
                  <a:pt x="136761" y="97650"/>
                </a:lnTo>
                <a:lnTo>
                  <a:pt x="139155" y="97650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52" name="Google Shape;1521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CKLAAAExIAACEwAACiFQAAEAAAACYAAAAIAAAA//////////8="/>
              </a:ext>
            </a:extLst>
          </p:cNvSpPr>
          <p:nvPr/>
        </p:nvSpPr>
        <p:spPr>
          <a:xfrm>
            <a:off x="7240270" y="2938145"/>
            <a:ext cx="583565" cy="578485"/>
          </a:xfrm>
          <a:custGeom>
            <a:avLst/>
            <a:gdLst/>
            <a:ahLst/>
            <a:cxnLst/>
            <a:rect l="0" t="0" r="583565" b="578485"/>
            <a:pathLst>
              <a:path w="583565" h="578485">
                <a:moveTo>
                  <a:pt x="78827" y="3574"/>
                </a:moveTo>
                <a:lnTo>
                  <a:pt x="78827" y="6873"/>
                </a:lnTo>
                <a:lnTo>
                  <a:pt x="82424" y="6873"/>
                </a:lnTo>
                <a:lnTo>
                  <a:pt x="82424" y="11547"/>
                </a:lnTo>
                <a:lnTo>
                  <a:pt x="92615" y="11547"/>
                </a:lnTo>
                <a:lnTo>
                  <a:pt x="92615" y="15121"/>
                </a:lnTo>
                <a:lnTo>
                  <a:pt x="96511" y="15121"/>
                </a:lnTo>
                <a:lnTo>
                  <a:pt x="96511" y="24470"/>
                </a:lnTo>
                <a:lnTo>
                  <a:pt x="115394" y="24470"/>
                </a:lnTo>
                <a:lnTo>
                  <a:pt x="115394" y="28044"/>
                </a:lnTo>
                <a:lnTo>
                  <a:pt x="139671" y="28044"/>
                </a:lnTo>
                <a:lnTo>
                  <a:pt x="139671" y="24470"/>
                </a:lnTo>
                <a:lnTo>
                  <a:pt x="157355" y="24470"/>
                </a:lnTo>
                <a:lnTo>
                  <a:pt x="157355" y="28044"/>
                </a:lnTo>
                <a:lnTo>
                  <a:pt x="161252" y="28044"/>
                </a:lnTo>
                <a:lnTo>
                  <a:pt x="161252" y="24470"/>
                </a:lnTo>
                <a:lnTo>
                  <a:pt x="164848" y="28066"/>
                </a:lnTo>
                <a:lnTo>
                  <a:pt x="171442" y="28066"/>
                </a:lnTo>
                <a:lnTo>
                  <a:pt x="171442" y="31343"/>
                </a:lnTo>
                <a:lnTo>
                  <a:pt x="180134" y="31343"/>
                </a:lnTo>
                <a:lnTo>
                  <a:pt x="180134" y="34918"/>
                </a:lnTo>
                <a:lnTo>
                  <a:pt x="184031" y="34918"/>
                </a:lnTo>
                <a:lnTo>
                  <a:pt x="184031" y="38492"/>
                </a:lnTo>
                <a:lnTo>
                  <a:pt x="195420" y="38492"/>
                </a:lnTo>
                <a:lnTo>
                  <a:pt x="195420" y="34918"/>
                </a:lnTo>
                <a:lnTo>
                  <a:pt x="201715" y="34918"/>
                </a:lnTo>
                <a:lnTo>
                  <a:pt x="201715" y="28044"/>
                </a:lnTo>
                <a:lnTo>
                  <a:pt x="205611" y="28044"/>
                </a:lnTo>
                <a:lnTo>
                  <a:pt x="205611" y="24470"/>
                </a:lnTo>
                <a:lnTo>
                  <a:pt x="209507" y="24470"/>
                </a:lnTo>
                <a:lnTo>
                  <a:pt x="209507" y="18696"/>
                </a:lnTo>
                <a:lnTo>
                  <a:pt x="214603" y="18696"/>
                </a:lnTo>
                <a:lnTo>
                  <a:pt x="214603" y="15121"/>
                </a:lnTo>
                <a:lnTo>
                  <a:pt x="218199" y="11525"/>
                </a:lnTo>
                <a:lnTo>
                  <a:pt x="218199" y="6873"/>
                </a:lnTo>
                <a:lnTo>
                  <a:pt x="222096" y="6873"/>
                </a:lnTo>
                <a:lnTo>
                  <a:pt x="222096" y="3574"/>
                </a:lnTo>
                <a:lnTo>
                  <a:pt x="228390" y="3574"/>
                </a:lnTo>
                <a:lnTo>
                  <a:pt x="228390" y="0"/>
                </a:lnTo>
                <a:lnTo>
                  <a:pt x="232287" y="3574"/>
                </a:lnTo>
                <a:lnTo>
                  <a:pt x="232287" y="6873"/>
                </a:lnTo>
                <a:lnTo>
                  <a:pt x="236183" y="6873"/>
                </a:lnTo>
                <a:lnTo>
                  <a:pt x="236183" y="15121"/>
                </a:lnTo>
                <a:lnTo>
                  <a:pt x="236183" y="11547"/>
                </a:lnTo>
                <a:lnTo>
                  <a:pt x="239780" y="11547"/>
                </a:lnTo>
                <a:lnTo>
                  <a:pt x="239780" y="31343"/>
                </a:lnTo>
                <a:lnTo>
                  <a:pt x="244875" y="31343"/>
                </a:lnTo>
                <a:lnTo>
                  <a:pt x="244875" y="28044"/>
                </a:lnTo>
                <a:lnTo>
                  <a:pt x="244875" y="31343"/>
                </a:lnTo>
                <a:lnTo>
                  <a:pt x="248771" y="31343"/>
                </a:lnTo>
                <a:lnTo>
                  <a:pt x="248771" y="34918"/>
                </a:lnTo>
                <a:lnTo>
                  <a:pt x="255066" y="34918"/>
                </a:lnTo>
                <a:lnTo>
                  <a:pt x="255066" y="31343"/>
                </a:lnTo>
                <a:lnTo>
                  <a:pt x="262559" y="31343"/>
                </a:lnTo>
                <a:lnTo>
                  <a:pt x="262559" y="28044"/>
                </a:lnTo>
                <a:lnTo>
                  <a:pt x="262559" y="31343"/>
                </a:lnTo>
                <a:lnTo>
                  <a:pt x="266455" y="34918"/>
                </a:lnTo>
                <a:lnTo>
                  <a:pt x="270352" y="31343"/>
                </a:lnTo>
                <a:lnTo>
                  <a:pt x="270352" y="34918"/>
                </a:lnTo>
                <a:lnTo>
                  <a:pt x="274248" y="34918"/>
                </a:lnTo>
                <a:lnTo>
                  <a:pt x="274248" y="31343"/>
                </a:lnTo>
                <a:lnTo>
                  <a:pt x="279044" y="31343"/>
                </a:lnTo>
                <a:lnTo>
                  <a:pt x="279044" y="34918"/>
                </a:lnTo>
                <a:lnTo>
                  <a:pt x="274248" y="34918"/>
                </a:lnTo>
                <a:lnTo>
                  <a:pt x="274248" y="38492"/>
                </a:lnTo>
                <a:lnTo>
                  <a:pt x="270352" y="38492"/>
                </a:lnTo>
                <a:lnTo>
                  <a:pt x="270352" y="43166"/>
                </a:lnTo>
                <a:lnTo>
                  <a:pt x="266455" y="43166"/>
                </a:lnTo>
                <a:lnTo>
                  <a:pt x="266455" y="44266"/>
                </a:lnTo>
                <a:lnTo>
                  <a:pt x="262559" y="47840"/>
                </a:lnTo>
                <a:lnTo>
                  <a:pt x="262559" y="52239"/>
                </a:lnTo>
                <a:lnTo>
                  <a:pt x="258962" y="52239"/>
                </a:lnTo>
                <a:lnTo>
                  <a:pt x="258962" y="55813"/>
                </a:lnTo>
                <a:lnTo>
                  <a:pt x="255066" y="55813"/>
                </a:lnTo>
                <a:lnTo>
                  <a:pt x="249970" y="59388"/>
                </a:lnTo>
                <a:lnTo>
                  <a:pt x="248771" y="62962"/>
                </a:lnTo>
                <a:lnTo>
                  <a:pt x="248771" y="66261"/>
                </a:lnTo>
                <a:lnTo>
                  <a:pt x="244875" y="66261"/>
                </a:lnTo>
                <a:lnTo>
                  <a:pt x="244875" y="72035"/>
                </a:lnTo>
                <a:lnTo>
                  <a:pt x="239780" y="72035"/>
                </a:lnTo>
                <a:lnTo>
                  <a:pt x="239780" y="94306"/>
                </a:lnTo>
                <a:lnTo>
                  <a:pt x="244875" y="94306"/>
                </a:lnTo>
                <a:lnTo>
                  <a:pt x="248771" y="96505"/>
                </a:lnTo>
                <a:lnTo>
                  <a:pt x="255066" y="96505"/>
                </a:lnTo>
                <a:lnTo>
                  <a:pt x="255066" y="103654"/>
                </a:lnTo>
                <a:lnTo>
                  <a:pt x="258962" y="100080"/>
                </a:lnTo>
                <a:lnTo>
                  <a:pt x="266455" y="100080"/>
                </a:lnTo>
                <a:lnTo>
                  <a:pt x="266455" y="96505"/>
                </a:lnTo>
                <a:lnTo>
                  <a:pt x="274248" y="96505"/>
                </a:lnTo>
                <a:lnTo>
                  <a:pt x="274248" y="94306"/>
                </a:lnTo>
                <a:lnTo>
                  <a:pt x="280542" y="94306"/>
                </a:lnTo>
                <a:lnTo>
                  <a:pt x="280542" y="90731"/>
                </a:lnTo>
                <a:lnTo>
                  <a:pt x="284139" y="90731"/>
                </a:lnTo>
                <a:lnTo>
                  <a:pt x="284139" y="87157"/>
                </a:lnTo>
                <a:lnTo>
                  <a:pt x="280542" y="87157"/>
                </a:lnTo>
                <a:lnTo>
                  <a:pt x="284139" y="87157"/>
                </a:lnTo>
                <a:lnTo>
                  <a:pt x="284139" y="83858"/>
                </a:lnTo>
                <a:lnTo>
                  <a:pt x="289234" y="83858"/>
                </a:lnTo>
                <a:lnTo>
                  <a:pt x="289234" y="79184"/>
                </a:lnTo>
                <a:lnTo>
                  <a:pt x="289234" y="83858"/>
                </a:lnTo>
                <a:lnTo>
                  <a:pt x="293131" y="83858"/>
                </a:lnTo>
                <a:lnTo>
                  <a:pt x="293131" y="79184"/>
                </a:lnTo>
                <a:lnTo>
                  <a:pt x="297027" y="79184"/>
                </a:lnTo>
                <a:lnTo>
                  <a:pt x="297027" y="75609"/>
                </a:lnTo>
                <a:lnTo>
                  <a:pt x="300624" y="75609"/>
                </a:lnTo>
                <a:lnTo>
                  <a:pt x="300624" y="72035"/>
                </a:lnTo>
                <a:lnTo>
                  <a:pt x="300624" y="75609"/>
                </a:lnTo>
                <a:lnTo>
                  <a:pt x="304520" y="75609"/>
                </a:lnTo>
                <a:lnTo>
                  <a:pt x="304520" y="68736"/>
                </a:lnTo>
                <a:lnTo>
                  <a:pt x="307218" y="68736"/>
                </a:lnTo>
                <a:lnTo>
                  <a:pt x="307218" y="66261"/>
                </a:lnTo>
                <a:lnTo>
                  <a:pt x="307218" y="68736"/>
                </a:lnTo>
                <a:lnTo>
                  <a:pt x="310815" y="66261"/>
                </a:lnTo>
                <a:lnTo>
                  <a:pt x="307218" y="66261"/>
                </a:lnTo>
                <a:lnTo>
                  <a:pt x="310815" y="66261"/>
                </a:lnTo>
                <a:lnTo>
                  <a:pt x="310815" y="59388"/>
                </a:lnTo>
                <a:lnTo>
                  <a:pt x="314711" y="59388"/>
                </a:lnTo>
                <a:lnTo>
                  <a:pt x="314711" y="52239"/>
                </a:lnTo>
                <a:lnTo>
                  <a:pt x="319806" y="52239"/>
                </a:lnTo>
                <a:lnTo>
                  <a:pt x="319806" y="55813"/>
                </a:lnTo>
                <a:lnTo>
                  <a:pt x="323703" y="55813"/>
                </a:lnTo>
                <a:lnTo>
                  <a:pt x="323703" y="52239"/>
                </a:lnTo>
                <a:lnTo>
                  <a:pt x="327299" y="52239"/>
                </a:lnTo>
                <a:lnTo>
                  <a:pt x="327299" y="55813"/>
                </a:lnTo>
                <a:lnTo>
                  <a:pt x="327299" y="52239"/>
                </a:lnTo>
                <a:lnTo>
                  <a:pt x="331196" y="52239"/>
                </a:lnTo>
                <a:lnTo>
                  <a:pt x="331196" y="55813"/>
                </a:lnTo>
                <a:lnTo>
                  <a:pt x="331196" y="52239"/>
                </a:lnTo>
                <a:lnTo>
                  <a:pt x="331196" y="55813"/>
                </a:lnTo>
                <a:lnTo>
                  <a:pt x="335092" y="55813"/>
                </a:lnTo>
                <a:lnTo>
                  <a:pt x="335092" y="52239"/>
                </a:lnTo>
                <a:lnTo>
                  <a:pt x="337490" y="52239"/>
                </a:lnTo>
                <a:lnTo>
                  <a:pt x="337490" y="55813"/>
                </a:lnTo>
                <a:lnTo>
                  <a:pt x="345283" y="55813"/>
                </a:lnTo>
                <a:lnTo>
                  <a:pt x="345283" y="59388"/>
                </a:lnTo>
                <a:lnTo>
                  <a:pt x="345283" y="55813"/>
                </a:lnTo>
                <a:lnTo>
                  <a:pt x="345283" y="59388"/>
                </a:lnTo>
                <a:lnTo>
                  <a:pt x="348880" y="59388"/>
                </a:lnTo>
                <a:lnTo>
                  <a:pt x="348880" y="62962"/>
                </a:lnTo>
                <a:lnTo>
                  <a:pt x="353975" y="62962"/>
                </a:lnTo>
                <a:lnTo>
                  <a:pt x="353975" y="66261"/>
                </a:lnTo>
                <a:lnTo>
                  <a:pt x="357871" y="66261"/>
                </a:lnTo>
                <a:lnTo>
                  <a:pt x="357871" y="68736"/>
                </a:lnTo>
                <a:lnTo>
                  <a:pt x="361768" y="68736"/>
                </a:lnTo>
                <a:lnTo>
                  <a:pt x="361768" y="72035"/>
                </a:lnTo>
                <a:lnTo>
                  <a:pt x="364166" y="72035"/>
                </a:lnTo>
                <a:lnTo>
                  <a:pt x="364166" y="75609"/>
                </a:lnTo>
                <a:lnTo>
                  <a:pt x="368062" y="75609"/>
                </a:lnTo>
                <a:lnTo>
                  <a:pt x="368062" y="72035"/>
                </a:lnTo>
                <a:lnTo>
                  <a:pt x="371958" y="75609"/>
                </a:lnTo>
                <a:lnTo>
                  <a:pt x="375555" y="79206"/>
                </a:lnTo>
                <a:lnTo>
                  <a:pt x="375555" y="75609"/>
                </a:lnTo>
                <a:lnTo>
                  <a:pt x="379452" y="75609"/>
                </a:lnTo>
                <a:lnTo>
                  <a:pt x="379452" y="79184"/>
                </a:lnTo>
                <a:lnTo>
                  <a:pt x="384547" y="79184"/>
                </a:lnTo>
                <a:lnTo>
                  <a:pt x="384547" y="75609"/>
                </a:lnTo>
                <a:lnTo>
                  <a:pt x="389642" y="75609"/>
                </a:lnTo>
                <a:lnTo>
                  <a:pt x="389642" y="79184"/>
                </a:lnTo>
                <a:lnTo>
                  <a:pt x="394738" y="79184"/>
                </a:lnTo>
                <a:lnTo>
                  <a:pt x="394738" y="83858"/>
                </a:lnTo>
                <a:lnTo>
                  <a:pt x="402231" y="83858"/>
                </a:lnTo>
                <a:lnTo>
                  <a:pt x="402231" y="87157"/>
                </a:lnTo>
                <a:lnTo>
                  <a:pt x="406127" y="87157"/>
                </a:lnTo>
                <a:lnTo>
                  <a:pt x="406127" y="90731"/>
                </a:lnTo>
                <a:lnTo>
                  <a:pt x="402231" y="90731"/>
                </a:lnTo>
                <a:lnTo>
                  <a:pt x="406127" y="90731"/>
                </a:lnTo>
                <a:lnTo>
                  <a:pt x="402231" y="90731"/>
                </a:lnTo>
                <a:lnTo>
                  <a:pt x="406127" y="90731"/>
                </a:lnTo>
                <a:lnTo>
                  <a:pt x="406127" y="94306"/>
                </a:lnTo>
                <a:lnTo>
                  <a:pt x="410024" y="96505"/>
                </a:lnTo>
                <a:lnTo>
                  <a:pt x="410024" y="100080"/>
                </a:lnTo>
                <a:lnTo>
                  <a:pt x="418716" y="100080"/>
                </a:lnTo>
                <a:lnTo>
                  <a:pt x="418716" y="103654"/>
                </a:lnTo>
                <a:lnTo>
                  <a:pt x="418716" y="100080"/>
                </a:lnTo>
                <a:lnTo>
                  <a:pt x="419915" y="100080"/>
                </a:lnTo>
                <a:lnTo>
                  <a:pt x="419915" y="103654"/>
                </a:lnTo>
                <a:lnTo>
                  <a:pt x="423811" y="103654"/>
                </a:lnTo>
                <a:lnTo>
                  <a:pt x="423811" y="100080"/>
                </a:lnTo>
                <a:lnTo>
                  <a:pt x="436399" y="100080"/>
                </a:lnTo>
                <a:lnTo>
                  <a:pt x="436399" y="96505"/>
                </a:lnTo>
                <a:lnTo>
                  <a:pt x="446590" y="96505"/>
                </a:lnTo>
                <a:lnTo>
                  <a:pt x="446590" y="94306"/>
                </a:lnTo>
                <a:lnTo>
                  <a:pt x="450487" y="94306"/>
                </a:lnTo>
                <a:lnTo>
                  <a:pt x="450487" y="90731"/>
                </a:lnTo>
                <a:lnTo>
                  <a:pt x="450487" y="94306"/>
                </a:lnTo>
                <a:lnTo>
                  <a:pt x="450487" y="90731"/>
                </a:lnTo>
                <a:lnTo>
                  <a:pt x="459478" y="90731"/>
                </a:lnTo>
                <a:lnTo>
                  <a:pt x="459478" y="87157"/>
                </a:lnTo>
                <a:lnTo>
                  <a:pt x="459478" y="90731"/>
                </a:lnTo>
                <a:lnTo>
                  <a:pt x="463075" y="87134"/>
                </a:lnTo>
                <a:lnTo>
                  <a:pt x="463075" y="90731"/>
                </a:lnTo>
                <a:lnTo>
                  <a:pt x="470868" y="90731"/>
                </a:lnTo>
                <a:lnTo>
                  <a:pt x="470868" y="94306"/>
                </a:lnTo>
                <a:lnTo>
                  <a:pt x="473266" y="94306"/>
                </a:lnTo>
                <a:lnTo>
                  <a:pt x="473266" y="96505"/>
                </a:lnTo>
                <a:lnTo>
                  <a:pt x="477162" y="96505"/>
                </a:lnTo>
                <a:lnTo>
                  <a:pt x="477162" y="103654"/>
                </a:lnTo>
                <a:lnTo>
                  <a:pt x="481058" y="103654"/>
                </a:lnTo>
                <a:lnTo>
                  <a:pt x="481058" y="106953"/>
                </a:lnTo>
                <a:lnTo>
                  <a:pt x="488552" y="106953"/>
                </a:lnTo>
                <a:lnTo>
                  <a:pt x="488552" y="111627"/>
                </a:lnTo>
                <a:lnTo>
                  <a:pt x="497543" y="111627"/>
                </a:lnTo>
                <a:lnTo>
                  <a:pt x="497543" y="106953"/>
                </a:lnTo>
                <a:lnTo>
                  <a:pt x="501140" y="106953"/>
                </a:lnTo>
                <a:lnTo>
                  <a:pt x="501140" y="111627"/>
                </a:lnTo>
                <a:lnTo>
                  <a:pt x="503838" y="111627"/>
                </a:lnTo>
                <a:lnTo>
                  <a:pt x="503838" y="115202"/>
                </a:lnTo>
                <a:lnTo>
                  <a:pt x="507434" y="115202"/>
                </a:lnTo>
                <a:lnTo>
                  <a:pt x="507434" y="120975"/>
                </a:lnTo>
                <a:lnTo>
                  <a:pt x="503838" y="120975"/>
                </a:lnTo>
                <a:lnTo>
                  <a:pt x="503838" y="134998"/>
                </a:lnTo>
                <a:lnTo>
                  <a:pt x="507434" y="134998"/>
                </a:lnTo>
                <a:lnTo>
                  <a:pt x="507434" y="138572"/>
                </a:lnTo>
                <a:lnTo>
                  <a:pt x="511331" y="138572"/>
                </a:lnTo>
                <a:lnTo>
                  <a:pt x="511331" y="147920"/>
                </a:lnTo>
                <a:lnTo>
                  <a:pt x="515227" y="152594"/>
                </a:lnTo>
                <a:lnTo>
                  <a:pt x="515227" y="159468"/>
                </a:lnTo>
                <a:lnTo>
                  <a:pt x="519124" y="159468"/>
                </a:lnTo>
                <a:lnTo>
                  <a:pt x="519124" y="163042"/>
                </a:lnTo>
                <a:lnTo>
                  <a:pt x="524219" y="163042"/>
                </a:lnTo>
                <a:lnTo>
                  <a:pt x="524219" y="171016"/>
                </a:lnTo>
                <a:lnTo>
                  <a:pt x="527816" y="172115"/>
                </a:lnTo>
                <a:lnTo>
                  <a:pt x="527816" y="180364"/>
                </a:lnTo>
                <a:lnTo>
                  <a:pt x="529015" y="180364"/>
                </a:lnTo>
                <a:lnTo>
                  <a:pt x="529015" y="187512"/>
                </a:lnTo>
                <a:lnTo>
                  <a:pt x="538006" y="187512"/>
                </a:lnTo>
                <a:lnTo>
                  <a:pt x="538006" y="190812"/>
                </a:lnTo>
                <a:lnTo>
                  <a:pt x="541903" y="190812"/>
                </a:lnTo>
                <a:lnTo>
                  <a:pt x="541903" y="196585"/>
                </a:lnTo>
                <a:lnTo>
                  <a:pt x="545499" y="200181"/>
                </a:lnTo>
                <a:lnTo>
                  <a:pt x="553292" y="200181"/>
                </a:lnTo>
                <a:lnTo>
                  <a:pt x="553292" y="203734"/>
                </a:lnTo>
                <a:lnTo>
                  <a:pt x="555690" y="203734"/>
                </a:lnTo>
                <a:lnTo>
                  <a:pt x="555690" y="211707"/>
                </a:lnTo>
                <a:lnTo>
                  <a:pt x="559586" y="211707"/>
                </a:lnTo>
                <a:lnTo>
                  <a:pt x="559586" y="215282"/>
                </a:lnTo>
                <a:lnTo>
                  <a:pt x="563483" y="215282"/>
                </a:lnTo>
                <a:lnTo>
                  <a:pt x="563483" y="218856"/>
                </a:lnTo>
                <a:lnTo>
                  <a:pt x="568578" y="222430"/>
                </a:lnTo>
                <a:lnTo>
                  <a:pt x="583565" y="222430"/>
                </a:lnTo>
                <a:lnTo>
                  <a:pt x="583565" y="224630"/>
                </a:lnTo>
                <a:lnTo>
                  <a:pt x="579968" y="224630"/>
                </a:lnTo>
                <a:lnTo>
                  <a:pt x="579968" y="228204"/>
                </a:lnTo>
                <a:lnTo>
                  <a:pt x="572175" y="228204"/>
                </a:lnTo>
                <a:lnTo>
                  <a:pt x="572175" y="243326"/>
                </a:lnTo>
                <a:lnTo>
                  <a:pt x="568578" y="243326"/>
                </a:lnTo>
                <a:lnTo>
                  <a:pt x="568578" y="239752"/>
                </a:lnTo>
                <a:lnTo>
                  <a:pt x="563483" y="239752"/>
                </a:lnTo>
                <a:lnTo>
                  <a:pt x="563483" y="252674"/>
                </a:lnTo>
                <a:lnTo>
                  <a:pt x="559586" y="252674"/>
                </a:lnTo>
                <a:lnTo>
                  <a:pt x="559586" y="255974"/>
                </a:lnTo>
                <a:lnTo>
                  <a:pt x="555690" y="255974"/>
                </a:lnTo>
                <a:lnTo>
                  <a:pt x="555690" y="259548"/>
                </a:lnTo>
                <a:lnTo>
                  <a:pt x="549396" y="259548"/>
                </a:lnTo>
                <a:lnTo>
                  <a:pt x="549396" y="263122"/>
                </a:lnTo>
                <a:lnTo>
                  <a:pt x="545499" y="263122"/>
                </a:lnTo>
                <a:lnTo>
                  <a:pt x="545499" y="271096"/>
                </a:lnTo>
                <a:lnTo>
                  <a:pt x="541903" y="271096"/>
                </a:lnTo>
                <a:lnTo>
                  <a:pt x="541903" y="274670"/>
                </a:lnTo>
                <a:lnTo>
                  <a:pt x="538006" y="274670"/>
                </a:lnTo>
                <a:lnTo>
                  <a:pt x="538006" y="284018"/>
                </a:lnTo>
                <a:lnTo>
                  <a:pt x="541903" y="284018"/>
                </a:lnTo>
                <a:lnTo>
                  <a:pt x="541903" y="287592"/>
                </a:lnTo>
                <a:lnTo>
                  <a:pt x="545499" y="287592"/>
                </a:lnTo>
                <a:lnTo>
                  <a:pt x="545499" y="299140"/>
                </a:lnTo>
                <a:lnTo>
                  <a:pt x="541903" y="299140"/>
                </a:lnTo>
                <a:lnTo>
                  <a:pt x="541903" y="303814"/>
                </a:lnTo>
                <a:lnTo>
                  <a:pt x="545499" y="303814"/>
                </a:lnTo>
                <a:lnTo>
                  <a:pt x="545499" y="308488"/>
                </a:lnTo>
                <a:lnTo>
                  <a:pt x="549396" y="308488"/>
                </a:lnTo>
                <a:lnTo>
                  <a:pt x="549396" y="315362"/>
                </a:lnTo>
                <a:lnTo>
                  <a:pt x="553292" y="315362"/>
                </a:lnTo>
                <a:lnTo>
                  <a:pt x="553292" y="322510"/>
                </a:lnTo>
                <a:lnTo>
                  <a:pt x="555690" y="322510"/>
                </a:lnTo>
                <a:lnTo>
                  <a:pt x="555690" y="339832"/>
                </a:lnTo>
                <a:lnTo>
                  <a:pt x="559586" y="339832"/>
                </a:lnTo>
                <a:lnTo>
                  <a:pt x="559586" y="350280"/>
                </a:lnTo>
                <a:lnTo>
                  <a:pt x="563483" y="350280"/>
                </a:lnTo>
                <a:lnTo>
                  <a:pt x="563483" y="359628"/>
                </a:lnTo>
                <a:lnTo>
                  <a:pt x="568578" y="359628"/>
                </a:lnTo>
                <a:lnTo>
                  <a:pt x="563483" y="359628"/>
                </a:lnTo>
                <a:lnTo>
                  <a:pt x="563483" y="363202"/>
                </a:lnTo>
                <a:lnTo>
                  <a:pt x="559586" y="363202"/>
                </a:lnTo>
                <a:lnTo>
                  <a:pt x="559586" y="359628"/>
                </a:lnTo>
                <a:lnTo>
                  <a:pt x="553292" y="359628"/>
                </a:lnTo>
                <a:lnTo>
                  <a:pt x="553292" y="363202"/>
                </a:lnTo>
                <a:lnTo>
                  <a:pt x="538006" y="363202"/>
                </a:lnTo>
                <a:lnTo>
                  <a:pt x="538006" y="359628"/>
                </a:lnTo>
                <a:lnTo>
                  <a:pt x="534110" y="359628"/>
                </a:lnTo>
                <a:lnTo>
                  <a:pt x="534110" y="363202"/>
                </a:lnTo>
                <a:lnTo>
                  <a:pt x="529015" y="363202"/>
                </a:lnTo>
                <a:lnTo>
                  <a:pt x="529015" y="367876"/>
                </a:lnTo>
                <a:lnTo>
                  <a:pt x="534110" y="367876"/>
                </a:lnTo>
                <a:lnTo>
                  <a:pt x="534110" y="371176"/>
                </a:lnTo>
                <a:lnTo>
                  <a:pt x="538006" y="374750"/>
                </a:lnTo>
                <a:lnTo>
                  <a:pt x="538006" y="394546"/>
                </a:lnTo>
                <a:lnTo>
                  <a:pt x="534110" y="394546"/>
                </a:lnTo>
                <a:lnTo>
                  <a:pt x="538006" y="394546"/>
                </a:lnTo>
                <a:lnTo>
                  <a:pt x="538006" y="399220"/>
                </a:lnTo>
                <a:lnTo>
                  <a:pt x="534110" y="399220"/>
                </a:lnTo>
                <a:lnTo>
                  <a:pt x="534110" y="403894"/>
                </a:lnTo>
                <a:lnTo>
                  <a:pt x="529015" y="403894"/>
                </a:lnTo>
                <a:lnTo>
                  <a:pt x="529015" y="412143"/>
                </a:lnTo>
                <a:lnTo>
                  <a:pt x="534110" y="412143"/>
                </a:lnTo>
                <a:lnTo>
                  <a:pt x="529015" y="412143"/>
                </a:lnTo>
                <a:lnTo>
                  <a:pt x="529015" y="427265"/>
                </a:lnTo>
                <a:lnTo>
                  <a:pt x="534110" y="427265"/>
                </a:lnTo>
                <a:lnTo>
                  <a:pt x="534110" y="428364"/>
                </a:lnTo>
                <a:lnTo>
                  <a:pt x="538006" y="428364"/>
                </a:lnTo>
                <a:lnTo>
                  <a:pt x="538006" y="439912"/>
                </a:lnTo>
                <a:lnTo>
                  <a:pt x="541903" y="439912"/>
                </a:lnTo>
                <a:lnTo>
                  <a:pt x="541903" y="443486"/>
                </a:lnTo>
                <a:lnTo>
                  <a:pt x="545499" y="443486"/>
                </a:lnTo>
                <a:lnTo>
                  <a:pt x="545499" y="450360"/>
                </a:lnTo>
                <a:lnTo>
                  <a:pt x="549396" y="450360"/>
                </a:lnTo>
                <a:lnTo>
                  <a:pt x="549396" y="456134"/>
                </a:lnTo>
                <a:lnTo>
                  <a:pt x="545499" y="456134"/>
                </a:lnTo>
                <a:lnTo>
                  <a:pt x="545499" y="459708"/>
                </a:lnTo>
                <a:lnTo>
                  <a:pt x="541903" y="459708"/>
                </a:lnTo>
                <a:lnTo>
                  <a:pt x="541903" y="467956"/>
                </a:lnTo>
                <a:lnTo>
                  <a:pt x="534110" y="467956"/>
                </a:lnTo>
                <a:lnTo>
                  <a:pt x="529015" y="471256"/>
                </a:lnTo>
                <a:lnTo>
                  <a:pt x="527816" y="474830"/>
                </a:lnTo>
                <a:lnTo>
                  <a:pt x="524219" y="471233"/>
                </a:lnTo>
                <a:lnTo>
                  <a:pt x="519124" y="471233"/>
                </a:lnTo>
                <a:lnTo>
                  <a:pt x="519124" y="467956"/>
                </a:lnTo>
                <a:lnTo>
                  <a:pt x="515227" y="467956"/>
                </a:lnTo>
                <a:lnTo>
                  <a:pt x="515227" y="463282"/>
                </a:lnTo>
                <a:lnTo>
                  <a:pt x="507434" y="463282"/>
                </a:lnTo>
                <a:lnTo>
                  <a:pt x="507434" y="459708"/>
                </a:lnTo>
                <a:lnTo>
                  <a:pt x="497543" y="459708"/>
                </a:lnTo>
                <a:lnTo>
                  <a:pt x="497543" y="463282"/>
                </a:lnTo>
                <a:lnTo>
                  <a:pt x="493647" y="463282"/>
                </a:lnTo>
                <a:lnTo>
                  <a:pt x="493647" y="459708"/>
                </a:lnTo>
                <a:lnTo>
                  <a:pt x="493647" y="463282"/>
                </a:lnTo>
                <a:lnTo>
                  <a:pt x="488552" y="463282"/>
                </a:lnTo>
                <a:lnTo>
                  <a:pt x="488552" y="467956"/>
                </a:lnTo>
                <a:lnTo>
                  <a:pt x="488552" y="463282"/>
                </a:lnTo>
                <a:lnTo>
                  <a:pt x="484655" y="463282"/>
                </a:lnTo>
                <a:lnTo>
                  <a:pt x="484655" y="467956"/>
                </a:lnTo>
                <a:lnTo>
                  <a:pt x="484655" y="463282"/>
                </a:lnTo>
                <a:lnTo>
                  <a:pt x="481058" y="463282"/>
                </a:lnTo>
                <a:lnTo>
                  <a:pt x="481058" y="467956"/>
                </a:lnTo>
                <a:lnTo>
                  <a:pt x="477162" y="463282"/>
                </a:lnTo>
                <a:lnTo>
                  <a:pt x="477162" y="467956"/>
                </a:lnTo>
                <a:lnTo>
                  <a:pt x="477162" y="463282"/>
                </a:lnTo>
                <a:lnTo>
                  <a:pt x="473266" y="463282"/>
                </a:lnTo>
                <a:lnTo>
                  <a:pt x="473266" y="452834"/>
                </a:lnTo>
                <a:lnTo>
                  <a:pt x="470868" y="452834"/>
                </a:lnTo>
                <a:lnTo>
                  <a:pt x="470868" y="447061"/>
                </a:lnTo>
                <a:lnTo>
                  <a:pt x="466971" y="447061"/>
                </a:lnTo>
                <a:lnTo>
                  <a:pt x="466971" y="443486"/>
                </a:lnTo>
                <a:lnTo>
                  <a:pt x="470868" y="443486"/>
                </a:lnTo>
                <a:lnTo>
                  <a:pt x="470868" y="439912"/>
                </a:lnTo>
                <a:lnTo>
                  <a:pt x="466971" y="439912"/>
                </a:lnTo>
                <a:lnTo>
                  <a:pt x="470868" y="439912"/>
                </a:lnTo>
                <a:lnTo>
                  <a:pt x="470868" y="431939"/>
                </a:lnTo>
                <a:lnTo>
                  <a:pt x="466971" y="431939"/>
                </a:lnTo>
                <a:lnTo>
                  <a:pt x="466971" y="435238"/>
                </a:lnTo>
                <a:lnTo>
                  <a:pt x="463075" y="435238"/>
                </a:lnTo>
                <a:lnTo>
                  <a:pt x="463075" y="439912"/>
                </a:lnTo>
                <a:lnTo>
                  <a:pt x="454383" y="439912"/>
                </a:lnTo>
                <a:lnTo>
                  <a:pt x="454383" y="443486"/>
                </a:lnTo>
                <a:lnTo>
                  <a:pt x="446590" y="443486"/>
                </a:lnTo>
                <a:lnTo>
                  <a:pt x="444192" y="439912"/>
                </a:lnTo>
                <a:lnTo>
                  <a:pt x="444192" y="443486"/>
                </a:lnTo>
                <a:lnTo>
                  <a:pt x="440296" y="443486"/>
                </a:lnTo>
                <a:lnTo>
                  <a:pt x="440296" y="435238"/>
                </a:lnTo>
                <a:lnTo>
                  <a:pt x="436399" y="435238"/>
                </a:lnTo>
                <a:lnTo>
                  <a:pt x="440296" y="435238"/>
                </a:lnTo>
                <a:lnTo>
                  <a:pt x="440296" y="427265"/>
                </a:lnTo>
                <a:lnTo>
                  <a:pt x="444192" y="427265"/>
                </a:lnTo>
                <a:lnTo>
                  <a:pt x="444192" y="415442"/>
                </a:lnTo>
                <a:lnTo>
                  <a:pt x="440296" y="415442"/>
                </a:lnTo>
                <a:lnTo>
                  <a:pt x="440296" y="412143"/>
                </a:lnTo>
                <a:lnTo>
                  <a:pt x="436399" y="412143"/>
                </a:lnTo>
                <a:lnTo>
                  <a:pt x="436399" y="408568"/>
                </a:lnTo>
                <a:lnTo>
                  <a:pt x="432803" y="408568"/>
                </a:lnTo>
                <a:lnTo>
                  <a:pt x="432803" y="403894"/>
                </a:lnTo>
                <a:lnTo>
                  <a:pt x="436399" y="403894"/>
                </a:lnTo>
                <a:lnTo>
                  <a:pt x="436399" y="402794"/>
                </a:lnTo>
                <a:lnTo>
                  <a:pt x="432803" y="402794"/>
                </a:lnTo>
                <a:lnTo>
                  <a:pt x="432803" y="399220"/>
                </a:lnTo>
                <a:lnTo>
                  <a:pt x="428906" y="399220"/>
                </a:lnTo>
                <a:lnTo>
                  <a:pt x="428906" y="394546"/>
                </a:lnTo>
                <a:lnTo>
                  <a:pt x="418716" y="394546"/>
                </a:lnTo>
                <a:lnTo>
                  <a:pt x="418716" y="399220"/>
                </a:lnTo>
                <a:lnTo>
                  <a:pt x="418716" y="394546"/>
                </a:lnTo>
                <a:lnTo>
                  <a:pt x="413620" y="394546"/>
                </a:lnTo>
                <a:lnTo>
                  <a:pt x="413620" y="390972"/>
                </a:lnTo>
                <a:lnTo>
                  <a:pt x="413620" y="394546"/>
                </a:lnTo>
                <a:lnTo>
                  <a:pt x="413620" y="390972"/>
                </a:lnTo>
                <a:lnTo>
                  <a:pt x="410024" y="390972"/>
                </a:lnTo>
                <a:lnTo>
                  <a:pt x="410024" y="384098"/>
                </a:lnTo>
                <a:lnTo>
                  <a:pt x="406127" y="384098"/>
                </a:lnTo>
                <a:lnTo>
                  <a:pt x="406127" y="374750"/>
                </a:lnTo>
                <a:lnTo>
                  <a:pt x="402231" y="374750"/>
                </a:lnTo>
                <a:lnTo>
                  <a:pt x="402231" y="371176"/>
                </a:lnTo>
                <a:lnTo>
                  <a:pt x="406127" y="367876"/>
                </a:lnTo>
                <a:lnTo>
                  <a:pt x="406127" y="363202"/>
                </a:lnTo>
                <a:lnTo>
                  <a:pt x="402231" y="363202"/>
                </a:lnTo>
                <a:lnTo>
                  <a:pt x="402231" y="359628"/>
                </a:lnTo>
                <a:lnTo>
                  <a:pt x="398334" y="359628"/>
                </a:lnTo>
                <a:lnTo>
                  <a:pt x="398334" y="352754"/>
                </a:lnTo>
                <a:lnTo>
                  <a:pt x="389642" y="352754"/>
                </a:lnTo>
                <a:lnTo>
                  <a:pt x="389642" y="356054"/>
                </a:lnTo>
                <a:lnTo>
                  <a:pt x="388443" y="356054"/>
                </a:lnTo>
                <a:lnTo>
                  <a:pt x="388443" y="359628"/>
                </a:lnTo>
                <a:lnTo>
                  <a:pt x="384547" y="356054"/>
                </a:lnTo>
                <a:lnTo>
                  <a:pt x="384547" y="359628"/>
                </a:lnTo>
                <a:lnTo>
                  <a:pt x="379452" y="359628"/>
                </a:lnTo>
                <a:lnTo>
                  <a:pt x="379452" y="374750"/>
                </a:lnTo>
                <a:lnTo>
                  <a:pt x="375555" y="374750"/>
                </a:lnTo>
                <a:lnTo>
                  <a:pt x="375555" y="384098"/>
                </a:lnTo>
                <a:lnTo>
                  <a:pt x="371958" y="384098"/>
                </a:lnTo>
                <a:lnTo>
                  <a:pt x="371958" y="394546"/>
                </a:lnTo>
                <a:lnTo>
                  <a:pt x="375555" y="394546"/>
                </a:lnTo>
                <a:lnTo>
                  <a:pt x="375555" y="399220"/>
                </a:lnTo>
                <a:lnTo>
                  <a:pt x="371958" y="399220"/>
                </a:lnTo>
                <a:lnTo>
                  <a:pt x="371958" y="408568"/>
                </a:lnTo>
                <a:lnTo>
                  <a:pt x="368062" y="412143"/>
                </a:lnTo>
                <a:lnTo>
                  <a:pt x="368062" y="422590"/>
                </a:lnTo>
                <a:lnTo>
                  <a:pt x="364166" y="422590"/>
                </a:lnTo>
                <a:lnTo>
                  <a:pt x="361768" y="427265"/>
                </a:lnTo>
                <a:lnTo>
                  <a:pt x="361768" y="428364"/>
                </a:lnTo>
                <a:lnTo>
                  <a:pt x="357871" y="428364"/>
                </a:lnTo>
                <a:lnTo>
                  <a:pt x="357871" y="431939"/>
                </a:lnTo>
                <a:lnTo>
                  <a:pt x="353975" y="431939"/>
                </a:lnTo>
                <a:lnTo>
                  <a:pt x="353975" y="435238"/>
                </a:lnTo>
                <a:lnTo>
                  <a:pt x="348880" y="435238"/>
                </a:lnTo>
                <a:lnTo>
                  <a:pt x="348880" y="439912"/>
                </a:lnTo>
                <a:lnTo>
                  <a:pt x="345283" y="439912"/>
                </a:lnTo>
                <a:lnTo>
                  <a:pt x="345283" y="443486"/>
                </a:lnTo>
                <a:lnTo>
                  <a:pt x="341387" y="443486"/>
                </a:lnTo>
                <a:lnTo>
                  <a:pt x="341387" y="447061"/>
                </a:lnTo>
                <a:lnTo>
                  <a:pt x="337490" y="447061"/>
                </a:lnTo>
                <a:lnTo>
                  <a:pt x="337490" y="450360"/>
                </a:lnTo>
                <a:lnTo>
                  <a:pt x="335092" y="450360"/>
                </a:lnTo>
                <a:lnTo>
                  <a:pt x="335092" y="456134"/>
                </a:lnTo>
                <a:lnTo>
                  <a:pt x="327299" y="456134"/>
                </a:lnTo>
                <a:lnTo>
                  <a:pt x="327299" y="452834"/>
                </a:lnTo>
                <a:lnTo>
                  <a:pt x="327299" y="456134"/>
                </a:lnTo>
                <a:lnTo>
                  <a:pt x="300624" y="456134"/>
                </a:lnTo>
                <a:lnTo>
                  <a:pt x="300624" y="459708"/>
                </a:lnTo>
                <a:lnTo>
                  <a:pt x="293131" y="459708"/>
                </a:lnTo>
                <a:lnTo>
                  <a:pt x="293131" y="463282"/>
                </a:lnTo>
                <a:lnTo>
                  <a:pt x="284139" y="463282"/>
                </a:lnTo>
                <a:lnTo>
                  <a:pt x="284139" y="467956"/>
                </a:lnTo>
                <a:lnTo>
                  <a:pt x="280542" y="467956"/>
                </a:lnTo>
                <a:lnTo>
                  <a:pt x="280542" y="471256"/>
                </a:lnTo>
                <a:lnTo>
                  <a:pt x="279044" y="471256"/>
                </a:lnTo>
                <a:lnTo>
                  <a:pt x="274248" y="474830"/>
                </a:lnTo>
                <a:lnTo>
                  <a:pt x="270352" y="478404"/>
                </a:lnTo>
                <a:lnTo>
                  <a:pt x="270352" y="480604"/>
                </a:lnTo>
                <a:lnTo>
                  <a:pt x="266455" y="480604"/>
                </a:lnTo>
                <a:lnTo>
                  <a:pt x="266455" y="484178"/>
                </a:lnTo>
                <a:lnTo>
                  <a:pt x="262559" y="484178"/>
                </a:lnTo>
                <a:lnTo>
                  <a:pt x="262559" y="487753"/>
                </a:lnTo>
                <a:lnTo>
                  <a:pt x="228390" y="536693"/>
                </a:lnTo>
                <a:lnTo>
                  <a:pt x="222096" y="547141"/>
                </a:lnTo>
                <a:lnTo>
                  <a:pt x="198118" y="578485"/>
                </a:lnTo>
                <a:lnTo>
                  <a:pt x="195420" y="578485"/>
                </a:lnTo>
                <a:lnTo>
                  <a:pt x="191524" y="574910"/>
                </a:lnTo>
                <a:lnTo>
                  <a:pt x="187927" y="574910"/>
                </a:lnTo>
                <a:lnTo>
                  <a:pt x="184031" y="571611"/>
                </a:lnTo>
                <a:lnTo>
                  <a:pt x="180134" y="571611"/>
                </a:lnTo>
                <a:lnTo>
                  <a:pt x="175039" y="568037"/>
                </a:lnTo>
                <a:lnTo>
                  <a:pt x="171442" y="568037"/>
                </a:lnTo>
                <a:lnTo>
                  <a:pt x="167546" y="563363"/>
                </a:lnTo>
                <a:lnTo>
                  <a:pt x="161252" y="563363"/>
                </a:lnTo>
                <a:lnTo>
                  <a:pt x="157355" y="559788"/>
                </a:lnTo>
                <a:lnTo>
                  <a:pt x="153459" y="559788"/>
                </a:lnTo>
                <a:lnTo>
                  <a:pt x="149862" y="556191"/>
                </a:lnTo>
                <a:lnTo>
                  <a:pt x="144767" y="556191"/>
                </a:lnTo>
                <a:lnTo>
                  <a:pt x="144767" y="554014"/>
                </a:lnTo>
                <a:lnTo>
                  <a:pt x="140870" y="554014"/>
                </a:lnTo>
                <a:lnTo>
                  <a:pt x="140870" y="550440"/>
                </a:lnTo>
                <a:lnTo>
                  <a:pt x="139671" y="550440"/>
                </a:lnTo>
                <a:lnTo>
                  <a:pt x="139671" y="547141"/>
                </a:lnTo>
                <a:lnTo>
                  <a:pt x="135775" y="547141"/>
                </a:lnTo>
                <a:lnTo>
                  <a:pt x="135775" y="543566"/>
                </a:lnTo>
                <a:lnTo>
                  <a:pt x="130680" y="543566"/>
                </a:lnTo>
                <a:lnTo>
                  <a:pt x="130680" y="539992"/>
                </a:lnTo>
                <a:lnTo>
                  <a:pt x="126783" y="539992"/>
                </a:lnTo>
                <a:lnTo>
                  <a:pt x="126783" y="536693"/>
                </a:lnTo>
                <a:lnTo>
                  <a:pt x="119290" y="536693"/>
                </a:lnTo>
                <a:lnTo>
                  <a:pt x="119290" y="532019"/>
                </a:lnTo>
                <a:lnTo>
                  <a:pt x="115394" y="532019"/>
                </a:lnTo>
                <a:lnTo>
                  <a:pt x="112996" y="528444"/>
                </a:lnTo>
                <a:lnTo>
                  <a:pt x="109099" y="528444"/>
                </a:lnTo>
                <a:lnTo>
                  <a:pt x="109099" y="527345"/>
                </a:lnTo>
                <a:lnTo>
                  <a:pt x="100407" y="527345"/>
                </a:lnTo>
                <a:lnTo>
                  <a:pt x="100407" y="522671"/>
                </a:lnTo>
                <a:lnTo>
                  <a:pt x="96511" y="522671"/>
                </a:lnTo>
                <a:lnTo>
                  <a:pt x="92615" y="519096"/>
                </a:lnTo>
                <a:lnTo>
                  <a:pt x="88718" y="519096"/>
                </a:lnTo>
                <a:lnTo>
                  <a:pt x="88718" y="515522"/>
                </a:lnTo>
                <a:lnTo>
                  <a:pt x="82424" y="515522"/>
                </a:lnTo>
                <a:lnTo>
                  <a:pt x="82424" y="512223"/>
                </a:lnTo>
                <a:lnTo>
                  <a:pt x="74931" y="512223"/>
                </a:lnTo>
                <a:lnTo>
                  <a:pt x="74931" y="508648"/>
                </a:lnTo>
                <a:lnTo>
                  <a:pt x="69835" y="508648"/>
                </a:lnTo>
                <a:lnTo>
                  <a:pt x="69835" y="503974"/>
                </a:lnTo>
                <a:lnTo>
                  <a:pt x="65939" y="503974"/>
                </a:lnTo>
                <a:lnTo>
                  <a:pt x="62342" y="502875"/>
                </a:lnTo>
                <a:lnTo>
                  <a:pt x="62342" y="499300"/>
                </a:lnTo>
                <a:lnTo>
                  <a:pt x="58446" y="499300"/>
                </a:lnTo>
                <a:lnTo>
                  <a:pt x="58446" y="491052"/>
                </a:lnTo>
                <a:lnTo>
                  <a:pt x="55748" y="491052"/>
                </a:lnTo>
                <a:lnTo>
                  <a:pt x="55748" y="487753"/>
                </a:lnTo>
                <a:lnTo>
                  <a:pt x="52152" y="484157"/>
                </a:lnTo>
                <a:lnTo>
                  <a:pt x="52152" y="456134"/>
                </a:lnTo>
                <a:lnTo>
                  <a:pt x="55748" y="456134"/>
                </a:lnTo>
                <a:lnTo>
                  <a:pt x="55748" y="450360"/>
                </a:lnTo>
                <a:lnTo>
                  <a:pt x="58446" y="450360"/>
                </a:lnTo>
                <a:lnTo>
                  <a:pt x="58446" y="447061"/>
                </a:lnTo>
                <a:lnTo>
                  <a:pt x="65939" y="447061"/>
                </a:lnTo>
                <a:lnTo>
                  <a:pt x="65939" y="439912"/>
                </a:lnTo>
                <a:lnTo>
                  <a:pt x="69835" y="439912"/>
                </a:lnTo>
                <a:lnTo>
                  <a:pt x="69835" y="431939"/>
                </a:lnTo>
                <a:lnTo>
                  <a:pt x="78827" y="431939"/>
                </a:lnTo>
                <a:lnTo>
                  <a:pt x="78827" y="435238"/>
                </a:lnTo>
                <a:lnTo>
                  <a:pt x="82424" y="435238"/>
                </a:lnTo>
                <a:lnTo>
                  <a:pt x="82424" y="439912"/>
                </a:lnTo>
                <a:lnTo>
                  <a:pt x="85121" y="439912"/>
                </a:lnTo>
                <a:lnTo>
                  <a:pt x="85121" y="443486"/>
                </a:lnTo>
                <a:lnTo>
                  <a:pt x="100407" y="443486"/>
                </a:lnTo>
                <a:lnTo>
                  <a:pt x="100407" y="447061"/>
                </a:lnTo>
                <a:lnTo>
                  <a:pt x="112996" y="447061"/>
                </a:lnTo>
                <a:lnTo>
                  <a:pt x="112996" y="443486"/>
                </a:lnTo>
                <a:lnTo>
                  <a:pt x="115394" y="443486"/>
                </a:lnTo>
                <a:lnTo>
                  <a:pt x="119290" y="439912"/>
                </a:lnTo>
                <a:lnTo>
                  <a:pt x="119290" y="435238"/>
                </a:lnTo>
                <a:lnTo>
                  <a:pt x="123187" y="435238"/>
                </a:lnTo>
                <a:lnTo>
                  <a:pt x="123187" y="431939"/>
                </a:lnTo>
                <a:lnTo>
                  <a:pt x="126783" y="428343"/>
                </a:lnTo>
                <a:lnTo>
                  <a:pt x="126783" y="427265"/>
                </a:lnTo>
                <a:lnTo>
                  <a:pt x="130680" y="427265"/>
                </a:lnTo>
                <a:lnTo>
                  <a:pt x="130680" y="408568"/>
                </a:lnTo>
                <a:lnTo>
                  <a:pt x="135775" y="408568"/>
                </a:lnTo>
                <a:lnTo>
                  <a:pt x="130680" y="403894"/>
                </a:lnTo>
                <a:lnTo>
                  <a:pt x="135775" y="403894"/>
                </a:lnTo>
                <a:lnTo>
                  <a:pt x="130680" y="403894"/>
                </a:lnTo>
                <a:lnTo>
                  <a:pt x="135775" y="402794"/>
                </a:lnTo>
                <a:lnTo>
                  <a:pt x="135775" y="399220"/>
                </a:lnTo>
                <a:lnTo>
                  <a:pt x="130680" y="399220"/>
                </a:lnTo>
                <a:lnTo>
                  <a:pt x="130680" y="384098"/>
                </a:lnTo>
                <a:lnTo>
                  <a:pt x="126783" y="384098"/>
                </a:lnTo>
                <a:lnTo>
                  <a:pt x="126783" y="374750"/>
                </a:lnTo>
                <a:lnTo>
                  <a:pt x="123187" y="374750"/>
                </a:lnTo>
                <a:lnTo>
                  <a:pt x="123187" y="367876"/>
                </a:lnTo>
                <a:lnTo>
                  <a:pt x="119290" y="367876"/>
                </a:lnTo>
                <a:lnTo>
                  <a:pt x="119290" y="359628"/>
                </a:lnTo>
                <a:lnTo>
                  <a:pt x="115394" y="359628"/>
                </a:lnTo>
                <a:lnTo>
                  <a:pt x="115394" y="352754"/>
                </a:lnTo>
                <a:lnTo>
                  <a:pt x="112996" y="352754"/>
                </a:lnTo>
                <a:lnTo>
                  <a:pt x="112996" y="350280"/>
                </a:lnTo>
                <a:lnTo>
                  <a:pt x="109099" y="346706"/>
                </a:lnTo>
                <a:lnTo>
                  <a:pt x="109099" y="343406"/>
                </a:lnTo>
                <a:lnTo>
                  <a:pt x="105503" y="343406"/>
                </a:lnTo>
                <a:lnTo>
                  <a:pt x="105503" y="339832"/>
                </a:lnTo>
                <a:lnTo>
                  <a:pt x="100407" y="339832"/>
                </a:lnTo>
                <a:lnTo>
                  <a:pt x="100407" y="335158"/>
                </a:lnTo>
                <a:lnTo>
                  <a:pt x="96511" y="335158"/>
                </a:lnTo>
                <a:lnTo>
                  <a:pt x="96511" y="331584"/>
                </a:lnTo>
                <a:lnTo>
                  <a:pt x="92615" y="331584"/>
                </a:lnTo>
                <a:lnTo>
                  <a:pt x="92615" y="328284"/>
                </a:lnTo>
                <a:lnTo>
                  <a:pt x="88718" y="328284"/>
                </a:lnTo>
                <a:lnTo>
                  <a:pt x="88718" y="324710"/>
                </a:lnTo>
                <a:lnTo>
                  <a:pt x="85121" y="324710"/>
                </a:lnTo>
                <a:lnTo>
                  <a:pt x="85121" y="322510"/>
                </a:lnTo>
                <a:lnTo>
                  <a:pt x="82424" y="322510"/>
                </a:lnTo>
                <a:lnTo>
                  <a:pt x="82424" y="318936"/>
                </a:lnTo>
                <a:lnTo>
                  <a:pt x="78827" y="318936"/>
                </a:lnTo>
                <a:lnTo>
                  <a:pt x="74931" y="315362"/>
                </a:lnTo>
                <a:lnTo>
                  <a:pt x="69835" y="311788"/>
                </a:lnTo>
                <a:lnTo>
                  <a:pt x="58446" y="311788"/>
                </a:lnTo>
                <a:lnTo>
                  <a:pt x="58446" y="308488"/>
                </a:lnTo>
                <a:lnTo>
                  <a:pt x="55748" y="303814"/>
                </a:lnTo>
                <a:lnTo>
                  <a:pt x="55748" y="300240"/>
                </a:lnTo>
                <a:lnTo>
                  <a:pt x="52152" y="300240"/>
                </a:lnTo>
                <a:lnTo>
                  <a:pt x="52152" y="299140"/>
                </a:lnTo>
                <a:lnTo>
                  <a:pt x="48255" y="299140"/>
                </a:lnTo>
                <a:lnTo>
                  <a:pt x="48255" y="294466"/>
                </a:lnTo>
                <a:lnTo>
                  <a:pt x="44359" y="294466"/>
                </a:lnTo>
                <a:lnTo>
                  <a:pt x="44359" y="290892"/>
                </a:lnTo>
                <a:lnTo>
                  <a:pt x="35667" y="290892"/>
                </a:lnTo>
                <a:lnTo>
                  <a:pt x="35667" y="284018"/>
                </a:lnTo>
                <a:lnTo>
                  <a:pt x="40762" y="284018"/>
                </a:lnTo>
                <a:lnTo>
                  <a:pt x="35667" y="284018"/>
                </a:lnTo>
                <a:lnTo>
                  <a:pt x="40762" y="284018"/>
                </a:lnTo>
                <a:lnTo>
                  <a:pt x="40762" y="280444"/>
                </a:lnTo>
                <a:lnTo>
                  <a:pt x="44359" y="280444"/>
                </a:lnTo>
                <a:lnTo>
                  <a:pt x="44359" y="271096"/>
                </a:lnTo>
                <a:lnTo>
                  <a:pt x="40762" y="271096"/>
                </a:lnTo>
                <a:lnTo>
                  <a:pt x="40762" y="266422"/>
                </a:lnTo>
                <a:lnTo>
                  <a:pt x="44359" y="266422"/>
                </a:lnTo>
                <a:lnTo>
                  <a:pt x="44359" y="263122"/>
                </a:lnTo>
                <a:lnTo>
                  <a:pt x="48255" y="263122"/>
                </a:lnTo>
                <a:lnTo>
                  <a:pt x="44359" y="263122"/>
                </a:lnTo>
                <a:lnTo>
                  <a:pt x="48255" y="263122"/>
                </a:lnTo>
                <a:lnTo>
                  <a:pt x="44359" y="259548"/>
                </a:lnTo>
                <a:lnTo>
                  <a:pt x="44359" y="252674"/>
                </a:lnTo>
                <a:lnTo>
                  <a:pt x="52152" y="252674"/>
                </a:lnTo>
                <a:lnTo>
                  <a:pt x="55748" y="249078"/>
                </a:lnTo>
                <a:lnTo>
                  <a:pt x="55748" y="252674"/>
                </a:lnTo>
                <a:lnTo>
                  <a:pt x="58446" y="252674"/>
                </a:lnTo>
                <a:lnTo>
                  <a:pt x="58446" y="255974"/>
                </a:lnTo>
                <a:lnTo>
                  <a:pt x="58446" y="252674"/>
                </a:lnTo>
                <a:lnTo>
                  <a:pt x="58446" y="255974"/>
                </a:lnTo>
                <a:lnTo>
                  <a:pt x="62342" y="255974"/>
                </a:lnTo>
                <a:lnTo>
                  <a:pt x="62342" y="252674"/>
                </a:lnTo>
                <a:lnTo>
                  <a:pt x="69835" y="252674"/>
                </a:lnTo>
                <a:lnTo>
                  <a:pt x="69835" y="246625"/>
                </a:lnTo>
                <a:lnTo>
                  <a:pt x="74931" y="246625"/>
                </a:lnTo>
                <a:lnTo>
                  <a:pt x="74931" y="239752"/>
                </a:lnTo>
                <a:lnTo>
                  <a:pt x="69835" y="235078"/>
                </a:lnTo>
                <a:lnTo>
                  <a:pt x="69835" y="228204"/>
                </a:lnTo>
                <a:lnTo>
                  <a:pt x="65939" y="228204"/>
                </a:lnTo>
                <a:lnTo>
                  <a:pt x="65939" y="224630"/>
                </a:lnTo>
                <a:lnTo>
                  <a:pt x="62342" y="222430"/>
                </a:lnTo>
                <a:lnTo>
                  <a:pt x="58446" y="218856"/>
                </a:lnTo>
                <a:lnTo>
                  <a:pt x="55748" y="215282"/>
                </a:lnTo>
                <a:lnTo>
                  <a:pt x="52152" y="211686"/>
                </a:lnTo>
                <a:lnTo>
                  <a:pt x="52152" y="207033"/>
                </a:lnTo>
                <a:lnTo>
                  <a:pt x="48255" y="207033"/>
                </a:lnTo>
                <a:lnTo>
                  <a:pt x="48255" y="203734"/>
                </a:lnTo>
                <a:lnTo>
                  <a:pt x="44359" y="200160"/>
                </a:lnTo>
                <a:lnTo>
                  <a:pt x="44359" y="196585"/>
                </a:lnTo>
                <a:lnTo>
                  <a:pt x="40762" y="196585"/>
                </a:lnTo>
                <a:lnTo>
                  <a:pt x="40762" y="194386"/>
                </a:lnTo>
                <a:lnTo>
                  <a:pt x="35667" y="194386"/>
                </a:lnTo>
                <a:lnTo>
                  <a:pt x="35667" y="190812"/>
                </a:lnTo>
                <a:lnTo>
                  <a:pt x="31770" y="187512"/>
                </a:lnTo>
                <a:lnTo>
                  <a:pt x="30571" y="187512"/>
                </a:lnTo>
                <a:lnTo>
                  <a:pt x="30571" y="183938"/>
                </a:lnTo>
                <a:lnTo>
                  <a:pt x="25476" y="183938"/>
                </a:lnTo>
                <a:lnTo>
                  <a:pt x="25476" y="180364"/>
                </a:lnTo>
                <a:lnTo>
                  <a:pt x="21580" y="180364"/>
                </a:lnTo>
                <a:lnTo>
                  <a:pt x="21580" y="175690"/>
                </a:lnTo>
                <a:lnTo>
                  <a:pt x="17683" y="172115"/>
                </a:lnTo>
                <a:lnTo>
                  <a:pt x="14087" y="171016"/>
                </a:lnTo>
                <a:lnTo>
                  <a:pt x="10190" y="166341"/>
                </a:lnTo>
                <a:lnTo>
                  <a:pt x="10190" y="163042"/>
                </a:lnTo>
                <a:lnTo>
                  <a:pt x="5095" y="163042"/>
                </a:lnTo>
                <a:lnTo>
                  <a:pt x="1198" y="159468"/>
                </a:lnTo>
                <a:lnTo>
                  <a:pt x="0" y="155894"/>
                </a:lnTo>
                <a:lnTo>
                  <a:pt x="0" y="147920"/>
                </a:lnTo>
                <a:lnTo>
                  <a:pt x="1198" y="147920"/>
                </a:lnTo>
                <a:lnTo>
                  <a:pt x="5095" y="146545"/>
                </a:lnTo>
                <a:lnTo>
                  <a:pt x="5095" y="131423"/>
                </a:lnTo>
                <a:lnTo>
                  <a:pt x="10190" y="131423"/>
                </a:lnTo>
                <a:lnTo>
                  <a:pt x="10190" y="124550"/>
                </a:lnTo>
                <a:lnTo>
                  <a:pt x="10190" y="128124"/>
                </a:lnTo>
                <a:lnTo>
                  <a:pt x="14087" y="124550"/>
                </a:lnTo>
                <a:lnTo>
                  <a:pt x="14087" y="120975"/>
                </a:lnTo>
                <a:lnTo>
                  <a:pt x="10190" y="120975"/>
                </a:lnTo>
                <a:lnTo>
                  <a:pt x="10190" y="111627"/>
                </a:lnTo>
                <a:lnTo>
                  <a:pt x="5095" y="106953"/>
                </a:lnTo>
                <a:lnTo>
                  <a:pt x="5095" y="96505"/>
                </a:lnTo>
                <a:lnTo>
                  <a:pt x="10190" y="96505"/>
                </a:lnTo>
                <a:lnTo>
                  <a:pt x="10190" y="94306"/>
                </a:lnTo>
                <a:lnTo>
                  <a:pt x="14087" y="94306"/>
                </a:lnTo>
                <a:lnTo>
                  <a:pt x="14087" y="87157"/>
                </a:lnTo>
                <a:lnTo>
                  <a:pt x="17683" y="87157"/>
                </a:lnTo>
                <a:lnTo>
                  <a:pt x="17683" y="72035"/>
                </a:lnTo>
                <a:lnTo>
                  <a:pt x="21580" y="72035"/>
                </a:lnTo>
                <a:lnTo>
                  <a:pt x="17683" y="68736"/>
                </a:lnTo>
                <a:lnTo>
                  <a:pt x="17683" y="47840"/>
                </a:lnTo>
                <a:lnTo>
                  <a:pt x="21580" y="47840"/>
                </a:lnTo>
                <a:lnTo>
                  <a:pt x="21580" y="44266"/>
                </a:lnTo>
                <a:lnTo>
                  <a:pt x="25476" y="44266"/>
                </a:lnTo>
                <a:lnTo>
                  <a:pt x="30571" y="43166"/>
                </a:lnTo>
                <a:lnTo>
                  <a:pt x="30571" y="38492"/>
                </a:lnTo>
                <a:lnTo>
                  <a:pt x="35667" y="38492"/>
                </a:lnTo>
                <a:lnTo>
                  <a:pt x="35667" y="34918"/>
                </a:lnTo>
                <a:lnTo>
                  <a:pt x="40762" y="34918"/>
                </a:lnTo>
                <a:lnTo>
                  <a:pt x="44359" y="31321"/>
                </a:lnTo>
                <a:lnTo>
                  <a:pt x="44359" y="28044"/>
                </a:lnTo>
                <a:lnTo>
                  <a:pt x="48255" y="28044"/>
                </a:lnTo>
                <a:lnTo>
                  <a:pt x="48255" y="24470"/>
                </a:lnTo>
                <a:lnTo>
                  <a:pt x="48255" y="28044"/>
                </a:lnTo>
                <a:lnTo>
                  <a:pt x="52152" y="28044"/>
                </a:lnTo>
                <a:lnTo>
                  <a:pt x="52152" y="24470"/>
                </a:lnTo>
                <a:lnTo>
                  <a:pt x="55748" y="24470"/>
                </a:lnTo>
                <a:lnTo>
                  <a:pt x="55748" y="18696"/>
                </a:lnTo>
                <a:lnTo>
                  <a:pt x="58446" y="18696"/>
                </a:lnTo>
                <a:lnTo>
                  <a:pt x="58446" y="15121"/>
                </a:lnTo>
                <a:lnTo>
                  <a:pt x="62342" y="15121"/>
                </a:lnTo>
                <a:lnTo>
                  <a:pt x="62342" y="11547"/>
                </a:lnTo>
                <a:lnTo>
                  <a:pt x="69835" y="11547"/>
                </a:lnTo>
                <a:lnTo>
                  <a:pt x="69835" y="6873"/>
                </a:lnTo>
                <a:lnTo>
                  <a:pt x="74931" y="6873"/>
                </a:lnTo>
                <a:lnTo>
                  <a:pt x="74931" y="3574"/>
                </a:lnTo>
                <a:lnTo>
                  <a:pt x="78827" y="3574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53" name="Google Shape;1522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CKLAAAExIAACEwAACiFQAAEAAAACYAAAAIAAAA//////////8="/>
              </a:ext>
            </a:extLst>
          </p:cNvSpPr>
          <p:nvPr/>
        </p:nvSpPr>
        <p:spPr>
          <a:xfrm>
            <a:off x="7240270" y="2938145"/>
            <a:ext cx="583565" cy="578485"/>
          </a:xfrm>
          <a:custGeom>
            <a:avLst/>
            <a:gdLst/>
            <a:ahLst/>
            <a:cxnLst/>
            <a:rect l="0" t="0" r="583565" b="578485"/>
            <a:pathLst>
              <a:path w="583565" h="578485">
                <a:moveTo>
                  <a:pt x="78827" y="3574"/>
                </a:moveTo>
                <a:lnTo>
                  <a:pt x="78827" y="6873"/>
                </a:lnTo>
                <a:lnTo>
                  <a:pt x="82424" y="6873"/>
                </a:lnTo>
                <a:lnTo>
                  <a:pt x="82424" y="11547"/>
                </a:lnTo>
                <a:lnTo>
                  <a:pt x="92615" y="11547"/>
                </a:lnTo>
                <a:lnTo>
                  <a:pt x="92615" y="15121"/>
                </a:lnTo>
                <a:lnTo>
                  <a:pt x="96511" y="15121"/>
                </a:lnTo>
                <a:lnTo>
                  <a:pt x="96511" y="24470"/>
                </a:lnTo>
                <a:lnTo>
                  <a:pt x="115394" y="24470"/>
                </a:lnTo>
                <a:lnTo>
                  <a:pt x="115394" y="28044"/>
                </a:lnTo>
                <a:lnTo>
                  <a:pt x="139671" y="28044"/>
                </a:lnTo>
                <a:lnTo>
                  <a:pt x="139671" y="24470"/>
                </a:lnTo>
                <a:lnTo>
                  <a:pt x="157355" y="24470"/>
                </a:lnTo>
                <a:lnTo>
                  <a:pt x="157355" y="28044"/>
                </a:lnTo>
                <a:lnTo>
                  <a:pt x="161252" y="28044"/>
                </a:lnTo>
                <a:lnTo>
                  <a:pt x="161252" y="24470"/>
                </a:lnTo>
                <a:lnTo>
                  <a:pt x="164848" y="28066"/>
                </a:lnTo>
                <a:lnTo>
                  <a:pt x="171442" y="28066"/>
                </a:lnTo>
                <a:lnTo>
                  <a:pt x="171442" y="31343"/>
                </a:lnTo>
                <a:lnTo>
                  <a:pt x="180134" y="31343"/>
                </a:lnTo>
                <a:lnTo>
                  <a:pt x="180134" y="34918"/>
                </a:lnTo>
                <a:lnTo>
                  <a:pt x="184031" y="34918"/>
                </a:lnTo>
                <a:lnTo>
                  <a:pt x="184031" y="38492"/>
                </a:lnTo>
                <a:lnTo>
                  <a:pt x="195420" y="38492"/>
                </a:lnTo>
                <a:lnTo>
                  <a:pt x="195420" y="34918"/>
                </a:lnTo>
                <a:lnTo>
                  <a:pt x="201715" y="34918"/>
                </a:lnTo>
                <a:lnTo>
                  <a:pt x="201715" y="28044"/>
                </a:lnTo>
                <a:lnTo>
                  <a:pt x="205611" y="28044"/>
                </a:lnTo>
                <a:lnTo>
                  <a:pt x="205611" y="24470"/>
                </a:lnTo>
                <a:lnTo>
                  <a:pt x="209507" y="24470"/>
                </a:lnTo>
                <a:lnTo>
                  <a:pt x="209507" y="18696"/>
                </a:lnTo>
                <a:lnTo>
                  <a:pt x="214603" y="18696"/>
                </a:lnTo>
                <a:lnTo>
                  <a:pt x="214603" y="15121"/>
                </a:lnTo>
                <a:lnTo>
                  <a:pt x="218199" y="11525"/>
                </a:lnTo>
                <a:lnTo>
                  <a:pt x="218199" y="6873"/>
                </a:lnTo>
                <a:lnTo>
                  <a:pt x="222096" y="6873"/>
                </a:lnTo>
                <a:lnTo>
                  <a:pt x="222096" y="3574"/>
                </a:lnTo>
                <a:lnTo>
                  <a:pt x="228390" y="3574"/>
                </a:lnTo>
                <a:lnTo>
                  <a:pt x="228390" y="0"/>
                </a:lnTo>
                <a:lnTo>
                  <a:pt x="232287" y="3574"/>
                </a:lnTo>
                <a:lnTo>
                  <a:pt x="232287" y="6873"/>
                </a:lnTo>
                <a:lnTo>
                  <a:pt x="236183" y="6873"/>
                </a:lnTo>
                <a:lnTo>
                  <a:pt x="236183" y="15121"/>
                </a:lnTo>
                <a:lnTo>
                  <a:pt x="236183" y="11547"/>
                </a:lnTo>
                <a:lnTo>
                  <a:pt x="239780" y="11547"/>
                </a:lnTo>
                <a:lnTo>
                  <a:pt x="239780" y="31343"/>
                </a:lnTo>
                <a:lnTo>
                  <a:pt x="244875" y="31343"/>
                </a:lnTo>
                <a:lnTo>
                  <a:pt x="244875" y="28044"/>
                </a:lnTo>
                <a:lnTo>
                  <a:pt x="244875" y="31343"/>
                </a:lnTo>
                <a:lnTo>
                  <a:pt x="248771" y="31343"/>
                </a:lnTo>
                <a:lnTo>
                  <a:pt x="248771" y="34918"/>
                </a:lnTo>
                <a:lnTo>
                  <a:pt x="255066" y="34918"/>
                </a:lnTo>
                <a:lnTo>
                  <a:pt x="255066" y="31343"/>
                </a:lnTo>
                <a:lnTo>
                  <a:pt x="262559" y="31343"/>
                </a:lnTo>
                <a:lnTo>
                  <a:pt x="262559" y="28044"/>
                </a:lnTo>
                <a:lnTo>
                  <a:pt x="262559" y="31343"/>
                </a:lnTo>
                <a:lnTo>
                  <a:pt x="266455" y="34918"/>
                </a:lnTo>
                <a:lnTo>
                  <a:pt x="270352" y="31343"/>
                </a:lnTo>
                <a:lnTo>
                  <a:pt x="270352" y="34918"/>
                </a:lnTo>
                <a:lnTo>
                  <a:pt x="274248" y="34918"/>
                </a:lnTo>
                <a:lnTo>
                  <a:pt x="274248" y="31343"/>
                </a:lnTo>
                <a:lnTo>
                  <a:pt x="279044" y="31343"/>
                </a:lnTo>
                <a:lnTo>
                  <a:pt x="279044" y="34918"/>
                </a:lnTo>
                <a:lnTo>
                  <a:pt x="274248" y="34918"/>
                </a:lnTo>
                <a:lnTo>
                  <a:pt x="274248" y="38492"/>
                </a:lnTo>
                <a:lnTo>
                  <a:pt x="270352" y="38492"/>
                </a:lnTo>
                <a:lnTo>
                  <a:pt x="270352" y="43166"/>
                </a:lnTo>
                <a:lnTo>
                  <a:pt x="266455" y="43166"/>
                </a:lnTo>
                <a:lnTo>
                  <a:pt x="266455" y="44266"/>
                </a:lnTo>
                <a:lnTo>
                  <a:pt x="262559" y="47565"/>
                </a:lnTo>
                <a:lnTo>
                  <a:pt x="262559" y="52239"/>
                </a:lnTo>
                <a:lnTo>
                  <a:pt x="258962" y="52239"/>
                </a:lnTo>
                <a:lnTo>
                  <a:pt x="258962" y="55813"/>
                </a:lnTo>
                <a:lnTo>
                  <a:pt x="255066" y="55813"/>
                </a:lnTo>
                <a:lnTo>
                  <a:pt x="249970" y="59388"/>
                </a:lnTo>
                <a:lnTo>
                  <a:pt x="248771" y="62962"/>
                </a:lnTo>
                <a:lnTo>
                  <a:pt x="248771" y="66261"/>
                </a:lnTo>
                <a:lnTo>
                  <a:pt x="244875" y="66261"/>
                </a:lnTo>
                <a:lnTo>
                  <a:pt x="244875" y="72035"/>
                </a:lnTo>
                <a:lnTo>
                  <a:pt x="239780" y="72035"/>
                </a:lnTo>
                <a:lnTo>
                  <a:pt x="239780" y="94306"/>
                </a:lnTo>
                <a:lnTo>
                  <a:pt x="244875" y="94306"/>
                </a:lnTo>
                <a:lnTo>
                  <a:pt x="248771" y="96505"/>
                </a:lnTo>
                <a:lnTo>
                  <a:pt x="255066" y="96505"/>
                </a:lnTo>
                <a:lnTo>
                  <a:pt x="255066" y="103654"/>
                </a:lnTo>
                <a:lnTo>
                  <a:pt x="258962" y="100080"/>
                </a:lnTo>
                <a:lnTo>
                  <a:pt x="266455" y="100080"/>
                </a:lnTo>
                <a:lnTo>
                  <a:pt x="266455" y="96505"/>
                </a:lnTo>
                <a:lnTo>
                  <a:pt x="274248" y="96505"/>
                </a:lnTo>
                <a:lnTo>
                  <a:pt x="274248" y="94306"/>
                </a:lnTo>
                <a:lnTo>
                  <a:pt x="280542" y="94306"/>
                </a:lnTo>
                <a:lnTo>
                  <a:pt x="280542" y="90731"/>
                </a:lnTo>
                <a:lnTo>
                  <a:pt x="284139" y="90731"/>
                </a:lnTo>
                <a:lnTo>
                  <a:pt x="284139" y="87157"/>
                </a:lnTo>
                <a:lnTo>
                  <a:pt x="280542" y="87157"/>
                </a:lnTo>
                <a:lnTo>
                  <a:pt x="284139" y="87157"/>
                </a:lnTo>
                <a:lnTo>
                  <a:pt x="284139" y="83858"/>
                </a:lnTo>
                <a:lnTo>
                  <a:pt x="289234" y="83858"/>
                </a:lnTo>
                <a:lnTo>
                  <a:pt x="289234" y="79184"/>
                </a:lnTo>
                <a:lnTo>
                  <a:pt x="289234" y="83858"/>
                </a:lnTo>
                <a:lnTo>
                  <a:pt x="293131" y="83858"/>
                </a:lnTo>
                <a:lnTo>
                  <a:pt x="293131" y="79184"/>
                </a:lnTo>
                <a:lnTo>
                  <a:pt x="297027" y="79184"/>
                </a:lnTo>
                <a:lnTo>
                  <a:pt x="297027" y="75609"/>
                </a:lnTo>
                <a:lnTo>
                  <a:pt x="300624" y="75609"/>
                </a:lnTo>
                <a:lnTo>
                  <a:pt x="300624" y="72035"/>
                </a:lnTo>
                <a:lnTo>
                  <a:pt x="300624" y="75609"/>
                </a:lnTo>
                <a:lnTo>
                  <a:pt x="304520" y="75609"/>
                </a:lnTo>
                <a:lnTo>
                  <a:pt x="304520" y="68736"/>
                </a:lnTo>
                <a:lnTo>
                  <a:pt x="307218" y="68736"/>
                </a:lnTo>
                <a:lnTo>
                  <a:pt x="307218" y="66261"/>
                </a:lnTo>
                <a:lnTo>
                  <a:pt x="307218" y="68736"/>
                </a:lnTo>
                <a:lnTo>
                  <a:pt x="310815" y="66261"/>
                </a:lnTo>
                <a:lnTo>
                  <a:pt x="307218" y="66261"/>
                </a:lnTo>
                <a:lnTo>
                  <a:pt x="310815" y="66261"/>
                </a:lnTo>
                <a:lnTo>
                  <a:pt x="310815" y="59388"/>
                </a:lnTo>
                <a:lnTo>
                  <a:pt x="314711" y="59388"/>
                </a:lnTo>
                <a:lnTo>
                  <a:pt x="314711" y="52239"/>
                </a:lnTo>
                <a:lnTo>
                  <a:pt x="319806" y="52239"/>
                </a:lnTo>
                <a:lnTo>
                  <a:pt x="319806" y="55813"/>
                </a:lnTo>
                <a:lnTo>
                  <a:pt x="323703" y="55813"/>
                </a:lnTo>
                <a:lnTo>
                  <a:pt x="323703" y="52239"/>
                </a:lnTo>
                <a:lnTo>
                  <a:pt x="327299" y="52239"/>
                </a:lnTo>
                <a:lnTo>
                  <a:pt x="327299" y="55813"/>
                </a:lnTo>
                <a:lnTo>
                  <a:pt x="327299" y="52239"/>
                </a:lnTo>
                <a:lnTo>
                  <a:pt x="331196" y="52239"/>
                </a:lnTo>
                <a:lnTo>
                  <a:pt x="331196" y="55813"/>
                </a:lnTo>
                <a:lnTo>
                  <a:pt x="331196" y="52239"/>
                </a:lnTo>
                <a:lnTo>
                  <a:pt x="331196" y="55813"/>
                </a:lnTo>
                <a:lnTo>
                  <a:pt x="335092" y="55813"/>
                </a:lnTo>
                <a:lnTo>
                  <a:pt x="335092" y="52239"/>
                </a:lnTo>
                <a:lnTo>
                  <a:pt x="337490" y="52239"/>
                </a:lnTo>
                <a:lnTo>
                  <a:pt x="337490" y="55813"/>
                </a:lnTo>
                <a:lnTo>
                  <a:pt x="345283" y="55813"/>
                </a:lnTo>
                <a:lnTo>
                  <a:pt x="345283" y="59388"/>
                </a:lnTo>
                <a:lnTo>
                  <a:pt x="345283" y="55813"/>
                </a:lnTo>
                <a:lnTo>
                  <a:pt x="345283" y="59388"/>
                </a:lnTo>
                <a:lnTo>
                  <a:pt x="348880" y="59388"/>
                </a:lnTo>
                <a:lnTo>
                  <a:pt x="348880" y="62962"/>
                </a:lnTo>
                <a:lnTo>
                  <a:pt x="353975" y="62962"/>
                </a:lnTo>
                <a:lnTo>
                  <a:pt x="353975" y="66261"/>
                </a:lnTo>
                <a:lnTo>
                  <a:pt x="357871" y="66261"/>
                </a:lnTo>
                <a:lnTo>
                  <a:pt x="357871" y="68736"/>
                </a:lnTo>
                <a:lnTo>
                  <a:pt x="361768" y="68736"/>
                </a:lnTo>
                <a:lnTo>
                  <a:pt x="361768" y="72035"/>
                </a:lnTo>
                <a:lnTo>
                  <a:pt x="364166" y="72035"/>
                </a:lnTo>
                <a:lnTo>
                  <a:pt x="364166" y="75609"/>
                </a:lnTo>
                <a:lnTo>
                  <a:pt x="368062" y="75609"/>
                </a:lnTo>
                <a:lnTo>
                  <a:pt x="368062" y="72035"/>
                </a:lnTo>
                <a:lnTo>
                  <a:pt x="371958" y="75609"/>
                </a:lnTo>
                <a:lnTo>
                  <a:pt x="375555" y="79206"/>
                </a:lnTo>
                <a:lnTo>
                  <a:pt x="375555" y="75609"/>
                </a:lnTo>
                <a:lnTo>
                  <a:pt x="379452" y="75609"/>
                </a:lnTo>
                <a:lnTo>
                  <a:pt x="379452" y="79184"/>
                </a:lnTo>
                <a:lnTo>
                  <a:pt x="384547" y="79184"/>
                </a:lnTo>
                <a:lnTo>
                  <a:pt x="384547" y="75609"/>
                </a:lnTo>
                <a:lnTo>
                  <a:pt x="389642" y="75609"/>
                </a:lnTo>
                <a:lnTo>
                  <a:pt x="389642" y="79184"/>
                </a:lnTo>
                <a:lnTo>
                  <a:pt x="394738" y="79184"/>
                </a:lnTo>
                <a:lnTo>
                  <a:pt x="394738" y="83858"/>
                </a:lnTo>
                <a:lnTo>
                  <a:pt x="402231" y="83858"/>
                </a:lnTo>
                <a:lnTo>
                  <a:pt x="402231" y="87157"/>
                </a:lnTo>
                <a:lnTo>
                  <a:pt x="406127" y="87157"/>
                </a:lnTo>
                <a:lnTo>
                  <a:pt x="406127" y="90731"/>
                </a:lnTo>
                <a:lnTo>
                  <a:pt x="402231" y="90731"/>
                </a:lnTo>
                <a:lnTo>
                  <a:pt x="406127" y="90731"/>
                </a:lnTo>
                <a:lnTo>
                  <a:pt x="402231" y="90731"/>
                </a:lnTo>
                <a:lnTo>
                  <a:pt x="406127" y="90731"/>
                </a:lnTo>
                <a:lnTo>
                  <a:pt x="406127" y="94306"/>
                </a:lnTo>
                <a:lnTo>
                  <a:pt x="410024" y="96505"/>
                </a:lnTo>
                <a:lnTo>
                  <a:pt x="410024" y="100080"/>
                </a:lnTo>
                <a:lnTo>
                  <a:pt x="418716" y="100080"/>
                </a:lnTo>
                <a:lnTo>
                  <a:pt x="418716" y="103654"/>
                </a:lnTo>
                <a:lnTo>
                  <a:pt x="418716" y="100080"/>
                </a:lnTo>
                <a:lnTo>
                  <a:pt x="419915" y="100080"/>
                </a:lnTo>
                <a:lnTo>
                  <a:pt x="419915" y="103654"/>
                </a:lnTo>
                <a:lnTo>
                  <a:pt x="423811" y="103654"/>
                </a:lnTo>
                <a:lnTo>
                  <a:pt x="423811" y="100080"/>
                </a:lnTo>
                <a:lnTo>
                  <a:pt x="436399" y="100080"/>
                </a:lnTo>
                <a:lnTo>
                  <a:pt x="436399" y="96505"/>
                </a:lnTo>
                <a:lnTo>
                  <a:pt x="446590" y="96505"/>
                </a:lnTo>
                <a:lnTo>
                  <a:pt x="446590" y="94306"/>
                </a:lnTo>
                <a:lnTo>
                  <a:pt x="450487" y="94306"/>
                </a:lnTo>
                <a:lnTo>
                  <a:pt x="450487" y="90731"/>
                </a:lnTo>
                <a:lnTo>
                  <a:pt x="450487" y="94306"/>
                </a:lnTo>
                <a:lnTo>
                  <a:pt x="450487" y="90731"/>
                </a:lnTo>
                <a:lnTo>
                  <a:pt x="459478" y="90731"/>
                </a:lnTo>
                <a:lnTo>
                  <a:pt x="459478" y="87157"/>
                </a:lnTo>
                <a:lnTo>
                  <a:pt x="459478" y="90731"/>
                </a:lnTo>
                <a:lnTo>
                  <a:pt x="463075" y="87134"/>
                </a:lnTo>
                <a:lnTo>
                  <a:pt x="463075" y="90731"/>
                </a:lnTo>
                <a:lnTo>
                  <a:pt x="470868" y="90731"/>
                </a:lnTo>
                <a:lnTo>
                  <a:pt x="470868" y="94306"/>
                </a:lnTo>
                <a:lnTo>
                  <a:pt x="473266" y="94306"/>
                </a:lnTo>
                <a:lnTo>
                  <a:pt x="473266" y="96505"/>
                </a:lnTo>
                <a:lnTo>
                  <a:pt x="477162" y="96505"/>
                </a:lnTo>
                <a:lnTo>
                  <a:pt x="477162" y="103654"/>
                </a:lnTo>
                <a:lnTo>
                  <a:pt x="481058" y="103654"/>
                </a:lnTo>
                <a:lnTo>
                  <a:pt x="481058" y="106953"/>
                </a:lnTo>
                <a:lnTo>
                  <a:pt x="488552" y="106953"/>
                </a:lnTo>
                <a:lnTo>
                  <a:pt x="488552" y="111627"/>
                </a:lnTo>
                <a:lnTo>
                  <a:pt x="497543" y="111627"/>
                </a:lnTo>
                <a:lnTo>
                  <a:pt x="497543" y="106953"/>
                </a:lnTo>
                <a:lnTo>
                  <a:pt x="501140" y="106953"/>
                </a:lnTo>
                <a:lnTo>
                  <a:pt x="501140" y="111627"/>
                </a:lnTo>
                <a:lnTo>
                  <a:pt x="503838" y="111627"/>
                </a:lnTo>
                <a:lnTo>
                  <a:pt x="503838" y="115202"/>
                </a:lnTo>
                <a:lnTo>
                  <a:pt x="507434" y="115202"/>
                </a:lnTo>
                <a:lnTo>
                  <a:pt x="507434" y="120975"/>
                </a:lnTo>
                <a:lnTo>
                  <a:pt x="503838" y="120975"/>
                </a:lnTo>
                <a:lnTo>
                  <a:pt x="503838" y="134998"/>
                </a:lnTo>
                <a:lnTo>
                  <a:pt x="507434" y="134998"/>
                </a:lnTo>
                <a:lnTo>
                  <a:pt x="507434" y="138572"/>
                </a:lnTo>
                <a:lnTo>
                  <a:pt x="511331" y="138572"/>
                </a:lnTo>
                <a:lnTo>
                  <a:pt x="511331" y="147920"/>
                </a:lnTo>
                <a:lnTo>
                  <a:pt x="515227" y="152319"/>
                </a:lnTo>
                <a:lnTo>
                  <a:pt x="515227" y="159468"/>
                </a:lnTo>
                <a:lnTo>
                  <a:pt x="519124" y="159468"/>
                </a:lnTo>
                <a:lnTo>
                  <a:pt x="519124" y="163042"/>
                </a:lnTo>
                <a:lnTo>
                  <a:pt x="524219" y="163042"/>
                </a:lnTo>
                <a:lnTo>
                  <a:pt x="524219" y="171016"/>
                </a:lnTo>
                <a:lnTo>
                  <a:pt x="527816" y="172115"/>
                </a:lnTo>
                <a:lnTo>
                  <a:pt x="527816" y="180364"/>
                </a:lnTo>
                <a:lnTo>
                  <a:pt x="529015" y="180364"/>
                </a:lnTo>
                <a:lnTo>
                  <a:pt x="529015" y="187237"/>
                </a:lnTo>
                <a:lnTo>
                  <a:pt x="538006" y="187237"/>
                </a:lnTo>
                <a:lnTo>
                  <a:pt x="538006" y="190812"/>
                </a:lnTo>
                <a:lnTo>
                  <a:pt x="541903" y="190812"/>
                </a:lnTo>
                <a:lnTo>
                  <a:pt x="541903" y="196585"/>
                </a:lnTo>
                <a:lnTo>
                  <a:pt x="545499" y="200181"/>
                </a:lnTo>
                <a:lnTo>
                  <a:pt x="553292" y="200181"/>
                </a:lnTo>
                <a:lnTo>
                  <a:pt x="553292" y="203734"/>
                </a:lnTo>
                <a:lnTo>
                  <a:pt x="555690" y="203734"/>
                </a:lnTo>
                <a:lnTo>
                  <a:pt x="555690" y="211707"/>
                </a:lnTo>
                <a:lnTo>
                  <a:pt x="559586" y="211707"/>
                </a:lnTo>
                <a:lnTo>
                  <a:pt x="559586" y="215282"/>
                </a:lnTo>
                <a:lnTo>
                  <a:pt x="563483" y="215282"/>
                </a:lnTo>
                <a:lnTo>
                  <a:pt x="563483" y="218856"/>
                </a:lnTo>
                <a:lnTo>
                  <a:pt x="568578" y="222155"/>
                </a:lnTo>
                <a:lnTo>
                  <a:pt x="583565" y="222155"/>
                </a:lnTo>
                <a:lnTo>
                  <a:pt x="583565" y="224630"/>
                </a:lnTo>
                <a:lnTo>
                  <a:pt x="579968" y="224630"/>
                </a:lnTo>
                <a:lnTo>
                  <a:pt x="579968" y="228204"/>
                </a:lnTo>
                <a:lnTo>
                  <a:pt x="572175" y="228204"/>
                </a:lnTo>
                <a:lnTo>
                  <a:pt x="572175" y="243326"/>
                </a:lnTo>
                <a:lnTo>
                  <a:pt x="568578" y="243326"/>
                </a:lnTo>
                <a:lnTo>
                  <a:pt x="568578" y="239752"/>
                </a:lnTo>
                <a:lnTo>
                  <a:pt x="563483" y="239752"/>
                </a:lnTo>
                <a:lnTo>
                  <a:pt x="563483" y="252674"/>
                </a:lnTo>
                <a:lnTo>
                  <a:pt x="559586" y="252674"/>
                </a:lnTo>
                <a:lnTo>
                  <a:pt x="559586" y="255974"/>
                </a:lnTo>
                <a:lnTo>
                  <a:pt x="555690" y="255974"/>
                </a:lnTo>
                <a:lnTo>
                  <a:pt x="555690" y="259548"/>
                </a:lnTo>
                <a:lnTo>
                  <a:pt x="549396" y="259548"/>
                </a:lnTo>
                <a:lnTo>
                  <a:pt x="549396" y="263122"/>
                </a:lnTo>
                <a:lnTo>
                  <a:pt x="545499" y="263122"/>
                </a:lnTo>
                <a:lnTo>
                  <a:pt x="545499" y="271096"/>
                </a:lnTo>
                <a:lnTo>
                  <a:pt x="541903" y="271096"/>
                </a:lnTo>
                <a:lnTo>
                  <a:pt x="541903" y="274670"/>
                </a:lnTo>
                <a:lnTo>
                  <a:pt x="538006" y="274670"/>
                </a:lnTo>
                <a:lnTo>
                  <a:pt x="538006" y="284018"/>
                </a:lnTo>
                <a:lnTo>
                  <a:pt x="541903" y="284018"/>
                </a:lnTo>
                <a:lnTo>
                  <a:pt x="541903" y="287592"/>
                </a:lnTo>
                <a:lnTo>
                  <a:pt x="545499" y="287592"/>
                </a:lnTo>
                <a:lnTo>
                  <a:pt x="545499" y="299140"/>
                </a:lnTo>
                <a:lnTo>
                  <a:pt x="541903" y="299140"/>
                </a:lnTo>
                <a:lnTo>
                  <a:pt x="541903" y="303814"/>
                </a:lnTo>
                <a:lnTo>
                  <a:pt x="545499" y="303814"/>
                </a:lnTo>
                <a:lnTo>
                  <a:pt x="545499" y="308488"/>
                </a:lnTo>
                <a:lnTo>
                  <a:pt x="549396" y="308488"/>
                </a:lnTo>
                <a:lnTo>
                  <a:pt x="549396" y="315362"/>
                </a:lnTo>
                <a:lnTo>
                  <a:pt x="553292" y="315362"/>
                </a:lnTo>
                <a:lnTo>
                  <a:pt x="553292" y="322510"/>
                </a:lnTo>
                <a:lnTo>
                  <a:pt x="555690" y="322510"/>
                </a:lnTo>
                <a:lnTo>
                  <a:pt x="555690" y="339832"/>
                </a:lnTo>
                <a:lnTo>
                  <a:pt x="559586" y="339832"/>
                </a:lnTo>
                <a:lnTo>
                  <a:pt x="559586" y="350280"/>
                </a:lnTo>
                <a:lnTo>
                  <a:pt x="563483" y="350280"/>
                </a:lnTo>
                <a:lnTo>
                  <a:pt x="563483" y="359628"/>
                </a:lnTo>
                <a:lnTo>
                  <a:pt x="568578" y="359628"/>
                </a:lnTo>
                <a:lnTo>
                  <a:pt x="563483" y="359628"/>
                </a:lnTo>
                <a:lnTo>
                  <a:pt x="563483" y="363202"/>
                </a:lnTo>
                <a:lnTo>
                  <a:pt x="559586" y="363202"/>
                </a:lnTo>
                <a:lnTo>
                  <a:pt x="559586" y="359628"/>
                </a:lnTo>
                <a:lnTo>
                  <a:pt x="553292" y="359628"/>
                </a:lnTo>
                <a:lnTo>
                  <a:pt x="553292" y="363202"/>
                </a:lnTo>
                <a:lnTo>
                  <a:pt x="538006" y="363202"/>
                </a:lnTo>
                <a:lnTo>
                  <a:pt x="538006" y="359628"/>
                </a:lnTo>
                <a:lnTo>
                  <a:pt x="534110" y="359628"/>
                </a:lnTo>
                <a:lnTo>
                  <a:pt x="534110" y="363202"/>
                </a:lnTo>
                <a:lnTo>
                  <a:pt x="529015" y="363202"/>
                </a:lnTo>
                <a:lnTo>
                  <a:pt x="529015" y="367876"/>
                </a:lnTo>
                <a:lnTo>
                  <a:pt x="534110" y="367876"/>
                </a:lnTo>
                <a:lnTo>
                  <a:pt x="534110" y="371176"/>
                </a:lnTo>
                <a:lnTo>
                  <a:pt x="538006" y="374750"/>
                </a:lnTo>
                <a:lnTo>
                  <a:pt x="538006" y="394546"/>
                </a:lnTo>
                <a:lnTo>
                  <a:pt x="534110" y="394546"/>
                </a:lnTo>
                <a:lnTo>
                  <a:pt x="538006" y="394546"/>
                </a:lnTo>
                <a:lnTo>
                  <a:pt x="538006" y="399220"/>
                </a:lnTo>
                <a:lnTo>
                  <a:pt x="534110" y="399220"/>
                </a:lnTo>
                <a:lnTo>
                  <a:pt x="534110" y="403894"/>
                </a:lnTo>
                <a:lnTo>
                  <a:pt x="529015" y="403894"/>
                </a:lnTo>
                <a:lnTo>
                  <a:pt x="529015" y="412143"/>
                </a:lnTo>
                <a:lnTo>
                  <a:pt x="534110" y="412143"/>
                </a:lnTo>
                <a:lnTo>
                  <a:pt x="529015" y="412143"/>
                </a:lnTo>
                <a:lnTo>
                  <a:pt x="529015" y="427265"/>
                </a:lnTo>
                <a:lnTo>
                  <a:pt x="534110" y="427265"/>
                </a:lnTo>
                <a:lnTo>
                  <a:pt x="534110" y="428364"/>
                </a:lnTo>
                <a:lnTo>
                  <a:pt x="538006" y="428364"/>
                </a:lnTo>
                <a:lnTo>
                  <a:pt x="538006" y="439912"/>
                </a:lnTo>
                <a:lnTo>
                  <a:pt x="541903" y="439912"/>
                </a:lnTo>
                <a:lnTo>
                  <a:pt x="541903" y="443486"/>
                </a:lnTo>
                <a:lnTo>
                  <a:pt x="545499" y="443486"/>
                </a:lnTo>
                <a:lnTo>
                  <a:pt x="545499" y="450360"/>
                </a:lnTo>
                <a:lnTo>
                  <a:pt x="549396" y="450360"/>
                </a:lnTo>
                <a:lnTo>
                  <a:pt x="549396" y="456134"/>
                </a:lnTo>
                <a:lnTo>
                  <a:pt x="545499" y="456134"/>
                </a:lnTo>
                <a:lnTo>
                  <a:pt x="545499" y="459708"/>
                </a:lnTo>
                <a:lnTo>
                  <a:pt x="541903" y="459708"/>
                </a:lnTo>
                <a:lnTo>
                  <a:pt x="541903" y="467956"/>
                </a:lnTo>
                <a:lnTo>
                  <a:pt x="534110" y="467956"/>
                </a:lnTo>
                <a:lnTo>
                  <a:pt x="529015" y="471256"/>
                </a:lnTo>
                <a:lnTo>
                  <a:pt x="527816" y="474830"/>
                </a:lnTo>
                <a:lnTo>
                  <a:pt x="524219" y="471233"/>
                </a:lnTo>
                <a:lnTo>
                  <a:pt x="519124" y="471233"/>
                </a:lnTo>
                <a:lnTo>
                  <a:pt x="519124" y="467956"/>
                </a:lnTo>
                <a:lnTo>
                  <a:pt x="515227" y="467956"/>
                </a:lnTo>
                <a:lnTo>
                  <a:pt x="515227" y="463282"/>
                </a:lnTo>
                <a:lnTo>
                  <a:pt x="507434" y="463282"/>
                </a:lnTo>
                <a:lnTo>
                  <a:pt x="507434" y="459708"/>
                </a:lnTo>
                <a:lnTo>
                  <a:pt x="497543" y="459708"/>
                </a:lnTo>
                <a:lnTo>
                  <a:pt x="497543" y="463282"/>
                </a:lnTo>
                <a:lnTo>
                  <a:pt x="493647" y="463282"/>
                </a:lnTo>
                <a:lnTo>
                  <a:pt x="493647" y="459708"/>
                </a:lnTo>
                <a:lnTo>
                  <a:pt x="493647" y="463282"/>
                </a:lnTo>
                <a:lnTo>
                  <a:pt x="488552" y="463282"/>
                </a:lnTo>
                <a:lnTo>
                  <a:pt x="488552" y="467956"/>
                </a:lnTo>
                <a:lnTo>
                  <a:pt x="488552" y="463282"/>
                </a:lnTo>
                <a:lnTo>
                  <a:pt x="484655" y="463282"/>
                </a:lnTo>
                <a:lnTo>
                  <a:pt x="484655" y="467956"/>
                </a:lnTo>
                <a:lnTo>
                  <a:pt x="484655" y="463282"/>
                </a:lnTo>
                <a:lnTo>
                  <a:pt x="481058" y="463282"/>
                </a:lnTo>
                <a:lnTo>
                  <a:pt x="481058" y="467956"/>
                </a:lnTo>
                <a:lnTo>
                  <a:pt x="477162" y="463282"/>
                </a:lnTo>
                <a:lnTo>
                  <a:pt x="477162" y="467956"/>
                </a:lnTo>
                <a:lnTo>
                  <a:pt x="477162" y="463282"/>
                </a:lnTo>
                <a:lnTo>
                  <a:pt x="473266" y="463282"/>
                </a:lnTo>
                <a:lnTo>
                  <a:pt x="473266" y="452834"/>
                </a:lnTo>
                <a:lnTo>
                  <a:pt x="470868" y="452834"/>
                </a:lnTo>
                <a:lnTo>
                  <a:pt x="470868" y="446786"/>
                </a:lnTo>
                <a:lnTo>
                  <a:pt x="466971" y="446786"/>
                </a:lnTo>
                <a:lnTo>
                  <a:pt x="466971" y="443486"/>
                </a:lnTo>
                <a:lnTo>
                  <a:pt x="470868" y="443486"/>
                </a:lnTo>
                <a:lnTo>
                  <a:pt x="470868" y="439912"/>
                </a:lnTo>
                <a:lnTo>
                  <a:pt x="466971" y="439912"/>
                </a:lnTo>
                <a:lnTo>
                  <a:pt x="470868" y="439912"/>
                </a:lnTo>
                <a:lnTo>
                  <a:pt x="470868" y="431664"/>
                </a:lnTo>
                <a:lnTo>
                  <a:pt x="466971" y="431664"/>
                </a:lnTo>
                <a:lnTo>
                  <a:pt x="466971" y="435238"/>
                </a:lnTo>
                <a:lnTo>
                  <a:pt x="463075" y="435238"/>
                </a:lnTo>
                <a:lnTo>
                  <a:pt x="463075" y="439912"/>
                </a:lnTo>
                <a:lnTo>
                  <a:pt x="454383" y="439912"/>
                </a:lnTo>
                <a:lnTo>
                  <a:pt x="454383" y="443486"/>
                </a:lnTo>
                <a:lnTo>
                  <a:pt x="446590" y="443486"/>
                </a:lnTo>
                <a:lnTo>
                  <a:pt x="444192" y="439912"/>
                </a:lnTo>
                <a:lnTo>
                  <a:pt x="444192" y="443486"/>
                </a:lnTo>
                <a:lnTo>
                  <a:pt x="440296" y="443486"/>
                </a:lnTo>
                <a:lnTo>
                  <a:pt x="440296" y="435238"/>
                </a:lnTo>
                <a:lnTo>
                  <a:pt x="436399" y="435238"/>
                </a:lnTo>
                <a:lnTo>
                  <a:pt x="440296" y="435238"/>
                </a:lnTo>
                <a:lnTo>
                  <a:pt x="440296" y="427265"/>
                </a:lnTo>
                <a:lnTo>
                  <a:pt x="444192" y="427265"/>
                </a:lnTo>
                <a:lnTo>
                  <a:pt x="444192" y="415442"/>
                </a:lnTo>
                <a:lnTo>
                  <a:pt x="440296" y="415442"/>
                </a:lnTo>
                <a:lnTo>
                  <a:pt x="440296" y="412143"/>
                </a:lnTo>
                <a:lnTo>
                  <a:pt x="436399" y="412143"/>
                </a:lnTo>
                <a:lnTo>
                  <a:pt x="436399" y="408568"/>
                </a:lnTo>
                <a:lnTo>
                  <a:pt x="432803" y="408568"/>
                </a:lnTo>
                <a:lnTo>
                  <a:pt x="432803" y="403894"/>
                </a:lnTo>
                <a:lnTo>
                  <a:pt x="436399" y="403894"/>
                </a:lnTo>
                <a:lnTo>
                  <a:pt x="436399" y="402794"/>
                </a:lnTo>
                <a:lnTo>
                  <a:pt x="432803" y="402794"/>
                </a:lnTo>
                <a:lnTo>
                  <a:pt x="432803" y="399220"/>
                </a:lnTo>
                <a:lnTo>
                  <a:pt x="428906" y="399220"/>
                </a:lnTo>
                <a:lnTo>
                  <a:pt x="428906" y="394546"/>
                </a:lnTo>
                <a:lnTo>
                  <a:pt x="418716" y="394546"/>
                </a:lnTo>
                <a:lnTo>
                  <a:pt x="418716" y="399220"/>
                </a:lnTo>
                <a:lnTo>
                  <a:pt x="418716" y="394546"/>
                </a:lnTo>
                <a:lnTo>
                  <a:pt x="413620" y="394546"/>
                </a:lnTo>
                <a:lnTo>
                  <a:pt x="413620" y="390972"/>
                </a:lnTo>
                <a:lnTo>
                  <a:pt x="413620" y="394546"/>
                </a:lnTo>
                <a:lnTo>
                  <a:pt x="413620" y="390972"/>
                </a:lnTo>
                <a:lnTo>
                  <a:pt x="410024" y="390972"/>
                </a:lnTo>
                <a:lnTo>
                  <a:pt x="410024" y="384098"/>
                </a:lnTo>
                <a:lnTo>
                  <a:pt x="406127" y="384098"/>
                </a:lnTo>
                <a:lnTo>
                  <a:pt x="406127" y="374750"/>
                </a:lnTo>
                <a:lnTo>
                  <a:pt x="402231" y="374750"/>
                </a:lnTo>
                <a:lnTo>
                  <a:pt x="402231" y="371176"/>
                </a:lnTo>
                <a:lnTo>
                  <a:pt x="406127" y="367876"/>
                </a:lnTo>
                <a:lnTo>
                  <a:pt x="406127" y="363202"/>
                </a:lnTo>
                <a:lnTo>
                  <a:pt x="402231" y="363202"/>
                </a:lnTo>
                <a:lnTo>
                  <a:pt x="402231" y="359628"/>
                </a:lnTo>
                <a:lnTo>
                  <a:pt x="398334" y="359628"/>
                </a:lnTo>
                <a:lnTo>
                  <a:pt x="398334" y="352754"/>
                </a:lnTo>
                <a:lnTo>
                  <a:pt x="389642" y="352754"/>
                </a:lnTo>
                <a:lnTo>
                  <a:pt x="389642" y="356054"/>
                </a:lnTo>
                <a:lnTo>
                  <a:pt x="388443" y="356054"/>
                </a:lnTo>
                <a:lnTo>
                  <a:pt x="388443" y="359628"/>
                </a:lnTo>
                <a:lnTo>
                  <a:pt x="384547" y="356054"/>
                </a:lnTo>
                <a:lnTo>
                  <a:pt x="384547" y="359628"/>
                </a:lnTo>
                <a:lnTo>
                  <a:pt x="379452" y="359628"/>
                </a:lnTo>
                <a:lnTo>
                  <a:pt x="379452" y="374750"/>
                </a:lnTo>
                <a:lnTo>
                  <a:pt x="375555" y="374750"/>
                </a:lnTo>
                <a:lnTo>
                  <a:pt x="375555" y="384098"/>
                </a:lnTo>
                <a:lnTo>
                  <a:pt x="371958" y="384098"/>
                </a:lnTo>
                <a:lnTo>
                  <a:pt x="371958" y="394546"/>
                </a:lnTo>
                <a:lnTo>
                  <a:pt x="375555" y="394546"/>
                </a:lnTo>
                <a:lnTo>
                  <a:pt x="375555" y="399220"/>
                </a:lnTo>
                <a:lnTo>
                  <a:pt x="371958" y="399220"/>
                </a:lnTo>
                <a:lnTo>
                  <a:pt x="371958" y="408568"/>
                </a:lnTo>
                <a:lnTo>
                  <a:pt x="368062" y="412143"/>
                </a:lnTo>
                <a:lnTo>
                  <a:pt x="368062" y="422590"/>
                </a:lnTo>
                <a:lnTo>
                  <a:pt x="364166" y="422590"/>
                </a:lnTo>
                <a:lnTo>
                  <a:pt x="361768" y="427265"/>
                </a:lnTo>
                <a:lnTo>
                  <a:pt x="361768" y="428364"/>
                </a:lnTo>
                <a:lnTo>
                  <a:pt x="357871" y="428364"/>
                </a:lnTo>
                <a:lnTo>
                  <a:pt x="357871" y="431664"/>
                </a:lnTo>
                <a:lnTo>
                  <a:pt x="353975" y="431664"/>
                </a:lnTo>
                <a:lnTo>
                  <a:pt x="353975" y="435238"/>
                </a:lnTo>
                <a:lnTo>
                  <a:pt x="348880" y="435238"/>
                </a:lnTo>
                <a:lnTo>
                  <a:pt x="348880" y="439912"/>
                </a:lnTo>
                <a:lnTo>
                  <a:pt x="345283" y="439912"/>
                </a:lnTo>
                <a:lnTo>
                  <a:pt x="345283" y="443486"/>
                </a:lnTo>
                <a:lnTo>
                  <a:pt x="341387" y="443486"/>
                </a:lnTo>
                <a:lnTo>
                  <a:pt x="341387" y="446786"/>
                </a:lnTo>
                <a:lnTo>
                  <a:pt x="337490" y="446786"/>
                </a:lnTo>
                <a:lnTo>
                  <a:pt x="337490" y="450360"/>
                </a:lnTo>
                <a:lnTo>
                  <a:pt x="335092" y="450360"/>
                </a:lnTo>
                <a:lnTo>
                  <a:pt x="335092" y="456134"/>
                </a:lnTo>
                <a:lnTo>
                  <a:pt x="327299" y="456134"/>
                </a:lnTo>
                <a:lnTo>
                  <a:pt x="327299" y="452834"/>
                </a:lnTo>
                <a:lnTo>
                  <a:pt x="327299" y="456134"/>
                </a:lnTo>
                <a:lnTo>
                  <a:pt x="300624" y="456134"/>
                </a:lnTo>
                <a:lnTo>
                  <a:pt x="300624" y="459708"/>
                </a:lnTo>
                <a:lnTo>
                  <a:pt x="293131" y="459708"/>
                </a:lnTo>
                <a:lnTo>
                  <a:pt x="293131" y="463282"/>
                </a:lnTo>
                <a:lnTo>
                  <a:pt x="284139" y="463282"/>
                </a:lnTo>
                <a:lnTo>
                  <a:pt x="284139" y="467956"/>
                </a:lnTo>
                <a:lnTo>
                  <a:pt x="280542" y="467956"/>
                </a:lnTo>
                <a:lnTo>
                  <a:pt x="280542" y="471256"/>
                </a:lnTo>
                <a:lnTo>
                  <a:pt x="279044" y="471256"/>
                </a:lnTo>
                <a:lnTo>
                  <a:pt x="274248" y="474830"/>
                </a:lnTo>
                <a:lnTo>
                  <a:pt x="270352" y="478404"/>
                </a:lnTo>
                <a:lnTo>
                  <a:pt x="270352" y="480604"/>
                </a:lnTo>
                <a:lnTo>
                  <a:pt x="266455" y="480604"/>
                </a:lnTo>
                <a:lnTo>
                  <a:pt x="266455" y="484178"/>
                </a:lnTo>
                <a:lnTo>
                  <a:pt x="262559" y="484178"/>
                </a:lnTo>
                <a:lnTo>
                  <a:pt x="262559" y="487753"/>
                </a:lnTo>
                <a:lnTo>
                  <a:pt x="228390" y="536693"/>
                </a:lnTo>
                <a:lnTo>
                  <a:pt x="222096" y="547141"/>
                </a:lnTo>
                <a:lnTo>
                  <a:pt x="198118" y="578485"/>
                </a:lnTo>
                <a:lnTo>
                  <a:pt x="195420" y="578485"/>
                </a:lnTo>
                <a:cubicBezTo>
                  <a:pt x="189726" y="572986"/>
                  <a:pt x="181633" y="572986"/>
                  <a:pt x="175039" y="568037"/>
                </a:cubicBezTo>
                <a:lnTo>
                  <a:pt x="171442" y="568037"/>
                </a:lnTo>
                <a:lnTo>
                  <a:pt x="167546" y="563363"/>
                </a:lnTo>
                <a:lnTo>
                  <a:pt x="161252" y="563363"/>
                </a:lnTo>
                <a:lnTo>
                  <a:pt x="157355" y="559788"/>
                </a:lnTo>
                <a:lnTo>
                  <a:pt x="153459" y="559788"/>
                </a:lnTo>
                <a:lnTo>
                  <a:pt x="149862" y="556191"/>
                </a:lnTo>
                <a:lnTo>
                  <a:pt x="144767" y="556191"/>
                </a:lnTo>
                <a:lnTo>
                  <a:pt x="144767" y="554014"/>
                </a:lnTo>
                <a:lnTo>
                  <a:pt x="140870" y="554014"/>
                </a:lnTo>
                <a:lnTo>
                  <a:pt x="140870" y="550440"/>
                </a:lnTo>
                <a:lnTo>
                  <a:pt x="139671" y="550440"/>
                </a:lnTo>
                <a:lnTo>
                  <a:pt x="139671" y="547141"/>
                </a:lnTo>
                <a:lnTo>
                  <a:pt x="135775" y="547141"/>
                </a:lnTo>
                <a:lnTo>
                  <a:pt x="135775" y="543566"/>
                </a:lnTo>
                <a:lnTo>
                  <a:pt x="130680" y="543566"/>
                </a:lnTo>
                <a:lnTo>
                  <a:pt x="130680" y="539992"/>
                </a:lnTo>
                <a:lnTo>
                  <a:pt x="126783" y="539992"/>
                </a:lnTo>
                <a:lnTo>
                  <a:pt x="126783" y="536693"/>
                </a:lnTo>
                <a:lnTo>
                  <a:pt x="119290" y="536693"/>
                </a:lnTo>
                <a:lnTo>
                  <a:pt x="119290" y="532019"/>
                </a:lnTo>
                <a:lnTo>
                  <a:pt x="115394" y="532019"/>
                </a:lnTo>
                <a:lnTo>
                  <a:pt x="112996" y="528444"/>
                </a:lnTo>
                <a:lnTo>
                  <a:pt x="109099" y="528444"/>
                </a:lnTo>
                <a:lnTo>
                  <a:pt x="109099" y="527345"/>
                </a:lnTo>
                <a:lnTo>
                  <a:pt x="100407" y="527345"/>
                </a:lnTo>
                <a:lnTo>
                  <a:pt x="100407" y="522671"/>
                </a:lnTo>
                <a:lnTo>
                  <a:pt x="96511" y="522671"/>
                </a:lnTo>
                <a:lnTo>
                  <a:pt x="92615" y="519096"/>
                </a:lnTo>
                <a:lnTo>
                  <a:pt x="88718" y="519096"/>
                </a:lnTo>
                <a:lnTo>
                  <a:pt x="88718" y="515522"/>
                </a:lnTo>
                <a:lnTo>
                  <a:pt x="82424" y="515522"/>
                </a:lnTo>
                <a:lnTo>
                  <a:pt x="82424" y="512223"/>
                </a:lnTo>
                <a:lnTo>
                  <a:pt x="74931" y="512223"/>
                </a:lnTo>
                <a:lnTo>
                  <a:pt x="74931" y="508648"/>
                </a:lnTo>
                <a:lnTo>
                  <a:pt x="69835" y="508648"/>
                </a:lnTo>
                <a:lnTo>
                  <a:pt x="69835" y="503974"/>
                </a:lnTo>
                <a:lnTo>
                  <a:pt x="65939" y="503974"/>
                </a:lnTo>
                <a:lnTo>
                  <a:pt x="62342" y="502875"/>
                </a:lnTo>
                <a:lnTo>
                  <a:pt x="62342" y="499300"/>
                </a:lnTo>
                <a:lnTo>
                  <a:pt x="58446" y="499300"/>
                </a:lnTo>
                <a:lnTo>
                  <a:pt x="58446" y="491052"/>
                </a:lnTo>
                <a:lnTo>
                  <a:pt x="55748" y="491052"/>
                </a:lnTo>
                <a:lnTo>
                  <a:pt x="55748" y="487753"/>
                </a:lnTo>
                <a:lnTo>
                  <a:pt x="52152" y="484157"/>
                </a:lnTo>
                <a:lnTo>
                  <a:pt x="52152" y="456134"/>
                </a:lnTo>
                <a:lnTo>
                  <a:pt x="55748" y="456134"/>
                </a:lnTo>
                <a:lnTo>
                  <a:pt x="55748" y="450360"/>
                </a:lnTo>
                <a:lnTo>
                  <a:pt x="58446" y="450360"/>
                </a:lnTo>
                <a:lnTo>
                  <a:pt x="58446" y="446786"/>
                </a:lnTo>
                <a:lnTo>
                  <a:pt x="65939" y="446786"/>
                </a:lnTo>
                <a:lnTo>
                  <a:pt x="65939" y="439912"/>
                </a:lnTo>
                <a:lnTo>
                  <a:pt x="69835" y="439912"/>
                </a:lnTo>
                <a:lnTo>
                  <a:pt x="69835" y="431664"/>
                </a:lnTo>
                <a:lnTo>
                  <a:pt x="78827" y="431664"/>
                </a:lnTo>
                <a:lnTo>
                  <a:pt x="78827" y="435238"/>
                </a:lnTo>
                <a:lnTo>
                  <a:pt x="82424" y="435238"/>
                </a:lnTo>
                <a:lnTo>
                  <a:pt x="82424" y="439912"/>
                </a:lnTo>
                <a:lnTo>
                  <a:pt x="85121" y="439912"/>
                </a:lnTo>
                <a:lnTo>
                  <a:pt x="85121" y="443486"/>
                </a:lnTo>
                <a:lnTo>
                  <a:pt x="100407" y="443486"/>
                </a:lnTo>
                <a:lnTo>
                  <a:pt x="100407" y="446786"/>
                </a:lnTo>
                <a:lnTo>
                  <a:pt x="112996" y="446786"/>
                </a:lnTo>
                <a:lnTo>
                  <a:pt x="112996" y="443486"/>
                </a:lnTo>
                <a:lnTo>
                  <a:pt x="115394" y="443486"/>
                </a:lnTo>
                <a:lnTo>
                  <a:pt x="119290" y="439912"/>
                </a:lnTo>
                <a:lnTo>
                  <a:pt x="119290" y="435238"/>
                </a:lnTo>
                <a:lnTo>
                  <a:pt x="123187" y="435238"/>
                </a:lnTo>
                <a:lnTo>
                  <a:pt x="123187" y="431664"/>
                </a:lnTo>
                <a:lnTo>
                  <a:pt x="126783" y="428364"/>
                </a:lnTo>
                <a:lnTo>
                  <a:pt x="126783" y="427265"/>
                </a:lnTo>
                <a:lnTo>
                  <a:pt x="130680" y="427265"/>
                </a:lnTo>
                <a:lnTo>
                  <a:pt x="130680" y="408568"/>
                </a:lnTo>
                <a:lnTo>
                  <a:pt x="135775" y="408568"/>
                </a:lnTo>
                <a:lnTo>
                  <a:pt x="130680" y="403894"/>
                </a:lnTo>
                <a:lnTo>
                  <a:pt x="135775" y="403894"/>
                </a:lnTo>
                <a:lnTo>
                  <a:pt x="130680" y="403894"/>
                </a:lnTo>
                <a:lnTo>
                  <a:pt x="135775" y="402794"/>
                </a:lnTo>
                <a:lnTo>
                  <a:pt x="135775" y="399220"/>
                </a:lnTo>
                <a:lnTo>
                  <a:pt x="130680" y="399220"/>
                </a:lnTo>
                <a:lnTo>
                  <a:pt x="130680" y="384098"/>
                </a:lnTo>
                <a:lnTo>
                  <a:pt x="126783" y="384098"/>
                </a:lnTo>
                <a:lnTo>
                  <a:pt x="126783" y="374750"/>
                </a:lnTo>
                <a:lnTo>
                  <a:pt x="123187" y="374750"/>
                </a:lnTo>
                <a:lnTo>
                  <a:pt x="123187" y="367876"/>
                </a:lnTo>
                <a:lnTo>
                  <a:pt x="119290" y="367876"/>
                </a:lnTo>
                <a:lnTo>
                  <a:pt x="119290" y="359628"/>
                </a:lnTo>
                <a:lnTo>
                  <a:pt x="115394" y="359628"/>
                </a:lnTo>
                <a:lnTo>
                  <a:pt x="115394" y="352754"/>
                </a:lnTo>
                <a:lnTo>
                  <a:pt x="112996" y="352754"/>
                </a:lnTo>
                <a:lnTo>
                  <a:pt x="112996" y="350280"/>
                </a:lnTo>
                <a:lnTo>
                  <a:pt x="109099" y="346706"/>
                </a:lnTo>
                <a:lnTo>
                  <a:pt x="109099" y="343406"/>
                </a:lnTo>
                <a:lnTo>
                  <a:pt x="105503" y="343406"/>
                </a:lnTo>
                <a:lnTo>
                  <a:pt x="105503" y="339832"/>
                </a:lnTo>
                <a:lnTo>
                  <a:pt x="100407" y="339832"/>
                </a:lnTo>
                <a:lnTo>
                  <a:pt x="100407" y="335158"/>
                </a:lnTo>
                <a:lnTo>
                  <a:pt x="96511" y="335158"/>
                </a:lnTo>
                <a:lnTo>
                  <a:pt x="96511" y="331584"/>
                </a:lnTo>
                <a:lnTo>
                  <a:pt x="92615" y="331584"/>
                </a:lnTo>
                <a:lnTo>
                  <a:pt x="92615" y="328284"/>
                </a:lnTo>
                <a:lnTo>
                  <a:pt x="88718" y="328284"/>
                </a:lnTo>
                <a:lnTo>
                  <a:pt x="88718" y="324710"/>
                </a:lnTo>
                <a:lnTo>
                  <a:pt x="85121" y="324710"/>
                </a:lnTo>
                <a:lnTo>
                  <a:pt x="85121" y="322510"/>
                </a:lnTo>
                <a:lnTo>
                  <a:pt x="82424" y="322510"/>
                </a:lnTo>
                <a:lnTo>
                  <a:pt x="82424" y="318936"/>
                </a:lnTo>
                <a:lnTo>
                  <a:pt x="78827" y="318936"/>
                </a:lnTo>
                <a:lnTo>
                  <a:pt x="74931" y="315362"/>
                </a:lnTo>
                <a:lnTo>
                  <a:pt x="69835" y="311788"/>
                </a:lnTo>
                <a:lnTo>
                  <a:pt x="58446" y="311788"/>
                </a:lnTo>
                <a:lnTo>
                  <a:pt x="58446" y="308488"/>
                </a:lnTo>
                <a:lnTo>
                  <a:pt x="55748" y="303814"/>
                </a:lnTo>
                <a:lnTo>
                  <a:pt x="55748" y="300240"/>
                </a:lnTo>
                <a:lnTo>
                  <a:pt x="52152" y="300240"/>
                </a:lnTo>
                <a:lnTo>
                  <a:pt x="52152" y="299140"/>
                </a:lnTo>
                <a:lnTo>
                  <a:pt x="48255" y="299140"/>
                </a:lnTo>
                <a:lnTo>
                  <a:pt x="48255" y="294466"/>
                </a:lnTo>
                <a:lnTo>
                  <a:pt x="44359" y="294466"/>
                </a:lnTo>
                <a:lnTo>
                  <a:pt x="44359" y="290892"/>
                </a:lnTo>
                <a:lnTo>
                  <a:pt x="35667" y="290892"/>
                </a:lnTo>
                <a:lnTo>
                  <a:pt x="35667" y="284018"/>
                </a:lnTo>
                <a:lnTo>
                  <a:pt x="40762" y="284018"/>
                </a:lnTo>
                <a:lnTo>
                  <a:pt x="35667" y="284018"/>
                </a:lnTo>
                <a:lnTo>
                  <a:pt x="40762" y="284018"/>
                </a:lnTo>
                <a:lnTo>
                  <a:pt x="40762" y="280444"/>
                </a:lnTo>
                <a:lnTo>
                  <a:pt x="44359" y="280444"/>
                </a:lnTo>
                <a:lnTo>
                  <a:pt x="44359" y="271096"/>
                </a:lnTo>
                <a:lnTo>
                  <a:pt x="40762" y="271096"/>
                </a:lnTo>
                <a:lnTo>
                  <a:pt x="40762" y="266422"/>
                </a:lnTo>
                <a:lnTo>
                  <a:pt x="44359" y="266422"/>
                </a:lnTo>
                <a:lnTo>
                  <a:pt x="44359" y="263122"/>
                </a:lnTo>
                <a:lnTo>
                  <a:pt x="48255" y="263122"/>
                </a:lnTo>
                <a:lnTo>
                  <a:pt x="44359" y="263122"/>
                </a:lnTo>
                <a:lnTo>
                  <a:pt x="48255" y="263122"/>
                </a:lnTo>
                <a:lnTo>
                  <a:pt x="44359" y="259548"/>
                </a:lnTo>
                <a:lnTo>
                  <a:pt x="44359" y="252674"/>
                </a:lnTo>
                <a:lnTo>
                  <a:pt x="52152" y="252674"/>
                </a:lnTo>
                <a:lnTo>
                  <a:pt x="55748" y="249078"/>
                </a:lnTo>
                <a:lnTo>
                  <a:pt x="55748" y="252674"/>
                </a:lnTo>
                <a:lnTo>
                  <a:pt x="58446" y="252674"/>
                </a:lnTo>
                <a:lnTo>
                  <a:pt x="58446" y="255974"/>
                </a:lnTo>
                <a:lnTo>
                  <a:pt x="58446" y="252674"/>
                </a:lnTo>
                <a:lnTo>
                  <a:pt x="58446" y="255974"/>
                </a:lnTo>
                <a:lnTo>
                  <a:pt x="62342" y="255974"/>
                </a:lnTo>
                <a:lnTo>
                  <a:pt x="62342" y="252674"/>
                </a:lnTo>
                <a:lnTo>
                  <a:pt x="69835" y="252674"/>
                </a:lnTo>
                <a:lnTo>
                  <a:pt x="69835" y="246625"/>
                </a:lnTo>
                <a:lnTo>
                  <a:pt x="74931" y="246625"/>
                </a:lnTo>
                <a:lnTo>
                  <a:pt x="74931" y="239752"/>
                </a:lnTo>
                <a:lnTo>
                  <a:pt x="69835" y="235078"/>
                </a:lnTo>
                <a:lnTo>
                  <a:pt x="69835" y="228204"/>
                </a:lnTo>
                <a:lnTo>
                  <a:pt x="65939" y="228204"/>
                </a:lnTo>
                <a:lnTo>
                  <a:pt x="65939" y="224630"/>
                </a:lnTo>
                <a:lnTo>
                  <a:pt x="62342" y="222155"/>
                </a:lnTo>
                <a:lnTo>
                  <a:pt x="58446" y="218856"/>
                </a:lnTo>
                <a:lnTo>
                  <a:pt x="55748" y="215282"/>
                </a:lnTo>
                <a:lnTo>
                  <a:pt x="52152" y="211686"/>
                </a:lnTo>
                <a:lnTo>
                  <a:pt x="52152" y="207033"/>
                </a:lnTo>
                <a:lnTo>
                  <a:pt x="48255" y="207033"/>
                </a:lnTo>
                <a:lnTo>
                  <a:pt x="48255" y="203734"/>
                </a:lnTo>
                <a:lnTo>
                  <a:pt x="44359" y="200160"/>
                </a:lnTo>
                <a:lnTo>
                  <a:pt x="44359" y="196585"/>
                </a:lnTo>
                <a:lnTo>
                  <a:pt x="40762" y="196585"/>
                </a:lnTo>
                <a:lnTo>
                  <a:pt x="40762" y="194386"/>
                </a:lnTo>
                <a:lnTo>
                  <a:pt x="35667" y="194386"/>
                </a:lnTo>
                <a:lnTo>
                  <a:pt x="35667" y="190812"/>
                </a:lnTo>
                <a:lnTo>
                  <a:pt x="31770" y="187237"/>
                </a:lnTo>
                <a:lnTo>
                  <a:pt x="30571" y="187237"/>
                </a:lnTo>
                <a:lnTo>
                  <a:pt x="30571" y="183938"/>
                </a:lnTo>
                <a:lnTo>
                  <a:pt x="25476" y="183938"/>
                </a:lnTo>
                <a:lnTo>
                  <a:pt x="25476" y="180364"/>
                </a:lnTo>
                <a:lnTo>
                  <a:pt x="21580" y="180364"/>
                </a:lnTo>
                <a:lnTo>
                  <a:pt x="21580" y="175690"/>
                </a:lnTo>
                <a:lnTo>
                  <a:pt x="17683" y="172115"/>
                </a:lnTo>
                <a:lnTo>
                  <a:pt x="14087" y="171016"/>
                </a:lnTo>
                <a:lnTo>
                  <a:pt x="10190" y="166341"/>
                </a:lnTo>
                <a:lnTo>
                  <a:pt x="10190" y="163042"/>
                </a:lnTo>
                <a:lnTo>
                  <a:pt x="5095" y="163042"/>
                </a:lnTo>
                <a:lnTo>
                  <a:pt x="1198" y="159468"/>
                </a:lnTo>
                <a:lnTo>
                  <a:pt x="0" y="155894"/>
                </a:lnTo>
                <a:lnTo>
                  <a:pt x="0" y="147920"/>
                </a:lnTo>
                <a:lnTo>
                  <a:pt x="1198" y="147920"/>
                </a:lnTo>
                <a:lnTo>
                  <a:pt x="5095" y="146545"/>
                </a:lnTo>
                <a:lnTo>
                  <a:pt x="5095" y="131423"/>
                </a:lnTo>
                <a:lnTo>
                  <a:pt x="10190" y="131423"/>
                </a:lnTo>
                <a:lnTo>
                  <a:pt x="10190" y="124550"/>
                </a:lnTo>
                <a:lnTo>
                  <a:pt x="10190" y="128124"/>
                </a:lnTo>
                <a:lnTo>
                  <a:pt x="14087" y="124550"/>
                </a:lnTo>
                <a:lnTo>
                  <a:pt x="14087" y="120975"/>
                </a:lnTo>
                <a:lnTo>
                  <a:pt x="10190" y="120975"/>
                </a:lnTo>
                <a:lnTo>
                  <a:pt x="10190" y="111627"/>
                </a:lnTo>
                <a:lnTo>
                  <a:pt x="5095" y="106953"/>
                </a:lnTo>
                <a:lnTo>
                  <a:pt x="5095" y="96505"/>
                </a:lnTo>
                <a:lnTo>
                  <a:pt x="10190" y="96505"/>
                </a:lnTo>
                <a:lnTo>
                  <a:pt x="10190" y="94306"/>
                </a:lnTo>
                <a:lnTo>
                  <a:pt x="14087" y="94306"/>
                </a:lnTo>
                <a:lnTo>
                  <a:pt x="14087" y="87157"/>
                </a:lnTo>
                <a:lnTo>
                  <a:pt x="17683" y="87157"/>
                </a:lnTo>
                <a:lnTo>
                  <a:pt x="17683" y="72035"/>
                </a:lnTo>
                <a:lnTo>
                  <a:pt x="21580" y="72035"/>
                </a:lnTo>
                <a:lnTo>
                  <a:pt x="17683" y="68736"/>
                </a:lnTo>
                <a:lnTo>
                  <a:pt x="17683" y="47565"/>
                </a:lnTo>
                <a:lnTo>
                  <a:pt x="21580" y="47565"/>
                </a:lnTo>
                <a:lnTo>
                  <a:pt x="21580" y="44266"/>
                </a:lnTo>
                <a:lnTo>
                  <a:pt x="25476" y="44266"/>
                </a:lnTo>
                <a:lnTo>
                  <a:pt x="30571" y="43166"/>
                </a:lnTo>
                <a:lnTo>
                  <a:pt x="30571" y="38492"/>
                </a:lnTo>
                <a:lnTo>
                  <a:pt x="35667" y="38492"/>
                </a:lnTo>
                <a:lnTo>
                  <a:pt x="35667" y="34918"/>
                </a:lnTo>
                <a:lnTo>
                  <a:pt x="40762" y="34918"/>
                </a:lnTo>
                <a:lnTo>
                  <a:pt x="44359" y="31321"/>
                </a:lnTo>
                <a:lnTo>
                  <a:pt x="44359" y="28044"/>
                </a:lnTo>
                <a:lnTo>
                  <a:pt x="48255" y="28044"/>
                </a:lnTo>
                <a:lnTo>
                  <a:pt x="48255" y="24470"/>
                </a:lnTo>
                <a:lnTo>
                  <a:pt x="48255" y="28044"/>
                </a:lnTo>
                <a:lnTo>
                  <a:pt x="52152" y="28044"/>
                </a:lnTo>
                <a:lnTo>
                  <a:pt x="52152" y="24470"/>
                </a:lnTo>
                <a:lnTo>
                  <a:pt x="55748" y="24470"/>
                </a:lnTo>
                <a:lnTo>
                  <a:pt x="55748" y="18696"/>
                </a:lnTo>
                <a:lnTo>
                  <a:pt x="58446" y="18696"/>
                </a:lnTo>
                <a:lnTo>
                  <a:pt x="58446" y="15121"/>
                </a:lnTo>
                <a:lnTo>
                  <a:pt x="62342" y="15121"/>
                </a:lnTo>
                <a:lnTo>
                  <a:pt x="62342" y="11547"/>
                </a:lnTo>
                <a:lnTo>
                  <a:pt x="69835" y="11547"/>
                </a:lnTo>
                <a:lnTo>
                  <a:pt x="69835" y="6873"/>
                </a:lnTo>
                <a:lnTo>
                  <a:pt x="74931" y="6873"/>
                </a:lnTo>
                <a:lnTo>
                  <a:pt x="74931" y="3574"/>
                </a:lnTo>
                <a:lnTo>
                  <a:pt x="78827" y="3574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es-PE"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54" name="Google Shape;1523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AGLQAA/xAAAI4uAABPEgAAEAAAACYAAAAIAAAA//////////8="/>
              </a:ext>
            </a:extLst>
          </p:cNvSpPr>
          <p:nvPr/>
        </p:nvSpPr>
        <p:spPr>
          <a:xfrm>
            <a:off x="7319010" y="2762885"/>
            <a:ext cx="248920" cy="213360"/>
          </a:xfrm>
          <a:custGeom>
            <a:avLst/>
            <a:gdLst/>
            <a:ahLst/>
            <a:cxnLst/>
            <a:rect l="0" t="0" r="248920" b="213360"/>
            <a:pathLst>
              <a:path w="248920" h="213360">
                <a:moveTo>
                  <a:pt x="139623" y="40536"/>
                </a:moveTo>
                <a:lnTo>
                  <a:pt x="143527" y="38071"/>
                </a:lnTo>
                <a:lnTo>
                  <a:pt x="143527" y="34784"/>
                </a:lnTo>
                <a:lnTo>
                  <a:pt x="145929" y="31223"/>
                </a:lnTo>
                <a:lnTo>
                  <a:pt x="149832" y="31223"/>
                </a:lnTo>
                <a:lnTo>
                  <a:pt x="145929" y="31223"/>
                </a:lnTo>
                <a:lnTo>
                  <a:pt x="153736" y="31223"/>
                </a:lnTo>
                <a:lnTo>
                  <a:pt x="149832" y="31223"/>
                </a:lnTo>
                <a:lnTo>
                  <a:pt x="157639" y="31223"/>
                </a:lnTo>
                <a:lnTo>
                  <a:pt x="161243" y="26567"/>
                </a:lnTo>
                <a:lnTo>
                  <a:pt x="171452" y="26567"/>
                </a:lnTo>
                <a:lnTo>
                  <a:pt x="161243" y="26567"/>
                </a:lnTo>
                <a:lnTo>
                  <a:pt x="166347" y="26567"/>
                </a:lnTo>
                <a:lnTo>
                  <a:pt x="166347" y="31223"/>
                </a:lnTo>
                <a:lnTo>
                  <a:pt x="166347" y="26567"/>
                </a:lnTo>
                <a:lnTo>
                  <a:pt x="170250" y="26567"/>
                </a:lnTo>
                <a:lnTo>
                  <a:pt x="170250" y="31223"/>
                </a:lnTo>
                <a:lnTo>
                  <a:pt x="166347" y="31223"/>
                </a:lnTo>
                <a:lnTo>
                  <a:pt x="170250" y="31223"/>
                </a:lnTo>
                <a:lnTo>
                  <a:pt x="166347" y="31223"/>
                </a:lnTo>
                <a:lnTo>
                  <a:pt x="170250" y="31223"/>
                </a:lnTo>
                <a:lnTo>
                  <a:pt x="166347" y="34784"/>
                </a:lnTo>
                <a:lnTo>
                  <a:pt x="170250" y="34784"/>
                </a:lnTo>
                <a:lnTo>
                  <a:pt x="170250" y="31223"/>
                </a:lnTo>
                <a:lnTo>
                  <a:pt x="170250" y="34784"/>
                </a:lnTo>
                <a:lnTo>
                  <a:pt x="170250" y="31223"/>
                </a:lnTo>
                <a:lnTo>
                  <a:pt x="176556" y="31223"/>
                </a:lnTo>
                <a:lnTo>
                  <a:pt x="180459" y="26567"/>
                </a:lnTo>
                <a:lnTo>
                  <a:pt x="176556" y="26567"/>
                </a:lnTo>
                <a:lnTo>
                  <a:pt x="180459" y="26567"/>
                </a:lnTo>
                <a:lnTo>
                  <a:pt x="176556" y="26567"/>
                </a:lnTo>
                <a:lnTo>
                  <a:pt x="180459" y="26567"/>
                </a:lnTo>
                <a:lnTo>
                  <a:pt x="180459" y="23007"/>
                </a:lnTo>
                <a:lnTo>
                  <a:pt x="184063" y="23007"/>
                </a:lnTo>
                <a:lnTo>
                  <a:pt x="187966" y="19720"/>
                </a:lnTo>
                <a:lnTo>
                  <a:pt x="191870" y="16159"/>
                </a:lnTo>
                <a:lnTo>
                  <a:pt x="191870" y="13694"/>
                </a:lnTo>
                <a:lnTo>
                  <a:pt x="195773" y="13694"/>
                </a:lnTo>
                <a:lnTo>
                  <a:pt x="191870" y="13694"/>
                </a:lnTo>
                <a:lnTo>
                  <a:pt x="191870" y="16159"/>
                </a:lnTo>
                <a:lnTo>
                  <a:pt x="191870" y="13694"/>
                </a:lnTo>
                <a:lnTo>
                  <a:pt x="195773" y="13694"/>
                </a:lnTo>
                <a:lnTo>
                  <a:pt x="195773" y="6847"/>
                </a:lnTo>
                <a:lnTo>
                  <a:pt x="200577" y="6847"/>
                </a:lnTo>
                <a:lnTo>
                  <a:pt x="195773" y="6847"/>
                </a:lnTo>
                <a:lnTo>
                  <a:pt x="195773" y="0"/>
                </a:lnTo>
                <a:lnTo>
                  <a:pt x="200577" y="3287"/>
                </a:lnTo>
                <a:lnTo>
                  <a:pt x="202079" y="6847"/>
                </a:lnTo>
                <a:lnTo>
                  <a:pt x="214690" y="6847"/>
                </a:lnTo>
                <a:lnTo>
                  <a:pt x="214690" y="10408"/>
                </a:lnTo>
                <a:lnTo>
                  <a:pt x="222196" y="10408"/>
                </a:lnTo>
                <a:lnTo>
                  <a:pt x="222196" y="16159"/>
                </a:lnTo>
                <a:lnTo>
                  <a:pt x="218593" y="16159"/>
                </a:lnTo>
                <a:lnTo>
                  <a:pt x="218593" y="26567"/>
                </a:lnTo>
                <a:lnTo>
                  <a:pt x="222196" y="26567"/>
                </a:lnTo>
                <a:lnTo>
                  <a:pt x="222196" y="31223"/>
                </a:lnTo>
                <a:lnTo>
                  <a:pt x="226100" y="31223"/>
                </a:lnTo>
                <a:lnTo>
                  <a:pt x="226100" y="50943"/>
                </a:lnTo>
                <a:lnTo>
                  <a:pt x="228802" y="50943"/>
                </a:lnTo>
                <a:lnTo>
                  <a:pt x="228802" y="54504"/>
                </a:lnTo>
                <a:lnTo>
                  <a:pt x="232405" y="54504"/>
                </a:lnTo>
                <a:lnTo>
                  <a:pt x="232405" y="59160"/>
                </a:lnTo>
                <a:lnTo>
                  <a:pt x="228802" y="59160"/>
                </a:lnTo>
                <a:lnTo>
                  <a:pt x="228802" y="62447"/>
                </a:lnTo>
                <a:lnTo>
                  <a:pt x="232405" y="62447"/>
                </a:lnTo>
                <a:lnTo>
                  <a:pt x="232405" y="71759"/>
                </a:lnTo>
                <a:lnTo>
                  <a:pt x="228802" y="71759"/>
                </a:lnTo>
                <a:lnTo>
                  <a:pt x="228802" y="75320"/>
                </a:lnTo>
                <a:lnTo>
                  <a:pt x="232405" y="75320"/>
                </a:lnTo>
                <a:lnTo>
                  <a:pt x="228802" y="75320"/>
                </a:lnTo>
                <a:lnTo>
                  <a:pt x="228802" y="82167"/>
                </a:lnTo>
                <a:lnTo>
                  <a:pt x="232405" y="82167"/>
                </a:lnTo>
                <a:lnTo>
                  <a:pt x="232405" y="95040"/>
                </a:lnTo>
                <a:lnTo>
                  <a:pt x="228802" y="95040"/>
                </a:lnTo>
                <a:lnTo>
                  <a:pt x="232405" y="99696"/>
                </a:lnTo>
                <a:lnTo>
                  <a:pt x="228802" y="99696"/>
                </a:lnTo>
                <a:lnTo>
                  <a:pt x="232405" y="99696"/>
                </a:lnTo>
                <a:lnTo>
                  <a:pt x="236309" y="102982"/>
                </a:lnTo>
                <a:lnTo>
                  <a:pt x="241413" y="102982"/>
                </a:lnTo>
                <a:lnTo>
                  <a:pt x="241413" y="115855"/>
                </a:lnTo>
                <a:lnTo>
                  <a:pt x="245317" y="115855"/>
                </a:lnTo>
                <a:lnTo>
                  <a:pt x="245317" y="119416"/>
                </a:lnTo>
                <a:lnTo>
                  <a:pt x="241413" y="119416"/>
                </a:lnTo>
                <a:lnTo>
                  <a:pt x="241413" y="122703"/>
                </a:lnTo>
                <a:lnTo>
                  <a:pt x="245317" y="122703"/>
                </a:lnTo>
                <a:lnTo>
                  <a:pt x="245317" y="127359"/>
                </a:lnTo>
                <a:lnTo>
                  <a:pt x="248920" y="127359"/>
                </a:lnTo>
                <a:lnTo>
                  <a:pt x="248920" y="130919"/>
                </a:lnTo>
                <a:lnTo>
                  <a:pt x="245317" y="130919"/>
                </a:lnTo>
                <a:lnTo>
                  <a:pt x="245317" y="134480"/>
                </a:lnTo>
                <a:lnTo>
                  <a:pt x="236309" y="134480"/>
                </a:lnTo>
                <a:lnTo>
                  <a:pt x="236309" y="137766"/>
                </a:lnTo>
                <a:lnTo>
                  <a:pt x="232405" y="137766"/>
                </a:lnTo>
                <a:lnTo>
                  <a:pt x="228802" y="141327"/>
                </a:lnTo>
                <a:lnTo>
                  <a:pt x="226100" y="143792"/>
                </a:lnTo>
                <a:lnTo>
                  <a:pt x="222196" y="143792"/>
                </a:lnTo>
                <a:lnTo>
                  <a:pt x="222196" y="141327"/>
                </a:lnTo>
                <a:lnTo>
                  <a:pt x="218593" y="141327"/>
                </a:lnTo>
                <a:lnTo>
                  <a:pt x="218593" y="147079"/>
                </a:lnTo>
                <a:lnTo>
                  <a:pt x="214690" y="147079"/>
                </a:lnTo>
                <a:lnTo>
                  <a:pt x="214690" y="154200"/>
                </a:lnTo>
                <a:lnTo>
                  <a:pt x="210786" y="154200"/>
                </a:lnTo>
                <a:lnTo>
                  <a:pt x="210786" y="158856"/>
                </a:lnTo>
                <a:lnTo>
                  <a:pt x="195773" y="158856"/>
                </a:lnTo>
                <a:lnTo>
                  <a:pt x="195773" y="154200"/>
                </a:lnTo>
                <a:lnTo>
                  <a:pt x="187966" y="154200"/>
                </a:lnTo>
                <a:lnTo>
                  <a:pt x="184063" y="150639"/>
                </a:lnTo>
                <a:lnTo>
                  <a:pt x="170250" y="150639"/>
                </a:lnTo>
                <a:lnTo>
                  <a:pt x="170250" y="154200"/>
                </a:lnTo>
                <a:lnTo>
                  <a:pt x="166347" y="154200"/>
                </a:lnTo>
                <a:lnTo>
                  <a:pt x="166347" y="150639"/>
                </a:lnTo>
                <a:lnTo>
                  <a:pt x="166347" y="154200"/>
                </a:lnTo>
                <a:lnTo>
                  <a:pt x="161243" y="154200"/>
                </a:lnTo>
                <a:lnTo>
                  <a:pt x="161243" y="158856"/>
                </a:lnTo>
                <a:lnTo>
                  <a:pt x="157639" y="158856"/>
                </a:lnTo>
                <a:lnTo>
                  <a:pt x="157639" y="162143"/>
                </a:lnTo>
                <a:lnTo>
                  <a:pt x="161243" y="162143"/>
                </a:lnTo>
                <a:lnTo>
                  <a:pt x="161243" y="165703"/>
                </a:lnTo>
                <a:lnTo>
                  <a:pt x="153736" y="165703"/>
                </a:lnTo>
                <a:lnTo>
                  <a:pt x="153736" y="168168"/>
                </a:lnTo>
                <a:lnTo>
                  <a:pt x="149832" y="168168"/>
                </a:lnTo>
                <a:lnTo>
                  <a:pt x="153736" y="168168"/>
                </a:lnTo>
                <a:lnTo>
                  <a:pt x="153736" y="175015"/>
                </a:lnTo>
                <a:lnTo>
                  <a:pt x="149832" y="175015"/>
                </a:lnTo>
                <a:lnTo>
                  <a:pt x="149832" y="178576"/>
                </a:lnTo>
                <a:lnTo>
                  <a:pt x="143527" y="178576"/>
                </a:lnTo>
                <a:lnTo>
                  <a:pt x="143527" y="181863"/>
                </a:lnTo>
                <a:lnTo>
                  <a:pt x="139623" y="181863"/>
                </a:lnTo>
                <a:lnTo>
                  <a:pt x="139623" y="186519"/>
                </a:lnTo>
                <a:lnTo>
                  <a:pt x="136020" y="190079"/>
                </a:lnTo>
                <a:lnTo>
                  <a:pt x="136020" y="193640"/>
                </a:lnTo>
                <a:lnTo>
                  <a:pt x="130916" y="193640"/>
                </a:lnTo>
                <a:lnTo>
                  <a:pt x="130916" y="199392"/>
                </a:lnTo>
                <a:lnTo>
                  <a:pt x="127012" y="199392"/>
                </a:lnTo>
                <a:lnTo>
                  <a:pt x="127012" y="202952"/>
                </a:lnTo>
                <a:lnTo>
                  <a:pt x="123109" y="202952"/>
                </a:lnTo>
                <a:lnTo>
                  <a:pt x="123109" y="209799"/>
                </a:lnTo>
                <a:lnTo>
                  <a:pt x="116803" y="209799"/>
                </a:lnTo>
                <a:lnTo>
                  <a:pt x="116803" y="213360"/>
                </a:lnTo>
                <a:lnTo>
                  <a:pt x="105393" y="213360"/>
                </a:lnTo>
                <a:lnTo>
                  <a:pt x="105393" y="209799"/>
                </a:lnTo>
                <a:lnTo>
                  <a:pt x="101490" y="209799"/>
                </a:lnTo>
                <a:lnTo>
                  <a:pt x="101490" y="206239"/>
                </a:lnTo>
                <a:lnTo>
                  <a:pt x="92782" y="206239"/>
                </a:lnTo>
                <a:lnTo>
                  <a:pt x="92782" y="202952"/>
                </a:lnTo>
                <a:lnTo>
                  <a:pt x="86176" y="202952"/>
                </a:lnTo>
                <a:lnTo>
                  <a:pt x="82573" y="199392"/>
                </a:lnTo>
                <a:lnTo>
                  <a:pt x="82573" y="202952"/>
                </a:lnTo>
                <a:lnTo>
                  <a:pt x="78670" y="202952"/>
                </a:lnTo>
                <a:lnTo>
                  <a:pt x="78670" y="199392"/>
                </a:lnTo>
                <a:lnTo>
                  <a:pt x="60954" y="199392"/>
                </a:lnTo>
                <a:lnTo>
                  <a:pt x="60954" y="202952"/>
                </a:lnTo>
                <a:lnTo>
                  <a:pt x="36632" y="202952"/>
                </a:lnTo>
                <a:lnTo>
                  <a:pt x="36632" y="199392"/>
                </a:lnTo>
                <a:lnTo>
                  <a:pt x="17716" y="199392"/>
                </a:lnTo>
                <a:lnTo>
                  <a:pt x="17716" y="190079"/>
                </a:lnTo>
                <a:lnTo>
                  <a:pt x="13812" y="190079"/>
                </a:lnTo>
                <a:lnTo>
                  <a:pt x="13812" y="186519"/>
                </a:lnTo>
                <a:lnTo>
                  <a:pt x="3603" y="186519"/>
                </a:lnTo>
                <a:lnTo>
                  <a:pt x="3603" y="181863"/>
                </a:lnTo>
                <a:lnTo>
                  <a:pt x="0" y="181863"/>
                </a:lnTo>
                <a:lnTo>
                  <a:pt x="0" y="175015"/>
                </a:lnTo>
                <a:lnTo>
                  <a:pt x="3603" y="171455"/>
                </a:lnTo>
                <a:lnTo>
                  <a:pt x="3603" y="168168"/>
                </a:lnTo>
                <a:lnTo>
                  <a:pt x="6306" y="168168"/>
                </a:lnTo>
                <a:lnTo>
                  <a:pt x="6306" y="162143"/>
                </a:lnTo>
                <a:lnTo>
                  <a:pt x="9909" y="162143"/>
                </a:lnTo>
                <a:lnTo>
                  <a:pt x="9909" y="150639"/>
                </a:lnTo>
                <a:lnTo>
                  <a:pt x="17716" y="150639"/>
                </a:lnTo>
                <a:lnTo>
                  <a:pt x="17716" y="143792"/>
                </a:lnTo>
                <a:lnTo>
                  <a:pt x="26724" y="143792"/>
                </a:lnTo>
                <a:lnTo>
                  <a:pt x="26724" y="141327"/>
                </a:lnTo>
                <a:lnTo>
                  <a:pt x="30327" y="141327"/>
                </a:lnTo>
                <a:lnTo>
                  <a:pt x="34230" y="137766"/>
                </a:lnTo>
                <a:lnTo>
                  <a:pt x="36632" y="137766"/>
                </a:lnTo>
                <a:lnTo>
                  <a:pt x="36632" y="134480"/>
                </a:lnTo>
                <a:lnTo>
                  <a:pt x="40536" y="134480"/>
                </a:lnTo>
                <a:lnTo>
                  <a:pt x="40536" y="130919"/>
                </a:lnTo>
                <a:lnTo>
                  <a:pt x="48042" y="130919"/>
                </a:lnTo>
                <a:lnTo>
                  <a:pt x="48042" y="127359"/>
                </a:lnTo>
                <a:lnTo>
                  <a:pt x="51946" y="127359"/>
                </a:lnTo>
                <a:lnTo>
                  <a:pt x="51946" y="122703"/>
                </a:lnTo>
                <a:lnTo>
                  <a:pt x="57050" y="122703"/>
                </a:lnTo>
                <a:lnTo>
                  <a:pt x="57050" y="113664"/>
                </a:lnTo>
                <a:lnTo>
                  <a:pt x="60954" y="110104"/>
                </a:lnTo>
                <a:lnTo>
                  <a:pt x="60954" y="102982"/>
                </a:lnTo>
                <a:lnTo>
                  <a:pt x="62155" y="102982"/>
                </a:lnTo>
                <a:lnTo>
                  <a:pt x="62155" y="95040"/>
                </a:lnTo>
                <a:lnTo>
                  <a:pt x="66058" y="95040"/>
                </a:lnTo>
                <a:lnTo>
                  <a:pt x="66058" y="91479"/>
                </a:lnTo>
                <a:lnTo>
                  <a:pt x="71163" y="91479"/>
                </a:lnTo>
                <a:lnTo>
                  <a:pt x="71163" y="90384"/>
                </a:lnTo>
                <a:lnTo>
                  <a:pt x="74766" y="90384"/>
                </a:lnTo>
                <a:lnTo>
                  <a:pt x="74766" y="85727"/>
                </a:lnTo>
                <a:lnTo>
                  <a:pt x="78670" y="85727"/>
                </a:lnTo>
                <a:lnTo>
                  <a:pt x="78670" y="82167"/>
                </a:lnTo>
                <a:lnTo>
                  <a:pt x="86176" y="82167"/>
                </a:lnTo>
                <a:lnTo>
                  <a:pt x="88879" y="78880"/>
                </a:lnTo>
                <a:lnTo>
                  <a:pt x="92782" y="78880"/>
                </a:lnTo>
                <a:lnTo>
                  <a:pt x="92782" y="75320"/>
                </a:lnTo>
                <a:lnTo>
                  <a:pt x="101490" y="75320"/>
                </a:lnTo>
                <a:lnTo>
                  <a:pt x="101490" y="71759"/>
                </a:lnTo>
                <a:lnTo>
                  <a:pt x="112900" y="71759"/>
                </a:lnTo>
                <a:lnTo>
                  <a:pt x="112900" y="68199"/>
                </a:lnTo>
                <a:lnTo>
                  <a:pt x="116803" y="68199"/>
                </a:lnTo>
                <a:lnTo>
                  <a:pt x="116803" y="66007"/>
                </a:lnTo>
                <a:lnTo>
                  <a:pt x="123109" y="66007"/>
                </a:lnTo>
                <a:lnTo>
                  <a:pt x="123109" y="62447"/>
                </a:lnTo>
                <a:lnTo>
                  <a:pt x="127012" y="62447"/>
                </a:lnTo>
                <a:lnTo>
                  <a:pt x="127012" y="59160"/>
                </a:lnTo>
                <a:lnTo>
                  <a:pt x="130916" y="59160"/>
                </a:lnTo>
                <a:lnTo>
                  <a:pt x="130916" y="54504"/>
                </a:lnTo>
                <a:lnTo>
                  <a:pt x="136020" y="50943"/>
                </a:lnTo>
                <a:lnTo>
                  <a:pt x="136020" y="47383"/>
                </a:lnTo>
                <a:lnTo>
                  <a:pt x="139623" y="47383"/>
                </a:lnTo>
                <a:lnTo>
                  <a:pt x="139623" y="40536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55" name="Google Shape;1524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AGLQAA/xAAAI4uAABPEgAAEAAAACYAAAAIAAAA//////////8="/>
              </a:ext>
            </a:extLst>
          </p:cNvSpPr>
          <p:nvPr/>
        </p:nvSpPr>
        <p:spPr>
          <a:xfrm>
            <a:off x="7319010" y="2762885"/>
            <a:ext cx="248920" cy="213360"/>
          </a:xfrm>
          <a:custGeom>
            <a:avLst/>
            <a:gdLst/>
            <a:ahLst/>
            <a:cxnLst/>
            <a:rect l="0" t="0" r="248920" b="213360"/>
            <a:pathLst>
              <a:path w="248920" h="213360">
                <a:moveTo>
                  <a:pt x="139623" y="40536"/>
                </a:moveTo>
                <a:lnTo>
                  <a:pt x="143527" y="38071"/>
                </a:lnTo>
                <a:lnTo>
                  <a:pt x="143527" y="34784"/>
                </a:lnTo>
                <a:lnTo>
                  <a:pt x="145929" y="31223"/>
                </a:lnTo>
                <a:lnTo>
                  <a:pt x="149832" y="31223"/>
                </a:lnTo>
                <a:lnTo>
                  <a:pt x="145929" y="31223"/>
                </a:lnTo>
                <a:lnTo>
                  <a:pt x="153736" y="31223"/>
                </a:lnTo>
                <a:lnTo>
                  <a:pt x="149832" y="31223"/>
                </a:lnTo>
                <a:lnTo>
                  <a:pt x="157639" y="31223"/>
                </a:lnTo>
                <a:lnTo>
                  <a:pt x="161243" y="26567"/>
                </a:lnTo>
                <a:lnTo>
                  <a:pt x="171452" y="26567"/>
                </a:lnTo>
                <a:lnTo>
                  <a:pt x="161243" y="26567"/>
                </a:lnTo>
                <a:lnTo>
                  <a:pt x="166347" y="26567"/>
                </a:lnTo>
                <a:lnTo>
                  <a:pt x="166347" y="31223"/>
                </a:lnTo>
                <a:lnTo>
                  <a:pt x="166347" y="26567"/>
                </a:lnTo>
                <a:lnTo>
                  <a:pt x="170250" y="26567"/>
                </a:lnTo>
                <a:lnTo>
                  <a:pt x="170250" y="31223"/>
                </a:lnTo>
                <a:lnTo>
                  <a:pt x="166347" y="31223"/>
                </a:lnTo>
                <a:lnTo>
                  <a:pt x="170250" y="31223"/>
                </a:lnTo>
                <a:lnTo>
                  <a:pt x="166347" y="31223"/>
                </a:lnTo>
                <a:lnTo>
                  <a:pt x="170250" y="31223"/>
                </a:lnTo>
                <a:lnTo>
                  <a:pt x="166347" y="34784"/>
                </a:lnTo>
                <a:lnTo>
                  <a:pt x="170250" y="34784"/>
                </a:lnTo>
                <a:lnTo>
                  <a:pt x="170250" y="31223"/>
                </a:lnTo>
                <a:lnTo>
                  <a:pt x="170250" y="34784"/>
                </a:lnTo>
                <a:lnTo>
                  <a:pt x="170250" y="31223"/>
                </a:lnTo>
                <a:lnTo>
                  <a:pt x="176556" y="31223"/>
                </a:lnTo>
                <a:lnTo>
                  <a:pt x="180459" y="26567"/>
                </a:lnTo>
                <a:lnTo>
                  <a:pt x="176556" y="26567"/>
                </a:lnTo>
                <a:lnTo>
                  <a:pt x="180459" y="26567"/>
                </a:lnTo>
                <a:lnTo>
                  <a:pt x="176556" y="26567"/>
                </a:lnTo>
                <a:lnTo>
                  <a:pt x="180459" y="26567"/>
                </a:lnTo>
                <a:lnTo>
                  <a:pt x="180459" y="23007"/>
                </a:lnTo>
                <a:lnTo>
                  <a:pt x="184063" y="23007"/>
                </a:lnTo>
                <a:lnTo>
                  <a:pt x="187966" y="19720"/>
                </a:lnTo>
                <a:lnTo>
                  <a:pt x="191870" y="16159"/>
                </a:lnTo>
                <a:lnTo>
                  <a:pt x="191870" y="13968"/>
                </a:lnTo>
                <a:lnTo>
                  <a:pt x="195773" y="13968"/>
                </a:lnTo>
                <a:lnTo>
                  <a:pt x="191870" y="13968"/>
                </a:lnTo>
                <a:lnTo>
                  <a:pt x="191870" y="16159"/>
                </a:lnTo>
                <a:lnTo>
                  <a:pt x="191870" y="13968"/>
                </a:lnTo>
                <a:lnTo>
                  <a:pt x="195773" y="13968"/>
                </a:lnTo>
                <a:lnTo>
                  <a:pt x="195773" y="6847"/>
                </a:lnTo>
                <a:lnTo>
                  <a:pt x="200577" y="6847"/>
                </a:lnTo>
                <a:lnTo>
                  <a:pt x="195773" y="6847"/>
                </a:lnTo>
                <a:lnTo>
                  <a:pt x="195773" y="0"/>
                </a:lnTo>
                <a:lnTo>
                  <a:pt x="200577" y="3287"/>
                </a:lnTo>
                <a:lnTo>
                  <a:pt x="202079" y="6847"/>
                </a:lnTo>
                <a:lnTo>
                  <a:pt x="214690" y="6847"/>
                </a:lnTo>
                <a:lnTo>
                  <a:pt x="214690" y="10408"/>
                </a:lnTo>
                <a:lnTo>
                  <a:pt x="222196" y="10408"/>
                </a:lnTo>
                <a:lnTo>
                  <a:pt x="222196" y="16159"/>
                </a:lnTo>
                <a:lnTo>
                  <a:pt x="218593" y="16159"/>
                </a:lnTo>
                <a:lnTo>
                  <a:pt x="218593" y="26567"/>
                </a:lnTo>
                <a:lnTo>
                  <a:pt x="222196" y="26567"/>
                </a:lnTo>
                <a:lnTo>
                  <a:pt x="222196" y="31223"/>
                </a:lnTo>
                <a:lnTo>
                  <a:pt x="226100" y="31223"/>
                </a:lnTo>
                <a:lnTo>
                  <a:pt x="226100" y="50943"/>
                </a:lnTo>
                <a:lnTo>
                  <a:pt x="228802" y="50943"/>
                </a:lnTo>
                <a:lnTo>
                  <a:pt x="228802" y="54504"/>
                </a:lnTo>
                <a:lnTo>
                  <a:pt x="232405" y="54504"/>
                </a:lnTo>
                <a:lnTo>
                  <a:pt x="232405" y="59160"/>
                </a:lnTo>
                <a:lnTo>
                  <a:pt x="228802" y="59160"/>
                </a:lnTo>
                <a:lnTo>
                  <a:pt x="228802" y="62447"/>
                </a:lnTo>
                <a:lnTo>
                  <a:pt x="232405" y="62447"/>
                </a:lnTo>
                <a:lnTo>
                  <a:pt x="232405" y="71759"/>
                </a:lnTo>
                <a:lnTo>
                  <a:pt x="228802" y="71759"/>
                </a:lnTo>
                <a:lnTo>
                  <a:pt x="228802" y="75320"/>
                </a:lnTo>
                <a:lnTo>
                  <a:pt x="232405" y="75320"/>
                </a:lnTo>
                <a:lnTo>
                  <a:pt x="228802" y="75320"/>
                </a:lnTo>
                <a:lnTo>
                  <a:pt x="228802" y="82167"/>
                </a:lnTo>
                <a:lnTo>
                  <a:pt x="232405" y="82167"/>
                </a:lnTo>
                <a:lnTo>
                  <a:pt x="232405" y="95040"/>
                </a:lnTo>
                <a:lnTo>
                  <a:pt x="228802" y="95040"/>
                </a:lnTo>
                <a:lnTo>
                  <a:pt x="232405" y="99696"/>
                </a:lnTo>
                <a:lnTo>
                  <a:pt x="228802" y="99696"/>
                </a:lnTo>
                <a:lnTo>
                  <a:pt x="232405" y="99696"/>
                </a:lnTo>
                <a:lnTo>
                  <a:pt x="236309" y="102982"/>
                </a:lnTo>
                <a:lnTo>
                  <a:pt x="241413" y="102982"/>
                </a:lnTo>
                <a:lnTo>
                  <a:pt x="241413" y="115855"/>
                </a:lnTo>
                <a:lnTo>
                  <a:pt x="245317" y="115855"/>
                </a:lnTo>
                <a:lnTo>
                  <a:pt x="245317" y="119416"/>
                </a:lnTo>
                <a:lnTo>
                  <a:pt x="241413" y="119416"/>
                </a:lnTo>
                <a:lnTo>
                  <a:pt x="241413" y="122703"/>
                </a:lnTo>
                <a:lnTo>
                  <a:pt x="245317" y="122703"/>
                </a:lnTo>
                <a:lnTo>
                  <a:pt x="245317" y="127359"/>
                </a:lnTo>
                <a:lnTo>
                  <a:pt x="248920" y="127359"/>
                </a:lnTo>
                <a:lnTo>
                  <a:pt x="248920" y="130919"/>
                </a:lnTo>
                <a:lnTo>
                  <a:pt x="245317" y="130919"/>
                </a:lnTo>
                <a:lnTo>
                  <a:pt x="245317" y="134480"/>
                </a:lnTo>
                <a:lnTo>
                  <a:pt x="236309" y="134480"/>
                </a:lnTo>
                <a:lnTo>
                  <a:pt x="236309" y="137766"/>
                </a:lnTo>
                <a:lnTo>
                  <a:pt x="232405" y="137766"/>
                </a:lnTo>
                <a:lnTo>
                  <a:pt x="228802" y="141327"/>
                </a:lnTo>
                <a:lnTo>
                  <a:pt x="226100" y="143792"/>
                </a:lnTo>
                <a:lnTo>
                  <a:pt x="222196" y="143792"/>
                </a:lnTo>
                <a:lnTo>
                  <a:pt x="222196" y="141327"/>
                </a:lnTo>
                <a:lnTo>
                  <a:pt x="218593" y="141327"/>
                </a:lnTo>
                <a:lnTo>
                  <a:pt x="218593" y="147079"/>
                </a:lnTo>
                <a:lnTo>
                  <a:pt x="214690" y="147079"/>
                </a:lnTo>
                <a:lnTo>
                  <a:pt x="214690" y="154200"/>
                </a:lnTo>
                <a:lnTo>
                  <a:pt x="210786" y="154200"/>
                </a:lnTo>
                <a:lnTo>
                  <a:pt x="210786" y="158856"/>
                </a:lnTo>
                <a:lnTo>
                  <a:pt x="195773" y="158856"/>
                </a:lnTo>
                <a:lnTo>
                  <a:pt x="195773" y="154200"/>
                </a:lnTo>
                <a:lnTo>
                  <a:pt x="187966" y="154200"/>
                </a:lnTo>
                <a:lnTo>
                  <a:pt x="184063" y="150639"/>
                </a:lnTo>
                <a:lnTo>
                  <a:pt x="170250" y="150639"/>
                </a:lnTo>
                <a:lnTo>
                  <a:pt x="170250" y="154200"/>
                </a:lnTo>
                <a:lnTo>
                  <a:pt x="166347" y="154200"/>
                </a:lnTo>
                <a:lnTo>
                  <a:pt x="166347" y="150639"/>
                </a:lnTo>
                <a:lnTo>
                  <a:pt x="166347" y="154200"/>
                </a:lnTo>
                <a:lnTo>
                  <a:pt x="161243" y="154200"/>
                </a:lnTo>
                <a:lnTo>
                  <a:pt x="161243" y="158856"/>
                </a:lnTo>
                <a:lnTo>
                  <a:pt x="157639" y="158856"/>
                </a:lnTo>
                <a:lnTo>
                  <a:pt x="157639" y="162143"/>
                </a:lnTo>
                <a:lnTo>
                  <a:pt x="161243" y="162143"/>
                </a:lnTo>
                <a:lnTo>
                  <a:pt x="161243" y="165703"/>
                </a:lnTo>
                <a:lnTo>
                  <a:pt x="153736" y="165703"/>
                </a:lnTo>
                <a:lnTo>
                  <a:pt x="153736" y="168168"/>
                </a:lnTo>
                <a:lnTo>
                  <a:pt x="149832" y="168168"/>
                </a:lnTo>
                <a:lnTo>
                  <a:pt x="153736" y="168168"/>
                </a:lnTo>
                <a:lnTo>
                  <a:pt x="153736" y="175015"/>
                </a:lnTo>
                <a:lnTo>
                  <a:pt x="149832" y="175015"/>
                </a:lnTo>
                <a:lnTo>
                  <a:pt x="149832" y="178576"/>
                </a:lnTo>
                <a:lnTo>
                  <a:pt x="143527" y="178576"/>
                </a:lnTo>
                <a:lnTo>
                  <a:pt x="143527" y="181863"/>
                </a:lnTo>
                <a:lnTo>
                  <a:pt x="139623" y="181863"/>
                </a:lnTo>
                <a:lnTo>
                  <a:pt x="139623" y="186519"/>
                </a:lnTo>
                <a:lnTo>
                  <a:pt x="136020" y="190079"/>
                </a:lnTo>
                <a:lnTo>
                  <a:pt x="136020" y="193640"/>
                </a:lnTo>
                <a:lnTo>
                  <a:pt x="130916" y="193640"/>
                </a:lnTo>
                <a:lnTo>
                  <a:pt x="130916" y="199392"/>
                </a:lnTo>
                <a:lnTo>
                  <a:pt x="127012" y="199392"/>
                </a:lnTo>
                <a:lnTo>
                  <a:pt x="127012" y="202952"/>
                </a:lnTo>
                <a:lnTo>
                  <a:pt x="123109" y="202952"/>
                </a:lnTo>
                <a:lnTo>
                  <a:pt x="123109" y="209799"/>
                </a:lnTo>
                <a:lnTo>
                  <a:pt x="116803" y="209799"/>
                </a:lnTo>
                <a:lnTo>
                  <a:pt x="116803" y="213360"/>
                </a:lnTo>
                <a:lnTo>
                  <a:pt x="105393" y="213360"/>
                </a:lnTo>
                <a:lnTo>
                  <a:pt x="105393" y="209799"/>
                </a:lnTo>
                <a:lnTo>
                  <a:pt x="101490" y="209799"/>
                </a:lnTo>
                <a:lnTo>
                  <a:pt x="101490" y="206239"/>
                </a:lnTo>
                <a:lnTo>
                  <a:pt x="92782" y="206239"/>
                </a:lnTo>
                <a:lnTo>
                  <a:pt x="92782" y="202952"/>
                </a:lnTo>
                <a:lnTo>
                  <a:pt x="86176" y="202952"/>
                </a:lnTo>
                <a:lnTo>
                  <a:pt x="82573" y="199392"/>
                </a:lnTo>
                <a:lnTo>
                  <a:pt x="82573" y="202952"/>
                </a:lnTo>
                <a:lnTo>
                  <a:pt x="78670" y="202952"/>
                </a:lnTo>
                <a:lnTo>
                  <a:pt x="78670" y="199392"/>
                </a:lnTo>
                <a:lnTo>
                  <a:pt x="60954" y="199392"/>
                </a:lnTo>
                <a:lnTo>
                  <a:pt x="60954" y="202952"/>
                </a:lnTo>
                <a:lnTo>
                  <a:pt x="36632" y="202952"/>
                </a:lnTo>
                <a:lnTo>
                  <a:pt x="36632" y="199392"/>
                </a:lnTo>
                <a:lnTo>
                  <a:pt x="17716" y="199392"/>
                </a:lnTo>
                <a:lnTo>
                  <a:pt x="17716" y="190079"/>
                </a:lnTo>
                <a:lnTo>
                  <a:pt x="13812" y="190079"/>
                </a:lnTo>
                <a:lnTo>
                  <a:pt x="13812" y="186519"/>
                </a:lnTo>
                <a:lnTo>
                  <a:pt x="3603" y="186519"/>
                </a:lnTo>
                <a:lnTo>
                  <a:pt x="3603" y="181863"/>
                </a:lnTo>
                <a:lnTo>
                  <a:pt x="0" y="181863"/>
                </a:lnTo>
                <a:lnTo>
                  <a:pt x="0" y="175015"/>
                </a:lnTo>
                <a:lnTo>
                  <a:pt x="3603" y="171455"/>
                </a:lnTo>
                <a:lnTo>
                  <a:pt x="3603" y="168168"/>
                </a:lnTo>
                <a:lnTo>
                  <a:pt x="6306" y="168168"/>
                </a:lnTo>
                <a:lnTo>
                  <a:pt x="6306" y="162143"/>
                </a:lnTo>
                <a:lnTo>
                  <a:pt x="9909" y="162143"/>
                </a:lnTo>
                <a:lnTo>
                  <a:pt x="9909" y="150639"/>
                </a:lnTo>
                <a:lnTo>
                  <a:pt x="17716" y="150639"/>
                </a:lnTo>
                <a:lnTo>
                  <a:pt x="17716" y="143792"/>
                </a:lnTo>
                <a:lnTo>
                  <a:pt x="26724" y="143792"/>
                </a:lnTo>
                <a:lnTo>
                  <a:pt x="26724" y="141327"/>
                </a:lnTo>
                <a:lnTo>
                  <a:pt x="30327" y="141327"/>
                </a:lnTo>
                <a:lnTo>
                  <a:pt x="34230" y="137766"/>
                </a:lnTo>
                <a:lnTo>
                  <a:pt x="36632" y="137766"/>
                </a:lnTo>
                <a:lnTo>
                  <a:pt x="36632" y="134480"/>
                </a:lnTo>
                <a:lnTo>
                  <a:pt x="40536" y="134480"/>
                </a:lnTo>
                <a:lnTo>
                  <a:pt x="40536" y="130919"/>
                </a:lnTo>
                <a:lnTo>
                  <a:pt x="48042" y="130919"/>
                </a:lnTo>
                <a:lnTo>
                  <a:pt x="48042" y="127359"/>
                </a:lnTo>
                <a:lnTo>
                  <a:pt x="51946" y="127359"/>
                </a:lnTo>
                <a:lnTo>
                  <a:pt x="51946" y="122703"/>
                </a:lnTo>
                <a:lnTo>
                  <a:pt x="57050" y="122703"/>
                </a:lnTo>
                <a:lnTo>
                  <a:pt x="57050" y="113664"/>
                </a:lnTo>
                <a:lnTo>
                  <a:pt x="60954" y="110104"/>
                </a:lnTo>
                <a:lnTo>
                  <a:pt x="60954" y="102982"/>
                </a:lnTo>
                <a:lnTo>
                  <a:pt x="62155" y="102982"/>
                </a:lnTo>
                <a:lnTo>
                  <a:pt x="62155" y="95040"/>
                </a:lnTo>
                <a:lnTo>
                  <a:pt x="66058" y="95040"/>
                </a:lnTo>
                <a:lnTo>
                  <a:pt x="66058" y="91479"/>
                </a:lnTo>
                <a:lnTo>
                  <a:pt x="71163" y="91479"/>
                </a:lnTo>
                <a:lnTo>
                  <a:pt x="71163" y="90384"/>
                </a:lnTo>
                <a:lnTo>
                  <a:pt x="74766" y="90384"/>
                </a:lnTo>
                <a:lnTo>
                  <a:pt x="74766" y="85727"/>
                </a:lnTo>
                <a:lnTo>
                  <a:pt x="78670" y="85727"/>
                </a:lnTo>
                <a:lnTo>
                  <a:pt x="78670" y="82167"/>
                </a:lnTo>
                <a:lnTo>
                  <a:pt x="86176" y="82167"/>
                </a:lnTo>
                <a:lnTo>
                  <a:pt x="88879" y="78880"/>
                </a:lnTo>
                <a:lnTo>
                  <a:pt x="92782" y="78880"/>
                </a:lnTo>
                <a:lnTo>
                  <a:pt x="92782" y="75320"/>
                </a:lnTo>
                <a:lnTo>
                  <a:pt x="101490" y="75320"/>
                </a:lnTo>
                <a:lnTo>
                  <a:pt x="101490" y="71759"/>
                </a:lnTo>
                <a:lnTo>
                  <a:pt x="112900" y="71759"/>
                </a:lnTo>
                <a:lnTo>
                  <a:pt x="112900" y="68199"/>
                </a:lnTo>
                <a:lnTo>
                  <a:pt x="116803" y="68199"/>
                </a:lnTo>
                <a:lnTo>
                  <a:pt x="116803" y="66007"/>
                </a:lnTo>
                <a:lnTo>
                  <a:pt x="123109" y="66007"/>
                </a:lnTo>
                <a:lnTo>
                  <a:pt x="123109" y="62447"/>
                </a:lnTo>
                <a:lnTo>
                  <a:pt x="127012" y="62447"/>
                </a:lnTo>
                <a:lnTo>
                  <a:pt x="127012" y="59160"/>
                </a:lnTo>
                <a:lnTo>
                  <a:pt x="130916" y="59160"/>
                </a:lnTo>
                <a:lnTo>
                  <a:pt x="130916" y="54504"/>
                </a:lnTo>
                <a:lnTo>
                  <a:pt x="136020" y="50943"/>
                </a:lnTo>
                <a:lnTo>
                  <a:pt x="136020" y="47383"/>
                </a:lnTo>
                <a:lnTo>
                  <a:pt x="139623" y="47383"/>
                </a:lnTo>
                <a:lnTo>
                  <a:pt x="139623" y="40536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es-PE"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56" name="Google Shape;1525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NEb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AbMQAAMBgAAFo0AABqHAAAEAAAACYAAAAIAAAA//////////8="/>
              </a:ext>
            </a:extLst>
          </p:cNvSpPr>
          <p:nvPr/>
        </p:nvSpPr>
        <p:spPr>
          <a:xfrm>
            <a:off x="7982585" y="3931920"/>
            <a:ext cx="527685" cy="687070"/>
          </a:xfrm>
          <a:custGeom>
            <a:avLst/>
            <a:gdLst/>
            <a:ahLst/>
            <a:cxnLst/>
            <a:rect l="0" t="0" r="527685" b="687070"/>
            <a:pathLst>
              <a:path w="527685" h="687070">
                <a:moveTo>
                  <a:pt x="149525" y="73320"/>
                </a:moveTo>
                <a:lnTo>
                  <a:pt x="147128" y="73320"/>
                </a:lnTo>
                <a:lnTo>
                  <a:pt x="147128" y="66181"/>
                </a:lnTo>
                <a:lnTo>
                  <a:pt x="149525" y="66181"/>
                </a:lnTo>
                <a:lnTo>
                  <a:pt x="149525" y="62885"/>
                </a:lnTo>
                <a:lnTo>
                  <a:pt x="153421" y="62885"/>
                </a:lnTo>
                <a:lnTo>
                  <a:pt x="153421" y="59315"/>
                </a:lnTo>
                <a:lnTo>
                  <a:pt x="160912" y="59315"/>
                </a:lnTo>
                <a:lnTo>
                  <a:pt x="160912" y="54647"/>
                </a:lnTo>
                <a:lnTo>
                  <a:pt x="164807" y="54647"/>
                </a:lnTo>
                <a:lnTo>
                  <a:pt x="164807" y="51077"/>
                </a:lnTo>
                <a:lnTo>
                  <a:pt x="169901" y="51077"/>
                </a:lnTo>
                <a:lnTo>
                  <a:pt x="169901" y="47782"/>
                </a:lnTo>
                <a:lnTo>
                  <a:pt x="173797" y="47782"/>
                </a:lnTo>
                <a:lnTo>
                  <a:pt x="173797" y="45310"/>
                </a:lnTo>
                <a:lnTo>
                  <a:pt x="174996" y="45310"/>
                </a:lnTo>
                <a:lnTo>
                  <a:pt x="174996" y="41740"/>
                </a:lnTo>
                <a:lnTo>
                  <a:pt x="191476" y="41740"/>
                </a:lnTo>
                <a:lnTo>
                  <a:pt x="191476" y="38445"/>
                </a:lnTo>
                <a:lnTo>
                  <a:pt x="195372" y="38445"/>
                </a:lnTo>
                <a:lnTo>
                  <a:pt x="195372" y="31305"/>
                </a:lnTo>
                <a:lnTo>
                  <a:pt x="200166" y="26637"/>
                </a:lnTo>
                <a:lnTo>
                  <a:pt x="200166" y="21969"/>
                </a:lnTo>
                <a:lnTo>
                  <a:pt x="204062" y="18673"/>
                </a:lnTo>
                <a:lnTo>
                  <a:pt x="204062" y="6865"/>
                </a:lnTo>
                <a:lnTo>
                  <a:pt x="205260" y="6865"/>
                </a:lnTo>
                <a:lnTo>
                  <a:pt x="205260" y="3570"/>
                </a:lnTo>
                <a:lnTo>
                  <a:pt x="214250" y="3570"/>
                </a:lnTo>
                <a:lnTo>
                  <a:pt x="218145" y="6865"/>
                </a:lnTo>
                <a:lnTo>
                  <a:pt x="221741" y="6865"/>
                </a:lnTo>
                <a:lnTo>
                  <a:pt x="221741" y="10435"/>
                </a:lnTo>
                <a:lnTo>
                  <a:pt x="225637" y="10435"/>
                </a:lnTo>
                <a:lnTo>
                  <a:pt x="225637" y="6865"/>
                </a:lnTo>
                <a:lnTo>
                  <a:pt x="229532" y="3570"/>
                </a:lnTo>
                <a:lnTo>
                  <a:pt x="229532" y="6865"/>
                </a:lnTo>
                <a:lnTo>
                  <a:pt x="256201" y="6865"/>
                </a:lnTo>
                <a:lnTo>
                  <a:pt x="256201" y="3570"/>
                </a:lnTo>
                <a:lnTo>
                  <a:pt x="269985" y="3570"/>
                </a:lnTo>
                <a:lnTo>
                  <a:pt x="269985" y="0"/>
                </a:lnTo>
                <a:lnTo>
                  <a:pt x="275079" y="0"/>
                </a:lnTo>
                <a:lnTo>
                  <a:pt x="275079" y="3570"/>
                </a:lnTo>
                <a:lnTo>
                  <a:pt x="278974" y="3570"/>
                </a:lnTo>
                <a:lnTo>
                  <a:pt x="278974" y="6865"/>
                </a:lnTo>
                <a:lnTo>
                  <a:pt x="282870" y="6865"/>
                </a:lnTo>
                <a:lnTo>
                  <a:pt x="282870" y="10435"/>
                </a:lnTo>
                <a:lnTo>
                  <a:pt x="278974" y="10435"/>
                </a:lnTo>
                <a:lnTo>
                  <a:pt x="278974" y="14005"/>
                </a:lnTo>
                <a:lnTo>
                  <a:pt x="275079" y="14005"/>
                </a:lnTo>
                <a:lnTo>
                  <a:pt x="278974" y="14005"/>
                </a:lnTo>
                <a:lnTo>
                  <a:pt x="278974" y="18673"/>
                </a:lnTo>
                <a:lnTo>
                  <a:pt x="282870" y="18673"/>
                </a:lnTo>
                <a:lnTo>
                  <a:pt x="282870" y="21969"/>
                </a:lnTo>
                <a:lnTo>
                  <a:pt x="286466" y="21969"/>
                </a:lnTo>
                <a:lnTo>
                  <a:pt x="286466" y="26637"/>
                </a:lnTo>
                <a:lnTo>
                  <a:pt x="293058" y="26637"/>
                </a:lnTo>
                <a:lnTo>
                  <a:pt x="293058" y="31305"/>
                </a:lnTo>
                <a:lnTo>
                  <a:pt x="296654" y="34901"/>
                </a:lnTo>
                <a:lnTo>
                  <a:pt x="296654" y="38445"/>
                </a:lnTo>
                <a:lnTo>
                  <a:pt x="293058" y="38445"/>
                </a:lnTo>
                <a:lnTo>
                  <a:pt x="293058" y="45310"/>
                </a:lnTo>
                <a:lnTo>
                  <a:pt x="296654" y="47782"/>
                </a:lnTo>
                <a:lnTo>
                  <a:pt x="304445" y="47782"/>
                </a:lnTo>
                <a:lnTo>
                  <a:pt x="309539" y="51077"/>
                </a:lnTo>
                <a:lnTo>
                  <a:pt x="304445" y="51077"/>
                </a:lnTo>
                <a:lnTo>
                  <a:pt x="304445" y="54647"/>
                </a:lnTo>
                <a:lnTo>
                  <a:pt x="313135" y="54647"/>
                </a:lnTo>
                <a:lnTo>
                  <a:pt x="313135" y="59315"/>
                </a:lnTo>
                <a:lnTo>
                  <a:pt x="314333" y="59315"/>
                </a:lnTo>
                <a:lnTo>
                  <a:pt x="314333" y="62885"/>
                </a:lnTo>
                <a:lnTo>
                  <a:pt x="319427" y="62885"/>
                </a:lnTo>
                <a:lnTo>
                  <a:pt x="319427" y="69751"/>
                </a:lnTo>
                <a:lnTo>
                  <a:pt x="323323" y="69751"/>
                </a:lnTo>
                <a:lnTo>
                  <a:pt x="323323" y="73320"/>
                </a:lnTo>
                <a:lnTo>
                  <a:pt x="327218" y="73320"/>
                </a:lnTo>
                <a:lnTo>
                  <a:pt x="327218" y="75517"/>
                </a:lnTo>
                <a:lnTo>
                  <a:pt x="323323" y="75517"/>
                </a:lnTo>
                <a:lnTo>
                  <a:pt x="327218" y="75517"/>
                </a:lnTo>
                <a:lnTo>
                  <a:pt x="327218" y="82657"/>
                </a:lnTo>
                <a:lnTo>
                  <a:pt x="331114" y="82657"/>
                </a:lnTo>
                <a:lnTo>
                  <a:pt x="331114" y="94191"/>
                </a:lnTo>
                <a:lnTo>
                  <a:pt x="334709" y="94191"/>
                </a:lnTo>
                <a:lnTo>
                  <a:pt x="334709" y="97761"/>
                </a:lnTo>
                <a:lnTo>
                  <a:pt x="339803" y="97761"/>
                </a:lnTo>
                <a:lnTo>
                  <a:pt x="339803" y="99957"/>
                </a:lnTo>
                <a:lnTo>
                  <a:pt x="341002" y="99957"/>
                </a:lnTo>
                <a:lnTo>
                  <a:pt x="341002" y="110393"/>
                </a:lnTo>
                <a:lnTo>
                  <a:pt x="349992" y="110393"/>
                </a:lnTo>
                <a:lnTo>
                  <a:pt x="349992" y="113962"/>
                </a:lnTo>
                <a:lnTo>
                  <a:pt x="353887" y="113962"/>
                </a:lnTo>
                <a:lnTo>
                  <a:pt x="353887" y="118631"/>
                </a:lnTo>
                <a:lnTo>
                  <a:pt x="357483" y="118631"/>
                </a:lnTo>
                <a:lnTo>
                  <a:pt x="357483" y="121926"/>
                </a:lnTo>
                <a:lnTo>
                  <a:pt x="365274" y="121926"/>
                </a:lnTo>
                <a:lnTo>
                  <a:pt x="365274" y="127967"/>
                </a:lnTo>
                <a:lnTo>
                  <a:pt x="369169" y="127967"/>
                </a:lnTo>
                <a:lnTo>
                  <a:pt x="369169" y="134833"/>
                </a:lnTo>
                <a:lnTo>
                  <a:pt x="371566" y="134833"/>
                </a:lnTo>
                <a:lnTo>
                  <a:pt x="371566" y="145268"/>
                </a:lnTo>
                <a:lnTo>
                  <a:pt x="369169" y="145268"/>
                </a:lnTo>
                <a:lnTo>
                  <a:pt x="371566" y="145268"/>
                </a:lnTo>
                <a:lnTo>
                  <a:pt x="369169" y="145268"/>
                </a:lnTo>
                <a:lnTo>
                  <a:pt x="371566" y="145268"/>
                </a:lnTo>
                <a:lnTo>
                  <a:pt x="371566" y="149936"/>
                </a:lnTo>
                <a:lnTo>
                  <a:pt x="379058" y="149936"/>
                </a:lnTo>
                <a:lnTo>
                  <a:pt x="379058" y="159273"/>
                </a:lnTo>
                <a:lnTo>
                  <a:pt x="384152" y="159273"/>
                </a:lnTo>
                <a:lnTo>
                  <a:pt x="384152" y="173278"/>
                </a:lnTo>
                <a:lnTo>
                  <a:pt x="388047" y="173278"/>
                </a:lnTo>
                <a:lnTo>
                  <a:pt x="388047" y="175475"/>
                </a:lnTo>
                <a:lnTo>
                  <a:pt x="391943" y="175475"/>
                </a:lnTo>
                <a:lnTo>
                  <a:pt x="391943" y="179045"/>
                </a:lnTo>
                <a:lnTo>
                  <a:pt x="388047" y="179045"/>
                </a:lnTo>
                <a:lnTo>
                  <a:pt x="391943" y="179045"/>
                </a:lnTo>
                <a:lnTo>
                  <a:pt x="391943" y="182615"/>
                </a:lnTo>
                <a:lnTo>
                  <a:pt x="395539" y="182615"/>
                </a:lnTo>
                <a:lnTo>
                  <a:pt x="395539" y="190578"/>
                </a:lnTo>
                <a:lnTo>
                  <a:pt x="398235" y="190578"/>
                </a:lnTo>
                <a:lnTo>
                  <a:pt x="398235" y="194148"/>
                </a:lnTo>
                <a:lnTo>
                  <a:pt x="402131" y="194148"/>
                </a:lnTo>
                <a:lnTo>
                  <a:pt x="402131" y="201013"/>
                </a:lnTo>
                <a:lnTo>
                  <a:pt x="405727" y="201013"/>
                </a:lnTo>
                <a:lnTo>
                  <a:pt x="405727" y="203485"/>
                </a:lnTo>
                <a:lnTo>
                  <a:pt x="402131" y="203485"/>
                </a:lnTo>
                <a:lnTo>
                  <a:pt x="405727" y="203485"/>
                </a:lnTo>
                <a:lnTo>
                  <a:pt x="402131" y="206780"/>
                </a:lnTo>
                <a:lnTo>
                  <a:pt x="405727" y="206780"/>
                </a:lnTo>
                <a:lnTo>
                  <a:pt x="405727" y="210350"/>
                </a:lnTo>
                <a:lnTo>
                  <a:pt x="409622" y="213920"/>
                </a:lnTo>
                <a:lnTo>
                  <a:pt x="409622" y="210350"/>
                </a:lnTo>
                <a:lnTo>
                  <a:pt x="409622" y="213920"/>
                </a:lnTo>
                <a:lnTo>
                  <a:pt x="414716" y="213920"/>
                </a:lnTo>
                <a:lnTo>
                  <a:pt x="414716" y="222158"/>
                </a:lnTo>
                <a:lnTo>
                  <a:pt x="418612" y="222158"/>
                </a:lnTo>
                <a:lnTo>
                  <a:pt x="418612" y="225453"/>
                </a:lnTo>
                <a:lnTo>
                  <a:pt x="422207" y="225453"/>
                </a:lnTo>
                <a:lnTo>
                  <a:pt x="422207" y="231220"/>
                </a:lnTo>
                <a:lnTo>
                  <a:pt x="428500" y="231220"/>
                </a:lnTo>
                <a:lnTo>
                  <a:pt x="428500" y="234790"/>
                </a:lnTo>
                <a:lnTo>
                  <a:pt x="440186" y="234790"/>
                </a:lnTo>
                <a:lnTo>
                  <a:pt x="440186" y="238360"/>
                </a:lnTo>
                <a:lnTo>
                  <a:pt x="443782" y="238360"/>
                </a:lnTo>
                <a:lnTo>
                  <a:pt x="440186" y="238360"/>
                </a:lnTo>
                <a:lnTo>
                  <a:pt x="440186" y="241655"/>
                </a:lnTo>
                <a:lnTo>
                  <a:pt x="448876" y="241655"/>
                </a:lnTo>
                <a:lnTo>
                  <a:pt x="448876" y="246324"/>
                </a:lnTo>
                <a:lnTo>
                  <a:pt x="452772" y="246324"/>
                </a:lnTo>
                <a:lnTo>
                  <a:pt x="452772" y="249894"/>
                </a:lnTo>
                <a:lnTo>
                  <a:pt x="453970" y="249894"/>
                </a:lnTo>
                <a:lnTo>
                  <a:pt x="453970" y="250992"/>
                </a:lnTo>
                <a:lnTo>
                  <a:pt x="462960" y="250992"/>
                </a:lnTo>
                <a:lnTo>
                  <a:pt x="462960" y="255660"/>
                </a:lnTo>
                <a:lnTo>
                  <a:pt x="462960" y="250992"/>
                </a:lnTo>
                <a:lnTo>
                  <a:pt x="462960" y="255660"/>
                </a:lnTo>
                <a:lnTo>
                  <a:pt x="474347" y="255660"/>
                </a:lnTo>
                <a:lnTo>
                  <a:pt x="474347" y="259230"/>
                </a:lnTo>
                <a:lnTo>
                  <a:pt x="479441" y="259230"/>
                </a:lnTo>
                <a:lnTo>
                  <a:pt x="479441" y="262800"/>
                </a:lnTo>
                <a:lnTo>
                  <a:pt x="484535" y="262800"/>
                </a:lnTo>
                <a:lnTo>
                  <a:pt x="484535" y="266095"/>
                </a:lnTo>
                <a:lnTo>
                  <a:pt x="497120" y="266095"/>
                </a:lnTo>
                <a:lnTo>
                  <a:pt x="497120" y="269665"/>
                </a:lnTo>
                <a:lnTo>
                  <a:pt x="508507" y="269665"/>
                </a:lnTo>
                <a:lnTo>
                  <a:pt x="508507" y="273235"/>
                </a:lnTo>
                <a:lnTo>
                  <a:pt x="511204" y="273235"/>
                </a:lnTo>
                <a:lnTo>
                  <a:pt x="511204" y="277904"/>
                </a:lnTo>
                <a:lnTo>
                  <a:pt x="514800" y="277904"/>
                </a:lnTo>
                <a:lnTo>
                  <a:pt x="514800" y="282572"/>
                </a:lnTo>
                <a:lnTo>
                  <a:pt x="518695" y="282572"/>
                </a:lnTo>
                <a:lnTo>
                  <a:pt x="518695" y="287240"/>
                </a:lnTo>
                <a:lnTo>
                  <a:pt x="523789" y="287240"/>
                </a:lnTo>
                <a:lnTo>
                  <a:pt x="523789" y="294106"/>
                </a:lnTo>
                <a:lnTo>
                  <a:pt x="527685" y="294106"/>
                </a:lnTo>
                <a:lnTo>
                  <a:pt x="527685" y="297675"/>
                </a:lnTo>
                <a:lnTo>
                  <a:pt x="523789" y="297675"/>
                </a:lnTo>
                <a:lnTo>
                  <a:pt x="523789" y="300971"/>
                </a:lnTo>
                <a:lnTo>
                  <a:pt x="527685" y="300971"/>
                </a:lnTo>
                <a:lnTo>
                  <a:pt x="523789" y="300971"/>
                </a:lnTo>
                <a:lnTo>
                  <a:pt x="523789" y="310307"/>
                </a:lnTo>
                <a:lnTo>
                  <a:pt x="518695" y="310307"/>
                </a:lnTo>
                <a:lnTo>
                  <a:pt x="523789" y="310307"/>
                </a:lnTo>
                <a:lnTo>
                  <a:pt x="518695" y="314976"/>
                </a:lnTo>
                <a:lnTo>
                  <a:pt x="523789" y="314976"/>
                </a:lnTo>
                <a:lnTo>
                  <a:pt x="523789" y="322116"/>
                </a:lnTo>
                <a:lnTo>
                  <a:pt x="518695" y="322116"/>
                </a:lnTo>
                <a:lnTo>
                  <a:pt x="518695" y="328981"/>
                </a:lnTo>
                <a:lnTo>
                  <a:pt x="511204" y="328981"/>
                </a:lnTo>
                <a:lnTo>
                  <a:pt x="511204" y="322116"/>
                </a:lnTo>
                <a:lnTo>
                  <a:pt x="504911" y="322116"/>
                </a:lnTo>
                <a:lnTo>
                  <a:pt x="504911" y="318546"/>
                </a:lnTo>
                <a:lnTo>
                  <a:pt x="501016" y="318546"/>
                </a:lnTo>
                <a:lnTo>
                  <a:pt x="501016" y="310307"/>
                </a:lnTo>
                <a:lnTo>
                  <a:pt x="497120" y="310307"/>
                </a:lnTo>
                <a:lnTo>
                  <a:pt x="497120" y="303442"/>
                </a:lnTo>
                <a:lnTo>
                  <a:pt x="493225" y="303442"/>
                </a:lnTo>
                <a:lnTo>
                  <a:pt x="493225" y="307012"/>
                </a:lnTo>
                <a:lnTo>
                  <a:pt x="489629" y="307012"/>
                </a:lnTo>
                <a:lnTo>
                  <a:pt x="493225" y="307012"/>
                </a:lnTo>
                <a:lnTo>
                  <a:pt x="489629" y="307012"/>
                </a:lnTo>
                <a:lnTo>
                  <a:pt x="489629" y="310307"/>
                </a:lnTo>
                <a:lnTo>
                  <a:pt x="484535" y="310307"/>
                </a:lnTo>
                <a:lnTo>
                  <a:pt x="484535" y="314976"/>
                </a:lnTo>
                <a:lnTo>
                  <a:pt x="489629" y="314976"/>
                </a:lnTo>
                <a:lnTo>
                  <a:pt x="484535" y="314976"/>
                </a:lnTo>
                <a:lnTo>
                  <a:pt x="484535" y="318546"/>
                </a:lnTo>
                <a:lnTo>
                  <a:pt x="480639" y="318546"/>
                </a:lnTo>
                <a:lnTo>
                  <a:pt x="480639" y="322116"/>
                </a:lnTo>
                <a:lnTo>
                  <a:pt x="479441" y="325411"/>
                </a:lnTo>
                <a:lnTo>
                  <a:pt x="479441" y="328981"/>
                </a:lnTo>
                <a:lnTo>
                  <a:pt x="474347" y="328981"/>
                </a:lnTo>
                <a:lnTo>
                  <a:pt x="474347" y="334748"/>
                </a:lnTo>
                <a:lnTo>
                  <a:pt x="470451" y="334748"/>
                </a:lnTo>
                <a:lnTo>
                  <a:pt x="470451" y="349851"/>
                </a:lnTo>
                <a:lnTo>
                  <a:pt x="466855" y="349851"/>
                </a:lnTo>
                <a:lnTo>
                  <a:pt x="466855" y="353421"/>
                </a:lnTo>
                <a:lnTo>
                  <a:pt x="462960" y="353421"/>
                </a:lnTo>
                <a:lnTo>
                  <a:pt x="462960" y="355618"/>
                </a:lnTo>
                <a:lnTo>
                  <a:pt x="466855" y="355618"/>
                </a:lnTo>
                <a:lnTo>
                  <a:pt x="466855" y="359188"/>
                </a:lnTo>
                <a:lnTo>
                  <a:pt x="470451" y="362784"/>
                </a:lnTo>
                <a:lnTo>
                  <a:pt x="466855" y="362784"/>
                </a:lnTo>
                <a:lnTo>
                  <a:pt x="466855" y="366053"/>
                </a:lnTo>
                <a:lnTo>
                  <a:pt x="470451" y="366053"/>
                </a:lnTo>
                <a:lnTo>
                  <a:pt x="470451" y="369623"/>
                </a:lnTo>
                <a:lnTo>
                  <a:pt x="466855" y="369623"/>
                </a:lnTo>
                <a:lnTo>
                  <a:pt x="466855" y="374291"/>
                </a:lnTo>
                <a:lnTo>
                  <a:pt x="462960" y="374291"/>
                </a:lnTo>
                <a:lnTo>
                  <a:pt x="466855" y="374291"/>
                </a:lnTo>
                <a:lnTo>
                  <a:pt x="462960" y="374291"/>
                </a:lnTo>
                <a:lnTo>
                  <a:pt x="462960" y="377861"/>
                </a:lnTo>
                <a:lnTo>
                  <a:pt x="459064" y="377861"/>
                </a:lnTo>
                <a:lnTo>
                  <a:pt x="459064" y="378959"/>
                </a:lnTo>
                <a:lnTo>
                  <a:pt x="459064" y="377861"/>
                </a:lnTo>
                <a:lnTo>
                  <a:pt x="459064" y="378959"/>
                </a:lnTo>
                <a:lnTo>
                  <a:pt x="453970" y="378959"/>
                </a:lnTo>
                <a:lnTo>
                  <a:pt x="453970" y="387198"/>
                </a:lnTo>
                <a:lnTo>
                  <a:pt x="452772" y="387198"/>
                </a:lnTo>
                <a:lnTo>
                  <a:pt x="452772" y="390493"/>
                </a:lnTo>
                <a:lnTo>
                  <a:pt x="443782" y="390493"/>
                </a:lnTo>
                <a:lnTo>
                  <a:pt x="443782" y="394063"/>
                </a:lnTo>
                <a:lnTo>
                  <a:pt x="440186" y="394063"/>
                </a:lnTo>
                <a:lnTo>
                  <a:pt x="440186" y="405596"/>
                </a:lnTo>
                <a:lnTo>
                  <a:pt x="443782" y="406970"/>
                </a:lnTo>
                <a:lnTo>
                  <a:pt x="443782" y="410265"/>
                </a:lnTo>
                <a:lnTo>
                  <a:pt x="448876" y="414933"/>
                </a:lnTo>
                <a:lnTo>
                  <a:pt x="443782" y="414933"/>
                </a:lnTo>
                <a:lnTo>
                  <a:pt x="448876" y="414933"/>
                </a:lnTo>
                <a:lnTo>
                  <a:pt x="448876" y="418503"/>
                </a:lnTo>
                <a:lnTo>
                  <a:pt x="452772" y="418503"/>
                </a:lnTo>
                <a:lnTo>
                  <a:pt x="452772" y="422073"/>
                </a:lnTo>
                <a:lnTo>
                  <a:pt x="453970" y="422073"/>
                </a:lnTo>
                <a:lnTo>
                  <a:pt x="453970" y="425368"/>
                </a:lnTo>
                <a:lnTo>
                  <a:pt x="459064" y="425368"/>
                </a:lnTo>
                <a:lnTo>
                  <a:pt x="459064" y="428938"/>
                </a:lnTo>
                <a:lnTo>
                  <a:pt x="459064" y="414933"/>
                </a:lnTo>
                <a:lnTo>
                  <a:pt x="470451" y="414933"/>
                </a:lnTo>
                <a:lnTo>
                  <a:pt x="470451" y="422073"/>
                </a:lnTo>
                <a:lnTo>
                  <a:pt x="474347" y="422073"/>
                </a:lnTo>
                <a:lnTo>
                  <a:pt x="474347" y="425368"/>
                </a:lnTo>
                <a:lnTo>
                  <a:pt x="479441" y="425368"/>
                </a:lnTo>
                <a:lnTo>
                  <a:pt x="479441" y="438275"/>
                </a:lnTo>
                <a:lnTo>
                  <a:pt x="480639" y="441845"/>
                </a:lnTo>
                <a:lnTo>
                  <a:pt x="484535" y="446513"/>
                </a:lnTo>
                <a:lnTo>
                  <a:pt x="484535" y="453378"/>
                </a:lnTo>
                <a:lnTo>
                  <a:pt x="489629" y="453378"/>
                </a:lnTo>
                <a:lnTo>
                  <a:pt x="489629" y="459145"/>
                </a:lnTo>
                <a:lnTo>
                  <a:pt x="493225" y="459145"/>
                </a:lnTo>
                <a:lnTo>
                  <a:pt x="493225" y="466285"/>
                </a:lnTo>
                <a:lnTo>
                  <a:pt x="497120" y="466285"/>
                </a:lnTo>
                <a:lnTo>
                  <a:pt x="493225" y="469580"/>
                </a:lnTo>
                <a:lnTo>
                  <a:pt x="497120" y="469580"/>
                </a:lnTo>
                <a:lnTo>
                  <a:pt x="497120" y="474249"/>
                </a:lnTo>
                <a:lnTo>
                  <a:pt x="501016" y="474249"/>
                </a:lnTo>
                <a:lnTo>
                  <a:pt x="501016" y="477818"/>
                </a:lnTo>
                <a:lnTo>
                  <a:pt x="504911" y="477818"/>
                </a:lnTo>
                <a:lnTo>
                  <a:pt x="504911" y="481388"/>
                </a:lnTo>
                <a:lnTo>
                  <a:pt x="501016" y="481388"/>
                </a:lnTo>
                <a:lnTo>
                  <a:pt x="501016" y="494020"/>
                </a:lnTo>
                <a:lnTo>
                  <a:pt x="504911" y="494020"/>
                </a:lnTo>
                <a:lnTo>
                  <a:pt x="504911" y="506927"/>
                </a:lnTo>
                <a:lnTo>
                  <a:pt x="497120" y="506927"/>
                </a:lnTo>
                <a:lnTo>
                  <a:pt x="493225" y="510222"/>
                </a:lnTo>
                <a:lnTo>
                  <a:pt x="489629" y="506927"/>
                </a:lnTo>
                <a:lnTo>
                  <a:pt x="489629" y="510222"/>
                </a:lnTo>
                <a:lnTo>
                  <a:pt x="484535" y="510222"/>
                </a:lnTo>
                <a:lnTo>
                  <a:pt x="484535" y="514891"/>
                </a:lnTo>
                <a:lnTo>
                  <a:pt x="479441" y="514891"/>
                </a:lnTo>
                <a:lnTo>
                  <a:pt x="479441" y="518460"/>
                </a:lnTo>
                <a:lnTo>
                  <a:pt x="474347" y="518460"/>
                </a:lnTo>
                <a:lnTo>
                  <a:pt x="479441" y="518460"/>
                </a:lnTo>
                <a:lnTo>
                  <a:pt x="479441" y="542901"/>
                </a:lnTo>
                <a:lnTo>
                  <a:pt x="474347" y="542901"/>
                </a:lnTo>
                <a:lnTo>
                  <a:pt x="479441" y="546471"/>
                </a:lnTo>
                <a:lnTo>
                  <a:pt x="479441" y="556906"/>
                </a:lnTo>
                <a:lnTo>
                  <a:pt x="470451" y="556906"/>
                </a:lnTo>
                <a:lnTo>
                  <a:pt x="470451" y="559103"/>
                </a:lnTo>
                <a:lnTo>
                  <a:pt x="466855" y="559103"/>
                </a:lnTo>
                <a:lnTo>
                  <a:pt x="466855" y="562672"/>
                </a:lnTo>
                <a:lnTo>
                  <a:pt x="453970" y="562672"/>
                </a:lnTo>
                <a:lnTo>
                  <a:pt x="453970" y="559103"/>
                </a:lnTo>
                <a:lnTo>
                  <a:pt x="452772" y="559103"/>
                </a:lnTo>
                <a:lnTo>
                  <a:pt x="452772" y="566242"/>
                </a:lnTo>
                <a:lnTo>
                  <a:pt x="448876" y="566242"/>
                </a:lnTo>
                <a:lnTo>
                  <a:pt x="448876" y="569538"/>
                </a:lnTo>
                <a:lnTo>
                  <a:pt x="443782" y="569538"/>
                </a:lnTo>
                <a:lnTo>
                  <a:pt x="443782" y="574206"/>
                </a:lnTo>
                <a:lnTo>
                  <a:pt x="432396" y="574206"/>
                </a:lnTo>
                <a:lnTo>
                  <a:pt x="432396" y="577776"/>
                </a:lnTo>
                <a:lnTo>
                  <a:pt x="428500" y="577776"/>
                </a:lnTo>
                <a:lnTo>
                  <a:pt x="428500" y="583543"/>
                </a:lnTo>
                <a:lnTo>
                  <a:pt x="423706" y="583543"/>
                </a:lnTo>
                <a:lnTo>
                  <a:pt x="423706" y="587113"/>
                </a:lnTo>
                <a:lnTo>
                  <a:pt x="422207" y="590408"/>
                </a:lnTo>
                <a:lnTo>
                  <a:pt x="418612" y="594003"/>
                </a:lnTo>
                <a:lnTo>
                  <a:pt x="414716" y="594003"/>
                </a:lnTo>
                <a:lnTo>
                  <a:pt x="414716" y="602216"/>
                </a:lnTo>
                <a:lnTo>
                  <a:pt x="409622" y="602216"/>
                </a:lnTo>
                <a:lnTo>
                  <a:pt x="405727" y="605786"/>
                </a:lnTo>
                <a:lnTo>
                  <a:pt x="405727" y="621988"/>
                </a:lnTo>
                <a:lnTo>
                  <a:pt x="402131" y="621988"/>
                </a:lnTo>
                <a:lnTo>
                  <a:pt x="402131" y="625283"/>
                </a:lnTo>
                <a:lnTo>
                  <a:pt x="398235" y="625283"/>
                </a:lnTo>
                <a:lnTo>
                  <a:pt x="398235" y="628853"/>
                </a:lnTo>
                <a:lnTo>
                  <a:pt x="398235" y="625283"/>
                </a:lnTo>
                <a:lnTo>
                  <a:pt x="398235" y="628853"/>
                </a:lnTo>
                <a:lnTo>
                  <a:pt x="395539" y="625283"/>
                </a:lnTo>
                <a:lnTo>
                  <a:pt x="379058" y="625283"/>
                </a:lnTo>
                <a:lnTo>
                  <a:pt x="379058" y="628853"/>
                </a:lnTo>
                <a:lnTo>
                  <a:pt x="371566" y="628853"/>
                </a:lnTo>
                <a:lnTo>
                  <a:pt x="369169" y="633521"/>
                </a:lnTo>
                <a:lnTo>
                  <a:pt x="369169" y="634620"/>
                </a:lnTo>
                <a:lnTo>
                  <a:pt x="365274" y="634620"/>
                </a:lnTo>
                <a:lnTo>
                  <a:pt x="365274" y="638190"/>
                </a:lnTo>
                <a:lnTo>
                  <a:pt x="361378" y="638190"/>
                </a:lnTo>
                <a:lnTo>
                  <a:pt x="357483" y="642858"/>
                </a:lnTo>
                <a:lnTo>
                  <a:pt x="357483" y="646428"/>
                </a:lnTo>
                <a:lnTo>
                  <a:pt x="353887" y="646428"/>
                </a:lnTo>
                <a:lnTo>
                  <a:pt x="353887" y="649723"/>
                </a:lnTo>
                <a:lnTo>
                  <a:pt x="349992" y="649723"/>
                </a:lnTo>
                <a:lnTo>
                  <a:pt x="349992" y="653293"/>
                </a:lnTo>
                <a:lnTo>
                  <a:pt x="344898" y="653293"/>
                </a:lnTo>
                <a:lnTo>
                  <a:pt x="344898" y="662630"/>
                </a:lnTo>
                <a:lnTo>
                  <a:pt x="349992" y="662630"/>
                </a:lnTo>
                <a:lnTo>
                  <a:pt x="349992" y="666200"/>
                </a:lnTo>
                <a:lnTo>
                  <a:pt x="344898" y="666200"/>
                </a:lnTo>
                <a:lnTo>
                  <a:pt x="344898" y="670868"/>
                </a:lnTo>
                <a:lnTo>
                  <a:pt x="331114" y="670868"/>
                </a:lnTo>
                <a:lnTo>
                  <a:pt x="331114" y="674163"/>
                </a:lnTo>
                <a:lnTo>
                  <a:pt x="323323" y="674163"/>
                </a:lnTo>
                <a:lnTo>
                  <a:pt x="323323" y="677733"/>
                </a:lnTo>
                <a:lnTo>
                  <a:pt x="319427" y="677733"/>
                </a:lnTo>
                <a:lnTo>
                  <a:pt x="319427" y="674163"/>
                </a:lnTo>
                <a:lnTo>
                  <a:pt x="309539" y="674163"/>
                </a:lnTo>
                <a:lnTo>
                  <a:pt x="309539" y="677733"/>
                </a:lnTo>
                <a:lnTo>
                  <a:pt x="300549" y="677733"/>
                </a:lnTo>
                <a:lnTo>
                  <a:pt x="300549" y="681303"/>
                </a:lnTo>
                <a:lnTo>
                  <a:pt x="296654" y="681303"/>
                </a:lnTo>
                <a:lnTo>
                  <a:pt x="296654" y="684599"/>
                </a:lnTo>
                <a:lnTo>
                  <a:pt x="293058" y="687070"/>
                </a:lnTo>
                <a:lnTo>
                  <a:pt x="293058" y="684599"/>
                </a:lnTo>
                <a:lnTo>
                  <a:pt x="289162" y="684599"/>
                </a:lnTo>
                <a:lnTo>
                  <a:pt x="289162" y="681303"/>
                </a:lnTo>
                <a:lnTo>
                  <a:pt x="293058" y="681303"/>
                </a:lnTo>
                <a:lnTo>
                  <a:pt x="293058" y="677733"/>
                </a:lnTo>
                <a:lnTo>
                  <a:pt x="296654" y="677733"/>
                </a:lnTo>
                <a:lnTo>
                  <a:pt x="296654" y="642858"/>
                </a:lnTo>
                <a:lnTo>
                  <a:pt x="300549" y="642858"/>
                </a:lnTo>
                <a:lnTo>
                  <a:pt x="300549" y="638190"/>
                </a:lnTo>
                <a:lnTo>
                  <a:pt x="296654" y="634620"/>
                </a:lnTo>
                <a:lnTo>
                  <a:pt x="289162" y="634620"/>
                </a:lnTo>
                <a:lnTo>
                  <a:pt x="289162" y="638190"/>
                </a:lnTo>
                <a:lnTo>
                  <a:pt x="282870" y="638190"/>
                </a:lnTo>
                <a:lnTo>
                  <a:pt x="282870" y="628853"/>
                </a:lnTo>
                <a:lnTo>
                  <a:pt x="278974" y="628853"/>
                </a:lnTo>
                <a:lnTo>
                  <a:pt x="278974" y="618418"/>
                </a:lnTo>
                <a:lnTo>
                  <a:pt x="278974" y="621988"/>
                </a:lnTo>
                <a:lnTo>
                  <a:pt x="275079" y="621988"/>
                </a:lnTo>
                <a:lnTo>
                  <a:pt x="269985" y="625283"/>
                </a:lnTo>
                <a:lnTo>
                  <a:pt x="269985" y="621988"/>
                </a:lnTo>
                <a:lnTo>
                  <a:pt x="269985" y="625283"/>
                </a:lnTo>
                <a:lnTo>
                  <a:pt x="266389" y="625283"/>
                </a:lnTo>
                <a:lnTo>
                  <a:pt x="266389" y="621988"/>
                </a:lnTo>
                <a:lnTo>
                  <a:pt x="266389" y="625283"/>
                </a:lnTo>
                <a:lnTo>
                  <a:pt x="262494" y="625283"/>
                </a:lnTo>
                <a:lnTo>
                  <a:pt x="262494" y="628853"/>
                </a:lnTo>
                <a:lnTo>
                  <a:pt x="256201" y="628853"/>
                </a:lnTo>
                <a:lnTo>
                  <a:pt x="256201" y="633521"/>
                </a:lnTo>
                <a:lnTo>
                  <a:pt x="256201" y="628853"/>
                </a:lnTo>
                <a:lnTo>
                  <a:pt x="252305" y="628853"/>
                </a:lnTo>
                <a:lnTo>
                  <a:pt x="252305" y="621988"/>
                </a:lnTo>
                <a:lnTo>
                  <a:pt x="256201" y="618418"/>
                </a:lnTo>
                <a:lnTo>
                  <a:pt x="258598" y="618418"/>
                </a:lnTo>
                <a:lnTo>
                  <a:pt x="258598" y="614848"/>
                </a:lnTo>
                <a:lnTo>
                  <a:pt x="262494" y="614848"/>
                </a:lnTo>
                <a:lnTo>
                  <a:pt x="262494" y="605786"/>
                </a:lnTo>
                <a:lnTo>
                  <a:pt x="266389" y="605786"/>
                </a:lnTo>
                <a:lnTo>
                  <a:pt x="266389" y="597548"/>
                </a:lnTo>
                <a:lnTo>
                  <a:pt x="269985" y="597548"/>
                </a:lnTo>
                <a:lnTo>
                  <a:pt x="275079" y="593978"/>
                </a:lnTo>
                <a:lnTo>
                  <a:pt x="278974" y="593978"/>
                </a:lnTo>
                <a:lnTo>
                  <a:pt x="278974" y="590408"/>
                </a:lnTo>
                <a:lnTo>
                  <a:pt x="286466" y="590408"/>
                </a:lnTo>
                <a:lnTo>
                  <a:pt x="286466" y="587113"/>
                </a:lnTo>
                <a:lnTo>
                  <a:pt x="289162" y="587113"/>
                </a:lnTo>
                <a:lnTo>
                  <a:pt x="289162" y="583543"/>
                </a:lnTo>
                <a:lnTo>
                  <a:pt x="293058" y="583543"/>
                </a:lnTo>
                <a:lnTo>
                  <a:pt x="289162" y="583543"/>
                </a:lnTo>
                <a:lnTo>
                  <a:pt x="293058" y="581346"/>
                </a:lnTo>
                <a:lnTo>
                  <a:pt x="289162" y="581346"/>
                </a:lnTo>
                <a:lnTo>
                  <a:pt x="289162" y="574206"/>
                </a:lnTo>
                <a:lnTo>
                  <a:pt x="286466" y="574206"/>
                </a:lnTo>
                <a:lnTo>
                  <a:pt x="286466" y="569538"/>
                </a:lnTo>
                <a:lnTo>
                  <a:pt x="282870" y="569538"/>
                </a:lnTo>
                <a:lnTo>
                  <a:pt x="282870" y="574206"/>
                </a:lnTo>
                <a:lnTo>
                  <a:pt x="278974" y="574206"/>
                </a:lnTo>
                <a:lnTo>
                  <a:pt x="278974" y="577776"/>
                </a:lnTo>
                <a:lnTo>
                  <a:pt x="278974" y="574206"/>
                </a:lnTo>
                <a:lnTo>
                  <a:pt x="269985" y="574206"/>
                </a:lnTo>
                <a:lnTo>
                  <a:pt x="269985" y="569538"/>
                </a:lnTo>
                <a:lnTo>
                  <a:pt x="248410" y="569538"/>
                </a:lnTo>
                <a:lnTo>
                  <a:pt x="248410" y="590408"/>
                </a:lnTo>
                <a:lnTo>
                  <a:pt x="252305" y="590408"/>
                </a:lnTo>
                <a:lnTo>
                  <a:pt x="248410" y="590408"/>
                </a:lnTo>
                <a:lnTo>
                  <a:pt x="248410" y="597548"/>
                </a:lnTo>
                <a:lnTo>
                  <a:pt x="244814" y="597548"/>
                </a:lnTo>
                <a:lnTo>
                  <a:pt x="248410" y="597548"/>
                </a:lnTo>
                <a:lnTo>
                  <a:pt x="244814" y="602216"/>
                </a:lnTo>
                <a:lnTo>
                  <a:pt x="239720" y="605786"/>
                </a:lnTo>
                <a:lnTo>
                  <a:pt x="239720" y="609081"/>
                </a:lnTo>
                <a:lnTo>
                  <a:pt x="235825" y="609081"/>
                </a:lnTo>
                <a:lnTo>
                  <a:pt x="235825" y="611553"/>
                </a:lnTo>
                <a:lnTo>
                  <a:pt x="239720" y="611553"/>
                </a:lnTo>
                <a:lnTo>
                  <a:pt x="239720" y="614848"/>
                </a:lnTo>
                <a:lnTo>
                  <a:pt x="244814" y="618418"/>
                </a:lnTo>
                <a:lnTo>
                  <a:pt x="244814" y="633521"/>
                </a:lnTo>
                <a:lnTo>
                  <a:pt x="239720" y="633521"/>
                </a:lnTo>
                <a:lnTo>
                  <a:pt x="239720" y="634620"/>
                </a:lnTo>
                <a:lnTo>
                  <a:pt x="231929" y="634620"/>
                </a:lnTo>
                <a:lnTo>
                  <a:pt x="229532" y="633521"/>
                </a:lnTo>
                <a:lnTo>
                  <a:pt x="221741" y="633521"/>
                </a:lnTo>
                <a:lnTo>
                  <a:pt x="221741" y="638190"/>
                </a:lnTo>
                <a:lnTo>
                  <a:pt x="218145" y="638190"/>
                </a:lnTo>
                <a:lnTo>
                  <a:pt x="218145" y="642858"/>
                </a:lnTo>
                <a:lnTo>
                  <a:pt x="214250" y="642858"/>
                </a:lnTo>
                <a:lnTo>
                  <a:pt x="214250" y="638190"/>
                </a:lnTo>
                <a:lnTo>
                  <a:pt x="210354" y="638190"/>
                </a:lnTo>
                <a:lnTo>
                  <a:pt x="210354" y="634620"/>
                </a:lnTo>
                <a:lnTo>
                  <a:pt x="205260" y="633521"/>
                </a:lnTo>
                <a:lnTo>
                  <a:pt x="210354" y="633521"/>
                </a:lnTo>
                <a:lnTo>
                  <a:pt x="210354" y="628853"/>
                </a:lnTo>
                <a:lnTo>
                  <a:pt x="205260" y="625283"/>
                </a:lnTo>
                <a:lnTo>
                  <a:pt x="205260" y="621988"/>
                </a:lnTo>
                <a:lnTo>
                  <a:pt x="204062" y="621988"/>
                </a:lnTo>
                <a:lnTo>
                  <a:pt x="204062" y="618418"/>
                </a:lnTo>
                <a:lnTo>
                  <a:pt x="200166" y="618418"/>
                </a:lnTo>
                <a:lnTo>
                  <a:pt x="200166" y="614848"/>
                </a:lnTo>
                <a:lnTo>
                  <a:pt x="195372" y="614848"/>
                </a:lnTo>
                <a:lnTo>
                  <a:pt x="195372" y="611553"/>
                </a:lnTo>
                <a:lnTo>
                  <a:pt x="191476" y="614848"/>
                </a:lnTo>
                <a:lnTo>
                  <a:pt x="191476" y="605786"/>
                </a:lnTo>
                <a:lnTo>
                  <a:pt x="187581" y="605786"/>
                </a:lnTo>
                <a:lnTo>
                  <a:pt x="187581" y="597548"/>
                </a:lnTo>
                <a:lnTo>
                  <a:pt x="183685" y="597548"/>
                </a:lnTo>
                <a:lnTo>
                  <a:pt x="183685" y="593978"/>
                </a:lnTo>
                <a:lnTo>
                  <a:pt x="180090" y="593978"/>
                </a:lnTo>
                <a:lnTo>
                  <a:pt x="180090" y="590408"/>
                </a:lnTo>
                <a:lnTo>
                  <a:pt x="183685" y="590408"/>
                </a:lnTo>
                <a:lnTo>
                  <a:pt x="183685" y="587113"/>
                </a:lnTo>
                <a:lnTo>
                  <a:pt x="180090" y="587113"/>
                </a:lnTo>
                <a:lnTo>
                  <a:pt x="180090" y="583543"/>
                </a:lnTo>
                <a:lnTo>
                  <a:pt x="174996" y="583543"/>
                </a:lnTo>
                <a:lnTo>
                  <a:pt x="174996" y="581346"/>
                </a:lnTo>
                <a:lnTo>
                  <a:pt x="173797" y="581346"/>
                </a:lnTo>
                <a:lnTo>
                  <a:pt x="173797" y="577776"/>
                </a:lnTo>
                <a:lnTo>
                  <a:pt x="169901" y="577776"/>
                </a:lnTo>
                <a:lnTo>
                  <a:pt x="169901" y="569538"/>
                </a:lnTo>
                <a:lnTo>
                  <a:pt x="164807" y="569538"/>
                </a:lnTo>
                <a:lnTo>
                  <a:pt x="164807" y="566242"/>
                </a:lnTo>
                <a:lnTo>
                  <a:pt x="169901" y="566242"/>
                </a:lnTo>
                <a:lnTo>
                  <a:pt x="164807" y="566242"/>
                </a:lnTo>
                <a:lnTo>
                  <a:pt x="164807" y="562672"/>
                </a:lnTo>
                <a:lnTo>
                  <a:pt x="160912" y="562672"/>
                </a:lnTo>
                <a:lnTo>
                  <a:pt x="160912" y="559103"/>
                </a:lnTo>
                <a:lnTo>
                  <a:pt x="157316" y="559103"/>
                </a:lnTo>
                <a:lnTo>
                  <a:pt x="160912" y="559103"/>
                </a:lnTo>
                <a:lnTo>
                  <a:pt x="157316" y="559103"/>
                </a:lnTo>
                <a:lnTo>
                  <a:pt x="157316" y="553336"/>
                </a:lnTo>
                <a:lnTo>
                  <a:pt x="160912" y="553336"/>
                </a:lnTo>
                <a:lnTo>
                  <a:pt x="157316" y="553336"/>
                </a:lnTo>
                <a:lnTo>
                  <a:pt x="157316" y="542901"/>
                </a:lnTo>
                <a:lnTo>
                  <a:pt x="153421" y="542901"/>
                </a:lnTo>
                <a:lnTo>
                  <a:pt x="153421" y="538232"/>
                </a:lnTo>
                <a:lnTo>
                  <a:pt x="149525" y="538232"/>
                </a:lnTo>
                <a:lnTo>
                  <a:pt x="149525" y="534662"/>
                </a:lnTo>
                <a:lnTo>
                  <a:pt x="147128" y="534662"/>
                </a:lnTo>
                <a:lnTo>
                  <a:pt x="147128" y="533564"/>
                </a:lnTo>
                <a:lnTo>
                  <a:pt x="143233" y="533564"/>
                </a:lnTo>
                <a:lnTo>
                  <a:pt x="143233" y="528896"/>
                </a:lnTo>
                <a:lnTo>
                  <a:pt x="139337" y="528896"/>
                </a:lnTo>
                <a:lnTo>
                  <a:pt x="139337" y="525326"/>
                </a:lnTo>
                <a:lnTo>
                  <a:pt x="135741" y="525326"/>
                </a:lnTo>
                <a:lnTo>
                  <a:pt x="135741" y="518460"/>
                </a:lnTo>
                <a:lnTo>
                  <a:pt x="130647" y="518460"/>
                </a:lnTo>
                <a:lnTo>
                  <a:pt x="135741" y="518460"/>
                </a:lnTo>
                <a:lnTo>
                  <a:pt x="130647" y="518460"/>
                </a:lnTo>
                <a:lnTo>
                  <a:pt x="130647" y="514891"/>
                </a:lnTo>
                <a:lnTo>
                  <a:pt x="139337" y="514891"/>
                </a:lnTo>
                <a:lnTo>
                  <a:pt x="139337" y="510222"/>
                </a:lnTo>
                <a:lnTo>
                  <a:pt x="135741" y="510222"/>
                </a:lnTo>
                <a:lnTo>
                  <a:pt x="135741" y="501160"/>
                </a:lnTo>
                <a:lnTo>
                  <a:pt x="130647" y="501160"/>
                </a:lnTo>
                <a:lnTo>
                  <a:pt x="130647" y="497590"/>
                </a:lnTo>
                <a:lnTo>
                  <a:pt x="130647" y="501160"/>
                </a:lnTo>
                <a:lnTo>
                  <a:pt x="130647" y="494020"/>
                </a:lnTo>
                <a:lnTo>
                  <a:pt x="126752" y="494020"/>
                </a:lnTo>
                <a:lnTo>
                  <a:pt x="126752" y="483585"/>
                </a:lnTo>
                <a:lnTo>
                  <a:pt x="122856" y="483585"/>
                </a:lnTo>
                <a:lnTo>
                  <a:pt x="122856" y="481388"/>
                </a:lnTo>
                <a:lnTo>
                  <a:pt x="119261" y="481388"/>
                </a:lnTo>
                <a:lnTo>
                  <a:pt x="119261" y="462715"/>
                </a:lnTo>
                <a:lnTo>
                  <a:pt x="116564" y="462715"/>
                </a:lnTo>
                <a:lnTo>
                  <a:pt x="119261" y="462715"/>
                </a:lnTo>
                <a:lnTo>
                  <a:pt x="116564" y="462715"/>
                </a:lnTo>
                <a:lnTo>
                  <a:pt x="116564" y="449808"/>
                </a:lnTo>
                <a:lnTo>
                  <a:pt x="119261" y="449808"/>
                </a:lnTo>
                <a:lnTo>
                  <a:pt x="116564" y="449808"/>
                </a:lnTo>
                <a:lnTo>
                  <a:pt x="119261" y="449808"/>
                </a:lnTo>
                <a:lnTo>
                  <a:pt x="119261" y="438275"/>
                </a:lnTo>
                <a:lnTo>
                  <a:pt x="116564" y="434705"/>
                </a:lnTo>
                <a:lnTo>
                  <a:pt x="116564" y="431410"/>
                </a:lnTo>
                <a:lnTo>
                  <a:pt x="112668" y="431410"/>
                </a:lnTo>
                <a:lnTo>
                  <a:pt x="109072" y="428938"/>
                </a:lnTo>
                <a:lnTo>
                  <a:pt x="109072" y="431410"/>
                </a:lnTo>
                <a:lnTo>
                  <a:pt x="109072" y="428938"/>
                </a:lnTo>
                <a:lnTo>
                  <a:pt x="105177" y="428938"/>
                </a:lnTo>
                <a:lnTo>
                  <a:pt x="105177" y="422073"/>
                </a:lnTo>
                <a:lnTo>
                  <a:pt x="100083" y="422073"/>
                </a:lnTo>
                <a:lnTo>
                  <a:pt x="100083" y="414933"/>
                </a:lnTo>
                <a:lnTo>
                  <a:pt x="96187" y="414933"/>
                </a:lnTo>
                <a:lnTo>
                  <a:pt x="96187" y="410265"/>
                </a:lnTo>
                <a:lnTo>
                  <a:pt x="92592" y="410265"/>
                </a:lnTo>
                <a:lnTo>
                  <a:pt x="92592" y="405596"/>
                </a:lnTo>
                <a:lnTo>
                  <a:pt x="89895" y="405596"/>
                </a:lnTo>
                <a:lnTo>
                  <a:pt x="89895" y="400928"/>
                </a:lnTo>
                <a:lnTo>
                  <a:pt x="85999" y="400928"/>
                </a:lnTo>
                <a:lnTo>
                  <a:pt x="85999" y="397633"/>
                </a:lnTo>
                <a:lnTo>
                  <a:pt x="82403" y="397633"/>
                </a:lnTo>
                <a:lnTo>
                  <a:pt x="82403" y="387198"/>
                </a:lnTo>
                <a:lnTo>
                  <a:pt x="78508" y="387198"/>
                </a:lnTo>
                <a:lnTo>
                  <a:pt x="82403" y="387198"/>
                </a:lnTo>
                <a:lnTo>
                  <a:pt x="82403" y="382529"/>
                </a:lnTo>
                <a:lnTo>
                  <a:pt x="78508" y="382529"/>
                </a:lnTo>
                <a:lnTo>
                  <a:pt x="78508" y="378959"/>
                </a:lnTo>
                <a:lnTo>
                  <a:pt x="82403" y="378959"/>
                </a:lnTo>
                <a:lnTo>
                  <a:pt x="78508" y="378959"/>
                </a:lnTo>
                <a:lnTo>
                  <a:pt x="78508" y="377861"/>
                </a:lnTo>
                <a:lnTo>
                  <a:pt x="74613" y="377861"/>
                </a:lnTo>
                <a:lnTo>
                  <a:pt x="78508" y="377861"/>
                </a:lnTo>
                <a:lnTo>
                  <a:pt x="78508" y="374291"/>
                </a:lnTo>
                <a:lnTo>
                  <a:pt x="74613" y="374291"/>
                </a:lnTo>
                <a:lnTo>
                  <a:pt x="74613" y="366053"/>
                </a:lnTo>
                <a:lnTo>
                  <a:pt x="71017" y="366053"/>
                </a:lnTo>
                <a:lnTo>
                  <a:pt x="74613" y="366053"/>
                </a:lnTo>
                <a:lnTo>
                  <a:pt x="74613" y="362758"/>
                </a:lnTo>
                <a:lnTo>
                  <a:pt x="71017" y="362758"/>
                </a:lnTo>
                <a:lnTo>
                  <a:pt x="71017" y="359188"/>
                </a:lnTo>
                <a:lnTo>
                  <a:pt x="74613" y="359188"/>
                </a:lnTo>
                <a:lnTo>
                  <a:pt x="71017" y="359188"/>
                </a:lnTo>
                <a:lnTo>
                  <a:pt x="74613" y="359188"/>
                </a:lnTo>
                <a:lnTo>
                  <a:pt x="71017" y="359188"/>
                </a:lnTo>
                <a:lnTo>
                  <a:pt x="71017" y="355618"/>
                </a:lnTo>
                <a:lnTo>
                  <a:pt x="74613" y="355618"/>
                </a:lnTo>
                <a:lnTo>
                  <a:pt x="74613" y="353421"/>
                </a:lnTo>
                <a:lnTo>
                  <a:pt x="74613" y="355618"/>
                </a:lnTo>
                <a:lnTo>
                  <a:pt x="78508" y="355618"/>
                </a:lnTo>
                <a:lnTo>
                  <a:pt x="78508" y="349851"/>
                </a:lnTo>
                <a:lnTo>
                  <a:pt x="74613" y="349851"/>
                </a:lnTo>
                <a:lnTo>
                  <a:pt x="74613" y="346281"/>
                </a:lnTo>
                <a:lnTo>
                  <a:pt x="71017" y="346281"/>
                </a:lnTo>
                <a:lnTo>
                  <a:pt x="71017" y="349851"/>
                </a:lnTo>
                <a:lnTo>
                  <a:pt x="71017" y="346281"/>
                </a:lnTo>
                <a:lnTo>
                  <a:pt x="64724" y="346281"/>
                </a:lnTo>
                <a:lnTo>
                  <a:pt x="65923" y="346281"/>
                </a:lnTo>
                <a:lnTo>
                  <a:pt x="64724" y="341887"/>
                </a:lnTo>
                <a:lnTo>
                  <a:pt x="64724" y="331178"/>
                </a:lnTo>
                <a:lnTo>
                  <a:pt x="71017" y="331178"/>
                </a:lnTo>
                <a:lnTo>
                  <a:pt x="64724" y="331178"/>
                </a:lnTo>
                <a:lnTo>
                  <a:pt x="65923" y="328981"/>
                </a:lnTo>
                <a:lnTo>
                  <a:pt x="64724" y="328981"/>
                </a:lnTo>
                <a:lnTo>
                  <a:pt x="64724" y="331178"/>
                </a:lnTo>
                <a:lnTo>
                  <a:pt x="64724" y="325411"/>
                </a:lnTo>
                <a:lnTo>
                  <a:pt x="60829" y="325411"/>
                </a:lnTo>
                <a:lnTo>
                  <a:pt x="60829" y="322116"/>
                </a:lnTo>
                <a:lnTo>
                  <a:pt x="55735" y="322116"/>
                </a:lnTo>
                <a:lnTo>
                  <a:pt x="55735" y="318546"/>
                </a:lnTo>
                <a:lnTo>
                  <a:pt x="51839" y="318546"/>
                </a:lnTo>
                <a:lnTo>
                  <a:pt x="51839" y="325411"/>
                </a:lnTo>
                <a:lnTo>
                  <a:pt x="51839" y="322116"/>
                </a:lnTo>
                <a:lnTo>
                  <a:pt x="51839" y="325411"/>
                </a:lnTo>
                <a:lnTo>
                  <a:pt x="51839" y="322116"/>
                </a:lnTo>
                <a:lnTo>
                  <a:pt x="51839" y="325411"/>
                </a:lnTo>
                <a:lnTo>
                  <a:pt x="47944" y="325411"/>
                </a:lnTo>
                <a:lnTo>
                  <a:pt x="47944" y="318546"/>
                </a:lnTo>
                <a:lnTo>
                  <a:pt x="44348" y="318546"/>
                </a:lnTo>
                <a:lnTo>
                  <a:pt x="44348" y="310307"/>
                </a:lnTo>
                <a:lnTo>
                  <a:pt x="35358" y="310307"/>
                </a:lnTo>
                <a:lnTo>
                  <a:pt x="35358" y="307012"/>
                </a:lnTo>
                <a:lnTo>
                  <a:pt x="40452" y="307012"/>
                </a:lnTo>
                <a:lnTo>
                  <a:pt x="40452" y="303442"/>
                </a:lnTo>
                <a:lnTo>
                  <a:pt x="47944" y="303442"/>
                </a:lnTo>
                <a:lnTo>
                  <a:pt x="47944" y="290536"/>
                </a:lnTo>
                <a:lnTo>
                  <a:pt x="44348" y="290536"/>
                </a:lnTo>
                <a:lnTo>
                  <a:pt x="44348" y="287240"/>
                </a:lnTo>
                <a:lnTo>
                  <a:pt x="40452" y="287240"/>
                </a:lnTo>
                <a:lnTo>
                  <a:pt x="40452" y="282572"/>
                </a:lnTo>
                <a:lnTo>
                  <a:pt x="30264" y="282572"/>
                </a:lnTo>
                <a:lnTo>
                  <a:pt x="25170" y="287240"/>
                </a:lnTo>
                <a:lnTo>
                  <a:pt x="25170" y="290536"/>
                </a:lnTo>
                <a:lnTo>
                  <a:pt x="30264" y="290536"/>
                </a:lnTo>
                <a:lnTo>
                  <a:pt x="25170" y="290536"/>
                </a:lnTo>
                <a:lnTo>
                  <a:pt x="30264" y="290536"/>
                </a:lnTo>
                <a:lnTo>
                  <a:pt x="30264" y="294106"/>
                </a:lnTo>
                <a:lnTo>
                  <a:pt x="25170" y="294106"/>
                </a:lnTo>
                <a:lnTo>
                  <a:pt x="30264" y="294106"/>
                </a:lnTo>
                <a:lnTo>
                  <a:pt x="30264" y="300971"/>
                </a:lnTo>
                <a:lnTo>
                  <a:pt x="30264" y="297675"/>
                </a:lnTo>
                <a:lnTo>
                  <a:pt x="25170" y="297675"/>
                </a:lnTo>
                <a:lnTo>
                  <a:pt x="25170" y="294106"/>
                </a:lnTo>
                <a:lnTo>
                  <a:pt x="21574" y="294106"/>
                </a:lnTo>
                <a:lnTo>
                  <a:pt x="21574" y="290536"/>
                </a:lnTo>
                <a:lnTo>
                  <a:pt x="21574" y="294106"/>
                </a:lnTo>
                <a:lnTo>
                  <a:pt x="21574" y="290536"/>
                </a:lnTo>
                <a:lnTo>
                  <a:pt x="17679" y="290536"/>
                </a:lnTo>
                <a:lnTo>
                  <a:pt x="17679" y="287240"/>
                </a:lnTo>
                <a:lnTo>
                  <a:pt x="13783" y="287240"/>
                </a:lnTo>
                <a:lnTo>
                  <a:pt x="17679" y="287240"/>
                </a:lnTo>
                <a:lnTo>
                  <a:pt x="13783" y="287240"/>
                </a:lnTo>
                <a:lnTo>
                  <a:pt x="13783" y="279002"/>
                </a:lnTo>
                <a:lnTo>
                  <a:pt x="13783" y="282572"/>
                </a:lnTo>
                <a:lnTo>
                  <a:pt x="13783" y="279002"/>
                </a:lnTo>
                <a:lnTo>
                  <a:pt x="17679" y="279002"/>
                </a:lnTo>
                <a:lnTo>
                  <a:pt x="17679" y="282572"/>
                </a:lnTo>
                <a:lnTo>
                  <a:pt x="17679" y="279002"/>
                </a:lnTo>
                <a:lnTo>
                  <a:pt x="21574" y="279002"/>
                </a:lnTo>
                <a:lnTo>
                  <a:pt x="21574" y="282572"/>
                </a:lnTo>
                <a:lnTo>
                  <a:pt x="25170" y="282572"/>
                </a:lnTo>
                <a:lnTo>
                  <a:pt x="25170" y="279002"/>
                </a:lnTo>
                <a:lnTo>
                  <a:pt x="30264" y="277904"/>
                </a:lnTo>
                <a:lnTo>
                  <a:pt x="30264" y="273235"/>
                </a:lnTo>
                <a:lnTo>
                  <a:pt x="25170" y="269665"/>
                </a:lnTo>
                <a:lnTo>
                  <a:pt x="25170" y="266095"/>
                </a:lnTo>
                <a:lnTo>
                  <a:pt x="21574" y="262800"/>
                </a:lnTo>
                <a:lnTo>
                  <a:pt x="17679" y="259230"/>
                </a:lnTo>
                <a:lnTo>
                  <a:pt x="9888" y="259230"/>
                </a:lnTo>
                <a:lnTo>
                  <a:pt x="13783" y="259230"/>
                </a:lnTo>
                <a:lnTo>
                  <a:pt x="7491" y="259230"/>
                </a:lnTo>
                <a:lnTo>
                  <a:pt x="7491" y="246324"/>
                </a:lnTo>
                <a:lnTo>
                  <a:pt x="9888" y="246324"/>
                </a:lnTo>
                <a:lnTo>
                  <a:pt x="9888" y="241655"/>
                </a:lnTo>
                <a:lnTo>
                  <a:pt x="3595" y="241655"/>
                </a:lnTo>
                <a:lnTo>
                  <a:pt x="3595" y="238360"/>
                </a:lnTo>
                <a:lnTo>
                  <a:pt x="0" y="238360"/>
                </a:lnTo>
                <a:lnTo>
                  <a:pt x="3595" y="238360"/>
                </a:lnTo>
                <a:lnTo>
                  <a:pt x="3595" y="231220"/>
                </a:lnTo>
                <a:lnTo>
                  <a:pt x="13783" y="231220"/>
                </a:lnTo>
                <a:lnTo>
                  <a:pt x="13783" y="227925"/>
                </a:lnTo>
                <a:lnTo>
                  <a:pt x="17679" y="227925"/>
                </a:lnTo>
                <a:lnTo>
                  <a:pt x="17679" y="222158"/>
                </a:lnTo>
                <a:lnTo>
                  <a:pt x="21574" y="218588"/>
                </a:lnTo>
                <a:lnTo>
                  <a:pt x="21574" y="206780"/>
                </a:lnTo>
                <a:lnTo>
                  <a:pt x="17679" y="203485"/>
                </a:lnTo>
                <a:lnTo>
                  <a:pt x="21574" y="201013"/>
                </a:lnTo>
                <a:lnTo>
                  <a:pt x="21574" y="194148"/>
                </a:lnTo>
                <a:lnTo>
                  <a:pt x="25170" y="190552"/>
                </a:lnTo>
                <a:lnTo>
                  <a:pt x="25170" y="187283"/>
                </a:lnTo>
                <a:lnTo>
                  <a:pt x="30264" y="187283"/>
                </a:lnTo>
                <a:lnTo>
                  <a:pt x="30264" y="182615"/>
                </a:lnTo>
                <a:lnTo>
                  <a:pt x="34160" y="182615"/>
                </a:lnTo>
                <a:lnTo>
                  <a:pt x="34160" y="179045"/>
                </a:lnTo>
                <a:lnTo>
                  <a:pt x="35358" y="179045"/>
                </a:lnTo>
                <a:lnTo>
                  <a:pt x="35358" y="175475"/>
                </a:lnTo>
                <a:lnTo>
                  <a:pt x="51839" y="175475"/>
                </a:lnTo>
                <a:lnTo>
                  <a:pt x="51839" y="173278"/>
                </a:lnTo>
                <a:lnTo>
                  <a:pt x="60829" y="173278"/>
                </a:lnTo>
                <a:lnTo>
                  <a:pt x="64724" y="169708"/>
                </a:lnTo>
                <a:lnTo>
                  <a:pt x="65923" y="169708"/>
                </a:lnTo>
                <a:lnTo>
                  <a:pt x="65923" y="166138"/>
                </a:lnTo>
                <a:lnTo>
                  <a:pt x="74613" y="166138"/>
                </a:lnTo>
                <a:lnTo>
                  <a:pt x="74613" y="162843"/>
                </a:lnTo>
                <a:lnTo>
                  <a:pt x="74613" y="166138"/>
                </a:lnTo>
                <a:lnTo>
                  <a:pt x="74613" y="162843"/>
                </a:lnTo>
                <a:lnTo>
                  <a:pt x="78508" y="162843"/>
                </a:lnTo>
                <a:lnTo>
                  <a:pt x="78508" y="159273"/>
                </a:lnTo>
                <a:lnTo>
                  <a:pt x="85999" y="159273"/>
                </a:lnTo>
                <a:lnTo>
                  <a:pt x="85999" y="154604"/>
                </a:lnTo>
                <a:lnTo>
                  <a:pt x="100083" y="154604"/>
                </a:lnTo>
                <a:lnTo>
                  <a:pt x="100083" y="151035"/>
                </a:lnTo>
                <a:lnTo>
                  <a:pt x="109072" y="151035"/>
                </a:lnTo>
                <a:lnTo>
                  <a:pt x="112668" y="154631"/>
                </a:lnTo>
                <a:lnTo>
                  <a:pt x="112668" y="151035"/>
                </a:lnTo>
                <a:lnTo>
                  <a:pt x="116564" y="151035"/>
                </a:lnTo>
                <a:lnTo>
                  <a:pt x="116564" y="149936"/>
                </a:lnTo>
                <a:lnTo>
                  <a:pt x="122856" y="149936"/>
                </a:lnTo>
                <a:lnTo>
                  <a:pt x="122856" y="141698"/>
                </a:lnTo>
                <a:lnTo>
                  <a:pt x="126752" y="138403"/>
                </a:lnTo>
                <a:lnTo>
                  <a:pt x="122856" y="138403"/>
                </a:lnTo>
                <a:lnTo>
                  <a:pt x="122856" y="131263"/>
                </a:lnTo>
                <a:lnTo>
                  <a:pt x="119261" y="131263"/>
                </a:lnTo>
                <a:lnTo>
                  <a:pt x="119261" y="123299"/>
                </a:lnTo>
                <a:lnTo>
                  <a:pt x="122856" y="123299"/>
                </a:lnTo>
                <a:lnTo>
                  <a:pt x="122856" y="118631"/>
                </a:lnTo>
                <a:lnTo>
                  <a:pt x="130647" y="118631"/>
                </a:lnTo>
                <a:lnTo>
                  <a:pt x="130647" y="110393"/>
                </a:lnTo>
                <a:lnTo>
                  <a:pt x="135741" y="110393"/>
                </a:lnTo>
                <a:lnTo>
                  <a:pt x="135741" y="103527"/>
                </a:lnTo>
                <a:lnTo>
                  <a:pt x="139337" y="103527"/>
                </a:lnTo>
                <a:lnTo>
                  <a:pt x="139337" y="90621"/>
                </a:lnTo>
                <a:lnTo>
                  <a:pt x="143233" y="90621"/>
                </a:lnTo>
                <a:lnTo>
                  <a:pt x="143233" y="85952"/>
                </a:lnTo>
                <a:lnTo>
                  <a:pt x="139337" y="85952"/>
                </a:lnTo>
                <a:lnTo>
                  <a:pt x="139337" y="82657"/>
                </a:lnTo>
                <a:lnTo>
                  <a:pt x="143233" y="82657"/>
                </a:lnTo>
                <a:lnTo>
                  <a:pt x="139337" y="82657"/>
                </a:lnTo>
                <a:lnTo>
                  <a:pt x="139337" y="79087"/>
                </a:lnTo>
                <a:lnTo>
                  <a:pt x="147128" y="79087"/>
                </a:lnTo>
                <a:lnTo>
                  <a:pt x="147128" y="73320"/>
                </a:lnTo>
                <a:lnTo>
                  <a:pt x="149525" y="73320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57" name="Google Shape;1526;p24"/>
          <p:cNvSpPr>
            <a:extLst>
              <a:ext uri="smNativeData">
                <pr:smNativeData xmlns:pr="smNativeData" xmlns:p14="http://schemas.microsoft.com/office/powerpoint/2010/main" xmlns="" val="SMDATA_13_vnWXZBMAAAAlAAAACwAAAA0AAAAAbAAAADYAAABsAAAANg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EoM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AbMQAAMBgAAFo0AABqHAAAEAAAACYAAAAIAAAA//////////8="/>
              </a:ext>
            </a:extLst>
          </p:cNvSpPr>
          <p:nvPr/>
        </p:nvSpPr>
        <p:spPr>
          <a:xfrm>
            <a:off x="7982585" y="3931920"/>
            <a:ext cx="527685" cy="687070"/>
          </a:xfrm>
          <a:custGeom>
            <a:avLst/>
            <a:gdLst/>
            <a:ahLst/>
            <a:cxnLst/>
            <a:rect l="0" t="0" r="527685" b="687070"/>
            <a:pathLst>
              <a:path w="527685" h="687070">
                <a:moveTo>
                  <a:pt x="149525" y="73320"/>
                </a:moveTo>
                <a:lnTo>
                  <a:pt x="147128" y="73320"/>
                </a:lnTo>
                <a:lnTo>
                  <a:pt x="147128" y="66181"/>
                </a:lnTo>
                <a:lnTo>
                  <a:pt x="149525" y="66181"/>
                </a:lnTo>
                <a:lnTo>
                  <a:pt x="149525" y="62885"/>
                </a:lnTo>
                <a:lnTo>
                  <a:pt x="153421" y="62885"/>
                </a:lnTo>
                <a:lnTo>
                  <a:pt x="153421" y="59315"/>
                </a:lnTo>
                <a:lnTo>
                  <a:pt x="160912" y="59315"/>
                </a:lnTo>
                <a:lnTo>
                  <a:pt x="160912" y="54647"/>
                </a:lnTo>
                <a:lnTo>
                  <a:pt x="164807" y="54647"/>
                </a:lnTo>
                <a:lnTo>
                  <a:pt x="164807" y="51077"/>
                </a:lnTo>
                <a:lnTo>
                  <a:pt x="169901" y="51077"/>
                </a:lnTo>
                <a:lnTo>
                  <a:pt x="169901" y="47782"/>
                </a:lnTo>
                <a:lnTo>
                  <a:pt x="173797" y="47782"/>
                </a:lnTo>
                <a:lnTo>
                  <a:pt x="173797" y="45310"/>
                </a:lnTo>
                <a:lnTo>
                  <a:pt x="174996" y="45310"/>
                </a:lnTo>
                <a:lnTo>
                  <a:pt x="174996" y="41740"/>
                </a:lnTo>
                <a:lnTo>
                  <a:pt x="191476" y="41740"/>
                </a:lnTo>
                <a:lnTo>
                  <a:pt x="191476" y="38445"/>
                </a:lnTo>
                <a:lnTo>
                  <a:pt x="195372" y="38445"/>
                </a:lnTo>
                <a:lnTo>
                  <a:pt x="195372" y="31305"/>
                </a:lnTo>
                <a:lnTo>
                  <a:pt x="200466" y="26637"/>
                </a:lnTo>
                <a:lnTo>
                  <a:pt x="200466" y="21969"/>
                </a:lnTo>
                <a:lnTo>
                  <a:pt x="204062" y="18673"/>
                </a:lnTo>
                <a:lnTo>
                  <a:pt x="204062" y="6865"/>
                </a:lnTo>
                <a:lnTo>
                  <a:pt x="205260" y="6865"/>
                </a:lnTo>
                <a:lnTo>
                  <a:pt x="205260" y="3570"/>
                </a:lnTo>
                <a:lnTo>
                  <a:pt x="214250" y="3570"/>
                </a:lnTo>
                <a:lnTo>
                  <a:pt x="218145" y="6865"/>
                </a:lnTo>
                <a:lnTo>
                  <a:pt x="221741" y="6865"/>
                </a:lnTo>
                <a:lnTo>
                  <a:pt x="221741" y="10435"/>
                </a:lnTo>
                <a:lnTo>
                  <a:pt x="225637" y="10435"/>
                </a:lnTo>
                <a:lnTo>
                  <a:pt x="225637" y="6865"/>
                </a:lnTo>
                <a:lnTo>
                  <a:pt x="229532" y="3570"/>
                </a:lnTo>
                <a:lnTo>
                  <a:pt x="229532" y="6865"/>
                </a:lnTo>
                <a:lnTo>
                  <a:pt x="256201" y="6865"/>
                </a:lnTo>
                <a:lnTo>
                  <a:pt x="256201" y="3570"/>
                </a:lnTo>
                <a:lnTo>
                  <a:pt x="269985" y="3570"/>
                </a:lnTo>
                <a:lnTo>
                  <a:pt x="269985" y="0"/>
                </a:lnTo>
                <a:lnTo>
                  <a:pt x="275079" y="0"/>
                </a:lnTo>
                <a:lnTo>
                  <a:pt x="275079" y="3570"/>
                </a:lnTo>
                <a:lnTo>
                  <a:pt x="278974" y="3570"/>
                </a:lnTo>
                <a:lnTo>
                  <a:pt x="278974" y="6865"/>
                </a:lnTo>
                <a:lnTo>
                  <a:pt x="282870" y="6865"/>
                </a:lnTo>
                <a:lnTo>
                  <a:pt x="282870" y="10435"/>
                </a:lnTo>
                <a:lnTo>
                  <a:pt x="278974" y="10435"/>
                </a:lnTo>
                <a:lnTo>
                  <a:pt x="278974" y="14005"/>
                </a:lnTo>
                <a:lnTo>
                  <a:pt x="275079" y="14005"/>
                </a:lnTo>
                <a:lnTo>
                  <a:pt x="278974" y="14005"/>
                </a:lnTo>
                <a:lnTo>
                  <a:pt x="278974" y="18673"/>
                </a:lnTo>
                <a:lnTo>
                  <a:pt x="282870" y="18673"/>
                </a:lnTo>
                <a:lnTo>
                  <a:pt x="282870" y="21969"/>
                </a:lnTo>
                <a:lnTo>
                  <a:pt x="286466" y="21969"/>
                </a:lnTo>
                <a:lnTo>
                  <a:pt x="286466" y="26637"/>
                </a:lnTo>
                <a:lnTo>
                  <a:pt x="293058" y="26637"/>
                </a:lnTo>
                <a:lnTo>
                  <a:pt x="293058" y="31305"/>
                </a:lnTo>
                <a:lnTo>
                  <a:pt x="296654" y="34901"/>
                </a:lnTo>
                <a:lnTo>
                  <a:pt x="296654" y="38445"/>
                </a:lnTo>
                <a:lnTo>
                  <a:pt x="293058" y="38445"/>
                </a:lnTo>
                <a:lnTo>
                  <a:pt x="293058" y="45310"/>
                </a:lnTo>
                <a:lnTo>
                  <a:pt x="296654" y="47782"/>
                </a:lnTo>
                <a:lnTo>
                  <a:pt x="304445" y="47782"/>
                </a:lnTo>
                <a:lnTo>
                  <a:pt x="309539" y="51077"/>
                </a:lnTo>
                <a:lnTo>
                  <a:pt x="304445" y="51077"/>
                </a:lnTo>
                <a:lnTo>
                  <a:pt x="304445" y="54647"/>
                </a:lnTo>
                <a:lnTo>
                  <a:pt x="313135" y="54647"/>
                </a:lnTo>
                <a:lnTo>
                  <a:pt x="313135" y="59315"/>
                </a:lnTo>
                <a:lnTo>
                  <a:pt x="314633" y="59315"/>
                </a:lnTo>
                <a:lnTo>
                  <a:pt x="314633" y="62885"/>
                </a:lnTo>
                <a:lnTo>
                  <a:pt x="319427" y="62885"/>
                </a:lnTo>
                <a:lnTo>
                  <a:pt x="319427" y="69751"/>
                </a:lnTo>
                <a:lnTo>
                  <a:pt x="323323" y="69751"/>
                </a:lnTo>
                <a:lnTo>
                  <a:pt x="323323" y="73320"/>
                </a:lnTo>
                <a:lnTo>
                  <a:pt x="327218" y="73320"/>
                </a:lnTo>
                <a:lnTo>
                  <a:pt x="327218" y="75517"/>
                </a:lnTo>
                <a:lnTo>
                  <a:pt x="323323" y="75517"/>
                </a:lnTo>
                <a:lnTo>
                  <a:pt x="327218" y="75517"/>
                </a:lnTo>
                <a:lnTo>
                  <a:pt x="327218" y="82657"/>
                </a:lnTo>
                <a:lnTo>
                  <a:pt x="331114" y="82657"/>
                </a:lnTo>
                <a:lnTo>
                  <a:pt x="331114" y="94191"/>
                </a:lnTo>
                <a:lnTo>
                  <a:pt x="334709" y="94191"/>
                </a:lnTo>
                <a:lnTo>
                  <a:pt x="334709" y="97761"/>
                </a:lnTo>
                <a:lnTo>
                  <a:pt x="339803" y="97761"/>
                </a:lnTo>
                <a:lnTo>
                  <a:pt x="339803" y="99957"/>
                </a:lnTo>
                <a:lnTo>
                  <a:pt x="341002" y="99957"/>
                </a:lnTo>
                <a:lnTo>
                  <a:pt x="341002" y="110393"/>
                </a:lnTo>
                <a:lnTo>
                  <a:pt x="349992" y="110393"/>
                </a:lnTo>
                <a:lnTo>
                  <a:pt x="349992" y="113962"/>
                </a:lnTo>
                <a:lnTo>
                  <a:pt x="353887" y="113962"/>
                </a:lnTo>
                <a:lnTo>
                  <a:pt x="353887" y="118631"/>
                </a:lnTo>
                <a:lnTo>
                  <a:pt x="357483" y="118631"/>
                </a:lnTo>
                <a:lnTo>
                  <a:pt x="357483" y="121926"/>
                </a:lnTo>
                <a:lnTo>
                  <a:pt x="365274" y="121926"/>
                </a:lnTo>
                <a:lnTo>
                  <a:pt x="365274" y="127967"/>
                </a:lnTo>
                <a:lnTo>
                  <a:pt x="369169" y="127967"/>
                </a:lnTo>
                <a:lnTo>
                  <a:pt x="369169" y="134833"/>
                </a:lnTo>
                <a:lnTo>
                  <a:pt x="371566" y="134833"/>
                </a:lnTo>
                <a:lnTo>
                  <a:pt x="371566" y="145268"/>
                </a:lnTo>
                <a:lnTo>
                  <a:pt x="369169" y="145268"/>
                </a:lnTo>
                <a:lnTo>
                  <a:pt x="371566" y="145268"/>
                </a:lnTo>
                <a:lnTo>
                  <a:pt x="369169" y="145268"/>
                </a:lnTo>
                <a:lnTo>
                  <a:pt x="371566" y="145268"/>
                </a:lnTo>
                <a:lnTo>
                  <a:pt x="371566" y="149936"/>
                </a:lnTo>
                <a:lnTo>
                  <a:pt x="379058" y="149936"/>
                </a:lnTo>
                <a:lnTo>
                  <a:pt x="379058" y="159273"/>
                </a:lnTo>
                <a:lnTo>
                  <a:pt x="384152" y="159273"/>
                </a:lnTo>
                <a:lnTo>
                  <a:pt x="384152" y="173278"/>
                </a:lnTo>
                <a:lnTo>
                  <a:pt x="388047" y="173278"/>
                </a:lnTo>
                <a:lnTo>
                  <a:pt x="388047" y="175475"/>
                </a:lnTo>
                <a:lnTo>
                  <a:pt x="391943" y="175475"/>
                </a:lnTo>
                <a:lnTo>
                  <a:pt x="391943" y="179045"/>
                </a:lnTo>
                <a:lnTo>
                  <a:pt x="388047" y="179045"/>
                </a:lnTo>
                <a:lnTo>
                  <a:pt x="391943" y="179045"/>
                </a:lnTo>
                <a:lnTo>
                  <a:pt x="391943" y="182615"/>
                </a:lnTo>
                <a:lnTo>
                  <a:pt x="395539" y="182615"/>
                </a:lnTo>
                <a:lnTo>
                  <a:pt x="395539" y="190578"/>
                </a:lnTo>
                <a:lnTo>
                  <a:pt x="398235" y="190578"/>
                </a:lnTo>
                <a:lnTo>
                  <a:pt x="398235" y="194148"/>
                </a:lnTo>
                <a:lnTo>
                  <a:pt x="402131" y="194148"/>
                </a:lnTo>
                <a:lnTo>
                  <a:pt x="402131" y="201013"/>
                </a:lnTo>
                <a:lnTo>
                  <a:pt x="405727" y="201013"/>
                </a:lnTo>
                <a:lnTo>
                  <a:pt x="405727" y="203485"/>
                </a:lnTo>
                <a:lnTo>
                  <a:pt x="402131" y="203485"/>
                </a:lnTo>
                <a:lnTo>
                  <a:pt x="405727" y="203485"/>
                </a:lnTo>
                <a:lnTo>
                  <a:pt x="402131" y="206780"/>
                </a:lnTo>
                <a:lnTo>
                  <a:pt x="405727" y="206780"/>
                </a:lnTo>
                <a:lnTo>
                  <a:pt x="405727" y="210350"/>
                </a:lnTo>
                <a:lnTo>
                  <a:pt x="409622" y="213920"/>
                </a:lnTo>
                <a:lnTo>
                  <a:pt x="409622" y="210350"/>
                </a:lnTo>
                <a:lnTo>
                  <a:pt x="409622" y="213920"/>
                </a:lnTo>
                <a:lnTo>
                  <a:pt x="414716" y="213920"/>
                </a:lnTo>
                <a:lnTo>
                  <a:pt x="414716" y="222158"/>
                </a:lnTo>
                <a:lnTo>
                  <a:pt x="418612" y="222158"/>
                </a:lnTo>
                <a:lnTo>
                  <a:pt x="418612" y="225453"/>
                </a:lnTo>
                <a:lnTo>
                  <a:pt x="422207" y="225453"/>
                </a:lnTo>
                <a:lnTo>
                  <a:pt x="422207" y="231220"/>
                </a:lnTo>
                <a:lnTo>
                  <a:pt x="428800" y="231220"/>
                </a:lnTo>
                <a:lnTo>
                  <a:pt x="428800" y="234790"/>
                </a:lnTo>
                <a:lnTo>
                  <a:pt x="440186" y="234790"/>
                </a:lnTo>
                <a:lnTo>
                  <a:pt x="440186" y="238360"/>
                </a:lnTo>
                <a:lnTo>
                  <a:pt x="443782" y="238360"/>
                </a:lnTo>
                <a:lnTo>
                  <a:pt x="440186" y="238360"/>
                </a:lnTo>
                <a:lnTo>
                  <a:pt x="440186" y="241930"/>
                </a:lnTo>
                <a:lnTo>
                  <a:pt x="448876" y="241930"/>
                </a:lnTo>
                <a:lnTo>
                  <a:pt x="448876" y="246324"/>
                </a:lnTo>
                <a:lnTo>
                  <a:pt x="452772" y="246324"/>
                </a:lnTo>
                <a:lnTo>
                  <a:pt x="452772" y="249894"/>
                </a:lnTo>
                <a:lnTo>
                  <a:pt x="453970" y="249894"/>
                </a:lnTo>
                <a:lnTo>
                  <a:pt x="453970" y="250992"/>
                </a:lnTo>
                <a:lnTo>
                  <a:pt x="462960" y="250992"/>
                </a:lnTo>
                <a:lnTo>
                  <a:pt x="462960" y="255660"/>
                </a:lnTo>
                <a:lnTo>
                  <a:pt x="462960" y="250992"/>
                </a:lnTo>
                <a:lnTo>
                  <a:pt x="462960" y="255660"/>
                </a:lnTo>
                <a:lnTo>
                  <a:pt x="474347" y="255660"/>
                </a:lnTo>
                <a:lnTo>
                  <a:pt x="474347" y="259230"/>
                </a:lnTo>
                <a:lnTo>
                  <a:pt x="479441" y="259230"/>
                </a:lnTo>
                <a:lnTo>
                  <a:pt x="479441" y="262800"/>
                </a:lnTo>
                <a:lnTo>
                  <a:pt x="484535" y="262800"/>
                </a:lnTo>
                <a:lnTo>
                  <a:pt x="484535" y="266095"/>
                </a:lnTo>
                <a:lnTo>
                  <a:pt x="497120" y="266095"/>
                </a:lnTo>
                <a:lnTo>
                  <a:pt x="497120" y="269665"/>
                </a:lnTo>
                <a:lnTo>
                  <a:pt x="508507" y="269665"/>
                </a:lnTo>
                <a:lnTo>
                  <a:pt x="508507" y="273235"/>
                </a:lnTo>
                <a:lnTo>
                  <a:pt x="511204" y="273235"/>
                </a:lnTo>
                <a:lnTo>
                  <a:pt x="511204" y="277904"/>
                </a:lnTo>
                <a:lnTo>
                  <a:pt x="514800" y="277904"/>
                </a:lnTo>
                <a:lnTo>
                  <a:pt x="514800" y="282572"/>
                </a:lnTo>
                <a:lnTo>
                  <a:pt x="518695" y="282572"/>
                </a:lnTo>
                <a:lnTo>
                  <a:pt x="518695" y="287240"/>
                </a:lnTo>
                <a:lnTo>
                  <a:pt x="523789" y="287240"/>
                </a:lnTo>
                <a:lnTo>
                  <a:pt x="523789" y="294106"/>
                </a:lnTo>
                <a:lnTo>
                  <a:pt x="527685" y="294106"/>
                </a:lnTo>
                <a:lnTo>
                  <a:pt x="527685" y="297675"/>
                </a:lnTo>
                <a:lnTo>
                  <a:pt x="523789" y="297675"/>
                </a:lnTo>
                <a:lnTo>
                  <a:pt x="523789" y="300971"/>
                </a:lnTo>
                <a:lnTo>
                  <a:pt x="527685" y="300971"/>
                </a:lnTo>
                <a:lnTo>
                  <a:pt x="523789" y="300971"/>
                </a:lnTo>
                <a:lnTo>
                  <a:pt x="523789" y="310307"/>
                </a:lnTo>
                <a:lnTo>
                  <a:pt x="518695" y="310307"/>
                </a:lnTo>
                <a:lnTo>
                  <a:pt x="523789" y="310307"/>
                </a:lnTo>
                <a:lnTo>
                  <a:pt x="518695" y="314976"/>
                </a:lnTo>
                <a:lnTo>
                  <a:pt x="523789" y="314976"/>
                </a:lnTo>
                <a:lnTo>
                  <a:pt x="523789" y="322116"/>
                </a:lnTo>
                <a:lnTo>
                  <a:pt x="518695" y="322116"/>
                </a:lnTo>
                <a:lnTo>
                  <a:pt x="518695" y="328981"/>
                </a:lnTo>
                <a:lnTo>
                  <a:pt x="511204" y="328981"/>
                </a:lnTo>
                <a:lnTo>
                  <a:pt x="511204" y="322116"/>
                </a:lnTo>
                <a:lnTo>
                  <a:pt x="504911" y="322116"/>
                </a:lnTo>
                <a:lnTo>
                  <a:pt x="504911" y="318546"/>
                </a:lnTo>
                <a:lnTo>
                  <a:pt x="501016" y="318546"/>
                </a:lnTo>
                <a:lnTo>
                  <a:pt x="501016" y="310307"/>
                </a:lnTo>
                <a:lnTo>
                  <a:pt x="497120" y="310307"/>
                </a:lnTo>
                <a:lnTo>
                  <a:pt x="497120" y="303442"/>
                </a:lnTo>
                <a:lnTo>
                  <a:pt x="493225" y="303442"/>
                </a:lnTo>
                <a:lnTo>
                  <a:pt x="493225" y="307012"/>
                </a:lnTo>
                <a:lnTo>
                  <a:pt x="489629" y="307012"/>
                </a:lnTo>
                <a:lnTo>
                  <a:pt x="493225" y="307012"/>
                </a:lnTo>
                <a:lnTo>
                  <a:pt x="489629" y="307012"/>
                </a:lnTo>
                <a:lnTo>
                  <a:pt x="489629" y="310307"/>
                </a:lnTo>
                <a:lnTo>
                  <a:pt x="484535" y="310307"/>
                </a:lnTo>
                <a:lnTo>
                  <a:pt x="484535" y="314976"/>
                </a:lnTo>
                <a:lnTo>
                  <a:pt x="489629" y="314976"/>
                </a:lnTo>
                <a:lnTo>
                  <a:pt x="484535" y="314976"/>
                </a:lnTo>
                <a:lnTo>
                  <a:pt x="484535" y="318546"/>
                </a:lnTo>
                <a:lnTo>
                  <a:pt x="480639" y="318546"/>
                </a:lnTo>
                <a:lnTo>
                  <a:pt x="480639" y="322116"/>
                </a:lnTo>
                <a:lnTo>
                  <a:pt x="479441" y="325411"/>
                </a:lnTo>
                <a:lnTo>
                  <a:pt x="479441" y="328981"/>
                </a:lnTo>
                <a:lnTo>
                  <a:pt x="474347" y="328981"/>
                </a:lnTo>
                <a:lnTo>
                  <a:pt x="474347" y="334748"/>
                </a:lnTo>
                <a:lnTo>
                  <a:pt x="470451" y="334748"/>
                </a:lnTo>
                <a:lnTo>
                  <a:pt x="470451" y="349851"/>
                </a:lnTo>
                <a:lnTo>
                  <a:pt x="466855" y="349851"/>
                </a:lnTo>
                <a:lnTo>
                  <a:pt x="466855" y="353421"/>
                </a:lnTo>
                <a:lnTo>
                  <a:pt x="462960" y="353421"/>
                </a:lnTo>
                <a:lnTo>
                  <a:pt x="462960" y="355618"/>
                </a:lnTo>
                <a:lnTo>
                  <a:pt x="466855" y="355618"/>
                </a:lnTo>
                <a:lnTo>
                  <a:pt x="466855" y="359188"/>
                </a:lnTo>
                <a:lnTo>
                  <a:pt x="470451" y="362784"/>
                </a:lnTo>
                <a:lnTo>
                  <a:pt x="466855" y="362784"/>
                </a:lnTo>
                <a:lnTo>
                  <a:pt x="466855" y="366053"/>
                </a:lnTo>
                <a:lnTo>
                  <a:pt x="470451" y="366053"/>
                </a:lnTo>
                <a:lnTo>
                  <a:pt x="470451" y="369623"/>
                </a:lnTo>
                <a:lnTo>
                  <a:pt x="466855" y="369623"/>
                </a:lnTo>
                <a:lnTo>
                  <a:pt x="466855" y="374291"/>
                </a:lnTo>
                <a:lnTo>
                  <a:pt x="462960" y="374291"/>
                </a:lnTo>
                <a:lnTo>
                  <a:pt x="466855" y="374291"/>
                </a:lnTo>
                <a:lnTo>
                  <a:pt x="462960" y="374291"/>
                </a:lnTo>
                <a:lnTo>
                  <a:pt x="462960" y="377861"/>
                </a:lnTo>
                <a:lnTo>
                  <a:pt x="459064" y="377861"/>
                </a:lnTo>
                <a:lnTo>
                  <a:pt x="459064" y="378959"/>
                </a:lnTo>
                <a:lnTo>
                  <a:pt x="459064" y="377861"/>
                </a:lnTo>
                <a:lnTo>
                  <a:pt x="459064" y="378959"/>
                </a:lnTo>
                <a:lnTo>
                  <a:pt x="453970" y="378959"/>
                </a:lnTo>
                <a:lnTo>
                  <a:pt x="453970" y="387198"/>
                </a:lnTo>
                <a:lnTo>
                  <a:pt x="452772" y="387198"/>
                </a:lnTo>
                <a:lnTo>
                  <a:pt x="452772" y="390493"/>
                </a:lnTo>
                <a:lnTo>
                  <a:pt x="443782" y="390493"/>
                </a:lnTo>
                <a:lnTo>
                  <a:pt x="443782" y="394063"/>
                </a:lnTo>
                <a:lnTo>
                  <a:pt x="440186" y="394063"/>
                </a:lnTo>
                <a:lnTo>
                  <a:pt x="440186" y="405596"/>
                </a:lnTo>
                <a:lnTo>
                  <a:pt x="443782" y="406970"/>
                </a:lnTo>
                <a:lnTo>
                  <a:pt x="443782" y="410265"/>
                </a:lnTo>
                <a:lnTo>
                  <a:pt x="448876" y="414933"/>
                </a:lnTo>
                <a:lnTo>
                  <a:pt x="443782" y="414933"/>
                </a:lnTo>
                <a:lnTo>
                  <a:pt x="448876" y="414933"/>
                </a:lnTo>
                <a:lnTo>
                  <a:pt x="448876" y="418503"/>
                </a:lnTo>
                <a:lnTo>
                  <a:pt x="452772" y="418503"/>
                </a:lnTo>
                <a:lnTo>
                  <a:pt x="452772" y="422073"/>
                </a:lnTo>
                <a:lnTo>
                  <a:pt x="453970" y="422073"/>
                </a:lnTo>
                <a:lnTo>
                  <a:pt x="453970" y="425368"/>
                </a:lnTo>
                <a:lnTo>
                  <a:pt x="459064" y="425368"/>
                </a:lnTo>
                <a:lnTo>
                  <a:pt x="459064" y="428938"/>
                </a:lnTo>
                <a:lnTo>
                  <a:pt x="459064" y="414933"/>
                </a:lnTo>
                <a:lnTo>
                  <a:pt x="470451" y="414933"/>
                </a:lnTo>
                <a:lnTo>
                  <a:pt x="470451" y="422073"/>
                </a:lnTo>
                <a:lnTo>
                  <a:pt x="474347" y="422073"/>
                </a:lnTo>
                <a:lnTo>
                  <a:pt x="474347" y="425368"/>
                </a:lnTo>
                <a:lnTo>
                  <a:pt x="479441" y="425368"/>
                </a:lnTo>
                <a:lnTo>
                  <a:pt x="479441" y="438275"/>
                </a:lnTo>
                <a:lnTo>
                  <a:pt x="480639" y="441845"/>
                </a:lnTo>
                <a:lnTo>
                  <a:pt x="484535" y="446513"/>
                </a:lnTo>
                <a:lnTo>
                  <a:pt x="484535" y="453378"/>
                </a:lnTo>
                <a:lnTo>
                  <a:pt x="489629" y="453378"/>
                </a:lnTo>
                <a:lnTo>
                  <a:pt x="489629" y="459145"/>
                </a:lnTo>
                <a:lnTo>
                  <a:pt x="493225" y="459145"/>
                </a:lnTo>
                <a:lnTo>
                  <a:pt x="493225" y="466285"/>
                </a:lnTo>
                <a:lnTo>
                  <a:pt x="497120" y="466285"/>
                </a:lnTo>
                <a:lnTo>
                  <a:pt x="493225" y="469580"/>
                </a:lnTo>
                <a:lnTo>
                  <a:pt x="497120" y="469580"/>
                </a:lnTo>
                <a:lnTo>
                  <a:pt x="497120" y="474249"/>
                </a:lnTo>
                <a:lnTo>
                  <a:pt x="501016" y="474249"/>
                </a:lnTo>
                <a:lnTo>
                  <a:pt x="501016" y="477818"/>
                </a:lnTo>
                <a:lnTo>
                  <a:pt x="504911" y="477818"/>
                </a:lnTo>
                <a:lnTo>
                  <a:pt x="504911" y="481388"/>
                </a:lnTo>
                <a:lnTo>
                  <a:pt x="501016" y="481388"/>
                </a:lnTo>
                <a:lnTo>
                  <a:pt x="501016" y="494020"/>
                </a:lnTo>
                <a:lnTo>
                  <a:pt x="504911" y="494020"/>
                </a:lnTo>
                <a:lnTo>
                  <a:pt x="504911" y="506927"/>
                </a:lnTo>
                <a:lnTo>
                  <a:pt x="497120" y="506927"/>
                </a:lnTo>
                <a:lnTo>
                  <a:pt x="493225" y="510222"/>
                </a:lnTo>
                <a:lnTo>
                  <a:pt x="489629" y="506927"/>
                </a:lnTo>
                <a:lnTo>
                  <a:pt x="489629" y="510222"/>
                </a:lnTo>
                <a:lnTo>
                  <a:pt x="484535" y="510222"/>
                </a:lnTo>
                <a:lnTo>
                  <a:pt x="484535" y="514891"/>
                </a:lnTo>
                <a:lnTo>
                  <a:pt x="479441" y="514891"/>
                </a:lnTo>
                <a:lnTo>
                  <a:pt x="479441" y="518460"/>
                </a:lnTo>
                <a:lnTo>
                  <a:pt x="474347" y="518460"/>
                </a:lnTo>
                <a:lnTo>
                  <a:pt x="479441" y="518460"/>
                </a:lnTo>
                <a:lnTo>
                  <a:pt x="479441" y="542901"/>
                </a:lnTo>
                <a:lnTo>
                  <a:pt x="474347" y="542901"/>
                </a:lnTo>
                <a:lnTo>
                  <a:pt x="479441" y="546471"/>
                </a:lnTo>
                <a:lnTo>
                  <a:pt x="479441" y="556906"/>
                </a:lnTo>
                <a:lnTo>
                  <a:pt x="470451" y="556906"/>
                </a:lnTo>
                <a:lnTo>
                  <a:pt x="470451" y="559103"/>
                </a:lnTo>
                <a:lnTo>
                  <a:pt x="466855" y="559103"/>
                </a:lnTo>
                <a:lnTo>
                  <a:pt x="466855" y="562672"/>
                </a:lnTo>
                <a:lnTo>
                  <a:pt x="453970" y="562672"/>
                </a:lnTo>
                <a:lnTo>
                  <a:pt x="453970" y="559103"/>
                </a:lnTo>
                <a:lnTo>
                  <a:pt x="452772" y="559103"/>
                </a:lnTo>
                <a:lnTo>
                  <a:pt x="452772" y="566242"/>
                </a:lnTo>
                <a:lnTo>
                  <a:pt x="448876" y="566242"/>
                </a:lnTo>
                <a:lnTo>
                  <a:pt x="448876" y="569538"/>
                </a:lnTo>
                <a:lnTo>
                  <a:pt x="443782" y="569538"/>
                </a:lnTo>
                <a:lnTo>
                  <a:pt x="443782" y="574206"/>
                </a:lnTo>
                <a:lnTo>
                  <a:pt x="432396" y="574206"/>
                </a:lnTo>
                <a:lnTo>
                  <a:pt x="432396" y="577776"/>
                </a:lnTo>
                <a:lnTo>
                  <a:pt x="428800" y="577776"/>
                </a:lnTo>
                <a:lnTo>
                  <a:pt x="428800" y="583543"/>
                </a:lnTo>
                <a:lnTo>
                  <a:pt x="423706" y="583543"/>
                </a:lnTo>
                <a:lnTo>
                  <a:pt x="423706" y="587113"/>
                </a:lnTo>
                <a:lnTo>
                  <a:pt x="422207" y="590682"/>
                </a:lnTo>
                <a:lnTo>
                  <a:pt x="418612" y="593978"/>
                </a:lnTo>
                <a:lnTo>
                  <a:pt x="414716" y="593978"/>
                </a:lnTo>
                <a:lnTo>
                  <a:pt x="414716" y="602216"/>
                </a:lnTo>
                <a:lnTo>
                  <a:pt x="409622" y="602216"/>
                </a:lnTo>
                <a:lnTo>
                  <a:pt x="405727" y="605786"/>
                </a:lnTo>
                <a:lnTo>
                  <a:pt x="405727" y="621988"/>
                </a:lnTo>
                <a:lnTo>
                  <a:pt x="402131" y="621988"/>
                </a:lnTo>
                <a:lnTo>
                  <a:pt x="402131" y="625558"/>
                </a:lnTo>
                <a:lnTo>
                  <a:pt x="398235" y="625558"/>
                </a:lnTo>
                <a:lnTo>
                  <a:pt x="398235" y="628853"/>
                </a:lnTo>
                <a:lnTo>
                  <a:pt x="398235" y="625558"/>
                </a:lnTo>
                <a:lnTo>
                  <a:pt x="398235" y="628853"/>
                </a:lnTo>
                <a:lnTo>
                  <a:pt x="395539" y="625558"/>
                </a:lnTo>
                <a:lnTo>
                  <a:pt x="379058" y="625558"/>
                </a:lnTo>
                <a:lnTo>
                  <a:pt x="379058" y="628853"/>
                </a:lnTo>
                <a:lnTo>
                  <a:pt x="371566" y="628853"/>
                </a:lnTo>
                <a:lnTo>
                  <a:pt x="369169" y="633521"/>
                </a:lnTo>
                <a:lnTo>
                  <a:pt x="369169" y="634620"/>
                </a:lnTo>
                <a:lnTo>
                  <a:pt x="365274" y="634620"/>
                </a:lnTo>
                <a:lnTo>
                  <a:pt x="365274" y="638190"/>
                </a:lnTo>
                <a:lnTo>
                  <a:pt x="361378" y="638190"/>
                </a:lnTo>
                <a:lnTo>
                  <a:pt x="357483" y="642858"/>
                </a:lnTo>
                <a:lnTo>
                  <a:pt x="357483" y="646428"/>
                </a:lnTo>
                <a:lnTo>
                  <a:pt x="353887" y="646428"/>
                </a:lnTo>
                <a:lnTo>
                  <a:pt x="353887" y="649723"/>
                </a:lnTo>
                <a:lnTo>
                  <a:pt x="349992" y="649723"/>
                </a:lnTo>
                <a:lnTo>
                  <a:pt x="349992" y="653293"/>
                </a:lnTo>
                <a:lnTo>
                  <a:pt x="344898" y="653293"/>
                </a:lnTo>
                <a:lnTo>
                  <a:pt x="344898" y="662630"/>
                </a:lnTo>
                <a:lnTo>
                  <a:pt x="349992" y="662630"/>
                </a:lnTo>
                <a:lnTo>
                  <a:pt x="349992" y="666200"/>
                </a:lnTo>
                <a:lnTo>
                  <a:pt x="344898" y="666200"/>
                </a:lnTo>
                <a:lnTo>
                  <a:pt x="344898" y="670868"/>
                </a:lnTo>
                <a:lnTo>
                  <a:pt x="331114" y="670868"/>
                </a:lnTo>
                <a:lnTo>
                  <a:pt x="331114" y="674163"/>
                </a:lnTo>
                <a:lnTo>
                  <a:pt x="323323" y="674163"/>
                </a:lnTo>
                <a:lnTo>
                  <a:pt x="323323" y="677733"/>
                </a:lnTo>
                <a:lnTo>
                  <a:pt x="319427" y="677733"/>
                </a:lnTo>
                <a:lnTo>
                  <a:pt x="319427" y="674163"/>
                </a:lnTo>
                <a:lnTo>
                  <a:pt x="309539" y="674163"/>
                </a:lnTo>
                <a:lnTo>
                  <a:pt x="309539" y="677733"/>
                </a:lnTo>
                <a:lnTo>
                  <a:pt x="300549" y="677733"/>
                </a:lnTo>
                <a:lnTo>
                  <a:pt x="300549" y="681303"/>
                </a:lnTo>
                <a:lnTo>
                  <a:pt x="296654" y="681303"/>
                </a:lnTo>
                <a:lnTo>
                  <a:pt x="296654" y="684599"/>
                </a:lnTo>
                <a:lnTo>
                  <a:pt x="293058" y="687070"/>
                </a:lnTo>
                <a:lnTo>
                  <a:pt x="293058" y="684599"/>
                </a:lnTo>
                <a:lnTo>
                  <a:pt x="289162" y="684599"/>
                </a:lnTo>
                <a:lnTo>
                  <a:pt x="289162" y="681303"/>
                </a:lnTo>
                <a:lnTo>
                  <a:pt x="293058" y="681303"/>
                </a:lnTo>
                <a:lnTo>
                  <a:pt x="293058" y="677733"/>
                </a:lnTo>
                <a:lnTo>
                  <a:pt x="296654" y="677733"/>
                </a:lnTo>
                <a:lnTo>
                  <a:pt x="296654" y="642858"/>
                </a:lnTo>
                <a:lnTo>
                  <a:pt x="300549" y="642858"/>
                </a:lnTo>
                <a:lnTo>
                  <a:pt x="300549" y="638190"/>
                </a:lnTo>
                <a:lnTo>
                  <a:pt x="296654" y="634620"/>
                </a:lnTo>
                <a:lnTo>
                  <a:pt x="289162" y="634620"/>
                </a:lnTo>
                <a:lnTo>
                  <a:pt x="289162" y="638190"/>
                </a:lnTo>
                <a:lnTo>
                  <a:pt x="282870" y="638190"/>
                </a:lnTo>
                <a:lnTo>
                  <a:pt x="282870" y="628853"/>
                </a:lnTo>
                <a:lnTo>
                  <a:pt x="278974" y="628853"/>
                </a:lnTo>
                <a:lnTo>
                  <a:pt x="278974" y="618418"/>
                </a:lnTo>
                <a:lnTo>
                  <a:pt x="278974" y="621988"/>
                </a:lnTo>
                <a:lnTo>
                  <a:pt x="275079" y="621988"/>
                </a:lnTo>
                <a:lnTo>
                  <a:pt x="269985" y="625558"/>
                </a:lnTo>
                <a:lnTo>
                  <a:pt x="269985" y="621988"/>
                </a:lnTo>
                <a:lnTo>
                  <a:pt x="269985" y="625558"/>
                </a:lnTo>
                <a:lnTo>
                  <a:pt x="266389" y="625558"/>
                </a:lnTo>
                <a:lnTo>
                  <a:pt x="266389" y="621988"/>
                </a:lnTo>
                <a:lnTo>
                  <a:pt x="266389" y="625558"/>
                </a:lnTo>
                <a:lnTo>
                  <a:pt x="262494" y="625558"/>
                </a:lnTo>
                <a:lnTo>
                  <a:pt x="262494" y="628853"/>
                </a:lnTo>
                <a:lnTo>
                  <a:pt x="256201" y="628853"/>
                </a:lnTo>
                <a:lnTo>
                  <a:pt x="256201" y="633521"/>
                </a:lnTo>
                <a:lnTo>
                  <a:pt x="256201" y="628853"/>
                </a:lnTo>
                <a:lnTo>
                  <a:pt x="252305" y="628853"/>
                </a:lnTo>
                <a:lnTo>
                  <a:pt x="252305" y="621988"/>
                </a:lnTo>
                <a:lnTo>
                  <a:pt x="256201" y="618418"/>
                </a:lnTo>
                <a:lnTo>
                  <a:pt x="258598" y="618418"/>
                </a:lnTo>
                <a:lnTo>
                  <a:pt x="258598" y="614848"/>
                </a:lnTo>
                <a:lnTo>
                  <a:pt x="262494" y="614848"/>
                </a:lnTo>
                <a:lnTo>
                  <a:pt x="262494" y="605786"/>
                </a:lnTo>
                <a:lnTo>
                  <a:pt x="266389" y="605786"/>
                </a:lnTo>
                <a:lnTo>
                  <a:pt x="266389" y="597548"/>
                </a:lnTo>
                <a:lnTo>
                  <a:pt x="269985" y="597548"/>
                </a:lnTo>
                <a:lnTo>
                  <a:pt x="275079" y="593978"/>
                </a:lnTo>
                <a:lnTo>
                  <a:pt x="278974" y="593978"/>
                </a:lnTo>
                <a:lnTo>
                  <a:pt x="278974" y="590682"/>
                </a:lnTo>
                <a:lnTo>
                  <a:pt x="286466" y="590682"/>
                </a:lnTo>
                <a:lnTo>
                  <a:pt x="286466" y="587113"/>
                </a:lnTo>
                <a:lnTo>
                  <a:pt x="289162" y="587113"/>
                </a:lnTo>
                <a:lnTo>
                  <a:pt x="289162" y="583543"/>
                </a:lnTo>
                <a:lnTo>
                  <a:pt x="293058" y="583543"/>
                </a:lnTo>
                <a:lnTo>
                  <a:pt x="289162" y="583543"/>
                </a:lnTo>
                <a:lnTo>
                  <a:pt x="293058" y="581346"/>
                </a:lnTo>
                <a:lnTo>
                  <a:pt x="289162" y="581346"/>
                </a:lnTo>
                <a:lnTo>
                  <a:pt x="289162" y="574206"/>
                </a:lnTo>
                <a:lnTo>
                  <a:pt x="286466" y="574206"/>
                </a:lnTo>
                <a:lnTo>
                  <a:pt x="286466" y="569538"/>
                </a:lnTo>
                <a:lnTo>
                  <a:pt x="282870" y="569538"/>
                </a:lnTo>
                <a:lnTo>
                  <a:pt x="282870" y="574206"/>
                </a:lnTo>
                <a:lnTo>
                  <a:pt x="278974" y="574206"/>
                </a:lnTo>
                <a:lnTo>
                  <a:pt x="278974" y="577776"/>
                </a:lnTo>
                <a:lnTo>
                  <a:pt x="278974" y="574206"/>
                </a:lnTo>
                <a:lnTo>
                  <a:pt x="269985" y="574206"/>
                </a:lnTo>
                <a:lnTo>
                  <a:pt x="269985" y="569538"/>
                </a:lnTo>
                <a:lnTo>
                  <a:pt x="248410" y="569538"/>
                </a:lnTo>
                <a:lnTo>
                  <a:pt x="248410" y="590682"/>
                </a:lnTo>
                <a:lnTo>
                  <a:pt x="252305" y="590682"/>
                </a:lnTo>
                <a:lnTo>
                  <a:pt x="248410" y="590682"/>
                </a:lnTo>
                <a:lnTo>
                  <a:pt x="248410" y="597548"/>
                </a:lnTo>
                <a:lnTo>
                  <a:pt x="244814" y="597548"/>
                </a:lnTo>
                <a:lnTo>
                  <a:pt x="248410" y="597548"/>
                </a:lnTo>
                <a:lnTo>
                  <a:pt x="244814" y="602216"/>
                </a:lnTo>
                <a:lnTo>
                  <a:pt x="239720" y="605786"/>
                </a:lnTo>
                <a:lnTo>
                  <a:pt x="239720" y="609081"/>
                </a:lnTo>
                <a:lnTo>
                  <a:pt x="235825" y="609081"/>
                </a:lnTo>
                <a:lnTo>
                  <a:pt x="235825" y="611553"/>
                </a:lnTo>
                <a:lnTo>
                  <a:pt x="239720" y="611553"/>
                </a:lnTo>
                <a:lnTo>
                  <a:pt x="239720" y="614848"/>
                </a:lnTo>
                <a:lnTo>
                  <a:pt x="244814" y="618418"/>
                </a:lnTo>
                <a:lnTo>
                  <a:pt x="244814" y="633521"/>
                </a:lnTo>
                <a:lnTo>
                  <a:pt x="239720" y="633521"/>
                </a:lnTo>
                <a:lnTo>
                  <a:pt x="239720" y="634620"/>
                </a:lnTo>
                <a:lnTo>
                  <a:pt x="231929" y="634620"/>
                </a:lnTo>
                <a:lnTo>
                  <a:pt x="229532" y="633521"/>
                </a:lnTo>
                <a:lnTo>
                  <a:pt x="221741" y="633521"/>
                </a:lnTo>
                <a:lnTo>
                  <a:pt x="221741" y="638190"/>
                </a:lnTo>
                <a:lnTo>
                  <a:pt x="218145" y="638190"/>
                </a:lnTo>
                <a:lnTo>
                  <a:pt x="218145" y="642858"/>
                </a:lnTo>
                <a:lnTo>
                  <a:pt x="214250" y="642858"/>
                </a:lnTo>
                <a:lnTo>
                  <a:pt x="214250" y="638190"/>
                </a:lnTo>
                <a:lnTo>
                  <a:pt x="210354" y="638190"/>
                </a:lnTo>
                <a:lnTo>
                  <a:pt x="210354" y="634620"/>
                </a:lnTo>
                <a:lnTo>
                  <a:pt x="205260" y="633521"/>
                </a:lnTo>
                <a:lnTo>
                  <a:pt x="210354" y="633521"/>
                </a:lnTo>
                <a:lnTo>
                  <a:pt x="210354" y="628853"/>
                </a:lnTo>
                <a:lnTo>
                  <a:pt x="205260" y="625558"/>
                </a:lnTo>
                <a:lnTo>
                  <a:pt x="205260" y="621988"/>
                </a:lnTo>
                <a:lnTo>
                  <a:pt x="204062" y="621988"/>
                </a:lnTo>
                <a:lnTo>
                  <a:pt x="204062" y="618418"/>
                </a:lnTo>
                <a:lnTo>
                  <a:pt x="200466" y="618418"/>
                </a:lnTo>
                <a:lnTo>
                  <a:pt x="200466" y="614848"/>
                </a:lnTo>
                <a:lnTo>
                  <a:pt x="195372" y="614848"/>
                </a:lnTo>
                <a:lnTo>
                  <a:pt x="195372" y="611553"/>
                </a:lnTo>
                <a:lnTo>
                  <a:pt x="191476" y="614848"/>
                </a:lnTo>
                <a:lnTo>
                  <a:pt x="191476" y="605786"/>
                </a:lnTo>
                <a:lnTo>
                  <a:pt x="187581" y="605786"/>
                </a:lnTo>
                <a:lnTo>
                  <a:pt x="187581" y="597548"/>
                </a:lnTo>
                <a:lnTo>
                  <a:pt x="183685" y="597548"/>
                </a:lnTo>
                <a:lnTo>
                  <a:pt x="183685" y="593978"/>
                </a:lnTo>
                <a:lnTo>
                  <a:pt x="180090" y="593978"/>
                </a:lnTo>
                <a:lnTo>
                  <a:pt x="180090" y="590682"/>
                </a:lnTo>
                <a:lnTo>
                  <a:pt x="183685" y="590682"/>
                </a:lnTo>
                <a:lnTo>
                  <a:pt x="183685" y="587113"/>
                </a:lnTo>
                <a:lnTo>
                  <a:pt x="180090" y="587113"/>
                </a:lnTo>
                <a:lnTo>
                  <a:pt x="180090" y="583543"/>
                </a:lnTo>
                <a:lnTo>
                  <a:pt x="174996" y="583543"/>
                </a:lnTo>
                <a:lnTo>
                  <a:pt x="174996" y="581346"/>
                </a:lnTo>
                <a:lnTo>
                  <a:pt x="173797" y="581346"/>
                </a:lnTo>
                <a:lnTo>
                  <a:pt x="173797" y="577776"/>
                </a:lnTo>
                <a:lnTo>
                  <a:pt x="169901" y="577776"/>
                </a:lnTo>
                <a:lnTo>
                  <a:pt x="169901" y="569538"/>
                </a:lnTo>
                <a:lnTo>
                  <a:pt x="164807" y="569538"/>
                </a:lnTo>
                <a:lnTo>
                  <a:pt x="164807" y="566242"/>
                </a:lnTo>
                <a:lnTo>
                  <a:pt x="169901" y="566242"/>
                </a:lnTo>
                <a:lnTo>
                  <a:pt x="164807" y="566242"/>
                </a:lnTo>
                <a:lnTo>
                  <a:pt x="164807" y="562672"/>
                </a:lnTo>
                <a:lnTo>
                  <a:pt x="160912" y="562672"/>
                </a:lnTo>
                <a:lnTo>
                  <a:pt x="160912" y="559103"/>
                </a:lnTo>
                <a:lnTo>
                  <a:pt x="157316" y="559103"/>
                </a:lnTo>
                <a:lnTo>
                  <a:pt x="160912" y="559103"/>
                </a:lnTo>
                <a:lnTo>
                  <a:pt x="157316" y="559103"/>
                </a:lnTo>
                <a:lnTo>
                  <a:pt x="157316" y="553336"/>
                </a:lnTo>
                <a:lnTo>
                  <a:pt x="160912" y="553336"/>
                </a:lnTo>
                <a:lnTo>
                  <a:pt x="157316" y="553336"/>
                </a:lnTo>
                <a:lnTo>
                  <a:pt x="157316" y="542901"/>
                </a:lnTo>
                <a:lnTo>
                  <a:pt x="153421" y="542901"/>
                </a:lnTo>
                <a:lnTo>
                  <a:pt x="153421" y="538232"/>
                </a:lnTo>
                <a:lnTo>
                  <a:pt x="149525" y="538232"/>
                </a:lnTo>
                <a:lnTo>
                  <a:pt x="149525" y="534662"/>
                </a:lnTo>
                <a:lnTo>
                  <a:pt x="147128" y="534662"/>
                </a:lnTo>
                <a:lnTo>
                  <a:pt x="147128" y="533564"/>
                </a:lnTo>
                <a:lnTo>
                  <a:pt x="143233" y="533564"/>
                </a:lnTo>
                <a:lnTo>
                  <a:pt x="143233" y="528896"/>
                </a:lnTo>
                <a:lnTo>
                  <a:pt x="139337" y="528896"/>
                </a:lnTo>
                <a:lnTo>
                  <a:pt x="139337" y="525326"/>
                </a:lnTo>
                <a:lnTo>
                  <a:pt x="135741" y="525326"/>
                </a:lnTo>
                <a:lnTo>
                  <a:pt x="135741" y="518460"/>
                </a:lnTo>
                <a:lnTo>
                  <a:pt x="130647" y="518460"/>
                </a:lnTo>
                <a:lnTo>
                  <a:pt x="135741" y="518460"/>
                </a:lnTo>
                <a:lnTo>
                  <a:pt x="130647" y="518460"/>
                </a:lnTo>
                <a:lnTo>
                  <a:pt x="130647" y="514891"/>
                </a:lnTo>
                <a:lnTo>
                  <a:pt x="139337" y="514891"/>
                </a:lnTo>
                <a:lnTo>
                  <a:pt x="139337" y="510222"/>
                </a:lnTo>
                <a:lnTo>
                  <a:pt x="135741" y="510222"/>
                </a:lnTo>
                <a:lnTo>
                  <a:pt x="135741" y="501160"/>
                </a:lnTo>
                <a:lnTo>
                  <a:pt x="130647" y="501160"/>
                </a:lnTo>
                <a:lnTo>
                  <a:pt x="130647" y="497590"/>
                </a:lnTo>
                <a:lnTo>
                  <a:pt x="130647" y="501160"/>
                </a:lnTo>
                <a:lnTo>
                  <a:pt x="130647" y="494020"/>
                </a:lnTo>
                <a:lnTo>
                  <a:pt x="126752" y="494020"/>
                </a:lnTo>
                <a:lnTo>
                  <a:pt x="126752" y="483585"/>
                </a:lnTo>
                <a:lnTo>
                  <a:pt x="122856" y="483585"/>
                </a:lnTo>
                <a:lnTo>
                  <a:pt x="122856" y="481388"/>
                </a:lnTo>
                <a:lnTo>
                  <a:pt x="119261" y="481388"/>
                </a:lnTo>
                <a:lnTo>
                  <a:pt x="119261" y="462715"/>
                </a:lnTo>
                <a:lnTo>
                  <a:pt x="116564" y="462715"/>
                </a:lnTo>
                <a:lnTo>
                  <a:pt x="119261" y="462715"/>
                </a:lnTo>
                <a:lnTo>
                  <a:pt x="116564" y="462715"/>
                </a:lnTo>
                <a:lnTo>
                  <a:pt x="116564" y="449808"/>
                </a:lnTo>
                <a:lnTo>
                  <a:pt x="119261" y="449808"/>
                </a:lnTo>
                <a:lnTo>
                  <a:pt x="116564" y="449808"/>
                </a:lnTo>
                <a:lnTo>
                  <a:pt x="119261" y="449808"/>
                </a:lnTo>
                <a:lnTo>
                  <a:pt x="119261" y="438275"/>
                </a:lnTo>
                <a:lnTo>
                  <a:pt x="116564" y="434705"/>
                </a:lnTo>
                <a:lnTo>
                  <a:pt x="116564" y="431410"/>
                </a:lnTo>
                <a:lnTo>
                  <a:pt x="112668" y="431410"/>
                </a:lnTo>
                <a:lnTo>
                  <a:pt x="109072" y="428938"/>
                </a:lnTo>
                <a:lnTo>
                  <a:pt x="109072" y="431410"/>
                </a:lnTo>
                <a:lnTo>
                  <a:pt x="109072" y="428938"/>
                </a:lnTo>
                <a:lnTo>
                  <a:pt x="105177" y="428938"/>
                </a:lnTo>
                <a:lnTo>
                  <a:pt x="105177" y="422073"/>
                </a:lnTo>
                <a:lnTo>
                  <a:pt x="100083" y="422073"/>
                </a:lnTo>
                <a:lnTo>
                  <a:pt x="100083" y="414933"/>
                </a:lnTo>
                <a:lnTo>
                  <a:pt x="96187" y="414933"/>
                </a:lnTo>
                <a:lnTo>
                  <a:pt x="96187" y="410265"/>
                </a:lnTo>
                <a:lnTo>
                  <a:pt x="92592" y="410265"/>
                </a:lnTo>
                <a:lnTo>
                  <a:pt x="92592" y="405596"/>
                </a:lnTo>
                <a:lnTo>
                  <a:pt x="89895" y="405596"/>
                </a:lnTo>
                <a:lnTo>
                  <a:pt x="89895" y="400928"/>
                </a:lnTo>
                <a:lnTo>
                  <a:pt x="86299" y="400928"/>
                </a:lnTo>
                <a:lnTo>
                  <a:pt x="86299" y="397633"/>
                </a:lnTo>
                <a:lnTo>
                  <a:pt x="82403" y="397633"/>
                </a:lnTo>
                <a:lnTo>
                  <a:pt x="82403" y="387198"/>
                </a:lnTo>
                <a:lnTo>
                  <a:pt x="78508" y="387198"/>
                </a:lnTo>
                <a:lnTo>
                  <a:pt x="82403" y="387198"/>
                </a:lnTo>
                <a:lnTo>
                  <a:pt x="82403" y="382529"/>
                </a:lnTo>
                <a:lnTo>
                  <a:pt x="78508" y="382529"/>
                </a:lnTo>
                <a:lnTo>
                  <a:pt x="78508" y="378959"/>
                </a:lnTo>
                <a:lnTo>
                  <a:pt x="82403" y="378959"/>
                </a:lnTo>
                <a:lnTo>
                  <a:pt x="78508" y="378959"/>
                </a:lnTo>
                <a:lnTo>
                  <a:pt x="78508" y="377861"/>
                </a:lnTo>
                <a:lnTo>
                  <a:pt x="74613" y="377861"/>
                </a:lnTo>
                <a:lnTo>
                  <a:pt x="78508" y="377861"/>
                </a:lnTo>
                <a:lnTo>
                  <a:pt x="78508" y="374291"/>
                </a:lnTo>
                <a:lnTo>
                  <a:pt x="74613" y="374291"/>
                </a:lnTo>
                <a:lnTo>
                  <a:pt x="74613" y="366053"/>
                </a:lnTo>
                <a:lnTo>
                  <a:pt x="71017" y="366053"/>
                </a:lnTo>
                <a:lnTo>
                  <a:pt x="74613" y="366053"/>
                </a:lnTo>
                <a:lnTo>
                  <a:pt x="74613" y="362758"/>
                </a:lnTo>
                <a:lnTo>
                  <a:pt x="71017" y="362758"/>
                </a:lnTo>
                <a:lnTo>
                  <a:pt x="71017" y="359188"/>
                </a:lnTo>
                <a:lnTo>
                  <a:pt x="74613" y="359188"/>
                </a:lnTo>
                <a:lnTo>
                  <a:pt x="71017" y="359188"/>
                </a:lnTo>
                <a:lnTo>
                  <a:pt x="74613" y="359188"/>
                </a:lnTo>
                <a:lnTo>
                  <a:pt x="71017" y="359188"/>
                </a:lnTo>
                <a:lnTo>
                  <a:pt x="71017" y="355618"/>
                </a:lnTo>
                <a:lnTo>
                  <a:pt x="74613" y="355618"/>
                </a:lnTo>
                <a:lnTo>
                  <a:pt x="74613" y="353421"/>
                </a:lnTo>
                <a:lnTo>
                  <a:pt x="74613" y="355618"/>
                </a:lnTo>
                <a:lnTo>
                  <a:pt x="78508" y="355618"/>
                </a:lnTo>
                <a:lnTo>
                  <a:pt x="78508" y="349851"/>
                </a:lnTo>
                <a:lnTo>
                  <a:pt x="74613" y="349851"/>
                </a:lnTo>
                <a:lnTo>
                  <a:pt x="74613" y="346281"/>
                </a:lnTo>
                <a:lnTo>
                  <a:pt x="71017" y="346281"/>
                </a:lnTo>
                <a:lnTo>
                  <a:pt x="71017" y="349851"/>
                </a:lnTo>
                <a:lnTo>
                  <a:pt x="71017" y="346281"/>
                </a:lnTo>
                <a:lnTo>
                  <a:pt x="64724" y="346281"/>
                </a:lnTo>
                <a:lnTo>
                  <a:pt x="65923" y="346281"/>
                </a:lnTo>
                <a:lnTo>
                  <a:pt x="64724" y="341887"/>
                </a:lnTo>
                <a:lnTo>
                  <a:pt x="64724" y="331178"/>
                </a:lnTo>
                <a:lnTo>
                  <a:pt x="71017" y="331178"/>
                </a:lnTo>
                <a:lnTo>
                  <a:pt x="64724" y="331178"/>
                </a:lnTo>
                <a:lnTo>
                  <a:pt x="65923" y="328981"/>
                </a:lnTo>
                <a:lnTo>
                  <a:pt x="64724" y="328981"/>
                </a:lnTo>
                <a:lnTo>
                  <a:pt x="64724" y="331178"/>
                </a:lnTo>
                <a:lnTo>
                  <a:pt x="64724" y="325411"/>
                </a:lnTo>
                <a:lnTo>
                  <a:pt x="60829" y="325411"/>
                </a:lnTo>
                <a:lnTo>
                  <a:pt x="60829" y="322116"/>
                </a:lnTo>
                <a:lnTo>
                  <a:pt x="55735" y="322116"/>
                </a:lnTo>
                <a:lnTo>
                  <a:pt x="55735" y="318546"/>
                </a:lnTo>
                <a:lnTo>
                  <a:pt x="51839" y="318546"/>
                </a:lnTo>
                <a:lnTo>
                  <a:pt x="51839" y="325411"/>
                </a:lnTo>
                <a:lnTo>
                  <a:pt x="51839" y="322116"/>
                </a:lnTo>
                <a:lnTo>
                  <a:pt x="51839" y="325411"/>
                </a:lnTo>
                <a:lnTo>
                  <a:pt x="51839" y="322116"/>
                </a:lnTo>
                <a:lnTo>
                  <a:pt x="51839" y="325411"/>
                </a:lnTo>
                <a:lnTo>
                  <a:pt x="48243" y="325411"/>
                </a:lnTo>
                <a:lnTo>
                  <a:pt x="48243" y="318546"/>
                </a:lnTo>
                <a:lnTo>
                  <a:pt x="44348" y="318546"/>
                </a:lnTo>
                <a:lnTo>
                  <a:pt x="44348" y="310307"/>
                </a:lnTo>
                <a:lnTo>
                  <a:pt x="35358" y="310307"/>
                </a:lnTo>
                <a:lnTo>
                  <a:pt x="35358" y="307012"/>
                </a:lnTo>
                <a:lnTo>
                  <a:pt x="40452" y="307012"/>
                </a:lnTo>
                <a:lnTo>
                  <a:pt x="40452" y="303442"/>
                </a:lnTo>
                <a:lnTo>
                  <a:pt x="48243" y="303442"/>
                </a:lnTo>
                <a:lnTo>
                  <a:pt x="48243" y="290536"/>
                </a:lnTo>
                <a:lnTo>
                  <a:pt x="44348" y="290536"/>
                </a:lnTo>
                <a:lnTo>
                  <a:pt x="44348" y="287240"/>
                </a:lnTo>
                <a:lnTo>
                  <a:pt x="40452" y="287240"/>
                </a:lnTo>
                <a:lnTo>
                  <a:pt x="40452" y="282572"/>
                </a:lnTo>
                <a:lnTo>
                  <a:pt x="30264" y="282572"/>
                </a:lnTo>
                <a:lnTo>
                  <a:pt x="25170" y="287240"/>
                </a:lnTo>
                <a:lnTo>
                  <a:pt x="25170" y="290536"/>
                </a:lnTo>
                <a:lnTo>
                  <a:pt x="30264" y="290536"/>
                </a:lnTo>
                <a:lnTo>
                  <a:pt x="25170" y="290536"/>
                </a:lnTo>
                <a:lnTo>
                  <a:pt x="30264" y="290536"/>
                </a:lnTo>
                <a:lnTo>
                  <a:pt x="30264" y="294106"/>
                </a:lnTo>
                <a:lnTo>
                  <a:pt x="25170" y="294106"/>
                </a:lnTo>
                <a:lnTo>
                  <a:pt x="30264" y="294106"/>
                </a:lnTo>
                <a:lnTo>
                  <a:pt x="30264" y="300971"/>
                </a:lnTo>
                <a:lnTo>
                  <a:pt x="30264" y="297675"/>
                </a:lnTo>
                <a:lnTo>
                  <a:pt x="25170" y="297675"/>
                </a:lnTo>
                <a:lnTo>
                  <a:pt x="25170" y="294106"/>
                </a:lnTo>
                <a:lnTo>
                  <a:pt x="21574" y="294106"/>
                </a:lnTo>
                <a:lnTo>
                  <a:pt x="21574" y="290536"/>
                </a:lnTo>
                <a:lnTo>
                  <a:pt x="21574" y="294106"/>
                </a:lnTo>
                <a:lnTo>
                  <a:pt x="21574" y="290536"/>
                </a:lnTo>
                <a:lnTo>
                  <a:pt x="17679" y="290536"/>
                </a:lnTo>
                <a:lnTo>
                  <a:pt x="17679" y="287240"/>
                </a:lnTo>
                <a:lnTo>
                  <a:pt x="13783" y="287240"/>
                </a:lnTo>
                <a:lnTo>
                  <a:pt x="17679" y="287240"/>
                </a:lnTo>
                <a:lnTo>
                  <a:pt x="13783" y="287240"/>
                </a:lnTo>
                <a:lnTo>
                  <a:pt x="13783" y="279002"/>
                </a:lnTo>
                <a:lnTo>
                  <a:pt x="13783" y="282572"/>
                </a:lnTo>
                <a:lnTo>
                  <a:pt x="13783" y="279002"/>
                </a:lnTo>
                <a:lnTo>
                  <a:pt x="17679" y="279002"/>
                </a:lnTo>
                <a:lnTo>
                  <a:pt x="17679" y="282572"/>
                </a:lnTo>
                <a:lnTo>
                  <a:pt x="17679" y="279002"/>
                </a:lnTo>
                <a:lnTo>
                  <a:pt x="21574" y="279002"/>
                </a:lnTo>
                <a:lnTo>
                  <a:pt x="21574" y="282572"/>
                </a:lnTo>
                <a:lnTo>
                  <a:pt x="25170" y="282572"/>
                </a:lnTo>
                <a:lnTo>
                  <a:pt x="25170" y="279002"/>
                </a:lnTo>
                <a:lnTo>
                  <a:pt x="30264" y="277904"/>
                </a:lnTo>
                <a:lnTo>
                  <a:pt x="30264" y="273235"/>
                </a:lnTo>
                <a:lnTo>
                  <a:pt x="25170" y="269665"/>
                </a:lnTo>
                <a:lnTo>
                  <a:pt x="25170" y="266095"/>
                </a:lnTo>
                <a:lnTo>
                  <a:pt x="21574" y="262800"/>
                </a:lnTo>
                <a:lnTo>
                  <a:pt x="17679" y="259230"/>
                </a:lnTo>
                <a:lnTo>
                  <a:pt x="10188" y="259230"/>
                </a:lnTo>
                <a:lnTo>
                  <a:pt x="13783" y="259230"/>
                </a:lnTo>
                <a:lnTo>
                  <a:pt x="7491" y="259230"/>
                </a:lnTo>
                <a:lnTo>
                  <a:pt x="7491" y="246324"/>
                </a:lnTo>
                <a:lnTo>
                  <a:pt x="10188" y="246324"/>
                </a:lnTo>
                <a:lnTo>
                  <a:pt x="10188" y="241930"/>
                </a:lnTo>
                <a:lnTo>
                  <a:pt x="3595" y="241930"/>
                </a:lnTo>
                <a:lnTo>
                  <a:pt x="3595" y="238360"/>
                </a:lnTo>
                <a:lnTo>
                  <a:pt x="0" y="238360"/>
                </a:lnTo>
                <a:lnTo>
                  <a:pt x="3595" y="238360"/>
                </a:lnTo>
                <a:lnTo>
                  <a:pt x="3595" y="231220"/>
                </a:lnTo>
                <a:lnTo>
                  <a:pt x="13783" y="231220"/>
                </a:lnTo>
                <a:lnTo>
                  <a:pt x="13783" y="227925"/>
                </a:lnTo>
                <a:lnTo>
                  <a:pt x="17679" y="227925"/>
                </a:lnTo>
                <a:lnTo>
                  <a:pt x="17679" y="222158"/>
                </a:lnTo>
                <a:lnTo>
                  <a:pt x="21574" y="218588"/>
                </a:lnTo>
                <a:lnTo>
                  <a:pt x="21574" y="206780"/>
                </a:lnTo>
                <a:lnTo>
                  <a:pt x="17679" y="203485"/>
                </a:lnTo>
                <a:lnTo>
                  <a:pt x="21574" y="201013"/>
                </a:lnTo>
                <a:lnTo>
                  <a:pt x="21574" y="194148"/>
                </a:lnTo>
                <a:lnTo>
                  <a:pt x="25170" y="190552"/>
                </a:lnTo>
                <a:lnTo>
                  <a:pt x="25170" y="187008"/>
                </a:lnTo>
                <a:lnTo>
                  <a:pt x="30264" y="187008"/>
                </a:lnTo>
                <a:lnTo>
                  <a:pt x="30264" y="182615"/>
                </a:lnTo>
                <a:lnTo>
                  <a:pt x="34160" y="182615"/>
                </a:lnTo>
                <a:lnTo>
                  <a:pt x="34160" y="179045"/>
                </a:lnTo>
                <a:lnTo>
                  <a:pt x="35358" y="179045"/>
                </a:lnTo>
                <a:lnTo>
                  <a:pt x="35358" y="175475"/>
                </a:lnTo>
                <a:lnTo>
                  <a:pt x="51839" y="175475"/>
                </a:lnTo>
                <a:lnTo>
                  <a:pt x="51839" y="173278"/>
                </a:lnTo>
                <a:lnTo>
                  <a:pt x="60829" y="173278"/>
                </a:lnTo>
                <a:lnTo>
                  <a:pt x="64724" y="169708"/>
                </a:lnTo>
                <a:lnTo>
                  <a:pt x="65923" y="169708"/>
                </a:lnTo>
                <a:lnTo>
                  <a:pt x="65923" y="166138"/>
                </a:lnTo>
                <a:lnTo>
                  <a:pt x="74613" y="166138"/>
                </a:lnTo>
                <a:lnTo>
                  <a:pt x="74613" y="162843"/>
                </a:lnTo>
                <a:lnTo>
                  <a:pt x="74613" y="166138"/>
                </a:lnTo>
                <a:lnTo>
                  <a:pt x="74613" y="162843"/>
                </a:lnTo>
                <a:lnTo>
                  <a:pt x="78508" y="162843"/>
                </a:lnTo>
                <a:lnTo>
                  <a:pt x="78508" y="159273"/>
                </a:lnTo>
                <a:lnTo>
                  <a:pt x="86299" y="159273"/>
                </a:lnTo>
                <a:lnTo>
                  <a:pt x="86299" y="154604"/>
                </a:lnTo>
                <a:lnTo>
                  <a:pt x="100083" y="154604"/>
                </a:lnTo>
                <a:lnTo>
                  <a:pt x="100083" y="151035"/>
                </a:lnTo>
                <a:lnTo>
                  <a:pt x="109072" y="151035"/>
                </a:lnTo>
                <a:lnTo>
                  <a:pt x="112668" y="154631"/>
                </a:lnTo>
                <a:lnTo>
                  <a:pt x="112668" y="151035"/>
                </a:lnTo>
                <a:lnTo>
                  <a:pt x="116564" y="151035"/>
                </a:lnTo>
                <a:lnTo>
                  <a:pt x="116564" y="149936"/>
                </a:lnTo>
                <a:lnTo>
                  <a:pt x="122856" y="149936"/>
                </a:lnTo>
                <a:lnTo>
                  <a:pt x="122856" y="141698"/>
                </a:lnTo>
                <a:lnTo>
                  <a:pt x="126752" y="138403"/>
                </a:lnTo>
                <a:lnTo>
                  <a:pt x="122856" y="138403"/>
                </a:lnTo>
                <a:lnTo>
                  <a:pt x="122856" y="131263"/>
                </a:lnTo>
                <a:lnTo>
                  <a:pt x="119261" y="131263"/>
                </a:lnTo>
                <a:lnTo>
                  <a:pt x="119261" y="123299"/>
                </a:lnTo>
                <a:lnTo>
                  <a:pt x="122856" y="123299"/>
                </a:lnTo>
                <a:lnTo>
                  <a:pt x="122856" y="118631"/>
                </a:lnTo>
                <a:lnTo>
                  <a:pt x="130647" y="118631"/>
                </a:lnTo>
                <a:lnTo>
                  <a:pt x="130647" y="110393"/>
                </a:lnTo>
                <a:lnTo>
                  <a:pt x="135741" y="110393"/>
                </a:lnTo>
                <a:lnTo>
                  <a:pt x="135741" y="103527"/>
                </a:lnTo>
                <a:lnTo>
                  <a:pt x="139337" y="103527"/>
                </a:lnTo>
                <a:lnTo>
                  <a:pt x="139337" y="90621"/>
                </a:lnTo>
                <a:lnTo>
                  <a:pt x="143233" y="90621"/>
                </a:lnTo>
                <a:lnTo>
                  <a:pt x="143233" y="85952"/>
                </a:lnTo>
                <a:lnTo>
                  <a:pt x="139337" y="85952"/>
                </a:lnTo>
                <a:lnTo>
                  <a:pt x="139337" y="82657"/>
                </a:lnTo>
                <a:lnTo>
                  <a:pt x="143233" y="82657"/>
                </a:lnTo>
                <a:lnTo>
                  <a:pt x="139337" y="82657"/>
                </a:lnTo>
                <a:lnTo>
                  <a:pt x="139337" y="79087"/>
                </a:lnTo>
                <a:lnTo>
                  <a:pt x="147128" y="79087"/>
                </a:lnTo>
                <a:lnTo>
                  <a:pt x="147128" y="73320"/>
                </a:lnTo>
                <a:lnTo>
                  <a:pt x="149525" y="73320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68580" tIns="34290" rIns="68580" bIns="3429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sz="1200" noProof="1">
              <a:solidFill>
                <a:srgbClr val="000000"/>
              </a:solidFill>
              <a:latin typeface="Century Gothic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58" name="Google Shape;1527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N4K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BRPwAAWiMAANtAAAAFJQAAEAAAACYAAAAIAAAA//////////8="/>
              </a:ext>
            </a:extLst>
          </p:cNvSpPr>
          <p:nvPr/>
        </p:nvSpPr>
        <p:spPr>
          <a:xfrm>
            <a:off x="10292715" y="5746750"/>
            <a:ext cx="250190" cy="271145"/>
          </a:xfrm>
          <a:custGeom>
            <a:avLst/>
            <a:gdLst/>
            <a:ahLst/>
            <a:cxnLst/>
            <a:rect l="0" t="0" r="250190" b="271145"/>
            <a:pathLst>
              <a:path w="250190" h="271145">
                <a:moveTo>
                  <a:pt x="71097" y="21999"/>
                </a:moveTo>
                <a:lnTo>
                  <a:pt x="71097" y="18699"/>
                </a:lnTo>
                <a:lnTo>
                  <a:pt x="74997" y="18699"/>
                </a:lnTo>
                <a:lnTo>
                  <a:pt x="71097" y="18699"/>
                </a:lnTo>
                <a:lnTo>
                  <a:pt x="78597" y="18699"/>
                </a:lnTo>
                <a:lnTo>
                  <a:pt x="78597" y="10449"/>
                </a:lnTo>
                <a:lnTo>
                  <a:pt x="82497" y="15124"/>
                </a:lnTo>
                <a:lnTo>
                  <a:pt x="84897" y="15124"/>
                </a:lnTo>
                <a:lnTo>
                  <a:pt x="84897" y="18699"/>
                </a:lnTo>
                <a:lnTo>
                  <a:pt x="88796" y="18699"/>
                </a:lnTo>
                <a:lnTo>
                  <a:pt x="84897" y="18699"/>
                </a:lnTo>
                <a:lnTo>
                  <a:pt x="92696" y="18699"/>
                </a:lnTo>
                <a:lnTo>
                  <a:pt x="88796" y="18699"/>
                </a:lnTo>
                <a:lnTo>
                  <a:pt x="88796" y="15124"/>
                </a:lnTo>
                <a:lnTo>
                  <a:pt x="92696" y="15124"/>
                </a:lnTo>
                <a:lnTo>
                  <a:pt x="88796" y="15124"/>
                </a:lnTo>
                <a:lnTo>
                  <a:pt x="88796" y="10449"/>
                </a:lnTo>
                <a:lnTo>
                  <a:pt x="82497" y="10449"/>
                </a:lnTo>
                <a:lnTo>
                  <a:pt x="82497" y="6874"/>
                </a:lnTo>
                <a:lnTo>
                  <a:pt x="78597" y="10449"/>
                </a:lnTo>
                <a:lnTo>
                  <a:pt x="78597" y="6874"/>
                </a:lnTo>
                <a:lnTo>
                  <a:pt x="82497" y="6874"/>
                </a:lnTo>
                <a:lnTo>
                  <a:pt x="78597" y="6874"/>
                </a:lnTo>
                <a:lnTo>
                  <a:pt x="78597" y="3574"/>
                </a:lnTo>
                <a:lnTo>
                  <a:pt x="78597" y="6874"/>
                </a:lnTo>
                <a:lnTo>
                  <a:pt x="78597" y="3574"/>
                </a:lnTo>
                <a:lnTo>
                  <a:pt x="82497" y="3574"/>
                </a:lnTo>
                <a:lnTo>
                  <a:pt x="82497" y="6874"/>
                </a:lnTo>
                <a:lnTo>
                  <a:pt x="82497" y="0"/>
                </a:lnTo>
                <a:lnTo>
                  <a:pt x="84897" y="0"/>
                </a:lnTo>
                <a:lnTo>
                  <a:pt x="82497" y="3574"/>
                </a:lnTo>
                <a:lnTo>
                  <a:pt x="84897" y="3574"/>
                </a:lnTo>
                <a:lnTo>
                  <a:pt x="84897" y="0"/>
                </a:lnTo>
                <a:lnTo>
                  <a:pt x="84897" y="3574"/>
                </a:lnTo>
                <a:lnTo>
                  <a:pt x="88796" y="3574"/>
                </a:lnTo>
                <a:lnTo>
                  <a:pt x="88796" y="0"/>
                </a:lnTo>
                <a:lnTo>
                  <a:pt x="96596" y="0"/>
                </a:lnTo>
                <a:lnTo>
                  <a:pt x="96596" y="3574"/>
                </a:lnTo>
                <a:lnTo>
                  <a:pt x="92696" y="3574"/>
                </a:lnTo>
                <a:lnTo>
                  <a:pt x="101396" y="3574"/>
                </a:lnTo>
                <a:lnTo>
                  <a:pt x="101396" y="6874"/>
                </a:lnTo>
                <a:lnTo>
                  <a:pt x="105296" y="6874"/>
                </a:lnTo>
                <a:lnTo>
                  <a:pt x="105296" y="10449"/>
                </a:lnTo>
                <a:lnTo>
                  <a:pt x="101396" y="10449"/>
                </a:lnTo>
                <a:lnTo>
                  <a:pt x="101396" y="6874"/>
                </a:lnTo>
                <a:lnTo>
                  <a:pt x="101396" y="10449"/>
                </a:lnTo>
                <a:lnTo>
                  <a:pt x="105296" y="10449"/>
                </a:lnTo>
                <a:lnTo>
                  <a:pt x="105296" y="15124"/>
                </a:lnTo>
                <a:lnTo>
                  <a:pt x="109196" y="15124"/>
                </a:lnTo>
                <a:lnTo>
                  <a:pt x="109196" y="10449"/>
                </a:lnTo>
                <a:lnTo>
                  <a:pt x="109196" y="21999"/>
                </a:lnTo>
                <a:lnTo>
                  <a:pt x="109196" y="18699"/>
                </a:lnTo>
                <a:lnTo>
                  <a:pt x="105296" y="18699"/>
                </a:lnTo>
                <a:lnTo>
                  <a:pt x="109196" y="21999"/>
                </a:lnTo>
                <a:lnTo>
                  <a:pt x="109196" y="24474"/>
                </a:lnTo>
                <a:lnTo>
                  <a:pt x="113095" y="24474"/>
                </a:lnTo>
                <a:lnTo>
                  <a:pt x="109196" y="24474"/>
                </a:lnTo>
                <a:lnTo>
                  <a:pt x="109196" y="28049"/>
                </a:lnTo>
                <a:lnTo>
                  <a:pt x="113095" y="28049"/>
                </a:lnTo>
                <a:lnTo>
                  <a:pt x="109196" y="28049"/>
                </a:lnTo>
                <a:lnTo>
                  <a:pt x="109196" y="31349"/>
                </a:lnTo>
                <a:lnTo>
                  <a:pt x="113095" y="31349"/>
                </a:lnTo>
                <a:lnTo>
                  <a:pt x="113095" y="28049"/>
                </a:lnTo>
                <a:lnTo>
                  <a:pt x="113095" y="31349"/>
                </a:lnTo>
                <a:lnTo>
                  <a:pt x="119395" y="31349"/>
                </a:lnTo>
                <a:lnTo>
                  <a:pt x="119395" y="34924"/>
                </a:lnTo>
                <a:lnTo>
                  <a:pt x="122995" y="34924"/>
                </a:lnTo>
                <a:lnTo>
                  <a:pt x="122995" y="31349"/>
                </a:lnTo>
                <a:lnTo>
                  <a:pt x="126895" y="31349"/>
                </a:lnTo>
                <a:lnTo>
                  <a:pt x="122995" y="31349"/>
                </a:lnTo>
                <a:lnTo>
                  <a:pt x="126895" y="31349"/>
                </a:lnTo>
                <a:lnTo>
                  <a:pt x="126895" y="28049"/>
                </a:lnTo>
                <a:lnTo>
                  <a:pt x="126895" y="31349"/>
                </a:lnTo>
                <a:lnTo>
                  <a:pt x="130795" y="31349"/>
                </a:lnTo>
                <a:lnTo>
                  <a:pt x="126895" y="34924"/>
                </a:lnTo>
                <a:lnTo>
                  <a:pt x="130795" y="34924"/>
                </a:lnTo>
                <a:lnTo>
                  <a:pt x="130795" y="38499"/>
                </a:lnTo>
                <a:lnTo>
                  <a:pt x="135895" y="38499"/>
                </a:lnTo>
                <a:lnTo>
                  <a:pt x="135895" y="34924"/>
                </a:lnTo>
                <a:lnTo>
                  <a:pt x="139494" y="34924"/>
                </a:lnTo>
                <a:lnTo>
                  <a:pt x="139494" y="38499"/>
                </a:lnTo>
                <a:lnTo>
                  <a:pt x="139494" y="34924"/>
                </a:lnTo>
                <a:lnTo>
                  <a:pt x="140994" y="38499"/>
                </a:lnTo>
                <a:lnTo>
                  <a:pt x="135895" y="38499"/>
                </a:lnTo>
                <a:lnTo>
                  <a:pt x="139494" y="41799"/>
                </a:lnTo>
                <a:lnTo>
                  <a:pt x="140994" y="41799"/>
                </a:lnTo>
                <a:lnTo>
                  <a:pt x="140994" y="46474"/>
                </a:lnTo>
                <a:lnTo>
                  <a:pt x="146094" y="46474"/>
                </a:lnTo>
                <a:lnTo>
                  <a:pt x="146094" y="47574"/>
                </a:lnTo>
                <a:lnTo>
                  <a:pt x="146094" y="46474"/>
                </a:lnTo>
                <a:lnTo>
                  <a:pt x="146094" y="47574"/>
                </a:lnTo>
                <a:lnTo>
                  <a:pt x="149694" y="47574"/>
                </a:lnTo>
                <a:lnTo>
                  <a:pt x="149694" y="51149"/>
                </a:lnTo>
                <a:lnTo>
                  <a:pt x="153594" y="51149"/>
                </a:lnTo>
                <a:lnTo>
                  <a:pt x="153594" y="55823"/>
                </a:lnTo>
                <a:lnTo>
                  <a:pt x="157494" y="55823"/>
                </a:lnTo>
                <a:lnTo>
                  <a:pt x="157494" y="59398"/>
                </a:lnTo>
                <a:lnTo>
                  <a:pt x="161094" y="59398"/>
                </a:lnTo>
                <a:lnTo>
                  <a:pt x="161094" y="66273"/>
                </a:lnTo>
                <a:lnTo>
                  <a:pt x="157494" y="66273"/>
                </a:lnTo>
                <a:lnTo>
                  <a:pt x="161094" y="66273"/>
                </a:lnTo>
                <a:lnTo>
                  <a:pt x="161094" y="69848"/>
                </a:lnTo>
                <a:lnTo>
                  <a:pt x="166193" y="69848"/>
                </a:lnTo>
                <a:lnTo>
                  <a:pt x="166193" y="66273"/>
                </a:lnTo>
                <a:lnTo>
                  <a:pt x="161094" y="66273"/>
                </a:lnTo>
                <a:lnTo>
                  <a:pt x="161094" y="62973"/>
                </a:lnTo>
                <a:lnTo>
                  <a:pt x="180293" y="62973"/>
                </a:lnTo>
                <a:lnTo>
                  <a:pt x="180293" y="66273"/>
                </a:lnTo>
                <a:lnTo>
                  <a:pt x="184193" y="66273"/>
                </a:lnTo>
                <a:lnTo>
                  <a:pt x="180293" y="66273"/>
                </a:lnTo>
                <a:lnTo>
                  <a:pt x="184193" y="66273"/>
                </a:lnTo>
                <a:lnTo>
                  <a:pt x="184193" y="69848"/>
                </a:lnTo>
                <a:lnTo>
                  <a:pt x="180293" y="69848"/>
                </a:lnTo>
                <a:lnTo>
                  <a:pt x="184193" y="69848"/>
                </a:lnTo>
                <a:lnTo>
                  <a:pt x="184193" y="72048"/>
                </a:lnTo>
                <a:lnTo>
                  <a:pt x="184193" y="69848"/>
                </a:lnTo>
                <a:lnTo>
                  <a:pt x="180293" y="72048"/>
                </a:lnTo>
                <a:lnTo>
                  <a:pt x="180293" y="69848"/>
                </a:lnTo>
                <a:lnTo>
                  <a:pt x="175193" y="69848"/>
                </a:lnTo>
                <a:lnTo>
                  <a:pt x="180293" y="69848"/>
                </a:lnTo>
                <a:lnTo>
                  <a:pt x="180293" y="66273"/>
                </a:lnTo>
                <a:lnTo>
                  <a:pt x="175193" y="66273"/>
                </a:lnTo>
                <a:lnTo>
                  <a:pt x="180293" y="66273"/>
                </a:lnTo>
                <a:lnTo>
                  <a:pt x="175193" y="66273"/>
                </a:lnTo>
                <a:lnTo>
                  <a:pt x="175193" y="62973"/>
                </a:lnTo>
                <a:lnTo>
                  <a:pt x="175193" y="69848"/>
                </a:lnTo>
                <a:lnTo>
                  <a:pt x="171293" y="69848"/>
                </a:lnTo>
                <a:lnTo>
                  <a:pt x="171293" y="72048"/>
                </a:lnTo>
                <a:lnTo>
                  <a:pt x="180293" y="72048"/>
                </a:lnTo>
                <a:lnTo>
                  <a:pt x="180293" y="75623"/>
                </a:lnTo>
                <a:lnTo>
                  <a:pt x="187792" y="75623"/>
                </a:lnTo>
                <a:lnTo>
                  <a:pt x="187792" y="79198"/>
                </a:lnTo>
                <a:lnTo>
                  <a:pt x="171293" y="118797"/>
                </a:lnTo>
                <a:lnTo>
                  <a:pt x="197992" y="194421"/>
                </a:lnTo>
                <a:lnTo>
                  <a:pt x="210892" y="228245"/>
                </a:lnTo>
                <a:lnTo>
                  <a:pt x="222291" y="235120"/>
                </a:lnTo>
                <a:lnTo>
                  <a:pt x="224691" y="238695"/>
                </a:lnTo>
                <a:lnTo>
                  <a:pt x="248990" y="250245"/>
                </a:lnTo>
                <a:lnTo>
                  <a:pt x="250190" y="252720"/>
                </a:lnTo>
                <a:lnTo>
                  <a:pt x="245090" y="252720"/>
                </a:lnTo>
                <a:lnTo>
                  <a:pt x="245090" y="259595"/>
                </a:lnTo>
                <a:lnTo>
                  <a:pt x="245090" y="256020"/>
                </a:lnTo>
                <a:lnTo>
                  <a:pt x="236091" y="256020"/>
                </a:lnTo>
                <a:lnTo>
                  <a:pt x="236091" y="259595"/>
                </a:lnTo>
                <a:lnTo>
                  <a:pt x="222291" y="259595"/>
                </a:lnTo>
                <a:lnTo>
                  <a:pt x="222291" y="263170"/>
                </a:lnTo>
                <a:lnTo>
                  <a:pt x="205792" y="263170"/>
                </a:lnTo>
                <a:lnTo>
                  <a:pt x="205792" y="266470"/>
                </a:lnTo>
                <a:lnTo>
                  <a:pt x="201892" y="266470"/>
                </a:lnTo>
                <a:lnTo>
                  <a:pt x="201892" y="271145"/>
                </a:lnTo>
                <a:lnTo>
                  <a:pt x="197992" y="271145"/>
                </a:lnTo>
                <a:lnTo>
                  <a:pt x="197992" y="266470"/>
                </a:lnTo>
                <a:lnTo>
                  <a:pt x="195592" y="266470"/>
                </a:lnTo>
                <a:lnTo>
                  <a:pt x="195592" y="259595"/>
                </a:lnTo>
                <a:lnTo>
                  <a:pt x="175193" y="259595"/>
                </a:lnTo>
                <a:lnTo>
                  <a:pt x="175193" y="256020"/>
                </a:lnTo>
                <a:lnTo>
                  <a:pt x="171293" y="256020"/>
                </a:lnTo>
                <a:lnTo>
                  <a:pt x="171293" y="252720"/>
                </a:lnTo>
                <a:lnTo>
                  <a:pt x="167693" y="252720"/>
                </a:lnTo>
                <a:lnTo>
                  <a:pt x="167693" y="250245"/>
                </a:lnTo>
                <a:lnTo>
                  <a:pt x="166193" y="250245"/>
                </a:lnTo>
                <a:lnTo>
                  <a:pt x="166193" y="246670"/>
                </a:lnTo>
                <a:lnTo>
                  <a:pt x="167693" y="246670"/>
                </a:lnTo>
                <a:lnTo>
                  <a:pt x="167693" y="238695"/>
                </a:lnTo>
                <a:lnTo>
                  <a:pt x="166193" y="238695"/>
                </a:lnTo>
                <a:lnTo>
                  <a:pt x="166193" y="243370"/>
                </a:lnTo>
                <a:lnTo>
                  <a:pt x="161094" y="243370"/>
                </a:lnTo>
                <a:lnTo>
                  <a:pt x="161094" y="238695"/>
                </a:lnTo>
                <a:lnTo>
                  <a:pt x="153594" y="238695"/>
                </a:lnTo>
                <a:lnTo>
                  <a:pt x="153594" y="243370"/>
                </a:lnTo>
                <a:lnTo>
                  <a:pt x="149694" y="243370"/>
                </a:lnTo>
                <a:lnTo>
                  <a:pt x="149694" y="246670"/>
                </a:lnTo>
                <a:lnTo>
                  <a:pt x="146094" y="246670"/>
                </a:lnTo>
                <a:lnTo>
                  <a:pt x="146094" y="243370"/>
                </a:lnTo>
                <a:lnTo>
                  <a:pt x="146094" y="246670"/>
                </a:lnTo>
                <a:lnTo>
                  <a:pt x="139494" y="246670"/>
                </a:lnTo>
                <a:lnTo>
                  <a:pt x="139494" y="243370"/>
                </a:lnTo>
                <a:lnTo>
                  <a:pt x="135895" y="243370"/>
                </a:lnTo>
                <a:lnTo>
                  <a:pt x="135895" y="231545"/>
                </a:lnTo>
                <a:lnTo>
                  <a:pt x="135895" y="235120"/>
                </a:lnTo>
                <a:lnTo>
                  <a:pt x="139494" y="235120"/>
                </a:lnTo>
                <a:lnTo>
                  <a:pt x="135895" y="235120"/>
                </a:lnTo>
                <a:lnTo>
                  <a:pt x="139494" y="235120"/>
                </a:lnTo>
                <a:lnTo>
                  <a:pt x="139494" y="238695"/>
                </a:lnTo>
                <a:lnTo>
                  <a:pt x="139494" y="235120"/>
                </a:lnTo>
                <a:lnTo>
                  <a:pt x="140994" y="235120"/>
                </a:lnTo>
                <a:lnTo>
                  <a:pt x="140994" y="231545"/>
                </a:lnTo>
                <a:lnTo>
                  <a:pt x="139494" y="231545"/>
                </a:lnTo>
                <a:lnTo>
                  <a:pt x="139494" y="228245"/>
                </a:lnTo>
                <a:lnTo>
                  <a:pt x="140994" y="228245"/>
                </a:lnTo>
                <a:lnTo>
                  <a:pt x="140994" y="225770"/>
                </a:lnTo>
                <a:lnTo>
                  <a:pt x="140994" y="228245"/>
                </a:lnTo>
                <a:lnTo>
                  <a:pt x="140994" y="225770"/>
                </a:lnTo>
                <a:lnTo>
                  <a:pt x="140994" y="228245"/>
                </a:lnTo>
                <a:lnTo>
                  <a:pt x="140994" y="225770"/>
                </a:lnTo>
                <a:lnTo>
                  <a:pt x="146094" y="225770"/>
                </a:lnTo>
                <a:lnTo>
                  <a:pt x="146094" y="222195"/>
                </a:lnTo>
                <a:lnTo>
                  <a:pt x="149694" y="222195"/>
                </a:lnTo>
                <a:lnTo>
                  <a:pt x="146094" y="222195"/>
                </a:lnTo>
                <a:lnTo>
                  <a:pt x="149694" y="222195"/>
                </a:lnTo>
                <a:lnTo>
                  <a:pt x="146094" y="222195"/>
                </a:lnTo>
                <a:lnTo>
                  <a:pt x="146094" y="218895"/>
                </a:lnTo>
                <a:lnTo>
                  <a:pt x="149694" y="218895"/>
                </a:lnTo>
                <a:lnTo>
                  <a:pt x="146094" y="218895"/>
                </a:lnTo>
                <a:lnTo>
                  <a:pt x="149694" y="218895"/>
                </a:lnTo>
                <a:lnTo>
                  <a:pt x="149694" y="215321"/>
                </a:lnTo>
                <a:lnTo>
                  <a:pt x="153594" y="215321"/>
                </a:lnTo>
                <a:lnTo>
                  <a:pt x="153594" y="211746"/>
                </a:lnTo>
                <a:lnTo>
                  <a:pt x="149694" y="211746"/>
                </a:lnTo>
                <a:lnTo>
                  <a:pt x="149694" y="207071"/>
                </a:lnTo>
                <a:lnTo>
                  <a:pt x="149694" y="211746"/>
                </a:lnTo>
                <a:lnTo>
                  <a:pt x="153594" y="211746"/>
                </a:lnTo>
                <a:lnTo>
                  <a:pt x="153594" y="207071"/>
                </a:lnTo>
                <a:lnTo>
                  <a:pt x="157494" y="207071"/>
                </a:lnTo>
                <a:lnTo>
                  <a:pt x="153594" y="207071"/>
                </a:lnTo>
                <a:lnTo>
                  <a:pt x="149694" y="203771"/>
                </a:lnTo>
                <a:lnTo>
                  <a:pt x="153594" y="203771"/>
                </a:lnTo>
                <a:lnTo>
                  <a:pt x="153594" y="207071"/>
                </a:lnTo>
                <a:lnTo>
                  <a:pt x="157494" y="207071"/>
                </a:lnTo>
                <a:lnTo>
                  <a:pt x="157494" y="218895"/>
                </a:lnTo>
                <a:lnTo>
                  <a:pt x="153594" y="218895"/>
                </a:lnTo>
                <a:lnTo>
                  <a:pt x="153594" y="222195"/>
                </a:lnTo>
                <a:lnTo>
                  <a:pt x="157494" y="218895"/>
                </a:lnTo>
                <a:lnTo>
                  <a:pt x="157494" y="215321"/>
                </a:lnTo>
                <a:lnTo>
                  <a:pt x="161094" y="215321"/>
                </a:lnTo>
                <a:lnTo>
                  <a:pt x="161094" y="203771"/>
                </a:lnTo>
                <a:lnTo>
                  <a:pt x="157494" y="203771"/>
                </a:lnTo>
                <a:lnTo>
                  <a:pt x="157494" y="197996"/>
                </a:lnTo>
                <a:lnTo>
                  <a:pt x="153594" y="197996"/>
                </a:lnTo>
                <a:lnTo>
                  <a:pt x="153594" y="190846"/>
                </a:lnTo>
                <a:lnTo>
                  <a:pt x="149694" y="190846"/>
                </a:lnTo>
                <a:lnTo>
                  <a:pt x="149694" y="194421"/>
                </a:lnTo>
                <a:lnTo>
                  <a:pt x="146094" y="194421"/>
                </a:lnTo>
                <a:lnTo>
                  <a:pt x="140994" y="190846"/>
                </a:lnTo>
                <a:lnTo>
                  <a:pt x="139494" y="190846"/>
                </a:lnTo>
                <a:lnTo>
                  <a:pt x="139494" y="187271"/>
                </a:lnTo>
                <a:lnTo>
                  <a:pt x="130795" y="187271"/>
                </a:lnTo>
                <a:lnTo>
                  <a:pt x="130795" y="183971"/>
                </a:lnTo>
                <a:lnTo>
                  <a:pt x="109196" y="183971"/>
                </a:lnTo>
                <a:lnTo>
                  <a:pt x="109196" y="179296"/>
                </a:lnTo>
                <a:lnTo>
                  <a:pt x="105296" y="179296"/>
                </a:lnTo>
                <a:lnTo>
                  <a:pt x="105296" y="183971"/>
                </a:lnTo>
                <a:lnTo>
                  <a:pt x="101396" y="183971"/>
                </a:lnTo>
                <a:lnTo>
                  <a:pt x="96596" y="179296"/>
                </a:lnTo>
                <a:lnTo>
                  <a:pt x="96596" y="183971"/>
                </a:lnTo>
                <a:lnTo>
                  <a:pt x="92696" y="179296"/>
                </a:lnTo>
                <a:lnTo>
                  <a:pt x="92696" y="175721"/>
                </a:lnTo>
                <a:lnTo>
                  <a:pt x="88796" y="175721"/>
                </a:lnTo>
                <a:lnTo>
                  <a:pt x="88796" y="169946"/>
                </a:lnTo>
                <a:lnTo>
                  <a:pt x="96596" y="169946"/>
                </a:lnTo>
                <a:lnTo>
                  <a:pt x="92696" y="169946"/>
                </a:lnTo>
                <a:lnTo>
                  <a:pt x="92696" y="166371"/>
                </a:lnTo>
                <a:lnTo>
                  <a:pt x="84897" y="166371"/>
                </a:lnTo>
                <a:lnTo>
                  <a:pt x="88796" y="166371"/>
                </a:lnTo>
                <a:lnTo>
                  <a:pt x="84897" y="166371"/>
                </a:lnTo>
                <a:lnTo>
                  <a:pt x="84897" y="174621"/>
                </a:lnTo>
                <a:lnTo>
                  <a:pt x="82497" y="174621"/>
                </a:lnTo>
                <a:lnTo>
                  <a:pt x="82497" y="169946"/>
                </a:lnTo>
                <a:lnTo>
                  <a:pt x="78597" y="169946"/>
                </a:lnTo>
                <a:lnTo>
                  <a:pt x="78597" y="166371"/>
                </a:lnTo>
                <a:lnTo>
                  <a:pt x="78597" y="169946"/>
                </a:lnTo>
                <a:lnTo>
                  <a:pt x="78597" y="166371"/>
                </a:lnTo>
                <a:lnTo>
                  <a:pt x="78597" y="169946"/>
                </a:lnTo>
                <a:lnTo>
                  <a:pt x="78597" y="166371"/>
                </a:lnTo>
                <a:lnTo>
                  <a:pt x="78597" y="174621"/>
                </a:lnTo>
                <a:lnTo>
                  <a:pt x="74997" y="174621"/>
                </a:lnTo>
                <a:lnTo>
                  <a:pt x="74997" y="166371"/>
                </a:lnTo>
                <a:lnTo>
                  <a:pt x="71097" y="166371"/>
                </a:lnTo>
                <a:lnTo>
                  <a:pt x="71097" y="169946"/>
                </a:lnTo>
                <a:lnTo>
                  <a:pt x="71097" y="163071"/>
                </a:lnTo>
                <a:lnTo>
                  <a:pt x="65997" y="163071"/>
                </a:lnTo>
                <a:lnTo>
                  <a:pt x="71097" y="163071"/>
                </a:lnTo>
                <a:lnTo>
                  <a:pt x="65997" y="163071"/>
                </a:lnTo>
                <a:lnTo>
                  <a:pt x="65997" y="152347"/>
                </a:lnTo>
                <a:lnTo>
                  <a:pt x="71097" y="150147"/>
                </a:lnTo>
                <a:lnTo>
                  <a:pt x="65997" y="150147"/>
                </a:lnTo>
                <a:lnTo>
                  <a:pt x="65997" y="146572"/>
                </a:lnTo>
                <a:lnTo>
                  <a:pt x="62098" y="146572"/>
                </a:lnTo>
                <a:lnTo>
                  <a:pt x="62098" y="138597"/>
                </a:lnTo>
                <a:lnTo>
                  <a:pt x="58498" y="138597"/>
                </a:lnTo>
                <a:lnTo>
                  <a:pt x="62098" y="138597"/>
                </a:lnTo>
                <a:lnTo>
                  <a:pt x="51898" y="138597"/>
                </a:lnTo>
                <a:lnTo>
                  <a:pt x="51898" y="150147"/>
                </a:lnTo>
                <a:lnTo>
                  <a:pt x="48298" y="150147"/>
                </a:lnTo>
                <a:lnTo>
                  <a:pt x="51898" y="150147"/>
                </a:lnTo>
                <a:lnTo>
                  <a:pt x="48298" y="150147"/>
                </a:lnTo>
                <a:lnTo>
                  <a:pt x="48298" y="159497"/>
                </a:lnTo>
                <a:lnTo>
                  <a:pt x="51898" y="159497"/>
                </a:lnTo>
                <a:lnTo>
                  <a:pt x="51898" y="155922"/>
                </a:lnTo>
                <a:lnTo>
                  <a:pt x="55798" y="155922"/>
                </a:lnTo>
                <a:lnTo>
                  <a:pt x="55798" y="163071"/>
                </a:lnTo>
                <a:lnTo>
                  <a:pt x="51898" y="163071"/>
                </a:lnTo>
                <a:lnTo>
                  <a:pt x="51898" y="166371"/>
                </a:lnTo>
                <a:lnTo>
                  <a:pt x="48298" y="166371"/>
                </a:lnTo>
                <a:lnTo>
                  <a:pt x="48298" y="169946"/>
                </a:lnTo>
                <a:lnTo>
                  <a:pt x="44398" y="174621"/>
                </a:lnTo>
                <a:lnTo>
                  <a:pt x="44398" y="169946"/>
                </a:lnTo>
                <a:lnTo>
                  <a:pt x="40498" y="169946"/>
                </a:lnTo>
                <a:lnTo>
                  <a:pt x="40498" y="166371"/>
                </a:lnTo>
                <a:lnTo>
                  <a:pt x="35399" y="166371"/>
                </a:lnTo>
                <a:lnTo>
                  <a:pt x="40498" y="166371"/>
                </a:lnTo>
                <a:lnTo>
                  <a:pt x="40498" y="163071"/>
                </a:lnTo>
                <a:lnTo>
                  <a:pt x="30299" y="163071"/>
                </a:lnTo>
                <a:lnTo>
                  <a:pt x="30299" y="159497"/>
                </a:lnTo>
                <a:lnTo>
                  <a:pt x="26699" y="159497"/>
                </a:lnTo>
                <a:lnTo>
                  <a:pt x="26699" y="155922"/>
                </a:lnTo>
                <a:lnTo>
                  <a:pt x="17699" y="155922"/>
                </a:lnTo>
                <a:lnTo>
                  <a:pt x="17699" y="152347"/>
                </a:lnTo>
                <a:lnTo>
                  <a:pt x="13799" y="152347"/>
                </a:lnTo>
                <a:lnTo>
                  <a:pt x="13799" y="155922"/>
                </a:lnTo>
                <a:lnTo>
                  <a:pt x="6300" y="155922"/>
                </a:lnTo>
                <a:lnTo>
                  <a:pt x="6300" y="152347"/>
                </a:lnTo>
                <a:lnTo>
                  <a:pt x="1200" y="152347"/>
                </a:lnTo>
                <a:lnTo>
                  <a:pt x="1200" y="150147"/>
                </a:lnTo>
                <a:lnTo>
                  <a:pt x="6300" y="150147"/>
                </a:lnTo>
                <a:lnTo>
                  <a:pt x="1200" y="150147"/>
                </a:lnTo>
                <a:lnTo>
                  <a:pt x="6300" y="150147"/>
                </a:lnTo>
                <a:lnTo>
                  <a:pt x="6300" y="146572"/>
                </a:lnTo>
                <a:lnTo>
                  <a:pt x="10200" y="146572"/>
                </a:lnTo>
                <a:lnTo>
                  <a:pt x="10200" y="138597"/>
                </a:lnTo>
                <a:lnTo>
                  <a:pt x="1200" y="138597"/>
                </a:lnTo>
                <a:lnTo>
                  <a:pt x="1200" y="131447"/>
                </a:lnTo>
                <a:lnTo>
                  <a:pt x="0" y="131447"/>
                </a:lnTo>
                <a:lnTo>
                  <a:pt x="0" y="128147"/>
                </a:lnTo>
                <a:lnTo>
                  <a:pt x="1200" y="128147"/>
                </a:lnTo>
                <a:lnTo>
                  <a:pt x="1200" y="122097"/>
                </a:lnTo>
                <a:lnTo>
                  <a:pt x="1200" y="124572"/>
                </a:lnTo>
                <a:lnTo>
                  <a:pt x="1200" y="122097"/>
                </a:lnTo>
                <a:lnTo>
                  <a:pt x="0" y="122097"/>
                </a:lnTo>
                <a:lnTo>
                  <a:pt x="0" y="118797"/>
                </a:lnTo>
                <a:lnTo>
                  <a:pt x="1200" y="118797"/>
                </a:lnTo>
                <a:lnTo>
                  <a:pt x="1200" y="115222"/>
                </a:lnTo>
                <a:lnTo>
                  <a:pt x="6300" y="115222"/>
                </a:lnTo>
                <a:lnTo>
                  <a:pt x="6300" y="110547"/>
                </a:lnTo>
                <a:lnTo>
                  <a:pt x="10200" y="110547"/>
                </a:lnTo>
                <a:lnTo>
                  <a:pt x="10200" y="115222"/>
                </a:lnTo>
                <a:lnTo>
                  <a:pt x="13799" y="115222"/>
                </a:lnTo>
                <a:lnTo>
                  <a:pt x="13799" y="118797"/>
                </a:lnTo>
                <a:lnTo>
                  <a:pt x="17699" y="118797"/>
                </a:lnTo>
                <a:lnTo>
                  <a:pt x="17699" y="115222"/>
                </a:lnTo>
                <a:lnTo>
                  <a:pt x="21599" y="115222"/>
                </a:lnTo>
                <a:lnTo>
                  <a:pt x="21599" y="110547"/>
                </a:lnTo>
                <a:lnTo>
                  <a:pt x="17699" y="110547"/>
                </a:lnTo>
                <a:lnTo>
                  <a:pt x="21599" y="110547"/>
                </a:lnTo>
                <a:lnTo>
                  <a:pt x="17699" y="110547"/>
                </a:lnTo>
                <a:lnTo>
                  <a:pt x="21599" y="110547"/>
                </a:lnTo>
                <a:lnTo>
                  <a:pt x="17699" y="110547"/>
                </a:lnTo>
                <a:lnTo>
                  <a:pt x="17699" y="106973"/>
                </a:lnTo>
                <a:lnTo>
                  <a:pt x="21599" y="106973"/>
                </a:lnTo>
                <a:lnTo>
                  <a:pt x="17699" y="106973"/>
                </a:lnTo>
                <a:lnTo>
                  <a:pt x="21599" y="106973"/>
                </a:lnTo>
                <a:lnTo>
                  <a:pt x="17699" y="106973"/>
                </a:lnTo>
                <a:lnTo>
                  <a:pt x="21599" y="106973"/>
                </a:lnTo>
                <a:lnTo>
                  <a:pt x="21599" y="110547"/>
                </a:lnTo>
                <a:lnTo>
                  <a:pt x="21599" y="106973"/>
                </a:lnTo>
                <a:lnTo>
                  <a:pt x="26699" y="106973"/>
                </a:lnTo>
                <a:lnTo>
                  <a:pt x="26699" y="103673"/>
                </a:lnTo>
                <a:lnTo>
                  <a:pt x="30299" y="103673"/>
                </a:lnTo>
                <a:lnTo>
                  <a:pt x="30299" y="97898"/>
                </a:lnTo>
                <a:lnTo>
                  <a:pt x="31799" y="97898"/>
                </a:lnTo>
                <a:lnTo>
                  <a:pt x="31799" y="94323"/>
                </a:lnTo>
                <a:lnTo>
                  <a:pt x="30299" y="94323"/>
                </a:lnTo>
                <a:lnTo>
                  <a:pt x="30299" y="90748"/>
                </a:lnTo>
                <a:lnTo>
                  <a:pt x="30299" y="94323"/>
                </a:lnTo>
                <a:lnTo>
                  <a:pt x="30299" y="90748"/>
                </a:lnTo>
                <a:lnTo>
                  <a:pt x="30299" y="94323"/>
                </a:lnTo>
                <a:lnTo>
                  <a:pt x="30299" y="90748"/>
                </a:lnTo>
                <a:lnTo>
                  <a:pt x="31799" y="90748"/>
                </a:lnTo>
                <a:lnTo>
                  <a:pt x="31799" y="87173"/>
                </a:lnTo>
                <a:lnTo>
                  <a:pt x="30299" y="87173"/>
                </a:lnTo>
                <a:lnTo>
                  <a:pt x="30299" y="83873"/>
                </a:lnTo>
                <a:lnTo>
                  <a:pt x="31799" y="83873"/>
                </a:lnTo>
                <a:lnTo>
                  <a:pt x="30299" y="83873"/>
                </a:lnTo>
                <a:lnTo>
                  <a:pt x="31799" y="83873"/>
                </a:lnTo>
                <a:lnTo>
                  <a:pt x="30299" y="83873"/>
                </a:lnTo>
                <a:lnTo>
                  <a:pt x="30299" y="79198"/>
                </a:lnTo>
                <a:lnTo>
                  <a:pt x="26699" y="79198"/>
                </a:lnTo>
                <a:lnTo>
                  <a:pt x="26699" y="83873"/>
                </a:lnTo>
                <a:lnTo>
                  <a:pt x="26699" y="79198"/>
                </a:lnTo>
                <a:lnTo>
                  <a:pt x="31799" y="79198"/>
                </a:lnTo>
                <a:lnTo>
                  <a:pt x="31799" y="83873"/>
                </a:lnTo>
                <a:lnTo>
                  <a:pt x="31799" y="79198"/>
                </a:lnTo>
                <a:lnTo>
                  <a:pt x="31799" y="83873"/>
                </a:lnTo>
                <a:lnTo>
                  <a:pt x="35399" y="83873"/>
                </a:lnTo>
                <a:lnTo>
                  <a:pt x="35399" y="87173"/>
                </a:lnTo>
                <a:lnTo>
                  <a:pt x="40498" y="87173"/>
                </a:lnTo>
                <a:lnTo>
                  <a:pt x="35399" y="90748"/>
                </a:lnTo>
                <a:lnTo>
                  <a:pt x="40498" y="90748"/>
                </a:lnTo>
                <a:lnTo>
                  <a:pt x="40498" y="94323"/>
                </a:lnTo>
                <a:lnTo>
                  <a:pt x="44398" y="94323"/>
                </a:lnTo>
                <a:lnTo>
                  <a:pt x="48298" y="97898"/>
                </a:lnTo>
                <a:lnTo>
                  <a:pt x="48298" y="100098"/>
                </a:lnTo>
                <a:lnTo>
                  <a:pt x="51898" y="100098"/>
                </a:lnTo>
                <a:lnTo>
                  <a:pt x="51898" y="103673"/>
                </a:lnTo>
                <a:lnTo>
                  <a:pt x="48298" y="103673"/>
                </a:lnTo>
                <a:lnTo>
                  <a:pt x="48298" y="110547"/>
                </a:lnTo>
                <a:lnTo>
                  <a:pt x="51898" y="110547"/>
                </a:lnTo>
                <a:lnTo>
                  <a:pt x="51898" y="115222"/>
                </a:lnTo>
                <a:lnTo>
                  <a:pt x="55798" y="115222"/>
                </a:lnTo>
                <a:lnTo>
                  <a:pt x="55798" y="118797"/>
                </a:lnTo>
                <a:lnTo>
                  <a:pt x="58498" y="118797"/>
                </a:lnTo>
                <a:lnTo>
                  <a:pt x="58498" y="122097"/>
                </a:lnTo>
                <a:lnTo>
                  <a:pt x="62098" y="122097"/>
                </a:lnTo>
                <a:lnTo>
                  <a:pt x="65997" y="124572"/>
                </a:lnTo>
                <a:lnTo>
                  <a:pt x="78597" y="124572"/>
                </a:lnTo>
                <a:lnTo>
                  <a:pt x="78597" y="122097"/>
                </a:lnTo>
                <a:lnTo>
                  <a:pt x="74997" y="122097"/>
                </a:lnTo>
                <a:lnTo>
                  <a:pt x="74997" y="118797"/>
                </a:lnTo>
                <a:lnTo>
                  <a:pt x="71097" y="118797"/>
                </a:lnTo>
                <a:lnTo>
                  <a:pt x="65997" y="115222"/>
                </a:lnTo>
                <a:lnTo>
                  <a:pt x="62098" y="115222"/>
                </a:lnTo>
                <a:lnTo>
                  <a:pt x="62098" y="106973"/>
                </a:lnTo>
                <a:lnTo>
                  <a:pt x="65997" y="110547"/>
                </a:lnTo>
                <a:lnTo>
                  <a:pt x="71097" y="110547"/>
                </a:lnTo>
                <a:lnTo>
                  <a:pt x="71097" y="115222"/>
                </a:lnTo>
                <a:lnTo>
                  <a:pt x="71097" y="110547"/>
                </a:lnTo>
                <a:lnTo>
                  <a:pt x="74997" y="110547"/>
                </a:lnTo>
                <a:lnTo>
                  <a:pt x="71097" y="110547"/>
                </a:lnTo>
                <a:lnTo>
                  <a:pt x="71097" y="103673"/>
                </a:lnTo>
                <a:lnTo>
                  <a:pt x="65997" y="103673"/>
                </a:lnTo>
                <a:lnTo>
                  <a:pt x="65997" y="106973"/>
                </a:lnTo>
                <a:lnTo>
                  <a:pt x="62098" y="106973"/>
                </a:lnTo>
                <a:lnTo>
                  <a:pt x="62098" y="103673"/>
                </a:lnTo>
                <a:lnTo>
                  <a:pt x="58498" y="103673"/>
                </a:lnTo>
                <a:lnTo>
                  <a:pt x="58498" y="90748"/>
                </a:lnTo>
                <a:lnTo>
                  <a:pt x="55798" y="90748"/>
                </a:lnTo>
                <a:lnTo>
                  <a:pt x="58498" y="90748"/>
                </a:lnTo>
                <a:lnTo>
                  <a:pt x="55798" y="90748"/>
                </a:lnTo>
                <a:lnTo>
                  <a:pt x="55798" y="87173"/>
                </a:lnTo>
                <a:lnTo>
                  <a:pt x="51898" y="87173"/>
                </a:lnTo>
                <a:lnTo>
                  <a:pt x="51898" y="79198"/>
                </a:lnTo>
                <a:lnTo>
                  <a:pt x="48298" y="79198"/>
                </a:lnTo>
                <a:lnTo>
                  <a:pt x="48298" y="72048"/>
                </a:lnTo>
                <a:lnTo>
                  <a:pt x="44398" y="72048"/>
                </a:lnTo>
                <a:lnTo>
                  <a:pt x="44398" y="69848"/>
                </a:lnTo>
                <a:lnTo>
                  <a:pt x="40498" y="69848"/>
                </a:lnTo>
                <a:lnTo>
                  <a:pt x="40498" y="66273"/>
                </a:lnTo>
                <a:lnTo>
                  <a:pt x="35399" y="66273"/>
                </a:lnTo>
                <a:lnTo>
                  <a:pt x="35399" y="62973"/>
                </a:lnTo>
                <a:lnTo>
                  <a:pt x="40498" y="62973"/>
                </a:lnTo>
                <a:lnTo>
                  <a:pt x="40498" y="59398"/>
                </a:lnTo>
                <a:lnTo>
                  <a:pt x="40498" y="62973"/>
                </a:lnTo>
                <a:lnTo>
                  <a:pt x="35399" y="62973"/>
                </a:lnTo>
                <a:lnTo>
                  <a:pt x="35399" y="59398"/>
                </a:lnTo>
                <a:lnTo>
                  <a:pt x="31799" y="59398"/>
                </a:lnTo>
                <a:lnTo>
                  <a:pt x="31799" y="47574"/>
                </a:lnTo>
                <a:lnTo>
                  <a:pt x="30299" y="47574"/>
                </a:lnTo>
                <a:lnTo>
                  <a:pt x="30299" y="41799"/>
                </a:lnTo>
                <a:lnTo>
                  <a:pt x="26699" y="41799"/>
                </a:lnTo>
                <a:lnTo>
                  <a:pt x="26699" y="38499"/>
                </a:lnTo>
                <a:lnTo>
                  <a:pt x="30299" y="38499"/>
                </a:lnTo>
                <a:lnTo>
                  <a:pt x="30299" y="31349"/>
                </a:lnTo>
                <a:lnTo>
                  <a:pt x="30299" y="34924"/>
                </a:lnTo>
                <a:lnTo>
                  <a:pt x="31799" y="34924"/>
                </a:lnTo>
                <a:lnTo>
                  <a:pt x="30299" y="31349"/>
                </a:lnTo>
                <a:lnTo>
                  <a:pt x="31799" y="31349"/>
                </a:lnTo>
                <a:lnTo>
                  <a:pt x="31799" y="34924"/>
                </a:lnTo>
                <a:lnTo>
                  <a:pt x="31799" y="31349"/>
                </a:lnTo>
                <a:lnTo>
                  <a:pt x="31799" y="34924"/>
                </a:lnTo>
                <a:lnTo>
                  <a:pt x="30299" y="34924"/>
                </a:lnTo>
                <a:lnTo>
                  <a:pt x="31799" y="34924"/>
                </a:lnTo>
                <a:lnTo>
                  <a:pt x="31799" y="31349"/>
                </a:lnTo>
                <a:lnTo>
                  <a:pt x="35399" y="31349"/>
                </a:lnTo>
                <a:lnTo>
                  <a:pt x="35399" y="28049"/>
                </a:lnTo>
                <a:lnTo>
                  <a:pt x="35399" y="31349"/>
                </a:lnTo>
                <a:lnTo>
                  <a:pt x="40498" y="31349"/>
                </a:lnTo>
                <a:lnTo>
                  <a:pt x="40498" y="28049"/>
                </a:lnTo>
                <a:lnTo>
                  <a:pt x="40498" y="31349"/>
                </a:lnTo>
                <a:lnTo>
                  <a:pt x="40498" y="28049"/>
                </a:lnTo>
                <a:lnTo>
                  <a:pt x="40498" y="31349"/>
                </a:lnTo>
                <a:lnTo>
                  <a:pt x="44398" y="31349"/>
                </a:lnTo>
                <a:lnTo>
                  <a:pt x="44398" y="34924"/>
                </a:lnTo>
                <a:lnTo>
                  <a:pt x="44398" y="31349"/>
                </a:lnTo>
                <a:lnTo>
                  <a:pt x="44398" y="34924"/>
                </a:lnTo>
                <a:lnTo>
                  <a:pt x="48298" y="31349"/>
                </a:lnTo>
                <a:lnTo>
                  <a:pt x="48298" y="34924"/>
                </a:lnTo>
                <a:lnTo>
                  <a:pt x="48298" y="31349"/>
                </a:lnTo>
                <a:lnTo>
                  <a:pt x="58498" y="31349"/>
                </a:lnTo>
                <a:lnTo>
                  <a:pt x="58498" y="28049"/>
                </a:lnTo>
                <a:lnTo>
                  <a:pt x="62098" y="28049"/>
                </a:lnTo>
                <a:lnTo>
                  <a:pt x="62098" y="31349"/>
                </a:lnTo>
                <a:lnTo>
                  <a:pt x="65997" y="31349"/>
                </a:lnTo>
                <a:lnTo>
                  <a:pt x="65997" y="28049"/>
                </a:lnTo>
                <a:lnTo>
                  <a:pt x="51898" y="28049"/>
                </a:lnTo>
                <a:lnTo>
                  <a:pt x="51898" y="24474"/>
                </a:lnTo>
                <a:lnTo>
                  <a:pt x="55798" y="24474"/>
                </a:lnTo>
                <a:lnTo>
                  <a:pt x="51898" y="24474"/>
                </a:lnTo>
                <a:lnTo>
                  <a:pt x="55798" y="24474"/>
                </a:lnTo>
                <a:lnTo>
                  <a:pt x="51898" y="24474"/>
                </a:lnTo>
                <a:lnTo>
                  <a:pt x="51898" y="28049"/>
                </a:lnTo>
                <a:lnTo>
                  <a:pt x="48298" y="31349"/>
                </a:lnTo>
                <a:lnTo>
                  <a:pt x="44398" y="31349"/>
                </a:lnTo>
                <a:lnTo>
                  <a:pt x="48298" y="31349"/>
                </a:lnTo>
                <a:lnTo>
                  <a:pt x="44398" y="31349"/>
                </a:lnTo>
                <a:lnTo>
                  <a:pt x="44398" y="28049"/>
                </a:lnTo>
                <a:lnTo>
                  <a:pt x="44398" y="31349"/>
                </a:lnTo>
                <a:lnTo>
                  <a:pt x="44398" y="28049"/>
                </a:lnTo>
                <a:lnTo>
                  <a:pt x="44398" y="31349"/>
                </a:lnTo>
                <a:lnTo>
                  <a:pt x="44398" y="28049"/>
                </a:lnTo>
                <a:lnTo>
                  <a:pt x="40498" y="28049"/>
                </a:lnTo>
                <a:lnTo>
                  <a:pt x="40498" y="24474"/>
                </a:lnTo>
                <a:lnTo>
                  <a:pt x="44398" y="24474"/>
                </a:lnTo>
                <a:lnTo>
                  <a:pt x="44398" y="28049"/>
                </a:lnTo>
                <a:lnTo>
                  <a:pt x="44398" y="24474"/>
                </a:lnTo>
                <a:lnTo>
                  <a:pt x="44398" y="28049"/>
                </a:lnTo>
                <a:lnTo>
                  <a:pt x="44398" y="24474"/>
                </a:lnTo>
                <a:lnTo>
                  <a:pt x="44398" y="28049"/>
                </a:lnTo>
                <a:lnTo>
                  <a:pt x="48298" y="28049"/>
                </a:lnTo>
                <a:lnTo>
                  <a:pt x="48298" y="24474"/>
                </a:lnTo>
                <a:lnTo>
                  <a:pt x="48298" y="28049"/>
                </a:lnTo>
                <a:lnTo>
                  <a:pt x="48298" y="24474"/>
                </a:lnTo>
                <a:lnTo>
                  <a:pt x="48298" y="28049"/>
                </a:lnTo>
                <a:lnTo>
                  <a:pt x="48298" y="24474"/>
                </a:lnTo>
                <a:lnTo>
                  <a:pt x="44398" y="24474"/>
                </a:lnTo>
                <a:lnTo>
                  <a:pt x="44398" y="21999"/>
                </a:lnTo>
                <a:lnTo>
                  <a:pt x="40498" y="21999"/>
                </a:lnTo>
                <a:lnTo>
                  <a:pt x="44398" y="24474"/>
                </a:lnTo>
                <a:lnTo>
                  <a:pt x="40498" y="24474"/>
                </a:lnTo>
                <a:lnTo>
                  <a:pt x="40498" y="18699"/>
                </a:lnTo>
                <a:lnTo>
                  <a:pt x="35399" y="18699"/>
                </a:lnTo>
                <a:lnTo>
                  <a:pt x="40498" y="18699"/>
                </a:lnTo>
                <a:lnTo>
                  <a:pt x="35399" y="18699"/>
                </a:lnTo>
                <a:lnTo>
                  <a:pt x="35399" y="15124"/>
                </a:lnTo>
                <a:lnTo>
                  <a:pt x="40498" y="15124"/>
                </a:lnTo>
                <a:lnTo>
                  <a:pt x="40498" y="18699"/>
                </a:lnTo>
                <a:lnTo>
                  <a:pt x="40498" y="15124"/>
                </a:lnTo>
                <a:lnTo>
                  <a:pt x="40498" y="18699"/>
                </a:lnTo>
                <a:lnTo>
                  <a:pt x="40498" y="15124"/>
                </a:lnTo>
                <a:lnTo>
                  <a:pt x="40498" y="18699"/>
                </a:lnTo>
                <a:lnTo>
                  <a:pt x="44398" y="18699"/>
                </a:lnTo>
                <a:lnTo>
                  <a:pt x="40498" y="18699"/>
                </a:lnTo>
                <a:lnTo>
                  <a:pt x="40498" y="15124"/>
                </a:lnTo>
                <a:lnTo>
                  <a:pt x="48298" y="15124"/>
                </a:lnTo>
                <a:lnTo>
                  <a:pt x="48298" y="18699"/>
                </a:lnTo>
                <a:lnTo>
                  <a:pt x="48298" y="15124"/>
                </a:lnTo>
                <a:lnTo>
                  <a:pt x="51898" y="15124"/>
                </a:lnTo>
                <a:lnTo>
                  <a:pt x="51898" y="18699"/>
                </a:lnTo>
                <a:lnTo>
                  <a:pt x="51898" y="15124"/>
                </a:lnTo>
                <a:lnTo>
                  <a:pt x="55798" y="15124"/>
                </a:lnTo>
                <a:lnTo>
                  <a:pt x="55798" y="10449"/>
                </a:lnTo>
                <a:lnTo>
                  <a:pt x="51898" y="10449"/>
                </a:lnTo>
                <a:lnTo>
                  <a:pt x="55798" y="10449"/>
                </a:lnTo>
                <a:lnTo>
                  <a:pt x="58498" y="15124"/>
                </a:lnTo>
                <a:lnTo>
                  <a:pt x="58498" y="18699"/>
                </a:lnTo>
                <a:lnTo>
                  <a:pt x="58498" y="10449"/>
                </a:lnTo>
                <a:lnTo>
                  <a:pt x="55798" y="10449"/>
                </a:lnTo>
                <a:lnTo>
                  <a:pt x="62098" y="10449"/>
                </a:lnTo>
                <a:lnTo>
                  <a:pt x="58498" y="15124"/>
                </a:lnTo>
                <a:lnTo>
                  <a:pt x="62098" y="15124"/>
                </a:lnTo>
                <a:lnTo>
                  <a:pt x="62098" y="10449"/>
                </a:lnTo>
                <a:lnTo>
                  <a:pt x="62098" y="15124"/>
                </a:lnTo>
                <a:lnTo>
                  <a:pt x="65997" y="15124"/>
                </a:lnTo>
                <a:lnTo>
                  <a:pt x="65997" y="18699"/>
                </a:lnTo>
                <a:lnTo>
                  <a:pt x="71097" y="18699"/>
                </a:lnTo>
                <a:lnTo>
                  <a:pt x="71097" y="21999"/>
                </a:lnTo>
                <a:close/>
                <a:moveTo>
                  <a:pt x="88796" y="150147"/>
                </a:moveTo>
                <a:lnTo>
                  <a:pt x="109196" y="143272"/>
                </a:lnTo>
                <a:lnTo>
                  <a:pt x="92696" y="97898"/>
                </a:lnTo>
                <a:lnTo>
                  <a:pt x="74997" y="100098"/>
                </a:lnTo>
                <a:lnTo>
                  <a:pt x="88796" y="150147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59" name="Google Shape;1528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ALDw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MOAAAMAAAAEAAAAAAAAAAAAAAAAAAAAAAAAAAeAAAAaAAAAAAAAAAAAAAAAAAAAAAAAAAAAAAAECcAABAnAAAAAAAAAAAAAAAAAAAAAAAAAAAAAAAAAAAAAAAAAAAAABQAAAAAAAAAwMD/AAAAAABkAAAAMgAAAAAAAABkAAAAAAAAAH9/fwAKAAAAHwAAAFQAAAAAsPAA////AQAAAAAAAAAAAAAAAAAAAAAAAAAAAAAAAAAAAAAAAAAA/v7+AH9/fwDn5uYDzMzMAMDA/wB/f38AAAAAAAAAAAAAAAAAAAAAAAAAAAAhAAAAGAAAABQAAABRPwAAWiMAANtAAAAFJQAAEAAAACYAAAAIAAAA//////////8="/>
              </a:ext>
            </a:extLst>
          </p:cNvSpPr>
          <p:nvPr/>
        </p:nvSpPr>
        <p:spPr>
          <a:xfrm>
            <a:off x="10292715" y="5746750"/>
            <a:ext cx="250190" cy="271145"/>
          </a:xfrm>
          <a:custGeom>
            <a:avLst/>
            <a:gdLst/>
            <a:ahLst/>
            <a:cxnLst/>
            <a:rect l="0" t="0" r="250190" b="271145"/>
            <a:pathLst>
              <a:path w="250190" h="271145">
                <a:moveTo>
                  <a:pt x="71097" y="21999"/>
                </a:moveTo>
                <a:lnTo>
                  <a:pt x="71097" y="18699"/>
                </a:lnTo>
                <a:lnTo>
                  <a:pt x="74997" y="18699"/>
                </a:lnTo>
                <a:lnTo>
                  <a:pt x="71097" y="18699"/>
                </a:lnTo>
                <a:lnTo>
                  <a:pt x="78597" y="18699"/>
                </a:lnTo>
                <a:lnTo>
                  <a:pt x="78597" y="10449"/>
                </a:lnTo>
                <a:lnTo>
                  <a:pt x="82497" y="15124"/>
                </a:lnTo>
                <a:lnTo>
                  <a:pt x="84897" y="15124"/>
                </a:lnTo>
                <a:lnTo>
                  <a:pt x="84897" y="18699"/>
                </a:lnTo>
                <a:lnTo>
                  <a:pt x="88796" y="18699"/>
                </a:lnTo>
                <a:lnTo>
                  <a:pt x="84897" y="18699"/>
                </a:lnTo>
                <a:lnTo>
                  <a:pt x="92696" y="18699"/>
                </a:lnTo>
                <a:lnTo>
                  <a:pt x="88796" y="18699"/>
                </a:lnTo>
                <a:lnTo>
                  <a:pt x="88796" y="15124"/>
                </a:lnTo>
                <a:lnTo>
                  <a:pt x="92696" y="15124"/>
                </a:lnTo>
                <a:lnTo>
                  <a:pt x="88796" y="15124"/>
                </a:lnTo>
                <a:lnTo>
                  <a:pt x="88796" y="10449"/>
                </a:lnTo>
                <a:lnTo>
                  <a:pt x="82497" y="10449"/>
                </a:lnTo>
                <a:lnTo>
                  <a:pt x="82497" y="6874"/>
                </a:lnTo>
                <a:lnTo>
                  <a:pt x="78597" y="10449"/>
                </a:lnTo>
                <a:lnTo>
                  <a:pt x="78597" y="6874"/>
                </a:lnTo>
                <a:lnTo>
                  <a:pt x="82497" y="6874"/>
                </a:lnTo>
                <a:lnTo>
                  <a:pt x="78597" y="6874"/>
                </a:lnTo>
                <a:lnTo>
                  <a:pt x="78597" y="3574"/>
                </a:lnTo>
                <a:lnTo>
                  <a:pt x="78597" y="6874"/>
                </a:lnTo>
                <a:lnTo>
                  <a:pt x="78597" y="3574"/>
                </a:lnTo>
                <a:lnTo>
                  <a:pt x="82497" y="3574"/>
                </a:lnTo>
                <a:lnTo>
                  <a:pt x="82497" y="6874"/>
                </a:lnTo>
                <a:lnTo>
                  <a:pt x="82497" y="0"/>
                </a:lnTo>
                <a:lnTo>
                  <a:pt x="84897" y="0"/>
                </a:lnTo>
                <a:lnTo>
                  <a:pt x="82497" y="3574"/>
                </a:lnTo>
                <a:lnTo>
                  <a:pt x="84897" y="3574"/>
                </a:lnTo>
                <a:lnTo>
                  <a:pt x="84897" y="0"/>
                </a:lnTo>
                <a:lnTo>
                  <a:pt x="84897" y="3574"/>
                </a:lnTo>
                <a:lnTo>
                  <a:pt x="88796" y="3574"/>
                </a:lnTo>
                <a:lnTo>
                  <a:pt x="88796" y="0"/>
                </a:lnTo>
                <a:lnTo>
                  <a:pt x="96596" y="0"/>
                </a:lnTo>
                <a:lnTo>
                  <a:pt x="96596" y="3574"/>
                </a:lnTo>
                <a:lnTo>
                  <a:pt x="92696" y="3574"/>
                </a:lnTo>
                <a:lnTo>
                  <a:pt x="101396" y="3574"/>
                </a:lnTo>
                <a:lnTo>
                  <a:pt x="101396" y="6874"/>
                </a:lnTo>
                <a:lnTo>
                  <a:pt x="105296" y="6874"/>
                </a:lnTo>
                <a:lnTo>
                  <a:pt x="105296" y="10449"/>
                </a:lnTo>
                <a:lnTo>
                  <a:pt x="101396" y="10449"/>
                </a:lnTo>
                <a:lnTo>
                  <a:pt x="101396" y="6874"/>
                </a:lnTo>
                <a:lnTo>
                  <a:pt x="101396" y="10449"/>
                </a:lnTo>
                <a:lnTo>
                  <a:pt x="105296" y="10449"/>
                </a:lnTo>
                <a:lnTo>
                  <a:pt x="105296" y="15124"/>
                </a:lnTo>
                <a:lnTo>
                  <a:pt x="109196" y="15124"/>
                </a:lnTo>
                <a:lnTo>
                  <a:pt x="109196" y="10449"/>
                </a:lnTo>
                <a:lnTo>
                  <a:pt x="109196" y="21999"/>
                </a:lnTo>
                <a:lnTo>
                  <a:pt x="109196" y="18699"/>
                </a:lnTo>
                <a:lnTo>
                  <a:pt x="105296" y="18699"/>
                </a:lnTo>
                <a:lnTo>
                  <a:pt x="109196" y="21999"/>
                </a:lnTo>
                <a:lnTo>
                  <a:pt x="109196" y="24474"/>
                </a:lnTo>
                <a:lnTo>
                  <a:pt x="113095" y="24474"/>
                </a:lnTo>
                <a:lnTo>
                  <a:pt x="109196" y="24474"/>
                </a:lnTo>
                <a:lnTo>
                  <a:pt x="109196" y="28049"/>
                </a:lnTo>
                <a:lnTo>
                  <a:pt x="113095" y="28049"/>
                </a:lnTo>
                <a:lnTo>
                  <a:pt x="109196" y="28049"/>
                </a:lnTo>
                <a:lnTo>
                  <a:pt x="109196" y="31349"/>
                </a:lnTo>
                <a:lnTo>
                  <a:pt x="113095" y="31349"/>
                </a:lnTo>
                <a:lnTo>
                  <a:pt x="113095" y="28049"/>
                </a:lnTo>
                <a:lnTo>
                  <a:pt x="113095" y="31349"/>
                </a:lnTo>
                <a:lnTo>
                  <a:pt x="119395" y="31349"/>
                </a:lnTo>
                <a:lnTo>
                  <a:pt x="119395" y="34924"/>
                </a:lnTo>
                <a:lnTo>
                  <a:pt x="122995" y="34924"/>
                </a:lnTo>
                <a:lnTo>
                  <a:pt x="122995" y="31349"/>
                </a:lnTo>
                <a:lnTo>
                  <a:pt x="126895" y="31349"/>
                </a:lnTo>
                <a:lnTo>
                  <a:pt x="122995" y="31349"/>
                </a:lnTo>
                <a:lnTo>
                  <a:pt x="126895" y="31349"/>
                </a:lnTo>
                <a:lnTo>
                  <a:pt x="126895" y="28049"/>
                </a:lnTo>
                <a:lnTo>
                  <a:pt x="126895" y="31349"/>
                </a:lnTo>
                <a:lnTo>
                  <a:pt x="130795" y="31349"/>
                </a:lnTo>
                <a:lnTo>
                  <a:pt x="126895" y="34924"/>
                </a:lnTo>
                <a:lnTo>
                  <a:pt x="130795" y="34924"/>
                </a:lnTo>
                <a:lnTo>
                  <a:pt x="130795" y="38499"/>
                </a:lnTo>
                <a:lnTo>
                  <a:pt x="135895" y="38499"/>
                </a:lnTo>
                <a:lnTo>
                  <a:pt x="135895" y="34924"/>
                </a:lnTo>
                <a:lnTo>
                  <a:pt x="139494" y="34924"/>
                </a:lnTo>
                <a:lnTo>
                  <a:pt x="139494" y="38499"/>
                </a:lnTo>
                <a:lnTo>
                  <a:pt x="139494" y="34924"/>
                </a:lnTo>
                <a:lnTo>
                  <a:pt x="140994" y="38499"/>
                </a:lnTo>
                <a:lnTo>
                  <a:pt x="135895" y="38499"/>
                </a:lnTo>
                <a:lnTo>
                  <a:pt x="139494" y="41799"/>
                </a:lnTo>
                <a:lnTo>
                  <a:pt x="140994" y="41799"/>
                </a:lnTo>
                <a:lnTo>
                  <a:pt x="140994" y="46474"/>
                </a:lnTo>
                <a:lnTo>
                  <a:pt x="146094" y="46474"/>
                </a:lnTo>
                <a:lnTo>
                  <a:pt x="146094" y="47574"/>
                </a:lnTo>
                <a:lnTo>
                  <a:pt x="146094" y="46474"/>
                </a:lnTo>
                <a:lnTo>
                  <a:pt x="146094" y="47574"/>
                </a:lnTo>
                <a:lnTo>
                  <a:pt x="149694" y="47574"/>
                </a:lnTo>
                <a:lnTo>
                  <a:pt x="149694" y="51149"/>
                </a:lnTo>
                <a:lnTo>
                  <a:pt x="153594" y="51149"/>
                </a:lnTo>
                <a:lnTo>
                  <a:pt x="153594" y="55823"/>
                </a:lnTo>
                <a:lnTo>
                  <a:pt x="157494" y="55823"/>
                </a:lnTo>
                <a:lnTo>
                  <a:pt x="157494" y="59398"/>
                </a:lnTo>
                <a:lnTo>
                  <a:pt x="161094" y="59398"/>
                </a:lnTo>
                <a:lnTo>
                  <a:pt x="161094" y="66273"/>
                </a:lnTo>
                <a:lnTo>
                  <a:pt x="157494" y="66273"/>
                </a:lnTo>
                <a:lnTo>
                  <a:pt x="161094" y="66273"/>
                </a:lnTo>
                <a:lnTo>
                  <a:pt x="161094" y="69848"/>
                </a:lnTo>
                <a:lnTo>
                  <a:pt x="166193" y="69848"/>
                </a:lnTo>
                <a:lnTo>
                  <a:pt x="166193" y="66273"/>
                </a:lnTo>
                <a:lnTo>
                  <a:pt x="161094" y="66273"/>
                </a:lnTo>
                <a:lnTo>
                  <a:pt x="161094" y="62973"/>
                </a:lnTo>
                <a:lnTo>
                  <a:pt x="180293" y="62973"/>
                </a:lnTo>
                <a:lnTo>
                  <a:pt x="180293" y="66273"/>
                </a:lnTo>
                <a:lnTo>
                  <a:pt x="184193" y="66273"/>
                </a:lnTo>
                <a:lnTo>
                  <a:pt x="180293" y="66273"/>
                </a:lnTo>
                <a:lnTo>
                  <a:pt x="184193" y="66273"/>
                </a:lnTo>
                <a:lnTo>
                  <a:pt x="184193" y="69848"/>
                </a:lnTo>
                <a:lnTo>
                  <a:pt x="180293" y="69848"/>
                </a:lnTo>
                <a:lnTo>
                  <a:pt x="184193" y="69848"/>
                </a:lnTo>
                <a:lnTo>
                  <a:pt x="184193" y="72048"/>
                </a:lnTo>
                <a:lnTo>
                  <a:pt x="184193" y="69848"/>
                </a:lnTo>
                <a:lnTo>
                  <a:pt x="180293" y="72048"/>
                </a:lnTo>
                <a:lnTo>
                  <a:pt x="180293" y="69848"/>
                </a:lnTo>
                <a:lnTo>
                  <a:pt x="175193" y="69848"/>
                </a:lnTo>
                <a:lnTo>
                  <a:pt x="180293" y="69848"/>
                </a:lnTo>
                <a:lnTo>
                  <a:pt x="180293" y="66273"/>
                </a:lnTo>
                <a:lnTo>
                  <a:pt x="175193" y="66273"/>
                </a:lnTo>
                <a:lnTo>
                  <a:pt x="180293" y="66273"/>
                </a:lnTo>
                <a:lnTo>
                  <a:pt x="175193" y="66273"/>
                </a:lnTo>
                <a:lnTo>
                  <a:pt x="175193" y="62973"/>
                </a:lnTo>
                <a:lnTo>
                  <a:pt x="175193" y="69848"/>
                </a:lnTo>
                <a:lnTo>
                  <a:pt x="171293" y="69848"/>
                </a:lnTo>
                <a:lnTo>
                  <a:pt x="171293" y="72048"/>
                </a:lnTo>
                <a:lnTo>
                  <a:pt x="180293" y="72048"/>
                </a:lnTo>
                <a:lnTo>
                  <a:pt x="180293" y="75623"/>
                </a:lnTo>
                <a:lnTo>
                  <a:pt x="187792" y="75623"/>
                </a:lnTo>
                <a:lnTo>
                  <a:pt x="187792" y="79198"/>
                </a:lnTo>
                <a:lnTo>
                  <a:pt x="171293" y="118797"/>
                </a:lnTo>
                <a:lnTo>
                  <a:pt x="197992" y="194421"/>
                </a:lnTo>
                <a:lnTo>
                  <a:pt x="210892" y="228245"/>
                </a:lnTo>
                <a:lnTo>
                  <a:pt x="222291" y="235120"/>
                </a:lnTo>
                <a:lnTo>
                  <a:pt x="224691" y="238695"/>
                </a:lnTo>
                <a:lnTo>
                  <a:pt x="248990" y="250245"/>
                </a:lnTo>
                <a:lnTo>
                  <a:pt x="250190" y="252720"/>
                </a:lnTo>
                <a:lnTo>
                  <a:pt x="245090" y="252720"/>
                </a:lnTo>
                <a:lnTo>
                  <a:pt x="245090" y="259595"/>
                </a:lnTo>
                <a:lnTo>
                  <a:pt x="245090" y="256020"/>
                </a:lnTo>
                <a:lnTo>
                  <a:pt x="236091" y="256020"/>
                </a:lnTo>
                <a:lnTo>
                  <a:pt x="236091" y="259595"/>
                </a:lnTo>
                <a:lnTo>
                  <a:pt x="222291" y="259595"/>
                </a:lnTo>
                <a:lnTo>
                  <a:pt x="222291" y="263170"/>
                </a:lnTo>
                <a:lnTo>
                  <a:pt x="205792" y="263170"/>
                </a:lnTo>
                <a:lnTo>
                  <a:pt x="205792" y="266470"/>
                </a:lnTo>
                <a:lnTo>
                  <a:pt x="201892" y="266470"/>
                </a:lnTo>
                <a:lnTo>
                  <a:pt x="201892" y="271145"/>
                </a:lnTo>
                <a:lnTo>
                  <a:pt x="197992" y="271145"/>
                </a:lnTo>
                <a:lnTo>
                  <a:pt x="197992" y="266470"/>
                </a:lnTo>
                <a:lnTo>
                  <a:pt x="195592" y="266470"/>
                </a:lnTo>
                <a:lnTo>
                  <a:pt x="195592" y="259595"/>
                </a:lnTo>
                <a:lnTo>
                  <a:pt x="175193" y="259595"/>
                </a:lnTo>
                <a:lnTo>
                  <a:pt x="175193" y="256020"/>
                </a:lnTo>
                <a:lnTo>
                  <a:pt x="171293" y="256020"/>
                </a:lnTo>
                <a:lnTo>
                  <a:pt x="171293" y="252720"/>
                </a:lnTo>
                <a:lnTo>
                  <a:pt x="167693" y="252720"/>
                </a:lnTo>
                <a:lnTo>
                  <a:pt x="167693" y="250245"/>
                </a:lnTo>
                <a:lnTo>
                  <a:pt x="166193" y="250245"/>
                </a:lnTo>
                <a:lnTo>
                  <a:pt x="166193" y="246670"/>
                </a:lnTo>
                <a:lnTo>
                  <a:pt x="167693" y="246670"/>
                </a:lnTo>
                <a:lnTo>
                  <a:pt x="167693" y="238695"/>
                </a:lnTo>
                <a:lnTo>
                  <a:pt x="166193" y="238695"/>
                </a:lnTo>
                <a:lnTo>
                  <a:pt x="166193" y="243370"/>
                </a:lnTo>
                <a:lnTo>
                  <a:pt x="161094" y="243370"/>
                </a:lnTo>
                <a:lnTo>
                  <a:pt x="161094" y="238695"/>
                </a:lnTo>
                <a:lnTo>
                  <a:pt x="153594" y="238695"/>
                </a:lnTo>
                <a:lnTo>
                  <a:pt x="153594" y="243370"/>
                </a:lnTo>
                <a:lnTo>
                  <a:pt x="149694" y="243370"/>
                </a:lnTo>
                <a:lnTo>
                  <a:pt x="149694" y="246670"/>
                </a:lnTo>
                <a:lnTo>
                  <a:pt x="146094" y="246670"/>
                </a:lnTo>
                <a:lnTo>
                  <a:pt x="146094" y="243370"/>
                </a:lnTo>
                <a:lnTo>
                  <a:pt x="146094" y="246670"/>
                </a:lnTo>
                <a:lnTo>
                  <a:pt x="139494" y="246670"/>
                </a:lnTo>
                <a:lnTo>
                  <a:pt x="139494" y="243370"/>
                </a:lnTo>
                <a:lnTo>
                  <a:pt x="135895" y="243370"/>
                </a:lnTo>
                <a:lnTo>
                  <a:pt x="135895" y="231545"/>
                </a:lnTo>
                <a:lnTo>
                  <a:pt x="135895" y="235120"/>
                </a:lnTo>
                <a:lnTo>
                  <a:pt x="139494" y="235120"/>
                </a:lnTo>
                <a:lnTo>
                  <a:pt x="135895" y="235120"/>
                </a:lnTo>
                <a:lnTo>
                  <a:pt x="139494" y="235120"/>
                </a:lnTo>
                <a:lnTo>
                  <a:pt x="139494" y="238695"/>
                </a:lnTo>
                <a:lnTo>
                  <a:pt x="139494" y="235120"/>
                </a:lnTo>
                <a:lnTo>
                  <a:pt x="140994" y="235120"/>
                </a:lnTo>
                <a:lnTo>
                  <a:pt x="140994" y="231545"/>
                </a:lnTo>
                <a:lnTo>
                  <a:pt x="139494" y="231545"/>
                </a:lnTo>
                <a:lnTo>
                  <a:pt x="139494" y="228245"/>
                </a:lnTo>
                <a:lnTo>
                  <a:pt x="140994" y="228245"/>
                </a:lnTo>
                <a:lnTo>
                  <a:pt x="140994" y="225770"/>
                </a:lnTo>
                <a:lnTo>
                  <a:pt x="140994" y="228245"/>
                </a:lnTo>
                <a:lnTo>
                  <a:pt x="140994" y="225770"/>
                </a:lnTo>
                <a:lnTo>
                  <a:pt x="140994" y="228245"/>
                </a:lnTo>
                <a:lnTo>
                  <a:pt x="140994" y="225770"/>
                </a:lnTo>
                <a:lnTo>
                  <a:pt x="146094" y="225770"/>
                </a:lnTo>
                <a:lnTo>
                  <a:pt x="146094" y="222195"/>
                </a:lnTo>
                <a:lnTo>
                  <a:pt x="149694" y="222195"/>
                </a:lnTo>
                <a:lnTo>
                  <a:pt x="146094" y="222195"/>
                </a:lnTo>
                <a:lnTo>
                  <a:pt x="149694" y="222195"/>
                </a:lnTo>
                <a:lnTo>
                  <a:pt x="146094" y="222195"/>
                </a:lnTo>
                <a:lnTo>
                  <a:pt x="146094" y="218895"/>
                </a:lnTo>
                <a:lnTo>
                  <a:pt x="149694" y="218895"/>
                </a:lnTo>
                <a:lnTo>
                  <a:pt x="146094" y="218895"/>
                </a:lnTo>
                <a:lnTo>
                  <a:pt x="149694" y="218895"/>
                </a:lnTo>
                <a:lnTo>
                  <a:pt x="149694" y="215321"/>
                </a:lnTo>
                <a:lnTo>
                  <a:pt x="153594" y="215321"/>
                </a:lnTo>
                <a:lnTo>
                  <a:pt x="153594" y="211746"/>
                </a:lnTo>
                <a:lnTo>
                  <a:pt x="149694" y="211746"/>
                </a:lnTo>
                <a:lnTo>
                  <a:pt x="149694" y="207071"/>
                </a:lnTo>
                <a:lnTo>
                  <a:pt x="149694" y="211746"/>
                </a:lnTo>
                <a:lnTo>
                  <a:pt x="153594" y="211746"/>
                </a:lnTo>
                <a:lnTo>
                  <a:pt x="153594" y="207071"/>
                </a:lnTo>
                <a:lnTo>
                  <a:pt x="157494" y="207071"/>
                </a:lnTo>
                <a:lnTo>
                  <a:pt x="153594" y="207071"/>
                </a:lnTo>
                <a:lnTo>
                  <a:pt x="149694" y="203771"/>
                </a:lnTo>
                <a:lnTo>
                  <a:pt x="153594" y="203771"/>
                </a:lnTo>
                <a:lnTo>
                  <a:pt x="153594" y="207071"/>
                </a:lnTo>
                <a:lnTo>
                  <a:pt x="157494" y="207071"/>
                </a:lnTo>
                <a:lnTo>
                  <a:pt x="157494" y="218895"/>
                </a:lnTo>
                <a:lnTo>
                  <a:pt x="153594" y="218895"/>
                </a:lnTo>
                <a:lnTo>
                  <a:pt x="153594" y="222195"/>
                </a:lnTo>
                <a:lnTo>
                  <a:pt x="157494" y="218895"/>
                </a:lnTo>
                <a:lnTo>
                  <a:pt x="157494" y="215321"/>
                </a:lnTo>
                <a:lnTo>
                  <a:pt x="161094" y="215321"/>
                </a:lnTo>
                <a:lnTo>
                  <a:pt x="161094" y="203771"/>
                </a:lnTo>
                <a:lnTo>
                  <a:pt x="157494" y="203771"/>
                </a:lnTo>
                <a:lnTo>
                  <a:pt x="157494" y="197996"/>
                </a:lnTo>
                <a:lnTo>
                  <a:pt x="153594" y="197996"/>
                </a:lnTo>
                <a:lnTo>
                  <a:pt x="153594" y="190846"/>
                </a:lnTo>
                <a:lnTo>
                  <a:pt x="149694" y="190846"/>
                </a:lnTo>
                <a:lnTo>
                  <a:pt x="149694" y="194421"/>
                </a:lnTo>
                <a:lnTo>
                  <a:pt x="146094" y="194421"/>
                </a:lnTo>
                <a:lnTo>
                  <a:pt x="140994" y="190846"/>
                </a:lnTo>
                <a:lnTo>
                  <a:pt x="139494" y="190846"/>
                </a:lnTo>
                <a:lnTo>
                  <a:pt x="139494" y="187271"/>
                </a:lnTo>
                <a:lnTo>
                  <a:pt x="130795" y="187271"/>
                </a:lnTo>
                <a:lnTo>
                  <a:pt x="130795" y="183971"/>
                </a:lnTo>
                <a:lnTo>
                  <a:pt x="109196" y="183971"/>
                </a:lnTo>
                <a:lnTo>
                  <a:pt x="109196" y="179296"/>
                </a:lnTo>
                <a:lnTo>
                  <a:pt x="105296" y="179296"/>
                </a:lnTo>
                <a:lnTo>
                  <a:pt x="105296" y="183971"/>
                </a:lnTo>
                <a:lnTo>
                  <a:pt x="101396" y="183971"/>
                </a:lnTo>
                <a:lnTo>
                  <a:pt x="96596" y="179296"/>
                </a:lnTo>
                <a:lnTo>
                  <a:pt x="96596" y="183971"/>
                </a:lnTo>
                <a:lnTo>
                  <a:pt x="92696" y="179296"/>
                </a:lnTo>
                <a:lnTo>
                  <a:pt x="92696" y="175721"/>
                </a:lnTo>
                <a:lnTo>
                  <a:pt x="88796" y="175721"/>
                </a:lnTo>
                <a:lnTo>
                  <a:pt x="88796" y="169946"/>
                </a:lnTo>
                <a:lnTo>
                  <a:pt x="96596" y="169946"/>
                </a:lnTo>
                <a:lnTo>
                  <a:pt x="92696" y="169946"/>
                </a:lnTo>
                <a:lnTo>
                  <a:pt x="92696" y="166371"/>
                </a:lnTo>
                <a:lnTo>
                  <a:pt x="84897" y="166371"/>
                </a:lnTo>
                <a:lnTo>
                  <a:pt x="88796" y="166371"/>
                </a:lnTo>
                <a:lnTo>
                  <a:pt x="84897" y="166371"/>
                </a:lnTo>
                <a:lnTo>
                  <a:pt x="84897" y="174621"/>
                </a:lnTo>
                <a:lnTo>
                  <a:pt x="82497" y="174621"/>
                </a:lnTo>
                <a:lnTo>
                  <a:pt x="82497" y="169946"/>
                </a:lnTo>
                <a:lnTo>
                  <a:pt x="78597" y="169946"/>
                </a:lnTo>
                <a:lnTo>
                  <a:pt x="78597" y="166371"/>
                </a:lnTo>
                <a:lnTo>
                  <a:pt x="78597" y="169946"/>
                </a:lnTo>
                <a:lnTo>
                  <a:pt x="78597" y="166371"/>
                </a:lnTo>
                <a:lnTo>
                  <a:pt x="78597" y="169946"/>
                </a:lnTo>
                <a:lnTo>
                  <a:pt x="78597" y="166371"/>
                </a:lnTo>
                <a:lnTo>
                  <a:pt x="78597" y="174621"/>
                </a:lnTo>
                <a:lnTo>
                  <a:pt x="74997" y="174621"/>
                </a:lnTo>
                <a:lnTo>
                  <a:pt x="74997" y="166371"/>
                </a:lnTo>
                <a:lnTo>
                  <a:pt x="71097" y="166371"/>
                </a:lnTo>
                <a:lnTo>
                  <a:pt x="71097" y="169946"/>
                </a:lnTo>
                <a:lnTo>
                  <a:pt x="71097" y="163071"/>
                </a:lnTo>
                <a:lnTo>
                  <a:pt x="65997" y="163071"/>
                </a:lnTo>
                <a:lnTo>
                  <a:pt x="71097" y="163071"/>
                </a:lnTo>
                <a:lnTo>
                  <a:pt x="65997" y="163071"/>
                </a:lnTo>
                <a:lnTo>
                  <a:pt x="65997" y="152622"/>
                </a:lnTo>
                <a:lnTo>
                  <a:pt x="71097" y="150147"/>
                </a:lnTo>
                <a:lnTo>
                  <a:pt x="65997" y="150147"/>
                </a:lnTo>
                <a:lnTo>
                  <a:pt x="65997" y="146572"/>
                </a:lnTo>
                <a:lnTo>
                  <a:pt x="62098" y="146572"/>
                </a:lnTo>
                <a:lnTo>
                  <a:pt x="62098" y="138597"/>
                </a:lnTo>
                <a:lnTo>
                  <a:pt x="58498" y="138597"/>
                </a:lnTo>
                <a:lnTo>
                  <a:pt x="62098" y="138597"/>
                </a:lnTo>
                <a:lnTo>
                  <a:pt x="51898" y="138597"/>
                </a:lnTo>
                <a:lnTo>
                  <a:pt x="51898" y="150147"/>
                </a:lnTo>
                <a:lnTo>
                  <a:pt x="48298" y="150147"/>
                </a:lnTo>
                <a:lnTo>
                  <a:pt x="51898" y="150147"/>
                </a:lnTo>
                <a:lnTo>
                  <a:pt x="48298" y="150147"/>
                </a:lnTo>
                <a:lnTo>
                  <a:pt x="48298" y="159497"/>
                </a:lnTo>
                <a:lnTo>
                  <a:pt x="51898" y="159497"/>
                </a:lnTo>
                <a:lnTo>
                  <a:pt x="51898" y="155922"/>
                </a:lnTo>
                <a:lnTo>
                  <a:pt x="55798" y="155922"/>
                </a:lnTo>
                <a:lnTo>
                  <a:pt x="55798" y="163071"/>
                </a:lnTo>
                <a:lnTo>
                  <a:pt x="51898" y="163071"/>
                </a:lnTo>
                <a:lnTo>
                  <a:pt x="51898" y="166371"/>
                </a:lnTo>
                <a:lnTo>
                  <a:pt x="48298" y="166371"/>
                </a:lnTo>
                <a:lnTo>
                  <a:pt x="48298" y="169946"/>
                </a:lnTo>
                <a:lnTo>
                  <a:pt x="44398" y="174621"/>
                </a:lnTo>
                <a:lnTo>
                  <a:pt x="44398" y="169946"/>
                </a:lnTo>
                <a:lnTo>
                  <a:pt x="40498" y="169946"/>
                </a:lnTo>
                <a:lnTo>
                  <a:pt x="40498" y="166371"/>
                </a:lnTo>
                <a:lnTo>
                  <a:pt x="35399" y="166371"/>
                </a:lnTo>
                <a:lnTo>
                  <a:pt x="40498" y="166371"/>
                </a:lnTo>
                <a:lnTo>
                  <a:pt x="40498" y="163071"/>
                </a:lnTo>
                <a:lnTo>
                  <a:pt x="30299" y="163071"/>
                </a:lnTo>
                <a:lnTo>
                  <a:pt x="30299" y="159497"/>
                </a:lnTo>
                <a:lnTo>
                  <a:pt x="26699" y="159497"/>
                </a:lnTo>
                <a:lnTo>
                  <a:pt x="26699" y="155922"/>
                </a:lnTo>
                <a:lnTo>
                  <a:pt x="17699" y="155922"/>
                </a:lnTo>
                <a:lnTo>
                  <a:pt x="17699" y="152622"/>
                </a:lnTo>
                <a:lnTo>
                  <a:pt x="13799" y="152622"/>
                </a:lnTo>
                <a:lnTo>
                  <a:pt x="13799" y="155922"/>
                </a:lnTo>
                <a:lnTo>
                  <a:pt x="6300" y="155922"/>
                </a:lnTo>
                <a:lnTo>
                  <a:pt x="6300" y="152622"/>
                </a:lnTo>
                <a:lnTo>
                  <a:pt x="1200" y="152622"/>
                </a:lnTo>
                <a:lnTo>
                  <a:pt x="1200" y="150147"/>
                </a:lnTo>
                <a:lnTo>
                  <a:pt x="6300" y="150147"/>
                </a:lnTo>
                <a:lnTo>
                  <a:pt x="1200" y="150147"/>
                </a:lnTo>
                <a:lnTo>
                  <a:pt x="6300" y="150147"/>
                </a:lnTo>
                <a:lnTo>
                  <a:pt x="6300" y="146572"/>
                </a:lnTo>
                <a:lnTo>
                  <a:pt x="10200" y="146572"/>
                </a:lnTo>
                <a:lnTo>
                  <a:pt x="10200" y="138597"/>
                </a:lnTo>
                <a:lnTo>
                  <a:pt x="1200" y="138597"/>
                </a:lnTo>
                <a:lnTo>
                  <a:pt x="1200" y="131447"/>
                </a:lnTo>
                <a:lnTo>
                  <a:pt x="0" y="131447"/>
                </a:lnTo>
                <a:lnTo>
                  <a:pt x="0" y="128147"/>
                </a:lnTo>
                <a:lnTo>
                  <a:pt x="1200" y="128147"/>
                </a:lnTo>
                <a:lnTo>
                  <a:pt x="1200" y="122097"/>
                </a:lnTo>
                <a:lnTo>
                  <a:pt x="1200" y="124572"/>
                </a:lnTo>
                <a:lnTo>
                  <a:pt x="1200" y="122097"/>
                </a:lnTo>
                <a:lnTo>
                  <a:pt x="0" y="122097"/>
                </a:lnTo>
                <a:lnTo>
                  <a:pt x="0" y="118797"/>
                </a:lnTo>
                <a:lnTo>
                  <a:pt x="1200" y="118797"/>
                </a:lnTo>
                <a:lnTo>
                  <a:pt x="1200" y="115222"/>
                </a:lnTo>
                <a:lnTo>
                  <a:pt x="6300" y="115222"/>
                </a:lnTo>
                <a:lnTo>
                  <a:pt x="6300" y="110547"/>
                </a:lnTo>
                <a:lnTo>
                  <a:pt x="10200" y="110547"/>
                </a:lnTo>
                <a:lnTo>
                  <a:pt x="10200" y="115222"/>
                </a:lnTo>
                <a:lnTo>
                  <a:pt x="13799" y="115222"/>
                </a:lnTo>
                <a:lnTo>
                  <a:pt x="13799" y="118797"/>
                </a:lnTo>
                <a:lnTo>
                  <a:pt x="17699" y="118797"/>
                </a:lnTo>
                <a:lnTo>
                  <a:pt x="17699" y="115222"/>
                </a:lnTo>
                <a:lnTo>
                  <a:pt x="21599" y="115222"/>
                </a:lnTo>
                <a:lnTo>
                  <a:pt x="21599" y="110547"/>
                </a:lnTo>
                <a:lnTo>
                  <a:pt x="17699" y="110547"/>
                </a:lnTo>
                <a:lnTo>
                  <a:pt x="21599" y="110547"/>
                </a:lnTo>
                <a:lnTo>
                  <a:pt x="17699" y="110547"/>
                </a:lnTo>
                <a:lnTo>
                  <a:pt x="21599" y="110547"/>
                </a:lnTo>
                <a:lnTo>
                  <a:pt x="17699" y="110547"/>
                </a:lnTo>
                <a:lnTo>
                  <a:pt x="17699" y="106973"/>
                </a:lnTo>
                <a:lnTo>
                  <a:pt x="21599" y="106973"/>
                </a:lnTo>
                <a:lnTo>
                  <a:pt x="17699" y="106973"/>
                </a:lnTo>
                <a:lnTo>
                  <a:pt x="21599" y="106973"/>
                </a:lnTo>
                <a:lnTo>
                  <a:pt x="17699" y="106973"/>
                </a:lnTo>
                <a:lnTo>
                  <a:pt x="21599" y="106973"/>
                </a:lnTo>
                <a:lnTo>
                  <a:pt x="21599" y="110547"/>
                </a:lnTo>
                <a:lnTo>
                  <a:pt x="21599" y="106973"/>
                </a:lnTo>
                <a:lnTo>
                  <a:pt x="26699" y="106973"/>
                </a:lnTo>
                <a:lnTo>
                  <a:pt x="26699" y="103673"/>
                </a:lnTo>
                <a:lnTo>
                  <a:pt x="30299" y="103673"/>
                </a:lnTo>
                <a:lnTo>
                  <a:pt x="30299" y="97898"/>
                </a:lnTo>
                <a:lnTo>
                  <a:pt x="31799" y="97898"/>
                </a:lnTo>
                <a:lnTo>
                  <a:pt x="31799" y="94323"/>
                </a:lnTo>
                <a:lnTo>
                  <a:pt x="30299" y="94323"/>
                </a:lnTo>
                <a:lnTo>
                  <a:pt x="30299" y="90748"/>
                </a:lnTo>
                <a:lnTo>
                  <a:pt x="30299" y="94323"/>
                </a:lnTo>
                <a:lnTo>
                  <a:pt x="30299" y="90748"/>
                </a:lnTo>
                <a:lnTo>
                  <a:pt x="30299" y="94323"/>
                </a:lnTo>
                <a:lnTo>
                  <a:pt x="30299" y="90748"/>
                </a:lnTo>
                <a:lnTo>
                  <a:pt x="31799" y="90748"/>
                </a:lnTo>
                <a:lnTo>
                  <a:pt x="31799" y="87173"/>
                </a:lnTo>
                <a:lnTo>
                  <a:pt x="30299" y="87173"/>
                </a:lnTo>
                <a:lnTo>
                  <a:pt x="30299" y="83873"/>
                </a:lnTo>
                <a:lnTo>
                  <a:pt x="31799" y="83873"/>
                </a:lnTo>
                <a:lnTo>
                  <a:pt x="30299" y="83873"/>
                </a:lnTo>
                <a:lnTo>
                  <a:pt x="31799" y="83873"/>
                </a:lnTo>
                <a:lnTo>
                  <a:pt x="30299" y="83873"/>
                </a:lnTo>
                <a:lnTo>
                  <a:pt x="30299" y="79198"/>
                </a:lnTo>
                <a:lnTo>
                  <a:pt x="26699" y="79198"/>
                </a:lnTo>
                <a:lnTo>
                  <a:pt x="26699" y="83873"/>
                </a:lnTo>
                <a:lnTo>
                  <a:pt x="26699" y="79198"/>
                </a:lnTo>
                <a:lnTo>
                  <a:pt x="31799" y="79198"/>
                </a:lnTo>
                <a:lnTo>
                  <a:pt x="31799" y="83873"/>
                </a:lnTo>
                <a:lnTo>
                  <a:pt x="31799" y="79198"/>
                </a:lnTo>
                <a:lnTo>
                  <a:pt x="31799" y="83873"/>
                </a:lnTo>
                <a:lnTo>
                  <a:pt x="35399" y="83873"/>
                </a:lnTo>
                <a:lnTo>
                  <a:pt x="35399" y="87173"/>
                </a:lnTo>
                <a:lnTo>
                  <a:pt x="40498" y="87173"/>
                </a:lnTo>
                <a:lnTo>
                  <a:pt x="35399" y="90748"/>
                </a:lnTo>
                <a:lnTo>
                  <a:pt x="40498" y="90748"/>
                </a:lnTo>
                <a:lnTo>
                  <a:pt x="40498" y="94323"/>
                </a:lnTo>
                <a:lnTo>
                  <a:pt x="44398" y="94323"/>
                </a:lnTo>
                <a:lnTo>
                  <a:pt x="48298" y="97898"/>
                </a:lnTo>
                <a:lnTo>
                  <a:pt x="48298" y="100098"/>
                </a:lnTo>
                <a:lnTo>
                  <a:pt x="51898" y="100098"/>
                </a:lnTo>
                <a:lnTo>
                  <a:pt x="51898" y="103673"/>
                </a:lnTo>
                <a:lnTo>
                  <a:pt x="48298" y="103673"/>
                </a:lnTo>
                <a:lnTo>
                  <a:pt x="48298" y="110547"/>
                </a:lnTo>
                <a:lnTo>
                  <a:pt x="51898" y="110547"/>
                </a:lnTo>
                <a:lnTo>
                  <a:pt x="51898" y="115222"/>
                </a:lnTo>
                <a:lnTo>
                  <a:pt x="55798" y="115222"/>
                </a:lnTo>
                <a:lnTo>
                  <a:pt x="55798" y="118797"/>
                </a:lnTo>
                <a:lnTo>
                  <a:pt x="58498" y="118797"/>
                </a:lnTo>
                <a:lnTo>
                  <a:pt x="58498" y="122097"/>
                </a:lnTo>
                <a:lnTo>
                  <a:pt x="62098" y="122097"/>
                </a:lnTo>
                <a:lnTo>
                  <a:pt x="65997" y="124572"/>
                </a:lnTo>
                <a:lnTo>
                  <a:pt x="78597" y="124572"/>
                </a:lnTo>
                <a:lnTo>
                  <a:pt x="78597" y="122097"/>
                </a:lnTo>
                <a:lnTo>
                  <a:pt x="74997" y="122097"/>
                </a:lnTo>
                <a:lnTo>
                  <a:pt x="74997" y="118797"/>
                </a:lnTo>
                <a:lnTo>
                  <a:pt x="71097" y="118797"/>
                </a:lnTo>
                <a:lnTo>
                  <a:pt x="65997" y="115222"/>
                </a:lnTo>
                <a:lnTo>
                  <a:pt x="62098" y="115222"/>
                </a:lnTo>
                <a:lnTo>
                  <a:pt x="62098" y="106973"/>
                </a:lnTo>
                <a:lnTo>
                  <a:pt x="65997" y="110547"/>
                </a:lnTo>
                <a:lnTo>
                  <a:pt x="71097" y="110547"/>
                </a:lnTo>
                <a:lnTo>
                  <a:pt x="71097" y="115222"/>
                </a:lnTo>
                <a:lnTo>
                  <a:pt x="71097" y="110547"/>
                </a:lnTo>
                <a:lnTo>
                  <a:pt x="74997" y="110547"/>
                </a:lnTo>
                <a:lnTo>
                  <a:pt x="71097" y="110547"/>
                </a:lnTo>
                <a:lnTo>
                  <a:pt x="71097" y="103673"/>
                </a:lnTo>
                <a:lnTo>
                  <a:pt x="65997" y="103673"/>
                </a:lnTo>
                <a:lnTo>
                  <a:pt x="65997" y="106973"/>
                </a:lnTo>
                <a:lnTo>
                  <a:pt x="62098" y="106973"/>
                </a:lnTo>
                <a:lnTo>
                  <a:pt x="62098" y="103673"/>
                </a:lnTo>
                <a:lnTo>
                  <a:pt x="58498" y="103673"/>
                </a:lnTo>
                <a:lnTo>
                  <a:pt x="58498" y="90748"/>
                </a:lnTo>
                <a:lnTo>
                  <a:pt x="55798" y="90748"/>
                </a:lnTo>
                <a:lnTo>
                  <a:pt x="58498" y="90748"/>
                </a:lnTo>
                <a:lnTo>
                  <a:pt x="55798" y="90748"/>
                </a:lnTo>
                <a:lnTo>
                  <a:pt x="55798" y="87173"/>
                </a:lnTo>
                <a:lnTo>
                  <a:pt x="51898" y="87173"/>
                </a:lnTo>
                <a:lnTo>
                  <a:pt x="51898" y="79198"/>
                </a:lnTo>
                <a:lnTo>
                  <a:pt x="48298" y="79198"/>
                </a:lnTo>
                <a:lnTo>
                  <a:pt x="48298" y="72048"/>
                </a:lnTo>
                <a:lnTo>
                  <a:pt x="44398" y="72048"/>
                </a:lnTo>
                <a:lnTo>
                  <a:pt x="44398" y="69848"/>
                </a:lnTo>
                <a:lnTo>
                  <a:pt x="40498" y="69848"/>
                </a:lnTo>
                <a:lnTo>
                  <a:pt x="40498" y="66273"/>
                </a:lnTo>
                <a:lnTo>
                  <a:pt x="35399" y="66273"/>
                </a:lnTo>
                <a:lnTo>
                  <a:pt x="35399" y="62973"/>
                </a:lnTo>
                <a:lnTo>
                  <a:pt x="40498" y="62973"/>
                </a:lnTo>
                <a:lnTo>
                  <a:pt x="40498" y="59398"/>
                </a:lnTo>
                <a:lnTo>
                  <a:pt x="40498" y="62973"/>
                </a:lnTo>
                <a:lnTo>
                  <a:pt x="35399" y="62973"/>
                </a:lnTo>
                <a:lnTo>
                  <a:pt x="35399" y="59398"/>
                </a:lnTo>
                <a:lnTo>
                  <a:pt x="31799" y="59398"/>
                </a:lnTo>
                <a:lnTo>
                  <a:pt x="31799" y="47574"/>
                </a:lnTo>
                <a:lnTo>
                  <a:pt x="30299" y="47574"/>
                </a:lnTo>
                <a:lnTo>
                  <a:pt x="30299" y="41799"/>
                </a:lnTo>
                <a:lnTo>
                  <a:pt x="26699" y="41799"/>
                </a:lnTo>
                <a:lnTo>
                  <a:pt x="26699" y="38499"/>
                </a:lnTo>
                <a:lnTo>
                  <a:pt x="30299" y="38499"/>
                </a:lnTo>
                <a:lnTo>
                  <a:pt x="30299" y="31349"/>
                </a:lnTo>
                <a:lnTo>
                  <a:pt x="30299" y="34924"/>
                </a:lnTo>
                <a:lnTo>
                  <a:pt x="31799" y="34924"/>
                </a:lnTo>
                <a:lnTo>
                  <a:pt x="30299" y="31349"/>
                </a:lnTo>
                <a:lnTo>
                  <a:pt x="31799" y="31349"/>
                </a:lnTo>
                <a:lnTo>
                  <a:pt x="31799" y="34924"/>
                </a:lnTo>
                <a:lnTo>
                  <a:pt x="31799" y="31349"/>
                </a:lnTo>
                <a:lnTo>
                  <a:pt x="31799" y="34924"/>
                </a:lnTo>
                <a:lnTo>
                  <a:pt x="30299" y="34924"/>
                </a:lnTo>
                <a:lnTo>
                  <a:pt x="31799" y="34924"/>
                </a:lnTo>
                <a:lnTo>
                  <a:pt x="31799" y="31349"/>
                </a:lnTo>
                <a:lnTo>
                  <a:pt x="35399" y="31349"/>
                </a:lnTo>
                <a:lnTo>
                  <a:pt x="35399" y="28049"/>
                </a:lnTo>
                <a:lnTo>
                  <a:pt x="35399" y="31349"/>
                </a:lnTo>
                <a:lnTo>
                  <a:pt x="40498" y="31349"/>
                </a:lnTo>
                <a:lnTo>
                  <a:pt x="40498" y="28049"/>
                </a:lnTo>
                <a:lnTo>
                  <a:pt x="40498" y="31349"/>
                </a:lnTo>
                <a:lnTo>
                  <a:pt x="40498" y="28049"/>
                </a:lnTo>
                <a:lnTo>
                  <a:pt x="40498" y="31349"/>
                </a:lnTo>
                <a:lnTo>
                  <a:pt x="44398" y="31349"/>
                </a:lnTo>
                <a:lnTo>
                  <a:pt x="44398" y="34924"/>
                </a:lnTo>
                <a:lnTo>
                  <a:pt x="44398" y="31349"/>
                </a:lnTo>
                <a:lnTo>
                  <a:pt x="44398" y="34924"/>
                </a:lnTo>
                <a:lnTo>
                  <a:pt x="48298" y="31349"/>
                </a:lnTo>
                <a:lnTo>
                  <a:pt x="48298" y="34924"/>
                </a:lnTo>
                <a:lnTo>
                  <a:pt x="48298" y="31349"/>
                </a:lnTo>
                <a:lnTo>
                  <a:pt x="58498" y="31349"/>
                </a:lnTo>
                <a:lnTo>
                  <a:pt x="58498" y="28049"/>
                </a:lnTo>
                <a:lnTo>
                  <a:pt x="62098" y="28049"/>
                </a:lnTo>
                <a:lnTo>
                  <a:pt x="62098" y="31349"/>
                </a:lnTo>
                <a:lnTo>
                  <a:pt x="65997" y="31349"/>
                </a:lnTo>
                <a:lnTo>
                  <a:pt x="65997" y="28049"/>
                </a:lnTo>
                <a:lnTo>
                  <a:pt x="51898" y="28049"/>
                </a:lnTo>
                <a:lnTo>
                  <a:pt x="51898" y="24474"/>
                </a:lnTo>
                <a:lnTo>
                  <a:pt x="55798" y="24474"/>
                </a:lnTo>
                <a:lnTo>
                  <a:pt x="51898" y="24474"/>
                </a:lnTo>
                <a:lnTo>
                  <a:pt x="55798" y="24474"/>
                </a:lnTo>
                <a:lnTo>
                  <a:pt x="51898" y="24474"/>
                </a:lnTo>
                <a:lnTo>
                  <a:pt x="51898" y="28049"/>
                </a:lnTo>
                <a:lnTo>
                  <a:pt x="48298" y="31349"/>
                </a:lnTo>
                <a:lnTo>
                  <a:pt x="44398" y="31349"/>
                </a:lnTo>
                <a:lnTo>
                  <a:pt x="48298" y="31349"/>
                </a:lnTo>
                <a:lnTo>
                  <a:pt x="44398" y="31349"/>
                </a:lnTo>
                <a:lnTo>
                  <a:pt x="44398" y="28049"/>
                </a:lnTo>
                <a:lnTo>
                  <a:pt x="44398" y="31349"/>
                </a:lnTo>
                <a:lnTo>
                  <a:pt x="44398" y="28049"/>
                </a:lnTo>
                <a:lnTo>
                  <a:pt x="44398" y="31349"/>
                </a:lnTo>
                <a:lnTo>
                  <a:pt x="44398" y="28049"/>
                </a:lnTo>
                <a:lnTo>
                  <a:pt x="40498" y="28049"/>
                </a:lnTo>
                <a:lnTo>
                  <a:pt x="40498" y="24474"/>
                </a:lnTo>
                <a:lnTo>
                  <a:pt x="44398" y="24474"/>
                </a:lnTo>
                <a:lnTo>
                  <a:pt x="44398" y="28049"/>
                </a:lnTo>
                <a:lnTo>
                  <a:pt x="44398" y="24474"/>
                </a:lnTo>
                <a:lnTo>
                  <a:pt x="44398" y="28049"/>
                </a:lnTo>
                <a:lnTo>
                  <a:pt x="44398" y="24474"/>
                </a:lnTo>
                <a:lnTo>
                  <a:pt x="44398" y="28049"/>
                </a:lnTo>
                <a:lnTo>
                  <a:pt x="48298" y="28049"/>
                </a:lnTo>
                <a:lnTo>
                  <a:pt x="48298" y="24474"/>
                </a:lnTo>
                <a:lnTo>
                  <a:pt x="48298" y="28049"/>
                </a:lnTo>
                <a:lnTo>
                  <a:pt x="48298" y="24474"/>
                </a:lnTo>
                <a:lnTo>
                  <a:pt x="48298" y="28049"/>
                </a:lnTo>
                <a:lnTo>
                  <a:pt x="48298" y="24474"/>
                </a:lnTo>
                <a:lnTo>
                  <a:pt x="44398" y="24474"/>
                </a:lnTo>
                <a:lnTo>
                  <a:pt x="44398" y="21999"/>
                </a:lnTo>
                <a:lnTo>
                  <a:pt x="40498" y="21999"/>
                </a:lnTo>
                <a:lnTo>
                  <a:pt x="44398" y="24474"/>
                </a:lnTo>
                <a:lnTo>
                  <a:pt x="40498" y="24474"/>
                </a:lnTo>
                <a:lnTo>
                  <a:pt x="40498" y="18699"/>
                </a:lnTo>
                <a:lnTo>
                  <a:pt x="35399" y="18699"/>
                </a:lnTo>
                <a:lnTo>
                  <a:pt x="40498" y="18699"/>
                </a:lnTo>
                <a:lnTo>
                  <a:pt x="35399" y="18699"/>
                </a:lnTo>
                <a:lnTo>
                  <a:pt x="35399" y="15124"/>
                </a:lnTo>
                <a:lnTo>
                  <a:pt x="40498" y="15124"/>
                </a:lnTo>
                <a:lnTo>
                  <a:pt x="40498" y="18699"/>
                </a:lnTo>
                <a:lnTo>
                  <a:pt x="40498" y="15124"/>
                </a:lnTo>
                <a:lnTo>
                  <a:pt x="40498" y="18699"/>
                </a:lnTo>
                <a:lnTo>
                  <a:pt x="40498" y="15124"/>
                </a:lnTo>
                <a:lnTo>
                  <a:pt x="40498" y="18699"/>
                </a:lnTo>
                <a:lnTo>
                  <a:pt x="44398" y="18699"/>
                </a:lnTo>
                <a:lnTo>
                  <a:pt x="40498" y="18699"/>
                </a:lnTo>
                <a:lnTo>
                  <a:pt x="40498" y="15124"/>
                </a:lnTo>
                <a:lnTo>
                  <a:pt x="48298" y="15124"/>
                </a:lnTo>
                <a:lnTo>
                  <a:pt x="48298" y="18699"/>
                </a:lnTo>
                <a:lnTo>
                  <a:pt x="48298" y="15124"/>
                </a:lnTo>
                <a:lnTo>
                  <a:pt x="51898" y="15124"/>
                </a:lnTo>
                <a:lnTo>
                  <a:pt x="51898" y="18699"/>
                </a:lnTo>
                <a:lnTo>
                  <a:pt x="51898" y="15124"/>
                </a:lnTo>
                <a:lnTo>
                  <a:pt x="55798" y="15124"/>
                </a:lnTo>
                <a:lnTo>
                  <a:pt x="55798" y="10449"/>
                </a:lnTo>
                <a:lnTo>
                  <a:pt x="51898" y="10449"/>
                </a:lnTo>
                <a:lnTo>
                  <a:pt x="55798" y="10449"/>
                </a:lnTo>
                <a:lnTo>
                  <a:pt x="58498" y="15124"/>
                </a:lnTo>
                <a:lnTo>
                  <a:pt x="58498" y="18699"/>
                </a:lnTo>
                <a:lnTo>
                  <a:pt x="58498" y="10449"/>
                </a:lnTo>
                <a:lnTo>
                  <a:pt x="55798" y="10449"/>
                </a:lnTo>
                <a:lnTo>
                  <a:pt x="62098" y="10449"/>
                </a:lnTo>
                <a:lnTo>
                  <a:pt x="58498" y="15124"/>
                </a:lnTo>
                <a:lnTo>
                  <a:pt x="62098" y="15124"/>
                </a:lnTo>
                <a:lnTo>
                  <a:pt x="62098" y="10449"/>
                </a:lnTo>
                <a:lnTo>
                  <a:pt x="62098" y="15124"/>
                </a:lnTo>
                <a:lnTo>
                  <a:pt x="65997" y="15124"/>
                </a:lnTo>
                <a:lnTo>
                  <a:pt x="65997" y="18699"/>
                </a:lnTo>
                <a:lnTo>
                  <a:pt x="71097" y="18699"/>
                </a:lnTo>
                <a:lnTo>
                  <a:pt x="71097" y="21999"/>
                </a:lnTo>
                <a:close/>
              </a:path>
            </a:pathLst>
          </a:custGeom>
          <a:solidFill>
            <a:srgbClr val="00B0F0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60" name="Google Shape;1529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kY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DJPwAA9SMAAP0/AABGJAAAEAAAACYAAAAIAAAA//////////8="/>
              </a:ext>
            </a:extLst>
          </p:cNvSpPr>
          <p:nvPr/>
        </p:nvSpPr>
        <p:spPr>
          <a:xfrm>
            <a:off x="10368915" y="5845175"/>
            <a:ext cx="33020" cy="51435"/>
          </a:xfrm>
          <a:custGeom>
            <a:avLst/>
            <a:gdLst/>
            <a:ahLst/>
            <a:cxnLst/>
            <a:rect l="0" t="0" r="33020" b="51435"/>
            <a:pathLst>
              <a:path w="33020" h="51435">
                <a:moveTo>
                  <a:pt x="13324" y="51435"/>
                </a:moveTo>
                <a:lnTo>
                  <a:pt x="33020" y="44667"/>
                </a:lnTo>
                <a:lnTo>
                  <a:pt x="17089" y="0"/>
                </a:lnTo>
                <a:lnTo>
                  <a:pt x="0" y="2165"/>
                </a:lnTo>
                <a:lnTo>
                  <a:pt x="13324" y="51435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61" name="Google Shape;1530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0W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BoMgAAmxsAAGQ2AABTIAAAEAAAACYAAAAIAAAA//////////8="/>
              </a:ext>
            </a:extLst>
          </p:cNvSpPr>
          <p:nvPr/>
        </p:nvSpPr>
        <p:spPr>
          <a:xfrm>
            <a:off x="8194040" y="4487545"/>
            <a:ext cx="647700" cy="767080"/>
          </a:xfrm>
          <a:custGeom>
            <a:avLst/>
            <a:gdLst/>
            <a:ahLst/>
            <a:cxnLst/>
            <a:rect l="0" t="0" r="647700" b="767080"/>
            <a:pathLst>
              <a:path w="647700" h="767080">
                <a:moveTo>
                  <a:pt x="50700" y="12922"/>
                </a:moveTo>
                <a:lnTo>
                  <a:pt x="36600" y="12922"/>
                </a:lnTo>
                <a:lnTo>
                  <a:pt x="34200" y="16496"/>
                </a:lnTo>
                <a:lnTo>
                  <a:pt x="34200" y="38491"/>
                </a:lnTo>
                <a:lnTo>
                  <a:pt x="33000" y="42066"/>
                </a:lnTo>
                <a:lnTo>
                  <a:pt x="27900" y="46740"/>
                </a:lnTo>
                <a:lnTo>
                  <a:pt x="24000" y="50314"/>
                </a:lnTo>
                <a:lnTo>
                  <a:pt x="22800" y="53613"/>
                </a:lnTo>
                <a:lnTo>
                  <a:pt x="26700" y="59387"/>
                </a:lnTo>
                <a:lnTo>
                  <a:pt x="30300" y="72309"/>
                </a:lnTo>
                <a:lnTo>
                  <a:pt x="26700" y="78083"/>
                </a:lnTo>
                <a:lnTo>
                  <a:pt x="20100" y="79182"/>
                </a:lnTo>
                <a:lnTo>
                  <a:pt x="13800" y="75883"/>
                </a:lnTo>
                <a:lnTo>
                  <a:pt x="7500" y="75883"/>
                </a:lnTo>
                <a:lnTo>
                  <a:pt x="6300" y="79182"/>
                </a:lnTo>
                <a:lnTo>
                  <a:pt x="0" y="85231"/>
                </a:lnTo>
                <a:lnTo>
                  <a:pt x="3600" y="91005"/>
                </a:lnTo>
                <a:lnTo>
                  <a:pt x="20100" y="107226"/>
                </a:lnTo>
                <a:lnTo>
                  <a:pt x="22800" y="113000"/>
                </a:lnTo>
                <a:lnTo>
                  <a:pt x="24000" y="116574"/>
                </a:lnTo>
                <a:lnTo>
                  <a:pt x="30300" y="119873"/>
                </a:lnTo>
                <a:lnTo>
                  <a:pt x="34200" y="123448"/>
                </a:lnTo>
                <a:lnTo>
                  <a:pt x="36600" y="128122"/>
                </a:lnTo>
                <a:lnTo>
                  <a:pt x="36600" y="135270"/>
                </a:lnTo>
                <a:lnTo>
                  <a:pt x="38100" y="138569"/>
                </a:lnTo>
                <a:lnTo>
                  <a:pt x="44400" y="142143"/>
                </a:lnTo>
                <a:lnTo>
                  <a:pt x="46800" y="146817"/>
                </a:lnTo>
                <a:lnTo>
                  <a:pt x="48000" y="153691"/>
                </a:lnTo>
                <a:lnTo>
                  <a:pt x="50700" y="153691"/>
                </a:lnTo>
                <a:lnTo>
                  <a:pt x="53100" y="157265"/>
                </a:lnTo>
                <a:lnTo>
                  <a:pt x="57000" y="159465"/>
                </a:lnTo>
                <a:lnTo>
                  <a:pt x="60900" y="163039"/>
                </a:lnTo>
                <a:lnTo>
                  <a:pt x="63300" y="168813"/>
                </a:lnTo>
                <a:lnTo>
                  <a:pt x="64800" y="174586"/>
                </a:lnTo>
                <a:lnTo>
                  <a:pt x="64800" y="187508"/>
                </a:lnTo>
                <a:lnTo>
                  <a:pt x="67200" y="192182"/>
                </a:lnTo>
                <a:lnTo>
                  <a:pt x="71100" y="201530"/>
                </a:lnTo>
                <a:lnTo>
                  <a:pt x="73500" y="207304"/>
                </a:lnTo>
                <a:lnTo>
                  <a:pt x="73500" y="210878"/>
                </a:lnTo>
                <a:lnTo>
                  <a:pt x="74700" y="215552"/>
                </a:lnTo>
                <a:lnTo>
                  <a:pt x="77400" y="218851"/>
                </a:lnTo>
                <a:lnTo>
                  <a:pt x="78600" y="222426"/>
                </a:lnTo>
                <a:lnTo>
                  <a:pt x="78600" y="235348"/>
                </a:lnTo>
                <a:lnTo>
                  <a:pt x="71100" y="237547"/>
                </a:lnTo>
                <a:lnTo>
                  <a:pt x="64800" y="242221"/>
                </a:lnTo>
                <a:lnTo>
                  <a:pt x="64800" y="247995"/>
                </a:lnTo>
                <a:lnTo>
                  <a:pt x="67200" y="256243"/>
                </a:lnTo>
                <a:lnTo>
                  <a:pt x="78600" y="265591"/>
                </a:lnTo>
                <a:lnTo>
                  <a:pt x="95100" y="272465"/>
                </a:lnTo>
                <a:lnTo>
                  <a:pt x="109200" y="279338"/>
                </a:lnTo>
                <a:lnTo>
                  <a:pt x="123000" y="287586"/>
                </a:lnTo>
                <a:lnTo>
                  <a:pt x="135900" y="294460"/>
                </a:lnTo>
                <a:lnTo>
                  <a:pt x="153600" y="307382"/>
                </a:lnTo>
                <a:lnTo>
                  <a:pt x="157500" y="309856"/>
                </a:lnTo>
                <a:lnTo>
                  <a:pt x="159900" y="309856"/>
                </a:lnTo>
                <a:lnTo>
                  <a:pt x="159900" y="313156"/>
                </a:lnTo>
                <a:lnTo>
                  <a:pt x="162300" y="315630"/>
                </a:lnTo>
                <a:lnTo>
                  <a:pt x="163800" y="320304"/>
                </a:lnTo>
                <a:lnTo>
                  <a:pt x="167400" y="324978"/>
                </a:lnTo>
                <a:lnTo>
                  <a:pt x="170100" y="328277"/>
                </a:lnTo>
                <a:lnTo>
                  <a:pt x="170100" y="334051"/>
                </a:lnTo>
                <a:lnTo>
                  <a:pt x="172500" y="337625"/>
                </a:lnTo>
                <a:lnTo>
                  <a:pt x="174000" y="338725"/>
                </a:lnTo>
                <a:lnTo>
                  <a:pt x="177600" y="341199"/>
                </a:lnTo>
                <a:lnTo>
                  <a:pt x="182700" y="343399"/>
                </a:lnTo>
                <a:lnTo>
                  <a:pt x="186600" y="346973"/>
                </a:lnTo>
                <a:lnTo>
                  <a:pt x="187800" y="348073"/>
                </a:lnTo>
                <a:lnTo>
                  <a:pt x="187800" y="352747"/>
                </a:lnTo>
                <a:lnTo>
                  <a:pt x="190500" y="356321"/>
                </a:lnTo>
                <a:lnTo>
                  <a:pt x="192900" y="360995"/>
                </a:lnTo>
                <a:lnTo>
                  <a:pt x="192900" y="363195"/>
                </a:lnTo>
                <a:lnTo>
                  <a:pt x="196800" y="370343"/>
                </a:lnTo>
                <a:lnTo>
                  <a:pt x="198000" y="376117"/>
                </a:lnTo>
                <a:lnTo>
                  <a:pt x="192900" y="378316"/>
                </a:lnTo>
                <a:lnTo>
                  <a:pt x="192900" y="385465"/>
                </a:lnTo>
                <a:lnTo>
                  <a:pt x="196800" y="388764"/>
                </a:lnTo>
                <a:lnTo>
                  <a:pt x="198000" y="391238"/>
                </a:lnTo>
                <a:lnTo>
                  <a:pt x="200400" y="393438"/>
                </a:lnTo>
                <a:lnTo>
                  <a:pt x="204300" y="388764"/>
                </a:lnTo>
                <a:lnTo>
                  <a:pt x="208200" y="388764"/>
                </a:lnTo>
                <a:lnTo>
                  <a:pt x="212100" y="394813"/>
                </a:lnTo>
                <a:lnTo>
                  <a:pt x="217200" y="400586"/>
                </a:lnTo>
                <a:lnTo>
                  <a:pt x="218400" y="403885"/>
                </a:lnTo>
                <a:lnTo>
                  <a:pt x="220800" y="407460"/>
                </a:lnTo>
                <a:lnTo>
                  <a:pt x="220800" y="412134"/>
                </a:lnTo>
                <a:lnTo>
                  <a:pt x="218400" y="415708"/>
                </a:lnTo>
                <a:lnTo>
                  <a:pt x="217200" y="415708"/>
                </a:lnTo>
                <a:lnTo>
                  <a:pt x="217200" y="419007"/>
                </a:lnTo>
                <a:lnTo>
                  <a:pt x="214500" y="420382"/>
                </a:lnTo>
                <a:lnTo>
                  <a:pt x="212100" y="422581"/>
                </a:lnTo>
                <a:lnTo>
                  <a:pt x="212100" y="428355"/>
                </a:lnTo>
                <a:lnTo>
                  <a:pt x="214500" y="434129"/>
                </a:lnTo>
                <a:lnTo>
                  <a:pt x="217200" y="437703"/>
                </a:lnTo>
                <a:lnTo>
                  <a:pt x="218400" y="438803"/>
                </a:lnTo>
                <a:lnTo>
                  <a:pt x="218400" y="443477"/>
                </a:lnTo>
                <a:lnTo>
                  <a:pt x="220800" y="447051"/>
                </a:lnTo>
                <a:lnTo>
                  <a:pt x="218400" y="452825"/>
                </a:lnTo>
                <a:lnTo>
                  <a:pt x="214500" y="453924"/>
                </a:lnTo>
                <a:lnTo>
                  <a:pt x="224700" y="459973"/>
                </a:lnTo>
                <a:lnTo>
                  <a:pt x="228600" y="465747"/>
                </a:lnTo>
                <a:lnTo>
                  <a:pt x="234900" y="466847"/>
                </a:lnTo>
                <a:lnTo>
                  <a:pt x="234900" y="471521"/>
                </a:lnTo>
                <a:lnTo>
                  <a:pt x="238500" y="475121"/>
                </a:lnTo>
                <a:lnTo>
                  <a:pt x="234900" y="476194"/>
                </a:lnTo>
                <a:lnTo>
                  <a:pt x="237300" y="479769"/>
                </a:lnTo>
                <a:lnTo>
                  <a:pt x="237300" y="488842"/>
                </a:lnTo>
                <a:lnTo>
                  <a:pt x="245100" y="491316"/>
                </a:lnTo>
                <a:lnTo>
                  <a:pt x="248700" y="493516"/>
                </a:lnTo>
                <a:lnTo>
                  <a:pt x="257700" y="497090"/>
                </a:lnTo>
                <a:lnTo>
                  <a:pt x="262800" y="498190"/>
                </a:lnTo>
                <a:lnTo>
                  <a:pt x="269100" y="502864"/>
                </a:lnTo>
                <a:lnTo>
                  <a:pt x="279300" y="510012"/>
                </a:lnTo>
                <a:lnTo>
                  <a:pt x="291900" y="519360"/>
                </a:lnTo>
                <a:lnTo>
                  <a:pt x="302100" y="528433"/>
                </a:lnTo>
                <a:lnTo>
                  <a:pt x="303300" y="534482"/>
                </a:lnTo>
                <a:lnTo>
                  <a:pt x="306000" y="544929"/>
                </a:lnTo>
                <a:lnTo>
                  <a:pt x="306000" y="550703"/>
                </a:lnTo>
                <a:lnTo>
                  <a:pt x="299700" y="556477"/>
                </a:lnTo>
                <a:lnTo>
                  <a:pt x="299700" y="560051"/>
                </a:lnTo>
                <a:lnTo>
                  <a:pt x="307200" y="566924"/>
                </a:lnTo>
                <a:lnTo>
                  <a:pt x="317400" y="572698"/>
                </a:lnTo>
                <a:lnTo>
                  <a:pt x="323700" y="580946"/>
                </a:lnTo>
                <a:lnTo>
                  <a:pt x="326400" y="585620"/>
                </a:lnTo>
                <a:lnTo>
                  <a:pt x="330000" y="587820"/>
                </a:lnTo>
                <a:lnTo>
                  <a:pt x="333900" y="591394"/>
                </a:lnTo>
                <a:lnTo>
                  <a:pt x="333900" y="600742"/>
                </a:lnTo>
                <a:lnTo>
                  <a:pt x="336300" y="602941"/>
                </a:lnTo>
                <a:lnTo>
                  <a:pt x="340200" y="612289"/>
                </a:lnTo>
                <a:lnTo>
                  <a:pt x="342900" y="612289"/>
                </a:lnTo>
                <a:lnTo>
                  <a:pt x="344100" y="613389"/>
                </a:lnTo>
                <a:lnTo>
                  <a:pt x="344100" y="619438"/>
                </a:lnTo>
                <a:lnTo>
                  <a:pt x="346500" y="622737"/>
                </a:lnTo>
                <a:lnTo>
                  <a:pt x="350400" y="626311"/>
                </a:lnTo>
                <a:lnTo>
                  <a:pt x="354300" y="632085"/>
                </a:lnTo>
                <a:lnTo>
                  <a:pt x="360600" y="635659"/>
                </a:lnTo>
                <a:lnTo>
                  <a:pt x="364500" y="635659"/>
                </a:lnTo>
                <a:lnTo>
                  <a:pt x="364500" y="637859"/>
                </a:lnTo>
                <a:lnTo>
                  <a:pt x="366900" y="640333"/>
                </a:lnTo>
                <a:lnTo>
                  <a:pt x="368100" y="643632"/>
                </a:lnTo>
                <a:lnTo>
                  <a:pt x="370800" y="645007"/>
                </a:lnTo>
                <a:lnTo>
                  <a:pt x="374400" y="647207"/>
                </a:lnTo>
                <a:lnTo>
                  <a:pt x="377100" y="648306"/>
                </a:lnTo>
                <a:lnTo>
                  <a:pt x="377100" y="660129"/>
                </a:lnTo>
                <a:lnTo>
                  <a:pt x="381000" y="669477"/>
                </a:lnTo>
                <a:lnTo>
                  <a:pt x="378300" y="676350"/>
                </a:lnTo>
                <a:lnTo>
                  <a:pt x="381000" y="684598"/>
                </a:lnTo>
                <a:lnTo>
                  <a:pt x="384600" y="687898"/>
                </a:lnTo>
                <a:lnTo>
                  <a:pt x="387300" y="693946"/>
                </a:lnTo>
                <a:lnTo>
                  <a:pt x="388500" y="699720"/>
                </a:lnTo>
                <a:lnTo>
                  <a:pt x="398700" y="710168"/>
                </a:lnTo>
                <a:lnTo>
                  <a:pt x="408900" y="719516"/>
                </a:lnTo>
                <a:lnTo>
                  <a:pt x="419100" y="731063"/>
                </a:lnTo>
                <a:lnTo>
                  <a:pt x="426600" y="740411"/>
                </a:lnTo>
                <a:lnTo>
                  <a:pt x="431700" y="750859"/>
                </a:lnTo>
                <a:lnTo>
                  <a:pt x="435600" y="753058"/>
                </a:lnTo>
                <a:lnTo>
                  <a:pt x="439200" y="754433"/>
                </a:lnTo>
                <a:lnTo>
                  <a:pt x="443100" y="759107"/>
                </a:lnTo>
                <a:lnTo>
                  <a:pt x="445800" y="760207"/>
                </a:lnTo>
                <a:lnTo>
                  <a:pt x="447000" y="762406"/>
                </a:lnTo>
                <a:lnTo>
                  <a:pt x="449400" y="765980"/>
                </a:lnTo>
                <a:lnTo>
                  <a:pt x="452100" y="767080"/>
                </a:lnTo>
                <a:lnTo>
                  <a:pt x="453300" y="765980"/>
                </a:lnTo>
                <a:lnTo>
                  <a:pt x="462300" y="765980"/>
                </a:lnTo>
                <a:lnTo>
                  <a:pt x="463500" y="763781"/>
                </a:lnTo>
                <a:lnTo>
                  <a:pt x="463500" y="756632"/>
                </a:lnTo>
                <a:cubicBezTo>
                  <a:pt x="468000" y="752508"/>
                  <a:pt x="473100" y="741511"/>
                  <a:pt x="476100" y="735737"/>
                </a:cubicBezTo>
                <a:lnTo>
                  <a:pt x="477300" y="732163"/>
                </a:lnTo>
                <a:lnTo>
                  <a:pt x="486300" y="726389"/>
                </a:lnTo>
                <a:lnTo>
                  <a:pt x="493800" y="722815"/>
                </a:lnTo>
                <a:lnTo>
                  <a:pt x="500400" y="715941"/>
                </a:lnTo>
                <a:lnTo>
                  <a:pt x="506700" y="713467"/>
                </a:lnTo>
                <a:lnTo>
                  <a:pt x="516900" y="704394"/>
                </a:lnTo>
                <a:lnTo>
                  <a:pt x="522000" y="699720"/>
                </a:lnTo>
                <a:lnTo>
                  <a:pt x="524400" y="693946"/>
                </a:lnTo>
                <a:lnTo>
                  <a:pt x="526800" y="691472"/>
                </a:lnTo>
                <a:lnTo>
                  <a:pt x="528300" y="690372"/>
                </a:lnTo>
                <a:lnTo>
                  <a:pt x="528300" y="685698"/>
                </a:lnTo>
                <a:lnTo>
                  <a:pt x="538500" y="685698"/>
                </a:lnTo>
                <a:lnTo>
                  <a:pt x="542100" y="687898"/>
                </a:lnTo>
                <a:lnTo>
                  <a:pt x="544800" y="690372"/>
                </a:lnTo>
                <a:lnTo>
                  <a:pt x="548400" y="690372"/>
                </a:lnTo>
                <a:lnTo>
                  <a:pt x="552300" y="691472"/>
                </a:lnTo>
                <a:lnTo>
                  <a:pt x="555000" y="691472"/>
                </a:lnTo>
                <a:lnTo>
                  <a:pt x="555000" y="693946"/>
                </a:lnTo>
                <a:lnTo>
                  <a:pt x="556200" y="695046"/>
                </a:lnTo>
                <a:lnTo>
                  <a:pt x="561300" y="693946"/>
                </a:lnTo>
                <a:lnTo>
                  <a:pt x="562500" y="693946"/>
                </a:lnTo>
                <a:lnTo>
                  <a:pt x="566400" y="699720"/>
                </a:lnTo>
                <a:lnTo>
                  <a:pt x="568800" y="700820"/>
                </a:lnTo>
                <a:lnTo>
                  <a:pt x="575100" y="697245"/>
                </a:lnTo>
                <a:lnTo>
                  <a:pt x="576600" y="691472"/>
                </a:lnTo>
                <a:lnTo>
                  <a:pt x="581400" y="690372"/>
                </a:lnTo>
                <a:lnTo>
                  <a:pt x="586500" y="693946"/>
                </a:lnTo>
                <a:lnTo>
                  <a:pt x="589200" y="693946"/>
                </a:lnTo>
                <a:lnTo>
                  <a:pt x="593100" y="695046"/>
                </a:lnTo>
                <a:lnTo>
                  <a:pt x="599400" y="691472"/>
                </a:lnTo>
                <a:lnTo>
                  <a:pt x="601800" y="691472"/>
                </a:lnTo>
                <a:lnTo>
                  <a:pt x="606900" y="690372"/>
                </a:lnTo>
                <a:lnTo>
                  <a:pt x="606900" y="685698"/>
                </a:lnTo>
                <a:lnTo>
                  <a:pt x="609600" y="684598"/>
                </a:lnTo>
                <a:lnTo>
                  <a:pt x="613200" y="684598"/>
                </a:lnTo>
                <a:lnTo>
                  <a:pt x="615900" y="678550"/>
                </a:lnTo>
                <a:lnTo>
                  <a:pt x="617100" y="678550"/>
                </a:lnTo>
                <a:lnTo>
                  <a:pt x="619500" y="675250"/>
                </a:lnTo>
                <a:lnTo>
                  <a:pt x="619500" y="669477"/>
                </a:lnTo>
                <a:lnTo>
                  <a:pt x="617100" y="667002"/>
                </a:lnTo>
                <a:lnTo>
                  <a:pt x="617100" y="660129"/>
                </a:lnTo>
                <a:lnTo>
                  <a:pt x="619500" y="656554"/>
                </a:lnTo>
                <a:lnTo>
                  <a:pt x="626100" y="650781"/>
                </a:lnTo>
                <a:lnTo>
                  <a:pt x="631200" y="647207"/>
                </a:lnTo>
                <a:lnTo>
                  <a:pt x="636300" y="643632"/>
                </a:lnTo>
                <a:lnTo>
                  <a:pt x="643800" y="640333"/>
                </a:lnTo>
                <a:lnTo>
                  <a:pt x="646200" y="634559"/>
                </a:lnTo>
                <a:lnTo>
                  <a:pt x="647700" y="626311"/>
                </a:lnTo>
                <a:lnTo>
                  <a:pt x="637500" y="616963"/>
                </a:lnTo>
                <a:lnTo>
                  <a:pt x="633600" y="612289"/>
                </a:lnTo>
                <a:lnTo>
                  <a:pt x="637500" y="607615"/>
                </a:lnTo>
                <a:lnTo>
                  <a:pt x="631200" y="600742"/>
                </a:lnTo>
                <a:lnTo>
                  <a:pt x="631200" y="582046"/>
                </a:lnTo>
                <a:lnTo>
                  <a:pt x="636300" y="578472"/>
                </a:lnTo>
                <a:lnTo>
                  <a:pt x="633600" y="572698"/>
                </a:lnTo>
                <a:lnTo>
                  <a:pt x="641100" y="562250"/>
                </a:lnTo>
                <a:lnTo>
                  <a:pt x="637500" y="552902"/>
                </a:lnTo>
                <a:lnTo>
                  <a:pt x="636300" y="543555"/>
                </a:lnTo>
                <a:lnTo>
                  <a:pt x="633600" y="532007"/>
                </a:lnTo>
                <a:lnTo>
                  <a:pt x="637500" y="525134"/>
                </a:lnTo>
                <a:lnTo>
                  <a:pt x="636300" y="522659"/>
                </a:lnTo>
                <a:lnTo>
                  <a:pt x="633600" y="519360"/>
                </a:lnTo>
                <a:cubicBezTo>
                  <a:pt x="623700" y="511662"/>
                  <a:pt x="626100" y="503963"/>
                  <a:pt x="615900" y="493516"/>
                </a:cubicBezTo>
                <a:lnTo>
                  <a:pt x="613200" y="491316"/>
                </a:lnTo>
                <a:lnTo>
                  <a:pt x="609600" y="487716"/>
                </a:lnTo>
                <a:lnTo>
                  <a:pt x="606900" y="479769"/>
                </a:lnTo>
                <a:lnTo>
                  <a:pt x="606900" y="476194"/>
                </a:lnTo>
                <a:lnTo>
                  <a:pt x="615900" y="469046"/>
                </a:lnTo>
                <a:lnTo>
                  <a:pt x="615900" y="465747"/>
                </a:lnTo>
                <a:lnTo>
                  <a:pt x="613200" y="462173"/>
                </a:lnTo>
                <a:lnTo>
                  <a:pt x="609600" y="459973"/>
                </a:lnTo>
                <a:lnTo>
                  <a:pt x="606900" y="456399"/>
                </a:lnTo>
                <a:lnTo>
                  <a:pt x="605700" y="453924"/>
                </a:lnTo>
                <a:lnTo>
                  <a:pt x="603000" y="452825"/>
                </a:lnTo>
                <a:lnTo>
                  <a:pt x="603000" y="444851"/>
                </a:lnTo>
                <a:lnTo>
                  <a:pt x="599400" y="443477"/>
                </a:lnTo>
                <a:lnTo>
                  <a:pt x="595500" y="441277"/>
                </a:lnTo>
                <a:lnTo>
                  <a:pt x="582900" y="444851"/>
                </a:lnTo>
                <a:lnTo>
                  <a:pt x="575100" y="444851"/>
                </a:lnTo>
                <a:lnTo>
                  <a:pt x="571500" y="441251"/>
                </a:lnTo>
                <a:lnTo>
                  <a:pt x="564900" y="437703"/>
                </a:lnTo>
                <a:lnTo>
                  <a:pt x="555000" y="437703"/>
                </a:lnTo>
                <a:lnTo>
                  <a:pt x="551100" y="431929"/>
                </a:lnTo>
                <a:lnTo>
                  <a:pt x="547200" y="429730"/>
                </a:lnTo>
                <a:cubicBezTo>
                  <a:pt x="529800" y="428355"/>
                  <a:pt x="519900" y="441552"/>
                  <a:pt x="501600" y="419007"/>
                </a:cubicBezTo>
                <a:lnTo>
                  <a:pt x="500400" y="406360"/>
                </a:lnTo>
                <a:lnTo>
                  <a:pt x="493800" y="398112"/>
                </a:lnTo>
                <a:lnTo>
                  <a:pt x="486300" y="388764"/>
                </a:lnTo>
                <a:lnTo>
                  <a:pt x="486300" y="387664"/>
                </a:lnTo>
                <a:lnTo>
                  <a:pt x="482400" y="381890"/>
                </a:lnTo>
                <a:lnTo>
                  <a:pt x="476100" y="378316"/>
                </a:lnTo>
                <a:lnTo>
                  <a:pt x="472200" y="372542"/>
                </a:lnTo>
                <a:lnTo>
                  <a:pt x="465900" y="368968"/>
                </a:lnTo>
                <a:lnTo>
                  <a:pt x="462300" y="366769"/>
                </a:lnTo>
                <a:lnTo>
                  <a:pt x="459600" y="359895"/>
                </a:lnTo>
                <a:lnTo>
                  <a:pt x="462300" y="357421"/>
                </a:lnTo>
                <a:lnTo>
                  <a:pt x="463500" y="353847"/>
                </a:lnTo>
                <a:lnTo>
                  <a:pt x="462300" y="352747"/>
                </a:lnTo>
                <a:lnTo>
                  <a:pt x="459600" y="350547"/>
                </a:lnTo>
                <a:lnTo>
                  <a:pt x="463500" y="346973"/>
                </a:lnTo>
                <a:lnTo>
                  <a:pt x="463500" y="343399"/>
                </a:lnTo>
                <a:lnTo>
                  <a:pt x="462300" y="338725"/>
                </a:lnTo>
                <a:lnTo>
                  <a:pt x="467100" y="335426"/>
                </a:lnTo>
                <a:lnTo>
                  <a:pt x="463500" y="331826"/>
                </a:lnTo>
                <a:lnTo>
                  <a:pt x="459600" y="328277"/>
                </a:lnTo>
                <a:lnTo>
                  <a:pt x="455700" y="326078"/>
                </a:lnTo>
                <a:lnTo>
                  <a:pt x="453300" y="324978"/>
                </a:lnTo>
                <a:lnTo>
                  <a:pt x="443100" y="326078"/>
                </a:lnTo>
                <a:lnTo>
                  <a:pt x="439200" y="328277"/>
                </a:lnTo>
                <a:lnTo>
                  <a:pt x="432900" y="329377"/>
                </a:lnTo>
                <a:lnTo>
                  <a:pt x="432900" y="322504"/>
                </a:lnTo>
                <a:lnTo>
                  <a:pt x="429000" y="322504"/>
                </a:lnTo>
                <a:lnTo>
                  <a:pt x="426600" y="318929"/>
                </a:lnTo>
                <a:lnTo>
                  <a:pt x="422700" y="315630"/>
                </a:lnTo>
                <a:lnTo>
                  <a:pt x="417600" y="309856"/>
                </a:lnTo>
                <a:lnTo>
                  <a:pt x="415200" y="306282"/>
                </a:lnTo>
                <a:lnTo>
                  <a:pt x="412500" y="300508"/>
                </a:lnTo>
                <a:lnTo>
                  <a:pt x="412500" y="294460"/>
                </a:lnTo>
                <a:lnTo>
                  <a:pt x="405000" y="293360"/>
                </a:lnTo>
                <a:lnTo>
                  <a:pt x="401100" y="281813"/>
                </a:lnTo>
                <a:lnTo>
                  <a:pt x="397500" y="272465"/>
                </a:lnTo>
                <a:lnTo>
                  <a:pt x="392400" y="268890"/>
                </a:lnTo>
                <a:lnTo>
                  <a:pt x="388500" y="263117"/>
                </a:lnTo>
                <a:lnTo>
                  <a:pt x="387300" y="259542"/>
                </a:lnTo>
                <a:lnTo>
                  <a:pt x="384600" y="251569"/>
                </a:lnTo>
                <a:lnTo>
                  <a:pt x="384600" y="247995"/>
                </a:lnTo>
                <a:lnTo>
                  <a:pt x="382200" y="242221"/>
                </a:lnTo>
                <a:lnTo>
                  <a:pt x="382200" y="237547"/>
                </a:lnTo>
                <a:lnTo>
                  <a:pt x="381000" y="231774"/>
                </a:lnTo>
                <a:lnTo>
                  <a:pt x="378300" y="224625"/>
                </a:lnTo>
                <a:lnTo>
                  <a:pt x="374400" y="218851"/>
                </a:lnTo>
                <a:lnTo>
                  <a:pt x="374400" y="210878"/>
                </a:lnTo>
                <a:lnTo>
                  <a:pt x="381000" y="209504"/>
                </a:lnTo>
                <a:lnTo>
                  <a:pt x="378300" y="201530"/>
                </a:lnTo>
                <a:lnTo>
                  <a:pt x="370800" y="194382"/>
                </a:lnTo>
                <a:lnTo>
                  <a:pt x="368100" y="188608"/>
                </a:lnTo>
                <a:lnTo>
                  <a:pt x="360600" y="187508"/>
                </a:lnTo>
                <a:lnTo>
                  <a:pt x="357900" y="181735"/>
                </a:lnTo>
                <a:lnTo>
                  <a:pt x="357900" y="175961"/>
                </a:lnTo>
                <a:lnTo>
                  <a:pt x="361800" y="168813"/>
                </a:lnTo>
                <a:lnTo>
                  <a:pt x="360600" y="163039"/>
                </a:lnTo>
                <a:lnTo>
                  <a:pt x="356700" y="157265"/>
                </a:lnTo>
                <a:lnTo>
                  <a:pt x="356700" y="150392"/>
                </a:lnTo>
                <a:lnTo>
                  <a:pt x="354300" y="141044"/>
                </a:lnTo>
                <a:lnTo>
                  <a:pt x="351600" y="138569"/>
                </a:lnTo>
                <a:lnTo>
                  <a:pt x="350400" y="132796"/>
                </a:lnTo>
                <a:lnTo>
                  <a:pt x="346500" y="129221"/>
                </a:lnTo>
                <a:lnTo>
                  <a:pt x="342900" y="125922"/>
                </a:lnTo>
                <a:lnTo>
                  <a:pt x="340200" y="113000"/>
                </a:lnTo>
                <a:lnTo>
                  <a:pt x="333900" y="103652"/>
                </a:lnTo>
                <a:lnTo>
                  <a:pt x="332700" y="100353"/>
                </a:lnTo>
                <a:lnTo>
                  <a:pt x="333900" y="91005"/>
                </a:lnTo>
                <a:lnTo>
                  <a:pt x="332700" y="85231"/>
                </a:lnTo>
                <a:lnTo>
                  <a:pt x="327600" y="79182"/>
                </a:lnTo>
                <a:lnTo>
                  <a:pt x="323700" y="73409"/>
                </a:lnTo>
                <a:lnTo>
                  <a:pt x="319800" y="68735"/>
                </a:lnTo>
                <a:lnTo>
                  <a:pt x="319800" y="64061"/>
                </a:lnTo>
                <a:lnTo>
                  <a:pt x="317400" y="60762"/>
                </a:lnTo>
                <a:lnTo>
                  <a:pt x="313500" y="57187"/>
                </a:lnTo>
                <a:lnTo>
                  <a:pt x="313500" y="51414"/>
                </a:lnTo>
                <a:lnTo>
                  <a:pt x="309900" y="46740"/>
                </a:lnTo>
                <a:lnTo>
                  <a:pt x="306000" y="44265"/>
                </a:lnTo>
                <a:lnTo>
                  <a:pt x="299700" y="40966"/>
                </a:lnTo>
                <a:lnTo>
                  <a:pt x="297000" y="37392"/>
                </a:lnTo>
                <a:lnTo>
                  <a:pt x="293400" y="32718"/>
                </a:lnTo>
                <a:lnTo>
                  <a:pt x="289500" y="29144"/>
                </a:lnTo>
                <a:lnTo>
                  <a:pt x="283200" y="22270"/>
                </a:lnTo>
                <a:lnTo>
                  <a:pt x="273000" y="12922"/>
                </a:lnTo>
                <a:lnTo>
                  <a:pt x="269100" y="3574"/>
                </a:lnTo>
                <a:lnTo>
                  <a:pt x="262800" y="0"/>
                </a:lnTo>
                <a:lnTo>
                  <a:pt x="258900" y="0"/>
                </a:lnTo>
                <a:lnTo>
                  <a:pt x="255300" y="1375"/>
                </a:lnTo>
                <a:lnTo>
                  <a:pt x="252600" y="3574"/>
                </a:lnTo>
                <a:lnTo>
                  <a:pt x="248700" y="4674"/>
                </a:lnTo>
                <a:lnTo>
                  <a:pt x="242400" y="1375"/>
                </a:lnTo>
                <a:lnTo>
                  <a:pt x="238500" y="4674"/>
                </a:lnTo>
                <a:lnTo>
                  <a:pt x="234900" y="12922"/>
                </a:lnTo>
                <a:lnTo>
                  <a:pt x="227100" y="16496"/>
                </a:lnTo>
                <a:lnTo>
                  <a:pt x="220800" y="16496"/>
                </a:lnTo>
                <a:lnTo>
                  <a:pt x="218400" y="18696"/>
                </a:lnTo>
                <a:lnTo>
                  <a:pt x="217200" y="22270"/>
                </a:lnTo>
                <a:lnTo>
                  <a:pt x="214500" y="25844"/>
                </a:lnTo>
                <a:lnTo>
                  <a:pt x="212100" y="29144"/>
                </a:lnTo>
                <a:lnTo>
                  <a:pt x="203100" y="38491"/>
                </a:lnTo>
                <a:lnTo>
                  <a:pt x="203100" y="40966"/>
                </a:lnTo>
                <a:lnTo>
                  <a:pt x="198000" y="44265"/>
                </a:lnTo>
                <a:lnTo>
                  <a:pt x="196800" y="44265"/>
                </a:lnTo>
                <a:lnTo>
                  <a:pt x="194100" y="46740"/>
                </a:lnTo>
                <a:lnTo>
                  <a:pt x="194100" y="60762"/>
                </a:lnTo>
                <a:lnTo>
                  <a:pt x="190500" y="64061"/>
                </a:lnTo>
                <a:lnTo>
                  <a:pt x="186600" y="66535"/>
                </a:lnTo>
                <a:lnTo>
                  <a:pt x="180300" y="68735"/>
                </a:lnTo>
                <a:lnTo>
                  <a:pt x="167400" y="68735"/>
                </a:lnTo>
                <a:lnTo>
                  <a:pt x="162300" y="69835"/>
                </a:lnTo>
                <a:lnTo>
                  <a:pt x="157500" y="72309"/>
                </a:lnTo>
                <a:lnTo>
                  <a:pt x="145800" y="82757"/>
                </a:lnTo>
                <a:lnTo>
                  <a:pt x="132000" y="96779"/>
                </a:lnTo>
                <a:lnTo>
                  <a:pt x="132000" y="101453"/>
                </a:lnTo>
                <a:lnTo>
                  <a:pt x="133200" y="106126"/>
                </a:lnTo>
                <a:lnTo>
                  <a:pt x="129300" y="110800"/>
                </a:lnTo>
                <a:lnTo>
                  <a:pt x="125700" y="113000"/>
                </a:lnTo>
                <a:lnTo>
                  <a:pt x="117900" y="115474"/>
                </a:lnTo>
                <a:lnTo>
                  <a:pt x="112800" y="118774"/>
                </a:lnTo>
                <a:lnTo>
                  <a:pt x="109200" y="119873"/>
                </a:lnTo>
                <a:lnTo>
                  <a:pt x="111600" y="119873"/>
                </a:lnTo>
                <a:lnTo>
                  <a:pt x="91200" y="119873"/>
                </a:lnTo>
                <a:lnTo>
                  <a:pt x="87600" y="122348"/>
                </a:lnTo>
                <a:lnTo>
                  <a:pt x="84900" y="123448"/>
                </a:lnTo>
                <a:lnTo>
                  <a:pt x="81300" y="125922"/>
                </a:lnTo>
                <a:lnTo>
                  <a:pt x="77400" y="128122"/>
                </a:lnTo>
                <a:lnTo>
                  <a:pt x="74700" y="129221"/>
                </a:lnTo>
                <a:lnTo>
                  <a:pt x="74700" y="123448"/>
                </a:lnTo>
                <a:lnTo>
                  <a:pt x="78600" y="122348"/>
                </a:lnTo>
                <a:lnTo>
                  <a:pt x="82500" y="118774"/>
                </a:lnTo>
                <a:lnTo>
                  <a:pt x="82500" y="116574"/>
                </a:lnTo>
                <a:lnTo>
                  <a:pt x="84900" y="113000"/>
                </a:lnTo>
                <a:lnTo>
                  <a:pt x="84900" y="107226"/>
                </a:lnTo>
                <a:lnTo>
                  <a:pt x="82500" y="100353"/>
                </a:lnTo>
                <a:lnTo>
                  <a:pt x="82500" y="88530"/>
                </a:lnTo>
                <a:lnTo>
                  <a:pt x="84900" y="87431"/>
                </a:lnTo>
                <a:lnTo>
                  <a:pt x="87600" y="85231"/>
                </a:lnTo>
                <a:lnTo>
                  <a:pt x="87600" y="82757"/>
                </a:lnTo>
                <a:lnTo>
                  <a:pt x="84900" y="79182"/>
                </a:lnTo>
                <a:lnTo>
                  <a:pt x="82500" y="78083"/>
                </a:lnTo>
                <a:lnTo>
                  <a:pt x="78600" y="78083"/>
                </a:lnTo>
                <a:lnTo>
                  <a:pt x="74700" y="79182"/>
                </a:lnTo>
                <a:lnTo>
                  <a:pt x="71100" y="81657"/>
                </a:lnTo>
                <a:lnTo>
                  <a:pt x="68400" y="79182"/>
                </a:lnTo>
                <a:lnTo>
                  <a:pt x="67200" y="78083"/>
                </a:lnTo>
                <a:lnTo>
                  <a:pt x="67200" y="72309"/>
                </a:lnTo>
                <a:lnTo>
                  <a:pt x="64800" y="69835"/>
                </a:lnTo>
                <a:lnTo>
                  <a:pt x="64800" y="62961"/>
                </a:lnTo>
                <a:lnTo>
                  <a:pt x="60900" y="62961"/>
                </a:lnTo>
                <a:lnTo>
                  <a:pt x="57000" y="64061"/>
                </a:lnTo>
                <a:lnTo>
                  <a:pt x="53100" y="66535"/>
                </a:lnTo>
                <a:lnTo>
                  <a:pt x="50700" y="68735"/>
                </a:lnTo>
                <a:lnTo>
                  <a:pt x="48000" y="72309"/>
                </a:lnTo>
                <a:lnTo>
                  <a:pt x="43200" y="69835"/>
                </a:lnTo>
                <a:lnTo>
                  <a:pt x="40500" y="64061"/>
                </a:lnTo>
                <a:lnTo>
                  <a:pt x="40500" y="62961"/>
                </a:lnTo>
                <a:lnTo>
                  <a:pt x="44400" y="59387"/>
                </a:lnTo>
                <a:lnTo>
                  <a:pt x="48000" y="56088"/>
                </a:lnTo>
                <a:lnTo>
                  <a:pt x="50700" y="50314"/>
                </a:lnTo>
                <a:lnTo>
                  <a:pt x="50700" y="47839"/>
                </a:lnTo>
                <a:lnTo>
                  <a:pt x="53100" y="44265"/>
                </a:lnTo>
                <a:lnTo>
                  <a:pt x="54600" y="42066"/>
                </a:lnTo>
                <a:lnTo>
                  <a:pt x="54600" y="40966"/>
                </a:lnTo>
                <a:lnTo>
                  <a:pt x="60900" y="37392"/>
                </a:lnTo>
                <a:lnTo>
                  <a:pt x="63300" y="34917"/>
                </a:lnTo>
                <a:lnTo>
                  <a:pt x="64800" y="32718"/>
                </a:lnTo>
                <a:lnTo>
                  <a:pt x="68400" y="32718"/>
                </a:lnTo>
                <a:lnTo>
                  <a:pt x="71100" y="31618"/>
                </a:lnTo>
                <a:lnTo>
                  <a:pt x="73500" y="29144"/>
                </a:lnTo>
                <a:lnTo>
                  <a:pt x="77400" y="23370"/>
                </a:lnTo>
                <a:lnTo>
                  <a:pt x="77400" y="19796"/>
                </a:lnTo>
                <a:lnTo>
                  <a:pt x="74700" y="16496"/>
                </a:lnTo>
                <a:lnTo>
                  <a:pt x="73500" y="14022"/>
                </a:lnTo>
                <a:lnTo>
                  <a:pt x="71100" y="12922"/>
                </a:lnTo>
                <a:lnTo>
                  <a:pt x="71100" y="14022"/>
                </a:lnTo>
                <a:lnTo>
                  <a:pt x="67200" y="14022"/>
                </a:lnTo>
                <a:lnTo>
                  <a:pt x="64800" y="16496"/>
                </a:lnTo>
                <a:lnTo>
                  <a:pt x="63300" y="16496"/>
                </a:lnTo>
                <a:lnTo>
                  <a:pt x="60900" y="14022"/>
                </a:lnTo>
                <a:lnTo>
                  <a:pt x="58200" y="12922"/>
                </a:lnTo>
                <a:lnTo>
                  <a:pt x="54600" y="10723"/>
                </a:lnTo>
                <a:lnTo>
                  <a:pt x="50700" y="12922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62" name="Google Shape;1531;p24"/>
          <p:cNvSpPr>
            <a:extLst>
              <a:ext uri="smNativeData">
                <pr:smNativeData xmlns:pr="smNativeData" xmlns:p14="http://schemas.microsoft.com/office/powerpoint/2010/main" xmlns="" val="SMDATA_13_vnWXZBMAAAAlAAAACwAAAA0AAAAAbAAAADYAAABsAAAANg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NEZ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BoMgAAmxsAAGQ2AABTIAAAEAAAACYAAAAIAAAA//////////8="/>
              </a:ext>
            </a:extLst>
          </p:cNvSpPr>
          <p:nvPr/>
        </p:nvSpPr>
        <p:spPr>
          <a:xfrm>
            <a:off x="8194040" y="4487545"/>
            <a:ext cx="647700" cy="767080"/>
          </a:xfrm>
          <a:custGeom>
            <a:avLst/>
            <a:gdLst/>
            <a:ahLst/>
            <a:cxnLst/>
            <a:rect l="0" t="0" r="647700" b="767080"/>
            <a:pathLst>
              <a:path w="647700" h="767080">
                <a:moveTo>
                  <a:pt x="50700" y="12922"/>
                </a:moveTo>
                <a:lnTo>
                  <a:pt x="36600" y="12922"/>
                </a:lnTo>
                <a:lnTo>
                  <a:pt x="34200" y="16496"/>
                </a:lnTo>
                <a:lnTo>
                  <a:pt x="34200" y="38491"/>
                </a:lnTo>
                <a:lnTo>
                  <a:pt x="33000" y="42066"/>
                </a:lnTo>
                <a:lnTo>
                  <a:pt x="27900" y="46740"/>
                </a:lnTo>
                <a:lnTo>
                  <a:pt x="24000" y="50314"/>
                </a:lnTo>
                <a:lnTo>
                  <a:pt x="22800" y="53613"/>
                </a:lnTo>
                <a:lnTo>
                  <a:pt x="26700" y="59387"/>
                </a:lnTo>
                <a:lnTo>
                  <a:pt x="30300" y="72309"/>
                </a:lnTo>
                <a:lnTo>
                  <a:pt x="26700" y="78083"/>
                </a:lnTo>
                <a:lnTo>
                  <a:pt x="20100" y="79182"/>
                </a:lnTo>
                <a:lnTo>
                  <a:pt x="13800" y="75883"/>
                </a:lnTo>
                <a:lnTo>
                  <a:pt x="7500" y="75883"/>
                </a:lnTo>
                <a:lnTo>
                  <a:pt x="6300" y="79182"/>
                </a:lnTo>
                <a:lnTo>
                  <a:pt x="0" y="85231"/>
                </a:lnTo>
                <a:lnTo>
                  <a:pt x="3600" y="91005"/>
                </a:lnTo>
                <a:lnTo>
                  <a:pt x="20100" y="107226"/>
                </a:lnTo>
                <a:lnTo>
                  <a:pt x="22800" y="113000"/>
                </a:lnTo>
                <a:lnTo>
                  <a:pt x="24000" y="116574"/>
                </a:lnTo>
                <a:lnTo>
                  <a:pt x="30300" y="119873"/>
                </a:lnTo>
                <a:lnTo>
                  <a:pt x="34200" y="123448"/>
                </a:lnTo>
                <a:lnTo>
                  <a:pt x="36600" y="128122"/>
                </a:lnTo>
                <a:lnTo>
                  <a:pt x="36600" y="135270"/>
                </a:lnTo>
                <a:lnTo>
                  <a:pt x="38100" y="138569"/>
                </a:lnTo>
                <a:lnTo>
                  <a:pt x="44400" y="142143"/>
                </a:lnTo>
                <a:lnTo>
                  <a:pt x="46800" y="146817"/>
                </a:lnTo>
                <a:lnTo>
                  <a:pt x="48000" y="153691"/>
                </a:lnTo>
                <a:lnTo>
                  <a:pt x="50700" y="153691"/>
                </a:lnTo>
                <a:lnTo>
                  <a:pt x="53100" y="157265"/>
                </a:lnTo>
                <a:lnTo>
                  <a:pt x="57000" y="159465"/>
                </a:lnTo>
                <a:lnTo>
                  <a:pt x="60900" y="163039"/>
                </a:lnTo>
                <a:lnTo>
                  <a:pt x="63300" y="168813"/>
                </a:lnTo>
                <a:lnTo>
                  <a:pt x="64800" y="174586"/>
                </a:lnTo>
                <a:lnTo>
                  <a:pt x="64800" y="187508"/>
                </a:lnTo>
                <a:lnTo>
                  <a:pt x="67200" y="192182"/>
                </a:lnTo>
                <a:lnTo>
                  <a:pt x="71100" y="201530"/>
                </a:lnTo>
                <a:lnTo>
                  <a:pt x="73500" y="207304"/>
                </a:lnTo>
                <a:lnTo>
                  <a:pt x="73500" y="210878"/>
                </a:lnTo>
                <a:lnTo>
                  <a:pt x="74700" y="215552"/>
                </a:lnTo>
                <a:lnTo>
                  <a:pt x="77400" y="218851"/>
                </a:lnTo>
                <a:lnTo>
                  <a:pt x="78600" y="222426"/>
                </a:lnTo>
                <a:lnTo>
                  <a:pt x="78600" y="235348"/>
                </a:lnTo>
                <a:lnTo>
                  <a:pt x="71100" y="237547"/>
                </a:lnTo>
                <a:lnTo>
                  <a:pt x="64800" y="242221"/>
                </a:lnTo>
                <a:lnTo>
                  <a:pt x="64800" y="247995"/>
                </a:lnTo>
                <a:lnTo>
                  <a:pt x="67200" y="256243"/>
                </a:lnTo>
                <a:lnTo>
                  <a:pt x="78600" y="265591"/>
                </a:lnTo>
                <a:lnTo>
                  <a:pt x="95100" y="272465"/>
                </a:lnTo>
                <a:lnTo>
                  <a:pt x="109200" y="279338"/>
                </a:lnTo>
                <a:lnTo>
                  <a:pt x="123000" y="287586"/>
                </a:lnTo>
                <a:lnTo>
                  <a:pt x="135900" y="294460"/>
                </a:lnTo>
                <a:lnTo>
                  <a:pt x="153600" y="307382"/>
                </a:lnTo>
                <a:lnTo>
                  <a:pt x="157500" y="309856"/>
                </a:lnTo>
                <a:lnTo>
                  <a:pt x="159900" y="309856"/>
                </a:lnTo>
                <a:lnTo>
                  <a:pt x="159900" y="313156"/>
                </a:lnTo>
                <a:lnTo>
                  <a:pt x="162300" y="315630"/>
                </a:lnTo>
                <a:lnTo>
                  <a:pt x="163800" y="320304"/>
                </a:lnTo>
                <a:lnTo>
                  <a:pt x="167400" y="324978"/>
                </a:lnTo>
                <a:lnTo>
                  <a:pt x="170100" y="328277"/>
                </a:lnTo>
                <a:lnTo>
                  <a:pt x="170100" y="334051"/>
                </a:lnTo>
                <a:lnTo>
                  <a:pt x="172500" y="337625"/>
                </a:lnTo>
                <a:lnTo>
                  <a:pt x="174000" y="338725"/>
                </a:lnTo>
                <a:lnTo>
                  <a:pt x="177600" y="341199"/>
                </a:lnTo>
                <a:lnTo>
                  <a:pt x="182700" y="343399"/>
                </a:lnTo>
                <a:lnTo>
                  <a:pt x="186600" y="346973"/>
                </a:lnTo>
                <a:lnTo>
                  <a:pt x="187800" y="348073"/>
                </a:lnTo>
                <a:lnTo>
                  <a:pt x="187800" y="352747"/>
                </a:lnTo>
                <a:lnTo>
                  <a:pt x="190500" y="356321"/>
                </a:lnTo>
                <a:lnTo>
                  <a:pt x="192900" y="360995"/>
                </a:lnTo>
                <a:lnTo>
                  <a:pt x="192900" y="363195"/>
                </a:lnTo>
                <a:lnTo>
                  <a:pt x="196800" y="370343"/>
                </a:lnTo>
                <a:lnTo>
                  <a:pt x="198000" y="376117"/>
                </a:lnTo>
                <a:lnTo>
                  <a:pt x="192900" y="378316"/>
                </a:lnTo>
                <a:lnTo>
                  <a:pt x="192900" y="385465"/>
                </a:lnTo>
                <a:lnTo>
                  <a:pt x="196800" y="388764"/>
                </a:lnTo>
                <a:lnTo>
                  <a:pt x="198000" y="391238"/>
                </a:lnTo>
                <a:lnTo>
                  <a:pt x="200400" y="393438"/>
                </a:lnTo>
                <a:lnTo>
                  <a:pt x="204300" y="388764"/>
                </a:lnTo>
                <a:lnTo>
                  <a:pt x="208200" y="388764"/>
                </a:lnTo>
                <a:lnTo>
                  <a:pt x="212100" y="394813"/>
                </a:lnTo>
                <a:lnTo>
                  <a:pt x="217200" y="400586"/>
                </a:lnTo>
                <a:lnTo>
                  <a:pt x="218400" y="403885"/>
                </a:lnTo>
                <a:lnTo>
                  <a:pt x="220800" y="407460"/>
                </a:lnTo>
                <a:lnTo>
                  <a:pt x="220800" y="412134"/>
                </a:lnTo>
                <a:lnTo>
                  <a:pt x="218400" y="415708"/>
                </a:lnTo>
                <a:lnTo>
                  <a:pt x="217200" y="415708"/>
                </a:lnTo>
                <a:lnTo>
                  <a:pt x="217200" y="419007"/>
                </a:lnTo>
                <a:lnTo>
                  <a:pt x="214500" y="420382"/>
                </a:lnTo>
                <a:lnTo>
                  <a:pt x="212100" y="422581"/>
                </a:lnTo>
                <a:lnTo>
                  <a:pt x="212100" y="428355"/>
                </a:lnTo>
                <a:lnTo>
                  <a:pt x="214500" y="434404"/>
                </a:lnTo>
                <a:lnTo>
                  <a:pt x="217200" y="437703"/>
                </a:lnTo>
                <a:lnTo>
                  <a:pt x="218400" y="438803"/>
                </a:lnTo>
                <a:lnTo>
                  <a:pt x="218400" y="443477"/>
                </a:lnTo>
                <a:lnTo>
                  <a:pt x="220800" y="447051"/>
                </a:lnTo>
                <a:lnTo>
                  <a:pt x="218400" y="452825"/>
                </a:lnTo>
                <a:lnTo>
                  <a:pt x="214500" y="453924"/>
                </a:lnTo>
                <a:lnTo>
                  <a:pt x="224700" y="459973"/>
                </a:lnTo>
                <a:lnTo>
                  <a:pt x="228600" y="465747"/>
                </a:lnTo>
                <a:lnTo>
                  <a:pt x="234900" y="466847"/>
                </a:lnTo>
                <a:lnTo>
                  <a:pt x="234900" y="471521"/>
                </a:lnTo>
                <a:lnTo>
                  <a:pt x="238500" y="475121"/>
                </a:lnTo>
                <a:lnTo>
                  <a:pt x="234900" y="476194"/>
                </a:lnTo>
                <a:lnTo>
                  <a:pt x="237300" y="479769"/>
                </a:lnTo>
                <a:lnTo>
                  <a:pt x="237300" y="488842"/>
                </a:lnTo>
                <a:lnTo>
                  <a:pt x="245100" y="491316"/>
                </a:lnTo>
                <a:lnTo>
                  <a:pt x="248700" y="493516"/>
                </a:lnTo>
                <a:lnTo>
                  <a:pt x="257700" y="497090"/>
                </a:lnTo>
                <a:lnTo>
                  <a:pt x="262800" y="498190"/>
                </a:lnTo>
                <a:lnTo>
                  <a:pt x="269100" y="502864"/>
                </a:lnTo>
                <a:lnTo>
                  <a:pt x="279300" y="510012"/>
                </a:lnTo>
                <a:lnTo>
                  <a:pt x="291900" y="519360"/>
                </a:lnTo>
                <a:lnTo>
                  <a:pt x="302100" y="528433"/>
                </a:lnTo>
                <a:lnTo>
                  <a:pt x="303300" y="534482"/>
                </a:lnTo>
                <a:lnTo>
                  <a:pt x="306000" y="544929"/>
                </a:lnTo>
                <a:lnTo>
                  <a:pt x="306000" y="550703"/>
                </a:lnTo>
                <a:lnTo>
                  <a:pt x="299700" y="556477"/>
                </a:lnTo>
                <a:lnTo>
                  <a:pt x="299700" y="560051"/>
                </a:lnTo>
                <a:lnTo>
                  <a:pt x="307200" y="566924"/>
                </a:lnTo>
                <a:lnTo>
                  <a:pt x="317400" y="572698"/>
                </a:lnTo>
                <a:lnTo>
                  <a:pt x="323700" y="580946"/>
                </a:lnTo>
                <a:lnTo>
                  <a:pt x="326400" y="585620"/>
                </a:lnTo>
                <a:lnTo>
                  <a:pt x="330000" y="587820"/>
                </a:lnTo>
                <a:lnTo>
                  <a:pt x="333900" y="591394"/>
                </a:lnTo>
                <a:lnTo>
                  <a:pt x="333900" y="600742"/>
                </a:lnTo>
                <a:lnTo>
                  <a:pt x="336300" y="602941"/>
                </a:lnTo>
                <a:lnTo>
                  <a:pt x="340200" y="612289"/>
                </a:lnTo>
                <a:lnTo>
                  <a:pt x="342900" y="612289"/>
                </a:lnTo>
                <a:lnTo>
                  <a:pt x="344100" y="613389"/>
                </a:lnTo>
                <a:lnTo>
                  <a:pt x="344100" y="619438"/>
                </a:lnTo>
                <a:lnTo>
                  <a:pt x="346500" y="622737"/>
                </a:lnTo>
                <a:lnTo>
                  <a:pt x="350400" y="626311"/>
                </a:lnTo>
                <a:lnTo>
                  <a:pt x="354300" y="632085"/>
                </a:lnTo>
                <a:lnTo>
                  <a:pt x="360600" y="635659"/>
                </a:lnTo>
                <a:lnTo>
                  <a:pt x="364500" y="635659"/>
                </a:lnTo>
                <a:lnTo>
                  <a:pt x="364500" y="637859"/>
                </a:lnTo>
                <a:lnTo>
                  <a:pt x="366900" y="640333"/>
                </a:lnTo>
                <a:lnTo>
                  <a:pt x="368100" y="643632"/>
                </a:lnTo>
                <a:lnTo>
                  <a:pt x="370800" y="645007"/>
                </a:lnTo>
                <a:lnTo>
                  <a:pt x="374400" y="647207"/>
                </a:lnTo>
                <a:lnTo>
                  <a:pt x="377100" y="648306"/>
                </a:lnTo>
                <a:lnTo>
                  <a:pt x="377100" y="660129"/>
                </a:lnTo>
                <a:lnTo>
                  <a:pt x="381000" y="669477"/>
                </a:lnTo>
                <a:lnTo>
                  <a:pt x="378300" y="676350"/>
                </a:lnTo>
                <a:lnTo>
                  <a:pt x="381000" y="684598"/>
                </a:lnTo>
                <a:lnTo>
                  <a:pt x="384600" y="687898"/>
                </a:lnTo>
                <a:lnTo>
                  <a:pt x="387300" y="693946"/>
                </a:lnTo>
                <a:lnTo>
                  <a:pt x="388500" y="699720"/>
                </a:lnTo>
                <a:lnTo>
                  <a:pt x="398700" y="710168"/>
                </a:lnTo>
                <a:lnTo>
                  <a:pt x="408900" y="719516"/>
                </a:lnTo>
                <a:lnTo>
                  <a:pt x="419100" y="731063"/>
                </a:lnTo>
                <a:lnTo>
                  <a:pt x="426600" y="740411"/>
                </a:lnTo>
                <a:lnTo>
                  <a:pt x="431700" y="750859"/>
                </a:lnTo>
                <a:lnTo>
                  <a:pt x="435600" y="753058"/>
                </a:lnTo>
                <a:lnTo>
                  <a:pt x="439200" y="754433"/>
                </a:lnTo>
                <a:lnTo>
                  <a:pt x="443100" y="759107"/>
                </a:lnTo>
                <a:lnTo>
                  <a:pt x="445800" y="760207"/>
                </a:lnTo>
                <a:lnTo>
                  <a:pt x="447000" y="762406"/>
                </a:lnTo>
                <a:lnTo>
                  <a:pt x="449400" y="765980"/>
                </a:lnTo>
                <a:lnTo>
                  <a:pt x="452100" y="767080"/>
                </a:lnTo>
                <a:lnTo>
                  <a:pt x="453300" y="765980"/>
                </a:lnTo>
                <a:lnTo>
                  <a:pt x="462300" y="765980"/>
                </a:lnTo>
                <a:lnTo>
                  <a:pt x="463500" y="763781"/>
                </a:lnTo>
                <a:lnTo>
                  <a:pt x="463500" y="756632"/>
                </a:lnTo>
                <a:cubicBezTo>
                  <a:pt x="468000" y="752508"/>
                  <a:pt x="473100" y="741511"/>
                  <a:pt x="476100" y="735737"/>
                </a:cubicBezTo>
                <a:lnTo>
                  <a:pt x="477300" y="732163"/>
                </a:lnTo>
                <a:lnTo>
                  <a:pt x="486300" y="726389"/>
                </a:lnTo>
                <a:lnTo>
                  <a:pt x="493800" y="722815"/>
                </a:lnTo>
                <a:lnTo>
                  <a:pt x="500400" y="715941"/>
                </a:lnTo>
                <a:lnTo>
                  <a:pt x="506700" y="713742"/>
                </a:lnTo>
                <a:lnTo>
                  <a:pt x="516900" y="704394"/>
                </a:lnTo>
                <a:lnTo>
                  <a:pt x="522000" y="699720"/>
                </a:lnTo>
                <a:lnTo>
                  <a:pt x="524400" y="693946"/>
                </a:lnTo>
                <a:lnTo>
                  <a:pt x="526800" y="691472"/>
                </a:lnTo>
                <a:lnTo>
                  <a:pt x="528300" y="690372"/>
                </a:lnTo>
                <a:lnTo>
                  <a:pt x="528300" y="685698"/>
                </a:lnTo>
                <a:lnTo>
                  <a:pt x="538500" y="685698"/>
                </a:lnTo>
                <a:lnTo>
                  <a:pt x="542100" y="687898"/>
                </a:lnTo>
                <a:lnTo>
                  <a:pt x="544800" y="690372"/>
                </a:lnTo>
                <a:lnTo>
                  <a:pt x="548400" y="690372"/>
                </a:lnTo>
                <a:lnTo>
                  <a:pt x="552300" y="691472"/>
                </a:lnTo>
                <a:lnTo>
                  <a:pt x="555000" y="691472"/>
                </a:lnTo>
                <a:lnTo>
                  <a:pt x="555000" y="693946"/>
                </a:lnTo>
                <a:lnTo>
                  <a:pt x="556200" y="695046"/>
                </a:lnTo>
                <a:lnTo>
                  <a:pt x="561300" y="693946"/>
                </a:lnTo>
                <a:lnTo>
                  <a:pt x="562500" y="693946"/>
                </a:lnTo>
                <a:lnTo>
                  <a:pt x="566400" y="699720"/>
                </a:lnTo>
                <a:lnTo>
                  <a:pt x="568800" y="700820"/>
                </a:lnTo>
                <a:lnTo>
                  <a:pt x="575100" y="697245"/>
                </a:lnTo>
                <a:lnTo>
                  <a:pt x="576600" y="691472"/>
                </a:lnTo>
                <a:lnTo>
                  <a:pt x="581700" y="690372"/>
                </a:lnTo>
                <a:lnTo>
                  <a:pt x="586500" y="693946"/>
                </a:lnTo>
                <a:lnTo>
                  <a:pt x="589200" y="693946"/>
                </a:lnTo>
                <a:lnTo>
                  <a:pt x="593100" y="695046"/>
                </a:lnTo>
                <a:lnTo>
                  <a:pt x="599400" y="691472"/>
                </a:lnTo>
                <a:lnTo>
                  <a:pt x="601800" y="691472"/>
                </a:lnTo>
                <a:lnTo>
                  <a:pt x="606900" y="690372"/>
                </a:lnTo>
                <a:lnTo>
                  <a:pt x="606900" y="685698"/>
                </a:lnTo>
                <a:lnTo>
                  <a:pt x="609600" y="684598"/>
                </a:lnTo>
                <a:lnTo>
                  <a:pt x="613200" y="684598"/>
                </a:lnTo>
                <a:lnTo>
                  <a:pt x="615900" y="678550"/>
                </a:lnTo>
                <a:lnTo>
                  <a:pt x="617100" y="678550"/>
                </a:lnTo>
                <a:lnTo>
                  <a:pt x="619500" y="675250"/>
                </a:lnTo>
                <a:lnTo>
                  <a:pt x="619500" y="669477"/>
                </a:lnTo>
                <a:lnTo>
                  <a:pt x="617100" y="667002"/>
                </a:lnTo>
                <a:lnTo>
                  <a:pt x="617100" y="660129"/>
                </a:lnTo>
                <a:lnTo>
                  <a:pt x="619500" y="656554"/>
                </a:lnTo>
                <a:lnTo>
                  <a:pt x="626100" y="650781"/>
                </a:lnTo>
                <a:lnTo>
                  <a:pt x="631200" y="647207"/>
                </a:lnTo>
                <a:lnTo>
                  <a:pt x="636300" y="643632"/>
                </a:lnTo>
                <a:lnTo>
                  <a:pt x="643800" y="640333"/>
                </a:lnTo>
                <a:lnTo>
                  <a:pt x="646200" y="634559"/>
                </a:lnTo>
                <a:lnTo>
                  <a:pt x="647700" y="626311"/>
                </a:lnTo>
                <a:lnTo>
                  <a:pt x="637500" y="616963"/>
                </a:lnTo>
                <a:lnTo>
                  <a:pt x="633600" y="612289"/>
                </a:lnTo>
                <a:lnTo>
                  <a:pt x="637500" y="607615"/>
                </a:lnTo>
                <a:lnTo>
                  <a:pt x="631200" y="600742"/>
                </a:lnTo>
                <a:lnTo>
                  <a:pt x="631200" y="582046"/>
                </a:lnTo>
                <a:lnTo>
                  <a:pt x="636300" y="578472"/>
                </a:lnTo>
                <a:lnTo>
                  <a:pt x="633600" y="572698"/>
                </a:lnTo>
                <a:lnTo>
                  <a:pt x="641100" y="562250"/>
                </a:lnTo>
                <a:lnTo>
                  <a:pt x="637500" y="552902"/>
                </a:lnTo>
                <a:lnTo>
                  <a:pt x="636300" y="543555"/>
                </a:lnTo>
                <a:lnTo>
                  <a:pt x="633600" y="532007"/>
                </a:lnTo>
                <a:lnTo>
                  <a:pt x="637500" y="525134"/>
                </a:lnTo>
                <a:lnTo>
                  <a:pt x="636300" y="522659"/>
                </a:lnTo>
                <a:lnTo>
                  <a:pt x="633600" y="519360"/>
                </a:lnTo>
                <a:cubicBezTo>
                  <a:pt x="623700" y="511387"/>
                  <a:pt x="626400" y="504238"/>
                  <a:pt x="615900" y="493516"/>
                </a:cubicBezTo>
                <a:lnTo>
                  <a:pt x="613200" y="491316"/>
                </a:lnTo>
                <a:lnTo>
                  <a:pt x="609600" y="487716"/>
                </a:lnTo>
                <a:lnTo>
                  <a:pt x="606900" y="479769"/>
                </a:lnTo>
                <a:lnTo>
                  <a:pt x="606900" y="476194"/>
                </a:lnTo>
                <a:lnTo>
                  <a:pt x="615900" y="469046"/>
                </a:lnTo>
                <a:lnTo>
                  <a:pt x="615900" y="465747"/>
                </a:lnTo>
                <a:lnTo>
                  <a:pt x="613200" y="462173"/>
                </a:lnTo>
                <a:lnTo>
                  <a:pt x="609600" y="459973"/>
                </a:lnTo>
                <a:lnTo>
                  <a:pt x="606900" y="456399"/>
                </a:lnTo>
                <a:lnTo>
                  <a:pt x="605700" y="453924"/>
                </a:lnTo>
                <a:lnTo>
                  <a:pt x="603000" y="452825"/>
                </a:lnTo>
                <a:lnTo>
                  <a:pt x="603000" y="444851"/>
                </a:lnTo>
                <a:lnTo>
                  <a:pt x="599400" y="443477"/>
                </a:lnTo>
                <a:lnTo>
                  <a:pt x="595500" y="441277"/>
                </a:lnTo>
                <a:lnTo>
                  <a:pt x="582900" y="444851"/>
                </a:lnTo>
                <a:lnTo>
                  <a:pt x="575100" y="444851"/>
                </a:lnTo>
                <a:lnTo>
                  <a:pt x="571500" y="441251"/>
                </a:lnTo>
                <a:lnTo>
                  <a:pt x="564900" y="437703"/>
                </a:lnTo>
                <a:lnTo>
                  <a:pt x="555000" y="437703"/>
                </a:lnTo>
                <a:lnTo>
                  <a:pt x="551100" y="431929"/>
                </a:lnTo>
                <a:lnTo>
                  <a:pt x="547200" y="429730"/>
                </a:lnTo>
                <a:cubicBezTo>
                  <a:pt x="529800" y="428355"/>
                  <a:pt x="519900" y="441552"/>
                  <a:pt x="501600" y="419007"/>
                </a:cubicBezTo>
                <a:lnTo>
                  <a:pt x="500400" y="406360"/>
                </a:lnTo>
                <a:lnTo>
                  <a:pt x="493800" y="398112"/>
                </a:lnTo>
                <a:lnTo>
                  <a:pt x="486300" y="388764"/>
                </a:lnTo>
                <a:lnTo>
                  <a:pt x="486300" y="387664"/>
                </a:lnTo>
                <a:lnTo>
                  <a:pt x="482400" y="381890"/>
                </a:lnTo>
                <a:lnTo>
                  <a:pt x="476100" y="378316"/>
                </a:lnTo>
                <a:lnTo>
                  <a:pt x="472200" y="372542"/>
                </a:lnTo>
                <a:lnTo>
                  <a:pt x="465900" y="368968"/>
                </a:lnTo>
                <a:lnTo>
                  <a:pt x="462300" y="366769"/>
                </a:lnTo>
                <a:lnTo>
                  <a:pt x="459600" y="359895"/>
                </a:lnTo>
                <a:lnTo>
                  <a:pt x="462300" y="357421"/>
                </a:lnTo>
                <a:lnTo>
                  <a:pt x="463500" y="353847"/>
                </a:lnTo>
                <a:lnTo>
                  <a:pt x="462300" y="352747"/>
                </a:lnTo>
                <a:lnTo>
                  <a:pt x="459600" y="350547"/>
                </a:lnTo>
                <a:lnTo>
                  <a:pt x="463500" y="346973"/>
                </a:lnTo>
                <a:lnTo>
                  <a:pt x="463500" y="343399"/>
                </a:lnTo>
                <a:lnTo>
                  <a:pt x="462300" y="338725"/>
                </a:lnTo>
                <a:lnTo>
                  <a:pt x="467100" y="335426"/>
                </a:lnTo>
                <a:lnTo>
                  <a:pt x="463500" y="331826"/>
                </a:lnTo>
                <a:lnTo>
                  <a:pt x="459600" y="328277"/>
                </a:lnTo>
                <a:lnTo>
                  <a:pt x="455700" y="326078"/>
                </a:lnTo>
                <a:lnTo>
                  <a:pt x="453300" y="324978"/>
                </a:lnTo>
                <a:lnTo>
                  <a:pt x="443100" y="326078"/>
                </a:lnTo>
                <a:lnTo>
                  <a:pt x="439200" y="328277"/>
                </a:lnTo>
                <a:lnTo>
                  <a:pt x="432900" y="329377"/>
                </a:lnTo>
                <a:lnTo>
                  <a:pt x="432900" y="322504"/>
                </a:lnTo>
                <a:lnTo>
                  <a:pt x="429000" y="322504"/>
                </a:lnTo>
                <a:lnTo>
                  <a:pt x="426600" y="318929"/>
                </a:lnTo>
                <a:lnTo>
                  <a:pt x="422700" y="315630"/>
                </a:lnTo>
                <a:lnTo>
                  <a:pt x="417600" y="309856"/>
                </a:lnTo>
                <a:lnTo>
                  <a:pt x="415200" y="306282"/>
                </a:lnTo>
                <a:lnTo>
                  <a:pt x="412500" y="300508"/>
                </a:lnTo>
                <a:lnTo>
                  <a:pt x="412500" y="294460"/>
                </a:lnTo>
                <a:lnTo>
                  <a:pt x="405000" y="293360"/>
                </a:lnTo>
                <a:lnTo>
                  <a:pt x="401100" y="281813"/>
                </a:lnTo>
                <a:lnTo>
                  <a:pt x="397500" y="272465"/>
                </a:lnTo>
                <a:lnTo>
                  <a:pt x="392400" y="268890"/>
                </a:lnTo>
                <a:lnTo>
                  <a:pt x="388500" y="263117"/>
                </a:lnTo>
                <a:lnTo>
                  <a:pt x="387300" y="259817"/>
                </a:lnTo>
                <a:lnTo>
                  <a:pt x="384600" y="251569"/>
                </a:lnTo>
                <a:lnTo>
                  <a:pt x="384600" y="247995"/>
                </a:lnTo>
                <a:lnTo>
                  <a:pt x="382200" y="242221"/>
                </a:lnTo>
                <a:lnTo>
                  <a:pt x="382200" y="237547"/>
                </a:lnTo>
                <a:lnTo>
                  <a:pt x="381000" y="231774"/>
                </a:lnTo>
                <a:lnTo>
                  <a:pt x="378300" y="224900"/>
                </a:lnTo>
                <a:lnTo>
                  <a:pt x="374400" y="218851"/>
                </a:lnTo>
                <a:lnTo>
                  <a:pt x="374400" y="210878"/>
                </a:lnTo>
                <a:lnTo>
                  <a:pt x="381000" y="209504"/>
                </a:lnTo>
                <a:lnTo>
                  <a:pt x="378300" y="201530"/>
                </a:lnTo>
                <a:lnTo>
                  <a:pt x="370800" y="194382"/>
                </a:lnTo>
                <a:lnTo>
                  <a:pt x="368100" y="188608"/>
                </a:lnTo>
                <a:lnTo>
                  <a:pt x="360600" y="187508"/>
                </a:lnTo>
                <a:lnTo>
                  <a:pt x="357900" y="181735"/>
                </a:lnTo>
                <a:lnTo>
                  <a:pt x="357900" y="175961"/>
                </a:lnTo>
                <a:lnTo>
                  <a:pt x="361800" y="168813"/>
                </a:lnTo>
                <a:lnTo>
                  <a:pt x="360600" y="163039"/>
                </a:lnTo>
                <a:lnTo>
                  <a:pt x="356700" y="157265"/>
                </a:lnTo>
                <a:lnTo>
                  <a:pt x="356700" y="150392"/>
                </a:lnTo>
                <a:lnTo>
                  <a:pt x="354300" y="141044"/>
                </a:lnTo>
                <a:lnTo>
                  <a:pt x="351600" y="138569"/>
                </a:lnTo>
                <a:lnTo>
                  <a:pt x="350400" y="132796"/>
                </a:lnTo>
                <a:lnTo>
                  <a:pt x="346500" y="129221"/>
                </a:lnTo>
                <a:lnTo>
                  <a:pt x="342900" y="125922"/>
                </a:lnTo>
                <a:lnTo>
                  <a:pt x="340200" y="113000"/>
                </a:lnTo>
                <a:lnTo>
                  <a:pt x="333900" y="103652"/>
                </a:lnTo>
                <a:lnTo>
                  <a:pt x="332700" y="100353"/>
                </a:lnTo>
                <a:lnTo>
                  <a:pt x="333900" y="91005"/>
                </a:lnTo>
                <a:lnTo>
                  <a:pt x="332700" y="85231"/>
                </a:lnTo>
                <a:lnTo>
                  <a:pt x="327600" y="79182"/>
                </a:lnTo>
                <a:lnTo>
                  <a:pt x="323700" y="73409"/>
                </a:lnTo>
                <a:lnTo>
                  <a:pt x="319800" y="68735"/>
                </a:lnTo>
                <a:lnTo>
                  <a:pt x="319800" y="64061"/>
                </a:lnTo>
                <a:lnTo>
                  <a:pt x="317400" y="60762"/>
                </a:lnTo>
                <a:lnTo>
                  <a:pt x="313500" y="57187"/>
                </a:lnTo>
                <a:lnTo>
                  <a:pt x="313500" y="51414"/>
                </a:lnTo>
                <a:lnTo>
                  <a:pt x="309900" y="46740"/>
                </a:lnTo>
                <a:lnTo>
                  <a:pt x="306000" y="44265"/>
                </a:lnTo>
                <a:lnTo>
                  <a:pt x="299700" y="40966"/>
                </a:lnTo>
                <a:lnTo>
                  <a:pt x="297000" y="37392"/>
                </a:lnTo>
                <a:lnTo>
                  <a:pt x="293400" y="32718"/>
                </a:lnTo>
                <a:lnTo>
                  <a:pt x="289500" y="29144"/>
                </a:lnTo>
                <a:lnTo>
                  <a:pt x="283200" y="22270"/>
                </a:lnTo>
                <a:lnTo>
                  <a:pt x="273000" y="12922"/>
                </a:lnTo>
                <a:lnTo>
                  <a:pt x="269100" y="3574"/>
                </a:lnTo>
                <a:lnTo>
                  <a:pt x="262800" y="0"/>
                </a:lnTo>
                <a:lnTo>
                  <a:pt x="258900" y="0"/>
                </a:lnTo>
                <a:lnTo>
                  <a:pt x="255300" y="1375"/>
                </a:lnTo>
                <a:lnTo>
                  <a:pt x="252600" y="3574"/>
                </a:lnTo>
                <a:lnTo>
                  <a:pt x="248700" y="4674"/>
                </a:lnTo>
                <a:lnTo>
                  <a:pt x="242400" y="1375"/>
                </a:lnTo>
                <a:lnTo>
                  <a:pt x="238500" y="4674"/>
                </a:lnTo>
                <a:lnTo>
                  <a:pt x="234900" y="12922"/>
                </a:lnTo>
                <a:lnTo>
                  <a:pt x="227100" y="16496"/>
                </a:lnTo>
                <a:lnTo>
                  <a:pt x="220800" y="16496"/>
                </a:lnTo>
                <a:lnTo>
                  <a:pt x="218400" y="18696"/>
                </a:lnTo>
                <a:lnTo>
                  <a:pt x="217200" y="22270"/>
                </a:lnTo>
                <a:lnTo>
                  <a:pt x="214500" y="25844"/>
                </a:lnTo>
                <a:lnTo>
                  <a:pt x="212100" y="29144"/>
                </a:lnTo>
                <a:lnTo>
                  <a:pt x="203100" y="38491"/>
                </a:lnTo>
                <a:lnTo>
                  <a:pt x="203100" y="40966"/>
                </a:lnTo>
                <a:lnTo>
                  <a:pt x="198000" y="44265"/>
                </a:lnTo>
                <a:lnTo>
                  <a:pt x="196800" y="44265"/>
                </a:lnTo>
                <a:lnTo>
                  <a:pt x="194100" y="46740"/>
                </a:lnTo>
                <a:lnTo>
                  <a:pt x="194100" y="60762"/>
                </a:lnTo>
                <a:lnTo>
                  <a:pt x="190500" y="64061"/>
                </a:lnTo>
                <a:lnTo>
                  <a:pt x="186600" y="66535"/>
                </a:lnTo>
                <a:lnTo>
                  <a:pt x="180300" y="68735"/>
                </a:lnTo>
                <a:lnTo>
                  <a:pt x="167400" y="68735"/>
                </a:lnTo>
                <a:lnTo>
                  <a:pt x="162300" y="69835"/>
                </a:lnTo>
                <a:lnTo>
                  <a:pt x="157500" y="72309"/>
                </a:lnTo>
                <a:lnTo>
                  <a:pt x="145800" y="82757"/>
                </a:lnTo>
                <a:lnTo>
                  <a:pt x="132000" y="96779"/>
                </a:lnTo>
                <a:lnTo>
                  <a:pt x="132000" y="101453"/>
                </a:lnTo>
                <a:lnTo>
                  <a:pt x="133200" y="106126"/>
                </a:lnTo>
                <a:lnTo>
                  <a:pt x="129300" y="110800"/>
                </a:lnTo>
                <a:lnTo>
                  <a:pt x="125700" y="113000"/>
                </a:lnTo>
                <a:lnTo>
                  <a:pt x="117900" y="115474"/>
                </a:lnTo>
                <a:lnTo>
                  <a:pt x="112800" y="118774"/>
                </a:lnTo>
                <a:lnTo>
                  <a:pt x="109200" y="119873"/>
                </a:lnTo>
                <a:lnTo>
                  <a:pt x="111600" y="119873"/>
                </a:lnTo>
                <a:lnTo>
                  <a:pt x="91200" y="119873"/>
                </a:lnTo>
                <a:lnTo>
                  <a:pt x="87600" y="122348"/>
                </a:lnTo>
                <a:lnTo>
                  <a:pt x="84900" y="123448"/>
                </a:lnTo>
                <a:lnTo>
                  <a:pt x="81300" y="125922"/>
                </a:lnTo>
                <a:lnTo>
                  <a:pt x="77400" y="128122"/>
                </a:lnTo>
                <a:lnTo>
                  <a:pt x="74700" y="129221"/>
                </a:lnTo>
                <a:lnTo>
                  <a:pt x="74700" y="123448"/>
                </a:lnTo>
                <a:lnTo>
                  <a:pt x="78600" y="122348"/>
                </a:lnTo>
                <a:lnTo>
                  <a:pt x="82500" y="118774"/>
                </a:lnTo>
                <a:lnTo>
                  <a:pt x="82500" y="116574"/>
                </a:lnTo>
                <a:lnTo>
                  <a:pt x="84900" y="113000"/>
                </a:lnTo>
                <a:lnTo>
                  <a:pt x="84900" y="107226"/>
                </a:lnTo>
                <a:lnTo>
                  <a:pt x="82500" y="100353"/>
                </a:lnTo>
                <a:lnTo>
                  <a:pt x="82500" y="88530"/>
                </a:lnTo>
                <a:lnTo>
                  <a:pt x="84900" y="87431"/>
                </a:lnTo>
                <a:lnTo>
                  <a:pt x="87600" y="85231"/>
                </a:lnTo>
                <a:lnTo>
                  <a:pt x="87600" y="82757"/>
                </a:lnTo>
                <a:lnTo>
                  <a:pt x="84900" y="79182"/>
                </a:lnTo>
                <a:lnTo>
                  <a:pt x="82500" y="78083"/>
                </a:lnTo>
                <a:lnTo>
                  <a:pt x="78600" y="78083"/>
                </a:lnTo>
                <a:lnTo>
                  <a:pt x="74700" y="79182"/>
                </a:lnTo>
                <a:lnTo>
                  <a:pt x="71100" y="81657"/>
                </a:lnTo>
                <a:lnTo>
                  <a:pt x="68400" y="79182"/>
                </a:lnTo>
                <a:lnTo>
                  <a:pt x="67200" y="78083"/>
                </a:lnTo>
                <a:lnTo>
                  <a:pt x="67200" y="72309"/>
                </a:lnTo>
                <a:lnTo>
                  <a:pt x="64800" y="69835"/>
                </a:lnTo>
                <a:lnTo>
                  <a:pt x="64800" y="62961"/>
                </a:lnTo>
                <a:lnTo>
                  <a:pt x="60900" y="62961"/>
                </a:lnTo>
                <a:lnTo>
                  <a:pt x="57000" y="64061"/>
                </a:lnTo>
                <a:lnTo>
                  <a:pt x="53100" y="66535"/>
                </a:lnTo>
                <a:lnTo>
                  <a:pt x="50700" y="68735"/>
                </a:lnTo>
                <a:lnTo>
                  <a:pt x="48000" y="72309"/>
                </a:lnTo>
                <a:lnTo>
                  <a:pt x="43200" y="69835"/>
                </a:lnTo>
                <a:lnTo>
                  <a:pt x="40500" y="64061"/>
                </a:lnTo>
                <a:lnTo>
                  <a:pt x="40500" y="62961"/>
                </a:lnTo>
                <a:lnTo>
                  <a:pt x="44400" y="59387"/>
                </a:lnTo>
                <a:lnTo>
                  <a:pt x="48000" y="56088"/>
                </a:lnTo>
                <a:lnTo>
                  <a:pt x="50700" y="50314"/>
                </a:lnTo>
                <a:lnTo>
                  <a:pt x="50700" y="47839"/>
                </a:lnTo>
                <a:lnTo>
                  <a:pt x="53100" y="44265"/>
                </a:lnTo>
                <a:lnTo>
                  <a:pt x="54600" y="42066"/>
                </a:lnTo>
                <a:lnTo>
                  <a:pt x="54600" y="40966"/>
                </a:lnTo>
                <a:lnTo>
                  <a:pt x="60900" y="37392"/>
                </a:lnTo>
                <a:lnTo>
                  <a:pt x="63300" y="34917"/>
                </a:lnTo>
                <a:lnTo>
                  <a:pt x="64800" y="32718"/>
                </a:lnTo>
                <a:lnTo>
                  <a:pt x="68400" y="32718"/>
                </a:lnTo>
                <a:lnTo>
                  <a:pt x="71100" y="31618"/>
                </a:lnTo>
                <a:lnTo>
                  <a:pt x="73500" y="29144"/>
                </a:lnTo>
                <a:lnTo>
                  <a:pt x="77400" y="23370"/>
                </a:lnTo>
                <a:lnTo>
                  <a:pt x="77400" y="19796"/>
                </a:lnTo>
                <a:lnTo>
                  <a:pt x="74700" y="16496"/>
                </a:lnTo>
                <a:lnTo>
                  <a:pt x="73500" y="14022"/>
                </a:lnTo>
                <a:lnTo>
                  <a:pt x="71100" y="12922"/>
                </a:lnTo>
                <a:lnTo>
                  <a:pt x="71100" y="14022"/>
                </a:lnTo>
                <a:lnTo>
                  <a:pt x="67200" y="14022"/>
                </a:lnTo>
                <a:lnTo>
                  <a:pt x="64800" y="16496"/>
                </a:lnTo>
                <a:lnTo>
                  <a:pt x="63300" y="16496"/>
                </a:lnTo>
                <a:lnTo>
                  <a:pt x="60900" y="14022"/>
                </a:lnTo>
                <a:lnTo>
                  <a:pt x="58200" y="12922"/>
                </a:lnTo>
                <a:lnTo>
                  <a:pt x="54600" y="10723"/>
                </a:lnTo>
                <a:lnTo>
                  <a:pt x="50700" y="12922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68580" tIns="34290" rIns="68580" bIns="3429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sz="1200" noProof="1">
              <a:solidFill>
                <a:srgbClr val="000000"/>
              </a:solidFill>
              <a:latin typeface="Century Gothic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63" name="Google Shape;1534;p24"/>
          <p:cNvSpPr>
            <a:extLst>
              <a:ext uri="smNativeData">
                <pr:smNativeData xmlns:pr="smNativeData" xmlns:p14="http://schemas.microsoft.com/office/powerpoint/2010/main" xmlns="" val="SMDATA_13_vnWXZBMAAAAlAAAAZAAAAE0AAAAAAAAAAEgAAAAA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C5JQAANhkAAKMwAADxHQAAECAAACYAAAAIAAAA//////////8="/>
              </a:ext>
            </a:extLst>
          </p:cNvSpPr>
          <p:nvPr/>
        </p:nvSpPr>
        <p:spPr>
          <a:xfrm>
            <a:off x="6132195" y="4098290"/>
            <a:ext cx="1774190" cy="7689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45720" rIns="0" bIns="45720" numCol="1" spcCol="215900" anchor="t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r>
              <a:rPr sz="1100" b="1" noProof="1">
                <a:solidFill>
                  <a:srgbClr val="000000"/>
                </a:solidFill>
                <a:latin typeface="Century Gothic" pitchFamily="2" charset="0"/>
                <a:ea typeface="Century Gothic" pitchFamily="2" charset="0"/>
                <a:cs typeface="Century Gothic" pitchFamily="2" charset="0"/>
              </a:rPr>
              <a:t>Cajamarca-Amazonas</a:t>
            </a: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r>
              <a:rPr sz="1100" b="1" noProof="1">
                <a:solidFill>
                  <a:srgbClr val="000000"/>
                </a:solidFill>
                <a:latin typeface="Century Gothic" pitchFamily="2" charset="0"/>
                <a:ea typeface="Century Gothic" pitchFamily="2" charset="0"/>
                <a:cs typeface="Century Gothic" pitchFamily="2" charset="0"/>
              </a:rPr>
              <a:t>Enlace Cáclic-Jaén Norte</a:t>
            </a:r>
            <a:endParaRPr sz="1100" noProof="1">
              <a:solidFill>
                <a:srgbClr val="000000"/>
              </a:solidFill>
              <a:latin typeface="Arial" pitchFamily="2" charset="0"/>
              <a:ea typeface="Calibri" pitchFamily="2" charset="0"/>
              <a:cs typeface="Arial" pitchFamily="2" charset="0"/>
            </a:endParaRPr>
          </a:p>
          <a:p>
            <a:pPr algn="ctr">
              <a:defRPr lang="es-PE"/>
            </a:pPr>
            <a:r>
              <a:rPr lang="es-ES" sz="1100" b="1">
                <a:solidFill>
                  <a:srgbClr val="0000FF"/>
                </a:solidFill>
                <a:latin typeface="Century Gothic" pitchFamily="2" charset="0"/>
                <a:ea typeface="Calibri" pitchFamily="2" charset="0"/>
                <a:cs typeface="Arial" pitchFamily="2" charset="0"/>
              </a:rPr>
              <a:t>Contrato suscrito en mayo 2023</a:t>
            </a:r>
            <a:endParaRPr lang="es-ES" sz="1100" b="1">
              <a:solidFill>
                <a:srgbClr val="0000FF"/>
              </a:solidFill>
              <a:latin typeface="Arial" pitchFamily="2" charset="0"/>
              <a:ea typeface="Calibri" pitchFamily="2" charset="0"/>
              <a:cs typeface="Arial" pitchFamily="2" charset="0"/>
            </a:endParaRPr>
          </a:p>
        </p:txBody>
      </p:sp>
      <p:cxnSp>
        <p:nvCxnSpPr>
          <p:cNvPr id="64" name="Google Shape;1541;p24"/>
          <p:cNvCxnSpPr>
            <a:extLst>
              <a:ext uri="smNativeData">
                <pr:smNativeData xmlns:pr="smNativeData" xmlns:p14="http://schemas.microsoft.com/office/powerpoint/2010/main" xmlns="" val="SMDATA_13_vnWXZBMAAAAlAAAADQAAAA0AAAAAkAAAAEgAAACQAAAASAAAAAAAAAAAAAAAAgAAAAEAAABQAAAAAAAAAAAA8L8AAAAAAAAAAAAAAAAAAP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PAAAAAQAAACMAAAAjAAAAIwAAAB4AAAAAAAAASwAAAEsAAAAB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IPAAA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AnMwAAeCEAAM41AAAsIgAAEAAAACYAAAAIAAAA//////////8="/>
              </a:ext>
            </a:extLst>
          </p:cNvCxnSpPr>
          <p:nvPr/>
        </p:nvCxnSpPr>
        <p:spPr>
          <a:xfrm rot="16200000">
            <a:off x="8473440" y="5282565"/>
            <a:ext cx="114300" cy="431165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/>
            <a:tailEnd type="stealth" w="med" len="med"/>
          </a:ln>
          <a:effectLst/>
        </p:spPr>
      </p:cxnSp>
      <p:sp>
        <p:nvSpPr>
          <p:cNvPr id="65" name="Google Shape;1548;p24"/>
          <p:cNvSpPr>
            <a:extLst>
              <a:ext uri="smNativeData">
                <pr:smNativeData xmlns:pr="smNativeData" xmlns:p14="http://schemas.microsoft.com/office/powerpoint/2010/main" xmlns="" val="SMDATA_13_vnWXZBMAAAAlAAAAZAAAAE0AAAAAAAAAAEgAAAAA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AHLAAAPiIAAHo1AAD5JgAAECAAACYAAAAIAAAA//////////8="/>
              </a:ext>
            </a:extLst>
          </p:cNvSpPr>
          <p:nvPr/>
        </p:nvSpPr>
        <p:spPr>
          <a:xfrm>
            <a:off x="7157085" y="5566410"/>
            <a:ext cx="1536065" cy="7689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45720" rIns="0" bIns="45720" numCol="1" spcCol="215900" anchor="t"/>
          <a:lstStyle/>
          <a:p>
            <a:pPr algn="ctr">
              <a:defRPr lang="es-PE"/>
            </a:pPr>
            <a:r>
              <a:rPr lang="es-ES" sz="1100" b="1">
                <a:solidFill>
                  <a:srgbClr val="000000"/>
                </a:solidFill>
                <a:latin typeface="Century Gothic" pitchFamily="2" charset="0"/>
                <a:ea typeface="Century Gothic" pitchFamily="2" charset="0"/>
                <a:cs typeface="Century Gothic" pitchFamily="2" charset="0"/>
              </a:rPr>
              <a:t>Ica</a:t>
            </a:r>
          </a:p>
          <a:p>
            <a:pPr algn="ctr">
              <a:defRPr lang="es-PE"/>
            </a:pPr>
            <a:r>
              <a:rPr lang="es-ES" sz="1100" b="1">
                <a:solidFill>
                  <a:srgbClr val="000000"/>
                </a:solidFill>
                <a:latin typeface="Century Gothic" pitchFamily="2" charset="0"/>
                <a:ea typeface="Century Gothic" pitchFamily="2" charset="0"/>
                <a:cs typeface="Century Gothic" pitchFamily="2" charset="0"/>
              </a:rPr>
              <a:t>Enlace Ica - Poroma </a:t>
            </a:r>
          </a:p>
          <a:p>
            <a:pPr algn="ctr">
              <a:defRPr lang="es-PE"/>
            </a:pPr>
            <a:r>
              <a:rPr lang="es-ES" sz="1100" b="1">
                <a:solidFill>
                  <a:srgbClr val="0000FF"/>
                </a:solidFill>
                <a:latin typeface="Century Gothic" pitchFamily="2" charset="0"/>
                <a:ea typeface="Calibri" pitchFamily="2" charset="0"/>
                <a:cs typeface="Arial" pitchFamily="2" charset="0"/>
              </a:rPr>
              <a:t>Contrato suscrito en mayo </a:t>
            </a:r>
            <a:r>
              <a:rPr lang="es-PE" sz="1100" b="1">
                <a:solidFill>
                  <a:srgbClr val="0000FF"/>
                </a:solidFill>
                <a:latin typeface="Century Gothic" pitchFamily="2" charset="0"/>
                <a:ea typeface="Calibri" pitchFamily="2" charset="0"/>
                <a:cs typeface="Arial" pitchFamily="2" charset="0"/>
              </a:rPr>
              <a:t>2023</a:t>
            </a:r>
            <a:endParaRPr sz="1100" b="1" noProof="1">
              <a:solidFill>
                <a:srgbClr val="0000FF"/>
              </a:solidFill>
              <a:latin typeface="Arial" pitchFamily="2" charset="0"/>
              <a:ea typeface="Calibri" pitchFamily="2" charset="0"/>
              <a:cs typeface="Arial" pitchFamily="2" charset="0"/>
            </a:endParaRPr>
          </a:p>
        </p:txBody>
      </p:sp>
      <p:sp>
        <p:nvSpPr>
          <p:cNvPr id="66" name="Google Shape;1461;p24"/>
          <p:cNvSpPr>
            <a:extLst>
              <a:ext uri="smNativeData">
                <pr:smNativeData xmlns:pr="smNativeData" xmlns:p14="http://schemas.microsoft.com/office/powerpoint/2010/main" xmlns="" val="SMDATA_13_vnWXZBMAAAAlAAAAZAAAAE0AAAAAOQAAAEgAAAA5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CNBQAAOhUAAO4eAAARGAAAECAAACYAAAAIAAAA//////////8="/>
              </a:ext>
            </a:extLst>
          </p:cNvSpPr>
          <p:nvPr/>
        </p:nvSpPr>
        <p:spPr>
          <a:xfrm>
            <a:off x="902335" y="3450590"/>
            <a:ext cx="4125595" cy="4616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195" tIns="45720" rIns="36195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r>
              <a:rPr lang="es-PE" sz="2400" b="1">
                <a:solidFill>
                  <a:srgbClr val="FF0000"/>
                </a:solidFill>
              </a:rPr>
              <a:t>Proyectos adjudicados</a:t>
            </a:r>
            <a:endParaRPr sz="2400" noProof="1">
              <a:solidFill>
                <a:srgbClr val="FF0000"/>
              </a:solidFill>
            </a:endParaRPr>
          </a:p>
        </p:txBody>
      </p:sp>
      <p:pic>
        <p:nvPicPr>
          <p:cNvPr id="67" name="Google Shape;1463;p24"/>
          <p:cNvPicPr>
            <a:extLst>
              <a:ext uri="smNativeData">
                <pr:smNativeData xmlns:pr="smNativeData" xmlns:p14="http://schemas.microsoft.com/office/powerpoint/2010/main" xmlns="" val="SMDATA_15_vnWXZBMAAAAlAAAAEQ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uQkAAO4IAADzCQAAwgkAAAAAAABkAAAAZAAAAAAAAAAjAAAABAAAAGQAAAAXAAAAFAAAAAAAAAAAAAAA/38AAP9/AAAAAAAACQAAAAQAAAABAAEA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lgIAAHMVAABdBQAAXRgAABAAAAAmAAAACAAAAP//////////"/>
              </a:ext>
            </a:extLst>
          </p:cNvPicPr>
          <p:nvPr/>
        </p:nvPicPr>
        <p:blipFill>
          <a:blip r:embed="rId2"/>
          <a:srcRect l="24890" t="22860" r="25470" b="24980"/>
          <a:stretch>
            <a:fillRect/>
          </a:stretch>
        </p:blipFill>
        <p:spPr>
          <a:xfrm>
            <a:off x="420370" y="3486785"/>
            <a:ext cx="451485" cy="47371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8" name="Google Shape;1465;p24"/>
          <p:cNvPicPr>
            <a:extLst>
              <a:ext uri="smNativeData">
                <pr:smNativeData xmlns:pr="smNativeData" xmlns:p14="http://schemas.microsoft.com/office/powerpoint/2010/main" xmlns="" val="SMDATA_15_vnWXZBMAAAAlAAAAEQ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XgAAALcEAACi////twIAAAAAAABkAAAAZAAAAAAAAAAjAAAABAAAAGQAAAAXAAAAFAAAAAAAAAAAAAAA/38AAP9/AAAAAAAACQAAAAQAAAD4AQAA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cgMAANElAACwBgAAhigAABAAAAAmAAAACAAAAP//////////"/>
              </a:ext>
            </a:extLst>
          </p:cNvPicPr>
          <p:nvPr/>
        </p:nvPicPr>
        <p:blipFill>
          <a:blip r:embed="rId3"/>
          <a:srcRect l="940" t="12070" r="-940" b="6950"/>
          <a:stretch>
            <a:fillRect/>
          </a:stretch>
        </p:blipFill>
        <p:spPr>
          <a:xfrm>
            <a:off x="560070" y="6147435"/>
            <a:ext cx="527050" cy="44005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9" name="Google Shape;1461;p24"/>
          <p:cNvSpPr>
            <a:extLst>
              <a:ext uri="smNativeData">
                <pr:smNativeData xmlns:pr="smNativeData" xmlns:p14="http://schemas.microsoft.com/office/powerpoint/2010/main" xmlns="" val="SMDATA_13_vnWXZBMAAAAlAAAAZAAAAE0AAAAAOQAAAEgAAAA5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A4BwAA4yUAACwiAAC6KAAAECAAACYAAAAIAAAA//////////8="/>
              </a:ext>
            </a:extLst>
          </p:cNvSpPr>
          <p:nvPr/>
        </p:nvSpPr>
        <p:spPr>
          <a:xfrm>
            <a:off x="1173480" y="6158865"/>
            <a:ext cx="4381500" cy="4616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195" tIns="45720" rIns="36195" bIns="45720" numCol="1" spcCol="215900" anchor="t"/>
          <a:lstStyle>
            <a:lvl1pPr marR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s-PE" sz="1600" b="1" kern="1">
                <a:latin typeface="Calibri" pitchFamily="2" charset="0"/>
                <a:ea typeface="Calibri" pitchFamily="2" charset="0"/>
                <a:cs typeface="Calibri" pitchFamily="2" charset="0"/>
              </a:defRPr>
            </a:lvl1pPr>
            <a:lvl2pPr>
              <a:defRPr lang="es-PE"/>
            </a:lvl2pPr>
            <a:lvl3pPr>
              <a:defRPr lang="es-PE"/>
            </a:lvl3pPr>
            <a:lvl4pPr>
              <a:defRPr lang="es-PE"/>
            </a:lvl4pPr>
            <a:lvl5pPr>
              <a:defRPr lang="es-PE"/>
            </a:lvl5pPr>
            <a:lvl6pPr>
              <a:defRPr lang="es-PE"/>
            </a:lvl6pPr>
            <a:lvl7pPr>
              <a:defRPr lang="es-PE"/>
            </a:lvl7pPr>
            <a:lvl8pPr>
              <a:defRPr lang="es-PE"/>
            </a:lvl8pPr>
            <a:lvl9pPr>
              <a:defRPr lang="es-PE"/>
            </a:lvl9pPr>
          </a:lstStyle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r>
              <a:rPr lang="es-ES" sz="2400">
                <a:solidFill>
                  <a:srgbClr val="C00000"/>
                </a:solidFill>
              </a:rPr>
              <a:t>I</a:t>
            </a:r>
            <a:r>
              <a:rPr lang="es-PE" sz="2400">
                <a:solidFill>
                  <a:srgbClr val="C00000"/>
                </a:solidFill>
              </a:rPr>
              <a:t>nversión total: US$ 94 millones</a:t>
            </a:r>
          </a:p>
        </p:txBody>
      </p:sp>
      <p:cxnSp>
        <p:nvCxnSpPr>
          <p:cNvPr id="70" name="Google Shape;1542;p24"/>
          <p:cNvCxnSpPr>
            <a:extLst>
              <a:ext uri="smNativeData">
                <pr:smNativeData xmlns:pr="smNativeData" xmlns:p14="http://schemas.microsoft.com/office/powerpoint/2010/main" xmlns="" val="SMDATA_13_vnWXZBMAAAAlAAAADQAAAA0AAAAAkAAAAEgAAACQAAAASAAAAAAAAAAAAAAAAgAAAAEAAABQAAAAAAAAAAAA8L8AAAAAAAAAAAAAAAAAAP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PAAAAAQAAACMAAAAjAAAAIwAAAB4AAAAAAAAASwAAAEsAAAAB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QAAA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CDLAAAShQAADcyAABNGQAAEAAAACYAAAAIAAAA//////////8="/>
              </a:ext>
            </a:extLst>
          </p:cNvCxnSpPr>
          <p:nvPr/>
        </p:nvCxnSpPr>
        <p:spPr>
          <a:xfrm rot="16200000">
            <a:off x="7291705" y="3242310"/>
            <a:ext cx="814705" cy="92710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/>
            <a:tailEnd type="stealth" w="med" len="med"/>
          </a:ln>
          <a:effectLst/>
        </p:spPr>
      </p:cxnSp>
      <p:cxnSp>
        <p:nvCxnSpPr>
          <p:cNvPr id="71" name="Google Shape;1542;p24"/>
          <p:cNvCxnSpPr>
            <a:extLst>
              <a:ext uri="smNativeData">
                <pr:smNativeData xmlns:pr="smNativeData" xmlns:p14="http://schemas.microsoft.com/office/powerpoint/2010/main" xmlns="" val="SMDATA_13_vnWXZBMAAAAlAAAADQAAAA0AAAAAkAAAAEgAAACQAAAASAAAAAAAAAAAAAAAAgAAAAEAAABQAAAAAAAAAAAA8L8AAAAAAAAAAAAAAAAAAP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PAAAAAQAAACMAAAAjAAAAIwAAAB4AAAAAAAAASwAAAEsAAAAB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QIAAA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C6LAAAehYAABsxAAA0GQAAEAAAACYAAAAIAAAA//////////8="/>
              </a:ext>
            </a:extLst>
          </p:cNvCxnSpPr>
          <p:nvPr/>
        </p:nvCxnSpPr>
        <p:spPr>
          <a:xfrm rot="16200000">
            <a:off x="7404735" y="3519805"/>
            <a:ext cx="443230" cy="711835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/>
            <a:tailEnd type="stealth" w="med" len="med"/>
          </a:ln>
          <a:effectLst/>
        </p:spPr>
      </p:cxnSp>
      <p:sp>
        <p:nvSpPr>
          <p:cNvPr id="72" name="Google Shape;1548;p24"/>
          <p:cNvSpPr>
            <a:extLst>
              <a:ext uri="smNativeData">
                <pr:smNativeData xmlns:pr="smNativeData" xmlns:p14="http://schemas.microsoft.com/office/powerpoint/2010/main" xmlns="" val="SMDATA_13_vnWXZBMAAAAlAAAAZAAAAE0AAAAAAAAAAEgAAAAA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ClQQAAiyEAABdLAABSJwAAECAAACYAAAAIAAAA//////////8="/>
              </a:ext>
            </a:extLst>
          </p:cNvSpPr>
          <p:nvPr/>
        </p:nvSpPr>
        <p:spPr>
          <a:xfrm>
            <a:off x="10671175" y="5452745"/>
            <a:ext cx="1535430" cy="9391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45720" rIns="0" bIns="45720" numCol="1" spcCol="215900" anchor="t"/>
          <a:lstStyle/>
          <a:p>
            <a:pPr algn="ctr">
              <a:defRPr lang="es-PE"/>
            </a:pPr>
            <a:r>
              <a:rPr lang="es-ES" sz="1100" b="1">
                <a:solidFill>
                  <a:srgbClr val="000000"/>
                </a:solidFill>
                <a:latin typeface="Century Gothic" pitchFamily="2" charset="0"/>
                <a:ea typeface="Century Gothic" pitchFamily="2" charset="0"/>
                <a:cs typeface="Century Gothic" pitchFamily="2" charset="0"/>
              </a:rPr>
              <a:t>Cusco – Puno </a:t>
            </a:r>
          </a:p>
          <a:p>
            <a:pPr algn="ctr">
              <a:defRPr lang="es-PE"/>
            </a:pPr>
            <a:r>
              <a:rPr lang="es-ES" sz="1100" b="1">
                <a:solidFill>
                  <a:srgbClr val="000000"/>
                </a:solidFill>
                <a:latin typeface="Century Gothic" pitchFamily="2" charset="0"/>
                <a:ea typeface="Century Gothic" pitchFamily="2" charset="0"/>
                <a:cs typeface="Century Gothic" pitchFamily="2" charset="0"/>
              </a:rPr>
              <a:t>Línea Tintaya – Azángaro </a:t>
            </a:r>
          </a:p>
          <a:p>
            <a:pPr algn="ctr">
              <a:defRPr lang="es-PE"/>
            </a:pPr>
            <a:r>
              <a:rPr lang="es-ES" sz="1100" b="1">
                <a:solidFill>
                  <a:srgbClr val="0000FF"/>
                </a:solidFill>
                <a:latin typeface="Century Gothic" pitchFamily="2" charset="0"/>
                <a:ea typeface="Calibri" pitchFamily="2" charset="0"/>
                <a:cs typeface="Arial" pitchFamily="2" charset="0"/>
              </a:rPr>
              <a:t>Puesta en operación en enero </a:t>
            </a:r>
            <a:r>
              <a:rPr lang="es-PE" sz="1100" b="1">
                <a:solidFill>
                  <a:srgbClr val="0000FF"/>
                </a:solidFill>
                <a:latin typeface="Century Gothic" pitchFamily="2" charset="0"/>
                <a:ea typeface="Calibri" pitchFamily="2" charset="0"/>
                <a:cs typeface="Arial" pitchFamily="2" charset="0"/>
              </a:rPr>
              <a:t>2023</a:t>
            </a:r>
            <a:endParaRPr sz="1100" b="1" noProof="1">
              <a:solidFill>
                <a:srgbClr val="0000FF"/>
              </a:solidFill>
              <a:latin typeface="Arial" pitchFamily="2" charset="0"/>
              <a:ea typeface="Calibri" pitchFamily="2" charset="0"/>
              <a:cs typeface="Arial" pitchFamily="2" charset="0"/>
            </a:endParaRPr>
          </a:p>
        </p:txBody>
      </p:sp>
      <p:cxnSp>
        <p:nvCxnSpPr>
          <p:cNvPr id="73" name="Google Shape;1541;p24"/>
          <p:cNvCxnSpPr>
            <a:extLst>
              <a:ext uri="smNativeData">
                <pr:smNativeData xmlns:pr="smNativeData" xmlns:p14="http://schemas.microsoft.com/office/powerpoint/2010/main" xmlns="" val="SMDATA_13_vnWXZBMAAAAlAAAADQAAAA0AAAAAkAAAAEgAAACQAAAASAAAAAAAAAAAAAAAAgAAAAEAAABQAAAAAAAAAAAA8L8AAAAAAAAAAAAAAAAAAP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PAAAAAQAAACMAAAAjAAAAIwAAAB4AAAAAAAAASwAAAEsAAAAB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gQAAA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DCPQAAtSAAAORCAACNIQAAEAAAACYAAAAIAAAA//////////8="/>
              </a:ext>
            </a:extLst>
          </p:cNvCxnSpPr>
          <p:nvPr/>
        </p:nvCxnSpPr>
        <p:spPr>
          <a:xfrm rot="16200000">
            <a:off x="10387965" y="4968240"/>
            <a:ext cx="137160" cy="83439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/>
            <a:tailEnd type="stealth" w="med" len="med"/>
          </a:ln>
          <a:effectLst/>
        </p:spPr>
      </p:cxnSp>
      <p:cxnSp>
        <p:nvCxnSpPr>
          <p:cNvPr id="74" name="Google Shape;1541;p24"/>
          <p:cNvCxnSpPr>
            <a:extLst>
              <a:ext uri="smNativeData">
                <pr:smNativeData xmlns:pr="smNativeData" xmlns:p14="http://schemas.microsoft.com/office/powerpoint/2010/main" xmlns="" val="SMDATA_13_vnWXZBMAAAAlAAAADQAAAA0AAAAAkAAAAEgAAACQAAAASAAAAAAAAAAAAAAAAAAAAAEAAABQAAAAAAAAAAAA8L8AAAAAAAAAAAAAAAAAAP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PAAAAAQAAACMAAAAjAAAAIwAAAB4AAAAAAAAASwAAAEsAAAAB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8RAAA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APPwAAdSEAAIlCAAAXIgAAEAAAACYAAAAIAAAA//////////8="/>
              </a:ext>
            </a:extLst>
          </p:cNvCxnSpPr>
          <p:nvPr/>
        </p:nvCxnSpPr>
        <p:spPr>
          <a:xfrm rot="5400000">
            <a:off x="10481945" y="5207635"/>
            <a:ext cx="102870" cy="56515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/>
            <a:tailEnd type="stealth" w="med" len="med"/>
          </a:ln>
          <a:effectLst/>
        </p:spPr>
      </p:cxnSp>
      <p:sp>
        <p:nvSpPr>
          <p:cNvPr id="75" name="Google Shape;1461;p24"/>
          <p:cNvSpPr>
            <a:extLst>
              <a:ext uri="smNativeData">
                <pr:smNativeData xmlns:pr="smNativeData" xmlns:p14="http://schemas.microsoft.com/office/powerpoint/2010/main" xmlns="" val="SMDATA_13_vnWXZBMAAAAlAAAAZAAAAE0AAAAAOQAAAEgAAAA5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CNBQAAFgwAAO4eAADtDgAAECAAACYAAAAIAAAA//////////8="/>
              </a:ext>
            </a:extLst>
          </p:cNvSpPr>
          <p:nvPr/>
        </p:nvSpPr>
        <p:spPr>
          <a:xfrm>
            <a:off x="902335" y="1964690"/>
            <a:ext cx="4125595" cy="4616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195" tIns="45720" rIns="36195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r>
              <a:rPr lang="es-PE" sz="2400" b="1">
                <a:solidFill>
                  <a:srgbClr val="FF0000"/>
                </a:solidFill>
              </a:rPr>
              <a:t>Proyectos culminados</a:t>
            </a:r>
            <a:endParaRPr sz="2400" noProof="1">
              <a:solidFill>
                <a:srgbClr val="FF0000"/>
              </a:solidFill>
            </a:endParaRPr>
          </a:p>
        </p:txBody>
      </p:sp>
      <p:pic>
        <p:nvPicPr>
          <p:cNvPr id="76" name="Google Shape;1463;p24"/>
          <p:cNvPicPr>
            <a:extLst>
              <a:ext uri="smNativeData">
                <pr:smNativeData xmlns:pr="smNativeData" xmlns:p14="http://schemas.microsoft.com/office/powerpoint/2010/main" xmlns="" val="SMDATA_15_vnWXZBMAAAAlAAAAEQ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uQkAAO4IAADzCQAAwgkAAAAAAABkAAAAZAAAAAAAAAAjAAAABAAAAGQAAAAXAAAAFAAAAAAAAAAAAAAA/38AAP9/AAAAAAAACQAAAAQAAADcCQAA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lgIAAAwMAABdBQAA9w4AABAAAAAmAAAACAAAAP//////////"/>
              </a:ext>
            </a:extLst>
          </p:cNvPicPr>
          <p:nvPr/>
        </p:nvPicPr>
        <p:blipFill>
          <a:blip r:embed="rId2"/>
          <a:srcRect l="24890" t="22860" r="25470" b="24980"/>
          <a:stretch>
            <a:fillRect/>
          </a:stretch>
        </p:blipFill>
        <p:spPr>
          <a:xfrm>
            <a:off x="420370" y="1958340"/>
            <a:ext cx="451485" cy="47434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7" name="CuadroTexto 98"/>
          <p:cNvSpPr>
            <a:extLst>
              <a:ext uri="smNativeData">
                <pr:smNativeData xmlns:pr="smNativeData" xmlns:p14="http://schemas.microsoft.com/office/powerpoint/2010/main" xmlns="" val="SMDATA_13_vnWXZB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CNBQAAARAAAKMlAABOFQAAECAAACYAAAAIAAAA//////////8="/>
              </a:ext>
            </a:extLst>
          </p:cNvSpPr>
          <p:nvPr/>
        </p:nvSpPr>
        <p:spPr>
          <a:xfrm>
            <a:off x="902335" y="2601595"/>
            <a:ext cx="5215890" cy="8616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285750" indent="-285750">
              <a:buFont typeface="Wingdings" charset="2"/>
              <a:buChar char="v"/>
              <a:defRPr lang="es-PE"/>
            </a:pPr>
            <a:r>
              <a:rPr lang="es-ES" sz="1600" b="1">
                <a:latin typeface="Century Gothic" pitchFamily="2" charset="0"/>
                <a:ea typeface="Calibri" pitchFamily="2" charset="0"/>
                <a:cs typeface="Calibri" pitchFamily="2" charset="0"/>
              </a:rPr>
              <a:t>Línea de Transmisión 220 kV Tintaya – Azángaro</a:t>
            </a:r>
          </a:p>
          <a:p>
            <a:pPr>
              <a:defRPr lang="es-PE"/>
            </a:pPr>
            <a:endParaRPr lang="es-ES" sz="1600" b="1">
              <a:latin typeface="Century Gothic" pitchFamily="2" charset="0"/>
              <a:ea typeface="Calibri" pitchFamily="2" charset="0"/>
              <a:cs typeface="Calibri" pitchFamily="2" charset="0"/>
            </a:endParaRPr>
          </a:p>
          <a:p>
            <a:pPr marL="742950" lvl="1" indent="-285750">
              <a:buFont typeface="Wingdings" charset="2"/>
              <a:buChar char="ü"/>
              <a:defRPr lang="es-PE"/>
            </a:pPr>
            <a:r>
              <a:rPr lang="es-ES" sz="1600">
                <a:latin typeface="Century Gothic" pitchFamily="2" charset="0"/>
                <a:ea typeface="Calibri" pitchFamily="2" charset="0"/>
                <a:cs typeface="Calibri" pitchFamily="2" charset="0"/>
              </a:rPr>
              <a:t>Beneficiarios: </a:t>
            </a:r>
            <a:r>
              <a:rPr lang="es-ES">
                <a:solidFill>
                  <a:srgbClr val="DE0C18"/>
                </a:solidFill>
                <a:latin typeface="Century Gothic" pitchFamily="2" charset="0"/>
                <a:ea typeface="Calibri" pitchFamily="2" charset="0"/>
                <a:cs typeface="Calibri" pitchFamily="2" charset="0"/>
              </a:rPr>
              <a:t>170 mil habitantes</a:t>
            </a:r>
            <a:endParaRPr lang="es-PE">
              <a:solidFill>
                <a:srgbClr val="DE0C18"/>
              </a:solidFill>
              <a:latin typeface="Century Gothic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78" name="CuadroTexto 100"/>
          <p:cNvSpPr>
            <a:extLst>
              <a:ext uri="smNativeData">
                <pr:smNativeData xmlns:pr="smNativeData" xmlns:p14="http://schemas.microsoft.com/office/powerpoint/2010/main" xmlns="" val="SMDATA_13_vnWXZB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CNBQAAchgAACwiAABSJQAAECAAACYAAAAIAAAA//////////8="/>
              </a:ext>
            </a:extLst>
          </p:cNvSpPr>
          <p:nvPr/>
        </p:nvSpPr>
        <p:spPr>
          <a:xfrm>
            <a:off x="902335" y="3973830"/>
            <a:ext cx="4652645" cy="20929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285750" indent="-285750" algn="just">
              <a:buFont typeface="Wingdings" charset="2"/>
              <a:buChar char="v"/>
              <a:defRPr lang="es-PE"/>
            </a:pPr>
            <a:r>
              <a:rPr lang="es-ES" sz="1600" b="1">
                <a:latin typeface="Century Gothic" pitchFamily="2" charset="0"/>
                <a:ea typeface="Calibri" pitchFamily="2" charset="0"/>
                <a:cs typeface="Calibri" pitchFamily="2" charset="0"/>
              </a:rPr>
              <a:t>Enlace 220 kV Ica – Poroma, ampliaciones y subestaciones asociadas</a:t>
            </a:r>
          </a:p>
          <a:p>
            <a:pPr marL="285750" indent="-285750" algn="just">
              <a:buFont typeface="Wingdings" charset="2"/>
              <a:buChar char="ü"/>
              <a:defRPr lang="es-PE"/>
            </a:pPr>
            <a:endParaRPr lang="es-ES" sz="1600">
              <a:latin typeface="Century Gothic" pitchFamily="2" charset="0"/>
              <a:ea typeface="Calibri" pitchFamily="2" charset="0"/>
              <a:cs typeface="Calibri" pitchFamily="2" charset="0"/>
            </a:endParaRPr>
          </a:p>
          <a:p>
            <a:pPr marL="285750" indent="-285750" algn="just">
              <a:buFont typeface="Wingdings" charset="2"/>
              <a:buChar char="v"/>
              <a:defRPr lang="es-PE"/>
            </a:pPr>
            <a:r>
              <a:rPr lang="es-ES" sz="1600" b="1">
                <a:latin typeface="Century Gothic" pitchFamily="2" charset="0"/>
                <a:ea typeface="Calibri" pitchFamily="2" charset="0"/>
                <a:cs typeface="Calibri" pitchFamily="2" charset="0"/>
              </a:rPr>
              <a:t>Enlace 220 kV Caclic – Jaen Norte (2 circuitos), ampliaciones y subestaciones asociadas.</a:t>
            </a:r>
          </a:p>
          <a:p>
            <a:pPr algn="just">
              <a:defRPr lang="es-PE"/>
            </a:pPr>
            <a:endParaRPr lang="es-ES" sz="1600" b="1">
              <a:latin typeface="Century Gothic" pitchFamily="2" charset="0"/>
              <a:ea typeface="Calibri" pitchFamily="2" charset="0"/>
              <a:cs typeface="Calibri" pitchFamily="2" charset="0"/>
            </a:endParaRPr>
          </a:p>
          <a:p>
            <a:pPr marL="742950" lvl="1" indent="-285750" algn="just">
              <a:buFont typeface="Wingdings" charset="2"/>
              <a:buChar char="ü"/>
              <a:defRPr lang="es-PE"/>
            </a:pPr>
            <a:r>
              <a:rPr lang="es-ES" sz="1600">
                <a:solidFill>
                  <a:srgbClr val="000000"/>
                </a:solidFill>
                <a:latin typeface="Century Gothic" pitchFamily="2" charset="0"/>
                <a:ea typeface="Calibri" pitchFamily="2" charset="0"/>
                <a:cs typeface="Calibri" pitchFamily="2" charset="0"/>
              </a:rPr>
              <a:t>Beneficiarios: </a:t>
            </a:r>
            <a:r>
              <a:rPr lang="es-ES">
                <a:solidFill>
                  <a:srgbClr val="DE0C18"/>
                </a:solidFill>
                <a:latin typeface="Century Gothic" pitchFamily="2" charset="0"/>
                <a:ea typeface="Calibri" pitchFamily="2" charset="0"/>
                <a:cs typeface="Calibri" pitchFamily="2" charset="0"/>
              </a:rPr>
              <a:t>370 mil habitantes</a:t>
            </a:r>
            <a:endParaRPr lang="es-PE">
              <a:solidFill>
                <a:srgbClr val="DE0C18"/>
              </a:solidFill>
              <a:latin typeface="Century Gothic" pitchFamily="2" charset="0"/>
              <a:ea typeface="Calibri" pitchFamily="2" charset="0"/>
              <a:cs typeface="Calibr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201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>
            <a:extLst>
              <a:ext uri="smNativeData">
                <pr:smNativeData xmlns:pr="smNativeData" xmlns:p14="http://schemas.microsoft.com/office/powerpoint/2010/main" xmlns="" val="SMDATA_13_vnWXZB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////AQAAAAAAAAAAAAAAAAAAAAAAAAAAAAAAAAAAAAAAAAAAAAAAAH9/fwDn5uYDzMzMAMDA/wB/f38AAAAAAAAAAAAAAAAAAAAAAAAAAAAhAAAAGAAAABQAAACABAAAugUAAHBHAAA8CgAAEAAAACYAAAAIAAAA//////////8="/>
              </a:ext>
            </a:extLst>
          </p:cNvSpPr>
          <p:nvPr/>
        </p:nvSpPr>
        <p:spPr>
          <a:xfrm>
            <a:off x="731520" y="930910"/>
            <a:ext cx="10881360" cy="7327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12700" algn="ctr">
              <a:lnSpc>
                <a:spcPct val="90000"/>
              </a:lnSpc>
              <a:spcBef>
                <a:spcPts val="100"/>
              </a:spcBef>
              <a:defRPr lang="es-PE"/>
            </a:pPr>
            <a:r>
              <a:rPr lang="es-ES" sz="3200" b="1" spc="-12">
                <a:solidFill>
                  <a:srgbClr val="DE0C18"/>
                </a:solidFill>
                <a:latin typeface="Century Gothic" pitchFamily="2" charset="0"/>
                <a:ea typeface="Calibri" pitchFamily="2" charset="0"/>
                <a:cs typeface="Calibri" pitchFamily="2" charset="0"/>
              </a:rPr>
              <a:t>Centrales eléctricas con Energías Renovables </a:t>
            </a:r>
          </a:p>
          <a:p>
            <a:pPr marL="12700" algn="ctr">
              <a:lnSpc>
                <a:spcPct val="90000"/>
              </a:lnSpc>
              <a:spcBef>
                <a:spcPts val="100"/>
              </a:spcBef>
              <a:defRPr lang="es-PE"/>
            </a:pPr>
            <a:r>
              <a:rPr lang="es-ES" sz="2800" b="1" spc="-14">
                <a:solidFill>
                  <a:srgbClr val="DE0C18"/>
                </a:solidFill>
                <a:latin typeface="Century Gothic" pitchFamily="2" charset="0"/>
                <a:ea typeface="Calibri" pitchFamily="2" charset="0"/>
                <a:cs typeface="Calibri" pitchFamily="2" charset="0"/>
              </a:rPr>
              <a:t> Entrada en operación 2023-2027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/>
        </p:nvGraphicFramePr>
        <p:xfrm>
          <a:off x="501650" y="3644900"/>
          <a:ext cx="5822950" cy="25812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7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00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9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12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8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6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10235">
                <a:tc>
                  <a:txBody>
                    <a:bodyPr/>
                    <a:lstStyle>
                      <a:lvl1pPr marL="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1pPr>
                      <a:lvl2pPr marL="457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2pPr>
                      <a:lvl3pPr marL="914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3pPr>
                      <a:lvl4pPr marL="1371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4pPr>
                      <a:lvl5pPr marL="18288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5pPr>
                      <a:lvl6pPr marL="22860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6pPr>
                      <a:lvl7pPr marL="2743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7pPr>
                      <a:lvl8pPr marL="3200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8pPr>
                      <a:lvl9pPr marL="3657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9pPr>
                    </a:lstStyle>
                    <a:p>
                      <a:pPr algn="ctr">
                        <a:defRPr lang="es-PE"/>
                      </a:pPr>
                      <a:r>
                        <a:rPr lang="es-PE" sz="1200" b="1">
                          <a:solidFill>
                            <a:srgbClr val="000000"/>
                          </a:solidFill>
                          <a:latin typeface="Century Gothic" pitchFamily="2" charset="0"/>
                          <a:ea typeface="Calibri" pitchFamily="2" charset="0"/>
                          <a:cs typeface="Calibri" pitchFamily="2" charset="0"/>
                        </a:rPr>
                        <a:t>N°</a:t>
                      </a:r>
                    </a:p>
                  </a:txBody>
                  <a:tcPr marL="5080" marR="5080" marT="50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1pPr>
                      <a:lvl2pPr marL="457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2pPr>
                      <a:lvl3pPr marL="914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3pPr>
                      <a:lvl4pPr marL="1371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4pPr>
                      <a:lvl5pPr marL="18288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5pPr>
                      <a:lvl6pPr marL="22860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6pPr>
                      <a:lvl7pPr marL="2743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7pPr>
                      <a:lvl8pPr marL="3200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8pPr>
                      <a:lvl9pPr marL="3657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9pPr>
                    </a:lstStyle>
                    <a:p>
                      <a:pPr algn="ctr">
                        <a:defRPr lang="es-PE"/>
                      </a:pPr>
                      <a:r>
                        <a:rPr lang="es-PE" sz="1200" b="1">
                          <a:solidFill>
                            <a:srgbClr val="000000"/>
                          </a:solidFill>
                          <a:latin typeface="Century Gothic" pitchFamily="2" charset="0"/>
                          <a:ea typeface="Calibri" pitchFamily="2" charset="0"/>
                          <a:cs typeface="Calibri" pitchFamily="2" charset="0"/>
                        </a:rPr>
                        <a:t>Proyecto</a:t>
                      </a:r>
                    </a:p>
                  </a:txBody>
                  <a:tcPr marL="5080" marR="5080" marT="50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1pPr>
                      <a:lvl2pPr marL="457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2pPr>
                      <a:lvl3pPr marL="914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3pPr>
                      <a:lvl4pPr marL="1371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4pPr>
                      <a:lvl5pPr marL="18288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5pPr>
                      <a:lvl6pPr marL="22860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6pPr>
                      <a:lvl7pPr marL="2743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7pPr>
                      <a:lvl8pPr marL="3200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8pPr>
                      <a:lvl9pPr marL="3657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9pPr>
                    </a:lstStyle>
                    <a:p>
                      <a:pPr algn="ctr">
                        <a:defRPr lang="es-PE"/>
                      </a:pPr>
                      <a:r>
                        <a:rPr lang="es-PE" sz="1200" b="1">
                          <a:solidFill>
                            <a:srgbClr val="000000"/>
                          </a:solidFill>
                          <a:latin typeface="Century Gothic" pitchFamily="2" charset="0"/>
                          <a:ea typeface="Calibri" pitchFamily="2" charset="0"/>
                          <a:cs typeface="Calibri" pitchFamily="2" charset="0"/>
                        </a:rPr>
                        <a:t>Inversión</a:t>
                      </a:r>
                    </a:p>
                    <a:p>
                      <a:pPr algn="ctr">
                        <a:defRPr lang="es-PE"/>
                      </a:pPr>
                      <a:r>
                        <a:rPr lang="es-PE" sz="1200" b="1">
                          <a:solidFill>
                            <a:srgbClr val="000000"/>
                          </a:solidFill>
                          <a:latin typeface="Century Gothic" pitchFamily="2" charset="0"/>
                          <a:ea typeface="Calibri" pitchFamily="2" charset="0"/>
                          <a:cs typeface="Calibri" pitchFamily="2" charset="0"/>
                        </a:rPr>
                        <a:t>(USD Millones)</a:t>
                      </a:r>
                    </a:p>
                  </a:txBody>
                  <a:tcPr marL="5080" marR="5080" marT="50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1pPr>
                      <a:lvl2pPr marL="457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2pPr>
                      <a:lvl3pPr marL="914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3pPr>
                      <a:lvl4pPr marL="1371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4pPr>
                      <a:lvl5pPr marL="18288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5pPr>
                      <a:lvl6pPr marL="22860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6pPr>
                      <a:lvl7pPr marL="2743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7pPr>
                      <a:lvl8pPr marL="3200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8pPr>
                      <a:lvl9pPr marL="3657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9pPr>
                    </a:lstStyle>
                    <a:p>
                      <a:pPr algn="ctr">
                        <a:defRPr lang="es-PE"/>
                      </a:pPr>
                      <a:r>
                        <a:rPr lang="es-PE" sz="1200" b="1">
                          <a:solidFill>
                            <a:srgbClr val="000000"/>
                          </a:solidFill>
                          <a:latin typeface="Century Gothic" pitchFamily="2" charset="0"/>
                          <a:ea typeface="Calibri" pitchFamily="2" charset="0"/>
                          <a:cs typeface="Calibri" pitchFamily="2" charset="0"/>
                        </a:rPr>
                        <a:t>Potencia (MW)</a:t>
                      </a:r>
                    </a:p>
                  </a:txBody>
                  <a:tcPr marL="5080" marR="5080" marT="50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1pPr>
                      <a:lvl2pPr marL="457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2pPr>
                      <a:lvl3pPr marL="914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3pPr>
                      <a:lvl4pPr marL="1371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4pPr>
                      <a:lvl5pPr marL="18288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5pPr>
                      <a:lvl6pPr marL="22860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6pPr>
                      <a:lvl7pPr marL="2743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7pPr>
                      <a:lvl8pPr marL="3200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8pPr>
                      <a:lvl9pPr marL="3657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9pPr>
                    </a:lstStyle>
                    <a:p>
                      <a:pPr algn="ctr">
                        <a:defRPr lang="es-PE"/>
                      </a:pPr>
                      <a:r>
                        <a:rPr lang="es-PE" sz="1200" b="1">
                          <a:solidFill>
                            <a:srgbClr val="000000"/>
                          </a:solidFill>
                          <a:latin typeface="Century Gothic" pitchFamily="2" charset="0"/>
                          <a:ea typeface="Calibri" pitchFamily="2" charset="0"/>
                          <a:cs typeface="Calibri" pitchFamily="2" charset="0"/>
                        </a:rPr>
                        <a:t>Avance </a:t>
                      </a:r>
                    </a:p>
                  </a:txBody>
                  <a:tcPr marL="5080" marR="5080" marT="50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1pPr>
                      <a:lvl2pPr marL="457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2pPr>
                      <a:lvl3pPr marL="914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3pPr>
                      <a:lvl4pPr marL="1371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4pPr>
                      <a:lvl5pPr marL="18288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5pPr>
                      <a:lvl6pPr marL="22860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6pPr>
                      <a:lvl7pPr marL="2743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7pPr>
                      <a:lvl8pPr marL="3200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8pPr>
                      <a:lvl9pPr marL="3657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9pPr>
                    </a:lstStyle>
                    <a:p>
                      <a:pPr algn="ctr">
                        <a:defRPr lang="es-PE"/>
                      </a:pPr>
                      <a:r>
                        <a:rPr lang="es-PE" sz="1200" b="1">
                          <a:solidFill>
                            <a:srgbClr val="000000"/>
                          </a:solidFill>
                          <a:latin typeface="Century Gothic" pitchFamily="2" charset="0"/>
                          <a:ea typeface="Calibri" pitchFamily="2" charset="0"/>
                          <a:cs typeface="Calibri" pitchFamily="2" charset="0"/>
                        </a:rPr>
                        <a:t>Ubicación</a:t>
                      </a:r>
                    </a:p>
                  </a:txBody>
                  <a:tcPr marL="5080" marR="5080" marT="50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  <a:ext uri="smNativeData">
                    <pr:rowheight xmlns:pr="smNativeData" xmlns="" xmlns:p14="http://schemas.microsoft.com/office/powerpoint/2010/main" dt="1687647678" type="min" val="610235"/>
                  </a:ext>
                </a:extLst>
              </a:tr>
              <a:tr h="408940">
                <a:tc>
                  <a:txBody>
                    <a:bodyPr/>
                    <a:lstStyle>
                      <a:lvl1pPr marL="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1pPr>
                      <a:lvl2pPr marL="457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2pPr>
                      <a:lvl3pPr marL="914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3pPr>
                      <a:lvl4pPr marL="1371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4pPr>
                      <a:lvl5pPr marL="18288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5pPr>
                      <a:lvl6pPr marL="22860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6pPr>
                      <a:lvl7pPr marL="2743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7pPr>
                      <a:lvl8pPr marL="3200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8pPr>
                      <a:lvl9pPr marL="3657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9pPr>
                    </a:lstStyle>
                    <a:p>
                      <a:pPr algn="ctr">
                        <a:defRPr lang="es-PE"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Century Gothic" pitchFamily="2" charset="0"/>
                          <a:ea typeface="Calibri" pitchFamily="2" charset="0"/>
                          <a:cs typeface="Calibri" pitchFamily="2" charset="0"/>
                        </a:rPr>
                        <a:t>1</a:t>
                      </a:r>
                    </a:p>
                  </a:txBody>
                  <a:tcPr marL="5080" marR="5080" marT="50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1pPr>
                      <a:lvl2pPr marL="457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2pPr>
                      <a:lvl3pPr marL="914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3pPr>
                      <a:lvl4pPr marL="1371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4pPr>
                      <a:lvl5pPr marL="18288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5pPr>
                      <a:lvl6pPr marL="22860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6pPr>
                      <a:lvl7pPr marL="2743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7pPr>
                      <a:lvl8pPr marL="3200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8pPr>
                      <a:lvl9pPr marL="3657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9pPr>
                    </a:lstStyle>
                    <a:p>
                      <a:pPr algn="l">
                        <a:defRPr lang="es-PE"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Century Gothic" pitchFamily="2" charset="0"/>
                          <a:ea typeface="Calibri" pitchFamily="2" charset="0"/>
                          <a:cs typeface="Calibri" pitchFamily="2" charset="0"/>
                        </a:rPr>
                        <a:t>Central Eólica Punta Lomitas</a:t>
                      </a:r>
                    </a:p>
                  </a:txBody>
                  <a:tcPr marL="5080" marR="5080" marT="50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1pPr>
                      <a:lvl2pPr marL="457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2pPr>
                      <a:lvl3pPr marL="914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3pPr>
                      <a:lvl4pPr marL="1371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4pPr>
                      <a:lvl5pPr marL="18288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5pPr>
                      <a:lvl6pPr marL="22860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6pPr>
                      <a:lvl7pPr marL="2743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7pPr>
                      <a:lvl8pPr marL="3200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8pPr>
                      <a:lvl9pPr marL="3657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9pPr>
                    </a:lstStyle>
                    <a:p>
                      <a:pPr algn="ctr">
                        <a:defRPr lang="es-PE"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Century Gothic" pitchFamily="2" charset="0"/>
                          <a:ea typeface="Calibri" pitchFamily="2" charset="0"/>
                          <a:cs typeface="Calibri" pitchFamily="2" charset="0"/>
                        </a:rPr>
                        <a:t>223.5 </a:t>
                      </a:r>
                    </a:p>
                  </a:txBody>
                  <a:tcPr marL="5080" marR="5080" marT="50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1pPr>
                      <a:lvl2pPr marL="457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2pPr>
                      <a:lvl3pPr marL="914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3pPr>
                      <a:lvl4pPr marL="1371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4pPr>
                      <a:lvl5pPr marL="18288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5pPr>
                      <a:lvl6pPr marL="22860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6pPr>
                      <a:lvl7pPr marL="2743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7pPr>
                      <a:lvl8pPr marL="3200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8pPr>
                      <a:lvl9pPr marL="3657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9pPr>
                    </a:lstStyle>
                    <a:p>
                      <a:pPr algn="ctr">
                        <a:defRPr lang="es-PE"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Century Gothic" pitchFamily="2" charset="0"/>
                          <a:ea typeface="Calibri" pitchFamily="2" charset="0"/>
                          <a:cs typeface="Calibri" pitchFamily="2" charset="0"/>
                        </a:rPr>
                        <a:t>260.0 </a:t>
                      </a:r>
                    </a:p>
                  </a:txBody>
                  <a:tcPr marL="5080" marR="5080" marT="50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1pPr>
                      <a:lvl2pPr marL="457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2pPr>
                      <a:lvl3pPr marL="914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3pPr>
                      <a:lvl4pPr marL="1371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4pPr>
                      <a:lvl5pPr marL="18288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5pPr>
                      <a:lvl6pPr marL="22860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6pPr>
                      <a:lvl7pPr marL="2743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7pPr>
                      <a:lvl8pPr marL="3200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8pPr>
                      <a:lvl9pPr marL="3657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9pPr>
                    </a:lstStyle>
                    <a:p>
                      <a:pPr algn="ctr">
                        <a:defRPr lang="es-PE"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Century Gothic" pitchFamily="2" charset="0"/>
                          <a:ea typeface="Calibri" pitchFamily="2" charset="0"/>
                          <a:cs typeface="Calibri" pitchFamily="2" charset="0"/>
                        </a:rPr>
                        <a:t>96%</a:t>
                      </a:r>
                    </a:p>
                  </a:txBody>
                  <a:tcPr marL="5080" marR="5080" marT="50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1pPr>
                      <a:lvl2pPr marL="457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2pPr>
                      <a:lvl3pPr marL="914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3pPr>
                      <a:lvl4pPr marL="1371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4pPr>
                      <a:lvl5pPr marL="18288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5pPr>
                      <a:lvl6pPr marL="22860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6pPr>
                      <a:lvl7pPr marL="2743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7pPr>
                      <a:lvl8pPr marL="3200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8pPr>
                      <a:lvl9pPr marL="3657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9pPr>
                    </a:lstStyle>
                    <a:p>
                      <a:pPr algn="ctr">
                        <a:defRPr lang="es-PE"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Century Gothic" pitchFamily="2" charset="0"/>
                          <a:ea typeface="Calibri" pitchFamily="2" charset="0"/>
                          <a:cs typeface="Calibri" pitchFamily="2" charset="0"/>
                        </a:rPr>
                        <a:t>Ica</a:t>
                      </a:r>
                    </a:p>
                  </a:txBody>
                  <a:tcPr marL="5080" marR="5080" marT="50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  <a:ext uri="smNativeData">
                    <pr:rowheight xmlns:pr="smNativeData" xmlns="" xmlns:p14="http://schemas.microsoft.com/office/powerpoint/2010/main" dt="1687647678" type="min" val="408940"/>
                  </a:ext>
                </a:extLst>
              </a:tr>
              <a:tr h="408940">
                <a:tc>
                  <a:txBody>
                    <a:bodyPr/>
                    <a:lstStyle>
                      <a:lvl1pPr marL="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1pPr>
                      <a:lvl2pPr marL="457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2pPr>
                      <a:lvl3pPr marL="914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3pPr>
                      <a:lvl4pPr marL="1371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4pPr>
                      <a:lvl5pPr marL="18288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5pPr>
                      <a:lvl6pPr marL="22860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6pPr>
                      <a:lvl7pPr marL="2743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7pPr>
                      <a:lvl8pPr marL="3200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8pPr>
                      <a:lvl9pPr marL="3657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9pPr>
                    </a:lstStyle>
                    <a:p>
                      <a:pPr algn="ctr">
                        <a:defRPr lang="es-PE"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Century Gothic" pitchFamily="2" charset="0"/>
                          <a:ea typeface="Calibri" pitchFamily="2" charset="0"/>
                          <a:cs typeface="Calibri" pitchFamily="2" charset="0"/>
                        </a:rPr>
                        <a:t>2</a:t>
                      </a:r>
                    </a:p>
                  </a:txBody>
                  <a:tcPr marL="5080" marR="5080" marT="50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1pPr>
                      <a:lvl2pPr marL="457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2pPr>
                      <a:lvl3pPr marL="914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3pPr>
                      <a:lvl4pPr marL="1371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4pPr>
                      <a:lvl5pPr marL="18288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5pPr>
                      <a:lvl6pPr marL="22860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6pPr>
                      <a:lvl7pPr marL="2743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7pPr>
                      <a:lvl8pPr marL="3200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8pPr>
                      <a:lvl9pPr marL="3657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9pPr>
                    </a:lstStyle>
                    <a:p>
                      <a:pPr algn="l">
                        <a:defRPr lang="es-PE"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Century Gothic" pitchFamily="2" charset="0"/>
                          <a:ea typeface="Calibri" pitchFamily="2" charset="0"/>
                          <a:cs typeface="Calibri" pitchFamily="2" charset="0"/>
                        </a:rPr>
                        <a:t>Central Eólica Wayra Extensión</a:t>
                      </a:r>
                    </a:p>
                  </a:txBody>
                  <a:tcPr marL="5080" marR="5080" marT="50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1pPr>
                      <a:lvl2pPr marL="457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2pPr>
                      <a:lvl3pPr marL="914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3pPr>
                      <a:lvl4pPr marL="1371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4pPr>
                      <a:lvl5pPr marL="18288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5pPr>
                      <a:lvl6pPr marL="22860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6pPr>
                      <a:lvl7pPr marL="2743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7pPr>
                      <a:lvl8pPr marL="3200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8pPr>
                      <a:lvl9pPr marL="3657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9pPr>
                    </a:lstStyle>
                    <a:p>
                      <a:pPr algn="ctr">
                        <a:defRPr lang="es-PE"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Century Gothic" pitchFamily="2" charset="0"/>
                          <a:ea typeface="Calibri" pitchFamily="2" charset="0"/>
                          <a:cs typeface="Calibri" pitchFamily="2" charset="0"/>
                        </a:rPr>
                        <a:t>148.4 </a:t>
                      </a:r>
                    </a:p>
                  </a:txBody>
                  <a:tcPr marL="5080" marR="5080" marT="50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1pPr>
                      <a:lvl2pPr marL="457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2pPr>
                      <a:lvl3pPr marL="914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3pPr>
                      <a:lvl4pPr marL="1371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4pPr>
                      <a:lvl5pPr marL="18288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5pPr>
                      <a:lvl6pPr marL="22860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6pPr>
                      <a:lvl7pPr marL="2743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7pPr>
                      <a:lvl8pPr marL="3200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8pPr>
                      <a:lvl9pPr marL="3657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9pPr>
                    </a:lstStyle>
                    <a:p>
                      <a:pPr algn="ctr">
                        <a:defRPr lang="es-PE"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Century Gothic" pitchFamily="2" charset="0"/>
                          <a:ea typeface="Calibri" pitchFamily="2" charset="0"/>
                          <a:cs typeface="Calibri" pitchFamily="2" charset="0"/>
                        </a:rPr>
                        <a:t>108.0 </a:t>
                      </a:r>
                    </a:p>
                  </a:txBody>
                  <a:tcPr marL="5080" marR="5080" marT="50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1pPr>
                      <a:lvl2pPr marL="457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2pPr>
                      <a:lvl3pPr marL="914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3pPr>
                      <a:lvl4pPr marL="1371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4pPr>
                      <a:lvl5pPr marL="18288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5pPr>
                      <a:lvl6pPr marL="22860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6pPr>
                      <a:lvl7pPr marL="2743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7pPr>
                      <a:lvl8pPr marL="3200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8pPr>
                      <a:lvl9pPr marL="3657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9pPr>
                    </a:lstStyle>
                    <a:p>
                      <a:pPr algn="ctr">
                        <a:defRPr lang="es-PE"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Century Gothic" pitchFamily="2" charset="0"/>
                          <a:ea typeface="Calibri" pitchFamily="2" charset="0"/>
                          <a:cs typeface="Calibri" pitchFamily="2" charset="0"/>
                        </a:rPr>
                        <a:t>86%</a:t>
                      </a:r>
                    </a:p>
                  </a:txBody>
                  <a:tcPr marL="5080" marR="5080" marT="50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1pPr>
                      <a:lvl2pPr marL="457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2pPr>
                      <a:lvl3pPr marL="914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3pPr>
                      <a:lvl4pPr marL="1371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4pPr>
                      <a:lvl5pPr marL="18288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5pPr>
                      <a:lvl6pPr marL="22860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6pPr>
                      <a:lvl7pPr marL="2743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7pPr>
                      <a:lvl8pPr marL="3200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8pPr>
                      <a:lvl9pPr marL="3657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9pPr>
                    </a:lstStyle>
                    <a:p>
                      <a:pPr algn="ctr">
                        <a:defRPr lang="es-PE"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Century Gothic" pitchFamily="2" charset="0"/>
                          <a:ea typeface="Calibri" pitchFamily="2" charset="0"/>
                          <a:cs typeface="Calibri" pitchFamily="2" charset="0"/>
                        </a:rPr>
                        <a:t>Ica</a:t>
                      </a:r>
                    </a:p>
                  </a:txBody>
                  <a:tcPr marL="5080" marR="5080" marT="50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  <a:ext uri="smNativeData">
                    <pr:rowheight xmlns:pr="smNativeData" xmlns="" xmlns:p14="http://schemas.microsoft.com/office/powerpoint/2010/main" dt="1687647678" type="min" val="408940"/>
                  </a:ext>
                </a:extLst>
              </a:tr>
              <a:tr h="330200">
                <a:tc>
                  <a:txBody>
                    <a:bodyPr/>
                    <a:lstStyle>
                      <a:lvl1pPr marL="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1pPr>
                      <a:lvl2pPr marL="457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2pPr>
                      <a:lvl3pPr marL="914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3pPr>
                      <a:lvl4pPr marL="1371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4pPr>
                      <a:lvl5pPr marL="18288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5pPr>
                      <a:lvl6pPr marL="22860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6pPr>
                      <a:lvl7pPr marL="2743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7pPr>
                      <a:lvl8pPr marL="3200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8pPr>
                      <a:lvl9pPr marL="3657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9pPr>
                    </a:lstStyle>
                    <a:p>
                      <a:pPr algn="ctr">
                        <a:defRPr lang="es-PE"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Century Gothic" pitchFamily="2" charset="0"/>
                          <a:ea typeface="Calibri" pitchFamily="2" charset="0"/>
                          <a:cs typeface="Calibri" pitchFamily="2" charset="0"/>
                        </a:rPr>
                        <a:t>3</a:t>
                      </a:r>
                    </a:p>
                  </a:txBody>
                  <a:tcPr marL="5080" marR="5080" marT="50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1pPr>
                      <a:lvl2pPr marL="457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2pPr>
                      <a:lvl3pPr marL="914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3pPr>
                      <a:lvl4pPr marL="1371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4pPr>
                      <a:lvl5pPr marL="18288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5pPr>
                      <a:lvl6pPr marL="22860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6pPr>
                      <a:lvl7pPr marL="2743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7pPr>
                      <a:lvl8pPr marL="3200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8pPr>
                      <a:lvl9pPr marL="3657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9pPr>
                    </a:lstStyle>
                    <a:p>
                      <a:pPr algn="l">
                        <a:defRPr lang="es-PE"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Century Gothic" pitchFamily="2" charset="0"/>
                          <a:ea typeface="Calibri" pitchFamily="2" charset="0"/>
                          <a:cs typeface="Calibri" pitchFamily="2" charset="0"/>
                        </a:rPr>
                        <a:t>Central Eólica Clemesí</a:t>
                      </a:r>
                    </a:p>
                  </a:txBody>
                  <a:tcPr marL="5080" marR="5080" marT="50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1pPr>
                      <a:lvl2pPr marL="457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2pPr>
                      <a:lvl3pPr marL="914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3pPr>
                      <a:lvl4pPr marL="1371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4pPr>
                      <a:lvl5pPr marL="18288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5pPr>
                      <a:lvl6pPr marL="22860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6pPr>
                      <a:lvl7pPr marL="2743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7pPr>
                      <a:lvl8pPr marL="3200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8pPr>
                      <a:lvl9pPr marL="3657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9pPr>
                    </a:lstStyle>
                    <a:p>
                      <a:pPr algn="ctr">
                        <a:defRPr lang="es-PE"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Century Gothic" pitchFamily="2" charset="0"/>
                          <a:ea typeface="Calibri" pitchFamily="2" charset="0"/>
                          <a:cs typeface="Calibri" pitchFamily="2" charset="0"/>
                        </a:rPr>
                        <a:t>80.7</a:t>
                      </a:r>
                    </a:p>
                  </a:txBody>
                  <a:tcPr marL="5080" marR="5080" marT="50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1pPr>
                      <a:lvl2pPr marL="457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2pPr>
                      <a:lvl3pPr marL="914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3pPr>
                      <a:lvl4pPr marL="1371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4pPr>
                      <a:lvl5pPr marL="18288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5pPr>
                      <a:lvl6pPr marL="22860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6pPr>
                      <a:lvl7pPr marL="2743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7pPr>
                      <a:lvl8pPr marL="3200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8pPr>
                      <a:lvl9pPr marL="3657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9pPr>
                    </a:lstStyle>
                    <a:p>
                      <a:pPr algn="ctr">
                        <a:defRPr lang="es-PE"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Century Gothic" pitchFamily="2" charset="0"/>
                          <a:ea typeface="Calibri" pitchFamily="2" charset="0"/>
                          <a:cs typeface="Calibri" pitchFamily="2" charset="0"/>
                        </a:rPr>
                        <a:t>116.5</a:t>
                      </a:r>
                    </a:p>
                  </a:txBody>
                  <a:tcPr marL="5080" marR="5080" marT="50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1pPr>
                      <a:lvl2pPr marL="457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2pPr>
                      <a:lvl3pPr marL="914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3pPr>
                      <a:lvl4pPr marL="1371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4pPr>
                      <a:lvl5pPr marL="18288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5pPr>
                      <a:lvl6pPr marL="22860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6pPr>
                      <a:lvl7pPr marL="2743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7pPr>
                      <a:lvl8pPr marL="3200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8pPr>
                      <a:lvl9pPr marL="3657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9pPr>
                    </a:lstStyle>
                    <a:p>
                      <a:pPr algn="ctr">
                        <a:defRPr lang="es-PE"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Century Gothic" pitchFamily="2" charset="0"/>
                          <a:ea typeface="Calibri" pitchFamily="2" charset="0"/>
                          <a:cs typeface="Calibri" pitchFamily="2" charset="0"/>
                        </a:rPr>
                        <a:t>84%</a:t>
                      </a:r>
                    </a:p>
                  </a:txBody>
                  <a:tcPr marL="5080" marR="5080" marT="50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1pPr>
                      <a:lvl2pPr marL="457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2pPr>
                      <a:lvl3pPr marL="914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3pPr>
                      <a:lvl4pPr marL="1371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4pPr>
                      <a:lvl5pPr marL="18288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5pPr>
                      <a:lvl6pPr marL="22860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6pPr>
                      <a:lvl7pPr marL="2743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7pPr>
                      <a:lvl8pPr marL="3200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8pPr>
                      <a:lvl9pPr marL="3657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9pPr>
                    </a:lstStyle>
                    <a:p>
                      <a:pPr algn="ctr">
                        <a:defRPr lang="es-PE"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Century Gothic" pitchFamily="2" charset="0"/>
                          <a:ea typeface="Calibri" pitchFamily="2" charset="0"/>
                          <a:cs typeface="Calibri" pitchFamily="2" charset="0"/>
                        </a:rPr>
                        <a:t>Moquegua</a:t>
                      </a:r>
                    </a:p>
                  </a:txBody>
                  <a:tcPr marL="5080" marR="5080" marT="50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  <a:ext uri="smNativeData">
                    <pr:rowheight xmlns:pr="smNativeData" xmlns="" xmlns:p14="http://schemas.microsoft.com/office/powerpoint/2010/main" dt="1687647678" type="min" val="330200"/>
                  </a:ext>
                </a:extLst>
              </a:tr>
              <a:tr h="408940">
                <a:tc>
                  <a:txBody>
                    <a:bodyPr/>
                    <a:lstStyle>
                      <a:lvl1pPr marL="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1pPr>
                      <a:lvl2pPr marL="457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2pPr>
                      <a:lvl3pPr marL="914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3pPr>
                      <a:lvl4pPr marL="1371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4pPr>
                      <a:lvl5pPr marL="18288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5pPr>
                      <a:lvl6pPr marL="22860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6pPr>
                      <a:lvl7pPr marL="2743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7pPr>
                      <a:lvl8pPr marL="3200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8pPr>
                      <a:lvl9pPr marL="3657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9pPr>
                    </a:lstStyle>
                    <a:p>
                      <a:pPr algn="ctr">
                        <a:defRPr lang="es-PE"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Century Gothic" pitchFamily="2" charset="0"/>
                          <a:ea typeface="Calibri" pitchFamily="2" charset="0"/>
                          <a:cs typeface="Calibri" pitchFamily="2" charset="0"/>
                        </a:rPr>
                        <a:t>4</a:t>
                      </a:r>
                    </a:p>
                  </a:txBody>
                  <a:tcPr marL="5080" marR="5080" marT="50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1pPr>
                      <a:lvl2pPr marL="457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2pPr>
                      <a:lvl3pPr marL="914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3pPr>
                      <a:lvl4pPr marL="1371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4pPr>
                      <a:lvl5pPr marL="18288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5pPr>
                      <a:lvl6pPr marL="22860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6pPr>
                      <a:lvl7pPr marL="2743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7pPr>
                      <a:lvl8pPr marL="3200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8pPr>
                      <a:lvl9pPr marL="3657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9pPr>
                    </a:lstStyle>
                    <a:p>
                      <a:pPr algn="l">
                        <a:defRPr lang="es-PE"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Century Gothic" pitchFamily="2" charset="0"/>
                          <a:ea typeface="Calibri" pitchFamily="2" charset="0"/>
                          <a:cs typeface="Calibri" pitchFamily="2" charset="0"/>
                        </a:rPr>
                        <a:t>Central Eólica Parque Eólico San Juan</a:t>
                      </a:r>
                    </a:p>
                  </a:txBody>
                  <a:tcPr marL="5080" marR="5080" marT="50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1pPr>
                      <a:lvl2pPr marL="457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2pPr>
                      <a:lvl3pPr marL="914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3pPr>
                      <a:lvl4pPr marL="1371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4pPr>
                      <a:lvl5pPr marL="18288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5pPr>
                      <a:lvl6pPr marL="22860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6pPr>
                      <a:lvl7pPr marL="2743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7pPr>
                      <a:lvl8pPr marL="3200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8pPr>
                      <a:lvl9pPr marL="3657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9pPr>
                    </a:lstStyle>
                    <a:p>
                      <a:pPr algn="ctr">
                        <a:defRPr lang="es-PE"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Century Gothic" pitchFamily="2" charset="0"/>
                          <a:ea typeface="Calibri" pitchFamily="2" charset="0"/>
                          <a:cs typeface="Calibri" pitchFamily="2" charset="0"/>
                        </a:rPr>
                        <a:t>164.0 </a:t>
                      </a:r>
                    </a:p>
                  </a:txBody>
                  <a:tcPr marL="5080" marR="5080" marT="50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1pPr>
                      <a:lvl2pPr marL="457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2pPr>
                      <a:lvl3pPr marL="914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3pPr>
                      <a:lvl4pPr marL="1371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4pPr>
                      <a:lvl5pPr marL="18288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5pPr>
                      <a:lvl6pPr marL="22860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6pPr>
                      <a:lvl7pPr marL="2743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7pPr>
                      <a:lvl8pPr marL="3200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8pPr>
                      <a:lvl9pPr marL="3657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9pPr>
                    </a:lstStyle>
                    <a:p>
                      <a:pPr algn="ctr">
                        <a:defRPr lang="es-PE"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Century Gothic" pitchFamily="2" charset="0"/>
                          <a:ea typeface="Calibri" pitchFamily="2" charset="0"/>
                          <a:cs typeface="Calibri" pitchFamily="2" charset="0"/>
                        </a:rPr>
                        <a:t>131.1 </a:t>
                      </a:r>
                    </a:p>
                  </a:txBody>
                  <a:tcPr marL="5080" marR="5080" marT="50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1pPr>
                      <a:lvl2pPr marL="457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2pPr>
                      <a:lvl3pPr marL="914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3pPr>
                      <a:lvl4pPr marL="1371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4pPr>
                      <a:lvl5pPr marL="18288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5pPr>
                      <a:lvl6pPr marL="22860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6pPr>
                      <a:lvl7pPr marL="2743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7pPr>
                      <a:lvl8pPr marL="3200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8pPr>
                      <a:lvl9pPr marL="3657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9pPr>
                    </a:lstStyle>
                    <a:p>
                      <a:pPr algn="ctr">
                        <a:defRPr lang="es-PE"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Century Gothic" pitchFamily="2" charset="0"/>
                          <a:ea typeface="Calibri" pitchFamily="2" charset="0"/>
                          <a:cs typeface="Calibri" pitchFamily="2" charset="0"/>
                        </a:rPr>
                        <a:t>42%</a:t>
                      </a:r>
                    </a:p>
                  </a:txBody>
                  <a:tcPr marL="5080" marR="5080" marT="50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1pPr>
                      <a:lvl2pPr marL="457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2pPr>
                      <a:lvl3pPr marL="914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3pPr>
                      <a:lvl4pPr marL="1371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4pPr>
                      <a:lvl5pPr marL="18288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5pPr>
                      <a:lvl6pPr marL="22860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6pPr>
                      <a:lvl7pPr marL="2743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7pPr>
                      <a:lvl8pPr marL="3200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8pPr>
                      <a:lvl9pPr marL="3657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9pPr>
                    </a:lstStyle>
                    <a:p>
                      <a:pPr algn="ctr">
                        <a:defRPr lang="es-PE"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Century Gothic" pitchFamily="2" charset="0"/>
                          <a:ea typeface="Calibri" pitchFamily="2" charset="0"/>
                          <a:cs typeface="Calibri" pitchFamily="2" charset="0"/>
                        </a:rPr>
                        <a:t>Ica</a:t>
                      </a:r>
                    </a:p>
                  </a:txBody>
                  <a:tcPr marL="5080" marR="5080" marT="50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  <a:ext uri="smNativeData">
                    <pr:rowheight xmlns:pr="smNativeData" xmlns="" xmlns:p14="http://schemas.microsoft.com/office/powerpoint/2010/main" dt="1687647678" type="min" val="408940"/>
                  </a:ext>
                </a:extLst>
              </a:tr>
              <a:tr h="207010"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es-PE"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Century Gothic" pitchFamily="2" charset="0"/>
                          <a:ea typeface="Calibri" pitchFamily="2" charset="0"/>
                          <a:cs typeface="Calibri" pitchFamily="2" charset="0"/>
                        </a:rPr>
                        <a:t>5</a:t>
                      </a:r>
                    </a:p>
                  </a:txBody>
                  <a:tcPr marL="5080" marR="5080" marT="50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buNone/>
                        <a:defRPr lang="es-PE"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Century Gothic" pitchFamily="2" charset="0"/>
                          <a:ea typeface="Calibri" pitchFamily="2" charset="0"/>
                          <a:cs typeface="Calibri" pitchFamily="2" charset="0"/>
                        </a:rPr>
                        <a:t>C.H. San Gabán</a:t>
                      </a:r>
                    </a:p>
                  </a:txBody>
                  <a:tcPr marL="5080" marR="5080" marT="50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es-PE"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Century Gothic" pitchFamily="2" charset="0"/>
                          <a:ea typeface="Calibri" pitchFamily="2" charset="0"/>
                          <a:cs typeface="Calibri" pitchFamily="2" charset="0"/>
                        </a:rPr>
                        <a:t>448.0</a:t>
                      </a:r>
                    </a:p>
                  </a:txBody>
                  <a:tcPr marL="5080" marR="5080" marT="50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es-PE"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Century Gothic" pitchFamily="2" charset="0"/>
                          <a:ea typeface="Calibri" pitchFamily="2" charset="0"/>
                          <a:cs typeface="Calibri" pitchFamily="2" charset="0"/>
                        </a:rPr>
                        <a:t>205.8</a:t>
                      </a:r>
                    </a:p>
                  </a:txBody>
                  <a:tcPr marL="5080" marR="5080" marT="50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es-PE"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Century Gothic" pitchFamily="2" charset="0"/>
                          <a:ea typeface="Calibri" pitchFamily="2" charset="0"/>
                          <a:cs typeface="Calibri" pitchFamily="2" charset="0"/>
                        </a:rPr>
                        <a:t>60%</a:t>
                      </a:r>
                    </a:p>
                  </a:txBody>
                  <a:tcPr marL="5080" marR="5080" marT="50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buNone/>
                        <a:defRPr lang="es-PE"/>
                      </a:pPr>
                      <a:r>
                        <a:rPr lang="es-PE" sz="1200">
                          <a:solidFill>
                            <a:srgbClr val="000000"/>
                          </a:solidFill>
                          <a:latin typeface="Century Gothic" pitchFamily="2" charset="0"/>
                          <a:ea typeface="Calibri" pitchFamily="2" charset="0"/>
                          <a:cs typeface="Calibri" pitchFamily="2" charset="0"/>
                        </a:rPr>
                        <a:t>Puno</a:t>
                      </a:r>
                    </a:p>
                  </a:txBody>
                  <a:tcPr marL="5080" marR="5080" marT="50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  <a:ext uri="smNativeData">
                    <pr:rowheight xmlns:pr="smNativeData" xmlns="" xmlns:p14="http://schemas.microsoft.com/office/powerpoint/2010/main" dt="1687647678" type="min" val="207010"/>
                  </a:ext>
                </a:extLst>
              </a:tr>
              <a:tr h="207010">
                <a:tc>
                  <a:txBody>
                    <a:bodyPr/>
                    <a:lstStyle>
                      <a:lvl1pPr marL="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1pPr>
                      <a:lvl2pPr marL="457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2pPr>
                      <a:lvl3pPr marL="914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3pPr>
                      <a:lvl4pPr marL="1371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4pPr>
                      <a:lvl5pPr marL="18288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5pPr>
                      <a:lvl6pPr marL="22860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6pPr>
                      <a:lvl7pPr marL="2743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7pPr>
                      <a:lvl8pPr marL="3200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8pPr>
                      <a:lvl9pPr marL="3657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9pPr>
                    </a:lstStyle>
                    <a:p>
                      <a:pPr algn="ctr">
                        <a:defRPr lang="es-PE"/>
                      </a:pPr>
                      <a:endParaRPr lang="es-PE" sz="1200">
                        <a:solidFill>
                          <a:srgbClr val="000000"/>
                        </a:solidFill>
                        <a:latin typeface="Century Gothic" pitchFamily="2" charset="0"/>
                        <a:ea typeface="Calibri" pitchFamily="2" charset="0"/>
                        <a:cs typeface="Calibri" pitchFamily="2" charset="0"/>
                      </a:endParaRPr>
                    </a:p>
                  </a:txBody>
                  <a:tcPr marL="5080" marR="5080" marT="50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1pPr>
                      <a:lvl2pPr marL="457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2pPr>
                      <a:lvl3pPr marL="914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3pPr>
                      <a:lvl4pPr marL="1371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4pPr>
                      <a:lvl5pPr marL="18288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5pPr>
                      <a:lvl6pPr marL="22860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6pPr>
                      <a:lvl7pPr marL="2743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7pPr>
                      <a:lvl8pPr marL="3200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8pPr>
                      <a:lvl9pPr marL="3657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9pPr>
                    </a:lstStyle>
                    <a:p>
                      <a:pPr algn="r">
                        <a:defRPr lang="es-PE"/>
                      </a:pPr>
                      <a:r>
                        <a:rPr lang="es-PE" sz="1200" b="1">
                          <a:solidFill>
                            <a:srgbClr val="000000"/>
                          </a:solidFill>
                          <a:latin typeface="Century Gothic" pitchFamily="2" charset="0"/>
                          <a:ea typeface="Calibri" pitchFamily="2" charset="0"/>
                          <a:cs typeface="Calibri" pitchFamily="2" charset="0"/>
                        </a:rPr>
                        <a:t>Total</a:t>
                      </a:r>
                    </a:p>
                  </a:txBody>
                  <a:tcPr marL="5080" marR="5080" marT="50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1pPr>
                      <a:lvl2pPr marL="457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2pPr>
                      <a:lvl3pPr marL="914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3pPr>
                      <a:lvl4pPr marL="1371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4pPr>
                      <a:lvl5pPr marL="18288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5pPr>
                      <a:lvl6pPr marL="22860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6pPr>
                      <a:lvl7pPr marL="2743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7pPr>
                      <a:lvl8pPr marL="3200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8pPr>
                      <a:lvl9pPr marL="3657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9pPr>
                    </a:lstStyle>
                    <a:p>
                      <a:pPr algn="ctr">
                        <a:defRPr lang="es-PE"/>
                      </a:pPr>
                      <a:r>
                        <a:rPr lang="es-PE" sz="1200" b="1">
                          <a:solidFill>
                            <a:srgbClr val="000000"/>
                          </a:solidFill>
                          <a:latin typeface="Century Gothic" pitchFamily="2" charset="0"/>
                          <a:ea typeface="Calibri" pitchFamily="2" charset="0"/>
                          <a:cs typeface="Calibri" pitchFamily="2" charset="0"/>
                        </a:rPr>
                        <a:t>1064.6</a:t>
                      </a:r>
                    </a:p>
                  </a:txBody>
                  <a:tcPr marL="5080" marR="5080" marT="50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1pPr>
                      <a:lvl2pPr marL="457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2pPr>
                      <a:lvl3pPr marL="914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3pPr>
                      <a:lvl4pPr marL="1371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4pPr>
                      <a:lvl5pPr marL="18288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5pPr>
                      <a:lvl6pPr marL="22860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6pPr>
                      <a:lvl7pPr marL="2743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7pPr>
                      <a:lvl8pPr marL="3200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8pPr>
                      <a:lvl9pPr marL="3657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9pPr>
                    </a:lstStyle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lang="es-PE"/>
                      </a:pPr>
                      <a:r>
                        <a:rPr lang="es-PE" sz="1200" b="1">
                          <a:solidFill>
                            <a:srgbClr val="000000"/>
                          </a:solidFill>
                          <a:latin typeface="Century Gothic" pitchFamily="2" charset="0"/>
                          <a:ea typeface="Calibri" pitchFamily="2" charset="0"/>
                          <a:cs typeface="Calibri" pitchFamily="2" charset="0"/>
                        </a:rPr>
                        <a:t>821.4</a:t>
                      </a:r>
                    </a:p>
                  </a:txBody>
                  <a:tcPr marL="5080" marR="5080" marT="50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1pPr>
                      <a:lvl2pPr marL="457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2pPr>
                      <a:lvl3pPr marL="914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3pPr>
                      <a:lvl4pPr marL="1371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4pPr>
                      <a:lvl5pPr marL="18288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5pPr>
                      <a:lvl6pPr marL="22860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6pPr>
                      <a:lvl7pPr marL="2743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7pPr>
                      <a:lvl8pPr marL="3200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8pPr>
                      <a:lvl9pPr marL="3657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9pPr>
                    </a:lstStyle>
                    <a:p>
                      <a:pPr algn="ctr">
                        <a:defRPr lang="es-PE"/>
                      </a:pPr>
                      <a:endParaRPr lang="es-PE" sz="1200">
                        <a:solidFill>
                          <a:srgbClr val="000000"/>
                        </a:solidFill>
                        <a:latin typeface="Century Gothic" pitchFamily="2" charset="0"/>
                        <a:ea typeface="Calibri" pitchFamily="2" charset="0"/>
                        <a:cs typeface="Calibri" pitchFamily="2" charset="0"/>
                      </a:endParaRPr>
                    </a:p>
                  </a:txBody>
                  <a:tcPr marL="5080" marR="5080" marT="50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1pPr>
                      <a:lvl2pPr marL="457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2pPr>
                      <a:lvl3pPr marL="914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3pPr>
                      <a:lvl4pPr marL="1371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4pPr>
                      <a:lvl5pPr marL="18288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5pPr>
                      <a:lvl6pPr marL="22860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6pPr>
                      <a:lvl7pPr marL="27432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7pPr>
                      <a:lvl8pPr marL="32004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8pPr>
                      <a:lvl9pPr marL="3657600" marR="0" indent="0" algn="l" defTabSz="914400">
                        <a:buNone/>
                        <a:tabLst/>
                        <a:defRPr lang="es-PE" sz="1800" kern="1">
                          <a:solidFill>
                            <a:schemeClr val="tx1"/>
                          </a:solidFill>
                          <a:latin typeface="Arial" pitchFamily="2" charset="0"/>
                          <a:ea typeface="Calibri" pitchFamily="2" charset="0"/>
                          <a:cs typeface="Calibri" pitchFamily="2" charset="0"/>
                        </a:defRPr>
                      </a:lvl9pPr>
                    </a:lstStyle>
                    <a:p>
                      <a:pPr algn="ctr">
                        <a:defRPr lang="es-PE"/>
                      </a:pPr>
                      <a:endParaRPr lang="es-PE" sz="1200">
                        <a:solidFill>
                          <a:srgbClr val="000000"/>
                        </a:solidFill>
                        <a:latin typeface="Century Gothic" pitchFamily="2" charset="0"/>
                        <a:ea typeface="Calibri" pitchFamily="2" charset="0"/>
                        <a:cs typeface="Calibri" pitchFamily="2" charset="0"/>
                      </a:endParaRPr>
                    </a:p>
                  </a:txBody>
                  <a:tcPr marL="5080" marR="5080" marT="508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T>
                    <a:lnB w="6350" cap="flat" cmpd="sng" algn="ctr">
                      <a:solidFill>
                        <a:srgbClr val="E7E6E6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  <a:ext uri="smNativeData">
                    <pr:rowheight xmlns:pr="smNativeData" xmlns="" xmlns:p14="http://schemas.microsoft.com/office/powerpoint/2010/main" dt="1687647678" type="min" val="207010"/>
                  </a:ext>
                </a:extLst>
              </a:tr>
            </a:tbl>
          </a:graphicData>
        </a:graphic>
      </p:graphicFrame>
      <p:sp>
        <p:nvSpPr>
          <p:cNvPr id="4" name="Google Shape;1472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B4V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CjQAAAmyMAAN1BAABBJQAAEAAAACYAAAAIAAAA//////////8="/>
              </a:ext>
            </a:extLst>
          </p:cNvSpPr>
          <p:nvPr/>
        </p:nvSpPr>
        <p:spPr>
          <a:xfrm>
            <a:off x="10507345" y="5788025"/>
            <a:ext cx="199390" cy="267970"/>
          </a:xfrm>
          <a:custGeom>
            <a:avLst/>
            <a:gdLst/>
            <a:ahLst/>
            <a:cxnLst/>
            <a:rect l="0" t="0" r="199390" b="267970"/>
            <a:pathLst>
              <a:path w="199390" h="267970">
                <a:moveTo>
                  <a:pt x="133821" y="132746"/>
                </a:moveTo>
                <a:lnTo>
                  <a:pt x="128754" y="132746"/>
                </a:lnTo>
                <a:lnTo>
                  <a:pt x="124880" y="136326"/>
                </a:lnTo>
                <a:lnTo>
                  <a:pt x="124880" y="139906"/>
                </a:lnTo>
                <a:lnTo>
                  <a:pt x="121303" y="143211"/>
                </a:lnTo>
                <a:lnTo>
                  <a:pt x="117428" y="139906"/>
                </a:lnTo>
                <a:lnTo>
                  <a:pt x="117428" y="143211"/>
                </a:lnTo>
                <a:lnTo>
                  <a:pt x="121303" y="146791"/>
                </a:lnTo>
                <a:lnTo>
                  <a:pt x="121303" y="152575"/>
                </a:lnTo>
                <a:lnTo>
                  <a:pt x="124880" y="149270"/>
                </a:lnTo>
                <a:lnTo>
                  <a:pt x="124880" y="146791"/>
                </a:lnTo>
                <a:lnTo>
                  <a:pt x="128754" y="146791"/>
                </a:lnTo>
                <a:lnTo>
                  <a:pt x="128754" y="149270"/>
                </a:lnTo>
                <a:lnTo>
                  <a:pt x="133821" y="152575"/>
                </a:lnTo>
                <a:lnTo>
                  <a:pt x="133821" y="159735"/>
                </a:lnTo>
                <a:lnTo>
                  <a:pt x="135013" y="159735"/>
                </a:lnTo>
                <a:lnTo>
                  <a:pt x="135013" y="167722"/>
                </a:lnTo>
                <a:lnTo>
                  <a:pt x="133821" y="167722"/>
                </a:lnTo>
                <a:lnTo>
                  <a:pt x="133821" y="171303"/>
                </a:lnTo>
                <a:lnTo>
                  <a:pt x="135013" y="173781"/>
                </a:lnTo>
                <a:lnTo>
                  <a:pt x="138888" y="173781"/>
                </a:lnTo>
                <a:lnTo>
                  <a:pt x="138888" y="171303"/>
                </a:lnTo>
                <a:lnTo>
                  <a:pt x="165413" y="171303"/>
                </a:lnTo>
                <a:lnTo>
                  <a:pt x="165413" y="173781"/>
                </a:lnTo>
                <a:lnTo>
                  <a:pt x="169288" y="171303"/>
                </a:lnTo>
                <a:lnTo>
                  <a:pt x="172864" y="173781"/>
                </a:lnTo>
                <a:lnTo>
                  <a:pt x="172864" y="171303"/>
                </a:lnTo>
                <a:lnTo>
                  <a:pt x="177931" y="171303"/>
                </a:lnTo>
                <a:lnTo>
                  <a:pt x="181806" y="173781"/>
                </a:lnTo>
                <a:lnTo>
                  <a:pt x="185680" y="177086"/>
                </a:lnTo>
                <a:lnTo>
                  <a:pt x="191939" y="177086"/>
                </a:lnTo>
                <a:lnTo>
                  <a:pt x="195515" y="180662"/>
                </a:lnTo>
                <a:lnTo>
                  <a:pt x="195515" y="187551"/>
                </a:lnTo>
                <a:lnTo>
                  <a:pt x="199390" y="192233"/>
                </a:lnTo>
                <a:lnTo>
                  <a:pt x="199390" y="199394"/>
                </a:lnTo>
                <a:lnTo>
                  <a:pt x="191939" y="199394"/>
                </a:lnTo>
                <a:lnTo>
                  <a:pt x="191939" y="195814"/>
                </a:lnTo>
                <a:lnTo>
                  <a:pt x="189257" y="199394"/>
                </a:lnTo>
                <a:lnTo>
                  <a:pt x="191939" y="199394"/>
                </a:lnTo>
                <a:lnTo>
                  <a:pt x="191939" y="200496"/>
                </a:lnTo>
                <a:lnTo>
                  <a:pt x="189257" y="205177"/>
                </a:lnTo>
                <a:lnTo>
                  <a:pt x="185680" y="208754"/>
                </a:lnTo>
                <a:lnTo>
                  <a:pt x="189257" y="212063"/>
                </a:lnTo>
                <a:lnTo>
                  <a:pt x="189257" y="215643"/>
                </a:lnTo>
                <a:lnTo>
                  <a:pt x="191939" y="215643"/>
                </a:lnTo>
                <a:lnTo>
                  <a:pt x="191939" y="219223"/>
                </a:lnTo>
                <a:lnTo>
                  <a:pt x="189257" y="219223"/>
                </a:lnTo>
                <a:lnTo>
                  <a:pt x="189257" y="223905"/>
                </a:lnTo>
                <a:lnTo>
                  <a:pt x="181806" y="223905"/>
                </a:lnTo>
                <a:lnTo>
                  <a:pt x="181806" y="225007"/>
                </a:lnTo>
                <a:lnTo>
                  <a:pt x="177931" y="225007"/>
                </a:lnTo>
                <a:lnTo>
                  <a:pt x="172864" y="228587"/>
                </a:lnTo>
                <a:lnTo>
                  <a:pt x="169288" y="228587"/>
                </a:lnTo>
                <a:lnTo>
                  <a:pt x="169288" y="232993"/>
                </a:lnTo>
                <a:lnTo>
                  <a:pt x="165413" y="236574"/>
                </a:lnTo>
                <a:lnTo>
                  <a:pt x="165413" y="232993"/>
                </a:lnTo>
                <a:lnTo>
                  <a:pt x="162731" y="232993"/>
                </a:lnTo>
                <a:lnTo>
                  <a:pt x="159154" y="236570"/>
                </a:lnTo>
                <a:lnTo>
                  <a:pt x="155280" y="232993"/>
                </a:lnTo>
                <a:lnTo>
                  <a:pt x="142762" y="232993"/>
                </a:lnTo>
                <a:lnTo>
                  <a:pt x="142762" y="228587"/>
                </a:lnTo>
                <a:lnTo>
                  <a:pt x="113554" y="228587"/>
                </a:lnTo>
                <a:lnTo>
                  <a:pt x="113554" y="225007"/>
                </a:lnTo>
                <a:lnTo>
                  <a:pt x="108487" y="225007"/>
                </a:lnTo>
                <a:lnTo>
                  <a:pt x="107295" y="228587"/>
                </a:lnTo>
                <a:lnTo>
                  <a:pt x="103421" y="228587"/>
                </a:lnTo>
                <a:lnTo>
                  <a:pt x="103421" y="232993"/>
                </a:lnTo>
                <a:lnTo>
                  <a:pt x="98354" y="232993"/>
                </a:lnTo>
                <a:lnTo>
                  <a:pt x="103421" y="236574"/>
                </a:lnTo>
                <a:lnTo>
                  <a:pt x="107295" y="240154"/>
                </a:lnTo>
                <a:lnTo>
                  <a:pt x="124880" y="240154"/>
                </a:lnTo>
                <a:lnTo>
                  <a:pt x="128754" y="243734"/>
                </a:lnTo>
                <a:lnTo>
                  <a:pt x="133821" y="243734"/>
                </a:lnTo>
                <a:lnTo>
                  <a:pt x="135013" y="247039"/>
                </a:lnTo>
                <a:lnTo>
                  <a:pt x="133821" y="249518"/>
                </a:lnTo>
                <a:lnTo>
                  <a:pt x="133821" y="252823"/>
                </a:lnTo>
                <a:lnTo>
                  <a:pt x="128754" y="256403"/>
                </a:lnTo>
                <a:lnTo>
                  <a:pt x="128754" y="264665"/>
                </a:lnTo>
                <a:lnTo>
                  <a:pt x="124880" y="264665"/>
                </a:lnTo>
                <a:lnTo>
                  <a:pt x="124880" y="267970"/>
                </a:lnTo>
                <a:lnTo>
                  <a:pt x="108487" y="267970"/>
                </a:lnTo>
                <a:lnTo>
                  <a:pt x="108487" y="264665"/>
                </a:lnTo>
                <a:lnTo>
                  <a:pt x="107295" y="264665"/>
                </a:lnTo>
                <a:lnTo>
                  <a:pt x="107295" y="259983"/>
                </a:lnTo>
                <a:lnTo>
                  <a:pt x="94777" y="259983"/>
                </a:lnTo>
                <a:lnTo>
                  <a:pt x="90903" y="264665"/>
                </a:lnTo>
                <a:lnTo>
                  <a:pt x="90903" y="259983"/>
                </a:lnTo>
                <a:lnTo>
                  <a:pt x="87028" y="259983"/>
                </a:lnTo>
                <a:lnTo>
                  <a:pt x="87028" y="256403"/>
                </a:lnTo>
                <a:lnTo>
                  <a:pt x="83452" y="256403"/>
                </a:lnTo>
                <a:lnTo>
                  <a:pt x="83452" y="252823"/>
                </a:lnTo>
                <a:lnTo>
                  <a:pt x="78385" y="252823"/>
                </a:lnTo>
                <a:lnTo>
                  <a:pt x="78385" y="256403"/>
                </a:lnTo>
                <a:lnTo>
                  <a:pt x="77193" y="256403"/>
                </a:lnTo>
                <a:lnTo>
                  <a:pt x="77193" y="243734"/>
                </a:lnTo>
                <a:lnTo>
                  <a:pt x="73318" y="243734"/>
                </a:lnTo>
                <a:lnTo>
                  <a:pt x="73318" y="236574"/>
                </a:lnTo>
                <a:lnTo>
                  <a:pt x="77193" y="236574"/>
                </a:lnTo>
                <a:lnTo>
                  <a:pt x="77193" y="232993"/>
                </a:lnTo>
                <a:lnTo>
                  <a:pt x="78385" y="232993"/>
                </a:lnTo>
                <a:lnTo>
                  <a:pt x="78385" y="228587"/>
                </a:lnTo>
                <a:lnTo>
                  <a:pt x="83452" y="228587"/>
                </a:lnTo>
                <a:lnTo>
                  <a:pt x="83452" y="225007"/>
                </a:lnTo>
                <a:lnTo>
                  <a:pt x="83452" y="228587"/>
                </a:lnTo>
                <a:lnTo>
                  <a:pt x="83452" y="225007"/>
                </a:lnTo>
                <a:lnTo>
                  <a:pt x="87028" y="225007"/>
                </a:lnTo>
                <a:lnTo>
                  <a:pt x="87028" y="223905"/>
                </a:lnTo>
                <a:lnTo>
                  <a:pt x="90903" y="223905"/>
                </a:lnTo>
                <a:lnTo>
                  <a:pt x="90903" y="199394"/>
                </a:lnTo>
                <a:lnTo>
                  <a:pt x="87028" y="195814"/>
                </a:lnTo>
                <a:lnTo>
                  <a:pt x="90903" y="195814"/>
                </a:lnTo>
                <a:lnTo>
                  <a:pt x="87028" y="195814"/>
                </a:lnTo>
                <a:lnTo>
                  <a:pt x="87028" y="187551"/>
                </a:lnTo>
                <a:lnTo>
                  <a:pt x="78385" y="187551"/>
                </a:lnTo>
                <a:lnTo>
                  <a:pt x="78385" y="180666"/>
                </a:lnTo>
                <a:lnTo>
                  <a:pt x="78385" y="184247"/>
                </a:lnTo>
                <a:lnTo>
                  <a:pt x="78385" y="180666"/>
                </a:lnTo>
                <a:lnTo>
                  <a:pt x="83452" y="180666"/>
                </a:lnTo>
                <a:lnTo>
                  <a:pt x="87028" y="184242"/>
                </a:lnTo>
                <a:lnTo>
                  <a:pt x="90903" y="187551"/>
                </a:lnTo>
                <a:lnTo>
                  <a:pt x="90903" y="184247"/>
                </a:lnTo>
                <a:lnTo>
                  <a:pt x="90903" y="187551"/>
                </a:lnTo>
                <a:lnTo>
                  <a:pt x="90903" y="184247"/>
                </a:lnTo>
                <a:lnTo>
                  <a:pt x="98354" y="184247"/>
                </a:lnTo>
                <a:lnTo>
                  <a:pt x="98354" y="177086"/>
                </a:lnTo>
                <a:lnTo>
                  <a:pt x="103421" y="177086"/>
                </a:lnTo>
                <a:lnTo>
                  <a:pt x="103421" y="180666"/>
                </a:lnTo>
                <a:lnTo>
                  <a:pt x="98354" y="180666"/>
                </a:lnTo>
                <a:lnTo>
                  <a:pt x="98354" y="187551"/>
                </a:lnTo>
                <a:lnTo>
                  <a:pt x="103421" y="187551"/>
                </a:lnTo>
                <a:lnTo>
                  <a:pt x="103421" y="184247"/>
                </a:lnTo>
                <a:lnTo>
                  <a:pt x="107295" y="184247"/>
                </a:lnTo>
                <a:lnTo>
                  <a:pt x="107295" y="177086"/>
                </a:lnTo>
                <a:lnTo>
                  <a:pt x="108487" y="177086"/>
                </a:lnTo>
                <a:lnTo>
                  <a:pt x="107295" y="177086"/>
                </a:lnTo>
                <a:lnTo>
                  <a:pt x="108487" y="177086"/>
                </a:lnTo>
                <a:lnTo>
                  <a:pt x="107295" y="177086"/>
                </a:lnTo>
                <a:lnTo>
                  <a:pt x="108487" y="173781"/>
                </a:lnTo>
                <a:lnTo>
                  <a:pt x="108487" y="177086"/>
                </a:lnTo>
                <a:lnTo>
                  <a:pt x="108487" y="167722"/>
                </a:lnTo>
                <a:lnTo>
                  <a:pt x="98354" y="167722"/>
                </a:lnTo>
                <a:lnTo>
                  <a:pt x="98354" y="173781"/>
                </a:lnTo>
                <a:lnTo>
                  <a:pt x="94777" y="173781"/>
                </a:lnTo>
                <a:lnTo>
                  <a:pt x="90903" y="171303"/>
                </a:lnTo>
                <a:lnTo>
                  <a:pt x="87028" y="171303"/>
                </a:lnTo>
                <a:lnTo>
                  <a:pt x="87028" y="167722"/>
                </a:lnTo>
                <a:lnTo>
                  <a:pt x="83452" y="167722"/>
                </a:lnTo>
                <a:lnTo>
                  <a:pt x="83452" y="171303"/>
                </a:lnTo>
                <a:lnTo>
                  <a:pt x="78385" y="171303"/>
                </a:lnTo>
                <a:lnTo>
                  <a:pt x="78385" y="173781"/>
                </a:lnTo>
                <a:lnTo>
                  <a:pt x="77193" y="171303"/>
                </a:lnTo>
                <a:lnTo>
                  <a:pt x="53051" y="159735"/>
                </a:lnTo>
                <a:lnTo>
                  <a:pt x="50667" y="156155"/>
                </a:lnTo>
                <a:lnTo>
                  <a:pt x="39342" y="149270"/>
                </a:lnTo>
                <a:lnTo>
                  <a:pt x="26526" y="115395"/>
                </a:lnTo>
                <a:lnTo>
                  <a:pt x="0" y="39658"/>
                </a:lnTo>
                <a:lnTo>
                  <a:pt x="16392" y="0"/>
                </a:lnTo>
                <a:lnTo>
                  <a:pt x="20267" y="4682"/>
                </a:lnTo>
                <a:lnTo>
                  <a:pt x="24141" y="4682"/>
                </a:lnTo>
                <a:lnTo>
                  <a:pt x="24141" y="11567"/>
                </a:lnTo>
                <a:lnTo>
                  <a:pt x="26526" y="15147"/>
                </a:lnTo>
                <a:lnTo>
                  <a:pt x="30400" y="15147"/>
                </a:lnTo>
                <a:lnTo>
                  <a:pt x="30400" y="18728"/>
                </a:lnTo>
                <a:lnTo>
                  <a:pt x="34275" y="20931"/>
                </a:lnTo>
                <a:lnTo>
                  <a:pt x="46793" y="20931"/>
                </a:lnTo>
                <a:lnTo>
                  <a:pt x="46793" y="24511"/>
                </a:lnTo>
                <a:lnTo>
                  <a:pt x="50667" y="24511"/>
                </a:lnTo>
                <a:lnTo>
                  <a:pt x="50667" y="27816"/>
                </a:lnTo>
                <a:lnTo>
                  <a:pt x="46793" y="31396"/>
                </a:lnTo>
                <a:lnTo>
                  <a:pt x="46793" y="36078"/>
                </a:lnTo>
                <a:lnTo>
                  <a:pt x="50667" y="36078"/>
                </a:lnTo>
                <a:lnTo>
                  <a:pt x="53051" y="39658"/>
                </a:lnTo>
                <a:lnTo>
                  <a:pt x="56926" y="36078"/>
                </a:lnTo>
                <a:lnTo>
                  <a:pt x="64377" y="36078"/>
                </a:lnTo>
                <a:lnTo>
                  <a:pt x="69444" y="39658"/>
                </a:lnTo>
                <a:lnTo>
                  <a:pt x="73318" y="42963"/>
                </a:lnTo>
                <a:lnTo>
                  <a:pt x="73318" y="45442"/>
                </a:lnTo>
                <a:lnTo>
                  <a:pt x="77193" y="49022"/>
                </a:lnTo>
                <a:lnTo>
                  <a:pt x="78385" y="52327"/>
                </a:lnTo>
                <a:lnTo>
                  <a:pt x="83452" y="55907"/>
                </a:lnTo>
                <a:lnTo>
                  <a:pt x="87028" y="59483"/>
                </a:lnTo>
                <a:lnTo>
                  <a:pt x="83452" y="64170"/>
                </a:lnTo>
                <a:lnTo>
                  <a:pt x="87028" y="67474"/>
                </a:lnTo>
                <a:lnTo>
                  <a:pt x="90903" y="71055"/>
                </a:lnTo>
                <a:lnTo>
                  <a:pt x="90903" y="73258"/>
                </a:lnTo>
                <a:lnTo>
                  <a:pt x="94777" y="73258"/>
                </a:lnTo>
                <a:lnTo>
                  <a:pt x="94777" y="87304"/>
                </a:lnTo>
                <a:lnTo>
                  <a:pt x="98354" y="90881"/>
                </a:lnTo>
                <a:lnTo>
                  <a:pt x="103421" y="90881"/>
                </a:lnTo>
                <a:lnTo>
                  <a:pt x="107295" y="87304"/>
                </a:lnTo>
                <a:lnTo>
                  <a:pt x="124880" y="87304"/>
                </a:lnTo>
                <a:lnTo>
                  <a:pt x="124880" y="90884"/>
                </a:lnTo>
                <a:lnTo>
                  <a:pt x="138888" y="90884"/>
                </a:lnTo>
                <a:lnTo>
                  <a:pt x="138888" y="95566"/>
                </a:lnTo>
                <a:lnTo>
                  <a:pt x="155280" y="95566"/>
                </a:lnTo>
                <a:lnTo>
                  <a:pt x="159154" y="96667"/>
                </a:lnTo>
                <a:lnTo>
                  <a:pt x="162731" y="100244"/>
                </a:lnTo>
                <a:lnTo>
                  <a:pt x="159154" y="104930"/>
                </a:lnTo>
                <a:lnTo>
                  <a:pt x="159154" y="115395"/>
                </a:lnTo>
                <a:lnTo>
                  <a:pt x="155280" y="118975"/>
                </a:lnTo>
                <a:lnTo>
                  <a:pt x="155280" y="128064"/>
                </a:lnTo>
                <a:lnTo>
                  <a:pt x="147829" y="128064"/>
                </a:lnTo>
                <a:lnTo>
                  <a:pt x="142762" y="132746"/>
                </a:lnTo>
                <a:lnTo>
                  <a:pt x="138888" y="132746"/>
                </a:lnTo>
                <a:lnTo>
                  <a:pt x="138888" y="136326"/>
                </a:lnTo>
                <a:lnTo>
                  <a:pt x="135013" y="139906"/>
                </a:lnTo>
                <a:lnTo>
                  <a:pt x="133821" y="139906"/>
                </a:lnTo>
                <a:lnTo>
                  <a:pt x="133821" y="132746"/>
                </a:lnTo>
                <a:close/>
                <a:moveTo>
                  <a:pt x="121303" y="223905"/>
                </a:moveTo>
                <a:lnTo>
                  <a:pt x="147829" y="208758"/>
                </a:lnTo>
                <a:lnTo>
                  <a:pt x="147829" y="200496"/>
                </a:lnTo>
                <a:lnTo>
                  <a:pt x="133821" y="187551"/>
                </a:lnTo>
                <a:lnTo>
                  <a:pt x="128754" y="187551"/>
                </a:lnTo>
                <a:lnTo>
                  <a:pt x="121303" y="177086"/>
                </a:lnTo>
                <a:lnTo>
                  <a:pt x="121303" y="223905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5" name="Google Shape;1473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ALDw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MYUAAAMAAAAEAAAAAAAAAAAAAAAAAAAAAAAAAAeAAAAaAAAAAAAAAAAAAAAAAAAAAAAAAAAAAAAECcAABAnAAAAAAAAAAAAAAAAAAAAAAAAAAAAAAAAAAAAAAAAAAAAABQAAAAAAAAAwMD/AAAAAABkAAAAMgAAAAAAAABkAAAAAAAAAH9/fwAKAAAAHwAAAFQAAAAAsPAA////AQAAAAAAAAAAAAAAAAAAAAAAAAAAAAAAAAAAAAAAAAAA/v7+AH9/fwDn5uYDzMzMAMDA/wB/f38AAAAAAAAAAAAAAAAAAAAAAAAAAAAhAAAAGAAAABQAAACjQAAAmyMAAN1BAABBJQAAEAAAACYAAAAIAAAA//////////8="/>
              </a:ext>
            </a:extLst>
          </p:cNvSpPr>
          <p:nvPr/>
        </p:nvSpPr>
        <p:spPr>
          <a:xfrm>
            <a:off x="10507345" y="5788025"/>
            <a:ext cx="199390" cy="267970"/>
          </a:xfrm>
          <a:custGeom>
            <a:avLst/>
            <a:gdLst/>
            <a:ahLst/>
            <a:cxnLst/>
            <a:rect l="0" t="0" r="199390" b="267970"/>
            <a:pathLst>
              <a:path w="199390" h="267970">
                <a:moveTo>
                  <a:pt x="133821" y="132746"/>
                </a:moveTo>
                <a:lnTo>
                  <a:pt x="128754" y="132746"/>
                </a:lnTo>
                <a:lnTo>
                  <a:pt x="124880" y="136326"/>
                </a:lnTo>
                <a:lnTo>
                  <a:pt x="124880" y="139906"/>
                </a:lnTo>
                <a:lnTo>
                  <a:pt x="121303" y="143211"/>
                </a:lnTo>
                <a:lnTo>
                  <a:pt x="117428" y="139906"/>
                </a:lnTo>
                <a:lnTo>
                  <a:pt x="117428" y="143211"/>
                </a:lnTo>
                <a:lnTo>
                  <a:pt x="121303" y="146791"/>
                </a:lnTo>
                <a:lnTo>
                  <a:pt x="121303" y="152575"/>
                </a:lnTo>
                <a:lnTo>
                  <a:pt x="124880" y="149270"/>
                </a:lnTo>
                <a:lnTo>
                  <a:pt x="124880" y="146791"/>
                </a:lnTo>
                <a:lnTo>
                  <a:pt x="128754" y="146791"/>
                </a:lnTo>
                <a:lnTo>
                  <a:pt x="128754" y="149270"/>
                </a:lnTo>
                <a:lnTo>
                  <a:pt x="133821" y="152575"/>
                </a:lnTo>
                <a:lnTo>
                  <a:pt x="133821" y="159735"/>
                </a:lnTo>
                <a:lnTo>
                  <a:pt x="135013" y="159735"/>
                </a:lnTo>
                <a:lnTo>
                  <a:pt x="135013" y="167722"/>
                </a:lnTo>
                <a:lnTo>
                  <a:pt x="133821" y="167722"/>
                </a:lnTo>
                <a:lnTo>
                  <a:pt x="133821" y="171303"/>
                </a:lnTo>
                <a:lnTo>
                  <a:pt x="135013" y="173781"/>
                </a:lnTo>
                <a:lnTo>
                  <a:pt x="138888" y="173781"/>
                </a:lnTo>
                <a:lnTo>
                  <a:pt x="138888" y="171303"/>
                </a:lnTo>
                <a:lnTo>
                  <a:pt x="165413" y="171303"/>
                </a:lnTo>
                <a:lnTo>
                  <a:pt x="165413" y="173781"/>
                </a:lnTo>
                <a:lnTo>
                  <a:pt x="169288" y="171303"/>
                </a:lnTo>
                <a:lnTo>
                  <a:pt x="172864" y="173781"/>
                </a:lnTo>
                <a:lnTo>
                  <a:pt x="172864" y="171303"/>
                </a:lnTo>
                <a:lnTo>
                  <a:pt x="177931" y="171303"/>
                </a:lnTo>
                <a:lnTo>
                  <a:pt x="181806" y="173781"/>
                </a:lnTo>
                <a:lnTo>
                  <a:pt x="185680" y="177086"/>
                </a:lnTo>
                <a:lnTo>
                  <a:pt x="191939" y="177086"/>
                </a:lnTo>
                <a:lnTo>
                  <a:pt x="195515" y="180662"/>
                </a:lnTo>
                <a:lnTo>
                  <a:pt x="195515" y="187551"/>
                </a:lnTo>
                <a:lnTo>
                  <a:pt x="199390" y="192233"/>
                </a:lnTo>
                <a:lnTo>
                  <a:pt x="199390" y="199394"/>
                </a:lnTo>
                <a:lnTo>
                  <a:pt x="191939" y="199394"/>
                </a:lnTo>
                <a:lnTo>
                  <a:pt x="191939" y="195814"/>
                </a:lnTo>
                <a:lnTo>
                  <a:pt x="189257" y="199394"/>
                </a:lnTo>
                <a:lnTo>
                  <a:pt x="191939" y="199394"/>
                </a:lnTo>
                <a:lnTo>
                  <a:pt x="191939" y="200496"/>
                </a:lnTo>
                <a:lnTo>
                  <a:pt x="189257" y="205177"/>
                </a:lnTo>
                <a:lnTo>
                  <a:pt x="185680" y="208754"/>
                </a:lnTo>
                <a:lnTo>
                  <a:pt x="189257" y="212063"/>
                </a:lnTo>
                <a:lnTo>
                  <a:pt x="189257" y="215643"/>
                </a:lnTo>
                <a:lnTo>
                  <a:pt x="191939" y="215643"/>
                </a:lnTo>
                <a:lnTo>
                  <a:pt x="191939" y="219223"/>
                </a:lnTo>
                <a:lnTo>
                  <a:pt x="189257" y="219223"/>
                </a:lnTo>
                <a:lnTo>
                  <a:pt x="189257" y="223905"/>
                </a:lnTo>
                <a:lnTo>
                  <a:pt x="181806" y="223905"/>
                </a:lnTo>
                <a:lnTo>
                  <a:pt x="181806" y="225007"/>
                </a:lnTo>
                <a:lnTo>
                  <a:pt x="177931" y="225007"/>
                </a:lnTo>
                <a:lnTo>
                  <a:pt x="172864" y="228587"/>
                </a:lnTo>
                <a:lnTo>
                  <a:pt x="169288" y="228587"/>
                </a:lnTo>
                <a:lnTo>
                  <a:pt x="169288" y="233269"/>
                </a:lnTo>
                <a:lnTo>
                  <a:pt x="165413" y="236574"/>
                </a:lnTo>
                <a:lnTo>
                  <a:pt x="165413" y="233269"/>
                </a:lnTo>
                <a:lnTo>
                  <a:pt x="162731" y="233269"/>
                </a:lnTo>
                <a:lnTo>
                  <a:pt x="159154" y="236574"/>
                </a:lnTo>
                <a:lnTo>
                  <a:pt x="155280" y="233269"/>
                </a:lnTo>
                <a:lnTo>
                  <a:pt x="142762" y="233269"/>
                </a:lnTo>
                <a:lnTo>
                  <a:pt x="142762" y="228587"/>
                </a:lnTo>
                <a:lnTo>
                  <a:pt x="113554" y="228587"/>
                </a:lnTo>
                <a:lnTo>
                  <a:pt x="113554" y="225007"/>
                </a:lnTo>
                <a:lnTo>
                  <a:pt x="108487" y="225007"/>
                </a:lnTo>
                <a:lnTo>
                  <a:pt x="107295" y="228587"/>
                </a:lnTo>
                <a:lnTo>
                  <a:pt x="103421" y="228587"/>
                </a:lnTo>
                <a:lnTo>
                  <a:pt x="103421" y="233269"/>
                </a:lnTo>
                <a:lnTo>
                  <a:pt x="98354" y="233269"/>
                </a:lnTo>
                <a:lnTo>
                  <a:pt x="103421" y="236574"/>
                </a:lnTo>
                <a:lnTo>
                  <a:pt x="107295" y="240154"/>
                </a:lnTo>
                <a:lnTo>
                  <a:pt x="124880" y="240154"/>
                </a:lnTo>
                <a:lnTo>
                  <a:pt x="128754" y="243734"/>
                </a:lnTo>
                <a:lnTo>
                  <a:pt x="133821" y="243734"/>
                </a:lnTo>
                <a:lnTo>
                  <a:pt x="135013" y="247039"/>
                </a:lnTo>
                <a:lnTo>
                  <a:pt x="133821" y="249518"/>
                </a:lnTo>
                <a:lnTo>
                  <a:pt x="133821" y="252823"/>
                </a:lnTo>
                <a:lnTo>
                  <a:pt x="128754" y="256403"/>
                </a:lnTo>
                <a:lnTo>
                  <a:pt x="128754" y="264665"/>
                </a:lnTo>
                <a:lnTo>
                  <a:pt x="124880" y="264665"/>
                </a:lnTo>
                <a:lnTo>
                  <a:pt x="124880" y="267970"/>
                </a:lnTo>
                <a:lnTo>
                  <a:pt x="108487" y="267970"/>
                </a:lnTo>
                <a:lnTo>
                  <a:pt x="108487" y="264665"/>
                </a:lnTo>
                <a:lnTo>
                  <a:pt x="107295" y="264665"/>
                </a:lnTo>
                <a:lnTo>
                  <a:pt x="107295" y="259983"/>
                </a:lnTo>
                <a:lnTo>
                  <a:pt x="94777" y="259983"/>
                </a:lnTo>
                <a:lnTo>
                  <a:pt x="90903" y="264665"/>
                </a:lnTo>
                <a:lnTo>
                  <a:pt x="90903" y="259983"/>
                </a:lnTo>
                <a:lnTo>
                  <a:pt x="87028" y="259983"/>
                </a:lnTo>
                <a:lnTo>
                  <a:pt x="87028" y="256403"/>
                </a:lnTo>
                <a:lnTo>
                  <a:pt x="83452" y="256403"/>
                </a:lnTo>
                <a:lnTo>
                  <a:pt x="83452" y="252823"/>
                </a:lnTo>
                <a:lnTo>
                  <a:pt x="78385" y="252823"/>
                </a:lnTo>
                <a:lnTo>
                  <a:pt x="78385" y="256403"/>
                </a:lnTo>
                <a:lnTo>
                  <a:pt x="77193" y="256403"/>
                </a:lnTo>
                <a:lnTo>
                  <a:pt x="77193" y="243734"/>
                </a:lnTo>
                <a:lnTo>
                  <a:pt x="73318" y="243734"/>
                </a:lnTo>
                <a:lnTo>
                  <a:pt x="73318" y="236574"/>
                </a:lnTo>
                <a:lnTo>
                  <a:pt x="77193" y="236574"/>
                </a:lnTo>
                <a:lnTo>
                  <a:pt x="77193" y="233269"/>
                </a:lnTo>
                <a:lnTo>
                  <a:pt x="78385" y="233269"/>
                </a:lnTo>
                <a:lnTo>
                  <a:pt x="78385" y="228587"/>
                </a:lnTo>
                <a:lnTo>
                  <a:pt x="83452" y="228587"/>
                </a:lnTo>
                <a:lnTo>
                  <a:pt x="83452" y="225007"/>
                </a:lnTo>
                <a:lnTo>
                  <a:pt x="83452" y="228587"/>
                </a:lnTo>
                <a:lnTo>
                  <a:pt x="83452" y="225007"/>
                </a:lnTo>
                <a:lnTo>
                  <a:pt x="87028" y="225007"/>
                </a:lnTo>
                <a:lnTo>
                  <a:pt x="87028" y="223905"/>
                </a:lnTo>
                <a:lnTo>
                  <a:pt x="90903" y="223905"/>
                </a:lnTo>
                <a:lnTo>
                  <a:pt x="90903" y="199394"/>
                </a:lnTo>
                <a:lnTo>
                  <a:pt x="87028" y="195814"/>
                </a:lnTo>
                <a:lnTo>
                  <a:pt x="90903" y="195814"/>
                </a:lnTo>
                <a:lnTo>
                  <a:pt x="87028" y="195814"/>
                </a:lnTo>
                <a:lnTo>
                  <a:pt x="87028" y="187551"/>
                </a:lnTo>
                <a:lnTo>
                  <a:pt x="78385" y="187551"/>
                </a:lnTo>
                <a:lnTo>
                  <a:pt x="78385" y="180666"/>
                </a:lnTo>
                <a:lnTo>
                  <a:pt x="78385" y="184247"/>
                </a:lnTo>
                <a:lnTo>
                  <a:pt x="78385" y="180666"/>
                </a:lnTo>
                <a:lnTo>
                  <a:pt x="83452" y="180666"/>
                </a:lnTo>
                <a:lnTo>
                  <a:pt x="87028" y="184242"/>
                </a:lnTo>
                <a:lnTo>
                  <a:pt x="90903" y="187551"/>
                </a:lnTo>
                <a:lnTo>
                  <a:pt x="90903" y="184247"/>
                </a:lnTo>
                <a:lnTo>
                  <a:pt x="90903" y="187551"/>
                </a:lnTo>
                <a:lnTo>
                  <a:pt x="90903" y="184247"/>
                </a:lnTo>
                <a:lnTo>
                  <a:pt x="98354" y="184247"/>
                </a:lnTo>
                <a:lnTo>
                  <a:pt x="98354" y="177086"/>
                </a:lnTo>
                <a:lnTo>
                  <a:pt x="103421" y="177086"/>
                </a:lnTo>
                <a:lnTo>
                  <a:pt x="103421" y="180666"/>
                </a:lnTo>
                <a:lnTo>
                  <a:pt x="98354" y="180666"/>
                </a:lnTo>
                <a:lnTo>
                  <a:pt x="98354" y="187551"/>
                </a:lnTo>
                <a:lnTo>
                  <a:pt x="103421" y="187551"/>
                </a:lnTo>
                <a:lnTo>
                  <a:pt x="103421" y="184247"/>
                </a:lnTo>
                <a:lnTo>
                  <a:pt x="107295" y="184247"/>
                </a:lnTo>
                <a:lnTo>
                  <a:pt x="107295" y="177086"/>
                </a:lnTo>
                <a:lnTo>
                  <a:pt x="108487" y="177086"/>
                </a:lnTo>
                <a:lnTo>
                  <a:pt x="107295" y="177086"/>
                </a:lnTo>
                <a:lnTo>
                  <a:pt x="108487" y="177086"/>
                </a:lnTo>
                <a:lnTo>
                  <a:pt x="107295" y="177086"/>
                </a:lnTo>
                <a:lnTo>
                  <a:pt x="108487" y="173781"/>
                </a:lnTo>
                <a:lnTo>
                  <a:pt x="108487" y="177086"/>
                </a:lnTo>
                <a:lnTo>
                  <a:pt x="108487" y="167722"/>
                </a:lnTo>
                <a:lnTo>
                  <a:pt x="98354" y="167722"/>
                </a:lnTo>
                <a:lnTo>
                  <a:pt x="98354" y="173781"/>
                </a:lnTo>
                <a:lnTo>
                  <a:pt x="94777" y="173781"/>
                </a:lnTo>
                <a:lnTo>
                  <a:pt x="90903" y="171303"/>
                </a:lnTo>
                <a:lnTo>
                  <a:pt x="87028" y="171303"/>
                </a:lnTo>
                <a:lnTo>
                  <a:pt x="87028" y="167722"/>
                </a:lnTo>
                <a:lnTo>
                  <a:pt x="83452" y="167722"/>
                </a:lnTo>
                <a:lnTo>
                  <a:pt x="83452" y="171303"/>
                </a:lnTo>
                <a:lnTo>
                  <a:pt x="78385" y="171303"/>
                </a:lnTo>
                <a:lnTo>
                  <a:pt x="78385" y="173781"/>
                </a:lnTo>
                <a:lnTo>
                  <a:pt x="77193" y="171303"/>
                </a:lnTo>
                <a:lnTo>
                  <a:pt x="53051" y="159735"/>
                </a:lnTo>
                <a:lnTo>
                  <a:pt x="50667" y="156155"/>
                </a:lnTo>
                <a:lnTo>
                  <a:pt x="39342" y="149270"/>
                </a:lnTo>
                <a:lnTo>
                  <a:pt x="26526" y="115395"/>
                </a:lnTo>
                <a:lnTo>
                  <a:pt x="0" y="39658"/>
                </a:lnTo>
                <a:lnTo>
                  <a:pt x="16392" y="0"/>
                </a:lnTo>
                <a:lnTo>
                  <a:pt x="20267" y="4682"/>
                </a:lnTo>
                <a:lnTo>
                  <a:pt x="24141" y="4682"/>
                </a:lnTo>
                <a:lnTo>
                  <a:pt x="24141" y="11567"/>
                </a:lnTo>
                <a:lnTo>
                  <a:pt x="26526" y="15147"/>
                </a:lnTo>
                <a:lnTo>
                  <a:pt x="30400" y="15147"/>
                </a:lnTo>
                <a:lnTo>
                  <a:pt x="30400" y="18728"/>
                </a:lnTo>
                <a:lnTo>
                  <a:pt x="34275" y="20931"/>
                </a:lnTo>
                <a:lnTo>
                  <a:pt x="46793" y="20931"/>
                </a:lnTo>
                <a:lnTo>
                  <a:pt x="46793" y="24511"/>
                </a:lnTo>
                <a:lnTo>
                  <a:pt x="50667" y="24511"/>
                </a:lnTo>
                <a:lnTo>
                  <a:pt x="50667" y="27816"/>
                </a:lnTo>
                <a:lnTo>
                  <a:pt x="46793" y="31396"/>
                </a:lnTo>
                <a:lnTo>
                  <a:pt x="46793" y="36078"/>
                </a:lnTo>
                <a:lnTo>
                  <a:pt x="50667" y="36078"/>
                </a:lnTo>
                <a:lnTo>
                  <a:pt x="53051" y="39658"/>
                </a:lnTo>
                <a:lnTo>
                  <a:pt x="56926" y="36078"/>
                </a:lnTo>
                <a:lnTo>
                  <a:pt x="64377" y="36078"/>
                </a:lnTo>
                <a:lnTo>
                  <a:pt x="69444" y="39658"/>
                </a:lnTo>
                <a:lnTo>
                  <a:pt x="73318" y="42963"/>
                </a:lnTo>
                <a:lnTo>
                  <a:pt x="73318" y="45442"/>
                </a:lnTo>
                <a:lnTo>
                  <a:pt x="77193" y="49022"/>
                </a:lnTo>
                <a:lnTo>
                  <a:pt x="78385" y="52327"/>
                </a:lnTo>
                <a:lnTo>
                  <a:pt x="83452" y="55907"/>
                </a:lnTo>
                <a:lnTo>
                  <a:pt x="87028" y="59483"/>
                </a:lnTo>
                <a:lnTo>
                  <a:pt x="83452" y="64170"/>
                </a:lnTo>
                <a:lnTo>
                  <a:pt x="87028" y="67474"/>
                </a:lnTo>
                <a:lnTo>
                  <a:pt x="90903" y="71055"/>
                </a:lnTo>
                <a:lnTo>
                  <a:pt x="90903" y="73258"/>
                </a:lnTo>
                <a:lnTo>
                  <a:pt x="94777" y="73258"/>
                </a:lnTo>
                <a:lnTo>
                  <a:pt x="94777" y="87304"/>
                </a:lnTo>
                <a:lnTo>
                  <a:pt x="98354" y="90881"/>
                </a:lnTo>
                <a:lnTo>
                  <a:pt x="103421" y="90881"/>
                </a:lnTo>
                <a:lnTo>
                  <a:pt x="107295" y="87304"/>
                </a:lnTo>
                <a:lnTo>
                  <a:pt x="124880" y="87304"/>
                </a:lnTo>
                <a:lnTo>
                  <a:pt x="124880" y="90884"/>
                </a:lnTo>
                <a:lnTo>
                  <a:pt x="138888" y="90884"/>
                </a:lnTo>
                <a:lnTo>
                  <a:pt x="138888" y="95566"/>
                </a:lnTo>
                <a:lnTo>
                  <a:pt x="155280" y="95566"/>
                </a:lnTo>
                <a:lnTo>
                  <a:pt x="159154" y="96667"/>
                </a:lnTo>
                <a:lnTo>
                  <a:pt x="162731" y="100244"/>
                </a:lnTo>
                <a:lnTo>
                  <a:pt x="159154" y="104930"/>
                </a:lnTo>
                <a:lnTo>
                  <a:pt x="159154" y="115395"/>
                </a:lnTo>
                <a:lnTo>
                  <a:pt x="155280" y="118975"/>
                </a:lnTo>
                <a:lnTo>
                  <a:pt x="155280" y="128064"/>
                </a:lnTo>
                <a:lnTo>
                  <a:pt x="147829" y="128064"/>
                </a:lnTo>
                <a:lnTo>
                  <a:pt x="142762" y="132746"/>
                </a:lnTo>
                <a:lnTo>
                  <a:pt x="138888" y="132746"/>
                </a:lnTo>
                <a:lnTo>
                  <a:pt x="138888" y="136326"/>
                </a:lnTo>
                <a:lnTo>
                  <a:pt x="135013" y="139906"/>
                </a:lnTo>
                <a:lnTo>
                  <a:pt x="133821" y="139906"/>
                </a:lnTo>
                <a:lnTo>
                  <a:pt x="133821" y="132746"/>
                </a:lnTo>
                <a:close/>
              </a:path>
            </a:pathLst>
          </a:custGeom>
          <a:solidFill>
            <a:srgbClr val="00B0F0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6" name="Google Shape;1474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sT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BiQQAAsiQAAItBAAD8JAAAEAAAACYAAAAIAAAA//////////8="/>
              </a:ext>
            </a:extLst>
          </p:cNvSpPr>
          <p:nvPr/>
        </p:nvSpPr>
        <p:spPr>
          <a:xfrm>
            <a:off x="10628630" y="5965190"/>
            <a:ext cx="26035" cy="46990"/>
          </a:xfrm>
          <a:custGeom>
            <a:avLst/>
            <a:gdLst/>
            <a:ahLst/>
            <a:cxnLst/>
            <a:rect l="0" t="0" r="26035" b="46990"/>
            <a:pathLst>
              <a:path w="26035" h="46990">
                <a:moveTo>
                  <a:pt x="0" y="46990"/>
                </a:moveTo>
                <a:lnTo>
                  <a:pt x="26035" y="31787"/>
                </a:lnTo>
                <a:lnTo>
                  <a:pt x="26035" y="23495"/>
                </a:lnTo>
                <a:lnTo>
                  <a:pt x="12286" y="10504"/>
                </a:lnTo>
                <a:lnTo>
                  <a:pt x="7313" y="10504"/>
                </a:lnTo>
                <a:lnTo>
                  <a:pt x="0" y="0"/>
                </a:lnTo>
                <a:lnTo>
                  <a:pt x="0" y="46990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7" name="Google Shape;1475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HsR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C4PQAAeyUAAHBAAADoJwAAEAAAACYAAAAIAAAA//////////8="/>
              </a:ext>
            </a:extLst>
          </p:cNvSpPr>
          <p:nvPr/>
        </p:nvSpPr>
        <p:spPr>
          <a:xfrm>
            <a:off x="10033000" y="6092825"/>
            <a:ext cx="441960" cy="394335"/>
          </a:xfrm>
          <a:custGeom>
            <a:avLst/>
            <a:gdLst/>
            <a:ahLst/>
            <a:cxnLst/>
            <a:rect l="0" t="0" r="441960" b="394335"/>
            <a:pathLst>
              <a:path w="441960" h="394335">
                <a:moveTo>
                  <a:pt x="264817" y="41769"/>
                </a:moveTo>
                <a:lnTo>
                  <a:pt x="268408" y="41769"/>
                </a:lnTo>
                <a:lnTo>
                  <a:pt x="268408" y="46440"/>
                </a:lnTo>
                <a:lnTo>
                  <a:pt x="272298" y="46440"/>
                </a:lnTo>
                <a:lnTo>
                  <a:pt x="272298" y="51112"/>
                </a:lnTo>
                <a:lnTo>
                  <a:pt x="278581" y="51112"/>
                </a:lnTo>
                <a:lnTo>
                  <a:pt x="278581" y="55783"/>
                </a:lnTo>
                <a:lnTo>
                  <a:pt x="276188" y="55783"/>
                </a:lnTo>
                <a:lnTo>
                  <a:pt x="278581" y="55783"/>
                </a:lnTo>
                <a:lnTo>
                  <a:pt x="278581" y="59356"/>
                </a:lnTo>
                <a:lnTo>
                  <a:pt x="276188" y="59356"/>
                </a:lnTo>
                <a:lnTo>
                  <a:pt x="278581" y="59356"/>
                </a:lnTo>
                <a:lnTo>
                  <a:pt x="278581" y="62928"/>
                </a:lnTo>
                <a:lnTo>
                  <a:pt x="282471" y="62928"/>
                </a:lnTo>
                <a:lnTo>
                  <a:pt x="282471" y="66226"/>
                </a:lnTo>
                <a:lnTo>
                  <a:pt x="286361" y="66226"/>
                </a:lnTo>
                <a:lnTo>
                  <a:pt x="286361" y="69798"/>
                </a:lnTo>
                <a:lnTo>
                  <a:pt x="289952" y="71997"/>
                </a:lnTo>
                <a:lnTo>
                  <a:pt x="289952" y="90683"/>
                </a:lnTo>
                <a:lnTo>
                  <a:pt x="298929" y="90683"/>
                </a:lnTo>
                <a:lnTo>
                  <a:pt x="298929" y="94255"/>
                </a:lnTo>
                <a:lnTo>
                  <a:pt x="302819" y="94255"/>
                </a:lnTo>
                <a:lnTo>
                  <a:pt x="302819" y="97828"/>
                </a:lnTo>
                <a:lnTo>
                  <a:pt x="304016" y="97828"/>
                </a:lnTo>
                <a:lnTo>
                  <a:pt x="304016" y="100026"/>
                </a:lnTo>
                <a:lnTo>
                  <a:pt x="309103" y="100026"/>
                </a:lnTo>
                <a:lnTo>
                  <a:pt x="309103" y="103598"/>
                </a:lnTo>
                <a:lnTo>
                  <a:pt x="312993" y="103598"/>
                </a:lnTo>
                <a:lnTo>
                  <a:pt x="312993" y="106896"/>
                </a:lnTo>
                <a:lnTo>
                  <a:pt x="316583" y="106896"/>
                </a:lnTo>
                <a:lnTo>
                  <a:pt x="320473" y="110468"/>
                </a:lnTo>
                <a:lnTo>
                  <a:pt x="324363" y="110468"/>
                </a:lnTo>
                <a:lnTo>
                  <a:pt x="324363" y="115140"/>
                </a:lnTo>
                <a:lnTo>
                  <a:pt x="334537" y="115140"/>
                </a:lnTo>
                <a:lnTo>
                  <a:pt x="334537" y="118712"/>
                </a:lnTo>
                <a:lnTo>
                  <a:pt x="338128" y="118712"/>
                </a:lnTo>
                <a:lnTo>
                  <a:pt x="338128" y="122010"/>
                </a:lnTo>
                <a:lnTo>
                  <a:pt x="350995" y="122010"/>
                </a:lnTo>
                <a:lnTo>
                  <a:pt x="350995" y="118712"/>
                </a:lnTo>
                <a:lnTo>
                  <a:pt x="358475" y="118712"/>
                </a:lnTo>
                <a:lnTo>
                  <a:pt x="358475" y="122010"/>
                </a:lnTo>
                <a:lnTo>
                  <a:pt x="361168" y="122010"/>
                </a:lnTo>
                <a:lnTo>
                  <a:pt x="361168" y="128055"/>
                </a:lnTo>
                <a:lnTo>
                  <a:pt x="364759" y="131353"/>
                </a:lnTo>
                <a:lnTo>
                  <a:pt x="368649" y="131353"/>
                </a:lnTo>
                <a:lnTo>
                  <a:pt x="368649" y="134925"/>
                </a:lnTo>
                <a:lnTo>
                  <a:pt x="377626" y="134925"/>
                </a:lnTo>
                <a:lnTo>
                  <a:pt x="377626" y="131353"/>
                </a:lnTo>
                <a:lnTo>
                  <a:pt x="381217" y="131353"/>
                </a:lnTo>
                <a:lnTo>
                  <a:pt x="381217" y="128055"/>
                </a:lnTo>
                <a:lnTo>
                  <a:pt x="381217" y="131353"/>
                </a:lnTo>
                <a:lnTo>
                  <a:pt x="385107" y="131353"/>
                </a:lnTo>
                <a:lnTo>
                  <a:pt x="385107" y="128055"/>
                </a:lnTo>
                <a:lnTo>
                  <a:pt x="385107" y="131353"/>
                </a:lnTo>
                <a:lnTo>
                  <a:pt x="387500" y="131353"/>
                </a:lnTo>
                <a:lnTo>
                  <a:pt x="387500" y="128055"/>
                </a:lnTo>
                <a:lnTo>
                  <a:pt x="391390" y="128055"/>
                </a:lnTo>
                <a:lnTo>
                  <a:pt x="391390" y="131353"/>
                </a:lnTo>
                <a:lnTo>
                  <a:pt x="407848" y="131353"/>
                </a:lnTo>
                <a:lnTo>
                  <a:pt x="407848" y="134925"/>
                </a:lnTo>
                <a:lnTo>
                  <a:pt x="415628" y="134925"/>
                </a:lnTo>
                <a:lnTo>
                  <a:pt x="425502" y="146467"/>
                </a:lnTo>
                <a:lnTo>
                  <a:pt x="441960" y="155810"/>
                </a:lnTo>
                <a:lnTo>
                  <a:pt x="441960" y="190709"/>
                </a:lnTo>
                <a:lnTo>
                  <a:pt x="421912" y="200052"/>
                </a:lnTo>
                <a:lnTo>
                  <a:pt x="418022" y="206922"/>
                </a:lnTo>
                <a:lnTo>
                  <a:pt x="411738" y="206922"/>
                </a:lnTo>
                <a:lnTo>
                  <a:pt x="403958" y="215166"/>
                </a:lnTo>
                <a:lnTo>
                  <a:pt x="399170" y="218739"/>
                </a:lnTo>
                <a:lnTo>
                  <a:pt x="387500" y="225609"/>
                </a:lnTo>
                <a:lnTo>
                  <a:pt x="361168" y="225609"/>
                </a:lnTo>
                <a:lnTo>
                  <a:pt x="354585" y="222036"/>
                </a:lnTo>
                <a:lnTo>
                  <a:pt x="350995" y="222036"/>
                </a:lnTo>
                <a:lnTo>
                  <a:pt x="347105" y="228082"/>
                </a:lnTo>
                <a:lnTo>
                  <a:pt x="347105" y="231379"/>
                </a:lnTo>
                <a:lnTo>
                  <a:pt x="343215" y="234952"/>
                </a:lnTo>
                <a:lnTo>
                  <a:pt x="343215" y="246493"/>
                </a:lnTo>
                <a:lnTo>
                  <a:pt x="347105" y="250066"/>
                </a:lnTo>
                <a:lnTo>
                  <a:pt x="350995" y="251165"/>
                </a:lnTo>
                <a:lnTo>
                  <a:pt x="350995" y="275622"/>
                </a:lnTo>
                <a:lnTo>
                  <a:pt x="354585" y="283866"/>
                </a:lnTo>
                <a:lnTo>
                  <a:pt x="354585" y="287438"/>
                </a:lnTo>
                <a:lnTo>
                  <a:pt x="358475" y="290736"/>
                </a:lnTo>
                <a:lnTo>
                  <a:pt x="358475" y="294308"/>
                </a:lnTo>
                <a:lnTo>
                  <a:pt x="361168" y="297880"/>
                </a:lnTo>
                <a:lnTo>
                  <a:pt x="361168" y="307224"/>
                </a:lnTo>
                <a:lnTo>
                  <a:pt x="358475" y="310521"/>
                </a:lnTo>
                <a:lnTo>
                  <a:pt x="358475" y="315193"/>
                </a:lnTo>
                <a:lnTo>
                  <a:pt x="354585" y="318765"/>
                </a:lnTo>
                <a:lnTo>
                  <a:pt x="354585" y="322337"/>
                </a:lnTo>
                <a:lnTo>
                  <a:pt x="350995" y="325635"/>
                </a:lnTo>
                <a:lnTo>
                  <a:pt x="343215" y="338551"/>
                </a:lnTo>
                <a:lnTo>
                  <a:pt x="343215" y="343222"/>
                </a:lnTo>
                <a:lnTo>
                  <a:pt x="333041" y="353664"/>
                </a:lnTo>
                <a:lnTo>
                  <a:pt x="320473" y="359435"/>
                </a:lnTo>
                <a:lnTo>
                  <a:pt x="312993" y="366305"/>
                </a:lnTo>
                <a:lnTo>
                  <a:pt x="304016" y="378121"/>
                </a:lnTo>
                <a:lnTo>
                  <a:pt x="282471" y="378121"/>
                </a:lnTo>
                <a:lnTo>
                  <a:pt x="276188" y="379221"/>
                </a:lnTo>
                <a:lnTo>
                  <a:pt x="272298" y="383892"/>
                </a:lnTo>
                <a:lnTo>
                  <a:pt x="264817" y="383892"/>
                </a:lnTo>
                <a:lnTo>
                  <a:pt x="255840" y="390762"/>
                </a:lnTo>
                <a:lnTo>
                  <a:pt x="242076" y="390762"/>
                </a:lnTo>
                <a:lnTo>
                  <a:pt x="229209" y="387465"/>
                </a:lnTo>
                <a:lnTo>
                  <a:pt x="221728" y="387465"/>
                </a:lnTo>
                <a:lnTo>
                  <a:pt x="219035" y="383892"/>
                </a:lnTo>
                <a:lnTo>
                  <a:pt x="215444" y="383892"/>
                </a:lnTo>
                <a:lnTo>
                  <a:pt x="211554" y="387465"/>
                </a:lnTo>
                <a:lnTo>
                  <a:pt x="204074" y="387465"/>
                </a:lnTo>
                <a:lnTo>
                  <a:pt x="200184" y="390762"/>
                </a:lnTo>
                <a:lnTo>
                  <a:pt x="195097" y="394335"/>
                </a:lnTo>
                <a:lnTo>
                  <a:pt x="193900" y="394335"/>
                </a:lnTo>
                <a:lnTo>
                  <a:pt x="193900" y="390762"/>
                </a:lnTo>
                <a:lnTo>
                  <a:pt x="190010" y="390762"/>
                </a:lnTo>
                <a:lnTo>
                  <a:pt x="190010" y="387465"/>
                </a:lnTo>
                <a:lnTo>
                  <a:pt x="181033" y="387465"/>
                </a:lnTo>
                <a:lnTo>
                  <a:pt x="181033" y="383892"/>
                </a:lnTo>
                <a:lnTo>
                  <a:pt x="177442" y="383892"/>
                </a:lnTo>
                <a:lnTo>
                  <a:pt x="177442" y="379221"/>
                </a:lnTo>
                <a:lnTo>
                  <a:pt x="173552" y="379221"/>
                </a:lnTo>
                <a:lnTo>
                  <a:pt x="173552" y="378121"/>
                </a:lnTo>
                <a:lnTo>
                  <a:pt x="164575" y="378121"/>
                </a:lnTo>
                <a:lnTo>
                  <a:pt x="164575" y="374549"/>
                </a:lnTo>
                <a:lnTo>
                  <a:pt x="163379" y="374549"/>
                </a:lnTo>
                <a:lnTo>
                  <a:pt x="163379" y="369877"/>
                </a:lnTo>
                <a:lnTo>
                  <a:pt x="159489" y="369877"/>
                </a:lnTo>
                <a:lnTo>
                  <a:pt x="159489" y="366305"/>
                </a:lnTo>
                <a:lnTo>
                  <a:pt x="150811" y="366305"/>
                </a:lnTo>
                <a:lnTo>
                  <a:pt x="150811" y="363008"/>
                </a:lnTo>
                <a:lnTo>
                  <a:pt x="143031" y="363008"/>
                </a:lnTo>
                <a:lnTo>
                  <a:pt x="143031" y="359435"/>
                </a:lnTo>
                <a:lnTo>
                  <a:pt x="139440" y="359435"/>
                </a:lnTo>
                <a:lnTo>
                  <a:pt x="139440" y="355863"/>
                </a:lnTo>
                <a:lnTo>
                  <a:pt x="133157" y="355863"/>
                </a:lnTo>
                <a:lnTo>
                  <a:pt x="133157" y="353664"/>
                </a:lnTo>
                <a:lnTo>
                  <a:pt x="125377" y="353664"/>
                </a:lnTo>
                <a:lnTo>
                  <a:pt x="125377" y="350092"/>
                </a:lnTo>
                <a:lnTo>
                  <a:pt x="120290" y="350092"/>
                </a:lnTo>
                <a:lnTo>
                  <a:pt x="120290" y="346520"/>
                </a:lnTo>
                <a:lnTo>
                  <a:pt x="116400" y="346520"/>
                </a:lnTo>
                <a:lnTo>
                  <a:pt x="112809" y="343222"/>
                </a:lnTo>
                <a:lnTo>
                  <a:pt x="112809" y="338551"/>
                </a:lnTo>
                <a:lnTo>
                  <a:pt x="110116" y="338551"/>
                </a:lnTo>
                <a:lnTo>
                  <a:pt x="110116" y="334978"/>
                </a:lnTo>
                <a:lnTo>
                  <a:pt x="106525" y="334978"/>
                </a:lnTo>
                <a:lnTo>
                  <a:pt x="106525" y="331406"/>
                </a:lnTo>
                <a:lnTo>
                  <a:pt x="106525" y="334978"/>
                </a:lnTo>
                <a:lnTo>
                  <a:pt x="106525" y="331406"/>
                </a:lnTo>
                <a:lnTo>
                  <a:pt x="102635" y="331406"/>
                </a:lnTo>
                <a:lnTo>
                  <a:pt x="102635" y="328108"/>
                </a:lnTo>
                <a:lnTo>
                  <a:pt x="102635" y="331406"/>
                </a:lnTo>
                <a:lnTo>
                  <a:pt x="102635" y="328108"/>
                </a:lnTo>
                <a:lnTo>
                  <a:pt x="98745" y="328108"/>
                </a:lnTo>
                <a:lnTo>
                  <a:pt x="98745" y="325635"/>
                </a:lnTo>
                <a:lnTo>
                  <a:pt x="95155" y="325635"/>
                </a:lnTo>
                <a:lnTo>
                  <a:pt x="98745" y="325635"/>
                </a:lnTo>
                <a:lnTo>
                  <a:pt x="95155" y="325635"/>
                </a:lnTo>
                <a:lnTo>
                  <a:pt x="90068" y="322337"/>
                </a:lnTo>
                <a:lnTo>
                  <a:pt x="90068" y="318765"/>
                </a:lnTo>
                <a:lnTo>
                  <a:pt x="86178" y="318765"/>
                </a:lnTo>
                <a:lnTo>
                  <a:pt x="86178" y="322337"/>
                </a:lnTo>
                <a:lnTo>
                  <a:pt x="86178" y="318765"/>
                </a:lnTo>
                <a:lnTo>
                  <a:pt x="82288" y="318765"/>
                </a:lnTo>
                <a:lnTo>
                  <a:pt x="82288" y="315193"/>
                </a:lnTo>
                <a:lnTo>
                  <a:pt x="76004" y="315193"/>
                </a:lnTo>
                <a:lnTo>
                  <a:pt x="76004" y="310521"/>
                </a:lnTo>
                <a:lnTo>
                  <a:pt x="68523" y="310521"/>
                </a:lnTo>
                <a:lnTo>
                  <a:pt x="68523" y="307224"/>
                </a:lnTo>
                <a:lnTo>
                  <a:pt x="68523" y="310521"/>
                </a:lnTo>
                <a:lnTo>
                  <a:pt x="68523" y="307224"/>
                </a:lnTo>
                <a:lnTo>
                  <a:pt x="68523" y="310521"/>
                </a:lnTo>
                <a:lnTo>
                  <a:pt x="68523" y="307224"/>
                </a:lnTo>
                <a:lnTo>
                  <a:pt x="64633" y="307224"/>
                </a:lnTo>
                <a:lnTo>
                  <a:pt x="64633" y="297880"/>
                </a:lnTo>
                <a:lnTo>
                  <a:pt x="60743" y="297880"/>
                </a:lnTo>
                <a:lnTo>
                  <a:pt x="60743" y="294308"/>
                </a:lnTo>
                <a:lnTo>
                  <a:pt x="55656" y="294308"/>
                </a:lnTo>
                <a:lnTo>
                  <a:pt x="55656" y="287438"/>
                </a:lnTo>
                <a:lnTo>
                  <a:pt x="55656" y="290736"/>
                </a:lnTo>
                <a:lnTo>
                  <a:pt x="55656" y="287438"/>
                </a:lnTo>
                <a:lnTo>
                  <a:pt x="54460" y="290736"/>
                </a:lnTo>
                <a:lnTo>
                  <a:pt x="54460" y="287438"/>
                </a:lnTo>
                <a:lnTo>
                  <a:pt x="50570" y="287438"/>
                </a:lnTo>
                <a:lnTo>
                  <a:pt x="54460" y="287438"/>
                </a:lnTo>
                <a:lnTo>
                  <a:pt x="50570" y="287438"/>
                </a:lnTo>
                <a:lnTo>
                  <a:pt x="50570" y="283866"/>
                </a:lnTo>
                <a:lnTo>
                  <a:pt x="45483" y="283866"/>
                </a:lnTo>
                <a:lnTo>
                  <a:pt x="45483" y="279194"/>
                </a:lnTo>
                <a:lnTo>
                  <a:pt x="45483" y="283866"/>
                </a:lnTo>
                <a:lnTo>
                  <a:pt x="45483" y="279194"/>
                </a:lnTo>
                <a:lnTo>
                  <a:pt x="41892" y="279194"/>
                </a:lnTo>
                <a:lnTo>
                  <a:pt x="41892" y="275622"/>
                </a:lnTo>
                <a:lnTo>
                  <a:pt x="38002" y="275622"/>
                </a:lnTo>
                <a:lnTo>
                  <a:pt x="34112" y="274523"/>
                </a:lnTo>
                <a:lnTo>
                  <a:pt x="15261" y="274523"/>
                </a:lnTo>
                <a:lnTo>
                  <a:pt x="15261" y="269851"/>
                </a:lnTo>
                <a:lnTo>
                  <a:pt x="7481" y="269851"/>
                </a:lnTo>
                <a:lnTo>
                  <a:pt x="7481" y="262981"/>
                </a:lnTo>
                <a:lnTo>
                  <a:pt x="3890" y="262981"/>
                </a:lnTo>
                <a:lnTo>
                  <a:pt x="3890" y="259409"/>
                </a:lnTo>
                <a:lnTo>
                  <a:pt x="0" y="259409"/>
                </a:lnTo>
                <a:lnTo>
                  <a:pt x="0" y="255836"/>
                </a:lnTo>
                <a:lnTo>
                  <a:pt x="3890" y="255836"/>
                </a:lnTo>
                <a:lnTo>
                  <a:pt x="3890" y="246493"/>
                </a:lnTo>
                <a:lnTo>
                  <a:pt x="7481" y="246493"/>
                </a:lnTo>
                <a:lnTo>
                  <a:pt x="7481" y="238524"/>
                </a:lnTo>
                <a:lnTo>
                  <a:pt x="11371" y="238524"/>
                </a:lnTo>
                <a:lnTo>
                  <a:pt x="11371" y="234952"/>
                </a:lnTo>
                <a:lnTo>
                  <a:pt x="11371" y="238524"/>
                </a:lnTo>
                <a:lnTo>
                  <a:pt x="15261" y="238524"/>
                </a:lnTo>
                <a:lnTo>
                  <a:pt x="15261" y="234952"/>
                </a:lnTo>
                <a:lnTo>
                  <a:pt x="11371" y="234952"/>
                </a:lnTo>
                <a:lnTo>
                  <a:pt x="11371" y="231379"/>
                </a:lnTo>
                <a:lnTo>
                  <a:pt x="27828" y="231379"/>
                </a:lnTo>
                <a:lnTo>
                  <a:pt x="27828" y="228082"/>
                </a:lnTo>
                <a:lnTo>
                  <a:pt x="30521" y="228082"/>
                </a:lnTo>
                <a:lnTo>
                  <a:pt x="30521" y="231379"/>
                </a:lnTo>
                <a:lnTo>
                  <a:pt x="30521" y="228082"/>
                </a:lnTo>
                <a:lnTo>
                  <a:pt x="34112" y="228082"/>
                </a:lnTo>
                <a:lnTo>
                  <a:pt x="34112" y="225609"/>
                </a:lnTo>
                <a:lnTo>
                  <a:pt x="41892" y="225609"/>
                </a:lnTo>
                <a:lnTo>
                  <a:pt x="45483" y="222018"/>
                </a:lnTo>
                <a:lnTo>
                  <a:pt x="50570" y="222018"/>
                </a:lnTo>
                <a:lnTo>
                  <a:pt x="50570" y="225609"/>
                </a:lnTo>
                <a:lnTo>
                  <a:pt x="60743" y="225609"/>
                </a:lnTo>
                <a:lnTo>
                  <a:pt x="60743" y="206922"/>
                </a:lnTo>
                <a:lnTo>
                  <a:pt x="64633" y="206922"/>
                </a:lnTo>
                <a:lnTo>
                  <a:pt x="64633" y="200052"/>
                </a:lnTo>
                <a:lnTo>
                  <a:pt x="68523" y="200052"/>
                </a:lnTo>
                <a:lnTo>
                  <a:pt x="68523" y="194282"/>
                </a:lnTo>
                <a:lnTo>
                  <a:pt x="72114" y="194282"/>
                </a:lnTo>
                <a:lnTo>
                  <a:pt x="72114" y="187137"/>
                </a:lnTo>
                <a:lnTo>
                  <a:pt x="79894" y="187137"/>
                </a:lnTo>
                <a:lnTo>
                  <a:pt x="79894" y="179168"/>
                </a:lnTo>
                <a:lnTo>
                  <a:pt x="82288" y="179168"/>
                </a:lnTo>
                <a:lnTo>
                  <a:pt x="82288" y="175595"/>
                </a:lnTo>
                <a:lnTo>
                  <a:pt x="86178" y="175595"/>
                </a:lnTo>
                <a:lnTo>
                  <a:pt x="86178" y="174496"/>
                </a:lnTo>
                <a:lnTo>
                  <a:pt x="90068" y="174496"/>
                </a:lnTo>
                <a:lnTo>
                  <a:pt x="90068" y="169825"/>
                </a:lnTo>
                <a:lnTo>
                  <a:pt x="95155" y="169825"/>
                </a:lnTo>
                <a:lnTo>
                  <a:pt x="95155" y="166252"/>
                </a:lnTo>
                <a:lnTo>
                  <a:pt x="98745" y="166252"/>
                </a:lnTo>
                <a:lnTo>
                  <a:pt x="102635" y="162955"/>
                </a:lnTo>
                <a:lnTo>
                  <a:pt x="106525" y="159382"/>
                </a:lnTo>
                <a:lnTo>
                  <a:pt x="106525" y="151138"/>
                </a:lnTo>
                <a:lnTo>
                  <a:pt x="102635" y="151138"/>
                </a:lnTo>
                <a:lnTo>
                  <a:pt x="102635" y="146467"/>
                </a:lnTo>
                <a:lnTo>
                  <a:pt x="106525" y="146467"/>
                </a:lnTo>
                <a:lnTo>
                  <a:pt x="106525" y="134925"/>
                </a:lnTo>
                <a:lnTo>
                  <a:pt x="110116" y="134925"/>
                </a:lnTo>
                <a:lnTo>
                  <a:pt x="110116" y="131353"/>
                </a:lnTo>
                <a:lnTo>
                  <a:pt x="112809" y="131353"/>
                </a:lnTo>
                <a:lnTo>
                  <a:pt x="112809" y="128055"/>
                </a:lnTo>
                <a:lnTo>
                  <a:pt x="116400" y="128055"/>
                </a:lnTo>
                <a:lnTo>
                  <a:pt x="112809" y="128055"/>
                </a:lnTo>
                <a:lnTo>
                  <a:pt x="112809" y="122010"/>
                </a:lnTo>
                <a:lnTo>
                  <a:pt x="116400" y="122010"/>
                </a:lnTo>
                <a:lnTo>
                  <a:pt x="116400" y="115140"/>
                </a:lnTo>
                <a:lnTo>
                  <a:pt x="120290" y="115140"/>
                </a:lnTo>
                <a:lnTo>
                  <a:pt x="120290" y="110468"/>
                </a:lnTo>
                <a:lnTo>
                  <a:pt x="125377" y="110468"/>
                </a:lnTo>
                <a:lnTo>
                  <a:pt x="125377" y="106896"/>
                </a:lnTo>
                <a:lnTo>
                  <a:pt x="146921" y="106896"/>
                </a:lnTo>
                <a:lnTo>
                  <a:pt x="146921" y="103598"/>
                </a:lnTo>
                <a:lnTo>
                  <a:pt x="159489" y="103598"/>
                </a:lnTo>
                <a:lnTo>
                  <a:pt x="159489" y="100026"/>
                </a:lnTo>
                <a:lnTo>
                  <a:pt x="163379" y="100026"/>
                </a:lnTo>
                <a:lnTo>
                  <a:pt x="163379" y="97828"/>
                </a:lnTo>
                <a:lnTo>
                  <a:pt x="164575" y="97828"/>
                </a:lnTo>
                <a:lnTo>
                  <a:pt x="164575" y="90683"/>
                </a:lnTo>
                <a:lnTo>
                  <a:pt x="169662" y="90683"/>
                </a:lnTo>
                <a:lnTo>
                  <a:pt x="169662" y="82439"/>
                </a:lnTo>
                <a:lnTo>
                  <a:pt x="173552" y="82439"/>
                </a:lnTo>
                <a:lnTo>
                  <a:pt x="173552" y="75569"/>
                </a:lnTo>
                <a:lnTo>
                  <a:pt x="184923" y="75569"/>
                </a:lnTo>
                <a:lnTo>
                  <a:pt x="184923" y="69798"/>
                </a:lnTo>
                <a:lnTo>
                  <a:pt x="190010" y="69798"/>
                </a:lnTo>
                <a:lnTo>
                  <a:pt x="184923" y="69798"/>
                </a:lnTo>
                <a:lnTo>
                  <a:pt x="184923" y="59356"/>
                </a:lnTo>
                <a:lnTo>
                  <a:pt x="181033" y="59356"/>
                </a:lnTo>
                <a:lnTo>
                  <a:pt x="181033" y="55783"/>
                </a:lnTo>
                <a:lnTo>
                  <a:pt x="184923" y="51112"/>
                </a:lnTo>
                <a:lnTo>
                  <a:pt x="184923" y="46440"/>
                </a:lnTo>
                <a:lnTo>
                  <a:pt x="181033" y="41769"/>
                </a:lnTo>
                <a:lnTo>
                  <a:pt x="181033" y="38471"/>
                </a:lnTo>
                <a:lnTo>
                  <a:pt x="184923" y="38471"/>
                </a:lnTo>
                <a:lnTo>
                  <a:pt x="184923" y="34899"/>
                </a:lnTo>
                <a:lnTo>
                  <a:pt x="181033" y="34899"/>
                </a:lnTo>
                <a:lnTo>
                  <a:pt x="184923" y="34899"/>
                </a:lnTo>
                <a:lnTo>
                  <a:pt x="184923" y="31326"/>
                </a:lnTo>
                <a:lnTo>
                  <a:pt x="190010" y="28029"/>
                </a:lnTo>
                <a:lnTo>
                  <a:pt x="184923" y="28029"/>
                </a:lnTo>
                <a:lnTo>
                  <a:pt x="184923" y="21983"/>
                </a:lnTo>
                <a:lnTo>
                  <a:pt x="190010" y="21983"/>
                </a:lnTo>
                <a:lnTo>
                  <a:pt x="190010" y="14014"/>
                </a:lnTo>
                <a:lnTo>
                  <a:pt x="195097" y="14014"/>
                </a:lnTo>
                <a:lnTo>
                  <a:pt x="195097" y="10442"/>
                </a:lnTo>
                <a:lnTo>
                  <a:pt x="204074" y="10442"/>
                </a:lnTo>
                <a:lnTo>
                  <a:pt x="204074" y="6869"/>
                </a:lnTo>
                <a:lnTo>
                  <a:pt x="207664" y="3572"/>
                </a:lnTo>
                <a:lnTo>
                  <a:pt x="207664" y="6869"/>
                </a:lnTo>
                <a:lnTo>
                  <a:pt x="207664" y="3572"/>
                </a:lnTo>
                <a:lnTo>
                  <a:pt x="219035" y="3572"/>
                </a:lnTo>
                <a:lnTo>
                  <a:pt x="219035" y="0"/>
                </a:lnTo>
                <a:lnTo>
                  <a:pt x="234296" y="0"/>
                </a:lnTo>
                <a:lnTo>
                  <a:pt x="234296" y="3572"/>
                </a:lnTo>
                <a:lnTo>
                  <a:pt x="238186" y="3572"/>
                </a:lnTo>
                <a:lnTo>
                  <a:pt x="238186" y="6869"/>
                </a:lnTo>
                <a:lnTo>
                  <a:pt x="245666" y="6869"/>
                </a:lnTo>
                <a:lnTo>
                  <a:pt x="245666" y="10442"/>
                </a:lnTo>
                <a:lnTo>
                  <a:pt x="248359" y="10442"/>
                </a:lnTo>
                <a:lnTo>
                  <a:pt x="248359" y="6869"/>
                </a:lnTo>
                <a:lnTo>
                  <a:pt x="248359" y="10442"/>
                </a:lnTo>
                <a:lnTo>
                  <a:pt x="255840" y="10442"/>
                </a:lnTo>
                <a:lnTo>
                  <a:pt x="255840" y="14014"/>
                </a:lnTo>
                <a:lnTo>
                  <a:pt x="251950" y="14014"/>
                </a:lnTo>
                <a:lnTo>
                  <a:pt x="251950" y="18686"/>
                </a:lnTo>
                <a:lnTo>
                  <a:pt x="245666" y="18686"/>
                </a:lnTo>
                <a:lnTo>
                  <a:pt x="245666" y="21983"/>
                </a:lnTo>
                <a:lnTo>
                  <a:pt x="238186" y="21983"/>
                </a:lnTo>
                <a:lnTo>
                  <a:pt x="238186" y="31326"/>
                </a:lnTo>
                <a:lnTo>
                  <a:pt x="234296" y="31326"/>
                </a:lnTo>
                <a:lnTo>
                  <a:pt x="238186" y="34899"/>
                </a:lnTo>
                <a:lnTo>
                  <a:pt x="234296" y="38471"/>
                </a:lnTo>
                <a:lnTo>
                  <a:pt x="238186" y="38471"/>
                </a:lnTo>
                <a:lnTo>
                  <a:pt x="238186" y="46440"/>
                </a:lnTo>
                <a:lnTo>
                  <a:pt x="242076" y="46440"/>
                </a:lnTo>
                <a:lnTo>
                  <a:pt x="242076" y="47540"/>
                </a:lnTo>
                <a:lnTo>
                  <a:pt x="245666" y="47540"/>
                </a:lnTo>
                <a:lnTo>
                  <a:pt x="245666" y="46440"/>
                </a:lnTo>
                <a:lnTo>
                  <a:pt x="248359" y="41769"/>
                </a:lnTo>
                <a:lnTo>
                  <a:pt x="255840" y="41769"/>
                </a:lnTo>
                <a:lnTo>
                  <a:pt x="255840" y="34899"/>
                </a:lnTo>
                <a:lnTo>
                  <a:pt x="259730" y="34899"/>
                </a:lnTo>
                <a:lnTo>
                  <a:pt x="259730" y="38471"/>
                </a:lnTo>
                <a:lnTo>
                  <a:pt x="264817" y="38471"/>
                </a:lnTo>
                <a:lnTo>
                  <a:pt x="264817" y="41769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8" name="Google Shape;1476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Nca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C4PQAAeyUAAHBAAADoJwAAEAAAACYAAAAIAAAA//////////8="/>
              </a:ext>
            </a:extLst>
          </p:cNvSpPr>
          <p:nvPr/>
        </p:nvSpPr>
        <p:spPr>
          <a:xfrm>
            <a:off x="10033000" y="6092825"/>
            <a:ext cx="441960" cy="394335"/>
          </a:xfrm>
          <a:custGeom>
            <a:avLst/>
            <a:gdLst/>
            <a:ahLst/>
            <a:cxnLst/>
            <a:rect l="0" t="0" r="441960" b="394335"/>
            <a:pathLst>
              <a:path w="441960" h="394335">
                <a:moveTo>
                  <a:pt x="264817" y="41769"/>
                </a:moveTo>
                <a:lnTo>
                  <a:pt x="268707" y="41769"/>
                </a:lnTo>
                <a:lnTo>
                  <a:pt x="268707" y="46440"/>
                </a:lnTo>
                <a:lnTo>
                  <a:pt x="272298" y="46440"/>
                </a:lnTo>
                <a:lnTo>
                  <a:pt x="272298" y="51112"/>
                </a:lnTo>
                <a:lnTo>
                  <a:pt x="278581" y="51112"/>
                </a:lnTo>
                <a:lnTo>
                  <a:pt x="278581" y="55783"/>
                </a:lnTo>
                <a:lnTo>
                  <a:pt x="276188" y="55783"/>
                </a:lnTo>
                <a:lnTo>
                  <a:pt x="278581" y="55783"/>
                </a:lnTo>
                <a:lnTo>
                  <a:pt x="278581" y="59356"/>
                </a:lnTo>
                <a:lnTo>
                  <a:pt x="276188" y="59356"/>
                </a:lnTo>
                <a:lnTo>
                  <a:pt x="278581" y="59356"/>
                </a:lnTo>
                <a:lnTo>
                  <a:pt x="278581" y="62928"/>
                </a:lnTo>
                <a:lnTo>
                  <a:pt x="282471" y="62928"/>
                </a:lnTo>
                <a:lnTo>
                  <a:pt x="282471" y="66226"/>
                </a:lnTo>
                <a:lnTo>
                  <a:pt x="286361" y="66226"/>
                </a:lnTo>
                <a:lnTo>
                  <a:pt x="286361" y="69798"/>
                </a:lnTo>
                <a:lnTo>
                  <a:pt x="289952" y="71997"/>
                </a:lnTo>
                <a:lnTo>
                  <a:pt x="289952" y="90683"/>
                </a:lnTo>
                <a:lnTo>
                  <a:pt x="298929" y="90683"/>
                </a:lnTo>
                <a:lnTo>
                  <a:pt x="298929" y="94255"/>
                </a:lnTo>
                <a:lnTo>
                  <a:pt x="302819" y="94255"/>
                </a:lnTo>
                <a:lnTo>
                  <a:pt x="302819" y="97828"/>
                </a:lnTo>
                <a:lnTo>
                  <a:pt x="304016" y="97828"/>
                </a:lnTo>
                <a:lnTo>
                  <a:pt x="304016" y="100026"/>
                </a:lnTo>
                <a:lnTo>
                  <a:pt x="309103" y="100026"/>
                </a:lnTo>
                <a:lnTo>
                  <a:pt x="309103" y="103598"/>
                </a:lnTo>
                <a:lnTo>
                  <a:pt x="312993" y="103598"/>
                </a:lnTo>
                <a:lnTo>
                  <a:pt x="312993" y="106896"/>
                </a:lnTo>
                <a:lnTo>
                  <a:pt x="316583" y="106896"/>
                </a:lnTo>
                <a:lnTo>
                  <a:pt x="320473" y="110468"/>
                </a:lnTo>
                <a:lnTo>
                  <a:pt x="324363" y="110468"/>
                </a:lnTo>
                <a:lnTo>
                  <a:pt x="324363" y="115140"/>
                </a:lnTo>
                <a:lnTo>
                  <a:pt x="334537" y="115140"/>
                </a:lnTo>
                <a:lnTo>
                  <a:pt x="334537" y="118712"/>
                </a:lnTo>
                <a:lnTo>
                  <a:pt x="338128" y="118712"/>
                </a:lnTo>
                <a:lnTo>
                  <a:pt x="338128" y="122010"/>
                </a:lnTo>
                <a:lnTo>
                  <a:pt x="350995" y="122010"/>
                </a:lnTo>
                <a:lnTo>
                  <a:pt x="350995" y="118712"/>
                </a:lnTo>
                <a:lnTo>
                  <a:pt x="358475" y="118712"/>
                </a:lnTo>
                <a:lnTo>
                  <a:pt x="358475" y="122010"/>
                </a:lnTo>
                <a:lnTo>
                  <a:pt x="361168" y="122010"/>
                </a:lnTo>
                <a:lnTo>
                  <a:pt x="361168" y="128055"/>
                </a:lnTo>
                <a:lnTo>
                  <a:pt x="364759" y="131353"/>
                </a:lnTo>
                <a:lnTo>
                  <a:pt x="368649" y="131353"/>
                </a:lnTo>
                <a:lnTo>
                  <a:pt x="368649" y="134925"/>
                </a:lnTo>
                <a:lnTo>
                  <a:pt x="377626" y="134925"/>
                </a:lnTo>
                <a:lnTo>
                  <a:pt x="377626" y="131353"/>
                </a:lnTo>
                <a:lnTo>
                  <a:pt x="381217" y="131353"/>
                </a:lnTo>
                <a:lnTo>
                  <a:pt x="381217" y="128055"/>
                </a:lnTo>
                <a:lnTo>
                  <a:pt x="381217" y="131353"/>
                </a:lnTo>
                <a:lnTo>
                  <a:pt x="385107" y="131353"/>
                </a:lnTo>
                <a:lnTo>
                  <a:pt x="385107" y="128055"/>
                </a:lnTo>
                <a:lnTo>
                  <a:pt x="385107" y="131353"/>
                </a:lnTo>
                <a:lnTo>
                  <a:pt x="387500" y="131353"/>
                </a:lnTo>
                <a:lnTo>
                  <a:pt x="387500" y="128055"/>
                </a:lnTo>
                <a:lnTo>
                  <a:pt x="391390" y="128055"/>
                </a:lnTo>
                <a:lnTo>
                  <a:pt x="391390" y="131353"/>
                </a:lnTo>
                <a:lnTo>
                  <a:pt x="407848" y="131353"/>
                </a:lnTo>
                <a:lnTo>
                  <a:pt x="407848" y="134925"/>
                </a:lnTo>
                <a:lnTo>
                  <a:pt x="415628" y="134925"/>
                </a:lnTo>
                <a:lnTo>
                  <a:pt x="425502" y="146467"/>
                </a:lnTo>
                <a:lnTo>
                  <a:pt x="441960" y="155810"/>
                </a:lnTo>
                <a:lnTo>
                  <a:pt x="441960" y="190709"/>
                </a:lnTo>
                <a:lnTo>
                  <a:pt x="421912" y="200052"/>
                </a:lnTo>
                <a:lnTo>
                  <a:pt x="418022" y="206922"/>
                </a:lnTo>
                <a:lnTo>
                  <a:pt x="411738" y="206922"/>
                </a:lnTo>
                <a:lnTo>
                  <a:pt x="403958" y="215166"/>
                </a:lnTo>
                <a:lnTo>
                  <a:pt x="399170" y="218739"/>
                </a:lnTo>
                <a:lnTo>
                  <a:pt x="387500" y="225609"/>
                </a:lnTo>
                <a:lnTo>
                  <a:pt x="361168" y="225609"/>
                </a:lnTo>
                <a:lnTo>
                  <a:pt x="354585" y="222036"/>
                </a:lnTo>
                <a:lnTo>
                  <a:pt x="350995" y="222036"/>
                </a:lnTo>
                <a:lnTo>
                  <a:pt x="347105" y="228082"/>
                </a:lnTo>
                <a:lnTo>
                  <a:pt x="347105" y="231379"/>
                </a:lnTo>
                <a:lnTo>
                  <a:pt x="343215" y="234952"/>
                </a:lnTo>
                <a:lnTo>
                  <a:pt x="343215" y="246493"/>
                </a:lnTo>
                <a:lnTo>
                  <a:pt x="347105" y="250066"/>
                </a:lnTo>
                <a:lnTo>
                  <a:pt x="350995" y="251165"/>
                </a:lnTo>
                <a:lnTo>
                  <a:pt x="350995" y="275622"/>
                </a:lnTo>
                <a:lnTo>
                  <a:pt x="354585" y="283866"/>
                </a:lnTo>
                <a:lnTo>
                  <a:pt x="354585" y="287438"/>
                </a:lnTo>
                <a:lnTo>
                  <a:pt x="358475" y="290736"/>
                </a:lnTo>
                <a:lnTo>
                  <a:pt x="358475" y="294308"/>
                </a:lnTo>
                <a:lnTo>
                  <a:pt x="361168" y="297880"/>
                </a:lnTo>
                <a:lnTo>
                  <a:pt x="361168" y="307224"/>
                </a:lnTo>
                <a:lnTo>
                  <a:pt x="358475" y="310521"/>
                </a:lnTo>
                <a:lnTo>
                  <a:pt x="358475" y="315193"/>
                </a:lnTo>
                <a:lnTo>
                  <a:pt x="354585" y="318765"/>
                </a:lnTo>
                <a:lnTo>
                  <a:pt x="354585" y="322337"/>
                </a:lnTo>
                <a:lnTo>
                  <a:pt x="350995" y="325635"/>
                </a:lnTo>
                <a:lnTo>
                  <a:pt x="343215" y="338551"/>
                </a:lnTo>
                <a:lnTo>
                  <a:pt x="343215" y="343222"/>
                </a:lnTo>
                <a:lnTo>
                  <a:pt x="333041" y="353664"/>
                </a:lnTo>
                <a:lnTo>
                  <a:pt x="320473" y="359435"/>
                </a:lnTo>
                <a:lnTo>
                  <a:pt x="312993" y="366305"/>
                </a:lnTo>
                <a:lnTo>
                  <a:pt x="304016" y="378121"/>
                </a:lnTo>
                <a:lnTo>
                  <a:pt x="282471" y="378121"/>
                </a:lnTo>
                <a:lnTo>
                  <a:pt x="276188" y="379221"/>
                </a:lnTo>
                <a:lnTo>
                  <a:pt x="272298" y="383892"/>
                </a:lnTo>
                <a:lnTo>
                  <a:pt x="264817" y="383892"/>
                </a:lnTo>
                <a:lnTo>
                  <a:pt x="255840" y="390762"/>
                </a:lnTo>
                <a:lnTo>
                  <a:pt x="242076" y="390762"/>
                </a:lnTo>
                <a:lnTo>
                  <a:pt x="229209" y="387465"/>
                </a:lnTo>
                <a:lnTo>
                  <a:pt x="221728" y="387465"/>
                </a:lnTo>
                <a:lnTo>
                  <a:pt x="219035" y="383892"/>
                </a:lnTo>
                <a:lnTo>
                  <a:pt x="215444" y="383892"/>
                </a:lnTo>
                <a:lnTo>
                  <a:pt x="211554" y="387465"/>
                </a:lnTo>
                <a:lnTo>
                  <a:pt x="204074" y="387465"/>
                </a:lnTo>
                <a:lnTo>
                  <a:pt x="200184" y="390762"/>
                </a:lnTo>
                <a:lnTo>
                  <a:pt x="195097" y="394335"/>
                </a:lnTo>
                <a:lnTo>
                  <a:pt x="193900" y="394335"/>
                </a:lnTo>
                <a:lnTo>
                  <a:pt x="193900" y="390762"/>
                </a:lnTo>
                <a:lnTo>
                  <a:pt x="190010" y="390762"/>
                </a:lnTo>
                <a:lnTo>
                  <a:pt x="190010" y="387465"/>
                </a:lnTo>
                <a:lnTo>
                  <a:pt x="181033" y="387465"/>
                </a:lnTo>
                <a:lnTo>
                  <a:pt x="181033" y="383892"/>
                </a:lnTo>
                <a:lnTo>
                  <a:pt x="177442" y="383892"/>
                </a:lnTo>
                <a:lnTo>
                  <a:pt x="177442" y="379221"/>
                </a:lnTo>
                <a:lnTo>
                  <a:pt x="173552" y="379221"/>
                </a:lnTo>
                <a:lnTo>
                  <a:pt x="173552" y="378121"/>
                </a:lnTo>
                <a:lnTo>
                  <a:pt x="164575" y="378121"/>
                </a:lnTo>
                <a:lnTo>
                  <a:pt x="164575" y="374549"/>
                </a:lnTo>
                <a:lnTo>
                  <a:pt x="163379" y="374549"/>
                </a:lnTo>
                <a:lnTo>
                  <a:pt x="163379" y="369877"/>
                </a:lnTo>
                <a:lnTo>
                  <a:pt x="159489" y="369877"/>
                </a:lnTo>
                <a:lnTo>
                  <a:pt x="159489" y="366305"/>
                </a:lnTo>
                <a:lnTo>
                  <a:pt x="150811" y="366305"/>
                </a:lnTo>
                <a:lnTo>
                  <a:pt x="150811" y="363008"/>
                </a:lnTo>
                <a:lnTo>
                  <a:pt x="143031" y="363008"/>
                </a:lnTo>
                <a:lnTo>
                  <a:pt x="143031" y="359435"/>
                </a:lnTo>
                <a:lnTo>
                  <a:pt x="139440" y="359435"/>
                </a:lnTo>
                <a:lnTo>
                  <a:pt x="139440" y="355863"/>
                </a:lnTo>
                <a:lnTo>
                  <a:pt x="133157" y="355863"/>
                </a:lnTo>
                <a:lnTo>
                  <a:pt x="133157" y="353664"/>
                </a:lnTo>
                <a:lnTo>
                  <a:pt x="125377" y="353664"/>
                </a:lnTo>
                <a:lnTo>
                  <a:pt x="125377" y="350092"/>
                </a:lnTo>
                <a:lnTo>
                  <a:pt x="120290" y="350092"/>
                </a:lnTo>
                <a:lnTo>
                  <a:pt x="120290" y="346520"/>
                </a:lnTo>
                <a:lnTo>
                  <a:pt x="116699" y="346520"/>
                </a:lnTo>
                <a:lnTo>
                  <a:pt x="112809" y="343222"/>
                </a:lnTo>
                <a:lnTo>
                  <a:pt x="112809" y="338551"/>
                </a:lnTo>
                <a:lnTo>
                  <a:pt x="110116" y="338551"/>
                </a:lnTo>
                <a:lnTo>
                  <a:pt x="110116" y="334978"/>
                </a:lnTo>
                <a:lnTo>
                  <a:pt x="106525" y="334978"/>
                </a:lnTo>
                <a:lnTo>
                  <a:pt x="106525" y="331406"/>
                </a:lnTo>
                <a:lnTo>
                  <a:pt x="106525" y="334978"/>
                </a:lnTo>
                <a:lnTo>
                  <a:pt x="106525" y="331406"/>
                </a:lnTo>
                <a:lnTo>
                  <a:pt x="102635" y="331406"/>
                </a:lnTo>
                <a:lnTo>
                  <a:pt x="102635" y="328108"/>
                </a:lnTo>
                <a:lnTo>
                  <a:pt x="102635" y="331406"/>
                </a:lnTo>
                <a:lnTo>
                  <a:pt x="102635" y="328108"/>
                </a:lnTo>
                <a:lnTo>
                  <a:pt x="98745" y="328108"/>
                </a:lnTo>
                <a:lnTo>
                  <a:pt x="98745" y="325635"/>
                </a:lnTo>
                <a:lnTo>
                  <a:pt x="95155" y="325635"/>
                </a:lnTo>
                <a:lnTo>
                  <a:pt x="98745" y="325635"/>
                </a:lnTo>
                <a:lnTo>
                  <a:pt x="95155" y="325635"/>
                </a:lnTo>
                <a:lnTo>
                  <a:pt x="90068" y="322337"/>
                </a:lnTo>
                <a:lnTo>
                  <a:pt x="90068" y="318765"/>
                </a:lnTo>
                <a:lnTo>
                  <a:pt x="86178" y="318765"/>
                </a:lnTo>
                <a:lnTo>
                  <a:pt x="86178" y="322337"/>
                </a:lnTo>
                <a:lnTo>
                  <a:pt x="86178" y="318765"/>
                </a:lnTo>
                <a:lnTo>
                  <a:pt x="82288" y="318765"/>
                </a:lnTo>
                <a:lnTo>
                  <a:pt x="82288" y="315193"/>
                </a:lnTo>
                <a:lnTo>
                  <a:pt x="76004" y="315193"/>
                </a:lnTo>
                <a:lnTo>
                  <a:pt x="76004" y="310521"/>
                </a:lnTo>
                <a:lnTo>
                  <a:pt x="68523" y="310521"/>
                </a:lnTo>
                <a:lnTo>
                  <a:pt x="68523" y="307224"/>
                </a:lnTo>
                <a:lnTo>
                  <a:pt x="68523" y="310521"/>
                </a:lnTo>
                <a:lnTo>
                  <a:pt x="68523" y="307224"/>
                </a:lnTo>
                <a:lnTo>
                  <a:pt x="68523" y="310521"/>
                </a:lnTo>
                <a:lnTo>
                  <a:pt x="68523" y="307224"/>
                </a:lnTo>
                <a:lnTo>
                  <a:pt x="64633" y="307224"/>
                </a:lnTo>
                <a:lnTo>
                  <a:pt x="64633" y="297880"/>
                </a:lnTo>
                <a:lnTo>
                  <a:pt x="60743" y="297880"/>
                </a:lnTo>
                <a:lnTo>
                  <a:pt x="60743" y="294308"/>
                </a:lnTo>
                <a:lnTo>
                  <a:pt x="55656" y="294308"/>
                </a:lnTo>
                <a:lnTo>
                  <a:pt x="55656" y="287438"/>
                </a:lnTo>
                <a:lnTo>
                  <a:pt x="55656" y="290736"/>
                </a:lnTo>
                <a:lnTo>
                  <a:pt x="55656" y="287438"/>
                </a:lnTo>
                <a:lnTo>
                  <a:pt x="54460" y="290736"/>
                </a:lnTo>
                <a:lnTo>
                  <a:pt x="54460" y="287438"/>
                </a:lnTo>
                <a:lnTo>
                  <a:pt x="50570" y="287438"/>
                </a:lnTo>
                <a:lnTo>
                  <a:pt x="54460" y="287438"/>
                </a:lnTo>
                <a:lnTo>
                  <a:pt x="50570" y="287438"/>
                </a:lnTo>
                <a:lnTo>
                  <a:pt x="50570" y="283866"/>
                </a:lnTo>
                <a:lnTo>
                  <a:pt x="45483" y="283866"/>
                </a:lnTo>
                <a:lnTo>
                  <a:pt x="45483" y="279194"/>
                </a:lnTo>
                <a:lnTo>
                  <a:pt x="45483" y="283866"/>
                </a:lnTo>
                <a:lnTo>
                  <a:pt x="45483" y="279194"/>
                </a:lnTo>
                <a:lnTo>
                  <a:pt x="41892" y="279194"/>
                </a:lnTo>
                <a:lnTo>
                  <a:pt x="41892" y="275622"/>
                </a:lnTo>
                <a:lnTo>
                  <a:pt x="38002" y="275622"/>
                </a:lnTo>
                <a:lnTo>
                  <a:pt x="34112" y="274523"/>
                </a:lnTo>
                <a:lnTo>
                  <a:pt x="15261" y="274523"/>
                </a:lnTo>
                <a:lnTo>
                  <a:pt x="15261" y="269851"/>
                </a:lnTo>
                <a:lnTo>
                  <a:pt x="7481" y="269851"/>
                </a:lnTo>
                <a:lnTo>
                  <a:pt x="7481" y="262981"/>
                </a:lnTo>
                <a:lnTo>
                  <a:pt x="3890" y="262981"/>
                </a:lnTo>
                <a:lnTo>
                  <a:pt x="3890" y="259409"/>
                </a:lnTo>
                <a:lnTo>
                  <a:pt x="0" y="259409"/>
                </a:lnTo>
                <a:lnTo>
                  <a:pt x="0" y="255836"/>
                </a:lnTo>
                <a:lnTo>
                  <a:pt x="3890" y="255836"/>
                </a:lnTo>
                <a:lnTo>
                  <a:pt x="3890" y="246493"/>
                </a:lnTo>
                <a:lnTo>
                  <a:pt x="7481" y="246493"/>
                </a:lnTo>
                <a:lnTo>
                  <a:pt x="7481" y="238524"/>
                </a:lnTo>
                <a:lnTo>
                  <a:pt x="11371" y="238524"/>
                </a:lnTo>
                <a:lnTo>
                  <a:pt x="11371" y="234952"/>
                </a:lnTo>
                <a:lnTo>
                  <a:pt x="11371" y="238524"/>
                </a:lnTo>
                <a:lnTo>
                  <a:pt x="15261" y="238524"/>
                </a:lnTo>
                <a:lnTo>
                  <a:pt x="15261" y="234952"/>
                </a:lnTo>
                <a:lnTo>
                  <a:pt x="11371" y="234952"/>
                </a:lnTo>
                <a:lnTo>
                  <a:pt x="11371" y="231379"/>
                </a:lnTo>
                <a:lnTo>
                  <a:pt x="27828" y="231379"/>
                </a:lnTo>
                <a:lnTo>
                  <a:pt x="27828" y="228082"/>
                </a:lnTo>
                <a:lnTo>
                  <a:pt x="30521" y="228082"/>
                </a:lnTo>
                <a:lnTo>
                  <a:pt x="30521" y="231379"/>
                </a:lnTo>
                <a:lnTo>
                  <a:pt x="30521" y="228082"/>
                </a:lnTo>
                <a:lnTo>
                  <a:pt x="34112" y="228082"/>
                </a:lnTo>
                <a:lnTo>
                  <a:pt x="34112" y="225609"/>
                </a:lnTo>
                <a:lnTo>
                  <a:pt x="41892" y="225609"/>
                </a:lnTo>
                <a:lnTo>
                  <a:pt x="45483" y="222018"/>
                </a:lnTo>
                <a:lnTo>
                  <a:pt x="50570" y="222018"/>
                </a:lnTo>
                <a:lnTo>
                  <a:pt x="50570" y="225609"/>
                </a:lnTo>
                <a:lnTo>
                  <a:pt x="60743" y="225609"/>
                </a:lnTo>
                <a:lnTo>
                  <a:pt x="60743" y="206922"/>
                </a:lnTo>
                <a:lnTo>
                  <a:pt x="64633" y="206922"/>
                </a:lnTo>
                <a:lnTo>
                  <a:pt x="64633" y="200052"/>
                </a:lnTo>
                <a:lnTo>
                  <a:pt x="68523" y="200052"/>
                </a:lnTo>
                <a:lnTo>
                  <a:pt x="68523" y="194282"/>
                </a:lnTo>
                <a:lnTo>
                  <a:pt x="72114" y="194282"/>
                </a:lnTo>
                <a:lnTo>
                  <a:pt x="72114" y="187137"/>
                </a:lnTo>
                <a:lnTo>
                  <a:pt x="79894" y="187137"/>
                </a:lnTo>
                <a:lnTo>
                  <a:pt x="79894" y="179168"/>
                </a:lnTo>
                <a:lnTo>
                  <a:pt x="82288" y="179168"/>
                </a:lnTo>
                <a:lnTo>
                  <a:pt x="82288" y="175595"/>
                </a:lnTo>
                <a:lnTo>
                  <a:pt x="86178" y="175595"/>
                </a:lnTo>
                <a:lnTo>
                  <a:pt x="86178" y="174496"/>
                </a:lnTo>
                <a:lnTo>
                  <a:pt x="90068" y="174496"/>
                </a:lnTo>
                <a:lnTo>
                  <a:pt x="90068" y="169825"/>
                </a:lnTo>
                <a:lnTo>
                  <a:pt x="95155" y="169825"/>
                </a:lnTo>
                <a:lnTo>
                  <a:pt x="95155" y="166252"/>
                </a:lnTo>
                <a:lnTo>
                  <a:pt x="98745" y="166252"/>
                </a:lnTo>
                <a:lnTo>
                  <a:pt x="102635" y="162955"/>
                </a:lnTo>
                <a:lnTo>
                  <a:pt x="106525" y="159382"/>
                </a:lnTo>
                <a:lnTo>
                  <a:pt x="106525" y="151138"/>
                </a:lnTo>
                <a:lnTo>
                  <a:pt x="102635" y="151138"/>
                </a:lnTo>
                <a:lnTo>
                  <a:pt x="102635" y="146467"/>
                </a:lnTo>
                <a:lnTo>
                  <a:pt x="106525" y="146467"/>
                </a:lnTo>
                <a:lnTo>
                  <a:pt x="106525" y="134925"/>
                </a:lnTo>
                <a:lnTo>
                  <a:pt x="110116" y="134925"/>
                </a:lnTo>
                <a:lnTo>
                  <a:pt x="110116" y="131353"/>
                </a:lnTo>
                <a:lnTo>
                  <a:pt x="112809" y="131353"/>
                </a:lnTo>
                <a:lnTo>
                  <a:pt x="112809" y="128055"/>
                </a:lnTo>
                <a:lnTo>
                  <a:pt x="116699" y="128055"/>
                </a:lnTo>
                <a:lnTo>
                  <a:pt x="112809" y="128055"/>
                </a:lnTo>
                <a:lnTo>
                  <a:pt x="112809" y="122010"/>
                </a:lnTo>
                <a:lnTo>
                  <a:pt x="116699" y="122010"/>
                </a:lnTo>
                <a:lnTo>
                  <a:pt x="116699" y="115140"/>
                </a:lnTo>
                <a:lnTo>
                  <a:pt x="120290" y="115140"/>
                </a:lnTo>
                <a:lnTo>
                  <a:pt x="120290" y="110468"/>
                </a:lnTo>
                <a:lnTo>
                  <a:pt x="125377" y="110468"/>
                </a:lnTo>
                <a:lnTo>
                  <a:pt x="125377" y="106896"/>
                </a:lnTo>
                <a:lnTo>
                  <a:pt x="146921" y="106896"/>
                </a:lnTo>
                <a:lnTo>
                  <a:pt x="146921" y="103598"/>
                </a:lnTo>
                <a:lnTo>
                  <a:pt x="159489" y="103598"/>
                </a:lnTo>
                <a:lnTo>
                  <a:pt x="159489" y="100026"/>
                </a:lnTo>
                <a:lnTo>
                  <a:pt x="163379" y="100026"/>
                </a:lnTo>
                <a:lnTo>
                  <a:pt x="163379" y="97828"/>
                </a:lnTo>
                <a:lnTo>
                  <a:pt x="164575" y="97828"/>
                </a:lnTo>
                <a:lnTo>
                  <a:pt x="164575" y="90683"/>
                </a:lnTo>
                <a:lnTo>
                  <a:pt x="169662" y="90683"/>
                </a:lnTo>
                <a:lnTo>
                  <a:pt x="169662" y="82439"/>
                </a:lnTo>
                <a:lnTo>
                  <a:pt x="173552" y="82439"/>
                </a:lnTo>
                <a:lnTo>
                  <a:pt x="173552" y="75569"/>
                </a:lnTo>
                <a:lnTo>
                  <a:pt x="184923" y="75569"/>
                </a:lnTo>
                <a:lnTo>
                  <a:pt x="184923" y="69798"/>
                </a:lnTo>
                <a:lnTo>
                  <a:pt x="190010" y="69798"/>
                </a:lnTo>
                <a:lnTo>
                  <a:pt x="184923" y="69798"/>
                </a:lnTo>
                <a:lnTo>
                  <a:pt x="184923" y="59356"/>
                </a:lnTo>
                <a:lnTo>
                  <a:pt x="181033" y="59356"/>
                </a:lnTo>
                <a:lnTo>
                  <a:pt x="181033" y="55783"/>
                </a:lnTo>
                <a:lnTo>
                  <a:pt x="184923" y="51112"/>
                </a:lnTo>
                <a:lnTo>
                  <a:pt x="184923" y="46440"/>
                </a:lnTo>
                <a:lnTo>
                  <a:pt x="181033" y="41769"/>
                </a:lnTo>
                <a:lnTo>
                  <a:pt x="181033" y="38471"/>
                </a:lnTo>
                <a:lnTo>
                  <a:pt x="184923" y="38471"/>
                </a:lnTo>
                <a:lnTo>
                  <a:pt x="184923" y="34899"/>
                </a:lnTo>
                <a:lnTo>
                  <a:pt x="181033" y="34899"/>
                </a:lnTo>
                <a:lnTo>
                  <a:pt x="184923" y="34899"/>
                </a:lnTo>
                <a:lnTo>
                  <a:pt x="184923" y="31326"/>
                </a:lnTo>
                <a:lnTo>
                  <a:pt x="190010" y="28029"/>
                </a:lnTo>
                <a:lnTo>
                  <a:pt x="184923" y="28029"/>
                </a:lnTo>
                <a:lnTo>
                  <a:pt x="184923" y="21983"/>
                </a:lnTo>
                <a:lnTo>
                  <a:pt x="190010" y="21983"/>
                </a:lnTo>
                <a:lnTo>
                  <a:pt x="190010" y="14014"/>
                </a:lnTo>
                <a:lnTo>
                  <a:pt x="195097" y="14014"/>
                </a:lnTo>
                <a:lnTo>
                  <a:pt x="195097" y="10442"/>
                </a:lnTo>
                <a:lnTo>
                  <a:pt x="204074" y="10442"/>
                </a:lnTo>
                <a:lnTo>
                  <a:pt x="204074" y="6869"/>
                </a:lnTo>
                <a:lnTo>
                  <a:pt x="207664" y="3572"/>
                </a:lnTo>
                <a:lnTo>
                  <a:pt x="207664" y="6869"/>
                </a:lnTo>
                <a:lnTo>
                  <a:pt x="207664" y="3572"/>
                </a:lnTo>
                <a:lnTo>
                  <a:pt x="219035" y="3572"/>
                </a:lnTo>
                <a:lnTo>
                  <a:pt x="219035" y="0"/>
                </a:lnTo>
                <a:lnTo>
                  <a:pt x="234296" y="0"/>
                </a:lnTo>
                <a:lnTo>
                  <a:pt x="234296" y="3572"/>
                </a:lnTo>
                <a:lnTo>
                  <a:pt x="238186" y="3572"/>
                </a:lnTo>
                <a:lnTo>
                  <a:pt x="238186" y="6869"/>
                </a:lnTo>
                <a:lnTo>
                  <a:pt x="245666" y="6869"/>
                </a:lnTo>
                <a:lnTo>
                  <a:pt x="245666" y="10442"/>
                </a:lnTo>
                <a:lnTo>
                  <a:pt x="248359" y="10442"/>
                </a:lnTo>
                <a:lnTo>
                  <a:pt x="248359" y="6869"/>
                </a:lnTo>
                <a:lnTo>
                  <a:pt x="248359" y="10442"/>
                </a:lnTo>
                <a:lnTo>
                  <a:pt x="255840" y="10442"/>
                </a:lnTo>
                <a:lnTo>
                  <a:pt x="255840" y="14014"/>
                </a:lnTo>
                <a:lnTo>
                  <a:pt x="251950" y="14014"/>
                </a:lnTo>
                <a:lnTo>
                  <a:pt x="251950" y="18686"/>
                </a:lnTo>
                <a:lnTo>
                  <a:pt x="245666" y="18686"/>
                </a:lnTo>
                <a:lnTo>
                  <a:pt x="245666" y="21983"/>
                </a:lnTo>
                <a:lnTo>
                  <a:pt x="238186" y="21983"/>
                </a:lnTo>
                <a:lnTo>
                  <a:pt x="238186" y="31326"/>
                </a:lnTo>
                <a:lnTo>
                  <a:pt x="234296" y="31326"/>
                </a:lnTo>
                <a:lnTo>
                  <a:pt x="238186" y="34899"/>
                </a:lnTo>
                <a:lnTo>
                  <a:pt x="234296" y="38471"/>
                </a:lnTo>
                <a:lnTo>
                  <a:pt x="238186" y="38471"/>
                </a:lnTo>
                <a:lnTo>
                  <a:pt x="238186" y="46440"/>
                </a:lnTo>
                <a:lnTo>
                  <a:pt x="242076" y="46440"/>
                </a:lnTo>
                <a:lnTo>
                  <a:pt x="242076" y="47540"/>
                </a:lnTo>
                <a:lnTo>
                  <a:pt x="245666" y="47540"/>
                </a:lnTo>
                <a:lnTo>
                  <a:pt x="245666" y="46440"/>
                </a:lnTo>
                <a:lnTo>
                  <a:pt x="248359" y="41769"/>
                </a:lnTo>
                <a:lnTo>
                  <a:pt x="255840" y="41769"/>
                </a:lnTo>
                <a:lnTo>
                  <a:pt x="255840" y="34899"/>
                </a:lnTo>
                <a:lnTo>
                  <a:pt x="259730" y="34899"/>
                </a:lnTo>
                <a:lnTo>
                  <a:pt x="259730" y="38471"/>
                </a:lnTo>
                <a:lnTo>
                  <a:pt x="264817" y="38471"/>
                </a:lnTo>
                <a:lnTo>
                  <a:pt x="264817" y="41769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es-PE"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9" name="Google Shape;1477;p24"/>
          <p:cNvSpPr>
            <a:extLst>
              <a:ext uri="smNativeData">
                <pr:smNativeData xmlns:pr="smNativeData" xmlns:p14="http://schemas.microsoft.com/office/powerpoint/2010/main" xmlns="" val="SMDATA_13_vnWXZBMAAAAlAAAACwAAAA0AAAAAbAAAADYAAABsAAAANgAAAAAAAAAAAAAAAAAAAAEAAABQAAAAAAAAAAAA4D8AAAAAAADgPwAAAAAAAOA/AAAAAAAA4D8AAAAAAADgPwAAAAAAAOA/AAAAAAAA4D8AAAAAAADgPwAAAAAAAOA/AAAAAAAA4D8CAAAAjAAAAAEAAAAAAAAA/8AA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YTOKYMAAAAEAAAAAAAAAAAAAAAAAAAAAAAAAAeAAAAaAAAAAAAAAAAAAAAAAAAAAAAAAAAAAAAECcAABAnAAAAAAAAAAAAAAAAAAAAAAAAAAAAAAAAAAAAAAAAAAAAABQAAAAAAAAAwMD/AAAAAABkAAAAMgAAAAAAAABkAAAAAAAAAH9/fwAKAAAAHwAAAFQAAAD/wAAA////AQAAAAAAAAAAAAAAAAAAAAAAAAAAAAAAAAAAAAAAAAAA/v7+AH9/fwDn5uYDzMzMAMDA/wB/f38AAAAAAAAAAAAAAAAAAAAAAAAAAAAhAAAAGAAAABQAAAArPQAAOSQAAJY/AAAUJwAAEAAAACYAAAAIAAAA//////////8="/>
              </a:ext>
            </a:extLst>
          </p:cNvSpPr>
          <p:nvPr/>
        </p:nvSpPr>
        <p:spPr>
          <a:xfrm>
            <a:off x="9943465" y="5888355"/>
            <a:ext cx="393065" cy="464185"/>
          </a:xfrm>
          <a:custGeom>
            <a:avLst/>
            <a:gdLst/>
            <a:ahLst/>
            <a:cxnLst/>
            <a:rect l="0" t="0" r="393065" b="464185"/>
            <a:pathLst>
              <a:path w="393065" h="464185">
                <a:moveTo>
                  <a:pt x="183949" y="0"/>
                </a:moveTo>
                <a:lnTo>
                  <a:pt x="183949" y="4672"/>
                </a:lnTo>
                <a:lnTo>
                  <a:pt x="187544" y="4672"/>
                </a:lnTo>
                <a:lnTo>
                  <a:pt x="187544" y="0"/>
                </a:lnTo>
                <a:lnTo>
                  <a:pt x="187544" y="4672"/>
                </a:lnTo>
                <a:lnTo>
                  <a:pt x="191439" y="7970"/>
                </a:lnTo>
                <a:lnTo>
                  <a:pt x="191439" y="11542"/>
                </a:lnTo>
                <a:lnTo>
                  <a:pt x="201625" y="11542"/>
                </a:lnTo>
                <a:lnTo>
                  <a:pt x="201625" y="15115"/>
                </a:lnTo>
                <a:lnTo>
                  <a:pt x="218103" y="15115"/>
                </a:lnTo>
                <a:lnTo>
                  <a:pt x="218103" y="11542"/>
                </a:lnTo>
                <a:lnTo>
                  <a:pt x="218103" y="15115"/>
                </a:lnTo>
                <a:lnTo>
                  <a:pt x="218103" y="11542"/>
                </a:lnTo>
                <a:lnTo>
                  <a:pt x="221997" y="11542"/>
                </a:lnTo>
                <a:lnTo>
                  <a:pt x="225592" y="7947"/>
                </a:lnTo>
                <a:lnTo>
                  <a:pt x="228289" y="7947"/>
                </a:lnTo>
                <a:lnTo>
                  <a:pt x="228289" y="4672"/>
                </a:lnTo>
                <a:lnTo>
                  <a:pt x="228289" y="7970"/>
                </a:lnTo>
                <a:lnTo>
                  <a:pt x="239673" y="7970"/>
                </a:lnTo>
                <a:lnTo>
                  <a:pt x="239673" y="4672"/>
                </a:lnTo>
                <a:lnTo>
                  <a:pt x="252256" y="4672"/>
                </a:lnTo>
                <a:lnTo>
                  <a:pt x="252256" y="7970"/>
                </a:lnTo>
                <a:lnTo>
                  <a:pt x="253455" y="7970"/>
                </a:lnTo>
                <a:lnTo>
                  <a:pt x="253455" y="11542"/>
                </a:lnTo>
                <a:lnTo>
                  <a:pt x="258548" y="11542"/>
                </a:lnTo>
                <a:lnTo>
                  <a:pt x="258548" y="15115"/>
                </a:lnTo>
                <a:lnTo>
                  <a:pt x="262442" y="15115"/>
                </a:lnTo>
                <a:lnTo>
                  <a:pt x="262442" y="18688"/>
                </a:lnTo>
                <a:lnTo>
                  <a:pt x="262442" y="15115"/>
                </a:lnTo>
                <a:lnTo>
                  <a:pt x="262442" y="18688"/>
                </a:lnTo>
                <a:lnTo>
                  <a:pt x="273827" y="18688"/>
                </a:lnTo>
                <a:lnTo>
                  <a:pt x="273827" y="20886"/>
                </a:lnTo>
                <a:lnTo>
                  <a:pt x="278920" y="20886"/>
                </a:lnTo>
                <a:lnTo>
                  <a:pt x="278920" y="18688"/>
                </a:lnTo>
                <a:lnTo>
                  <a:pt x="282815" y="18688"/>
                </a:lnTo>
                <a:lnTo>
                  <a:pt x="282815" y="20886"/>
                </a:lnTo>
                <a:lnTo>
                  <a:pt x="284013" y="24459"/>
                </a:lnTo>
                <a:lnTo>
                  <a:pt x="289106" y="27757"/>
                </a:lnTo>
                <a:lnTo>
                  <a:pt x="293001" y="32429"/>
                </a:lnTo>
                <a:lnTo>
                  <a:pt x="289106" y="36002"/>
                </a:lnTo>
                <a:lnTo>
                  <a:pt x="293001" y="36002"/>
                </a:lnTo>
                <a:lnTo>
                  <a:pt x="293001" y="39575"/>
                </a:lnTo>
                <a:lnTo>
                  <a:pt x="289106" y="39575"/>
                </a:lnTo>
                <a:lnTo>
                  <a:pt x="289106" y="42873"/>
                </a:lnTo>
                <a:lnTo>
                  <a:pt x="293001" y="42873"/>
                </a:lnTo>
                <a:lnTo>
                  <a:pt x="293001" y="48919"/>
                </a:lnTo>
                <a:lnTo>
                  <a:pt x="296596" y="48919"/>
                </a:lnTo>
                <a:lnTo>
                  <a:pt x="296596" y="52217"/>
                </a:lnTo>
                <a:lnTo>
                  <a:pt x="300491" y="52217"/>
                </a:lnTo>
                <a:lnTo>
                  <a:pt x="300491" y="64034"/>
                </a:lnTo>
                <a:lnTo>
                  <a:pt x="304385" y="64034"/>
                </a:lnTo>
                <a:lnTo>
                  <a:pt x="304385" y="59362"/>
                </a:lnTo>
                <a:lnTo>
                  <a:pt x="310677" y="59362"/>
                </a:lnTo>
                <a:lnTo>
                  <a:pt x="310677" y="70905"/>
                </a:lnTo>
                <a:lnTo>
                  <a:pt x="307980" y="70905"/>
                </a:lnTo>
                <a:lnTo>
                  <a:pt x="307980" y="73379"/>
                </a:lnTo>
                <a:lnTo>
                  <a:pt x="304385" y="73379"/>
                </a:lnTo>
                <a:lnTo>
                  <a:pt x="307980" y="73379"/>
                </a:lnTo>
                <a:lnTo>
                  <a:pt x="307980" y="80249"/>
                </a:lnTo>
                <a:lnTo>
                  <a:pt x="304385" y="80249"/>
                </a:lnTo>
                <a:lnTo>
                  <a:pt x="304385" y="83822"/>
                </a:lnTo>
                <a:lnTo>
                  <a:pt x="307980" y="83822"/>
                </a:lnTo>
                <a:lnTo>
                  <a:pt x="304385" y="83822"/>
                </a:lnTo>
                <a:lnTo>
                  <a:pt x="304385" y="87120"/>
                </a:lnTo>
                <a:lnTo>
                  <a:pt x="307980" y="87120"/>
                </a:lnTo>
                <a:lnTo>
                  <a:pt x="307980" y="91792"/>
                </a:lnTo>
                <a:lnTo>
                  <a:pt x="304385" y="95387"/>
                </a:lnTo>
                <a:lnTo>
                  <a:pt x="304385" y="100037"/>
                </a:lnTo>
                <a:lnTo>
                  <a:pt x="300491" y="100037"/>
                </a:lnTo>
                <a:lnTo>
                  <a:pt x="304385" y="100037"/>
                </a:lnTo>
                <a:lnTo>
                  <a:pt x="296596" y="100037"/>
                </a:lnTo>
                <a:lnTo>
                  <a:pt x="296596" y="108282"/>
                </a:lnTo>
                <a:lnTo>
                  <a:pt x="300491" y="108282"/>
                </a:lnTo>
                <a:lnTo>
                  <a:pt x="300491" y="111580"/>
                </a:lnTo>
                <a:lnTo>
                  <a:pt x="304385" y="111580"/>
                </a:lnTo>
                <a:lnTo>
                  <a:pt x="300491" y="111580"/>
                </a:lnTo>
                <a:lnTo>
                  <a:pt x="304385" y="115153"/>
                </a:lnTo>
                <a:lnTo>
                  <a:pt x="307980" y="115153"/>
                </a:lnTo>
                <a:lnTo>
                  <a:pt x="307980" y="111580"/>
                </a:lnTo>
                <a:lnTo>
                  <a:pt x="307980" y="115153"/>
                </a:lnTo>
                <a:lnTo>
                  <a:pt x="310677" y="115153"/>
                </a:lnTo>
                <a:lnTo>
                  <a:pt x="310677" y="123397"/>
                </a:lnTo>
                <a:lnTo>
                  <a:pt x="314571" y="123397"/>
                </a:lnTo>
                <a:lnTo>
                  <a:pt x="314571" y="124497"/>
                </a:lnTo>
                <a:lnTo>
                  <a:pt x="310677" y="124497"/>
                </a:lnTo>
                <a:lnTo>
                  <a:pt x="310677" y="128069"/>
                </a:lnTo>
                <a:lnTo>
                  <a:pt x="318166" y="128069"/>
                </a:lnTo>
                <a:lnTo>
                  <a:pt x="318166" y="132467"/>
                </a:lnTo>
                <a:lnTo>
                  <a:pt x="323260" y="132467"/>
                </a:lnTo>
                <a:lnTo>
                  <a:pt x="327154" y="136040"/>
                </a:lnTo>
                <a:lnTo>
                  <a:pt x="334644" y="136040"/>
                </a:lnTo>
                <a:lnTo>
                  <a:pt x="334644" y="139612"/>
                </a:lnTo>
                <a:lnTo>
                  <a:pt x="337340" y="139612"/>
                </a:lnTo>
                <a:lnTo>
                  <a:pt x="337340" y="143185"/>
                </a:lnTo>
                <a:lnTo>
                  <a:pt x="340935" y="143185"/>
                </a:lnTo>
                <a:lnTo>
                  <a:pt x="340935" y="146483"/>
                </a:lnTo>
                <a:lnTo>
                  <a:pt x="348725" y="146483"/>
                </a:lnTo>
                <a:lnTo>
                  <a:pt x="348725" y="164072"/>
                </a:lnTo>
                <a:lnTo>
                  <a:pt x="353818" y="164072"/>
                </a:lnTo>
                <a:lnTo>
                  <a:pt x="353818" y="167370"/>
                </a:lnTo>
                <a:lnTo>
                  <a:pt x="357413" y="167370"/>
                </a:lnTo>
                <a:lnTo>
                  <a:pt x="361308" y="170943"/>
                </a:lnTo>
                <a:lnTo>
                  <a:pt x="365202" y="170943"/>
                </a:lnTo>
                <a:lnTo>
                  <a:pt x="365202" y="174515"/>
                </a:lnTo>
                <a:lnTo>
                  <a:pt x="367599" y="174515"/>
                </a:lnTo>
                <a:lnTo>
                  <a:pt x="371494" y="176714"/>
                </a:lnTo>
                <a:lnTo>
                  <a:pt x="371494" y="174515"/>
                </a:lnTo>
                <a:lnTo>
                  <a:pt x="375389" y="174515"/>
                </a:lnTo>
                <a:lnTo>
                  <a:pt x="375389" y="170943"/>
                </a:lnTo>
                <a:lnTo>
                  <a:pt x="391866" y="170943"/>
                </a:lnTo>
                <a:lnTo>
                  <a:pt x="391866" y="174515"/>
                </a:lnTo>
                <a:lnTo>
                  <a:pt x="393065" y="174515"/>
                </a:lnTo>
                <a:lnTo>
                  <a:pt x="393065" y="180287"/>
                </a:lnTo>
                <a:lnTo>
                  <a:pt x="391866" y="183860"/>
                </a:lnTo>
                <a:lnTo>
                  <a:pt x="391866" y="187158"/>
                </a:lnTo>
                <a:lnTo>
                  <a:pt x="393065" y="187158"/>
                </a:lnTo>
                <a:lnTo>
                  <a:pt x="393065" y="198975"/>
                </a:lnTo>
                <a:lnTo>
                  <a:pt x="382878" y="198975"/>
                </a:lnTo>
                <a:lnTo>
                  <a:pt x="387971" y="201174"/>
                </a:lnTo>
                <a:lnTo>
                  <a:pt x="382878" y="201174"/>
                </a:lnTo>
                <a:lnTo>
                  <a:pt x="382878" y="204747"/>
                </a:lnTo>
                <a:lnTo>
                  <a:pt x="378984" y="204747"/>
                </a:lnTo>
                <a:lnTo>
                  <a:pt x="378984" y="208319"/>
                </a:lnTo>
                <a:lnTo>
                  <a:pt x="375389" y="211617"/>
                </a:lnTo>
                <a:lnTo>
                  <a:pt x="371494" y="211617"/>
                </a:lnTo>
                <a:lnTo>
                  <a:pt x="371494" y="215190"/>
                </a:lnTo>
                <a:lnTo>
                  <a:pt x="367599" y="215190"/>
                </a:lnTo>
                <a:lnTo>
                  <a:pt x="367599" y="236077"/>
                </a:lnTo>
                <a:lnTo>
                  <a:pt x="365202" y="236077"/>
                </a:lnTo>
                <a:lnTo>
                  <a:pt x="365202" y="243223"/>
                </a:lnTo>
                <a:lnTo>
                  <a:pt x="361308" y="243223"/>
                </a:lnTo>
                <a:lnTo>
                  <a:pt x="361308" y="246520"/>
                </a:lnTo>
                <a:lnTo>
                  <a:pt x="353818" y="246520"/>
                </a:lnTo>
                <a:lnTo>
                  <a:pt x="353818" y="243223"/>
                </a:lnTo>
                <a:lnTo>
                  <a:pt x="348725" y="243223"/>
                </a:lnTo>
                <a:lnTo>
                  <a:pt x="348725" y="239650"/>
                </a:lnTo>
                <a:lnTo>
                  <a:pt x="344830" y="239650"/>
                </a:lnTo>
                <a:lnTo>
                  <a:pt x="344830" y="246520"/>
                </a:lnTo>
                <a:lnTo>
                  <a:pt x="337340" y="246520"/>
                </a:lnTo>
                <a:lnTo>
                  <a:pt x="334644" y="251193"/>
                </a:lnTo>
                <a:lnTo>
                  <a:pt x="334644" y="252292"/>
                </a:lnTo>
                <a:lnTo>
                  <a:pt x="331049" y="252292"/>
                </a:lnTo>
                <a:lnTo>
                  <a:pt x="331049" y="251193"/>
                </a:lnTo>
                <a:lnTo>
                  <a:pt x="327154" y="251193"/>
                </a:lnTo>
                <a:lnTo>
                  <a:pt x="327154" y="243223"/>
                </a:lnTo>
                <a:lnTo>
                  <a:pt x="323260" y="243223"/>
                </a:lnTo>
                <a:lnTo>
                  <a:pt x="327154" y="239650"/>
                </a:lnTo>
                <a:lnTo>
                  <a:pt x="323260" y="236077"/>
                </a:lnTo>
                <a:lnTo>
                  <a:pt x="327154" y="236077"/>
                </a:lnTo>
                <a:lnTo>
                  <a:pt x="327154" y="226733"/>
                </a:lnTo>
                <a:lnTo>
                  <a:pt x="334644" y="226733"/>
                </a:lnTo>
                <a:lnTo>
                  <a:pt x="334644" y="223435"/>
                </a:lnTo>
                <a:lnTo>
                  <a:pt x="340935" y="223435"/>
                </a:lnTo>
                <a:lnTo>
                  <a:pt x="340935" y="218763"/>
                </a:lnTo>
                <a:lnTo>
                  <a:pt x="344830" y="218763"/>
                </a:lnTo>
                <a:lnTo>
                  <a:pt x="344830" y="215190"/>
                </a:lnTo>
                <a:lnTo>
                  <a:pt x="337340" y="215190"/>
                </a:lnTo>
                <a:lnTo>
                  <a:pt x="337340" y="211617"/>
                </a:lnTo>
                <a:lnTo>
                  <a:pt x="337340" y="215190"/>
                </a:lnTo>
                <a:lnTo>
                  <a:pt x="334644" y="215190"/>
                </a:lnTo>
                <a:lnTo>
                  <a:pt x="334644" y="211617"/>
                </a:lnTo>
                <a:lnTo>
                  <a:pt x="327154" y="211617"/>
                </a:lnTo>
                <a:lnTo>
                  <a:pt x="327154" y="208319"/>
                </a:lnTo>
                <a:lnTo>
                  <a:pt x="323260" y="208319"/>
                </a:lnTo>
                <a:lnTo>
                  <a:pt x="323260" y="204747"/>
                </a:lnTo>
                <a:lnTo>
                  <a:pt x="307980" y="204747"/>
                </a:lnTo>
                <a:lnTo>
                  <a:pt x="307980" y="208319"/>
                </a:lnTo>
                <a:lnTo>
                  <a:pt x="296596" y="208319"/>
                </a:lnTo>
                <a:lnTo>
                  <a:pt x="296596" y="211617"/>
                </a:lnTo>
                <a:lnTo>
                  <a:pt x="296596" y="208319"/>
                </a:lnTo>
                <a:lnTo>
                  <a:pt x="293001" y="211617"/>
                </a:lnTo>
                <a:lnTo>
                  <a:pt x="293001" y="215190"/>
                </a:lnTo>
                <a:lnTo>
                  <a:pt x="284013" y="215190"/>
                </a:lnTo>
                <a:lnTo>
                  <a:pt x="284013" y="218763"/>
                </a:lnTo>
                <a:lnTo>
                  <a:pt x="278920" y="218763"/>
                </a:lnTo>
                <a:lnTo>
                  <a:pt x="278920" y="226733"/>
                </a:lnTo>
                <a:lnTo>
                  <a:pt x="273827" y="226733"/>
                </a:lnTo>
                <a:lnTo>
                  <a:pt x="273827" y="232779"/>
                </a:lnTo>
                <a:lnTo>
                  <a:pt x="278920" y="232779"/>
                </a:lnTo>
                <a:lnTo>
                  <a:pt x="273827" y="236077"/>
                </a:lnTo>
                <a:lnTo>
                  <a:pt x="273827" y="239650"/>
                </a:lnTo>
                <a:lnTo>
                  <a:pt x="269932" y="239650"/>
                </a:lnTo>
                <a:lnTo>
                  <a:pt x="273827" y="239650"/>
                </a:lnTo>
                <a:lnTo>
                  <a:pt x="273827" y="243223"/>
                </a:lnTo>
                <a:lnTo>
                  <a:pt x="269932" y="243223"/>
                </a:lnTo>
                <a:lnTo>
                  <a:pt x="269932" y="246520"/>
                </a:lnTo>
                <a:lnTo>
                  <a:pt x="273827" y="251193"/>
                </a:lnTo>
                <a:lnTo>
                  <a:pt x="273827" y="255865"/>
                </a:lnTo>
                <a:lnTo>
                  <a:pt x="269932" y="260537"/>
                </a:lnTo>
                <a:lnTo>
                  <a:pt x="269932" y="264109"/>
                </a:lnTo>
                <a:lnTo>
                  <a:pt x="273827" y="264109"/>
                </a:lnTo>
                <a:lnTo>
                  <a:pt x="273827" y="274553"/>
                </a:lnTo>
                <a:lnTo>
                  <a:pt x="278920" y="274553"/>
                </a:lnTo>
                <a:lnTo>
                  <a:pt x="273827" y="274553"/>
                </a:lnTo>
                <a:lnTo>
                  <a:pt x="273827" y="280324"/>
                </a:lnTo>
                <a:lnTo>
                  <a:pt x="262442" y="280324"/>
                </a:lnTo>
                <a:lnTo>
                  <a:pt x="262442" y="287195"/>
                </a:lnTo>
                <a:lnTo>
                  <a:pt x="258548" y="287195"/>
                </a:lnTo>
                <a:lnTo>
                  <a:pt x="258548" y="295440"/>
                </a:lnTo>
                <a:lnTo>
                  <a:pt x="253455" y="295440"/>
                </a:lnTo>
                <a:lnTo>
                  <a:pt x="253455" y="302585"/>
                </a:lnTo>
                <a:lnTo>
                  <a:pt x="252256" y="302585"/>
                </a:lnTo>
                <a:lnTo>
                  <a:pt x="252256" y="304784"/>
                </a:lnTo>
                <a:lnTo>
                  <a:pt x="248361" y="304784"/>
                </a:lnTo>
                <a:lnTo>
                  <a:pt x="248361" y="308357"/>
                </a:lnTo>
                <a:lnTo>
                  <a:pt x="235779" y="308357"/>
                </a:lnTo>
                <a:lnTo>
                  <a:pt x="235779" y="311655"/>
                </a:lnTo>
                <a:lnTo>
                  <a:pt x="214208" y="311655"/>
                </a:lnTo>
                <a:lnTo>
                  <a:pt x="214208" y="315228"/>
                </a:lnTo>
                <a:lnTo>
                  <a:pt x="209115" y="315228"/>
                </a:lnTo>
                <a:lnTo>
                  <a:pt x="209115" y="319900"/>
                </a:lnTo>
                <a:lnTo>
                  <a:pt x="205220" y="319900"/>
                </a:lnTo>
                <a:lnTo>
                  <a:pt x="205220" y="326770"/>
                </a:lnTo>
                <a:lnTo>
                  <a:pt x="201625" y="326770"/>
                </a:lnTo>
                <a:lnTo>
                  <a:pt x="201625" y="332817"/>
                </a:lnTo>
                <a:lnTo>
                  <a:pt x="205220" y="332817"/>
                </a:lnTo>
                <a:lnTo>
                  <a:pt x="201625" y="332817"/>
                </a:lnTo>
                <a:lnTo>
                  <a:pt x="201625" y="336115"/>
                </a:lnTo>
                <a:lnTo>
                  <a:pt x="198929" y="336115"/>
                </a:lnTo>
                <a:lnTo>
                  <a:pt x="198929" y="339687"/>
                </a:lnTo>
                <a:lnTo>
                  <a:pt x="195334" y="339687"/>
                </a:lnTo>
                <a:lnTo>
                  <a:pt x="195334" y="351230"/>
                </a:lnTo>
                <a:lnTo>
                  <a:pt x="191439" y="351230"/>
                </a:lnTo>
                <a:lnTo>
                  <a:pt x="191439" y="355902"/>
                </a:lnTo>
                <a:lnTo>
                  <a:pt x="195334" y="355902"/>
                </a:lnTo>
                <a:lnTo>
                  <a:pt x="195334" y="364147"/>
                </a:lnTo>
                <a:lnTo>
                  <a:pt x="191439" y="367720"/>
                </a:lnTo>
                <a:lnTo>
                  <a:pt x="187544" y="371018"/>
                </a:lnTo>
                <a:lnTo>
                  <a:pt x="183949" y="371018"/>
                </a:lnTo>
                <a:lnTo>
                  <a:pt x="183949" y="374590"/>
                </a:lnTo>
                <a:lnTo>
                  <a:pt x="178856" y="374590"/>
                </a:lnTo>
                <a:lnTo>
                  <a:pt x="178856" y="379263"/>
                </a:lnTo>
                <a:lnTo>
                  <a:pt x="174961" y="379263"/>
                </a:lnTo>
                <a:lnTo>
                  <a:pt x="174961" y="380362"/>
                </a:lnTo>
                <a:lnTo>
                  <a:pt x="171067" y="380362"/>
                </a:lnTo>
                <a:lnTo>
                  <a:pt x="171067" y="383935"/>
                </a:lnTo>
                <a:lnTo>
                  <a:pt x="168670" y="383935"/>
                </a:lnTo>
                <a:lnTo>
                  <a:pt x="168670" y="391905"/>
                </a:lnTo>
                <a:lnTo>
                  <a:pt x="160881" y="391905"/>
                </a:lnTo>
                <a:lnTo>
                  <a:pt x="160881" y="399050"/>
                </a:lnTo>
                <a:lnTo>
                  <a:pt x="157285" y="399050"/>
                </a:lnTo>
                <a:lnTo>
                  <a:pt x="157285" y="404822"/>
                </a:lnTo>
                <a:lnTo>
                  <a:pt x="153391" y="404822"/>
                </a:lnTo>
                <a:lnTo>
                  <a:pt x="153391" y="411692"/>
                </a:lnTo>
                <a:lnTo>
                  <a:pt x="149496" y="411692"/>
                </a:lnTo>
                <a:lnTo>
                  <a:pt x="149496" y="430381"/>
                </a:lnTo>
                <a:lnTo>
                  <a:pt x="139310" y="430381"/>
                </a:lnTo>
                <a:lnTo>
                  <a:pt x="139310" y="426808"/>
                </a:lnTo>
                <a:lnTo>
                  <a:pt x="134217" y="426808"/>
                </a:lnTo>
                <a:lnTo>
                  <a:pt x="130622" y="430403"/>
                </a:lnTo>
                <a:lnTo>
                  <a:pt x="122832" y="430403"/>
                </a:lnTo>
                <a:lnTo>
                  <a:pt x="122832" y="432854"/>
                </a:lnTo>
                <a:lnTo>
                  <a:pt x="119237" y="432854"/>
                </a:lnTo>
                <a:lnTo>
                  <a:pt x="119237" y="436152"/>
                </a:lnTo>
                <a:lnTo>
                  <a:pt x="119237" y="432854"/>
                </a:lnTo>
                <a:lnTo>
                  <a:pt x="116541" y="432854"/>
                </a:lnTo>
                <a:lnTo>
                  <a:pt x="116541" y="436152"/>
                </a:lnTo>
                <a:lnTo>
                  <a:pt x="100063" y="436152"/>
                </a:lnTo>
                <a:lnTo>
                  <a:pt x="100063" y="439725"/>
                </a:lnTo>
                <a:lnTo>
                  <a:pt x="103958" y="439725"/>
                </a:lnTo>
                <a:lnTo>
                  <a:pt x="103958" y="443298"/>
                </a:lnTo>
                <a:lnTo>
                  <a:pt x="100063" y="443298"/>
                </a:lnTo>
                <a:lnTo>
                  <a:pt x="100063" y="439725"/>
                </a:lnTo>
                <a:lnTo>
                  <a:pt x="100063" y="443298"/>
                </a:lnTo>
                <a:lnTo>
                  <a:pt x="96169" y="443298"/>
                </a:lnTo>
                <a:lnTo>
                  <a:pt x="96169" y="451268"/>
                </a:lnTo>
                <a:lnTo>
                  <a:pt x="92573" y="451268"/>
                </a:lnTo>
                <a:lnTo>
                  <a:pt x="92573" y="460612"/>
                </a:lnTo>
                <a:lnTo>
                  <a:pt x="88679" y="460612"/>
                </a:lnTo>
                <a:lnTo>
                  <a:pt x="88679" y="464185"/>
                </a:lnTo>
                <a:lnTo>
                  <a:pt x="86282" y="464185"/>
                </a:lnTo>
                <a:lnTo>
                  <a:pt x="86282" y="460612"/>
                </a:lnTo>
                <a:lnTo>
                  <a:pt x="78493" y="460612"/>
                </a:lnTo>
                <a:lnTo>
                  <a:pt x="78493" y="454840"/>
                </a:lnTo>
                <a:lnTo>
                  <a:pt x="74598" y="454840"/>
                </a:lnTo>
                <a:lnTo>
                  <a:pt x="74598" y="451268"/>
                </a:lnTo>
                <a:lnTo>
                  <a:pt x="69804" y="451268"/>
                </a:lnTo>
                <a:lnTo>
                  <a:pt x="65910" y="447970"/>
                </a:lnTo>
                <a:lnTo>
                  <a:pt x="62015" y="447970"/>
                </a:lnTo>
                <a:lnTo>
                  <a:pt x="62015" y="443298"/>
                </a:lnTo>
                <a:lnTo>
                  <a:pt x="55724" y="443298"/>
                </a:lnTo>
                <a:lnTo>
                  <a:pt x="55724" y="439725"/>
                </a:lnTo>
                <a:lnTo>
                  <a:pt x="48234" y="439725"/>
                </a:lnTo>
                <a:lnTo>
                  <a:pt x="48234" y="436152"/>
                </a:lnTo>
                <a:lnTo>
                  <a:pt x="44339" y="436152"/>
                </a:lnTo>
                <a:lnTo>
                  <a:pt x="39246" y="432854"/>
                </a:lnTo>
                <a:lnTo>
                  <a:pt x="35351" y="432854"/>
                </a:lnTo>
                <a:lnTo>
                  <a:pt x="34153" y="430381"/>
                </a:lnTo>
                <a:lnTo>
                  <a:pt x="29060" y="430381"/>
                </a:lnTo>
                <a:lnTo>
                  <a:pt x="29060" y="432854"/>
                </a:lnTo>
                <a:lnTo>
                  <a:pt x="25165" y="432854"/>
                </a:lnTo>
                <a:lnTo>
                  <a:pt x="25165" y="430381"/>
                </a:lnTo>
                <a:lnTo>
                  <a:pt x="29060" y="430381"/>
                </a:lnTo>
                <a:lnTo>
                  <a:pt x="25165" y="430381"/>
                </a:lnTo>
                <a:lnTo>
                  <a:pt x="25165" y="426808"/>
                </a:lnTo>
                <a:lnTo>
                  <a:pt x="29060" y="426808"/>
                </a:lnTo>
                <a:lnTo>
                  <a:pt x="29060" y="423510"/>
                </a:lnTo>
                <a:lnTo>
                  <a:pt x="34153" y="423510"/>
                </a:lnTo>
                <a:lnTo>
                  <a:pt x="34153" y="415265"/>
                </a:lnTo>
                <a:lnTo>
                  <a:pt x="35351" y="415265"/>
                </a:lnTo>
                <a:lnTo>
                  <a:pt x="35351" y="411692"/>
                </a:lnTo>
                <a:lnTo>
                  <a:pt x="34153" y="411692"/>
                </a:lnTo>
                <a:lnTo>
                  <a:pt x="35351" y="411692"/>
                </a:lnTo>
                <a:lnTo>
                  <a:pt x="34153" y="411692"/>
                </a:lnTo>
                <a:lnTo>
                  <a:pt x="34153" y="399050"/>
                </a:lnTo>
                <a:lnTo>
                  <a:pt x="29060" y="399050"/>
                </a:lnTo>
                <a:lnTo>
                  <a:pt x="29060" y="371018"/>
                </a:lnTo>
                <a:lnTo>
                  <a:pt x="25165" y="371018"/>
                </a:lnTo>
                <a:lnTo>
                  <a:pt x="25165" y="352604"/>
                </a:lnTo>
                <a:lnTo>
                  <a:pt x="21570" y="352604"/>
                </a:lnTo>
                <a:lnTo>
                  <a:pt x="21570" y="351230"/>
                </a:lnTo>
                <a:lnTo>
                  <a:pt x="13781" y="351230"/>
                </a:lnTo>
                <a:lnTo>
                  <a:pt x="13781" y="343260"/>
                </a:lnTo>
                <a:lnTo>
                  <a:pt x="10186" y="339665"/>
                </a:lnTo>
                <a:lnTo>
                  <a:pt x="5093" y="339665"/>
                </a:lnTo>
                <a:lnTo>
                  <a:pt x="5093" y="336115"/>
                </a:lnTo>
                <a:lnTo>
                  <a:pt x="3595" y="336115"/>
                </a:lnTo>
                <a:lnTo>
                  <a:pt x="3595" y="329244"/>
                </a:lnTo>
                <a:lnTo>
                  <a:pt x="0" y="329244"/>
                </a:lnTo>
                <a:lnTo>
                  <a:pt x="0" y="323472"/>
                </a:lnTo>
                <a:lnTo>
                  <a:pt x="3595" y="323472"/>
                </a:lnTo>
                <a:lnTo>
                  <a:pt x="3595" y="319900"/>
                </a:lnTo>
                <a:lnTo>
                  <a:pt x="13781" y="319900"/>
                </a:lnTo>
                <a:lnTo>
                  <a:pt x="13781" y="315228"/>
                </a:lnTo>
                <a:lnTo>
                  <a:pt x="17675" y="315228"/>
                </a:lnTo>
                <a:lnTo>
                  <a:pt x="17675" y="308357"/>
                </a:lnTo>
                <a:lnTo>
                  <a:pt x="21570" y="308357"/>
                </a:lnTo>
                <a:lnTo>
                  <a:pt x="21570" y="304784"/>
                </a:lnTo>
                <a:lnTo>
                  <a:pt x="25165" y="304784"/>
                </a:lnTo>
                <a:lnTo>
                  <a:pt x="25165" y="302585"/>
                </a:lnTo>
                <a:lnTo>
                  <a:pt x="29060" y="302585"/>
                </a:lnTo>
                <a:lnTo>
                  <a:pt x="29060" y="299013"/>
                </a:lnTo>
                <a:lnTo>
                  <a:pt x="34153" y="299013"/>
                </a:lnTo>
                <a:lnTo>
                  <a:pt x="34153" y="295440"/>
                </a:lnTo>
                <a:lnTo>
                  <a:pt x="35351" y="291867"/>
                </a:lnTo>
                <a:lnTo>
                  <a:pt x="39246" y="291867"/>
                </a:lnTo>
                <a:lnTo>
                  <a:pt x="44339" y="287195"/>
                </a:lnTo>
                <a:lnTo>
                  <a:pt x="44339" y="283897"/>
                </a:lnTo>
                <a:lnTo>
                  <a:pt x="48234" y="280324"/>
                </a:lnTo>
                <a:lnTo>
                  <a:pt x="48234" y="276752"/>
                </a:lnTo>
                <a:lnTo>
                  <a:pt x="44339" y="276752"/>
                </a:lnTo>
                <a:lnTo>
                  <a:pt x="44339" y="264109"/>
                </a:lnTo>
                <a:lnTo>
                  <a:pt x="39246" y="264109"/>
                </a:lnTo>
                <a:lnTo>
                  <a:pt x="39246" y="260537"/>
                </a:lnTo>
                <a:lnTo>
                  <a:pt x="35351" y="260537"/>
                </a:lnTo>
                <a:lnTo>
                  <a:pt x="35351" y="264109"/>
                </a:lnTo>
                <a:lnTo>
                  <a:pt x="34153" y="260537"/>
                </a:lnTo>
                <a:lnTo>
                  <a:pt x="25165" y="260537"/>
                </a:lnTo>
                <a:lnTo>
                  <a:pt x="25165" y="251193"/>
                </a:lnTo>
                <a:lnTo>
                  <a:pt x="21570" y="246520"/>
                </a:lnTo>
                <a:lnTo>
                  <a:pt x="21570" y="243223"/>
                </a:lnTo>
                <a:lnTo>
                  <a:pt x="17675" y="243223"/>
                </a:lnTo>
                <a:lnTo>
                  <a:pt x="17675" y="246520"/>
                </a:lnTo>
                <a:lnTo>
                  <a:pt x="13781" y="246520"/>
                </a:lnTo>
                <a:lnTo>
                  <a:pt x="13781" y="243223"/>
                </a:lnTo>
                <a:lnTo>
                  <a:pt x="10186" y="243223"/>
                </a:lnTo>
                <a:lnTo>
                  <a:pt x="10186" y="246520"/>
                </a:lnTo>
                <a:lnTo>
                  <a:pt x="5093" y="246520"/>
                </a:lnTo>
                <a:lnTo>
                  <a:pt x="5093" y="239650"/>
                </a:lnTo>
                <a:lnTo>
                  <a:pt x="13781" y="239650"/>
                </a:lnTo>
                <a:lnTo>
                  <a:pt x="13781" y="236077"/>
                </a:lnTo>
                <a:lnTo>
                  <a:pt x="17675" y="236077"/>
                </a:lnTo>
                <a:lnTo>
                  <a:pt x="17675" y="228107"/>
                </a:lnTo>
                <a:lnTo>
                  <a:pt x="13781" y="226733"/>
                </a:lnTo>
                <a:lnTo>
                  <a:pt x="13781" y="201174"/>
                </a:lnTo>
                <a:lnTo>
                  <a:pt x="17675" y="198975"/>
                </a:lnTo>
                <a:lnTo>
                  <a:pt x="17675" y="191830"/>
                </a:lnTo>
                <a:lnTo>
                  <a:pt x="21570" y="191830"/>
                </a:lnTo>
                <a:lnTo>
                  <a:pt x="21570" y="187158"/>
                </a:lnTo>
                <a:lnTo>
                  <a:pt x="29060" y="187158"/>
                </a:lnTo>
                <a:lnTo>
                  <a:pt x="34153" y="183860"/>
                </a:lnTo>
                <a:lnTo>
                  <a:pt x="35351" y="183860"/>
                </a:lnTo>
                <a:lnTo>
                  <a:pt x="35351" y="191830"/>
                </a:lnTo>
                <a:lnTo>
                  <a:pt x="44339" y="191830"/>
                </a:lnTo>
                <a:lnTo>
                  <a:pt x="44339" y="195402"/>
                </a:lnTo>
                <a:lnTo>
                  <a:pt x="48234" y="191830"/>
                </a:lnTo>
                <a:lnTo>
                  <a:pt x="51829" y="191830"/>
                </a:lnTo>
                <a:lnTo>
                  <a:pt x="51829" y="187158"/>
                </a:lnTo>
                <a:lnTo>
                  <a:pt x="55724" y="187158"/>
                </a:lnTo>
                <a:lnTo>
                  <a:pt x="55724" y="183860"/>
                </a:lnTo>
                <a:lnTo>
                  <a:pt x="51829" y="183860"/>
                </a:lnTo>
                <a:lnTo>
                  <a:pt x="51829" y="176714"/>
                </a:lnTo>
                <a:lnTo>
                  <a:pt x="55724" y="176714"/>
                </a:lnTo>
                <a:lnTo>
                  <a:pt x="55724" y="159400"/>
                </a:lnTo>
                <a:lnTo>
                  <a:pt x="59618" y="159400"/>
                </a:lnTo>
                <a:lnTo>
                  <a:pt x="59618" y="155827"/>
                </a:lnTo>
                <a:lnTo>
                  <a:pt x="62015" y="155827"/>
                </a:lnTo>
                <a:lnTo>
                  <a:pt x="62015" y="146483"/>
                </a:lnTo>
                <a:lnTo>
                  <a:pt x="65910" y="146483"/>
                </a:lnTo>
                <a:lnTo>
                  <a:pt x="65910" y="132467"/>
                </a:lnTo>
                <a:lnTo>
                  <a:pt x="69804" y="132467"/>
                </a:lnTo>
                <a:lnTo>
                  <a:pt x="65910" y="132467"/>
                </a:lnTo>
                <a:lnTo>
                  <a:pt x="65910" y="123397"/>
                </a:lnTo>
                <a:lnTo>
                  <a:pt x="78493" y="123397"/>
                </a:lnTo>
                <a:lnTo>
                  <a:pt x="78493" y="124497"/>
                </a:lnTo>
                <a:lnTo>
                  <a:pt x="96169" y="124497"/>
                </a:lnTo>
                <a:lnTo>
                  <a:pt x="96169" y="123397"/>
                </a:lnTo>
                <a:lnTo>
                  <a:pt x="119237" y="123397"/>
                </a:lnTo>
                <a:lnTo>
                  <a:pt x="119237" y="124497"/>
                </a:lnTo>
                <a:lnTo>
                  <a:pt x="122832" y="124497"/>
                </a:lnTo>
                <a:lnTo>
                  <a:pt x="122832" y="128069"/>
                </a:lnTo>
                <a:lnTo>
                  <a:pt x="126727" y="128069"/>
                </a:lnTo>
                <a:lnTo>
                  <a:pt x="126727" y="132467"/>
                </a:lnTo>
                <a:lnTo>
                  <a:pt x="134217" y="132467"/>
                </a:lnTo>
                <a:lnTo>
                  <a:pt x="134217" y="128069"/>
                </a:lnTo>
                <a:lnTo>
                  <a:pt x="139310" y="128069"/>
                </a:lnTo>
                <a:lnTo>
                  <a:pt x="139310" y="124497"/>
                </a:lnTo>
                <a:lnTo>
                  <a:pt x="139310" y="128069"/>
                </a:lnTo>
                <a:lnTo>
                  <a:pt x="143205" y="124497"/>
                </a:lnTo>
                <a:lnTo>
                  <a:pt x="143205" y="115153"/>
                </a:lnTo>
                <a:lnTo>
                  <a:pt x="139310" y="115153"/>
                </a:lnTo>
                <a:lnTo>
                  <a:pt x="139310" y="108282"/>
                </a:lnTo>
                <a:lnTo>
                  <a:pt x="143205" y="108282"/>
                </a:lnTo>
                <a:lnTo>
                  <a:pt x="143205" y="104709"/>
                </a:lnTo>
                <a:lnTo>
                  <a:pt x="139310" y="104709"/>
                </a:lnTo>
                <a:lnTo>
                  <a:pt x="139310" y="100037"/>
                </a:lnTo>
                <a:lnTo>
                  <a:pt x="143205" y="100037"/>
                </a:lnTo>
                <a:lnTo>
                  <a:pt x="143205" y="98938"/>
                </a:lnTo>
                <a:lnTo>
                  <a:pt x="139310" y="98938"/>
                </a:lnTo>
                <a:lnTo>
                  <a:pt x="139310" y="87120"/>
                </a:lnTo>
                <a:lnTo>
                  <a:pt x="134217" y="87120"/>
                </a:lnTo>
                <a:lnTo>
                  <a:pt x="139310" y="83822"/>
                </a:lnTo>
                <a:lnTo>
                  <a:pt x="134217" y="83822"/>
                </a:lnTo>
                <a:lnTo>
                  <a:pt x="149496" y="83822"/>
                </a:lnTo>
                <a:lnTo>
                  <a:pt x="149496" y="80249"/>
                </a:lnTo>
                <a:lnTo>
                  <a:pt x="153391" y="80249"/>
                </a:lnTo>
                <a:lnTo>
                  <a:pt x="153391" y="76677"/>
                </a:lnTo>
                <a:lnTo>
                  <a:pt x="164775" y="76677"/>
                </a:lnTo>
                <a:lnTo>
                  <a:pt x="164775" y="73379"/>
                </a:lnTo>
                <a:lnTo>
                  <a:pt x="168670" y="73379"/>
                </a:lnTo>
                <a:lnTo>
                  <a:pt x="168670" y="70905"/>
                </a:lnTo>
                <a:lnTo>
                  <a:pt x="171067" y="67332"/>
                </a:lnTo>
                <a:lnTo>
                  <a:pt x="171067" y="64034"/>
                </a:lnTo>
                <a:lnTo>
                  <a:pt x="168670" y="64034"/>
                </a:lnTo>
                <a:lnTo>
                  <a:pt x="168670" y="59362"/>
                </a:lnTo>
                <a:lnTo>
                  <a:pt x="171067" y="59362"/>
                </a:lnTo>
                <a:lnTo>
                  <a:pt x="171067" y="52217"/>
                </a:lnTo>
                <a:lnTo>
                  <a:pt x="168670" y="52217"/>
                </a:lnTo>
                <a:lnTo>
                  <a:pt x="168670" y="48919"/>
                </a:lnTo>
                <a:lnTo>
                  <a:pt x="164775" y="48919"/>
                </a:lnTo>
                <a:lnTo>
                  <a:pt x="168670" y="46445"/>
                </a:lnTo>
                <a:lnTo>
                  <a:pt x="168670" y="39575"/>
                </a:lnTo>
                <a:lnTo>
                  <a:pt x="164775" y="39575"/>
                </a:lnTo>
                <a:lnTo>
                  <a:pt x="164775" y="36002"/>
                </a:lnTo>
                <a:lnTo>
                  <a:pt x="160881" y="36002"/>
                </a:lnTo>
                <a:lnTo>
                  <a:pt x="160881" y="32429"/>
                </a:lnTo>
                <a:lnTo>
                  <a:pt x="168670" y="32429"/>
                </a:lnTo>
                <a:lnTo>
                  <a:pt x="168670" y="27757"/>
                </a:lnTo>
                <a:lnTo>
                  <a:pt x="164775" y="27757"/>
                </a:lnTo>
                <a:lnTo>
                  <a:pt x="168670" y="27757"/>
                </a:lnTo>
                <a:lnTo>
                  <a:pt x="168670" y="24459"/>
                </a:lnTo>
                <a:lnTo>
                  <a:pt x="171067" y="20886"/>
                </a:lnTo>
                <a:lnTo>
                  <a:pt x="187544" y="20886"/>
                </a:lnTo>
                <a:lnTo>
                  <a:pt x="187544" y="18688"/>
                </a:lnTo>
                <a:lnTo>
                  <a:pt x="183949" y="18688"/>
                </a:lnTo>
                <a:lnTo>
                  <a:pt x="183949" y="15115"/>
                </a:lnTo>
                <a:lnTo>
                  <a:pt x="178856" y="15115"/>
                </a:lnTo>
                <a:lnTo>
                  <a:pt x="183949" y="15115"/>
                </a:lnTo>
                <a:lnTo>
                  <a:pt x="183949" y="7970"/>
                </a:lnTo>
                <a:lnTo>
                  <a:pt x="178856" y="7970"/>
                </a:lnTo>
                <a:lnTo>
                  <a:pt x="178856" y="0"/>
                </a:lnTo>
                <a:lnTo>
                  <a:pt x="183949" y="0"/>
                </a:lnTo>
                <a:close/>
              </a:path>
            </a:pathLst>
          </a:custGeom>
          <a:solidFill>
            <a:srgbClr val="FFC000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68580" tIns="34290" rIns="68580" bIns="34290" numCol="1" spcCol="215900" anchor="t"/>
          <a:lstStyle/>
          <a:p>
            <a:pPr>
              <a:defRPr lang="es-PE"/>
            </a:pPr>
            <a:endParaRPr lang="es-PE" sz="1200">
              <a:solidFill>
                <a:srgbClr val="000000"/>
              </a:solidFill>
              <a:latin typeface="Century Gothic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10" name="Google Shape;1478;p24"/>
          <p:cNvSpPr>
            <a:extLst>
              <a:ext uri="smNativeData">
                <pr:smNativeData xmlns:pr="smNativeData" xmlns:p14="http://schemas.microsoft.com/office/powerpoint/2010/main" xmlns="" val="SMDATA_13_vnWXZBMAAAAlAAAACwAAAA0AAAAAbAAAADYAAABsAAAANgAAAAAAAAAAAAAAAAAAAAEAAABQAAAAAAAAAAAA4D8AAAAAAADgPwAAAAAAAOA/AAAAAAAA4D8AAAAAAADgPwAAAAAAAOA/AAAAAAAA4D8AAAAAAADgPwAAAAAAAOA/AAAAAAAA4D8CAAAAjAAAAAEAAAAAAAAA/8AA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mA9bAMAAAAEAAAAAAAAAAAAAAAAAAAAAAAAAAeAAAAaAAAAAAAAAAAAAAAAAAAAAAAAAAAAAAAECcAABAnAAAAAAAAAAAAAAAAAAAAAAAAAAAAAAAAAAAAAAAAAAAAABQAAAAAAAAAwMD/AAAAAABkAAAAMgAAAAAAAABkAAAAAAAAAH9/fwAKAAAAHwAAAFQAAAD/wAAA////AQAAAAAAAAAAAAAAAAAAAAAAAAAAAAAAAAAAAAAAAAAA/v7+AH9/fwDn5uYDzMzMAMDA/wB/f38AAAAAAAAAAAAAAAAAAAAAAAAAAAAhAAAAGAAAABQAAAArPQAAOSQAAJY/AAAUJwAAEAAAACYAAAAIAAAA//////////8="/>
              </a:ext>
            </a:extLst>
          </p:cNvSpPr>
          <p:nvPr/>
        </p:nvSpPr>
        <p:spPr>
          <a:xfrm>
            <a:off x="9943465" y="5888355"/>
            <a:ext cx="393065" cy="464185"/>
          </a:xfrm>
          <a:custGeom>
            <a:avLst/>
            <a:gdLst/>
            <a:ahLst/>
            <a:cxnLst/>
            <a:rect l="0" t="0" r="393065" b="464185"/>
            <a:pathLst>
              <a:path w="393065" h="464185">
                <a:moveTo>
                  <a:pt x="183949" y="0"/>
                </a:moveTo>
                <a:lnTo>
                  <a:pt x="183949" y="4672"/>
                </a:lnTo>
                <a:lnTo>
                  <a:pt x="187544" y="4672"/>
                </a:lnTo>
                <a:lnTo>
                  <a:pt x="187544" y="0"/>
                </a:lnTo>
                <a:lnTo>
                  <a:pt x="187544" y="4672"/>
                </a:lnTo>
                <a:lnTo>
                  <a:pt x="191439" y="7970"/>
                </a:lnTo>
                <a:lnTo>
                  <a:pt x="191439" y="11542"/>
                </a:lnTo>
                <a:lnTo>
                  <a:pt x="201625" y="11542"/>
                </a:lnTo>
                <a:lnTo>
                  <a:pt x="201625" y="15115"/>
                </a:lnTo>
                <a:lnTo>
                  <a:pt x="218103" y="15115"/>
                </a:lnTo>
                <a:lnTo>
                  <a:pt x="218103" y="11542"/>
                </a:lnTo>
                <a:lnTo>
                  <a:pt x="218103" y="15115"/>
                </a:lnTo>
                <a:lnTo>
                  <a:pt x="218103" y="11542"/>
                </a:lnTo>
                <a:lnTo>
                  <a:pt x="221997" y="11542"/>
                </a:lnTo>
                <a:lnTo>
                  <a:pt x="225592" y="7947"/>
                </a:lnTo>
                <a:lnTo>
                  <a:pt x="228289" y="7947"/>
                </a:lnTo>
                <a:lnTo>
                  <a:pt x="228289" y="4672"/>
                </a:lnTo>
                <a:lnTo>
                  <a:pt x="228289" y="7970"/>
                </a:lnTo>
                <a:lnTo>
                  <a:pt x="239673" y="7970"/>
                </a:lnTo>
                <a:lnTo>
                  <a:pt x="239673" y="4672"/>
                </a:lnTo>
                <a:lnTo>
                  <a:pt x="252256" y="4672"/>
                </a:lnTo>
                <a:lnTo>
                  <a:pt x="252256" y="7970"/>
                </a:lnTo>
                <a:lnTo>
                  <a:pt x="253455" y="7970"/>
                </a:lnTo>
                <a:lnTo>
                  <a:pt x="253455" y="11542"/>
                </a:lnTo>
                <a:lnTo>
                  <a:pt x="258548" y="11542"/>
                </a:lnTo>
                <a:lnTo>
                  <a:pt x="258548" y="15115"/>
                </a:lnTo>
                <a:lnTo>
                  <a:pt x="262442" y="15115"/>
                </a:lnTo>
                <a:lnTo>
                  <a:pt x="262442" y="18688"/>
                </a:lnTo>
                <a:lnTo>
                  <a:pt x="262442" y="15115"/>
                </a:lnTo>
                <a:lnTo>
                  <a:pt x="262442" y="18688"/>
                </a:lnTo>
                <a:lnTo>
                  <a:pt x="273827" y="18688"/>
                </a:lnTo>
                <a:lnTo>
                  <a:pt x="273827" y="20886"/>
                </a:lnTo>
                <a:lnTo>
                  <a:pt x="278920" y="20886"/>
                </a:lnTo>
                <a:lnTo>
                  <a:pt x="278920" y="18688"/>
                </a:lnTo>
                <a:lnTo>
                  <a:pt x="282815" y="18688"/>
                </a:lnTo>
                <a:lnTo>
                  <a:pt x="282815" y="20886"/>
                </a:lnTo>
                <a:lnTo>
                  <a:pt x="284013" y="24459"/>
                </a:lnTo>
                <a:lnTo>
                  <a:pt x="289106" y="27757"/>
                </a:lnTo>
                <a:lnTo>
                  <a:pt x="293001" y="32429"/>
                </a:lnTo>
                <a:lnTo>
                  <a:pt x="289106" y="36002"/>
                </a:lnTo>
                <a:lnTo>
                  <a:pt x="293001" y="36002"/>
                </a:lnTo>
                <a:lnTo>
                  <a:pt x="293001" y="39575"/>
                </a:lnTo>
                <a:lnTo>
                  <a:pt x="289106" y="39575"/>
                </a:lnTo>
                <a:lnTo>
                  <a:pt x="289106" y="42873"/>
                </a:lnTo>
                <a:lnTo>
                  <a:pt x="293001" y="42873"/>
                </a:lnTo>
                <a:lnTo>
                  <a:pt x="293001" y="48919"/>
                </a:lnTo>
                <a:lnTo>
                  <a:pt x="296596" y="48919"/>
                </a:lnTo>
                <a:lnTo>
                  <a:pt x="296596" y="52217"/>
                </a:lnTo>
                <a:lnTo>
                  <a:pt x="300491" y="52217"/>
                </a:lnTo>
                <a:lnTo>
                  <a:pt x="300491" y="64034"/>
                </a:lnTo>
                <a:lnTo>
                  <a:pt x="304385" y="64034"/>
                </a:lnTo>
                <a:lnTo>
                  <a:pt x="304385" y="59362"/>
                </a:lnTo>
                <a:lnTo>
                  <a:pt x="310677" y="59362"/>
                </a:lnTo>
                <a:lnTo>
                  <a:pt x="310677" y="70905"/>
                </a:lnTo>
                <a:lnTo>
                  <a:pt x="307980" y="70905"/>
                </a:lnTo>
                <a:lnTo>
                  <a:pt x="307980" y="73379"/>
                </a:lnTo>
                <a:lnTo>
                  <a:pt x="304385" y="73379"/>
                </a:lnTo>
                <a:lnTo>
                  <a:pt x="307980" y="73379"/>
                </a:lnTo>
                <a:lnTo>
                  <a:pt x="307980" y="80249"/>
                </a:lnTo>
                <a:lnTo>
                  <a:pt x="304385" y="80249"/>
                </a:lnTo>
                <a:lnTo>
                  <a:pt x="304385" y="83822"/>
                </a:lnTo>
                <a:lnTo>
                  <a:pt x="307980" y="83822"/>
                </a:lnTo>
                <a:lnTo>
                  <a:pt x="304385" y="83822"/>
                </a:lnTo>
                <a:lnTo>
                  <a:pt x="304385" y="87120"/>
                </a:lnTo>
                <a:lnTo>
                  <a:pt x="307980" y="87120"/>
                </a:lnTo>
                <a:lnTo>
                  <a:pt x="307980" y="91792"/>
                </a:lnTo>
                <a:lnTo>
                  <a:pt x="304385" y="95387"/>
                </a:lnTo>
                <a:lnTo>
                  <a:pt x="304385" y="100037"/>
                </a:lnTo>
                <a:lnTo>
                  <a:pt x="300491" y="100037"/>
                </a:lnTo>
                <a:lnTo>
                  <a:pt x="304385" y="100037"/>
                </a:lnTo>
                <a:lnTo>
                  <a:pt x="296596" y="100037"/>
                </a:lnTo>
                <a:lnTo>
                  <a:pt x="296596" y="108282"/>
                </a:lnTo>
                <a:lnTo>
                  <a:pt x="300491" y="108282"/>
                </a:lnTo>
                <a:lnTo>
                  <a:pt x="300491" y="111580"/>
                </a:lnTo>
                <a:lnTo>
                  <a:pt x="304385" y="111580"/>
                </a:lnTo>
                <a:lnTo>
                  <a:pt x="300491" y="111580"/>
                </a:lnTo>
                <a:lnTo>
                  <a:pt x="304385" y="115153"/>
                </a:lnTo>
                <a:lnTo>
                  <a:pt x="307980" y="115153"/>
                </a:lnTo>
                <a:lnTo>
                  <a:pt x="307980" y="111580"/>
                </a:lnTo>
                <a:lnTo>
                  <a:pt x="307980" y="115153"/>
                </a:lnTo>
                <a:lnTo>
                  <a:pt x="310677" y="115153"/>
                </a:lnTo>
                <a:lnTo>
                  <a:pt x="310677" y="123397"/>
                </a:lnTo>
                <a:lnTo>
                  <a:pt x="314571" y="123397"/>
                </a:lnTo>
                <a:lnTo>
                  <a:pt x="314571" y="124497"/>
                </a:lnTo>
                <a:lnTo>
                  <a:pt x="310677" y="124497"/>
                </a:lnTo>
                <a:lnTo>
                  <a:pt x="310677" y="128069"/>
                </a:lnTo>
                <a:lnTo>
                  <a:pt x="318166" y="128069"/>
                </a:lnTo>
                <a:lnTo>
                  <a:pt x="318166" y="132467"/>
                </a:lnTo>
                <a:lnTo>
                  <a:pt x="323260" y="132467"/>
                </a:lnTo>
                <a:lnTo>
                  <a:pt x="327154" y="136040"/>
                </a:lnTo>
                <a:lnTo>
                  <a:pt x="334644" y="136040"/>
                </a:lnTo>
                <a:lnTo>
                  <a:pt x="334644" y="139612"/>
                </a:lnTo>
                <a:lnTo>
                  <a:pt x="337340" y="139612"/>
                </a:lnTo>
                <a:lnTo>
                  <a:pt x="337340" y="143185"/>
                </a:lnTo>
                <a:lnTo>
                  <a:pt x="341235" y="143185"/>
                </a:lnTo>
                <a:lnTo>
                  <a:pt x="341235" y="146483"/>
                </a:lnTo>
                <a:lnTo>
                  <a:pt x="348725" y="146483"/>
                </a:lnTo>
                <a:lnTo>
                  <a:pt x="348725" y="164072"/>
                </a:lnTo>
                <a:lnTo>
                  <a:pt x="353818" y="164072"/>
                </a:lnTo>
                <a:lnTo>
                  <a:pt x="353818" y="167370"/>
                </a:lnTo>
                <a:lnTo>
                  <a:pt x="357713" y="167370"/>
                </a:lnTo>
                <a:lnTo>
                  <a:pt x="361308" y="170965"/>
                </a:lnTo>
                <a:lnTo>
                  <a:pt x="365202" y="170965"/>
                </a:lnTo>
                <a:lnTo>
                  <a:pt x="365202" y="174515"/>
                </a:lnTo>
                <a:lnTo>
                  <a:pt x="367599" y="174515"/>
                </a:lnTo>
                <a:lnTo>
                  <a:pt x="371494" y="176714"/>
                </a:lnTo>
                <a:lnTo>
                  <a:pt x="371494" y="174515"/>
                </a:lnTo>
                <a:lnTo>
                  <a:pt x="375389" y="174515"/>
                </a:lnTo>
                <a:lnTo>
                  <a:pt x="375389" y="170943"/>
                </a:lnTo>
                <a:lnTo>
                  <a:pt x="391866" y="170943"/>
                </a:lnTo>
                <a:lnTo>
                  <a:pt x="391866" y="174515"/>
                </a:lnTo>
                <a:lnTo>
                  <a:pt x="393065" y="174515"/>
                </a:lnTo>
                <a:lnTo>
                  <a:pt x="393065" y="180287"/>
                </a:lnTo>
                <a:lnTo>
                  <a:pt x="391866" y="183860"/>
                </a:lnTo>
                <a:lnTo>
                  <a:pt x="391866" y="187158"/>
                </a:lnTo>
                <a:lnTo>
                  <a:pt x="393065" y="187158"/>
                </a:lnTo>
                <a:lnTo>
                  <a:pt x="393065" y="198975"/>
                </a:lnTo>
                <a:lnTo>
                  <a:pt x="382878" y="198975"/>
                </a:lnTo>
                <a:lnTo>
                  <a:pt x="387971" y="201174"/>
                </a:lnTo>
                <a:lnTo>
                  <a:pt x="382878" y="201174"/>
                </a:lnTo>
                <a:lnTo>
                  <a:pt x="382878" y="204747"/>
                </a:lnTo>
                <a:lnTo>
                  <a:pt x="378984" y="204747"/>
                </a:lnTo>
                <a:lnTo>
                  <a:pt x="378984" y="208319"/>
                </a:lnTo>
                <a:lnTo>
                  <a:pt x="375389" y="211617"/>
                </a:lnTo>
                <a:lnTo>
                  <a:pt x="371494" y="211617"/>
                </a:lnTo>
                <a:lnTo>
                  <a:pt x="371494" y="215190"/>
                </a:lnTo>
                <a:lnTo>
                  <a:pt x="367599" y="215190"/>
                </a:lnTo>
                <a:lnTo>
                  <a:pt x="367599" y="236077"/>
                </a:lnTo>
                <a:lnTo>
                  <a:pt x="365202" y="236077"/>
                </a:lnTo>
                <a:lnTo>
                  <a:pt x="365202" y="243223"/>
                </a:lnTo>
                <a:lnTo>
                  <a:pt x="361308" y="243223"/>
                </a:lnTo>
                <a:lnTo>
                  <a:pt x="361308" y="246520"/>
                </a:lnTo>
                <a:lnTo>
                  <a:pt x="353818" y="246520"/>
                </a:lnTo>
                <a:lnTo>
                  <a:pt x="353818" y="243223"/>
                </a:lnTo>
                <a:lnTo>
                  <a:pt x="348725" y="243223"/>
                </a:lnTo>
                <a:lnTo>
                  <a:pt x="348725" y="239650"/>
                </a:lnTo>
                <a:lnTo>
                  <a:pt x="344830" y="239650"/>
                </a:lnTo>
                <a:lnTo>
                  <a:pt x="344830" y="246520"/>
                </a:lnTo>
                <a:lnTo>
                  <a:pt x="337340" y="246520"/>
                </a:lnTo>
                <a:lnTo>
                  <a:pt x="334644" y="251193"/>
                </a:lnTo>
                <a:lnTo>
                  <a:pt x="334644" y="252292"/>
                </a:lnTo>
                <a:lnTo>
                  <a:pt x="331049" y="252292"/>
                </a:lnTo>
                <a:lnTo>
                  <a:pt x="331049" y="251193"/>
                </a:lnTo>
                <a:lnTo>
                  <a:pt x="327154" y="251193"/>
                </a:lnTo>
                <a:lnTo>
                  <a:pt x="327154" y="243223"/>
                </a:lnTo>
                <a:lnTo>
                  <a:pt x="323260" y="243223"/>
                </a:lnTo>
                <a:lnTo>
                  <a:pt x="327154" y="239650"/>
                </a:lnTo>
                <a:lnTo>
                  <a:pt x="323260" y="236077"/>
                </a:lnTo>
                <a:lnTo>
                  <a:pt x="327154" y="236077"/>
                </a:lnTo>
                <a:lnTo>
                  <a:pt x="327154" y="226733"/>
                </a:lnTo>
                <a:lnTo>
                  <a:pt x="334644" y="226733"/>
                </a:lnTo>
                <a:lnTo>
                  <a:pt x="334644" y="223435"/>
                </a:lnTo>
                <a:lnTo>
                  <a:pt x="341235" y="223435"/>
                </a:lnTo>
                <a:lnTo>
                  <a:pt x="341235" y="218763"/>
                </a:lnTo>
                <a:lnTo>
                  <a:pt x="344830" y="218763"/>
                </a:lnTo>
                <a:lnTo>
                  <a:pt x="344830" y="215190"/>
                </a:lnTo>
                <a:lnTo>
                  <a:pt x="337340" y="215190"/>
                </a:lnTo>
                <a:lnTo>
                  <a:pt x="337340" y="211617"/>
                </a:lnTo>
                <a:lnTo>
                  <a:pt x="337340" y="215190"/>
                </a:lnTo>
                <a:lnTo>
                  <a:pt x="334644" y="215190"/>
                </a:lnTo>
                <a:lnTo>
                  <a:pt x="334644" y="211617"/>
                </a:lnTo>
                <a:lnTo>
                  <a:pt x="327154" y="211617"/>
                </a:lnTo>
                <a:lnTo>
                  <a:pt x="327154" y="208319"/>
                </a:lnTo>
                <a:lnTo>
                  <a:pt x="323260" y="208319"/>
                </a:lnTo>
                <a:lnTo>
                  <a:pt x="323260" y="204747"/>
                </a:lnTo>
                <a:lnTo>
                  <a:pt x="307980" y="204747"/>
                </a:lnTo>
                <a:lnTo>
                  <a:pt x="307980" y="208319"/>
                </a:lnTo>
                <a:lnTo>
                  <a:pt x="296596" y="208319"/>
                </a:lnTo>
                <a:lnTo>
                  <a:pt x="296596" y="211617"/>
                </a:lnTo>
                <a:lnTo>
                  <a:pt x="296596" y="208319"/>
                </a:lnTo>
                <a:lnTo>
                  <a:pt x="293001" y="211617"/>
                </a:lnTo>
                <a:lnTo>
                  <a:pt x="293001" y="215190"/>
                </a:lnTo>
                <a:lnTo>
                  <a:pt x="284013" y="215190"/>
                </a:lnTo>
                <a:lnTo>
                  <a:pt x="284013" y="218763"/>
                </a:lnTo>
                <a:lnTo>
                  <a:pt x="278920" y="218763"/>
                </a:lnTo>
                <a:lnTo>
                  <a:pt x="278920" y="226733"/>
                </a:lnTo>
                <a:lnTo>
                  <a:pt x="273827" y="226733"/>
                </a:lnTo>
                <a:lnTo>
                  <a:pt x="273827" y="232779"/>
                </a:lnTo>
                <a:lnTo>
                  <a:pt x="278920" y="232779"/>
                </a:lnTo>
                <a:lnTo>
                  <a:pt x="273827" y="236077"/>
                </a:lnTo>
                <a:lnTo>
                  <a:pt x="273827" y="239650"/>
                </a:lnTo>
                <a:lnTo>
                  <a:pt x="269932" y="239650"/>
                </a:lnTo>
                <a:lnTo>
                  <a:pt x="273827" y="239650"/>
                </a:lnTo>
                <a:lnTo>
                  <a:pt x="273827" y="243223"/>
                </a:lnTo>
                <a:lnTo>
                  <a:pt x="269932" y="243223"/>
                </a:lnTo>
                <a:lnTo>
                  <a:pt x="269932" y="246520"/>
                </a:lnTo>
                <a:lnTo>
                  <a:pt x="273827" y="251193"/>
                </a:lnTo>
                <a:lnTo>
                  <a:pt x="273827" y="255865"/>
                </a:lnTo>
                <a:lnTo>
                  <a:pt x="269932" y="260537"/>
                </a:lnTo>
                <a:lnTo>
                  <a:pt x="269932" y="264109"/>
                </a:lnTo>
                <a:lnTo>
                  <a:pt x="273827" y="264109"/>
                </a:lnTo>
                <a:lnTo>
                  <a:pt x="273827" y="274553"/>
                </a:lnTo>
                <a:lnTo>
                  <a:pt x="278920" y="274553"/>
                </a:lnTo>
                <a:lnTo>
                  <a:pt x="273827" y="274553"/>
                </a:lnTo>
                <a:lnTo>
                  <a:pt x="273827" y="280324"/>
                </a:lnTo>
                <a:lnTo>
                  <a:pt x="262442" y="280324"/>
                </a:lnTo>
                <a:lnTo>
                  <a:pt x="262442" y="287195"/>
                </a:lnTo>
                <a:lnTo>
                  <a:pt x="258548" y="287195"/>
                </a:lnTo>
                <a:lnTo>
                  <a:pt x="258548" y="295440"/>
                </a:lnTo>
                <a:lnTo>
                  <a:pt x="253455" y="295440"/>
                </a:lnTo>
                <a:lnTo>
                  <a:pt x="253455" y="302585"/>
                </a:lnTo>
                <a:lnTo>
                  <a:pt x="252256" y="302585"/>
                </a:lnTo>
                <a:lnTo>
                  <a:pt x="252256" y="304784"/>
                </a:lnTo>
                <a:lnTo>
                  <a:pt x="248361" y="304784"/>
                </a:lnTo>
                <a:lnTo>
                  <a:pt x="248361" y="308357"/>
                </a:lnTo>
                <a:lnTo>
                  <a:pt x="235779" y="308357"/>
                </a:lnTo>
                <a:lnTo>
                  <a:pt x="235779" y="311655"/>
                </a:lnTo>
                <a:lnTo>
                  <a:pt x="214208" y="311655"/>
                </a:lnTo>
                <a:lnTo>
                  <a:pt x="214208" y="315228"/>
                </a:lnTo>
                <a:lnTo>
                  <a:pt x="209115" y="315228"/>
                </a:lnTo>
                <a:lnTo>
                  <a:pt x="209115" y="319900"/>
                </a:lnTo>
                <a:lnTo>
                  <a:pt x="205520" y="319900"/>
                </a:lnTo>
                <a:lnTo>
                  <a:pt x="205520" y="326770"/>
                </a:lnTo>
                <a:lnTo>
                  <a:pt x="201625" y="326770"/>
                </a:lnTo>
                <a:lnTo>
                  <a:pt x="201625" y="332817"/>
                </a:lnTo>
                <a:lnTo>
                  <a:pt x="205520" y="332817"/>
                </a:lnTo>
                <a:lnTo>
                  <a:pt x="201625" y="332817"/>
                </a:lnTo>
                <a:lnTo>
                  <a:pt x="201625" y="336115"/>
                </a:lnTo>
                <a:lnTo>
                  <a:pt x="198929" y="336115"/>
                </a:lnTo>
                <a:lnTo>
                  <a:pt x="198929" y="339687"/>
                </a:lnTo>
                <a:lnTo>
                  <a:pt x="195334" y="339687"/>
                </a:lnTo>
                <a:lnTo>
                  <a:pt x="195334" y="351230"/>
                </a:lnTo>
                <a:lnTo>
                  <a:pt x="191439" y="351230"/>
                </a:lnTo>
                <a:lnTo>
                  <a:pt x="191439" y="355902"/>
                </a:lnTo>
                <a:lnTo>
                  <a:pt x="195334" y="355902"/>
                </a:lnTo>
                <a:lnTo>
                  <a:pt x="195334" y="364147"/>
                </a:lnTo>
                <a:lnTo>
                  <a:pt x="191439" y="367720"/>
                </a:lnTo>
                <a:lnTo>
                  <a:pt x="187544" y="371018"/>
                </a:lnTo>
                <a:lnTo>
                  <a:pt x="183949" y="371018"/>
                </a:lnTo>
                <a:lnTo>
                  <a:pt x="183949" y="374590"/>
                </a:lnTo>
                <a:lnTo>
                  <a:pt x="178856" y="374590"/>
                </a:lnTo>
                <a:lnTo>
                  <a:pt x="178856" y="379263"/>
                </a:lnTo>
                <a:lnTo>
                  <a:pt x="174961" y="379263"/>
                </a:lnTo>
                <a:lnTo>
                  <a:pt x="174961" y="380362"/>
                </a:lnTo>
                <a:lnTo>
                  <a:pt x="171067" y="380362"/>
                </a:lnTo>
                <a:lnTo>
                  <a:pt x="171067" y="383935"/>
                </a:lnTo>
                <a:lnTo>
                  <a:pt x="168670" y="383935"/>
                </a:lnTo>
                <a:lnTo>
                  <a:pt x="168670" y="391905"/>
                </a:lnTo>
                <a:lnTo>
                  <a:pt x="160881" y="391905"/>
                </a:lnTo>
                <a:lnTo>
                  <a:pt x="160881" y="399050"/>
                </a:lnTo>
                <a:lnTo>
                  <a:pt x="157285" y="399050"/>
                </a:lnTo>
                <a:lnTo>
                  <a:pt x="157285" y="404822"/>
                </a:lnTo>
                <a:lnTo>
                  <a:pt x="153391" y="404822"/>
                </a:lnTo>
                <a:lnTo>
                  <a:pt x="153391" y="411692"/>
                </a:lnTo>
                <a:lnTo>
                  <a:pt x="149496" y="411692"/>
                </a:lnTo>
                <a:lnTo>
                  <a:pt x="149496" y="430381"/>
                </a:lnTo>
                <a:lnTo>
                  <a:pt x="139310" y="430381"/>
                </a:lnTo>
                <a:lnTo>
                  <a:pt x="139310" y="426808"/>
                </a:lnTo>
                <a:lnTo>
                  <a:pt x="134217" y="426808"/>
                </a:lnTo>
                <a:lnTo>
                  <a:pt x="130622" y="430403"/>
                </a:lnTo>
                <a:lnTo>
                  <a:pt x="122832" y="430403"/>
                </a:lnTo>
                <a:lnTo>
                  <a:pt x="122832" y="432854"/>
                </a:lnTo>
                <a:lnTo>
                  <a:pt x="119237" y="432854"/>
                </a:lnTo>
                <a:lnTo>
                  <a:pt x="119237" y="436152"/>
                </a:lnTo>
                <a:lnTo>
                  <a:pt x="119237" y="432854"/>
                </a:lnTo>
                <a:lnTo>
                  <a:pt x="116541" y="432854"/>
                </a:lnTo>
                <a:lnTo>
                  <a:pt x="116541" y="436152"/>
                </a:lnTo>
                <a:lnTo>
                  <a:pt x="100063" y="436152"/>
                </a:lnTo>
                <a:lnTo>
                  <a:pt x="100063" y="439725"/>
                </a:lnTo>
                <a:lnTo>
                  <a:pt x="103958" y="439725"/>
                </a:lnTo>
                <a:lnTo>
                  <a:pt x="103958" y="443298"/>
                </a:lnTo>
                <a:lnTo>
                  <a:pt x="100063" y="443298"/>
                </a:lnTo>
                <a:lnTo>
                  <a:pt x="100063" y="439725"/>
                </a:lnTo>
                <a:lnTo>
                  <a:pt x="100063" y="443298"/>
                </a:lnTo>
                <a:lnTo>
                  <a:pt x="96169" y="443298"/>
                </a:lnTo>
                <a:lnTo>
                  <a:pt x="96169" y="451268"/>
                </a:lnTo>
                <a:lnTo>
                  <a:pt x="92573" y="451268"/>
                </a:lnTo>
                <a:lnTo>
                  <a:pt x="92573" y="460612"/>
                </a:lnTo>
                <a:lnTo>
                  <a:pt x="88679" y="460612"/>
                </a:lnTo>
                <a:lnTo>
                  <a:pt x="88679" y="464185"/>
                </a:lnTo>
                <a:lnTo>
                  <a:pt x="86282" y="464185"/>
                </a:lnTo>
                <a:lnTo>
                  <a:pt x="86282" y="460612"/>
                </a:lnTo>
                <a:lnTo>
                  <a:pt x="78493" y="460612"/>
                </a:lnTo>
                <a:lnTo>
                  <a:pt x="78493" y="454840"/>
                </a:lnTo>
                <a:lnTo>
                  <a:pt x="74598" y="454840"/>
                </a:lnTo>
                <a:lnTo>
                  <a:pt x="74598" y="451268"/>
                </a:lnTo>
                <a:lnTo>
                  <a:pt x="69804" y="451268"/>
                </a:lnTo>
                <a:lnTo>
                  <a:pt x="65910" y="447970"/>
                </a:lnTo>
                <a:lnTo>
                  <a:pt x="62015" y="447970"/>
                </a:lnTo>
                <a:lnTo>
                  <a:pt x="62015" y="443298"/>
                </a:lnTo>
                <a:lnTo>
                  <a:pt x="55724" y="443298"/>
                </a:lnTo>
                <a:lnTo>
                  <a:pt x="55724" y="439725"/>
                </a:lnTo>
                <a:lnTo>
                  <a:pt x="48234" y="439725"/>
                </a:lnTo>
                <a:lnTo>
                  <a:pt x="48234" y="436152"/>
                </a:lnTo>
                <a:lnTo>
                  <a:pt x="44339" y="436152"/>
                </a:lnTo>
                <a:lnTo>
                  <a:pt x="39246" y="432854"/>
                </a:lnTo>
                <a:lnTo>
                  <a:pt x="35351" y="432854"/>
                </a:lnTo>
                <a:lnTo>
                  <a:pt x="34153" y="430381"/>
                </a:lnTo>
                <a:lnTo>
                  <a:pt x="29060" y="430381"/>
                </a:lnTo>
                <a:lnTo>
                  <a:pt x="29060" y="432854"/>
                </a:lnTo>
                <a:lnTo>
                  <a:pt x="25165" y="432854"/>
                </a:lnTo>
                <a:lnTo>
                  <a:pt x="25165" y="430381"/>
                </a:lnTo>
                <a:lnTo>
                  <a:pt x="29060" y="430381"/>
                </a:lnTo>
                <a:lnTo>
                  <a:pt x="25165" y="430381"/>
                </a:lnTo>
                <a:lnTo>
                  <a:pt x="25165" y="426808"/>
                </a:lnTo>
                <a:lnTo>
                  <a:pt x="29060" y="426808"/>
                </a:lnTo>
                <a:lnTo>
                  <a:pt x="29060" y="423510"/>
                </a:lnTo>
                <a:lnTo>
                  <a:pt x="34153" y="423510"/>
                </a:lnTo>
                <a:lnTo>
                  <a:pt x="34153" y="415265"/>
                </a:lnTo>
                <a:lnTo>
                  <a:pt x="35351" y="415265"/>
                </a:lnTo>
                <a:lnTo>
                  <a:pt x="35351" y="411692"/>
                </a:lnTo>
                <a:lnTo>
                  <a:pt x="34153" y="411692"/>
                </a:lnTo>
                <a:lnTo>
                  <a:pt x="35351" y="411692"/>
                </a:lnTo>
                <a:lnTo>
                  <a:pt x="34153" y="411692"/>
                </a:lnTo>
                <a:lnTo>
                  <a:pt x="34153" y="399050"/>
                </a:lnTo>
                <a:lnTo>
                  <a:pt x="29060" y="399050"/>
                </a:lnTo>
                <a:lnTo>
                  <a:pt x="29060" y="371018"/>
                </a:lnTo>
                <a:lnTo>
                  <a:pt x="25165" y="371018"/>
                </a:lnTo>
                <a:lnTo>
                  <a:pt x="25165" y="352604"/>
                </a:lnTo>
                <a:lnTo>
                  <a:pt x="21570" y="352604"/>
                </a:lnTo>
                <a:lnTo>
                  <a:pt x="21570" y="351230"/>
                </a:lnTo>
                <a:lnTo>
                  <a:pt x="13781" y="351230"/>
                </a:lnTo>
                <a:lnTo>
                  <a:pt x="13781" y="343260"/>
                </a:lnTo>
                <a:lnTo>
                  <a:pt x="10186" y="339665"/>
                </a:lnTo>
                <a:lnTo>
                  <a:pt x="5093" y="339665"/>
                </a:lnTo>
                <a:lnTo>
                  <a:pt x="5093" y="336115"/>
                </a:lnTo>
                <a:lnTo>
                  <a:pt x="3595" y="336115"/>
                </a:lnTo>
                <a:lnTo>
                  <a:pt x="3595" y="329244"/>
                </a:lnTo>
                <a:lnTo>
                  <a:pt x="0" y="329244"/>
                </a:lnTo>
                <a:lnTo>
                  <a:pt x="0" y="323472"/>
                </a:lnTo>
                <a:lnTo>
                  <a:pt x="3595" y="323472"/>
                </a:lnTo>
                <a:lnTo>
                  <a:pt x="3595" y="319900"/>
                </a:lnTo>
                <a:lnTo>
                  <a:pt x="13781" y="319900"/>
                </a:lnTo>
                <a:lnTo>
                  <a:pt x="13781" y="315228"/>
                </a:lnTo>
                <a:lnTo>
                  <a:pt x="17675" y="315228"/>
                </a:lnTo>
                <a:lnTo>
                  <a:pt x="17675" y="308357"/>
                </a:lnTo>
                <a:lnTo>
                  <a:pt x="21570" y="308357"/>
                </a:lnTo>
                <a:lnTo>
                  <a:pt x="21570" y="304784"/>
                </a:lnTo>
                <a:lnTo>
                  <a:pt x="25165" y="304784"/>
                </a:lnTo>
                <a:lnTo>
                  <a:pt x="25165" y="302585"/>
                </a:lnTo>
                <a:lnTo>
                  <a:pt x="29060" y="302585"/>
                </a:lnTo>
                <a:lnTo>
                  <a:pt x="29060" y="299013"/>
                </a:lnTo>
                <a:lnTo>
                  <a:pt x="34153" y="299013"/>
                </a:lnTo>
                <a:lnTo>
                  <a:pt x="34153" y="295440"/>
                </a:lnTo>
                <a:lnTo>
                  <a:pt x="35351" y="291867"/>
                </a:lnTo>
                <a:lnTo>
                  <a:pt x="39246" y="291867"/>
                </a:lnTo>
                <a:lnTo>
                  <a:pt x="44339" y="287195"/>
                </a:lnTo>
                <a:lnTo>
                  <a:pt x="44339" y="283897"/>
                </a:lnTo>
                <a:lnTo>
                  <a:pt x="48234" y="280324"/>
                </a:lnTo>
                <a:lnTo>
                  <a:pt x="48234" y="276752"/>
                </a:lnTo>
                <a:lnTo>
                  <a:pt x="44339" y="276752"/>
                </a:lnTo>
                <a:lnTo>
                  <a:pt x="44339" y="264109"/>
                </a:lnTo>
                <a:lnTo>
                  <a:pt x="39246" y="264109"/>
                </a:lnTo>
                <a:lnTo>
                  <a:pt x="39246" y="260537"/>
                </a:lnTo>
                <a:lnTo>
                  <a:pt x="35351" y="260537"/>
                </a:lnTo>
                <a:lnTo>
                  <a:pt x="35351" y="264109"/>
                </a:lnTo>
                <a:lnTo>
                  <a:pt x="34153" y="260537"/>
                </a:lnTo>
                <a:lnTo>
                  <a:pt x="25165" y="260537"/>
                </a:lnTo>
                <a:lnTo>
                  <a:pt x="25165" y="251193"/>
                </a:lnTo>
                <a:lnTo>
                  <a:pt x="21570" y="246520"/>
                </a:lnTo>
                <a:lnTo>
                  <a:pt x="21570" y="243223"/>
                </a:lnTo>
                <a:lnTo>
                  <a:pt x="17675" y="243223"/>
                </a:lnTo>
                <a:lnTo>
                  <a:pt x="17675" y="246520"/>
                </a:lnTo>
                <a:lnTo>
                  <a:pt x="13781" y="246520"/>
                </a:lnTo>
                <a:lnTo>
                  <a:pt x="13781" y="243223"/>
                </a:lnTo>
                <a:lnTo>
                  <a:pt x="10186" y="243223"/>
                </a:lnTo>
                <a:lnTo>
                  <a:pt x="10186" y="246520"/>
                </a:lnTo>
                <a:lnTo>
                  <a:pt x="5093" y="246520"/>
                </a:lnTo>
                <a:lnTo>
                  <a:pt x="5093" y="239650"/>
                </a:lnTo>
                <a:lnTo>
                  <a:pt x="13781" y="239650"/>
                </a:lnTo>
                <a:lnTo>
                  <a:pt x="13781" y="236077"/>
                </a:lnTo>
                <a:lnTo>
                  <a:pt x="17675" y="236077"/>
                </a:lnTo>
                <a:lnTo>
                  <a:pt x="17675" y="228107"/>
                </a:lnTo>
                <a:lnTo>
                  <a:pt x="13781" y="226733"/>
                </a:lnTo>
                <a:lnTo>
                  <a:pt x="13781" y="201174"/>
                </a:lnTo>
                <a:lnTo>
                  <a:pt x="17675" y="198975"/>
                </a:lnTo>
                <a:lnTo>
                  <a:pt x="17675" y="191830"/>
                </a:lnTo>
                <a:lnTo>
                  <a:pt x="21570" y="191830"/>
                </a:lnTo>
                <a:lnTo>
                  <a:pt x="21570" y="187158"/>
                </a:lnTo>
                <a:lnTo>
                  <a:pt x="29060" y="187158"/>
                </a:lnTo>
                <a:lnTo>
                  <a:pt x="34153" y="183860"/>
                </a:lnTo>
                <a:lnTo>
                  <a:pt x="35351" y="183860"/>
                </a:lnTo>
                <a:lnTo>
                  <a:pt x="35351" y="191830"/>
                </a:lnTo>
                <a:lnTo>
                  <a:pt x="44339" y="191830"/>
                </a:lnTo>
                <a:lnTo>
                  <a:pt x="44339" y="195402"/>
                </a:lnTo>
                <a:lnTo>
                  <a:pt x="48234" y="191830"/>
                </a:lnTo>
                <a:lnTo>
                  <a:pt x="51829" y="191830"/>
                </a:lnTo>
                <a:lnTo>
                  <a:pt x="51829" y="187158"/>
                </a:lnTo>
                <a:lnTo>
                  <a:pt x="55724" y="187158"/>
                </a:lnTo>
                <a:lnTo>
                  <a:pt x="55724" y="183860"/>
                </a:lnTo>
                <a:lnTo>
                  <a:pt x="51829" y="183860"/>
                </a:lnTo>
                <a:lnTo>
                  <a:pt x="51829" y="176714"/>
                </a:lnTo>
                <a:lnTo>
                  <a:pt x="55724" y="176714"/>
                </a:lnTo>
                <a:lnTo>
                  <a:pt x="55724" y="159400"/>
                </a:lnTo>
                <a:lnTo>
                  <a:pt x="59618" y="159400"/>
                </a:lnTo>
                <a:lnTo>
                  <a:pt x="59618" y="155827"/>
                </a:lnTo>
                <a:lnTo>
                  <a:pt x="62015" y="155827"/>
                </a:lnTo>
                <a:lnTo>
                  <a:pt x="62015" y="146483"/>
                </a:lnTo>
                <a:lnTo>
                  <a:pt x="65910" y="146483"/>
                </a:lnTo>
                <a:lnTo>
                  <a:pt x="65910" y="132467"/>
                </a:lnTo>
                <a:lnTo>
                  <a:pt x="69804" y="132467"/>
                </a:lnTo>
                <a:lnTo>
                  <a:pt x="65910" y="132467"/>
                </a:lnTo>
                <a:lnTo>
                  <a:pt x="65910" y="123397"/>
                </a:lnTo>
                <a:lnTo>
                  <a:pt x="78493" y="123397"/>
                </a:lnTo>
                <a:lnTo>
                  <a:pt x="78493" y="124497"/>
                </a:lnTo>
                <a:lnTo>
                  <a:pt x="96169" y="124497"/>
                </a:lnTo>
                <a:lnTo>
                  <a:pt x="96169" y="123397"/>
                </a:lnTo>
                <a:lnTo>
                  <a:pt x="119237" y="123397"/>
                </a:lnTo>
                <a:lnTo>
                  <a:pt x="119237" y="124497"/>
                </a:lnTo>
                <a:lnTo>
                  <a:pt x="122832" y="124497"/>
                </a:lnTo>
                <a:lnTo>
                  <a:pt x="122832" y="128069"/>
                </a:lnTo>
                <a:lnTo>
                  <a:pt x="126727" y="128069"/>
                </a:lnTo>
                <a:lnTo>
                  <a:pt x="126727" y="132467"/>
                </a:lnTo>
                <a:lnTo>
                  <a:pt x="134217" y="132467"/>
                </a:lnTo>
                <a:lnTo>
                  <a:pt x="134217" y="128069"/>
                </a:lnTo>
                <a:lnTo>
                  <a:pt x="139310" y="128069"/>
                </a:lnTo>
                <a:lnTo>
                  <a:pt x="139310" y="124497"/>
                </a:lnTo>
                <a:lnTo>
                  <a:pt x="139310" y="128069"/>
                </a:lnTo>
                <a:lnTo>
                  <a:pt x="143205" y="124497"/>
                </a:lnTo>
                <a:lnTo>
                  <a:pt x="143205" y="115153"/>
                </a:lnTo>
                <a:lnTo>
                  <a:pt x="139310" y="115153"/>
                </a:lnTo>
                <a:lnTo>
                  <a:pt x="139310" y="108282"/>
                </a:lnTo>
                <a:lnTo>
                  <a:pt x="143205" y="108282"/>
                </a:lnTo>
                <a:lnTo>
                  <a:pt x="143205" y="104709"/>
                </a:lnTo>
                <a:lnTo>
                  <a:pt x="139310" y="104709"/>
                </a:lnTo>
                <a:lnTo>
                  <a:pt x="139310" y="100037"/>
                </a:lnTo>
                <a:lnTo>
                  <a:pt x="143205" y="100037"/>
                </a:lnTo>
                <a:lnTo>
                  <a:pt x="143205" y="98938"/>
                </a:lnTo>
                <a:lnTo>
                  <a:pt x="139310" y="98938"/>
                </a:lnTo>
                <a:lnTo>
                  <a:pt x="139310" y="87120"/>
                </a:lnTo>
                <a:lnTo>
                  <a:pt x="134217" y="87120"/>
                </a:lnTo>
                <a:lnTo>
                  <a:pt x="139310" y="83822"/>
                </a:lnTo>
                <a:lnTo>
                  <a:pt x="134217" y="83822"/>
                </a:lnTo>
                <a:lnTo>
                  <a:pt x="149496" y="83822"/>
                </a:lnTo>
                <a:lnTo>
                  <a:pt x="149496" y="80249"/>
                </a:lnTo>
                <a:lnTo>
                  <a:pt x="153391" y="80249"/>
                </a:lnTo>
                <a:lnTo>
                  <a:pt x="153391" y="76677"/>
                </a:lnTo>
                <a:lnTo>
                  <a:pt x="164775" y="76677"/>
                </a:lnTo>
                <a:lnTo>
                  <a:pt x="164775" y="73379"/>
                </a:lnTo>
                <a:lnTo>
                  <a:pt x="168670" y="73379"/>
                </a:lnTo>
                <a:lnTo>
                  <a:pt x="168670" y="70905"/>
                </a:lnTo>
                <a:lnTo>
                  <a:pt x="171067" y="67332"/>
                </a:lnTo>
                <a:lnTo>
                  <a:pt x="171067" y="64034"/>
                </a:lnTo>
                <a:lnTo>
                  <a:pt x="168670" y="64034"/>
                </a:lnTo>
                <a:lnTo>
                  <a:pt x="168670" y="59362"/>
                </a:lnTo>
                <a:lnTo>
                  <a:pt x="171067" y="59362"/>
                </a:lnTo>
                <a:lnTo>
                  <a:pt x="171067" y="52217"/>
                </a:lnTo>
                <a:lnTo>
                  <a:pt x="168670" y="52217"/>
                </a:lnTo>
                <a:lnTo>
                  <a:pt x="168670" y="48919"/>
                </a:lnTo>
                <a:lnTo>
                  <a:pt x="164775" y="48919"/>
                </a:lnTo>
                <a:lnTo>
                  <a:pt x="168670" y="46445"/>
                </a:lnTo>
                <a:lnTo>
                  <a:pt x="168670" y="39575"/>
                </a:lnTo>
                <a:lnTo>
                  <a:pt x="164775" y="39575"/>
                </a:lnTo>
                <a:lnTo>
                  <a:pt x="164775" y="36002"/>
                </a:lnTo>
                <a:lnTo>
                  <a:pt x="160881" y="36002"/>
                </a:lnTo>
                <a:lnTo>
                  <a:pt x="160881" y="32429"/>
                </a:lnTo>
                <a:lnTo>
                  <a:pt x="168670" y="32429"/>
                </a:lnTo>
                <a:lnTo>
                  <a:pt x="168670" y="27757"/>
                </a:lnTo>
                <a:lnTo>
                  <a:pt x="164775" y="27757"/>
                </a:lnTo>
                <a:lnTo>
                  <a:pt x="168670" y="27757"/>
                </a:lnTo>
                <a:lnTo>
                  <a:pt x="168670" y="24459"/>
                </a:lnTo>
                <a:lnTo>
                  <a:pt x="171067" y="20886"/>
                </a:lnTo>
                <a:lnTo>
                  <a:pt x="187544" y="20886"/>
                </a:lnTo>
                <a:lnTo>
                  <a:pt x="187544" y="18688"/>
                </a:lnTo>
                <a:lnTo>
                  <a:pt x="183949" y="18688"/>
                </a:lnTo>
                <a:lnTo>
                  <a:pt x="183949" y="15115"/>
                </a:lnTo>
                <a:lnTo>
                  <a:pt x="178856" y="15115"/>
                </a:lnTo>
                <a:lnTo>
                  <a:pt x="183949" y="15115"/>
                </a:lnTo>
                <a:lnTo>
                  <a:pt x="183949" y="7970"/>
                </a:lnTo>
                <a:lnTo>
                  <a:pt x="178856" y="7970"/>
                </a:lnTo>
                <a:lnTo>
                  <a:pt x="178856" y="0"/>
                </a:lnTo>
                <a:lnTo>
                  <a:pt x="183949" y="0"/>
                </a:lnTo>
                <a:close/>
              </a:path>
            </a:pathLst>
          </a:custGeom>
          <a:solidFill>
            <a:srgbClr val="FFC000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68580" tIns="34290" rIns="68580" bIns="34290" numCol="1" spcCol="215900" anchor="t"/>
          <a:lstStyle/>
          <a:p>
            <a:pPr>
              <a:defRPr lang="es-PE"/>
            </a:pPr>
            <a:endParaRPr lang="es-PE" sz="1200">
              <a:solidFill>
                <a:srgbClr val="000000"/>
              </a:solidFill>
              <a:latin typeface="Century Gothic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11" name="Google Shape;1479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X58q0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DAOwAA1xoAAPtBAAAvIAAAEAAAACYAAAAIAAAA//////////8="/>
              </a:ext>
            </a:extLst>
          </p:cNvSpPr>
          <p:nvPr/>
        </p:nvSpPr>
        <p:spPr>
          <a:xfrm>
            <a:off x="9712960" y="4363085"/>
            <a:ext cx="1012825" cy="868680"/>
          </a:xfrm>
          <a:custGeom>
            <a:avLst/>
            <a:gdLst/>
            <a:ahLst/>
            <a:cxnLst/>
            <a:rect l="0" t="0" r="1012825" b="868680"/>
            <a:pathLst>
              <a:path w="1012825" h="868680">
                <a:moveTo>
                  <a:pt x="191591" y="269021"/>
                </a:moveTo>
                <a:lnTo>
                  <a:pt x="195489" y="269021"/>
                </a:lnTo>
                <a:lnTo>
                  <a:pt x="195489" y="267921"/>
                </a:lnTo>
                <a:lnTo>
                  <a:pt x="204483" y="267921"/>
                </a:lnTo>
                <a:lnTo>
                  <a:pt x="204483" y="264345"/>
                </a:lnTo>
                <a:lnTo>
                  <a:pt x="204483" y="267921"/>
                </a:lnTo>
                <a:lnTo>
                  <a:pt x="222173" y="267921"/>
                </a:lnTo>
                <a:lnTo>
                  <a:pt x="222173" y="264345"/>
                </a:lnTo>
                <a:lnTo>
                  <a:pt x="226071" y="267921"/>
                </a:lnTo>
                <a:lnTo>
                  <a:pt x="234766" y="264345"/>
                </a:lnTo>
                <a:lnTo>
                  <a:pt x="236265" y="264345"/>
                </a:lnTo>
                <a:lnTo>
                  <a:pt x="241362" y="260769"/>
                </a:lnTo>
                <a:lnTo>
                  <a:pt x="244960" y="260769"/>
                </a:lnTo>
                <a:lnTo>
                  <a:pt x="244960" y="264345"/>
                </a:lnTo>
                <a:lnTo>
                  <a:pt x="260252" y="264345"/>
                </a:lnTo>
                <a:lnTo>
                  <a:pt x="260252" y="260769"/>
                </a:lnTo>
                <a:lnTo>
                  <a:pt x="260252" y="264345"/>
                </a:lnTo>
                <a:lnTo>
                  <a:pt x="260252" y="260769"/>
                </a:lnTo>
                <a:lnTo>
                  <a:pt x="260252" y="264345"/>
                </a:lnTo>
                <a:lnTo>
                  <a:pt x="279441" y="264345"/>
                </a:lnTo>
                <a:lnTo>
                  <a:pt x="279441" y="260769"/>
                </a:lnTo>
                <a:lnTo>
                  <a:pt x="293233" y="260769"/>
                </a:lnTo>
                <a:lnTo>
                  <a:pt x="293233" y="256368"/>
                </a:lnTo>
                <a:lnTo>
                  <a:pt x="297131" y="252792"/>
                </a:lnTo>
                <a:lnTo>
                  <a:pt x="297131" y="249216"/>
                </a:lnTo>
                <a:lnTo>
                  <a:pt x="301029" y="249216"/>
                </a:lnTo>
                <a:lnTo>
                  <a:pt x="301029" y="245640"/>
                </a:lnTo>
                <a:lnTo>
                  <a:pt x="305826" y="242339"/>
                </a:lnTo>
                <a:lnTo>
                  <a:pt x="309724" y="242339"/>
                </a:lnTo>
                <a:lnTo>
                  <a:pt x="309724" y="239864"/>
                </a:lnTo>
                <a:lnTo>
                  <a:pt x="313621" y="239864"/>
                </a:lnTo>
                <a:lnTo>
                  <a:pt x="313621" y="228310"/>
                </a:lnTo>
                <a:lnTo>
                  <a:pt x="317519" y="224735"/>
                </a:lnTo>
                <a:lnTo>
                  <a:pt x="317519" y="217858"/>
                </a:lnTo>
                <a:lnTo>
                  <a:pt x="323816" y="217858"/>
                </a:lnTo>
                <a:lnTo>
                  <a:pt x="327414" y="215382"/>
                </a:lnTo>
                <a:lnTo>
                  <a:pt x="327414" y="204929"/>
                </a:lnTo>
                <a:lnTo>
                  <a:pt x="331311" y="201628"/>
                </a:lnTo>
                <a:lnTo>
                  <a:pt x="327414" y="201628"/>
                </a:lnTo>
                <a:lnTo>
                  <a:pt x="327414" y="192276"/>
                </a:lnTo>
                <a:lnTo>
                  <a:pt x="331311" y="192276"/>
                </a:lnTo>
                <a:lnTo>
                  <a:pt x="331311" y="184024"/>
                </a:lnTo>
                <a:lnTo>
                  <a:pt x="327414" y="184024"/>
                </a:lnTo>
                <a:lnTo>
                  <a:pt x="327414" y="180448"/>
                </a:lnTo>
                <a:lnTo>
                  <a:pt x="331311" y="177147"/>
                </a:lnTo>
                <a:lnTo>
                  <a:pt x="331311" y="168895"/>
                </a:lnTo>
                <a:lnTo>
                  <a:pt x="335209" y="168895"/>
                </a:lnTo>
                <a:lnTo>
                  <a:pt x="335209" y="165319"/>
                </a:lnTo>
                <a:lnTo>
                  <a:pt x="343904" y="165319"/>
                </a:lnTo>
                <a:lnTo>
                  <a:pt x="343904" y="155966"/>
                </a:lnTo>
                <a:lnTo>
                  <a:pt x="350501" y="155966"/>
                </a:lnTo>
                <a:lnTo>
                  <a:pt x="350501" y="152665"/>
                </a:lnTo>
                <a:lnTo>
                  <a:pt x="354098" y="152665"/>
                </a:lnTo>
                <a:lnTo>
                  <a:pt x="354098" y="149089"/>
                </a:lnTo>
                <a:lnTo>
                  <a:pt x="370589" y="149089"/>
                </a:lnTo>
                <a:lnTo>
                  <a:pt x="374487" y="145514"/>
                </a:lnTo>
                <a:lnTo>
                  <a:pt x="380783" y="145514"/>
                </a:lnTo>
                <a:lnTo>
                  <a:pt x="380783" y="142213"/>
                </a:lnTo>
                <a:lnTo>
                  <a:pt x="384681" y="142213"/>
                </a:lnTo>
                <a:lnTo>
                  <a:pt x="384681" y="139737"/>
                </a:lnTo>
                <a:lnTo>
                  <a:pt x="388579" y="139737"/>
                </a:lnTo>
                <a:lnTo>
                  <a:pt x="388579" y="132860"/>
                </a:lnTo>
                <a:lnTo>
                  <a:pt x="392177" y="128184"/>
                </a:lnTo>
                <a:lnTo>
                  <a:pt x="392177" y="124608"/>
                </a:lnTo>
                <a:lnTo>
                  <a:pt x="396075" y="124608"/>
                </a:lnTo>
                <a:lnTo>
                  <a:pt x="396075" y="121032"/>
                </a:lnTo>
                <a:lnTo>
                  <a:pt x="399972" y="117731"/>
                </a:lnTo>
                <a:lnTo>
                  <a:pt x="399972" y="108379"/>
                </a:lnTo>
                <a:lnTo>
                  <a:pt x="410167" y="108379"/>
                </a:lnTo>
                <a:lnTo>
                  <a:pt x="410167" y="104803"/>
                </a:lnTo>
                <a:lnTo>
                  <a:pt x="415264" y="104803"/>
                </a:lnTo>
                <a:lnTo>
                  <a:pt x="415264" y="100127"/>
                </a:lnTo>
                <a:lnTo>
                  <a:pt x="418862" y="96826"/>
                </a:lnTo>
                <a:lnTo>
                  <a:pt x="422759" y="93250"/>
                </a:lnTo>
                <a:lnTo>
                  <a:pt x="426657" y="93250"/>
                </a:lnTo>
                <a:lnTo>
                  <a:pt x="426657" y="89674"/>
                </a:lnTo>
                <a:lnTo>
                  <a:pt x="436552" y="89674"/>
                </a:lnTo>
                <a:lnTo>
                  <a:pt x="440449" y="87473"/>
                </a:lnTo>
                <a:lnTo>
                  <a:pt x="445547" y="83897"/>
                </a:lnTo>
                <a:lnTo>
                  <a:pt x="449444" y="80321"/>
                </a:lnTo>
                <a:lnTo>
                  <a:pt x="453342" y="80321"/>
                </a:lnTo>
                <a:lnTo>
                  <a:pt x="453342" y="77020"/>
                </a:lnTo>
                <a:lnTo>
                  <a:pt x="456940" y="77020"/>
                </a:lnTo>
                <a:lnTo>
                  <a:pt x="456940" y="73444"/>
                </a:lnTo>
                <a:lnTo>
                  <a:pt x="459639" y="73444"/>
                </a:lnTo>
                <a:lnTo>
                  <a:pt x="459639" y="68768"/>
                </a:lnTo>
                <a:lnTo>
                  <a:pt x="463237" y="68768"/>
                </a:lnTo>
                <a:lnTo>
                  <a:pt x="467134" y="65192"/>
                </a:lnTo>
                <a:lnTo>
                  <a:pt x="471032" y="65192"/>
                </a:lnTo>
                <a:lnTo>
                  <a:pt x="471032" y="52539"/>
                </a:lnTo>
                <a:lnTo>
                  <a:pt x="474630" y="52539"/>
                </a:lnTo>
                <a:lnTo>
                  <a:pt x="479727" y="48963"/>
                </a:lnTo>
                <a:lnTo>
                  <a:pt x="483625" y="48963"/>
                </a:lnTo>
                <a:lnTo>
                  <a:pt x="483625" y="45387"/>
                </a:lnTo>
                <a:lnTo>
                  <a:pt x="484824" y="45387"/>
                </a:lnTo>
                <a:lnTo>
                  <a:pt x="484824" y="40711"/>
                </a:lnTo>
                <a:lnTo>
                  <a:pt x="483625" y="40711"/>
                </a:lnTo>
                <a:lnTo>
                  <a:pt x="483625" y="36035"/>
                </a:lnTo>
                <a:lnTo>
                  <a:pt x="479727" y="31358"/>
                </a:lnTo>
                <a:lnTo>
                  <a:pt x="479727" y="28057"/>
                </a:lnTo>
                <a:lnTo>
                  <a:pt x="483625" y="28057"/>
                </a:lnTo>
                <a:lnTo>
                  <a:pt x="483625" y="14029"/>
                </a:lnTo>
                <a:lnTo>
                  <a:pt x="484824" y="14029"/>
                </a:lnTo>
                <a:lnTo>
                  <a:pt x="484824" y="4676"/>
                </a:lnTo>
                <a:lnTo>
                  <a:pt x="489921" y="4676"/>
                </a:lnTo>
                <a:lnTo>
                  <a:pt x="489921" y="0"/>
                </a:lnTo>
                <a:lnTo>
                  <a:pt x="493819" y="0"/>
                </a:lnTo>
                <a:lnTo>
                  <a:pt x="497717" y="4676"/>
                </a:lnTo>
                <a:lnTo>
                  <a:pt x="497717" y="37410"/>
                </a:lnTo>
                <a:lnTo>
                  <a:pt x="493819" y="55840"/>
                </a:lnTo>
                <a:lnTo>
                  <a:pt x="493819" y="277273"/>
                </a:lnTo>
                <a:lnTo>
                  <a:pt x="497717" y="273697"/>
                </a:lnTo>
                <a:lnTo>
                  <a:pt x="510310" y="267921"/>
                </a:lnTo>
                <a:lnTo>
                  <a:pt x="515407" y="260769"/>
                </a:lnTo>
                <a:lnTo>
                  <a:pt x="520504" y="264345"/>
                </a:lnTo>
                <a:lnTo>
                  <a:pt x="524402" y="264345"/>
                </a:lnTo>
                <a:lnTo>
                  <a:pt x="524402" y="267921"/>
                </a:lnTo>
                <a:lnTo>
                  <a:pt x="528000" y="267921"/>
                </a:lnTo>
                <a:lnTo>
                  <a:pt x="528000" y="269021"/>
                </a:lnTo>
                <a:lnTo>
                  <a:pt x="531898" y="269021"/>
                </a:lnTo>
                <a:lnTo>
                  <a:pt x="531898" y="273697"/>
                </a:lnTo>
                <a:lnTo>
                  <a:pt x="535795" y="273697"/>
                </a:lnTo>
                <a:lnTo>
                  <a:pt x="535795" y="277273"/>
                </a:lnTo>
                <a:lnTo>
                  <a:pt x="539393" y="277273"/>
                </a:lnTo>
                <a:lnTo>
                  <a:pt x="539393" y="287726"/>
                </a:lnTo>
                <a:lnTo>
                  <a:pt x="554685" y="287726"/>
                </a:lnTo>
                <a:lnTo>
                  <a:pt x="554685" y="292402"/>
                </a:lnTo>
                <a:lnTo>
                  <a:pt x="562480" y="292402"/>
                </a:lnTo>
                <a:lnTo>
                  <a:pt x="562480" y="293503"/>
                </a:lnTo>
                <a:lnTo>
                  <a:pt x="576272" y="293503"/>
                </a:lnTo>
                <a:lnTo>
                  <a:pt x="580170" y="292402"/>
                </a:lnTo>
                <a:lnTo>
                  <a:pt x="592763" y="292402"/>
                </a:lnTo>
                <a:lnTo>
                  <a:pt x="592763" y="287726"/>
                </a:lnTo>
                <a:lnTo>
                  <a:pt x="592763" y="292402"/>
                </a:lnTo>
                <a:lnTo>
                  <a:pt x="606855" y="292402"/>
                </a:lnTo>
                <a:lnTo>
                  <a:pt x="606855" y="287726"/>
                </a:lnTo>
                <a:lnTo>
                  <a:pt x="614351" y="287726"/>
                </a:lnTo>
                <a:lnTo>
                  <a:pt x="614351" y="284150"/>
                </a:lnTo>
                <a:lnTo>
                  <a:pt x="619448" y="287726"/>
                </a:lnTo>
                <a:lnTo>
                  <a:pt x="619448" y="284150"/>
                </a:lnTo>
                <a:lnTo>
                  <a:pt x="623346" y="284150"/>
                </a:lnTo>
                <a:lnTo>
                  <a:pt x="623346" y="280574"/>
                </a:lnTo>
                <a:lnTo>
                  <a:pt x="629642" y="280574"/>
                </a:lnTo>
                <a:lnTo>
                  <a:pt x="624545" y="280574"/>
                </a:lnTo>
                <a:lnTo>
                  <a:pt x="629642" y="277273"/>
                </a:lnTo>
                <a:lnTo>
                  <a:pt x="629642" y="280574"/>
                </a:lnTo>
                <a:lnTo>
                  <a:pt x="629642" y="277273"/>
                </a:lnTo>
                <a:lnTo>
                  <a:pt x="633540" y="277273"/>
                </a:lnTo>
                <a:lnTo>
                  <a:pt x="633540" y="273697"/>
                </a:lnTo>
                <a:lnTo>
                  <a:pt x="637138" y="273697"/>
                </a:lnTo>
                <a:lnTo>
                  <a:pt x="637138" y="277273"/>
                </a:lnTo>
                <a:lnTo>
                  <a:pt x="637138" y="273697"/>
                </a:lnTo>
                <a:lnTo>
                  <a:pt x="641036" y="273697"/>
                </a:lnTo>
                <a:lnTo>
                  <a:pt x="641036" y="277273"/>
                </a:lnTo>
                <a:lnTo>
                  <a:pt x="641036" y="273697"/>
                </a:lnTo>
                <a:lnTo>
                  <a:pt x="650030" y="273697"/>
                </a:lnTo>
                <a:lnTo>
                  <a:pt x="650030" y="269021"/>
                </a:lnTo>
                <a:lnTo>
                  <a:pt x="653628" y="273697"/>
                </a:lnTo>
                <a:lnTo>
                  <a:pt x="653628" y="269021"/>
                </a:lnTo>
                <a:lnTo>
                  <a:pt x="655128" y="269021"/>
                </a:lnTo>
                <a:lnTo>
                  <a:pt x="655128" y="267921"/>
                </a:lnTo>
                <a:lnTo>
                  <a:pt x="655128" y="269021"/>
                </a:lnTo>
                <a:lnTo>
                  <a:pt x="655128" y="267921"/>
                </a:lnTo>
                <a:lnTo>
                  <a:pt x="658726" y="267921"/>
                </a:lnTo>
                <a:lnTo>
                  <a:pt x="658726" y="269021"/>
                </a:lnTo>
                <a:lnTo>
                  <a:pt x="658726" y="267921"/>
                </a:lnTo>
                <a:lnTo>
                  <a:pt x="663823" y="267921"/>
                </a:lnTo>
                <a:lnTo>
                  <a:pt x="663823" y="264345"/>
                </a:lnTo>
                <a:lnTo>
                  <a:pt x="663823" y="267921"/>
                </a:lnTo>
                <a:lnTo>
                  <a:pt x="667720" y="267921"/>
                </a:lnTo>
                <a:lnTo>
                  <a:pt x="667720" y="264345"/>
                </a:lnTo>
                <a:lnTo>
                  <a:pt x="671618" y="264345"/>
                </a:lnTo>
                <a:lnTo>
                  <a:pt x="667720" y="264345"/>
                </a:lnTo>
                <a:lnTo>
                  <a:pt x="671618" y="264345"/>
                </a:lnTo>
                <a:lnTo>
                  <a:pt x="671618" y="260769"/>
                </a:lnTo>
                <a:lnTo>
                  <a:pt x="679114" y="260769"/>
                </a:lnTo>
                <a:lnTo>
                  <a:pt x="679114" y="264345"/>
                </a:lnTo>
                <a:lnTo>
                  <a:pt x="681812" y="260769"/>
                </a:lnTo>
                <a:lnTo>
                  <a:pt x="698303" y="260769"/>
                </a:lnTo>
                <a:lnTo>
                  <a:pt x="698303" y="264345"/>
                </a:lnTo>
                <a:lnTo>
                  <a:pt x="698303" y="260769"/>
                </a:lnTo>
                <a:lnTo>
                  <a:pt x="705799" y="260769"/>
                </a:lnTo>
                <a:lnTo>
                  <a:pt x="705799" y="264345"/>
                </a:lnTo>
                <a:lnTo>
                  <a:pt x="708197" y="260769"/>
                </a:lnTo>
                <a:lnTo>
                  <a:pt x="712095" y="260769"/>
                </a:lnTo>
                <a:lnTo>
                  <a:pt x="712095" y="264345"/>
                </a:lnTo>
                <a:lnTo>
                  <a:pt x="715993" y="264345"/>
                </a:lnTo>
                <a:lnTo>
                  <a:pt x="715993" y="260769"/>
                </a:lnTo>
                <a:lnTo>
                  <a:pt x="715993" y="264345"/>
                </a:lnTo>
                <a:lnTo>
                  <a:pt x="719891" y="264345"/>
                </a:lnTo>
                <a:lnTo>
                  <a:pt x="719891" y="260769"/>
                </a:lnTo>
                <a:lnTo>
                  <a:pt x="719891" y="264345"/>
                </a:lnTo>
                <a:lnTo>
                  <a:pt x="724688" y="264345"/>
                </a:lnTo>
                <a:lnTo>
                  <a:pt x="724688" y="267921"/>
                </a:lnTo>
                <a:lnTo>
                  <a:pt x="728586" y="267921"/>
                </a:lnTo>
                <a:lnTo>
                  <a:pt x="728586" y="273697"/>
                </a:lnTo>
                <a:lnTo>
                  <a:pt x="732484" y="273697"/>
                </a:lnTo>
                <a:lnTo>
                  <a:pt x="732484" y="269021"/>
                </a:lnTo>
                <a:lnTo>
                  <a:pt x="736381" y="269021"/>
                </a:lnTo>
                <a:lnTo>
                  <a:pt x="736381" y="273697"/>
                </a:lnTo>
                <a:lnTo>
                  <a:pt x="738780" y="269021"/>
                </a:lnTo>
                <a:lnTo>
                  <a:pt x="738780" y="273697"/>
                </a:lnTo>
                <a:lnTo>
                  <a:pt x="742678" y="269021"/>
                </a:lnTo>
                <a:lnTo>
                  <a:pt x="750174" y="269021"/>
                </a:lnTo>
                <a:lnTo>
                  <a:pt x="750174" y="267921"/>
                </a:lnTo>
                <a:lnTo>
                  <a:pt x="754071" y="267921"/>
                </a:lnTo>
                <a:lnTo>
                  <a:pt x="759169" y="269021"/>
                </a:lnTo>
                <a:lnTo>
                  <a:pt x="759169" y="267921"/>
                </a:lnTo>
                <a:lnTo>
                  <a:pt x="762766" y="267921"/>
                </a:lnTo>
                <a:lnTo>
                  <a:pt x="764266" y="269021"/>
                </a:lnTo>
                <a:lnTo>
                  <a:pt x="764266" y="267921"/>
                </a:lnTo>
                <a:lnTo>
                  <a:pt x="769363" y="267921"/>
                </a:lnTo>
                <a:lnTo>
                  <a:pt x="769363" y="264345"/>
                </a:lnTo>
                <a:lnTo>
                  <a:pt x="769363" y="267921"/>
                </a:lnTo>
                <a:lnTo>
                  <a:pt x="772961" y="267921"/>
                </a:lnTo>
                <a:lnTo>
                  <a:pt x="769363" y="267921"/>
                </a:lnTo>
                <a:lnTo>
                  <a:pt x="769363" y="264345"/>
                </a:lnTo>
                <a:lnTo>
                  <a:pt x="772961" y="264345"/>
                </a:lnTo>
                <a:lnTo>
                  <a:pt x="772961" y="267921"/>
                </a:lnTo>
                <a:lnTo>
                  <a:pt x="776858" y="267921"/>
                </a:lnTo>
                <a:lnTo>
                  <a:pt x="776858" y="269021"/>
                </a:lnTo>
                <a:lnTo>
                  <a:pt x="780756" y="277273"/>
                </a:lnTo>
                <a:lnTo>
                  <a:pt x="784354" y="280574"/>
                </a:lnTo>
                <a:lnTo>
                  <a:pt x="790950" y="297079"/>
                </a:lnTo>
                <a:lnTo>
                  <a:pt x="803543" y="312208"/>
                </a:lnTo>
                <a:lnTo>
                  <a:pt x="818835" y="336689"/>
                </a:lnTo>
                <a:lnTo>
                  <a:pt x="821233" y="339990"/>
                </a:lnTo>
                <a:lnTo>
                  <a:pt x="837724" y="364472"/>
                </a:lnTo>
                <a:lnTo>
                  <a:pt x="864409" y="408758"/>
                </a:lnTo>
                <a:lnTo>
                  <a:pt x="882099" y="433240"/>
                </a:lnTo>
                <a:lnTo>
                  <a:pt x="893492" y="447268"/>
                </a:lnTo>
                <a:lnTo>
                  <a:pt x="893492" y="449469"/>
                </a:lnTo>
                <a:lnTo>
                  <a:pt x="898589" y="453045"/>
                </a:lnTo>
                <a:lnTo>
                  <a:pt x="902487" y="456621"/>
                </a:lnTo>
                <a:lnTo>
                  <a:pt x="903686" y="468174"/>
                </a:lnTo>
                <a:lnTo>
                  <a:pt x="912681" y="477526"/>
                </a:lnTo>
                <a:lnTo>
                  <a:pt x="924075" y="498432"/>
                </a:lnTo>
                <a:lnTo>
                  <a:pt x="930371" y="512461"/>
                </a:lnTo>
                <a:lnTo>
                  <a:pt x="946862" y="536942"/>
                </a:lnTo>
                <a:lnTo>
                  <a:pt x="954658" y="553171"/>
                </a:lnTo>
                <a:lnTo>
                  <a:pt x="960954" y="561424"/>
                </a:lnTo>
                <a:lnTo>
                  <a:pt x="964852" y="568300"/>
                </a:lnTo>
                <a:lnTo>
                  <a:pt x="981342" y="602134"/>
                </a:lnTo>
                <a:lnTo>
                  <a:pt x="984940" y="605732"/>
                </a:lnTo>
                <a:lnTo>
                  <a:pt x="1007727" y="652198"/>
                </a:lnTo>
                <a:lnTo>
                  <a:pt x="1012825" y="661550"/>
                </a:lnTo>
                <a:lnTo>
                  <a:pt x="1012825" y="668427"/>
                </a:lnTo>
                <a:lnTo>
                  <a:pt x="1011625" y="668427"/>
                </a:lnTo>
                <a:lnTo>
                  <a:pt x="1012825" y="668427"/>
                </a:lnTo>
                <a:lnTo>
                  <a:pt x="1012825" y="672003"/>
                </a:lnTo>
                <a:lnTo>
                  <a:pt x="1011625" y="672003"/>
                </a:lnTo>
                <a:lnTo>
                  <a:pt x="1011625" y="668427"/>
                </a:lnTo>
                <a:lnTo>
                  <a:pt x="1007727" y="668427"/>
                </a:lnTo>
                <a:lnTo>
                  <a:pt x="1007727" y="672003"/>
                </a:lnTo>
                <a:lnTo>
                  <a:pt x="1011625" y="672003"/>
                </a:lnTo>
                <a:lnTo>
                  <a:pt x="1011625" y="675579"/>
                </a:lnTo>
                <a:lnTo>
                  <a:pt x="1002930" y="675579"/>
                </a:lnTo>
                <a:lnTo>
                  <a:pt x="1002930" y="684656"/>
                </a:lnTo>
                <a:lnTo>
                  <a:pt x="1002930" y="681355"/>
                </a:lnTo>
                <a:lnTo>
                  <a:pt x="999032" y="681355"/>
                </a:lnTo>
                <a:lnTo>
                  <a:pt x="999032" y="689333"/>
                </a:lnTo>
                <a:lnTo>
                  <a:pt x="991237" y="689333"/>
                </a:lnTo>
                <a:lnTo>
                  <a:pt x="991237" y="705837"/>
                </a:lnTo>
                <a:lnTo>
                  <a:pt x="991237" y="702261"/>
                </a:lnTo>
                <a:lnTo>
                  <a:pt x="995135" y="702261"/>
                </a:lnTo>
                <a:lnTo>
                  <a:pt x="991237" y="702261"/>
                </a:lnTo>
                <a:lnTo>
                  <a:pt x="991237" y="705837"/>
                </a:lnTo>
                <a:lnTo>
                  <a:pt x="995135" y="705837"/>
                </a:lnTo>
                <a:lnTo>
                  <a:pt x="995135" y="702261"/>
                </a:lnTo>
                <a:lnTo>
                  <a:pt x="995135" y="709138"/>
                </a:lnTo>
                <a:lnTo>
                  <a:pt x="991237" y="709138"/>
                </a:lnTo>
                <a:lnTo>
                  <a:pt x="991237" y="712714"/>
                </a:lnTo>
                <a:lnTo>
                  <a:pt x="991237" y="709138"/>
                </a:lnTo>
                <a:lnTo>
                  <a:pt x="995135" y="709138"/>
                </a:lnTo>
                <a:lnTo>
                  <a:pt x="995135" y="712714"/>
                </a:lnTo>
                <a:lnTo>
                  <a:pt x="987639" y="712714"/>
                </a:lnTo>
                <a:lnTo>
                  <a:pt x="987639" y="717390"/>
                </a:lnTo>
                <a:lnTo>
                  <a:pt x="991237" y="717390"/>
                </a:lnTo>
                <a:lnTo>
                  <a:pt x="987639" y="717390"/>
                </a:lnTo>
                <a:lnTo>
                  <a:pt x="987639" y="720966"/>
                </a:lnTo>
                <a:lnTo>
                  <a:pt x="984940" y="720966"/>
                </a:lnTo>
                <a:lnTo>
                  <a:pt x="984940" y="724267"/>
                </a:lnTo>
                <a:lnTo>
                  <a:pt x="981342" y="724267"/>
                </a:lnTo>
                <a:lnTo>
                  <a:pt x="981342" y="720966"/>
                </a:lnTo>
                <a:lnTo>
                  <a:pt x="977445" y="720966"/>
                </a:lnTo>
                <a:lnTo>
                  <a:pt x="977445" y="727843"/>
                </a:lnTo>
                <a:lnTo>
                  <a:pt x="973547" y="727843"/>
                </a:lnTo>
                <a:lnTo>
                  <a:pt x="973547" y="730043"/>
                </a:lnTo>
                <a:lnTo>
                  <a:pt x="968450" y="730043"/>
                </a:lnTo>
                <a:lnTo>
                  <a:pt x="973547" y="730043"/>
                </a:lnTo>
                <a:lnTo>
                  <a:pt x="968450" y="730043"/>
                </a:lnTo>
                <a:lnTo>
                  <a:pt x="968450" y="733619"/>
                </a:lnTo>
                <a:lnTo>
                  <a:pt x="973547" y="733619"/>
                </a:lnTo>
                <a:lnTo>
                  <a:pt x="968450" y="733619"/>
                </a:lnTo>
                <a:lnTo>
                  <a:pt x="968450" y="740771"/>
                </a:lnTo>
                <a:lnTo>
                  <a:pt x="968450" y="737195"/>
                </a:lnTo>
                <a:lnTo>
                  <a:pt x="964852" y="737195"/>
                </a:lnTo>
                <a:lnTo>
                  <a:pt x="964852" y="740771"/>
                </a:lnTo>
                <a:lnTo>
                  <a:pt x="960954" y="740771"/>
                </a:lnTo>
                <a:lnTo>
                  <a:pt x="960954" y="744072"/>
                </a:lnTo>
                <a:lnTo>
                  <a:pt x="964852" y="744072"/>
                </a:lnTo>
                <a:lnTo>
                  <a:pt x="960954" y="744072"/>
                </a:lnTo>
                <a:lnTo>
                  <a:pt x="964852" y="744072"/>
                </a:lnTo>
                <a:lnTo>
                  <a:pt x="964852" y="748748"/>
                </a:lnTo>
                <a:lnTo>
                  <a:pt x="960954" y="748748"/>
                </a:lnTo>
                <a:lnTo>
                  <a:pt x="960954" y="753424"/>
                </a:lnTo>
                <a:lnTo>
                  <a:pt x="958255" y="753424"/>
                </a:lnTo>
                <a:lnTo>
                  <a:pt x="958255" y="752324"/>
                </a:lnTo>
                <a:lnTo>
                  <a:pt x="958255" y="753424"/>
                </a:lnTo>
                <a:lnTo>
                  <a:pt x="954658" y="753424"/>
                </a:lnTo>
                <a:lnTo>
                  <a:pt x="954658" y="764978"/>
                </a:lnTo>
                <a:lnTo>
                  <a:pt x="950760" y="764978"/>
                </a:lnTo>
                <a:lnTo>
                  <a:pt x="950760" y="768553"/>
                </a:lnTo>
                <a:lnTo>
                  <a:pt x="954658" y="768553"/>
                </a:lnTo>
                <a:lnTo>
                  <a:pt x="950760" y="768553"/>
                </a:lnTo>
                <a:lnTo>
                  <a:pt x="954658" y="768553"/>
                </a:lnTo>
                <a:lnTo>
                  <a:pt x="954658" y="776806"/>
                </a:lnTo>
                <a:lnTo>
                  <a:pt x="950760" y="772129"/>
                </a:lnTo>
                <a:lnTo>
                  <a:pt x="950760" y="781482"/>
                </a:lnTo>
                <a:lnTo>
                  <a:pt x="954658" y="781482"/>
                </a:lnTo>
                <a:lnTo>
                  <a:pt x="954658" y="780382"/>
                </a:lnTo>
                <a:lnTo>
                  <a:pt x="954658" y="781482"/>
                </a:lnTo>
                <a:lnTo>
                  <a:pt x="950760" y="781482"/>
                </a:lnTo>
                <a:lnTo>
                  <a:pt x="950760" y="786158"/>
                </a:lnTo>
                <a:lnTo>
                  <a:pt x="954658" y="786158"/>
                </a:lnTo>
                <a:lnTo>
                  <a:pt x="954658" y="789459"/>
                </a:lnTo>
                <a:lnTo>
                  <a:pt x="950760" y="789459"/>
                </a:lnTo>
                <a:lnTo>
                  <a:pt x="938167" y="796611"/>
                </a:lnTo>
                <a:lnTo>
                  <a:pt x="916579" y="803488"/>
                </a:lnTo>
                <a:lnTo>
                  <a:pt x="903686" y="805963"/>
                </a:lnTo>
                <a:lnTo>
                  <a:pt x="885997" y="812840"/>
                </a:lnTo>
                <a:lnTo>
                  <a:pt x="855414" y="824393"/>
                </a:lnTo>
                <a:lnTo>
                  <a:pt x="834126" y="833746"/>
                </a:lnTo>
                <a:lnTo>
                  <a:pt x="794548" y="848875"/>
                </a:lnTo>
                <a:lnTo>
                  <a:pt x="790950" y="848875"/>
                </a:lnTo>
                <a:lnTo>
                  <a:pt x="780756" y="856027"/>
                </a:lnTo>
                <a:lnTo>
                  <a:pt x="742678" y="868680"/>
                </a:lnTo>
                <a:lnTo>
                  <a:pt x="738780" y="868680"/>
                </a:lnTo>
                <a:lnTo>
                  <a:pt x="728586" y="865379"/>
                </a:lnTo>
                <a:lnTo>
                  <a:pt x="719891" y="861803"/>
                </a:lnTo>
                <a:lnTo>
                  <a:pt x="715993" y="861803"/>
                </a:lnTo>
                <a:lnTo>
                  <a:pt x="708197" y="858227"/>
                </a:lnTo>
                <a:lnTo>
                  <a:pt x="705799" y="858227"/>
                </a:lnTo>
                <a:lnTo>
                  <a:pt x="679114" y="852451"/>
                </a:lnTo>
                <a:lnTo>
                  <a:pt x="675216" y="848875"/>
                </a:lnTo>
                <a:lnTo>
                  <a:pt x="653628" y="845574"/>
                </a:lnTo>
                <a:lnTo>
                  <a:pt x="650030" y="840898"/>
                </a:lnTo>
                <a:lnTo>
                  <a:pt x="637138" y="837322"/>
                </a:lnTo>
                <a:lnTo>
                  <a:pt x="633540" y="837322"/>
                </a:lnTo>
                <a:lnTo>
                  <a:pt x="629642" y="833746"/>
                </a:lnTo>
                <a:lnTo>
                  <a:pt x="619448" y="830445"/>
                </a:lnTo>
                <a:lnTo>
                  <a:pt x="592763" y="824393"/>
                </a:lnTo>
                <a:lnTo>
                  <a:pt x="585267" y="821092"/>
                </a:lnTo>
                <a:lnTo>
                  <a:pt x="576272" y="821092"/>
                </a:lnTo>
                <a:lnTo>
                  <a:pt x="572375" y="817516"/>
                </a:lnTo>
                <a:lnTo>
                  <a:pt x="568777" y="817516"/>
                </a:lnTo>
                <a:lnTo>
                  <a:pt x="539393" y="809264"/>
                </a:lnTo>
                <a:lnTo>
                  <a:pt x="535795" y="812862"/>
                </a:lnTo>
                <a:lnTo>
                  <a:pt x="542092" y="812862"/>
                </a:lnTo>
                <a:lnTo>
                  <a:pt x="539393" y="817516"/>
                </a:lnTo>
                <a:lnTo>
                  <a:pt x="539393" y="821092"/>
                </a:lnTo>
                <a:lnTo>
                  <a:pt x="542092" y="821092"/>
                </a:lnTo>
                <a:lnTo>
                  <a:pt x="542092" y="827969"/>
                </a:lnTo>
                <a:lnTo>
                  <a:pt x="539393" y="827969"/>
                </a:lnTo>
                <a:lnTo>
                  <a:pt x="539393" y="824393"/>
                </a:lnTo>
                <a:lnTo>
                  <a:pt x="539393" y="827969"/>
                </a:lnTo>
                <a:lnTo>
                  <a:pt x="539393" y="824393"/>
                </a:lnTo>
                <a:lnTo>
                  <a:pt x="528000" y="824393"/>
                </a:lnTo>
                <a:lnTo>
                  <a:pt x="528000" y="821092"/>
                </a:lnTo>
                <a:lnTo>
                  <a:pt x="515407" y="821092"/>
                </a:lnTo>
                <a:lnTo>
                  <a:pt x="514208" y="817516"/>
                </a:lnTo>
                <a:lnTo>
                  <a:pt x="514208" y="821092"/>
                </a:lnTo>
                <a:lnTo>
                  <a:pt x="510310" y="821092"/>
                </a:lnTo>
                <a:lnTo>
                  <a:pt x="510310" y="817516"/>
                </a:lnTo>
                <a:lnTo>
                  <a:pt x="497717" y="817516"/>
                </a:lnTo>
                <a:lnTo>
                  <a:pt x="497717" y="812840"/>
                </a:lnTo>
                <a:lnTo>
                  <a:pt x="493819" y="812840"/>
                </a:lnTo>
                <a:lnTo>
                  <a:pt x="493819" y="809264"/>
                </a:lnTo>
                <a:lnTo>
                  <a:pt x="489921" y="805963"/>
                </a:lnTo>
                <a:lnTo>
                  <a:pt x="489921" y="803488"/>
                </a:lnTo>
                <a:lnTo>
                  <a:pt x="471032" y="803488"/>
                </a:lnTo>
                <a:lnTo>
                  <a:pt x="471032" y="799912"/>
                </a:lnTo>
                <a:lnTo>
                  <a:pt x="467134" y="799912"/>
                </a:lnTo>
                <a:lnTo>
                  <a:pt x="467134" y="803488"/>
                </a:lnTo>
                <a:lnTo>
                  <a:pt x="463237" y="803488"/>
                </a:lnTo>
                <a:lnTo>
                  <a:pt x="463237" y="805963"/>
                </a:lnTo>
                <a:lnTo>
                  <a:pt x="463237" y="803488"/>
                </a:lnTo>
                <a:lnTo>
                  <a:pt x="459639" y="803488"/>
                </a:lnTo>
                <a:lnTo>
                  <a:pt x="459639" y="805963"/>
                </a:lnTo>
                <a:lnTo>
                  <a:pt x="459639" y="803488"/>
                </a:lnTo>
                <a:lnTo>
                  <a:pt x="456940" y="805963"/>
                </a:lnTo>
                <a:lnTo>
                  <a:pt x="453342" y="803488"/>
                </a:lnTo>
                <a:lnTo>
                  <a:pt x="445547" y="803488"/>
                </a:lnTo>
                <a:lnTo>
                  <a:pt x="445547" y="805963"/>
                </a:lnTo>
                <a:lnTo>
                  <a:pt x="440449" y="805963"/>
                </a:lnTo>
                <a:lnTo>
                  <a:pt x="440449" y="803488"/>
                </a:lnTo>
                <a:lnTo>
                  <a:pt x="436552" y="803488"/>
                </a:lnTo>
                <a:lnTo>
                  <a:pt x="432954" y="799890"/>
                </a:lnTo>
                <a:lnTo>
                  <a:pt x="430255" y="799890"/>
                </a:lnTo>
                <a:lnTo>
                  <a:pt x="430255" y="796611"/>
                </a:lnTo>
                <a:lnTo>
                  <a:pt x="406269" y="796611"/>
                </a:lnTo>
                <a:lnTo>
                  <a:pt x="406269" y="803488"/>
                </a:lnTo>
                <a:lnTo>
                  <a:pt x="410167" y="803488"/>
                </a:lnTo>
                <a:lnTo>
                  <a:pt x="402371" y="803488"/>
                </a:lnTo>
                <a:lnTo>
                  <a:pt x="402371" y="805963"/>
                </a:lnTo>
                <a:lnTo>
                  <a:pt x="399972" y="805963"/>
                </a:lnTo>
                <a:lnTo>
                  <a:pt x="399972" y="809264"/>
                </a:lnTo>
                <a:lnTo>
                  <a:pt x="396075" y="809264"/>
                </a:lnTo>
                <a:lnTo>
                  <a:pt x="396075" y="817516"/>
                </a:lnTo>
                <a:lnTo>
                  <a:pt x="392177" y="817516"/>
                </a:lnTo>
                <a:lnTo>
                  <a:pt x="388579" y="821114"/>
                </a:lnTo>
                <a:lnTo>
                  <a:pt x="384681" y="821114"/>
                </a:lnTo>
                <a:lnTo>
                  <a:pt x="384681" y="824393"/>
                </a:lnTo>
                <a:lnTo>
                  <a:pt x="380783" y="824393"/>
                </a:lnTo>
                <a:lnTo>
                  <a:pt x="380783" y="833746"/>
                </a:lnTo>
                <a:lnTo>
                  <a:pt x="375686" y="833746"/>
                </a:lnTo>
                <a:lnTo>
                  <a:pt x="375686" y="837322"/>
                </a:lnTo>
                <a:lnTo>
                  <a:pt x="374487" y="837322"/>
                </a:lnTo>
                <a:lnTo>
                  <a:pt x="375686" y="840898"/>
                </a:lnTo>
                <a:lnTo>
                  <a:pt x="374487" y="845574"/>
                </a:lnTo>
                <a:lnTo>
                  <a:pt x="365492" y="845574"/>
                </a:lnTo>
                <a:lnTo>
                  <a:pt x="365492" y="840898"/>
                </a:lnTo>
                <a:lnTo>
                  <a:pt x="357996" y="840898"/>
                </a:lnTo>
                <a:lnTo>
                  <a:pt x="357996" y="837322"/>
                </a:lnTo>
                <a:lnTo>
                  <a:pt x="347802" y="837322"/>
                </a:lnTo>
                <a:lnTo>
                  <a:pt x="347802" y="833746"/>
                </a:lnTo>
                <a:lnTo>
                  <a:pt x="343904" y="833746"/>
                </a:lnTo>
                <a:lnTo>
                  <a:pt x="343904" y="827969"/>
                </a:lnTo>
                <a:lnTo>
                  <a:pt x="340306" y="827969"/>
                </a:lnTo>
                <a:lnTo>
                  <a:pt x="340306" y="809264"/>
                </a:lnTo>
                <a:lnTo>
                  <a:pt x="335209" y="809264"/>
                </a:lnTo>
                <a:lnTo>
                  <a:pt x="335209" y="793035"/>
                </a:lnTo>
                <a:lnTo>
                  <a:pt x="331311" y="793035"/>
                </a:lnTo>
                <a:lnTo>
                  <a:pt x="331311" y="786158"/>
                </a:lnTo>
                <a:lnTo>
                  <a:pt x="335209" y="781482"/>
                </a:lnTo>
                <a:lnTo>
                  <a:pt x="331311" y="780382"/>
                </a:lnTo>
                <a:lnTo>
                  <a:pt x="331311" y="772129"/>
                </a:lnTo>
                <a:lnTo>
                  <a:pt x="335209" y="772129"/>
                </a:lnTo>
                <a:lnTo>
                  <a:pt x="335209" y="768553"/>
                </a:lnTo>
                <a:lnTo>
                  <a:pt x="327414" y="768553"/>
                </a:lnTo>
                <a:lnTo>
                  <a:pt x="327414" y="764978"/>
                </a:lnTo>
                <a:lnTo>
                  <a:pt x="319918" y="764978"/>
                </a:lnTo>
                <a:lnTo>
                  <a:pt x="319918" y="768553"/>
                </a:lnTo>
                <a:lnTo>
                  <a:pt x="317519" y="768553"/>
                </a:lnTo>
                <a:lnTo>
                  <a:pt x="319918" y="768553"/>
                </a:lnTo>
                <a:lnTo>
                  <a:pt x="309724" y="768553"/>
                </a:lnTo>
                <a:lnTo>
                  <a:pt x="309724" y="764978"/>
                </a:lnTo>
                <a:lnTo>
                  <a:pt x="301029" y="764978"/>
                </a:lnTo>
                <a:lnTo>
                  <a:pt x="301029" y="761677"/>
                </a:lnTo>
                <a:lnTo>
                  <a:pt x="297131" y="761677"/>
                </a:lnTo>
                <a:lnTo>
                  <a:pt x="297131" y="758101"/>
                </a:lnTo>
                <a:lnTo>
                  <a:pt x="293233" y="758101"/>
                </a:lnTo>
                <a:lnTo>
                  <a:pt x="293233" y="753424"/>
                </a:lnTo>
                <a:lnTo>
                  <a:pt x="290834" y="753424"/>
                </a:lnTo>
                <a:lnTo>
                  <a:pt x="290834" y="752324"/>
                </a:lnTo>
                <a:lnTo>
                  <a:pt x="286937" y="752324"/>
                </a:lnTo>
                <a:lnTo>
                  <a:pt x="286937" y="748748"/>
                </a:lnTo>
                <a:lnTo>
                  <a:pt x="283039" y="748748"/>
                </a:lnTo>
                <a:lnTo>
                  <a:pt x="283039" y="744072"/>
                </a:lnTo>
                <a:lnTo>
                  <a:pt x="283039" y="752324"/>
                </a:lnTo>
                <a:lnTo>
                  <a:pt x="279441" y="752324"/>
                </a:lnTo>
                <a:lnTo>
                  <a:pt x="275543" y="748748"/>
                </a:lnTo>
                <a:lnTo>
                  <a:pt x="266548" y="748748"/>
                </a:lnTo>
                <a:lnTo>
                  <a:pt x="266548" y="744072"/>
                </a:lnTo>
                <a:lnTo>
                  <a:pt x="266548" y="748748"/>
                </a:lnTo>
                <a:lnTo>
                  <a:pt x="265349" y="748748"/>
                </a:lnTo>
                <a:lnTo>
                  <a:pt x="265349" y="744072"/>
                </a:lnTo>
                <a:lnTo>
                  <a:pt x="266548" y="744072"/>
                </a:lnTo>
                <a:lnTo>
                  <a:pt x="260252" y="744072"/>
                </a:lnTo>
                <a:lnTo>
                  <a:pt x="260252" y="733619"/>
                </a:lnTo>
                <a:lnTo>
                  <a:pt x="260252" y="737195"/>
                </a:lnTo>
                <a:lnTo>
                  <a:pt x="256354" y="737195"/>
                </a:lnTo>
                <a:lnTo>
                  <a:pt x="256354" y="733619"/>
                </a:lnTo>
                <a:lnTo>
                  <a:pt x="260252" y="733619"/>
                </a:lnTo>
                <a:lnTo>
                  <a:pt x="260252" y="730043"/>
                </a:lnTo>
                <a:lnTo>
                  <a:pt x="256354" y="730043"/>
                </a:lnTo>
                <a:lnTo>
                  <a:pt x="256354" y="727843"/>
                </a:lnTo>
                <a:lnTo>
                  <a:pt x="252756" y="727843"/>
                </a:lnTo>
                <a:lnTo>
                  <a:pt x="252756" y="724267"/>
                </a:lnTo>
                <a:lnTo>
                  <a:pt x="248858" y="724267"/>
                </a:lnTo>
                <a:lnTo>
                  <a:pt x="248858" y="720966"/>
                </a:lnTo>
                <a:lnTo>
                  <a:pt x="244960" y="720966"/>
                </a:lnTo>
                <a:lnTo>
                  <a:pt x="244960" y="712714"/>
                </a:lnTo>
                <a:lnTo>
                  <a:pt x="241362" y="712714"/>
                </a:lnTo>
                <a:lnTo>
                  <a:pt x="241362" y="709138"/>
                </a:lnTo>
                <a:lnTo>
                  <a:pt x="234766" y="709138"/>
                </a:lnTo>
                <a:lnTo>
                  <a:pt x="234766" y="702261"/>
                </a:lnTo>
                <a:lnTo>
                  <a:pt x="231168" y="702261"/>
                </a:lnTo>
                <a:lnTo>
                  <a:pt x="226071" y="699785"/>
                </a:lnTo>
                <a:lnTo>
                  <a:pt x="210780" y="699785"/>
                </a:lnTo>
                <a:lnTo>
                  <a:pt x="210780" y="702261"/>
                </a:lnTo>
                <a:lnTo>
                  <a:pt x="208081" y="702261"/>
                </a:lnTo>
                <a:lnTo>
                  <a:pt x="204483" y="705859"/>
                </a:lnTo>
                <a:lnTo>
                  <a:pt x="195489" y="705859"/>
                </a:lnTo>
                <a:lnTo>
                  <a:pt x="195489" y="709138"/>
                </a:lnTo>
                <a:lnTo>
                  <a:pt x="191591" y="709138"/>
                </a:lnTo>
                <a:lnTo>
                  <a:pt x="195489" y="709138"/>
                </a:lnTo>
                <a:lnTo>
                  <a:pt x="191591" y="712714"/>
                </a:lnTo>
                <a:lnTo>
                  <a:pt x="191591" y="717390"/>
                </a:lnTo>
                <a:lnTo>
                  <a:pt x="187993" y="717390"/>
                </a:lnTo>
                <a:lnTo>
                  <a:pt x="187993" y="720966"/>
                </a:lnTo>
                <a:lnTo>
                  <a:pt x="184095" y="720966"/>
                </a:lnTo>
                <a:lnTo>
                  <a:pt x="180197" y="724267"/>
                </a:lnTo>
                <a:lnTo>
                  <a:pt x="177799" y="724267"/>
                </a:lnTo>
                <a:lnTo>
                  <a:pt x="177799" y="717390"/>
                </a:lnTo>
                <a:lnTo>
                  <a:pt x="166405" y="717390"/>
                </a:lnTo>
                <a:lnTo>
                  <a:pt x="166405" y="712714"/>
                </a:lnTo>
                <a:lnTo>
                  <a:pt x="161308" y="712714"/>
                </a:lnTo>
                <a:lnTo>
                  <a:pt x="161308" y="709138"/>
                </a:lnTo>
                <a:lnTo>
                  <a:pt x="151114" y="709138"/>
                </a:lnTo>
                <a:lnTo>
                  <a:pt x="151114" y="705837"/>
                </a:lnTo>
                <a:lnTo>
                  <a:pt x="135822" y="705837"/>
                </a:lnTo>
                <a:lnTo>
                  <a:pt x="135822" y="699785"/>
                </a:lnTo>
                <a:lnTo>
                  <a:pt x="127127" y="699785"/>
                </a:lnTo>
                <a:lnTo>
                  <a:pt x="127127" y="696484"/>
                </a:lnTo>
                <a:lnTo>
                  <a:pt x="116933" y="696484"/>
                </a:lnTo>
                <a:lnTo>
                  <a:pt x="116933" y="692908"/>
                </a:lnTo>
                <a:lnTo>
                  <a:pt x="120531" y="692908"/>
                </a:lnTo>
                <a:lnTo>
                  <a:pt x="120531" y="689333"/>
                </a:lnTo>
                <a:lnTo>
                  <a:pt x="125628" y="689333"/>
                </a:lnTo>
                <a:lnTo>
                  <a:pt x="125628" y="681355"/>
                </a:lnTo>
                <a:lnTo>
                  <a:pt x="120531" y="681355"/>
                </a:lnTo>
                <a:lnTo>
                  <a:pt x="120531" y="675579"/>
                </a:lnTo>
                <a:lnTo>
                  <a:pt x="116933" y="675579"/>
                </a:lnTo>
                <a:lnTo>
                  <a:pt x="116933" y="668427"/>
                </a:lnTo>
                <a:lnTo>
                  <a:pt x="113035" y="668427"/>
                </a:lnTo>
                <a:lnTo>
                  <a:pt x="113035" y="664851"/>
                </a:lnTo>
                <a:lnTo>
                  <a:pt x="109138" y="664851"/>
                </a:lnTo>
                <a:lnTo>
                  <a:pt x="109138" y="657974"/>
                </a:lnTo>
                <a:lnTo>
                  <a:pt x="105540" y="657974"/>
                </a:lnTo>
                <a:lnTo>
                  <a:pt x="105540" y="653298"/>
                </a:lnTo>
                <a:lnTo>
                  <a:pt x="96545" y="653298"/>
                </a:lnTo>
                <a:lnTo>
                  <a:pt x="96545" y="652198"/>
                </a:lnTo>
                <a:lnTo>
                  <a:pt x="91448" y="652198"/>
                </a:lnTo>
                <a:lnTo>
                  <a:pt x="91448" y="648622"/>
                </a:lnTo>
                <a:lnTo>
                  <a:pt x="95345" y="648622"/>
                </a:lnTo>
                <a:lnTo>
                  <a:pt x="95345" y="637069"/>
                </a:lnTo>
                <a:lnTo>
                  <a:pt x="96545" y="637069"/>
                </a:lnTo>
                <a:lnTo>
                  <a:pt x="96545" y="629917"/>
                </a:lnTo>
                <a:lnTo>
                  <a:pt x="101642" y="629917"/>
                </a:lnTo>
                <a:lnTo>
                  <a:pt x="105540" y="625241"/>
                </a:lnTo>
                <a:lnTo>
                  <a:pt x="109138" y="625241"/>
                </a:lnTo>
                <a:lnTo>
                  <a:pt x="109138" y="624140"/>
                </a:lnTo>
                <a:lnTo>
                  <a:pt x="120531" y="624140"/>
                </a:lnTo>
                <a:lnTo>
                  <a:pt x="120531" y="620839"/>
                </a:lnTo>
                <a:lnTo>
                  <a:pt x="125628" y="620839"/>
                </a:lnTo>
                <a:lnTo>
                  <a:pt x="125628" y="617263"/>
                </a:lnTo>
                <a:lnTo>
                  <a:pt x="120531" y="617263"/>
                </a:lnTo>
                <a:lnTo>
                  <a:pt x="120531" y="609011"/>
                </a:lnTo>
                <a:lnTo>
                  <a:pt x="125628" y="609011"/>
                </a:lnTo>
                <a:lnTo>
                  <a:pt x="125628" y="605710"/>
                </a:lnTo>
                <a:lnTo>
                  <a:pt x="125628" y="609011"/>
                </a:lnTo>
                <a:lnTo>
                  <a:pt x="125628" y="605710"/>
                </a:lnTo>
                <a:lnTo>
                  <a:pt x="127127" y="605710"/>
                </a:lnTo>
                <a:lnTo>
                  <a:pt x="125628" y="602134"/>
                </a:lnTo>
                <a:lnTo>
                  <a:pt x="116933" y="602134"/>
                </a:lnTo>
                <a:lnTo>
                  <a:pt x="116933" y="599659"/>
                </a:lnTo>
                <a:lnTo>
                  <a:pt x="109138" y="599659"/>
                </a:lnTo>
                <a:lnTo>
                  <a:pt x="109138" y="596358"/>
                </a:lnTo>
                <a:lnTo>
                  <a:pt x="105540" y="596358"/>
                </a:lnTo>
                <a:lnTo>
                  <a:pt x="105540" y="589206"/>
                </a:lnTo>
                <a:lnTo>
                  <a:pt x="101642" y="589206"/>
                </a:lnTo>
                <a:lnTo>
                  <a:pt x="101642" y="584530"/>
                </a:lnTo>
                <a:lnTo>
                  <a:pt x="96545" y="584530"/>
                </a:lnTo>
                <a:lnTo>
                  <a:pt x="96545" y="589206"/>
                </a:lnTo>
                <a:lnTo>
                  <a:pt x="96545" y="584530"/>
                </a:lnTo>
                <a:lnTo>
                  <a:pt x="91448" y="584530"/>
                </a:lnTo>
                <a:lnTo>
                  <a:pt x="91448" y="581229"/>
                </a:lnTo>
                <a:lnTo>
                  <a:pt x="86350" y="581229"/>
                </a:lnTo>
                <a:lnTo>
                  <a:pt x="86350" y="571876"/>
                </a:lnTo>
                <a:lnTo>
                  <a:pt x="91448" y="571876"/>
                </a:lnTo>
                <a:lnTo>
                  <a:pt x="86350" y="571876"/>
                </a:lnTo>
                <a:lnTo>
                  <a:pt x="86350" y="561424"/>
                </a:lnTo>
                <a:lnTo>
                  <a:pt x="91448" y="561424"/>
                </a:lnTo>
                <a:lnTo>
                  <a:pt x="91448" y="553171"/>
                </a:lnTo>
                <a:lnTo>
                  <a:pt x="86350" y="553171"/>
                </a:lnTo>
                <a:lnTo>
                  <a:pt x="91448" y="549596"/>
                </a:lnTo>
                <a:lnTo>
                  <a:pt x="86350" y="549596"/>
                </a:lnTo>
                <a:lnTo>
                  <a:pt x="86350" y="548495"/>
                </a:lnTo>
                <a:lnTo>
                  <a:pt x="91448" y="548495"/>
                </a:lnTo>
                <a:lnTo>
                  <a:pt x="91448" y="543819"/>
                </a:lnTo>
                <a:lnTo>
                  <a:pt x="82453" y="543819"/>
                </a:lnTo>
                <a:lnTo>
                  <a:pt x="82453" y="540243"/>
                </a:lnTo>
                <a:lnTo>
                  <a:pt x="71059" y="540243"/>
                </a:lnTo>
                <a:lnTo>
                  <a:pt x="71059" y="536942"/>
                </a:lnTo>
                <a:lnTo>
                  <a:pt x="41976" y="536942"/>
                </a:lnTo>
                <a:lnTo>
                  <a:pt x="41976" y="525114"/>
                </a:lnTo>
                <a:lnTo>
                  <a:pt x="44374" y="524014"/>
                </a:lnTo>
                <a:lnTo>
                  <a:pt x="38078" y="524014"/>
                </a:lnTo>
                <a:lnTo>
                  <a:pt x="38078" y="516037"/>
                </a:lnTo>
                <a:lnTo>
                  <a:pt x="26684" y="516037"/>
                </a:lnTo>
                <a:lnTo>
                  <a:pt x="21587" y="512461"/>
                </a:lnTo>
                <a:lnTo>
                  <a:pt x="21587" y="489079"/>
                </a:lnTo>
                <a:lnTo>
                  <a:pt x="26684" y="484403"/>
                </a:lnTo>
                <a:lnTo>
                  <a:pt x="17689" y="484403"/>
                </a:lnTo>
                <a:lnTo>
                  <a:pt x="17689" y="481102"/>
                </a:lnTo>
                <a:lnTo>
                  <a:pt x="11393" y="481102"/>
                </a:lnTo>
                <a:lnTo>
                  <a:pt x="11393" y="477526"/>
                </a:lnTo>
                <a:lnTo>
                  <a:pt x="7795" y="477526"/>
                </a:lnTo>
                <a:lnTo>
                  <a:pt x="7795" y="473950"/>
                </a:lnTo>
                <a:lnTo>
                  <a:pt x="11393" y="473950"/>
                </a:lnTo>
                <a:lnTo>
                  <a:pt x="7795" y="473950"/>
                </a:lnTo>
                <a:lnTo>
                  <a:pt x="11393" y="473950"/>
                </a:lnTo>
                <a:lnTo>
                  <a:pt x="11393" y="471750"/>
                </a:lnTo>
                <a:lnTo>
                  <a:pt x="14091" y="471750"/>
                </a:lnTo>
                <a:lnTo>
                  <a:pt x="14091" y="468174"/>
                </a:lnTo>
                <a:lnTo>
                  <a:pt x="11393" y="468174"/>
                </a:lnTo>
                <a:lnTo>
                  <a:pt x="11393" y="461297"/>
                </a:lnTo>
                <a:lnTo>
                  <a:pt x="7795" y="461297"/>
                </a:lnTo>
                <a:lnTo>
                  <a:pt x="3897" y="456621"/>
                </a:lnTo>
                <a:lnTo>
                  <a:pt x="0" y="456621"/>
                </a:lnTo>
                <a:lnTo>
                  <a:pt x="0" y="447268"/>
                </a:lnTo>
                <a:lnTo>
                  <a:pt x="3897" y="447268"/>
                </a:lnTo>
                <a:lnTo>
                  <a:pt x="3897" y="440117"/>
                </a:lnTo>
                <a:lnTo>
                  <a:pt x="7795" y="440117"/>
                </a:lnTo>
                <a:lnTo>
                  <a:pt x="7795" y="436816"/>
                </a:lnTo>
                <a:lnTo>
                  <a:pt x="11393" y="436816"/>
                </a:lnTo>
                <a:lnTo>
                  <a:pt x="11393" y="433240"/>
                </a:lnTo>
                <a:lnTo>
                  <a:pt x="14091" y="433240"/>
                </a:lnTo>
                <a:lnTo>
                  <a:pt x="14091" y="429664"/>
                </a:lnTo>
                <a:lnTo>
                  <a:pt x="17689" y="429664"/>
                </a:lnTo>
                <a:lnTo>
                  <a:pt x="17689" y="424988"/>
                </a:lnTo>
                <a:lnTo>
                  <a:pt x="21587" y="424988"/>
                </a:lnTo>
                <a:lnTo>
                  <a:pt x="26684" y="421687"/>
                </a:lnTo>
                <a:lnTo>
                  <a:pt x="30582" y="421687"/>
                </a:lnTo>
                <a:lnTo>
                  <a:pt x="30582" y="420311"/>
                </a:lnTo>
                <a:lnTo>
                  <a:pt x="34480" y="420311"/>
                </a:lnTo>
                <a:lnTo>
                  <a:pt x="30582" y="415635"/>
                </a:lnTo>
                <a:lnTo>
                  <a:pt x="34480" y="415635"/>
                </a:lnTo>
                <a:lnTo>
                  <a:pt x="34480" y="412334"/>
                </a:lnTo>
                <a:lnTo>
                  <a:pt x="30582" y="412334"/>
                </a:lnTo>
                <a:lnTo>
                  <a:pt x="30582" y="408758"/>
                </a:lnTo>
                <a:lnTo>
                  <a:pt x="34480" y="408758"/>
                </a:lnTo>
                <a:lnTo>
                  <a:pt x="34480" y="396105"/>
                </a:lnTo>
                <a:lnTo>
                  <a:pt x="38078" y="396105"/>
                </a:lnTo>
                <a:lnTo>
                  <a:pt x="38078" y="377400"/>
                </a:lnTo>
                <a:lnTo>
                  <a:pt x="41976" y="377400"/>
                </a:lnTo>
                <a:lnTo>
                  <a:pt x="41976" y="370248"/>
                </a:lnTo>
                <a:lnTo>
                  <a:pt x="44374" y="370248"/>
                </a:lnTo>
                <a:lnTo>
                  <a:pt x="48272" y="368047"/>
                </a:lnTo>
                <a:lnTo>
                  <a:pt x="48272" y="361171"/>
                </a:lnTo>
                <a:lnTo>
                  <a:pt x="52170" y="361171"/>
                </a:lnTo>
                <a:lnTo>
                  <a:pt x="52170" y="356494"/>
                </a:lnTo>
                <a:lnTo>
                  <a:pt x="60865" y="356494"/>
                </a:lnTo>
                <a:lnTo>
                  <a:pt x="60865" y="352918"/>
                </a:lnTo>
                <a:lnTo>
                  <a:pt x="55768" y="349342"/>
                </a:lnTo>
                <a:lnTo>
                  <a:pt x="60865" y="349342"/>
                </a:lnTo>
                <a:lnTo>
                  <a:pt x="55768" y="349342"/>
                </a:lnTo>
                <a:lnTo>
                  <a:pt x="55768" y="343566"/>
                </a:lnTo>
                <a:lnTo>
                  <a:pt x="60865" y="343566"/>
                </a:lnTo>
                <a:lnTo>
                  <a:pt x="60865" y="336689"/>
                </a:lnTo>
                <a:lnTo>
                  <a:pt x="64763" y="336689"/>
                </a:lnTo>
                <a:lnTo>
                  <a:pt x="64763" y="321560"/>
                </a:lnTo>
                <a:lnTo>
                  <a:pt x="60865" y="321560"/>
                </a:lnTo>
                <a:lnTo>
                  <a:pt x="64763" y="320185"/>
                </a:lnTo>
                <a:lnTo>
                  <a:pt x="68661" y="320185"/>
                </a:lnTo>
                <a:lnTo>
                  <a:pt x="68661" y="312208"/>
                </a:lnTo>
                <a:lnTo>
                  <a:pt x="74957" y="312208"/>
                </a:lnTo>
                <a:lnTo>
                  <a:pt x="74957" y="308632"/>
                </a:lnTo>
                <a:lnTo>
                  <a:pt x="78855" y="308632"/>
                </a:lnTo>
                <a:lnTo>
                  <a:pt x="78855" y="305056"/>
                </a:lnTo>
                <a:lnTo>
                  <a:pt x="82453" y="305056"/>
                </a:lnTo>
                <a:lnTo>
                  <a:pt x="82453" y="293503"/>
                </a:lnTo>
                <a:lnTo>
                  <a:pt x="71059" y="293503"/>
                </a:lnTo>
                <a:lnTo>
                  <a:pt x="71059" y="287726"/>
                </a:lnTo>
                <a:lnTo>
                  <a:pt x="68661" y="287726"/>
                </a:lnTo>
                <a:lnTo>
                  <a:pt x="68661" y="280574"/>
                </a:lnTo>
                <a:lnTo>
                  <a:pt x="71059" y="280574"/>
                </a:lnTo>
                <a:lnTo>
                  <a:pt x="71059" y="277273"/>
                </a:lnTo>
                <a:lnTo>
                  <a:pt x="68661" y="277273"/>
                </a:lnTo>
                <a:lnTo>
                  <a:pt x="68661" y="273697"/>
                </a:lnTo>
                <a:lnTo>
                  <a:pt x="74957" y="273697"/>
                </a:lnTo>
                <a:lnTo>
                  <a:pt x="74957" y="269021"/>
                </a:lnTo>
                <a:lnTo>
                  <a:pt x="78855" y="267921"/>
                </a:lnTo>
                <a:lnTo>
                  <a:pt x="82453" y="269021"/>
                </a:lnTo>
                <a:lnTo>
                  <a:pt x="91448" y="269021"/>
                </a:lnTo>
                <a:lnTo>
                  <a:pt x="95345" y="273697"/>
                </a:lnTo>
                <a:lnTo>
                  <a:pt x="105540" y="273697"/>
                </a:lnTo>
                <a:lnTo>
                  <a:pt x="105540" y="269021"/>
                </a:lnTo>
                <a:lnTo>
                  <a:pt x="187993" y="269021"/>
                </a:lnTo>
                <a:lnTo>
                  <a:pt x="187993" y="267921"/>
                </a:lnTo>
                <a:lnTo>
                  <a:pt x="191591" y="267921"/>
                </a:lnTo>
                <a:lnTo>
                  <a:pt x="191591" y="269021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12" name="Google Shape;1480;p24"/>
          <p:cNvSpPr>
            <a:extLst>
              <a:ext uri="smNativeData">
                <pr:smNativeData xmlns:pr="smNativeData" xmlns:p14="http://schemas.microsoft.com/office/powerpoint/2010/main" xmlns="" val="SMDATA_13_vnWXZBMAAAAlAAAACwAAAA0AAAAAbAAAADYAAABsAAAANg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Nx9/cE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DAOwAA1xoAAPtBAAAvIAAAEAAAACYAAAAIAAAA//////////8="/>
              </a:ext>
            </a:extLst>
          </p:cNvSpPr>
          <p:nvPr/>
        </p:nvSpPr>
        <p:spPr>
          <a:xfrm>
            <a:off x="9712960" y="4363085"/>
            <a:ext cx="1012825" cy="868680"/>
          </a:xfrm>
          <a:custGeom>
            <a:avLst/>
            <a:gdLst/>
            <a:ahLst/>
            <a:cxnLst/>
            <a:rect l="0" t="0" r="1012825" b="868680"/>
            <a:pathLst>
              <a:path w="1012825" h="868680">
                <a:moveTo>
                  <a:pt x="191591" y="269021"/>
                </a:moveTo>
                <a:lnTo>
                  <a:pt x="195489" y="269021"/>
                </a:lnTo>
                <a:lnTo>
                  <a:pt x="195489" y="267921"/>
                </a:lnTo>
                <a:lnTo>
                  <a:pt x="204483" y="267921"/>
                </a:lnTo>
                <a:lnTo>
                  <a:pt x="204483" y="264345"/>
                </a:lnTo>
                <a:lnTo>
                  <a:pt x="204483" y="267921"/>
                </a:lnTo>
                <a:lnTo>
                  <a:pt x="222173" y="267921"/>
                </a:lnTo>
                <a:lnTo>
                  <a:pt x="222173" y="264345"/>
                </a:lnTo>
                <a:lnTo>
                  <a:pt x="226071" y="267921"/>
                </a:lnTo>
                <a:lnTo>
                  <a:pt x="234766" y="264345"/>
                </a:lnTo>
                <a:lnTo>
                  <a:pt x="236265" y="264345"/>
                </a:lnTo>
                <a:lnTo>
                  <a:pt x="241362" y="260769"/>
                </a:lnTo>
                <a:lnTo>
                  <a:pt x="244960" y="260769"/>
                </a:lnTo>
                <a:lnTo>
                  <a:pt x="244960" y="264345"/>
                </a:lnTo>
                <a:lnTo>
                  <a:pt x="260252" y="264345"/>
                </a:lnTo>
                <a:lnTo>
                  <a:pt x="260252" y="260769"/>
                </a:lnTo>
                <a:lnTo>
                  <a:pt x="260252" y="264345"/>
                </a:lnTo>
                <a:lnTo>
                  <a:pt x="260252" y="260769"/>
                </a:lnTo>
                <a:lnTo>
                  <a:pt x="260252" y="264345"/>
                </a:lnTo>
                <a:lnTo>
                  <a:pt x="279441" y="264345"/>
                </a:lnTo>
                <a:lnTo>
                  <a:pt x="279441" y="260769"/>
                </a:lnTo>
                <a:lnTo>
                  <a:pt x="293233" y="260769"/>
                </a:lnTo>
                <a:lnTo>
                  <a:pt x="293233" y="256368"/>
                </a:lnTo>
                <a:lnTo>
                  <a:pt x="297131" y="252792"/>
                </a:lnTo>
                <a:lnTo>
                  <a:pt x="297131" y="249216"/>
                </a:lnTo>
                <a:lnTo>
                  <a:pt x="301029" y="249216"/>
                </a:lnTo>
                <a:lnTo>
                  <a:pt x="301029" y="245640"/>
                </a:lnTo>
                <a:lnTo>
                  <a:pt x="305826" y="242339"/>
                </a:lnTo>
                <a:lnTo>
                  <a:pt x="309724" y="242339"/>
                </a:lnTo>
                <a:lnTo>
                  <a:pt x="309724" y="239864"/>
                </a:lnTo>
                <a:lnTo>
                  <a:pt x="313621" y="239864"/>
                </a:lnTo>
                <a:lnTo>
                  <a:pt x="313621" y="228310"/>
                </a:lnTo>
                <a:lnTo>
                  <a:pt x="317519" y="224735"/>
                </a:lnTo>
                <a:lnTo>
                  <a:pt x="317519" y="217858"/>
                </a:lnTo>
                <a:lnTo>
                  <a:pt x="323816" y="217858"/>
                </a:lnTo>
                <a:lnTo>
                  <a:pt x="327414" y="215382"/>
                </a:lnTo>
                <a:lnTo>
                  <a:pt x="327414" y="204929"/>
                </a:lnTo>
                <a:lnTo>
                  <a:pt x="331311" y="201628"/>
                </a:lnTo>
                <a:lnTo>
                  <a:pt x="327414" y="201628"/>
                </a:lnTo>
                <a:lnTo>
                  <a:pt x="327414" y="192276"/>
                </a:lnTo>
                <a:lnTo>
                  <a:pt x="331311" y="192276"/>
                </a:lnTo>
                <a:lnTo>
                  <a:pt x="331311" y="184024"/>
                </a:lnTo>
                <a:lnTo>
                  <a:pt x="327414" y="184024"/>
                </a:lnTo>
                <a:lnTo>
                  <a:pt x="327414" y="180448"/>
                </a:lnTo>
                <a:lnTo>
                  <a:pt x="331311" y="177147"/>
                </a:lnTo>
                <a:lnTo>
                  <a:pt x="331311" y="168895"/>
                </a:lnTo>
                <a:lnTo>
                  <a:pt x="335209" y="168895"/>
                </a:lnTo>
                <a:lnTo>
                  <a:pt x="335209" y="165319"/>
                </a:lnTo>
                <a:lnTo>
                  <a:pt x="343904" y="165319"/>
                </a:lnTo>
                <a:lnTo>
                  <a:pt x="343904" y="155966"/>
                </a:lnTo>
                <a:lnTo>
                  <a:pt x="350501" y="155966"/>
                </a:lnTo>
                <a:lnTo>
                  <a:pt x="350501" y="152665"/>
                </a:lnTo>
                <a:lnTo>
                  <a:pt x="354098" y="152665"/>
                </a:lnTo>
                <a:lnTo>
                  <a:pt x="354098" y="149089"/>
                </a:lnTo>
                <a:lnTo>
                  <a:pt x="370589" y="149089"/>
                </a:lnTo>
                <a:lnTo>
                  <a:pt x="374487" y="145514"/>
                </a:lnTo>
                <a:lnTo>
                  <a:pt x="380783" y="145514"/>
                </a:lnTo>
                <a:lnTo>
                  <a:pt x="380783" y="142213"/>
                </a:lnTo>
                <a:lnTo>
                  <a:pt x="384681" y="142213"/>
                </a:lnTo>
                <a:lnTo>
                  <a:pt x="384681" y="139737"/>
                </a:lnTo>
                <a:lnTo>
                  <a:pt x="388579" y="139737"/>
                </a:lnTo>
                <a:lnTo>
                  <a:pt x="388579" y="132860"/>
                </a:lnTo>
                <a:lnTo>
                  <a:pt x="392177" y="128184"/>
                </a:lnTo>
                <a:lnTo>
                  <a:pt x="392177" y="124608"/>
                </a:lnTo>
                <a:lnTo>
                  <a:pt x="396075" y="124608"/>
                </a:lnTo>
                <a:lnTo>
                  <a:pt x="396075" y="121032"/>
                </a:lnTo>
                <a:lnTo>
                  <a:pt x="399972" y="117731"/>
                </a:lnTo>
                <a:lnTo>
                  <a:pt x="399972" y="108379"/>
                </a:lnTo>
                <a:lnTo>
                  <a:pt x="410167" y="108379"/>
                </a:lnTo>
                <a:lnTo>
                  <a:pt x="410167" y="104803"/>
                </a:lnTo>
                <a:lnTo>
                  <a:pt x="415264" y="104803"/>
                </a:lnTo>
                <a:lnTo>
                  <a:pt x="415264" y="100127"/>
                </a:lnTo>
                <a:lnTo>
                  <a:pt x="418862" y="96826"/>
                </a:lnTo>
                <a:lnTo>
                  <a:pt x="422759" y="93250"/>
                </a:lnTo>
                <a:lnTo>
                  <a:pt x="426657" y="93250"/>
                </a:lnTo>
                <a:lnTo>
                  <a:pt x="426657" y="89674"/>
                </a:lnTo>
                <a:lnTo>
                  <a:pt x="436851" y="89674"/>
                </a:lnTo>
                <a:lnTo>
                  <a:pt x="440449" y="87473"/>
                </a:lnTo>
                <a:lnTo>
                  <a:pt x="445547" y="83897"/>
                </a:lnTo>
                <a:lnTo>
                  <a:pt x="449444" y="80321"/>
                </a:lnTo>
                <a:lnTo>
                  <a:pt x="453342" y="80321"/>
                </a:lnTo>
                <a:lnTo>
                  <a:pt x="453342" y="77020"/>
                </a:lnTo>
                <a:lnTo>
                  <a:pt x="456940" y="77020"/>
                </a:lnTo>
                <a:lnTo>
                  <a:pt x="456940" y="73444"/>
                </a:lnTo>
                <a:lnTo>
                  <a:pt x="459639" y="73444"/>
                </a:lnTo>
                <a:lnTo>
                  <a:pt x="459639" y="68768"/>
                </a:lnTo>
                <a:lnTo>
                  <a:pt x="463237" y="68768"/>
                </a:lnTo>
                <a:lnTo>
                  <a:pt x="467134" y="65192"/>
                </a:lnTo>
                <a:lnTo>
                  <a:pt x="471032" y="65192"/>
                </a:lnTo>
                <a:lnTo>
                  <a:pt x="471032" y="52539"/>
                </a:lnTo>
                <a:lnTo>
                  <a:pt x="474930" y="52539"/>
                </a:lnTo>
                <a:lnTo>
                  <a:pt x="479727" y="48963"/>
                </a:lnTo>
                <a:lnTo>
                  <a:pt x="483625" y="48963"/>
                </a:lnTo>
                <a:lnTo>
                  <a:pt x="483625" y="45387"/>
                </a:lnTo>
                <a:lnTo>
                  <a:pt x="484824" y="45387"/>
                </a:lnTo>
                <a:lnTo>
                  <a:pt x="484824" y="40711"/>
                </a:lnTo>
                <a:lnTo>
                  <a:pt x="483625" y="40711"/>
                </a:lnTo>
                <a:lnTo>
                  <a:pt x="483625" y="36035"/>
                </a:lnTo>
                <a:lnTo>
                  <a:pt x="479727" y="31358"/>
                </a:lnTo>
                <a:lnTo>
                  <a:pt x="479727" y="28057"/>
                </a:lnTo>
                <a:lnTo>
                  <a:pt x="483625" y="28057"/>
                </a:lnTo>
                <a:lnTo>
                  <a:pt x="483625" y="14029"/>
                </a:lnTo>
                <a:lnTo>
                  <a:pt x="484824" y="14029"/>
                </a:lnTo>
                <a:lnTo>
                  <a:pt x="484824" y="4676"/>
                </a:lnTo>
                <a:lnTo>
                  <a:pt x="489921" y="4676"/>
                </a:lnTo>
                <a:lnTo>
                  <a:pt x="489921" y="0"/>
                </a:lnTo>
                <a:lnTo>
                  <a:pt x="493819" y="0"/>
                </a:lnTo>
                <a:lnTo>
                  <a:pt x="497717" y="4676"/>
                </a:lnTo>
                <a:lnTo>
                  <a:pt x="497717" y="37410"/>
                </a:lnTo>
                <a:lnTo>
                  <a:pt x="493819" y="55840"/>
                </a:lnTo>
                <a:lnTo>
                  <a:pt x="493819" y="277273"/>
                </a:lnTo>
                <a:lnTo>
                  <a:pt x="497717" y="273697"/>
                </a:lnTo>
                <a:lnTo>
                  <a:pt x="510310" y="267921"/>
                </a:lnTo>
                <a:lnTo>
                  <a:pt x="515407" y="260769"/>
                </a:lnTo>
                <a:lnTo>
                  <a:pt x="520504" y="264345"/>
                </a:lnTo>
                <a:lnTo>
                  <a:pt x="524402" y="264345"/>
                </a:lnTo>
                <a:lnTo>
                  <a:pt x="524402" y="267921"/>
                </a:lnTo>
                <a:lnTo>
                  <a:pt x="528000" y="267921"/>
                </a:lnTo>
                <a:lnTo>
                  <a:pt x="528000" y="269021"/>
                </a:lnTo>
                <a:lnTo>
                  <a:pt x="531898" y="269021"/>
                </a:lnTo>
                <a:lnTo>
                  <a:pt x="531898" y="273697"/>
                </a:lnTo>
                <a:lnTo>
                  <a:pt x="535795" y="273697"/>
                </a:lnTo>
                <a:lnTo>
                  <a:pt x="535795" y="277273"/>
                </a:lnTo>
                <a:lnTo>
                  <a:pt x="539393" y="277273"/>
                </a:lnTo>
                <a:lnTo>
                  <a:pt x="539393" y="287726"/>
                </a:lnTo>
                <a:lnTo>
                  <a:pt x="554685" y="287726"/>
                </a:lnTo>
                <a:lnTo>
                  <a:pt x="554685" y="292402"/>
                </a:lnTo>
                <a:lnTo>
                  <a:pt x="562480" y="292402"/>
                </a:lnTo>
                <a:lnTo>
                  <a:pt x="562480" y="293503"/>
                </a:lnTo>
                <a:lnTo>
                  <a:pt x="576272" y="293503"/>
                </a:lnTo>
                <a:lnTo>
                  <a:pt x="580170" y="292402"/>
                </a:lnTo>
                <a:lnTo>
                  <a:pt x="592763" y="292402"/>
                </a:lnTo>
                <a:lnTo>
                  <a:pt x="592763" y="287726"/>
                </a:lnTo>
                <a:lnTo>
                  <a:pt x="592763" y="292402"/>
                </a:lnTo>
                <a:lnTo>
                  <a:pt x="606855" y="292402"/>
                </a:lnTo>
                <a:lnTo>
                  <a:pt x="606855" y="287726"/>
                </a:lnTo>
                <a:lnTo>
                  <a:pt x="614351" y="287726"/>
                </a:lnTo>
                <a:lnTo>
                  <a:pt x="614351" y="284150"/>
                </a:lnTo>
                <a:lnTo>
                  <a:pt x="619448" y="287726"/>
                </a:lnTo>
                <a:lnTo>
                  <a:pt x="619448" y="284150"/>
                </a:lnTo>
                <a:lnTo>
                  <a:pt x="623346" y="284150"/>
                </a:lnTo>
                <a:lnTo>
                  <a:pt x="623346" y="280574"/>
                </a:lnTo>
                <a:lnTo>
                  <a:pt x="629642" y="280574"/>
                </a:lnTo>
                <a:lnTo>
                  <a:pt x="624545" y="280574"/>
                </a:lnTo>
                <a:lnTo>
                  <a:pt x="629642" y="277273"/>
                </a:lnTo>
                <a:lnTo>
                  <a:pt x="629642" y="280574"/>
                </a:lnTo>
                <a:lnTo>
                  <a:pt x="629642" y="277273"/>
                </a:lnTo>
                <a:lnTo>
                  <a:pt x="633540" y="277273"/>
                </a:lnTo>
                <a:lnTo>
                  <a:pt x="633540" y="273697"/>
                </a:lnTo>
                <a:lnTo>
                  <a:pt x="637138" y="273697"/>
                </a:lnTo>
                <a:lnTo>
                  <a:pt x="637138" y="277273"/>
                </a:lnTo>
                <a:lnTo>
                  <a:pt x="637138" y="273697"/>
                </a:lnTo>
                <a:lnTo>
                  <a:pt x="641036" y="273697"/>
                </a:lnTo>
                <a:lnTo>
                  <a:pt x="641036" y="277273"/>
                </a:lnTo>
                <a:lnTo>
                  <a:pt x="641036" y="273697"/>
                </a:lnTo>
                <a:lnTo>
                  <a:pt x="650030" y="273697"/>
                </a:lnTo>
                <a:lnTo>
                  <a:pt x="650030" y="269021"/>
                </a:lnTo>
                <a:lnTo>
                  <a:pt x="653628" y="273697"/>
                </a:lnTo>
                <a:lnTo>
                  <a:pt x="653628" y="269021"/>
                </a:lnTo>
                <a:lnTo>
                  <a:pt x="655128" y="269021"/>
                </a:lnTo>
                <a:lnTo>
                  <a:pt x="655128" y="267921"/>
                </a:lnTo>
                <a:lnTo>
                  <a:pt x="655128" y="269021"/>
                </a:lnTo>
                <a:lnTo>
                  <a:pt x="655128" y="267921"/>
                </a:lnTo>
                <a:lnTo>
                  <a:pt x="658726" y="267921"/>
                </a:lnTo>
                <a:lnTo>
                  <a:pt x="658726" y="269021"/>
                </a:lnTo>
                <a:lnTo>
                  <a:pt x="658726" y="267921"/>
                </a:lnTo>
                <a:lnTo>
                  <a:pt x="663823" y="267921"/>
                </a:lnTo>
                <a:lnTo>
                  <a:pt x="663823" y="264345"/>
                </a:lnTo>
                <a:lnTo>
                  <a:pt x="663823" y="267921"/>
                </a:lnTo>
                <a:lnTo>
                  <a:pt x="667720" y="267921"/>
                </a:lnTo>
                <a:lnTo>
                  <a:pt x="667720" y="264345"/>
                </a:lnTo>
                <a:lnTo>
                  <a:pt x="671618" y="264345"/>
                </a:lnTo>
                <a:lnTo>
                  <a:pt x="667720" y="264345"/>
                </a:lnTo>
                <a:lnTo>
                  <a:pt x="671618" y="264345"/>
                </a:lnTo>
                <a:lnTo>
                  <a:pt x="671618" y="260769"/>
                </a:lnTo>
                <a:lnTo>
                  <a:pt x="679114" y="260769"/>
                </a:lnTo>
                <a:lnTo>
                  <a:pt x="679114" y="264345"/>
                </a:lnTo>
                <a:lnTo>
                  <a:pt x="681812" y="260769"/>
                </a:lnTo>
                <a:lnTo>
                  <a:pt x="698303" y="260769"/>
                </a:lnTo>
                <a:lnTo>
                  <a:pt x="698303" y="264345"/>
                </a:lnTo>
                <a:lnTo>
                  <a:pt x="698303" y="260769"/>
                </a:lnTo>
                <a:lnTo>
                  <a:pt x="705799" y="260769"/>
                </a:lnTo>
                <a:lnTo>
                  <a:pt x="705799" y="264345"/>
                </a:lnTo>
                <a:lnTo>
                  <a:pt x="708197" y="260769"/>
                </a:lnTo>
                <a:lnTo>
                  <a:pt x="712095" y="260769"/>
                </a:lnTo>
                <a:lnTo>
                  <a:pt x="712095" y="264345"/>
                </a:lnTo>
                <a:lnTo>
                  <a:pt x="715993" y="264345"/>
                </a:lnTo>
                <a:lnTo>
                  <a:pt x="715993" y="260769"/>
                </a:lnTo>
                <a:lnTo>
                  <a:pt x="715993" y="264345"/>
                </a:lnTo>
                <a:lnTo>
                  <a:pt x="719891" y="264345"/>
                </a:lnTo>
                <a:lnTo>
                  <a:pt x="719891" y="260769"/>
                </a:lnTo>
                <a:lnTo>
                  <a:pt x="719891" y="264345"/>
                </a:lnTo>
                <a:lnTo>
                  <a:pt x="724688" y="264345"/>
                </a:lnTo>
                <a:lnTo>
                  <a:pt x="724688" y="267921"/>
                </a:lnTo>
                <a:lnTo>
                  <a:pt x="728586" y="267921"/>
                </a:lnTo>
                <a:lnTo>
                  <a:pt x="728586" y="273697"/>
                </a:lnTo>
                <a:lnTo>
                  <a:pt x="732484" y="273697"/>
                </a:lnTo>
                <a:lnTo>
                  <a:pt x="732484" y="269021"/>
                </a:lnTo>
                <a:lnTo>
                  <a:pt x="736381" y="269021"/>
                </a:lnTo>
                <a:lnTo>
                  <a:pt x="736381" y="273697"/>
                </a:lnTo>
                <a:lnTo>
                  <a:pt x="738780" y="269021"/>
                </a:lnTo>
                <a:lnTo>
                  <a:pt x="738780" y="273697"/>
                </a:lnTo>
                <a:lnTo>
                  <a:pt x="742678" y="269021"/>
                </a:lnTo>
                <a:lnTo>
                  <a:pt x="750174" y="269021"/>
                </a:lnTo>
                <a:lnTo>
                  <a:pt x="750174" y="267921"/>
                </a:lnTo>
                <a:lnTo>
                  <a:pt x="754071" y="267921"/>
                </a:lnTo>
                <a:lnTo>
                  <a:pt x="759169" y="269021"/>
                </a:lnTo>
                <a:lnTo>
                  <a:pt x="759169" y="267921"/>
                </a:lnTo>
                <a:lnTo>
                  <a:pt x="762766" y="267921"/>
                </a:lnTo>
                <a:lnTo>
                  <a:pt x="764266" y="269021"/>
                </a:lnTo>
                <a:lnTo>
                  <a:pt x="764266" y="267921"/>
                </a:lnTo>
                <a:lnTo>
                  <a:pt x="769363" y="267921"/>
                </a:lnTo>
                <a:lnTo>
                  <a:pt x="769363" y="264345"/>
                </a:lnTo>
                <a:lnTo>
                  <a:pt x="769363" y="267921"/>
                </a:lnTo>
                <a:lnTo>
                  <a:pt x="772961" y="267921"/>
                </a:lnTo>
                <a:lnTo>
                  <a:pt x="769363" y="267921"/>
                </a:lnTo>
                <a:lnTo>
                  <a:pt x="769363" y="264345"/>
                </a:lnTo>
                <a:lnTo>
                  <a:pt x="772961" y="264345"/>
                </a:lnTo>
                <a:lnTo>
                  <a:pt x="772961" y="267921"/>
                </a:lnTo>
                <a:lnTo>
                  <a:pt x="776858" y="267921"/>
                </a:lnTo>
                <a:lnTo>
                  <a:pt x="776858" y="269021"/>
                </a:lnTo>
                <a:lnTo>
                  <a:pt x="780756" y="277273"/>
                </a:lnTo>
                <a:lnTo>
                  <a:pt x="784354" y="280574"/>
                </a:lnTo>
                <a:lnTo>
                  <a:pt x="790950" y="297079"/>
                </a:lnTo>
                <a:lnTo>
                  <a:pt x="803543" y="312208"/>
                </a:lnTo>
                <a:lnTo>
                  <a:pt x="818835" y="336689"/>
                </a:lnTo>
                <a:lnTo>
                  <a:pt x="821233" y="339990"/>
                </a:lnTo>
                <a:lnTo>
                  <a:pt x="837724" y="364472"/>
                </a:lnTo>
                <a:lnTo>
                  <a:pt x="864409" y="408758"/>
                </a:lnTo>
                <a:lnTo>
                  <a:pt x="882099" y="433240"/>
                </a:lnTo>
                <a:lnTo>
                  <a:pt x="893492" y="447268"/>
                </a:lnTo>
                <a:lnTo>
                  <a:pt x="893492" y="449469"/>
                </a:lnTo>
                <a:lnTo>
                  <a:pt x="898589" y="453045"/>
                </a:lnTo>
                <a:lnTo>
                  <a:pt x="902487" y="456621"/>
                </a:lnTo>
                <a:lnTo>
                  <a:pt x="903686" y="468174"/>
                </a:lnTo>
                <a:lnTo>
                  <a:pt x="912681" y="477526"/>
                </a:lnTo>
                <a:lnTo>
                  <a:pt x="924075" y="498432"/>
                </a:lnTo>
                <a:lnTo>
                  <a:pt x="930371" y="512461"/>
                </a:lnTo>
                <a:lnTo>
                  <a:pt x="946862" y="536942"/>
                </a:lnTo>
                <a:lnTo>
                  <a:pt x="954658" y="553171"/>
                </a:lnTo>
                <a:lnTo>
                  <a:pt x="960954" y="561424"/>
                </a:lnTo>
                <a:lnTo>
                  <a:pt x="964852" y="568300"/>
                </a:lnTo>
                <a:lnTo>
                  <a:pt x="981342" y="602134"/>
                </a:lnTo>
                <a:lnTo>
                  <a:pt x="984940" y="605732"/>
                </a:lnTo>
                <a:lnTo>
                  <a:pt x="1008027" y="652198"/>
                </a:lnTo>
                <a:lnTo>
                  <a:pt x="1012825" y="661550"/>
                </a:lnTo>
                <a:lnTo>
                  <a:pt x="1012825" y="668427"/>
                </a:lnTo>
                <a:lnTo>
                  <a:pt x="1011625" y="668427"/>
                </a:lnTo>
                <a:lnTo>
                  <a:pt x="1012825" y="668427"/>
                </a:lnTo>
                <a:lnTo>
                  <a:pt x="1012825" y="672003"/>
                </a:lnTo>
                <a:lnTo>
                  <a:pt x="1011625" y="672003"/>
                </a:lnTo>
                <a:lnTo>
                  <a:pt x="1011625" y="668427"/>
                </a:lnTo>
                <a:lnTo>
                  <a:pt x="1008027" y="668427"/>
                </a:lnTo>
                <a:lnTo>
                  <a:pt x="1008027" y="672003"/>
                </a:lnTo>
                <a:lnTo>
                  <a:pt x="1011625" y="672003"/>
                </a:lnTo>
                <a:lnTo>
                  <a:pt x="1011625" y="675579"/>
                </a:lnTo>
                <a:lnTo>
                  <a:pt x="1002930" y="675579"/>
                </a:lnTo>
                <a:lnTo>
                  <a:pt x="1002930" y="684656"/>
                </a:lnTo>
                <a:lnTo>
                  <a:pt x="1002930" y="681355"/>
                </a:lnTo>
                <a:lnTo>
                  <a:pt x="999032" y="681355"/>
                </a:lnTo>
                <a:lnTo>
                  <a:pt x="999032" y="689333"/>
                </a:lnTo>
                <a:lnTo>
                  <a:pt x="991237" y="689333"/>
                </a:lnTo>
                <a:lnTo>
                  <a:pt x="991237" y="705837"/>
                </a:lnTo>
                <a:lnTo>
                  <a:pt x="991237" y="702261"/>
                </a:lnTo>
                <a:lnTo>
                  <a:pt x="995135" y="702261"/>
                </a:lnTo>
                <a:lnTo>
                  <a:pt x="991237" y="702261"/>
                </a:lnTo>
                <a:lnTo>
                  <a:pt x="991237" y="705837"/>
                </a:lnTo>
                <a:lnTo>
                  <a:pt x="995135" y="705837"/>
                </a:lnTo>
                <a:lnTo>
                  <a:pt x="995135" y="702261"/>
                </a:lnTo>
                <a:lnTo>
                  <a:pt x="995135" y="709138"/>
                </a:lnTo>
                <a:lnTo>
                  <a:pt x="991237" y="709138"/>
                </a:lnTo>
                <a:lnTo>
                  <a:pt x="991237" y="712714"/>
                </a:lnTo>
                <a:lnTo>
                  <a:pt x="991237" y="709138"/>
                </a:lnTo>
                <a:lnTo>
                  <a:pt x="995135" y="709138"/>
                </a:lnTo>
                <a:lnTo>
                  <a:pt x="995135" y="712714"/>
                </a:lnTo>
                <a:lnTo>
                  <a:pt x="987639" y="712714"/>
                </a:lnTo>
                <a:lnTo>
                  <a:pt x="987639" y="717390"/>
                </a:lnTo>
                <a:lnTo>
                  <a:pt x="991237" y="717390"/>
                </a:lnTo>
                <a:lnTo>
                  <a:pt x="987639" y="717390"/>
                </a:lnTo>
                <a:lnTo>
                  <a:pt x="987639" y="720966"/>
                </a:lnTo>
                <a:lnTo>
                  <a:pt x="984940" y="720966"/>
                </a:lnTo>
                <a:lnTo>
                  <a:pt x="984940" y="724267"/>
                </a:lnTo>
                <a:lnTo>
                  <a:pt x="981342" y="724267"/>
                </a:lnTo>
                <a:lnTo>
                  <a:pt x="981342" y="720966"/>
                </a:lnTo>
                <a:lnTo>
                  <a:pt x="977445" y="720966"/>
                </a:lnTo>
                <a:lnTo>
                  <a:pt x="977445" y="727843"/>
                </a:lnTo>
                <a:lnTo>
                  <a:pt x="973547" y="727843"/>
                </a:lnTo>
                <a:lnTo>
                  <a:pt x="973547" y="730043"/>
                </a:lnTo>
                <a:lnTo>
                  <a:pt x="968450" y="730043"/>
                </a:lnTo>
                <a:lnTo>
                  <a:pt x="973547" y="730043"/>
                </a:lnTo>
                <a:lnTo>
                  <a:pt x="968450" y="730043"/>
                </a:lnTo>
                <a:lnTo>
                  <a:pt x="968450" y="733619"/>
                </a:lnTo>
                <a:lnTo>
                  <a:pt x="973547" y="733619"/>
                </a:lnTo>
                <a:lnTo>
                  <a:pt x="968450" y="733619"/>
                </a:lnTo>
                <a:lnTo>
                  <a:pt x="968450" y="740771"/>
                </a:lnTo>
                <a:lnTo>
                  <a:pt x="968450" y="737195"/>
                </a:lnTo>
                <a:lnTo>
                  <a:pt x="964852" y="737195"/>
                </a:lnTo>
                <a:lnTo>
                  <a:pt x="964852" y="740771"/>
                </a:lnTo>
                <a:lnTo>
                  <a:pt x="960954" y="740771"/>
                </a:lnTo>
                <a:lnTo>
                  <a:pt x="960954" y="744072"/>
                </a:lnTo>
                <a:lnTo>
                  <a:pt x="964852" y="744072"/>
                </a:lnTo>
                <a:lnTo>
                  <a:pt x="960954" y="744072"/>
                </a:lnTo>
                <a:lnTo>
                  <a:pt x="964852" y="744072"/>
                </a:lnTo>
                <a:lnTo>
                  <a:pt x="964852" y="748748"/>
                </a:lnTo>
                <a:lnTo>
                  <a:pt x="960954" y="748748"/>
                </a:lnTo>
                <a:lnTo>
                  <a:pt x="960954" y="753424"/>
                </a:lnTo>
                <a:lnTo>
                  <a:pt x="958255" y="753424"/>
                </a:lnTo>
                <a:lnTo>
                  <a:pt x="958255" y="752324"/>
                </a:lnTo>
                <a:lnTo>
                  <a:pt x="958255" y="753424"/>
                </a:lnTo>
                <a:lnTo>
                  <a:pt x="954658" y="753424"/>
                </a:lnTo>
                <a:lnTo>
                  <a:pt x="954658" y="764978"/>
                </a:lnTo>
                <a:lnTo>
                  <a:pt x="950760" y="764978"/>
                </a:lnTo>
                <a:lnTo>
                  <a:pt x="950760" y="768553"/>
                </a:lnTo>
                <a:lnTo>
                  <a:pt x="954658" y="768553"/>
                </a:lnTo>
                <a:lnTo>
                  <a:pt x="950760" y="768553"/>
                </a:lnTo>
                <a:lnTo>
                  <a:pt x="954658" y="768553"/>
                </a:lnTo>
                <a:lnTo>
                  <a:pt x="954658" y="776806"/>
                </a:lnTo>
                <a:lnTo>
                  <a:pt x="950760" y="772129"/>
                </a:lnTo>
                <a:lnTo>
                  <a:pt x="950760" y="781482"/>
                </a:lnTo>
                <a:lnTo>
                  <a:pt x="954658" y="781482"/>
                </a:lnTo>
                <a:lnTo>
                  <a:pt x="954658" y="780382"/>
                </a:lnTo>
                <a:lnTo>
                  <a:pt x="954658" y="781482"/>
                </a:lnTo>
                <a:lnTo>
                  <a:pt x="950760" y="781482"/>
                </a:lnTo>
                <a:lnTo>
                  <a:pt x="950760" y="786158"/>
                </a:lnTo>
                <a:lnTo>
                  <a:pt x="954658" y="786158"/>
                </a:lnTo>
                <a:lnTo>
                  <a:pt x="954658" y="789459"/>
                </a:lnTo>
                <a:lnTo>
                  <a:pt x="950760" y="789459"/>
                </a:lnTo>
                <a:lnTo>
                  <a:pt x="938167" y="796611"/>
                </a:lnTo>
                <a:lnTo>
                  <a:pt x="916579" y="803488"/>
                </a:lnTo>
                <a:lnTo>
                  <a:pt x="903686" y="805963"/>
                </a:lnTo>
                <a:lnTo>
                  <a:pt x="885997" y="812840"/>
                </a:lnTo>
                <a:lnTo>
                  <a:pt x="855714" y="824393"/>
                </a:lnTo>
                <a:lnTo>
                  <a:pt x="834126" y="833746"/>
                </a:lnTo>
                <a:lnTo>
                  <a:pt x="794548" y="848875"/>
                </a:lnTo>
                <a:lnTo>
                  <a:pt x="790950" y="848875"/>
                </a:lnTo>
                <a:lnTo>
                  <a:pt x="780756" y="856027"/>
                </a:lnTo>
                <a:lnTo>
                  <a:pt x="742678" y="868680"/>
                </a:lnTo>
                <a:lnTo>
                  <a:pt x="738780" y="868680"/>
                </a:lnTo>
                <a:lnTo>
                  <a:pt x="728586" y="865379"/>
                </a:lnTo>
                <a:lnTo>
                  <a:pt x="719891" y="861803"/>
                </a:lnTo>
                <a:lnTo>
                  <a:pt x="715993" y="861803"/>
                </a:lnTo>
                <a:lnTo>
                  <a:pt x="708197" y="858227"/>
                </a:lnTo>
                <a:lnTo>
                  <a:pt x="705799" y="858227"/>
                </a:lnTo>
                <a:lnTo>
                  <a:pt x="679114" y="852451"/>
                </a:lnTo>
                <a:lnTo>
                  <a:pt x="675216" y="848875"/>
                </a:lnTo>
                <a:lnTo>
                  <a:pt x="653628" y="845574"/>
                </a:lnTo>
                <a:lnTo>
                  <a:pt x="650030" y="840898"/>
                </a:lnTo>
                <a:lnTo>
                  <a:pt x="637138" y="837322"/>
                </a:lnTo>
                <a:lnTo>
                  <a:pt x="633540" y="837322"/>
                </a:lnTo>
                <a:lnTo>
                  <a:pt x="629642" y="833746"/>
                </a:lnTo>
                <a:lnTo>
                  <a:pt x="619448" y="830445"/>
                </a:lnTo>
                <a:lnTo>
                  <a:pt x="592763" y="824393"/>
                </a:lnTo>
                <a:lnTo>
                  <a:pt x="585267" y="821092"/>
                </a:lnTo>
                <a:lnTo>
                  <a:pt x="576272" y="821092"/>
                </a:lnTo>
                <a:lnTo>
                  <a:pt x="572375" y="817516"/>
                </a:lnTo>
                <a:lnTo>
                  <a:pt x="568777" y="817516"/>
                </a:lnTo>
                <a:lnTo>
                  <a:pt x="539393" y="809264"/>
                </a:lnTo>
                <a:lnTo>
                  <a:pt x="535795" y="812862"/>
                </a:lnTo>
                <a:lnTo>
                  <a:pt x="542092" y="812862"/>
                </a:lnTo>
                <a:lnTo>
                  <a:pt x="539393" y="817516"/>
                </a:lnTo>
                <a:lnTo>
                  <a:pt x="539393" y="821092"/>
                </a:lnTo>
                <a:lnTo>
                  <a:pt x="542092" y="821092"/>
                </a:lnTo>
                <a:lnTo>
                  <a:pt x="542092" y="827969"/>
                </a:lnTo>
                <a:lnTo>
                  <a:pt x="539393" y="827969"/>
                </a:lnTo>
                <a:lnTo>
                  <a:pt x="539393" y="824393"/>
                </a:lnTo>
                <a:lnTo>
                  <a:pt x="539393" y="827969"/>
                </a:lnTo>
                <a:lnTo>
                  <a:pt x="539393" y="824393"/>
                </a:lnTo>
                <a:lnTo>
                  <a:pt x="528000" y="824393"/>
                </a:lnTo>
                <a:lnTo>
                  <a:pt x="528000" y="821092"/>
                </a:lnTo>
                <a:lnTo>
                  <a:pt x="515407" y="821092"/>
                </a:lnTo>
                <a:lnTo>
                  <a:pt x="514208" y="817516"/>
                </a:lnTo>
                <a:lnTo>
                  <a:pt x="514208" y="821092"/>
                </a:lnTo>
                <a:lnTo>
                  <a:pt x="510310" y="821092"/>
                </a:lnTo>
                <a:lnTo>
                  <a:pt x="510310" y="817516"/>
                </a:lnTo>
                <a:lnTo>
                  <a:pt x="497717" y="817516"/>
                </a:lnTo>
                <a:lnTo>
                  <a:pt x="497717" y="812840"/>
                </a:lnTo>
                <a:lnTo>
                  <a:pt x="493819" y="812840"/>
                </a:lnTo>
                <a:lnTo>
                  <a:pt x="493819" y="809264"/>
                </a:lnTo>
                <a:lnTo>
                  <a:pt x="489921" y="805963"/>
                </a:lnTo>
                <a:lnTo>
                  <a:pt x="489921" y="803488"/>
                </a:lnTo>
                <a:lnTo>
                  <a:pt x="471032" y="803488"/>
                </a:lnTo>
                <a:lnTo>
                  <a:pt x="471032" y="800187"/>
                </a:lnTo>
                <a:lnTo>
                  <a:pt x="467134" y="800187"/>
                </a:lnTo>
                <a:lnTo>
                  <a:pt x="467134" y="803488"/>
                </a:lnTo>
                <a:lnTo>
                  <a:pt x="463237" y="803488"/>
                </a:lnTo>
                <a:lnTo>
                  <a:pt x="463237" y="805963"/>
                </a:lnTo>
                <a:lnTo>
                  <a:pt x="463237" y="803488"/>
                </a:lnTo>
                <a:lnTo>
                  <a:pt x="459639" y="803488"/>
                </a:lnTo>
                <a:lnTo>
                  <a:pt x="459639" y="805963"/>
                </a:lnTo>
                <a:lnTo>
                  <a:pt x="459639" y="803488"/>
                </a:lnTo>
                <a:lnTo>
                  <a:pt x="456940" y="805963"/>
                </a:lnTo>
                <a:lnTo>
                  <a:pt x="453342" y="803488"/>
                </a:lnTo>
                <a:lnTo>
                  <a:pt x="445547" y="803488"/>
                </a:lnTo>
                <a:lnTo>
                  <a:pt x="445547" y="805963"/>
                </a:lnTo>
                <a:lnTo>
                  <a:pt x="440449" y="805963"/>
                </a:lnTo>
                <a:lnTo>
                  <a:pt x="440449" y="803488"/>
                </a:lnTo>
                <a:lnTo>
                  <a:pt x="436851" y="803488"/>
                </a:lnTo>
                <a:lnTo>
                  <a:pt x="432954" y="800187"/>
                </a:lnTo>
                <a:lnTo>
                  <a:pt x="430255" y="800187"/>
                </a:lnTo>
                <a:lnTo>
                  <a:pt x="430255" y="796611"/>
                </a:lnTo>
                <a:lnTo>
                  <a:pt x="406269" y="796611"/>
                </a:lnTo>
                <a:lnTo>
                  <a:pt x="406269" y="803488"/>
                </a:lnTo>
                <a:lnTo>
                  <a:pt x="410167" y="803488"/>
                </a:lnTo>
                <a:lnTo>
                  <a:pt x="402371" y="803488"/>
                </a:lnTo>
                <a:lnTo>
                  <a:pt x="402371" y="805963"/>
                </a:lnTo>
                <a:lnTo>
                  <a:pt x="399972" y="805963"/>
                </a:lnTo>
                <a:lnTo>
                  <a:pt x="399972" y="809264"/>
                </a:lnTo>
                <a:lnTo>
                  <a:pt x="396075" y="809264"/>
                </a:lnTo>
                <a:lnTo>
                  <a:pt x="396075" y="817516"/>
                </a:lnTo>
                <a:lnTo>
                  <a:pt x="392177" y="817516"/>
                </a:lnTo>
                <a:lnTo>
                  <a:pt x="388579" y="821114"/>
                </a:lnTo>
                <a:lnTo>
                  <a:pt x="384681" y="821114"/>
                </a:lnTo>
                <a:lnTo>
                  <a:pt x="384681" y="824393"/>
                </a:lnTo>
                <a:lnTo>
                  <a:pt x="380783" y="824393"/>
                </a:lnTo>
                <a:lnTo>
                  <a:pt x="380783" y="833746"/>
                </a:lnTo>
                <a:lnTo>
                  <a:pt x="375686" y="833746"/>
                </a:lnTo>
                <a:lnTo>
                  <a:pt x="375686" y="837322"/>
                </a:lnTo>
                <a:lnTo>
                  <a:pt x="374487" y="837322"/>
                </a:lnTo>
                <a:lnTo>
                  <a:pt x="375686" y="840898"/>
                </a:lnTo>
                <a:lnTo>
                  <a:pt x="374487" y="845574"/>
                </a:lnTo>
                <a:lnTo>
                  <a:pt x="365492" y="845574"/>
                </a:lnTo>
                <a:lnTo>
                  <a:pt x="365492" y="840898"/>
                </a:lnTo>
                <a:lnTo>
                  <a:pt x="357996" y="840898"/>
                </a:lnTo>
                <a:lnTo>
                  <a:pt x="357996" y="837322"/>
                </a:lnTo>
                <a:lnTo>
                  <a:pt x="347802" y="837322"/>
                </a:lnTo>
                <a:lnTo>
                  <a:pt x="347802" y="833746"/>
                </a:lnTo>
                <a:lnTo>
                  <a:pt x="343904" y="833746"/>
                </a:lnTo>
                <a:lnTo>
                  <a:pt x="343904" y="827969"/>
                </a:lnTo>
                <a:lnTo>
                  <a:pt x="340306" y="827969"/>
                </a:lnTo>
                <a:lnTo>
                  <a:pt x="340306" y="809264"/>
                </a:lnTo>
                <a:lnTo>
                  <a:pt x="335209" y="809264"/>
                </a:lnTo>
                <a:lnTo>
                  <a:pt x="335209" y="793035"/>
                </a:lnTo>
                <a:lnTo>
                  <a:pt x="331311" y="793035"/>
                </a:lnTo>
                <a:lnTo>
                  <a:pt x="331311" y="786158"/>
                </a:lnTo>
                <a:lnTo>
                  <a:pt x="335209" y="781482"/>
                </a:lnTo>
                <a:lnTo>
                  <a:pt x="331311" y="780382"/>
                </a:lnTo>
                <a:lnTo>
                  <a:pt x="331311" y="772129"/>
                </a:lnTo>
                <a:lnTo>
                  <a:pt x="335209" y="772129"/>
                </a:lnTo>
                <a:lnTo>
                  <a:pt x="335209" y="768553"/>
                </a:lnTo>
                <a:lnTo>
                  <a:pt x="327414" y="768553"/>
                </a:lnTo>
                <a:lnTo>
                  <a:pt x="327414" y="764978"/>
                </a:lnTo>
                <a:lnTo>
                  <a:pt x="319918" y="764978"/>
                </a:lnTo>
                <a:lnTo>
                  <a:pt x="319918" y="768553"/>
                </a:lnTo>
                <a:lnTo>
                  <a:pt x="317519" y="768553"/>
                </a:lnTo>
                <a:lnTo>
                  <a:pt x="319918" y="768553"/>
                </a:lnTo>
                <a:lnTo>
                  <a:pt x="309724" y="768553"/>
                </a:lnTo>
                <a:lnTo>
                  <a:pt x="309724" y="764978"/>
                </a:lnTo>
                <a:lnTo>
                  <a:pt x="301029" y="764978"/>
                </a:lnTo>
                <a:lnTo>
                  <a:pt x="301029" y="761677"/>
                </a:lnTo>
                <a:lnTo>
                  <a:pt x="297131" y="761677"/>
                </a:lnTo>
                <a:lnTo>
                  <a:pt x="297131" y="758101"/>
                </a:lnTo>
                <a:lnTo>
                  <a:pt x="293233" y="758101"/>
                </a:lnTo>
                <a:lnTo>
                  <a:pt x="293233" y="753424"/>
                </a:lnTo>
                <a:lnTo>
                  <a:pt x="290834" y="753424"/>
                </a:lnTo>
                <a:lnTo>
                  <a:pt x="290834" y="752324"/>
                </a:lnTo>
                <a:lnTo>
                  <a:pt x="286937" y="752324"/>
                </a:lnTo>
                <a:lnTo>
                  <a:pt x="286937" y="748748"/>
                </a:lnTo>
                <a:lnTo>
                  <a:pt x="283039" y="748748"/>
                </a:lnTo>
                <a:lnTo>
                  <a:pt x="283039" y="744072"/>
                </a:lnTo>
                <a:lnTo>
                  <a:pt x="283039" y="752324"/>
                </a:lnTo>
                <a:lnTo>
                  <a:pt x="279441" y="752324"/>
                </a:lnTo>
                <a:lnTo>
                  <a:pt x="275543" y="748748"/>
                </a:lnTo>
                <a:lnTo>
                  <a:pt x="266548" y="748748"/>
                </a:lnTo>
                <a:lnTo>
                  <a:pt x="266548" y="744072"/>
                </a:lnTo>
                <a:lnTo>
                  <a:pt x="266548" y="748748"/>
                </a:lnTo>
                <a:lnTo>
                  <a:pt x="265349" y="748748"/>
                </a:lnTo>
                <a:lnTo>
                  <a:pt x="265349" y="744072"/>
                </a:lnTo>
                <a:lnTo>
                  <a:pt x="266548" y="744072"/>
                </a:lnTo>
                <a:lnTo>
                  <a:pt x="260252" y="744072"/>
                </a:lnTo>
                <a:lnTo>
                  <a:pt x="260252" y="733619"/>
                </a:lnTo>
                <a:lnTo>
                  <a:pt x="260252" y="737195"/>
                </a:lnTo>
                <a:lnTo>
                  <a:pt x="256354" y="737195"/>
                </a:lnTo>
                <a:lnTo>
                  <a:pt x="256354" y="733619"/>
                </a:lnTo>
                <a:lnTo>
                  <a:pt x="260252" y="733619"/>
                </a:lnTo>
                <a:lnTo>
                  <a:pt x="260252" y="730043"/>
                </a:lnTo>
                <a:lnTo>
                  <a:pt x="256354" y="730043"/>
                </a:lnTo>
                <a:lnTo>
                  <a:pt x="256354" y="727843"/>
                </a:lnTo>
                <a:lnTo>
                  <a:pt x="252756" y="727843"/>
                </a:lnTo>
                <a:lnTo>
                  <a:pt x="252756" y="724267"/>
                </a:lnTo>
                <a:lnTo>
                  <a:pt x="248858" y="724267"/>
                </a:lnTo>
                <a:lnTo>
                  <a:pt x="248858" y="720966"/>
                </a:lnTo>
                <a:lnTo>
                  <a:pt x="244960" y="720966"/>
                </a:lnTo>
                <a:lnTo>
                  <a:pt x="244960" y="712714"/>
                </a:lnTo>
                <a:lnTo>
                  <a:pt x="241362" y="712714"/>
                </a:lnTo>
                <a:lnTo>
                  <a:pt x="241362" y="709138"/>
                </a:lnTo>
                <a:lnTo>
                  <a:pt x="234766" y="709138"/>
                </a:lnTo>
                <a:lnTo>
                  <a:pt x="234766" y="702261"/>
                </a:lnTo>
                <a:lnTo>
                  <a:pt x="231168" y="702261"/>
                </a:lnTo>
                <a:lnTo>
                  <a:pt x="226071" y="699785"/>
                </a:lnTo>
                <a:lnTo>
                  <a:pt x="210780" y="699785"/>
                </a:lnTo>
                <a:lnTo>
                  <a:pt x="210780" y="702261"/>
                </a:lnTo>
                <a:lnTo>
                  <a:pt x="208081" y="702261"/>
                </a:lnTo>
                <a:lnTo>
                  <a:pt x="204483" y="705859"/>
                </a:lnTo>
                <a:lnTo>
                  <a:pt x="195489" y="705859"/>
                </a:lnTo>
                <a:lnTo>
                  <a:pt x="195489" y="709138"/>
                </a:lnTo>
                <a:lnTo>
                  <a:pt x="191591" y="709138"/>
                </a:lnTo>
                <a:lnTo>
                  <a:pt x="195489" y="709138"/>
                </a:lnTo>
                <a:lnTo>
                  <a:pt x="191591" y="712714"/>
                </a:lnTo>
                <a:lnTo>
                  <a:pt x="191591" y="717390"/>
                </a:lnTo>
                <a:lnTo>
                  <a:pt x="187993" y="717390"/>
                </a:lnTo>
                <a:lnTo>
                  <a:pt x="187993" y="720966"/>
                </a:lnTo>
                <a:lnTo>
                  <a:pt x="184095" y="720966"/>
                </a:lnTo>
                <a:lnTo>
                  <a:pt x="180197" y="724267"/>
                </a:lnTo>
                <a:lnTo>
                  <a:pt x="177799" y="724267"/>
                </a:lnTo>
                <a:lnTo>
                  <a:pt x="177799" y="717390"/>
                </a:lnTo>
                <a:lnTo>
                  <a:pt x="166405" y="717390"/>
                </a:lnTo>
                <a:lnTo>
                  <a:pt x="166405" y="712714"/>
                </a:lnTo>
                <a:lnTo>
                  <a:pt x="161308" y="712714"/>
                </a:lnTo>
                <a:lnTo>
                  <a:pt x="161308" y="709138"/>
                </a:lnTo>
                <a:lnTo>
                  <a:pt x="151114" y="709138"/>
                </a:lnTo>
                <a:lnTo>
                  <a:pt x="151114" y="705837"/>
                </a:lnTo>
                <a:lnTo>
                  <a:pt x="135822" y="705837"/>
                </a:lnTo>
                <a:lnTo>
                  <a:pt x="135822" y="699785"/>
                </a:lnTo>
                <a:lnTo>
                  <a:pt x="127127" y="699785"/>
                </a:lnTo>
                <a:lnTo>
                  <a:pt x="127127" y="696484"/>
                </a:lnTo>
                <a:lnTo>
                  <a:pt x="116933" y="696484"/>
                </a:lnTo>
                <a:lnTo>
                  <a:pt x="116933" y="692908"/>
                </a:lnTo>
                <a:lnTo>
                  <a:pt x="120531" y="692908"/>
                </a:lnTo>
                <a:lnTo>
                  <a:pt x="120531" y="689333"/>
                </a:lnTo>
                <a:lnTo>
                  <a:pt x="125628" y="689333"/>
                </a:lnTo>
                <a:lnTo>
                  <a:pt x="125628" y="681355"/>
                </a:lnTo>
                <a:lnTo>
                  <a:pt x="120531" y="681355"/>
                </a:lnTo>
                <a:lnTo>
                  <a:pt x="120531" y="675579"/>
                </a:lnTo>
                <a:lnTo>
                  <a:pt x="116933" y="675579"/>
                </a:lnTo>
                <a:lnTo>
                  <a:pt x="116933" y="668427"/>
                </a:lnTo>
                <a:lnTo>
                  <a:pt x="113035" y="668427"/>
                </a:lnTo>
                <a:lnTo>
                  <a:pt x="113035" y="664851"/>
                </a:lnTo>
                <a:lnTo>
                  <a:pt x="109138" y="664851"/>
                </a:lnTo>
                <a:lnTo>
                  <a:pt x="109138" y="657974"/>
                </a:lnTo>
                <a:lnTo>
                  <a:pt x="105540" y="657974"/>
                </a:lnTo>
                <a:lnTo>
                  <a:pt x="105540" y="653298"/>
                </a:lnTo>
                <a:lnTo>
                  <a:pt x="96545" y="653298"/>
                </a:lnTo>
                <a:lnTo>
                  <a:pt x="96545" y="652198"/>
                </a:lnTo>
                <a:lnTo>
                  <a:pt x="91448" y="652198"/>
                </a:lnTo>
                <a:lnTo>
                  <a:pt x="91448" y="648622"/>
                </a:lnTo>
                <a:lnTo>
                  <a:pt x="95345" y="648622"/>
                </a:lnTo>
                <a:lnTo>
                  <a:pt x="95345" y="637069"/>
                </a:lnTo>
                <a:lnTo>
                  <a:pt x="96545" y="637069"/>
                </a:lnTo>
                <a:lnTo>
                  <a:pt x="96545" y="629917"/>
                </a:lnTo>
                <a:lnTo>
                  <a:pt x="101642" y="629917"/>
                </a:lnTo>
                <a:lnTo>
                  <a:pt x="105540" y="625516"/>
                </a:lnTo>
                <a:lnTo>
                  <a:pt x="109138" y="625516"/>
                </a:lnTo>
                <a:lnTo>
                  <a:pt x="109138" y="624140"/>
                </a:lnTo>
                <a:lnTo>
                  <a:pt x="120531" y="624140"/>
                </a:lnTo>
                <a:lnTo>
                  <a:pt x="120531" y="620839"/>
                </a:lnTo>
                <a:lnTo>
                  <a:pt x="125628" y="620839"/>
                </a:lnTo>
                <a:lnTo>
                  <a:pt x="125628" y="617263"/>
                </a:lnTo>
                <a:lnTo>
                  <a:pt x="120531" y="617263"/>
                </a:lnTo>
                <a:lnTo>
                  <a:pt x="120531" y="609011"/>
                </a:lnTo>
                <a:lnTo>
                  <a:pt x="125628" y="609011"/>
                </a:lnTo>
                <a:lnTo>
                  <a:pt x="125628" y="605710"/>
                </a:lnTo>
                <a:lnTo>
                  <a:pt x="125628" y="609011"/>
                </a:lnTo>
                <a:lnTo>
                  <a:pt x="125628" y="605710"/>
                </a:lnTo>
                <a:lnTo>
                  <a:pt x="127127" y="605710"/>
                </a:lnTo>
                <a:lnTo>
                  <a:pt x="125628" y="602134"/>
                </a:lnTo>
                <a:lnTo>
                  <a:pt x="116933" y="602134"/>
                </a:lnTo>
                <a:lnTo>
                  <a:pt x="116933" y="599659"/>
                </a:lnTo>
                <a:lnTo>
                  <a:pt x="109138" y="599659"/>
                </a:lnTo>
                <a:lnTo>
                  <a:pt x="109138" y="596358"/>
                </a:lnTo>
                <a:lnTo>
                  <a:pt x="105540" y="596358"/>
                </a:lnTo>
                <a:lnTo>
                  <a:pt x="105540" y="589206"/>
                </a:lnTo>
                <a:lnTo>
                  <a:pt x="101642" y="589206"/>
                </a:lnTo>
                <a:lnTo>
                  <a:pt x="101642" y="584530"/>
                </a:lnTo>
                <a:lnTo>
                  <a:pt x="96545" y="584530"/>
                </a:lnTo>
                <a:lnTo>
                  <a:pt x="96545" y="589206"/>
                </a:lnTo>
                <a:lnTo>
                  <a:pt x="96545" y="584530"/>
                </a:lnTo>
                <a:lnTo>
                  <a:pt x="91448" y="584530"/>
                </a:lnTo>
                <a:lnTo>
                  <a:pt x="91448" y="581229"/>
                </a:lnTo>
                <a:lnTo>
                  <a:pt x="86350" y="581229"/>
                </a:lnTo>
                <a:lnTo>
                  <a:pt x="86350" y="571876"/>
                </a:lnTo>
                <a:lnTo>
                  <a:pt x="91448" y="571876"/>
                </a:lnTo>
                <a:lnTo>
                  <a:pt x="86350" y="571876"/>
                </a:lnTo>
                <a:lnTo>
                  <a:pt x="86350" y="561424"/>
                </a:lnTo>
                <a:lnTo>
                  <a:pt x="91448" y="561424"/>
                </a:lnTo>
                <a:lnTo>
                  <a:pt x="91448" y="553171"/>
                </a:lnTo>
                <a:lnTo>
                  <a:pt x="86350" y="553171"/>
                </a:lnTo>
                <a:lnTo>
                  <a:pt x="91448" y="549596"/>
                </a:lnTo>
                <a:lnTo>
                  <a:pt x="86350" y="549596"/>
                </a:lnTo>
                <a:lnTo>
                  <a:pt x="86350" y="548495"/>
                </a:lnTo>
                <a:lnTo>
                  <a:pt x="91448" y="548495"/>
                </a:lnTo>
                <a:lnTo>
                  <a:pt x="91448" y="543819"/>
                </a:lnTo>
                <a:lnTo>
                  <a:pt x="82453" y="543819"/>
                </a:lnTo>
                <a:lnTo>
                  <a:pt x="82453" y="540243"/>
                </a:lnTo>
                <a:lnTo>
                  <a:pt x="71059" y="540243"/>
                </a:lnTo>
                <a:lnTo>
                  <a:pt x="71059" y="536942"/>
                </a:lnTo>
                <a:lnTo>
                  <a:pt x="41976" y="536942"/>
                </a:lnTo>
                <a:lnTo>
                  <a:pt x="41976" y="525114"/>
                </a:lnTo>
                <a:lnTo>
                  <a:pt x="44374" y="524014"/>
                </a:lnTo>
                <a:lnTo>
                  <a:pt x="38078" y="524014"/>
                </a:lnTo>
                <a:lnTo>
                  <a:pt x="38078" y="516037"/>
                </a:lnTo>
                <a:lnTo>
                  <a:pt x="26684" y="516037"/>
                </a:lnTo>
                <a:lnTo>
                  <a:pt x="21587" y="512461"/>
                </a:lnTo>
                <a:lnTo>
                  <a:pt x="21587" y="489079"/>
                </a:lnTo>
                <a:lnTo>
                  <a:pt x="26684" y="484403"/>
                </a:lnTo>
                <a:lnTo>
                  <a:pt x="17689" y="484403"/>
                </a:lnTo>
                <a:lnTo>
                  <a:pt x="17689" y="481102"/>
                </a:lnTo>
                <a:lnTo>
                  <a:pt x="11393" y="481102"/>
                </a:lnTo>
                <a:lnTo>
                  <a:pt x="11393" y="477526"/>
                </a:lnTo>
                <a:lnTo>
                  <a:pt x="7795" y="477526"/>
                </a:lnTo>
                <a:lnTo>
                  <a:pt x="7795" y="473950"/>
                </a:lnTo>
                <a:lnTo>
                  <a:pt x="11393" y="473950"/>
                </a:lnTo>
                <a:lnTo>
                  <a:pt x="7795" y="473950"/>
                </a:lnTo>
                <a:lnTo>
                  <a:pt x="11393" y="473950"/>
                </a:lnTo>
                <a:lnTo>
                  <a:pt x="11393" y="471750"/>
                </a:lnTo>
                <a:lnTo>
                  <a:pt x="14091" y="471750"/>
                </a:lnTo>
                <a:lnTo>
                  <a:pt x="14091" y="468174"/>
                </a:lnTo>
                <a:lnTo>
                  <a:pt x="11393" y="468174"/>
                </a:lnTo>
                <a:lnTo>
                  <a:pt x="11393" y="461297"/>
                </a:lnTo>
                <a:lnTo>
                  <a:pt x="7795" y="461297"/>
                </a:lnTo>
                <a:lnTo>
                  <a:pt x="3897" y="456621"/>
                </a:lnTo>
                <a:lnTo>
                  <a:pt x="0" y="456621"/>
                </a:lnTo>
                <a:lnTo>
                  <a:pt x="0" y="447268"/>
                </a:lnTo>
                <a:lnTo>
                  <a:pt x="3897" y="447268"/>
                </a:lnTo>
                <a:lnTo>
                  <a:pt x="3897" y="440117"/>
                </a:lnTo>
                <a:lnTo>
                  <a:pt x="7795" y="440117"/>
                </a:lnTo>
                <a:lnTo>
                  <a:pt x="7795" y="436816"/>
                </a:lnTo>
                <a:lnTo>
                  <a:pt x="11393" y="436816"/>
                </a:lnTo>
                <a:lnTo>
                  <a:pt x="11393" y="433240"/>
                </a:lnTo>
                <a:lnTo>
                  <a:pt x="14091" y="433240"/>
                </a:lnTo>
                <a:lnTo>
                  <a:pt x="14091" y="429664"/>
                </a:lnTo>
                <a:lnTo>
                  <a:pt x="17689" y="429664"/>
                </a:lnTo>
                <a:lnTo>
                  <a:pt x="17689" y="424988"/>
                </a:lnTo>
                <a:lnTo>
                  <a:pt x="21587" y="424988"/>
                </a:lnTo>
                <a:lnTo>
                  <a:pt x="26684" y="421687"/>
                </a:lnTo>
                <a:lnTo>
                  <a:pt x="30582" y="421687"/>
                </a:lnTo>
                <a:lnTo>
                  <a:pt x="30582" y="420311"/>
                </a:lnTo>
                <a:lnTo>
                  <a:pt x="34480" y="420311"/>
                </a:lnTo>
                <a:lnTo>
                  <a:pt x="30582" y="415635"/>
                </a:lnTo>
                <a:lnTo>
                  <a:pt x="34480" y="415635"/>
                </a:lnTo>
                <a:lnTo>
                  <a:pt x="34480" y="412334"/>
                </a:lnTo>
                <a:lnTo>
                  <a:pt x="30582" y="412334"/>
                </a:lnTo>
                <a:lnTo>
                  <a:pt x="30582" y="408758"/>
                </a:lnTo>
                <a:lnTo>
                  <a:pt x="34480" y="408758"/>
                </a:lnTo>
                <a:lnTo>
                  <a:pt x="34480" y="396105"/>
                </a:lnTo>
                <a:lnTo>
                  <a:pt x="38078" y="396105"/>
                </a:lnTo>
                <a:lnTo>
                  <a:pt x="38078" y="377400"/>
                </a:lnTo>
                <a:lnTo>
                  <a:pt x="41976" y="377400"/>
                </a:lnTo>
                <a:lnTo>
                  <a:pt x="41976" y="370248"/>
                </a:lnTo>
                <a:lnTo>
                  <a:pt x="44374" y="370248"/>
                </a:lnTo>
                <a:lnTo>
                  <a:pt x="48272" y="368047"/>
                </a:lnTo>
                <a:lnTo>
                  <a:pt x="48272" y="361171"/>
                </a:lnTo>
                <a:lnTo>
                  <a:pt x="52170" y="361171"/>
                </a:lnTo>
                <a:lnTo>
                  <a:pt x="52170" y="356494"/>
                </a:lnTo>
                <a:lnTo>
                  <a:pt x="60865" y="356494"/>
                </a:lnTo>
                <a:lnTo>
                  <a:pt x="60865" y="352918"/>
                </a:lnTo>
                <a:lnTo>
                  <a:pt x="56068" y="349342"/>
                </a:lnTo>
                <a:lnTo>
                  <a:pt x="60865" y="349342"/>
                </a:lnTo>
                <a:lnTo>
                  <a:pt x="56068" y="349342"/>
                </a:lnTo>
                <a:lnTo>
                  <a:pt x="56068" y="343566"/>
                </a:lnTo>
                <a:lnTo>
                  <a:pt x="60865" y="343566"/>
                </a:lnTo>
                <a:lnTo>
                  <a:pt x="60865" y="336689"/>
                </a:lnTo>
                <a:lnTo>
                  <a:pt x="64763" y="336689"/>
                </a:lnTo>
                <a:lnTo>
                  <a:pt x="64763" y="321560"/>
                </a:lnTo>
                <a:lnTo>
                  <a:pt x="60865" y="321560"/>
                </a:lnTo>
                <a:lnTo>
                  <a:pt x="64763" y="320185"/>
                </a:lnTo>
                <a:lnTo>
                  <a:pt x="68661" y="320185"/>
                </a:lnTo>
                <a:lnTo>
                  <a:pt x="68661" y="312208"/>
                </a:lnTo>
                <a:lnTo>
                  <a:pt x="74957" y="312208"/>
                </a:lnTo>
                <a:lnTo>
                  <a:pt x="74957" y="308632"/>
                </a:lnTo>
                <a:lnTo>
                  <a:pt x="78855" y="308632"/>
                </a:lnTo>
                <a:lnTo>
                  <a:pt x="78855" y="305056"/>
                </a:lnTo>
                <a:lnTo>
                  <a:pt x="82453" y="305056"/>
                </a:lnTo>
                <a:lnTo>
                  <a:pt x="82453" y="293503"/>
                </a:lnTo>
                <a:lnTo>
                  <a:pt x="71059" y="293503"/>
                </a:lnTo>
                <a:lnTo>
                  <a:pt x="71059" y="287726"/>
                </a:lnTo>
                <a:lnTo>
                  <a:pt x="68661" y="287726"/>
                </a:lnTo>
                <a:lnTo>
                  <a:pt x="68661" y="280574"/>
                </a:lnTo>
                <a:lnTo>
                  <a:pt x="71059" y="280574"/>
                </a:lnTo>
                <a:lnTo>
                  <a:pt x="71059" y="277273"/>
                </a:lnTo>
                <a:lnTo>
                  <a:pt x="68661" y="277273"/>
                </a:lnTo>
                <a:lnTo>
                  <a:pt x="68661" y="273697"/>
                </a:lnTo>
                <a:lnTo>
                  <a:pt x="74957" y="273697"/>
                </a:lnTo>
                <a:lnTo>
                  <a:pt x="74957" y="269021"/>
                </a:lnTo>
                <a:lnTo>
                  <a:pt x="78855" y="267921"/>
                </a:lnTo>
                <a:lnTo>
                  <a:pt x="82453" y="269021"/>
                </a:lnTo>
                <a:lnTo>
                  <a:pt x="91448" y="269021"/>
                </a:lnTo>
                <a:lnTo>
                  <a:pt x="95345" y="273697"/>
                </a:lnTo>
                <a:lnTo>
                  <a:pt x="105540" y="273697"/>
                </a:lnTo>
                <a:lnTo>
                  <a:pt x="105540" y="269021"/>
                </a:lnTo>
                <a:lnTo>
                  <a:pt x="187993" y="269021"/>
                </a:lnTo>
                <a:lnTo>
                  <a:pt x="187993" y="267921"/>
                </a:lnTo>
                <a:lnTo>
                  <a:pt x="191591" y="267921"/>
                </a:lnTo>
                <a:lnTo>
                  <a:pt x="191591" y="269021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68580" tIns="34290" rIns="68580" bIns="3429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sz="1200" noProof="1">
              <a:solidFill>
                <a:srgbClr val="000000"/>
              </a:solidFill>
              <a:latin typeface="Century Gothic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13" name="Google Shape;1481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w6Ojo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AtOQAA0RwAACk/AABqIwAAEAAAACYAAAAIAAAA//////////8="/>
              </a:ext>
            </a:extLst>
          </p:cNvSpPr>
          <p:nvPr/>
        </p:nvSpPr>
        <p:spPr>
          <a:xfrm>
            <a:off x="9294495" y="4684395"/>
            <a:ext cx="972820" cy="1072515"/>
          </a:xfrm>
          <a:custGeom>
            <a:avLst/>
            <a:gdLst/>
            <a:ahLst/>
            <a:cxnLst/>
            <a:rect l="0" t="0" r="972820" b="1072515"/>
            <a:pathLst>
              <a:path w="972820" h="1072515">
                <a:moveTo>
                  <a:pt x="270244" y="12915"/>
                </a:moveTo>
                <a:lnTo>
                  <a:pt x="275338" y="12915"/>
                </a:lnTo>
                <a:lnTo>
                  <a:pt x="270244" y="16487"/>
                </a:lnTo>
                <a:lnTo>
                  <a:pt x="275338" y="16487"/>
                </a:lnTo>
                <a:lnTo>
                  <a:pt x="275338" y="19785"/>
                </a:lnTo>
                <a:lnTo>
                  <a:pt x="282828" y="19785"/>
                </a:lnTo>
                <a:lnTo>
                  <a:pt x="282828" y="23357"/>
                </a:lnTo>
                <a:lnTo>
                  <a:pt x="279233" y="23357"/>
                </a:lnTo>
                <a:lnTo>
                  <a:pt x="279233" y="25555"/>
                </a:lnTo>
                <a:lnTo>
                  <a:pt x="275338" y="25555"/>
                </a:lnTo>
                <a:lnTo>
                  <a:pt x="282828" y="25555"/>
                </a:lnTo>
                <a:lnTo>
                  <a:pt x="282828" y="29128"/>
                </a:lnTo>
                <a:lnTo>
                  <a:pt x="279233" y="29128"/>
                </a:lnTo>
                <a:lnTo>
                  <a:pt x="279233" y="25555"/>
                </a:lnTo>
                <a:lnTo>
                  <a:pt x="279233" y="29128"/>
                </a:lnTo>
                <a:lnTo>
                  <a:pt x="275338" y="25555"/>
                </a:lnTo>
                <a:lnTo>
                  <a:pt x="275338" y="29128"/>
                </a:lnTo>
                <a:lnTo>
                  <a:pt x="279233" y="29128"/>
                </a:lnTo>
                <a:lnTo>
                  <a:pt x="279233" y="32700"/>
                </a:lnTo>
                <a:lnTo>
                  <a:pt x="275338" y="32700"/>
                </a:lnTo>
                <a:lnTo>
                  <a:pt x="286723" y="32700"/>
                </a:lnTo>
                <a:lnTo>
                  <a:pt x="282828" y="32700"/>
                </a:lnTo>
                <a:lnTo>
                  <a:pt x="282828" y="36272"/>
                </a:lnTo>
                <a:lnTo>
                  <a:pt x="286723" y="36272"/>
                </a:lnTo>
                <a:lnTo>
                  <a:pt x="286723" y="40944"/>
                </a:lnTo>
                <a:lnTo>
                  <a:pt x="286723" y="36272"/>
                </a:lnTo>
                <a:lnTo>
                  <a:pt x="282828" y="36272"/>
                </a:lnTo>
                <a:lnTo>
                  <a:pt x="290618" y="36272"/>
                </a:lnTo>
                <a:lnTo>
                  <a:pt x="290618" y="40944"/>
                </a:lnTo>
                <a:lnTo>
                  <a:pt x="293014" y="40944"/>
                </a:lnTo>
                <a:lnTo>
                  <a:pt x="293014" y="36272"/>
                </a:lnTo>
                <a:lnTo>
                  <a:pt x="293014" y="40944"/>
                </a:lnTo>
                <a:lnTo>
                  <a:pt x="296909" y="40944"/>
                </a:lnTo>
                <a:lnTo>
                  <a:pt x="296909" y="36272"/>
                </a:lnTo>
                <a:lnTo>
                  <a:pt x="296909" y="40944"/>
                </a:lnTo>
                <a:lnTo>
                  <a:pt x="305598" y="40944"/>
                </a:lnTo>
                <a:lnTo>
                  <a:pt x="305598" y="44241"/>
                </a:lnTo>
                <a:lnTo>
                  <a:pt x="309493" y="44241"/>
                </a:lnTo>
                <a:lnTo>
                  <a:pt x="305598" y="44241"/>
                </a:lnTo>
                <a:lnTo>
                  <a:pt x="305598" y="47813"/>
                </a:lnTo>
                <a:lnTo>
                  <a:pt x="313388" y="47813"/>
                </a:lnTo>
                <a:lnTo>
                  <a:pt x="313388" y="44241"/>
                </a:lnTo>
                <a:lnTo>
                  <a:pt x="317283" y="44241"/>
                </a:lnTo>
                <a:lnTo>
                  <a:pt x="317283" y="47813"/>
                </a:lnTo>
                <a:lnTo>
                  <a:pt x="320878" y="47813"/>
                </a:lnTo>
                <a:lnTo>
                  <a:pt x="320878" y="44241"/>
                </a:lnTo>
                <a:lnTo>
                  <a:pt x="317283" y="44241"/>
                </a:lnTo>
                <a:lnTo>
                  <a:pt x="317283" y="40944"/>
                </a:lnTo>
                <a:lnTo>
                  <a:pt x="320878" y="40944"/>
                </a:lnTo>
                <a:lnTo>
                  <a:pt x="320878" y="47813"/>
                </a:lnTo>
                <a:lnTo>
                  <a:pt x="320878" y="44241"/>
                </a:lnTo>
                <a:lnTo>
                  <a:pt x="327170" y="44241"/>
                </a:lnTo>
                <a:lnTo>
                  <a:pt x="327170" y="40944"/>
                </a:lnTo>
                <a:lnTo>
                  <a:pt x="331064" y="40944"/>
                </a:lnTo>
                <a:lnTo>
                  <a:pt x="334959" y="36272"/>
                </a:lnTo>
                <a:lnTo>
                  <a:pt x="340053" y="36272"/>
                </a:lnTo>
                <a:lnTo>
                  <a:pt x="340053" y="40944"/>
                </a:lnTo>
                <a:lnTo>
                  <a:pt x="340053" y="36272"/>
                </a:lnTo>
                <a:lnTo>
                  <a:pt x="343648" y="36272"/>
                </a:lnTo>
                <a:lnTo>
                  <a:pt x="343648" y="47813"/>
                </a:lnTo>
                <a:lnTo>
                  <a:pt x="347543" y="44241"/>
                </a:lnTo>
                <a:lnTo>
                  <a:pt x="347543" y="50012"/>
                </a:lnTo>
                <a:lnTo>
                  <a:pt x="350239" y="47813"/>
                </a:lnTo>
                <a:lnTo>
                  <a:pt x="353834" y="47813"/>
                </a:lnTo>
                <a:lnTo>
                  <a:pt x="353834" y="50012"/>
                </a:lnTo>
                <a:lnTo>
                  <a:pt x="357729" y="50012"/>
                </a:lnTo>
                <a:lnTo>
                  <a:pt x="357729" y="53584"/>
                </a:lnTo>
                <a:lnTo>
                  <a:pt x="361624" y="53584"/>
                </a:lnTo>
                <a:lnTo>
                  <a:pt x="361624" y="50012"/>
                </a:lnTo>
                <a:lnTo>
                  <a:pt x="361624" y="53584"/>
                </a:lnTo>
                <a:lnTo>
                  <a:pt x="370313" y="53584"/>
                </a:lnTo>
                <a:lnTo>
                  <a:pt x="365219" y="53584"/>
                </a:lnTo>
                <a:lnTo>
                  <a:pt x="365219" y="57156"/>
                </a:lnTo>
                <a:lnTo>
                  <a:pt x="370313" y="57156"/>
                </a:lnTo>
                <a:lnTo>
                  <a:pt x="370313" y="60454"/>
                </a:lnTo>
                <a:lnTo>
                  <a:pt x="370313" y="57156"/>
                </a:lnTo>
                <a:lnTo>
                  <a:pt x="374208" y="57156"/>
                </a:lnTo>
                <a:lnTo>
                  <a:pt x="370313" y="57156"/>
                </a:lnTo>
                <a:lnTo>
                  <a:pt x="374208" y="53584"/>
                </a:lnTo>
                <a:lnTo>
                  <a:pt x="374208" y="60454"/>
                </a:lnTo>
                <a:lnTo>
                  <a:pt x="374208" y="57156"/>
                </a:lnTo>
                <a:lnTo>
                  <a:pt x="375406" y="57156"/>
                </a:lnTo>
                <a:lnTo>
                  <a:pt x="375406" y="60454"/>
                </a:lnTo>
                <a:lnTo>
                  <a:pt x="380499" y="60454"/>
                </a:lnTo>
                <a:lnTo>
                  <a:pt x="380499" y="57156"/>
                </a:lnTo>
                <a:lnTo>
                  <a:pt x="384394" y="60454"/>
                </a:lnTo>
                <a:lnTo>
                  <a:pt x="384394" y="57156"/>
                </a:lnTo>
                <a:lnTo>
                  <a:pt x="384394" y="60454"/>
                </a:lnTo>
                <a:lnTo>
                  <a:pt x="388289" y="60454"/>
                </a:lnTo>
                <a:lnTo>
                  <a:pt x="384394" y="60454"/>
                </a:lnTo>
                <a:lnTo>
                  <a:pt x="388289" y="57156"/>
                </a:lnTo>
                <a:lnTo>
                  <a:pt x="388289" y="60454"/>
                </a:lnTo>
                <a:lnTo>
                  <a:pt x="388289" y="57156"/>
                </a:lnTo>
                <a:lnTo>
                  <a:pt x="391884" y="57156"/>
                </a:lnTo>
                <a:lnTo>
                  <a:pt x="388289" y="60454"/>
                </a:lnTo>
                <a:lnTo>
                  <a:pt x="391884" y="60454"/>
                </a:lnTo>
                <a:lnTo>
                  <a:pt x="391884" y="57156"/>
                </a:lnTo>
                <a:lnTo>
                  <a:pt x="395779" y="57156"/>
                </a:lnTo>
                <a:lnTo>
                  <a:pt x="395779" y="53584"/>
                </a:lnTo>
                <a:lnTo>
                  <a:pt x="395779" y="57156"/>
                </a:lnTo>
                <a:lnTo>
                  <a:pt x="395779" y="50012"/>
                </a:lnTo>
                <a:lnTo>
                  <a:pt x="399674" y="53584"/>
                </a:lnTo>
                <a:lnTo>
                  <a:pt x="399674" y="50012"/>
                </a:lnTo>
                <a:lnTo>
                  <a:pt x="404767" y="50012"/>
                </a:lnTo>
                <a:lnTo>
                  <a:pt x="404767" y="47813"/>
                </a:lnTo>
                <a:lnTo>
                  <a:pt x="414954" y="47813"/>
                </a:lnTo>
                <a:lnTo>
                  <a:pt x="414954" y="44241"/>
                </a:lnTo>
                <a:lnTo>
                  <a:pt x="409861" y="44241"/>
                </a:lnTo>
                <a:lnTo>
                  <a:pt x="418549" y="44241"/>
                </a:lnTo>
                <a:lnTo>
                  <a:pt x="418549" y="40944"/>
                </a:lnTo>
                <a:lnTo>
                  <a:pt x="426339" y="40944"/>
                </a:lnTo>
                <a:lnTo>
                  <a:pt x="426339" y="36272"/>
                </a:lnTo>
                <a:lnTo>
                  <a:pt x="429934" y="36272"/>
                </a:lnTo>
                <a:lnTo>
                  <a:pt x="426339" y="36272"/>
                </a:lnTo>
                <a:lnTo>
                  <a:pt x="432631" y="36272"/>
                </a:lnTo>
                <a:lnTo>
                  <a:pt x="429934" y="32700"/>
                </a:lnTo>
                <a:lnTo>
                  <a:pt x="440121" y="32700"/>
                </a:lnTo>
                <a:lnTo>
                  <a:pt x="440121" y="29128"/>
                </a:lnTo>
                <a:lnTo>
                  <a:pt x="440121" y="32700"/>
                </a:lnTo>
                <a:lnTo>
                  <a:pt x="445214" y="32700"/>
                </a:lnTo>
                <a:lnTo>
                  <a:pt x="445214" y="29128"/>
                </a:lnTo>
                <a:lnTo>
                  <a:pt x="449109" y="29128"/>
                </a:lnTo>
                <a:lnTo>
                  <a:pt x="449109" y="32700"/>
                </a:lnTo>
                <a:lnTo>
                  <a:pt x="449109" y="29128"/>
                </a:lnTo>
                <a:lnTo>
                  <a:pt x="453004" y="29128"/>
                </a:lnTo>
                <a:lnTo>
                  <a:pt x="453004" y="25555"/>
                </a:lnTo>
                <a:lnTo>
                  <a:pt x="453004" y="29128"/>
                </a:lnTo>
                <a:lnTo>
                  <a:pt x="456599" y="29128"/>
                </a:lnTo>
                <a:lnTo>
                  <a:pt x="460494" y="32700"/>
                </a:lnTo>
                <a:lnTo>
                  <a:pt x="456599" y="32700"/>
                </a:lnTo>
                <a:lnTo>
                  <a:pt x="460494" y="32700"/>
                </a:lnTo>
                <a:lnTo>
                  <a:pt x="460494" y="36272"/>
                </a:lnTo>
                <a:lnTo>
                  <a:pt x="462891" y="36272"/>
                </a:lnTo>
                <a:lnTo>
                  <a:pt x="462891" y="32700"/>
                </a:lnTo>
                <a:lnTo>
                  <a:pt x="466786" y="32700"/>
                </a:lnTo>
                <a:lnTo>
                  <a:pt x="466786" y="36272"/>
                </a:lnTo>
                <a:lnTo>
                  <a:pt x="470681" y="36272"/>
                </a:lnTo>
                <a:lnTo>
                  <a:pt x="470681" y="40944"/>
                </a:lnTo>
                <a:lnTo>
                  <a:pt x="466786" y="40944"/>
                </a:lnTo>
                <a:lnTo>
                  <a:pt x="466786" y="47813"/>
                </a:lnTo>
                <a:lnTo>
                  <a:pt x="462891" y="50012"/>
                </a:lnTo>
                <a:lnTo>
                  <a:pt x="460494" y="50012"/>
                </a:lnTo>
                <a:lnTo>
                  <a:pt x="460494" y="57156"/>
                </a:lnTo>
                <a:lnTo>
                  <a:pt x="456599" y="57156"/>
                </a:lnTo>
                <a:lnTo>
                  <a:pt x="456599" y="75842"/>
                </a:lnTo>
                <a:lnTo>
                  <a:pt x="453004" y="75842"/>
                </a:lnTo>
                <a:lnTo>
                  <a:pt x="453004" y="88483"/>
                </a:lnTo>
                <a:lnTo>
                  <a:pt x="449109" y="88483"/>
                </a:lnTo>
                <a:lnTo>
                  <a:pt x="449109" y="92055"/>
                </a:lnTo>
                <a:lnTo>
                  <a:pt x="453004" y="92055"/>
                </a:lnTo>
                <a:lnTo>
                  <a:pt x="453004" y="95352"/>
                </a:lnTo>
                <a:lnTo>
                  <a:pt x="449109" y="95352"/>
                </a:lnTo>
                <a:lnTo>
                  <a:pt x="453004" y="100024"/>
                </a:lnTo>
                <a:lnTo>
                  <a:pt x="449109" y="100024"/>
                </a:lnTo>
                <a:lnTo>
                  <a:pt x="449109" y="101398"/>
                </a:lnTo>
                <a:lnTo>
                  <a:pt x="445214" y="101398"/>
                </a:lnTo>
                <a:lnTo>
                  <a:pt x="440121" y="104695"/>
                </a:lnTo>
                <a:lnTo>
                  <a:pt x="436226" y="104695"/>
                </a:lnTo>
                <a:lnTo>
                  <a:pt x="436226" y="109367"/>
                </a:lnTo>
                <a:lnTo>
                  <a:pt x="432631" y="109367"/>
                </a:lnTo>
                <a:lnTo>
                  <a:pt x="432631" y="112939"/>
                </a:lnTo>
                <a:lnTo>
                  <a:pt x="429934" y="112939"/>
                </a:lnTo>
                <a:lnTo>
                  <a:pt x="429934" y="116512"/>
                </a:lnTo>
                <a:lnTo>
                  <a:pt x="426339" y="116512"/>
                </a:lnTo>
                <a:lnTo>
                  <a:pt x="426339" y="119809"/>
                </a:lnTo>
                <a:lnTo>
                  <a:pt x="422444" y="119809"/>
                </a:lnTo>
                <a:lnTo>
                  <a:pt x="422444" y="126954"/>
                </a:lnTo>
                <a:lnTo>
                  <a:pt x="418549" y="126954"/>
                </a:lnTo>
                <a:lnTo>
                  <a:pt x="418549" y="136297"/>
                </a:lnTo>
                <a:lnTo>
                  <a:pt x="422444" y="136297"/>
                </a:lnTo>
                <a:lnTo>
                  <a:pt x="426339" y="140968"/>
                </a:lnTo>
                <a:lnTo>
                  <a:pt x="429934" y="140968"/>
                </a:lnTo>
                <a:lnTo>
                  <a:pt x="429934" y="147838"/>
                </a:lnTo>
                <a:lnTo>
                  <a:pt x="432631" y="147838"/>
                </a:lnTo>
                <a:lnTo>
                  <a:pt x="432631" y="151410"/>
                </a:lnTo>
                <a:lnTo>
                  <a:pt x="429934" y="151410"/>
                </a:lnTo>
                <a:lnTo>
                  <a:pt x="429934" y="153608"/>
                </a:lnTo>
                <a:lnTo>
                  <a:pt x="426339" y="153608"/>
                </a:lnTo>
                <a:lnTo>
                  <a:pt x="429934" y="153608"/>
                </a:lnTo>
                <a:lnTo>
                  <a:pt x="426339" y="153608"/>
                </a:lnTo>
                <a:lnTo>
                  <a:pt x="426339" y="157181"/>
                </a:lnTo>
                <a:lnTo>
                  <a:pt x="429934" y="157181"/>
                </a:lnTo>
                <a:lnTo>
                  <a:pt x="429934" y="160753"/>
                </a:lnTo>
                <a:lnTo>
                  <a:pt x="436226" y="160753"/>
                </a:lnTo>
                <a:lnTo>
                  <a:pt x="436226" y="164051"/>
                </a:lnTo>
                <a:lnTo>
                  <a:pt x="445214" y="164051"/>
                </a:lnTo>
                <a:lnTo>
                  <a:pt x="440121" y="168722"/>
                </a:lnTo>
                <a:lnTo>
                  <a:pt x="440121" y="192079"/>
                </a:lnTo>
                <a:lnTo>
                  <a:pt x="445214" y="195652"/>
                </a:lnTo>
                <a:lnTo>
                  <a:pt x="456599" y="195652"/>
                </a:lnTo>
                <a:lnTo>
                  <a:pt x="456599" y="203621"/>
                </a:lnTo>
                <a:lnTo>
                  <a:pt x="462891" y="203621"/>
                </a:lnTo>
                <a:lnTo>
                  <a:pt x="460494" y="204720"/>
                </a:lnTo>
                <a:lnTo>
                  <a:pt x="460494" y="216536"/>
                </a:lnTo>
                <a:lnTo>
                  <a:pt x="489556" y="216536"/>
                </a:lnTo>
                <a:lnTo>
                  <a:pt x="489556" y="219833"/>
                </a:lnTo>
                <a:lnTo>
                  <a:pt x="500941" y="219833"/>
                </a:lnTo>
                <a:lnTo>
                  <a:pt x="500941" y="223406"/>
                </a:lnTo>
                <a:lnTo>
                  <a:pt x="509929" y="223406"/>
                </a:lnTo>
                <a:lnTo>
                  <a:pt x="509929" y="228077"/>
                </a:lnTo>
                <a:lnTo>
                  <a:pt x="504836" y="228077"/>
                </a:lnTo>
                <a:lnTo>
                  <a:pt x="504836" y="229176"/>
                </a:lnTo>
                <a:lnTo>
                  <a:pt x="509929" y="229176"/>
                </a:lnTo>
                <a:lnTo>
                  <a:pt x="504836" y="232749"/>
                </a:lnTo>
                <a:lnTo>
                  <a:pt x="509929" y="232749"/>
                </a:lnTo>
                <a:lnTo>
                  <a:pt x="509929" y="240992"/>
                </a:lnTo>
                <a:lnTo>
                  <a:pt x="504836" y="240992"/>
                </a:lnTo>
                <a:lnTo>
                  <a:pt x="504836" y="251435"/>
                </a:lnTo>
                <a:lnTo>
                  <a:pt x="509929" y="251435"/>
                </a:lnTo>
                <a:lnTo>
                  <a:pt x="504836" y="251435"/>
                </a:lnTo>
                <a:lnTo>
                  <a:pt x="504836" y="260778"/>
                </a:lnTo>
                <a:lnTo>
                  <a:pt x="509929" y="260778"/>
                </a:lnTo>
                <a:lnTo>
                  <a:pt x="509929" y="264075"/>
                </a:lnTo>
                <a:lnTo>
                  <a:pt x="515022" y="264075"/>
                </a:lnTo>
                <a:lnTo>
                  <a:pt x="515022" y="268747"/>
                </a:lnTo>
                <a:lnTo>
                  <a:pt x="515022" y="264075"/>
                </a:lnTo>
                <a:lnTo>
                  <a:pt x="520116" y="264075"/>
                </a:lnTo>
                <a:lnTo>
                  <a:pt x="520116" y="268747"/>
                </a:lnTo>
                <a:lnTo>
                  <a:pt x="524011" y="268747"/>
                </a:lnTo>
                <a:lnTo>
                  <a:pt x="524011" y="275891"/>
                </a:lnTo>
                <a:lnTo>
                  <a:pt x="527606" y="275891"/>
                </a:lnTo>
                <a:lnTo>
                  <a:pt x="527606" y="279189"/>
                </a:lnTo>
                <a:lnTo>
                  <a:pt x="535396" y="279189"/>
                </a:lnTo>
                <a:lnTo>
                  <a:pt x="535396" y="281662"/>
                </a:lnTo>
                <a:lnTo>
                  <a:pt x="544084" y="281662"/>
                </a:lnTo>
                <a:lnTo>
                  <a:pt x="545582" y="285234"/>
                </a:lnTo>
                <a:lnTo>
                  <a:pt x="544084" y="285234"/>
                </a:lnTo>
                <a:lnTo>
                  <a:pt x="544084" y="288532"/>
                </a:lnTo>
                <a:lnTo>
                  <a:pt x="544084" y="285234"/>
                </a:lnTo>
                <a:lnTo>
                  <a:pt x="544084" y="288532"/>
                </a:lnTo>
                <a:lnTo>
                  <a:pt x="538991" y="288532"/>
                </a:lnTo>
                <a:lnTo>
                  <a:pt x="538991" y="296775"/>
                </a:lnTo>
                <a:lnTo>
                  <a:pt x="544084" y="296775"/>
                </a:lnTo>
                <a:lnTo>
                  <a:pt x="544084" y="300348"/>
                </a:lnTo>
                <a:lnTo>
                  <a:pt x="538991" y="300348"/>
                </a:lnTo>
                <a:lnTo>
                  <a:pt x="538991" y="303645"/>
                </a:lnTo>
                <a:lnTo>
                  <a:pt x="527606" y="303645"/>
                </a:lnTo>
                <a:lnTo>
                  <a:pt x="527606" y="304744"/>
                </a:lnTo>
                <a:lnTo>
                  <a:pt x="524011" y="304744"/>
                </a:lnTo>
                <a:lnTo>
                  <a:pt x="520116" y="309416"/>
                </a:lnTo>
                <a:lnTo>
                  <a:pt x="515022" y="309416"/>
                </a:lnTo>
                <a:lnTo>
                  <a:pt x="515022" y="316560"/>
                </a:lnTo>
                <a:lnTo>
                  <a:pt x="513824" y="316560"/>
                </a:lnTo>
                <a:lnTo>
                  <a:pt x="513824" y="328102"/>
                </a:lnTo>
                <a:lnTo>
                  <a:pt x="509929" y="328102"/>
                </a:lnTo>
                <a:lnTo>
                  <a:pt x="509929" y="331674"/>
                </a:lnTo>
                <a:lnTo>
                  <a:pt x="515022" y="331674"/>
                </a:lnTo>
                <a:lnTo>
                  <a:pt x="515022" y="332773"/>
                </a:lnTo>
                <a:lnTo>
                  <a:pt x="524011" y="332773"/>
                </a:lnTo>
                <a:lnTo>
                  <a:pt x="524011" y="337445"/>
                </a:lnTo>
                <a:lnTo>
                  <a:pt x="527606" y="337445"/>
                </a:lnTo>
                <a:lnTo>
                  <a:pt x="527606" y="344314"/>
                </a:lnTo>
                <a:lnTo>
                  <a:pt x="531501" y="344314"/>
                </a:lnTo>
                <a:lnTo>
                  <a:pt x="531501" y="347887"/>
                </a:lnTo>
                <a:lnTo>
                  <a:pt x="535396" y="347887"/>
                </a:lnTo>
                <a:lnTo>
                  <a:pt x="535396" y="355031"/>
                </a:lnTo>
                <a:lnTo>
                  <a:pt x="538991" y="355031"/>
                </a:lnTo>
                <a:lnTo>
                  <a:pt x="538991" y="360802"/>
                </a:lnTo>
                <a:lnTo>
                  <a:pt x="544084" y="360802"/>
                </a:lnTo>
                <a:lnTo>
                  <a:pt x="544084" y="368771"/>
                </a:lnTo>
                <a:lnTo>
                  <a:pt x="538991" y="368771"/>
                </a:lnTo>
                <a:lnTo>
                  <a:pt x="538991" y="372343"/>
                </a:lnTo>
                <a:lnTo>
                  <a:pt x="535396" y="372343"/>
                </a:lnTo>
                <a:lnTo>
                  <a:pt x="535396" y="375916"/>
                </a:lnTo>
                <a:lnTo>
                  <a:pt x="545582" y="375916"/>
                </a:lnTo>
                <a:lnTo>
                  <a:pt x="545582" y="379213"/>
                </a:lnTo>
                <a:lnTo>
                  <a:pt x="554271" y="379213"/>
                </a:lnTo>
                <a:lnTo>
                  <a:pt x="554271" y="385259"/>
                </a:lnTo>
                <a:lnTo>
                  <a:pt x="569551" y="385259"/>
                </a:lnTo>
                <a:lnTo>
                  <a:pt x="569551" y="388556"/>
                </a:lnTo>
                <a:lnTo>
                  <a:pt x="579737" y="388556"/>
                </a:lnTo>
                <a:lnTo>
                  <a:pt x="579737" y="392128"/>
                </a:lnTo>
                <a:lnTo>
                  <a:pt x="584831" y="392128"/>
                </a:lnTo>
                <a:lnTo>
                  <a:pt x="584831" y="396800"/>
                </a:lnTo>
                <a:lnTo>
                  <a:pt x="596216" y="396800"/>
                </a:lnTo>
                <a:lnTo>
                  <a:pt x="596216" y="403670"/>
                </a:lnTo>
                <a:lnTo>
                  <a:pt x="598612" y="403670"/>
                </a:lnTo>
                <a:lnTo>
                  <a:pt x="602507" y="400372"/>
                </a:lnTo>
                <a:lnTo>
                  <a:pt x="606402" y="400372"/>
                </a:lnTo>
                <a:lnTo>
                  <a:pt x="606402" y="396800"/>
                </a:lnTo>
                <a:lnTo>
                  <a:pt x="609997" y="396800"/>
                </a:lnTo>
                <a:lnTo>
                  <a:pt x="609997" y="392128"/>
                </a:lnTo>
                <a:lnTo>
                  <a:pt x="613892" y="388556"/>
                </a:lnTo>
                <a:lnTo>
                  <a:pt x="609997" y="388556"/>
                </a:lnTo>
                <a:lnTo>
                  <a:pt x="613892" y="388556"/>
                </a:lnTo>
                <a:lnTo>
                  <a:pt x="613892" y="385259"/>
                </a:lnTo>
                <a:lnTo>
                  <a:pt x="622880" y="385259"/>
                </a:lnTo>
                <a:lnTo>
                  <a:pt x="626476" y="381663"/>
                </a:lnTo>
                <a:lnTo>
                  <a:pt x="629172" y="381663"/>
                </a:lnTo>
                <a:lnTo>
                  <a:pt x="629172" y="379213"/>
                </a:lnTo>
                <a:lnTo>
                  <a:pt x="644452" y="379213"/>
                </a:lnTo>
                <a:lnTo>
                  <a:pt x="649545" y="381686"/>
                </a:lnTo>
                <a:lnTo>
                  <a:pt x="653141" y="381686"/>
                </a:lnTo>
                <a:lnTo>
                  <a:pt x="653141" y="388556"/>
                </a:lnTo>
                <a:lnTo>
                  <a:pt x="659732" y="388556"/>
                </a:lnTo>
                <a:lnTo>
                  <a:pt x="659732" y="392128"/>
                </a:lnTo>
                <a:lnTo>
                  <a:pt x="663327" y="392128"/>
                </a:lnTo>
                <a:lnTo>
                  <a:pt x="663327" y="400372"/>
                </a:lnTo>
                <a:lnTo>
                  <a:pt x="667222" y="400372"/>
                </a:lnTo>
                <a:lnTo>
                  <a:pt x="667222" y="403670"/>
                </a:lnTo>
                <a:lnTo>
                  <a:pt x="671117" y="403670"/>
                </a:lnTo>
                <a:lnTo>
                  <a:pt x="671117" y="407242"/>
                </a:lnTo>
                <a:lnTo>
                  <a:pt x="674712" y="407242"/>
                </a:lnTo>
                <a:lnTo>
                  <a:pt x="674712" y="409440"/>
                </a:lnTo>
                <a:lnTo>
                  <a:pt x="678607" y="409440"/>
                </a:lnTo>
                <a:lnTo>
                  <a:pt x="678607" y="413013"/>
                </a:lnTo>
                <a:lnTo>
                  <a:pt x="674712" y="413013"/>
                </a:lnTo>
                <a:lnTo>
                  <a:pt x="674712" y="416585"/>
                </a:lnTo>
                <a:lnTo>
                  <a:pt x="678607" y="416585"/>
                </a:lnTo>
                <a:lnTo>
                  <a:pt x="678607" y="413013"/>
                </a:lnTo>
                <a:lnTo>
                  <a:pt x="678607" y="423455"/>
                </a:lnTo>
                <a:lnTo>
                  <a:pt x="684899" y="423455"/>
                </a:lnTo>
                <a:lnTo>
                  <a:pt x="683700" y="423455"/>
                </a:lnTo>
                <a:lnTo>
                  <a:pt x="683700" y="428126"/>
                </a:lnTo>
                <a:lnTo>
                  <a:pt x="684899" y="428126"/>
                </a:lnTo>
                <a:lnTo>
                  <a:pt x="684899" y="423455"/>
                </a:lnTo>
                <a:lnTo>
                  <a:pt x="684899" y="428126"/>
                </a:lnTo>
                <a:lnTo>
                  <a:pt x="693887" y="428126"/>
                </a:lnTo>
                <a:lnTo>
                  <a:pt x="697782" y="431698"/>
                </a:lnTo>
                <a:lnTo>
                  <a:pt x="701377" y="431698"/>
                </a:lnTo>
                <a:lnTo>
                  <a:pt x="701377" y="423455"/>
                </a:lnTo>
                <a:lnTo>
                  <a:pt x="701377" y="428126"/>
                </a:lnTo>
                <a:lnTo>
                  <a:pt x="705272" y="428126"/>
                </a:lnTo>
                <a:lnTo>
                  <a:pt x="705272" y="431698"/>
                </a:lnTo>
                <a:lnTo>
                  <a:pt x="709167" y="431698"/>
                </a:lnTo>
                <a:lnTo>
                  <a:pt x="709167" y="432798"/>
                </a:lnTo>
                <a:lnTo>
                  <a:pt x="711564" y="432798"/>
                </a:lnTo>
                <a:lnTo>
                  <a:pt x="711564" y="437469"/>
                </a:lnTo>
                <a:lnTo>
                  <a:pt x="715459" y="437469"/>
                </a:lnTo>
                <a:lnTo>
                  <a:pt x="715459" y="441041"/>
                </a:lnTo>
                <a:lnTo>
                  <a:pt x="719354" y="441041"/>
                </a:lnTo>
                <a:lnTo>
                  <a:pt x="719354" y="444339"/>
                </a:lnTo>
                <a:lnTo>
                  <a:pt x="728042" y="444339"/>
                </a:lnTo>
                <a:lnTo>
                  <a:pt x="728042" y="447911"/>
                </a:lnTo>
                <a:lnTo>
                  <a:pt x="738229" y="447911"/>
                </a:lnTo>
                <a:lnTo>
                  <a:pt x="735832" y="447911"/>
                </a:lnTo>
                <a:lnTo>
                  <a:pt x="738229" y="447911"/>
                </a:lnTo>
                <a:lnTo>
                  <a:pt x="738229" y="444339"/>
                </a:lnTo>
                <a:lnTo>
                  <a:pt x="745719" y="444339"/>
                </a:lnTo>
                <a:lnTo>
                  <a:pt x="745719" y="447911"/>
                </a:lnTo>
                <a:lnTo>
                  <a:pt x="753509" y="447911"/>
                </a:lnTo>
                <a:lnTo>
                  <a:pt x="753509" y="451484"/>
                </a:lnTo>
                <a:lnTo>
                  <a:pt x="749614" y="451484"/>
                </a:lnTo>
                <a:lnTo>
                  <a:pt x="749614" y="459727"/>
                </a:lnTo>
                <a:lnTo>
                  <a:pt x="753509" y="460826"/>
                </a:lnTo>
                <a:lnTo>
                  <a:pt x="749614" y="465498"/>
                </a:lnTo>
                <a:lnTo>
                  <a:pt x="749614" y="472368"/>
                </a:lnTo>
                <a:lnTo>
                  <a:pt x="753509" y="472368"/>
                </a:lnTo>
                <a:lnTo>
                  <a:pt x="753509" y="488581"/>
                </a:lnTo>
                <a:lnTo>
                  <a:pt x="758602" y="488581"/>
                </a:lnTo>
                <a:lnTo>
                  <a:pt x="758602" y="507266"/>
                </a:lnTo>
                <a:lnTo>
                  <a:pt x="762197" y="507266"/>
                </a:lnTo>
                <a:lnTo>
                  <a:pt x="762197" y="513037"/>
                </a:lnTo>
                <a:lnTo>
                  <a:pt x="766092" y="513037"/>
                </a:lnTo>
                <a:lnTo>
                  <a:pt x="766092" y="516609"/>
                </a:lnTo>
                <a:lnTo>
                  <a:pt x="776279" y="516609"/>
                </a:lnTo>
                <a:lnTo>
                  <a:pt x="776279" y="520182"/>
                </a:lnTo>
                <a:lnTo>
                  <a:pt x="783769" y="520182"/>
                </a:lnTo>
                <a:lnTo>
                  <a:pt x="783769" y="524853"/>
                </a:lnTo>
                <a:lnTo>
                  <a:pt x="792757" y="524853"/>
                </a:lnTo>
                <a:lnTo>
                  <a:pt x="793955" y="520182"/>
                </a:lnTo>
                <a:lnTo>
                  <a:pt x="792757" y="516609"/>
                </a:lnTo>
                <a:lnTo>
                  <a:pt x="793955" y="516609"/>
                </a:lnTo>
                <a:lnTo>
                  <a:pt x="793955" y="513037"/>
                </a:lnTo>
                <a:lnTo>
                  <a:pt x="799049" y="513037"/>
                </a:lnTo>
                <a:lnTo>
                  <a:pt x="799049" y="503694"/>
                </a:lnTo>
                <a:lnTo>
                  <a:pt x="802944" y="503694"/>
                </a:lnTo>
                <a:lnTo>
                  <a:pt x="802944" y="500397"/>
                </a:lnTo>
                <a:lnTo>
                  <a:pt x="806838" y="500397"/>
                </a:lnTo>
                <a:lnTo>
                  <a:pt x="810434" y="496801"/>
                </a:lnTo>
                <a:lnTo>
                  <a:pt x="814329" y="496801"/>
                </a:lnTo>
                <a:lnTo>
                  <a:pt x="814329" y="488581"/>
                </a:lnTo>
                <a:lnTo>
                  <a:pt x="818223" y="488581"/>
                </a:lnTo>
                <a:lnTo>
                  <a:pt x="818223" y="485283"/>
                </a:lnTo>
                <a:lnTo>
                  <a:pt x="820620" y="485283"/>
                </a:lnTo>
                <a:lnTo>
                  <a:pt x="820620" y="482810"/>
                </a:lnTo>
                <a:lnTo>
                  <a:pt x="828410" y="482810"/>
                </a:lnTo>
                <a:lnTo>
                  <a:pt x="824515" y="482810"/>
                </a:lnTo>
                <a:lnTo>
                  <a:pt x="824515" y="475940"/>
                </a:lnTo>
                <a:lnTo>
                  <a:pt x="848484" y="475940"/>
                </a:lnTo>
                <a:lnTo>
                  <a:pt x="848484" y="479238"/>
                </a:lnTo>
                <a:lnTo>
                  <a:pt x="851180" y="479238"/>
                </a:lnTo>
                <a:lnTo>
                  <a:pt x="854775" y="482833"/>
                </a:lnTo>
                <a:lnTo>
                  <a:pt x="858670" y="482833"/>
                </a:lnTo>
                <a:lnTo>
                  <a:pt x="858670" y="485283"/>
                </a:lnTo>
                <a:lnTo>
                  <a:pt x="863763" y="485283"/>
                </a:lnTo>
                <a:lnTo>
                  <a:pt x="863763" y="482810"/>
                </a:lnTo>
                <a:lnTo>
                  <a:pt x="871553" y="482810"/>
                </a:lnTo>
                <a:lnTo>
                  <a:pt x="875149" y="485283"/>
                </a:lnTo>
                <a:lnTo>
                  <a:pt x="877845" y="482810"/>
                </a:lnTo>
                <a:lnTo>
                  <a:pt x="877845" y="485283"/>
                </a:lnTo>
                <a:lnTo>
                  <a:pt x="877845" y="482810"/>
                </a:lnTo>
                <a:lnTo>
                  <a:pt x="881440" y="482810"/>
                </a:lnTo>
                <a:lnTo>
                  <a:pt x="881440" y="485283"/>
                </a:lnTo>
                <a:lnTo>
                  <a:pt x="881440" y="482810"/>
                </a:lnTo>
                <a:lnTo>
                  <a:pt x="885335" y="482810"/>
                </a:lnTo>
                <a:lnTo>
                  <a:pt x="885335" y="479238"/>
                </a:lnTo>
                <a:lnTo>
                  <a:pt x="889230" y="479238"/>
                </a:lnTo>
                <a:lnTo>
                  <a:pt x="889230" y="482810"/>
                </a:lnTo>
                <a:lnTo>
                  <a:pt x="908105" y="482810"/>
                </a:lnTo>
                <a:lnTo>
                  <a:pt x="908105" y="485283"/>
                </a:lnTo>
                <a:lnTo>
                  <a:pt x="912000" y="488581"/>
                </a:lnTo>
                <a:lnTo>
                  <a:pt x="912000" y="492153"/>
                </a:lnTo>
                <a:lnTo>
                  <a:pt x="915895" y="492153"/>
                </a:lnTo>
                <a:lnTo>
                  <a:pt x="915895" y="496824"/>
                </a:lnTo>
                <a:lnTo>
                  <a:pt x="928478" y="496824"/>
                </a:lnTo>
                <a:lnTo>
                  <a:pt x="928478" y="500397"/>
                </a:lnTo>
                <a:lnTo>
                  <a:pt x="932373" y="500397"/>
                </a:lnTo>
                <a:lnTo>
                  <a:pt x="932373" y="496824"/>
                </a:lnTo>
                <a:lnTo>
                  <a:pt x="933572" y="500397"/>
                </a:lnTo>
                <a:lnTo>
                  <a:pt x="946155" y="500397"/>
                </a:lnTo>
                <a:lnTo>
                  <a:pt x="946155" y="503694"/>
                </a:lnTo>
                <a:lnTo>
                  <a:pt x="957540" y="503694"/>
                </a:lnTo>
                <a:lnTo>
                  <a:pt x="957540" y="507266"/>
                </a:lnTo>
                <a:lnTo>
                  <a:pt x="957540" y="503694"/>
                </a:lnTo>
                <a:lnTo>
                  <a:pt x="957540" y="507266"/>
                </a:lnTo>
                <a:lnTo>
                  <a:pt x="960237" y="507266"/>
                </a:lnTo>
                <a:lnTo>
                  <a:pt x="960237" y="516609"/>
                </a:lnTo>
                <a:lnTo>
                  <a:pt x="957540" y="516609"/>
                </a:lnTo>
                <a:lnTo>
                  <a:pt x="957540" y="520182"/>
                </a:lnTo>
                <a:lnTo>
                  <a:pt x="950050" y="520182"/>
                </a:lnTo>
                <a:lnTo>
                  <a:pt x="950050" y="524853"/>
                </a:lnTo>
                <a:lnTo>
                  <a:pt x="957540" y="524853"/>
                </a:lnTo>
                <a:lnTo>
                  <a:pt x="957540" y="528151"/>
                </a:lnTo>
                <a:lnTo>
                  <a:pt x="964131" y="528151"/>
                </a:lnTo>
                <a:lnTo>
                  <a:pt x="964131" y="531723"/>
                </a:lnTo>
                <a:lnTo>
                  <a:pt x="967727" y="531723"/>
                </a:lnTo>
                <a:lnTo>
                  <a:pt x="967727" y="535295"/>
                </a:lnTo>
                <a:lnTo>
                  <a:pt x="972820" y="535295"/>
                </a:lnTo>
                <a:lnTo>
                  <a:pt x="972820" y="537494"/>
                </a:lnTo>
                <a:lnTo>
                  <a:pt x="957540" y="537494"/>
                </a:lnTo>
                <a:lnTo>
                  <a:pt x="960237" y="537494"/>
                </a:lnTo>
                <a:lnTo>
                  <a:pt x="957540" y="541066"/>
                </a:lnTo>
                <a:lnTo>
                  <a:pt x="957540" y="544638"/>
                </a:lnTo>
                <a:lnTo>
                  <a:pt x="960237" y="544638"/>
                </a:lnTo>
                <a:lnTo>
                  <a:pt x="960237" y="547936"/>
                </a:lnTo>
                <a:lnTo>
                  <a:pt x="957540" y="547936"/>
                </a:lnTo>
                <a:lnTo>
                  <a:pt x="957540" y="551508"/>
                </a:lnTo>
                <a:lnTo>
                  <a:pt x="953945" y="551508"/>
                </a:lnTo>
                <a:lnTo>
                  <a:pt x="953945" y="547936"/>
                </a:lnTo>
                <a:lnTo>
                  <a:pt x="950050" y="547936"/>
                </a:lnTo>
                <a:lnTo>
                  <a:pt x="946155" y="551508"/>
                </a:lnTo>
                <a:lnTo>
                  <a:pt x="942560" y="551508"/>
                </a:lnTo>
                <a:lnTo>
                  <a:pt x="946155" y="551508"/>
                </a:lnTo>
                <a:lnTo>
                  <a:pt x="946155" y="559752"/>
                </a:lnTo>
                <a:lnTo>
                  <a:pt x="942560" y="559752"/>
                </a:lnTo>
                <a:lnTo>
                  <a:pt x="942560" y="565522"/>
                </a:lnTo>
                <a:lnTo>
                  <a:pt x="938665" y="565522"/>
                </a:lnTo>
                <a:lnTo>
                  <a:pt x="938665" y="568820"/>
                </a:lnTo>
                <a:lnTo>
                  <a:pt x="942560" y="568820"/>
                </a:lnTo>
                <a:lnTo>
                  <a:pt x="942560" y="572392"/>
                </a:lnTo>
                <a:lnTo>
                  <a:pt x="938665" y="575965"/>
                </a:lnTo>
                <a:lnTo>
                  <a:pt x="938665" y="579537"/>
                </a:lnTo>
                <a:lnTo>
                  <a:pt x="933572" y="579537"/>
                </a:lnTo>
                <a:lnTo>
                  <a:pt x="933572" y="583933"/>
                </a:lnTo>
                <a:lnTo>
                  <a:pt x="932373" y="583933"/>
                </a:lnTo>
                <a:lnTo>
                  <a:pt x="932373" y="587506"/>
                </a:lnTo>
                <a:lnTo>
                  <a:pt x="923385" y="587506"/>
                </a:lnTo>
                <a:lnTo>
                  <a:pt x="923385" y="588605"/>
                </a:lnTo>
                <a:lnTo>
                  <a:pt x="919490" y="588605"/>
                </a:lnTo>
                <a:lnTo>
                  <a:pt x="919490" y="592177"/>
                </a:lnTo>
                <a:lnTo>
                  <a:pt x="915895" y="596849"/>
                </a:lnTo>
                <a:lnTo>
                  <a:pt x="919490" y="600444"/>
                </a:lnTo>
                <a:lnTo>
                  <a:pt x="919490" y="603719"/>
                </a:lnTo>
                <a:lnTo>
                  <a:pt x="912000" y="603719"/>
                </a:lnTo>
                <a:lnTo>
                  <a:pt x="912000" y="607291"/>
                </a:lnTo>
                <a:lnTo>
                  <a:pt x="903012" y="607291"/>
                </a:lnTo>
                <a:lnTo>
                  <a:pt x="903012" y="610863"/>
                </a:lnTo>
                <a:lnTo>
                  <a:pt x="903012" y="607291"/>
                </a:lnTo>
                <a:lnTo>
                  <a:pt x="901813" y="610863"/>
                </a:lnTo>
                <a:lnTo>
                  <a:pt x="897919" y="610863"/>
                </a:lnTo>
                <a:lnTo>
                  <a:pt x="897919" y="613061"/>
                </a:lnTo>
                <a:lnTo>
                  <a:pt x="892825" y="616634"/>
                </a:lnTo>
                <a:lnTo>
                  <a:pt x="889230" y="616634"/>
                </a:lnTo>
                <a:lnTo>
                  <a:pt x="889230" y="620206"/>
                </a:lnTo>
                <a:lnTo>
                  <a:pt x="885335" y="620206"/>
                </a:lnTo>
                <a:lnTo>
                  <a:pt x="885335" y="624878"/>
                </a:lnTo>
                <a:lnTo>
                  <a:pt x="881440" y="624878"/>
                </a:lnTo>
                <a:lnTo>
                  <a:pt x="877845" y="620206"/>
                </a:lnTo>
                <a:lnTo>
                  <a:pt x="875149" y="620206"/>
                </a:lnTo>
                <a:lnTo>
                  <a:pt x="875149" y="624878"/>
                </a:lnTo>
                <a:lnTo>
                  <a:pt x="871553" y="624878"/>
                </a:lnTo>
                <a:lnTo>
                  <a:pt x="871553" y="635320"/>
                </a:lnTo>
                <a:lnTo>
                  <a:pt x="867658" y="635320"/>
                </a:lnTo>
                <a:lnTo>
                  <a:pt x="867658" y="647960"/>
                </a:lnTo>
                <a:lnTo>
                  <a:pt x="871553" y="647960"/>
                </a:lnTo>
                <a:lnTo>
                  <a:pt x="871553" y="651532"/>
                </a:lnTo>
                <a:lnTo>
                  <a:pt x="875149" y="656204"/>
                </a:lnTo>
                <a:lnTo>
                  <a:pt x="875149" y="665547"/>
                </a:lnTo>
                <a:lnTo>
                  <a:pt x="871553" y="665547"/>
                </a:lnTo>
                <a:lnTo>
                  <a:pt x="871553" y="669119"/>
                </a:lnTo>
                <a:lnTo>
                  <a:pt x="871553" y="665547"/>
                </a:lnTo>
                <a:lnTo>
                  <a:pt x="863763" y="665547"/>
                </a:lnTo>
                <a:lnTo>
                  <a:pt x="863763" y="663074"/>
                </a:lnTo>
                <a:lnTo>
                  <a:pt x="848484" y="663074"/>
                </a:lnTo>
                <a:lnTo>
                  <a:pt x="848484" y="665547"/>
                </a:lnTo>
                <a:lnTo>
                  <a:pt x="848484" y="663074"/>
                </a:lnTo>
                <a:lnTo>
                  <a:pt x="844888" y="663074"/>
                </a:lnTo>
                <a:lnTo>
                  <a:pt x="844888" y="665547"/>
                </a:lnTo>
                <a:lnTo>
                  <a:pt x="837099" y="665547"/>
                </a:lnTo>
                <a:lnTo>
                  <a:pt x="837099" y="663074"/>
                </a:lnTo>
                <a:lnTo>
                  <a:pt x="833503" y="663074"/>
                </a:lnTo>
                <a:lnTo>
                  <a:pt x="833503" y="659776"/>
                </a:lnTo>
                <a:lnTo>
                  <a:pt x="828410" y="659776"/>
                </a:lnTo>
                <a:lnTo>
                  <a:pt x="828410" y="663074"/>
                </a:lnTo>
                <a:lnTo>
                  <a:pt x="824515" y="663074"/>
                </a:lnTo>
                <a:lnTo>
                  <a:pt x="824515" y="665547"/>
                </a:lnTo>
                <a:lnTo>
                  <a:pt x="828410" y="669119"/>
                </a:lnTo>
                <a:lnTo>
                  <a:pt x="833503" y="669119"/>
                </a:lnTo>
                <a:lnTo>
                  <a:pt x="833503" y="672417"/>
                </a:lnTo>
                <a:lnTo>
                  <a:pt x="840993" y="672417"/>
                </a:lnTo>
                <a:lnTo>
                  <a:pt x="840993" y="684233"/>
                </a:lnTo>
                <a:lnTo>
                  <a:pt x="844888" y="684233"/>
                </a:lnTo>
                <a:lnTo>
                  <a:pt x="844888" y="688629"/>
                </a:lnTo>
                <a:lnTo>
                  <a:pt x="840993" y="688629"/>
                </a:lnTo>
                <a:lnTo>
                  <a:pt x="840993" y="693301"/>
                </a:lnTo>
                <a:lnTo>
                  <a:pt x="837099" y="693301"/>
                </a:lnTo>
                <a:lnTo>
                  <a:pt x="837099" y="696873"/>
                </a:lnTo>
                <a:lnTo>
                  <a:pt x="833503" y="700469"/>
                </a:lnTo>
                <a:lnTo>
                  <a:pt x="837099" y="704018"/>
                </a:lnTo>
                <a:lnTo>
                  <a:pt x="833503" y="704018"/>
                </a:lnTo>
                <a:lnTo>
                  <a:pt x="833503" y="710888"/>
                </a:lnTo>
                <a:lnTo>
                  <a:pt x="837099" y="710888"/>
                </a:lnTo>
                <a:lnTo>
                  <a:pt x="833503" y="710888"/>
                </a:lnTo>
                <a:lnTo>
                  <a:pt x="833503" y="715559"/>
                </a:lnTo>
                <a:lnTo>
                  <a:pt x="828410" y="715559"/>
                </a:lnTo>
                <a:lnTo>
                  <a:pt x="828410" y="716658"/>
                </a:lnTo>
                <a:lnTo>
                  <a:pt x="833503" y="716658"/>
                </a:lnTo>
                <a:lnTo>
                  <a:pt x="833503" y="720231"/>
                </a:lnTo>
                <a:lnTo>
                  <a:pt x="837099" y="724902"/>
                </a:lnTo>
                <a:lnTo>
                  <a:pt x="837099" y="728200"/>
                </a:lnTo>
                <a:lnTo>
                  <a:pt x="840993" y="728200"/>
                </a:lnTo>
                <a:lnTo>
                  <a:pt x="840993" y="724902"/>
                </a:lnTo>
                <a:lnTo>
                  <a:pt x="844888" y="724902"/>
                </a:lnTo>
                <a:lnTo>
                  <a:pt x="848484" y="728200"/>
                </a:lnTo>
                <a:lnTo>
                  <a:pt x="848484" y="731772"/>
                </a:lnTo>
                <a:lnTo>
                  <a:pt x="844888" y="731772"/>
                </a:lnTo>
                <a:lnTo>
                  <a:pt x="844888" y="741115"/>
                </a:lnTo>
                <a:lnTo>
                  <a:pt x="840993" y="741115"/>
                </a:lnTo>
                <a:lnTo>
                  <a:pt x="840993" y="744687"/>
                </a:lnTo>
                <a:lnTo>
                  <a:pt x="833503" y="744687"/>
                </a:lnTo>
                <a:lnTo>
                  <a:pt x="833503" y="747985"/>
                </a:lnTo>
                <a:lnTo>
                  <a:pt x="828410" y="747985"/>
                </a:lnTo>
                <a:lnTo>
                  <a:pt x="828410" y="752656"/>
                </a:lnTo>
                <a:lnTo>
                  <a:pt x="820620" y="752656"/>
                </a:lnTo>
                <a:lnTo>
                  <a:pt x="820620" y="756228"/>
                </a:lnTo>
                <a:lnTo>
                  <a:pt x="824515" y="756228"/>
                </a:lnTo>
                <a:lnTo>
                  <a:pt x="824515" y="759801"/>
                </a:lnTo>
                <a:lnTo>
                  <a:pt x="820620" y="759801"/>
                </a:lnTo>
                <a:lnTo>
                  <a:pt x="820620" y="765571"/>
                </a:lnTo>
                <a:lnTo>
                  <a:pt x="818223" y="765571"/>
                </a:lnTo>
                <a:lnTo>
                  <a:pt x="820620" y="765571"/>
                </a:lnTo>
                <a:lnTo>
                  <a:pt x="820620" y="772441"/>
                </a:lnTo>
                <a:lnTo>
                  <a:pt x="824515" y="772441"/>
                </a:lnTo>
                <a:lnTo>
                  <a:pt x="824515" y="776013"/>
                </a:lnTo>
                <a:lnTo>
                  <a:pt x="820620" y="776013"/>
                </a:lnTo>
                <a:lnTo>
                  <a:pt x="820620" y="779586"/>
                </a:lnTo>
                <a:lnTo>
                  <a:pt x="818223" y="784257"/>
                </a:lnTo>
                <a:lnTo>
                  <a:pt x="814329" y="784257"/>
                </a:lnTo>
                <a:lnTo>
                  <a:pt x="814329" y="791127"/>
                </a:lnTo>
                <a:lnTo>
                  <a:pt x="818223" y="791127"/>
                </a:lnTo>
                <a:lnTo>
                  <a:pt x="818223" y="793325"/>
                </a:lnTo>
                <a:lnTo>
                  <a:pt x="810434" y="793325"/>
                </a:lnTo>
                <a:lnTo>
                  <a:pt x="806838" y="796921"/>
                </a:lnTo>
                <a:lnTo>
                  <a:pt x="802944" y="796921"/>
                </a:lnTo>
                <a:lnTo>
                  <a:pt x="802944" y="800470"/>
                </a:lnTo>
                <a:lnTo>
                  <a:pt x="799049" y="800470"/>
                </a:lnTo>
                <a:lnTo>
                  <a:pt x="799049" y="804042"/>
                </a:lnTo>
                <a:lnTo>
                  <a:pt x="793955" y="804042"/>
                </a:lnTo>
                <a:lnTo>
                  <a:pt x="793955" y="807340"/>
                </a:lnTo>
                <a:lnTo>
                  <a:pt x="799049" y="807340"/>
                </a:lnTo>
                <a:lnTo>
                  <a:pt x="793955" y="807340"/>
                </a:lnTo>
                <a:lnTo>
                  <a:pt x="793955" y="812011"/>
                </a:lnTo>
                <a:lnTo>
                  <a:pt x="799049" y="815584"/>
                </a:lnTo>
                <a:lnTo>
                  <a:pt x="799049" y="816683"/>
                </a:lnTo>
                <a:lnTo>
                  <a:pt x="802944" y="816683"/>
                </a:lnTo>
                <a:lnTo>
                  <a:pt x="802944" y="821354"/>
                </a:lnTo>
                <a:lnTo>
                  <a:pt x="793955" y="821354"/>
                </a:lnTo>
                <a:lnTo>
                  <a:pt x="793955" y="835369"/>
                </a:lnTo>
                <a:lnTo>
                  <a:pt x="792757" y="835369"/>
                </a:lnTo>
                <a:lnTo>
                  <a:pt x="792757" y="838941"/>
                </a:lnTo>
                <a:lnTo>
                  <a:pt x="793955" y="838941"/>
                </a:lnTo>
                <a:lnTo>
                  <a:pt x="793955" y="844712"/>
                </a:lnTo>
                <a:lnTo>
                  <a:pt x="799049" y="844712"/>
                </a:lnTo>
                <a:lnTo>
                  <a:pt x="799049" y="852681"/>
                </a:lnTo>
                <a:lnTo>
                  <a:pt x="793955" y="856253"/>
                </a:lnTo>
                <a:lnTo>
                  <a:pt x="793955" y="852681"/>
                </a:lnTo>
                <a:lnTo>
                  <a:pt x="783769" y="852681"/>
                </a:lnTo>
                <a:lnTo>
                  <a:pt x="783769" y="856253"/>
                </a:lnTo>
                <a:lnTo>
                  <a:pt x="788862" y="856253"/>
                </a:lnTo>
                <a:lnTo>
                  <a:pt x="788862" y="859825"/>
                </a:lnTo>
                <a:lnTo>
                  <a:pt x="788862" y="856253"/>
                </a:lnTo>
                <a:lnTo>
                  <a:pt x="780173" y="856253"/>
                </a:lnTo>
                <a:lnTo>
                  <a:pt x="780173" y="859825"/>
                </a:lnTo>
                <a:lnTo>
                  <a:pt x="776279" y="859825"/>
                </a:lnTo>
                <a:lnTo>
                  <a:pt x="776279" y="863123"/>
                </a:lnTo>
                <a:lnTo>
                  <a:pt x="772384" y="863123"/>
                </a:lnTo>
                <a:lnTo>
                  <a:pt x="772384" y="866695"/>
                </a:lnTo>
                <a:lnTo>
                  <a:pt x="762197" y="866695"/>
                </a:lnTo>
                <a:lnTo>
                  <a:pt x="762197" y="869168"/>
                </a:lnTo>
                <a:lnTo>
                  <a:pt x="758602" y="869168"/>
                </a:lnTo>
                <a:lnTo>
                  <a:pt x="758602" y="872466"/>
                </a:lnTo>
                <a:lnTo>
                  <a:pt x="762197" y="872466"/>
                </a:lnTo>
                <a:lnTo>
                  <a:pt x="762197" y="880709"/>
                </a:lnTo>
                <a:lnTo>
                  <a:pt x="766092" y="880709"/>
                </a:lnTo>
                <a:lnTo>
                  <a:pt x="766092" y="887579"/>
                </a:lnTo>
                <a:lnTo>
                  <a:pt x="768788" y="887579"/>
                </a:lnTo>
                <a:lnTo>
                  <a:pt x="768788" y="891151"/>
                </a:lnTo>
                <a:lnTo>
                  <a:pt x="772384" y="891151"/>
                </a:lnTo>
                <a:lnTo>
                  <a:pt x="772384" y="896922"/>
                </a:lnTo>
                <a:lnTo>
                  <a:pt x="783769" y="896922"/>
                </a:lnTo>
                <a:lnTo>
                  <a:pt x="783769" y="893625"/>
                </a:lnTo>
                <a:lnTo>
                  <a:pt x="792757" y="893625"/>
                </a:lnTo>
                <a:lnTo>
                  <a:pt x="792757" y="896922"/>
                </a:lnTo>
                <a:lnTo>
                  <a:pt x="793955" y="896922"/>
                </a:lnTo>
                <a:lnTo>
                  <a:pt x="793955" y="915608"/>
                </a:lnTo>
                <a:lnTo>
                  <a:pt x="792757" y="915608"/>
                </a:lnTo>
                <a:lnTo>
                  <a:pt x="792757" y="948308"/>
                </a:lnTo>
                <a:lnTo>
                  <a:pt x="788862" y="948308"/>
                </a:lnTo>
                <a:lnTo>
                  <a:pt x="792757" y="948308"/>
                </a:lnTo>
                <a:lnTo>
                  <a:pt x="788862" y="948308"/>
                </a:lnTo>
                <a:lnTo>
                  <a:pt x="788862" y="966719"/>
                </a:lnTo>
                <a:lnTo>
                  <a:pt x="792757" y="966719"/>
                </a:lnTo>
                <a:lnTo>
                  <a:pt x="792757" y="969193"/>
                </a:lnTo>
                <a:lnTo>
                  <a:pt x="788862" y="972490"/>
                </a:lnTo>
                <a:lnTo>
                  <a:pt x="788862" y="976062"/>
                </a:lnTo>
                <a:lnTo>
                  <a:pt x="792757" y="976062"/>
                </a:lnTo>
                <a:lnTo>
                  <a:pt x="788862" y="980734"/>
                </a:lnTo>
                <a:lnTo>
                  <a:pt x="792757" y="980734"/>
                </a:lnTo>
                <a:lnTo>
                  <a:pt x="792757" y="987604"/>
                </a:lnTo>
                <a:lnTo>
                  <a:pt x="793955" y="987604"/>
                </a:lnTo>
                <a:lnTo>
                  <a:pt x="793955" y="996947"/>
                </a:lnTo>
                <a:lnTo>
                  <a:pt x="792757" y="996947"/>
                </a:lnTo>
                <a:lnTo>
                  <a:pt x="793955" y="996947"/>
                </a:lnTo>
                <a:lnTo>
                  <a:pt x="793955" y="1012060"/>
                </a:lnTo>
                <a:lnTo>
                  <a:pt x="799049" y="1015632"/>
                </a:lnTo>
                <a:lnTo>
                  <a:pt x="793955" y="1015632"/>
                </a:lnTo>
                <a:lnTo>
                  <a:pt x="793955" y="1019205"/>
                </a:lnTo>
                <a:lnTo>
                  <a:pt x="792757" y="1021403"/>
                </a:lnTo>
                <a:lnTo>
                  <a:pt x="792757" y="1024975"/>
                </a:lnTo>
                <a:lnTo>
                  <a:pt x="793955" y="1024975"/>
                </a:lnTo>
                <a:lnTo>
                  <a:pt x="793955" y="1028548"/>
                </a:lnTo>
                <a:lnTo>
                  <a:pt x="799049" y="1028548"/>
                </a:lnTo>
                <a:lnTo>
                  <a:pt x="799049" y="1040089"/>
                </a:lnTo>
                <a:lnTo>
                  <a:pt x="792757" y="1040089"/>
                </a:lnTo>
                <a:lnTo>
                  <a:pt x="788862" y="1043661"/>
                </a:lnTo>
                <a:lnTo>
                  <a:pt x="783769" y="1043661"/>
                </a:lnTo>
                <a:lnTo>
                  <a:pt x="783769" y="1049432"/>
                </a:lnTo>
                <a:lnTo>
                  <a:pt x="780173" y="1049432"/>
                </a:lnTo>
                <a:lnTo>
                  <a:pt x="780173" y="1056302"/>
                </a:lnTo>
                <a:lnTo>
                  <a:pt x="776279" y="1056302"/>
                </a:lnTo>
                <a:lnTo>
                  <a:pt x="776279" y="1063446"/>
                </a:lnTo>
                <a:lnTo>
                  <a:pt x="772384" y="1063446"/>
                </a:lnTo>
                <a:lnTo>
                  <a:pt x="772384" y="1066744"/>
                </a:lnTo>
                <a:lnTo>
                  <a:pt x="768788" y="1066744"/>
                </a:lnTo>
                <a:lnTo>
                  <a:pt x="766092" y="1071415"/>
                </a:lnTo>
                <a:lnTo>
                  <a:pt x="768788" y="1071415"/>
                </a:lnTo>
                <a:lnTo>
                  <a:pt x="768788" y="1072515"/>
                </a:lnTo>
                <a:lnTo>
                  <a:pt x="758602" y="1072515"/>
                </a:lnTo>
                <a:lnTo>
                  <a:pt x="758602" y="1066744"/>
                </a:lnTo>
                <a:lnTo>
                  <a:pt x="749614" y="1066744"/>
                </a:lnTo>
                <a:lnTo>
                  <a:pt x="749614" y="1071415"/>
                </a:lnTo>
                <a:lnTo>
                  <a:pt x="745719" y="1071415"/>
                </a:lnTo>
                <a:lnTo>
                  <a:pt x="745719" y="1066744"/>
                </a:lnTo>
                <a:lnTo>
                  <a:pt x="738229" y="1066744"/>
                </a:lnTo>
                <a:lnTo>
                  <a:pt x="738229" y="1059874"/>
                </a:lnTo>
                <a:lnTo>
                  <a:pt x="742124" y="1059874"/>
                </a:lnTo>
                <a:lnTo>
                  <a:pt x="742124" y="1053004"/>
                </a:lnTo>
                <a:lnTo>
                  <a:pt x="745719" y="1053004"/>
                </a:lnTo>
                <a:lnTo>
                  <a:pt x="745719" y="1043661"/>
                </a:lnTo>
                <a:lnTo>
                  <a:pt x="742124" y="1043661"/>
                </a:lnTo>
                <a:lnTo>
                  <a:pt x="742124" y="1028548"/>
                </a:lnTo>
                <a:lnTo>
                  <a:pt x="735832" y="1028548"/>
                </a:lnTo>
                <a:lnTo>
                  <a:pt x="735832" y="1019205"/>
                </a:lnTo>
                <a:lnTo>
                  <a:pt x="738229" y="1019205"/>
                </a:lnTo>
                <a:lnTo>
                  <a:pt x="738229" y="1015632"/>
                </a:lnTo>
                <a:lnTo>
                  <a:pt x="742124" y="1015632"/>
                </a:lnTo>
                <a:lnTo>
                  <a:pt x="742124" y="1012060"/>
                </a:lnTo>
                <a:lnTo>
                  <a:pt x="745719" y="1007389"/>
                </a:lnTo>
                <a:lnTo>
                  <a:pt x="742124" y="1007389"/>
                </a:lnTo>
                <a:lnTo>
                  <a:pt x="742124" y="1000519"/>
                </a:lnTo>
                <a:lnTo>
                  <a:pt x="738229" y="1000519"/>
                </a:lnTo>
                <a:lnTo>
                  <a:pt x="738229" y="996947"/>
                </a:lnTo>
                <a:lnTo>
                  <a:pt x="742124" y="996947"/>
                </a:lnTo>
                <a:lnTo>
                  <a:pt x="742124" y="994748"/>
                </a:lnTo>
                <a:lnTo>
                  <a:pt x="745719" y="994748"/>
                </a:lnTo>
                <a:lnTo>
                  <a:pt x="749614" y="991176"/>
                </a:lnTo>
                <a:lnTo>
                  <a:pt x="749614" y="987604"/>
                </a:lnTo>
                <a:lnTo>
                  <a:pt x="745719" y="987604"/>
                </a:lnTo>
                <a:lnTo>
                  <a:pt x="745719" y="984306"/>
                </a:lnTo>
                <a:lnTo>
                  <a:pt x="742124" y="984306"/>
                </a:lnTo>
                <a:lnTo>
                  <a:pt x="742124" y="980734"/>
                </a:lnTo>
                <a:lnTo>
                  <a:pt x="735832" y="980734"/>
                </a:lnTo>
                <a:lnTo>
                  <a:pt x="735832" y="976062"/>
                </a:lnTo>
                <a:lnTo>
                  <a:pt x="731937" y="976062"/>
                </a:lnTo>
                <a:lnTo>
                  <a:pt x="735832" y="972490"/>
                </a:lnTo>
                <a:lnTo>
                  <a:pt x="731937" y="972490"/>
                </a:lnTo>
                <a:lnTo>
                  <a:pt x="731937" y="969193"/>
                </a:lnTo>
                <a:lnTo>
                  <a:pt x="735832" y="969193"/>
                </a:lnTo>
                <a:lnTo>
                  <a:pt x="731937" y="969193"/>
                </a:lnTo>
                <a:lnTo>
                  <a:pt x="731937" y="972490"/>
                </a:lnTo>
                <a:lnTo>
                  <a:pt x="728042" y="972490"/>
                </a:lnTo>
                <a:lnTo>
                  <a:pt x="728042" y="976062"/>
                </a:lnTo>
                <a:lnTo>
                  <a:pt x="728042" y="972490"/>
                </a:lnTo>
                <a:lnTo>
                  <a:pt x="715459" y="972490"/>
                </a:lnTo>
                <a:lnTo>
                  <a:pt x="715459" y="976062"/>
                </a:lnTo>
                <a:lnTo>
                  <a:pt x="719354" y="976062"/>
                </a:lnTo>
                <a:lnTo>
                  <a:pt x="715459" y="976062"/>
                </a:lnTo>
                <a:lnTo>
                  <a:pt x="715459" y="980734"/>
                </a:lnTo>
                <a:lnTo>
                  <a:pt x="711564" y="980734"/>
                </a:lnTo>
                <a:lnTo>
                  <a:pt x="711564" y="984306"/>
                </a:lnTo>
                <a:lnTo>
                  <a:pt x="709167" y="984306"/>
                </a:lnTo>
                <a:lnTo>
                  <a:pt x="709167" y="987604"/>
                </a:lnTo>
                <a:lnTo>
                  <a:pt x="701377" y="987604"/>
                </a:lnTo>
                <a:lnTo>
                  <a:pt x="701377" y="984306"/>
                </a:lnTo>
                <a:lnTo>
                  <a:pt x="697782" y="984306"/>
                </a:lnTo>
                <a:lnTo>
                  <a:pt x="697782" y="980734"/>
                </a:lnTo>
                <a:lnTo>
                  <a:pt x="693887" y="980734"/>
                </a:lnTo>
                <a:lnTo>
                  <a:pt x="693887" y="976062"/>
                </a:lnTo>
                <a:lnTo>
                  <a:pt x="688794" y="976062"/>
                </a:lnTo>
                <a:lnTo>
                  <a:pt x="688794" y="972490"/>
                </a:lnTo>
                <a:lnTo>
                  <a:pt x="684899" y="972490"/>
                </a:lnTo>
                <a:lnTo>
                  <a:pt x="684899" y="969193"/>
                </a:lnTo>
                <a:lnTo>
                  <a:pt x="683700" y="969193"/>
                </a:lnTo>
                <a:lnTo>
                  <a:pt x="683700" y="966719"/>
                </a:lnTo>
                <a:lnTo>
                  <a:pt x="678607" y="966719"/>
                </a:lnTo>
                <a:lnTo>
                  <a:pt x="678607" y="963422"/>
                </a:lnTo>
                <a:lnTo>
                  <a:pt x="674712" y="963422"/>
                </a:lnTo>
                <a:lnTo>
                  <a:pt x="674712" y="956277"/>
                </a:lnTo>
                <a:lnTo>
                  <a:pt x="671117" y="956277"/>
                </a:lnTo>
                <a:lnTo>
                  <a:pt x="671117" y="952705"/>
                </a:lnTo>
                <a:lnTo>
                  <a:pt x="654639" y="952705"/>
                </a:lnTo>
                <a:lnTo>
                  <a:pt x="654639" y="948308"/>
                </a:lnTo>
                <a:lnTo>
                  <a:pt x="653141" y="948308"/>
                </a:lnTo>
                <a:lnTo>
                  <a:pt x="653141" y="959850"/>
                </a:lnTo>
                <a:lnTo>
                  <a:pt x="654639" y="959850"/>
                </a:lnTo>
                <a:lnTo>
                  <a:pt x="654639" y="966719"/>
                </a:lnTo>
                <a:lnTo>
                  <a:pt x="659732" y="966719"/>
                </a:lnTo>
                <a:lnTo>
                  <a:pt x="659732" y="972490"/>
                </a:lnTo>
                <a:lnTo>
                  <a:pt x="654639" y="972490"/>
                </a:lnTo>
                <a:lnTo>
                  <a:pt x="653141" y="976062"/>
                </a:lnTo>
                <a:lnTo>
                  <a:pt x="644452" y="976062"/>
                </a:lnTo>
                <a:lnTo>
                  <a:pt x="644452" y="972490"/>
                </a:lnTo>
                <a:lnTo>
                  <a:pt x="636662" y="972490"/>
                </a:lnTo>
                <a:lnTo>
                  <a:pt x="636662" y="976062"/>
                </a:lnTo>
                <a:lnTo>
                  <a:pt x="633067" y="976062"/>
                </a:lnTo>
                <a:lnTo>
                  <a:pt x="633067" y="987604"/>
                </a:lnTo>
                <a:lnTo>
                  <a:pt x="629172" y="991176"/>
                </a:lnTo>
                <a:lnTo>
                  <a:pt x="626476" y="991176"/>
                </a:lnTo>
                <a:lnTo>
                  <a:pt x="626476" y="994748"/>
                </a:lnTo>
                <a:lnTo>
                  <a:pt x="622880" y="994748"/>
                </a:lnTo>
                <a:lnTo>
                  <a:pt x="622880" y="991176"/>
                </a:lnTo>
                <a:lnTo>
                  <a:pt x="618986" y="991176"/>
                </a:lnTo>
                <a:lnTo>
                  <a:pt x="618986" y="987604"/>
                </a:lnTo>
                <a:lnTo>
                  <a:pt x="613892" y="987604"/>
                </a:lnTo>
                <a:lnTo>
                  <a:pt x="613892" y="984306"/>
                </a:lnTo>
                <a:lnTo>
                  <a:pt x="609997" y="984306"/>
                </a:lnTo>
                <a:lnTo>
                  <a:pt x="609997" y="980734"/>
                </a:lnTo>
                <a:lnTo>
                  <a:pt x="606402" y="976062"/>
                </a:lnTo>
                <a:lnTo>
                  <a:pt x="606402" y="980734"/>
                </a:lnTo>
                <a:lnTo>
                  <a:pt x="602507" y="980734"/>
                </a:lnTo>
                <a:lnTo>
                  <a:pt x="602507" y="976062"/>
                </a:lnTo>
                <a:lnTo>
                  <a:pt x="598612" y="976062"/>
                </a:lnTo>
                <a:lnTo>
                  <a:pt x="598612" y="980734"/>
                </a:lnTo>
                <a:lnTo>
                  <a:pt x="598612" y="976062"/>
                </a:lnTo>
                <a:lnTo>
                  <a:pt x="579737" y="976062"/>
                </a:lnTo>
                <a:lnTo>
                  <a:pt x="579737" y="972490"/>
                </a:lnTo>
                <a:lnTo>
                  <a:pt x="571947" y="972490"/>
                </a:lnTo>
                <a:lnTo>
                  <a:pt x="571947" y="976062"/>
                </a:lnTo>
                <a:lnTo>
                  <a:pt x="569551" y="976062"/>
                </a:lnTo>
                <a:lnTo>
                  <a:pt x="569551" y="972490"/>
                </a:lnTo>
                <a:lnTo>
                  <a:pt x="565656" y="972490"/>
                </a:lnTo>
                <a:lnTo>
                  <a:pt x="565656" y="969193"/>
                </a:lnTo>
                <a:lnTo>
                  <a:pt x="562060" y="969193"/>
                </a:lnTo>
                <a:lnTo>
                  <a:pt x="562060" y="966719"/>
                </a:lnTo>
                <a:lnTo>
                  <a:pt x="565656" y="966719"/>
                </a:lnTo>
                <a:lnTo>
                  <a:pt x="569551" y="963422"/>
                </a:lnTo>
                <a:lnTo>
                  <a:pt x="571947" y="963422"/>
                </a:lnTo>
                <a:lnTo>
                  <a:pt x="571947" y="959850"/>
                </a:lnTo>
                <a:lnTo>
                  <a:pt x="584831" y="959850"/>
                </a:lnTo>
                <a:lnTo>
                  <a:pt x="584831" y="948308"/>
                </a:lnTo>
                <a:lnTo>
                  <a:pt x="588426" y="948308"/>
                </a:lnTo>
                <a:lnTo>
                  <a:pt x="588426" y="940065"/>
                </a:lnTo>
                <a:lnTo>
                  <a:pt x="584831" y="940065"/>
                </a:lnTo>
                <a:lnTo>
                  <a:pt x="584831" y="935393"/>
                </a:lnTo>
                <a:lnTo>
                  <a:pt x="579737" y="935393"/>
                </a:lnTo>
                <a:lnTo>
                  <a:pt x="579737" y="931821"/>
                </a:lnTo>
                <a:lnTo>
                  <a:pt x="575842" y="931821"/>
                </a:lnTo>
                <a:lnTo>
                  <a:pt x="575842" y="928523"/>
                </a:lnTo>
                <a:lnTo>
                  <a:pt x="575842" y="931821"/>
                </a:lnTo>
                <a:lnTo>
                  <a:pt x="569551" y="931821"/>
                </a:lnTo>
                <a:lnTo>
                  <a:pt x="569551" y="928523"/>
                </a:lnTo>
                <a:lnTo>
                  <a:pt x="562060" y="928523"/>
                </a:lnTo>
                <a:lnTo>
                  <a:pt x="562060" y="924951"/>
                </a:lnTo>
                <a:lnTo>
                  <a:pt x="558166" y="924951"/>
                </a:lnTo>
                <a:lnTo>
                  <a:pt x="562060" y="921379"/>
                </a:lnTo>
                <a:lnTo>
                  <a:pt x="562060" y="919180"/>
                </a:lnTo>
                <a:lnTo>
                  <a:pt x="558166" y="919180"/>
                </a:lnTo>
                <a:lnTo>
                  <a:pt x="558166" y="907364"/>
                </a:lnTo>
                <a:lnTo>
                  <a:pt x="554271" y="904067"/>
                </a:lnTo>
                <a:lnTo>
                  <a:pt x="549177" y="904067"/>
                </a:lnTo>
                <a:lnTo>
                  <a:pt x="549177" y="900494"/>
                </a:lnTo>
                <a:lnTo>
                  <a:pt x="549177" y="904067"/>
                </a:lnTo>
                <a:lnTo>
                  <a:pt x="549177" y="900494"/>
                </a:lnTo>
                <a:lnTo>
                  <a:pt x="549177" y="904067"/>
                </a:lnTo>
                <a:lnTo>
                  <a:pt x="544084" y="904067"/>
                </a:lnTo>
                <a:lnTo>
                  <a:pt x="544084" y="893625"/>
                </a:lnTo>
                <a:lnTo>
                  <a:pt x="538991" y="893625"/>
                </a:lnTo>
                <a:lnTo>
                  <a:pt x="538991" y="891151"/>
                </a:lnTo>
                <a:lnTo>
                  <a:pt x="535396" y="891151"/>
                </a:lnTo>
                <a:lnTo>
                  <a:pt x="535396" y="884282"/>
                </a:lnTo>
                <a:lnTo>
                  <a:pt x="538991" y="884282"/>
                </a:lnTo>
                <a:lnTo>
                  <a:pt x="538991" y="880709"/>
                </a:lnTo>
                <a:lnTo>
                  <a:pt x="535396" y="880709"/>
                </a:lnTo>
                <a:lnTo>
                  <a:pt x="538991" y="880709"/>
                </a:lnTo>
                <a:lnTo>
                  <a:pt x="538991" y="876038"/>
                </a:lnTo>
                <a:lnTo>
                  <a:pt x="544084" y="876038"/>
                </a:lnTo>
                <a:lnTo>
                  <a:pt x="538991" y="876038"/>
                </a:lnTo>
                <a:lnTo>
                  <a:pt x="535396" y="872443"/>
                </a:lnTo>
                <a:lnTo>
                  <a:pt x="531501" y="869168"/>
                </a:lnTo>
                <a:lnTo>
                  <a:pt x="531501" y="866695"/>
                </a:lnTo>
                <a:lnTo>
                  <a:pt x="527606" y="866695"/>
                </a:lnTo>
                <a:lnTo>
                  <a:pt x="527606" y="863123"/>
                </a:lnTo>
                <a:lnTo>
                  <a:pt x="524011" y="863123"/>
                </a:lnTo>
                <a:lnTo>
                  <a:pt x="524011" y="866695"/>
                </a:lnTo>
                <a:lnTo>
                  <a:pt x="520116" y="866695"/>
                </a:lnTo>
                <a:lnTo>
                  <a:pt x="520116" y="869168"/>
                </a:lnTo>
                <a:lnTo>
                  <a:pt x="515022" y="869168"/>
                </a:lnTo>
                <a:lnTo>
                  <a:pt x="515022" y="876038"/>
                </a:lnTo>
                <a:lnTo>
                  <a:pt x="513824" y="876038"/>
                </a:lnTo>
                <a:lnTo>
                  <a:pt x="513824" y="907364"/>
                </a:lnTo>
                <a:lnTo>
                  <a:pt x="515022" y="907364"/>
                </a:lnTo>
                <a:lnTo>
                  <a:pt x="515022" y="912036"/>
                </a:lnTo>
                <a:lnTo>
                  <a:pt x="513824" y="915608"/>
                </a:lnTo>
                <a:lnTo>
                  <a:pt x="513824" y="921379"/>
                </a:lnTo>
                <a:lnTo>
                  <a:pt x="509929" y="921379"/>
                </a:lnTo>
                <a:lnTo>
                  <a:pt x="509929" y="924951"/>
                </a:lnTo>
                <a:lnTo>
                  <a:pt x="513824" y="924951"/>
                </a:lnTo>
                <a:lnTo>
                  <a:pt x="509929" y="924951"/>
                </a:lnTo>
                <a:lnTo>
                  <a:pt x="504836" y="928523"/>
                </a:lnTo>
                <a:lnTo>
                  <a:pt x="504836" y="924951"/>
                </a:lnTo>
                <a:lnTo>
                  <a:pt x="500941" y="924951"/>
                </a:lnTo>
                <a:lnTo>
                  <a:pt x="500941" y="919180"/>
                </a:lnTo>
                <a:lnTo>
                  <a:pt x="493451" y="919180"/>
                </a:lnTo>
                <a:lnTo>
                  <a:pt x="493451" y="915608"/>
                </a:lnTo>
                <a:lnTo>
                  <a:pt x="489556" y="915608"/>
                </a:lnTo>
                <a:lnTo>
                  <a:pt x="489556" y="912036"/>
                </a:lnTo>
                <a:lnTo>
                  <a:pt x="487159" y="912036"/>
                </a:lnTo>
                <a:lnTo>
                  <a:pt x="487159" y="896922"/>
                </a:lnTo>
                <a:lnTo>
                  <a:pt x="483264" y="896922"/>
                </a:lnTo>
                <a:lnTo>
                  <a:pt x="483264" y="900494"/>
                </a:lnTo>
                <a:lnTo>
                  <a:pt x="474276" y="900494"/>
                </a:lnTo>
                <a:lnTo>
                  <a:pt x="474276" y="896922"/>
                </a:lnTo>
                <a:lnTo>
                  <a:pt x="474276" y="900494"/>
                </a:lnTo>
                <a:lnTo>
                  <a:pt x="474276" y="896922"/>
                </a:lnTo>
                <a:lnTo>
                  <a:pt x="470681" y="896922"/>
                </a:lnTo>
                <a:lnTo>
                  <a:pt x="470681" y="900494"/>
                </a:lnTo>
                <a:lnTo>
                  <a:pt x="466786" y="900494"/>
                </a:lnTo>
                <a:lnTo>
                  <a:pt x="470681" y="900494"/>
                </a:lnTo>
                <a:lnTo>
                  <a:pt x="466786" y="904067"/>
                </a:lnTo>
                <a:lnTo>
                  <a:pt x="462891" y="904067"/>
                </a:lnTo>
                <a:lnTo>
                  <a:pt x="460494" y="907364"/>
                </a:lnTo>
                <a:lnTo>
                  <a:pt x="456599" y="907364"/>
                </a:lnTo>
                <a:lnTo>
                  <a:pt x="456599" y="904067"/>
                </a:lnTo>
                <a:lnTo>
                  <a:pt x="453004" y="907364"/>
                </a:lnTo>
                <a:lnTo>
                  <a:pt x="445214" y="907364"/>
                </a:lnTo>
                <a:lnTo>
                  <a:pt x="445214" y="912036"/>
                </a:lnTo>
                <a:lnTo>
                  <a:pt x="414954" y="912036"/>
                </a:lnTo>
                <a:lnTo>
                  <a:pt x="409861" y="907364"/>
                </a:lnTo>
                <a:lnTo>
                  <a:pt x="409861" y="904067"/>
                </a:lnTo>
                <a:lnTo>
                  <a:pt x="405966" y="904067"/>
                </a:lnTo>
                <a:lnTo>
                  <a:pt x="405966" y="900494"/>
                </a:lnTo>
                <a:lnTo>
                  <a:pt x="399674" y="900494"/>
                </a:lnTo>
                <a:lnTo>
                  <a:pt x="399674" y="893625"/>
                </a:lnTo>
                <a:lnTo>
                  <a:pt x="395779" y="893625"/>
                </a:lnTo>
                <a:lnTo>
                  <a:pt x="395779" y="891151"/>
                </a:lnTo>
                <a:lnTo>
                  <a:pt x="391884" y="891151"/>
                </a:lnTo>
                <a:lnTo>
                  <a:pt x="391884" y="887579"/>
                </a:lnTo>
                <a:lnTo>
                  <a:pt x="395779" y="887579"/>
                </a:lnTo>
                <a:lnTo>
                  <a:pt x="395779" y="884282"/>
                </a:lnTo>
                <a:lnTo>
                  <a:pt x="391884" y="884282"/>
                </a:lnTo>
                <a:lnTo>
                  <a:pt x="395779" y="884282"/>
                </a:lnTo>
                <a:lnTo>
                  <a:pt x="391884" y="884282"/>
                </a:lnTo>
                <a:lnTo>
                  <a:pt x="395779" y="884282"/>
                </a:lnTo>
                <a:lnTo>
                  <a:pt x="395779" y="880709"/>
                </a:lnTo>
                <a:lnTo>
                  <a:pt x="399674" y="880709"/>
                </a:lnTo>
                <a:lnTo>
                  <a:pt x="399674" y="848009"/>
                </a:lnTo>
                <a:lnTo>
                  <a:pt x="399674" y="852681"/>
                </a:lnTo>
                <a:lnTo>
                  <a:pt x="395779" y="848009"/>
                </a:lnTo>
                <a:lnTo>
                  <a:pt x="395779" y="844712"/>
                </a:lnTo>
                <a:lnTo>
                  <a:pt x="391884" y="844712"/>
                </a:lnTo>
                <a:lnTo>
                  <a:pt x="391884" y="843612"/>
                </a:lnTo>
                <a:lnTo>
                  <a:pt x="388289" y="843612"/>
                </a:lnTo>
                <a:lnTo>
                  <a:pt x="391884" y="843612"/>
                </a:lnTo>
                <a:lnTo>
                  <a:pt x="391884" y="835369"/>
                </a:lnTo>
                <a:lnTo>
                  <a:pt x="395779" y="835369"/>
                </a:lnTo>
                <a:lnTo>
                  <a:pt x="399674" y="831796"/>
                </a:lnTo>
                <a:lnTo>
                  <a:pt x="404767" y="828224"/>
                </a:lnTo>
                <a:lnTo>
                  <a:pt x="405966" y="828224"/>
                </a:lnTo>
                <a:lnTo>
                  <a:pt x="405966" y="824926"/>
                </a:lnTo>
                <a:lnTo>
                  <a:pt x="418549" y="824926"/>
                </a:lnTo>
                <a:lnTo>
                  <a:pt x="422444" y="821354"/>
                </a:lnTo>
                <a:lnTo>
                  <a:pt x="426339" y="821354"/>
                </a:lnTo>
                <a:lnTo>
                  <a:pt x="429934" y="816683"/>
                </a:lnTo>
                <a:lnTo>
                  <a:pt x="426339" y="816683"/>
                </a:lnTo>
                <a:lnTo>
                  <a:pt x="426339" y="815584"/>
                </a:lnTo>
                <a:lnTo>
                  <a:pt x="429934" y="815584"/>
                </a:lnTo>
                <a:lnTo>
                  <a:pt x="429934" y="812011"/>
                </a:lnTo>
                <a:lnTo>
                  <a:pt x="436226" y="812011"/>
                </a:lnTo>
                <a:lnTo>
                  <a:pt x="436226" y="815584"/>
                </a:lnTo>
                <a:lnTo>
                  <a:pt x="440121" y="815584"/>
                </a:lnTo>
                <a:lnTo>
                  <a:pt x="440121" y="812011"/>
                </a:lnTo>
                <a:lnTo>
                  <a:pt x="449109" y="812011"/>
                </a:lnTo>
                <a:lnTo>
                  <a:pt x="449109" y="807340"/>
                </a:lnTo>
                <a:lnTo>
                  <a:pt x="445214" y="807340"/>
                </a:lnTo>
                <a:lnTo>
                  <a:pt x="453004" y="807340"/>
                </a:lnTo>
                <a:lnTo>
                  <a:pt x="453004" y="804042"/>
                </a:lnTo>
                <a:lnTo>
                  <a:pt x="460494" y="804042"/>
                </a:lnTo>
                <a:lnTo>
                  <a:pt x="460494" y="791127"/>
                </a:lnTo>
                <a:lnTo>
                  <a:pt x="466786" y="791127"/>
                </a:lnTo>
                <a:lnTo>
                  <a:pt x="466786" y="787555"/>
                </a:lnTo>
                <a:lnTo>
                  <a:pt x="470681" y="787555"/>
                </a:lnTo>
                <a:lnTo>
                  <a:pt x="470681" y="784257"/>
                </a:lnTo>
                <a:lnTo>
                  <a:pt x="474276" y="784257"/>
                </a:lnTo>
                <a:lnTo>
                  <a:pt x="474276" y="779586"/>
                </a:lnTo>
                <a:lnTo>
                  <a:pt x="479369" y="779586"/>
                </a:lnTo>
                <a:lnTo>
                  <a:pt x="479369" y="772441"/>
                </a:lnTo>
                <a:lnTo>
                  <a:pt x="483264" y="772441"/>
                </a:lnTo>
                <a:lnTo>
                  <a:pt x="483264" y="769144"/>
                </a:lnTo>
                <a:lnTo>
                  <a:pt x="489556" y="769144"/>
                </a:lnTo>
                <a:lnTo>
                  <a:pt x="493451" y="765571"/>
                </a:lnTo>
                <a:lnTo>
                  <a:pt x="497346" y="763098"/>
                </a:lnTo>
                <a:lnTo>
                  <a:pt x="497346" y="759801"/>
                </a:lnTo>
                <a:lnTo>
                  <a:pt x="500941" y="759801"/>
                </a:lnTo>
                <a:lnTo>
                  <a:pt x="500941" y="756228"/>
                </a:lnTo>
                <a:lnTo>
                  <a:pt x="504836" y="756228"/>
                </a:lnTo>
                <a:lnTo>
                  <a:pt x="504836" y="752656"/>
                </a:lnTo>
                <a:lnTo>
                  <a:pt x="500941" y="752656"/>
                </a:lnTo>
                <a:lnTo>
                  <a:pt x="500941" y="744687"/>
                </a:lnTo>
                <a:lnTo>
                  <a:pt x="504836" y="744687"/>
                </a:lnTo>
                <a:lnTo>
                  <a:pt x="504836" y="741115"/>
                </a:lnTo>
                <a:lnTo>
                  <a:pt x="509929" y="741115"/>
                </a:lnTo>
                <a:lnTo>
                  <a:pt x="509929" y="715559"/>
                </a:lnTo>
                <a:lnTo>
                  <a:pt x="513824" y="715559"/>
                </a:lnTo>
                <a:lnTo>
                  <a:pt x="509929" y="715559"/>
                </a:lnTo>
                <a:lnTo>
                  <a:pt x="513824" y="715559"/>
                </a:lnTo>
                <a:lnTo>
                  <a:pt x="513824" y="700445"/>
                </a:lnTo>
                <a:lnTo>
                  <a:pt x="509929" y="700445"/>
                </a:lnTo>
                <a:lnTo>
                  <a:pt x="513824" y="700445"/>
                </a:lnTo>
                <a:lnTo>
                  <a:pt x="509929" y="696873"/>
                </a:lnTo>
                <a:lnTo>
                  <a:pt x="513824" y="696873"/>
                </a:lnTo>
                <a:lnTo>
                  <a:pt x="509929" y="696873"/>
                </a:lnTo>
                <a:lnTo>
                  <a:pt x="509929" y="693301"/>
                </a:lnTo>
                <a:lnTo>
                  <a:pt x="513824" y="693301"/>
                </a:lnTo>
                <a:lnTo>
                  <a:pt x="513824" y="687530"/>
                </a:lnTo>
                <a:lnTo>
                  <a:pt x="509929" y="687530"/>
                </a:lnTo>
                <a:lnTo>
                  <a:pt x="509929" y="684233"/>
                </a:lnTo>
                <a:lnTo>
                  <a:pt x="504836" y="684233"/>
                </a:lnTo>
                <a:lnTo>
                  <a:pt x="504836" y="675989"/>
                </a:lnTo>
                <a:lnTo>
                  <a:pt x="500941" y="675989"/>
                </a:lnTo>
                <a:lnTo>
                  <a:pt x="500941" y="669119"/>
                </a:lnTo>
                <a:lnTo>
                  <a:pt x="497346" y="669119"/>
                </a:lnTo>
                <a:lnTo>
                  <a:pt x="497346" y="659776"/>
                </a:lnTo>
                <a:lnTo>
                  <a:pt x="493451" y="659776"/>
                </a:lnTo>
                <a:lnTo>
                  <a:pt x="493451" y="651532"/>
                </a:lnTo>
                <a:lnTo>
                  <a:pt x="489556" y="651532"/>
                </a:lnTo>
                <a:lnTo>
                  <a:pt x="493451" y="651532"/>
                </a:lnTo>
                <a:lnTo>
                  <a:pt x="489556" y="647960"/>
                </a:lnTo>
                <a:lnTo>
                  <a:pt x="487159" y="647960"/>
                </a:lnTo>
                <a:lnTo>
                  <a:pt x="487159" y="644663"/>
                </a:lnTo>
                <a:lnTo>
                  <a:pt x="483264" y="644663"/>
                </a:lnTo>
                <a:lnTo>
                  <a:pt x="483264" y="641090"/>
                </a:lnTo>
                <a:lnTo>
                  <a:pt x="479369" y="637518"/>
                </a:lnTo>
                <a:lnTo>
                  <a:pt x="479369" y="641090"/>
                </a:lnTo>
                <a:lnTo>
                  <a:pt x="479369" y="637518"/>
                </a:lnTo>
                <a:lnTo>
                  <a:pt x="479369" y="641090"/>
                </a:lnTo>
                <a:lnTo>
                  <a:pt x="474276" y="641090"/>
                </a:lnTo>
                <a:lnTo>
                  <a:pt x="474276" y="637518"/>
                </a:lnTo>
                <a:lnTo>
                  <a:pt x="470681" y="635320"/>
                </a:lnTo>
                <a:lnTo>
                  <a:pt x="462891" y="635320"/>
                </a:lnTo>
                <a:lnTo>
                  <a:pt x="462891" y="631747"/>
                </a:lnTo>
                <a:lnTo>
                  <a:pt x="466786" y="631747"/>
                </a:lnTo>
                <a:lnTo>
                  <a:pt x="462891" y="631747"/>
                </a:lnTo>
                <a:lnTo>
                  <a:pt x="462891" y="628175"/>
                </a:lnTo>
                <a:lnTo>
                  <a:pt x="460494" y="628175"/>
                </a:lnTo>
                <a:lnTo>
                  <a:pt x="462891" y="624878"/>
                </a:lnTo>
                <a:lnTo>
                  <a:pt x="460494" y="624878"/>
                </a:lnTo>
                <a:lnTo>
                  <a:pt x="460494" y="628175"/>
                </a:lnTo>
                <a:lnTo>
                  <a:pt x="460494" y="624878"/>
                </a:lnTo>
                <a:lnTo>
                  <a:pt x="449109" y="624878"/>
                </a:lnTo>
                <a:lnTo>
                  <a:pt x="449109" y="628175"/>
                </a:lnTo>
                <a:lnTo>
                  <a:pt x="445214" y="628175"/>
                </a:lnTo>
                <a:lnTo>
                  <a:pt x="445214" y="631747"/>
                </a:lnTo>
                <a:lnTo>
                  <a:pt x="440121" y="628175"/>
                </a:lnTo>
                <a:lnTo>
                  <a:pt x="436226" y="628175"/>
                </a:lnTo>
                <a:lnTo>
                  <a:pt x="436226" y="624878"/>
                </a:lnTo>
                <a:lnTo>
                  <a:pt x="432631" y="624878"/>
                </a:lnTo>
                <a:lnTo>
                  <a:pt x="429934" y="620206"/>
                </a:lnTo>
                <a:lnTo>
                  <a:pt x="426339" y="616611"/>
                </a:lnTo>
                <a:lnTo>
                  <a:pt x="418549" y="616611"/>
                </a:lnTo>
                <a:lnTo>
                  <a:pt x="422444" y="613061"/>
                </a:lnTo>
                <a:lnTo>
                  <a:pt x="422444" y="610863"/>
                </a:lnTo>
                <a:lnTo>
                  <a:pt x="418549" y="610863"/>
                </a:lnTo>
                <a:lnTo>
                  <a:pt x="418549" y="607291"/>
                </a:lnTo>
                <a:lnTo>
                  <a:pt x="414954" y="607291"/>
                </a:lnTo>
                <a:lnTo>
                  <a:pt x="414954" y="603719"/>
                </a:lnTo>
                <a:lnTo>
                  <a:pt x="405966" y="603719"/>
                </a:lnTo>
                <a:lnTo>
                  <a:pt x="405966" y="600421"/>
                </a:lnTo>
                <a:lnTo>
                  <a:pt x="395779" y="600421"/>
                </a:lnTo>
                <a:lnTo>
                  <a:pt x="395779" y="596849"/>
                </a:lnTo>
                <a:lnTo>
                  <a:pt x="388289" y="596849"/>
                </a:lnTo>
                <a:lnTo>
                  <a:pt x="388289" y="592177"/>
                </a:lnTo>
                <a:lnTo>
                  <a:pt x="370313" y="592177"/>
                </a:lnTo>
                <a:lnTo>
                  <a:pt x="370313" y="588605"/>
                </a:lnTo>
                <a:lnTo>
                  <a:pt x="361624" y="588605"/>
                </a:lnTo>
                <a:lnTo>
                  <a:pt x="361624" y="587506"/>
                </a:lnTo>
                <a:lnTo>
                  <a:pt x="353834" y="587506"/>
                </a:lnTo>
                <a:lnTo>
                  <a:pt x="353834" y="583933"/>
                </a:lnTo>
                <a:lnTo>
                  <a:pt x="350239" y="579537"/>
                </a:lnTo>
                <a:lnTo>
                  <a:pt x="350239" y="583933"/>
                </a:lnTo>
                <a:lnTo>
                  <a:pt x="347543" y="583933"/>
                </a:lnTo>
                <a:lnTo>
                  <a:pt x="347543" y="579537"/>
                </a:lnTo>
                <a:lnTo>
                  <a:pt x="340053" y="579537"/>
                </a:lnTo>
                <a:lnTo>
                  <a:pt x="340053" y="575965"/>
                </a:lnTo>
                <a:lnTo>
                  <a:pt x="334959" y="575965"/>
                </a:lnTo>
                <a:lnTo>
                  <a:pt x="334959" y="572392"/>
                </a:lnTo>
                <a:lnTo>
                  <a:pt x="331064" y="575965"/>
                </a:lnTo>
                <a:lnTo>
                  <a:pt x="331064" y="572392"/>
                </a:lnTo>
                <a:lnTo>
                  <a:pt x="327170" y="572392"/>
                </a:lnTo>
                <a:lnTo>
                  <a:pt x="327170" y="568820"/>
                </a:lnTo>
                <a:lnTo>
                  <a:pt x="323574" y="568820"/>
                </a:lnTo>
                <a:lnTo>
                  <a:pt x="323574" y="565522"/>
                </a:lnTo>
                <a:lnTo>
                  <a:pt x="313388" y="565522"/>
                </a:lnTo>
                <a:lnTo>
                  <a:pt x="313388" y="560851"/>
                </a:lnTo>
                <a:lnTo>
                  <a:pt x="317283" y="560851"/>
                </a:lnTo>
                <a:lnTo>
                  <a:pt x="317283" y="559752"/>
                </a:lnTo>
                <a:lnTo>
                  <a:pt x="309493" y="559752"/>
                </a:lnTo>
                <a:lnTo>
                  <a:pt x="305598" y="556179"/>
                </a:lnTo>
                <a:lnTo>
                  <a:pt x="305598" y="559752"/>
                </a:lnTo>
                <a:lnTo>
                  <a:pt x="300804" y="559752"/>
                </a:lnTo>
                <a:lnTo>
                  <a:pt x="296909" y="556179"/>
                </a:lnTo>
                <a:lnTo>
                  <a:pt x="290618" y="556179"/>
                </a:lnTo>
                <a:lnTo>
                  <a:pt x="290618" y="547936"/>
                </a:lnTo>
                <a:lnTo>
                  <a:pt x="266350" y="547936"/>
                </a:lnTo>
                <a:lnTo>
                  <a:pt x="265151" y="551508"/>
                </a:lnTo>
                <a:lnTo>
                  <a:pt x="260058" y="556179"/>
                </a:lnTo>
                <a:lnTo>
                  <a:pt x="260058" y="559752"/>
                </a:lnTo>
                <a:lnTo>
                  <a:pt x="256163" y="559752"/>
                </a:lnTo>
                <a:lnTo>
                  <a:pt x="252568" y="556157"/>
                </a:lnTo>
                <a:lnTo>
                  <a:pt x="248673" y="556157"/>
                </a:lnTo>
                <a:lnTo>
                  <a:pt x="244778" y="559752"/>
                </a:lnTo>
                <a:lnTo>
                  <a:pt x="244778" y="560851"/>
                </a:lnTo>
                <a:lnTo>
                  <a:pt x="230996" y="560851"/>
                </a:lnTo>
                <a:lnTo>
                  <a:pt x="230996" y="559752"/>
                </a:lnTo>
                <a:lnTo>
                  <a:pt x="230996" y="560851"/>
                </a:lnTo>
                <a:lnTo>
                  <a:pt x="225903" y="560851"/>
                </a:lnTo>
                <a:lnTo>
                  <a:pt x="225903" y="559752"/>
                </a:lnTo>
                <a:lnTo>
                  <a:pt x="222008" y="559752"/>
                </a:lnTo>
                <a:lnTo>
                  <a:pt x="222008" y="556179"/>
                </a:lnTo>
                <a:lnTo>
                  <a:pt x="218113" y="556179"/>
                </a:lnTo>
                <a:lnTo>
                  <a:pt x="218113" y="560851"/>
                </a:lnTo>
                <a:lnTo>
                  <a:pt x="214518" y="560851"/>
                </a:lnTo>
                <a:lnTo>
                  <a:pt x="214518" y="565522"/>
                </a:lnTo>
                <a:lnTo>
                  <a:pt x="214518" y="560851"/>
                </a:lnTo>
                <a:lnTo>
                  <a:pt x="210623" y="560851"/>
                </a:lnTo>
                <a:lnTo>
                  <a:pt x="210623" y="559752"/>
                </a:lnTo>
                <a:lnTo>
                  <a:pt x="207926" y="559752"/>
                </a:lnTo>
                <a:lnTo>
                  <a:pt x="207926" y="556179"/>
                </a:lnTo>
                <a:lnTo>
                  <a:pt x="210623" y="556179"/>
                </a:lnTo>
                <a:lnTo>
                  <a:pt x="200436" y="556179"/>
                </a:lnTo>
                <a:lnTo>
                  <a:pt x="200436" y="551508"/>
                </a:lnTo>
                <a:lnTo>
                  <a:pt x="191448" y="551508"/>
                </a:lnTo>
                <a:lnTo>
                  <a:pt x="191448" y="547936"/>
                </a:lnTo>
                <a:lnTo>
                  <a:pt x="187853" y="544638"/>
                </a:lnTo>
                <a:lnTo>
                  <a:pt x="183958" y="544638"/>
                </a:lnTo>
                <a:lnTo>
                  <a:pt x="183958" y="541066"/>
                </a:lnTo>
                <a:lnTo>
                  <a:pt x="181561" y="541066"/>
                </a:lnTo>
                <a:lnTo>
                  <a:pt x="183958" y="541066"/>
                </a:lnTo>
                <a:lnTo>
                  <a:pt x="181561" y="537494"/>
                </a:lnTo>
                <a:lnTo>
                  <a:pt x="177666" y="537494"/>
                </a:lnTo>
                <a:lnTo>
                  <a:pt x="181561" y="537494"/>
                </a:lnTo>
                <a:lnTo>
                  <a:pt x="177666" y="535295"/>
                </a:lnTo>
                <a:lnTo>
                  <a:pt x="177666" y="531723"/>
                </a:lnTo>
                <a:lnTo>
                  <a:pt x="173771" y="531723"/>
                </a:lnTo>
                <a:lnTo>
                  <a:pt x="173771" y="528151"/>
                </a:lnTo>
                <a:lnTo>
                  <a:pt x="166281" y="528151"/>
                </a:lnTo>
                <a:lnTo>
                  <a:pt x="166281" y="524853"/>
                </a:lnTo>
                <a:lnTo>
                  <a:pt x="169876" y="524853"/>
                </a:lnTo>
                <a:lnTo>
                  <a:pt x="166281" y="524853"/>
                </a:lnTo>
                <a:lnTo>
                  <a:pt x="166281" y="520182"/>
                </a:lnTo>
                <a:lnTo>
                  <a:pt x="169876" y="520182"/>
                </a:lnTo>
                <a:lnTo>
                  <a:pt x="166281" y="520182"/>
                </a:lnTo>
                <a:lnTo>
                  <a:pt x="166281" y="516609"/>
                </a:lnTo>
                <a:lnTo>
                  <a:pt x="161188" y="516609"/>
                </a:lnTo>
                <a:lnTo>
                  <a:pt x="161188" y="509740"/>
                </a:lnTo>
                <a:lnTo>
                  <a:pt x="157293" y="509740"/>
                </a:lnTo>
                <a:lnTo>
                  <a:pt x="157293" y="507266"/>
                </a:lnTo>
                <a:lnTo>
                  <a:pt x="156095" y="503694"/>
                </a:lnTo>
                <a:lnTo>
                  <a:pt x="151001" y="503694"/>
                </a:lnTo>
                <a:lnTo>
                  <a:pt x="151001" y="496824"/>
                </a:lnTo>
                <a:lnTo>
                  <a:pt x="156095" y="496824"/>
                </a:lnTo>
                <a:lnTo>
                  <a:pt x="151001" y="496824"/>
                </a:lnTo>
                <a:lnTo>
                  <a:pt x="151001" y="485283"/>
                </a:lnTo>
                <a:lnTo>
                  <a:pt x="147106" y="485283"/>
                </a:lnTo>
                <a:lnTo>
                  <a:pt x="147106" y="482810"/>
                </a:lnTo>
                <a:lnTo>
                  <a:pt x="147106" y="485283"/>
                </a:lnTo>
                <a:lnTo>
                  <a:pt x="143511" y="485283"/>
                </a:lnTo>
                <a:lnTo>
                  <a:pt x="143511" y="482810"/>
                </a:lnTo>
                <a:lnTo>
                  <a:pt x="139616" y="482810"/>
                </a:lnTo>
                <a:lnTo>
                  <a:pt x="139616" y="475940"/>
                </a:lnTo>
                <a:lnTo>
                  <a:pt x="143511" y="475940"/>
                </a:lnTo>
                <a:lnTo>
                  <a:pt x="139616" y="475940"/>
                </a:lnTo>
                <a:lnTo>
                  <a:pt x="139616" y="468795"/>
                </a:lnTo>
                <a:lnTo>
                  <a:pt x="135721" y="468795"/>
                </a:lnTo>
                <a:lnTo>
                  <a:pt x="135721" y="465498"/>
                </a:lnTo>
                <a:lnTo>
                  <a:pt x="130628" y="465498"/>
                </a:lnTo>
                <a:lnTo>
                  <a:pt x="130628" y="468795"/>
                </a:lnTo>
                <a:lnTo>
                  <a:pt x="127033" y="468795"/>
                </a:lnTo>
                <a:lnTo>
                  <a:pt x="127033" y="460826"/>
                </a:lnTo>
                <a:lnTo>
                  <a:pt x="130628" y="460826"/>
                </a:lnTo>
                <a:lnTo>
                  <a:pt x="130628" y="447911"/>
                </a:lnTo>
                <a:lnTo>
                  <a:pt x="130628" y="451484"/>
                </a:lnTo>
                <a:lnTo>
                  <a:pt x="120442" y="451484"/>
                </a:lnTo>
                <a:lnTo>
                  <a:pt x="120442" y="444339"/>
                </a:lnTo>
                <a:lnTo>
                  <a:pt x="125535" y="444339"/>
                </a:lnTo>
                <a:lnTo>
                  <a:pt x="125535" y="437469"/>
                </a:lnTo>
                <a:lnTo>
                  <a:pt x="127033" y="437469"/>
                </a:lnTo>
                <a:lnTo>
                  <a:pt x="127033" y="432798"/>
                </a:lnTo>
                <a:lnTo>
                  <a:pt x="120442" y="432798"/>
                </a:lnTo>
                <a:lnTo>
                  <a:pt x="120442" y="431698"/>
                </a:lnTo>
                <a:lnTo>
                  <a:pt x="116846" y="431698"/>
                </a:lnTo>
                <a:lnTo>
                  <a:pt x="120442" y="428102"/>
                </a:lnTo>
                <a:lnTo>
                  <a:pt x="120442" y="423455"/>
                </a:lnTo>
                <a:lnTo>
                  <a:pt x="116846" y="423455"/>
                </a:lnTo>
                <a:lnTo>
                  <a:pt x="116846" y="420157"/>
                </a:lnTo>
                <a:lnTo>
                  <a:pt x="112951" y="420157"/>
                </a:lnTo>
                <a:lnTo>
                  <a:pt x="112951" y="416585"/>
                </a:lnTo>
                <a:lnTo>
                  <a:pt x="109057" y="413013"/>
                </a:lnTo>
                <a:lnTo>
                  <a:pt x="105461" y="413013"/>
                </a:lnTo>
                <a:lnTo>
                  <a:pt x="101566" y="409440"/>
                </a:lnTo>
                <a:lnTo>
                  <a:pt x="101566" y="403670"/>
                </a:lnTo>
                <a:lnTo>
                  <a:pt x="98870" y="403670"/>
                </a:lnTo>
                <a:lnTo>
                  <a:pt x="98870" y="400372"/>
                </a:lnTo>
                <a:lnTo>
                  <a:pt x="95275" y="400372"/>
                </a:lnTo>
                <a:lnTo>
                  <a:pt x="95275" y="388556"/>
                </a:lnTo>
                <a:lnTo>
                  <a:pt x="91380" y="388556"/>
                </a:lnTo>
                <a:lnTo>
                  <a:pt x="91380" y="385259"/>
                </a:lnTo>
                <a:lnTo>
                  <a:pt x="86286" y="385259"/>
                </a:lnTo>
                <a:lnTo>
                  <a:pt x="86286" y="381686"/>
                </a:lnTo>
                <a:lnTo>
                  <a:pt x="82392" y="381686"/>
                </a:lnTo>
                <a:lnTo>
                  <a:pt x="86286" y="381686"/>
                </a:lnTo>
                <a:lnTo>
                  <a:pt x="86286" y="379213"/>
                </a:lnTo>
                <a:lnTo>
                  <a:pt x="82392" y="379213"/>
                </a:lnTo>
                <a:lnTo>
                  <a:pt x="82392" y="375916"/>
                </a:lnTo>
                <a:lnTo>
                  <a:pt x="78796" y="375916"/>
                </a:lnTo>
                <a:lnTo>
                  <a:pt x="78796" y="372343"/>
                </a:lnTo>
                <a:lnTo>
                  <a:pt x="74901" y="372343"/>
                </a:lnTo>
                <a:lnTo>
                  <a:pt x="74901" y="368771"/>
                </a:lnTo>
                <a:lnTo>
                  <a:pt x="71007" y="364100"/>
                </a:lnTo>
                <a:lnTo>
                  <a:pt x="68610" y="364100"/>
                </a:lnTo>
                <a:lnTo>
                  <a:pt x="68610" y="357230"/>
                </a:lnTo>
                <a:lnTo>
                  <a:pt x="64715" y="357230"/>
                </a:lnTo>
                <a:lnTo>
                  <a:pt x="64715" y="360802"/>
                </a:lnTo>
                <a:lnTo>
                  <a:pt x="55727" y="360802"/>
                </a:lnTo>
                <a:lnTo>
                  <a:pt x="52131" y="357206"/>
                </a:lnTo>
                <a:lnTo>
                  <a:pt x="52131" y="355031"/>
                </a:lnTo>
                <a:lnTo>
                  <a:pt x="44342" y="355031"/>
                </a:lnTo>
                <a:lnTo>
                  <a:pt x="44342" y="337445"/>
                </a:lnTo>
                <a:lnTo>
                  <a:pt x="41945" y="337445"/>
                </a:lnTo>
                <a:lnTo>
                  <a:pt x="41945" y="331674"/>
                </a:lnTo>
                <a:lnTo>
                  <a:pt x="38050" y="331674"/>
                </a:lnTo>
                <a:lnTo>
                  <a:pt x="38050" y="332773"/>
                </a:lnTo>
                <a:lnTo>
                  <a:pt x="34455" y="332773"/>
                </a:lnTo>
                <a:lnTo>
                  <a:pt x="34455" y="320133"/>
                </a:lnTo>
                <a:lnTo>
                  <a:pt x="30560" y="320133"/>
                </a:lnTo>
                <a:lnTo>
                  <a:pt x="30560" y="316560"/>
                </a:lnTo>
                <a:lnTo>
                  <a:pt x="26665" y="312988"/>
                </a:lnTo>
                <a:lnTo>
                  <a:pt x="26665" y="303645"/>
                </a:lnTo>
                <a:lnTo>
                  <a:pt x="21572" y="303645"/>
                </a:lnTo>
                <a:lnTo>
                  <a:pt x="21572" y="300348"/>
                </a:lnTo>
                <a:lnTo>
                  <a:pt x="17677" y="300348"/>
                </a:lnTo>
                <a:lnTo>
                  <a:pt x="17677" y="296775"/>
                </a:lnTo>
                <a:lnTo>
                  <a:pt x="16478" y="296775"/>
                </a:lnTo>
                <a:lnTo>
                  <a:pt x="16478" y="292104"/>
                </a:lnTo>
                <a:lnTo>
                  <a:pt x="11385" y="292104"/>
                </a:lnTo>
                <a:lnTo>
                  <a:pt x="11385" y="288532"/>
                </a:lnTo>
                <a:lnTo>
                  <a:pt x="7790" y="288532"/>
                </a:lnTo>
                <a:lnTo>
                  <a:pt x="7790" y="285234"/>
                </a:lnTo>
                <a:lnTo>
                  <a:pt x="3895" y="285234"/>
                </a:lnTo>
                <a:lnTo>
                  <a:pt x="3895" y="281662"/>
                </a:lnTo>
                <a:lnTo>
                  <a:pt x="0" y="279189"/>
                </a:lnTo>
                <a:lnTo>
                  <a:pt x="0" y="272319"/>
                </a:lnTo>
                <a:lnTo>
                  <a:pt x="3895" y="268747"/>
                </a:lnTo>
                <a:lnTo>
                  <a:pt x="0" y="268747"/>
                </a:lnTo>
                <a:lnTo>
                  <a:pt x="0" y="257205"/>
                </a:lnTo>
                <a:lnTo>
                  <a:pt x="7790" y="257205"/>
                </a:lnTo>
                <a:lnTo>
                  <a:pt x="11385" y="254732"/>
                </a:lnTo>
                <a:lnTo>
                  <a:pt x="16478" y="254732"/>
                </a:lnTo>
                <a:lnTo>
                  <a:pt x="16478" y="257205"/>
                </a:lnTo>
                <a:lnTo>
                  <a:pt x="17677" y="257205"/>
                </a:lnTo>
                <a:lnTo>
                  <a:pt x="17677" y="260778"/>
                </a:lnTo>
                <a:lnTo>
                  <a:pt x="21572" y="260778"/>
                </a:lnTo>
                <a:lnTo>
                  <a:pt x="26665" y="257205"/>
                </a:lnTo>
                <a:lnTo>
                  <a:pt x="38050" y="257205"/>
                </a:lnTo>
                <a:lnTo>
                  <a:pt x="38050" y="254732"/>
                </a:lnTo>
                <a:lnTo>
                  <a:pt x="48237" y="254732"/>
                </a:lnTo>
                <a:lnTo>
                  <a:pt x="48237" y="257205"/>
                </a:lnTo>
                <a:lnTo>
                  <a:pt x="55727" y="257205"/>
                </a:lnTo>
                <a:lnTo>
                  <a:pt x="55727" y="260778"/>
                </a:lnTo>
                <a:lnTo>
                  <a:pt x="60820" y="260778"/>
                </a:lnTo>
                <a:lnTo>
                  <a:pt x="60820" y="264075"/>
                </a:lnTo>
                <a:lnTo>
                  <a:pt x="71007" y="264075"/>
                </a:lnTo>
                <a:lnTo>
                  <a:pt x="74901" y="268747"/>
                </a:lnTo>
                <a:lnTo>
                  <a:pt x="74901" y="272319"/>
                </a:lnTo>
                <a:lnTo>
                  <a:pt x="78796" y="275891"/>
                </a:lnTo>
                <a:lnTo>
                  <a:pt x="78796" y="279189"/>
                </a:lnTo>
                <a:lnTo>
                  <a:pt x="82392" y="279189"/>
                </a:lnTo>
                <a:lnTo>
                  <a:pt x="82392" y="281662"/>
                </a:lnTo>
                <a:lnTo>
                  <a:pt x="86286" y="281662"/>
                </a:lnTo>
                <a:lnTo>
                  <a:pt x="86286" y="288532"/>
                </a:lnTo>
                <a:lnTo>
                  <a:pt x="91380" y="292104"/>
                </a:lnTo>
                <a:lnTo>
                  <a:pt x="98870" y="292104"/>
                </a:lnTo>
                <a:lnTo>
                  <a:pt x="98870" y="296775"/>
                </a:lnTo>
                <a:lnTo>
                  <a:pt x="101566" y="296775"/>
                </a:lnTo>
                <a:lnTo>
                  <a:pt x="101566" y="292104"/>
                </a:lnTo>
                <a:lnTo>
                  <a:pt x="105461" y="292104"/>
                </a:lnTo>
                <a:lnTo>
                  <a:pt x="105461" y="272319"/>
                </a:lnTo>
                <a:lnTo>
                  <a:pt x="109057" y="272319"/>
                </a:lnTo>
                <a:lnTo>
                  <a:pt x="109057" y="268747"/>
                </a:lnTo>
                <a:lnTo>
                  <a:pt x="112951" y="268747"/>
                </a:lnTo>
                <a:lnTo>
                  <a:pt x="112951" y="264075"/>
                </a:lnTo>
                <a:lnTo>
                  <a:pt x="120442" y="264075"/>
                </a:lnTo>
                <a:lnTo>
                  <a:pt x="120442" y="260778"/>
                </a:lnTo>
                <a:lnTo>
                  <a:pt x="135721" y="260778"/>
                </a:lnTo>
                <a:lnTo>
                  <a:pt x="135721" y="254732"/>
                </a:lnTo>
                <a:lnTo>
                  <a:pt x="139616" y="254732"/>
                </a:lnTo>
                <a:lnTo>
                  <a:pt x="139616" y="244290"/>
                </a:lnTo>
                <a:lnTo>
                  <a:pt x="143511" y="240992"/>
                </a:lnTo>
                <a:lnTo>
                  <a:pt x="143511" y="237420"/>
                </a:lnTo>
                <a:lnTo>
                  <a:pt x="151001" y="237420"/>
                </a:lnTo>
                <a:lnTo>
                  <a:pt x="156095" y="232749"/>
                </a:lnTo>
                <a:lnTo>
                  <a:pt x="166281" y="232749"/>
                </a:lnTo>
                <a:lnTo>
                  <a:pt x="166281" y="228077"/>
                </a:lnTo>
                <a:lnTo>
                  <a:pt x="157293" y="228077"/>
                </a:lnTo>
                <a:lnTo>
                  <a:pt x="157293" y="223406"/>
                </a:lnTo>
                <a:lnTo>
                  <a:pt x="156095" y="223406"/>
                </a:lnTo>
                <a:lnTo>
                  <a:pt x="156095" y="219833"/>
                </a:lnTo>
                <a:lnTo>
                  <a:pt x="157293" y="219833"/>
                </a:lnTo>
                <a:lnTo>
                  <a:pt x="157293" y="216536"/>
                </a:lnTo>
                <a:lnTo>
                  <a:pt x="156095" y="216536"/>
                </a:lnTo>
                <a:lnTo>
                  <a:pt x="156095" y="200048"/>
                </a:lnTo>
                <a:lnTo>
                  <a:pt x="156095" y="203621"/>
                </a:lnTo>
                <a:lnTo>
                  <a:pt x="147106" y="203621"/>
                </a:lnTo>
                <a:lnTo>
                  <a:pt x="151001" y="200048"/>
                </a:lnTo>
                <a:lnTo>
                  <a:pt x="147106" y="200048"/>
                </a:lnTo>
                <a:lnTo>
                  <a:pt x="147106" y="192079"/>
                </a:lnTo>
                <a:lnTo>
                  <a:pt x="143511" y="192079"/>
                </a:lnTo>
                <a:lnTo>
                  <a:pt x="143511" y="181637"/>
                </a:lnTo>
                <a:lnTo>
                  <a:pt x="139616" y="181637"/>
                </a:lnTo>
                <a:lnTo>
                  <a:pt x="139616" y="178065"/>
                </a:lnTo>
                <a:lnTo>
                  <a:pt x="135721" y="178065"/>
                </a:lnTo>
                <a:lnTo>
                  <a:pt x="135721" y="175867"/>
                </a:lnTo>
                <a:lnTo>
                  <a:pt x="130628" y="175867"/>
                </a:lnTo>
                <a:lnTo>
                  <a:pt x="130628" y="168722"/>
                </a:lnTo>
                <a:lnTo>
                  <a:pt x="127033" y="168722"/>
                </a:lnTo>
                <a:lnTo>
                  <a:pt x="127033" y="164051"/>
                </a:lnTo>
                <a:lnTo>
                  <a:pt x="120442" y="164051"/>
                </a:lnTo>
                <a:lnTo>
                  <a:pt x="116846" y="160753"/>
                </a:lnTo>
                <a:lnTo>
                  <a:pt x="109057" y="160753"/>
                </a:lnTo>
                <a:lnTo>
                  <a:pt x="109057" y="157181"/>
                </a:lnTo>
                <a:lnTo>
                  <a:pt x="105461" y="153585"/>
                </a:lnTo>
                <a:lnTo>
                  <a:pt x="105461" y="147838"/>
                </a:lnTo>
                <a:lnTo>
                  <a:pt x="109057" y="144242"/>
                </a:lnTo>
                <a:lnTo>
                  <a:pt x="109057" y="132724"/>
                </a:lnTo>
                <a:lnTo>
                  <a:pt x="105461" y="129128"/>
                </a:lnTo>
                <a:lnTo>
                  <a:pt x="105461" y="126954"/>
                </a:lnTo>
                <a:lnTo>
                  <a:pt x="101566" y="123381"/>
                </a:lnTo>
                <a:lnTo>
                  <a:pt x="101566" y="119809"/>
                </a:lnTo>
                <a:lnTo>
                  <a:pt x="98870" y="119809"/>
                </a:lnTo>
                <a:lnTo>
                  <a:pt x="98870" y="116512"/>
                </a:lnTo>
                <a:lnTo>
                  <a:pt x="101566" y="112939"/>
                </a:lnTo>
                <a:lnTo>
                  <a:pt x="101566" y="109367"/>
                </a:lnTo>
                <a:lnTo>
                  <a:pt x="105461" y="109367"/>
                </a:lnTo>
                <a:lnTo>
                  <a:pt x="105461" y="101398"/>
                </a:lnTo>
                <a:lnTo>
                  <a:pt x="109057" y="100024"/>
                </a:lnTo>
                <a:lnTo>
                  <a:pt x="112951" y="100024"/>
                </a:lnTo>
                <a:lnTo>
                  <a:pt x="112951" y="95352"/>
                </a:lnTo>
                <a:lnTo>
                  <a:pt x="120442" y="95352"/>
                </a:lnTo>
                <a:lnTo>
                  <a:pt x="120442" y="92055"/>
                </a:lnTo>
                <a:lnTo>
                  <a:pt x="125535" y="92055"/>
                </a:lnTo>
                <a:lnTo>
                  <a:pt x="127033" y="88483"/>
                </a:lnTo>
                <a:lnTo>
                  <a:pt x="130628" y="88483"/>
                </a:lnTo>
                <a:lnTo>
                  <a:pt x="130628" y="81613"/>
                </a:lnTo>
                <a:lnTo>
                  <a:pt x="135721" y="81613"/>
                </a:lnTo>
                <a:lnTo>
                  <a:pt x="135721" y="84910"/>
                </a:lnTo>
                <a:lnTo>
                  <a:pt x="139616" y="84910"/>
                </a:lnTo>
                <a:lnTo>
                  <a:pt x="139616" y="81613"/>
                </a:lnTo>
                <a:lnTo>
                  <a:pt x="143511" y="81613"/>
                </a:lnTo>
                <a:lnTo>
                  <a:pt x="143511" y="75842"/>
                </a:lnTo>
                <a:lnTo>
                  <a:pt x="139616" y="75842"/>
                </a:lnTo>
                <a:lnTo>
                  <a:pt x="139616" y="72270"/>
                </a:lnTo>
                <a:lnTo>
                  <a:pt x="135721" y="67598"/>
                </a:lnTo>
                <a:lnTo>
                  <a:pt x="135721" y="60454"/>
                </a:lnTo>
                <a:lnTo>
                  <a:pt x="143511" y="60454"/>
                </a:lnTo>
                <a:lnTo>
                  <a:pt x="143511" y="50012"/>
                </a:lnTo>
                <a:lnTo>
                  <a:pt x="147106" y="50012"/>
                </a:lnTo>
                <a:lnTo>
                  <a:pt x="151001" y="47813"/>
                </a:lnTo>
                <a:lnTo>
                  <a:pt x="151001" y="44241"/>
                </a:lnTo>
                <a:lnTo>
                  <a:pt x="151001" y="47813"/>
                </a:lnTo>
                <a:lnTo>
                  <a:pt x="156095" y="47813"/>
                </a:lnTo>
                <a:lnTo>
                  <a:pt x="157293" y="44241"/>
                </a:lnTo>
                <a:lnTo>
                  <a:pt x="161188" y="40944"/>
                </a:lnTo>
                <a:lnTo>
                  <a:pt x="161188" y="36272"/>
                </a:lnTo>
                <a:lnTo>
                  <a:pt x="166281" y="36272"/>
                </a:lnTo>
                <a:lnTo>
                  <a:pt x="166281" y="32700"/>
                </a:lnTo>
                <a:lnTo>
                  <a:pt x="169876" y="32700"/>
                </a:lnTo>
                <a:lnTo>
                  <a:pt x="169876" y="29128"/>
                </a:lnTo>
                <a:lnTo>
                  <a:pt x="173771" y="29128"/>
                </a:lnTo>
                <a:lnTo>
                  <a:pt x="173771" y="25555"/>
                </a:lnTo>
                <a:lnTo>
                  <a:pt x="200436" y="25555"/>
                </a:lnTo>
                <a:lnTo>
                  <a:pt x="200436" y="23357"/>
                </a:lnTo>
                <a:lnTo>
                  <a:pt x="234591" y="23357"/>
                </a:lnTo>
                <a:lnTo>
                  <a:pt x="234591" y="19785"/>
                </a:lnTo>
                <a:lnTo>
                  <a:pt x="252568" y="19785"/>
                </a:lnTo>
                <a:lnTo>
                  <a:pt x="252568" y="16487"/>
                </a:lnTo>
                <a:lnTo>
                  <a:pt x="256163" y="16487"/>
                </a:lnTo>
                <a:lnTo>
                  <a:pt x="256163" y="12915"/>
                </a:lnTo>
                <a:lnTo>
                  <a:pt x="260058" y="12915"/>
                </a:lnTo>
                <a:lnTo>
                  <a:pt x="260058" y="8243"/>
                </a:lnTo>
                <a:lnTo>
                  <a:pt x="265151" y="8243"/>
                </a:lnTo>
                <a:lnTo>
                  <a:pt x="265151" y="1373"/>
                </a:lnTo>
                <a:lnTo>
                  <a:pt x="266350" y="1373"/>
                </a:lnTo>
                <a:lnTo>
                  <a:pt x="266350" y="0"/>
                </a:lnTo>
                <a:lnTo>
                  <a:pt x="270244" y="0"/>
                </a:lnTo>
                <a:lnTo>
                  <a:pt x="270244" y="1373"/>
                </a:lnTo>
                <a:lnTo>
                  <a:pt x="275338" y="1373"/>
                </a:lnTo>
                <a:lnTo>
                  <a:pt x="275338" y="4671"/>
                </a:lnTo>
                <a:lnTo>
                  <a:pt x="270244" y="4671"/>
                </a:lnTo>
                <a:lnTo>
                  <a:pt x="270244" y="12915"/>
                </a:lnTo>
                <a:close/>
                <a:moveTo>
                  <a:pt x="715459" y="816683"/>
                </a:moveTo>
                <a:lnTo>
                  <a:pt x="715459" y="821354"/>
                </a:lnTo>
                <a:lnTo>
                  <a:pt x="719354" y="824926"/>
                </a:lnTo>
                <a:lnTo>
                  <a:pt x="724147" y="828224"/>
                </a:lnTo>
                <a:lnTo>
                  <a:pt x="728042" y="831796"/>
                </a:lnTo>
                <a:lnTo>
                  <a:pt x="731937" y="831796"/>
                </a:lnTo>
                <a:lnTo>
                  <a:pt x="731937" y="835369"/>
                </a:lnTo>
                <a:lnTo>
                  <a:pt x="738229" y="835369"/>
                </a:lnTo>
                <a:lnTo>
                  <a:pt x="738229" y="838941"/>
                </a:lnTo>
                <a:lnTo>
                  <a:pt x="745719" y="838941"/>
                </a:lnTo>
                <a:lnTo>
                  <a:pt x="745719" y="835369"/>
                </a:lnTo>
                <a:lnTo>
                  <a:pt x="749614" y="835369"/>
                </a:lnTo>
                <a:lnTo>
                  <a:pt x="749614" y="831796"/>
                </a:lnTo>
                <a:lnTo>
                  <a:pt x="745719" y="831796"/>
                </a:lnTo>
                <a:lnTo>
                  <a:pt x="745719" y="828224"/>
                </a:lnTo>
                <a:lnTo>
                  <a:pt x="738229" y="828224"/>
                </a:lnTo>
                <a:lnTo>
                  <a:pt x="738229" y="824926"/>
                </a:lnTo>
                <a:lnTo>
                  <a:pt x="731937" y="824926"/>
                </a:lnTo>
                <a:lnTo>
                  <a:pt x="731937" y="821354"/>
                </a:lnTo>
                <a:lnTo>
                  <a:pt x="728042" y="821354"/>
                </a:lnTo>
                <a:lnTo>
                  <a:pt x="728042" y="816683"/>
                </a:lnTo>
                <a:lnTo>
                  <a:pt x="719354" y="816683"/>
                </a:lnTo>
                <a:lnTo>
                  <a:pt x="715459" y="815584"/>
                </a:lnTo>
                <a:lnTo>
                  <a:pt x="715459" y="816683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14" name="Google Shape;1482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4UW/g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AtOQAA0RwAACk/AABqIwAAEAAAACYAAAAIAAAA//////////8="/>
              </a:ext>
            </a:extLst>
          </p:cNvSpPr>
          <p:nvPr/>
        </p:nvSpPr>
        <p:spPr>
          <a:xfrm>
            <a:off x="9294495" y="4684395"/>
            <a:ext cx="972820" cy="1072515"/>
          </a:xfrm>
          <a:custGeom>
            <a:avLst/>
            <a:gdLst/>
            <a:ahLst/>
            <a:cxnLst/>
            <a:rect l="0" t="0" r="972820" b="1072515"/>
            <a:pathLst>
              <a:path w="972820" h="1072515">
                <a:moveTo>
                  <a:pt x="270244" y="12915"/>
                </a:moveTo>
                <a:lnTo>
                  <a:pt x="275338" y="12915"/>
                </a:lnTo>
                <a:lnTo>
                  <a:pt x="270244" y="16487"/>
                </a:lnTo>
                <a:lnTo>
                  <a:pt x="275338" y="16487"/>
                </a:lnTo>
                <a:lnTo>
                  <a:pt x="275338" y="19785"/>
                </a:lnTo>
                <a:lnTo>
                  <a:pt x="282828" y="19785"/>
                </a:lnTo>
                <a:lnTo>
                  <a:pt x="282828" y="23357"/>
                </a:lnTo>
                <a:lnTo>
                  <a:pt x="279233" y="23357"/>
                </a:lnTo>
                <a:lnTo>
                  <a:pt x="279233" y="25555"/>
                </a:lnTo>
                <a:lnTo>
                  <a:pt x="275338" y="25555"/>
                </a:lnTo>
                <a:lnTo>
                  <a:pt x="282828" y="25555"/>
                </a:lnTo>
                <a:lnTo>
                  <a:pt x="282828" y="29128"/>
                </a:lnTo>
                <a:lnTo>
                  <a:pt x="279233" y="29128"/>
                </a:lnTo>
                <a:lnTo>
                  <a:pt x="279233" y="25555"/>
                </a:lnTo>
                <a:lnTo>
                  <a:pt x="279233" y="29128"/>
                </a:lnTo>
                <a:lnTo>
                  <a:pt x="275338" y="25555"/>
                </a:lnTo>
                <a:lnTo>
                  <a:pt x="275338" y="29128"/>
                </a:lnTo>
                <a:lnTo>
                  <a:pt x="279233" y="29128"/>
                </a:lnTo>
                <a:lnTo>
                  <a:pt x="279233" y="32700"/>
                </a:lnTo>
                <a:lnTo>
                  <a:pt x="275338" y="32700"/>
                </a:lnTo>
                <a:lnTo>
                  <a:pt x="286723" y="32700"/>
                </a:lnTo>
                <a:lnTo>
                  <a:pt x="282828" y="32700"/>
                </a:lnTo>
                <a:lnTo>
                  <a:pt x="282828" y="36272"/>
                </a:lnTo>
                <a:lnTo>
                  <a:pt x="286723" y="36272"/>
                </a:lnTo>
                <a:lnTo>
                  <a:pt x="286723" y="40944"/>
                </a:lnTo>
                <a:lnTo>
                  <a:pt x="286723" y="36272"/>
                </a:lnTo>
                <a:lnTo>
                  <a:pt x="282828" y="36272"/>
                </a:lnTo>
                <a:lnTo>
                  <a:pt x="290618" y="36272"/>
                </a:lnTo>
                <a:lnTo>
                  <a:pt x="290618" y="40944"/>
                </a:lnTo>
                <a:lnTo>
                  <a:pt x="293014" y="40944"/>
                </a:lnTo>
                <a:lnTo>
                  <a:pt x="293014" y="36272"/>
                </a:lnTo>
                <a:lnTo>
                  <a:pt x="293014" y="40944"/>
                </a:lnTo>
                <a:lnTo>
                  <a:pt x="296909" y="40944"/>
                </a:lnTo>
                <a:lnTo>
                  <a:pt x="296909" y="36272"/>
                </a:lnTo>
                <a:lnTo>
                  <a:pt x="296909" y="40944"/>
                </a:lnTo>
                <a:lnTo>
                  <a:pt x="305598" y="40944"/>
                </a:lnTo>
                <a:lnTo>
                  <a:pt x="305598" y="44241"/>
                </a:lnTo>
                <a:lnTo>
                  <a:pt x="309493" y="44241"/>
                </a:lnTo>
                <a:lnTo>
                  <a:pt x="305598" y="44241"/>
                </a:lnTo>
                <a:lnTo>
                  <a:pt x="305598" y="47813"/>
                </a:lnTo>
                <a:lnTo>
                  <a:pt x="313388" y="47813"/>
                </a:lnTo>
                <a:lnTo>
                  <a:pt x="313388" y="44241"/>
                </a:lnTo>
                <a:lnTo>
                  <a:pt x="317283" y="44241"/>
                </a:lnTo>
                <a:lnTo>
                  <a:pt x="317283" y="47813"/>
                </a:lnTo>
                <a:lnTo>
                  <a:pt x="320878" y="47813"/>
                </a:lnTo>
                <a:lnTo>
                  <a:pt x="320878" y="44241"/>
                </a:lnTo>
                <a:lnTo>
                  <a:pt x="317283" y="44241"/>
                </a:lnTo>
                <a:lnTo>
                  <a:pt x="317283" y="40944"/>
                </a:lnTo>
                <a:lnTo>
                  <a:pt x="320878" y="40944"/>
                </a:lnTo>
                <a:lnTo>
                  <a:pt x="320878" y="47813"/>
                </a:lnTo>
                <a:lnTo>
                  <a:pt x="320878" y="44241"/>
                </a:lnTo>
                <a:lnTo>
                  <a:pt x="327170" y="44241"/>
                </a:lnTo>
                <a:lnTo>
                  <a:pt x="327170" y="40944"/>
                </a:lnTo>
                <a:lnTo>
                  <a:pt x="331064" y="40944"/>
                </a:lnTo>
                <a:lnTo>
                  <a:pt x="334959" y="36272"/>
                </a:lnTo>
                <a:lnTo>
                  <a:pt x="340053" y="36272"/>
                </a:lnTo>
                <a:lnTo>
                  <a:pt x="340053" y="40944"/>
                </a:lnTo>
                <a:lnTo>
                  <a:pt x="340053" y="36272"/>
                </a:lnTo>
                <a:lnTo>
                  <a:pt x="343648" y="36272"/>
                </a:lnTo>
                <a:lnTo>
                  <a:pt x="343648" y="47813"/>
                </a:lnTo>
                <a:lnTo>
                  <a:pt x="347543" y="44241"/>
                </a:lnTo>
                <a:lnTo>
                  <a:pt x="347543" y="50012"/>
                </a:lnTo>
                <a:lnTo>
                  <a:pt x="350239" y="47813"/>
                </a:lnTo>
                <a:lnTo>
                  <a:pt x="353834" y="47813"/>
                </a:lnTo>
                <a:lnTo>
                  <a:pt x="353834" y="50012"/>
                </a:lnTo>
                <a:lnTo>
                  <a:pt x="357729" y="50012"/>
                </a:lnTo>
                <a:lnTo>
                  <a:pt x="357729" y="53584"/>
                </a:lnTo>
                <a:lnTo>
                  <a:pt x="361624" y="53584"/>
                </a:lnTo>
                <a:lnTo>
                  <a:pt x="361624" y="50012"/>
                </a:lnTo>
                <a:lnTo>
                  <a:pt x="361624" y="53584"/>
                </a:lnTo>
                <a:lnTo>
                  <a:pt x="370313" y="53584"/>
                </a:lnTo>
                <a:lnTo>
                  <a:pt x="365219" y="53584"/>
                </a:lnTo>
                <a:lnTo>
                  <a:pt x="365219" y="57156"/>
                </a:lnTo>
                <a:lnTo>
                  <a:pt x="370313" y="57156"/>
                </a:lnTo>
                <a:lnTo>
                  <a:pt x="370313" y="60454"/>
                </a:lnTo>
                <a:lnTo>
                  <a:pt x="370313" y="57156"/>
                </a:lnTo>
                <a:lnTo>
                  <a:pt x="374208" y="57156"/>
                </a:lnTo>
                <a:lnTo>
                  <a:pt x="370313" y="57156"/>
                </a:lnTo>
                <a:lnTo>
                  <a:pt x="374208" y="53584"/>
                </a:lnTo>
                <a:lnTo>
                  <a:pt x="374208" y="60454"/>
                </a:lnTo>
                <a:lnTo>
                  <a:pt x="374208" y="57156"/>
                </a:lnTo>
                <a:lnTo>
                  <a:pt x="375406" y="57156"/>
                </a:lnTo>
                <a:lnTo>
                  <a:pt x="375406" y="60454"/>
                </a:lnTo>
                <a:lnTo>
                  <a:pt x="380499" y="60454"/>
                </a:lnTo>
                <a:lnTo>
                  <a:pt x="380499" y="57156"/>
                </a:lnTo>
                <a:lnTo>
                  <a:pt x="384394" y="60454"/>
                </a:lnTo>
                <a:lnTo>
                  <a:pt x="384394" y="57156"/>
                </a:lnTo>
                <a:lnTo>
                  <a:pt x="384394" y="60454"/>
                </a:lnTo>
                <a:lnTo>
                  <a:pt x="388289" y="60454"/>
                </a:lnTo>
                <a:lnTo>
                  <a:pt x="384394" y="60454"/>
                </a:lnTo>
                <a:lnTo>
                  <a:pt x="388289" y="57156"/>
                </a:lnTo>
                <a:lnTo>
                  <a:pt x="388289" y="60454"/>
                </a:lnTo>
                <a:lnTo>
                  <a:pt x="388289" y="57156"/>
                </a:lnTo>
                <a:lnTo>
                  <a:pt x="391884" y="57156"/>
                </a:lnTo>
                <a:lnTo>
                  <a:pt x="388289" y="60454"/>
                </a:lnTo>
                <a:lnTo>
                  <a:pt x="391884" y="60454"/>
                </a:lnTo>
                <a:lnTo>
                  <a:pt x="391884" y="57156"/>
                </a:lnTo>
                <a:lnTo>
                  <a:pt x="395779" y="57156"/>
                </a:lnTo>
                <a:lnTo>
                  <a:pt x="395779" y="53584"/>
                </a:lnTo>
                <a:lnTo>
                  <a:pt x="395779" y="57156"/>
                </a:lnTo>
                <a:lnTo>
                  <a:pt x="395779" y="50012"/>
                </a:lnTo>
                <a:lnTo>
                  <a:pt x="399674" y="53584"/>
                </a:lnTo>
                <a:lnTo>
                  <a:pt x="399674" y="50012"/>
                </a:lnTo>
                <a:lnTo>
                  <a:pt x="404767" y="50012"/>
                </a:lnTo>
                <a:lnTo>
                  <a:pt x="404767" y="47813"/>
                </a:lnTo>
                <a:lnTo>
                  <a:pt x="414954" y="47813"/>
                </a:lnTo>
                <a:lnTo>
                  <a:pt x="414954" y="44241"/>
                </a:lnTo>
                <a:lnTo>
                  <a:pt x="409861" y="44241"/>
                </a:lnTo>
                <a:lnTo>
                  <a:pt x="418549" y="44241"/>
                </a:lnTo>
                <a:lnTo>
                  <a:pt x="418549" y="40944"/>
                </a:lnTo>
                <a:lnTo>
                  <a:pt x="426339" y="40944"/>
                </a:lnTo>
                <a:lnTo>
                  <a:pt x="426339" y="36272"/>
                </a:lnTo>
                <a:lnTo>
                  <a:pt x="429934" y="36272"/>
                </a:lnTo>
                <a:lnTo>
                  <a:pt x="426339" y="36272"/>
                </a:lnTo>
                <a:lnTo>
                  <a:pt x="432631" y="36272"/>
                </a:lnTo>
                <a:lnTo>
                  <a:pt x="429934" y="32700"/>
                </a:lnTo>
                <a:lnTo>
                  <a:pt x="440121" y="32700"/>
                </a:lnTo>
                <a:lnTo>
                  <a:pt x="440121" y="29128"/>
                </a:lnTo>
                <a:lnTo>
                  <a:pt x="440121" y="32700"/>
                </a:lnTo>
                <a:lnTo>
                  <a:pt x="445214" y="32700"/>
                </a:lnTo>
                <a:lnTo>
                  <a:pt x="445214" y="29128"/>
                </a:lnTo>
                <a:lnTo>
                  <a:pt x="449109" y="29128"/>
                </a:lnTo>
                <a:lnTo>
                  <a:pt x="449109" y="32700"/>
                </a:lnTo>
                <a:lnTo>
                  <a:pt x="449109" y="29128"/>
                </a:lnTo>
                <a:lnTo>
                  <a:pt x="453004" y="29128"/>
                </a:lnTo>
                <a:lnTo>
                  <a:pt x="453004" y="25555"/>
                </a:lnTo>
                <a:lnTo>
                  <a:pt x="453004" y="29128"/>
                </a:lnTo>
                <a:lnTo>
                  <a:pt x="456599" y="29128"/>
                </a:lnTo>
                <a:lnTo>
                  <a:pt x="460494" y="32700"/>
                </a:lnTo>
                <a:lnTo>
                  <a:pt x="456599" y="32700"/>
                </a:lnTo>
                <a:lnTo>
                  <a:pt x="460494" y="32700"/>
                </a:lnTo>
                <a:lnTo>
                  <a:pt x="460494" y="36272"/>
                </a:lnTo>
                <a:lnTo>
                  <a:pt x="462891" y="36272"/>
                </a:lnTo>
                <a:lnTo>
                  <a:pt x="462891" y="32700"/>
                </a:lnTo>
                <a:lnTo>
                  <a:pt x="466786" y="32700"/>
                </a:lnTo>
                <a:lnTo>
                  <a:pt x="466786" y="36272"/>
                </a:lnTo>
                <a:lnTo>
                  <a:pt x="470681" y="36272"/>
                </a:lnTo>
                <a:lnTo>
                  <a:pt x="470681" y="40944"/>
                </a:lnTo>
                <a:lnTo>
                  <a:pt x="466786" y="40944"/>
                </a:lnTo>
                <a:lnTo>
                  <a:pt x="466786" y="47813"/>
                </a:lnTo>
                <a:lnTo>
                  <a:pt x="462891" y="50012"/>
                </a:lnTo>
                <a:lnTo>
                  <a:pt x="460494" y="50012"/>
                </a:lnTo>
                <a:lnTo>
                  <a:pt x="460494" y="57156"/>
                </a:lnTo>
                <a:lnTo>
                  <a:pt x="456599" y="57156"/>
                </a:lnTo>
                <a:lnTo>
                  <a:pt x="456599" y="75842"/>
                </a:lnTo>
                <a:lnTo>
                  <a:pt x="453004" y="75842"/>
                </a:lnTo>
                <a:lnTo>
                  <a:pt x="453004" y="88483"/>
                </a:lnTo>
                <a:lnTo>
                  <a:pt x="449109" y="88483"/>
                </a:lnTo>
                <a:lnTo>
                  <a:pt x="449109" y="92055"/>
                </a:lnTo>
                <a:lnTo>
                  <a:pt x="453004" y="92055"/>
                </a:lnTo>
                <a:lnTo>
                  <a:pt x="453004" y="95352"/>
                </a:lnTo>
                <a:lnTo>
                  <a:pt x="449109" y="95352"/>
                </a:lnTo>
                <a:lnTo>
                  <a:pt x="453004" y="100024"/>
                </a:lnTo>
                <a:lnTo>
                  <a:pt x="449109" y="100024"/>
                </a:lnTo>
                <a:lnTo>
                  <a:pt x="449109" y="101398"/>
                </a:lnTo>
                <a:lnTo>
                  <a:pt x="445214" y="101398"/>
                </a:lnTo>
                <a:lnTo>
                  <a:pt x="440121" y="104695"/>
                </a:lnTo>
                <a:lnTo>
                  <a:pt x="436526" y="104695"/>
                </a:lnTo>
                <a:lnTo>
                  <a:pt x="436526" y="109367"/>
                </a:lnTo>
                <a:lnTo>
                  <a:pt x="432631" y="109367"/>
                </a:lnTo>
                <a:lnTo>
                  <a:pt x="432631" y="112939"/>
                </a:lnTo>
                <a:lnTo>
                  <a:pt x="429934" y="112939"/>
                </a:lnTo>
                <a:lnTo>
                  <a:pt x="429934" y="116512"/>
                </a:lnTo>
                <a:lnTo>
                  <a:pt x="426339" y="116512"/>
                </a:lnTo>
                <a:lnTo>
                  <a:pt x="426339" y="119809"/>
                </a:lnTo>
                <a:lnTo>
                  <a:pt x="422444" y="119809"/>
                </a:lnTo>
                <a:lnTo>
                  <a:pt x="422444" y="126954"/>
                </a:lnTo>
                <a:lnTo>
                  <a:pt x="418549" y="126954"/>
                </a:lnTo>
                <a:lnTo>
                  <a:pt x="418549" y="136297"/>
                </a:lnTo>
                <a:lnTo>
                  <a:pt x="422444" y="136297"/>
                </a:lnTo>
                <a:lnTo>
                  <a:pt x="426339" y="140968"/>
                </a:lnTo>
                <a:lnTo>
                  <a:pt x="429934" y="140968"/>
                </a:lnTo>
                <a:lnTo>
                  <a:pt x="429934" y="147838"/>
                </a:lnTo>
                <a:lnTo>
                  <a:pt x="432631" y="147838"/>
                </a:lnTo>
                <a:lnTo>
                  <a:pt x="432631" y="151410"/>
                </a:lnTo>
                <a:lnTo>
                  <a:pt x="429934" y="151410"/>
                </a:lnTo>
                <a:lnTo>
                  <a:pt x="429934" y="153608"/>
                </a:lnTo>
                <a:lnTo>
                  <a:pt x="426339" y="153608"/>
                </a:lnTo>
                <a:lnTo>
                  <a:pt x="429934" y="153608"/>
                </a:lnTo>
                <a:lnTo>
                  <a:pt x="426339" y="153608"/>
                </a:lnTo>
                <a:lnTo>
                  <a:pt x="426339" y="157181"/>
                </a:lnTo>
                <a:lnTo>
                  <a:pt x="429934" y="157181"/>
                </a:lnTo>
                <a:lnTo>
                  <a:pt x="429934" y="160753"/>
                </a:lnTo>
                <a:lnTo>
                  <a:pt x="436526" y="160753"/>
                </a:lnTo>
                <a:lnTo>
                  <a:pt x="436526" y="164051"/>
                </a:lnTo>
                <a:lnTo>
                  <a:pt x="445214" y="164051"/>
                </a:lnTo>
                <a:lnTo>
                  <a:pt x="440121" y="168722"/>
                </a:lnTo>
                <a:lnTo>
                  <a:pt x="440121" y="192079"/>
                </a:lnTo>
                <a:lnTo>
                  <a:pt x="445214" y="195652"/>
                </a:lnTo>
                <a:lnTo>
                  <a:pt x="456599" y="195652"/>
                </a:lnTo>
                <a:lnTo>
                  <a:pt x="456599" y="203621"/>
                </a:lnTo>
                <a:lnTo>
                  <a:pt x="462891" y="203621"/>
                </a:lnTo>
                <a:lnTo>
                  <a:pt x="460494" y="204720"/>
                </a:lnTo>
                <a:lnTo>
                  <a:pt x="460494" y="216536"/>
                </a:lnTo>
                <a:lnTo>
                  <a:pt x="489556" y="216536"/>
                </a:lnTo>
                <a:lnTo>
                  <a:pt x="489556" y="219833"/>
                </a:lnTo>
                <a:lnTo>
                  <a:pt x="500941" y="219833"/>
                </a:lnTo>
                <a:lnTo>
                  <a:pt x="500941" y="223406"/>
                </a:lnTo>
                <a:lnTo>
                  <a:pt x="509929" y="223406"/>
                </a:lnTo>
                <a:lnTo>
                  <a:pt x="509929" y="228077"/>
                </a:lnTo>
                <a:lnTo>
                  <a:pt x="504836" y="228077"/>
                </a:lnTo>
                <a:lnTo>
                  <a:pt x="504836" y="229176"/>
                </a:lnTo>
                <a:lnTo>
                  <a:pt x="509929" y="229176"/>
                </a:lnTo>
                <a:lnTo>
                  <a:pt x="504836" y="232749"/>
                </a:lnTo>
                <a:lnTo>
                  <a:pt x="509929" y="232749"/>
                </a:lnTo>
                <a:lnTo>
                  <a:pt x="509929" y="240992"/>
                </a:lnTo>
                <a:lnTo>
                  <a:pt x="504836" y="240992"/>
                </a:lnTo>
                <a:lnTo>
                  <a:pt x="504836" y="251435"/>
                </a:lnTo>
                <a:lnTo>
                  <a:pt x="509929" y="251435"/>
                </a:lnTo>
                <a:lnTo>
                  <a:pt x="504836" y="251435"/>
                </a:lnTo>
                <a:lnTo>
                  <a:pt x="504836" y="260778"/>
                </a:lnTo>
                <a:lnTo>
                  <a:pt x="509929" y="260778"/>
                </a:lnTo>
                <a:lnTo>
                  <a:pt x="509929" y="264075"/>
                </a:lnTo>
                <a:lnTo>
                  <a:pt x="515022" y="264075"/>
                </a:lnTo>
                <a:lnTo>
                  <a:pt x="515022" y="268747"/>
                </a:lnTo>
                <a:lnTo>
                  <a:pt x="515022" y="264075"/>
                </a:lnTo>
                <a:lnTo>
                  <a:pt x="520116" y="264075"/>
                </a:lnTo>
                <a:lnTo>
                  <a:pt x="520116" y="268747"/>
                </a:lnTo>
                <a:lnTo>
                  <a:pt x="524011" y="268747"/>
                </a:lnTo>
                <a:lnTo>
                  <a:pt x="524011" y="275891"/>
                </a:lnTo>
                <a:lnTo>
                  <a:pt x="527606" y="275891"/>
                </a:lnTo>
                <a:lnTo>
                  <a:pt x="527606" y="279189"/>
                </a:lnTo>
                <a:lnTo>
                  <a:pt x="535396" y="279189"/>
                </a:lnTo>
                <a:lnTo>
                  <a:pt x="535396" y="281662"/>
                </a:lnTo>
                <a:lnTo>
                  <a:pt x="544084" y="281662"/>
                </a:lnTo>
                <a:lnTo>
                  <a:pt x="545582" y="285234"/>
                </a:lnTo>
                <a:lnTo>
                  <a:pt x="544084" y="285234"/>
                </a:lnTo>
                <a:lnTo>
                  <a:pt x="544084" y="288532"/>
                </a:lnTo>
                <a:lnTo>
                  <a:pt x="544084" y="285234"/>
                </a:lnTo>
                <a:lnTo>
                  <a:pt x="544084" y="288532"/>
                </a:lnTo>
                <a:lnTo>
                  <a:pt x="538991" y="288532"/>
                </a:lnTo>
                <a:lnTo>
                  <a:pt x="538991" y="296775"/>
                </a:lnTo>
                <a:lnTo>
                  <a:pt x="544084" y="296775"/>
                </a:lnTo>
                <a:lnTo>
                  <a:pt x="544084" y="300348"/>
                </a:lnTo>
                <a:lnTo>
                  <a:pt x="538991" y="300348"/>
                </a:lnTo>
                <a:lnTo>
                  <a:pt x="538991" y="303645"/>
                </a:lnTo>
                <a:lnTo>
                  <a:pt x="527606" y="303645"/>
                </a:lnTo>
                <a:lnTo>
                  <a:pt x="527606" y="305019"/>
                </a:lnTo>
                <a:lnTo>
                  <a:pt x="524011" y="305019"/>
                </a:lnTo>
                <a:lnTo>
                  <a:pt x="520116" y="309416"/>
                </a:lnTo>
                <a:lnTo>
                  <a:pt x="515022" y="309416"/>
                </a:lnTo>
                <a:lnTo>
                  <a:pt x="515022" y="316560"/>
                </a:lnTo>
                <a:lnTo>
                  <a:pt x="513824" y="316560"/>
                </a:lnTo>
                <a:lnTo>
                  <a:pt x="513824" y="328102"/>
                </a:lnTo>
                <a:lnTo>
                  <a:pt x="509929" y="328102"/>
                </a:lnTo>
                <a:lnTo>
                  <a:pt x="509929" y="331674"/>
                </a:lnTo>
                <a:lnTo>
                  <a:pt x="515022" y="331674"/>
                </a:lnTo>
                <a:lnTo>
                  <a:pt x="515022" y="332773"/>
                </a:lnTo>
                <a:lnTo>
                  <a:pt x="524011" y="332773"/>
                </a:lnTo>
                <a:lnTo>
                  <a:pt x="524011" y="337445"/>
                </a:lnTo>
                <a:lnTo>
                  <a:pt x="527606" y="337445"/>
                </a:lnTo>
                <a:lnTo>
                  <a:pt x="527606" y="344314"/>
                </a:lnTo>
                <a:lnTo>
                  <a:pt x="531501" y="344314"/>
                </a:lnTo>
                <a:lnTo>
                  <a:pt x="531501" y="347887"/>
                </a:lnTo>
                <a:lnTo>
                  <a:pt x="535396" y="347887"/>
                </a:lnTo>
                <a:lnTo>
                  <a:pt x="535396" y="355031"/>
                </a:lnTo>
                <a:lnTo>
                  <a:pt x="538991" y="355031"/>
                </a:lnTo>
                <a:lnTo>
                  <a:pt x="538991" y="360802"/>
                </a:lnTo>
                <a:lnTo>
                  <a:pt x="544084" y="360802"/>
                </a:lnTo>
                <a:lnTo>
                  <a:pt x="544084" y="368771"/>
                </a:lnTo>
                <a:lnTo>
                  <a:pt x="538991" y="368771"/>
                </a:lnTo>
                <a:lnTo>
                  <a:pt x="538991" y="372343"/>
                </a:lnTo>
                <a:lnTo>
                  <a:pt x="535396" y="372343"/>
                </a:lnTo>
                <a:lnTo>
                  <a:pt x="535396" y="375916"/>
                </a:lnTo>
                <a:lnTo>
                  <a:pt x="545582" y="375916"/>
                </a:lnTo>
                <a:lnTo>
                  <a:pt x="545582" y="379213"/>
                </a:lnTo>
                <a:lnTo>
                  <a:pt x="554271" y="379213"/>
                </a:lnTo>
                <a:lnTo>
                  <a:pt x="554271" y="385259"/>
                </a:lnTo>
                <a:lnTo>
                  <a:pt x="569551" y="385259"/>
                </a:lnTo>
                <a:lnTo>
                  <a:pt x="569551" y="388556"/>
                </a:lnTo>
                <a:lnTo>
                  <a:pt x="579737" y="388556"/>
                </a:lnTo>
                <a:lnTo>
                  <a:pt x="579737" y="392128"/>
                </a:lnTo>
                <a:lnTo>
                  <a:pt x="584831" y="392128"/>
                </a:lnTo>
                <a:lnTo>
                  <a:pt x="584831" y="396800"/>
                </a:lnTo>
                <a:lnTo>
                  <a:pt x="596216" y="396800"/>
                </a:lnTo>
                <a:lnTo>
                  <a:pt x="596216" y="403670"/>
                </a:lnTo>
                <a:lnTo>
                  <a:pt x="598612" y="403670"/>
                </a:lnTo>
                <a:lnTo>
                  <a:pt x="602507" y="400372"/>
                </a:lnTo>
                <a:lnTo>
                  <a:pt x="606402" y="400372"/>
                </a:lnTo>
                <a:lnTo>
                  <a:pt x="606402" y="396800"/>
                </a:lnTo>
                <a:lnTo>
                  <a:pt x="610297" y="396800"/>
                </a:lnTo>
                <a:lnTo>
                  <a:pt x="610297" y="392128"/>
                </a:lnTo>
                <a:lnTo>
                  <a:pt x="613892" y="388533"/>
                </a:lnTo>
                <a:lnTo>
                  <a:pt x="610297" y="388533"/>
                </a:lnTo>
                <a:lnTo>
                  <a:pt x="613892" y="388533"/>
                </a:lnTo>
                <a:lnTo>
                  <a:pt x="613892" y="385259"/>
                </a:lnTo>
                <a:lnTo>
                  <a:pt x="622880" y="385259"/>
                </a:lnTo>
                <a:lnTo>
                  <a:pt x="626775" y="381686"/>
                </a:lnTo>
                <a:lnTo>
                  <a:pt x="629172" y="381686"/>
                </a:lnTo>
                <a:lnTo>
                  <a:pt x="629172" y="379213"/>
                </a:lnTo>
                <a:lnTo>
                  <a:pt x="644452" y="379213"/>
                </a:lnTo>
                <a:lnTo>
                  <a:pt x="649545" y="381686"/>
                </a:lnTo>
                <a:lnTo>
                  <a:pt x="653141" y="381686"/>
                </a:lnTo>
                <a:lnTo>
                  <a:pt x="653141" y="388556"/>
                </a:lnTo>
                <a:lnTo>
                  <a:pt x="659732" y="388556"/>
                </a:lnTo>
                <a:lnTo>
                  <a:pt x="659732" y="392128"/>
                </a:lnTo>
                <a:lnTo>
                  <a:pt x="663327" y="392128"/>
                </a:lnTo>
                <a:lnTo>
                  <a:pt x="663327" y="400372"/>
                </a:lnTo>
                <a:lnTo>
                  <a:pt x="667222" y="400372"/>
                </a:lnTo>
                <a:lnTo>
                  <a:pt x="667222" y="403670"/>
                </a:lnTo>
                <a:lnTo>
                  <a:pt x="671117" y="403670"/>
                </a:lnTo>
                <a:lnTo>
                  <a:pt x="671117" y="407242"/>
                </a:lnTo>
                <a:lnTo>
                  <a:pt x="674712" y="407242"/>
                </a:lnTo>
                <a:lnTo>
                  <a:pt x="674712" y="409440"/>
                </a:lnTo>
                <a:lnTo>
                  <a:pt x="678607" y="409440"/>
                </a:lnTo>
                <a:lnTo>
                  <a:pt x="678607" y="413013"/>
                </a:lnTo>
                <a:lnTo>
                  <a:pt x="674712" y="413013"/>
                </a:lnTo>
                <a:lnTo>
                  <a:pt x="674712" y="416585"/>
                </a:lnTo>
                <a:lnTo>
                  <a:pt x="678607" y="416585"/>
                </a:lnTo>
                <a:lnTo>
                  <a:pt x="678607" y="413013"/>
                </a:lnTo>
                <a:lnTo>
                  <a:pt x="678607" y="423455"/>
                </a:lnTo>
                <a:lnTo>
                  <a:pt x="684899" y="423455"/>
                </a:lnTo>
                <a:lnTo>
                  <a:pt x="683700" y="423455"/>
                </a:lnTo>
                <a:lnTo>
                  <a:pt x="683700" y="428126"/>
                </a:lnTo>
                <a:lnTo>
                  <a:pt x="684899" y="428126"/>
                </a:lnTo>
                <a:lnTo>
                  <a:pt x="684899" y="423455"/>
                </a:lnTo>
                <a:lnTo>
                  <a:pt x="684899" y="428126"/>
                </a:lnTo>
                <a:lnTo>
                  <a:pt x="693887" y="428126"/>
                </a:lnTo>
                <a:lnTo>
                  <a:pt x="697782" y="431698"/>
                </a:lnTo>
                <a:lnTo>
                  <a:pt x="701377" y="431698"/>
                </a:lnTo>
                <a:lnTo>
                  <a:pt x="701377" y="423455"/>
                </a:lnTo>
                <a:lnTo>
                  <a:pt x="701377" y="428126"/>
                </a:lnTo>
                <a:lnTo>
                  <a:pt x="705272" y="428126"/>
                </a:lnTo>
                <a:lnTo>
                  <a:pt x="705272" y="431698"/>
                </a:lnTo>
                <a:lnTo>
                  <a:pt x="709167" y="431698"/>
                </a:lnTo>
                <a:lnTo>
                  <a:pt x="709167" y="432798"/>
                </a:lnTo>
                <a:lnTo>
                  <a:pt x="711564" y="432798"/>
                </a:lnTo>
                <a:lnTo>
                  <a:pt x="711564" y="437469"/>
                </a:lnTo>
                <a:lnTo>
                  <a:pt x="715459" y="437469"/>
                </a:lnTo>
                <a:lnTo>
                  <a:pt x="715459" y="441041"/>
                </a:lnTo>
                <a:lnTo>
                  <a:pt x="719354" y="441041"/>
                </a:lnTo>
                <a:lnTo>
                  <a:pt x="719354" y="444339"/>
                </a:lnTo>
                <a:lnTo>
                  <a:pt x="728042" y="444339"/>
                </a:lnTo>
                <a:lnTo>
                  <a:pt x="728042" y="447911"/>
                </a:lnTo>
                <a:lnTo>
                  <a:pt x="738229" y="447911"/>
                </a:lnTo>
                <a:lnTo>
                  <a:pt x="735832" y="447911"/>
                </a:lnTo>
                <a:lnTo>
                  <a:pt x="738229" y="447911"/>
                </a:lnTo>
                <a:lnTo>
                  <a:pt x="738229" y="444339"/>
                </a:lnTo>
                <a:lnTo>
                  <a:pt x="745719" y="444339"/>
                </a:lnTo>
                <a:lnTo>
                  <a:pt x="745719" y="447911"/>
                </a:lnTo>
                <a:lnTo>
                  <a:pt x="753509" y="447911"/>
                </a:lnTo>
                <a:lnTo>
                  <a:pt x="753509" y="451484"/>
                </a:lnTo>
                <a:lnTo>
                  <a:pt x="749614" y="451484"/>
                </a:lnTo>
                <a:lnTo>
                  <a:pt x="749614" y="459727"/>
                </a:lnTo>
                <a:lnTo>
                  <a:pt x="753509" y="460826"/>
                </a:lnTo>
                <a:lnTo>
                  <a:pt x="749614" y="465498"/>
                </a:lnTo>
                <a:lnTo>
                  <a:pt x="749614" y="472368"/>
                </a:lnTo>
                <a:lnTo>
                  <a:pt x="753509" y="472368"/>
                </a:lnTo>
                <a:lnTo>
                  <a:pt x="753509" y="488581"/>
                </a:lnTo>
                <a:lnTo>
                  <a:pt x="758602" y="488581"/>
                </a:lnTo>
                <a:lnTo>
                  <a:pt x="758602" y="507266"/>
                </a:lnTo>
                <a:lnTo>
                  <a:pt x="762497" y="507266"/>
                </a:lnTo>
                <a:lnTo>
                  <a:pt x="762497" y="513037"/>
                </a:lnTo>
                <a:lnTo>
                  <a:pt x="766092" y="513037"/>
                </a:lnTo>
                <a:lnTo>
                  <a:pt x="766092" y="516609"/>
                </a:lnTo>
                <a:lnTo>
                  <a:pt x="776279" y="516609"/>
                </a:lnTo>
                <a:lnTo>
                  <a:pt x="776279" y="520182"/>
                </a:lnTo>
                <a:lnTo>
                  <a:pt x="783769" y="520182"/>
                </a:lnTo>
                <a:lnTo>
                  <a:pt x="783769" y="524853"/>
                </a:lnTo>
                <a:lnTo>
                  <a:pt x="792757" y="524853"/>
                </a:lnTo>
                <a:lnTo>
                  <a:pt x="793955" y="520182"/>
                </a:lnTo>
                <a:lnTo>
                  <a:pt x="792757" y="516609"/>
                </a:lnTo>
                <a:lnTo>
                  <a:pt x="793955" y="516609"/>
                </a:lnTo>
                <a:lnTo>
                  <a:pt x="793955" y="513037"/>
                </a:lnTo>
                <a:lnTo>
                  <a:pt x="799049" y="513037"/>
                </a:lnTo>
                <a:lnTo>
                  <a:pt x="799049" y="503694"/>
                </a:lnTo>
                <a:lnTo>
                  <a:pt x="802944" y="503694"/>
                </a:lnTo>
                <a:lnTo>
                  <a:pt x="802944" y="500397"/>
                </a:lnTo>
                <a:lnTo>
                  <a:pt x="806838" y="500397"/>
                </a:lnTo>
                <a:lnTo>
                  <a:pt x="810434" y="496801"/>
                </a:lnTo>
                <a:lnTo>
                  <a:pt x="814329" y="496801"/>
                </a:lnTo>
                <a:lnTo>
                  <a:pt x="814329" y="488581"/>
                </a:lnTo>
                <a:lnTo>
                  <a:pt x="818223" y="488581"/>
                </a:lnTo>
                <a:lnTo>
                  <a:pt x="818223" y="485283"/>
                </a:lnTo>
                <a:lnTo>
                  <a:pt x="820620" y="485283"/>
                </a:lnTo>
                <a:lnTo>
                  <a:pt x="820620" y="482810"/>
                </a:lnTo>
                <a:lnTo>
                  <a:pt x="828410" y="482810"/>
                </a:lnTo>
                <a:lnTo>
                  <a:pt x="824515" y="482810"/>
                </a:lnTo>
                <a:lnTo>
                  <a:pt x="824515" y="475940"/>
                </a:lnTo>
                <a:lnTo>
                  <a:pt x="848484" y="475940"/>
                </a:lnTo>
                <a:lnTo>
                  <a:pt x="848484" y="479512"/>
                </a:lnTo>
                <a:lnTo>
                  <a:pt x="851180" y="479512"/>
                </a:lnTo>
                <a:lnTo>
                  <a:pt x="855075" y="482810"/>
                </a:lnTo>
                <a:lnTo>
                  <a:pt x="858670" y="482810"/>
                </a:lnTo>
                <a:lnTo>
                  <a:pt x="858670" y="485283"/>
                </a:lnTo>
                <a:lnTo>
                  <a:pt x="863763" y="485283"/>
                </a:lnTo>
                <a:lnTo>
                  <a:pt x="863763" y="482810"/>
                </a:lnTo>
                <a:lnTo>
                  <a:pt x="871553" y="482810"/>
                </a:lnTo>
                <a:lnTo>
                  <a:pt x="875149" y="485283"/>
                </a:lnTo>
                <a:lnTo>
                  <a:pt x="877845" y="482810"/>
                </a:lnTo>
                <a:lnTo>
                  <a:pt x="877845" y="485283"/>
                </a:lnTo>
                <a:lnTo>
                  <a:pt x="877845" y="482810"/>
                </a:lnTo>
                <a:lnTo>
                  <a:pt x="881440" y="482810"/>
                </a:lnTo>
                <a:lnTo>
                  <a:pt x="881440" y="485283"/>
                </a:lnTo>
                <a:lnTo>
                  <a:pt x="881440" y="482810"/>
                </a:lnTo>
                <a:lnTo>
                  <a:pt x="885335" y="482810"/>
                </a:lnTo>
                <a:lnTo>
                  <a:pt x="885335" y="479512"/>
                </a:lnTo>
                <a:lnTo>
                  <a:pt x="889230" y="479512"/>
                </a:lnTo>
                <a:lnTo>
                  <a:pt x="889230" y="482810"/>
                </a:lnTo>
                <a:lnTo>
                  <a:pt x="908105" y="482810"/>
                </a:lnTo>
                <a:lnTo>
                  <a:pt x="908105" y="485283"/>
                </a:lnTo>
                <a:lnTo>
                  <a:pt x="912000" y="488581"/>
                </a:lnTo>
                <a:lnTo>
                  <a:pt x="912000" y="492153"/>
                </a:lnTo>
                <a:lnTo>
                  <a:pt x="915895" y="492153"/>
                </a:lnTo>
                <a:lnTo>
                  <a:pt x="915895" y="496824"/>
                </a:lnTo>
                <a:lnTo>
                  <a:pt x="928478" y="496824"/>
                </a:lnTo>
                <a:lnTo>
                  <a:pt x="928478" y="500397"/>
                </a:lnTo>
                <a:lnTo>
                  <a:pt x="932373" y="500397"/>
                </a:lnTo>
                <a:lnTo>
                  <a:pt x="932373" y="496824"/>
                </a:lnTo>
                <a:lnTo>
                  <a:pt x="933572" y="500397"/>
                </a:lnTo>
                <a:lnTo>
                  <a:pt x="946155" y="500397"/>
                </a:lnTo>
                <a:lnTo>
                  <a:pt x="946155" y="503694"/>
                </a:lnTo>
                <a:lnTo>
                  <a:pt x="957540" y="503694"/>
                </a:lnTo>
                <a:lnTo>
                  <a:pt x="957540" y="507266"/>
                </a:lnTo>
                <a:lnTo>
                  <a:pt x="957540" y="503694"/>
                </a:lnTo>
                <a:lnTo>
                  <a:pt x="957540" y="507266"/>
                </a:lnTo>
                <a:lnTo>
                  <a:pt x="960237" y="507266"/>
                </a:lnTo>
                <a:lnTo>
                  <a:pt x="960237" y="516609"/>
                </a:lnTo>
                <a:lnTo>
                  <a:pt x="957540" y="516609"/>
                </a:lnTo>
                <a:lnTo>
                  <a:pt x="957540" y="520182"/>
                </a:lnTo>
                <a:lnTo>
                  <a:pt x="950050" y="520182"/>
                </a:lnTo>
                <a:lnTo>
                  <a:pt x="950050" y="524853"/>
                </a:lnTo>
                <a:lnTo>
                  <a:pt x="957540" y="524853"/>
                </a:lnTo>
                <a:lnTo>
                  <a:pt x="957540" y="528151"/>
                </a:lnTo>
                <a:lnTo>
                  <a:pt x="964131" y="528151"/>
                </a:lnTo>
                <a:lnTo>
                  <a:pt x="964131" y="531723"/>
                </a:lnTo>
                <a:lnTo>
                  <a:pt x="967727" y="531723"/>
                </a:lnTo>
                <a:lnTo>
                  <a:pt x="967727" y="535295"/>
                </a:lnTo>
                <a:lnTo>
                  <a:pt x="972820" y="535295"/>
                </a:lnTo>
                <a:lnTo>
                  <a:pt x="972820" y="537494"/>
                </a:lnTo>
                <a:lnTo>
                  <a:pt x="957540" y="537494"/>
                </a:lnTo>
                <a:lnTo>
                  <a:pt x="960237" y="537494"/>
                </a:lnTo>
                <a:lnTo>
                  <a:pt x="957540" y="541066"/>
                </a:lnTo>
                <a:lnTo>
                  <a:pt x="957540" y="544638"/>
                </a:lnTo>
                <a:lnTo>
                  <a:pt x="960237" y="544638"/>
                </a:lnTo>
                <a:lnTo>
                  <a:pt x="960237" y="547936"/>
                </a:lnTo>
                <a:lnTo>
                  <a:pt x="957540" y="547936"/>
                </a:lnTo>
                <a:lnTo>
                  <a:pt x="957540" y="551508"/>
                </a:lnTo>
                <a:lnTo>
                  <a:pt x="953945" y="551508"/>
                </a:lnTo>
                <a:lnTo>
                  <a:pt x="953945" y="547936"/>
                </a:lnTo>
                <a:lnTo>
                  <a:pt x="950050" y="547936"/>
                </a:lnTo>
                <a:lnTo>
                  <a:pt x="946155" y="551508"/>
                </a:lnTo>
                <a:lnTo>
                  <a:pt x="942560" y="551508"/>
                </a:lnTo>
                <a:lnTo>
                  <a:pt x="946155" y="551508"/>
                </a:lnTo>
                <a:lnTo>
                  <a:pt x="946155" y="559752"/>
                </a:lnTo>
                <a:lnTo>
                  <a:pt x="942560" y="559752"/>
                </a:lnTo>
                <a:lnTo>
                  <a:pt x="942560" y="565522"/>
                </a:lnTo>
                <a:lnTo>
                  <a:pt x="938665" y="565522"/>
                </a:lnTo>
                <a:lnTo>
                  <a:pt x="938665" y="568820"/>
                </a:lnTo>
                <a:lnTo>
                  <a:pt x="942560" y="568820"/>
                </a:lnTo>
                <a:lnTo>
                  <a:pt x="942560" y="572392"/>
                </a:lnTo>
                <a:lnTo>
                  <a:pt x="938665" y="575965"/>
                </a:lnTo>
                <a:lnTo>
                  <a:pt x="938665" y="579537"/>
                </a:lnTo>
                <a:lnTo>
                  <a:pt x="933572" y="579537"/>
                </a:lnTo>
                <a:lnTo>
                  <a:pt x="933572" y="583933"/>
                </a:lnTo>
                <a:lnTo>
                  <a:pt x="932373" y="583933"/>
                </a:lnTo>
                <a:lnTo>
                  <a:pt x="932373" y="587506"/>
                </a:lnTo>
                <a:lnTo>
                  <a:pt x="923385" y="587506"/>
                </a:lnTo>
                <a:lnTo>
                  <a:pt x="923385" y="588605"/>
                </a:lnTo>
                <a:lnTo>
                  <a:pt x="919490" y="588605"/>
                </a:lnTo>
                <a:lnTo>
                  <a:pt x="919490" y="592177"/>
                </a:lnTo>
                <a:lnTo>
                  <a:pt x="915895" y="596849"/>
                </a:lnTo>
                <a:lnTo>
                  <a:pt x="919490" y="600444"/>
                </a:lnTo>
                <a:lnTo>
                  <a:pt x="919490" y="603719"/>
                </a:lnTo>
                <a:lnTo>
                  <a:pt x="912000" y="603719"/>
                </a:lnTo>
                <a:lnTo>
                  <a:pt x="912000" y="607291"/>
                </a:lnTo>
                <a:lnTo>
                  <a:pt x="903012" y="607291"/>
                </a:lnTo>
                <a:lnTo>
                  <a:pt x="903012" y="610863"/>
                </a:lnTo>
                <a:lnTo>
                  <a:pt x="903012" y="607291"/>
                </a:lnTo>
                <a:lnTo>
                  <a:pt x="901813" y="610863"/>
                </a:lnTo>
                <a:lnTo>
                  <a:pt x="897919" y="610863"/>
                </a:lnTo>
                <a:lnTo>
                  <a:pt x="897919" y="613061"/>
                </a:lnTo>
                <a:lnTo>
                  <a:pt x="893125" y="616634"/>
                </a:lnTo>
                <a:lnTo>
                  <a:pt x="889230" y="616634"/>
                </a:lnTo>
                <a:lnTo>
                  <a:pt x="889230" y="620206"/>
                </a:lnTo>
                <a:lnTo>
                  <a:pt x="885335" y="620206"/>
                </a:lnTo>
                <a:lnTo>
                  <a:pt x="885335" y="624878"/>
                </a:lnTo>
                <a:lnTo>
                  <a:pt x="881440" y="624878"/>
                </a:lnTo>
                <a:lnTo>
                  <a:pt x="877845" y="620206"/>
                </a:lnTo>
                <a:lnTo>
                  <a:pt x="875149" y="620206"/>
                </a:lnTo>
                <a:lnTo>
                  <a:pt x="875149" y="624878"/>
                </a:lnTo>
                <a:lnTo>
                  <a:pt x="871553" y="624878"/>
                </a:lnTo>
                <a:lnTo>
                  <a:pt x="871553" y="635320"/>
                </a:lnTo>
                <a:lnTo>
                  <a:pt x="867658" y="635320"/>
                </a:lnTo>
                <a:lnTo>
                  <a:pt x="867658" y="647960"/>
                </a:lnTo>
                <a:lnTo>
                  <a:pt x="871553" y="647960"/>
                </a:lnTo>
                <a:lnTo>
                  <a:pt x="871553" y="651532"/>
                </a:lnTo>
                <a:lnTo>
                  <a:pt x="875149" y="656204"/>
                </a:lnTo>
                <a:lnTo>
                  <a:pt x="875149" y="665547"/>
                </a:lnTo>
                <a:lnTo>
                  <a:pt x="871553" y="665547"/>
                </a:lnTo>
                <a:lnTo>
                  <a:pt x="871553" y="669119"/>
                </a:lnTo>
                <a:lnTo>
                  <a:pt x="871553" y="665547"/>
                </a:lnTo>
                <a:lnTo>
                  <a:pt x="863763" y="665547"/>
                </a:lnTo>
                <a:lnTo>
                  <a:pt x="863763" y="663074"/>
                </a:lnTo>
                <a:lnTo>
                  <a:pt x="848484" y="663074"/>
                </a:lnTo>
                <a:lnTo>
                  <a:pt x="848484" y="665547"/>
                </a:lnTo>
                <a:lnTo>
                  <a:pt x="848484" y="663074"/>
                </a:lnTo>
                <a:lnTo>
                  <a:pt x="844888" y="663074"/>
                </a:lnTo>
                <a:lnTo>
                  <a:pt x="844888" y="665547"/>
                </a:lnTo>
                <a:lnTo>
                  <a:pt x="837099" y="665547"/>
                </a:lnTo>
                <a:lnTo>
                  <a:pt x="837099" y="663074"/>
                </a:lnTo>
                <a:lnTo>
                  <a:pt x="833503" y="663074"/>
                </a:lnTo>
                <a:lnTo>
                  <a:pt x="833503" y="659776"/>
                </a:lnTo>
                <a:lnTo>
                  <a:pt x="828410" y="659776"/>
                </a:lnTo>
                <a:lnTo>
                  <a:pt x="828410" y="663074"/>
                </a:lnTo>
                <a:lnTo>
                  <a:pt x="824515" y="663074"/>
                </a:lnTo>
                <a:lnTo>
                  <a:pt x="824515" y="665547"/>
                </a:lnTo>
                <a:lnTo>
                  <a:pt x="828410" y="669119"/>
                </a:lnTo>
                <a:lnTo>
                  <a:pt x="833503" y="669119"/>
                </a:lnTo>
                <a:lnTo>
                  <a:pt x="833503" y="672417"/>
                </a:lnTo>
                <a:lnTo>
                  <a:pt x="840993" y="672417"/>
                </a:lnTo>
                <a:lnTo>
                  <a:pt x="840993" y="684233"/>
                </a:lnTo>
                <a:lnTo>
                  <a:pt x="844888" y="684233"/>
                </a:lnTo>
                <a:lnTo>
                  <a:pt x="844888" y="688629"/>
                </a:lnTo>
                <a:lnTo>
                  <a:pt x="840993" y="688629"/>
                </a:lnTo>
                <a:lnTo>
                  <a:pt x="840993" y="693301"/>
                </a:lnTo>
                <a:lnTo>
                  <a:pt x="837099" y="693301"/>
                </a:lnTo>
                <a:lnTo>
                  <a:pt x="837099" y="696873"/>
                </a:lnTo>
                <a:lnTo>
                  <a:pt x="833503" y="700469"/>
                </a:lnTo>
                <a:lnTo>
                  <a:pt x="837099" y="704018"/>
                </a:lnTo>
                <a:lnTo>
                  <a:pt x="833503" y="704018"/>
                </a:lnTo>
                <a:lnTo>
                  <a:pt x="833503" y="710888"/>
                </a:lnTo>
                <a:lnTo>
                  <a:pt x="837099" y="710888"/>
                </a:lnTo>
                <a:lnTo>
                  <a:pt x="833503" y="710888"/>
                </a:lnTo>
                <a:lnTo>
                  <a:pt x="833503" y="715559"/>
                </a:lnTo>
                <a:lnTo>
                  <a:pt x="828410" y="715559"/>
                </a:lnTo>
                <a:lnTo>
                  <a:pt x="828410" y="716658"/>
                </a:lnTo>
                <a:lnTo>
                  <a:pt x="833503" y="716658"/>
                </a:lnTo>
                <a:lnTo>
                  <a:pt x="833503" y="720231"/>
                </a:lnTo>
                <a:lnTo>
                  <a:pt x="837099" y="724902"/>
                </a:lnTo>
                <a:lnTo>
                  <a:pt x="837099" y="728200"/>
                </a:lnTo>
                <a:lnTo>
                  <a:pt x="840993" y="728200"/>
                </a:lnTo>
                <a:lnTo>
                  <a:pt x="840993" y="724902"/>
                </a:lnTo>
                <a:lnTo>
                  <a:pt x="844888" y="724902"/>
                </a:lnTo>
                <a:lnTo>
                  <a:pt x="848484" y="728200"/>
                </a:lnTo>
                <a:lnTo>
                  <a:pt x="848484" y="731772"/>
                </a:lnTo>
                <a:lnTo>
                  <a:pt x="844888" y="731772"/>
                </a:lnTo>
                <a:lnTo>
                  <a:pt x="844888" y="741115"/>
                </a:lnTo>
                <a:lnTo>
                  <a:pt x="840993" y="741115"/>
                </a:lnTo>
                <a:lnTo>
                  <a:pt x="840993" y="744687"/>
                </a:lnTo>
                <a:lnTo>
                  <a:pt x="833503" y="744687"/>
                </a:lnTo>
                <a:lnTo>
                  <a:pt x="833503" y="747985"/>
                </a:lnTo>
                <a:lnTo>
                  <a:pt x="828410" y="747985"/>
                </a:lnTo>
                <a:lnTo>
                  <a:pt x="828410" y="752656"/>
                </a:lnTo>
                <a:lnTo>
                  <a:pt x="820620" y="752656"/>
                </a:lnTo>
                <a:lnTo>
                  <a:pt x="820620" y="756228"/>
                </a:lnTo>
                <a:lnTo>
                  <a:pt x="824515" y="756228"/>
                </a:lnTo>
                <a:lnTo>
                  <a:pt x="824515" y="759801"/>
                </a:lnTo>
                <a:lnTo>
                  <a:pt x="820620" y="759801"/>
                </a:lnTo>
                <a:lnTo>
                  <a:pt x="820620" y="765571"/>
                </a:lnTo>
                <a:lnTo>
                  <a:pt x="818223" y="765571"/>
                </a:lnTo>
                <a:lnTo>
                  <a:pt x="820620" y="765571"/>
                </a:lnTo>
                <a:lnTo>
                  <a:pt x="820620" y="772441"/>
                </a:lnTo>
                <a:lnTo>
                  <a:pt x="824515" y="772441"/>
                </a:lnTo>
                <a:lnTo>
                  <a:pt x="824515" y="776013"/>
                </a:lnTo>
                <a:lnTo>
                  <a:pt x="820620" y="776013"/>
                </a:lnTo>
                <a:lnTo>
                  <a:pt x="820620" y="779586"/>
                </a:lnTo>
                <a:lnTo>
                  <a:pt x="818223" y="784257"/>
                </a:lnTo>
                <a:lnTo>
                  <a:pt x="814329" y="784257"/>
                </a:lnTo>
                <a:lnTo>
                  <a:pt x="814329" y="791127"/>
                </a:lnTo>
                <a:lnTo>
                  <a:pt x="818223" y="791127"/>
                </a:lnTo>
                <a:lnTo>
                  <a:pt x="818223" y="793325"/>
                </a:lnTo>
                <a:lnTo>
                  <a:pt x="810434" y="793325"/>
                </a:lnTo>
                <a:lnTo>
                  <a:pt x="806838" y="796921"/>
                </a:lnTo>
                <a:lnTo>
                  <a:pt x="802944" y="796921"/>
                </a:lnTo>
                <a:lnTo>
                  <a:pt x="802944" y="800470"/>
                </a:lnTo>
                <a:lnTo>
                  <a:pt x="799049" y="800470"/>
                </a:lnTo>
                <a:lnTo>
                  <a:pt x="799049" y="804042"/>
                </a:lnTo>
                <a:lnTo>
                  <a:pt x="793955" y="804042"/>
                </a:lnTo>
                <a:lnTo>
                  <a:pt x="793955" y="807340"/>
                </a:lnTo>
                <a:lnTo>
                  <a:pt x="799049" y="807340"/>
                </a:lnTo>
                <a:lnTo>
                  <a:pt x="793955" y="807340"/>
                </a:lnTo>
                <a:lnTo>
                  <a:pt x="793955" y="812011"/>
                </a:lnTo>
                <a:lnTo>
                  <a:pt x="799049" y="815584"/>
                </a:lnTo>
                <a:lnTo>
                  <a:pt x="799049" y="816683"/>
                </a:lnTo>
                <a:lnTo>
                  <a:pt x="802944" y="816683"/>
                </a:lnTo>
                <a:lnTo>
                  <a:pt x="802944" y="821354"/>
                </a:lnTo>
                <a:lnTo>
                  <a:pt x="793955" y="821354"/>
                </a:lnTo>
                <a:lnTo>
                  <a:pt x="793955" y="835369"/>
                </a:lnTo>
                <a:lnTo>
                  <a:pt x="792757" y="835369"/>
                </a:lnTo>
                <a:lnTo>
                  <a:pt x="792757" y="838941"/>
                </a:lnTo>
                <a:lnTo>
                  <a:pt x="793955" y="838941"/>
                </a:lnTo>
                <a:lnTo>
                  <a:pt x="793955" y="844712"/>
                </a:lnTo>
                <a:lnTo>
                  <a:pt x="799049" y="844712"/>
                </a:lnTo>
                <a:lnTo>
                  <a:pt x="799049" y="852681"/>
                </a:lnTo>
                <a:lnTo>
                  <a:pt x="793955" y="856253"/>
                </a:lnTo>
                <a:lnTo>
                  <a:pt x="793955" y="852681"/>
                </a:lnTo>
                <a:lnTo>
                  <a:pt x="783769" y="852681"/>
                </a:lnTo>
                <a:lnTo>
                  <a:pt x="783769" y="856253"/>
                </a:lnTo>
                <a:lnTo>
                  <a:pt x="788862" y="856253"/>
                </a:lnTo>
                <a:lnTo>
                  <a:pt x="788862" y="859825"/>
                </a:lnTo>
                <a:lnTo>
                  <a:pt x="788862" y="856253"/>
                </a:lnTo>
                <a:lnTo>
                  <a:pt x="780173" y="856253"/>
                </a:lnTo>
                <a:lnTo>
                  <a:pt x="780173" y="859825"/>
                </a:lnTo>
                <a:lnTo>
                  <a:pt x="776279" y="859825"/>
                </a:lnTo>
                <a:lnTo>
                  <a:pt x="776279" y="863123"/>
                </a:lnTo>
                <a:lnTo>
                  <a:pt x="772384" y="863123"/>
                </a:lnTo>
                <a:lnTo>
                  <a:pt x="772384" y="866695"/>
                </a:lnTo>
                <a:lnTo>
                  <a:pt x="762497" y="866695"/>
                </a:lnTo>
                <a:lnTo>
                  <a:pt x="762497" y="869168"/>
                </a:lnTo>
                <a:lnTo>
                  <a:pt x="758602" y="869168"/>
                </a:lnTo>
                <a:lnTo>
                  <a:pt x="758602" y="872466"/>
                </a:lnTo>
                <a:lnTo>
                  <a:pt x="762497" y="872466"/>
                </a:lnTo>
                <a:lnTo>
                  <a:pt x="762497" y="880709"/>
                </a:lnTo>
                <a:lnTo>
                  <a:pt x="766092" y="880709"/>
                </a:lnTo>
                <a:lnTo>
                  <a:pt x="766092" y="887579"/>
                </a:lnTo>
                <a:lnTo>
                  <a:pt x="768788" y="887579"/>
                </a:lnTo>
                <a:lnTo>
                  <a:pt x="768788" y="891151"/>
                </a:lnTo>
                <a:lnTo>
                  <a:pt x="772384" y="891151"/>
                </a:lnTo>
                <a:lnTo>
                  <a:pt x="772384" y="896922"/>
                </a:lnTo>
                <a:lnTo>
                  <a:pt x="783769" y="896922"/>
                </a:lnTo>
                <a:lnTo>
                  <a:pt x="783769" y="893625"/>
                </a:lnTo>
                <a:lnTo>
                  <a:pt x="792757" y="893625"/>
                </a:lnTo>
                <a:lnTo>
                  <a:pt x="792757" y="896922"/>
                </a:lnTo>
                <a:lnTo>
                  <a:pt x="793955" y="896922"/>
                </a:lnTo>
                <a:lnTo>
                  <a:pt x="793955" y="915608"/>
                </a:lnTo>
                <a:lnTo>
                  <a:pt x="792757" y="915608"/>
                </a:lnTo>
                <a:lnTo>
                  <a:pt x="792757" y="948308"/>
                </a:lnTo>
                <a:lnTo>
                  <a:pt x="788862" y="948308"/>
                </a:lnTo>
                <a:lnTo>
                  <a:pt x="792757" y="948308"/>
                </a:lnTo>
                <a:lnTo>
                  <a:pt x="788862" y="948308"/>
                </a:lnTo>
                <a:lnTo>
                  <a:pt x="788862" y="966719"/>
                </a:lnTo>
                <a:lnTo>
                  <a:pt x="792757" y="966719"/>
                </a:lnTo>
                <a:lnTo>
                  <a:pt x="792757" y="969193"/>
                </a:lnTo>
                <a:lnTo>
                  <a:pt x="788862" y="972490"/>
                </a:lnTo>
                <a:lnTo>
                  <a:pt x="788862" y="976062"/>
                </a:lnTo>
                <a:lnTo>
                  <a:pt x="792757" y="976062"/>
                </a:lnTo>
                <a:lnTo>
                  <a:pt x="788862" y="980734"/>
                </a:lnTo>
                <a:lnTo>
                  <a:pt x="792757" y="980734"/>
                </a:lnTo>
                <a:lnTo>
                  <a:pt x="792757" y="987604"/>
                </a:lnTo>
                <a:lnTo>
                  <a:pt x="793955" y="987604"/>
                </a:lnTo>
                <a:lnTo>
                  <a:pt x="793955" y="996947"/>
                </a:lnTo>
                <a:lnTo>
                  <a:pt x="792757" y="996947"/>
                </a:lnTo>
                <a:lnTo>
                  <a:pt x="793955" y="996947"/>
                </a:lnTo>
                <a:lnTo>
                  <a:pt x="793955" y="1012060"/>
                </a:lnTo>
                <a:lnTo>
                  <a:pt x="799049" y="1015632"/>
                </a:lnTo>
                <a:lnTo>
                  <a:pt x="793955" y="1015632"/>
                </a:lnTo>
                <a:lnTo>
                  <a:pt x="793955" y="1019205"/>
                </a:lnTo>
                <a:lnTo>
                  <a:pt x="792757" y="1021403"/>
                </a:lnTo>
                <a:lnTo>
                  <a:pt x="792757" y="1024975"/>
                </a:lnTo>
                <a:lnTo>
                  <a:pt x="793955" y="1024975"/>
                </a:lnTo>
                <a:lnTo>
                  <a:pt x="793955" y="1028548"/>
                </a:lnTo>
                <a:lnTo>
                  <a:pt x="799049" y="1028548"/>
                </a:lnTo>
                <a:lnTo>
                  <a:pt x="799049" y="1040089"/>
                </a:lnTo>
                <a:lnTo>
                  <a:pt x="792757" y="1040089"/>
                </a:lnTo>
                <a:lnTo>
                  <a:pt x="788862" y="1043661"/>
                </a:lnTo>
                <a:lnTo>
                  <a:pt x="783769" y="1043661"/>
                </a:lnTo>
                <a:lnTo>
                  <a:pt x="783769" y="1049432"/>
                </a:lnTo>
                <a:lnTo>
                  <a:pt x="780173" y="1049432"/>
                </a:lnTo>
                <a:lnTo>
                  <a:pt x="780173" y="1056302"/>
                </a:lnTo>
                <a:lnTo>
                  <a:pt x="776279" y="1056302"/>
                </a:lnTo>
                <a:lnTo>
                  <a:pt x="776279" y="1063446"/>
                </a:lnTo>
                <a:lnTo>
                  <a:pt x="772384" y="1063446"/>
                </a:lnTo>
                <a:lnTo>
                  <a:pt x="772384" y="1066744"/>
                </a:lnTo>
                <a:lnTo>
                  <a:pt x="768788" y="1066744"/>
                </a:lnTo>
                <a:lnTo>
                  <a:pt x="766092" y="1071415"/>
                </a:lnTo>
                <a:lnTo>
                  <a:pt x="768788" y="1071415"/>
                </a:lnTo>
                <a:lnTo>
                  <a:pt x="768788" y="1072515"/>
                </a:lnTo>
                <a:lnTo>
                  <a:pt x="758602" y="1072515"/>
                </a:lnTo>
                <a:lnTo>
                  <a:pt x="758602" y="1066744"/>
                </a:lnTo>
                <a:lnTo>
                  <a:pt x="749614" y="1066744"/>
                </a:lnTo>
                <a:lnTo>
                  <a:pt x="749614" y="1071415"/>
                </a:lnTo>
                <a:lnTo>
                  <a:pt x="745719" y="1071415"/>
                </a:lnTo>
                <a:lnTo>
                  <a:pt x="745719" y="1066744"/>
                </a:lnTo>
                <a:lnTo>
                  <a:pt x="738229" y="1066744"/>
                </a:lnTo>
                <a:lnTo>
                  <a:pt x="738229" y="1059874"/>
                </a:lnTo>
                <a:lnTo>
                  <a:pt x="742124" y="1059874"/>
                </a:lnTo>
                <a:lnTo>
                  <a:pt x="742124" y="1053004"/>
                </a:lnTo>
                <a:lnTo>
                  <a:pt x="745719" y="1053004"/>
                </a:lnTo>
                <a:lnTo>
                  <a:pt x="745719" y="1043661"/>
                </a:lnTo>
                <a:lnTo>
                  <a:pt x="742124" y="1043661"/>
                </a:lnTo>
                <a:lnTo>
                  <a:pt x="742124" y="1028548"/>
                </a:lnTo>
                <a:lnTo>
                  <a:pt x="735832" y="1028548"/>
                </a:lnTo>
                <a:lnTo>
                  <a:pt x="735832" y="1019205"/>
                </a:lnTo>
                <a:lnTo>
                  <a:pt x="738229" y="1019205"/>
                </a:lnTo>
                <a:lnTo>
                  <a:pt x="738229" y="1015632"/>
                </a:lnTo>
                <a:lnTo>
                  <a:pt x="742124" y="1015632"/>
                </a:lnTo>
                <a:lnTo>
                  <a:pt x="742124" y="1012060"/>
                </a:lnTo>
                <a:lnTo>
                  <a:pt x="745719" y="1007389"/>
                </a:lnTo>
                <a:lnTo>
                  <a:pt x="742124" y="1007389"/>
                </a:lnTo>
                <a:lnTo>
                  <a:pt x="742124" y="1000519"/>
                </a:lnTo>
                <a:lnTo>
                  <a:pt x="738229" y="1000519"/>
                </a:lnTo>
                <a:lnTo>
                  <a:pt x="738229" y="996947"/>
                </a:lnTo>
                <a:lnTo>
                  <a:pt x="742124" y="996947"/>
                </a:lnTo>
                <a:lnTo>
                  <a:pt x="742124" y="994748"/>
                </a:lnTo>
                <a:lnTo>
                  <a:pt x="745719" y="994748"/>
                </a:lnTo>
                <a:lnTo>
                  <a:pt x="749614" y="991176"/>
                </a:lnTo>
                <a:lnTo>
                  <a:pt x="749614" y="987604"/>
                </a:lnTo>
                <a:lnTo>
                  <a:pt x="745719" y="987604"/>
                </a:lnTo>
                <a:lnTo>
                  <a:pt x="745719" y="984306"/>
                </a:lnTo>
                <a:lnTo>
                  <a:pt x="742124" y="984306"/>
                </a:lnTo>
                <a:lnTo>
                  <a:pt x="742124" y="980734"/>
                </a:lnTo>
                <a:lnTo>
                  <a:pt x="735832" y="980734"/>
                </a:lnTo>
                <a:lnTo>
                  <a:pt x="735832" y="976062"/>
                </a:lnTo>
                <a:lnTo>
                  <a:pt x="731937" y="976062"/>
                </a:lnTo>
                <a:lnTo>
                  <a:pt x="735832" y="972490"/>
                </a:lnTo>
                <a:lnTo>
                  <a:pt x="731937" y="972490"/>
                </a:lnTo>
                <a:lnTo>
                  <a:pt x="731937" y="969193"/>
                </a:lnTo>
                <a:lnTo>
                  <a:pt x="735832" y="969193"/>
                </a:lnTo>
                <a:lnTo>
                  <a:pt x="731937" y="969193"/>
                </a:lnTo>
                <a:lnTo>
                  <a:pt x="731937" y="972490"/>
                </a:lnTo>
                <a:lnTo>
                  <a:pt x="728042" y="972490"/>
                </a:lnTo>
                <a:lnTo>
                  <a:pt x="728042" y="976062"/>
                </a:lnTo>
                <a:lnTo>
                  <a:pt x="728042" y="972490"/>
                </a:lnTo>
                <a:lnTo>
                  <a:pt x="715459" y="972490"/>
                </a:lnTo>
                <a:lnTo>
                  <a:pt x="715459" y="976062"/>
                </a:lnTo>
                <a:lnTo>
                  <a:pt x="719354" y="976062"/>
                </a:lnTo>
                <a:lnTo>
                  <a:pt x="715459" y="976062"/>
                </a:lnTo>
                <a:lnTo>
                  <a:pt x="715459" y="980734"/>
                </a:lnTo>
                <a:lnTo>
                  <a:pt x="711564" y="980734"/>
                </a:lnTo>
                <a:lnTo>
                  <a:pt x="711564" y="984306"/>
                </a:lnTo>
                <a:lnTo>
                  <a:pt x="709167" y="984306"/>
                </a:lnTo>
                <a:lnTo>
                  <a:pt x="709167" y="987604"/>
                </a:lnTo>
                <a:lnTo>
                  <a:pt x="701377" y="987604"/>
                </a:lnTo>
                <a:lnTo>
                  <a:pt x="701377" y="984306"/>
                </a:lnTo>
                <a:lnTo>
                  <a:pt x="697782" y="984306"/>
                </a:lnTo>
                <a:lnTo>
                  <a:pt x="697782" y="980734"/>
                </a:lnTo>
                <a:lnTo>
                  <a:pt x="693887" y="980734"/>
                </a:lnTo>
                <a:lnTo>
                  <a:pt x="693887" y="976062"/>
                </a:lnTo>
                <a:lnTo>
                  <a:pt x="688794" y="976062"/>
                </a:lnTo>
                <a:lnTo>
                  <a:pt x="688794" y="972490"/>
                </a:lnTo>
                <a:lnTo>
                  <a:pt x="684899" y="972490"/>
                </a:lnTo>
                <a:lnTo>
                  <a:pt x="684899" y="969193"/>
                </a:lnTo>
                <a:lnTo>
                  <a:pt x="683700" y="969193"/>
                </a:lnTo>
                <a:lnTo>
                  <a:pt x="683700" y="966719"/>
                </a:lnTo>
                <a:lnTo>
                  <a:pt x="678607" y="966719"/>
                </a:lnTo>
                <a:lnTo>
                  <a:pt x="678607" y="963422"/>
                </a:lnTo>
                <a:lnTo>
                  <a:pt x="674712" y="963422"/>
                </a:lnTo>
                <a:lnTo>
                  <a:pt x="674712" y="956277"/>
                </a:lnTo>
                <a:lnTo>
                  <a:pt x="671117" y="956277"/>
                </a:lnTo>
                <a:lnTo>
                  <a:pt x="671117" y="952705"/>
                </a:lnTo>
                <a:lnTo>
                  <a:pt x="654639" y="952705"/>
                </a:lnTo>
                <a:lnTo>
                  <a:pt x="654639" y="948308"/>
                </a:lnTo>
                <a:lnTo>
                  <a:pt x="653141" y="948308"/>
                </a:lnTo>
                <a:lnTo>
                  <a:pt x="653141" y="959850"/>
                </a:lnTo>
                <a:lnTo>
                  <a:pt x="654639" y="959850"/>
                </a:lnTo>
                <a:lnTo>
                  <a:pt x="654639" y="966719"/>
                </a:lnTo>
                <a:lnTo>
                  <a:pt x="659732" y="966719"/>
                </a:lnTo>
                <a:lnTo>
                  <a:pt x="659732" y="972490"/>
                </a:lnTo>
                <a:lnTo>
                  <a:pt x="654639" y="972490"/>
                </a:lnTo>
                <a:lnTo>
                  <a:pt x="653141" y="976062"/>
                </a:lnTo>
                <a:lnTo>
                  <a:pt x="644452" y="976062"/>
                </a:lnTo>
                <a:lnTo>
                  <a:pt x="644452" y="972490"/>
                </a:lnTo>
                <a:lnTo>
                  <a:pt x="636662" y="972490"/>
                </a:lnTo>
                <a:lnTo>
                  <a:pt x="636662" y="976062"/>
                </a:lnTo>
                <a:lnTo>
                  <a:pt x="633067" y="976062"/>
                </a:lnTo>
                <a:lnTo>
                  <a:pt x="633067" y="987604"/>
                </a:lnTo>
                <a:lnTo>
                  <a:pt x="629172" y="991176"/>
                </a:lnTo>
                <a:lnTo>
                  <a:pt x="626775" y="991176"/>
                </a:lnTo>
                <a:lnTo>
                  <a:pt x="626775" y="994748"/>
                </a:lnTo>
                <a:lnTo>
                  <a:pt x="622880" y="994748"/>
                </a:lnTo>
                <a:lnTo>
                  <a:pt x="622880" y="991176"/>
                </a:lnTo>
                <a:lnTo>
                  <a:pt x="618986" y="991176"/>
                </a:lnTo>
                <a:lnTo>
                  <a:pt x="618986" y="987604"/>
                </a:lnTo>
                <a:lnTo>
                  <a:pt x="613892" y="987604"/>
                </a:lnTo>
                <a:lnTo>
                  <a:pt x="613892" y="984306"/>
                </a:lnTo>
                <a:lnTo>
                  <a:pt x="610297" y="984306"/>
                </a:lnTo>
                <a:lnTo>
                  <a:pt x="610297" y="980734"/>
                </a:lnTo>
                <a:lnTo>
                  <a:pt x="606402" y="976062"/>
                </a:lnTo>
                <a:lnTo>
                  <a:pt x="606402" y="980734"/>
                </a:lnTo>
                <a:lnTo>
                  <a:pt x="602507" y="980734"/>
                </a:lnTo>
                <a:lnTo>
                  <a:pt x="602507" y="976062"/>
                </a:lnTo>
                <a:lnTo>
                  <a:pt x="598612" y="976062"/>
                </a:lnTo>
                <a:lnTo>
                  <a:pt x="598612" y="980734"/>
                </a:lnTo>
                <a:lnTo>
                  <a:pt x="598612" y="976062"/>
                </a:lnTo>
                <a:lnTo>
                  <a:pt x="579737" y="976062"/>
                </a:lnTo>
                <a:lnTo>
                  <a:pt x="579737" y="972490"/>
                </a:lnTo>
                <a:lnTo>
                  <a:pt x="572247" y="972490"/>
                </a:lnTo>
                <a:lnTo>
                  <a:pt x="572247" y="976062"/>
                </a:lnTo>
                <a:lnTo>
                  <a:pt x="569551" y="976062"/>
                </a:lnTo>
                <a:lnTo>
                  <a:pt x="569551" y="972490"/>
                </a:lnTo>
                <a:lnTo>
                  <a:pt x="565656" y="972490"/>
                </a:lnTo>
                <a:lnTo>
                  <a:pt x="565656" y="969193"/>
                </a:lnTo>
                <a:lnTo>
                  <a:pt x="562060" y="969193"/>
                </a:lnTo>
                <a:lnTo>
                  <a:pt x="562060" y="966719"/>
                </a:lnTo>
                <a:lnTo>
                  <a:pt x="565656" y="966719"/>
                </a:lnTo>
                <a:lnTo>
                  <a:pt x="569551" y="963422"/>
                </a:lnTo>
                <a:lnTo>
                  <a:pt x="572247" y="963422"/>
                </a:lnTo>
                <a:lnTo>
                  <a:pt x="572247" y="959850"/>
                </a:lnTo>
                <a:lnTo>
                  <a:pt x="584831" y="959850"/>
                </a:lnTo>
                <a:lnTo>
                  <a:pt x="584831" y="948308"/>
                </a:lnTo>
                <a:lnTo>
                  <a:pt x="588725" y="948308"/>
                </a:lnTo>
                <a:lnTo>
                  <a:pt x="588725" y="940065"/>
                </a:lnTo>
                <a:lnTo>
                  <a:pt x="584831" y="940065"/>
                </a:lnTo>
                <a:lnTo>
                  <a:pt x="584831" y="935393"/>
                </a:lnTo>
                <a:lnTo>
                  <a:pt x="579737" y="935393"/>
                </a:lnTo>
                <a:lnTo>
                  <a:pt x="579737" y="931821"/>
                </a:lnTo>
                <a:lnTo>
                  <a:pt x="575842" y="931821"/>
                </a:lnTo>
                <a:lnTo>
                  <a:pt x="575842" y="928523"/>
                </a:lnTo>
                <a:lnTo>
                  <a:pt x="575842" y="931821"/>
                </a:lnTo>
                <a:lnTo>
                  <a:pt x="569551" y="931821"/>
                </a:lnTo>
                <a:lnTo>
                  <a:pt x="569551" y="928523"/>
                </a:lnTo>
                <a:lnTo>
                  <a:pt x="562060" y="928523"/>
                </a:lnTo>
                <a:lnTo>
                  <a:pt x="562060" y="924951"/>
                </a:lnTo>
                <a:lnTo>
                  <a:pt x="558166" y="924951"/>
                </a:lnTo>
                <a:lnTo>
                  <a:pt x="562060" y="921379"/>
                </a:lnTo>
                <a:lnTo>
                  <a:pt x="562060" y="919180"/>
                </a:lnTo>
                <a:lnTo>
                  <a:pt x="558166" y="919180"/>
                </a:lnTo>
                <a:lnTo>
                  <a:pt x="558166" y="907364"/>
                </a:lnTo>
                <a:lnTo>
                  <a:pt x="554271" y="904067"/>
                </a:lnTo>
                <a:lnTo>
                  <a:pt x="549177" y="904067"/>
                </a:lnTo>
                <a:lnTo>
                  <a:pt x="549177" y="900494"/>
                </a:lnTo>
                <a:lnTo>
                  <a:pt x="549177" y="904067"/>
                </a:lnTo>
                <a:lnTo>
                  <a:pt x="549177" y="900494"/>
                </a:lnTo>
                <a:lnTo>
                  <a:pt x="549177" y="904067"/>
                </a:lnTo>
                <a:lnTo>
                  <a:pt x="544084" y="904067"/>
                </a:lnTo>
                <a:lnTo>
                  <a:pt x="544084" y="893625"/>
                </a:lnTo>
                <a:lnTo>
                  <a:pt x="538991" y="893625"/>
                </a:lnTo>
                <a:lnTo>
                  <a:pt x="538991" y="891151"/>
                </a:lnTo>
                <a:lnTo>
                  <a:pt x="535396" y="891151"/>
                </a:lnTo>
                <a:lnTo>
                  <a:pt x="535396" y="884282"/>
                </a:lnTo>
                <a:lnTo>
                  <a:pt x="538991" y="884282"/>
                </a:lnTo>
                <a:lnTo>
                  <a:pt x="538991" y="880709"/>
                </a:lnTo>
                <a:lnTo>
                  <a:pt x="535396" y="880709"/>
                </a:lnTo>
                <a:lnTo>
                  <a:pt x="538991" y="880709"/>
                </a:lnTo>
                <a:lnTo>
                  <a:pt x="538991" y="876038"/>
                </a:lnTo>
                <a:lnTo>
                  <a:pt x="544084" y="876038"/>
                </a:lnTo>
                <a:lnTo>
                  <a:pt x="538991" y="876038"/>
                </a:lnTo>
                <a:lnTo>
                  <a:pt x="535396" y="872443"/>
                </a:lnTo>
                <a:lnTo>
                  <a:pt x="531501" y="869168"/>
                </a:lnTo>
                <a:lnTo>
                  <a:pt x="531501" y="866695"/>
                </a:lnTo>
                <a:lnTo>
                  <a:pt x="527606" y="866695"/>
                </a:lnTo>
                <a:lnTo>
                  <a:pt x="527606" y="863123"/>
                </a:lnTo>
                <a:lnTo>
                  <a:pt x="524011" y="863123"/>
                </a:lnTo>
                <a:lnTo>
                  <a:pt x="524011" y="866695"/>
                </a:lnTo>
                <a:lnTo>
                  <a:pt x="520116" y="866695"/>
                </a:lnTo>
                <a:lnTo>
                  <a:pt x="520116" y="869168"/>
                </a:lnTo>
                <a:lnTo>
                  <a:pt x="515022" y="869168"/>
                </a:lnTo>
                <a:lnTo>
                  <a:pt x="515022" y="876038"/>
                </a:lnTo>
                <a:lnTo>
                  <a:pt x="513824" y="876038"/>
                </a:lnTo>
                <a:lnTo>
                  <a:pt x="513824" y="907364"/>
                </a:lnTo>
                <a:lnTo>
                  <a:pt x="515022" y="907364"/>
                </a:lnTo>
                <a:lnTo>
                  <a:pt x="515022" y="912036"/>
                </a:lnTo>
                <a:lnTo>
                  <a:pt x="513824" y="915608"/>
                </a:lnTo>
                <a:lnTo>
                  <a:pt x="513824" y="921379"/>
                </a:lnTo>
                <a:lnTo>
                  <a:pt x="509929" y="921379"/>
                </a:lnTo>
                <a:lnTo>
                  <a:pt x="509929" y="924951"/>
                </a:lnTo>
                <a:lnTo>
                  <a:pt x="513824" y="924951"/>
                </a:lnTo>
                <a:lnTo>
                  <a:pt x="509929" y="924951"/>
                </a:lnTo>
                <a:lnTo>
                  <a:pt x="504836" y="928523"/>
                </a:lnTo>
                <a:lnTo>
                  <a:pt x="504836" y="924951"/>
                </a:lnTo>
                <a:lnTo>
                  <a:pt x="500941" y="924951"/>
                </a:lnTo>
                <a:lnTo>
                  <a:pt x="500941" y="919180"/>
                </a:lnTo>
                <a:lnTo>
                  <a:pt x="493451" y="919180"/>
                </a:lnTo>
                <a:lnTo>
                  <a:pt x="493451" y="915608"/>
                </a:lnTo>
                <a:lnTo>
                  <a:pt x="489556" y="915608"/>
                </a:lnTo>
                <a:lnTo>
                  <a:pt x="489556" y="912036"/>
                </a:lnTo>
                <a:lnTo>
                  <a:pt x="487159" y="912036"/>
                </a:lnTo>
                <a:lnTo>
                  <a:pt x="487159" y="896922"/>
                </a:lnTo>
                <a:lnTo>
                  <a:pt x="483264" y="896922"/>
                </a:lnTo>
                <a:lnTo>
                  <a:pt x="483264" y="900494"/>
                </a:lnTo>
                <a:lnTo>
                  <a:pt x="474576" y="900494"/>
                </a:lnTo>
                <a:lnTo>
                  <a:pt x="474576" y="896922"/>
                </a:lnTo>
                <a:lnTo>
                  <a:pt x="474576" y="900494"/>
                </a:lnTo>
                <a:lnTo>
                  <a:pt x="474576" y="896922"/>
                </a:lnTo>
                <a:lnTo>
                  <a:pt x="470681" y="896922"/>
                </a:lnTo>
                <a:lnTo>
                  <a:pt x="470681" y="900494"/>
                </a:lnTo>
                <a:lnTo>
                  <a:pt x="466786" y="900494"/>
                </a:lnTo>
                <a:lnTo>
                  <a:pt x="470681" y="900494"/>
                </a:lnTo>
                <a:lnTo>
                  <a:pt x="466786" y="904067"/>
                </a:lnTo>
                <a:lnTo>
                  <a:pt x="462891" y="904067"/>
                </a:lnTo>
                <a:lnTo>
                  <a:pt x="460494" y="907364"/>
                </a:lnTo>
                <a:lnTo>
                  <a:pt x="456599" y="907364"/>
                </a:lnTo>
                <a:lnTo>
                  <a:pt x="456599" y="904067"/>
                </a:lnTo>
                <a:lnTo>
                  <a:pt x="453004" y="907364"/>
                </a:lnTo>
                <a:lnTo>
                  <a:pt x="445214" y="907364"/>
                </a:lnTo>
                <a:lnTo>
                  <a:pt x="445214" y="912036"/>
                </a:lnTo>
                <a:lnTo>
                  <a:pt x="414954" y="912036"/>
                </a:lnTo>
                <a:lnTo>
                  <a:pt x="409861" y="907364"/>
                </a:lnTo>
                <a:lnTo>
                  <a:pt x="409861" y="904067"/>
                </a:lnTo>
                <a:lnTo>
                  <a:pt x="405966" y="904067"/>
                </a:lnTo>
                <a:lnTo>
                  <a:pt x="405966" y="900494"/>
                </a:lnTo>
                <a:lnTo>
                  <a:pt x="399674" y="900494"/>
                </a:lnTo>
                <a:lnTo>
                  <a:pt x="399674" y="893625"/>
                </a:lnTo>
                <a:lnTo>
                  <a:pt x="395779" y="893625"/>
                </a:lnTo>
                <a:lnTo>
                  <a:pt x="395779" y="891151"/>
                </a:lnTo>
                <a:lnTo>
                  <a:pt x="391884" y="891151"/>
                </a:lnTo>
                <a:lnTo>
                  <a:pt x="391884" y="887579"/>
                </a:lnTo>
                <a:lnTo>
                  <a:pt x="395779" y="887579"/>
                </a:lnTo>
                <a:lnTo>
                  <a:pt x="395779" y="884282"/>
                </a:lnTo>
                <a:lnTo>
                  <a:pt x="391884" y="884282"/>
                </a:lnTo>
                <a:lnTo>
                  <a:pt x="395779" y="884282"/>
                </a:lnTo>
                <a:lnTo>
                  <a:pt x="391884" y="884282"/>
                </a:lnTo>
                <a:lnTo>
                  <a:pt x="395779" y="884282"/>
                </a:lnTo>
                <a:lnTo>
                  <a:pt x="395779" y="880709"/>
                </a:lnTo>
                <a:lnTo>
                  <a:pt x="399674" y="880709"/>
                </a:lnTo>
                <a:lnTo>
                  <a:pt x="399674" y="848009"/>
                </a:lnTo>
                <a:lnTo>
                  <a:pt x="399674" y="852681"/>
                </a:lnTo>
                <a:lnTo>
                  <a:pt x="395779" y="848009"/>
                </a:lnTo>
                <a:lnTo>
                  <a:pt x="395779" y="844712"/>
                </a:lnTo>
                <a:lnTo>
                  <a:pt x="391884" y="844712"/>
                </a:lnTo>
                <a:lnTo>
                  <a:pt x="391884" y="843612"/>
                </a:lnTo>
                <a:lnTo>
                  <a:pt x="388289" y="843612"/>
                </a:lnTo>
                <a:lnTo>
                  <a:pt x="391884" y="843612"/>
                </a:lnTo>
                <a:lnTo>
                  <a:pt x="391884" y="835369"/>
                </a:lnTo>
                <a:lnTo>
                  <a:pt x="395779" y="835369"/>
                </a:lnTo>
                <a:lnTo>
                  <a:pt x="399674" y="831796"/>
                </a:lnTo>
                <a:lnTo>
                  <a:pt x="404767" y="828499"/>
                </a:lnTo>
                <a:lnTo>
                  <a:pt x="405966" y="828499"/>
                </a:lnTo>
                <a:lnTo>
                  <a:pt x="405966" y="824926"/>
                </a:lnTo>
                <a:lnTo>
                  <a:pt x="418549" y="824926"/>
                </a:lnTo>
                <a:lnTo>
                  <a:pt x="422444" y="821354"/>
                </a:lnTo>
                <a:lnTo>
                  <a:pt x="426339" y="821354"/>
                </a:lnTo>
                <a:lnTo>
                  <a:pt x="429934" y="816683"/>
                </a:lnTo>
                <a:lnTo>
                  <a:pt x="426339" y="816683"/>
                </a:lnTo>
                <a:lnTo>
                  <a:pt x="426339" y="815584"/>
                </a:lnTo>
                <a:lnTo>
                  <a:pt x="429934" y="815584"/>
                </a:lnTo>
                <a:lnTo>
                  <a:pt x="429934" y="812011"/>
                </a:lnTo>
                <a:lnTo>
                  <a:pt x="436526" y="812011"/>
                </a:lnTo>
                <a:lnTo>
                  <a:pt x="436526" y="815584"/>
                </a:lnTo>
                <a:lnTo>
                  <a:pt x="440121" y="815584"/>
                </a:lnTo>
                <a:lnTo>
                  <a:pt x="440121" y="812011"/>
                </a:lnTo>
                <a:lnTo>
                  <a:pt x="449109" y="812011"/>
                </a:lnTo>
                <a:lnTo>
                  <a:pt x="449109" y="807340"/>
                </a:lnTo>
                <a:lnTo>
                  <a:pt x="445214" y="807340"/>
                </a:lnTo>
                <a:lnTo>
                  <a:pt x="453004" y="807340"/>
                </a:lnTo>
                <a:lnTo>
                  <a:pt x="453004" y="804042"/>
                </a:lnTo>
                <a:lnTo>
                  <a:pt x="460494" y="804042"/>
                </a:lnTo>
                <a:lnTo>
                  <a:pt x="460494" y="791127"/>
                </a:lnTo>
                <a:lnTo>
                  <a:pt x="466786" y="791127"/>
                </a:lnTo>
                <a:lnTo>
                  <a:pt x="466786" y="787555"/>
                </a:lnTo>
                <a:lnTo>
                  <a:pt x="470681" y="787555"/>
                </a:lnTo>
                <a:lnTo>
                  <a:pt x="470681" y="784257"/>
                </a:lnTo>
                <a:lnTo>
                  <a:pt x="474576" y="784257"/>
                </a:lnTo>
                <a:lnTo>
                  <a:pt x="474576" y="779586"/>
                </a:lnTo>
                <a:lnTo>
                  <a:pt x="479369" y="779586"/>
                </a:lnTo>
                <a:lnTo>
                  <a:pt x="479369" y="772441"/>
                </a:lnTo>
                <a:lnTo>
                  <a:pt x="483264" y="772441"/>
                </a:lnTo>
                <a:lnTo>
                  <a:pt x="483264" y="769144"/>
                </a:lnTo>
                <a:lnTo>
                  <a:pt x="489556" y="769144"/>
                </a:lnTo>
                <a:lnTo>
                  <a:pt x="493451" y="765571"/>
                </a:lnTo>
                <a:lnTo>
                  <a:pt x="497346" y="763098"/>
                </a:lnTo>
                <a:lnTo>
                  <a:pt x="497346" y="759801"/>
                </a:lnTo>
                <a:lnTo>
                  <a:pt x="500941" y="759801"/>
                </a:lnTo>
                <a:lnTo>
                  <a:pt x="500941" y="756228"/>
                </a:lnTo>
                <a:lnTo>
                  <a:pt x="504836" y="756228"/>
                </a:lnTo>
                <a:lnTo>
                  <a:pt x="504836" y="752656"/>
                </a:lnTo>
                <a:lnTo>
                  <a:pt x="500941" y="752656"/>
                </a:lnTo>
                <a:lnTo>
                  <a:pt x="500941" y="744687"/>
                </a:lnTo>
                <a:lnTo>
                  <a:pt x="504836" y="744687"/>
                </a:lnTo>
                <a:lnTo>
                  <a:pt x="504836" y="741115"/>
                </a:lnTo>
                <a:lnTo>
                  <a:pt x="509929" y="741115"/>
                </a:lnTo>
                <a:lnTo>
                  <a:pt x="509929" y="715559"/>
                </a:lnTo>
                <a:lnTo>
                  <a:pt x="513824" y="715559"/>
                </a:lnTo>
                <a:lnTo>
                  <a:pt x="509929" y="715559"/>
                </a:lnTo>
                <a:lnTo>
                  <a:pt x="513824" y="715559"/>
                </a:lnTo>
                <a:lnTo>
                  <a:pt x="513824" y="700445"/>
                </a:lnTo>
                <a:lnTo>
                  <a:pt x="509929" y="700445"/>
                </a:lnTo>
                <a:lnTo>
                  <a:pt x="513824" y="700445"/>
                </a:lnTo>
                <a:lnTo>
                  <a:pt x="509929" y="696873"/>
                </a:lnTo>
                <a:lnTo>
                  <a:pt x="513824" y="696873"/>
                </a:lnTo>
                <a:lnTo>
                  <a:pt x="509929" y="696873"/>
                </a:lnTo>
                <a:lnTo>
                  <a:pt x="509929" y="693301"/>
                </a:lnTo>
                <a:lnTo>
                  <a:pt x="513824" y="693301"/>
                </a:lnTo>
                <a:lnTo>
                  <a:pt x="513824" y="687530"/>
                </a:lnTo>
                <a:lnTo>
                  <a:pt x="509929" y="687530"/>
                </a:lnTo>
                <a:lnTo>
                  <a:pt x="509929" y="684233"/>
                </a:lnTo>
                <a:lnTo>
                  <a:pt x="504836" y="684233"/>
                </a:lnTo>
                <a:lnTo>
                  <a:pt x="504836" y="675989"/>
                </a:lnTo>
                <a:lnTo>
                  <a:pt x="500941" y="675989"/>
                </a:lnTo>
                <a:lnTo>
                  <a:pt x="500941" y="669119"/>
                </a:lnTo>
                <a:lnTo>
                  <a:pt x="497346" y="669119"/>
                </a:lnTo>
                <a:lnTo>
                  <a:pt x="497346" y="659776"/>
                </a:lnTo>
                <a:lnTo>
                  <a:pt x="493451" y="659776"/>
                </a:lnTo>
                <a:lnTo>
                  <a:pt x="493451" y="651532"/>
                </a:lnTo>
                <a:lnTo>
                  <a:pt x="489556" y="651532"/>
                </a:lnTo>
                <a:lnTo>
                  <a:pt x="493451" y="651532"/>
                </a:lnTo>
                <a:lnTo>
                  <a:pt x="489556" y="647960"/>
                </a:lnTo>
                <a:lnTo>
                  <a:pt x="487159" y="647960"/>
                </a:lnTo>
                <a:lnTo>
                  <a:pt x="487159" y="644663"/>
                </a:lnTo>
                <a:lnTo>
                  <a:pt x="483264" y="644663"/>
                </a:lnTo>
                <a:lnTo>
                  <a:pt x="483264" y="641090"/>
                </a:lnTo>
                <a:lnTo>
                  <a:pt x="479369" y="637518"/>
                </a:lnTo>
                <a:lnTo>
                  <a:pt x="479369" y="641090"/>
                </a:lnTo>
                <a:lnTo>
                  <a:pt x="479369" y="637518"/>
                </a:lnTo>
                <a:lnTo>
                  <a:pt x="479369" y="641090"/>
                </a:lnTo>
                <a:lnTo>
                  <a:pt x="474576" y="641090"/>
                </a:lnTo>
                <a:lnTo>
                  <a:pt x="474576" y="637518"/>
                </a:lnTo>
                <a:lnTo>
                  <a:pt x="470681" y="635320"/>
                </a:lnTo>
                <a:lnTo>
                  <a:pt x="462891" y="635320"/>
                </a:lnTo>
                <a:lnTo>
                  <a:pt x="462891" y="631747"/>
                </a:lnTo>
                <a:lnTo>
                  <a:pt x="466786" y="631747"/>
                </a:lnTo>
                <a:lnTo>
                  <a:pt x="462891" y="631747"/>
                </a:lnTo>
                <a:lnTo>
                  <a:pt x="462891" y="628175"/>
                </a:lnTo>
                <a:lnTo>
                  <a:pt x="460494" y="628175"/>
                </a:lnTo>
                <a:lnTo>
                  <a:pt x="462891" y="624878"/>
                </a:lnTo>
                <a:lnTo>
                  <a:pt x="460494" y="624878"/>
                </a:lnTo>
                <a:lnTo>
                  <a:pt x="460494" y="628175"/>
                </a:lnTo>
                <a:lnTo>
                  <a:pt x="460494" y="624878"/>
                </a:lnTo>
                <a:lnTo>
                  <a:pt x="449109" y="624878"/>
                </a:lnTo>
                <a:lnTo>
                  <a:pt x="449109" y="628175"/>
                </a:lnTo>
                <a:lnTo>
                  <a:pt x="445214" y="628175"/>
                </a:lnTo>
                <a:lnTo>
                  <a:pt x="445214" y="631747"/>
                </a:lnTo>
                <a:lnTo>
                  <a:pt x="440121" y="628175"/>
                </a:lnTo>
                <a:lnTo>
                  <a:pt x="436526" y="628175"/>
                </a:lnTo>
                <a:lnTo>
                  <a:pt x="436526" y="624878"/>
                </a:lnTo>
                <a:lnTo>
                  <a:pt x="432631" y="624878"/>
                </a:lnTo>
                <a:lnTo>
                  <a:pt x="429934" y="620206"/>
                </a:lnTo>
                <a:lnTo>
                  <a:pt x="426339" y="616611"/>
                </a:lnTo>
                <a:lnTo>
                  <a:pt x="418549" y="616611"/>
                </a:lnTo>
                <a:lnTo>
                  <a:pt x="422444" y="613061"/>
                </a:lnTo>
                <a:lnTo>
                  <a:pt x="422444" y="610863"/>
                </a:lnTo>
                <a:lnTo>
                  <a:pt x="418549" y="610863"/>
                </a:lnTo>
                <a:lnTo>
                  <a:pt x="418549" y="607291"/>
                </a:lnTo>
                <a:lnTo>
                  <a:pt x="414954" y="607291"/>
                </a:lnTo>
                <a:lnTo>
                  <a:pt x="414954" y="603719"/>
                </a:lnTo>
                <a:lnTo>
                  <a:pt x="405966" y="603719"/>
                </a:lnTo>
                <a:lnTo>
                  <a:pt x="405966" y="600421"/>
                </a:lnTo>
                <a:lnTo>
                  <a:pt x="395779" y="600421"/>
                </a:lnTo>
                <a:lnTo>
                  <a:pt x="395779" y="596849"/>
                </a:lnTo>
                <a:lnTo>
                  <a:pt x="388289" y="596849"/>
                </a:lnTo>
                <a:lnTo>
                  <a:pt x="388289" y="592177"/>
                </a:lnTo>
                <a:lnTo>
                  <a:pt x="370313" y="592177"/>
                </a:lnTo>
                <a:lnTo>
                  <a:pt x="370313" y="588605"/>
                </a:lnTo>
                <a:lnTo>
                  <a:pt x="361624" y="588605"/>
                </a:lnTo>
                <a:lnTo>
                  <a:pt x="361624" y="587506"/>
                </a:lnTo>
                <a:lnTo>
                  <a:pt x="353834" y="587506"/>
                </a:lnTo>
                <a:lnTo>
                  <a:pt x="353834" y="583933"/>
                </a:lnTo>
                <a:lnTo>
                  <a:pt x="350239" y="579537"/>
                </a:lnTo>
                <a:lnTo>
                  <a:pt x="350239" y="583933"/>
                </a:lnTo>
                <a:lnTo>
                  <a:pt x="347543" y="583933"/>
                </a:lnTo>
                <a:lnTo>
                  <a:pt x="347543" y="579537"/>
                </a:lnTo>
                <a:lnTo>
                  <a:pt x="340053" y="579537"/>
                </a:lnTo>
                <a:lnTo>
                  <a:pt x="340053" y="575965"/>
                </a:lnTo>
                <a:lnTo>
                  <a:pt x="334959" y="575965"/>
                </a:lnTo>
                <a:lnTo>
                  <a:pt x="334959" y="572392"/>
                </a:lnTo>
                <a:lnTo>
                  <a:pt x="331064" y="575965"/>
                </a:lnTo>
                <a:lnTo>
                  <a:pt x="331064" y="572392"/>
                </a:lnTo>
                <a:lnTo>
                  <a:pt x="327170" y="572392"/>
                </a:lnTo>
                <a:lnTo>
                  <a:pt x="327170" y="568820"/>
                </a:lnTo>
                <a:lnTo>
                  <a:pt x="323574" y="568820"/>
                </a:lnTo>
                <a:lnTo>
                  <a:pt x="323574" y="565522"/>
                </a:lnTo>
                <a:lnTo>
                  <a:pt x="313388" y="565522"/>
                </a:lnTo>
                <a:lnTo>
                  <a:pt x="313388" y="560851"/>
                </a:lnTo>
                <a:lnTo>
                  <a:pt x="317283" y="560851"/>
                </a:lnTo>
                <a:lnTo>
                  <a:pt x="317283" y="559752"/>
                </a:lnTo>
                <a:lnTo>
                  <a:pt x="309493" y="559752"/>
                </a:lnTo>
                <a:lnTo>
                  <a:pt x="305598" y="556179"/>
                </a:lnTo>
                <a:lnTo>
                  <a:pt x="305598" y="559752"/>
                </a:lnTo>
                <a:lnTo>
                  <a:pt x="300804" y="559752"/>
                </a:lnTo>
                <a:lnTo>
                  <a:pt x="296909" y="556179"/>
                </a:lnTo>
                <a:lnTo>
                  <a:pt x="290618" y="556179"/>
                </a:lnTo>
                <a:lnTo>
                  <a:pt x="290618" y="547936"/>
                </a:lnTo>
                <a:lnTo>
                  <a:pt x="266350" y="547936"/>
                </a:lnTo>
                <a:lnTo>
                  <a:pt x="265151" y="551508"/>
                </a:lnTo>
                <a:lnTo>
                  <a:pt x="260058" y="556179"/>
                </a:lnTo>
                <a:lnTo>
                  <a:pt x="260058" y="559752"/>
                </a:lnTo>
                <a:lnTo>
                  <a:pt x="256163" y="559752"/>
                </a:lnTo>
                <a:lnTo>
                  <a:pt x="252568" y="556157"/>
                </a:lnTo>
                <a:lnTo>
                  <a:pt x="248673" y="556157"/>
                </a:lnTo>
                <a:lnTo>
                  <a:pt x="244778" y="559752"/>
                </a:lnTo>
                <a:lnTo>
                  <a:pt x="244778" y="560851"/>
                </a:lnTo>
                <a:lnTo>
                  <a:pt x="230996" y="560851"/>
                </a:lnTo>
                <a:lnTo>
                  <a:pt x="230996" y="559752"/>
                </a:lnTo>
                <a:lnTo>
                  <a:pt x="230996" y="560851"/>
                </a:lnTo>
                <a:lnTo>
                  <a:pt x="225903" y="560851"/>
                </a:lnTo>
                <a:lnTo>
                  <a:pt x="225903" y="559752"/>
                </a:lnTo>
                <a:lnTo>
                  <a:pt x="222008" y="559752"/>
                </a:lnTo>
                <a:lnTo>
                  <a:pt x="222008" y="556179"/>
                </a:lnTo>
                <a:lnTo>
                  <a:pt x="218113" y="556179"/>
                </a:lnTo>
                <a:lnTo>
                  <a:pt x="218113" y="560851"/>
                </a:lnTo>
                <a:lnTo>
                  <a:pt x="214518" y="560851"/>
                </a:lnTo>
                <a:lnTo>
                  <a:pt x="214518" y="565522"/>
                </a:lnTo>
                <a:lnTo>
                  <a:pt x="214518" y="560851"/>
                </a:lnTo>
                <a:lnTo>
                  <a:pt x="210623" y="560851"/>
                </a:lnTo>
                <a:lnTo>
                  <a:pt x="210623" y="559752"/>
                </a:lnTo>
                <a:lnTo>
                  <a:pt x="208226" y="559752"/>
                </a:lnTo>
                <a:lnTo>
                  <a:pt x="208226" y="556179"/>
                </a:lnTo>
                <a:lnTo>
                  <a:pt x="210623" y="556179"/>
                </a:lnTo>
                <a:lnTo>
                  <a:pt x="200436" y="556179"/>
                </a:lnTo>
                <a:lnTo>
                  <a:pt x="200436" y="551508"/>
                </a:lnTo>
                <a:lnTo>
                  <a:pt x="191748" y="551508"/>
                </a:lnTo>
                <a:lnTo>
                  <a:pt x="191748" y="547936"/>
                </a:lnTo>
                <a:lnTo>
                  <a:pt x="187853" y="544638"/>
                </a:lnTo>
                <a:lnTo>
                  <a:pt x="183958" y="544638"/>
                </a:lnTo>
                <a:lnTo>
                  <a:pt x="183958" y="541066"/>
                </a:lnTo>
                <a:lnTo>
                  <a:pt x="181561" y="541066"/>
                </a:lnTo>
                <a:lnTo>
                  <a:pt x="183958" y="541066"/>
                </a:lnTo>
                <a:lnTo>
                  <a:pt x="181561" y="537494"/>
                </a:lnTo>
                <a:lnTo>
                  <a:pt x="177666" y="537494"/>
                </a:lnTo>
                <a:lnTo>
                  <a:pt x="181561" y="537494"/>
                </a:lnTo>
                <a:lnTo>
                  <a:pt x="177666" y="535295"/>
                </a:lnTo>
                <a:lnTo>
                  <a:pt x="177666" y="531723"/>
                </a:lnTo>
                <a:lnTo>
                  <a:pt x="173771" y="531723"/>
                </a:lnTo>
                <a:lnTo>
                  <a:pt x="173771" y="528151"/>
                </a:lnTo>
                <a:lnTo>
                  <a:pt x="166281" y="528151"/>
                </a:lnTo>
                <a:lnTo>
                  <a:pt x="166281" y="524853"/>
                </a:lnTo>
                <a:lnTo>
                  <a:pt x="169876" y="524853"/>
                </a:lnTo>
                <a:lnTo>
                  <a:pt x="166281" y="524853"/>
                </a:lnTo>
                <a:lnTo>
                  <a:pt x="166281" y="520182"/>
                </a:lnTo>
                <a:lnTo>
                  <a:pt x="169876" y="520182"/>
                </a:lnTo>
                <a:lnTo>
                  <a:pt x="166281" y="520182"/>
                </a:lnTo>
                <a:lnTo>
                  <a:pt x="166281" y="516609"/>
                </a:lnTo>
                <a:lnTo>
                  <a:pt x="161188" y="516609"/>
                </a:lnTo>
                <a:lnTo>
                  <a:pt x="161188" y="509740"/>
                </a:lnTo>
                <a:lnTo>
                  <a:pt x="157293" y="509740"/>
                </a:lnTo>
                <a:lnTo>
                  <a:pt x="157293" y="507266"/>
                </a:lnTo>
                <a:lnTo>
                  <a:pt x="156095" y="503694"/>
                </a:lnTo>
                <a:lnTo>
                  <a:pt x="151001" y="503694"/>
                </a:lnTo>
                <a:lnTo>
                  <a:pt x="151001" y="496824"/>
                </a:lnTo>
                <a:lnTo>
                  <a:pt x="156095" y="496824"/>
                </a:lnTo>
                <a:lnTo>
                  <a:pt x="151001" y="496824"/>
                </a:lnTo>
                <a:lnTo>
                  <a:pt x="151001" y="485283"/>
                </a:lnTo>
                <a:lnTo>
                  <a:pt x="147106" y="485283"/>
                </a:lnTo>
                <a:lnTo>
                  <a:pt x="147106" y="482810"/>
                </a:lnTo>
                <a:lnTo>
                  <a:pt x="147106" y="485283"/>
                </a:lnTo>
                <a:lnTo>
                  <a:pt x="143511" y="485283"/>
                </a:lnTo>
                <a:lnTo>
                  <a:pt x="143511" y="482810"/>
                </a:lnTo>
                <a:lnTo>
                  <a:pt x="139616" y="482810"/>
                </a:lnTo>
                <a:lnTo>
                  <a:pt x="139616" y="475940"/>
                </a:lnTo>
                <a:lnTo>
                  <a:pt x="143511" y="475940"/>
                </a:lnTo>
                <a:lnTo>
                  <a:pt x="139616" y="475940"/>
                </a:lnTo>
                <a:lnTo>
                  <a:pt x="139616" y="468795"/>
                </a:lnTo>
                <a:lnTo>
                  <a:pt x="135721" y="468795"/>
                </a:lnTo>
                <a:lnTo>
                  <a:pt x="135721" y="465498"/>
                </a:lnTo>
                <a:lnTo>
                  <a:pt x="130628" y="465498"/>
                </a:lnTo>
                <a:lnTo>
                  <a:pt x="130628" y="468795"/>
                </a:lnTo>
                <a:lnTo>
                  <a:pt x="127033" y="468795"/>
                </a:lnTo>
                <a:lnTo>
                  <a:pt x="127033" y="460826"/>
                </a:lnTo>
                <a:lnTo>
                  <a:pt x="130628" y="460826"/>
                </a:lnTo>
                <a:lnTo>
                  <a:pt x="130628" y="447911"/>
                </a:lnTo>
                <a:lnTo>
                  <a:pt x="130628" y="451484"/>
                </a:lnTo>
                <a:lnTo>
                  <a:pt x="120442" y="451484"/>
                </a:lnTo>
                <a:lnTo>
                  <a:pt x="120442" y="444339"/>
                </a:lnTo>
                <a:lnTo>
                  <a:pt x="125535" y="444339"/>
                </a:lnTo>
                <a:lnTo>
                  <a:pt x="125535" y="437469"/>
                </a:lnTo>
                <a:lnTo>
                  <a:pt x="127033" y="437469"/>
                </a:lnTo>
                <a:lnTo>
                  <a:pt x="127033" y="432798"/>
                </a:lnTo>
                <a:lnTo>
                  <a:pt x="120442" y="432798"/>
                </a:lnTo>
                <a:lnTo>
                  <a:pt x="120442" y="431698"/>
                </a:lnTo>
                <a:lnTo>
                  <a:pt x="116846" y="431698"/>
                </a:lnTo>
                <a:lnTo>
                  <a:pt x="120442" y="428102"/>
                </a:lnTo>
                <a:lnTo>
                  <a:pt x="120442" y="423455"/>
                </a:lnTo>
                <a:lnTo>
                  <a:pt x="116846" y="423455"/>
                </a:lnTo>
                <a:lnTo>
                  <a:pt x="116846" y="420157"/>
                </a:lnTo>
                <a:lnTo>
                  <a:pt x="112951" y="420157"/>
                </a:lnTo>
                <a:lnTo>
                  <a:pt x="112951" y="416585"/>
                </a:lnTo>
                <a:lnTo>
                  <a:pt x="109057" y="413013"/>
                </a:lnTo>
                <a:lnTo>
                  <a:pt x="105461" y="413013"/>
                </a:lnTo>
                <a:lnTo>
                  <a:pt x="101566" y="409440"/>
                </a:lnTo>
                <a:lnTo>
                  <a:pt x="101566" y="403670"/>
                </a:lnTo>
                <a:lnTo>
                  <a:pt x="98870" y="403670"/>
                </a:lnTo>
                <a:lnTo>
                  <a:pt x="98870" y="400372"/>
                </a:lnTo>
                <a:lnTo>
                  <a:pt x="95275" y="400372"/>
                </a:lnTo>
                <a:lnTo>
                  <a:pt x="95275" y="388556"/>
                </a:lnTo>
                <a:lnTo>
                  <a:pt x="91380" y="388556"/>
                </a:lnTo>
                <a:lnTo>
                  <a:pt x="91380" y="385259"/>
                </a:lnTo>
                <a:lnTo>
                  <a:pt x="86286" y="385259"/>
                </a:lnTo>
                <a:lnTo>
                  <a:pt x="86286" y="381686"/>
                </a:lnTo>
                <a:lnTo>
                  <a:pt x="82392" y="381686"/>
                </a:lnTo>
                <a:lnTo>
                  <a:pt x="86286" y="381686"/>
                </a:lnTo>
                <a:lnTo>
                  <a:pt x="86286" y="379213"/>
                </a:lnTo>
                <a:lnTo>
                  <a:pt x="82392" y="379213"/>
                </a:lnTo>
                <a:lnTo>
                  <a:pt x="82392" y="375916"/>
                </a:lnTo>
                <a:lnTo>
                  <a:pt x="78796" y="375916"/>
                </a:lnTo>
                <a:lnTo>
                  <a:pt x="78796" y="372343"/>
                </a:lnTo>
                <a:lnTo>
                  <a:pt x="74901" y="372343"/>
                </a:lnTo>
                <a:lnTo>
                  <a:pt x="74901" y="368771"/>
                </a:lnTo>
                <a:lnTo>
                  <a:pt x="71007" y="364100"/>
                </a:lnTo>
                <a:lnTo>
                  <a:pt x="68610" y="364100"/>
                </a:lnTo>
                <a:lnTo>
                  <a:pt x="68610" y="357230"/>
                </a:lnTo>
                <a:lnTo>
                  <a:pt x="64715" y="357230"/>
                </a:lnTo>
                <a:lnTo>
                  <a:pt x="64715" y="360802"/>
                </a:lnTo>
                <a:lnTo>
                  <a:pt x="56026" y="360802"/>
                </a:lnTo>
                <a:lnTo>
                  <a:pt x="52131" y="357230"/>
                </a:lnTo>
                <a:lnTo>
                  <a:pt x="52131" y="355031"/>
                </a:lnTo>
                <a:lnTo>
                  <a:pt x="44342" y="355031"/>
                </a:lnTo>
                <a:lnTo>
                  <a:pt x="44342" y="337445"/>
                </a:lnTo>
                <a:lnTo>
                  <a:pt x="41945" y="337445"/>
                </a:lnTo>
                <a:lnTo>
                  <a:pt x="41945" y="331674"/>
                </a:lnTo>
                <a:lnTo>
                  <a:pt x="38050" y="331674"/>
                </a:lnTo>
                <a:lnTo>
                  <a:pt x="38050" y="332773"/>
                </a:lnTo>
                <a:lnTo>
                  <a:pt x="34455" y="332773"/>
                </a:lnTo>
                <a:lnTo>
                  <a:pt x="34455" y="320133"/>
                </a:lnTo>
                <a:lnTo>
                  <a:pt x="30560" y="320133"/>
                </a:lnTo>
                <a:lnTo>
                  <a:pt x="30560" y="316560"/>
                </a:lnTo>
                <a:lnTo>
                  <a:pt x="26665" y="312988"/>
                </a:lnTo>
                <a:lnTo>
                  <a:pt x="26665" y="303645"/>
                </a:lnTo>
                <a:lnTo>
                  <a:pt x="21572" y="303645"/>
                </a:lnTo>
                <a:lnTo>
                  <a:pt x="21572" y="300348"/>
                </a:lnTo>
                <a:lnTo>
                  <a:pt x="17976" y="300348"/>
                </a:lnTo>
                <a:lnTo>
                  <a:pt x="17976" y="296775"/>
                </a:lnTo>
                <a:lnTo>
                  <a:pt x="16478" y="296775"/>
                </a:lnTo>
                <a:lnTo>
                  <a:pt x="16478" y="292104"/>
                </a:lnTo>
                <a:lnTo>
                  <a:pt x="11385" y="292104"/>
                </a:lnTo>
                <a:lnTo>
                  <a:pt x="11385" y="288532"/>
                </a:lnTo>
                <a:lnTo>
                  <a:pt x="7790" y="288532"/>
                </a:lnTo>
                <a:lnTo>
                  <a:pt x="7790" y="285234"/>
                </a:lnTo>
                <a:lnTo>
                  <a:pt x="3895" y="285234"/>
                </a:lnTo>
                <a:lnTo>
                  <a:pt x="3895" y="281662"/>
                </a:lnTo>
                <a:lnTo>
                  <a:pt x="0" y="279189"/>
                </a:lnTo>
                <a:lnTo>
                  <a:pt x="0" y="272319"/>
                </a:lnTo>
                <a:lnTo>
                  <a:pt x="3895" y="268747"/>
                </a:lnTo>
                <a:lnTo>
                  <a:pt x="0" y="268747"/>
                </a:lnTo>
                <a:lnTo>
                  <a:pt x="0" y="257205"/>
                </a:lnTo>
                <a:lnTo>
                  <a:pt x="7790" y="257205"/>
                </a:lnTo>
                <a:lnTo>
                  <a:pt x="11385" y="254732"/>
                </a:lnTo>
                <a:lnTo>
                  <a:pt x="16478" y="254732"/>
                </a:lnTo>
                <a:lnTo>
                  <a:pt x="16478" y="257205"/>
                </a:lnTo>
                <a:lnTo>
                  <a:pt x="17976" y="257205"/>
                </a:lnTo>
                <a:lnTo>
                  <a:pt x="17976" y="260778"/>
                </a:lnTo>
                <a:lnTo>
                  <a:pt x="21572" y="260778"/>
                </a:lnTo>
                <a:lnTo>
                  <a:pt x="26665" y="257205"/>
                </a:lnTo>
                <a:lnTo>
                  <a:pt x="38050" y="257205"/>
                </a:lnTo>
                <a:lnTo>
                  <a:pt x="38050" y="254732"/>
                </a:lnTo>
                <a:lnTo>
                  <a:pt x="48237" y="254732"/>
                </a:lnTo>
                <a:lnTo>
                  <a:pt x="48237" y="257205"/>
                </a:lnTo>
                <a:lnTo>
                  <a:pt x="56026" y="257205"/>
                </a:lnTo>
                <a:lnTo>
                  <a:pt x="56026" y="260778"/>
                </a:lnTo>
                <a:lnTo>
                  <a:pt x="60820" y="260778"/>
                </a:lnTo>
                <a:lnTo>
                  <a:pt x="60820" y="264075"/>
                </a:lnTo>
                <a:lnTo>
                  <a:pt x="71007" y="264075"/>
                </a:lnTo>
                <a:lnTo>
                  <a:pt x="74901" y="268747"/>
                </a:lnTo>
                <a:lnTo>
                  <a:pt x="74901" y="272319"/>
                </a:lnTo>
                <a:lnTo>
                  <a:pt x="78796" y="275891"/>
                </a:lnTo>
                <a:lnTo>
                  <a:pt x="78796" y="279189"/>
                </a:lnTo>
                <a:lnTo>
                  <a:pt x="82392" y="279189"/>
                </a:lnTo>
                <a:lnTo>
                  <a:pt x="82392" y="281662"/>
                </a:lnTo>
                <a:lnTo>
                  <a:pt x="86286" y="281662"/>
                </a:lnTo>
                <a:lnTo>
                  <a:pt x="86286" y="288532"/>
                </a:lnTo>
                <a:lnTo>
                  <a:pt x="91380" y="292104"/>
                </a:lnTo>
                <a:lnTo>
                  <a:pt x="98870" y="292104"/>
                </a:lnTo>
                <a:lnTo>
                  <a:pt x="98870" y="296775"/>
                </a:lnTo>
                <a:lnTo>
                  <a:pt x="101566" y="296775"/>
                </a:lnTo>
                <a:lnTo>
                  <a:pt x="101566" y="292104"/>
                </a:lnTo>
                <a:lnTo>
                  <a:pt x="105461" y="292104"/>
                </a:lnTo>
                <a:lnTo>
                  <a:pt x="105461" y="272319"/>
                </a:lnTo>
                <a:lnTo>
                  <a:pt x="109057" y="272319"/>
                </a:lnTo>
                <a:lnTo>
                  <a:pt x="109057" y="268747"/>
                </a:lnTo>
                <a:lnTo>
                  <a:pt x="112951" y="268747"/>
                </a:lnTo>
                <a:lnTo>
                  <a:pt x="112951" y="264075"/>
                </a:lnTo>
                <a:lnTo>
                  <a:pt x="120442" y="264075"/>
                </a:lnTo>
                <a:lnTo>
                  <a:pt x="120442" y="260778"/>
                </a:lnTo>
                <a:lnTo>
                  <a:pt x="135721" y="260778"/>
                </a:lnTo>
                <a:lnTo>
                  <a:pt x="135721" y="254732"/>
                </a:lnTo>
                <a:lnTo>
                  <a:pt x="139616" y="254732"/>
                </a:lnTo>
                <a:lnTo>
                  <a:pt x="139616" y="244290"/>
                </a:lnTo>
                <a:lnTo>
                  <a:pt x="143511" y="240992"/>
                </a:lnTo>
                <a:lnTo>
                  <a:pt x="143511" y="237420"/>
                </a:lnTo>
                <a:lnTo>
                  <a:pt x="151001" y="237420"/>
                </a:lnTo>
                <a:lnTo>
                  <a:pt x="156095" y="232749"/>
                </a:lnTo>
                <a:lnTo>
                  <a:pt x="166281" y="232749"/>
                </a:lnTo>
                <a:lnTo>
                  <a:pt x="166281" y="228077"/>
                </a:lnTo>
                <a:lnTo>
                  <a:pt x="157293" y="228077"/>
                </a:lnTo>
                <a:lnTo>
                  <a:pt x="157293" y="223406"/>
                </a:lnTo>
                <a:lnTo>
                  <a:pt x="156095" y="223406"/>
                </a:lnTo>
                <a:lnTo>
                  <a:pt x="156095" y="219833"/>
                </a:lnTo>
                <a:lnTo>
                  <a:pt x="157293" y="219833"/>
                </a:lnTo>
                <a:lnTo>
                  <a:pt x="157293" y="216536"/>
                </a:lnTo>
                <a:lnTo>
                  <a:pt x="156095" y="216536"/>
                </a:lnTo>
                <a:lnTo>
                  <a:pt x="156095" y="200048"/>
                </a:lnTo>
                <a:lnTo>
                  <a:pt x="156095" y="203621"/>
                </a:lnTo>
                <a:lnTo>
                  <a:pt x="147106" y="203621"/>
                </a:lnTo>
                <a:lnTo>
                  <a:pt x="151001" y="200048"/>
                </a:lnTo>
                <a:lnTo>
                  <a:pt x="147106" y="200048"/>
                </a:lnTo>
                <a:lnTo>
                  <a:pt x="147106" y="192079"/>
                </a:lnTo>
                <a:lnTo>
                  <a:pt x="143511" y="192079"/>
                </a:lnTo>
                <a:lnTo>
                  <a:pt x="143511" y="181637"/>
                </a:lnTo>
                <a:lnTo>
                  <a:pt x="139616" y="181637"/>
                </a:lnTo>
                <a:lnTo>
                  <a:pt x="139616" y="178065"/>
                </a:lnTo>
                <a:lnTo>
                  <a:pt x="135721" y="178065"/>
                </a:lnTo>
                <a:lnTo>
                  <a:pt x="135721" y="175867"/>
                </a:lnTo>
                <a:lnTo>
                  <a:pt x="130628" y="175867"/>
                </a:lnTo>
                <a:lnTo>
                  <a:pt x="130628" y="168722"/>
                </a:lnTo>
                <a:lnTo>
                  <a:pt x="127033" y="168722"/>
                </a:lnTo>
                <a:lnTo>
                  <a:pt x="127033" y="164051"/>
                </a:lnTo>
                <a:lnTo>
                  <a:pt x="120442" y="164051"/>
                </a:lnTo>
                <a:lnTo>
                  <a:pt x="116846" y="160753"/>
                </a:lnTo>
                <a:lnTo>
                  <a:pt x="109057" y="160753"/>
                </a:lnTo>
                <a:lnTo>
                  <a:pt x="109057" y="157181"/>
                </a:lnTo>
                <a:lnTo>
                  <a:pt x="105461" y="153585"/>
                </a:lnTo>
                <a:lnTo>
                  <a:pt x="105461" y="147838"/>
                </a:lnTo>
                <a:lnTo>
                  <a:pt x="109057" y="144242"/>
                </a:lnTo>
                <a:lnTo>
                  <a:pt x="109057" y="132724"/>
                </a:lnTo>
                <a:lnTo>
                  <a:pt x="105461" y="129128"/>
                </a:lnTo>
                <a:lnTo>
                  <a:pt x="105461" y="126954"/>
                </a:lnTo>
                <a:lnTo>
                  <a:pt x="101566" y="123381"/>
                </a:lnTo>
                <a:lnTo>
                  <a:pt x="101566" y="119809"/>
                </a:lnTo>
                <a:lnTo>
                  <a:pt x="98870" y="119809"/>
                </a:lnTo>
                <a:lnTo>
                  <a:pt x="98870" y="116512"/>
                </a:lnTo>
                <a:lnTo>
                  <a:pt x="101566" y="112939"/>
                </a:lnTo>
                <a:lnTo>
                  <a:pt x="101566" y="109367"/>
                </a:lnTo>
                <a:lnTo>
                  <a:pt x="105461" y="109367"/>
                </a:lnTo>
                <a:lnTo>
                  <a:pt x="105461" y="101398"/>
                </a:lnTo>
                <a:lnTo>
                  <a:pt x="109057" y="100024"/>
                </a:lnTo>
                <a:lnTo>
                  <a:pt x="112951" y="100024"/>
                </a:lnTo>
                <a:lnTo>
                  <a:pt x="112951" y="95352"/>
                </a:lnTo>
                <a:lnTo>
                  <a:pt x="120442" y="95352"/>
                </a:lnTo>
                <a:lnTo>
                  <a:pt x="120442" y="92055"/>
                </a:lnTo>
                <a:lnTo>
                  <a:pt x="125535" y="92055"/>
                </a:lnTo>
                <a:lnTo>
                  <a:pt x="127033" y="88483"/>
                </a:lnTo>
                <a:lnTo>
                  <a:pt x="130628" y="88483"/>
                </a:lnTo>
                <a:lnTo>
                  <a:pt x="130628" y="81613"/>
                </a:lnTo>
                <a:lnTo>
                  <a:pt x="135721" y="81613"/>
                </a:lnTo>
                <a:lnTo>
                  <a:pt x="135721" y="84910"/>
                </a:lnTo>
                <a:lnTo>
                  <a:pt x="139616" y="84910"/>
                </a:lnTo>
                <a:lnTo>
                  <a:pt x="139616" y="81613"/>
                </a:lnTo>
                <a:lnTo>
                  <a:pt x="143511" y="81613"/>
                </a:lnTo>
                <a:lnTo>
                  <a:pt x="143511" y="75842"/>
                </a:lnTo>
                <a:lnTo>
                  <a:pt x="139616" y="75842"/>
                </a:lnTo>
                <a:lnTo>
                  <a:pt x="139616" y="72270"/>
                </a:lnTo>
                <a:lnTo>
                  <a:pt x="135721" y="67598"/>
                </a:lnTo>
                <a:lnTo>
                  <a:pt x="135721" y="60454"/>
                </a:lnTo>
                <a:lnTo>
                  <a:pt x="143511" y="60454"/>
                </a:lnTo>
                <a:lnTo>
                  <a:pt x="143511" y="50012"/>
                </a:lnTo>
                <a:lnTo>
                  <a:pt x="147106" y="50012"/>
                </a:lnTo>
                <a:lnTo>
                  <a:pt x="151001" y="47813"/>
                </a:lnTo>
                <a:lnTo>
                  <a:pt x="151001" y="44241"/>
                </a:lnTo>
                <a:lnTo>
                  <a:pt x="151001" y="47813"/>
                </a:lnTo>
                <a:lnTo>
                  <a:pt x="156095" y="47813"/>
                </a:lnTo>
                <a:lnTo>
                  <a:pt x="157293" y="44241"/>
                </a:lnTo>
                <a:lnTo>
                  <a:pt x="161188" y="40944"/>
                </a:lnTo>
                <a:lnTo>
                  <a:pt x="161188" y="36272"/>
                </a:lnTo>
                <a:lnTo>
                  <a:pt x="166281" y="36272"/>
                </a:lnTo>
                <a:lnTo>
                  <a:pt x="166281" y="32700"/>
                </a:lnTo>
                <a:lnTo>
                  <a:pt x="169876" y="32700"/>
                </a:lnTo>
                <a:lnTo>
                  <a:pt x="169876" y="29128"/>
                </a:lnTo>
                <a:lnTo>
                  <a:pt x="173771" y="29128"/>
                </a:lnTo>
                <a:lnTo>
                  <a:pt x="173771" y="25555"/>
                </a:lnTo>
                <a:lnTo>
                  <a:pt x="200436" y="25555"/>
                </a:lnTo>
                <a:lnTo>
                  <a:pt x="200436" y="23357"/>
                </a:lnTo>
                <a:lnTo>
                  <a:pt x="234591" y="23357"/>
                </a:lnTo>
                <a:lnTo>
                  <a:pt x="234591" y="19785"/>
                </a:lnTo>
                <a:lnTo>
                  <a:pt x="252568" y="19785"/>
                </a:lnTo>
                <a:lnTo>
                  <a:pt x="252568" y="16487"/>
                </a:lnTo>
                <a:lnTo>
                  <a:pt x="256163" y="16487"/>
                </a:lnTo>
                <a:lnTo>
                  <a:pt x="256163" y="12915"/>
                </a:lnTo>
                <a:lnTo>
                  <a:pt x="260058" y="12915"/>
                </a:lnTo>
                <a:lnTo>
                  <a:pt x="260058" y="8243"/>
                </a:lnTo>
                <a:lnTo>
                  <a:pt x="265151" y="8243"/>
                </a:lnTo>
                <a:lnTo>
                  <a:pt x="265151" y="1373"/>
                </a:lnTo>
                <a:lnTo>
                  <a:pt x="266350" y="1373"/>
                </a:lnTo>
                <a:lnTo>
                  <a:pt x="266350" y="0"/>
                </a:lnTo>
                <a:lnTo>
                  <a:pt x="270244" y="0"/>
                </a:lnTo>
                <a:lnTo>
                  <a:pt x="270244" y="1373"/>
                </a:lnTo>
                <a:lnTo>
                  <a:pt x="275338" y="1373"/>
                </a:lnTo>
                <a:lnTo>
                  <a:pt x="275338" y="4671"/>
                </a:lnTo>
                <a:lnTo>
                  <a:pt x="270244" y="4671"/>
                </a:lnTo>
                <a:lnTo>
                  <a:pt x="270244" y="12915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es-PE"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15" name="Google Shape;1483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N4hMd8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BgNwAAICIAAFM+AAA8JgAAEAAAACYAAAAIAAAA//////////8="/>
              </a:ext>
            </a:extLst>
          </p:cNvSpPr>
          <p:nvPr/>
        </p:nvSpPr>
        <p:spPr>
          <a:xfrm>
            <a:off x="9001760" y="5547360"/>
            <a:ext cx="1129665" cy="668020"/>
          </a:xfrm>
          <a:custGeom>
            <a:avLst/>
            <a:gdLst/>
            <a:ahLst/>
            <a:cxnLst/>
            <a:rect l="0" t="0" r="1129665" b="668020"/>
            <a:pathLst>
              <a:path w="1129665" h="668020">
                <a:moveTo>
                  <a:pt x="692413" y="6048"/>
                </a:moveTo>
                <a:lnTo>
                  <a:pt x="692413" y="17594"/>
                </a:lnTo>
                <a:lnTo>
                  <a:pt x="688520" y="17594"/>
                </a:lnTo>
                <a:lnTo>
                  <a:pt x="688520" y="21168"/>
                </a:lnTo>
                <a:lnTo>
                  <a:pt x="684627" y="21168"/>
                </a:lnTo>
                <a:lnTo>
                  <a:pt x="688520" y="21168"/>
                </a:lnTo>
                <a:lnTo>
                  <a:pt x="684627" y="21168"/>
                </a:lnTo>
                <a:lnTo>
                  <a:pt x="688520" y="21168"/>
                </a:lnTo>
                <a:lnTo>
                  <a:pt x="688520" y="24467"/>
                </a:lnTo>
                <a:lnTo>
                  <a:pt x="684627" y="24467"/>
                </a:lnTo>
                <a:lnTo>
                  <a:pt x="684627" y="28040"/>
                </a:lnTo>
                <a:lnTo>
                  <a:pt x="688520" y="28040"/>
                </a:lnTo>
                <a:lnTo>
                  <a:pt x="688520" y="30514"/>
                </a:lnTo>
                <a:lnTo>
                  <a:pt x="692413" y="30514"/>
                </a:lnTo>
                <a:lnTo>
                  <a:pt x="692413" y="37387"/>
                </a:lnTo>
                <a:lnTo>
                  <a:pt x="698703" y="37387"/>
                </a:lnTo>
                <a:lnTo>
                  <a:pt x="698703" y="40961"/>
                </a:lnTo>
                <a:lnTo>
                  <a:pt x="702596" y="40961"/>
                </a:lnTo>
                <a:lnTo>
                  <a:pt x="702596" y="44260"/>
                </a:lnTo>
                <a:lnTo>
                  <a:pt x="707687" y="48933"/>
                </a:lnTo>
                <a:lnTo>
                  <a:pt x="737935" y="48933"/>
                </a:lnTo>
                <a:lnTo>
                  <a:pt x="737935" y="44260"/>
                </a:lnTo>
                <a:lnTo>
                  <a:pt x="745722" y="44260"/>
                </a:lnTo>
                <a:lnTo>
                  <a:pt x="749316" y="40961"/>
                </a:lnTo>
                <a:lnTo>
                  <a:pt x="749316" y="44260"/>
                </a:lnTo>
                <a:lnTo>
                  <a:pt x="753209" y="44260"/>
                </a:lnTo>
                <a:lnTo>
                  <a:pt x="755605" y="40961"/>
                </a:lnTo>
                <a:lnTo>
                  <a:pt x="759499" y="40961"/>
                </a:lnTo>
                <a:lnTo>
                  <a:pt x="763392" y="37387"/>
                </a:lnTo>
                <a:lnTo>
                  <a:pt x="759499" y="37387"/>
                </a:lnTo>
                <a:lnTo>
                  <a:pt x="763392" y="37387"/>
                </a:lnTo>
                <a:lnTo>
                  <a:pt x="763392" y="33813"/>
                </a:lnTo>
                <a:lnTo>
                  <a:pt x="766986" y="33813"/>
                </a:lnTo>
                <a:lnTo>
                  <a:pt x="766986" y="37387"/>
                </a:lnTo>
                <a:lnTo>
                  <a:pt x="766986" y="33813"/>
                </a:lnTo>
                <a:lnTo>
                  <a:pt x="766986" y="37387"/>
                </a:lnTo>
                <a:lnTo>
                  <a:pt x="775970" y="37387"/>
                </a:lnTo>
                <a:lnTo>
                  <a:pt x="775970" y="33813"/>
                </a:lnTo>
                <a:lnTo>
                  <a:pt x="779864" y="33813"/>
                </a:lnTo>
                <a:lnTo>
                  <a:pt x="779864" y="48933"/>
                </a:lnTo>
                <a:lnTo>
                  <a:pt x="782260" y="48933"/>
                </a:lnTo>
                <a:lnTo>
                  <a:pt x="782260" y="52507"/>
                </a:lnTo>
                <a:lnTo>
                  <a:pt x="786153" y="52507"/>
                </a:lnTo>
                <a:lnTo>
                  <a:pt x="786153" y="56081"/>
                </a:lnTo>
                <a:lnTo>
                  <a:pt x="793640" y="56081"/>
                </a:lnTo>
                <a:lnTo>
                  <a:pt x="793640" y="61854"/>
                </a:lnTo>
                <a:lnTo>
                  <a:pt x="797533" y="61854"/>
                </a:lnTo>
                <a:lnTo>
                  <a:pt x="797533" y="65427"/>
                </a:lnTo>
                <a:lnTo>
                  <a:pt x="802625" y="61854"/>
                </a:lnTo>
                <a:lnTo>
                  <a:pt x="806518" y="61854"/>
                </a:lnTo>
                <a:lnTo>
                  <a:pt x="802625" y="61854"/>
                </a:lnTo>
                <a:lnTo>
                  <a:pt x="802625" y="58280"/>
                </a:lnTo>
                <a:lnTo>
                  <a:pt x="806518" y="58280"/>
                </a:lnTo>
                <a:lnTo>
                  <a:pt x="806518" y="52507"/>
                </a:lnTo>
                <a:lnTo>
                  <a:pt x="807716" y="48933"/>
                </a:lnTo>
                <a:lnTo>
                  <a:pt x="807716" y="44260"/>
                </a:lnTo>
                <a:lnTo>
                  <a:pt x="806518" y="44260"/>
                </a:lnTo>
                <a:lnTo>
                  <a:pt x="806518" y="12921"/>
                </a:lnTo>
                <a:lnTo>
                  <a:pt x="807716" y="12921"/>
                </a:lnTo>
                <a:lnTo>
                  <a:pt x="807716" y="6048"/>
                </a:lnTo>
                <a:lnTo>
                  <a:pt x="812807" y="6048"/>
                </a:lnTo>
                <a:lnTo>
                  <a:pt x="812807" y="3574"/>
                </a:lnTo>
                <a:lnTo>
                  <a:pt x="816701" y="3574"/>
                </a:lnTo>
                <a:lnTo>
                  <a:pt x="816701" y="0"/>
                </a:lnTo>
                <a:lnTo>
                  <a:pt x="820294" y="0"/>
                </a:lnTo>
                <a:lnTo>
                  <a:pt x="820294" y="3574"/>
                </a:lnTo>
                <a:lnTo>
                  <a:pt x="824188" y="3574"/>
                </a:lnTo>
                <a:lnTo>
                  <a:pt x="824188" y="6048"/>
                </a:lnTo>
                <a:lnTo>
                  <a:pt x="828081" y="9347"/>
                </a:lnTo>
                <a:lnTo>
                  <a:pt x="831675" y="12941"/>
                </a:lnTo>
                <a:lnTo>
                  <a:pt x="836766" y="12941"/>
                </a:lnTo>
                <a:lnTo>
                  <a:pt x="831675" y="12941"/>
                </a:lnTo>
                <a:lnTo>
                  <a:pt x="831675" y="17594"/>
                </a:lnTo>
                <a:lnTo>
                  <a:pt x="828081" y="17594"/>
                </a:lnTo>
                <a:lnTo>
                  <a:pt x="831675" y="17594"/>
                </a:lnTo>
                <a:lnTo>
                  <a:pt x="831675" y="21168"/>
                </a:lnTo>
                <a:lnTo>
                  <a:pt x="828081" y="21168"/>
                </a:lnTo>
                <a:lnTo>
                  <a:pt x="828081" y="28040"/>
                </a:lnTo>
                <a:lnTo>
                  <a:pt x="831675" y="28040"/>
                </a:lnTo>
                <a:lnTo>
                  <a:pt x="831675" y="30514"/>
                </a:lnTo>
                <a:lnTo>
                  <a:pt x="836766" y="30514"/>
                </a:lnTo>
                <a:lnTo>
                  <a:pt x="836766" y="40961"/>
                </a:lnTo>
                <a:lnTo>
                  <a:pt x="841857" y="40961"/>
                </a:lnTo>
                <a:lnTo>
                  <a:pt x="841857" y="37387"/>
                </a:lnTo>
                <a:lnTo>
                  <a:pt x="841857" y="40961"/>
                </a:lnTo>
                <a:lnTo>
                  <a:pt x="841857" y="37387"/>
                </a:lnTo>
                <a:lnTo>
                  <a:pt x="841857" y="40961"/>
                </a:lnTo>
                <a:lnTo>
                  <a:pt x="846949" y="40961"/>
                </a:lnTo>
                <a:lnTo>
                  <a:pt x="850842" y="44260"/>
                </a:lnTo>
                <a:lnTo>
                  <a:pt x="850842" y="56081"/>
                </a:lnTo>
                <a:lnTo>
                  <a:pt x="854735" y="56081"/>
                </a:lnTo>
                <a:lnTo>
                  <a:pt x="854735" y="58280"/>
                </a:lnTo>
                <a:lnTo>
                  <a:pt x="850842" y="61854"/>
                </a:lnTo>
                <a:lnTo>
                  <a:pt x="854735" y="61854"/>
                </a:lnTo>
                <a:lnTo>
                  <a:pt x="854735" y="65427"/>
                </a:lnTo>
                <a:lnTo>
                  <a:pt x="862223" y="65427"/>
                </a:lnTo>
                <a:lnTo>
                  <a:pt x="862223" y="68726"/>
                </a:lnTo>
                <a:lnTo>
                  <a:pt x="868512" y="68726"/>
                </a:lnTo>
                <a:lnTo>
                  <a:pt x="868512" y="65427"/>
                </a:lnTo>
                <a:lnTo>
                  <a:pt x="868512" y="68726"/>
                </a:lnTo>
                <a:lnTo>
                  <a:pt x="872405" y="68726"/>
                </a:lnTo>
                <a:lnTo>
                  <a:pt x="872405" y="72300"/>
                </a:lnTo>
                <a:lnTo>
                  <a:pt x="877496" y="72300"/>
                </a:lnTo>
                <a:lnTo>
                  <a:pt x="877496" y="76973"/>
                </a:lnTo>
                <a:lnTo>
                  <a:pt x="881090" y="76973"/>
                </a:lnTo>
                <a:lnTo>
                  <a:pt x="881090" y="85221"/>
                </a:lnTo>
                <a:lnTo>
                  <a:pt x="877496" y="85221"/>
                </a:lnTo>
                <a:lnTo>
                  <a:pt x="877496" y="96767"/>
                </a:lnTo>
                <a:lnTo>
                  <a:pt x="864618" y="96767"/>
                </a:lnTo>
                <a:lnTo>
                  <a:pt x="864618" y="100340"/>
                </a:lnTo>
                <a:lnTo>
                  <a:pt x="862223" y="100340"/>
                </a:lnTo>
                <a:lnTo>
                  <a:pt x="858329" y="103639"/>
                </a:lnTo>
                <a:lnTo>
                  <a:pt x="854735" y="103639"/>
                </a:lnTo>
                <a:lnTo>
                  <a:pt x="854735" y="106113"/>
                </a:lnTo>
                <a:lnTo>
                  <a:pt x="858329" y="106113"/>
                </a:lnTo>
                <a:lnTo>
                  <a:pt x="858329" y="109412"/>
                </a:lnTo>
                <a:lnTo>
                  <a:pt x="862223" y="109412"/>
                </a:lnTo>
                <a:lnTo>
                  <a:pt x="862223" y="112986"/>
                </a:lnTo>
                <a:lnTo>
                  <a:pt x="864618" y="112986"/>
                </a:lnTo>
                <a:lnTo>
                  <a:pt x="864618" y="109412"/>
                </a:lnTo>
                <a:lnTo>
                  <a:pt x="872405" y="109412"/>
                </a:lnTo>
                <a:lnTo>
                  <a:pt x="872405" y="112986"/>
                </a:lnTo>
                <a:lnTo>
                  <a:pt x="891273" y="112986"/>
                </a:lnTo>
                <a:lnTo>
                  <a:pt x="891273" y="117659"/>
                </a:lnTo>
                <a:lnTo>
                  <a:pt x="891273" y="112986"/>
                </a:lnTo>
                <a:lnTo>
                  <a:pt x="895166" y="112986"/>
                </a:lnTo>
                <a:lnTo>
                  <a:pt x="895166" y="117659"/>
                </a:lnTo>
                <a:lnTo>
                  <a:pt x="899060" y="117659"/>
                </a:lnTo>
                <a:lnTo>
                  <a:pt x="899060" y="112986"/>
                </a:lnTo>
                <a:lnTo>
                  <a:pt x="902653" y="117659"/>
                </a:lnTo>
                <a:lnTo>
                  <a:pt x="902653" y="121233"/>
                </a:lnTo>
                <a:lnTo>
                  <a:pt x="906547" y="121233"/>
                </a:lnTo>
                <a:lnTo>
                  <a:pt x="906547" y="124532"/>
                </a:lnTo>
                <a:lnTo>
                  <a:pt x="911638" y="124532"/>
                </a:lnTo>
                <a:lnTo>
                  <a:pt x="911638" y="128106"/>
                </a:lnTo>
                <a:lnTo>
                  <a:pt x="915531" y="128106"/>
                </a:lnTo>
                <a:lnTo>
                  <a:pt x="915531" y="131680"/>
                </a:lnTo>
                <a:lnTo>
                  <a:pt x="919125" y="131680"/>
                </a:lnTo>
                <a:lnTo>
                  <a:pt x="919125" y="128106"/>
                </a:lnTo>
                <a:lnTo>
                  <a:pt x="921821" y="128106"/>
                </a:lnTo>
                <a:lnTo>
                  <a:pt x="925714" y="124532"/>
                </a:lnTo>
                <a:lnTo>
                  <a:pt x="925714" y="112986"/>
                </a:lnTo>
                <a:lnTo>
                  <a:pt x="929308" y="112986"/>
                </a:lnTo>
                <a:lnTo>
                  <a:pt x="929308" y="109412"/>
                </a:lnTo>
                <a:lnTo>
                  <a:pt x="937094" y="109412"/>
                </a:lnTo>
                <a:lnTo>
                  <a:pt x="937094" y="112986"/>
                </a:lnTo>
                <a:lnTo>
                  <a:pt x="945779" y="112986"/>
                </a:lnTo>
                <a:lnTo>
                  <a:pt x="947277" y="109412"/>
                </a:lnTo>
                <a:lnTo>
                  <a:pt x="952368" y="109412"/>
                </a:lnTo>
                <a:lnTo>
                  <a:pt x="952368" y="103639"/>
                </a:lnTo>
                <a:lnTo>
                  <a:pt x="947277" y="103639"/>
                </a:lnTo>
                <a:lnTo>
                  <a:pt x="947277" y="96767"/>
                </a:lnTo>
                <a:lnTo>
                  <a:pt x="945779" y="96767"/>
                </a:lnTo>
                <a:lnTo>
                  <a:pt x="945779" y="85221"/>
                </a:lnTo>
                <a:lnTo>
                  <a:pt x="947277" y="85221"/>
                </a:lnTo>
                <a:lnTo>
                  <a:pt x="947277" y="89619"/>
                </a:lnTo>
                <a:lnTo>
                  <a:pt x="963749" y="89619"/>
                </a:lnTo>
                <a:lnTo>
                  <a:pt x="963749" y="93193"/>
                </a:lnTo>
                <a:lnTo>
                  <a:pt x="967343" y="93193"/>
                </a:lnTo>
                <a:lnTo>
                  <a:pt x="967343" y="100340"/>
                </a:lnTo>
                <a:lnTo>
                  <a:pt x="971236" y="100340"/>
                </a:lnTo>
                <a:lnTo>
                  <a:pt x="971236" y="103639"/>
                </a:lnTo>
                <a:lnTo>
                  <a:pt x="976327" y="103639"/>
                </a:lnTo>
                <a:lnTo>
                  <a:pt x="976327" y="106113"/>
                </a:lnTo>
                <a:lnTo>
                  <a:pt x="977525" y="106113"/>
                </a:lnTo>
                <a:lnTo>
                  <a:pt x="977525" y="109412"/>
                </a:lnTo>
                <a:lnTo>
                  <a:pt x="981418" y="109412"/>
                </a:lnTo>
                <a:lnTo>
                  <a:pt x="981418" y="112986"/>
                </a:lnTo>
                <a:lnTo>
                  <a:pt x="986510" y="112986"/>
                </a:lnTo>
                <a:lnTo>
                  <a:pt x="986510" y="117659"/>
                </a:lnTo>
                <a:lnTo>
                  <a:pt x="990403" y="117659"/>
                </a:lnTo>
                <a:lnTo>
                  <a:pt x="990403" y="121233"/>
                </a:lnTo>
                <a:lnTo>
                  <a:pt x="993997" y="121233"/>
                </a:lnTo>
                <a:lnTo>
                  <a:pt x="993997" y="124532"/>
                </a:lnTo>
                <a:lnTo>
                  <a:pt x="1001784" y="124532"/>
                </a:lnTo>
                <a:lnTo>
                  <a:pt x="1001784" y="121233"/>
                </a:lnTo>
                <a:lnTo>
                  <a:pt x="1004179" y="121233"/>
                </a:lnTo>
                <a:lnTo>
                  <a:pt x="1004179" y="117659"/>
                </a:lnTo>
                <a:lnTo>
                  <a:pt x="1008073" y="117659"/>
                </a:lnTo>
                <a:lnTo>
                  <a:pt x="1008073" y="112986"/>
                </a:lnTo>
                <a:lnTo>
                  <a:pt x="1011966" y="112986"/>
                </a:lnTo>
                <a:lnTo>
                  <a:pt x="1008073" y="112986"/>
                </a:lnTo>
                <a:lnTo>
                  <a:pt x="1008073" y="109412"/>
                </a:lnTo>
                <a:lnTo>
                  <a:pt x="1020651" y="109412"/>
                </a:lnTo>
                <a:lnTo>
                  <a:pt x="1020651" y="112986"/>
                </a:lnTo>
                <a:lnTo>
                  <a:pt x="1020651" y="109412"/>
                </a:lnTo>
                <a:lnTo>
                  <a:pt x="1024545" y="109412"/>
                </a:lnTo>
                <a:lnTo>
                  <a:pt x="1024545" y="106113"/>
                </a:lnTo>
                <a:lnTo>
                  <a:pt x="1028438" y="106113"/>
                </a:lnTo>
                <a:lnTo>
                  <a:pt x="1024545" y="106113"/>
                </a:lnTo>
                <a:lnTo>
                  <a:pt x="1024545" y="109412"/>
                </a:lnTo>
                <a:lnTo>
                  <a:pt x="1028438" y="109412"/>
                </a:lnTo>
                <a:lnTo>
                  <a:pt x="1024545" y="112986"/>
                </a:lnTo>
                <a:lnTo>
                  <a:pt x="1028438" y="112986"/>
                </a:lnTo>
                <a:lnTo>
                  <a:pt x="1028438" y="117659"/>
                </a:lnTo>
                <a:lnTo>
                  <a:pt x="1034727" y="117659"/>
                </a:lnTo>
                <a:lnTo>
                  <a:pt x="1034727" y="121233"/>
                </a:lnTo>
                <a:lnTo>
                  <a:pt x="1038321" y="121233"/>
                </a:lnTo>
                <a:lnTo>
                  <a:pt x="1038321" y="124532"/>
                </a:lnTo>
                <a:lnTo>
                  <a:pt x="1042214" y="124532"/>
                </a:lnTo>
                <a:lnTo>
                  <a:pt x="1042214" y="128106"/>
                </a:lnTo>
                <a:lnTo>
                  <a:pt x="1038321" y="131680"/>
                </a:lnTo>
                <a:lnTo>
                  <a:pt x="1034727" y="131680"/>
                </a:lnTo>
                <a:lnTo>
                  <a:pt x="1034727" y="133879"/>
                </a:lnTo>
                <a:lnTo>
                  <a:pt x="1030834" y="133879"/>
                </a:lnTo>
                <a:lnTo>
                  <a:pt x="1030834" y="137453"/>
                </a:lnTo>
                <a:lnTo>
                  <a:pt x="1034727" y="137453"/>
                </a:lnTo>
                <a:lnTo>
                  <a:pt x="1034727" y="144325"/>
                </a:lnTo>
                <a:lnTo>
                  <a:pt x="1038321" y="144325"/>
                </a:lnTo>
                <a:lnTo>
                  <a:pt x="1034727" y="148999"/>
                </a:lnTo>
                <a:lnTo>
                  <a:pt x="1034727" y="152572"/>
                </a:lnTo>
                <a:lnTo>
                  <a:pt x="1030834" y="152572"/>
                </a:lnTo>
                <a:lnTo>
                  <a:pt x="1030834" y="156146"/>
                </a:lnTo>
                <a:lnTo>
                  <a:pt x="1028438" y="156146"/>
                </a:lnTo>
                <a:lnTo>
                  <a:pt x="1028438" y="165493"/>
                </a:lnTo>
                <a:lnTo>
                  <a:pt x="1034727" y="165493"/>
                </a:lnTo>
                <a:lnTo>
                  <a:pt x="1034727" y="180613"/>
                </a:lnTo>
                <a:lnTo>
                  <a:pt x="1038321" y="180613"/>
                </a:lnTo>
                <a:lnTo>
                  <a:pt x="1038321" y="189960"/>
                </a:lnTo>
                <a:lnTo>
                  <a:pt x="1034727" y="189960"/>
                </a:lnTo>
                <a:lnTo>
                  <a:pt x="1034727" y="196832"/>
                </a:lnTo>
                <a:lnTo>
                  <a:pt x="1030834" y="196832"/>
                </a:lnTo>
                <a:lnTo>
                  <a:pt x="1030834" y="203705"/>
                </a:lnTo>
                <a:lnTo>
                  <a:pt x="1038321" y="203705"/>
                </a:lnTo>
                <a:lnTo>
                  <a:pt x="1038321" y="208378"/>
                </a:lnTo>
                <a:lnTo>
                  <a:pt x="1042214" y="208378"/>
                </a:lnTo>
                <a:lnTo>
                  <a:pt x="1042214" y="203705"/>
                </a:lnTo>
                <a:lnTo>
                  <a:pt x="1051199" y="203705"/>
                </a:lnTo>
                <a:lnTo>
                  <a:pt x="1051199" y="209478"/>
                </a:lnTo>
                <a:lnTo>
                  <a:pt x="1061381" y="209478"/>
                </a:lnTo>
                <a:lnTo>
                  <a:pt x="1061381" y="208378"/>
                </a:lnTo>
                <a:lnTo>
                  <a:pt x="1058686" y="208378"/>
                </a:lnTo>
                <a:lnTo>
                  <a:pt x="1061381" y="203705"/>
                </a:lnTo>
                <a:lnTo>
                  <a:pt x="1064975" y="203705"/>
                </a:lnTo>
                <a:lnTo>
                  <a:pt x="1064975" y="200406"/>
                </a:lnTo>
                <a:lnTo>
                  <a:pt x="1068869" y="200406"/>
                </a:lnTo>
                <a:lnTo>
                  <a:pt x="1068869" y="196832"/>
                </a:lnTo>
                <a:lnTo>
                  <a:pt x="1068869" y="200406"/>
                </a:lnTo>
                <a:lnTo>
                  <a:pt x="1072762" y="200406"/>
                </a:lnTo>
                <a:lnTo>
                  <a:pt x="1072762" y="203705"/>
                </a:lnTo>
                <a:lnTo>
                  <a:pt x="1076356" y="208378"/>
                </a:lnTo>
                <a:lnTo>
                  <a:pt x="1081447" y="208378"/>
                </a:lnTo>
                <a:lnTo>
                  <a:pt x="1081447" y="213052"/>
                </a:lnTo>
                <a:lnTo>
                  <a:pt x="1076356" y="217725"/>
                </a:lnTo>
                <a:lnTo>
                  <a:pt x="1072762" y="217725"/>
                </a:lnTo>
                <a:lnTo>
                  <a:pt x="1072762" y="221299"/>
                </a:lnTo>
                <a:lnTo>
                  <a:pt x="1076356" y="224893"/>
                </a:lnTo>
                <a:lnTo>
                  <a:pt x="1076356" y="228171"/>
                </a:lnTo>
                <a:lnTo>
                  <a:pt x="1072762" y="228171"/>
                </a:lnTo>
                <a:lnTo>
                  <a:pt x="1076356" y="231765"/>
                </a:lnTo>
                <a:lnTo>
                  <a:pt x="1076356" y="241092"/>
                </a:lnTo>
                <a:lnTo>
                  <a:pt x="1081447" y="241092"/>
                </a:lnTo>
                <a:lnTo>
                  <a:pt x="1081447" y="245765"/>
                </a:lnTo>
                <a:lnTo>
                  <a:pt x="1085340" y="245765"/>
                </a:lnTo>
                <a:lnTo>
                  <a:pt x="1085340" y="249064"/>
                </a:lnTo>
                <a:lnTo>
                  <a:pt x="1091630" y="249064"/>
                </a:lnTo>
                <a:lnTo>
                  <a:pt x="1091630" y="252638"/>
                </a:lnTo>
                <a:lnTo>
                  <a:pt x="1095523" y="252638"/>
                </a:lnTo>
                <a:lnTo>
                  <a:pt x="1095523" y="256212"/>
                </a:lnTo>
                <a:lnTo>
                  <a:pt x="1099416" y="256212"/>
                </a:lnTo>
                <a:lnTo>
                  <a:pt x="1099416" y="272431"/>
                </a:lnTo>
                <a:lnTo>
                  <a:pt x="1103010" y="272431"/>
                </a:lnTo>
                <a:lnTo>
                  <a:pt x="1103010" y="283977"/>
                </a:lnTo>
                <a:lnTo>
                  <a:pt x="1099416" y="283977"/>
                </a:lnTo>
                <a:lnTo>
                  <a:pt x="1095523" y="286451"/>
                </a:lnTo>
                <a:lnTo>
                  <a:pt x="1095523" y="290025"/>
                </a:lnTo>
                <a:lnTo>
                  <a:pt x="1091630" y="290025"/>
                </a:lnTo>
                <a:lnTo>
                  <a:pt x="1091630" y="293324"/>
                </a:lnTo>
                <a:lnTo>
                  <a:pt x="1095523" y="293324"/>
                </a:lnTo>
                <a:lnTo>
                  <a:pt x="1095523" y="296898"/>
                </a:lnTo>
                <a:lnTo>
                  <a:pt x="1099416" y="296898"/>
                </a:lnTo>
                <a:lnTo>
                  <a:pt x="1099416" y="305145"/>
                </a:lnTo>
                <a:lnTo>
                  <a:pt x="1103010" y="305145"/>
                </a:lnTo>
                <a:lnTo>
                  <a:pt x="1103010" y="312018"/>
                </a:lnTo>
                <a:lnTo>
                  <a:pt x="1106903" y="312018"/>
                </a:lnTo>
                <a:lnTo>
                  <a:pt x="1103010" y="312018"/>
                </a:lnTo>
                <a:lnTo>
                  <a:pt x="1106903" y="314217"/>
                </a:lnTo>
                <a:lnTo>
                  <a:pt x="1103010" y="314217"/>
                </a:lnTo>
                <a:lnTo>
                  <a:pt x="1106903" y="314217"/>
                </a:lnTo>
                <a:lnTo>
                  <a:pt x="1103010" y="317791"/>
                </a:lnTo>
                <a:lnTo>
                  <a:pt x="1106903" y="317791"/>
                </a:lnTo>
                <a:lnTo>
                  <a:pt x="1106903" y="321364"/>
                </a:lnTo>
                <a:lnTo>
                  <a:pt x="1113193" y="321364"/>
                </a:lnTo>
                <a:lnTo>
                  <a:pt x="1113193" y="324938"/>
                </a:lnTo>
                <a:lnTo>
                  <a:pt x="1117086" y="328237"/>
                </a:lnTo>
                <a:lnTo>
                  <a:pt x="1117086" y="336484"/>
                </a:lnTo>
                <a:lnTo>
                  <a:pt x="1120979" y="336484"/>
                </a:lnTo>
                <a:lnTo>
                  <a:pt x="1117086" y="337584"/>
                </a:lnTo>
                <a:lnTo>
                  <a:pt x="1117086" y="341158"/>
                </a:lnTo>
                <a:lnTo>
                  <a:pt x="1126071" y="341158"/>
                </a:lnTo>
                <a:lnTo>
                  <a:pt x="1120979" y="341158"/>
                </a:lnTo>
                <a:lnTo>
                  <a:pt x="1120979" y="349130"/>
                </a:lnTo>
                <a:lnTo>
                  <a:pt x="1126071" y="349130"/>
                </a:lnTo>
                <a:lnTo>
                  <a:pt x="1126071" y="356277"/>
                </a:lnTo>
                <a:lnTo>
                  <a:pt x="1120979" y="356277"/>
                </a:lnTo>
                <a:lnTo>
                  <a:pt x="1126071" y="356277"/>
                </a:lnTo>
                <a:lnTo>
                  <a:pt x="1126071" y="359851"/>
                </a:lnTo>
                <a:lnTo>
                  <a:pt x="1129665" y="359851"/>
                </a:lnTo>
                <a:lnTo>
                  <a:pt x="1129665" y="362050"/>
                </a:lnTo>
                <a:lnTo>
                  <a:pt x="1113193" y="362050"/>
                </a:lnTo>
                <a:lnTo>
                  <a:pt x="1110797" y="365624"/>
                </a:lnTo>
                <a:lnTo>
                  <a:pt x="1110797" y="368923"/>
                </a:lnTo>
                <a:lnTo>
                  <a:pt x="1106903" y="368923"/>
                </a:lnTo>
                <a:lnTo>
                  <a:pt x="1110797" y="368923"/>
                </a:lnTo>
                <a:lnTo>
                  <a:pt x="1110797" y="373596"/>
                </a:lnTo>
                <a:lnTo>
                  <a:pt x="1103010" y="373596"/>
                </a:lnTo>
                <a:lnTo>
                  <a:pt x="1103010" y="377170"/>
                </a:lnTo>
                <a:lnTo>
                  <a:pt x="1106903" y="377170"/>
                </a:lnTo>
                <a:lnTo>
                  <a:pt x="1106903" y="380744"/>
                </a:lnTo>
                <a:lnTo>
                  <a:pt x="1110797" y="380744"/>
                </a:lnTo>
                <a:lnTo>
                  <a:pt x="1110797" y="387617"/>
                </a:lnTo>
                <a:lnTo>
                  <a:pt x="1106903" y="390091"/>
                </a:lnTo>
                <a:lnTo>
                  <a:pt x="1110797" y="390091"/>
                </a:lnTo>
                <a:lnTo>
                  <a:pt x="1110797" y="393390"/>
                </a:lnTo>
                <a:lnTo>
                  <a:pt x="1113193" y="393390"/>
                </a:lnTo>
                <a:lnTo>
                  <a:pt x="1113193" y="400537"/>
                </a:lnTo>
                <a:lnTo>
                  <a:pt x="1110797" y="400537"/>
                </a:lnTo>
                <a:lnTo>
                  <a:pt x="1110797" y="405210"/>
                </a:lnTo>
                <a:lnTo>
                  <a:pt x="1113193" y="405210"/>
                </a:lnTo>
                <a:lnTo>
                  <a:pt x="1113193" y="408509"/>
                </a:lnTo>
                <a:lnTo>
                  <a:pt x="1110797" y="412083"/>
                </a:lnTo>
                <a:lnTo>
                  <a:pt x="1110797" y="414557"/>
                </a:lnTo>
                <a:lnTo>
                  <a:pt x="1106903" y="414557"/>
                </a:lnTo>
                <a:lnTo>
                  <a:pt x="1106903" y="417856"/>
                </a:lnTo>
                <a:lnTo>
                  <a:pt x="1095523" y="417856"/>
                </a:lnTo>
                <a:lnTo>
                  <a:pt x="1095523" y="421430"/>
                </a:lnTo>
                <a:lnTo>
                  <a:pt x="1091630" y="421430"/>
                </a:lnTo>
                <a:lnTo>
                  <a:pt x="1091630" y="425004"/>
                </a:lnTo>
                <a:lnTo>
                  <a:pt x="1076356" y="425004"/>
                </a:lnTo>
                <a:lnTo>
                  <a:pt x="1081447" y="425004"/>
                </a:lnTo>
                <a:lnTo>
                  <a:pt x="1076356" y="428303"/>
                </a:lnTo>
                <a:lnTo>
                  <a:pt x="1081447" y="428303"/>
                </a:lnTo>
                <a:lnTo>
                  <a:pt x="1081447" y="440123"/>
                </a:lnTo>
                <a:lnTo>
                  <a:pt x="1085340" y="440123"/>
                </a:lnTo>
                <a:lnTo>
                  <a:pt x="1085340" y="441223"/>
                </a:lnTo>
                <a:lnTo>
                  <a:pt x="1081447" y="441223"/>
                </a:lnTo>
                <a:lnTo>
                  <a:pt x="1081447" y="445896"/>
                </a:lnTo>
                <a:lnTo>
                  <a:pt x="1085340" y="445896"/>
                </a:lnTo>
                <a:lnTo>
                  <a:pt x="1085340" y="449470"/>
                </a:lnTo>
                <a:lnTo>
                  <a:pt x="1081447" y="449470"/>
                </a:lnTo>
                <a:lnTo>
                  <a:pt x="1081447" y="456343"/>
                </a:lnTo>
                <a:lnTo>
                  <a:pt x="1085340" y="456343"/>
                </a:lnTo>
                <a:lnTo>
                  <a:pt x="1085340" y="465690"/>
                </a:lnTo>
                <a:lnTo>
                  <a:pt x="1081447" y="469263"/>
                </a:lnTo>
                <a:lnTo>
                  <a:pt x="1081447" y="465690"/>
                </a:lnTo>
                <a:lnTo>
                  <a:pt x="1081447" y="469263"/>
                </a:lnTo>
                <a:lnTo>
                  <a:pt x="1076356" y="469263"/>
                </a:lnTo>
                <a:lnTo>
                  <a:pt x="1076356" y="473662"/>
                </a:lnTo>
                <a:lnTo>
                  <a:pt x="1068869" y="473662"/>
                </a:lnTo>
                <a:lnTo>
                  <a:pt x="1068869" y="469263"/>
                </a:lnTo>
                <a:lnTo>
                  <a:pt x="1064975" y="469263"/>
                </a:lnTo>
                <a:lnTo>
                  <a:pt x="1064975" y="465690"/>
                </a:lnTo>
                <a:lnTo>
                  <a:pt x="1061381" y="465690"/>
                </a:lnTo>
                <a:lnTo>
                  <a:pt x="1061381" y="464590"/>
                </a:lnTo>
                <a:lnTo>
                  <a:pt x="1038321" y="464590"/>
                </a:lnTo>
                <a:lnTo>
                  <a:pt x="1038321" y="465690"/>
                </a:lnTo>
                <a:lnTo>
                  <a:pt x="1020651" y="465690"/>
                </a:lnTo>
                <a:lnTo>
                  <a:pt x="1020651" y="464590"/>
                </a:lnTo>
                <a:lnTo>
                  <a:pt x="1008073" y="464590"/>
                </a:lnTo>
                <a:lnTo>
                  <a:pt x="1008073" y="473662"/>
                </a:lnTo>
                <a:lnTo>
                  <a:pt x="1011966" y="473662"/>
                </a:lnTo>
                <a:lnTo>
                  <a:pt x="1008073" y="473662"/>
                </a:lnTo>
                <a:lnTo>
                  <a:pt x="1008073" y="487682"/>
                </a:lnTo>
                <a:lnTo>
                  <a:pt x="1004179" y="487682"/>
                </a:lnTo>
                <a:lnTo>
                  <a:pt x="1004179" y="497029"/>
                </a:lnTo>
                <a:lnTo>
                  <a:pt x="1001784" y="497029"/>
                </a:lnTo>
                <a:lnTo>
                  <a:pt x="1001784" y="500603"/>
                </a:lnTo>
                <a:lnTo>
                  <a:pt x="997890" y="500603"/>
                </a:lnTo>
                <a:lnTo>
                  <a:pt x="997890" y="517922"/>
                </a:lnTo>
                <a:lnTo>
                  <a:pt x="993997" y="517922"/>
                </a:lnTo>
                <a:lnTo>
                  <a:pt x="993997" y="525069"/>
                </a:lnTo>
                <a:lnTo>
                  <a:pt x="997890" y="525069"/>
                </a:lnTo>
                <a:lnTo>
                  <a:pt x="997890" y="528368"/>
                </a:lnTo>
                <a:lnTo>
                  <a:pt x="993997" y="528368"/>
                </a:lnTo>
                <a:lnTo>
                  <a:pt x="993997" y="533041"/>
                </a:lnTo>
                <a:lnTo>
                  <a:pt x="990403" y="533041"/>
                </a:lnTo>
                <a:lnTo>
                  <a:pt x="986510" y="536615"/>
                </a:lnTo>
                <a:lnTo>
                  <a:pt x="986510" y="533041"/>
                </a:lnTo>
                <a:lnTo>
                  <a:pt x="977525" y="533041"/>
                </a:lnTo>
                <a:lnTo>
                  <a:pt x="977525" y="525069"/>
                </a:lnTo>
                <a:lnTo>
                  <a:pt x="976327" y="525069"/>
                </a:lnTo>
                <a:lnTo>
                  <a:pt x="971236" y="528368"/>
                </a:lnTo>
                <a:lnTo>
                  <a:pt x="963749" y="528368"/>
                </a:lnTo>
                <a:lnTo>
                  <a:pt x="963749" y="533041"/>
                </a:lnTo>
                <a:lnTo>
                  <a:pt x="959855" y="533041"/>
                </a:lnTo>
                <a:lnTo>
                  <a:pt x="959855" y="540189"/>
                </a:lnTo>
                <a:lnTo>
                  <a:pt x="955962" y="542388"/>
                </a:lnTo>
                <a:lnTo>
                  <a:pt x="955962" y="567954"/>
                </a:lnTo>
                <a:lnTo>
                  <a:pt x="959855" y="569329"/>
                </a:lnTo>
                <a:lnTo>
                  <a:pt x="959855" y="577301"/>
                </a:lnTo>
                <a:lnTo>
                  <a:pt x="955962" y="577301"/>
                </a:lnTo>
                <a:lnTo>
                  <a:pt x="955962" y="580875"/>
                </a:lnTo>
                <a:lnTo>
                  <a:pt x="947277" y="580875"/>
                </a:lnTo>
                <a:lnTo>
                  <a:pt x="947277" y="587748"/>
                </a:lnTo>
                <a:lnTo>
                  <a:pt x="952368" y="587748"/>
                </a:lnTo>
                <a:lnTo>
                  <a:pt x="952368" y="584449"/>
                </a:lnTo>
                <a:lnTo>
                  <a:pt x="955962" y="584449"/>
                </a:lnTo>
                <a:lnTo>
                  <a:pt x="955962" y="587748"/>
                </a:lnTo>
                <a:lnTo>
                  <a:pt x="959855" y="587748"/>
                </a:lnTo>
                <a:lnTo>
                  <a:pt x="959855" y="584449"/>
                </a:lnTo>
                <a:lnTo>
                  <a:pt x="963749" y="584449"/>
                </a:lnTo>
                <a:lnTo>
                  <a:pt x="963749" y="587748"/>
                </a:lnTo>
                <a:lnTo>
                  <a:pt x="967343" y="592421"/>
                </a:lnTo>
                <a:lnTo>
                  <a:pt x="967343" y="601768"/>
                </a:lnTo>
                <a:lnTo>
                  <a:pt x="976327" y="601768"/>
                </a:lnTo>
                <a:lnTo>
                  <a:pt x="977525" y="605342"/>
                </a:lnTo>
                <a:lnTo>
                  <a:pt x="977525" y="601768"/>
                </a:lnTo>
                <a:lnTo>
                  <a:pt x="981418" y="601768"/>
                </a:lnTo>
                <a:lnTo>
                  <a:pt x="981418" y="605342"/>
                </a:lnTo>
                <a:lnTo>
                  <a:pt x="986510" y="605342"/>
                </a:lnTo>
                <a:lnTo>
                  <a:pt x="986510" y="617987"/>
                </a:lnTo>
                <a:lnTo>
                  <a:pt x="990403" y="617987"/>
                </a:lnTo>
                <a:lnTo>
                  <a:pt x="990403" y="621561"/>
                </a:lnTo>
                <a:lnTo>
                  <a:pt x="986510" y="625135"/>
                </a:lnTo>
                <a:lnTo>
                  <a:pt x="986510" y="628434"/>
                </a:lnTo>
                <a:lnTo>
                  <a:pt x="981418" y="633107"/>
                </a:lnTo>
                <a:lnTo>
                  <a:pt x="977525" y="633107"/>
                </a:lnTo>
                <a:lnTo>
                  <a:pt x="976327" y="636681"/>
                </a:lnTo>
                <a:lnTo>
                  <a:pt x="976327" y="640255"/>
                </a:lnTo>
                <a:lnTo>
                  <a:pt x="971236" y="640255"/>
                </a:lnTo>
                <a:lnTo>
                  <a:pt x="971236" y="643828"/>
                </a:lnTo>
                <a:lnTo>
                  <a:pt x="967343" y="643828"/>
                </a:lnTo>
                <a:lnTo>
                  <a:pt x="967343" y="646028"/>
                </a:lnTo>
                <a:lnTo>
                  <a:pt x="963749" y="646028"/>
                </a:lnTo>
                <a:lnTo>
                  <a:pt x="963749" y="649601"/>
                </a:lnTo>
                <a:lnTo>
                  <a:pt x="959855" y="649601"/>
                </a:lnTo>
                <a:lnTo>
                  <a:pt x="959855" y="656474"/>
                </a:lnTo>
                <a:lnTo>
                  <a:pt x="955962" y="656474"/>
                </a:lnTo>
                <a:lnTo>
                  <a:pt x="955962" y="661147"/>
                </a:lnTo>
                <a:lnTo>
                  <a:pt x="945779" y="661147"/>
                </a:lnTo>
                <a:lnTo>
                  <a:pt x="945779" y="664721"/>
                </a:lnTo>
                <a:lnTo>
                  <a:pt x="942186" y="664721"/>
                </a:lnTo>
                <a:lnTo>
                  <a:pt x="942186" y="668020"/>
                </a:lnTo>
                <a:lnTo>
                  <a:pt x="937094" y="668020"/>
                </a:lnTo>
                <a:lnTo>
                  <a:pt x="937094" y="664721"/>
                </a:lnTo>
                <a:lnTo>
                  <a:pt x="929308" y="664721"/>
                </a:lnTo>
                <a:lnTo>
                  <a:pt x="929308" y="661147"/>
                </a:lnTo>
                <a:lnTo>
                  <a:pt x="915531" y="661147"/>
                </a:lnTo>
                <a:lnTo>
                  <a:pt x="915531" y="656474"/>
                </a:lnTo>
                <a:lnTo>
                  <a:pt x="915531" y="661147"/>
                </a:lnTo>
                <a:lnTo>
                  <a:pt x="911638" y="656474"/>
                </a:lnTo>
                <a:lnTo>
                  <a:pt x="906547" y="656474"/>
                </a:lnTo>
                <a:lnTo>
                  <a:pt x="902653" y="652900"/>
                </a:lnTo>
                <a:lnTo>
                  <a:pt x="895166" y="652900"/>
                </a:lnTo>
                <a:lnTo>
                  <a:pt x="895166" y="649601"/>
                </a:lnTo>
                <a:lnTo>
                  <a:pt x="884984" y="649601"/>
                </a:lnTo>
                <a:lnTo>
                  <a:pt x="884984" y="646028"/>
                </a:lnTo>
                <a:lnTo>
                  <a:pt x="868512" y="646028"/>
                </a:lnTo>
                <a:lnTo>
                  <a:pt x="868512" y="643828"/>
                </a:lnTo>
                <a:lnTo>
                  <a:pt x="868512" y="646028"/>
                </a:lnTo>
                <a:lnTo>
                  <a:pt x="868512" y="643828"/>
                </a:lnTo>
                <a:lnTo>
                  <a:pt x="854735" y="643828"/>
                </a:lnTo>
                <a:lnTo>
                  <a:pt x="854735" y="640255"/>
                </a:lnTo>
                <a:lnTo>
                  <a:pt x="846949" y="640255"/>
                </a:lnTo>
                <a:lnTo>
                  <a:pt x="846949" y="636681"/>
                </a:lnTo>
                <a:lnTo>
                  <a:pt x="841857" y="636681"/>
                </a:lnTo>
                <a:lnTo>
                  <a:pt x="841857" y="633107"/>
                </a:lnTo>
                <a:lnTo>
                  <a:pt x="838264" y="633107"/>
                </a:lnTo>
                <a:lnTo>
                  <a:pt x="838264" y="628434"/>
                </a:lnTo>
                <a:lnTo>
                  <a:pt x="836766" y="628434"/>
                </a:lnTo>
                <a:lnTo>
                  <a:pt x="836766" y="625135"/>
                </a:lnTo>
                <a:lnTo>
                  <a:pt x="831675" y="621561"/>
                </a:lnTo>
                <a:lnTo>
                  <a:pt x="831675" y="617987"/>
                </a:lnTo>
                <a:lnTo>
                  <a:pt x="828081" y="617987"/>
                </a:lnTo>
                <a:lnTo>
                  <a:pt x="828081" y="615788"/>
                </a:lnTo>
                <a:lnTo>
                  <a:pt x="824188" y="615788"/>
                </a:lnTo>
                <a:lnTo>
                  <a:pt x="824188" y="612214"/>
                </a:lnTo>
                <a:lnTo>
                  <a:pt x="820294" y="612214"/>
                </a:lnTo>
                <a:lnTo>
                  <a:pt x="816701" y="608915"/>
                </a:lnTo>
                <a:lnTo>
                  <a:pt x="812807" y="608915"/>
                </a:lnTo>
                <a:lnTo>
                  <a:pt x="812807" y="605342"/>
                </a:lnTo>
                <a:lnTo>
                  <a:pt x="806518" y="605342"/>
                </a:lnTo>
                <a:lnTo>
                  <a:pt x="806518" y="601768"/>
                </a:lnTo>
                <a:lnTo>
                  <a:pt x="802625" y="601768"/>
                </a:lnTo>
                <a:lnTo>
                  <a:pt x="802625" y="597094"/>
                </a:lnTo>
                <a:lnTo>
                  <a:pt x="802625" y="601768"/>
                </a:lnTo>
                <a:lnTo>
                  <a:pt x="797533" y="601768"/>
                </a:lnTo>
                <a:lnTo>
                  <a:pt x="797533" y="597094"/>
                </a:lnTo>
                <a:lnTo>
                  <a:pt x="797533" y="601768"/>
                </a:lnTo>
                <a:lnTo>
                  <a:pt x="797533" y="597094"/>
                </a:lnTo>
                <a:lnTo>
                  <a:pt x="797533" y="601768"/>
                </a:lnTo>
                <a:lnTo>
                  <a:pt x="797533" y="597094"/>
                </a:lnTo>
                <a:lnTo>
                  <a:pt x="786153" y="597094"/>
                </a:lnTo>
                <a:lnTo>
                  <a:pt x="786153" y="601768"/>
                </a:lnTo>
                <a:lnTo>
                  <a:pt x="786153" y="597094"/>
                </a:lnTo>
                <a:lnTo>
                  <a:pt x="779864" y="597094"/>
                </a:lnTo>
                <a:lnTo>
                  <a:pt x="779864" y="592421"/>
                </a:lnTo>
                <a:lnTo>
                  <a:pt x="775970" y="592421"/>
                </a:lnTo>
                <a:lnTo>
                  <a:pt x="779864" y="592421"/>
                </a:lnTo>
                <a:lnTo>
                  <a:pt x="775970" y="592421"/>
                </a:lnTo>
                <a:lnTo>
                  <a:pt x="775970" y="584449"/>
                </a:lnTo>
                <a:lnTo>
                  <a:pt x="772077" y="584449"/>
                </a:lnTo>
                <a:lnTo>
                  <a:pt x="772077" y="587748"/>
                </a:lnTo>
                <a:lnTo>
                  <a:pt x="772077" y="584449"/>
                </a:lnTo>
                <a:lnTo>
                  <a:pt x="772077" y="587748"/>
                </a:lnTo>
                <a:lnTo>
                  <a:pt x="772077" y="584449"/>
                </a:lnTo>
                <a:lnTo>
                  <a:pt x="766986" y="584449"/>
                </a:lnTo>
                <a:lnTo>
                  <a:pt x="766986" y="580875"/>
                </a:lnTo>
                <a:lnTo>
                  <a:pt x="763392" y="580875"/>
                </a:lnTo>
                <a:lnTo>
                  <a:pt x="763392" y="577301"/>
                </a:lnTo>
                <a:lnTo>
                  <a:pt x="759499" y="577301"/>
                </a:lnTo>
                <a:lnTo>
                  <a:pt x="759499" y="574002"/>
                </a:lnTo>
                <a:lnTo>
                  <a:pt x="755605" y="574002"/>
                </a:lnTo>
                <a:lnTo>
                  <a:pt x="755605" y="569329"/>
                </a:lnTo>
                <a:lnTo>
                  <a:pt x="755605" y="574002"/>
                </a:lnTo>
                <a:lnTo>
                  <a:pt x="753209" y="574002"/>
                </a:lnTo>
                <a:lnTo>
                  <a:pt x="753209" y="569329"/>
                </a:lnTo>
                <a:lnTo>
                  <a:pt x="749316" y="569329"/>
                </a:lnTo>
                <a:lnTo>
                  <a:pt x="749316" y="567954"/>
                </a:lnTo>
                <a:lnTo>
                  <a:pt x="741829" y="567954"/>
                </a:lnTo>
                <a:lnTo>
                  <a:pt x="741829" y="564656"/>
                </a:lnTo>
                <a:lnTo>
                  <a:pt x="732844" y="564656"/>
                </a:lnTo>
                <a:lnTo>
                  <a:pt x="732844" y="559982"/>
                </a:lnTo>
                <a:lnTo>
                  <a:pt x="732844" y="564656"/>
                </a:lnTo>
                <a:lnTo>
                  <a:pt x="732844" y="559982"/>
                </a:lnTo>
                <a:lnTo>
                  <a:pt x="732844" y="564656"/>
                </a:lnTo>
                <a:lnTo>
                  <a:pt x="732844" y="559982"/>
                </a:lnTo>
                <a:lnTo>
                  <a:pt x="732844" y="564656"/>
                </a:lnTo>
                <a:lnTo>
                  <a:pt x="728951" y="564656"/>
                </a:lnTo>
                <a:lnTo>
                  <a:pt x="728951" y="559982"/>
                </a:lnTo>
                <a:lnTo>
                  <a:pt x="732844" y="559982"/>
                </a:lnTo>
                <a:lnTo>
                  <a:pt x="732844" y="556408"/>
                </a:lnTo>
                <a:lnTo>
                  <a:pt x="732844" y="559982"/>
                </a:lnTo>
                <a:lnTo>
                  <a:pt x="728951" y="556408"/>
                </a:lnTo>
                <a:lnTo>
                  <a:pt x="728951" y="552835"/>
                </a:lnTo>
                <a:lnTo>
                  <a:pt x="732844" y="552835"/>
                </a:lnTo>
                <a:lnTo>
                  <a:pt x="728951" y="552835"/>
                </a:lnTo>
                <a:lnTo>
                  <a:pt x="728951" y="549536"/>
                </a:lnTo>
                <a:lnTo>
                  <a:pt x="725357" y="549536"/>
                </a:lnTo>
                <a:lnTo>
                  <a:pt x="728951" y="545942"/>
                </a:lnTo>
                <a:lnTo>
                  <a:pt x="725357" y="545942"/>
                </a:lnTo>
                <a:lnTo>
                  <a:pt x="725357" y="549536"/>
                </a:lnTo>
                <a:lnTo>
                  <a:pt x="725357" y="542388"/>
                </a:lnTo>
                <a:lnTo>
                  <a:pt x="719068" y="542388"/>
                </a:lnTo>
                <a:lnTo>
                  <a:pt x="722662" y="542388"/>
                </a:lnTo>
                <a:lnTo>
                  <a:pt x="722662" y="540189"/>
                </a:lnTo>
                <a:lnTo>
                  <a:pt x="719068" y="540189"/>
                </a:lnTo>
                <a:lnTo>
                  <a:pt x="719068" y="536615"/>
                </a:lnTo>
                <a:lnTo>
                  <a:pt x="715174" y="536615"/>
                </a:lnTo>
                <a:lnTo>
                  <a:pt x="719068" y="536615"/>
                </a:lnTo>
                <a:lnTo>
                  <a:pt x="715174" y="536615"/>
                </a:lnTo>
                <a:lnTo>
                  <a:pt x="719068" y="536615"/>
                </a:lnTo>
                <a:lnTo>
                  <a:pt x="715174" y="536615"/>
                </a:lnTo>
                <a:lnTo>
                  <a:pt x="715174" y="533041"/>
                </a:lnTo>
                <a:lnTo>
                  <a:pt x="707687" y="533041"/>
                </a:lnTo>
                <a:lnTo>
                  <a:pt x="707687" y="528368"/>
                </a:lnTo>
                <a:lnTo>
                  <a:pt x="702596" y="528368"/>
                </a:lnTo>
                <a:lnTo>
                  <a:pt x="702596" y="533041"/>
                </a:lnTo>
                <a:lnTo>
                  <a:pt x="702596" y="528368"/>
                </a:lnTo>
                <a:lnTo>
                  <a:pt x="702596" y="533041"/>
                </a:lnTo>
                <a:lnTo>
                  <a:pt x="702596" y="528368"/>
                </a:lnTo>
                <a:lnTo>
                  <a:pt x="702596" y="533041"/>
                </a:lnTo>
                <a:lnTo>
                  <a:pt x="702596" y="528368"/>
                </a:lnTo>
                <a:lnTo>
                  <a:pt x="698703" y="528368"/>
                </a:lnTo>
                <a:lnTo>
                  <a:pt x="698703" y="525069"/>
                </a:lnTo>
                <a:lnTo>
                  <a:pt x="697505" y="525069"/>
                </a:lnTo>
                <a:lnTo>
                  <a:pt x="698703" y="525069"/>
                </a:lnTo>
                <a:lnTo>
                  <a:pt x="697505" y="525069"/>
                </a:lnTo>
                <a:lnTo>
                  <a:pt x="698703" y="525069"/>
                </a:lnTo>
                <a:lnTo>
                  <a:pt x="697505" y="525069"/>
                </a:lnTo>
                <a:lnTo>
                  <a:pt x="697505" y="521495"/>
                </a:lnTo>
                <a:lnTo>
                  <a:pt x="692413" y="521495"/>
                </a:lnTo>
                <a:lnTo>
                  <a:pt x="697505" y="521495"/>
                </a:lnTo>
                <a:lnTo>
                  <a:pt x="692413" y="521495"/>
                </a:lnTo>
                <a:lnTo>
                  <a:pt x="692413" y="517922"/>
                </a:lnTo>
                <a:lnTo>
                  <a:pt x="684627" y="517922"/>
                </a:lnTo>
                <a:lnTo>
                  <a:pt x="684627" y="515722"/>
                </a:lnTo>
                <a:lnTo>
                  <a:pt x="668155" y="515722"/>
                </a:lnTo>
                <a:lnTo>
                  <a:pt x="668155" y="512149"/>
                </a:lnTo>
                <a:lnTo>
                  <a:pt x="654379" y="512149"/>
                </a:lnTo>
                <a:lnTo>
                  <a:pt x="654379" y="508575"/>
                </a:lnTo>
                <a:lnTo>
                  <a:pt x="632816" y="508575"/>
                </a:lnTo>
                <a:lnTo>
                  <a:pt x="627724" y="505276"/>
                </a:lnTo>
                <a:lnTo>
                  <a:pt x="616344" y="505276"/>
                </a:lnTo>
                <a:lnTo>
                  <a:pt x="616344" y="500603"/>
                </a:lnTo>
                <a:lnTo>
                  <a:pt x="610055" y="500603"/>
                </a:lnTo>
                <a:cubicBezTo>
                  <a:pt x="602268" y="495654"/>
                  <a:pt x="592984" y="491256"/>
                  <a:pt x="585796" y="484383"/>
                </a:cubicBezTo>
                <a:lnTo>
                  <a:pt x="583400" y="480809"/>
                </a:lnTo>
                <a:lnTo>
                  <a:pt x="579507" y="480809"/>
                </a:lnTo>
                <a:lnTo>
                  <a:pt x="579507" y="477236"/>
                </a:lnTo>
                <a:lnTo>
                  <a:pt x="575614" y="477236"/>
                </a:lnTo>
                <a:lnTo>
                  <a:pt x="575614" y="473662"/>
                </a:lnTo>
                <a:lnTo>
                  <a:pt x="568126" y="473662"/>
                </a:lnTo>
                <a:lnTo>
                  <a:pt x="568126" y="469263"/>
                </a:lnTo>
                <a:lnTo>
                  <a:pt x="548959" y="469263"/>
                </a:lnTo>
                <a:lnTo>
                  <a:pt x="552853" y="469263"/>
                </a:lnTo>
                <a:lnTo>
                  <a:pt x="545365" y="469263"/>
                </a:lnTo>
                <a:lnTo>
                  <a:pt x="545365" y="465690"/>
                </a:lnTo>
                <a:lnTo>
                  <a:pt x="541472" y="465690"/>
                </a:lnTo>
                <a:lnTo>
                  <a:pt x="541472" y="469263"/>
                </a:lnTo>
                <a:lnTo>
                  <a:pt x="541472" y="465690"/>
                </a:lnTo>
                <a:lnTo>
                  <a:pt x="531289" y="465690"/>
                </a:lnTo>
                <a:lnTo>
                  <a:pt x="531289" y="459917"/>
                </a:lnTo>
                <a:lnTo>
                  <a:pt x="527396" y="459917"/>
                </a:lnTo>
                <a:lnTo>
                  <a:pt x="523802" y="456323"/>
                </a:lnTo>
                <a:lnTo>
                  <a:pt x="518711" y="456323"/>
                </a:lnTo>
                <a:lnTo>
                  <a:pt x="518711" y="452769"/>
                </a:lnTo>
                <a:lnTo>
                  <a:pt x="507330" y="452769"/>
                </a:lnTo>
                <a:lnTo>
                  <a:pt x="507330" y="449470"/>
                </a:lnTo>
                <a:lnTo>
                  <a:pt x="503437" y="449470"/>
                </a:lnTo>
                <a:lnTo>
                  <a:pt x="503437" y="445896"/>
                </a:lnTo>
                <a:lnTo>
                  <a:pt x="497148" y="445896"/>
                </a:lnTo>
                <a:lnTo>
                  <a:pt x="497148" y="441223"/>
                </a:lnTo>
                <a:lnTo>
                  <a:pt x="497148" y="445896"/>
                </a:lnTo>
                <a:lnTo>
                  <a:pt x="497148" y="441223"/>
                </a:lnTo>
                <a:lnTo>
                  <a:pt x="497148" y="445896"/>
                </a:lnTo>
                <a:lnTo>
                  <a:pt x="497148" y="441223"/>
                </a:lnTo>
                <a:lnTo>
                  <a:pt x="493255" y="441223"/>
                </a:lnTo>
                <a:lnTo>
                  <a:pt x="493255" y="440123"/>
                </a:lnTo>
                <a:lnTo>
                  <a:pt x="488163" y="440123"/>
                </a:lnTo>
                <a:lnTo>
                  <a:pt x="488163" y="441223"/>
                </a:lnTo>
                <a:lnTo>
                  <a:pt x="476783" y="441223"/>
                </a:lnTo>
                <a:lnTo>
                  <a:pt x="476783" y="440123"/>
                </a:lnTo>
                <a:lnTo>
                  <a:pt x="470494" y="440123"/>
                </a:lnTo>
                <a:lnTo>
                  <a:pt x="470494" y="441223"/>
                </a:lnTo>
                <a:lnTo>
                  <a:pt x="470494" y="440123"/>
                </a:lnTo>
                <a:lnTo>
                  <a:pt x="466600" y="440123"/>
                </a:lnTo>
                <a:lnTo>
                  <a:pt x="466600" y="425004"/>
                </a:lnTo>
                <a:lnTo>
                  <a:pt x="459113" y="425004"/>
                </a:lnTo>
                <a:lnTo>
                  <a:pt x="459113" y="421430"/>
                </a:lnTo>
                <a:lnTo>
                  <a:pt x="450128" y="421430"/>
                </a:lnTo>
                <a:lnTo>
                  <a:pt x="450128" y="417856"/>
                </a:lnTo>
                <a:lnTo>
                  <a:pt x="443839" y="417856"/>
                </a:lnTo>
                <a:lnTo>
                  <a:pt x="443839" y="414557"/>
                </a:lnTo>
                <a:lnTo>
                  <a:pt x="436352" y="414557"/>
                </a:lnTo>
                <a:lnTo>
                  <a:pt x="436352" y="412083"/>
                </a:lnTo>
                <a:lnTo>
                  <a:pt x="423474" y="412083"/>
                </a:lnTo>
                <a:lnTo>
                  <a:pt x="423474" y="408509"/>
                </a:lnTo>
                <a:lnTo>
                  <a:pt x="419880" y="412103"/>
                </a:lnTo>
                <a:lnTo>
                  <a:pt x="419880" y="408509"/>
                </a:lnTo>
                <a:lnTo>
                  <a:pt x="419880" y="412083"/>
                </a:lnTo>
                <a:lnTo>
                  <a:pt x="418383" y="412083"/>
                </a:lnTo>
                <a:lnTo>
                  <a:pt x="418383" y="408509"/>
                </a:lnTo>
                <a:lnTo>
                  <a:pt x="409698" y="408509"/>
                </a:lnTo>
                <a:lnTo>
                  <a:pt x="409698" y="405210"/>
                </a:lnTo>
                <a:lnTo>
                  <a:pt x="401911" y="405210"/>
                </a:lnTo>
                <a:lnTo>
                  <a:pt x="401911" y="400537"/>
                </a:lnTo>
                <a:lnTo>
                  <a:pt x="388135" y="400537"/>
                </a:lnTo>
                <a:lnTo>
                  <a:pt x="388135" y="396963"/>
                </a:lnTo>
                <a:lnTo>
                  <a:pt x="367770" y="396963"/>
                </a:lnTo>
                <a:lnTo>
                  <a:pt x="367770" y="393390"/>
                </a:lnTo>
                <a:lnTo>
                  <a:pt x="367770" y="396963"/>
                </a:lnTo>
                <a:lnTo>
                  <a:pt x="367770" y="393390"/>
                </a:lnTo>
                <a:lnTo>
                  <a:pt x="363876" y="396963"/>
                </a:lnTo>
                <a:lnTo>
                  <a:pt x="361480" y="396963"/>
                </a:lnTo>
                <a:lnTo>
                  <a:pt x="363876" y="396963"/>
                </a:lnTo>
                <a:lnTo>
                  <a:pt x="361480" y="396963"/>
                </a:lnTo>
                <a:lnTo>
                  <a:pt x="361480" y="400537"/>
                </a:lnTo>
                <a:lnTo>
                  <a:pt x="361480" y="393390"/>
                </a:lnTo>
                <a:lnTo>
                  <a:pt x="357587" y="393390"/>
                </a:lnTo>
                <a:lnTo>
                  <a:pt x="357587" y="390091"/>
                </a:lnTo>
                <a:lnTo>
                  <a:pt x="353694" y="390091"/>
                </a:lnTo>
                <a:lnTo>
                  <a:pt x="353694" y="387617"/>
                </a:lnTo>
                <a:lnTo>
                  <a:pt x="345009" y="387617"/>
                </a:lnTo>
                <a:lnTo>
                  <a:pt x="345009" y="384043"/>
                </a:lnTo>
                <a:lnTo>
                  <a:pt x="337222" y="384043"/>
                </a:lnTo>
                <a:lnTo>
                  <a:pt x="337222" y="380744"/>
                </a:lnTo>
                <a:lnTo>
                  <a:pt x="327339" y="380744"/>
                </a:lnTo>
                <a:lnTo>
                  <a:pt x="327339" y="377170"/>
                </a:lnTo>
                <a:lnTo>
                  <a:pt x="323445" y="377170"/>
                </a:lnTo>
                <a:lnTo>
                  <a:pt x="319552" y="373596"/>
                </a:lnTo>
                <a:lnTo>
                  <a:pt x="314461" y="373596"/>
                </a:lnTo>
                <a:lnTo>
                  <a:pt x="314461" y="368923"/>
                </a:lnTo>
                <a:lnTo>
                  <a:pt x="310568" y="365624"/>
                </a:lnTo>
                <a:lnTo>
                  <a:pt x="309370" y="365624"/>
                </a:lnTo>
                <a:lnTo>
                  <a:pt x="309370" y="362050"/>
                </a:lnTo>
                <a:lnTo>
                  <a:pt x="300684" y="362050"/>
                </a:lnTo>
                <a:lnTo>
                  <a:pt x="300684" y="359851"/>
                </a:lnTo>
                <a:lnTo>
                  <a:pt x="296791" y="359851"/>
                </a:lnTo>
                <a:lnTo>
                  <a:pt x="296791" y="356277"/>
                </a:lnTo>
                <a:lnTo>
                  <a:pt x="292898" y="356277"/>
                </a:lnTo>
                <a:lnTo>
                  <a:pt x="292898" y="352704"/>
                </a:lnTo>
                <a:lnTo>
                  <a:pt x="289304" y="352704"/>
                </a:lnTo>
                <a:lnTo>
                  <a:pt x="289304" y="349130"/>
                </a:lnTo>
                <a:lnTo>
                  <a:pt x="280319" y="349130"/>
                </a:lnTo>
                <a:lnTo>
                  <a:pt x="280319" y="345831"/>
                </a:lnTo>
                <a:lnTo>
                  <a:pt x="274030" y="345831"/>
                </a:lnTo>
                <a:lnTo>
                  <a:pt x="274030" y="337584"/>
                </a:lnTo>
                <a:lnTo>
                  <a:pt x="279121" y="336484"/>
                </a:lnTo>
                <a:lnTo>
                  <a:pt x="274030" y="336484"/>
                </a:lnTo>
                <a:lnTo>
                  <a:pt x="274030" y="331811"/>
                </a:lnTo>
                <a:lnTo>
                  <a:pt x="270137" y="331811"/>
                </a:lnTo>
                <a:lnTo>
                  <a:pt x="270137" y="328237"/>
                </a:lnTo>
                <a:lnTo>
                  <a:pt x="266243" y="328237"/>
                </a:lnTo>
                <a:lnTo>
                  <a:pt x="266243" y="324938"/>
                </a:lnTo>
                <a:lnTo>
                  <a:pt x="262650" y="324938"/>
                </a:lnTo>
                <a:lnTo>
                  <a:pt x="258756" y="321364"/>
                </a:lnTo>
                <a:lnTo>
                  <a:pt x="252467" y="321364"/>
                </a:lnTo>
                <a:lnTo>
                  <a:pt x="252467" y="317791"/>
                </a:lnTo>
                <a:lnTo>
                  <a:pt x="244680" y="317791"/>
                </a:lnTo>
                <a:lnTo>
                  <a:pt x="244680" y="314217"/>
                </a:lnTo>
                <a:lnTo>
                  <a:pt x="235995" y="314217"/>
                </a:lnTo>
                <a:lnTo>
                  <a:pt x="235995" y="312018"/>
                </a:lnTo>
                <a:lnTo>
                  <a:pt x="225813" y="312018"/>
                </a:lnTo>
                <a:lnTo>
                  <a:pt x="225813" y="308444"/>
                </a:lnTo>
                <a:lnTo>
                  <a:pt x="225813" y="312018"/>
                </a:lnTo>
                <a:lnTo>
                  <a:pt x="225813" y="308444"/>
                </a:lnTo>
                <a:lnTo>
                  <a:pt x="218026" y="308444"/>
                </a:lnTo>
                <a:lnTo>
                  <a:pt x="218026" y="300472"/>
                </a:lnTo>
                <a:lnTo>
                  <a:pt x="209341" y="300472"/>
                </a:lnTo>
                <a:lnTo>
                  <a:pt x="209341" y="296898"/>
                </a:lnTo>
                <a:lnTo>
                  <a:pt x="201554" y="296898"/>
                </a:lnTo>
                <a:lnTo>
                  <a:pt x="201554" y="300472"/>
                </a:lnTo>
                <a:lnTo>
                  <a:pt x="201554" y="296898"/>
                </a:lnTo>
                <a:lnTo>
                  <a:pt x="201554" y="300472"/>
                </a:lnTo>
                <a:lnTo>
                  <a:pt x="197960" y="300472"/>
                </a:lnTo>
                <a:lnTo>
                  <a:pt x="197960" y="296898"/>
                </a:lnTo>
                <a:lnTo>
                  <a:pt x="197960" y="300472"/>
                </a:lnTo>
                <a:lnTo>
                  <a:pt x="195265" y="300472"/>
                </a:lnTo>
                <a:lnTo>
                  <a:pt x="195265" y="296898"/>
                </a:lnTo>
                <a:lnTo>
                  <a:pt x="195265" y="300472"/>
                </a:lnTo>
                <a:lnTo>
                  <a:pt x="195265" y="296898"/>
                </a:lnTo>
                <a:lnTo>
                  <a:pt x="195265" y="300472"/>
                </a:lnTo>
                <a:lnTo>
                  <a:pt x="191671" y="296878"/>
                </a:lnTo>
                <a:lnTo>
                  <a:pt x="191671" y="300472"/>
                </a:lnTo>
                <a:lnTo>
                  <a:pt x="191671" y="296898"/>
                </a:lnTo>
                <a:lnTo>
                  <a:pt x="179991" y="296898"/>
                </a:lnTo>
                <a:lnTo>
                  <a:pt x="179991" y="293324"/>
                </a:lnTo>
                <a:lnTo>
                  <a:pt x="179991" y="296898"/>
                </a:lnTo>
                <a:lnTo>
                  <a:pt x="179991" y="293324"/>
                </a:lnTo>
                <a:lnTo>
                  <a:pt x="175199" y="293324"/>
                </a:lnTo>
                <a:lnTo>
                  <a:pt x="171306" y="290025"/>
                </a:lnTo>
                <a:lnTo>
                  <a:pt x="170108" y="290025"/>
                </a:lnTo>
                <a:lnTo>
                  <a:pt x="170108" y="286451"/>
                </a:lnTo>
                <a:lnTo>
                  <a:pt x="165017" y="286451"/>
                </a:lnTo>
                <a:lnTo>
                  <a:pt x="165017" y="280678"/>
                </a:lnTo>
                <a:lnTo>
                  <a:pt x="161124" y="280678"/>
                </a:lnTo>
                <a:lnTo>
                  <a:pt x="161124" y="268857"/>
                </a:lnTo>
                <a:lnTo>
                  <a:pt x="157230" y="268857"/>
                </a:lnTo>
                <a:lnTo>
                  <a:pt x="157230" y="265559"/>
                </a:lnTo>
                <a:lnTo>
                  <a:pt x="149743" y="265559"/>
                </a:lnTo>
                <a:lnTo>
                  <a:pt x="144652" y="261985"/>
                </a:lnTo>
                <a:lnTo>
                  <a:pt x="134469" y="261985"/>
                </a:lnTo>
                <a:lnTo>
                  <a:pt x="134469" y="259786"/>
                </a:lnTo>
                <a:lnTo>
                  <a:pt x="126982" y="259786"/>
                </a:lnTo>
                <a:lnTo>
                  <a:pt x="126982" y="256212"/>
                </a:lnTo>
                <a:lnTo>
                  <a:pt x="115601" y="256212"/>
                </a:lnTo>
                <a:lnTo>
                  <a:pt x="115601" y="252638"/>
                </a:lnTo>
                <a:lnTo>
                  <a:pt x="109013" y="252638"/>
                </a:lnTo>
                <a:lnTo>
                  <a:pt x="105419" y="249044"/>
                </a:lnTo>
                <a:lnTo>
                  <a:pt x="100328" y="249044"/>
                </a:lnTo>
                <a:lnTo>
                  <a:pt x="100328" y="245765"/>
                </a:lnTo>
                <a:lnTo>
                  <a:pt x="96434" y="245765"/>
                </a:lnTo>
                <a:lnTo>
                  <a:pt x="92541" y="241092"/>
                </a:lnTo>
                <a:lnTo>
                  <a:pt x="88947" y="241092"/>
                </a:lnTo>
                <a:lnTo>
                  <a:pt x="88947" y="237518"/>
                </a:lnTo>
                <a:lnTo>
                  <a:pt x="82358" y="237518"/>
                </a:lnTo>
                <a:lnTo>
                  <a:pt x="82358" y="233944"/>
                </a:lnTo>
                <a:lnTo>
                  <a:pt x="74871" y="233944"/>
                </a:lnTo>
                <a:lnTo>
                  <a:pt x="74871" y="231745"/>
                </a:lnTo>
                <a:lnTo>
                  <a:pt x="62293" y="231745"/>
                </a:lnTo>
                <a:lnTo>
                  <a:pt x="62293" y="228171"/>
                </a:lnTo>
                <a:lnTo>
                  <a:pt x="58399" y="228171"/>
                </a:lnTo>
                <a:lnTo>
                  <a:pt x="58399" y="231745"/>
                </a:lnTo>
                <a:lnTo>
                  <a:pt x="56004" y="231745"/>
                </a:lnTo>
                <a:lnTo>
                  <a:pt x="56004" y="228171"/>
                </a:lnTo>
                <a:lnTo>
                  <a:pt x="58399" y="228171"/>
                </a:lnTo>
                <a:lnTo>
                  <a:pt x="58399" y="224873"/>
                </a:lnTo>
                <a:lnTo>
                  <a:pt x="56004" y="224873"/>
                </a:lnTo>
                <a:lnTo>
                  <a:pt x="56004" y="221299"/>
                </a:lnTo>
                <a:lnTo>
                  <a:pt x="48217" y="221299"/>
                </a:lnTo>
                <a:lnTo>
                  <a:pt x="48217" y="217725"/>
                </a:lnTo>
                <a:lnTo>
                  <a:pt x="44324" y="217725"/>
                </a:lnTo>
                <a:lnTo>
                  <a:pt x="40730" y="213052"/>
                </a:lnTo>
                <a:lnTo>
                  <a:pt x="31745" y="213052"/>
                </a:lnTo>
                <a:lnTo>
                  <a:pt x="31745" y="209478"/>
                </a:lnTo>
                <a:lnTo>
                  <a:pt x="31745" y="213052"/>
                </a:lnTo>
                <a:lnTo>
                  <a:pt x="30547" y="213052"/>
                </a:lnTo>
                <a:lnTo>
                  <a:pt x="30547" y="209478"/>
                </a:lnTo>
                <a:lnTo>
                  <a:pt x="25456" y="209478"/>
                </a:lnTo>
                <a:lnTo>
                  <a:pt x="25456" y="208378"/>
                </a:lnTo>
                <a:lnTo>
                  <a:pt x="21563" y="208378"/>
                </a:lnTo>
                <a:lnTo>
                  <a:pt x="21563" y="203705"/>
                </a:lnTo>
                <a:lnTo>
                  <a:pt x="10182" y="203705"/>
                </a:lnTo>
                <a:lnTo>
                  <a:pt x="10182" y="200406"/>
                </a:lnTo>
                <a:lnTo>
                  <a:pt x="10182" y="203705"/>
                </a:lnTo>
                <a:lnTo>
                  <a:pt x="5091" y="203705"/>
                </a:lnTo>
                <a:lnTo>
                  <a:pt x="5091" y="200406"/>
                </a:lnTo>
                <a:lnTo>
                  <a:pt x="0" y="200406"/>
                </a:lnTo>
                <a:lnTo>
                  <a:pt x="0" y="196832"/>
                </a:lnTo>
                <a:lnTo>
                  <a:pt x="0" y="200406"/>
                </a:lnTo>
                <a:lnTo>
                  <a:pt x="0" y="196832"/>
                </a:lnTo>
                <a:lnTo>
                  <a:pt x="5091" y="196832"/>
                </a:lnTo>
                <a:lnTo>
                  <a:pt x="5091" y="189960"/>
                </a:lnTo>
                <a:lnTo>
                  <a:pt x="10182" y="189960"/>
                </a:lnTo>
                <a:lnTo>
                  <a:pt x="10182" y="186386"/>
                </a:lnTo>
                <a:lnTo>
                  <a:pt x="14075" y="186386"/>
                </a:lnTo>
                <a:lnTo>
                  <a:pt x="14075" y="172366"/>
                </a:lnTo>
                <a:lnTo>
                  <a:pt x="17969" y="172366"/>
                </a:lnTo>
                <a:lnTo>
                  <a:pt x="17969" y="168792"/>
                </a:lnTo>
                <a:lnTo>
                  <a:pt x="21563" y="168792"/>
                </a:lnTo>
                <a:lnTo>
                  <a:pt x="21563" y="165493"/>
                </a:lnTo>
                <a:lnTo>
                  <a:pt x="25456" y="165493"/>
                </a:lnTo>
                <a:lnTo>
                  <a:pt x="25456" y="161919"/>
                </a:lnTo>
                <a:lnTo>
                  <a:pt x="30547" y="158345"/>
                </a:lnTo>
                <a:lnTo>
                  <a:pt x="30547" y="148999"/>
                </a:lnTo>
                <a:lnTo>
                  <a:pt x="31745" y="144325"/>
                </a:lnTo>
                <a:lnTo>
                  <a:pt x="31745" y="137453"/>
                </a:lnTo>
                <a:lnTo>
                  <a:pt x="35638" y="137453"/>
                </a:lnTo>
                <a:lnTo>
                  <a:pt x="35638" y="133879"/>
                </a:lnTo>
                <a:lnTo>
                  <a:pt x="40730" y="133879"/>
                </a:lnTo>
                <a:lnTo>
                  <a:pt x="40730" y="131680"/>
                </a:lnTo>
                <a:lnTo>
                  <a:pt x="48217" y="131680"/>
                </a:lnTo>
                <a:lnTo>
                  <a:pt x="48217" y="128106"/>
                </a:lnTo>
                <a:lnTo>
                  <a:pt x="52110" y="128106"/>
                </a:lnTo>
                <a:lnTo>
                  <a:pt x="52110" y="124532"/>
                </a:lnTo>
                <a:lnTo>
                  <a:pt x="65887" y="124532"/>
                </a:lnTo>
                <a:lnTo>
                  <a:pt x="65887" y="121233"/>
                </a:lnTo>
                <a:lnTo>
                  <a:pt x="69780" y="121233"/>
                </a:lnTo>
                <a:lnTo>
                  <a:pt x="74871" y="117659"/>
                </a:lnTo>
                <a:lnTo>
                  <a:pt x="74871" y="112986"/>
                </a:lnTo>
                <a:lnTo>
                  <a:pt x="82358" y="112986"/>
                </a:lnTo>
                <a:lnTo>
                  <a:pt x="82358" y="109412"/>
                </a:lnTo>
                <a:lnTo>
                  <a:pt x="82358" y="112986"/>
                </a:lnTo>
                <a:lnTo>
                  <a:pt x="86252" y="112986"/>
                </a:lnTo>
                <a:lnTo>
                  <a:pt x="86252" y="117659"/>
                </a:lnTo>
                <a:lnTo>
                  <a:pt x="92541" y="117659"/>
                </a:lnTo>
                <a:lnTo>
                  <a:pt x="92541" y="121233"/>
                </a:lnTo>
                <a:lnTo>
                  <a:pt x="115601" y="121233"/>
                </a:lnTo>
                <a:lnTo>
                  <a:pt x="115601" y="117659"/>
                </a:lnTo>
                <a:lnTo>
                  <a:pt x="115601" y="121233"/>
                </a:lnTo>
                <a:lnTo>
                  <a:pt x="119195" y="121233"/>
                </a:lnTo>
                <a:lnTo>
                  <a:pt x="123089" y="124532"/>
                </a:lnTo>
                <a:lnTo>
                  <a:pt x="130576" y="124532"/>
                </a:lnTo>
                <a:lnTo>
                  <a:pt x="134469" y="121233"/>
                </a:lnTo>
                <a:lnTo>
                  <a:pt x="134469" y="124532"/>
                </a:lnTo>
                <a:lnTo>
                  <a:pt x="149743" y="124532"/>
                </a:lnTo>
                <a:lnTo>
                  <a:pt x="149743" y="128106"/>
                </a:lnTo>
                <a:lnTo>
                  <a:pt x="157230" y="128106"/>
                </a:lnTo>
                <a:lnTo>
                  <a:pt x="157230" y="131680"/>
                </a:lnTo>
                <a:lnTo>
                  <a:pt x="165017" y="131680"/>
                </a:lnTo>
                <a:lnTo>
                  <a:pt x="165017" y="128106"/>
                </a:lnTo>
                <a:lnTo>
                  <a:pt x="170108" y="128106"/>
                </a:lnTo>
                <a:lnTo>
                  <a:pt x="170108" y="131680"/>
                </a:lnTo>
                <a:lnTo>
                  <a:pt x="175199" y="131680"/>
                </a:lnTo>
                <a:lnTo>
                  <a:pt x="175199" y="133879"/>
                </a:lnTo>
                <a:lnTo>
                  <a:pt x="179991" y="133879"/>
                </a:lnTo>
                <a:lnTo>
                  <a:pt x="179991" y="141026"/>
                </a:lnTo>
                <a:lnTo>
                  <a:pt x="175199" y="141026"/>
                </a:lnTo>
                <a:lnTo>
                  <a:pt x="179991" y="141026"/>
                </a:lnTo>
                <a:lnTo>
                  <a:pt x="179991" y="152572"/>
                </a:lnTo>
                <a:lnTo>
                  <a:pt x="175199" y="156146"/>
                </a:lnTo>
                <a:lnTo>
                  <a:pt x="175199" y="158345"/>
                </a:lnTo>
                <a:lnTo>
                  <a:pt x="171306" y="161919"/>
                </a:lnTo>
                <a:lnTo>
                  <a:pt x="175199" y="161919"/>
                </a:lnTo>
                <a:lnTo>
                  <a:pt x="175199" y="165493"/>
                </a:lnTo>
                <a:lnTo>
                  <a:pt x="179991" y="165493"/>
                </a:lnTo>
                <a:lnTo>
                  <a:pt x="179991" y="168792"/>
                </a:lnTo>
                <a:lnTo>
                  <a:pt x="183885" y="168792"/>
                </a:lnTo>
                <a:lnTo>
                  <a:pt x="187778" y="172366"/>
                </a:lnTo>
                <a:lnTo>
                  <a:pt x="187778" y="168792"/>
                </a:lnTo>
                <a:lnTo>
                  <a:pt x="187778" y="172366"/>
                </a:lnTo>
                <a:lnTo>
                  <a:pt x="191671" y="172366"/>
                </a:lnTo>
                <a:lnTo>
                  <a:pt x="195265" y="177039"/>
                </a:lnTo>
                <a:lnTo>
                  <a:pt x="201554" y="177039"/>
                </a:lnTo>
                <a:lnTo>
                  <a:pt x="201554" y="180613"/>
                </a:lnTo>
                <a:lnTo>
                  <a:pt x="197960" y="180613"/>
                </a:lnTo>
                <a:lnTo>
                  <a:pt x="197960" y="183912"/>
                </a:lnTo>
                <a:lnTo>
                  <a:pt x="195265" y="183912"/>
                </a:lnTo>
                <a:lnTo>
                  <a:pt x="195265" y="189960"/>
                </a:lnTo>
                <a:lnTo>
                  <a:pt x="197960" y="189960"/>
                </a:lnTo>
                <a:lnTo>
                  <a:pt x="197960" y="200406"/>
                </a:lnTo>
                <a:lnTo>
                  <a:pt x="201554" y="200406"/>
                </a:lnTo>
                <a:lnTo>
                  <a:pt x="201554" y="203705"/>
                </a:lnTo>
                <a:lnTo>
                  <a:pt x="197960" y="203705"/>
                </a:lnTo>
                <a:lnTo>
                  <a:pt x="201554" y="203705"/>
                </a:lnTo>
                <a:lnTo>
                  <a:pt x="201554" y="208378"/>
                </a:lnTo>
                <a:lnTo>
                  <a:pt x="218026" y="208378"/>
                </a:lnTo>
                <a:lnTo>
                  <a:pt x="221919" y="209478"/>
                </a:lnTo>
                <a:lnTo>
                  <a:pt x="239589" y="209478"/>
                </a:lnTo>
                <a:lnTo>
                  <a:pt x="239589" y="203705"/>
                </a:lnTo>
                <a:lnTo>
                  <a:pt x="244680" y="203705"/>
                </a:lnTo>
                <a:lnTo>
                  <a:pt x="244680" y="193258"/>
                </a:lnTo>
                <a:lnTo>
                  <a:pt x="248574" y="193258"/>
                </a:lnTo>
                <a:lnTo>
                  <a:pt x="248574" y="189960"/>
                </a:lnTo>
                <a:lnTo>
                  <a:pt x="254863" y="189960"/>
                </a:lnTo>
                <a:lnTo>
                  <a:pt x="254863" y="186386"/>
                </a:lnTo>
                <a:lnTo>
                  <a:pt x="262650" y="186386"/>
                </a:lnTo>
                <a:lnTo>
                  <a:pt x="262650" y="189960"/>
                </a:lnTo>
                <a:lnTo>
                  <a:pt x="266243" y="189960"/>
                </a:lnTo>
                <a:lnTo>
                  <a:pt x="270137" y="193258"/>
                </a:lnTo>
                <a:lnTo>
                  <a:pt x="270137" y="200406"/>
                </a:lnTo>
                <a:lnTo>
                  <a:pt x="274030" y="200406"/>
                </a:lnTo>
                <a:lnTo>
                  <a:pt x="274030" y="203705"/>
                </a:lnTo>
                <a:lnTo>
                  <a:pt x="270137" y="203705"/>
                </a:lnTo>
                <a:lnTo>
                  <a:pt x="274030" y="208378"/>
                </a:lnTo>
                <a:lnTo>
                  <a:pt x="274030" y="209478"/>
                </a:lnTo>
                <a:lnTo>
                  <a:pt x="266243" y="209478"/>
                </a:lnTo>
                <a:lnTo>
                  <a:pt x="266243" y="213052"/>
                </a:lnTo>
                <a:lnTo>
                  <a:pt x="262650" y="213052"/>
                </a:lnTo>
                <a:lnTo>
                  <a:pt x="262650" y="221299"/>
                </a:lnTo>
                <a:lnTo>
                  <a:pt x="266243" y="221299"/>
                </a:lnTo>
                <a:lnTo>
                  <a:pt x="266243" y="224873"/>
                </a:lnTo>
                <a:lnTo>
                  <a:pt x="262650" y="224873"/>
                </a:lnTo>
                <a:lnTo>
                  <a:pt x="262650" y="233944"/>
                </a:lnTo>
                <a:lnTo>
                  <a:pt x="258756" y="233944"/>
                </a:lnTo>
                <a:lnTo>
                  <a:pt x="258756" y="237518"/>
                </a:lnTo>
                <a:lnTo>
                  <a:pt x="262650" y="237518"/>
                </a:lnTo>
                <a:lnTo>
                  <a:pt x="262650" y="241092"/>
                </a:lnTo>
                <a:lnTo>
                  <a:pt x="258756" y="241092"/>
                </a:lnTo>
                <a:lnTo>
                  <a:pt x="262650" y="241092"/>
                </a:lnTo>
                <a:lnTo>
                  <a:pt x="262650" y="245765"/>
                </a:lnTo>
                <a:lnTo>
                  <a:pt x="270137" y="245765"/>
                </a:lnTo>
                <a:lnTo>
                  <a:pt x="270137" y="241092"/>
                </a:lnTo>
                <a:lnTo>
                  <a:pt x="274030" y="241092"/>
                </a:lnTo>
                <a:lnTo>
                  <a:pt x="274030" y="237518"/>
                </a:lnTo>
                <a:lnTo>
                  <a:pt x="279121" y="237518"/>
                </a:lnTo>
                <a:lnTo>
                  <a:pt x="279121" y="231745"/>
                </a:lnTo>
                <a:lnTo>
                  <a:pt x="280319" y="231745"/>
                </a:lnTo>
                <a:lnTo>
                  <a:pt x="280319" y="228171"/>
                </a:lnTo>
                <a:lnTo>
                  <a:pt x="284213" y="228171"/>
                </a:lnTo>
                <a:lnTo>
                  <a:pt x="284213" y="224873"/>
                </a:lnTo>
                <a:lnTo>
                  <a:pt x="289304" y="224873"/>
                </a:lnTo>
                <a:lnTo>
                  <a:pt x="289304" y="221299"/>
                </a:lnTo>
                <a:lnTo>
                  <a:pt x="292898" y="221299"/>
                </a:lnTo>
                <a:lnTo>
                  <a:pt x="292898" y="217725"/>
                </a:lnTo>
                <a:lnTo>
                  <a:pt x="296791" y="217725"/>
                </a:lnTo>
                <a:lnTo>
                  <a:pt x="296791" y="209478"/>
                </a:lnTo>
                <a:lnTo>
                  <a:pt x="300684" y="209478"/>
                </a:lnTo>
                <a:lnTo>
                  <a:pt x="300684" y="208378"/>
                </a:lnTo>
                <a:lnTo>
                  <a:pt x="304278" y="208378"/>
                </a:lnTo>
                <a:lnTo>
                  <a:pt x="304278" y="203705"/>
                </a:lnTo>
                <a:lnTo>
                  <a:pt x="309370" y="203705"/>
                </a:lnTo>
                <a:lnTo>
                  <a:pt x="309370" y="200406"/>
                </a:lnTo>
                <a:lnTo>
                  <a:pt x="310568" y="200406"/>
                </a:lnTo>
                <a:lnTo>
                  <a:pt x="310568" y="196832"/>
                </a:lnTo>
                <a:lnTo>
                  <a:pt x="319552" y="196832"/>
                </a:lnTo>
                <a:lnTo>
                  <a:pt x="319552" y="193258"/>
                </a:lnTo>
                <a:lnTo>
                  <a:pt x="314461" y="189960"/>
                </a:lnTo>
                <a:lnTo>
                  <a:pt x="319552" y="189960"/>
                </a:lnTo>
                <a:lnTo>
                  <a:pt x="319552" y="186386"/>
                </a:lnTo>
                <a:lnTo>
                  <a:pt x="314461" y="186386"/>
                </a:lnTo>
                <a:lnTo>
                  <a:pt x="314461" y="172366"/>
                </a:lnTo>
                <a:lnTo>
                  <a:pt x="319552" y="168792"/>
                </a:lnTo>
                <a:lnTo>
                  <a:pt x="334826" y="168792"/>
                </a:lnTo>
                <a:lnTo>
                  <a:pt x="337222" y="172366"/>
                </a:lnTo>
                <a:lnTo>
                  <a:pt x="341115" y="172366"/>
                </a:lnTo>
                <a:lnTo>
                  <a:pt x="341115" y="177039"/>
                </a:lnTo>
                <a:lnTo>
                  <a:pt x="345009" y="177039"/>
                </a:lnTo>
                <a:lnTo>
                  <a:pt x="345009" y="186386"/>
                </a:lnTo>
                <a:lnTo>
                  <a:pt x="348602" y="186386"/>
                </a:lnTo>
                <a:lnTo>
                  <a:pt x="353694" y="189960"/>
                </a:lnTo>
                <a:lnTo>
                  <a:pt x="357587" y="189960"/>
                </a:lnTo>
                <a:lnTo>
                  <a:pt x="357587" y="193258"/>
                </a:lnTo>
                <a:lnTo>
                  <a:pt x="361480" y="193258"/>
                </a:lnTo>
                <a:lnTo>
                  <a:pt x="361480" y="196832"/>
                </a:lnTo>
                <a:lnTo>
                  <a:pt x="371663" y="196832"/>
                </a:lnTo>
                <a:lnTo>
                  <a:pt x="371663" y="193258"/>
                </a:lnTo>
                <a:lnTo>
                  <a:pt x="388135" y="193258"/>
                </a:lnTo>
                <a:lnTo>
                  <a:pt x="388135" y="189960"/>
                </a:lnTo>
                <a:lnTo>
                  <a:pt x="401911" y="189960"/>
                </a:lnTo>
                <a:lnTo>
                  <a:pt x="405804" y="186386"/>
                </a:lnTo>
                <a:lnTo>
                  <a:pt x="413292" y="186386"/>
                </a:lnTo>
                <a:lnTo>
                  <a:pt x="413292" y="183912"/>
                </a:lnTo>
                <a:lnTo>
                  <a:pt x="423474" y="183912"/>
                </a:lnTo>
                <a:lnTo>
                  <a:pt x="428565" y="180613"/>
                </a:lnTo>
                <a:lnTo>
                  <a:pt x="432459" y="177039"/>
                </a:lnTo>
                <a:lnTo>
                  <a:pt x="432459" y="180613"/>
                </a:lnTo>
                <a:lnTo>
                  <a:pt x="436352" y="180613"/>
                </a:lnTo>
                <a:lnTo>
                  <a:pt x="436352" y="183912"/>
                </a:lnTo>
                <a:lnTo>
                  <a:pt x="432459" y="183912"/>
                </a:lnTo>
                <a:lnTo>
                  <a:pt x="439946" y="183912"/>
                </a:lnTo>
                <a:lnTo>
                  <a:pt x="439946" y="186386"/>
                </a:lnTo>
                <a:lnTo>
                  <a:pt x="443839" y="186386"/>
                </a:lnTo>
                <a:lnTo>
                  <a:pt x="443839" y="189960"/>
                </a:lnTo>
                <a:lnTo>
                  <a:pt x="448931" y="189960"/>
                </a:lnTo>
                <a:lnTo>
                  <a:pt x="448931" y="186386"/>
                </a:lnTo>
                <a:lnTo>
                  <a:pt x="459113" y="186386"/>
                </a:lnTo>
                <a:lnTo>
                  <a:pt x="459113" y="189960"/>
                </a:lnTo>
                <a:lnTo>
                  <a:pt x="466600" y="189960"/>
                </a:lnTo>
                <a:lnTo>
                  <a:pt x="466600" y="186386"/>
                </a:lnTo>
                <a:lnTo>
                  <a:pt x="470494" y="186386"/>
                </a:lnTo>
                <a:lnTo>
                  <a:pt x="474387" y="189960"/>
                </a:lnTo>
                <a:lnTo>
                  <a:pt x="474387" y="183912"/>
                </a:lnTo>
                <a:lnTo>
                  <a:pt x="470494" y="183912"/>
                </a:lnTo>
                <a:lnTo>
                  <a:pt x="470494" y="172366"/>
                </a:lnTo>
                <a:lnTo>
                  <a:pt x="474387" y="172366"/>
                </a:lnTo>
                <a:lnTo>
                  <a:pt x="474387" y="161919"/>
                </a:lnTo>
                <a:lnTo>
                  <a:pt x="493255" y="161919"/>
                </a:lnTo>
                <a:lnTo>
                  <a:pt x="497148" y="165493"/>
                </a:lnTo>
                <a:lnTo>
                  <a:pt x="503437" y="165493"/>
                </a:lnTo>
                <a:lnTo>
                  <a:pt x="503437" y="161919"/>
                </a:lnTo>
                <a:lnTo>
                  <a:pt x="507330" y="161919"/>
                </a:lnTo>
                <a:lnTo>
                  <a:pt x="507330" y="156146"/>
                </a:lnTo>
                <a:lnTo>
                  <a:pt x="510924" y="156146"/>
                </a:lnTo>
                <a:lnTo>
                  <a:pt x="510924" y="148999"/>
                </a:lnTo>
                <a:lnTo>
                  <a:pt x="514818" y="148999"/>
                </a:lnTo>
                <a:lnTo>
                  <a:pt x="514818" y="144325"/>
                </a:lnTo>
                <a:lnTo>
                  <a:pt x="518711" y="144325"/>
                </a:lnTo>
                <a:lnTo>
                  <a:pt x="518711" y="133879"/>
                </a:lnTo>
                <a:lnTo>
                  <a:pt x="523802" y="133879"/>
                </a:lnTo>
                <a:lnTo>
                  <a:pt x="527396" y="131680"/>
                </a:lnTo>
                <a:lnTo>
                  <a:pt x="531289" y="131680"/>
                </a:lnTo>
                <a:lnTo>
                  <a:pt x="531289" y="128106"/>
                </a:lnTo>
                <a:lnTo>
                  <a:pt x="533985" y="128106"/>
                </a:lnTo>
                <a:lnTo>
                  <a:pt x="533985" y="124532"/>
                </a:lnTo>
                <a:lnTo>
                  <a:pt x="541472" y="124532"/>
                </a:lnTo>
                <a:lnTo>
                  <a:pt x="541472" y="121233"/>
                </a:lnTo>
                <a:lnTo>
                  <a:pt x="545365" y="121233"/>
                </a:lnTo>
                <a:lnTo>
                  <a:pt x="545365" y="117659"/>
                </a:lnTo>
                <a:lnTo>
                  <a:pt x="541472" y="112986"/>
                </a:lnTo>
                <a:lnTo>
                  <a:pt x="541472" y="109412"/>
                </a:lnTo>
                <a:lnTo>
                  <a:pt x="545365" y="109412"/>
                </a:lnTo>
                <a:lnTo>
                  <a:pt x="545365" y="106113"/>
                </a:lnTo>
                <a:lnTo>
                  <a:pt x="548959" y="106113"/>
                </a:lnTo>
                <a:lnTo>
                  <a:pt x="548959" y="103639"/>
                </a:lnTo>
                <a:lnTo>
                  <a:pt x="545365" y="103639"/>
                </a:lnTo>
                <a:lnTo>
                  <a:pt x="548959" y="103639"/>
                </a:lnTo>
                <a:lnTo>
                  <a:pt x="548959" y="85221"/>
                </a:lnTo>
                <a:lnTo>
                  <a:pt x="552853" y="85221"/>
                </a:lnTo>
                <a:lnTo>
                  <a:pt x="552853" y="76973"/>
                </a:lnTo>
                <a:lnTo>
                  <a:pt x="548959" y="76973"/>
                </a:lnTo>
                <a:lnTo>
                  <a:pt x="548959" y="72300"/>
                </a:lnTo>
                <a:lnTo>
                  <a:pt x="545365" y="68706"/>
                </a:lnTo>
                <a:lnTo>
                  <a:pt x="541472" y="65427"/>
                </a:lnTo>
                <a:lnTo>
                  <a:pt x="541472" y="58280"/>
                </a:lnTo>
                <a:lnTo>
                  <a:pt x="545365" y="58280"/>
                </a:lnTo>
                <a:lnTo>
                  <a:pt x="545365" y="52507"/>
                </a:lnTo>
                <a:lnTo>
                  <a:pt x="548959" y="52507"/>
                </a:lnTo>
                <a:lnTo>
                  <a:pt x="548959" y="40961"/>
                </a:lnTo>
                <a:lnTo>
                  <a:pt x="557944" y="40961"/>
                </a:lnTo>
                <a:lnTo>
                  <a:pt x="557944" y="37387"/>
                </a:lnTo>
                <a:lnTo>
                  <a:pt x="559142" y="37387"/>
                </a:lnTo>
                <a:lnTo>
                  <a:pt x="559142" y="33813"/>
                </a:lnTo>
                <a:lnTo>
                  <a:pt x="563035" y="33813"/>
                </a:lnTo>
                <a:lnTo>
                  <a:pt x="563035" y="30514"/>
                </a:lnTo>
                <a:lnTo>
                  <a:pt x="568126" y="30514"/>
                </a:lnTo>
                <a:lnTo>
                  <a:pt x="568126" y="28040"/>
                </a:lnTo>
                <a:lnTo>
                  <a:pt x="572020" y="28040"/>
                </a:lnTo>
                <a:lnTo>
                  <a:pt x="572020" y="30514"/>
                </a:lnTo>
                <a:lnTo>
                  <a:pt x="589689" y="30514"/>
                </a:lnTo>
                <a:lnTo>
                  <a:pt x="589689" y="28040"/>
                </a:lnTo>
                <a:lnTo>
                  <a:pt x="593583" y="28040"/>
                </a:lnTo>
                <a:lnTo>
                  <a:pt x="593583" y="12921"/>
                </a:lnTo>
                <a:lnTo>
                  <a:pt x="598375" y="12921"/>
                </a:lnTo>
                <a:lnTo>
                  <a:pt x="598375" y="9347"/>
                </a:lnTo>
                <a:lnTo>
                  <a:pt x="602268" y="9347"/>
                </a:lnTo>
                <a:lnTo>
                  <a:pt x="602268" y="3574"/>
                </a:lnTo>
                <a:lnTo>
                  <a:pt x="610055" y="3574"/>
                </a:lnTo>
                <a:lnTo>
                  <a:pt x="610055" y="6048"/>
                </a:lnTo>
                <a:lnTo>
                  <a:pt x="613648" y="6048"/>
                </a:lnTo>
                <a:lnTo>
                  <a:pt x="613648" y="3574"/>
                </a:lnTo>
                <a:lnTo>
                  <a:pt x="616344" y="3574"/>
                </a:lnTo>
                <a:lnTo>
                  <a:pt x="619938" y="-20"/>
                </a:lnTo>
                <a:lnTo>
                  <a:pt x="619938" y="3574"/>
                </a:lnTo>
                <a:lnTo>
                  <a:pt x="619938" y="0"/>
                </a:lnTo>
                <a:lnTo>
                  <a:pt x="623831" y="0"/>
                </a:lnTo>
                <a:lnTo>
                  <a:pt x="623831" y="9347"/>
                </a:lnTo>
                <a:lnTo>
                  <a:pt x="632816" y="9347"/>
                </a:lnTo>
                <a:lnTo>
                  <a:pt x="632816" y="12921"/>
                </a:lnTo>
                <a:lnTo>
                  <a:pt x="632816" y="9347"/>
                </a:lnTo>
                <a:lnTo>
                  <a:pt x="640303" y="9347"/>
                </a:lnTo>
                <a:lnTo>
                  <a:pt x="640303" y="6048"/>
                </a:lnTo>
                <a:lnTo>
                  <a:pt x="646592" y="6048"/>
                </a:lnTo>
                <a:lnTo>
                  <a:pt x="650485" y="9347"/>
                </a:lnTo>
                <a:lnTo>
                  <a:pt x="654379" y="9347"/>
                </a:lnTo>
                <a:lnTo>
                  <a:pt x="654379" y="12921"/>
                </a:lnTo>
                <a:lnTo>
                  <a:pt x="657972" y="12921"/>
                </a:lnTo>
                <a:lnTo>
                  <a:pt x="654379" y="12921"/>
                </a:lnTo>
                <a:lnTo>
                  <a:pt x="654379" y="17594"/>
                </a:lnTo>
                <a:lnTo>
                  <a:pt x="663064" y="17594"/>
                </a:lnTo>
                <a:lnTo>
                  <a:pt x="657972" y="17594"/>
                </a:lnTo>
                <a:lnTo>
                  <a:pt x="663064" y="12921"/>
                </a:lnTo>
                <a:lnTo>
                  <a:pt x="663064" y="9347"/>
                </a:lnTo>
                <a:lnTo>
                  <a:pt x="673246" y="9347"/>
                </a:lnTo>
                <a:lnTo>
                  <a:pt x="673246" y="6048"/>
                </a:lnTo>
                <a:lnTo>
                  <a:pt x="692413" y="6048"/>
                </a:lnTo>
                <a:close/>
                <a:moveTo>
                  <a:pt x="1046108" y="449470"/>
                </a:moveTo>
                <a:lnTo>
                  <a:pt x="1051199" y="449470"/>
                </a:lnTo>
                <a:lnTo>
                  <a:pt x="1051199" y="445896"/>
                </a:lnTo>
                <a:lnTo>
                  <a:pt x="1051199" y="449470"/>
                </a:lnTo>
                <a:lnTo>
                  <a:pt x="1051199" y="436550"/>
                </a:lnTo>
                <a:lnTo>
                  <a:pt x="1046108" y="436550"/>
                </a:lnTo>
                <a:lnTo>
                  <a:pt x="1046108" y="432976"/>
                </a:lnTo>
                <a:lnTo>
                  <a:pt x="1042214" y="432976"/>
                </a:lnTo>
                <a:lnTo>
                  <a:pt x="1042214" y="428303"/>
                </a:lnTo>
                <a:lnTo>
                  <a:pt x="1034727" y="428303"/>
                </a:lnTo>
                <a:lnTo>
                  <a:pt x="1034727" y="432976"/>
                </a:lnTo>
                <a:lnTo>
                  <a:pt x="1038321" y="432976"/>
                </a:lnTo>
                <a:lnTo>
                  <a:pt x="1038321" y="436550"/>
                </a:lnTo>
                <a:lnTo>
                  <a:pt x="1020651" y="436550"/>
                </a:lnTo>
                <a:lnTo>
                  <a:pt x="1020651" y="441223"/>
                </a:lnTo>
                <a:lnTo>
                  <a:pt x="1034727" y="441223"/>
                </a:lnTo>
                <a:lnTo>
                  <a:pt x="1034727" y="445896"/>
                </a:lnTo>
                <a:lnTo>
                  <a:pt x="1042214" y="445896"/>
                </a:lnTo>
                <a:lnTo>
                  <a:pt x="1042214" y="449470"/>
                </a:lnTo>
                <a:lnTo>
                  <a:pt x="1046108" y="449470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16" name="Google Shape;1484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Lv/8dE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BgNwAAICIAAFM+AAA8JgAAEAAAACYAAAAIAAAA//////////8="/>
              </a:ext>
            </a:extLst>
          </p:cNvSpPr>
          <p:nvPr/>
        </p:nvSpPr>
        <p:spPr>
          <a:xfrm>
            <a:off x="9001760" y="5547360"/>
            <a:ext cx="1129665" cy="668020"/>
          </a:xfrm>
          <a:custGeom>
            <a:avLst/>
            <a:gdLst/>
            <a:ahLst/>
            <a:cxnLst/>
            <a:rect l="0" t="0" r="1129665" b="668020"/>
            <a:pathLst>
              <a:path w="1129665" h="668020">
                <a:moveTo>
                  <a:pt x="692413" y="6048"/>
                </a:moveTo>
                <a:lnTo>
                  <a:pt x="692413" y="17594"/>
                </a:lnTo>
                <a:lnTo>
                  <a:pt x="688520" y="17594"/>
                </a:lnTo>
                <a:lnTo>
                  <a:pt x="688520" y="21168"/>
                </a:lnTo>
                <a:lnTo>
                  <a:pt x="684627" y="21168"/>
                </a:lnTo>
                <a:lnTo>
                  <a:pt x="688520" y="21168"/>
                </a:lnTo>
                <a:lnTo>
                  <a:pt x="684627" y="21168"/>
                </a:lnTo>
                <a:lnTo>
                  <a:pt x="688520" y="21168"/>
                </a:lnTo>
                <a:lnTo>
                  <a:pt x="688520" y="24467"/>
                </a:lnTo>
                <a:lnTo>
                  <a:pt x="684627" y="24467"/>
                </a:lnTo>
                <a:lnTo>
                  <a:pt x="684627" y="28040"/>
                </a:lnTo>
                <a:lnTo>
                  <a:pt x="688520" y="28040"/>
                </a:lnTo>
                <a:lnTo>
                  <a:pt x="688520" y="30514"/>
                </a:lnTo>
                <a:lnTo>
                  <a:pt x="692413" y="30514"/>
                </a:lnTo>
                <a:lnTo>
                  <a:pt x="692413" y="37387"/>
                </a:lnTo>
                <a:lnTo>
                  <a:pt x="698703" y="37387"/>
                </a:lnTo>
                <a:lnTo>
                  <a:pt x="698703" y="40961"/>
                </a:lnTo>
                <a:lnTo>
                  <a:pt x="702596" y="40961"/>
                </a:lnTo>
                <a:lnTo>
                  <a:pt x="702596" y="44260"/>
                </a:lnTo>
                <a:lnTo>
                  <a:pt x="707687" y="48933"/>
                </a:lnTo>
                <a:lnTo>
                  <a:pt x="737935" y="48933"/>
                </a:lnTo>
                <a:lnTo>
                  <a:pt x="737935" y="44260"/>
                </a:lnTo>
                <a:lnTo>
                  <a:pt x="745722" y="44260"/>
                </a:lnTo>
                <a:lnTo>
                  <a:pt x="749316" y="40961"/>
                </a:lnTo>
                <a:lnTo>
                  <a:pt x="749316" y="44260"/>
                </a:lnTo>
                <a:lnTo>
                  <a:pt x="753209" y="44260"/>
                </a:lnTo>
                <a:lnTo>
                  <a:pt x="755605" y="40961"/>
                </a:lnTo>
                <a:lnTo>
                  <a:pt x="759499" y="40961"/>
                </a:lnTo>
                <a:lnTo>
                  <a:pt x="763392" y="37387"/>
                </a:lnTo>
                <a:lnTo>
                  <a:pt x="759499" y="37387"/>
                </a:lnTo>
                <a:lnTo>
                  <a:pt x="763392" y="37387"/>
                </a:lnTo>
                <a:lnTo>
                  <a:pt x="763392" y="33813"/>
                </a:lnTo>
                <a:lnTo>
                  <a:pt x="767285" y="33813"/>
                </a:lnTo>
                <a:lnTo>
                  <a:pt x="767285" y="37387"/>
                </a:lnTo>
                <a:lnTo>
                  <a:pt x="767285" y="33813"/>
                </a:lnTo>
                <a:lnTo>
                  <a:pt x="767285" y="37387"/>
                </a:lnTo>
                <a:lnTo>
                  <a:pt x="775970" y="37387"/>
                </a:lnTo>
                <a:lnTo>
                  <a:pt x="775970" y="33813"/>
                </a:lnTo>
                <a:lnTo>
                  <a:pt x="779864" y="33813"/>
                </a:lnTo>
                <a:lnTo>
                  <a:pt x="779864" y="48933"/>
                </a:lnTo>
                <a:lnTo>
                  <a:pt x="782260" y="48933"/>
                </a:lnTo>
                <a:lnTo>
                  <a:pt x="782260" y="52507"/>
                </a:lnTo>
                <a:lnTo>
                  <a:pt x="786153" y="52507"/>
                </a:lnTo>
                <a:lnTo>
                  <a:pt x="786153" y="56081"/>
                </a:lnTo>
                <a:lnTo>
                  <a:pt x="793640" y="56081"/>
                </a:lnTo>
                <a:lnTo>
                  <a:pt x="793640" y="61854"/>
                </a:lnTo>
                <a:lnTo>
                  <a:pt x="797533" y="61854"/>
                </a:lnTo>
                <a:lnTo>
                  <a:pt x="797533" y="65427"/>
                </a:lnTo>
                <a:lnTo>
                  <a:pt x="802625" y="61854"/>
                </a:lnTo>
                <a:lnTo>
                  <a:pt x="806518" y="61854"/>
                </a:lnTo>
                <a:lnTo>
                  <a:pt x="802625" y="61854"/>
                </a:lnTo>
                <a:lnTo>
                  <a:pt x="802625" y="58280"/>
                </a:lnTo>
                <a:lnTo>
                  <a:pt x="806518" y="58280"/>
                </a:lnTo>
                <a:lnTo>
                  <a:pt x="806518" y="52507"/>
                </a:lnTo>
                <a:lnTo>
                  <a:pt x="807716" y="48933"/>
                </a:lnTo>
                <a:lnTo>
                  <a:pt x="807716" y="44260"/>
                </a:lnTo>
                <a:lnTo>
                  <a:pt x="806518" y="44260"/>
                </a:lnTo>
                <a:lnTo>
                  <a:pt x="806518" y="12921"/>
                </a:lnTo>
                <a:lnTo>
                  <a:pt x="807716" y="12921"/>
                </a:lnTo>
                <a:lnTo>
                  <a:pt x="807716" y="6048"/>
                </a:lnTo>
                <a:lnTo>
                  <a:pt x="812807" y="6048"/>
                </a:lnTo>
                <a:lnTo>
                  <a:pt x="812807" y="3574"/>
                </a:lnTo>
                <a:lnTo>
                  <a:pt x="816701" y="3574"/>
                </a:lnTo>
                <a:lnTo>
                  <a:pt x="816701" y="0"/>
                </a:lnTo>
                <a:lnTo>
                  <a:pt x="820294" y="0"/>
                </a:lnTo>
                <a:lnTo>
                  <a:pt x="820294" y="3574"/>
                </a:lnTo>
                <a:lnTo>
                  <a:pt x="824188" y="3574"/>
                </a:lnTo>
                <a:lnTo>
                  <a:pt x="824188" y="6048"/>
                </a:lnTo>
                <a:lnTo>
                  <a:pt x="828081" y="9347"/>
                </a:lnTo>
                <a:lnTo>
                  <a:pt x="831675" y="12941"/>
                </a:lnTo>
                <a:lnTo>
                  <a:pt x="836766" y="12941"/>
                </a:lnTo>
                <a:lnTo>
                  <a:pt x="831675" y="12941"/>
                </a:lnTo>
                <a:lnTo>
                  <a:pt x="831675" y="17594"/>
                </a:lnTo>
                <a:lnTo>
                  <a:pt x="828081" y="17594"/>
                </a:lnTo>
                <a:lnTo>
                  <a:pt x="831675" y="17594"/>
                </a:lnTo>
                <a:lnTo>
                  <a:pt x="831675" y="21168"/>
                </a:lnTo>
                <a:lnTo>
                  <a:pt x="828081" y="21168"/>
                </a:lnTo>
                <a:lnTo>
                  <a:pt x="828081" y="28040"/>
                </a:lnTo>
                <a:lnTo>
                  <a:pt x="831675" y="28040"/>
                </a:lnTo>
                <a:lnTo>
                  <a:pt x="831675" y="30514"/>
                </a:lnTo>
                <a:lnTo>
                  <a:pt x="836766" y="30514"/>
                </a:lnTo>
                <a:lnTo>
                  <a:pt x="836766" y="40961"/>
                </a:lnTo>
                <a:lnTo>
                  <a:pt x="841857" y="40961"/>
                </a:lnTo>
                <a:lnTo>
                  <a:pt x="841857" y="37387"/>
                </a:lnTo>
                <a:lnTo>
                  <a:pt x="841857" y="40961"/>
                </a:lnTo>
                <a:lnTo>
                  <a:pt x="841857" y="37387"/>
                </a:lnTo>
                <a:lnTo>
                  <a:pt x="841857" y="40961"/>
                </a:lnTo>
                <a:lnTo>
                  <a:pt x="846949" y="40961"/>
                </a:lnTo>
                <a:lnTo>
                  <a:pt x="850842" y="44260"/>
                </a:lnTo>
                <a:lnTo>
                  <a:pt x="850842" y="56081"/>
                </a:lnTo>
                <a:lnTo>
                  <a:pt x="854735" y="56081"/>
                </a:lnTo>
                <a:lnTo>
                  <a:pt x="854735" y="58280"/>
                </a:lnTo>
                <a:lnTo>
                  <a:pt x="850842" y="61854"/>
                </a:lnTo>
                <a:lnTo>
                  <a:pt x="854735" y="61854"/>
                </a:lnTo>
                <a:lnTo>
                  <a:pt x="854735" y="65427"/>
                </a:lnTo>
                <a:lnTo>
                  <a:pt x="862223" y="65427"/>
                </a:lnTo>
                <a:lnTo>
                  <a:pt x="862223" y="68726"/>
                </a:lnTo>
                <a:lnTo>
                  <a:pt x="868512" y="68726"/>
                </a:lnTo>
                <a:lnTo>
                  <a:pt x="868512" y="65427"/>
                </a:lnTo>
                <a:lnTo>
                  <a:pt x="868512" y="68726"/>
                </a:lnTo>
                <a:lnTo>
                  <a:pt x="872405" y="68726"/>
                </a:lnTo>
                <a:lnTo>
                  <a:pt x="872405" y="72300"/>
                </a:lnTo>
                <a:lnTo>
                  <a:pt x="877496" y="72300"/>
                </a:lnTo>
                <a:lnTo>
                  <a:pt x="877496" y="76973"/>
                </a:lnTo>
                <a:lnTo>
                  <a:pt x="881090" y="76973"/>
                </a:lnTo>
                <a:lnTo>
                  <a:pt x="881090" y="85221"/>
                </a:lnTo>
                <a:lnTo>
                  <a:pt x="877496" y="85221"/>
                </a:lnTo>
                <a:lnTo>
                  <a:pt x="877496" y="96767"/>
                </a:lnTo>
                <a:lnTo>
                  <a:pt x="864618" y="96767"/>
                </a:lnTo>
                <a:lnTo>
                  <a:pt x="864618" y="100340"/>
                </a:lnTo>
                <a:lnTo>
                  <a:pt x="862223" y="100340"/>
                </a:lnTo>
                <a:lnTo>
                  <a:pt x="858329" y="103639"/>
                </a:lnTo>
                <a:lnTo>
                  <a:pt x="854735" y="103639"/>
                </a:lnTo>
                <a:lnTo>
                  <a:pt x="854735" y="106113"/>
                </a:lnTo>
                <a:lnTo>
                  <a:pt x="858329" y="106113"/>
                </a:lnTo>
                <a:lnTo>
                  <a:pt x="858329" y="109412"/>
                </a:lnTo>
                <a:lnTo>
                  <a:pt x="862223" y="109412"/>
                </a:lnTo>
                <a:lnTo>
                  <a:pt x="862223" y="112986"/>
                </a:lnTo>
                <a:lnTo>
                  <a:pt x="864618" y="112986"/>
                </a:lnTo>
                <a:lnTo>
                  <a:pt x="864618" y="109412"/>
                </a:lnTo>
                <a:lnTo>
                  <a:pt x="872405" y="109412"/>
                </a:lnTo>
                <a:lnTo>
                  <a:pt x="872405" y="112986"/>
                </a:lnTo>
                <a:lnTo>
                  <a:pt x="891273" y="112986"/>
                </a:lnTo>
                <a:lnTo>
                  <a:pt x="891273" y="117659"/>
                </a:lnTo>
                <a:lnTo>
                  <a:pt x="891273" y="112986"/>
                </a:lnTo>
                <a:lnTo>
                  <a:pt x="895166" y="112986"/>
                </a:lnTo>
                <a:lnTo>
                  <a:pt x="895166" y="117659"/>
                </a:lnTo>
                <a:lnTo>
                  <a:pt x="899060" y="117659"/>
                </a:lnTo>
                <a:lnTo>
                  <a:pt x="899060" y="112986"/>
                </a:lnTo>
                <a:lnTo>
                  <a:pt x="902953" y="117659"/>
                </a:lnTo>
                <a:lnTo>
                  <a:pt x="902953" y="121233"/>
                </a:lnTo>
                <a:lnTo>
                  <a:pt x="906547" y="121233"/>
                </a:lnTo>
                <a:lnTo>
                  <a:pt x="906547" y="124807"/>
                </a:lnTo>
                <a:lnTo>
                  <a:pt x="911638" y="124807"/>
                </a:lnTo>
                <a:lnTo>
                  <a:pt x="911638" y="128106"/>
                </a:lnTo>
                <a:lnTo>
                  <a:pt x="915531" y="128106"/>
                </a:lnTo>
                <a:lnTo>
                  <a:pt x="915531" y="131680"/>
                </a:lnTo>
                <a:lnTo>
                  <a:pt x="919425" y="131680"/>
                </a:lnTo>
                <a:lnTo>
                  <a:pt x="919425" y="128106"/>
                </a:lnTo>
                <a:lnTo>
                  <a:pt x="921821" y="128106"/>
                </a:lnTo>
                <a:lnTo>
                  <a:pt x="925714" y="124807"/>
                </a:lnTo>
                <a:lnTo>
                  <a:pt x="925714" y="112986"/>
                </a:lnTo>
                <a:lnTo>
                  <a:pt x="929308" y="112986"/>
                </a:lnTo>
                <a:lnTo>
                  <a:pt x="929308" y="109412"/>
                </a:lnTo>
                <a:lnTo>
                  <a:pt x="937094" y="109412"/>
                </a:lnTo>
                <a:lnTo>
                  <a:pt x="937094" y="112986"/>
                </a:lnTo>
                <a:lnTo>
                  <a:pt x="945779" y="112986"/>
                </a:lnTo>
                <a:lnTo>
                  <a:pt x="947277" y="109412"/>
                </a:lnTo>
                <a:lnTo>
                  <a:pt x="952368" y="109412"/>
                </a:lnTo>
                <a:lnTo>
                  <a:pt x="952368" y="103639"/>
                </a:lnTo>
                <a:lnTo>
                  <a:pt x="947277" y="103639"/>
                </a:lnTo>
                <a:lnTo>
                  <a:pt x="947277" y="96767"/>
                </a:lnTo>
                <a:lnTo>
                  <a:pt x="945779" y="96767"/>
                </a:lnTo>
                <a:lnTo>
                  <a:pt x="945779" y="85221"/>
                </a:lnTo>
                <a:lnTo>
                  <a:pt x="947277" y="85221"/>
                </a:lnTo>
                <a:lnTo>
                  <a:pt x="947277" y="89619"/>
                </a:lnTo>
                <a:lnTo>
                  <a:pt x="963749" y="89619"/>
                </a:lnTo>
                <a:lnTo>
                  <a:pt x="963749" y="93193"/>
                </a:lnTo>
                <a:lnTo>
                  <a:pt x="967343" y="93193"/>
                </a:lnTo>
                <a:lnTo>
                  <a:pt x="967343" y="100340"/>
                </a:lnTo>
                <a:lnTo>
                  <a:pt x="971236" y="100340"/>
                </a:lnTo>
                <a:lnTo>
                  <a:pt x="971236" y="103639"/>
                </a:lnTo>
                <a:lnTo>
                  <a:pt x="976327" y="103639"/>
                </a:lnTo>
                <a:lnTo>
                  <a:pt x="976327" y="106113"/>
                </a:lnTo>
                <a:lnTo>
                  <a:pt x="977525" y="106113"/>
                </a:lnTo>
                <a:lnTo>
                  <a:pt x="977525" y="109412"/>
                </a:lnTo>
                <a:lnTo>
                  <a:pt x="981418" y="109412"/>
                </a:lnTo>
                <a:lnTo>
                  <a:pt x="981418" y="112986"/>
                </a:lnTo>
                <a:lnTo>
                  <a:pt x="986510" y="112986"/>
                </a:lnTo>
                <a:lnTo>
                  <a:pt x="986510" y="117659"/>
                </a:lnTo>
                <a:lnTo>
                  <a:pt x="990403" y="117659"/>
                </a:lnTo>
                <a:lnTo>
                  <a:pt x="990403" y="121233"/>
                </a:lnTo>
                <a:lnTo>
                  <a:pt x="993997" y="121233"/>
                </a:lnTo>
                <a:lnTo>
                  <a:pt x="993997" y="124807"/>
                </a:lnTo>
                <a:lnTo>
                  <a:pt x="1001784" y="124807"/>
                </a:lnTo>
                <a:lnTo>
                  <a:pt x="1001784" y="121233"/>
                </a:lnTo>
                <a:lnTo>
                  <a:pt x="1004179" y="121233"/>
                </a:lnTo>
                <a:lnTo>
                  <a:pt x="1004179" y="117659"/>
                </a:lnTo>
                <a:lnTo>
                  <a:pt x="1008073" y="117659"/>
                </a:lnTo>
                <a:lnTo>
                  <a:pt x="1008073" y="112986"/>
                </a:lnTo>
                <a:lnTo>
                  <a:pt x="1011966" y="112986"/>
                </a:lnTo>
                <a:lnTo>
                  <a:pt x="1008073" y="112986"/>
                </a:lnTo>
                <a:lnTo>
                  <a:pt x="1008073" y="109412"/>
                </a:lnTo>
                <a:lnTo>
                  <a:pt x="1020651" y="109412"/>
                </a:lnTo>
                <a:lnTo>
                  <a:pt x="1020651" y="112986"/>
                </a:lnTo>
                <a:lnTo>
                  <a:pt x="1020651" y="109412"/>
                </a:lnTo>
                <a:lnTo>
                  <a:pt x="1024545" y="109412"/>
                </a:lnTo>
                <a:lnTo>
                  <a:pt x="1024545" y="106113"/>
                </a:lnTo>
                <a:lnTo>
                  <a:pt x="1028438" y="106113"/>
                </a:lnTo>
                <a:lnTo>
                  <a:pt x="1024545" y="106113"/>
                </a:lnTo>
                <a:lnTo>
                  <a:pt x="1024545" y="109412"/>
                </a:lnTo>
                <a:lnTo>
                  <a:pt x="1028438" y="109412"/>
                </a:lnTo>
                <a:lnTo>
                  <a:pt x="1024545" y="112986"/>
                </a:lnTo>
                <a:lnTo>
                  <a:pt x="1028438" y="112986"/>
                </a:lnTo>
                <a:lnTo>
                  <a:pt x="1028438" y="117659"/>
                </a:lnTo>
                <a:lnTo>
                  <a:pt x="1034727" y="117659"/>
                </a:lnTo>
                <a:lnTo>
                  <a:pt x="1034727" y="121233"/>
                </a:lnTo>
                <a:lnTo>
                  <a:pt x="1038321" y="121233"/>
                </a:lnTo>
                <a:lnTo>
                  <a:pt x="1038321" y="124807"/>
                </a:lnTo>
                <a:lnTo>
                  <a:pt x="1042214" y="124807"/>
                </a:lnTo>
                <a:lnTo>
                  <a:pt x="1042214" y="128106"/>
                </a:lnTo>
                <a:lnTo>
                  <a:pt x="1038321" y="131680"/>
                </a:lnTo>
                <a:lnTo>
                  <a:pt x="1034727" y="131680"/>
                </a:lnTo>
                <a:lnTo>
                  <a:pt x="1034727" y="133879"/>
                </a:lnTo>
                <a:lnTo>
                  <a:pt x="1030834" y="133879"/>
                </a:lnTo>
                <a:lnTo>
                  <a:pt x="1030834" y="137453"/>
                </a:lnTo>
                <a:lnTo>
                  <a:pt x="1034727" y="137453"/>
                </a:lnTo>
                <a:lnTo>
                  <a:pt x="1034727" y="144325"/>
                </a:lnTo>
                <a:lnTo>
                  <a:pt x="1038321" y="144325"/>
                </a:lnTo>
                <a:lnTo>
                  <a:pt x="1034727" y="148999"/>
                </a:lnTo>
                <a:lnTo>
                  <a:pt x="1034727" y="152572"/>
                </a:lnTo>
                <a:lnTo>
                  <a:pt x="1030834" y="152572"/>
                </a:lnTo>
                <a:lnTo>
                  <a:pt x="1030834" y="156146"/>
                </a:lnTo>
                <a:lnTo>
                  <a:pt x="1028438" y="156146"/>
                </a:lnTo>
                <a:lnTo>
                  <a:pt x="1028438" y="165493"/>
                </a:lnTo>
                <a:lnTo>
                  <a:pt x="1034727" y="165493"/>
                </a:lnTo>
                <a:lnTo>
                  <a:pt x="1034727" y="180613"/>
                </a:lnTo>
                <a:lnTo>
                  <a:pt x="1038321" y="180613"/>
                </a:lnTo>
                <a:lnTo>
                  <a:pt x="1038321" y="189685"/>
                </a:lnTo>
                <a:lnTo>
                  <a:pt x="1034727" y="189685"/>
                </a:lnTo>
                <a:lnTo>
                  <a:pt x="1034727" y="196832"/>
                </a:lnTo>
                <a:lnTo>
                  <a:pt x="1030834" y="196832"/>
                </a:lnTo>
                <a:lnTo>
                  <a:pt x="1030834" y="203705"/>
                </a:lnTo>
                <a:lnTo>
                  <a:pt x="1038321" y="203705"/>
                </a:lnTo>
                <a:lnTo>
                  <a:pt x="1038321" y="208378"/>
                </a:lnTo>
                <a:lnTo>
                  <a:pt x="1042214" y="208378"/>
                </a:lnTo>
                <a:lnTo>
                  <a:pt x="1042214" y="203705"/>
                </a:lnTo>
                <a:lnTo>
                  <a:pt x="1051199" y="203705"/>
                </a:lnTo>
                <a:lnTo>
                  <a:pt x="1051199" y="209478"/>
                </a:lnTo>
                <a:lnTo>
                  <a:pt x="1061381" y="209478"/>
                </a:lnTo>
                <a:lnTo>
                  <a:pt x="1061381" y="208378"/>
                </a:lnTo>
                <a:lnTo>
                  <a:pt x="1058686" y="208378"/>
                </a:lnTo>
                <a:lnTo>
                  <a:pt x="1061381" y="203705"/>
                </a:lnTo>
                <a:lnTo>
                  <a:pt x="1064975" y="203705"/>
                </a:lnTo>
                <a:lnTo>
                  <a:pt x="1064975" y="200406"/>
                </a:lnTo>
                <a:lnTo>
                  <a:pt x="1068869" y="200406"/>
                </a:lnTo>
                <a:lnTo>
                  <a:pt x="1068869" y="196832"/>
                </a:lnTo>
                <a:lnTo>
                  <a:pt x="1068869" y="200406"/>
                </a:lnTo>
                <a:lnTo>
                  <a:pt x="1072762" y="200406"/>
                </a:lnTo>
                <a:lnTo>
                  <a:pt x="1072762" y="203705"/>
                </a:lnTo>
                <a:lnTo>
                  <a:pt x="1076356" y="208378"/>
                </a:lnTo>
                <a:lnTo>
                  <a:pt x="1081447" y="208378"/>
                </a:lnTo>
                <a:lnTo>
                  <a:pt x="1081447" y="213052"/>
                </a:lnTo>
                <a:lnTo>
                  <a:pt x="1076356" y="217725"/>
                </a:lnTo>
                <a:lnTo>
                  <a:pt x="1072762" y="217725"/>
                </a:lnTo>
                <a:lnTo>
                  <a:pt x="1072762" y="221299"/>
                </a:lnTo>
                <a:lnTo>
                  <a:pt x="1076356" y="224893"/>
                </a:lnTo>
                <a:lnTo>
                  <a:pt x="1076356" y="228171"/>
                </a:lnTo>
                <a:lnTo>
                  <a:pt x="1072762" y="228171"/>
                </a:lnTo>
                <a:lnTo>
                  <a:pt x="1076356" y="231765"/>
                </a:lnTo>
                <a:lnTo>
                  <a:pt x="1076356" y="241092"/>
                </a:lnTo>
                <a:lnTo>
                  <a:pt x="1081447" y="241092"/>
                </a:lnTo>
                <a:lnTo>
                  <a:pt x="1081447" y="245765"/>
                </a:lnTo>
                <a:lnTo>
                  <a:pt x="1085340" y="245765"/>
                </a:lnTo>
                <a:lnTo>
                  <a:pt x="1085340" y="249064"/>
                </a:lnTo>
                <a:lnTo>
                  <a:pt x="1091630" y="249064"/>
                </a:lnTo>
                <a:lnTo>
                  <a:pt x="1091630" y="252638"/>
                </a:lnTo>
                <a:lnTo>
                  <a:pt x="1095523" y="252638"/>
                </a:lnTo>
                <a:lnTo>
                  <a:pt x="1095523" y="256212"/>
                </a:lnTo>
                <a:lnTo>
                  <a:pt x="1099416" y="256212"/>
                </a:lnTo>
                <a:lnTo>
                  <a:pt x="1099416" y="272431"/>
                </a:lnTo>
                <a:lnTo>
                  <a:pt x="1103010" y="272431"/>
                </a:lnTo>
                <a:lnTo>
                  <a:pt x="1103010" y="283977"/>
                </a:lnTo>
                <a:lnTo>
                  <a:pt x="1099416" y="283977"/>
                </a:lnTo>
                <a:lnTo>
                  <a:pt x="1095523" y="286451"/>
                </a:lnTo>
                <a:lnTo>
                  <a:pt x="1095523" y="290025"/>
                </a:lnTo>
                <a:lnTo>
                  <a:pt x="1091630" y="290025"/>
                </a:lnTo>
                <a:lnTo>
                  <a:pt x="1091630" y="293324"/>
                </a:lnTo>
                <a:lnTo>
                  <a:pt x="1095523" y="293324"/>
                </a:lnTo>
                <a:lnTo>
                  <a:pt x="1095523" y="296898"/>
                </a:lnTo>
                <a:lnTo>
                  <a:pt x="1099416" y="296898"/>
                </a:lnTo>
                <a:lnTo>
                  <a:pt x="1099416" y="305145"/>
                </a:lnTo>
                <a:lnTo>
                  <a:pt x="1103010" y="305145"/>
                </a:lnTo>
                <a:lnTo>
                  <a:pt x="1103010" y="312018"/>
                </a:lnTo>
                <a:lnTo>
                  <a:pt x="1106903" y="312018"/>
                </a:lnTo>
                <a:lnTo>
                  <a:pt x="1103010" y="312018"/>
                </a:lnTo>
                <a:lnTo>
                  <a:pt x="1106903" y="314217"/>
                </a:lnTo>
                <a:lnTo>
                  <a:pt x="1103010" y="314217"/>
                </a:lnTo>
                <a:lnTo>
                  <a:pt x="1106903" y="314217"/>
                </a:lnTo>
                <a:lnTo>
                  <a:pt x="1103010" y="317791"/>
                </a:lnTo>
                <a:lnTo>
                  <a:pt x="1106903" y="317791"/>
                </a:lnTo>
                <a:lnTo>
                  <a:pt x="1106903" y="321364"/>
                </a:lnTo>
                <a:lnTo>
                  <a:pt x="1113193" y="321364"/>
                </a:lnTo>
                <a:lnTo>
                  <a:pt x="1113193" y="324938"/>
                </a:lnTo>
                <a:lnTo>
                  <a:pt x="1117086" y="328237"/>
                </a:lnTo>
                <a:lnTo>
                  <a:pt x="1117086" y="336484"/>
                </a:lnTo>
                <a:lnTo>
                  <a:pt x="1120979" y="336484"/>
                </a:lnTo>
                <a:lnTo>
                  <a:pt x="1117086" y="337584"/>
                </a:lnTo>
                <a:lnTo>
                  <a:pt x="1117086" y="341158"/>
                </a:lnTo>
                <a:lnTo>
                  <a:pt x="1126071" y="341158"/>
                </a:lnTo>
                <a:lnTo>
                  <a:pt x="1120979" y="341158"/>
                </a:lnTo>
                <a:lnTo>
                  <a:pt x="1120979" y="349130"/>
                </a:lnTo>
                <a:lnTo>
                  <a:pt x="1126071" y="349130"/>
                </a:lnTo>
                <a:lnTo>
                  <a:pt x="1126071" y="356277"/>
                </a:lnTo>
                <a:lnTo>
                  <a:pt x="1120979" y="356277"/>
                </a:lnTo>
                <a:lnTo>
                  <a:pt x="1126071" y="356277"/>
                </a:lnTo>
                <a:lnTo>
                  <a:pt x="1126071" y="359851"/>
                </a:lnTo>
                <a:lnTo>
                  <a:pt x="1129665" y="359851"/>
                </a:lnTo>
                <a:lnTo>
                  <a:pt x="1129665" y="362050"/>
                </a:lnTo>
                <a:lnTo>
                  <a:pt x="1113193" y="362050"/>
                </a:lnTo>
                <a:lnTo>
                  <a:pt x="1110797" y="365624"/>
                </a:lnTo>
                <a:lnTo>
                  <a:pt x="1110797" y="368923"/>
                </a:lnTo>
                <a:lnTo>
                  <a:pt x="1106903" y="368923"/>
                </a:lnTo>
                <a:lnTo>
                  <a:pt x="1110797" y="368923"/>
                </a:lnTo>
                <a:lnTo>
                  <a:pt x="1110797" y="373596"/>
                </a:lnTo>
                <a:lnTo>
                  <a:pt x="1103010" y="373596"/>
                </a:lnTo>
                <a:lnTo>
                  <a:pt x="1103010" y="377170"/>
                </a:lnTo>
                <a:lnTo>
                  <a:pt x="1106903" y="377170"/>
                </a:lnTo>
                <a:lnTo>
                  <a:pt x="1106903" y="380744"/>
                </a:lnTo>
                <a:lnTo>
                  <a:pt x="1110797" y="380744"/>
                </a:lnTo>
                <a:lnTo>
                  <a:pt x="1110797" y="387617"/>
                </a:lnTo>
                <a:lnTo>
                  <a:pt x="1106903" y="390091"/>
                </a:lnTo>
                <a:lnTo>
                  <a:pt x="1110797" y="390091"/>
                </a:lnTo>
                <a:lnTo>
                  <a:pt x="1110797" y="393390"/>
                </a:lnTo>
                <a:lnTo>
                  <a:pt x="1113193" y="393390"/>
                </a:lnTo>
                <a:lnTo>
                  <a:pt x="1113193" y="400537"/>
                </a:lnTo>
                <a:lnTo>
                  <a:pt x="1110797" y="400537"/>
                </a:lnTo>
                <a:lnTo>
                  <a:pt x="1110797" y="405210"/>
                </a:lnTo>
                <a:lnTo>
                  <a:pt x="1113193" y="405210"/>
                </a:lnTo>
                <a:lnTo>
                  <a:pt x="1113193" y="408509"/>
                </a:lnTo>
                <a:lnTo>
                  <a:pt x="1110797" y="412083"/>
                </a:lnTo>
                <a:lnTo>
                  <a:pt x="1110797" y="414557"/>
                </a:lnTo>
                <a:lnTo>
                  <a:pt x="1106903" y="414557"/>
                </a:lnTo>
                <a:lnTo>
                  <a:pt x="1106903" y="417856"/>
                </a:lnTo>
                <a:lnTo>
                  <a:pt x="1095523" y="417856"/>
                </a:lnTo>
                <a:lnTo>
                  <a:pt x="1095523" y="421430"/>
                </a:lnTo>
                <a:lnTo>
                  <a:pt x="1091630" y="421430"/>
                </a:lnTo>
                <a:lnTo>
                  <a:pt x="1091630" y="425004"/>
                </a:lnTo>
                <a:lnTo>
                  <a:pt x="1076356" y="425004"/>
                </a:lnTo>
                <a:lnTo>
                  <a:pt x="1081447" y="425004"/>
                </a:lnTo>
                <a:lnTo>
                  <a:pt x="1076356" y="428303"/>
                </a:lnTo>
                <a:lnTo>
                  <a:pt x="1081447" y="428303"/>
                </a:lnTo>
                <a:lnTo>
                  <a:pt x="1081447" y="440123"/>
                </a:lnTo>
                <a:lnTo>
                  <a:pt x="1085340" y="440123"/>
                </a:lnTo>
                <a:lnTo>
                  <a:pt x="1085340" y="441223"/>
                </a:lnTo>
                <a:lnTo>
                  <a:pt x="1081447" y="441223"/>
                </a:lnTo>
                <a:lnTo>
                  <a:pt x="1081447" y="445896"/>
                </a:lnTo>
                <a:lnTo>
                  <a:pt x="1085340" y="445896"/>
                </a:lnTo>
                <a:lnTo>
                  <a:pt x="1085340" y="449470"/>
                </a:lnTo>
                <a:lnTo>
                  <a:pt x="1081447" y="449470"/>
                </a:lnTo>
                <a:lnTo>
                  <a:pt x="1081447" y="456343"/>
                </a:lnTo>
                <a:lnTo>
                  <a:pt x="1085340" y="456343"/>
                </a:lnTo>
                <a:lnTo>
                  <a:pt x="1085340" y="465690"/>
                </a:lnTo>
                <a:lnTo>
                  <a:pt x="1081447" y="469263"/>
                </a:lnTo>
                <a:lnTo>
                  <a:pt x="1081447" y="465690"/>
                </a:lnTo>
                <a:lnTo>
                  <a:pt x="1081447" y="469263"/>
                </a:lnTo>
                <a:lnTo>
                  <a:pt x="1076356" y="469263"/>
                </a:lnTo>
                <a:lnTo>
                  <a:pt x="1076356" y="473937"/>
                </a:lnTo>
                <a:lnTo>
                  <a:pt x="1068869" y="473937"/>
                </a:lnTo>
                <a:lnTo>
                  <a:pt x="1068869" y="469263"/>
                </a:lnTo>
                <a:lnTo>
                  <a:pt x="1064975" y="469263"/>
                </a:lnTo>
                <a:lnTo>
                  <a:pt x="1064975" y="465690"/>
                </a:lnTo>
                <a:lnTo>
                  <a:pt x="1061381" y="465690"/>
                </a:lnTo>
                <a:lnTo>
                  <a:pt x="1061381" y="464590"/>
                </a:lnTo>
                <a:lnTo>
                  <a:pt x="1038321" y="464590"/>
                </a:lnTo>
                <a:lnTo>
                  <a:pt x="1038321" y="465690"/>
                </a:lnTo>
                <a:lnTo>
                  <a:pt x="1020651" y="465690"/>
                </a:lnTo>
                <a:lnTo>
                  <a:pt x="1020651" y="464590"/>
                </a:lnTo>
                <a:lnTo>
                  <a:pt x="1008073" y="464590"/>
                </a:lnTo>
                <a:lnTo>
                  <a:pt x="1008073" y="473937"/>
                </a:lnTo>
                <a:lnTo>
                  <a:pt x="1011966" y="473937"/>
                </a:lnTo>
                <a:lnTo>
                  <a:pt x="1008073" y="473937"/>
                </a:lnTo>
                <a:lnTo>
                  <a:pt x="1008073" y="487682"/>
                </a:lnTo>
                <a:lnTo>
                  <a:pt x="1004179" y="487682"/>
                </a:lnTo>
                <a:lnTo>
                  <a:pt x="1004179" y="497029"/>
                </a:lnTo>
                <a:lnTo>
                  <a:pt x="1001784" y="497029"/>
                </a:lnTo>
                <a:lnTo>
                  <a:pt x="1001784" y="500603"/>
                </a:lnTo>
                <a:lnTo>
                  <a:pt x="997890" y="500603"/>
                </a:lnTo>
                <a:lnTo>
                  <a:pt x="997890" y="517922"/>
                </a:lnTo>
                <a:lnTo>
                  <a:pt x="993997" y="517922"/>
                </a:lnTo>
                <a:lnTo>
                  <a:pt x="993997" y="525069"/>
                </a:lnTo>
                <a:lnTo>
                  <a:pt x="997890" y="525069"/>
                </a:lnTo>
                <a:lnTo>
                  <a:pt x="997890" y="528368"/>
                </a:lnTo>
                <a:lnTo>
                  <a:pt x="993997" y="528368"/>
                </a:lnTo>
                <a:lnTo>
                  <a:pt x="993997" y="533041"/>
                </a:lnTo>
                <a:lnTo>
                  <a:pt x="990403" y="533041"/>
                </a:lnTo>
                <a:lnTo>
                  <a:pt x="986510" y="536615"/>
                </a:lnTo>
                <a:lnTo>
                  <a:pt x="986510" y="533041"/>
                </a:lnTo>
                <a:lnTo>
                  <a:pt x="977525" y="533041"/>
                </a:lnTo>
                <a:lnTo>
                  <a:pt x="977525" y="525069"/>
                </a:lnTo>
                <a:lnTo>
                  <a:pt x="976327" y="525069"/>
                </a:lnTo>
                <a:lnTo>
                  <a:pt x="971236" y="528368"/>
                </a:lnTo>
                <a:lnTo>
                  <a:pt x="963749" y="528368"/>
                </a:lnTo>
                <a:lnTo>
                  <a:pt x="963749" y="533041"/>
                </a:lnTo>
                <a:lnTo>
                  <a:pt x="959855" y="533041"/>
                </a:lnTo>
                <a:lnTo>
                  <a:pt x="959855" y="540189"/>
                </a:lnTo>
                <a:lnTo>
                  <a:pt x="955962" y="542388"/>
                </a:lnTo>
                <a:lnTo>
                  <a:pt x="955962" y="567954"/>
                </a:lnTo>
                <a:lnTo>
                  <a:pt x="959855" y="569329"/>
                </a:lnTo>
                <a:lnTo>
                  <a:pt x="959855" y="577301"/>
                </a:lnTo>
                <a:lnTo>
                  <a:pt x="955962" y="577301"/>
                </a:lnTo>
                <a:lnTo>
                  <a:pt x="955962" y="580875"/>
                </a:lnTo>
                <a:lnTo>
                  <a:pt x="947277" y="580875"/>
                </a:lnTo>
                <a:lnTo>
                  <a:pt x="947277" y="587748"/>
                </a:lnTo>
                <a:lnTo>
                  <a:pt x="952368" y="587748"/>
                </a:lnTo>
                <a:lnTo>
                  <a:pt x="952368" y="584449"/>
                </a:lnTo>
                <a:lnTo>
                  <a:pt x="955962" y="584449"/>
                </a:lnTo>
                <a:lnTo>
                  <a:pt x="955962" y="587748"/>
                </a:lnTo>
                <a:lnTo>
                  <a:pt x="959855" y="587748"/>
                </a:lnTo>
                <a:lnTo>
                  <a:pt x="959855" y="584449"/>
                </a:lnTo>
                <a:lnTo>
                  <a:pt x="963749" y="584449"/>
                </a:lnTo>
                <a:lnTo>
                  <a:pt x="963749" y="587748"/>
                </a:lnTo>
                <a:lnTo>
                  <a:pt x="967343" y="592421"/>
                </a:lnTo>
                <a:lnTo>
                  <a:pt x="967343" y="601768"/>
                </a:lnTo>
                <a:lnTo>
                  <a:pt x="976327" y="601768"/>
                </a:lnTo>
                <a:lnTo>
                  <a:pt x="977525" y="605342"/>
                </a:lnTo>
                <a:lnTo>
                  <a:pt x="977525" y="601768"/>
                </a:lnTo>
                <a:lnTo>
                  <a:pt x="981418" y="601768"/>
                </a:lnTo>
                <a:lnTo>
                  <a:pt x="981418" y="605342"/>
                </a:lnTo>
                <a:lnTo>
                  <a:pt x="986510" y="605342"/>
                </a:lnTo>
                <a:lnTo>
                  <a:pt x="986510" y="617987"/>
                </a:lnTo>
                <a:lnTo>
                  <a:pt x="990403" y="617987"/>
                </a:lnTo>
                <a:lnTo>
                  <a:pt x="990403" y="621561"/>
                </a:lnTo>
                <a:lnTo>
                  <a:pt x="986510" y="625135"/>
                </a:lnTo>
                <a:lnTo>
                  <a:pt x="986510" y="628434"/>
                </a:lnTo>
                <a:lnTo>
                  <a:pt x="981418" y="633107"/>
                </a:lnTo>
                <a:lnTo>
                  <a:pt x="977525" y="633107"/>
                </a:lnTo>
                <a:lnTo>
                  <a:pt x="976327" y="636681"/>
                </a:lnTo>
                <a:lnTo>
                  <a:pt x="976327" y="640255"/>
                </a:lnTo>
                <a:lnTo>
                  <a:pt x="971236" y="640255"/>
                </a:lnTo>
                <a:lnTo>
                  <a:pt x="971236" y="643828"/>
                </a:lnTo>
                <a:lnTo>
                  <a:pt x="967343" y="643828"/>
                </a:lnTo>
                <a:lnTo>
                  <a:pt x="967343" y="646028"/>
                </a:lnTo>
                <a:lnTo>
                  <a:pt x="963749" y="646028"/>
                </a:lnTo>
                <a:lnTo>
                  <a:pt x="963749" y="649601"/>
                </a:lnTo>
                <a:lnTo>
                  <a:pt x="959855" y="649601"/>
                </a:lnTo>
                <a:lnTo>
                  <a:pt x="959855" y="656474"/>
                </a:lnTo>
                <a:lnTo>
                  <a:pt x="955962" y="656474"/>
                </a:lnTo>
                <a:lnTo>
                  <a:pt x="955962" y="661147"/>
                </a:lnTo>
                <a:lnTo>
                  <a:pt x="945779" y="661147"/>
                </a:lnTo>
                <a:lnTo>
                  <a:pt x="945779" y="664721"/>
                </a:lnTo>
                <a:lnTo>
                  <a:pt x="942186" y="664721"/>
                </a:lnTo>
                <a:lnTo>
                  <a:pt x="942186" y="668020"/>
                </a:lnTo>
                <a:lnTo>
                  <a:pt x="937094" y="668020"/>
                </a:lnTo>
                <a:lnTo>
                  <a:pt x="937094" y="664721"/>
                </a:lnTo>
                <a:lnTo>
                  <a:pt x="929308" y="664721"/>
                </a:lnTo>
                <a:lnTo>
                  <a:pt x="929308" y="661147"/>
                </a:lnTo>
                <a:lnTo>
                  <a:pt x="915531" y="661147"/>
                </a:lnTo>
                <a:lnTo>
                  <a:pt x="915531" y="656474"/>
                </a:lnTo>
                <a:lnTo>
                  <a:pt x="915531" y="661147"/>
                </a:lnTo>
                <a:lnTo>
                  <a:pt x="911638" y="656474"/>
                </a:lnTo>
                <a:lnTo>
                  <a:pt x="906547" y="656474"/>
                </a:lnTo>
                <a:lnTo>
                  <a:pt x="902953" y="652880"/>
                </a:lnTo>
                <a:lnTo>
                  <a:pt x="895166" y="652880"/>
                </a:lnTo>
                <a:lnTo>
                  <a:pt x="895166" y="649601"/>
                </a:lnTo>
                <a:lnTo>
                  <a:pt x="884984" y="649601"/>
                </a:lnTo>
                <a:lnTo>
                  <a:pt x="884984" y="646028"/>
                </a:lnTo>
                <a:lnTo>
                  <a:pt x="868512" y="646028"/>
                </a:lnTo>
                <a:lnTo>
                  <a:pt x="868512" y="643828"/>
                </a:lnTo>
                <a:lnTo>
                  <a:pt x="868512" y="646028"/>
                </a:lnTo>
                <a:lnTo>
                  <a:pt x="868512" y="643828"/>
                </a:lnTo>
                <a:lnTo>
                  <a:pt x="854735" y="643828"/>
                </a:lnTo>
                <a:lnTo>
                  <a:pt x="854735" y="640255"/>
                </a:lnTo>
                <a:lnTo>
                  <a:pt x="846949" y="640255"/>
                </a:lnTo>
                <a:lnTo>
                  <a:pt x="846949" y="636681"/>
                </a:lnTo>
                <a:lnTo>
                  <a:pt x="841857" y="636681"/>
                </a:lnTo>
                <a:lnTo>
                  <a:pt x="841857" y="633107"/>
                </a:lnTo>
                <a:lnTo>
                  <a:pt x="838264" y="633107"/>
                </a:lnTo>
                <a:lnTo>
                  <a:pt x="838264" y="628434"/>
                </a:lnTo>
                <a:lnTo>
                  <a:pt x="836766" y="628434"/>
                </a:lnTo>
                <a:lnTo>
                  <a:pt x="836766" y="625135"/>
                </a:lnTo>
                <a:lnTo>
                  <a:pt x="831675" y="621561"/>
                </a:lnTo>
                <a:lnTo>
                  <a:pt x="831675" y="617987"/>
                </a:lnTo>
                <a:lnTo>
                  <a:pt x="828081" y="617987"/>
                </a:lnTo>
                <a:lnTo>
                  <a:pt x="828081" y="615788"/>
                </a:lnTo>
                <a:lnTo>
                  <a:pt x="824188" y="615788"/>
                </a:lnTo>
                <a:lnTo>
                  <a:pt x="824188" y="612214"/>
                </a:lnTo>
                <a:lnTo>
                  <a:pt x="820294" y="612214"/>
                </a:lnTo>
                <a:lnTo>
                  <a:pt x="816701" y="608915"/>
                </a:lnTo>
                <a:lnTo>
                  <a:pt x="812807" y="608915"/>
                </a:lnTo>
                <a:lnTo>
                  <a:pt x="812807" y="605342"/>
                </a:lnTo>
                <a:lnTo>
                  <a:pt x="806518" y="605342"/>
                </a:lnTo>
                <a:lnTo>
                  <a:pt x="806518" y="601768"/>
                </a:lnTo>
                <a:lnTo>
                  <a:pt x="802625" y="601768"/>
                </a:lnTo>
                <a:lnTo>
                  <a:pt x="802625" y="597094"/>
                </a:lnTo>
                <a:lnTo>
                  <a:pt x="802625" y="601768"/>
                </a:lnTo>
                <a:lnTo>
                  <a:pt x="797533" y="601768"/>
                </a:lnTo>
                <a:lnTo>
                  <a:pt x="797533" y="597094"/>
                </a:lnTo>
                <a:lnTo>
                  <a:pt x="797533" y="601768"/>
                </a:lnTo>
                <a:lnTo>
                  <a:pt x="797533" y="597094"/>
                </a:lnTo>
                <a:lnTo>
                  <a:pt x="797533" y="601768"/>
                </a:lnTo>
                <a:lnTo>
                  <a:pt x="797533" y="597094"/>
                </a:lnTo>
                <a:lnTo>
                  <a:pt x="786153" y="597094"/>
                </a:lnTo>
                <a:lnTo>
                  <a:pt x="786153" y="601768"/>
                </a:lnTo>
                <a:lnTo>
                  <a:pt x="786153" y="597094"/>
                </a:lnTo>
                <a:lnTo>
                  <a:pt x="779864" y="597094"/>
                </a:lnTo>
                <a:lnTo>
                  <a:pt x="779864" y="592421"/>
                </a:lnTo>
                <a:lnTo>
                  <a:pt x="775970" y="592421"/>
                </a:lnTo>
                <a:lnTo>
                  <a:pt x="779864" y="592421"/>
                </a:lnTo>
                <a:lnTo>
                  <a:pt x="775970" y="592421"/>
                </a:lnTo>
                <a:lnTo>
                  <a:pt x="775970" y="584449"/>
                </a:lnTo>
                <a:lnTo>
                  <a:pt x="772077" y="584449"/>
                </a:lnTo>
                <a:lnTo>
                  <a:pt x="772077" y="587748"/>
                </a:lnTo>
                <a:lnTo>
                  <a:pt x="772077" y="584449"/>
                </a:lnTo>
                <a:lnTo>
                  <a:pt x="772077" y="587748"/>
                </a:lnTo>
                <a:lnTo>
                  <a:pt x="772077" y="584449"/>
                </a:lnTo>
                <a:lnTo>
                  <a:pt x="767285" y="584449"/>
                </a:lnTo>
                <a:lnTo>
                  <a:pt x="767285" y="580875"/>
                </a:lnTo>
                <a:lnTo>
                  <a:pt x="763392" y="580875"/>
                </a:lnTo>
                <a:lnTo>
                  <a:pt x="763392" y="577301"/>
                </a:lnTo>
                <a:lnTo>
                  <a:pt x="759499" y="577301"/>
                </a:lnTo>
                <a:lnTo>
                  <a:pt x="759499" y="574002"/>
                </a:lnTo>
                <a:lnTo>
                  <a:pt x="755605" y="574002"/>
                </a:lnTo>
                <a:lnTo>
                  <a:pt x="755605" y="569329"/>
                </a:lnTo>
                <a:lnTo>
                  <a:pt x="755605" y="574002"/>
                </a:lnTo>
                <a:lnTo>
                  <a:pt x="753209" y="574002"/>
                </a:lnTo>
                <a:lnTo>
                  <a:pt x="753209" y="569329"/>
                </a:lnTo>
                <a:lnTo>
                  <a:pt x="749316" y="569329"/>
                </a:lnTo>
                <a:lnTo>
                  <a:pt x="749316" y="567954"/>
                </a:lnTo>
                <a:lnTo>
                  <a:pt x="741829" y="567954"/>
                </a:lnTo>
                <a:lnTo>
                  <a:pt x="741829" y="564656"/>
                </a:lnTo>
                <a:lnTo>
                  <a:pt x="732844" y="564656"/>
                </a:lnTo>
                <a:lnTo>
                  <a:pt x="732844" y="559982"/>
                </a:lnTo>
                <a:lnTo>
                  <a:pt x="732844" y="564656"/>
                </a:lnTo>
                <a:lnTo>
                  <a:pt x="732844" y="559982"/>
                </a:lnTo>
                <a:lnTo>
                  <a:pt x="732844" y="564656"/>
                </a:lnTo>
                <a:lnTo>
                  <a:pt x="732844" y="559982"/>
                </a:lnTo>
                <a:lnTo>
                  <a:pt x="732844" y="564656"/>
                </a:lnTo>
                <a:lnTo>
                  <a:pt x="729250" y="564656"/>
                </a:lnTo>
                <a:lnTo>
                  <a:pt x="729250" y="559982"/>
                </a:lnTo>
                <a:lnTo>
                  <a:pt x="732844" y="559982"/>
                </a:lnTo>
                <a:lnTo>
                  <a:pt x="732844" y="556408"/>
                </a:lnTo>
                <a:lnTo>
                  <a:pt x="732844" y="559982"/>
                </a:lnTo>
                <a:lnTo>
                  <a:pt x="729250" y="556388"/>
                </a:lnTo>
                <a:lnTo>
                  <a:pt x="729250" y="552835"/>
                </a:lnTo>
                <a:lnTo>
                  <a:pt x="732844" y="552835"/>
                </a:lnTo>
                <a:lnTo>
                  <a:pt x="729250" y="552835"/>
                </a:lnTo>
                <a:lnTo>
                  <a:pt x="729250" y="549536"/>
                </a:lnTo>
                <a:lnTo>
                  <a:pt x="725357" y="549536"/>
                </a:lnTo>
                <a:lnTo>
                  <a:pt x="729250" y="545962"/>
                </a:lnTo>
                <a:lnTo>
                  <a:pt x="725357" y="545962"/>
                </a:lnTo>
                <a:lnTo>
                  <a:pt x="725357" y="549536"/>
                </a:lnTo>
                <a:lnTo>
                  <a:pt x="725357" y="542388"/>
                </a:lnTo>
                <a:lnTo>
                  <a:pt x="719068" y="542388"/>
                </a:lnTo>
                <a:lnTo>
                  <a:pt x="722662" y="542388"/>
                </a:lnTo>
                <a:lnTo>
                  <a:pt x="722662" y="540189"/>
                </a:lnTo>
                <a:lnTo>
                  <a:pt x="719068" y="540189"/>
                </a:lnTo>
                <a:lnTo>
                  <a:pt x="719068" y="536615"/>
                </a:lnTo>
                <a:lnTo>
                  <a:pt x="715174" y="536615"/>
                </a:lnTo>
                <a:lnTo>
                  <a:pt x="719068" y="536615"/>
                </a:lnTo>
                <a:lnTo>
                  <a:pt x="715174" y="536615"/>
                </a:lnTo>
                <a:lnTo>
                  <a:pt x="719068" y="536615"/>
                </a:lnTo>
                <a:lnTo>
                  <a:pt x="715174" y="536615"/>
                </a:lnTo>
                <a:lnTo>
                  <a:pt x="715174" y="533041"/>
                </a:lnTo>
                <a:lnTo>
                  <a:pt x="707687" y="533041"/>
                </a:lnTo>
                <a:lnTo>
                  <a:pt x="707687" y="528368"/>
                </a:lnTo>
                <a:lnTo>
                  <a:pt x="702596" y="528368"/>
                </a:lnTo>
                <a:lnTo>
                  <a:pt x="702596" y="533041"/>
                </a:lnTo>
                <a:lnTo>
                  <a:pt x="702596" y="528368"/>
                </a:lnTo>
                <a:lnTo>
                  <a:pt x="702596" y="533041"/>
                </a:lnTo>
                <a:lnTo>
                  <a:pt x="702596" y="528368"/>
                </a:lnTo>
                <a:lnTo>
                  <a:pt x="702596" y="533041"/>
                </a:lnTo>
                <a:lnTo>
                  <a:pt x="702596" y="528368"/>
                </a:lnTo>
                <a:lnTo>
                  <a:pt x="698703" y="528368"/>
                </a:lnTo>
                <a:lnTo>
                  <a:pt x="698703" y="525069"/>
                </a:lnTo>
                <a:lnTo>
                  <a:pt x="697505" y="525069"/>
                </a:lnTo>
                <a:lnTo>
                  <a:pt x="698703" y="525069"/>
                </a:lnTo>
                <a:lnTo>
                  <a:pt x="697505" y="525069"/>
                </a:lnTo>
                <a:lnTo>
                  <a:pt x="698703" y="525069"/>
                </a:lnTo>
                <a:lnTo>
                  <a:pt x="697505" y="525069"/>
                </a:lnTo>
                <a:lnTo>
                  <a:pt x="697505" y="521495"/>
                </a:lnTo>
                <a:lnTo>
                  <a:pt x="692413" y="521495"/>
                </a:lnTo>
                <a:lnTo>
                  <a:pt x="697505" y="521495"/>
                </a:lnTo>
                <a:lnTo>
                  <a:pt x="692413" y="521495"/>
                </a:lnTo>
                <a:lnTo>
                  <a:pt x="692413" y="517922"/>
                </a:lnTo>
                <a:lnTo>
                  <a:pt x="684627" y="517922"/>
                </a:lnTo>
                <a:lnTo>
                  <a:pt x="684627" y="515722"/>
                </a:lnTo>
                <a:lnTo>
                  <a:pt x="668155" y="515722"/>
                </a:lnTo>
                <a:lnTo>
                  <a:pt x="668155" y="512149"/>
                </a:lnTo>
                <a:lnTo>
                  <a:pt x="654379" y="512149"/>
                </a:lnTo>
                <a:lnTo>
                  <a:pt x="654379" y="508575"/>
                </a:lnTo>
                <a:lnTo>
                  <a:pt x="632816" y="508575"/>
                </a:lnTo>
                <a:lnTo>
                  <a:pt x="627724" y="505276"/>
                </a:lnTo>
                <a:lnTo>
                  <a:pt x="616344" y="505276"/>
                </a:lnTo>
                <a:lnTo>
                  <a:pt x="616344" y="500603"/>
                </a:lnTo>
                <a:lnTo>
                  <a:pt x="610055" y="500603"/>
                </a:lnTo>
                <a:cubicBezTo>
                  <a:pt x="602268" y="495654"/>
                  <a:pt x="592984" y="491256"/>
                  <a:pt x="585796" y="484383"/>
                </a:cubicBezTo>
                <a:lnTo>
                  <a:pt x="583400" y="480809"/>
                </a:lnTo>
                <a:lnTo>
                  <a:pt x="579507" y="480809"/>
                </a:lnTo>
                <a:lnTo>
                  <a:pt x="579507" y="477236"/>
                </a:lnTo>
                <a:lnTo>
                  <a:pt x="575614" y="477236"/>
                </a:lnTo>
                <a:lnTo>
                  <a:pt x="575614" y="473937"/>
                </a:lnTo>
                <a:lnTo>
                  <a:pt x="568126" y="473937"/>
                </a:lnTo>
                <a:lnTo>
                  <a:pt x="568126" y="469263"/>
                </a:lnTo>
                <a:lnTo>
                  <a:pt x="548959" y="469263"/>
                </a:lnTo>
                <a:lnTo>
                  <a:pt x="552853" y="469263"/>
                </a:lnTo>
                <a:lnTo>
                  <a:pt x="545365" y="469263"/>
                </a:lnTo>
                <a:lnTo>
                  <a:pt x="545365" y="465690"/>
                </a:lnTo>
                <a:lnTo>
                  <a:pt x="541472" y="465690"/>
                </a:lnTo>
                <a:lnTo>
                  <a:pt x="541472" y="469263"/>
                </a:lnTo>
                <a:lnTo>
                  <a:pt x="541472" y="465690"/>
                </a:lnTo>
                <a:lnTo>
                  <a:pt x="531289" y="465690"/>
                </a:lnTo>
                <a:lnTo>
                  <a:pt x="531289" y="459917"/>
                </a:lnTo>
                <a:lnTo>
                  <a:pt x="527396" y="459917"/>
                </a:lnTo>
                <a:lnTo>
                  <a:pt x="523802" y="456323"/>
                </a:lnTo>
                <a:lnTo>
                  <a:pt x="518711" y="456323"/>
                </a:lnTo>
                <a:lnTo>
                  <a:pt x="518711" y="452769"/>
                </a:lnTo>
                <a:lnTo>
                  <a:pt x="507330" y="452769"/>
                </a:lnTo>
                <a:lnTo>
                  <a:pt x="507330" y="449470"/>
                </a:lnTo>
                <a:lnTo>
                  <a:pt x="503437" y="449470"/>
                </a:lnTo>
                <a:lnTo>
                  <a:pt x="503437" y="445896"/>
                </a:lnTo>
                <a:lnTo>
                  <a:pt x="497148" y="445896"/>
                </a:lnTo>
                <a:lnTo>
                  <a:pt x="497148" y="441223"/>
                </a:lnTo>
                <a:lnTo>
                  <a:pt x="497148" y="445896"/>
                </a:lnTo>
                <a:lnTo>
                  <a:pt x="497148" y="441223"/>
                </a:lnTo>
                <a:lnTo>
                  <a:pt x="497148" y="445896"/>
                </a:lnTo>
                <a:lnTo>
                  <a:pt x="497148" y="441223"/>
                </a:lnTo>
                <a:lnTo>
                  <a:pt x="493255" y="441223"/>
                </a:lnTo>
                <a:lnTo>
                  <a:pt x="493255" y="440123"/>
                </a:lnTo>
                <a:lnTo>
                  <a:pt x="488163" y="440123"/>
                </a:lnTo>
                <a:lnTo>
                  <a:pt x="488163" y="441223"/>
                </a:lnTo>
                <a:lnTo>
                  <a:pt x="476783" y="441223"/>
                </a:lnTo>
                <a:lnTo>
                  <a:pt x="476783" y="440123"/>
                </a:lnTo>
                <a:lnTo>
                  <a:pt x="470494" y="440123"/>
                </a:lnTo>
                <a:lnTo>
                  <a:pt x="470494" y="441223"/>
                </a:lnTo>
                <a:lnTo>
                  <a:pt x="470494" y="440123"/>
                </a:lnTo>
                <a:lnTo>
                  <a:pt x="466600" y="440123"/>
                </a:lnTo>
                <a:lnTo>
                  <a:pt x="466600" y="425004"/>
                </a:lnTo>
                <a:lnTo>
                  <a:pt x="459113" y="425004"/>
                </a:lnTo>
                <a:lnTo>
                  <a:pt x="459113" y="421430"/>
                </a:lnTo>
                <a:lnTo>
                  <a:pt x="450128" y="421430"/>
                </a:lnTo>
                <a:lnTo>
                  <a:pt x="450128" y="417856"/>
                </a:lnTo>
                <a:lnTo>
                  <a:pt x="443839" y="417856"/>
                </a:lnTo>
                <a:lnTo>
                  <a:pt x="443839" y="414557"/>
                </a:lnTo>
                <a:lnTo>
                  <a:pt x="436352" y="414557"/>
                </a:lnTo>
                <a:lnTo>
                  <a:pt x="436352" y="412083"/>
                </a:lnTo>
                <a:lnTo>
                  <a:pt x="423474" y="412083"/>
                </a:lnTo>
                <a:lnTo>
                  <a:pt x="423474" y="408509"/>
                </a:lnTo>
                <a:lnTo>
                  <a:pt x="419880" y="412103"/>
                </a:lnTo>
                <a:lnTo>
                  <a:pt x="419880" y="408509"/>
                </a:lnTo>
                <a:lnTo>
                  <a:pt x="419880" y="412083"/>
                </a:lnTo>
                <a:lnTo>
                  <a:pt x="418383" y="412083"/>
                </a:lnTo>
                <a:lnTo>
                  <a:pt x="418383" y="408509"/>
                </a:lnTo>
                <a:lnTo>
                  <a:pt x="409698" y="408509"/>
                </a:lnTo>
                <a:lnTo>
                  <a:pt x="409698" y="405210"/>
                </a:lnTo>
                <a:lnTo>
                  <a:pt x="401911" y="405210"/>
                </a:lnTo>
                <a:lnTo>
                  <a:pt x="401911" y="400537"/>
                </a:lnTo>
                <a:lnTo>
                  <a:pt x="388135" y="400537"/>
                </a:lnTo>
                <a:lnTo>
                  <a:pt x="388135" y="396963"/>
                </a:lnTo>
                <a:lnTo>
                  <a:pt x="367770" y="396963"/>
                </a:lnTo>
                <a:lnTo>
                  <a:pt x="367770" y="393390"/>
                </a:lnTo>
                <a:lnTo>
                  <a:pt x="367770" y="396963"/>
                </a:lnTo>
                <a:lnTo>
                  <a:pt x="367770" y="393390"/>
                </a:lnTo>
                <a:lnTo>
                  <a:pt x="363876" y="396963"/>
                </a:lnTo>
                <a:lnTo>
                  <a:pt x="361480" y="396963"/>
                </a:lnTo>
                <a:lnTo>
                  <a:pt x="363876" y="396963"/>
                </a:lnTo>
                <a:lnTo>
                  <a:pt x="361480" y="396963"/>
                </a:lnTo>
                <a:lnTo>
                  <a:pt x="361480" y="400537"/>
                </a:lnTo>
                <a:lnTo>
                  <a:pt x="361480" y="393390"/>
                </a:lnTo>
                <a:lnTo>
                  <a:pt x="357587" y="393390"/>
                </a:lnTo>
                <a:lnTo>
                  <a:pt x="357587" y="390091"/>
                </a:lnTo>
                <a:lnTo>
                  <a:pt x="353694" y="390091"/>
                </a:lnTo>
                <a:lnTo>
                  <a:pt x="353694" y="387617"/>
                </a:lnTo>
                <a:lnTo>
                  <a:pt x="345009" y="387617"/>
                </a:lnTo>
                <a:lnTo>
                  <a:pt x="345009" y="384043"/>
                </a:lnTo>
                <a:lnTo>
                  <a:pt x="337222" y="384043"/>
                </a:lnTo>
                <a:lnTo>
                  <a:pt x="337222" y="380744"/>
                </a:lnTo>
                <a:lnTo>
                  <a:pt x="327339" y="380744"/>
                </a:lnTo>
                <a:lnTo>
                  <a:pt x="327339" y="377170"/>
                </a:lnTo>
                <a:lnTo>
                  <a:pt x="323445" y="377170"/>
                </a:lnTo>
                <a:lnTo>
                  <a:pt x="319552" y="373596"/>
                </a:lnTo>
                <a:lnTo>
                  <a:pt x="314461" y="373596"/>
                </a:lnTo>
                <a:lnTo>
                  <a:pt x="314461" y="368923"/>
                </a:lnTo>
                <a:lnTo>
                  <a:pt x="310568" y="365624"/>
                </a:lnTo>
                <a:lnTo>
                  <a:pt x="309370" y="365624"/>
                </a:lnTo>
                <a:lnTo>
                  <a:pt x="309370" y="362050"/>
                </a:lnTo>
                <a:lnTo>
                  <a:pt x="300684" y="362050"/>
                </a:lnTo>
                <a:lnTo>
                  <a:pt x="300684" y="359851"/>
                </a:lnTo>
                <a:lnTo>
                  <a:pt x="296791" y="359851"/>
                </a:lnTo>
                <a:lnTo>
                  <a:pt x="296791" y="356277"/>
                </a:lnTo>
                <a:lnTo>
                  <a:pt x="292898" y="356277"/>
                </a:lnTo>
                <a:lnTo>
                  <a:pt x="292898" y="352704"/>
                </a:lnTo>
                <a:lnTo>
                  <a:pt x="289304" y="352704"/>
                </a:lnTo>
                <a:lnTo>
                  <a:pt x="289304" y="349130"/>
                </a:lnTo>
                <a:lnTo>
                  <a:pt x="280319" y="349130"/>
                </a:lnTo>
                <a:lnTo>
                  <a:pt x="280319" y="345831"/>
                </a:lnTo>
                <a:lnTo>
                  <a:pt x="274030" y="345831"/>
                </a:lnTo>
                <a:lnTo>
                  <a:pt x="274030" y="337584"/>
                </a:lnTo>
                <a:lnTo>
                  <a:pt x="279121" y="336484"/>
                </a:lnTo>
                <a:lnTo>
                  <a:pt x="274030" y="336484"/>
                </a:lnTo>
                <a:lnTo>
                  <a:pt x="274030" y="331811"/>
                </a:lnTo>
                <a:lnTo>
                  <a:pt x="270137" y="331811"/>
                </a:lnTo>
                <a:lnTo>
                  <a:pt x="270137" y="328237"/>
                </a:lnTo>
                <a:lnTo>
                  <a:pt x="266243" y="328237"/>
                </a:lnTo>
                <a:lnTo>
                  <a:pt x="266243" y="324938"/>
                </a:lnTo>
                <a:lnTo>
                  <a:pt x="262650" y="324938"/>
                </a:lnTo>
                <a:lnTo>
                  <a:pt x="258756" y="321364"/>
                </a:lnTo>
                <a:lnTo>
                  <a:pt x="252467" y="321364"/>
                </a:lnTo>
                <a:lnTo>
                  <a:pt x="252467" y="317791"/>
                </a:lnTo>
                <a:lnTo>
                  <a:pt x="244680" y="317791"/>
                </a:lnTo>
                <a:lnTo>
                  <a:pt x="244680" y="314217"/>
                </a:lnTo>
                <a:lnTo>
                  <a:pt x="235995" y="314217"/>
                </a:lnTo>
                <a:lnTo>
                  <a:pt x="235995" y="312018"/>
                </a:lnTo>
                <a:lnTo>
                  <a:pt x="225813" y="312018"/>
                </a:lnTo>
                <a:lnTo>
                  <a:pt x="225813" y="308444"/>
                </a:lnTo>
                <a:lnTo>
                  <a:pt x="225813" y="312018"/>
                </a:lnTo>
                <a:lnTo>
                  <a:pt x="225813" y="308444"/>
                </a:lnTo>
                <a:lnTo>
                  <a:pt x="218026" y="308444"/>
                </a:lnTo>
                <a:lnTo>
                  <a:pt x="218026" y="300472"/>
                </a:lnTo>
                <a:lnTo>
                  <a:pt x="209341" y="300472"/>
                </a:lnTo>
                <a:lnTo>
                  <a:pt x="209341" y="296898"/>
                </a:lnTo>
                <a:lnTo>
                  <a:pt x="201554" y="296898"/>
                </a:lnTo>
                <a:lnTo>
                  <a:pt x="201554" y="300472"/>
                </a:lnTo>
                <a:lnTo>
                  <a:pt x="201554" y="296898"/>
                </a:lnTo>
                <a:lnTo>
                  <a:pt x="201554" y="300472"/>
                </a:lnTo>
                <a:lnTo>
                  <a:pt x="197960" y="300472"/>
                </a:lnTo>
                <a:lnTo>
                  <a:pt x="197960" y="296898"/>
                </a:lnTo>
                <a:lnTo>
                  <a:pt x="197960" y="300472"/>
                </a:lnTo>
                <a:lnTo>
                  <a:pt x="195265" y="300472"/>
                </a:lnTo>
                <a:lnTo>
                  <a:pt x="195265" y="296898"/>
                </a:lnTo>
                <a:lnTo>
                  <a:pt x="195265" y="300472"/>
                </a:lnTo>
                <a:lnTo>
                  <a:pt x="195265" y="296898"/>
                </a:lnTo>
                <a:lnTo>
                  <a:pt x="195265" y="300472"/>
                </a:lnTo>
                <a:lnTo>
                  <a:pt x="191671" y="296878"/>
                </a:lnTo>
                <a:lnTo>
                  <a:pt x="191671" y="300472"/>
                </a:lnTo>
                <a:lnTo>
                  <a:pt x="191671" y="296898"/>
                </a:lnTo>
                <a:lnTo>
                  <a:pt x="179991" y="296898"/>
                </a:lnTo>
                <a:lnTo>
                  <a:pt x="179991" y="293324"/>
                </a:lnTo>
                <a:lnTo>
                  <a:pt x="179991" y="296898"/>
                </a:lnTo>
                <a:lnTo>
                  <a:pt x="179991" y="293324"/>
                </a:lnTo>
                <a:lnTo>
                  <a:pt x="175199" y="293324"/>
                </a:lnTo>
                <a:lnTo>
                  <a:pt x="171306" y="290025"/>
                </a:lnTo>
                <a:lnTo>
                  <a:pt x="170108" y="290025"/>
                </a:lnTo>
                <a:lnTo>
                  <a:pt x="170108" y="286451"/>
                </a:lnTo>
                <a:lnTo>
                  <a:pt x="165017" y="286451"/>
                </a:lnTo>
                <a:lnTo>
                  <a:pt x="165017" y="280678"/>
                </a:lnTo>
                <a:lnTo>
                  <a:pt x="161124" y="280678"/>
                </a:lnTo>
                <a:lnTo>
                  <a:pt x="161124" y="268857"/>
                </a:lnTo>
                <a:lnTo>
                  <a:pt x="157230" y="268857"/>
                </a:lnTo>
                <a:lnTo>
                  <a:pt x="157230" y="265559"/>
                </a:lnTo>
                <a:lnTo>
                  <a:pt x="149743" y="265559"/>
                </a:lnTo>
                <a:lnTo>
                  <a:pt x="144652" y="261985"/>
                </a:lnTo>
                <a:lnTo>
                  <a:pt x="134469" y="261985"/>
                </a:lnTo>
                <a:lnTo>
                  <a:pt x="134469" y="259786"/>
                </a:lnTo>
                <a:lnTo>
                  <a:pt x="126982" y="259786"/>
                </a:lnTo>
                <a:lnTo>
                  <a:pt x="126982" y="256212"/>
                </a:lnTo>
                <a:lnTo>
                  <a:pt x="115601" y="256212"/>
                </a:lnTo>
                <a:lnTo>
                  <a:pt x="115601" y="252638"/>
                </a:lnTo>
                <a:lnTo>
                  <a:pt x="109013" y="252638"/>
                </a:lnTo>
                <a:lnTo>
                  <a:pt x="105419" y="249044"/>
                </a:lnTo>
                <a:lnTo>
                  <a:pt x="100328" y="249044"/>
                </a:lnTo>
                <a:lnTo>
                  <a:pt x="100328" y="245765"/>
                </a:lnTo>
                <a:lnTo>
                  <a:pt x="96434" y="245765"/>
                </a:lnTo>
                <a:lnTo>
                  <a:pt x="92541" y="241092"/>
                </a:lnTo>
                <a:lnTo>
                  <a:pt x="88947" y="241092"/>
                </a:lnTo>
                <a:lnTo>
                  <a:pt x="88947" y="237518"/>
                </a:lnTo>
                <a:lnTo>
                  <a:pt x="82358" y="237518"/>
                </a:lnTo>
                <a:lnTo>
                  <a:pt x="82358" y="233944"/>
                </a:lnTo>
                <a:lnTo>
                  <a:pt x="74871" y="233944"/>
                </a:lnTo>
                <a:lnTo>
                  <a:pt x="74871" y="231745"/>
                </a:lnTo>
                <a:lnTo>
                  <a:pt x="62293" y="231745"/>
                </a:lnTo>
                <a:lnTo>
                  <a:pt x="62293" y="228171"/>
                </a:lnTo>
                <a:lnTo>
                  <a:pt x="58399" y="228171"/>
                </a:lnTo>
                <a:lnTo>
                  <a:pt x="58399" y="231745"/>
                </a:lnTo>
                <a:lnTo>
                  <a:pt x="56004" y="231745"/>
                </a:lnTo>
                <a:lnTo>
                  <a:pt x="56004" y="228171"/>
                </a:lnTo>
                <a:lnTo>
                  <a:pt x="58399" y="228171"/>
                </a:lnTo>
                <a:lnTo>
                  <a:pt x="58399" y="224873"/>
                </a:lnTo>
                <a:lnTo>
                  <a:pt x="56004" y="224873"/>
                </a:lnTo>
                <a:lnTo>
                  <a:pt x="56004" y="221299"/>
                </a:lnTo>
                <a:lnTo>
                  <a:pt x="48217" y="221299"/>
                </a:lnTo>
                <a:lnTo>
                  <a:pt x="48217" y="217725"/>
                </a:lnTo>
                <a:lnTo>
                  <a:pt x="44324" y="217725"/>
                </a:lnTo>
                <a:lnTo>
                  <a:pt x="40730" y="213052"/>
                </a:lnTo>
                <a:lnTo>
                  <a:pt x="31745" y="213052"/>
                </a:lnTo>
                <a:lnTo>
                  <a:pt x="31745" y="209478"/>
                </a:lnTo>
                <a:lnTo>
                  <a:pt x="31745" y="213052"/>
                </a:lnTo>
                <a:lnTo>
                  <a:pt x="30547" y="213052"/>
                </a:lnTo>
                <a:lnTo>
                  <a:pt x="30547" y="209478"/>
                </a:lnTo>
                <a:lnTo>
                  <a:pt x="25456" y="209478"/>
                </a:lnTo>
                <a:lnTo>
                  <a:pt x="25456" y="208378"/>
                </a:lnTo>
                <a:lnTo>
                  <a:pt x="21563" y="208378"/>
                </a:lnTo>
                <a:lnTo>
                  <a:pt x="21563" y="203705"/>
                </a:lnTo>
                <a:lnTo>
                  <a:pt x="10182" y="203705"/>
                </a:lnTo>
                <a:lnTo>
                  <a:pt x="10182" y="200406"/>
                </a:lnTo>
                <a:lnTo>
                  <a:pt x="10182" y="203705"/>
                </a:lnTo>
                <a:lnTo>
                  <a:pt x="5091" y="203705"/>
                </a:lnTo>
                <a:lnTo>
                  <a:pt x="5091" y="200406"/>
                </a:lnTo>
                <a:lnTo>
                  <a:pt x="0" y="200406"/>
                </a:lnTo>
                <a:lnTo>
                  <a:pt x="0" y="196832"/>
                </a:lnTo>
                <a:lnTo>
                  <a:pt x="0" y="200406"/>
                </a:lnTo>
                <a:lnTo>
                  <a:pt x="0" y="196832"/>
                </a:lnTo>
                <a:lnTo>
                  <a:pt x="5091" y="196832"/>
                </a:lnTo>
                <a:lnTo>
                  <a:pt x="5091" y="189685"/>
                </a:lnTo>
                <a:lnTo>
                  <a:pt x="10182" y="189685"/>
                </a:lnTo>
                <a:lnTo>
                  <a:pt x="10182" y="186386"/>
                </a:lnTo>
                <a:lnTo>
                  <a:pt x="14075" y="186386"/>
                </a:lnTo>
                <a:lnTo>
                  <a:pt x="14075" y="172366"/>
                </a:lnTo>
                <a:lnTo>
                  <a:pt x="17969" y="172366"/>
                </a:lnTo>
                <a:lnTo>
                  <a:pt x="17969" y="168792"/>
                </a:lnTo>
                <a:lnTo>
                  <a:pt x="21563" y="168792"/>
                </a:lnTo>
                <a:lnTo>
                  <a:pt x="21563" y="165493"/>
                </a:lnTo>
                <a:lnTo>
                  <a:pt x="25456" y="165493"/>
                </a:lnTo>
                <a:lnTo>
                  <a:pt x="25456" y="161919"/>
                </a:lnTo>
                <a:lnTo>
                  <a:pt x="30547" y="158345"/>
                </a:lnTo>
                <a:lnTo>
                  <a:pt x="30547" y="148999"/>
                </a:lnTo>
                <a:lnTo>
                  <a:pt x="31745" y="144325"/>
                </a:lnTo>
                <a:lnTo>
                  <a:pt x="31745" y="137453"/>
                </a:lnTo>
                <a:lnTo>
                  <a:pt x="35638" y="137453"/>
                </a:lnTo>
                <a:lnTo>
                  <a:pt x="35638" y="133879"/>
                </a:lnTo>
                <a:lnTo>
                  <a:pt x="40730" y="133879"/>
                </a:lnTo>
                <a:lnTo>
                  <a:pt x="40730" y="131680"/>
                </a:lnTo>
                <a:lnTo>
                  <a:pt x="48217" y="131680"/>
                </a:lnTo>
                <a:lnTo>
                  <a:pt x="48217" y="128106"/>
                </a:lnTo>
                <a:lnTo>
                  <a:pt x="52110" y="128106"/>
                </a:lnTo>
                <a:lnTo>
                  <a:pt x="52110" y="124807"/>
                </a:lnTo>
                <a:lnTo>
                  <a:pt x="65887" y="124807"/>
                </a:lnTo>
                <a:lnTo>
                  <a:pt x="65887" y="121233"/>
                </a:lnTo>
                <a:lnTo>
                  <a:pt x="69780" y="121233"/>
                </a:lnTo>
                <a:lnTo>
                  <a:pt x="74871" y="117659"/>
                </a:lnTo>
                <a:lnTo>
                  <a:pt x="74871" y="112986"/>
                </a:lnTo>
                <a:lnTo>
                  <a:pt x="82358" y="112986"/>
                </a:lnTo>
                <a:lnTo>
                  <a:pt x="82358" y="109412"/>
                </a:lnTo>
                <a:lnTo>
                  <a:pt x="82358" y="112986"/>
                </a:lnTo>
                <a:lnTo>
                  <a:pt x="86252" y="112986"/>
                </a:lnTo>
                <a:lnTo>
                  <a:pt x="86252" y="117659"/>
                </a:lnTo>
                <a:lnTo>
                  <a:pt x="92541" y="117659"/>
                </a:lnTo>
                <a:lnTo>
                  <a:pt x="92541" y="121233"/>
                </a:lnTo>
                <a:lnTo>
                  <a:pt x="115601" y="121233"/>
                </a:lnTo>
                <a:lnTo>
                  <a:pt x="115601" y="117659"/>
                </a:lnTo>
                <a:lnTo>
                  <a:pt x="115601" y="121233"/>
                </a:lnTo>
                <a:lnTo>
                  <a:pt x="119195" y="121233"/>
                </a:lnTo>
                <a:lnTo>
                  <a:pt x="123089" y="124807"/>
                </a:lnTo>
                <a:lnTo>
                  <a:pt x="130576" y="124807"/>
                </a:lnTo>
                <a:lnTo>
                  <a:pt x="134469" y="121233"/>
                </a:lnTo>
                <a:lnTo>
                  <a:pt x="134469" y="124807"/>
                </a:lnTo>
                <a:lnTo>
                  <a:pt x="149743" y="124807"/>
                </a:lnTo>
                <a:lnTo>
                  <a:pt x="149743" y="128106"/>
                </a:lnTo>
                <a:lnTo>
                  <a:pt x="157230" y="128106"/>
                </a:lnTo>
                <a:lnTo>
                  <a:pt x="157230" y="131680"/>
                </a:lnTo>
                <a:lnTo>
                  <a:pt x="165017" y="131680"/>
                </a:lnTo>
                <a:lnTo>
                  <a:pt x="165017" y="128106"/>
                </a:lnTo>
                <a:lnTo>
                  <a:pt x="170108" y="128106"/>
                </a:lnTo>
                <a:lnTo>
                  <a:pt x="170108" y="131680"/>
                </a:lnTo>
                <a:lnTo>
                  <a:pt x="175199" y="131680"/>
                </a:lnTo>
                <a:lnTo>
                  <a:pt x="175199" y="133879"/>
                </a:lnTo>
                <a:lnTo>
                  <a:pt x="179991" y="133879"/>
                </a:lnTo>
                <a:lnTo>
                  <a:pt x="179991" y="141026"/>
                </a:lnTo>
                <a:lnTo>
                  <a:pt x="175199" y="141026"/>
                </a:lnTo>
                <a:lnTo>
                  <a:pt x="179991" y="141026"/>
                </a:lnTo>
                <a:lnTo>
                  <a:pt x="179991" y="152572"/>
                </a:lnTo>
                <a:lnTo>
                  <a:pt x="175199" y="156146"/>
                </a:lnTo>
                <a:lnTo>
                  <a:pt x="175199" y="158345"/>
                </a:lnTo>
                <a:lnTo>
                  <a:pt x="171306" y="161919"/>
                </a:lnTo>
                <a:lnTo>
                  <a:pt x="175199" y="161919"/>
                </a:lnTo>
                <a:lnTo>
                  <a:pt x="175199" y="165493"/>
                </a:lnTo>
                <a:lnTo>
                  <a:pt x="179991" y="165493"/>
                </a:lnTo>
                <a:lnTo>
                  <a:pt x="179991" y="168792"/>
                </a:lnTo>
                <a:lnTo>
                  <a:pt x="183885" y="168792"/>
                </a:lnTo>
                <a:lnTo>
                  <a:pt x="187778" y="172366"/>
                </a:lnTo>
                <a:lnTo>
                  <a:pt x="187778" y="168792"/>
                </a:lnTo>
                <a:lnTo>
                  <a:pt x="187778" y="172366"/>
                </a:lnTo>
                <a:lnTo>
                  <a:pt x="191671" y="172366"/>
                </a:lnTo>
                <a:lnTo>
                  <a:pt x="195265" y="177039"/>
                </a:lnTo>
                <a:lnTo>
                  <a:pt x="201554" y="177039"/>
                </a:lnTo>
                <a:lnTo>
                  <a:pt x="201554" y="180613"/>
                </a:lnTo>
                <a:lnTo>
                  <a:pt x="197960" y="180613"/>
                </a:lnTo>
                <a:lnTo>
                  <a:pt x="197960" y="183912"/>
                </a:lnTo>
                <a:lnTo>
                  <a:pt x="195265" y="183912"/>
                </a:lnTo>
                <a:lnTo>
                  <a:pt x="195265" y="189685"/>
                </a:lnTo>
                <a:lnTo>
                  <a:pt x="197960" y="189685"/>
                </a:lnTo>
                <a:lnTo>
                  <a:pt x="197960" y="200406"/>
                </a:lnTo>
                <a:lnTo>
                  <a:pt x="201554" y="200406"/>
                </a:lnTo>
                <a:lnTo>
                  <a:pt x="201554" y="203705"/>
                </a:lnTo>
                <a:lnTo>
                  <a:pt x="197960" y="203705"/>
                </a:lnTo>
                <a:lnTo>
                  <a:pt x="201554" y="203705"/>
                </a:lnTo>
                <a:lnTo>
                  <a:pt x="201554" y="208378"/>
                </a:lnTo>
                <a:lnTo>
                  <a:pt x="218026" y="208378"/>
                </a:lnTo>
                <a:lnTo>
                  <a:pt x="221919" y="209478"/>
                </a:lnTo>
                <a:lnTo>
                  <a:pt x="239589" y="209478"/>
                </a:lnTo>
                <a:lnTo>
                  <a:pt x="239589" y="203705"/>
                </a:lnTo>
                <a:lnTo>
                  <a:pt x="244680" y="203705"/>
                </a:lnTo>
                <a:lnTo>
                  <a:pt x="244680" y="193258"/>
                </a:lnTo>
                <a:lnTo>
                  <a:pt x="248574" y="193258"/>
                </a:lnTo>
                <a:lnTo>
                  <a:pt x="248574" y="189685"/>
                </a:lnTo>
                <a:lnTo>
                  <a:pt x="254863" y="189685"/>
                </a:lnTo>
                <a:lnTo>
                  <a:pt x="254863" y="186386"/>
                </a:lnTo>
                <a:lnTo>
                  <a:pt x="262650" y="186386"/>
                </a:lnTo>
                <a:lnTo>
                  <a:pt x="262650" y="189685"/>
                </a:lnTo>
                <a:lnTo>
                  <a:pt x="266243" y="189685"/>
                </a:lnTo>
                <a:lnTo>
                  <a:pt x="270137" y="193258"/>
                </a:lnTo>
                <a:lnTo>
                  <a:pt x="270137" y="200406"/>
                </a:lnTo>
                <a:lnTo>
                  <a:pt x="274030" y="200406"/>
                </a:lnTo>
                <a:lnTo>
                  <a:pt x="274030" y="203705"/>
                </a:lnTo>
                <a:lnTo>
                  <a:pt x="270137" y="203705"/>
                </a:lnTo>
                <a:lnTo>
                  <a:pt x="274030" y="208378"/>
                </a:lnTo>
                <a:lnTo>
                  <a:pt x="274030" y="209478"/>
                </a:lnTo>
                <a:lnTo>
                  <a:pt x="266243" y="209478"/>
                </a:lnTo>
                <a:lnTo>
                  <a:pt x="266243" y="213052"/>
                </a:lnTo>
                <a:lnTo>
                  <a:pt x="262650" y="213052"/>
                </a:lnTo>
                <a:lnTo>
                  <a:pt x="262650" y="221299"/>
                </a:lnTo>
                <a:lnTo>
                  <a:pt x="266243" y="221299"/>
                </a:lnTo>
                <a:lnTo>
                  <a:pt x="266243" y="224873"/>
                </a:lnTo>
                <a:lnTo>
                  <a:pt x="262650" y="224873"/>
                </a:lnTo>
                <a:lnTo>
                  <a:pt x="262650" y="233944"/>
                </a:lnTo>
                <a:lnTo>
                  <a:pt x="258756" y="233944"/>
                </a:lnTo>
                <a:lnTo>
                  <a:pt x="258756" y="237518"/>
                </a:lnTo>
                <a:lnTo>
                  <a:pt x="262650" y="237518"/>
                </a:lnTo>
                <a:lnTo>
                  <a:pt x="262650" y="241092"/>
                </a:lnTo>
                <a:lnTo>
                  <a:pt x="258756" y="241092"/>
                </a:lnTo>
                <a:lnTo>
                  <a:pt x="262650" y="241092"/>
                </a:lnTo>
                <a:lnTo>
                  <a:pt x="262650" y="245765"/>
                </a:lnTo>
                <a:lnTo>
                  <a:pt x="270137" y="245765"/>
                </a:lnTo>
                <a:lnTo>
                  <a:pt x="270137" y="241092"/>
                </a:lnTo>
                <a:lnTo>
                  <a:pt x="274030" y="241092"/>
                </a:lnTo>
                <a:lnTo>
                  <a:pt x="274030" y="237518"/>
                </a:lnTo>
                <a:lnTo>
                  <a:pt x="279121" y="237518"/>
                </a:lnTo>
                <a:lnTo>
                  <a:pt x="279121" y="231745"/>
                </a:lnTo>
                <a:lnTo>
                  <a:pt x="280319" y="231745"/>
                </a:lnTo>
                <a:lnTo>
                  <a:pt x="280319" y="228171"/>
                </a:lnTo>
                <a:lnTo>
                  <a:pt x="284213" y="228171"/>
                </a:lnTo>
                <a:lnTo>
                  <a:pt x="284213" y="224873"/>
                </a:lnTo>
                <a:lnTo>
                  <a:pt x="289304" y="224873"/>
                </a:lnTo>
                <a:lnTo>
                  <a:pt x="289304" y="221299"/>
                </a:lnTo>
                <a:lnTo>
                  <a:pt x="292898" y="221299"/>
                </a:lnTo>
                <a:lnTo>
                  <a:pt x="292898" y="217725"/>
                </a:lnTo>
                <a:lnTo>
                  <a:pt x="296791" y="217725"/>
                </a:lnTo>
                <a:lnTo>
                  <a:pt x="296791" y="209478"/>
                </a:lnTo>
                <a:lnTo>
                  <a:pt x="300684" y="209478"/>
                </a:lnTo>
                <a:lnTo>
                  <a:pt x="300684" y="208378"/>
                </a:lnTo>
                <a:lnTo>
                  <a:pt x="304278" y="208378"/>
                </a:lnTo>
                <a:lnTo>
                  <a:pt x="304278" y="203705"/>
                </a:lnTo>
                <a:lnTo>
                  <a:pt x="309370" y="203705"/>
                </a:lnTo>
                <a:lnTo>
                  <a:pt x="309370" y="200406"/>
                </a:lnTo>
                <a:lnTo>
                  <a:pt x="310568" y="200406"/>
                </a:lnTo>
                <a:lnTo>
                  <a:pt x="310568" y="196832"/>
                </a:lnTo>
                <a:lnTo>
                  <a:pt x="319552" y="196832"/>
                </a:lnTo>
                <a:lnTo>
                  <a:pt x="319552" y="193258"/>
                </a:lnTo>
                <a:lnTo>
                  <a:pt x="314461" y="189685"/>
                </a:lnTo>
                <a:lnTo>
                  <a:pt x="319552" y="189685"/>
                </a:lnTo>
                <a:lnTo>
                  <a:pt x="319552" y="186386"/>
                </a:lnTo>
                <a:lnTo>
                  <a:pt x="314461" y="186386"/>
                </a:lnTo>
                <a:lnTo>
                  <a:pt x="314461" y="172366"/>
                </a:lnTo>
                <a:lnTo>
                  <a:pt x="319552" y="168792"/>
                </a:lnTo>
                <a:lnTo>
                  <a:pt x="334826" y="168792"/>
                </a:lnTo>
                <a:lnTo>
                  <a:pt x="337222" y="172366"/>
                </a:lnTo>
                <a:lnTo>
                  <a:pt x="341115" y="172366"/>
                </a:lnTo>
                <a:lnTo>
                  <a:pt x="341115" y="177039"/>
                </a:lnTo>
                <a:lnTo>
                  <a:pt x="345009" y="177039"/>
                </a:lnTo>
                <a:lnTo>
                  <a:pt x="345009" y="186386"/>
                </a:lnTo>
                <a:lnTo>
                  <a:pt x="348902" y="186386"/>
                </a:lnTo>
                <a:lnTo>
                  <a:pt x="353694" y="189685"/>
                </a:lnTo>
                <a:lnTo>
                  <a:pt x="357587" y="189685"/>
                </a:lnTo>
                <a:lnTo>
                  <a:pt x="357587" y="193258"/>
                </a:lnTo>
                <a:lnTo>
                  <a:pt x="361480" y="193258"/>
                </a:lnTo>
                <a:lnTo>
                  <a:pt x="361480" y="196832"/>
                </a:lnTo>
                <a:lnTo>
                  <a:pt x="371663" y="196832"/>
                </a:lnTo>
                <a:lnTo>
                  <a:pt x="371663" y="193258"/>
                </a:lnTo>
                <a:lnTo>
                  <a:pt x="388135" y="193258"/>
                </a:lnTo>
                <a:lnTo>
                  <a:pt x="388135" y="189685"/>
                </a:lnTo>
                <a:lnTo>
                  <a:pt x="401911" y="189685"/>
                </a:lnTo>
                <a:lnTo>
                  <a:pt x="405804" y="186386"/>
                </a:lnTo>
                <a:lnTo>
                  <a:pt x="413292" y="186386"/>
                </a:lnTo>
                <a:lnTo>
                  <a:pt x="413292" y="183912"/>
                </a:lnTo>
                <a:lnTo>
                  <a:pt x="423474" y="183912"/>
                </a:lnTo>
                <a:lnTo>
                  <a:pt x="428565" y="180613"/>
                </a:lnTo>
                <a:lnTo>
                  <a:pt x="432459" y="177039"/>
                </a:lnTo>
                <a:lnTo>
                  <a:pt x="432459" y="180613"/>
                </a:lnTo>
                <a:lnTo>
                  <a:pt x="436352" y="180613"/>
                </a:lnTo>
                <a:lnTo>
                  <a:pt x="436352" y="183912"/>
                </a:lnTo>
                <a:lnTo>
                  <a:pt x="432459" y="183912"/>
                </a:lnTo>
                <a:lnTo>
                  <a:pt x="439946" y="183912"/>
                </a:lnTo>
                <a:lnTo>
                  <a:pt x="439946" y="186386"/>
                </a:lnTo>
                <a:lnTo>
                  <a:pt x="443839" y="186386"/>
                </a:lnTo>
                <a:lnTo>
                  <a:pt x="443839" y="189685"/>
                </a:lnTo>
                <a:lnTo>
                  <a:pt x="448931" y="189685"/>
                </a:lnTo>
                <a:lnTo>
                  <a:pt x="448931" y="186386"/>
                </a:lnTo>
                <a:lnTo>
                  <a:pt x="459113" y="186386"/>
                </a:lnTo>
                <a:lnTo>
                  <a:pt x="459113" y="189685"/>
                </a:lnTo>
                <a:lnTo>
                  <a:pt x="466600" y="189685"/>
                </a:lnTo>
                <a:lnTo>
                  <a:pt x="466600" y="186386"/>
                </a:lnTo>
                <a:lnTo>
                  <a:pt x="470494" y="186386"/>
                </a:lnTo>
                <a:lnTo>
                  <a:pt x="474387" y="189685"/>
                </a:lnTo>
                <a:lnTo>
                  <a:pt x="474387" y="183912"/>
                </a:lnTo>
                <a:lnTo>
                  <a:pt x="470494" y="183912"/>
                </a:lnTo>
                <a:lnTo>
                  <a:pt x="470494" y="172366"/>
                </a:lnTo>
                <a:lnTo>
                  <a:pt x="474387" y="172366"/>
                </a:lnTo>
                <a:lnTo>
                  <a:pt x="474387" y="161919"/>
                </a:lnTo>
                <a:lnTo>
                  <a:pt x="493255" y="161919"/>
                </a:lnTo>
                <a:lnTo>
                  <a:pt x="497148" y="165493"/>
                </a:lnTo>
                <a:lnTo>
                  <a:pt x="503437" y="165493"/>
                </a:lnTo>
                <a:lnTo>
                  <a:pt x="503437" y="161919"/>
                </a:lnTo>
                <a:lnTo>
                  <a:pt x="507330" y="161919"/>
                </a:lnTo>
                <a:lnTo>
                  <a:pt x="507330" y="156146"/>
                </a:lnTo>
                <a:lnTo>
                  <a:pt x="510924" y="156146"/>
                </a:lnTo>
                <a:lnTo>
                  <a:pt x="510924" y="148999"/>
                </a:lnTo>
                <a:lnTo>
                  <a:pt x="514818" y="148999"/>
                </a:lnTo>
                <a:lnTo>
                  <a:pt x="514818" y="144325"/>
                </a:lnTo>
                <a:lnTo>
                  <a:pt x="518711" y="144325"/>
                </a:lnTo>
                <a:lnTo>
                  <a:pt x="518711" y="133879"/>
                </a:lnTo>
                <a:lnTo>
                  <a:pt x="523802" y="133879"/>
                </a:lnTo>
                <a:lnTo>
                  <a:pt x="527396" y="131680"/>
                </a:lnTo>
                <a:lnTo>
                  <a:pt x="531289" y="131680"/>
                </a:lnTo>
                <a:lnTo>
                  <a:pt x="531289" y="128106"/>
                </a:lnTo>
                <a:lnTo>
                  <a:pt x="533985" y="128106"/>
                </a:lnTo>
                <a:lnTo>
                  <a:pt x="533985" y="124807"/>
                </a:lnTo>
                <a:lnTo>
                  <a:pt x="541472" y="124807"/>
                </a:lnTo>
                <a:lnTo>
                  <a:pt x="541472" y="121233"/>
                </a:lnTo>
                <a:lnTo>
                  <a:pt x="545365" y="121233"/>
                </a:lnTo>
                <a:lnTo>
                  <a:pt x="545365" y="117659"/>
                </a:lnTo>
                <a:lnTo>
                  <a:pt x="541472" y="112986"/>
                </a:lnTo>
                <a:lnTo>
                  <a:pt x="541472" y="109412"/>
                </a:lnTo>
                <a:lnTo>
                  <a:pt x="545365" y="109412"/>
                </a:lnTo>
                <a:lnTo>
                  <a:pt x="545365" y="106113"/>
                </a:lnTo>
                <a:lnTo>
                  <a:pt x="548959" y="106113"/>
                </a:lnTo>
                <a:lnTo>
                  <a:pt x="548959" y="103639"/>
                </a:lnTo>
                <a:lnTo>
                  <a:pt x="545365" y="103639"/>
                </a:lnTo>
                <a:lnTo>
                  <a:pt x="548959" y="103639"/>
                </a:lnTo>
                <a:lnTo>
                  <a:pt x="548959" y="85221"/>
                </a:lnTo>
                <a:lnTo>
                  <a:pt x="552853" y="85221"/>
                </a:lnTo>
                <a:lnTo>
                  <a:pt x="552853" y="76973"/>
                </a:lnTo>
                <a:lnTo>
                  <a:pt x="548959" y="76973"/>
                </a:lnTo>
                <a:lnTo>
                  <a:pt x="548959" y="72300"/>
                </a:lnTo>
                <a:lnTo>
                  <a:pt x="545365" y="68706"/>
                </a:lnTo>
                <a:lnTo>
                  <a:pt x="541472" y="65427"/>
                </a:lnTo>
                <a:lnTo>
                  <a:pt x="541472" y="58280"/>
                </a:lnTo>
                <a:lnTo>
                  <a:pt x="545365" y="58280"/>
                </a:lnTo>
                <a:lnTo>
                  <a:pt x="545365" y="52507"/>
                </a:lnTo>
                <a:lnTo>
                  <a:pt x="548959" y="52507"/>
                </a:lnTo>
                <a:lnTo>
                  <a:pt x="548959" y="40961"/>
                </a:lnTo>
                <a:lnTo>
                  <a:pt x="557944" y="40961"/>
                </a:lnTo>
                <a:lnTo>
                  <a:pt x="557944" y="37387"/>
                </a:lnTo>
                <a:lnTo>
                  <a:pt x="559142" y="37387"/>
                </a:lnTo>
                <a:lnTo>
                  <a:pt x="559142" y="33813"/>
                </a:lnTo>
                <a:lnTo>
                  <a:pt x="563035" y="33813"/>
                </a:lnTo>
                <a:lnTo>
                  <a:pt x="563035" y="30514"/>
                </a:lnTo>
                <a:lnTo>
                  <a:pt x="568126" y="30514"/>
                </a:lnTo>
                <a:lnTo>
                  <a:pt x="568126" y="28040"/>
                </a:lnTo>
                <a:lnTo>
                  <a:pt x="572020" y="28040"/>
                </a:lnTo>
                <a:lnTo>
                  <a:pt x="572020" y="30514"/>
                </a:lnTo>
                <a:lnTo>
                  <a:pt x="589689" y="30514"/>
                </a:lnTo>
                <a:lnTo>
                  <a:pt x="589689" y="28040"/>
                </a:lnTo>
                <a:lnTo>
                  <a:pt x="593583" y="28040"/>
                </a:lnTo>
                <a:lnTo>
                  <a:pt x="593583" y="12921"/>
                </a:lnTo>
                <a:lnTo>
                  <a:pt x="598375" y="12921"/>
                </a:lnTo>
                <a:lnTo>
                  <a:pt x="598375" y="9347"/>
                </a:lnTo>
                <a:lnTo>
                  <a:pt x="602268" y="9347"/>
                </a:lnTo>
                <a:lnTo>
                  <a:pt x="602268" y="3574"/>
                </a:lnTo>
                <a:lnTo>
                  <a:pt x="610055" y="3574"/>
                </a:lnTo>
                <a:lnTo>
                  <a:pt x="610055" y="6048"/>
                </a:lnTo>
                <a:lnTo>
                  <a:pt x="613648" y="6048"/>
                </a:lnTo>
                <a:lnTo>
                  <a:pt x="613648" y="3574"/>
                </a:lnTo>
                <a:lnTo>
                  <a:pt x="616344" y="3574"/>
                </a:lnTo>
                <a:lnTo>
                  <a:pt x="619938" y="-20"/>
                </a:lnTo>
                <a:lnTo>
                  <a:pt x="619938" y="3574"/>
                </a:lnTo>
                <a:lnTo>
                  <a:pt x="619938" y="0"/>
                </a:lnTo>
                <a:lnTo>
                  <a:pt x="623831" y="0"/>
                </a:lnTo>
                <a:lnTo>
                  <a:pt x="623831" y="9347"/>
                </a:lnTo>
                <a:lnTo>
                  <a:pt x="632816" y="9347"/>
                </a:lnTo>
                <a:lnTo>
                  <a:pt x="632816" y="12921"/>
                </a:lnTo>
                <a:lnTo>
                  <a:pt x="632816" y="9347"/>
                </a:lnTo>
                <a:lnTo>
                  <a:pt x="640303" y="9347"/>
                </a:lnTo>
                <a:lnTo>
                  <a:pt x="640303" y="6048"/>
                </a:lnTo>
                <a:lnTo>
                  <a:pt x="646592" y="6048"/>
                </a:lnTo>
                <a:lnTo>
                  <a:pt x="650485" y="9347"/>
                </a:lnTo>
                <a:lnTo>
                  <a:pt x="654379" y="9347"/>
                </a:lnTo>
                <a:lnTo>
                  <a:pt x="654379" y="12921"/>
                </a:lnTo>
                <a:lnTo>
                  <a:pt x="657972" y="12921"/>
                </a:lnTo>
                <a:lnTo>
                  <a:pt x="654379" y="12921"/>
                </a:lnTo>
                <a:lnTo>
                  <a:pt x="654379" y="17594"/>
                </a:lnTo>
                <a:lnTo>
                  <a:pt x="663064" y="17594"/>
                </a:lnTo>
                <a:lnTo>
                  <a:pt x="657972" y="17594"/>
                </a:lnTo>
                <a:lnTo>
                  <a:pt x="663064" y="12921"/>
                </a:lnTo>
                <a:lnTo>
                  <a:pt x="663064" y="9347"/>
                </a:lnTo>
                <a:lnTo>
                  <a:pt x="673246" y="9347"/>
                </a:lnTo>
                <a:lnTo>
                  <a:pt x="673246" y="6048"/>
                </a:lnTo>
                <a:lnTo>
                  <a:pt x="692413" y="6048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es-PE"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17" name="Google Shape;1485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4/UZo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CnPQAAwiQAANc9AADkJAAAEAAAACYAAAAIAAAA//////////8="/>
              </a:ext>
            </a:extLst>
          </p:cNvSpPr>
          <p:nvPr/>
        </p:nvSpPr>
        <p:spPr>
          <a:xfrm>
            <a:off x="10022205" y="5975350"/>
            <a:ext cx="30480" cy="21590"/>
          </a:xfrm>
          <a:custGeom>
            <a:avLst/>
            <a:gdLst/>
            <a:ahLst/>
            <a:cxnLst/>
            <a:rect l="0" t="0" r="30480" b="21590"/>
            <a:pathLst>
              <a:path w="30480" h="21590">
                <a:moveTo>
                  <a:pt x="25400" y="21590"/>
                </a:moveTo>
                <a:lnTo>
                  <a:pt x="30480" y="21590"/>
                </a:lnTo>
                <a:lnTo>
                  <a:pt x="30480" y="17945"/>
                </a:lnTo>
                <a:lnTo>
                  <a:pt x="30480" y="21590"/>
                </a:lnTo>
                <a:lnTo>
                  <a:pt x="30480" y="8412"/>
                </a:lnTo>
                <a:lnTo>
                  <a:pt x="25400" y="8412"/>
                </a:lnTo>
                <a:lnTo>
                  <a:pt x="25400" y="4767"/>
                </a:lnTo>
                <a:lnTo>
                  <a:pt x="21515" y="4767"/>
                </a:lnTo>
                <a:lnTo>
                  <a:pt x="21515" y="0"/>
                </a:lnTo>
                <a:lnTo>
                  <a:pt x="14045" y="0"/>
                </a:lnTo>
                <a:lnTo>
                  <a:pt x="14045" y="4767"/>
                </a:lnTo>
                <a:lnTo>
                  <a:pt x="17631" y="4767"/>
                </a:lnTo>
                <a:lnTo>
                  <a:pt x="17631" y="8412"/>
                </a:lnTo>
                <a:lnTo>
                  <a:pt x="0" y="8412"/>
                </a:lnTo>
                <a:lnTo>
                  <a:pt x="0" y="13178"/>
                </a:lnTo>
                <a:lnTo>
                  <a:pt x="14045" y="13178"/>
                </a:lnTo>
                <a:lnTo>
                  <a:pt x="14045" y="17945"/>
                </a:lnTo>
                <a:lnTo>
                  <a:pt x="21515" y="17945"/>
                </a:lnTo>
                <a:lnTo>
                  <a:pt x="21515" y="21590"/>
                </a:lnTo>
                <a:lnTo>
                  <a:pt x="25400" y="21590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18" name="Google Shape;1486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JQ3Wk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BkOQAA2B8AAFU8AABuIgAAEAAAACYAAAAIAAAA//////////8="/>
              </a:ext>
            </a:extLst>
          </p:cNvSpPr>
          <p:nvPr/>
        </p:nvSpPr>
        <p:spPr>
          <a:xfrm>
            <a:off x="9329420" y="5176520"/>
            <a:ext cx="478155" cy="420370"/>
          </a:xfrm>
          <a:custGeom>
            <a:avLst/>
            <a:gdLst/>
            <a:ahLst/>
            <a:cxnLst/>
            <a:rect l="0" t="0" r="478155" b="420370"/>
            <a:pathLst>
              <a:path w="478155" h="420370">
                <a:moveTo>
                  <a:pt x="160480" y="76756"/>
                </a:moveTo>
                <a:lnTo>
                  <a:pt x="165561" y="76756"/>
                </a:lnTo>
                <a:lnTo>
                  <a:pt x="165561" y="68778"/>
                </a:lnTo>
                <a:lnTo>
                  <a:pt x="169446" y="67677"/>
                </a:lnTo>
                <a:lnTo>
                  <a:pt x="169446" y="64101"/>
                </a:lnTo>
                <a:lnTo>
                  <a:pt x="175721" y="64101"/>
                </a:lnTo>
                <a:lnTo>
                  <a:pt x="173032" y="64101"/>
                </a:lnTo>
                <a:lnTo>
                  <a:pt x="173032" y="67677"/>
                </a:lnTo>
                <a:lnTo>
                  <a:pt x="175721" y="67677"/>
                </a:lnTo>
                <a:lnTo>
                  <a:pt x="175721" y="68778"/>
                </a:lnTo>
                <a:lnTo>
                  <a:pt x="179606" y="68778"/>
                </a:lnTo>
                <a:lnTo>
                  <a:pt x="179606" y="73455"/>
                </a:lnTo>
                <a:lnTo>
                  <a:pt x="179606" y="68778"/>
                </a:lnTo>
                <a:lnTo>
                  <a:pt x="183193" y="68778"/>
                </a:lnTo>
                <a:lnTo>
                  <a:pt x="183193" y="64101"/>
                </a:lnTo>
                <a:lnTo>
                  <a:pt x="187078" y="64101"/>
                </a:lnTo>
                <a:lnTo>
                  <a:pt x="187078" y="67677"/>
                </a:lnTo>
                <a:lnTo>
                  <a:pt x="190963" y="67677"/>
                </a:lnTo>
                <a:lnTo>
                  <a:pt x="190963" y="68778"/>
                </a:lnTo>
                <a:lnTo>
                  <a:pt x="196043" y="68778"/>
                </a:lnTo>
                <a:lnTo>
                  <a:pt x="196043" y="67677"/>
                </a:lnTo>
                <a:lnTo>
                  <a:pt x="196043" y="68778"/>
                </a:lnTo>
                <a:lnTo>
                  <a:pt x="209790" y="68778"/>
                </a:lnTo>
                <a:lnTo>
                  <a:pt x="209790" y="67677"/>
                </a:lnTo>
                <a:lnTo>
                  <a:pt x="213675" y="64101"/>
                </a:lnTo>
                <a:lnTo>
                  <a:pt x="217560" y="64101"/>
                </a:lnTo>
                <a:lnTo>
                  <a:pt x="221146" y="67687"/>
                </a:lnTo>
                <a:lnTo>
                  <a:pt x="225031" y="67687"/>
                </a:lnTo>
                <a:lnTo>
                  <a:pt x="225031" y="64101"/>
                </a:lnTo>
                <a:lnTo>
                  <a:pt x="230112" y="59424"/>
                </a:lnTo>
                <a:lnTo>
                  <a:pt x="231307" y="55848"/>
                </a:lnTo>
                <a:lnTo>
                  <a:pt x="255514" y="55848"/>
                </a:lnTo>
                <a:lnTo>
                  <a:pt x="255514" y="64101"/>
                </a:lnTo>
                <a:lnTo>
                  <a:pt x="261789" y="64101"/>
                </a:lnTo>
                <a:lnTo>
                  <a:pt x="265674" y="67677"/>
                </a:lnTo>
                <a:lnTo>
                  <a:pt x="270456" y="67677"/>
                </a:lnTo>
                <a:lnTo>
                  <a:pt x="270456" y="64101"/>
                </a:lnTo>
                <a:lnTo>
                  <a:pt x="274341" y="67677"/>
                </a:lnTo>
                <a:lnTo>
                  <a:pt x="282111" y="67677"/>
                </a:lnTo>
                <a:lnTo>
                  <a:pt x="282111" y="68778"/>
                </a:lnTo>
                <a:lnTo>
                  <a:pt x="278226" y="68778"/>
                </a:lnTo>
                <a:lnTo>
                  <a:pt x="278226" y="73455"/>
                </a:lnTo>
                <a:lnTo>
                  <a:pt x="288387" y="73455"/>
                </a:lnTo>
                <a:lnTo>
                  <a:pt x="288387" y="76756"/>
                </a:lnTo>
                <a:lnTo>
                  <a:pt x="291973" y="76756"/>
                </a:lnTo>
                <a:lnTo>
                  <a:pt x="291973" y="80332"/>
                </a:lnTo>
                <a:lnTo>
                  <a:pt x="295858" y="80332"/>
                </a:lnTo>
                <a:lnTo>
                  <a:pt x="295858" y="83909"/>
                </a:lnTo>
                <a:lnTo>
                  <a:pt x="299743" y="80332"/>
                </a:lnTo>
                <a:lnTo>
                  <a:pt x="299743" y="83909"/>
                </a:lnTo>
                <a:lnTo>
                  <a:pt x="304823" y="83909"/>
                </a:lnTo>
                <a:lnTo>
                  <a:pt x="304823" y="87485"/>
                </a:lnTo>
                <a:lnTo>
                  <a:pt x="312294" y="87485"/>
                </a:lnTo>
                <a:lnTo>
                  <a:pt x="312294" y="91887"/>
                </a:lnTo>
                <a:lnTo>
                  <a:pt x="314984" y="91887"/>
                </a:lnTo>
                <a:lnTo>
                  <a:pt x="314984" y="87485"/>
                </a:lnTo>
                <a:lnTo>
                  <a:pt x="318570" y="91887"/>
                </a:lnTo>
                <a:lnTo>
                  <a:pt x="318570" y="95464"/>
                </a:lnTo>
                <a:lnTo>
                  <a:pt x="326340" y="95464"/>
                </a:lnTo>
                <a:lnTo>
                  <a:pt x="326340" y="96564"/>
                </a:lnTo>
                <a:lnTo>
                  <a:pt x="335007" y="96564"/>
                </a:lnTo>
                <a:lnTo>
                  <a:pt x="335007" y="100140"/>
                </a:lnTo>
                <a:lnTo>
                  <a:pt x="352938" y="100140"/>
                </a:lnTo>
                <a:lnTo>
                  <a:pt x="352938" y="104817"/>
                </a:lnTo>
                <a:lnTo>
                  <a:pt x="360409" y="104817"/>
                </a:lnTo>
                <a:lnTo>
                  <a:pt x="360409" y="108394"/>
                </a:lnTo>
                <a:lnTo>
                  <a:pt x="370570" y="108394"/>
                </a:lnTo>
                <a:lnTo>
                  <a:pt x="370570" y="111695"/>
                </a:lnTo>
                <a:lnTo>
                  <a:pt x="379535" y="111695"/>
                </a:lnTo>
                <a:lnTo>
                  <a:pt x="379535" y="115272"/>
                </a:lnTo>
                <a:lnTo>
                  <a:pt x="383121" y="115272"/>
                </a:lnTo>
                <a:lnTo>
                  <a:pt x="383121" y="118848"/>
                </a:lnTo>
                <a:lnTo>
                  <a:pt x="387006" y="118848"/>
                </a:lnTo>
                <a:lnTo>
                  <a:pt x="387006" y="121049"/>
                </a:lnTo>
                <a:lnTo>
                  <a:pt x="383121" y="124625"/>
                </a:lnTo>
                <a:lnTo>
                  <a:pt x="390891" y="124625"/>
                </a:lnTo>
                <a:lnTo>
                  <a:pt x="394477" y="128211"/>
                </a:lnTo>
                <a:lnTo>
                  <a:pt x="397167" y="132879"/>
                </a:lnTo>
                <a:lnTo>
                  <a:pt x="400753" y="132879"/>
                </a:lnTo>
                <a:lnTo>
                  <a:pt x="400753" y="136180"/>
                </a:lnTo>
                <a:lnTo>
                  <a:pt x="404638" y="136180"/>
                </a:lnTo>
                <a:lnTo>
                  <a:pt x="409719" y="139757"/>
                </a:lnTo>
                <a:lnTo>
                  <a:pt x="409719" y="136180"/>
                </a:lnTo>
                <a:lnTo>
                  <a:pt x="413604" y="136180"/>
                </a:lnTo>
                <a:lnTo>
                  <a:pt x="413604" y="132879"/>
                </a:lnTo>
                <a:lnTo>
                  <a:pt x="424960" y="132879"/>
                </a:lnTo>
                <a:lnTo>
                  <a:pt x="424960" y="136180"/>
                </a:lnTo>
                <a:lnTo>
                  <a:pt x="424960" y="132879"/>
                </a:lnTo>
                <a:lnTo>
                  <a:pt x="427351" y="132879"/>
                </a:lnTo>
                <a:lnTo>
                  <a:pt x="424960" y="136180"/>
                </a:lnTo>
                <a:lnTo>
                  <a:pt x="427351" y="136180"/>
                </a:lnTo>
                <a:lnTo>
                  <a:pt x="427351" y="139757"/>
                </a:lnTo>
                <a:lnTo>
                  <a:pt x="431236" y="139757"/>
                </a:lnTo>
                <a:lnTo>
                  <a:pt x="427351" y="139757"/>
                </a:lnTo>
                <a:lnTo>
                  <a:pt x="427351" y="143333"/>
                </a:lnTo>
                <a:lnTo>
                  <a:pt x="435121" y="143333"/>
                </a:lnTo>
                <a:lnTo>
                  <a:pt x="438707" y="145534"/>
                </a:lnTo>
                <a:lnTo>
                  <a:pt x="438707" y="149110"/>
                </a:lnTo>
                <a:lnTo>
                  <a:pt x="443787" y="149110"/>
                </a:lnTo>
                <a:lnTo>
                  <a:pt x="443787" y="145534"/>
                </a:lnTo>
                <a:lnTo>
                  <a:pt x="443787" y="149110"/>
                </a:lnTo>
                <a:lnTo>
                  <a:pt x="443787" y="145534"/>
                </a:lnTo>
                <a:lnTo>
                  <a:pt x="447672" y="149110"/>
                </a:lnTo>
                <a:lnTo>
                  <a:pt x="447672" y="152687"/>
                </a:lnTo>
                <a:lnTo>
                  <a:pt x="451557" y="152687"/>
                </a:lnTo>
                <a:lnTo>
                  <a:pt x="451557" y="155988"/>
                </a:lnTo>
                <a:lnTo>
                  <a:pt x="453948" y="155988"/>
                </a:lnTo>
                <a:lnTo>
                  <a:pt x="457833" y="159565"/>
                </a:lnTo>
                <a:lnTo>
                  <a:pt x="453948" y="159565"/>
                </a:lnTo>
                <a:lnTo>
                  <a:pt x="457833" y="159565"/>
                </a:lnTo>
                <a:lnTo>
                  <a:pt x="457833" y="167818"/>
                </a:lnTo>
                <a:lnTo>
                  <a:pt x="461718" y="167818"/>
                </a:lnTo>
                <a:lnTo>
                  <a:pt x="461718" y="177172"/>
                </a:lnTo>
                <a:lnTo>
                  <a:pt x="465304" y="177172"/>
                </a:lnTo>
                <a:lnTo>
                  <a:pt x="465304" y="184049"/>
                </a:lnTo>
                <a:lnTo>
                  <a:pt x="469189" y="184049"/>
                </a:lnTo>
                <a:lnTo>
                  <a:pt x="469189" y="192303"/>
                </a:lnTo>
                <a:lnTo>
                  <a:pt x="474269" y="192303"/>
                </a:lnTo>
                <a:lnTo>
                  <a:pt x="474269" y="195604"/>
                </a:lnTo>
                <a:lnTo>
                  <a:pt x="478155" y="195604"/>
                </a:lnTo>
                <a:lnTo>
                  <a:pt x="478155" y="201381"/>
                </a:lnTo>
                <a:lnTo>
                  <a:pt x="474269" y="201381"/>
                </a:lnTo>
                <a:lnTo>
                  <a:pt x="474269" y="204958"/>
                </a:lnTo>
                <a:lnTo>
                  <a:pt x="478155" y="204958"/>
                </a:lnTo>
                <a:lnTo>
                  <a:pt x="474269" y="204958"/>
                </a:lnTo>
                <a:lnTo>
                  <a:pt x="478155" y="208534"/>
                </a:lnTo>
                <a:lnTo>
                  <a:pt x="474269" y="208534"/>
                </a:lnTo>
                <a:lnTo>
                  <a:pt x="478155" y="208534"/>
                </a:lnTo>
                <a:lnTo>
                  <a:pt x="478155" y="223665"/>
                </a:lnTo>
                <a:lnTo>
                  <a:pt x="474269" y="223665"/>
                </a:lnTo>
                <a:lnTo>
                  <a:pt x="478155" y="223665"/>
                </a:lnTo>
                <a:lnTo>
                  <a:pt x="474269" y="223665"/>
                </a:lnTo>
                <a:lnTo>
                  <a:pt x="474269" y="249251"/>
                </a:lnTo>
                <a:lnTo>
                  <a:pt x="469189" y="249251"/>
                </a:lnTo>
                <a:lnTo>
                  <a:pt x="469189" y="252827"/>
                </a:lnTo>
                <a:lnTo>
                  <a:pt x="465304" y="252827"/>
                </a:lnTo>
                <a:lnTo>
                  <a:pt x="465304" y="260805"/>
                </a:lnTo>
                <a:lnTo>
                  <a:pt x="469189" y="260805"/>
                </a:lnTo>
                <a:lnTo>
                  <a:pt x="469189" y="264382"/>
                </a:lnTo>
                <a:lnTo>
                  <a:pt x="465304" y="264382"/>
                </a:lnTo>
                <a:lnTo>
                  <a:pt x="465304" y="267958"/>
                </a:lnTo>
                <a:lnTo>
                  <a:pt x="461718" y="267958"/>
                </a:lnTo>
                <a:lnTo>
                  <a:pt x="461718" y="271260"/>
                </a:lnTo>
                <a:lnTo>
                  <a:pt x="457833" y="273736"/>
                </a:lnTo>
                <a:lnTo>
                  <a:pt x="453948" y="277312"/>
                </a:lnTo>
                <a:lnTo>
                  <a:pt x="447672" y="277312"/>
                </a:lnTo>
                <a:lnTo>
                  <a:pt x="447672" y="280613"/>
                </a:lnTo>
                <a:lnTo>
                  <a:pt x="443787" y="280613"/>
                </a:lnTo>
                <a:lnTo>
                  <a:pt x="443787" y="287766"/>
                </a:lnTo>
                <a:lnTo>
                  <a:pt x="438707" y="287766"/>
                </a:lnTo>
                <a:lnTo>
                  <a:pt x="438707" y="292443"/>
                </a:lnTo>
                <a:lnTo>
                  <a:pt x="435121" y="292443"/>
                </a:lnTo>
                <a:lnTo>
                  <a:pt x="435121" y="295745"/>
                </a:lnTo>
                <a:lnTo>
                  <a:pt x="431236" y="295745"/>
                </a:lnTo>
                <a:lnTo>
                  <a:pt x="431236" y="299321"/>
                </a:lnTo>
                <a:lnTo>
                  <a:pt x="424960" y="299321"/>
                </a:lnTo>
                <a:lnTo>
                  <a:pt x="424960" y="312251"/>
                </a:lnTo>
                <a:lnTo>
                  <a:pt x="417489" y="312251"/>
                </a:lnTo>
                <a:lnTo>
                  <a:pt x="417489" y="315553"/>
                </a:lnTo>
                <a:lnTo>
                  <a:pt x="409719" y="315553"/>
                </a:lnTo>
                <a:lnTo>
                  <a:pt x="413604" y="315553"/>
                </a:lnTo>
                <a:lnTo>
                  <a:pt x="413604" y="320230"/>
                </a:lnTo>
                <a:lnTo>
                  <a:pt x="404638" y="320230"/>
                </a:lnTo>
                <a:lnTo>
                  <a:pt x="404638" y="323806"/>
                </a:lnTo>
                <a:lnTo>
                  <a:pt x="400753" y="323806"/>
                </a:lnTo>
                <a:lnTo>
                  <a:pt x="400753" y="320230"/>
                </a:lnTo>
                <a:lnTo>
                  <a:pt x="394477" y="320230"/>
                </a:lnTo>
                <a:lnTo>
                  <a:pt x="394477" y="323806"/>
                </a:lnTo>
                <a:lnTo>
                  <a:pt x="390891" y="323806"/>
                </a:lnTo>
                <a:lnTo>
                  <a:pt x="390891" y="324906"/>
                </a:lnTo>
                <a:lnTo>
                  <a:pt x="394477" y="324906"/>
                </a:lnTo>
                <a:lnTo>
                  <a:pt x="390891" y="329583"/>
                </a:lnTo>
                <a:lnTo>
                  <a:pt x="387006" y="329583"/>
                </a:lnTo>
                <a:lnTo>
                  <a:pt x="383121" y="333160"/>
                </a:lnTo>
                <a:lnTo>
                  <a:pt x="370570" y="333160"/>
                </a:lnTo>
                <a:lnTo>
                  <a:pt x="370570" y="336461"/>
                </a:lnTo>
                <a:lnTo>
                  <a:pt x="369374" y="336461"/>
                </a:lnTo>
                <a:lnTo>
                  <a:pt x="364294" y="340038"/>
                </a:lnTo>
                <a:lnTo>
                  <a:pt x="360409" y="343614"/>
                </a:lnTo>
                <a:lnTo>
                  <a:pt x="356524" y="343614"/>
                </a:lnTo>
                <a:lnTo>
                  <a:pt x="356524" y="351867"/>
                </a:lnTo>
                <a:lnTo>
                  <a:pt x="352938" y="351867"/>
                </a:lnTo>
                <a:lnTo>
                  <a:pt x="356524" y="351867"/>
                </a:lnTo>
                <a:lnTo>
                  <a:pt x="356524" y="352968"/>
                </a:lnTo>
                <a:lnTo>
                  <a:pt x="360409" y="352968"/>
                </a:lnTo>
                <a:lnTo>
                  <a:pt x="360409" y="356269"/>
                </a:lnTo>
                <a:lnTo>
                  <a:pt x="364294" y="360946"/>
                </a:lnTo>
                <a:lnTo>
                  <a:pt x="364294" y="356269"/>
                </a:lnTo>
                <a:lnTo>
                  <a:pt x="364294" y="377453"/>
                </a:lnTo>
                <a:lnTo>
                  <a:pt x="345168" y="377453"/>
                </a:lnTo>
                <a:lnTo>
                  <a:pt x="345168" y="380754"/>
                </a:lnTo>
                <a:lnTo>
                  <a:pt x="335007" y="380754"/>
                </a:lnTo>
                <a:lnTo>
                  <a:pt x="335007" y="384330"/>
                </a:lnTo>
                <a:lnTo>
                  <a:pt x="329926" y="389007"/>
                </a:lnTo>
                <a:lnTo>
                  <a:pt x="335007" y="389007"/>
                </a:lnTo>
                <a:lnTo>
                  <a:pt x="326340" y="389007"/>
                </a:lnTo>
                <a:lnTo>
                  <a:pt x="326340" y="384330"/>
                </a:lnTo>
                <a:lnTo>
                  <a:pt x="329926" y="384330"/>
                </a:lnTo>
                <a:lnTo>
                  <a:pt x="326340" y="384330"/>
                </a:lnTo>
                <a:lnTo>
                  <a:pt x="326340" y="380754"/>
                </a:lnTo>
                <a:lnTo>
                  <a:pt x="322455" y="380754"/>
                </a:lnTo>
                <a:lnTo>
                  <a:pt x="318570" y="377453"/>
                </a:lnTo>
                <a:lnTo>
                  <a:pt x="312294" y="377453"/>
                </a:lnTo>
                <a:lnTo>
                  <a:pt x="312294" y="380754"/>
                </a:lnTo>
                <a:lnTo>
                  <a:pt x="304823" y="380754"/>
                </a:lnTo>
                <a:lnTo>
                  <a:pt x="304823" y="384330"/>
                </a:lnTo>
                <a:lnTo>
                  <a:pt x="304823" y="380754"/>
                </a:lnTo>
                <a:lnTo>
                  <a:pt x="295858" y="380754"/>
                </a:lnTo>
                <a:lnTo>
                  <a:pt x="295858" y="371400"/>
                </a:lnTo>
                <a:lnTo>
                  <a:pt x="291973" y="371400"/>
                </a:lnTo>
                <a:lnTo>
                  <a:pt x="291973" y="374977"/>
                </a:lnTo>
                <a:lnTo>
                  <a:pt x="291973" y="371400"/>
                </a:lnTo>
                <a:lnTo>
                  <a:pt x="288387" y="374986"/>
                </a:lnTo>
                <a:lnTo>
                  <a:pt x="285697" y="374986"/>
                </a:lnTo>
                <a:lnTo>
                  <a:pt x="285697" y="377453"/>
                </a:lnTo>
                <a:lnTo>
                  <a:pt x="282111" y="377453"/>
                </a:lnTo>
                <a:lnTo>
                  <a:pt x="282111" y="374977"/>
                </a:lnTo>
                <a:lnTo>
                  <a:pt x="274341" y="374977"/>
                </a:lnTo>
                <a:lnTo>
                  <a:pt x="274341" y="380754"/>
                </a:lnTo>
                <a:lnTo>
                  <a:pt x="270456" y="380754"/>
                </a:lnTo>
                <a:lnTo>
                  <a:pt x="270456" y="384330"/>
                </a:lnTo>
                <a:lnTo>
                  <a:pt x="265674" y="384330"/>
                </a:lnTo>
                <a:lnTo>
                  <a:pt x="265674" y="399462"/>
                </a:lnTo>
                <a:lnTo>
                  <a:pt x="261789" y="399462"/>
                </a:lnTo>
                <a:lnTo>
                  <a:pt x="261789" y="401938"/>
                </a:lnTo>
                <a:lnTo>
                  <a:pt x="261789" y="395885"/>
                </a:lnTo>
                <a:lnTo>
                  <a:pt x="257904" y="395885"/>
                </a:lnTo>
                <a:lnTo>
                  <a:pt x="257904" y="389007"/>
                </a:lnTo>
                <a:lnTo>
                  <a:pt x="251629" y="389007"/>
                </a:lnTo>
                <a:lnTo>
                  <a:pt x="251629" y="384330"/>
                </a:lnTo>
                <a:lnTo>
                  <a:pt x="244157" y="384330"/>
                </a:lnTo>
                <a:lnTo>
                  <a:pt x="244157" y="380754"/>
                </a:lnTo>
                <a:lnTo>
                  <a:pt x="240272" y="380754"/>
                </a:lnTo>
                <a:lnTo>
                  <a:pt x="240272" y="384330"/>
                </a:lnTo>
                <a:lnTo>
                  <a:pt x="235192" y="380754"/>
                </a:lnTo>
                <a:lnTo>
                  <a:pt x="231307" y="380754"/>
                </a:lnTo>
                <a:lnTo>
                  <a:pt x="231307" y="377453"/>
                </a:lnTo>
                <a:lnTo>
                  <a:pt x="230112" y="374977"/>
                </a:lnTo>
                <a:lnTo>
                  <a:pt x="231307" y="374977"/>
                </a:lnTo>
                <a:lnTo>
                  <a:pt x="231307" y="371400"/>
                </a:lnTo>
                <a:lnTo>
                  <a:pt x="230112" y="371400"/>
                </a:lnTo>
                <a:lnTo>
                  <a:pt x="230112" y="368099"/>
                </a:lnTo>
                <a:lnTo>
                  <a:pt x="225031" y="368099"/>
                </a:lnTo>
                <a:lnTo>
                  <a:pt x="225031" y="371400"/>
                </a:lnTo>
                <a:lnTo>
                  <a:pt x="221146" y="371400"/>
                </a:lnTo>
                <a:lnTo>
                  <a:pt x="217560" y="368099"/>
                </a:lnTo>
                <a:lnTo>
                  <a:pt x="213675" y="368099"/>
                </a:lnTo>
                <a:lnTo>
                  <a:pt x="209790" y="364522"/>
                </a:lnTo>
                <a:lnTo>
                  <a:pt x="209790" y="371400"/>
                </a:lnTo>
                <a:lnTo>
                  <a:pt x="213675" y="371400"/>
                </a:lnTo>
                <a:lnTo>
                  <a:pt x="213675" y="374977"/>
                </a:lnTo>
                <a:lnTo>
                  <a:pt x="206204" y="374977"/>
                </a:lnTo>
                <a:lnTo>
                  <a:pt x="206204" y="377453"/>
                </a:lnTo>
                <a:lnTo>
                  <a:pt x="203514" y="374977"/>
                </a:lnTo>
                <a:lnTo>
                  <a:pt x="196043" y="374977"/>
                </a:lnTo>
                <a:lnTo>
                  <a:pt x="196043" y="380754"/>
                </a:lnTo>
                <a:lnTo>
                  <a:pt x="190963" y="384330"/>
                </a:lnTo>
                <a:lnTo>
                  <a:pt x="190963" y="380754"/>
                </a:lnTo>
                <a:lnTo>
                  <a:pt x="183193" y="380754"/>
                </a:lnTo>
                <a:lnTo>
                  <a:pt x="183193" y="377453"/>
                </a:lnTo>
                <a:lnTo>
                  <a:pt x="179606" y="377453"/>
                </a:lnTo>
                <a:lnTo>
                  <a:pt x="179606" y="380754"/>
                </a:lnTo>
                <a:lnTo>
                  <a:pt x="175721" y="380754"/>
                </a:lnTo>
                <a:lnTo>
                  <a:pt x="173032" y="384330"/>
                </a:lnTo>
                <a:lnTo>
                  <a:pt x="173032" y="389007"/>
                </a:lnTo>
                <a:lnTo>
                  <a:pt x="169446" y="384330"/>
                </a:lnTo>
                <a:lnTo>
                  <a:pt x="169446" y="389007"/>
                </a:lnTo>
                <a:lnTo>
                  <a:pt x="169446" y="384330"/>
                </a:lnTo>
                <a:lnTo>
                  <a:pt x="165561" y="384330"/>
                </a:lnTo>
                <a:lnTo>
                  <a:pt x="160480" y="389007"/>
                </a:lnTo>
                <a:lnTo>
                  <a:pt x="149124" y="389007"/>
                </a:lnTo>
                <a:lnTo>
                  <a:pt x="149124" y="392584"/>
                </a:lnTo>
                <a:lnTo>
                  <a:pt x="146733" y="395885"/>
                </a:lnTo>
                <a:lnTo>
                  <a:pt x="146733" y="392584"/>
                </a:lnTo>
                <a:lnTo>
                  <a:pt x="142848" y="392584"/>
                </a:lnTo>
                <a:lnTo>
                  <a:pt x="142848" y="389007"/>
                </a:lnTo>
                <a:lnTo>
                  <a:pt x="131492" y="389007"/>
                </a:lnTo>
                <a:lnTo>
                  <a:pt x="131492" y="384330"/>
                </a:lnTo>
                <a:lnTo>
                  <a:pt x="126412" y="384330"/>
                </a:lnTo>
                <a:lnTo>
                  <a:pt x="126412" y="377453"/>
                </a:lnTo>
                <a:lnTo>
                  <a:pt x="122527" y="380754"/>
                </a:lnTo>
                <a:lnTo>
                  <a:pt x="122527" y="384330"/>
                </a:lnTo>
                <a:lnTo>
                  <a:pt x="121331" y="384330"/>
                </a:lnTo>
                <a:lnTo>
                  <a:pt x="121331" y="389007"/>
                </a:lnTo>
                <a:lnTo>
                  <a:pt x="116251" y="392584"/>
                </a:lnTo>
                <a:lnTo>
                  <a:pt x="116251" y="401938"/>
                </a:lnTo>
                <a:lnTo>
                  <a:pt x="112366" y="401938"/>
                </a:lnTo>
                <a:lnTo>
                  <a:pt x="108780" y="405239"/>
                </a:lnTo>
                <a:lnTo>
                  <a:pt x="104895" y="405239"/>
                </a:lnTo>
                <a:lnTo>
                  <a:pt x="101010" y="408815"/>
                </a:lnTo>
                <a:lnTo>
                  <a:pt x="101010" y="420370"/>
                </a:lnTo>
                <a:lnTo>
                  <a:pt x="90849" y="420370"/>
                </a:lnTo>
                <a:lnTo>
                  <a:pt x="90849" y="415693"/>
                </a:lnTo>
                <a:lnTo>
                  <a:pt x="85769" y="415693"/>
                </a:lnTo>
                <a:lnTo>
                  <a:pt x="85769" y="412392"/>
                </a:lnTo>
                <a:lnTo>
                  <a:pt x="82182" y="412392"/>
                </a:lnTo>
                <a:lnTo>
                  <a:pt x="82182" y="408815"/>
                </a:lnTo>
                <a:lnTo>
                  <a:pt x="74412" y="408815"/>
                </a:lnTo>
                <a:lnTo>
                  <a:pt x="74412" y="405239"/>
                </a:lnTo>
                <a:lnTo>
                  <a:pt x="70826" y="405239"/>
                </a:lnTo>
                <a:lnTo>
                  <a:pt x="70826" y="399462"/>
                </a:lnTo>
                <a:lnTo>
                  <a:pt x="74412" y="399462"/>
                </a:lnTo>
                <a:lnTo>
                  <a:pt x="70826" y="399462"/>
                </a:lnTo>
                <a:lnTo>
                  <a:pt x="70826" y="395885"/>
                </a:lnTo>
                <a:lnTo>
                  <a:pt x="74412" y="395885"/>
                </a:lnTo>
                <a:lnTo>
                  <a:pt x="70826" y="395885"/>
                </a:lnTo>
                <a:lnTo>
                  <a:pt x="70826" y="380754"/>
                </a:lnTo>
                <a:lnTo>
                  <a:pt x="74412" y="380754"/>
                </a:lnTo>
                <a:lnTo>
                  <a:pt x="74412" y="377453"/>
                </a:lnTo>
                <a:lnTo>
                  <a:pt x="85769" y="377453"/>
                </a:lnTo>
                <a:lnTo>
                  <a:pt x="85769" y="364522"/>
                </a:lnTo>
                <a:lnTo>
                  <a:pt x="82182" y="364522"/>
                </a:lnTo>
                <a:lnTo>
                  <a:pt x="82182" y="352968"/>
                </a:lnTo>
                <a:lnTo>
                  <a:pt x="85769" y="351867"/>
                </a:lnTo>
                <a:lnTo>
                  <a:pt x="85769" y="347190"/>
                </a:lnTo>
                <a:lnTo>
                  <a:pt x="90849" y="347190"/>
                </a:lnTo>
                <a:lnTo>
                  <a:pt x="85769" y="343614"/>
                </a:lnTo>
                <a:lnTo>
                  <a:pt x="85769" y="336461"/>
                </a:lnTo>
                <a:lnTo>
                  <a:pt x="82182" y="336461"/>
                </a:lnTo>
                <a:lnTo>
                  <a:pt x="82182" y="333160"/>
                </a:lnTo>
                <a:lnTo>
                  <a:pt x="78297" y="333160"/>
                </a:lnTo>
                <a:lnTo>
                  <a:pt x="82182" y="333160"/>
                </a:lnTo>
                <a:lnTo>
                  <a:pt x="78297" y="333160"/>
                </a:lnTo>
                <a:lnTo>
                  <a:pt x="78297" y="329583"/>
                </a:lnTo>
                <a:lnTo>
                  <a:pt x="74412" y="329583"/>
                </a:lnTo>
                <a:lnTo>
                  <a:pt x="74412" y="323806"/>
                </a:lnTo>
                <a:lnTo>
                  <a:pt x="70826" y="323806"/>
                </a:lnTo>
                <a:lnTo>
                  <a:pt x="70826" y="315553"/>
                </a:lnTo>
                <a:lnTo>
                  <a:pt x="66941" y="315553"/>
                </a:lnTo>
                <a:lnTo>
                  <a:pt x="66941" y="312251"/>
                </a:lnTo>
                <a:lnTo>
                  <a:pt x="74412" y="312251"/>
                </a:lnTo>
                <a:lnTo>
                  <a:pt x="74412" y="301522"/>
                </a:lnTo>
                <a:lnTo>
                  <a:pt x="78297" y="301522"/>
                </a:lnTo>
                <a:lnTo>
                  <a:pt x="82182" y="299321"/>
                </a:lnTo>
                <a:lnTo>
                  <a:pt x="82182" y="287766"/>
                </a:lnTo>
                <a:lnTo>
                  <a:pt x="85769" y="287766"/>
                </a:lnTo>
                <a:lnTo>
                  <a:pt x="85769" y="267958"/>
                </a:lnTo>
                <a:lnTo>
                  <a:pt x="82182" y="267958"/>
                </a:lnTo>
                <a:lnTo>
                  <a:pt x="82182" y="264382"/>
                </a:lnTo>
                <a:lnTo>
                  <a:pt x="78297" y="264382"/>
                </a:lnTo>
                <a:lnTo>
                  <a:pt x="78297" y="256129"/>
                </a:lnTo>
                <a:lnTo>
                  <a:pt x="74412" y="256129"/>
                </a:lnTo>
                <a:lnTo>
                  <a:pt x="74412" y="249251"/>
                </a:lnTo>
                <a:lnTo>
                  <a:pt x="70826" y="249251"/>
                </a:lnTo>
                <a:lnTo>
                  <a:pt x="70826" y="243473"/>
                </a:lnTo>
                <a:lnTo>
                  <a:pt x="66941" y="243473"/>
                </a:lnTo>
                <a:lnTo>
                  <a:pt x="66941" y="236321"/>
                </a:lnTo>
                <a:lnTo>
                  <a:pt x="64252" y="236321"/>
                </a:lnTo>
                <a:lnTo>
                  <a:pt x="64252" y="233019"/>
                </a:lnTo>
                <a:lnTo>
                  <a:pt x="60665" y="233019"/>
                </a:lnTo>
                <a:lnTo>
                  <a:pt x="64252" y="228342"/>
                </a:lnTo>
                <a:lnTo>
                  <a:pt x="60665" y="228342"/>
                </a:lnTo>
                <a:lnTo>
                  <a:pt x="60665" y="223665"/>
                </a:lnTo>
                <a:lnTo>
                  <a:pt x="56780" y="223665"/>
                </a:lnTo>
                <a:lnTo>
                  <a:pt x="56780" y="218989"/>
                </a:lnTo>
                <a:lnTo>
                  <a:pt x="60665" y="218989"/>
                </a:lnTo>
                <a:lnTo>
                  <a:pt x="60665" y="212111"/>
                </a:lnTo>
                <a:lnTo>
                  <a:pt x="56780" y="212111"/>
                </a:lnTo>
                <a:lnTo>
                  <a:pt x="56780" y="204958"/>
                </a:lnTo>
                <a:lnTo>
                  <a:pt x="51700" y="204958"/>
                </a:lnTo>
                <a:lnTo>
                  <a:pt x="51700" y="195604"/>
                </a:lnTo>
                <a:lnTo>
                  <a:pt x="47815" y="195604"/>
                </a:lnTo>
                <a:lnTo>
                  <a:pt x="47815" y="192303"/>
                </a:lnTo>
                <a:lnTo>
                  <a:pt x="44229" y="187626"/>
                </a:lnTo>
                <a:lnTo>
                  <a:pt x="40344" y="187626"/>
                </a:lnTo>
                <a:lnTo>
                  <a:pt x="40344" y="173595"/>
                </a:lnTo>
                <a:lnTo>
                  <a:pt x="36459" y="173595"/>
                </a:lnTo>
                <a:lnTo>
                  <a:pt x="40344" y="173595"/>
                </a:lnTo>
                <a:lnTo>
                  <a:pt x="40344" y="171119"/>
                </a:lnTo>
                <a:lnTo>
                  <a:pt x="36459" y="171119"/>
                </a:lnTo>
                <a:lnTo>
                  <a:pt x="36459" y="167818"/>
                </a:lnTo>
                <a:lnTo>
                  <a:pt x="34068" y="167818"/>
                </a:lnTo>
                <a:lnTo>
                  <a:pt x="34068" y="164241"/>
                </a:lnTo>
                <a:lnTo>
                  <a:pt x="30183" y="164241"/>
                </a:lnTo>
                <a:lnTo>
                  <a:pt x="30183" y="155988"/>
                </a:lnTo>
                <a:lnTo>
                  <a:pt x="26298" y="155988"/>
                </a:lnTo>
                <a:lnTo>
                  <a:pt x="26298" y="145534"/>
                </a:lnTo>
                <a:lnTo>
                  <a:pt x="40344" y="145534"/>
                </a:lnTo>
                <a:lnTo>
                  <a:pt x="40344" y="143333"/>
                </a:lnTo>
                <a:lnTo>
                  <a:pt x="44229" y="143333"/>
                </a:lnTo>
                <a:lnTo>
                  <a:pt x="44229" y="139757"/>
                </a:lnTo>
                <a:lnTo>
                  <a:pt x="40344" y="139757"/>
                </a:lnTo>
                <a:lnTo>
                  <a:pt x="40344" y="136180"/>
                </a:lnTo>
                <a:lnTo>
                  <a:pt x="34068" y="136180"/>
                </a:lnTo>
                <a:lnTo>
                  <a:pt x="34068" y="128202"/>
                </a:lnTo>
                <a:lnTo>
                  <a:pt x="30183" y="128202"/>
                </a:lnTo>
                <a:lnTo>
                  <a:pt x="30183" y="121049"/>
                </a:lnTo>
                <a:lnTo>
                  <a:pt x="21218" y="121049"/>
                </a:lnTo>
                <a:lnTo>
                  <a:pt x="21218" y="118848"/>
                </a:lnTo>
                <a:lnTo>
                  <a:pt x="21218" y="121049"/>
                </a:lnTo>
                <a:lnTo>
                  <a:pt x="17631" y="118848"/>
                </a:lnTo>
                <a:lnTo>
                  <a:pt x="13746" y="118848"/>
                </a:lnTo>
                <a:lnTo>
                  <a:pt x="9861" y="115272"/>
                </a:lnTo>
                <a:lnTo>
                  <a:pt x="9861" y="91887"/>
                </a:lnTo>
                <a:lnTo>
                  <a:pt x="7471" y="91887"/>
                </a:lnTo>
                <a:lnTo>
                  <a:pt x="7471" y="80332"/>
                </a:lnTo>
                <a:lnTo>
                  <a:pt x="3586" y="76756"/>
                </a:lnTo>
                <a:lnTo>
                  <a:pt x="3586" y="73455"/>
                </a:lnTo>
                <a:lnTo>
                  <a:pt x="0" y="73455"/>
                </a:lnTo>
                <a:lnTo>
                  <a:pt x="0" y="68778"/>
                </a:lnTo>
                <a:lnTo>
                  <a:pt x="3586" y="68778"/>
                </a:lnTo>
                <a:lnTo>
                  <a:pt x="3586" y="64101"/>
                </a:lnTo>
                <a:lnTo>
                  <a:pt x="0" y="64101"/>
                </a:lnTo>
                <a:lnTo>
                  <a:pt x="3586" y="64101"/>
                </a:lnTo>
                <a:lnTo>
                  <a:pt x="3586" y="59424"/>
                </a:lnTo>
                <a:lnTo>
                  <a:pt x="0" y="59424"/>
                </a:lnTo>
                <a:lnTo>
                  <a:pt x="0" y="55848"/>
                </a:lnTo>
                <a:lnTo>
                  <a:pt x="3586" y="52546"/>
                </a:lnTo>
                <a:lnTo>
                  <a:pt x="3586" y="39616"/>
                </a:lnTo>
                <a:lnTo>
                  <a:pt x="7471" y="39616"/>
                </a:lnTo>
                <a:lnTo>
                  <a:pt x="7471" y="36040"/>
                </a:lnTo>
                <a:lnTo>
                  <a:pt x="9861" y="36040"/>
                </a:lnTo>
                <a:lnTo>
                  <a:pt x="9861" y="32738"/>
                </a:lnTo>
                <a:lnTo>
                  <a:pt x="7471" y="32738"/>
                </a:lnTo>
                <a:lnTo>
                  <a:pt x="7471" y="24485"/>
                </a:lnTo>
                <a:lnTo>
                  <a:pt x="3586" y="24485"/>
                </a:lnTo>
                <a:lnTo>
                  <a:pt x="7471" y="20908"/>
                </a:lnTo>
                <a:lnTo>
                  <a:pt x="7471" y="17607"/>
                </a:lnTo>
                <a:lnTo>
                  <a:pt x="9861" y="17607"/>
                </a:lnTo>
                <a:lnTo>
                  <a:pt x="9861" y="8253"/>
                </a:lnTo>
                <a:lnTo>
                  <a:pt x="13746" y="8253"/>
                </a:lnTo>
                <a:lnTo>
                  <a:pt x="13746" y="4677"/>
                </a:lnTo>
                <a:lnTo>
                  <a:pt x="17631" y="4677"/>
                </a:lnTo>
                <a:lnTo>
                  <a:pt x="17631" y="0"/>
                </a:lnTo>
                <a:lnTo>
                  <a:pt x="30183" y="0"/>
                </a:lnTo>
                <a:lnTo>
                  <a:pt x="30183" y="24485"/>
                </a:lnTo>
                <a:lnTo>
                  <a:pt x="40344" y="24485"/>
                </a:lnTo>
                <a:lnTo>
                  <a:pt x="40344" y="28061"/>
                </a:lnTo>
                <a:lnTo>
                  <a:pt x="47815" y="28061"/>
                </a:lnTo>
                <a:lnTo>
                  <a:pt x="47815" y="32738"/>
                </a:lnTo>
                <a:lnTo>
                  <a:pt x="56780" y="32738"/>
                </a:lnTo>
                <a:lnTo>
                  <a:pt x="56780" y="36040"/>
                </a:lnTo>
                <a:lnTo>
                  <a:pt x="60665" y="36040"/>
                </a:lnTo>
                <a:lnTo>
                  <a:pt x="60665" y="39616"/>
                </a:lnTo>
                <a:lnTo>
                  <a:pt x="64252" y="39616"/>
                </a:lnTo>
                <a:lnTo>
                  <a:pt x="64252" y="43192"/>
                </a:lnTo>
                <a:lnTo>
                  <a:pt x="64252" y="39616"/>
                </a:lnTo>
                <a:lnTo>
                  <a:pt x="66941" y="39616"/>
                </a:lnTo>
                <a:lnTo>
                  <a:pt x="66941" y="43192"/>
                </a:lnTo>
                <a:lnTo>
                  <a:pt x="70826" y="43192"/>
                </a:lnTo>
                <a:lnTo>
                  <a:pt x="70826" y="48970"/>
                </a:lnTo>
                <a:lnTo>
                  <a:pt x="82182" y="48970"/>
                </a:lnTo>
                <a:lnTo>
                  <a:pt x="82182" y="52546"/>
                </a:lnTo>
                <a:lnTo>
                  <a:pt x="85769" y="52546"/>
                </a:lnTo>
                <a:lnTo>
                  <a:pt x="85769" y="55848"/>
                </a:lnTo>
                <a:lnTo>
                  <a:pt x="85769" y="52546"/>
                </a:lnTo>
                <a:lnTo>
                  <a:pt x="90849" y="52546"/>
                </a:lnTo>
                <a:lnTo>
                  <a:pt x="90849" y="55848"/>
                </a:lnTo>
                <a:lnTo>
                  <a:pt x="92343" y="55848"/>
                </a:lnTo>
                <a:lnTo>
                  <a:pt x="92343" y="59424"/>
                </a:lnTo>
                <a:lnTo>
                  <a:pt x="95929" y="64101"/>
                </a:lnTo>
                <a:lnTo>
                  <a:pt x="92343" y="64101"/>
                </a:lnTo>
                <a:lnTo>
                  <a:pt x="95929" y="64101"/>
                </a:lnTo>
                <a:lnTo>
                  <a:pt x="95929" y="67677"/>
                </a:lnTo>
                <a:lnTo>
                  <a:pt x="116251" y="67677"/>
                </a:lnTo>
                <a:lnTo>
                  <a:pt x="116251" y="68778"/>
                </a:lnTo>
                <a:lnTo>
                  <a:pt x="126412" y="68778"/>
                </a:lnTo>
                <a:lnTo>
                  <a:pt x="126412" y="67677"/>
                </a:lnTo>
                <a:lnTo>
                  <a:pt x="135078" y="67677"/>
                </a:lnTo>
                <a:lnTo>
                  <a:pt x="135078" y="73455"/>
                </a:lnTo>
                <a:lnTo>
                  <a:pt x="142848" y="73455"/>
                </a:lnTo>
                <a:lnTo>
                  <a:pt x="142848" y="68778"/>
                </a:lnTo>
                <a:lnTo>
                  <a:pt x="146733" y="68778"/>
                </a:lnTo>
                <a:lnTo>
                  <a:pt x="146733" y="73455"/>
                </a:lnTo>
                <a:lnTo>
                  <a:pt x="153009" y="73455"/>
                </a:lnTo>
                <a:lnTo>
                  <a:pt x="153009" y="76756"/>
                </a:lnTo>
                <a:lnTo>
                  <a:pt x="156595" y="76756"/>
                </a:lnTo>
                <a:lnTo>
                  <a:pt x="156595" y="73455"/>
                </a:lnTo>
                <a:lnTo>
                  <a:pt x="160480" y="73455"/>
                </a:lnTo>
                <a:lnTo>
                  <a:pt x="160480" y="76756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19" name="Google Shape;1487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upuwo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BkOQAA2B8AAFU8AABuIgAAEAAAACYAAAAIAAAA//////////8="/>
              </a:ext>
            </a:extLst>
          </p:cNvSpPr>
          <p:nvPr/>
        </p:nvSpPr>
        <p:spPr>
          <a:xfrm>
            <a:off x="9329420" y="5176520"/>
            <a:ext cx="478155" cy="420370"/>
          </a:xfrm>
          <a:custGeom>
            <a:avLst/>
            <a:gdLst/>
            <a:ahLst/>
            <a:cxnLst/>
            <a:rect l="0" t="0" r="478155" b="420370"/>
            <a:pathLst>
              <a:path w="478155" h="420370">
                <a:moveTo>
                  <a:pt x="160480" y="76756"/>
                </a:moveTo>
                <a:lnTo>
                  <a:pt x="165561" y="76756"/>
                </a:lnTo>
                <a:lnTo>
                  <a:pt x="165561" y="68778"/>
                </a:lnTo>
                <a:lnTo>
                  <a:pt x="169446" y="67677"/>
                </a:lnTo>
                <a:lnTo>
                  <a:pt x="169446" y="64101"/>
                </a:lnTo>
                <a:lnTo>
                  <a:pt x="175721" y="64101"/>
                </a:lnTo>
                <a:lnTo>
                  <a:pt x="173032" y="64101"/>
                </a:lnTo>
                <a:lnTo>
                  <a:pt x="173032" y="67677"/>
                </a:lnTo>
                <a:lnTo>
                  <a:pt x="175721" y="67677"/>
                </a:lnTo>
                <a:lnTo>
                  <a:pt x="175721" y="68778"/>
                </a:lnTo>
                <a:lnTo>
                  <a:pt x="179606" y="68778"/>
                </a:lnTo>
                <a:lnTo>
                  <a:pt x="179606" y="73455"/>
                </a:lnTo>
                <a:lnTo>
                  <a:pt x="179606" y="68778"/>
                </a:lnTo>
                <a:lnTo>
                  <a:pt x="183193" y="68778"/>
                </a:lnTo>
                <a:lnTo>
                  <a:pt x="183193" y="64101"/>
                </a:lnTo>
                <a:lnTo>
                  <a:pt x="187078" y="64101"/>
                </a:lnTo>
                <a:lnTo>
                  <a:pt x="187078" y="67677"/>
                </a:lnTo>
                <a:lnTo>
                  <a:pt x="190963" y="67677"/>
                </a:lnTo>
                <a:lnTo>
                  <a:pt x="190963" y="68778"/>
                </a:lnTo>
                <a:lnTo>
                  <a:pt x="196043" y="68778"/>
                </a:lnTo>
                <a:lnTo>
                  <a:pt x="196043" y="67677"/>
                </a:lnTo>
                <a:lnTo>
                  <a:pt x="196043" y="68778"/>
                </a:lnTo>
                <a:lnTo>
                  <a:pt x="209790" y="68778"/>
                </a:lnTo>
                <a:lnTo>
                  <a:pt x="209790" y="67677"/>
                </a:lnTo>
                <a:lnTo>
                  <a:pt x="213675" y="64101"/>
                </a:lnTo>
                <a:lnTo>
                  <a:pt x="217560" y="64101"/>
                </a:lnTo>
                <a:lnTo>
                  <a:pt x="221146" y="67687"/>
                </a:lnTo>
                <a:lnTo>
                  <a:pt x="225031" y="67687"/>
                </a:lnTo>
                <a:lnTo>
                  <a:pt x="225031" y="64101"/>
                </a:lnTo>
                <a:lnTo>
                  <a:pt x="230112" y="59424"/>
                </a:lnTo>
                <a:lnTo>
                  <a:pt x="231307" y="55848"/>
                </a:lnTo>
                <a:lnTo>
                  <a:pt x="255514" y="55848"/>
                </a:lnTo>
                <a:lnTo>
                  <a:pt x="255514" y="64101"/>
                </a:lnTo>
                <a:lnTo>
                  <a:pt x="261789" y="64101"/>
                </a:lnTo>
                <a:lnTo>
                  <a:pt x="265674" y="67677"/>
                </a:lnTo>
                <a:lnTo>
                  <a:pt x="270456" y="67677"/>
                </a:lnTo>
                <a:lnTo>
                  <a:pt x="270456" y="64101"/>
                </a:lnTo>
                <a:lnTo>
                  <a:pt x="274341" y="67677"/>
                </a:lnTo>
                <a:lnTo>
                  <a:pt x="282111" y="67677"/>
                </a:lnTo>
                <a:lnTo>
                  <a:pt x="282111" y="68778"/>
                </a:lnTo>
                <a:lnTo>
                  <a:pt x="278226" y="68778"/>
                </a:lnTo>
                <a:lnTo>
                  <a:pt x="278226" y="73455"/>
                </a:lnTo>
                <a:lnTo>
                  <a:pt x="288387" y="73455"/>
                </a:lnTo>
                <a:lnTo>
                  <a:pt x="288387" y="76756"/>
                </a:lnTo>
                <a:lnTo>
                  <a:pt x="291973" y="76756"/>
                </a:lnTo>
                <a:lnTo>
                  <a:pt x="291973" y="80332"/>
                </a:lnTo>
                <a:lnTo>
                  <a:pt x="295858" y="80332"/>
                </a:lnTo>
                <a:lnTo>
                  <a:pt x="295858" y="83909"/>
                </a:lnTo>
                <a:lnTo>
                  <a:pt x="299743" y="80332"/>
                </a:lnTo>
                <a:lnTo>
                  <a:pt x="299743" y="83909"/>
                </a:lnTo>
                <a:lnTo>
                  <a:pt x="304823" y="83909"/>
                </a:lnTo>
                <a:lnTo>
                  <a:pt x="304823" y="87485"/>
                </a:lnTo>
                <a:lnTo>
                  <a:pt x="312294" y="87485"/>
                </a:lnTo>
                <a:lnTo>
                  <a:pt x="312294" y="91887"/>
                </a:lnTo>
                <a:lnTo>
                  <a:pt x="314984" y="91887"/>
                </a:lnTo>
                <a:lnTo>
                  <a:pt x="314984" y="87485"/>
                </a:lnTo>
                <a:lnTo>
                  <a:pt x="318570" y="91887"/>
                </a:lnTo>
                <a:lnTo>
                  <a:pt x="318570" y="95464"/>
                </a:lnTo>
                <a:lnTo>
                  <a:pt x="326340" y="95464"/>
                </a:lnTo>
                <a:lnTo>
                  <a:pt x="326340" y="96564"/>
                </a:lnTo>
                <a:lnTo>
                  <a:pt x="335007" y="96564"/>
                </a:lnTo>
                <a:lnTo>
                  <a:pt x="335007" y="100140"/>
                </a:lnTo>
                <a:lnTo>
                  <a:pt x="352938" y="100140"/>
                </a:lnTo>
                <a:lnTo>
                  <a:pt x="352938" y="104817"/>
                </a:lnTo>
                <a:lnTo>
                  <a:pt x="360409" y="104817"/>
                </a:lnTo>
                <a:lnTo>
                  <a:pt x="360409" y="108394"/>
                </a:lnTo>
                <a:lnTo>
                  <a:pt x="370570" y="108394"/>
                </a:lnTo>
                <a:lnTo>
                  <a:pt x="370570" y="111695"/>
                </a:lnTo>
                <a:lnTo>
                  <a:pt x="379535" y="111695"/>
                </a:lnTo>
                <a:lnTo>
                  <a:pt x="379535" y="115272"/>
                </a:lnTo>
                <a:lnTo>
                  <a:pt x="383121" y="115272"/>
                </a:lnTo>
                <a:lnTo>
                  <a:pt x="383121" y="118848"/>
                </a:lnTo>
                <a:lnTo>
                  <a:pt x="387006" y="118848"/>
                </a:lnTo>
                <a:lnTo>
                  <a:pt x="387006" y="121049"/>
                </a:lnTo>
                <a:lnTo>
                  <a:pt x="383121" y="124625"/>
                </a:lnTo>
                <a:lnTo>
                  <a:pt x="390891" y="124625"/>
                </a:lnTo>
                <a:lnTo>
                  <a:pt x="394477" y="128211"/>
                </a:lnTo>
                <a:lnTo>
                  <a:pt x="397167" y="132879"/>
                </a:lnTo>
                <a:lnTo>
                  <a:pt x="400753" y="132879"/>
                </a:lnTo>
                <a:lnTo>
                  <a:pt x="400753" y="136180"/>
                </a:lnTo>
                <a:lnTo>
                  <a:pt x="404638" y="136180"/>
                </a:lnTo>
                <a:lnTo>
                  <a:pt x="409719" y="139757"/>
                </a:lnTo>
                <a:lnTo>
                  <a:pt x="409719" y="136180"/>
                </a:lnTo>
                <a:lnTo>
                  <a:pt x="413604" y="136180"/>
                </a:lnTo>
                <a:lnTo>
                  <a:pt x="413604" y="132879"/>
                </a:lnTo>
                <a:lnTo>
                  <a:pt x="424960" y="132879"/>
                </a:lnTo>
                <a:lnTo>
                  <a:pt x="424960" y="136180"/>
                </a:lnTo>
                <a:lnTo>
                  <a:pt x="424960" y="132879"/>
                </a:lnTo>
                <a:lnTo>
                  <a:pt x="427351" y="132879"/>
                </a:lnTo>
                <a:lnTo>
                  <a:pt x="424960" y="136180"/>
                </a:lnTo>
                <a:lnTo>
                  <a:pt x="427351" y="136180"/>
                </a:lnTo>
                <a:lnTo>
                  <a:pt x="427351" y="139757"/>
                </a:lnTo>
                <a:lnTo>
                  <a:pt x="431236" y="139757"/>
                </a:lnTo>
                <a:lnTo>
                  <a:pt x="427351" y="139757"/>
                </a:lnTo>
                <a:lnTo>
                  <a:pt x="427351" y="143333"/>
                </a:lnTo>
                <a:lnTo>
                  <a:pt x="435121" y="143333"/>
                </a:lnTo>
                <a:lnTo>
                  <a:pt x="439006" y="145534"/>
                </a:lnTo>
                <a:lnTo>
                  <a:pt x="439006" y="149110"/>
                </a:lnTo>
                <a:lnTo>
                  <a:pt x="443787" y="149110"/>
                </a:lnTo>
                <a:lnTo>
                  <a:pt x="443787" y="145534"/>
                </a:lnTo>
                <a:lnTo>
                  <a:pt x="443787" y="149110"/>
                </a:lnTo>
                <a:lnTo>
                  <a:pt x="443787" y="145534"/>
                </a:lnTo>
                <a:lnTo>
                  <a:pt x="447672" y="149110"/>
                </a:lnTo>
                <a:lnTo>
                  <a:pt x="447672" y="152687"/>
                </a:lnTo>
                <a:lnTo>
                  <a:pt x="451557" y="152687"/>
                </a:lnTo>
                <a:lnTo>
                  <a:pt x="451557" y="155988"/>
                </a:lnTo>
                <a:lnTo>
                  <a:pt x="453948" y="155988"/>
                </a:lnTo>
                <a:lnTo>
                  <a:pt x="457833" y="159565"/>
                </a:lnTo>
                <a:lnTo>
                  <a:pt x="453948" y="159565"/>
                </a:lnTo>
                <a:lnTo>
                  <a:pt x="457833" y="159565"/>
                </a:lnTo>
                <a:lnTo>
                  <a:pt x="457833" y="167818"/>
                </a:lnTo>
                <a:lnTo>
                  <a:pt x="461718" y="167818"/>
                </a:lnTo>
                <a:lnTo>
                  <a:pt x="461718" y="177172"/>
                </a:lnTo>
                <a:lnTo>
                  <a:pt x="465304" y="177172"/>
                </a:lnTo>
                <a:lnTo>
                  <a:pt x="465304" y="184049"/>
                </a:lnTo>
                <a:lnTo>
                  <a:pt x="469189" y="184049"/>
                </a:lnTo>
                <a:lnTo>
                  <a:pt x="469189" y="192303"/>
                </a:lnTo>
                <a:lnTo>
                  <a:pt x="474269" y="192303"/>
                </a:lnTo>
                <a:lnTo>
                  <a:pt x="474269" y="195604"/>
                </a:lnTo>
                <a:lnTo>
                  <a:pt x="478155" y="195604"/>
                </a:lnTo>
                <a:lnTo>
                  <a:pt x="478155" y="201381"/>
                </a:lnTo>
                <a:lnTo>
                  <a:pt x="474269" y="201381"/>
                </a:lnTo>
                <a:lnTo>
                  <a:pt x="474269" y="204958"/>
                </a:lnTo>
                <a:lnTo>
                  <a:pt x="478155" y="204958"/>
                </a:lnTo>
                <a:lnTo>
                  <a:pt x="474269" y="204958"/>
                </a:lnTo>
                <a:lnTo>
                  <a:pt x="478155" y="208534"/>
                </a:lnTo>
                <a:lnTo>
                  <a:pt x="474269" y="208534"/>
                </a:lnTo>
                <a:lnTo>
                  <a:pt x="478155" y="208534"/>
                </a:lnTo>
                <a:lnTo>
                  <a:pt x="478155" y="223665"/>
                </a:lnTo>
                <a:lnTo>
                  <a:pt x="474269" y="223665"/>
                </a:lnTo>
                <a:lnTo>
                  <a:pt x="478155" y="223665"/>
                </a:lnTo>
                <a:lnTo>
                  <a:pt x="474269" y="223665"/>
                </a:lnTo>
                <a:lnTo>
                  <a:pt x="474269" y="249251"/>
                </a:lnTo>
                <a:lnTo>
                  <a:pt x="469189" y="249251"/>
                </a:lnTo>
                <a:lnTo>
                  <a:pt x="469189" y="252827"/>
                </a:lnTo>
                <a:lnTo>
                  <a:pt x="465304" y="252827"/>
                </a:lnTo>
                <a:lnTo>
                  <a:pt x="465304" y="260805"/>
                </a:lnTo>
                <a:lnTo>
                  <a:pt x="469189" y="260805"/>
                </a:lnTo>
                <a:lnTo>
                  <a:pt x="469189" y="264382"/>
                </a:lnTo>
                <a:lnTo>
                  <a:pt x="465304" y="264382"/>
                </a:lnTo>
                <a:lnTo>
                  <a:pt x="465304" y="267958"/>
                </a:lnTo>
                <a:lnTo>
                  <a:pt x="461718" y="267958"/>
                </a:lnTo>
                <a:lnTo>
                  <a:pt x="461718" y="271260"/>
                </a:lnTo>
                <a:lnTo>
                  <a:pt x="457833" y="273736"/>
                </a:lnTo>
                <a:lnTo>
                  <a:pt x="453948" y="277312"/>
                </a:lnTo>
                <a:lnTo>
                  <a:pt x="447672" y="277312"/>
                </a:lnTo>
                <a:lnTo>
                  <a:pt x="447672" y="280613"/>
                </a:lnTo>
                <a:lnTo>
                  <a:pt x="443787" y="280613"/>
                </a:lnTo>
                <a:lnTo>
                  <a:pt x="443787" y="287766"/>
                </a:lnTo>
                <a:lnTo>
                  <a:pt x="439006" y="287766"/>
                </a:lnTo>
                <a:lnTo>
                  <a:pt x="439006" y="292443"/>
                </a:lnTo>
                <a:lnTo>
                  <a:pt x="435121" y="292443"/>
                </a:lnTo>
                <a:lnTo>
                  <a:pt x="435121" y="295745"/>
                </a:lnTo>
                <a:lnTo>
                  <a:pt x="431236" y="295745"/>
                </a:lnTo>
                <a:lnTo>
                  <a:pt x="431236" y="299321"/>
                </a:lnTo>
                <a:lnTo>
                  <a:pt x="424960" y="299321"/>
                </a:lnTo>
                <a:lnTo>
                  <a:pt x="424960" y="312251"/>
                </a:lnTo>
                <a:lnTo>
                  <a:pt x="417489" y="312251"/>
                </a:lnTo>
                <a:lnTo>
                  <a:pt x="417489" y="315553"/>
                </a:lnTo>
                <a:lnTo>
                  <a:pt x="409719" y="315553"/>
                </a:lnTo>
                <a:lnTo>
                  <a:pt x="413604" y="315553"/>
                </a:lnTo>
                <a:lnTo>
                  <a:pt x="413604" y="320230"/>
                </a:lnTo>
                <a:lnTo>
                  <a:pt x="404638" y="320230"/>
                </a:lnTo>
                <a:lnTo>
                  <a:pt x="404638" y="323806"/>
                </a:lnTo>
                <a:lnTo>
                  <a:pt x="400753" y="323806"/>
                </a:lnTo>
                <a:lnTo>
                  <a:pt x="400753" y="320230"/>
                </a:lnTo>
                <a:lnTo>
                  <a:pt x="394477" y="320230"/>
                </a:lnTo>
                <a:lnTo>
                  <a:pt x="394477" y="323806"/>
                </a:lnTo>
                <a:lnTo>
                  <a:pt x="390891" y="323806"/>
                </a:lnTo>
                <a:lnTo>
                  <a:pt x="390891" y="324906"/>
                </a:lnTo>
                <a:lnTo>
                  <a:pt x="394477" y="324906"/>
                </a:lnTo>
                <a:lnTo>
                  <a:pt x="390891" y="329583"/>
                </a:lnTo>
                <a:lnTo>
                  <a:pt x="387006" y="329583"/>
                </a:lnTo>
                <a:lnTo>
                  <a:pt x="383121" y="333160"/>
                </a:lnTo>
                <a:lnTo>
                  <a:pt x="370570" y="333160"/>
                </a:lnTo>
                <a:lnTo>
                  <a:pt x="370570" y="336461"/>
                </a:lnTo>
                <a:lnTo>
                  <a:pt x="369374" y="336461"/>
                </a:lnTo>
                <a:lnTo>
                  <a:pt x="364294" y="340038"/>
                </a:lnTo>
                <a:lnTo>
                  <a:pt x="360409" y="343614"/>
                </a:lnTo>
                <a:lnTo>
                  <a:pt x="356524" y="343614"/>
                </a:lnTo>
                <a:lnTo>
                  <a:pt x="356524" y="351867"/>
                </a:lnTo>
                <a:lnTo>
                  <a:pt x="352938" y="351867"/>
                </a:lnTo>
                <a:lnTo>
                  <a:pt x="356524" y="351867"/>
                </a:lnTo>
                <a:lnTo>
                  <a:pt x="356524" y="352968"/>
                </a:lnTo>
                <a:lnTo>
                  <a:pt x="360409" y="352968"/>
                </a:lnTo>
                <a:lnTo>
                  <a:pt x="360409" y="356544"/>
                </a:lnTo>
                <a:lnTo>
                  <a:pt x="364294" y="360946"/>
                </a:lnTo>
                <a:lnTo>
                  <a:pt x="364294" y="356544"/>
                </a:lnTo>
                <a:lnTo>
                  <a:pt x="364294" y="377453"/>
                </a:lnTo>
                <a:lnTo>
                  <a:pt x="345168" y="377453"/>
                </a:lnTo>
                <a:lnTo>
                  <a:pt x="345168" y="380754"/>
                </a:lnTo>
                <a:lnTo>
                  <a:pt x="335007" y="380754"/>
                </a:lnTo>
                <a:lnTo>
                  <a:pt x="335007" y="384330"/>
                </a:lnTo>
                <a:lnTo>
                  <a:pt x="329926" y="389007"/>
                </a:lnTo>
                <a:lnTo>
                  <a:pt x="335007" y="389007"/>
                </a:lnTo>
                <a:lnTo>
                  <a:pt x="326340" y="389007"/>
                </a:lnTo>
                <a:lnTo>
                  <a:pt x="326340" y="384330"/>
                </a:lnTo>
                <a:lnTo>
                  <a:pt x="329926" y="384330"/>
                </a:lnTo>
                <a:lnTo>
                  <a:pt x="326340" y="384330"/>
                </a:lnTo>
                <a:lnTo>
                  <a:pt x="326340" y="380754"/>
                </a:lnTo>
                <a:lnTo>
                  <a:pt x="322455" y="380754"/>
                </a:lnTo>
                <a:lnTo>
                  <a:pt x="318570" y="377453"/>
                </a:lnTo>
                <a:lnTo>
                  <a:pt x="312294" y="377453"/>
                </a:lnTo>
                <a:lnTo>
                  <a:pt x="312294" y="380754"/>
                </a:lnTo>
                <a:lnTo>
                  <a:pt x="304823" y="380754"/>
                </a:lnTo>
                <a:lnTo>
                  <a:pt x="304823" y="384330"/>
                </a:lnTo>
                <a:lnTo>
                  <a:pt x="304823" y="380754"/>
                </a:lnTo>
                <a:lnTo>
                  <a:pt x="295858" y="380754"/>
                </a:lnTo>
                <a:lnTo>
                  <a:pt x="295858" y="371400"/>
                </a:lnTo>
                <a:lnTo>
                  <a:pt x="291973" y="371400"/>
                </a:lnTo>
                <a:lnTo>
                  <a:pt x="291973" y="374977"/>
                </a:lnTo>
                <a:lnTo>
                  <a:pt x="291973" y="371400"/>
                </a:lnTo>
                <a:lnTo>
                  <a:pt x="288387" y="374986"/>
                </a:lnTo>
                <a:lnTo>
                  <a:pt x="285697" y="374986"/>
                </a:lnTo>
                <a:lnTo>
                  <a:pt x="285697" y="377453"/>
                </a:lnTo>
                <a:lnTo>
                  <a:pt x="282111" y="377453"/>
                </a:lnTo>
                <a:lnTo>
                  <a:pt x="282111" y="374977"/>
                </a:lnTo>
                <a:lnTo>
                  <a:pt x="274341" y="374977"/>
                </a:lnTo>
                <a:lnTo>
                  <a:pt x="274341" y="380754"/>
                </a:lnTo>
                <a:lnTo>
                  <a:pt x="270456" y="380754"/>
                </a:lnTo>
                <a:lnTo>
                  <a:pt x="270456" y="384330"/>
                </a:lnTo>
                <a:lnTo>
                  <a:pt x="265674" y="384330"/>
                </a:lnTo>
                <a:lnTo>
                  <a:pt x="265674" y="399462"/>
                </a:lnTo>
                <a:lnTo>
                  <a:pt x="261789" y="399462"/>
                </a:lnTo>
                <a:lnTo>
                  <a:pt x="261789" y="401938"/>
                </a:lnTo>
                <a:lnTo>
                  <a:pt x="261789" y="395885"/>
                </a:lnTo>
                <a:lnTo>
                  <a:pt x="257904" y="395885"/>
                </a:lnTo>
                <a:lnTo>
                  <a:pt x="257904" y="389007"/>
                </a:lnTo>
                <a:lnTo>
                  <a:pt x="251629" y="389007"/>
                </a:lnTo>
                <a:lnTo>
                  <a:pt x="251629" y="384330"/>
                </a:lnTo>
                <a:lnTo>
                  <a:pt x="244157" y="384330"/>
                </a:lnTo>
                <a:lnTo>
                  <a:pt x="244157" y="380754"/>
                </a:lnTo>
                <a:lnTo>
                  <a:pt x="240272" y="380754"/>
                </a:lnTo>
                <a:lnTo>
                  <a:pt x="240272" y="384330"/>
                </a:lnTo>
                <a:lnTo>
                  <a:pt x="235192" y="380754"/>
                </a:lnTo>
                <a:lnTo>
                  <a:pt x="231307" y="380754"/>
                </a:lnTo>
                <a:lnTo>
                  <a:pt x="231307" y="377453"/>
                </a:lnTo>
                <a:lnTo>
                  <a:pt x="230112" y="374977"/>
                </a:lnTo>
                <a:lnTo>
                  <a:pt x="231307" y="374977"/>
                </a:lnTo>
                <a:lnTo>
                  <a:pt x="231307" y="371400"/>
                </a:lnTo>
                <a:lnTo>
                  <a:pt x="230112" y="371400"/>
                </a:lnTo>
                <a:lnTo>
                  <a:pt x="230112" y="368099"/>
                </a:lnTo>
                <a:lnTo>
                  <a:pt x="225031" y="368099"/>
                </a:lnTo>
                <a:lnTo>
                  <a:pt x="225031" y="371400"/>
                </a:lnTo>
                <a:lnTo>
                  <a:pt x="221146" y="371400"/>
                </a:lnTo>
                <a:lnTo>
                  <a:pt x="217560" y="368099"/>
                </a:lnTo>
                <a:lnTo>
                  <a:pt x="213675" y="368099"/>
                </a:lnTo>
                <a:lnTo>
                  <a:pt x="209790" y="364522"/>
                </a:lnTo>
                <a:lnTo>
                  <a:pt x="209790" y="371400"/>
                </a:lnTo>
                <a:lnTo>
                  <a:pt x="213675" y="371400"/>
                </a:lnTo>
                <a:lnTo>
                  <a:pt x="213675" y="374977"/>
                </a:lnTo>
                <a:lnTo>
                  <a:pt x="206204" y="374977"/>
                </a:lnTo>
                <a:lnTo>
                  <a:pt x="206204" y="377453"/>
                </a:lnTo>
                <a:lnTo>
                  <a:pt x="203514" y="374977"/>
                </a:lnTo>
                <a:lnTo>
                  <a:pt x="196043" y="374977"/>
                </a:lnTo>
                <a:lnTo>
                  <a:pt x="196043" y="380754"/>
                </a:lnTo>
                <a:lnTo>
                  <a:pt x="190963" y="384330"/>
                </a:lnTo>
                <a:lnTo>
                  <a:pt x="190963" y="380754"/>
                </a:lnTo>
                <a:lnTo>
                  <a:pt x="183193" y="380754"/>
                </a:lnTo>
                <a:lnTo>
                  <a:pt x="183193" y="377453"/>
                </a:lnTo>
                <a:lnTo>
                  <a:pt x="179606" y="377453"/>
                </a:lnTo>
                <a:lnTo>
                  <a:pt x="179606" y="380754"/>
                </a:lnTo>
                <a:lnTo>
                  <a:pt x="175721" y="380754"/>
                </a:lnTo>
                <a:lnTo>
                  <a:pt x="173032" y="384330"/>
                </a:lnTo>
                <a:lnTo>
                  <a:pt x="173032" y="389007"/>
                </a:lnTo>
                <a:lnTo>
                  <a:pt x="169446" y="384330"/>
                </a:lnTo>
                <a:lnTo>
                  <a:pt x="169446" y="389007"/>
                </a:lnTo>
                <a:lnTo>
                  <a:pt x="169446" y="384330"/>
                </a:lnTo>
                <a:lnTo>
                  <a:pt x="165561" y="384330"/>
                </a:lnTo>
                <a:lnTo>
                  <a:pt x="160480" y="389007"/>
                </a:lnTo>
                <a:lnTo>
                  <a:pt x="149124" y="389007"/>
                </a:lnTo>
                <a:lnTo>
                  <a:pt x="149124" y="392584"/>
                </a:lnTo>
                <a:lnTo>
                  <a:pt x="146733" y="395885"/>
                </a:lnTo>
                <a:lnTo>
                  <a:pt x="146733" y="392584"/>
                </a:lnTo>
                <a:lnTo>
                  <a:pt x="142848" y="392584"/>
                </a:lnTo>
                <a:lnTo>
                  <a:pt x="142848" y="389007"/>
                </a:lnTo>
                <a:lnTo>
                  <a:pt x="131492" y="389007"/>
                </a:lnTo>
                <a:lnTo>
                  <a:pt x="131492" y="384330"/>
                </a:lnTo>
                <a:lnTo>
                  <a:pt x="126412" y="384330"/>
                </a:lnTo>
                <a:lnTo>
                  <a:pt x="126412" y="377453"/>
                </a:lnTo>
                <a:lnTo>
                  <a:pt x="122527" y="380754"/>
                </a:lnTo>
                <a:lnTo>
                  <a:pt x="122527" y="384330"/>
                </a:lnTo>
                <a:lnTo>
                  <a:pt x="121331" y="384330"/>
                </a:lnTo>
                <a:lnTo>
                  <a:pt x="121331" y="389007"/>
                </a:lnTo>
                <a:lnTo>
                  <a:pt x="116251" y="392584"/>
                </a:lnTo>
                <a:lnTo>
                  <a:pt x="116251" y="401938"/>
                </a:lnTo>
                <a:lnTo>
                  <a:pt x="112366" y="401938"/>
                </a:lnTo>
                <a:lnTo>
                  <a:pt x="108780" y="405239"/>
                </a:lnTo>
                <a:lnTo>
                  <a:pt x="104895" y="405239"/>
                </a:lnTo>
                <a:lnTo>
                  <a:pt x="101010" y="408815"/>
                </a:lnTo>
                <a:lnTo>
                  <a:pt x="101010" y="420370"/>
                </a:lnTo>
                <a:lnTo>
                  <a:pt x="90849" y="420370"/>
                </a:lnTo>
                <a:lnTo>
                  <a:pt x="90849" y="415693"/>
                </a:lnTo>
                <a:lnTo>
                  <a:pt x="85769" y="415693"/>
                </a:lnTo>
                <a:lnTo>
                  <a:pt x="85769" y="412392"/>
                </a:lnTo>
                <a:lnTo>
                  <a:pt x="82182" y="412392"/>
                </a:lnTo>
                <a:lnTo>
                  <a:pt x="82182" y="408815"/>
                </a:lnTo>
                <a:lnTo>
                  <a:pt x="74412" y="408815"/>
                </a:lnTo>
                <a:lnTo>
                  <a:pt x="74412" y="405239"/>
                </a:lnTo>
                <a:lnTo>
                  <a:pt x="70826" y="405239"/>
                </a:lnTo>
                <a:lnTo>
                  <a:pt x="70826" y="399462"/>
                </a:lnTo>
                <a:lnTo>
                  <a:pt x="74412" y="399462"/>
                </a:lnTo>
                <a:lnTo>
                  <a:pt x="70826" y="399462"/>
                </a:lnTo>
                <a:lnTo>
                  <a:pt x="70826" y="395885"/>
                </a:lnTo>
                <a:lnTo>
                  <a:pt x="74412" y="395885"/>
                </a:lnTo>
                <a:lnTo>
                  <a:pt x="70826" y="395885"/>
                </a:lnTo>
                <a:lnTo>
                  <a:pt x="70826" y="380754"/>
                </a:lnTo>
                <a:lnTo>
                  <a:pt x="74412" y="380754"/>
                </a:lnTo>
                <a:lnTo>
                  <a:pt x="74412" y="377453"/>
                </a:lnTo>
                <a:lnTo>
                  <a:pt x="85769" y="377453"/>
                </a:lnTo>
                <a:lnTo>
                  <a:pt x="85769" y="364522"/>
                </a:lnTo>
                <a:lnTo>
                  <a:pt x="82182" y="364522"/>
                </a:lnTo>
                <a:lnTo>
                  <a:pt x="82182" y="352968"/>
                </a:lnTo>
                <a:lnTo>
                  <a:pt x="85769" y="351867"/>
                </a:lnTo>
                <a:lnTo>
                  <a:pt x="85769" y="347190"/>
                </a:lnTo>
                <a:lnTo>
                  <a:pt x="90849" y="347190"/>
                </a:lnTo>
                <a:lnTo>
                  <a:pt x="85769" y="343614"/>
                </a:lnTo>
                <a:lnTo>
                  <a:pt x="85769" y="336461"/>
                </a:lnTo>
                <a:lnTo>
                  <a:pt x="82182" y="336461"/>
                </a:lnTo>
                <a:lnTo>
                  <a:pt x="82182" y="333160"/>
                </a:lnTo>
                <a:lnTo>
                  <a:pt x="78297" y="333160"/>
                </a:lnTo>
                <a:lnTo>
                  <a:pt x="82182" y="333160"/>
                </a:lnTo>
                <a:lnTo>
                  <a:pt x="78297" y="333160"/>
                </a:lnTo>
                <a:lnTo>
                  <a:pt x="78297" y="329583"/>
                </a:lnTo>
                <a:lnTo>
                  <a:pt x="74412" y="329583"/>
                </a:lnTo>
                <a:lnTo>
                  <a:pt x="74412" y="323806"/>
                </a:lnTo>
                <a:lnTo>
                  <a:pt x="70826" y="323806"/>
                </a:lnTo>
                <a:lnTo>
                  <a:pt x="70826" y="315553"/>
                </a:lnTo>
                <a:lnTo>
                  <a:pt x="66941" y="315553"/>
                </a:lnTo>
                <a:lnTo>
                  <a:pt x="66941" y="312251"/>
                </a:lnTo>
                <a:lnTo>
                  <a:pt x="74412" y="312251"/>
                </a:lnTo>
                <a:lnTo>
                  <a:pt x="74412" y="301522"/>
                </a:lnTo>
                <a:lnTo>
                  <a:pt x="78297" y="301522"/>
                </a:lnTo>
                <a:lnTo>
                  <a:pt x="82182" y="299321"/>
                </a:lnTo>
                <a:lnTo>
                  <a:pt x="82182" y="287766"/>
                </a:lnTo>
                <a:lnTo>
                  <a:pt x="85769" y="287766"/>
                </a:lnTo>
                <a:lnTo>
                  <a:pt x="85769" y="267958"/>
                </a:lnTo>
                <a:lnTo>
                  <a:pt x="82182" y="267958"/>
                </a:lnTo>
                <a:lnTo>
                  <a:pt x="82182" y="264382"/>
                </a:lnTo>
                <a:lnTo>
                  <a:pt x="78297" y="264382"/>
                </a:lnTo>
                <a:lnTo>
                  <a:pt x="78297" y="256129"/>
                </a:lnTo>
                <a:lnTo>
                  <a:pt x="74412" y="256129"/>
                </a:lnTo>
                <a:lnTo>
                  <a:pt x="74412" y="249251"/>
                </a:lnTo>
                <a:lnTo>
                  <a:pt x="70826" y="249251"/>
                </a:lnTo>
                <a:lnTo>
                  <a:pt x="70826" y="243473"/>
                </a:lnTo>
                <a:lnTo>
                  <a:pt x="66941" y="243473"/>
                </a:lnTo>
                <a:lnTo>
                  <a:pt x="66941" y="236321"/>
                </a:lnTo>
                <a:lnTo>
                  <a:pt x="64252" y="236321"/>
                </a:lnTo>
                <a:lnTo>
                  <a:pt x="64252" y="233019"/>
                </a:lnTo>
                <a:lnTo>
                  <a:pt x="60665" y="233019"/>
                </a:lnTo>
                <a:lnTo>
                  <a:pt x="64252" y="228342"/>
                </a:lnTo>
                <a:lnTo>
                  <a:pt x="60665" y="228342"/>
                </a:lnTo>
                <a:lnTo>
                  <a:pt x="60665" y="223665"/>
                </a:lnTo>
                <a:lnTo>
                  <a:pt x="56780" y="223665"/>
                </a:lnTo>
                <a:lnTo>
                  <a:pt x="56780" y="218989"/>
                </a:lnTo>
                <a:lnTo>
                  <a:pt x="60665" y="218989"/>
                </a:lnTo>
                <a:lnTo>
                  <a:pt x="60665" y="212111"/>
                </a:lnTo>
                <a:lnTo>
                  <a:pt x="56780" y="212111"/>
                </a:lnTo>
                <a:lnTo>
                  <a:pt x="56780" y="204958"/>
                </a:lnTo>
                <a:lnTo>
                  <a:pt x="51700" y="204958"/>
                </a:lnTo>
                <a:lnTo>
                  <a:pt x="51700" y="195604"/>
                </a:lnTo>
                <a:lnTo>
                  <a:pt x="47815" y="195604"/>
                </a:lnTo>
                <a:lnTo>
                  <a:pt x="47815" y="192303"/>
                </a:lnTo>
                <a:lnTo>
                  <a:pt x="44229" y="187626"/>
                </a:lnTo>
                <a:lnTo>
                  <a:pt x="40344" y="187626"/>
                </a:lnTo>
                <a:lnTo>
                  <a:pt x="40344" y="173595"/>
                </a:lnTo>
                <a:lnTo>
                  <a:pt x="36459" y="173595"/>
                </a:lnTo>
                <a:lnTo>
                  <a:pt x="40344" y="173595"/>
                </a:lnTo>
                <a:lnTo>
                  <a:pt x="40344" y="171119"/>
                </a:lnTo>
                <a:lnTo>
                  <a:pt x="36459" y="171119"/>
                </a:lnTo>
                <a:lnTo>
                  <a:pt x="36459" y="167818"/>
                </a:lnTo>
                <a:lnTo>
                  <a:pt x="34068" y="167818"/>
                </a:lnTo>
                <a:lnTo>
                  <a:pt x="34068" y="164241"/>
                </a:lnTo>
                <a:lnTo>
                  <a:pt x="30183" y="164241"/>
                </a:lnTo>
                <a:lnTo>
                  <a:pt x="30183" y="155988"/>
                </a:lnTo>
                <a:lnTo>
                  <a:pt x="26298" y="155988"/>
                </a:lnTo>
                <a:lnTo>
                  <a:pt x="26298" y="145534"/>
                </a:lnTo>
                <a:lnTo>
                  <a:pt x="40344" y="145534"/>
                </a:lnTo>
                <a:lnTo>
                  <a:pt x="40344" y="143333"/>
                </a:lnTo>
                <a:lnTo>
                  <a:pt x="44229" y="143333"/>
                </a:lnTo>
                <a:lnTo>
                  <a:pt x="44229" y="139757"/>
                </a:lnTo>
                <a:lnTo>
                  <a:pt x="40344" y="139757"/>
                </a:lnTo>
                <a:lnTo>
                  <a:pt x="40344" y="136180"/>
                </a:lnTo>
                <a:lnTo>
                  <a:pt x="34068" y="136180"/>
                </a:lnTo>
                <a:lnTo>
                  <a:pt x="34068" y="128202"/>
                </a:lnTo>
                <a:lnTo>
                  <a:pt x="30183" y="128202"/>
                </a:lnTo>
                <a:lnTo>
                  <a:pt x="30183" y="121049"/>
                </a:lnTo>
                <a:lnTo>
                  <a:pt x="21218" y="121049"/>
                </a:lnTo>
                <a:lnTo>
                  <a:pt x="21218" y="118848"/>
                </a:lnTo>
                <a:lnTo>
                  <a:pt x="21218" y="121049"/>
                </a:lnTo>
                <a:lnTo>
                  <a:pt x="17631" y="118848"/>
                </a:lnTo>
                <a:lnTo>
                  <a:pt x="13746" y="118848"/>
                </a:lnTo>
                <a:lnTo>
                  <a:pt x="9861" y="115272"/>
                </a:lnTo>
                <a:lnTo>
                  <a:pt x="9861" y="91887"/>
                </a:lnTo>
                <a:lnTo>
                  <a:pt x="7471" y="91887"/>
                </a:lnTo>
                <a:lnTo>
                  <a:pt x="7471" y="80332"/>
                </a:lnTo>
                <a:lnTo>
                  <a:pt x="3586" y="76756"/>
                </a:lnTo>
                <a:lnTo>
                  <a:pt x="3586" y="73455"/>
                </a:lnTo>
                <a:lnTo>
                  <a:pt x="0" y="73455"/>
                </a:lnTo>
                <a:lnTo>
                  <a:pt x="0" y="68778"/>
                </a:lnTo>
                <a:lnTo>
                  <a:pt x="3586" y="68778"/>
                </a:lnTo>
                <a:lnTo>
                  <a:pt x="3586" y="64101"/>
                </a:lnTo>
                <a:lnTo>
                  <a:pt x="0" y="64101"/>
                </a:lnTo>
                <a:lnTo>
                  <a:pt x="3586" y="64101"/>
                </a:lnTo>
                <a:lnTo>
                  <a:pt x="3586" y="59424"/>
                </a:lnTo>
                <a:lnTo>
                  <a:pt x="0" y="59424"/>
                </a:lnTo>
                <a:lnTo>
                  <a:pt x="0" y="55848"/>
                </a:lnTo>
                <a:lnTo>
                  <a:pt x="3586" y="52546"/>
                </a:lnTo>
                <a:lnTo>
                  <a:pt x="3586" y="39616"/>
                </a:lnTo>
                <a:lnTo>
                  <a:pt x="7471" y="39616"/>
                </a:lnTo>
                <a:lnTo>
                  <a:pt x="7471" y="36040"/>
                </a:lnTo>
                <a:lnTo>
                  <a:pt x="9861" y="36040"/>
                </a:lnTo>
                <a:lnTo>
                  <a:pt x="9861" y="32738"/>
                </a:lnTo>
                <a:lnTo>
                  <a:pt x="7471" y="32738"/>
                </a:lnTo>
                <a:lnTo>
                  <a:pt x="7471" y="24485"/>
                </a:lnTo>
                <a:lnTo>
                  <a:pt x="3586" y="24485"/>
                </a:lnTo>
                <a:lnTo>
                  <a:pt x="7471" y="20908"/>
                </a:lnTo>
                <a:lnTo>
                  <a:pt x="7471" y="17607"/>
                </a:lnTo>
                <a:lnTo>
                  <a:pt x="9861" y="17607"/>
                </a:lnTo>
                <a:lnTo>
                  <a:pt x="9861" y="8253"/>
                </a:lnTo>
                <a:lnTo>
                  <a:pt x="13746" y="8253"/>
                </a:lnTo>
                <a:lnTo>
                  <a:pt x="13746" y="4677"/>
                </a:lnTo>
                <a:lnTo>
                  <a:pt x="17631" y="4677"/>
                </a:lnTo>
                <a:lnTo>
                  <a:pt x="17631" y="0"/>
                </a:lnTo>
                <a:lnTo>
                  <a:pt x="30183" y="0"/>
                </a:lnTo>
                <a:lnTo>
                  <a:pt x="30183" y="24485"/>
                </a:lnTo>
                <a:lnTo>
                  <a:pt x="40344" y="24485"/>
                </a:lnTo>
                <a:lnTo>
                  <a:pt x="40344" y="28061"/>
                </a:lnTo>
                <a:lnTo>
                  <a:pt x="47815" y="28061"/>
                </a:lnTo>
                <a:lnTo>
                  <a:pt x="47815" y="32738"/>
                </a:lnTo>
                <a:lnTo>
                  <a:pt x="56780" y="32738"/>
                </a:lnTo>
                <a:lnTo>
                  <a:pt x="56780" y="36040"/>
                </a:lnTo>
                <a:lnTo>
                  <a:pt x="60665" y="36040"/>
                </a:lnTo>
                <a:lnTo>
                  <a:pt x="60665" y="39616"/>
                </a:lnTo>
                <a:lnTo>
                  <a:pt x="64252" y="39616"/>
                </a:lnTo>
                <a:lnTo>
                  <a:pt x="64252" y="43192"/>
                </a:lnTo>
                <a:lnTo>
                  <a:pt x="64252" y="39616"/>
                </a:lnTo>
                <a:lnTo>
                  <a:pt x="66941" y="39616"/>
                </a:lnTo>
                <a:lnTo>
                  <a:pt x="66941" y="43192"/>
                </a:lnTo>
                <a:lnTo>
                  <a:pt x="70826" y="43192"/>
                </a:lnTo>
                <a:lnTo>
                  <a:pt x="70826" y="48970"/>
                </a:lnTo>
                <a:lnTo>
                  <a:pt x="82182" y="48970"/>
                </a:lnTo>
                <a:lnTo>
                  <a:pt x="82182" y="52546"/>
                </a:lnTo>
                <a:lnTo>
                  <a:pt x="85769" y="52546"/>
                </a:lnTo>
                <a:lnTo>
                  <a:pt x="85769" y="55848"/>
                </a:lnTo>
                <a:lnTo>
                  <a:pt x="85769" y="52546"/>
                </a:lnTo>
                <a:lnTo>
                  <a:pt x="90849" y="52546"/>
                </a:lnTo>
                <a:lnTo>
                  <a:pt x="90849" y="55848"/>
                </a:lnTo>
                <a:lnTo>
                  <a:pt x="92343" y="55848"/>
                </a:lnTo>
                <a:lnTo>
                  <a:pt x="92343" y="59424"/>
                </a:lnTo>
                <a:lnTo>
                  <a:pt x="95929" y="64101"/>
                </a:lnTo>
                <a:lnTo>
                  <a:pt x="92343" y="64101"/>
                </a:lnTo>
                <a:lnTo>
                  <a:pt x="95929" y="64101"/>
                </a:lnTo>
                <a:lnTo>
                  <a:pt x="95929" y="67677"/>
                </a:lnTo>
                <a:lnTo>
                  <a:pt x="116251" y="67677"/>
                </a:lnTo>
                <a:lnTo>
                  <a:pt x="116251" y="68778"/>
                </a:lnTo>
                <a:lnTo>
                  <a:pt x="126412" y="68778"/>
                </a:lnTo>
                <a:lnTo>
                  <a:pt x="126412" y="67677"/>
                </a:lnTo>
                <a:lnTo>
                  <a:pt x="135078" y="67677"/>
                </a:lnTo>
                <a:lnTo>
                  <a:pt x="135078" y="73455"/>
                </a:lnTo>
                <a:lnTo>
                  <a:pt x="142848" y="73455"/>
                </a:lnTo>
                <a:lnTo>
                  <a:pt x="142848" y="68778"/>
                </a:lnTo>
                <a:lnTo>
                  <a:pt x="146733" y="68778"/>
                </a:lnTo>
                <a:lnTo>
                  <a:pt x="146733" y="73455"/>
                </a:lnTo>
                <a:lnTo>
                  <a:pt x="153009" y="73455"/>
                </a:lnTo>
                <a:lnTo>
                  <a:pt x="153009" y="76756"/>
                </a:lnTo>
                <a:lnTo>
                  <a:pt x="156595" y="76756"/>
                </a:lnTo>
                <a:lnTo>
                  <a:pt x="156595" y="73455"/>
                </a:lnTo>
                <a:lnTo>
                  <a:pt x="160480" y="73455"/>
                </a:lnTo>
                <a:lnTo>
                  <a:pt x="160480" y="76756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es-PE"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20" name="Google Shape;1488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IHg/hw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BANwAASx4AAAE7AACiIwAAEAAAACYAAAAIAAAA//////////8="/>
              </a:ext>
            </a:extLst>
          </p:cNvSpPr>
          <p:nvPr/>
        </p:nvSpPr>
        <p:spPr>
          <a:xfrm>
            <a:off x="8981440" y="4924425"/>
            <a:ext cx="610235" cy="868045"/>
          </a:xfrm>
          <a:custGeom>
            <a:avLst/>
            <a:gdLst/>
            <a:ahLst/>
            <a:cxnLst/>
            <a:rect l="0" t="0" r="610235" b="868045"/>
            <a:pathLst>
              <a:path w="610235" h="868045">
                <a:moveTo>
                  <a:pt x="215500" y="0"/>
                </a:moveTo>
                <a:lnTo>
                  <a:pt x="211903" y="3298"/>
                </a:lnTo>
                <a:lnTo>
                  <a:pt x="215500" y="3298"/>
                </a:lnTo>
                <a:lnTo>
                  <a:pt x="215500" y="6871"/>
                </a:lnTo>
                <a:lnTo>
                  <a:pt x="218197" y="6871"/>
                </a:lnTo>
                <a:lnTo>
                  <a:pt x="218197" y="10445"/>
                </a:lnTo>
                <a:lnTo>
                  <a:pt x="215500" y="10445"/>
                </a:lnTo>
                <a:lnTo>
                  <a:pt x="218197" y="13743"/>
                </a:lnTo>
                <a:lnTo>
                  <a:pt x="221794" y="16217"/>
                </a:lnTo>
                <a:lnTo>
                  <a:pt x="221794" y="13743"/>
                </a:lnTo>
                <a:lnTo>
                  <a:pt x="229587" y="13743"/>
                </a:lnTo>
                <a:lnTo>
                  <a:pt x="229587" y="16217"/>
                </a:lnTo>
                <a:lnTo>
                  <a:pt x="234682" y="16217"/>
                </a:lnTo>
                <a:lnTo>
                  <a:pt x="238279" y="19814"/>
                </a:lnTo>
                <a:lnTo>
                  <a:pt x="242175" y="19814"/>
                </a:lnTo>
                <a:lnTo>
                  <a:pt x="242175" y="23089"/>
                </a:lnTo>
                <a:lnTo>
                  <a:pt x="246072" y="23089"/>
                </a:lnTo>
                <a:lnTo>
                  <a:pt x="246072" y="27762"/>
                </a:lnTo>
                <a:lnTo>
                  <a:pt x="248469" y="27762"/>
                </a:lnTo>
                <a:lnTo>
                  <a:pt x="248469" y="31335"/>
                </a:lnTo>
                <a:lnTo>
                  <a:pt x="246072" y="31335"/>
                </a:lnTo>
                <a:lnTo>
                  <a:pt x="248469" y="31335"/>
                </a:lnTo>
                <a:lnTo>
                  <a:pt x="248469" y="34908"/>
                </a:lnTo>
                <a:lnTo>
                  <a:pt x="248469" y="31335"/>
                </a:lnTo>
                <a:lnTo>
                  <a:pt x="252366" y="31335"/>
                </a:lnTo>
                <a:lnTo>
                  <a:pt x="252366" y="34908"/>
                </a:lnTo>
                <a:lnTo>
                  <a:pt x="256262" y="34908"/>
                </a:lnTo>
                <a:lnTo>
                  <a:pt x="256262" y="38207"/>
                </a:lnTo>
                <a:lnTo>
                  <a:pt x="259859" y="38207"/>
                </a:lnTo>
                <a:lnTo>
                  <a:pt x="259859" y="34908"/>
                </a:lnTo>
                <a:lnTo>
                  <a:pt x="264954" y="38207"/>
                </a:lnTo>
                <a:lnTo>
                  <a:pt x="272747" y="38207"/>
                </a:lnTo>
                <a:lnTo>
                  <a:pt x="272747" y="40681"/>
                </a:lnTo>
                <a:lnTo>
                  <a:pt x="275145" y="40681"/>
                </a:lnTo>
                <a:lnTo>
                  <a:pt x="275145" y="38207"/>
                </a:lnTo>
                <a:lnTo>
                  <a:pt x="279041" y="38207"/>
                </a:lnTo>
                <a:lnTo>
                  <a:pt x="279041" y="27762"/>
                </a:lnTo>
                <a:lnTo>
                  <a:pt x="290431" y="27762"/>
                </a:lnTo>
                <a:lnTo>
                  <a:pt x="290431" y="23089"/>
                </a:lnTo>
                <a:lnTo>
                  <a:pt x="299422" y="23089"/>
                </a:lnTo>
                <a:lnTo>
                  <a:pt x="299422" y="27762"/>
                </a:lnTo>
                <a:lnTo>
                  <a:pt x="309613" y="27762"/>
                </a:lnTo>
                <a:lnTo>
                  <a:pt x="309613" y="19790"/>
                </a:lnTo>
                <a:lnTo>
                  <a:pt x="313210" y="19790"/>
                </a:lnTo>
                <a:lnTo>
                  <a:pt x="313210" y="27762"/>
                </a:lnTo>
                <a:lnTo>
                  <a:pt x="317106" y="27762"/>
                </a:lnTo>
                <a:lnTo>
                  <a:pt x="313210" y="31335"/>
                </a:lnTo>
                <a:lnTo>
                  <a:pt x="313210" y="38207"/>
                </a:lnTo>
                <a:lnTo>
                  <a:pt x="317106" y="40681"/>
                </a:lnTo>
                <a:lnTo>
                  <a:pt x="317106" y="44254"/>
                </a:lnTo>
                <a:lnTo>
                  <a:pt x="321002" y="44254"/>
                </a:lnTo>
                <a:lnTo>
                  <a:pt x="321002" y="47552"/>
                </a:lnTo>
                <a:lnTo>
                  <a:pt x="324599" y="47552"/>
                </a:lnTo>
                <a:lnTo>
                  <a:pt x="324599" y="51126"/>
                </a:lnTo>
                <a:lnTo>
                  <a:pt x="329694" y="51126"/>
                </a:lnTo>
                <a:lnTo>
                  <a:pt x="329694" y="55798"/>
                </a:lnTo>
                <a:lnTo>
                  <a:pt x="330893" y="55798"/>
                </a:lnTo>
                <a:lnTo>
                  <a:pt x="330893" y="59372"/>
                </a:lnTo>
                <a:lnTo>
                  <a:pt x="334790" y="59372"/>
                </a:lnTo>
                <a:lnTo>
                  <a:pt x="334790" y="62670"/>
                </a:lnTo>
                <a:lnTo>
                  <a:pt x="339885" y="62670"/>
                </a:lnTo>
                <a:lnTo>
                  <a:pt x="339885" y="72016"/>
                </a:lnTo>
                <a:lnTo>
                  <a:pt x="343781" y="75589"/>
                </a:lnTo>
                <a:lnTo>
                  <a:pt x="343781" y="79163"/>
                </a:lnTo>
                <a:lnTo>
                  <a:pt x="347678" y="79163"/>
                </a:lnTo>
                <a:lnTo>
                  <a:pt x="347678" y="91807"/>
                </a:lnTo>
                <a:lnTo>
                  <a:pt x="351274" y="91807"/>
                </a:lnTo>
                <a:lnTo>
                  <a:pt x="351274" y="90707"/>
                </a:lnTo>
                <a:lnTo>
                  <a:pt x="355171" y="90707"/>
                </a:lnTo>
                <a:lnTo>
                  <a:pt x="355171" y="96479"/>
                </a:lnTo>
                <a:lnTo>
                  <a:pt x="357568" y="96479"/>
                </a:lnTo>
                <a:lnTo>
                  <a:pt x="357568" y="114071"/>
                </a:lnTo>
                <a:lnTo>
                  <a:pt x="365361" y="114071"/>
                </a:lnTo>
                <a:lnTo>
                  <a:pt x="365361" y="116270"/>
                </a:lnTo>
                <a:lnTo>
                  <a:pt x="368958" y="119867"/>
                </a:lnTo>
                <a:lnTo>
                  <a:pt x="377950" y="119867"/>
                </a:lnTo>
                <a:lnTo>
                  <a:pt x="377950" y="116270"/>
                </a:lnTo>
                <a:lnTo>
                  <a:pt x="381846" y="116270"/>
                </a:lnTo>
                <a:lnTo>
                  <a:pt x="381846" y="123142"/>
                </a:lnTo>
                <a:lnTo>
                  <a:pt x="384244" y="123142"/>
                </a:lnTo>
                <a:lnTo>
                  <a:pt x="388140" y="127815"/>
                </a:lnTo>
                <a:lnTo>
                  <a:pt x="388140" y="131388"/>
                </a:lnTo>
                <a:lnTo>
                  <a:pt x="392037" y="131388"/>
                </a:lnTo>
                <a:lnTo>
                  <a:pt x="392037" y="134962"/>
                </a:lnTo>
                <a:lnTo>
                  <a:pt x="395633" y="134962"/>
                </a:lnTo>
                <a:lnTo>
                  <a:pt x="395633" y="138260"/>
                </a:lnTo>
                <a:lnTo>
                  <a:pt x="399530" y="138260"/>
                </a:lnTo>
                <a:lnTo>
                  <a:pt x="399530" y="140734"/>
                </a:lnTo>
                <a:lnTo>
                  <a:pt x="395633" y="140734"/>
                </a:lnTo>
                <a:lnTo>
                  <a:pt x="399530" y="140734"/>
                </a:lnTo>
                <a:lnTo>
                  <a:pt x="399530" y="144307"/>
                </a:lnTo>
                <a:lnTo>
                  <a:pt x="404625" y="144307"/>
                </a:lnTo>
                <a:lnTo>
                  <a:pt x="404625" y="147606"/>
                </a:lnTo>
                <a:lnTo>
                  <a:pt x="408521" y="147606"/>
                </a:lnTo>
                <a:lnTo>
                  <a:pt x="408521" y="159425"/>
                </a:lnTo>
                <a:lnTo>
                  <a:pt x="412118" y="159425"/>
                </a:lnTo>
                <a:lnTo>
                  <a:pt x="412118" y="162724"/>
                </a:lnTo>
                <a:lnTo>
                  <a:pt x="414815" y="162724"/>
                </a:lnTo>
                <a:lnTo>
                  <a:pt x="414815" y="168496"/>
                </a:lnTo>
                <a:lnTo>
                  <a:pt x="418712" y="172069"/>
                </a:lnTo>
                <a:lnTo>
                  <a:pt x="422308" y="172069"/>
                </a:lnTo>
                <a:lnTo>
                  <a:pt x="426205" y="175643"/>
                </a:lnTo>
                <a:lnTo>
                  <a:pt x="426205" y="179216"/>
                </a:lnTo>
                <a:lnTo>
                  <a:pt x="430101" y="179216"/>
                </a:lnTo>
                <a:lnTo>
                  <a:pt x="430101" y="182514"/>
                </a:lnTo>
                <a:lnTo>
                  <a:pt x="433698" y="182514"/>
                </a:lnTo>
                <a:lnTo>
                  <a:pt x="433698" y="187187"/>
                </a:lnTo>
                <a:lnTo>
                  <a:pt x="430101" y="190784"/>
                </a:lnTo>
                <a:lnTo>
                  <a:pt x="433698" y="190784"/>
                </a:lnTo>
                <a:lnTo>
                  <a:pt x="433698" y="191860"/>
                </a:lnTo>
                <a:lnTo>
                  <a:pt x="440292" y="191860"/>
                </a:lnTo>
                <a:lnTo>
                  <a:pt x="440292" y="196533"/>
                </a:lnTo>
                <a:lnTo>
                  <a:pt x="438793" y="196533"/>
                </a:lnTo>
                <a:lnTo>
                  <a:pt x="438793" y="203405"/>
                </a:lnTo>
                <a:lnTo>
                  <a:pt x="433698" y="203405"/>
                </a:lnTo>
                <a:lnTo>
                  <a:pt x="433698" y="210551"/>
                </a:lnTo>
                <a:lnTo>
                  <a:pt x="443889" y="210551"/>
                </a:lnTo>
                <a:lnTo>
                  <a:pt x="443889" y="206978"/>
                </a:lnTo>
                <a:lnTo>
                  <a:pt x="443889" y="219897"/>
                </a:lnTo>
                <a:lnTo>
                  <a:pt x="440292" y="219897"/>
                </a:lnTo>
                <a:lnTo>
                  <a:pt x="440292" y="227868"/>
                </a:lnTo>
                <a:lnTo>
                  <a:pt x="443889" y="227868"/>
                </a:lnTo>
                <a:lnTo>
                  <a:pt x="443889" y="224570"/>
                </a:lnTo>
                <a:lnTo>
                  <a:pt x="448984" y="224570"/>
                </a:lnTo>
                <a:lnTo>
                  <a:pt x="448984" y="227868"/>
                </a:lnTo>
                <a:lnTo>
                  <a:pt x="452880" y="227868"/>
                </a:lnTo>
                <a:lnTo>
                  <a:pt x="452880" y="235015"/>
                </a:lnTo>
                <a:lnTo>
                  <a:pt x="456777" y="235015"/>
                </a:lnTo>
                <a:lnTo>
                  <a:pt x="452880" y="235015"/>
                </a:lnTo>
                <a:lnTo>
                  <a:pt x="452880" y="241887"/>
                </a:lnTo>
                <a:lnTo>
                  <a:pt x="456777" y="241887"/>
                </a:lnTo>
                <a:lnTo>
                  <a:pt x="456777" y="244360"/>
                </a:lnTo>
                <a:lnTo>
                  <a:pt x="460373" y="244360"/>
                </a:lnTo>
                <a:lnTo>
                  <a:pt x="460373" y="241887"/>
                </a:lnTo>
                <a:lnTo>
                  <a:pt x="460373" y="244360"/>
                </a:lnTo>
                <a:lnTo>
                  <a:pt x="464270" y="244360"/>
                </a:lnTo>
                <a:lnTo>
                  <a:pt x="464270" y="255905"/>
                </a:lnTo>
                <a:lnTo>
                  <a:pt x="469365" y="255905"/>
                </a:lnTo>
                <a:lnTo>
                  <a:pt x="464270" y="255905"/>
                </a:lnTo>
                <a:lnTo>
                  <a:pt x="464270" y="262777"/>
                </a:lnTo>
                <a:lnTo>
                  <a:pt x="469365" y="262777"/>
                </a:lnTo>
                <a:lnTo>
                  <a:pt x="470564" y="266350"/>
                </a:lnTo>
                <a:lnTo>
                  <a:pt x="470564" y="268824"/>
                </a:lnTo>
                <a:lnTo>
                  <a:pt x="474460" y="268824"/>
                </a:lnTo>
                <a:lnTo>
                  <a:pt x="474460" y="275696"/>
                </a:lnTo>
                <a:lnTo>
                  <a:pt x="479555" y="275696"/>
                </a:lnTo>
                <a:lnTo>
                  <a:pt x="479555" y="279269"/>
                </a:lnTo>
                <a:lnTo>
                  <a:pt x="483152" y="279269"/>
                </a:lnTo>
                <a:lnTo>
                  <a:pt x="479555" y="279269"/>
                </a:lnTo>
                <a:lnTo>
                  <a:pt x="479555" y="283942"/>
                </a:lnTo>
                <a:lnTo>
                  <a:pt x="483152" y="283942"/>
                </a:lnTo>
                <a:lnTo>
                  <a:pt x="479555" y="283942"/>
                </a:lnTo>
                <a:lnTo>
                  <a:pt x="479555" y="287240"/>
                </a:lnTo>
                <a:lnTo>
                  <a:pt x="487049" y="287240"/>
                </a:lnTo>
                <a:lnTo>
                  <a:pt x="487049" y="290814"/>
                </a:lnTo>
                <a:lnTo>
                  <a:pt x="490945" y="290814"/>
                </a:lnTo>
                <a:lnTo>
                  <a:pt x="490945" y="294387"/>
                </a:lnTo>
                <a:lnTo>
                  <a:pt x="494841" y="296586"/>
                </a:lnTo>
                <a:lnTo>
                  <a:pt x="490945" y="296586"/>
                </a:lnTo>
                <a:lnTo>
                  <a:pt x="494841" y="296586"/>
                </a:lnTo>
                <a:lnTo>
                  <a:pt x="497239" y="300159"/>
                </a:lnTo>
                <a:lnTo>
                  <a:pt x="494841" y="300159"/>
                </a:lnTo>
                <a:lnTo>
                  <a:pt x="497239" y="300159"/>
                </a:lnTo>
                <a:lnTo>
                  <a:pt x="497239" y="303733"/>
                </a:lnTo>
                <a:lnTo>
                  <a:pt x="501136" y="303733"/>
                </a:lnTo>
                <a:lnTo>
                  <a:pt x="504732" y="307031"/>
                </a:lnTo>
                <a:lnTo>
                  <a:pt x="504732" y="310605"/>
                </a:lnTo>
                <a:lnTo>
                  <a:pt x="513724" y="310605"/>
                </a:lnTo>
                <a:lnTo>
                  <a:pt x="513724" y="315277"/>
                </a:lnTo>
                <a:lnTo>
                  <a:pt x="517620" y="315277"/>
                </a:lnTo>
                <a:lnTo>
                  <a:pt x="517620" y="318851"/>
                </a:lnTo>
                <a:lnTo>
                  <a:pt x="513724" y="319950"/>
                </a:lnTo>
                <a:lnTo>
                  <a:pt x="513724" y="327922"/>
                </a:lnTo>
                <a:lnTo>
                  <a:pt x="508629" y="327922"/>
                </a:lnTo>
                <a:lnTo>
                  <a:pt x="508629" y="324623"/>
                </a:lnTo>
                <a:lnTo>
                  <a:pt x="504732" y="324623"/>
                </a:lnTo>
                <a:lnTo>
                  <a:pt x="504732" y="327922"/>
                </a:lnTo>
                <a:lnTo>
                  <a:pt x="501136" y="327922"/>
                </a:lnTo>
                <a:lnTo>
                  <a:pt x="501136" y="324623"/>
                </a:lnTo>
                <a:lnTo>
                  <a:pt x="494841" y="324623"/>
                </a:lnTo>
                <a:lnTo>
                  <a:pt x="494841" y="319950"/>
                </a:lnTo>
                <a:lnTo>
                  <a:pt x="490945" y="319950"/>
                </a:lnTo>
                <a:lnTo>
                  <a:pt x="490945" y="324623"/>
                </a:lnTo>
                <a:lnTo>
                  <a:pt x="483152" y="324623"/>
                </a:lnTo>
                <a:lnTo>
                  <a:pt x="483152" y="318851"/>
                </a:lnTo>
                <a:lnTo>
                  <a:pt x="474460" y="318851"/>
                </a:lnTo>
                <a:lnTo>
                  <a:pt x="474460" y="319950"/>
                </a:lnTo>
                <a:lnTo>
                  <a:pt x="464270" y="319950"/>
                </a:lnTo>
                <a:lnTo>
                  <a:pt x="464270" y="318851"/>
                </a:lnTo>
                <a:lnTo>
                  <a:pt x="443889" y="318851"/>
                </a:lnTo>
                <a:lnTo>
                  <a:pt x="443889" y="315277"/>
                </a:lnTo>
                <a:lnTo>
                  <a:pt x="440292" y="315277"/>
                </a:lnTo>
                <a:lnTo>
                  <a:pt x="443889" y="315277"/>
                </a:lnTo>
                <a:lnTo>
                  <a:pt x="440292" y="310605"/>
                </a:lnTo>
                <a:lnTo>
                  <a:pt x="440292" y="307031"/>
                </a:lnTo>
                <a:lnTo>
                  <a:pt x="438793" y="307031"/>
                </a:lnTo>
                <a:lnTo>
                  <a:pt x="438793" y="303733"/>
                </a:lnTo>
                <a:lnTo>
                  <a:pt x="433698" y="303733"/>
                </a:lnTo>
                <a:lnTo>
                  <a:pt x="433698" y="307031"/>
                </a:lnTo>
                <a:lnTo>
                  <a:pt x="433698" y="303733"/>
                </a:lnTo>
                <a:lnTo>
                  <a:pt x="430101" y="303733"/>
                </a:lnTo>
                <a:lnTo>
                  <a:pt x="430101" y="300159"/>
                </a:lnTo>
                <a:lnTo>
                  <a:pt x="418712" y="300159"/>
                </a:lnTo>
                <a:lnTo>
                  <a:pt x="418712" y="294387"/>
                </a:lnTo>
                <a:lnTo>
                  <a:pt x="414815" y="294387"/>
                </a:lnTo>
                <a:lnTo>
                  <a:pt x="414815" y="290814"/>
                </a:lnTo>
                <a:lnTo>
                  <a:pt x="412118" y="290814"/>
                </a:lnTo>
                <a:lnTo>
                  <a:pt x="412118" y="294387"/>
                </a:lnTo>
                <a:lnTo>
                  <a:pt x="412118" y="290814"/>
                </a:lnTo>
                <a:lnTo>
                  <a:pt x="408521" y="290814"/>
                </a:lnTo>
                <a:lnTo>
                  <a:pt x="408521" y="287240"/>
                </a:lnTo>
                <a:lnTo>
                  <a:pt x="404625" y="287240"/>
                </a:lnTo>
                <a:lnTo>
                  <a:pt x="404625" y="283942"/>
                </a:lnTo>
                <a:lnTo>
                  <a:pt x="395633" y="283942"/>
                </a:lnTo>
                <a:lnTo>
                  <a:pt x="395633" y="279269"/>
                </a:lnTo>
                <a:lnTo>
                  <a:pt x="388140" y="279269"/>
                </a:lnTo>
                <a:lnTo>
                  <a:pt x="388140" y="275696"/>
                </a:lnTo>
                <a:lnTo>
                  <a:pt x="377950" y="275696"/>
                </a:lnTo>
                <a:lnTo>
                  <a:pt x="377950" y="251232"/>
                </a:lnTo>
                <a:lnTo>
                  <a:pt x="365361" y="251232"/>
                </a:lnTo>
                <a:lnTo>
                  <a:pt x="365361" y="255905"/>
                </a:lnTo>
                <a:lnTo>
                  <a:pt x="361465" y="255905"/>
                </a:lnTo>
                <a:lnTo>
                  <a:pt x="361465" y="259478"/>
                </a:lnTo>
                <a:lnTo>
                  <a:pt x="357568" y="259478"/>
                </a:lnTo>
                <a:lnTo>
                  <a:pt x="357568" y="268824"/>
                </a:lnTo>
                <a:lnTo>
                  <a:pt x="355171" y="268824"/>
                </a:lnTo>
                <a:lnTo>
                  <a:pt x="355171" y="272123"/>
                </a:lnTo>
                <a:lnTo>
                  <a:pt x="351274" y="275696"/>
                </a:lnTo>
                <a:lnTo>
                  <a:pt x="355171" y="275696"/>
                </a:lnTo>
                <a:lnTo>
                  <a:pt x="355171" y="283942"/>
                </a:lnTo>
                <a:lnTo>
                  <a:pt x="357568" y="283942"/>
                </a:lnTo>
                <a:lnTo>
                  <a:pt x="357568" y="287240"/>
                </a:lnTo>
                <a:lnTo>
                  <a:pt x="355171" y="287240"/>
                </a:lnTo>
                <a:lnTo>
                  <a:pt x="355171" y="290814"/>
                </a:lnTo>
                <a:lnTo>
                  <a:pt x="351274" y="290814"/>
                </a:lnTo>
                <a:lnTo>
                  <a:pt x="351274" y="303733"/>
                </a:lnTo>
                <a:lnTo>
                  <a:pt x="347678" y="307031"/>
                </a:lnTo>
                <a:lnTo>
                  <a:pt x="347678" y="310605"/>
                </a:lnTo>
                <a:lnTo>
                  <a:pt x="351274" y="310605"/>
                </a:lnTo>
                <a:lnTo>
                  <a:pt x="351274" y="315277"/>
                </a:lnTo>
                <a:lnTo>
                  <a:pt x="347678" y="315277"/>
                </a:lnTo>
                <a:lnTo>
                  <a:pt x="351274" y="315277"/>
                </a:lnTo>
                <a:lnTo>
                  <a:pt x="351274" y="319950"/>
                </a:lnTo>
                <a:lnTo>
                  <a:pt x="347678" y="319950"/>
                </a:lnTo>
                <a:lnTo>
                  <a:pt x="347678" y="324623"/>
                </a:lnTo>
                <a:lnTo>
                  <a:pt x="351274" y="324623"/>
                </a:lnTo>
                <a:lnTo>
                  <a:pt x="351274" y="327922"/>
                </a:lnTo>
                <a:lnTo>
                  <a:pt x="355171" y="331495"/>
                </a:lnTo>
                <a:lnTo>
                  <a:pt x="355171" y="343039"/>
                </a:lnTo>
                <a:lnTo>
                  <a:pt x="357568" y="343039"/>
                </a:lnTo>
                <a:lnTo>
                  <a:pt x="357568" y="366404"/>
                </a:lnTo>
                <a:lnTo>
                  <a:pt x="361465" y="369977"/>
                </a:lnTo>
                <a:lnTo>
                  <a:pt x="365361" y="369977"/>
                </a:lnTo>
                <a:lnTo>
                  <a:pt x="368958" y="372176"/>
                </a:lnTo>
                <a:lnTo>
                  <a:pt x="368958" y="369977"/>
                </a:lnTo>
                <a:lnTo>
                  <a:pt x="368958" y="372176"/>
                </a:lnTo>
                <a:lnTo>
                  <a:pt x="377950" y="372176"/>
                </a:lnTo>
                <a:lnTo>
                  <a:pt x="377950" y="379323"/>
                </a:lnTo>
                <a:lnTo>
                  <a:pt x="381846" y="379323"/>
                </a:lnTo>
                <a:lnTo>
                  <a:pt x="381846" y="387294"/>
                </a:lnTo>
                <a:lnTo>
                  <a:pt x="388140" y="387294"/>
                </a:lnTo>
                <a:lnTo>
                  <a:pt x="388140" y="390867"/>
                </a:lnTo>
                <a:lnTo>
                  <a:pt x="392037" y="390867"/>
                </a:lnTo>
                <a:lnTo>
                  <a:pt x="392037" y="394440"/>
                </a:lnTo>
                <a:lnTo>
                  <a:pt x="388140" y="394440"/>
                </a:lnTo>
                <a:lnTo>
                  <a:pt x="388140" y="396639"/>
                </a:lnTo>
                <a:lnTo>
                  <a:pt x="374053" y="396639"/>
                </a:lnTo>
                <a:lnTo>
                  <a:pt x="374053" y="407085"/>
                </a:lnTo>
                <a:lnTo>
                  <a:pt x="377950" y="407085"/>
                </a:lnTo>
                <a:lnTo>
                  <a:pt x="377950" y="415331"/>
                </a:lnTo>
                <a:lnTo>
                  <a:pt x="381846" y="415331"/>
                </a:lnTo>
                <a:lnTo>
                  <a:pt x="381846" y="418904"/>
                </a:lnTo>
                <a:lnTo>
                  <a:pt x="384244" y="418904"/>
                </a:lnTo>
                <a:lnTo>
                  <a:pt x="384244" y="422203"/>
                </a:lnTo>
                <a:lnTo>
                  <a:pt x="388140" y="422203"/>
                </a:lnTo>
                <a:lnTo>
                  <a:pt x="388140" y="424676"/>
                </a:lnTo>
                <a:lnTo>
                  <a:pt x="384244" y="424676"/>
                </a:lnTo>
                <a:lnTo>
                  <a:pt x="388140" y="424676"/>
                </a:lnTo>
                <a:lnTo>
                  <a:pt x="388140" y="438695"/>
                </a:lnTo>
                <a:lnTo>
                  <a:pt x="392037" y="438695"/>
                </a:lnTo>
                <a:lnTo>
                  <a:pt x="395633" y="443368"/>
                </a:lnTo>
                <a:lnTo>
                  <a:pt x="395633" y="446666"/>
                </a:lnTo>
                <a:lnTo>
                  <a:pt x="399530" y="446666"/>
                </a:lnTo>
                <a:lnTo>
                  <a:pt x="399530" y="456012"/>
                </a:lnTo>
                <a:lnTo>
                  <a:pt x="404625" y="456012"/>
                </a:lnTo>
                <a:lnTo>
                  <a:pt x="404625" y="463158"/>
                </a:lnTo>
                <a:lnTo>
                  <a:pt x="408521" y="463158"/>
                </a:lnTo>
                <a:lnTo>
                  <a:pt x="408521" y="470030"/>
                </a:lnTo>
                <a:lnTo>
                  <a:pt x="404625" y="470030"/>
                </a:lnTo>
                <a:lnTo>
                  <a:pt x="404625" y="474703"/>
                </a:lnTo>
                <a:lnTo>
                  <a:pt x="408521" y="474703"/>
                </a:lnTo>
                <a:lnTo>
                  <a:pt x="408521" y="479376"/>
                </a:lnTo>
                <a:lnTo>
                  <a:pt x="412118" y="479376"/>
                </a:lnTo>
                <a:lnTo>
                  <a:pt x="408521" y="484049"/>
                </a:lnTo>
                <a:lnTo>
                  <a:pt x="412118" y="484049"/>
                </a:lnTo>
                <a:lnTo>
                  <a:pt x="412118" y="487347"/>
                </a:lnTo>
                <a:lnTo>
                  <a:pt x="414815" y="487347"/>
                </a:lnTo>
                <a:lnTo>
                  <a:pt x="414815" y="494494"/>
                </a:lnTo>
                <a:lnTo>
                  <a:pt x="418712" y="494494"/>
                </a:lnTo>
                <a:lnTo>
                  <a:pt x="418712" y="500266"/>
                </a:lnTo>
                <a:lnTo>
                  <a:pt x="422308" y="500266"/>
                </a:lnTo>
                <a:lnTo>
                  <a:pt x="422308" y="507138"/>
                </a:lnTo>
                <a:lnTo>
                  <a:pt x="426205" y="507138"/>
                </a:lnTo>
                <a:lnTo>
                  <a:pt x="426205" y="515384"/>
                </a:lnTo>
                <a:lnTo>
                  <a:pt x="430101" y="515384"/>
                </a:lnTo>
                <a:lnTo>
                  <a:pt x="430101" y="518957"/>
                </a:lnTo>
                <a:lnTo>
                  <a:pt x="433698" y="518957"/>
                </a:lnTo>
                <a:lnTo>
                  <a:pt x="433698" y="538748"/>
                </a:lnTo>
                <a:lnTo>
                  <a:pt x="430101" y="538748"/>
                </a:lnTo>
                <a:lnTo>
                  <a:pt x="430101" y="550293"/>
                </a:lnTo>
                <a:lnTo>
                  <a:pt x="426205" y="552492"/>
                </a:lnTo>
                <a:lnTo>
                  <a:pt x="422308" y="552492"/>
                </a:lnTo>
                <a:lnTo>
                  <a:pt x="422308" y="563212"/>
                </a:lnTo>
                <a:lnTo>
                  <a:pt x="414815" y="563212"/>
                </a:lnTo>
                <a:lnTo>
                  <a:pt x="414815" y="566510"/>
                </a:lnTo>
                <a:lnTo>
                  <a:pt x="418712" y="566510"/>
                </a:lnTo>
                <a:lnTo>
                  <a:pt x="418712" y="574756"/>
                </a:lnTo>
                <a:lnTo>
                  <a:pt x="422308" y="574756"/>
                </a:lnTo>
                <a:lnTo>
                  <a:pt x="422308" y="580529"/>
                </a:lnTo>
                <a:lnTo>
                  <a:pt x="426205" y="580529"/>
                </a:lnTo>
                <a:lnTo>
                  <a:pt x="426205" y="584102"/>
                </a:lnTo>
                <a:lnTo>
                  <a:pt x="430101" y="584102"/>
                </a:lnTo>
                <a:lnTo>
                  <a:pt x="426205" y="584102"/>
                </a:lnTo>
                <a:lnTo>
                  <a:pt x="430101" y="584102"/>
                </a:lnTo>
                <a:lnTo>
                  <a:pt x="430101" y="587400"/>
                </a:lnTo>
                <a:lnTo>
                  <a:pt x="433698" y="587400"/>
                </a:lnTo>
                <a:lnTo>
                  <a:pt x="433698" y="594547"/>
                </a:lnTo>
                <a:lnTo>
                  <a:pt x="438793" y="598120"/>
                </a:lnTo>
                <a:lnTo>
                  <a:pt x="433698" y="598120"/>
                </a:lnTo>
                <a:lnTo>
                  <a:pt x="433698" y="602793"/>
                </a:lnTo>
                <a:lnTo>
                  <a:pt x="430101" y="603893"/>
                </a:lnTo>
                <a:lnTo>
                  <a:pt x="430101" y="615437"/>
                </a:lnTo>
                <a:lnTo>
                  <a:pt x="433698" y="615437"/>
                </a:lnTo>
                <a:lnTo>
                  <a:pt x="433698" y="628356"/>
                </a:lnTo>
                <a:lnTo>
                  <a:pt x="422308" y="628356"/>
                </a:lnTo>
                <a:lnTo>
                  <a:pt x="422308" y="631655"/>
                </a:lnTo>
                <a:lnTo>
                  <a:pt x="418712" y="631655"/>
                </a:lnTo>
                <a:lnTo>
                  <a:pt x="418712" y="646773"/>
                </a:lnTo>
                <a:lnTo>
                  <a:pt x="422308" y="646773"/>
                </a:lnTo>
                <a:lnTo>
                  <a:pt x="418712" y="646773"/>
                </a:lnTo>
                <a:lnTo>
                  <a:pt x="418712" y="650346"/>
                </a:lnTo>
                <a:lnTo>
                  <a:pt x="422308" y="650346"/>
                </a:lnTo>
                <a:lnTo>
                  <a:pt x="418712" y="650346"/>
                </a:lnTo>
                <a:lnTo>
                  <a:pt x="418712" y="656118"/>
                </a:lnTo>
                <a:lnTo>
                  <a:pt x="422308" y="656118"/>
                </a:lnTo>
                <a:lnTo>
                  <a:pt x="422308" y="659692"/>
                </a:lnTo>
                <a:lnTo>
                  <a:pt x="430101" y="659692"/>
                </a:lnTo>
                <a:lnTo>
                  <a:pt x="430101" y="663265"/>
                </a:lnTo>
                <a:lnTo>
                  <a:pt x="433698" y="663265"/>
                </a:lnTo>
                <a:lnTo>
                  <a:pt x="433698" y="666564"/>
                </a:lnTo>
                <a:lnTo>
                  <a:pt x="438793" y="666564"/>
                </a:lnTo>
                <a:lnTo>
                  <a:pt x="438793" y="671236"/>
                </a:lnTo>
                <a:lnTo>
                  <a:pt x="448984" y="671236"/>
                </a:lnTo>
                <a:lnTo>
                  <a:pt x="448984" y="659692"/>
                </a:lnTo>
                <a:lnTo>
                  <a:pt x="452880" y="656118"/>
                </a:lnTo>
                <a:lnTo>
                  <a:pt x="456777" y="656118"/>
                </a:lnTo>
                <a:lnTo>
                  <a:pt x="460373" y="652820"/>
                </a:lnTo>
                <a:lnTo>
                  <a:pt x="464270" y="652820"/>
                </a:lnTo>
                <a:lnTo>
                  <a:pt x="464270" y="643474"/>
                </a:lnTo>
                <a:lnTo>
                  <a:pt x="469365" y="639901"/>
                </a:lnTo>
                <a:lnTo>
                  <a:pt x="469365" y="635228"/>
                </a:lnTo>
                <a:lnTo>
                  <a:pt x="470564" y="635228"/>
                </a:lnTo>
                <a:lnTo>
                  <a:pt x="470564" y="631655"/>
                </a:lnTo>
                <a:lnTo>
                  <a:pt x="474460" y="628356"/>
                </a:lnTo>
                <a:lnTo>
                  <a:pt x="474460" y="635228"/>
                </a:lnTo>
                <a:lnTo>
                  <a:pt x="479555" y="635228"/>
                </a:lnTo>
                <a:lnTo>
                  <a:pt x="479555" y="639901"/>
                </a:lnTo>
                <a:lnTo>
                  <a:pt x="490945" y="639901"/>
                </a:lnTo>
                <a:lnTo>
                  <a:pt x="490945" y="643474"/>
                </a:lnTo>
                <a:lnTo>
                  <a:pt x="494841" y="643474"/>
                </a:lnTo>
                <a:lnTo>
                  <a:pt x="494841" y="646773"/>
                </a:lnTo>
                <a:lnTo>
                  <a:pt x="497239" y="643474"/>
                </a:lnTo>
                <a:lnTo>
                  <a:pt x="497239" y="639901"/>
                </a:lnTo>
                <a:lnTo>
                  <a:pt x="508629" y="639901"/>
                </a:lnTo>
                <a:lnTo>
                  <a:pt x="513724" y="635228"/>
                </a:lnTo>
                <a:lnTo>
                  <a:pt x="517620" y="635228"/>
                </a:lnTo>
                <a:lnTo>
                  <a:pt x="517620" y="639901"/>
                </a:lnTo>
                <a:lnTo>
                  <a:pt x="517620" y="635228"/>
                </a:lnTo>
                <a:lnTo>
                  <a:pt x="521217" y="639901"/>
                </a:lnTo>
                <a:lnTo>
                  <a:pt x="521217" y="635228"/>
                </a:lnTo>
                <a:lnTo>
                  <a:pt x="523914" y="631655"/>
                </a:lnTo>
                <a:lnTo>
                  <a:pt x="527811" y="631655"/>
                </a:lnTo>
                <a:lnTo>
                  <a:pt x="527811" y="628356"/>
                </a:lnTo>
                <a:lnTo>
                  <a:pt x="531407" y="628356"/>
                </a:lnTo>
                <a:lnTo>
                  <a:pt x="531407" y="631655"/>
                </a:lnTo>
                <a:lnTo>
                  <a:pt x="539200" y="631655"/>
                </a:lnTo>
                <a:lnTo>
                  <a:pt x="539200" y="635228"/>
                </a:lnTo>
                <a:lnTo>
                  <a:pt x="544296" y="631655"/>
                </a:lnTo>
                <a:lnTo>
                  <a:pt x="544296" y="625882"/>
                </a:lnTo>
                <a:lnTo>
                  <a:pt x="551789" y="625882"/>
                </a:lnTo>
                <a:lnTo>
                  <a:pt x="554486" y="628356"/>
                </a:lnTo>
                <a:lnTo>
                  <a:pt x="554486" y="625882"/>
                </a:lnTo>
                <a:lnTo>
                  <a:pt x="561979" y="625882"/>
                </a:lnTo>
                <a:lnTo>
                  <a:pt x="561979" y="622309"/>
                </a:lnTo>
                <a:lnTo>
                  <a:pt x="558083" y="622309"/>
                </a:lnTo>
                <a:lnTo>
                  <a:pt x="558083" y="615437"/>
                </a:lnTo>
                <a:lnTo>
                  <a:pt x="561979" y="619011"/>
                </a:lnTo>
                <a:lnTo>
                  <a:pt x="565876" y="619011"/>
                </a:lnTo>
                <a:lnTo>
                  <a:pt x="569472" y="622309"/>
                </a:lnTo>
                <a:lnTo>
                  <a:pt x="573369" y="622309"/>
                </a:lnTo>
                <a:lnTo>
                  <a:pt x="573369" y="619011"/>
                </a:lnTo>
                <a:lnTo>
                  <a:pt x="578464" y="619011"/>
                </a:lnTo>
                <a:lnTo>
                  <a:pt x="578464" y="622309"/>
                </a:lnTo>
                <a:lnTo>
                  <a:pt x="579663" y="622309"/>
                </a:lnTo>
                <a:lnTo>
                  <a:pt x="579663" y="625882"/>
                </a:lnTo>
                <a:lnTo>
                  <a:pt x="578464" y="625882"/>
                </a:lnTo>
                <a:lnTo>
                  <a:pt x="579663" y="628356"/>
                </a:lnTo>
                <a:lnTo>
                  <a:pt x="579663" y="631655"/>
                </a:lnTo>
                <a:lnTo>
                  <a:pt x="583559" y="631655"/>
                </a:lnTo>
                <a:lnTo>
                  <a:pt x="588654" y="635228"/>
                </a:lnTo>
                <a:lnTo>
                  <a:pt x="588654" y="631655"/>
                </a:lnTo>
                <a:lnTo>
                  <a:pt x="592551" y="631655"/>
                </a:lnTo>
                <a:lnTo>
                  <a:pt x="592551" y="635228"/>
                </a:lnTo>
                <a:lnTo>
                  <a:pt x="600044" y="635228"/>
                </a:lnTo>
                <a:lnTo>
                  <a:pt x="600044" y="639901"/>
                </a:lnTo>
                <a:lnTo>
                  <a:pt x="606338" y="639901"/>
                </a:lnTo>
                <a:lnTo>
                  <a:pt x="606338" y="646773"/>
                </a:lnTo>
                <a:lnTo>
                  <a:pt x="610235" y="646773"/>
                </a:lnTo>
                <a:lnTo>
                  <a:pt x="610235" y="652820"/>
                </a:lnTo>
                <a:lnTo>
                  <a:pt x="592551" y="652820"/>
                </a:lnTo>
                <a:lnTo>
                  <a:pt x="592551" y="650346"/>
                </a:lnTo>
                <a:lnTo>
                  <a:pt x="588654" y="650346"/>
                </a:lnTo>
                <a:lnTo>
                  <a:pt x="588654" y="652820"/>
                </a:lnTo>
                <a:lnTo>
                  <a:pt x="583559" y="652820"/>
                </a:lnTo>
                <a:lnTo>
                  <a:pt x="583559" y="656118"/>
                </a:lnTo>
                <a:lnTo>
                  <a:pt x="579663" y="656118"/>
                </a:lnTo>
                <a:lnTo>
                  <a:pt x="579663" y="659692"/>
                </a:lnTo>
                <a:lnTo>
                  <a:pt x="578464" y="659692"/>
                </a:lnTo>
                <a:lnTo>
                  <a:pt x="578464" y="663265"/>
                </a:lnTo>
                <a:lnTo>
                  <a:pt x="569472" y="663265"/>
                </a:lnTo>
                <a:lnTo>
                  <a:pt x="569472" y="674810"/>
                </a:lnTo>
                <a:lnTo>
                  <a:pt x="565876" y="674810"/>
                </a:lnTo>
                <a:lnTo>
                  <a:pt x="565876" y="680582"/>
                </a:lnTo>
                <a:lnTo>
                  <a:pt x="561979" y="680582"/>
                </a:lnTo>
                <a:lnTo>
                  <a:pt x="561979" y="687729"/>
                </a:lnTo>
                <a:lnTo>
                  <a:pt x="565876" y="691027"/>
                </a:lnTo>
                <a:lnTo>
                  <a:pt x="569472" y="694623"/>
                </a:lnTo>
                <a:lnTo>
                  <a:pt x="569472" y="699273"/>
                </a:lnTo>
                <a:lnTo>
                  <a:pt x="573369" y="699273"/>
                </a:lnTo>
                <a:lnTo>
                  <a:pt x="573369" y="707519"/>
                </a:lnTo>
                <a:lnTo>
                  <a:pt x="569472" y="707519"/>
                </a:lnTo>
                <a:lnTo>
                  <a:pt x="569472" y="725936"/>
                </a:lnTo>
                <a:lnTo>
                  <a:pt x="565876" y="725936"/>
                </a:lnTo>
                <a:lnTo>
                  <a:pt x="569472" y="725936"/>
                </a:lnTo>
                <a:lnTo>
                  <a:pt x="569472" y="728410"/>
                </a:lnTo>
                <a:lnTo>
                  <a:pt x="565876" y="728410"/>
                </a:lnTo>
                <a:lnTo>
                  <a:pt x="565876" y="731708"/>
                </a:lnTo>
                <a:lnTo>
                  <a:pt x="561979" y="731708"/>
                </a:lnTo>
                <a:lnTo>
                  <a:pt x="561979" y="735281"/>
                </a:lnTo>
                <a:lnTo>
                  <a:pt x="565876" y="739954"/>
                </a:lnTo>
                <a:lnTo>
                  <a:pt x="565876" y="743528"/>
                </a:lnTo>
                <a:lnTo>
                  <a:pt x="561979" y="743528"/>
                </a:lnTo>
                <a:lnTo>
                  <a:pt x="561979" y="746826"/>
                </a:lnTo>
                <a:lnTo>
                  <a:pt x="554486" y="746826"/>
                </a:lnTo>
                <a:lnTo>
                  <a:pt x="554486" y="750399"/>
                </a:lnTo>
                <a:lnTo>
                  <a:pt x="551789" y="750399"/>
                </a:lnTo>
                <a:lnTo>
                  <a:pt x="551789" y="753973"/>
                </a:lnTo>
                <a:lnTo>
                  <a:pt x="547892" y="753973"/>
                </a:lnTo>
                <a:lnTo>
                  <a:pt x="544296" y="756172"/>
                </a:lnTo>
                <a:lnTo>
                  <a:pt x="539200" y="756172"/>
                </a:lnTo>
                <a:lnTo>
                  <a:pt x="539200" y="766617"/>
                </a:lnTo>
                <a:lnTo>
                  <a:pt x="535304" y="766617"/>
                </a:lnTo>
                <a:lnTo>
                  <a:pt x="535304" y="771290"/>
                </a:lnTo>
                <a:lnTo>
                  <a:pt x="531407" y="771290"/>
                </a:lnTo>
                <a:lnTo>
                  <a:pt x="531407" y="778436"/>
                </a:lnTo>
                <a:lnTo>
                  <a:pt x="527811" y="778436"/>
                </a:lnTo>
                <a:lnTo>
                  <a:pt x="527811" y="784209"/>
                </a:lnTo>
                <a:lnTo>
                  <a:pt x="523914" y="784209"/>
                </a:lnTo>
                <a:lnTo>
                  <a:pt x="523914" y="787782"/>
                </a:lnTo>
                <a:lnTo>
                  <a:pt x="517620" y="787782"/>
                </a:lnTo>
                <a:lnTo>
                  <a:pt x="513724" y="784209"/>
                </a:lnTo>
                <a:lnTo>
                  <a:pt x="494841" y="784209"/>
                </a:lnTo>
                <a:lnTo>
                  <a:pt x="494841" y="794654"/>
                </a:lnTo>
                <a:lnTo>
                  <a:pt x="490945" y="794654"/>
                </a:lnTo>
                <a:lnTo>
                  <a:pt x="490945" y="806198"/>
                </a:lnTo>
                <a:lnTo>
                  <a:pt x="494841" y="806198"/>
                </a:lnTo>
                <a:lnTo>
                  <a:pt x="494841" y="812246"/>
                </a:lnTo>
                <a:lnTo>
                  <a:pt x="490945" y="808672"/>
                </a:lnTo>
                <a:lnTo>
                  <a:pt x="487049" y="808672"/>
                </a:lnTo>
                <a:lnTo>
                  <a:pt x="487049" y="812246"/>
                </a:lnTo>
                <a:lnTo>
                  <a:pt x="479555" y="812246"/>
                </a:lnTo>
                <a:lnTo>
                  <a:pt x="479555" y="808672"/>
                </a:lnTo>
                <a:lnTo>
                  <a:pt x="469365" y="808672"/>
                </a:lnTo>
                <a:lnTo>
                  <a:pt x="469365" y="812246"/>
                </a:lnTo>
                <a:lnTo>
                  <a:pt x="464270" y="812246"/>
                </a:lnTo>
                <a:lnTo>
                  <a:pt x="464270" y="808672"/>
                </a:lnTo>
                <a:lnTo>
                  <a:pt x="460373" y="808672"/>
                </a:lnTo>
                <a:lnTo>
                  <a:pt x="460373" y="806198"/>
                </a:lnTo>
                <a:lnTo>
                  <a:pt x="452880" y="806198"/>
                </a:lnTo>
                <a:lnTo>
                  <a:pt x="456777" y="806198"/>
                </a:lnTo>
                <a:lnTo>
                  <a:pt x="456777" y="802900"/>
                </a:lnTo>
                <a:lnTo>
                  <a:pt x="452880" y="802900"/>
                </a:lnTo>
                <a:lnTo>
                  <a:pt x="452880" y="799327"/>
                </a:lnTo>
                <a:lnTo>
                  <a:pt x="448984" y="802900"/>
                </a:lnTo>
                <a:lnTo>
                  <a:pt x="443889" y="806198"/>
                </a:lnTo>
                <a:lnTo>
                  <a:pt x="433698" y="806198"/>
                </a:lnTo>
                <a:lnTo>
                  <a:pt x="433698" y="808672"/>
                </a:lnTo>
                <a:lnTo>
                  <a:pt x="426205" y="808672"/>
                </a:lnTo>
                <a:lnTo>
                  <a:pt x="422308" y="812246"/>
                </a:lnTo>
                <a:lnTo>
                  <a:pt x="408521" y="812246"/>
                </a:lnTo>
                <a:lnTo>
                  <a:pt x="408521" y="815544"/>
                </a:lnTo>
                <a:lnTo>
                  <a:pt x="392037" y="815544"/>
                </a:lnTo>
                <a:lnTo>
                  <a:pt x="392037" y="819117"/>
                </a:lnTo>
                <a:lnTo>
                  <a:pt x="381846" y="819117"/>
                </a:lnTo>
                <a:lnTo>
                  <a:pt x="381846" y="815544"/>
                </a:lnTo>
                <a:lnTo>
                  <a:pt x="377950" y="815544"/>
                </a:lnTo>
                <a:lnTo>
                  <a:pt x="377950" y="812246"/>
                </a:lnTo>
                <a:lnTo>
                  <a:pt x="374053" y="812246"/>
                </a:lnTo>
                <a:lnTo>
                  <a:pt x="368958" y="808672"/>
                </a:lnTo>
                <a:lnTo>
                  <a:pt x="365361" y="808672"/>
                </a:lnTo>
                <a:lnTo>
                  <a:pt x="365361" y="799327"/>
                </a:lnTo>
                <a:lnTo>
                  <a:pt x="361465" y="799327"/>
                </a:lnTo>
                <a:lnTo>
                  <a:pt x="361465" y="794654"/>
                </a:lnTo>
                <a:lnTo>
                  <a:pt x="357568" y="794654"/>
                </a:lnTo>
                <a:lnTo>
                  <a:pt x="355171" y="791080"/>
                </a:lnTo>
                <a:lnTo>
                  <a:pt x="339885" y="791080"/>
                </a:lnTo>
                <a:lnTo>
                  <a:pt x="334790" y="794654"/>
                </a:lnTo>
                <a:lnTo>
                  <a:pt x="334790" y="808672"/>
                </a:lnTo>
                <a:lnTo>
                  <a:pt x="339885" y="808672"/>
                </a:lnTo>
                <a:lnTo>
                  <a:pt x="339885" y="812246"/>
                </a:lnTo>
                <a:lnTo>
                  <a:pt x="334790" y="812246"/>
                </a:lnTo>
                <a:lnTo>
                  <a:pt x="339885" y="815544"/>
                </a:lnTo>
                <a:lnTo>
                  <a:pt x="339885" y="819117"/>
                </a:lnTo>
                <a:lnTo>
                  <a:pt x="330893" y="819117"/>
                </a:lnTo>
                <a:lnTo>
                  <a:pt x="330893" y="822691"/>
                </a:lnTo>
                <a:lnTo>
                  <a:pt x="329694" y="822691"/>
                </a:lnTo>
                <a:lnTo>
                  <a:pt x="329694" y="825989"/>
                </a:lnTo>
                <a:lnTo>
                  <a:pt x="324599" y="825989"/>
                </a:lnTo>
                <a:lnTo>
                  <a:pt x="324599" y="830662"/>
                </a:lnTo>
                <a:lnTo>
                  <a:pt x="321002" y="830662"/>
                </a:lnTo>
                <a:lnTo>
                  <a:pt x="321002" y="831761"/>
                </a:lnTo>
                <a:lnTo>
                  <a:pt x="317106" y="831761"/>
                </a:lnTo>
                <a:lnTo>
                  <a:pt x="317106" y="840008"/>
                </a:lnTo>
                <a:lnTo>
                  <a:pt x="313210" y="840008"/>
                </a:lnTo>
                <a:lnTo>
                  <a:pt x="313210" y="843581"/>
                </a:lnTo>
                <a:lnTo>
                  <a:pt x="309613" y="843581"/>
                </a:lnTo>
                <a:lnTo>
                  <a:pt x="309613" y="847154"/>
                </a:lnTo>
                <a:lnTo>
                  <a:pt x="304518" y="847154"/>
                </a:lnTo>
                <a:lnTo>
                  <a:pt x="304518" y="850453"/>
                </a:lnTo>
                <a:lnTo>
                  <a:pt x="300621" y="850453"/>
                </a:lnTo>
                <a:lnTo>
                  <a:pt x="300621" y="854026"/>
                </a:lnTo>
                <a:lnTo>
                  <a:pt x="299422" y="854026"/>
                </a:lnTo>
                <a:lnTo>
                  <a:pt x="299422" y="859798"/>
                </a:lnTo>
                <a:lnTo>
                  <a:pt x="294327" y="859798"/>
                </a:lnTo>
                <a:lnTo>
                  <a:pt x="294327" y="863372"/>
                </a:lnTo>
                <a:lnTo>
                  <a:pt x="290431" y="863372"/>
                </a:lnTo>
                <a:lnTo>
                  <a:pt x="290431" y="868045"/>
                </a:lnTo>
                <a:lnTo>
                  <a:pt x="282938" y="868045"/>
                </a:lnTo>
                <a:lnTo>
                  <a:pt x="282938" y="863372"/>
                </a:lnTo>
                <a:lnTo>
                  <a:pt x="279041" y="863372"/>
                </a:lnTo>
                <a:lnTo>
                  <a:pt x="282938" y="863372"/>
                </a:lnTo>
                <a:lnTo>
                  <a:pt x="282938" y="859798"/>
                </a:lnTo>
                <a:lnTo>
                  <a:pt x="279041" y="859798"/>
                </a:lnTo>
                <a:lnTo>
                  <a:pt x="279041" y="856225"/>
                </a:lnTo>
                <a:lnTo>
                  <a:pt x="282938" y="856225"/>
                </a:lnTo>
                <a:lnTo>
                  <a:pt x="282938" y="847154"/>
                </a:lnTo>
                <a:lnTo>
                  <a:pt x="286534" y="847154"/>
                </a:lnTo>
                <a:lnTo>
                  <a:pt x="286534" y="843581"/>
                </a:lnTo>
                <a:lnTo>
                  <a:pt x="282938" y="843581"/>
                </a:lnTo>
                <a:lnTo>
                  <a:pt x="282938" y="835335"/>
                </a:lnTo>
                <a:lnTo>
                  <a:pt x="286534" y="835335"/>
                </a:lnTo>
                <a:lnTo>
                  <a:pt x="286534" y="831761"/>
                </a:lnTo>
                <a:lnTo>
                  <a:pt x="294327" y="831761"/>
                </a:lnTo>
                <a:lnTo>
                  <a:pt x="294327" y="830662"/>
                </a:lnTo>
                <a:lnTo>
                  <a:pt x="290431" y="825989"/>
                </a:lnTo>
                <a:lnTo>
                  <a:pt x="294327" y="825989"/>
                </a:lnTo>
                <a:lnTo>
                  <a:pt x="294327" y="822691"/>
                </a:lnTo>
                <a:lnTo>
                  <a:pt x="290431" y="822691"/>
                </a:lnTo>
                <a:lnTo>
                  <a:pt x="290431" y="815544"/>
                </a:lnTo>
                <a:lnTo>
                  <a:pt x="286534" y="812246"/>
                </a:lnTo>
                <a:lnTo>
                  <a:pt x="282938" y="812246"/>
                </a:lnTo>
                <a:lnTo>
                  <a:pt x="282938" y="808672"/>
                </a:lnTo>
                <a:lnTo>
                  <a:pt x="275145" y="808672"/>
                </a:lnTo>
                <a:lnTo>
                  <a:pt x="275145" y="812246"/>
                </a:lnTo>
                <a:lnTo>
                  <a:pt x="268851" y="812246"/>
                </a:lnTo>
                <a:lnTo>
                  <a:pt x="268851" y="815544"/>
                </a:lnTo>
                <a:lnTo>
                  <a:pt x="264954" y="815544"/>
                </a:lnTo>
                <a:lnTo>
                  <a:pt x="264954" y="825989"/>
                </a:lnTo>
                <a:lnTo>
                  <a:pt x="259859" y="825989"/>
                </a:lnTo>
                <a:lnTo>
                  <a:pt x="259859" y="831761"/>
                </a:lnTo>
                <a:lnTo>
                  <a:pt x="242175" y="831761"/>
                </a:lnTo>
                <a:lnTo>
                  <a:pt x="238279" y="830662"/>
                </a:lnTo>
                <a:lnTo>
                  <a:pt x="221794" y="830662"/>
                </a:lnTo>
                <a:lnTo>
                  <a:pt x="221794" y="825989"/>
                </a:lnTo>
                <a:lnTo>
                  <a:pt x="218197" y="825989"/>
                </a:lnTo>
                <a:lnTo>
                  <a:pt x="221794" y="825989"/>
                </a:lnTo>
                <a:lnTo>
                  <a:pt x="221794" y="822691"/>
                </a:lnTo>
                <a:lnTo>
                  <a:pt x="218197" y="822691"/>
                </a:lnTo>
                <a:lnTo>
                  <a:pt x="218197" y="812246"/>
                </a:lnTo>
                <a:lnTo>
                  <a:pt x="215500" y="812246"/>
                </a:lnTo>
                <a:lnTo>
                  <a:pt x="215500" y="806198"/>
                </a:lnTo>
                <a:lnTo>
                  <a:pt x="218197" y="806198"/>
                </a:lnTo>
                <a:lnTo>
                  <a:pt x="218197" y="802900"/>
                </a:lnTo>
                <a:lnTo>
                  <a:pt x="221794" y="802900"/>
                </a:lnTo>
                <a:lnTo>
                  <a:pt x="221794" y="799327"/>
                </a:lnTo>
                <a:lnTo>
                  <a:pt x="215500" y="799327"/>
                </a:lnTo>
                <a:lnTo>
                  <a:pt x="211903" y="794654"/>
                </a:lnTo>
                <a:lnTo>
                  <a:pt x="208007" y="794654"/>
                </a:lnTo>
                <a:lnTo>
                  <a:pt x="208007" y="791080"/>
                </a:lnTo>
                <a:lnTo>
                  <a:pt x="208007" y="794654"/>
                </a:lnTo>
                <a:lnTo>
                  <a:pt x="204111" y="791080"/>
                </a:lnTo>
                <a:lnTo>
                  <a:pt x="200214" y="791080"/>
                </a:lnTo>
                <a:lnTo>
                  <a:pt x="200214" y="787782"/>
                </a:lnTo>
                <a:lnTo>
                  <a:pt x="195419" y="787782"/>
                </a:lnTo>
                <a:lnTo>
                  <a:pt x="195419" y="784209"/>
                </a:lnTo>
                <a:lnTo>
                  <a:pt x="191522" y="784209"/>
                </a:lnTo>
                <a:lnTo>
                  <a:pt x="195419" y="780635"/>
                </a:lnTo>
                <a:lnTo>
                  <a:pt x="195419" y="778436"/>
                </a:lnTo>
                <a:lnTo>
                  <a:pt x="200214" y="774863"/>
                </a:lnTo>
                <a:lnTo>
                  <a:pt x="200214" y="763318"/>
                </a:lnTo>
                <a:lnTo>
                  <a:pt x="195419" y="763318"/>
                </a:lnTo>
                <a:lnTo>
                  <a:pt x="200214" y="763318"/>
                </a:lnTo>
                <a:lnTo>
                  <a:pt x="200214" y="756172"/>
                </a:lnTo>
                <a:lnTo>
                  <a:pt x="195419" y="756172"/>
                </a:lnTo>
                <a:lnTo>
                  <a:pt x="195419" y="753973"/>
                </a:lnTo>
                <a:lnTo>
                  <a:pt x="190323" y="753973"/>
                </a:lnTo>
                <a:lnTo>
                  <a:pt x="190323" y="750399"/>
                </a:lnTo>
                <a:lnTo>
                  <a:pt x="185228" y="750399"/>
                </a:lnTo>
                <a:lnTo>
                  <a:pt x="185228" y="753973"/>
                </a:lnTo>
                <a:lnTo>
                  <a:pt x="177435" y="753973"/>
                </a:lnTo>
                <a:lnTo>
                  <a:pt x="177435" y="750399"/>
                </a:lnTo>
                <a:lnTo>
                  <a:pt x="169942" y="750399"/>
                </a:lnTo>
                <a:lnTo>
                  <a:pt x="169942" y="746826"/>
                </a:lnTo>
                <a:lnTo>
                  <a:pt x="154656" y="746826"/>
                </a:lnTo>
                <a:lnTo>
                  <a:pt x="154656" y="743528"/>
                </a:lnTo>
                <a:lnTo>
                  <a:pt x="150760" y="746826"/>
                </a:lnTo>
                <a:lnTo>
                  <a:pt x="143267" y="746826"/>
                </a:lnTo>
                <a:lnTo>
                  <a:pt x="139370" y="743528"/>
                </a:lnTo>
                <a:lnTo>
                  <a:pt x="135774" y="743528"/>
                </a:lnTo>
                <a:lnTo>
                  <a:pt x="135774" y="739954"/>
                </a:lnTo>
                <a:lnTo>
                  <a:pt x="135774" y="743528"/>
                </a:lnTo>
                <a:lnTo>
                  <a:pt x="112695" y="743528"/>
                </a:lnTo>
                <a:lnTo>
                  <a:pt x="112695" y="739954"/>
                </a:lnTo>
                <a:lnTo>
                  <a:pt x="106401" y="739954"/>
                </a:lnTo>
                <a:lnTo>
                  <a:pt x="106401" y="735281"/>
                </a:lnTo>
                <a:lnTo>
                  <a:pt x="102505" y="735281"/>
                </a:lnTo>
                <a:lnTo>
                  <a:pt x="102505" y="731708"/>
                </a:lnTo>
                <a:lnTo>
                  <a:pt x="106401" y="731708"/>
                </a:lnTo>
                <a:lnTo>
                  <a:pt x="109098" y="728410"/>
                </a:lnTo>
                <a:lnTo>
                  <a:pt x="109098" y="731708"/>
                </a:lnTo>
                <a:lnTo>
                  <a:pt x="109098" y="728410"/>
                </a:lnTo>
                <a:lnTo>
                  <a:pt x="116592" y="728410"/>
                </a:lnTo>
                <a:lnTo>
                  <a:pt x="116592" y="725936"/>
                </a:lnTo>
                <a:lnTo>
                  <a:pt x="125583" y="725936"/>
                </a:lnTo>
                <a:lnTo>
                  <a:pt x="125583" y="722637"/>
                </a:lnTo>
                <a:lnTo>
                  <a:pt x="129180" y="722637"/>
                </a:lnTo>
                <a:lnTo>
                  <a:pt x="129180" y="707519"/>
                </a:lnTo>
                <a:lnTo>
                  <a:pt x="133076" y="703946"/>
                </a:lnTo>
                <a:lnTo>
                  <a:pt x="129180" y="702847"/>
                </a:lnTo>
                <a:lnTo>
                  <a:pt x="129180" y="699273"/>
                </a:lnTo>
                <a:lnTo>
                  <a:pt x="125583" y="699273"/>
                </a:lnTo>
                <a:lnTo>
                  <a:pt x="125583" y="694600"/>
                </a:lnTo>
                <a:lnTo>
                  <a:pt x="120488" y="691027"/>
                </a:lnTo>
                <a:lnTo>
                  <a:pt x="125583" y="691027"/>
                </a:lnTo>
                <a:lnTo>
                  <a:pt x="125583" y="687729"/>
                </a:lnTo>
                <a:lnTo>
                  <a:pt x="129180" y="687729"/>
                </a:lnTo>
                <a:lnTo>
                  <a:pt x="129180" y="680582"/>
                </a:lnTo>
                <a:lnTo>
                  <a:pt x="125583" y="680582"/>
                </a:lnTo>
                <a:lnTo>
                  <a:pt x="125583" y="674810"/>
                </a:lnTo>
                <a:lnTo>
                  <a:pt x="120488" y="674810"/>
                </a:lnTo>
                <a:lnTo>
                  <a:pt x="120488" y="671236"/>
                </a:lnTo>
                <a:lnTo>
                  <a:pt x="116592" y="666564"/>
                </a:lnTo>
                <a:lnTo>
                  <a:pt x="112695" y="666564"/>
                </a:lnTo>
                <a:lnTo>
                  <a:pt x="112695" y="671236"/>
                </a:lnTo>
                <a:lnTo>
                  <a:pt x="102505" y="671236"/>
                </a:lnTo>
                <a:lnTo>
                  <a:pt x="102505" y="666564"/>
                </a:lnTo>
                <a:lnTo>
                  <a:pt x="109098" y="666564"/>
                </a:lnTo>
                <a:lnTo>
                  <a:pt x="109098" y="663265"/>
                </a:lnTo>
                <a:lnTo>
                  <a:pt x="109098" y="666564"/>
                </a:lnTo>
                <a:lnTo>
                  <a:pt x="112695" y="663265"/>
                </a:lnTo>
                <a:lnTo>
                  <a:pt x="106401" y="663265"/>
                </a:lnTo>
                <a:lnTo>
                  <a:pt x="106401" y="659692"/>
                </a:lnTo>
                <a:lnTo>
                  <a:pt x="102505" y="659692"/>
                </a:lnTo>
                <a:lnTo>
                  <a:pt x="102505" y="650346"/>
                </a:lnTo>
                <a:lnTo>
                  <a:pt x="109098" y="650346"/>
                </a:lnTo>
                <a:lnTo>
                  <a:pt x="109098" y="639901"/>
                </a:lnTo>
                <a:lnTo>
                  <a:pt x="112695" y="639901"/>
                </a:lnTo>
                <a:lnTo>
                  <a:pt x="112695" y="635228"/>
                </a:lnTo>
                <a:lnTo>
                  <a:pt x="109098" y="635228"/>
                </a:lnTo>
                <a:lnTo>
                  <a:pt x="109098" y="639901"/>
                </a:lnTo>
                <a:lnTo>
                  <a:pt x="106401" y="639901"/>
                </a:lnTo>
                <a:lnTo>
                  <a:pt x="106401" y="643474"/>
                </a:lnTo>
                <a:lnTo>
                  <a:pt x="95012" y="643474"/>
                </a:lnTo>
                <a:lnTo>
                  <a:pt x="95012" y="646773"/>
                </a:lnTo>
                <a:lnTo>
                  <a:pt x="86020" y="646773"/>
                </a:lnTo>
                <a:lnTo>
                  <a:pt x="86020" y="643474"/>
                </a:lnTo>
                <a:lnTo>
                  <a:pt x="82423" y="643474"/>
                </a:lnTo>
                <a:lnTo>
                  <a:pt x="82423" y="639901"/>
                </a:lnTo>
                <a:lnTo>
                  <a:pt x="78527" y="635228"/>
                </a:lnTo>
                <a:lnTo>
                  <a:pt x="78527" y="631655"/>
                </a:lnTo>
                <a:lnTo>
                  <a:pt x="82423" y="631655"/>
                </a:lnTo>
                <a:lnTo>
                  <a:pt x="78527" y="631655"/>
                </a:lnTo>
                <a:lnTo>
                  <a:pt x="78527" y="625882"/>
                </a:lnTo>
                <a:lnTo>
                  <a:pt x="82423" y="625882"/>
                </a:lnTo>
                <a:lnTo>
                  <a:pt x="82423" y="622309"/>
                </a:lnTo>
                <a:lnTo>
                  <a:pt x="86020" y="622309"/>
                </a:lnTo>
                <a:lnTo>
                  <a:pt x="86020" y="619011"/>
                </a:lnTo>
                <a:lnTo>
                  <a:pt x="89916" y="615437"/>
                </a:lnTo>
                <a:lnTo>
                  <a:pt x="95012" y="615437"/>
                </a:lnTo>
                <a:lnTo>
                  <a:pt x="95012" y="611864"/>
                </a:lnTo>
                <a:lnTo>
                  <a:pt x="89916" y="615437"/>
                </a:lnTo>
                <a:lnTo>
                  <a:pt x="89916" y="611864"/>
                </a:lnTo>
                <a:lnTo>
                  <a:pt x="76129" y="611864"/>
                </a:lnTo>
                <a:lnTo>
                  <a:pt x="76129" y="607191"/>
                </a:lnTo>
                <a:lnTo>
                  <a:pt x="72233" y="607191"/>
                </a:lnTo>
                <a:lnTo>
                  <a:pt x="72233" y="603893"/>
                </a:lnTo>
                <a:lnTo>
                  <a:pt x="68336" y="603893"/>
                </a:lnTo>
                <a:lnTo>
                  <a:pt x="68336" y="602793"/>
                </a:lnTo>
                <a:lnTo>
                  <a:pt x="72233" y="602793"/>
                </a:lnTo>
                <a:lnTo>
                  <a:pt x="72233" y="598120"/>
                </a:lnTo>
                <a:lnTo>
                  <a:pt x="68336" y="594547"/>
                </a:lnTo>
                <a:lnTo>
                  <a:pt x="64440" y="594547"/>
                </a:lnTo>
                <a:lnTo>
                  <a:pt x="64440" y="598120"/>
                </a:lnTo>
                <a:lnTo>
                  <a:pt x="60843" y="602793"/>
                </a:lnTo>
                <a:lnTo>
                  <a:pt x="55748" y="602793"/>
                </a:lnTo>
                <a:lnTo>
                  <a:pt x="55748" y="603893"/>
                </a:lnTo>
                <a:lnTo>
                  <a:pt x="51851" y="603893"/>
                </a:lnTo>
                <a:lnTo>
                  <a:pt x="51851" y="607191"/>
                </a:lnTo>
                <a:lnTo>
                  <a:pt x="50653" y="607191"/>
                </a:lnTo>
                <a:lnTo>
                  <a:pt x="50653" y="611864"/>
                </a:lnTo>
                <a:lnTo>
                  <a:pt x="45557" y="611864"/>
                </a:lnTo>
                <a:lnTo>
                  <a:pt x="45557" y="607191"/>
                </a:lnTo>
                <a:lnTo>
                  <a:pt x="45557" y="611864"/>
                </a:lnTo>
                <a:lnTo>
                  <a:pt x="45557" y="607191"/>
                </a:lnTo>
                <a:lnTo>
                  <a:pt x="41661" y="611864"/>
                </a:lnTo>
                <a:lnTo>
                  <a:pt x="25176" y="611864"/>
                </a:lnTo>
                <a:lnTo>
                  <a:pt x="25176" y="615437"/>
                </a:lnTo>
                <a:lnTo>
                  <a:pt x="23977" y="615437"/>
                </a:lnTo>
                <a:lnTo>
                  <a:pt x="23977" y="603893"/>
                </a:lnTo>
                <a:lnTo>
                  <a:pt x="20081" y="603893"/>
                </a:lnTo>
                <a:lnTo>
                  <a:pt x="20081" y="590974"/>
                </a:lnTo>
                <a:lnTo>
                  <a:pt x="16484" y="590974"/>
                </a:lnTo>
                <a:lnTo>
                  <a:pt x="16484" y="584102"/>
                </a:lnTo>
                <a:lnTo>
                  <a:pt x="11389" y="580529"/>
                </a:lnTo>
                <a:lnTo>
                  <a:pt x="16484" y="575856"/>
                </a:lnTo>
                <a:lnTo>
                  <a:pt x="20081" y="575856"/>
                </a:lnTo>
                <a:lnTo>
                  <a:pt x="20081" y="571183"/>
                </a:lnTo>
                <a:lnTo>
                  <a:pt x="23977" y="571183"/>
                </a:lnTo>
                <a:lnTo>
                  <a:pt x="23977" y="566510"/>
                </a:lnTo>
                <a:lnTo>
                  <a:pt x="3596" y="566510"/>
                </a:lnTo>
                <a:lnTo>
                  <a:pt x="7493" y="566510"/>
                </a:lnTo>
                <a:lnTo>
                  <a:pt x="7493" y="563212"/>
                </a:lnTo>
                <a:lnTo>
                  <a:pt x="0" y="563212"/>
                </a:lnTo>
                <a:lnTo>
                  <a:pt x="3596" y="563212"/>
                </a:lnTo>
                <a:lnTo>
                  <a:pt x="3596" y="556065"/>
                </a:lnTo>
                <a:lnTo>
                  <a:pt x="7493" y="556065"/>
                </a:lnTo>
                <a:lnTo>
                  <a:pt x="7493" y="550293"/>
                </a:lnTo>
                <a:lnTo>
                  <a:pt x="11389" y="550293"/>
                </a:lnTo>
                <a:lnTo>
                  <a:pt x="7493" y="546719"/>
                </a:lnTo>
                <a:lnTo>
                  <a:pt x="11389" y="546719"/>
                </a:lnTo>
                <a:lnTo>
                  <a:pt x="11389" y="538748"/>
                </a:lnTo>
                <a:lnTo>
                  <a:pt x="16484" y="535175"/>
                </a:lnTo>
                <a:lnTo>
                  <a:pt x="16484" y="531601"/>
                </a:lnTo>
                <a:lnTo>
                  <a:pt x="20081" y="531601"/>
                </a:lnTo>
                <a:lnTo>
                  <a:pt x="20081" y="535175"/>
                </a:lnTo>
                <a:lnTo>
                  <a:pt x="20081" y="531601"/>
                </a:lnTo>
                <a:lnTo>
                  <a:pt x="25176" y="531601"/>
                </a:lnTo>
                <a:lnTo>
                  <a:pt x="25176" y="524730"/>
                </a:lnTo>
                <a:lnTo>
                  <a:pt x="30271" y="524730"/>
                </a:lnTo>
                <a:lnTo>
                  <a:pt x="30271" y="522256"/>
                </a:lnTo>
                <a:lnTo>
                  <a:pt x="20081" y="522256"/>
                </a:lnTo>
                <a:lnTo>
                  <a:pt x="20081" y="518957"/>
                </a:lnTo>
                <a:lnTo>
                  <a:pt x="16484" y="518957"/>
                </a:lnTo>
                <a:lnTo>
                  <a:pt x="16484" y="503839"/>
                </a:lnTo>
                <a:lnTo>
                  <a:pt x="20081" y="503839"/>
                </a:lnTo>
                <a:lnTo>
                  <a:pt x="20081" y="494494"/>
                </a:lnTo>
                <a:lnTo>
                  <a:pt x="23977" y="494494"/>
                </a:lnTo>
                <a:lnTo>
                  <a:pt x="23977" y="487347"/>
                </a:lnTo>
                <a:lnTo>
                  <a:pt x="25176" y="487347"/>
                </a:lnTo>
                <a:lnTo>
                  <a:pt x="25176" y="484049"/>
                </a:lnTo>
                <a:lnTo>
                  <a:pt x="30271" y="484049"/>
                </a:lnTo>
                <a:lnTo>
                  <a:pt x="30271" y="475803"/>
                </a:lnTo>
                <a:lnTo>
                  <a:pt x="45557" y="475803"/>
                </a:lnTo>
                <a:lnTo>
                  <a:pt x="50653" y="479376"/>
                </a:lnTo>
                <a:lnTo>
                  <a:pt x="51851" y="479376"/>
                </a:lnTo>
                <a:lnTo>
                  <a:pt x="51851" y="484049"/>
                </a:lnTo>
                <a:lnTo>
                  <a:pt x="51851" y="479376"/>
                </a:lnTo>
                <a:lnTo>
                  <a:pt x="55748" y="479376"/>
                </a:lnTo>
                <a:lnTo>
                  <a:pt x="55748" y="484049"/>
                </a:lnTo>
                <a:lnTo>
                  <a:pt x="60843" y="484049"/>
                </a:lnTo>
                <a:lnTo>
                  <a:pt x="60843" y="479376"/>
                </a:lnTo>
                <a:lnTo>
                  <a:pt x="64440" y="479376"/>
                </a:lnTo>
                <a:lnTo>
                  <a:pt x="64440" y="484049"/>
                </a:lnTo>
                <a:lnTo>
                  <a:pt x="68336" y="484049"/>
                </a:lnTo>
                <a:lnTo>
                  <a:pt x="68336" y="479376"/>
                </a:lnTo>
                <a:lnTo>
                  <a:pt x="72233" y="479376"/>
                </a:lnTo>
                <a:lnTo>
                  <a:pt x="72233" y="475803"/>
                </a:lnTo>
                <a:lnTo>
                  <a:pt x="82423" y="475803"/>
                </a:lnTo>
                <a:lnTo>
                  <a:pt x="82423" y="479376"/>
                </a:lnTo>
                <a:lnTo>
                  <a:pt x="102505" y="479376"/>
                </a:lnTo>
                <a:lnTo>
                  <a:pt x="102505" y="470030"/>
                </a:lnTo>
                <a:lnTo>
                  <a:pt x="98908" y="470030"/>
                </a:lnTo>
                <a:lnTo>
                  <a:pt x="98908" y="466457"/>
                </a:lnTo>
                <a:lnTo>
                  <a:pt x="95012" y="463158"/>
                </a:lnTo>
                <a:lnTo>
                  <a:pt x="98908" y="463158"/>
                </a:lnTo>
                <a:lnTo>
                  <a:pt x="98908" y="456012"/>
                </a:lnTo>
                <a:lnTo>
                  <a:pt x="95012" y="456012"/>
                </a:lnTo>
                <a:lnTo>
                  <a:pt x="95012" y="452438"/>
                </a:lnTo>
                <a:lnTo>
                  <a:pt x="98908" y="452438"/>
                </a:lnTo>
                <a:lnTo>
                  <a:pt x="98908" y="456012"/>
                </a:lnTo>
                <a:lnTo>
                  <a:pt x="98908" y="446666"/>
                </a:lnTo>
                <a:lnTo>
                  <a:pt x="95012" y="443368"/>
                </a:lnTo>
                <a:lnTo>
                  <a:pt x="95012" y="438695"/>
                </a:lnTo>
                <a:lnTo>
                  <a:pt x="98908" y="435121"/>
                </a:lnTo>
                <a:lnTo>
                  <a:pt x="98908" y="431548"/>
                </a:lnTo>
                <a:lnTo>
                  <a:pt x="95012" y="431548"/>
                </a:lnTo>
                <a:lnTo>
                  <a:pt x="95012" y="428250"/>
                </a:lnTo>
                <a:lnTo>
                  <a:pt x="98908" y="428250"/>
                </a:lnTo>
                <a:lnTo>
                  <a:pt x="98908" y="424676"/>
                </a:lnTo>
                <a:lnTo>
                  <a:pt x="102505" y="424676"/>
                </a:lnTo>
                <a:lnTo>
                  <a:pt x="102505" y="410658"/>
                </a:lnTo>
                <a:lnTo>
                  <a:pt x="98908" y="410658"/>
                </a:lnTo>
                <a:lnTo>
                  <a:pt x="98908" y="403786"/>
                </a:lnTo>
                <a:lnTo>
                  <a:pt x="102505" y="403786"/>
                </a:lnTo>
                <a:lnTo>
                  <a:pt x="102505" y="394440"/>
                </a:lnTo>
                <a:lnTo>
                  <a:pt x="106401" y="394440"/>
                </a:lnTo>
                <a:lnTo>
                  <a:pt x="102505" y="394440"/>
                </a:lnTo>
                <a:lnTo>
                  <a:pt x="102505" y="390867"/>
                </a:lnTo>
                <a:lnTo>
                  <a:pt x="98908" y="390867"/>
                </a:lnTo>
                <a:lnTo>
                  <a:pt x="98908" y="372176"/>
                </a:lnTo>
                <a:lnTo>
                  <a:pt x="95012" y="369977"/>
                </a:lnTo>
                <a:lnTo>
                  <a:pt x="98908" y="369977"/>
                </a:lnTo>
                <a:lnTo>
                  <a:pt x="98908" y="351286"/>
                </a:lnTo>
                <a:lnTo>
                  <a:pt x="95012" y="351286"/>
                </a:lnTo>
                <a:lnTo>
                  <a:pt x="95012" y="346613"/>
                </a:lnTo>
                <a:lnTo>
                  <a:pt x="89916" y="346613"/>
                </a:lnTo>
                <a:lnTo>
                  <a:pt x="89916" y="343039"/>
                </a:lnTo>
                <a:lnTo>
                  <a:pt x="82423" y="343039"/>
                </a:lnTo>
                <a:lnTo>
                  <a:pt x="82423" y="338642"/>
                </a:lnTo>
                <a:lnTo>
                  <a:pt x="78527" y="338642"/>
                </a:lnTo>
                <a:lnTo>
                  <a:pt x="82423" y="338642"/>
                </a:lnTo>
                <a:lnTo>
                  <a:pt x="78527" y="338642"/>
                </a:lnTo>
                <a:lnTo>
                  <a:pt x="82423" y="338642"/>
                </a:lnTo>
                <a:lnTo>
                  <a:pt x="82423" y="335068"/>
                </a:lnTo>
                <a:lnTo>
                  <a:pt x="78527" y="335068"/>
                </a:lnTo>
                <a:lnTo>
                  <a:pt x="78527" y="331495"/>
                </a:lnTo>
                <a:lnTo>
                  <a:pt x="76129" y="331495"/>
                </a:lnTo>
                <a:lnTo>
                  <a:pt x="76129" y="327922"/>
                </a:lnTo>
                <a:lnTo>
                  <a:pt x="68336" y="327922"/>
                </a:lnTo>
                <a:lnTo>
                  <a:pt x="68336" y="324623"/>
                </a:lnTo>
                <a:lnTo>
                  <a:pt x="64440" y="324623"/>
                </a:lnTo>
                <a:lnTo>
                  <a:pt x="64440" y="310605"/>
                </a:lnTo>
                <a:lnTo>
                  <a:pt x="68336" y="310605"/>
                </a:lnTo>
                <a:lnTo>
                  <a:pt x="68336" y="307031"/>
                </a:lnTo>
                <a:lnTo>
                  <a:pt x="64440" y="307031"/>
                </a:lnTo>
                <a:lnTo>
                  <a:pt x="68336" y="307031"/>
                </a:lnTo>
                <a:lnTo>
                  <a:pt x="68336" y="303733"/>
                </a:lnTo>
                <a:lnTo>
                  <a:pt x="72233" y="300159"/>
                </a:lnTo>
                <a:lnTo>
                  <a:pt x="72233" y="296586"/>
                </a:lnTo>
                <a:lnTo>
                  <a:pt x="98908" y="296586"/>
                </a:lnTo>
                <a:lnTo>
                  <a:pt x="98908" y="294387"/>
                </a:lnTo>
                <a:lnTo>
                  <a:pt x="102505" y="294387"/>
                </a:lnTo>
                <a:lnTo>
                  <a:pt x="102505" y="290814"/>
                </a:lnTo>
                <a:lnTo>
                  <a:pt x="106401" y="290814"/>
                </a:lnTo>
                <a:lnTo>
                  <a:pt x="106401" y="294387"/>
                </a:lnTo>
                <a:lnTo>
                  <a:pt x="109098" y="294387"/>
                </a:lnTo>
                <a:lnTo>
                  <a:pt x="109098" y="296586"/>
                </a:lnTo>
                <a:lnTo>
                  <a:pt x="112695" y="296586"/>
                </a:lnTo>
                <a:lnTo>
                  <a:pt x="112695" y="300159"/>
                </a:lnTo>
                <a:lnTo>
                  <a:pt x="120488" y="300159"/>
                </a:lnTo>
                <a:lnTo>
                  <a:pt x="120488" y="296586"/>
                </a:lnTo>
                <a:lnTo>
                  <a:pt x="135774" y="296586"/>
                </a:lnTo>
                <a:lnTo>
                  <a:pt x="135774" y="294387"/>
                </a:lnTo>
                <a:lnTo>
                  <a:pt x="133076" y="294387"/>
                </a:lnTo>
                <a:lnTo>
                  <a:pt x="133076" y="290814"/>
                </a:lnTo>
                <a:lnTo>
                  <a:pt x="133076" y="294387"/>
                </a:lnTo>
                <a:lnTo>
                  <a:pt x="129180" y="290814"/>
                </a:lnTo>
                <a:lnTo>
                  <a:pt x="129180" y="287240"/>
                </a:lnTo>
                <a:lnTo>
                  <a:pt x="125583" y="287240"/>
                </a:lnTo>
                <a:lnTo>
                  <a:pt x="125583" y="279269"/>
                </a:lnTo>
                <a:lnTo>
                  <a:pt x="120488" y="279269"/>
                </a:lnTo>
                <a:lnTo>
                  <a:pt x="125583" y="279269"/>
                </a:lnTo>
                <a:lnTo>
                  <a:pt x="125583" y="275696"/>
                </a:lnTo>
                <a:lnTo>
                  <a:pt x="135774" y="275696"/>
                </a:lnTo>
                <a:lnTo>
                  <a:pt x="135774" y="272123"/>
                </a:lnTo>
                <a:lnTo>
                  <a:pt x="139370" y="268824"/>
                </a:lnTo>
                <a:lnTo>
                  <a:pt x="139370" y="266350"/>
                </a:lnTo>
                <a:lnTo>
                  <a:pt x="143267" y="266350"/>
                </a:lnTo>
                <a:lnTo>
                  <a:pt x="143267" y="262777"/>
                </a:lnTo>
                <a:lnTo>
                  <a:pt x="147163" y="262777"/>
                </a:lnTo>
                <a:lnTo>
                  <a:pt x="150760" y="259478"/>
                </a:lnTo>
                <a:lnTo>
                  <a:pt x="150760" y="255905"/>
                </a:lnTo>
                <a:lnTo>
                  <a:pt x="159752" y="255905"/>
                </a:lnTo>
                <a:lnTo>
                  <a:pt x="159752" y="259478"/>
                </a:lnTo>
                <a:lnTo>
                  <a:pt x="163648" y="259478"/>
                </a:lnTo>
                <a:lnTo>
                  <a:pt x="163648" y="255905"/>
                </a:lnTo>
                <a:lnTo>
                  <a:pt x="164847" y="255905"/>
                </a:lnTo>
                <a:lnTo>
                  <a:pt x="164847" y="259478"/>
                </a:lnTo>
                <a:lnTo>
                  <a:pt x="169942" y="255905"/>
                </a:lnTo>
                <a:lnTo>
                  <a:pt x="185228" y="255905"/>
                </a:lnTo>
                <a:lnTo>
                  <a:pt x="185228" y="251232"/>
                </a:lnTo>
                <a:lnTo>
                  <a:pt x="190323" y="251232"/>
                </a:lnTo>
                <a:lnTo>
                  <a:pt x="190323" y="247659"/>
                </a:lnTo>
                <a:lnTo>
                  <a:pt x="200214" y="247659"/>
                </a:lnTo>
                <a:lnTo>
                  <a:pt x="200214" y="251232"/>
                </a:lnTo>
                <a:lnTo>
                  <a:pt x="200214" y="241887"/>
                </a:lnTo>
                <a:lnTo>
                  <a:pt x="204111" y="241887"/>
                </a:lnTo>
                <a:lnTo>
                  <a:pt x="200214" y="241887"/>
                </a:lnTo>
                <a:lnTo>
                  <a:pt x="200214" y="238313"/>
                </a:lnTo>
                <a:lnTo>
                  <a:pt x="195419" y="238313"/>
                </a:lnTo>
                <a:lnTo>
                  <a:pt x="195419" y="224570"/>
                </a:lnTo>
                <a:lnTo>
                  <a:pt x="200214" y="224570"/>
                </a:lnTo>
                <a:lnTo>
                  <a:pt x="200214" y="218797"/>
                </a:lnTo>
                <a:lnTo>
                  <a:pt x="204111" y="218797"/>
                </a:lnTo>
                <a:lnTo>
                  <a:pt x="204111" y="215224"/>
                </a:lnTo>
                <a:lnTo>
                  <a:pt x="215500" y="215224"/>
                </a:lnTo>
                <a:lnTo>
                  <a:pt x="215500" y="218797"/>
                </a:lnTo>
                <a:lnTo>
                  <a:pt x="218197" y="218797"/>
                </a:lnTo>
                <a:lnTo>
                  <a:pt x="218197" y="219897"/>
                </a:lnTo>
                <a:lnTo>
                  <a:pt x="221794" y="219897"/>
                </a:lnTo>
                <a:lnTo>
                  <a:pt x="221794" y="224570"/>
                </a:lnTo>
                <a:lnTo>
                  <a:pt x="229587" y="224570"/>
                </a:lnTo>
                <a:lnTo>
                  <a:pt x="229587" y="227868"/>
                </a:lnTo>
                <a:lnTo>
                  <a:pt x="234682" y="227868"/>
                </a:lnTo>
                <a:lnTo>
                  <a:pt x="234682" y="210551"/>
                </a:lnTo>
                <a:lnTo>
                  <a:pt x="229587" y="210551"/>
                </a:lnTo>
                <a:lnTo>
                  <a:pt x="229587" y="203405"/>
                </a:lnTo>
                <a:lnTo>
                  <a:pt x="225691" y="203405"/>
                </a:lnTo>
                <a:lnTo>
                  <a:pt x="225691" y="190760"/>
                </a:lnTo>
                <a:lnTo>
                  <a:pt x="218197" y="190760"/>
                </a:lnTo>
                <a:lnTo>
                  <a:pt x="218197" y="172069"/>
                </a:lnTo>
                <a:lnTo>
                  <a:pt x="215500" y="172069"/>
                </a:lnTo>
                <a:lnTo>
                  <a:pt x="218197" y="168496"/>
                </a:lnTo>
                <a:lnTo>
                  <a:pt x="218197" y="166297"/>
                </a:lnTo>
                <a:lnTo>
                  <a:pt x="225691" y="166297"/>
                </a:lnTo>
                <a:lnTo>
                  <a:pt x="225691" y="159425"/>
                </a:lnTo>
                <a:lnTo>
                  <a:pt x="229587" y="159425"/>
                </a:lnTo>
                <a:lnTo>
                  <a:pt x="229587" y="151179"/>
                </a:lnTo>
                <a:lnTo>
                  <a:pt x="225691" y="147606"/>
                </a:lnTo>
                <a:lnTo>
                  <a:pt x="229587" y="147606"/>
                </a:lnTo>
                <a:lnTo>
                  <a:pt x="225691" y="144307"/>
                </a:lnTo>
                <a:lnTo>
                  <a:pt x="221794" y="144307"/>
                </a:lnTo>
                <a:lnTo>
                  <a:pt x="221794" y="140734"/>
                </a:lnTo>
                <a:lnTo>
                  <a:pt x="218197" y="144331"/>
                </a:lnTo>
                <a:lnTo>
                  <a:pt x="218197" y="140734"/>
                </a:lnTo>
                <a:lnTo>
                  <a:pt x="215500" y="140734"/>
                </a:lnTo>
                <a:lnTo>
                  <a:pt x="215500" y="138260"/>
                </a:lnTo>
                <a:lnTo>
                  <a:pt x="211903" y="138260"/>
                </a:lnTo>
                <a:lnTo>
                  <a:pt x="211903" y="134962"/>
                </a:lnTo>
                <a:lnTo>
                  <a:pt x="215500" y="134962"/>
                </a:lnTo>
                <a:lnTo>
                  <a:pt x="215500" y="131388"/>
                </a:lnTo>
                <a:lnTo>
                  <a:pt x="218197" y="131388"/>
                </a:lnTo>
                <a:lnTo>
                  <a:pt x="218197" y="116270"/>
                </a:lnTo>
                <a:lnTo>
                  <a:pt x="215500" y="116270"/>
                </a:lnTo>
                <a:lnTo>
                  <a:pt x="215500" y="110498"/>
                </a:lnTo>
                <a:lnTo>
                  <a:pt x="218197" y="110498"/>
                </a:lnTo>
                <a:lnTo>
                  <a:pt x="215500" y="110498"/>
                </a:lnTo>
                <a:lnTo>
                  <a:pt x="215500" y="106925"/>
                </a:lnTo>
                <a:lnTo>
                  <a:pt x="208007" y="106925"/>
                </a:lnTo>
                <a:lnTo>
                  <a:pt x="208007" y="100053"/>
                </a:lnTo>
                <a:lnTo>
                  <a:pt x="204111" y="100053"/>
                </a:lnTo>
                <a:lnTo>
                  <a:pt x="204111" y="91807"/>
                </a:lnTo>
                <a:lnTo>
                  <a:pt x="200214" y="91807"/>
                </a:lnTo>
                <a:lnTo>
                  <a:pt x="200214" y="82461"/>
                </a:lnTo>
                <a:lnTo>
                  <a:pt x="195419" y="82461"/>
                </a:lnTo>
                <a:lnTo>
                  <a:pt x="195419" y="75589"/>
                </a:lnTo>
                <a:lnTo>
                  <a:pt x="200214" y="75589"/>
                </a:lnTo>
                <a:lnTo>
                  <a:pt x="195419" y="72016"/>
                </a:lnTo>
                <a:lnTo>
                  <a:pt x="195419" y="68443"/>
                </a:lnTo>
                <a:lnTo>
                  <a:pt x="164847" y="68443"/>
                </a:lnTo>
                <a:lnTo>
                  <a:pt x="164847" y="59372"/>
                </a:lnTo>
                <a:lnTo>
                  <a:pt x="164847" y="62670"/>
                </a:lnTo>
                <a:lnTo>
                  <a:pt x="163648" y="62670"/>
                </a:lnTo>
                <a:lnTo>
                  <a:pt x="163648" y="55798"/>
                </a:lnTo>
                <a:lnTo>
                  <a:pt x="159752" y="55798"/>
                </a:lnTo>
                <a:lnTo>
                  <a:pt x="159752" y="47552"/>
                </a:lnTo>
                <a:lnTo>
                  <a:pt x="154656" y="47552"/>
                </a:lnTo>
                <a:lnTo>
                  <a:pt x="154656" y="51126"/>
                </a:lnTo>
                <a:lnTo>
                  <a:pt x="150760" y="51126"/>
                </a:lnTo>
                <a:lnTo>
                  <a:pt x="150760" y="34908"/>
                </a:lnTo>
                <a:lnTo>
                  <a:pt x="154656" y="34908"/>
                </a:lnTo>
                <a:lnTo>
                  <a:pt x="154656" y="31335"/>
                </a:lnTo>
                <a:lnTo>
                  <a:pt x="163648" y="31335"/>
                </a:lnTo>
                <a:lnTo>
                  <a:pt x="164847" y="34908"/>
                </a:lnTo>
                <a:lnTo>
                  <a:pt x="169942" y="34908"/>
                </a:lnTo>
                <a:lnTo>
                  <a:pt x="169942" y="38207"/>
                </a:lnTo>
                <a:lnTo>
                  <a:pt x="169942" y="34908"/>
                </a:lnTo>
                <a:lnTo>
                  <a:pt x="169942" y="38207"/>
                </a:lnTo>
                <a:lnTo>
                  <a:pt x="169942" y="34908"/>
                </a:lnTo>
                <a:lnTo>
                  <a:pt x="173839" y="34908"/>
                </a:lnTo>
                <a:lnTo>
                  <a:pt x="173839" y="27762"/>
                </a:lnTo>
                <a:lnTo>
                  <a:pt x="185228" y="27762"/>
                </a:lnTo>
                <a:lnTo>
                  <a:pt x="185228" y="23089"/>
                </a:lnTo>
                <a:lnTo>
                  <a:pt x="190323" y="23089"/>
                </a:lnTo>
                <a:lnTo>
                  <a:pt x="190323" y="34908"/>
                </a:lnTo>
                <a:lnTo>
                  <a:pt x="195419" y="34908"/>
                </a:lnTo>
                <a:lnTo>
                  <a:pt x="195419" y="31335"/>
                </a:lnTo>
                <a:lnTo>
                  <a:pt x="200214" y="27762"/>
                </a:lnTo>
                <a:lnTo>
                  <a:pt x="204111" y="27762"/>
                </a:lnTo>
                <a:lnTo>
                  <a:pt x="204111" y="23089"/>
                </a:lnTo>
                <a:lnTo>
                  <a:pt x="200214" y="23089"/>
                </a:lnTo>
                <a:lnTo>
                  <a:pt x="200214" y="19790"/>
                </a:lnTo>
                <a:lnTo>
                  <a:pt x="204111" y="19790"/>
                </a:lnTo>
                <a:lnTo>
                  <a:pt x="204111" y="16217"/>
                </a:lnTo>
                <a:lnTo>
                  <a:pt x="208007" y="13743"/>
                </a:lnTo>
                <a:lnTo>
                  <a:pt x="204111" y="13743"/>
                </a:lnTo>
                <a:lnTo>
                  <a:pt x="204111" y="3298"/>
                </a:lnTo>
                <a:lnTo>
                  <a:pt x="208007" y="3298"/>
                </a:lnTo>
                <a:lnTo>
                  <a:pt x="208007" y="0"/>
                </a:lnTo>
                <a:lnTo>
                  <a:pt x="208007" y="3298"/>
                </a:lnTo>
                <a:lnTo>
                  <a:pt x="211903" y="0"/>
                </a:lnTo>
                <a:lnTo>
                  <a:pt x="215500" y="0"/>
                </a:lnTo>
                <a:close/>
                <a:moveTo>
                  <a:pt x="388140" y="794654"/>
                </a:moveTo>
                <a:lnTo>
                  <a:pt x="388140" y="791080"/>
                </a:lnTo>
                <a:lnTo>
                  <a:pt x="395633" y="791080"/>
                </a:lnTo>
                <a:lnTo>
                  <a:pt x="395633" y="784209"/>
                </a:lnTo>
                <a:lnTo>
                  <a:pt x="399530" y="784209"/>
                </a:lnTo>
                <a:lnTo>
                  <a:pt x="399530" y="780635"/>
                </a:lnTo>
                <a:lnTo>
                  <a:pt x="392037" y="780635"/>
                </a:lnTo>
                <a:lnTo>
                  <a:pt x="392037" y="778436"/>
                </a:lnTo>
                <a:lnTo>
                  <a:pt x="388140" y="778436"/>
                </a:lnTo>
                <a:lnTo>
                  <a:pt x="388140" y="780635"/>
                </a:lnTo>
                <a:lnTo>
                  <a:pt x="384244" y="780635"/>
                </a:lnTo>
                <a:lnTo>
                  <a:pt x="384244" y="778436"/>
                </a:lnTo>
                <a:lnTo>
                  <a:pt x="388140" y="778436"/>
                </a:lnTo>
                <a:lnTo>
                  <a:pt x="384244" y="778436"/>
                </a:lnTo>
                <a:lnTo>
                  <a:pt x="384244" y="774863"/>
                </a:lnTo>
                <a:lnTo>
                  <a:pt x="381846" y="771290"/>
                </a:lnTo>
                <a:lnTo>
                  <a:pt x="381846" y="774863"/>
                </a:lnTo>
                <a:lnTo>
                  <a:pt x="377950" y="774863"/>
                </a:lnTo>
                <a:lnTo>
                  <a:pt x="377950" y="778436"/>
                </a:lnTo>
                <a:lnTo>
                  <a:pt x="377950" y="774863"/>
                </a:lnTo>
                <a:lnTo>
                  <a:pt x="377950" y="778436"/>
                </a:lnTo>
                <a:lnTo>
                  <a:pt x="368958" y="778436"/>
                </a:lnTo>
                <a:lnTo>
                  <a:pt x="368958" y="774863"/>
                </a:lnTo>
                <a:lnTo>
                  <a:pt x="368958" y="780635"/>
                </a:lnTo>
                <a:lnTo>
                  <a:pt x="374053" y="780635"/>
                </a:lnTo>
                <a:lnTo>
                  <a:pt x="368958" y="780635"/>
                </a:lnTo>
                <a:lnTo>
                  <a:pt x="368958" y="784209"/>
                </a:lnTo>
                <a:lnTo>
                  <a:pt x="374053" y="784209"/>
                </a:lnTo>
                <a:lnTo>
                  <a:pt x="374053" y="787782"/>
                </a:lnTo>
                <a:lnTo>
                  <a:pt x="377950" y="787782"/>
                </a:lnTo>
                <a:lnTo>
                  <a:pt x="377950" y="791080"/>
                </a:lnTo>
                <a:lnTo>
                  <a:pt x="384244" y="791080"/>
                </a:lnTo>
                <a:lnTo>
                  <a:pt x="384244" y="794654"/>
                </a:lnTo>
                <a:lnTo>
                  <a:pt x="384244" y="791080"/>
                </a:lnTo>
                <a:lnTo>
                  <a:pt x="384244" y="794654"/>
                </a:lnTo>
                <a:lnTo>
                  <a:pt x="388140" y="794654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21" name="Google Shape;1489;p24"/>
          <p:cNvSpPr>
            <a:extLst>
              <a:ext uri="smNativeData">
                <pr:smNativeData xmlns:pr="smNativeData" xmlns:p14="http://schemas.microsoft.com/office/powerpoint/2010/main" xmlns="" val="SMDATA_13_vnWXZBMAAAAlAAAACwAAAA0AAAAAbAAAADYAAABsAAAANg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CYBVI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BANwAASx4AAAE7AACiIwAAEAAAACYAAAAIAAAA//////////8="/>
              </a:ext>
            </a:extLst>
          </p:cNvSpPr>
          <p:nvPr/>
        </p:nvSpPr>
        <p:spPr>
          <a:xfrm>
            <a:off x="8981440" y="4924425"/>
            <a:ext cx="610235" cy="868045"/>
          </a:xfrm>
          <a:custGeom>
            <a:avLst/>
            <a:gdLst/>
            <a:ahLst/>
            <a:cxnLst/>
            <a:rect l="0" t="0" r="610235" b="868045"/>
            <a:pathLst>
              <a:path w="610235" h="868045">
                <a:moveTo>
                  <a:pt x="215500" y="0"/>
                </a:moveTo>
                <a:lnTo>
                  <a:pt x="211903" y="3298"/>
                </a:lnTo>
                <a:lnTo>
                  <a:pt x="215500" y="3298"/>
                </a:lnTo>
                <a:lnTo>
                  <a:pt x="215500" y="6871"/>
                </a:lnTo>
                <a:lnTo>
                  <a:pt x="218197" y="6871"/>
                </a:lnTo>
                <a:lnTo>
                  <a:pt x="218197" y="10445"/>
                </a:lnTo>
                <a:lnTo>
                  <a:pt x="215500" y="10445"/>
                </a:lnTo>
                <a:lnTo>
                  <a:pt x="218197" y="13743"/>
                </a:lnTo>
                <a:lnTo>
                  <a:pt x="221794" y="16217"/>
                </a:lnTo>
                <a:lnTo>
                  <a:pt x="221794" y="13743"/>
                </a:lnTo>
                <a:lnTo>
                  <a:pt x="229587" y="13743"/>
                </a:lnTo>
                <a:lnTo>
                  <a:pt x="229587" y="16217"/>
                </a:lnTo>
                <a:lnTo>
                  <a:pt x="234682" y="16217"/>
                </a:lnTo>
                <a:lnTo>
                  <a:pt x="238279" y="19814"/>
                </a:lnTo>
                <a:lnTo>
                  <a:pt x="242175" y="19814"/>
                </a:lnTo>
                <a:lnTo>
                  <a:pt x="242175" y="23089"/>
                </a:lnTo>
                <a:lnTo>
                  <a:pt x="246072" y="23089"/>
                </a:lnTo>
                <a:lnTo>
                  <a:pt x="246072" y="27762"/>
                </a:lnTo>
                <a:lnTo>
                  <a:pt x="248469" y="27762"/>
                </a:lnTo>
                <a:lnTo>
                  <a:pt x="248469" y="31335"/>
                </a:lnTo>
                <a:lnTo>
                  <a:pt x="246072" y="31335"/>
                </a:lnTo>
                <a:lnTo>
                  <a:pt x="248469" y="31335"/>
                </a:lnTo>
                <a:lnTo>
                  <a:pt x="248469" y="34908"/>
                </a:lnTo>
                <a:lnTo>
                  <a:pt x="248469" y="31335"/>
                </a:lnTo>
                <a:lnTo>
                  <a:pt x="252366" y="31335"/>
                </a:lnTo>
                <a:lnTo>
                  <a:pt x="252366" y="34908"/>
                </a:lnTo>
                <a:lnTo>
                  <a:pt x="256262" y="34908"/>
                </a:lnTo>
                <a:lnTo>
                  <a:pt x="256262" y="38207"/>
                </a:lnTo>
                <a:lnTo>
                  <a:pt x="259859" y="38207"/>
                </a:lnTo>
                <a:lnTo>
                  <a:pt x="259859" y="34908"/>
                </a:lnTo>
                <a:lnTo>
                  <a:pt x="264954" y="38207"/>
                </a:lnTo>
                <a:lnTo>
                  <a:pt x="272747" y="38207"/>
                </a:lnTo>
                <a:lnTo>
                  <a:pt x="272747" y="40681"/>
                </a:lnTo>
                <a:lnTo>
                  <a:pt x="275145" y="40681"/>
                </a:lnTo>
                <a:lnTo>
                  <a:pt x="275145" y="38207"/>
                </a:lnTo>
                <a:lnTo>
                  <a:pt x="279041" y="38207"/>
                </a:lnTo>
                <a:lnTo>
                  <a:pt x="279041" y="27762"/>
                </a:lnTo>
                <a:lnTo>
                  <a:pt x="290431" y="27762"/>
                </a:lnTo>
                <a:lnTo>
                  <a:pt x="290431" y="23089"/>
                </a:lnTo>
                <a:lnTo>
                  <a:pt x="299422" y="23089"/>
                </a:lnTo>
                <a:lnTo>
                  <a:pt x="299422" y="27762"/>
                </a:lnTo>
                <a:lnTo>
                  <a:pt x="309613" y="27762"/>
                </a:lnTo>
                <a:lnTo>
                  <a:pt x="309613" y="19790"/>
                </a:lnTo>
                <a:lnTo>
                  <a:pt x="313210" y="19790"/>
                </a:lnTo>
                <a:lnTo>
                  <a:pt x="313210" y="27762"/>
                </a:lnTo>
                <a:lnTo>
                  <a:pt x="317106" y="27762"/>
                </a:lnTo>
                <a:lnTo>
                  <a:pt x="313210" y="31335"/>
                </a:lnTo>
                <a:lnTo>
                  <a:pt x="313210" y="38207"/>
                </a:lnTo>
                <a:lnTo>
                  <a:pt x="317106" y="40681"/>
                </a:lnTo>
                <a:lnTo>
                  <a:pt x="317106" y="44254"/>
                </a:lnTo>
                <a:lnTo>
                  <a:pt x="321002" y="44254"/>
                </a:lnTo>
                <a:lnTo>
                  <a:pt x="321002" y="47552"/>
                </a:lnTo>
                <a:lnTo>
                  <a:pt x="324599" y="47552"/>
                </a:lnTo>
                <a:lnTo>
                  <a:pt x="324599" y="51126"/>
                </a:lnTo>
                <a:lnTo>
                  <a:pt x="329694" y="51126"/>
                </a:lnTo>
                <a:lnTo>
                  <a:pt x="329694" y="55798"/>
                </a:lnTo>
                <a:lnTo>
                  <a:pt x="331193" y="55798"/>
                </a:lnTo>
                <a:lnTo>
                  <a:pt x="331193" y="59372"/>
                </a:lnTo>
                <a:lnTo>
                  <a:pt x="334790" y="59372"/>
                </a:lnTo>
                <a:lnTo>
                  <a:pt x="334790" y="62670"/>
                </a:lnTo>
                <a:lnTo>
                  <a:pt x="339885" y="62670"/>
                </a:lnTo>
                <a:lnTo>
                  <a:pt x="339885" y="72016"/>
                </a:lnTo>
                <a:lnTo>
                  <a:pt x="343781" y="75589"/>
                </a:lnTo>
                <a:lnTo>
                  <a:pt x="343781" y="79163"/>
                </a:lnTo>
                <a:lnTo>
                  <a:pt x="347678" y="79163"/>
                </a:lnTo>
                <a:lnTo>
                  <a:pt x="347678" y="91807"/>
                </a:lnTo>
                <a:lnTo>
                  <a:pt x="351274" y="91807"/>
                </a:lnTo>
                <a:lnTo>
                  <a:pt x="351274" y="90707"/>
                </a:lnTo>
                <a:lnTo>
                  <a:pt x="355171" y="90707"/>
                </a:lnTo>
                <a:lnTo>
                  <a:pt x="355171" y="96479"/>
                </a:lnTo>
                <a:lnTo>
                  <a:pt x="357568" y="96479"/>
                </a:lnTo>
                <a:lnTo>
                  <a:pt x="357568" y="114071"/>
                </a:lnTo>
                <a:lnTo>
                  <a:pt x="365361" y="114071"/>
                </a:lnTo>
                <a:lnTo>
                  <a:pt x="365361" y="116270"/>
                </a:lnTo>
                <a:lnTo>
                  <a:pt x="369258" y="119844"/>
                </a:lnTo>
                <a:lnTo>
                  <a:pt x="377950" y="119844"/>
                </a:lnTo>
                <a:lnTo>
                  <a:pt x="377950" y="116270"/>
                </a:lnTo>
                <a:lnTo>
                  <a:pt x="381846" y="116270"/>
                </a:lnTo>
                <a:lnTo>
                  <a:pt x="381846" y="123142"/>
                </a:lnTo>
                <a:lnTo>
                  <a:pt x="384244" y="123142"/>
                </a:lnTo>
                <a:lnTo>
                  <a:pt x="388140" y="127815"/>
                </a:lnTo>
                <a:lnTo>
                  <a:pt x="388140" y="131388"/>
                </a:lnTo>
                <a:lnTo>
                  <a:pt x="392037" y="131388"/>
                </a:lnTo>
                <a:lnTo>
                  <a:pt x="392037" y="134962"/>
                </a:lnTo>
                <a:lnTo>
                  <a:pt x="395633" y="134962"/>
                </a:lnTo>
                <a:lnTo>
                  <a:pt x="395633" y="138260"/>
                </a:lnTo>
                <a:lnTo>
                  <a:pt x="399530" y="138260"/>
                </a:lnTo>
                <a:lnTo>
                  <a:pt x="399530" y="140734"/>
                </a:lnTo>
                <a:lnTo>
                  <a:pt x="395633" y="140734"/>
                </a:lnTo>
                <a:lnTo>
                  <a:pt x="399530" y="140734"/>
                </a:lnTo>
                <a:lnTo>
                  <a:pt x="399530" y="144307"/>
                </a:lnTo>
                <a:lnTo>
                  <a:pt x="404625" y="144307"/>
                </a:lnTo>
                <a:lnTo>
                  <a:pt x="404625" y="147606"/>
                </a:lnTo>
                <a:lnTo>
                  <a:pt x="408521" y="147606"/>
                </a:lnTo>
                <a:lnTo>
                  <a:pt x="408521" y="159425"/>
                </a:lnTo>
                <a:lnTo>
                  <a:pt x="412118" y="159425"/>
                </a:lnTo>
                <a:lnTo>
                  <a:pt x="412118" y="162724"/>
                </a:lnTo>
                <a:lnTo>
                  <a:pt x="414815" y="162724"/>
                </a:lnTo>
                <a:lnTo>
                  <a:pt x="414815" y="168496"/>
                </a:lnTo>
                <a:lnTo>
                  <a:pt x="418712" y="172069"/>
                </a:lnTo>
                <a:lnTo>
                  <a:pt x="422308" y="172069"/>
                </a:lnTo>
                <a:lnTo>
                  <a:pt x="426205" y="175643"/>
                </a:lnTo>
                <a:lnTo>
                  <a:pt x="426205" y="179216"/>
                </a:lnTo>
                <a:lnTo>
                  <a:pt x="430101" y="179216"/>
                </a:lnTo>
                <a:lnTo>
                  <a:pt x="430101" y="182514"/>
                </a:lnTo>
                <a:lnTo>
                  <a:pt x="433698" y="182514"/>
                </a:lnTo>
                <a:lnTo>
                  <a:pt x="433698" y="187187"/>
                </a:lnTo>
                <a:lnTo>
                  <a:pt x="430101" y="190784"/>
                </a:lnTo>
                <a:lnTo>
                  <a:pt x="433698" y="190784"/>
                </a:lnTo>
                <a:lnTo>
                  <a:pt x="433698" y="191860"/>
                </a:lnTo>
                <a:lnTo>
                  <a:pt x="440292" y="191860"/>
                </a:lnTo>
                <a:lnTo>
                  <a:pt x="440292" y="196533"/>
                </a:lnTo>
                <a:lnTo>
                  <a:pt x="438793" y="196533"/>
                </a:lnTo>
                <a:lnTo>
                  <a:pt x="438793" y="203405"/>
                </a:lnTo>
                <a:lnTo>
                  <a:pt x="433698" y="203405"/>
                </a:lnTo>
                <a:lnTo>
                  <a:pt x="433698" y="210551"/>
                </a:lnTo>
                <a:lnTo>
                  <a:pt x="443889" y="210551"/>
                </a:lnTo>
                <a:lnTo>
                  <a:pt x="443889" y="206978"/>
                </a:lnTo>
                <a:lnTo>
                  <a:pt x="443889" y="219897"/>
                </a:lnTo>
                <a:lnTo>
                  <a:pt x="440292" y="219897"/>
                </a:lnTo>
                <a:lnTo>
                  <a:pt x="440292" y="227868"/>
                </a:lnTo>
                <a:lnTo>
                  <a:pt x="443889" y="227868"/>
                </a:lnTo>
                <a:lnTo>
                  <a:pt x="443889" y="224570"/>
                </a:lnTo>
                <a:lnTo>
                  <a:pt x="448984" y="224570"/>
                </a:lnTo>
                <a:lnTo>
                  <a:pt x="448984" y="227868"/>
                </a:lnTo>
                <a:lnTo>
                  <a:pt x="452880" y="227868"/>
                </a:lnTo>
                <a:lnTo>
                  <a:pt x="452880" y="235015"/>
                </a:lnTo>
                <a:lnTo>
                  <a:pt x="456777" y="235015"/>
                </a:lnTo>
                <a:lnTo>
                  <a:pt x="452880" y="235015"/>
                </a:lnTo>
                <a:lnTo>
                  <a:pt x="452880" y="241887"/>
                </a:lnTo>
                <a:lnTo>
                  <a:pt x="456777" y="241887"/>
                </a:lnTo>
                <a:lnTo>
                  <a:pt x="456777" y="244360"/>
                </a:lnTo>
                <a:lnTo>
                  <a:pt x="460373" y="244360"/>
                </a:lnTo>
                <a:lnTo>
                  <a:pt x="460373" y="241887"/>
                </a:lnTo>
                <a:lnTo>
                  <a:pt x="460373" y="244360"/>
                </a:lnTo>
                <a:lnTo>
                  <a:pt x="464270" y="244360"/>
                </a:lnTo>
                <a:lnTo>
                  <a:pt x="464270" y="255905"/>
                </a:lnTo>
                <a:lnTo>
                  <a:pt x="469365" y="255905"/>
                </a:lnTo>
                <a:lnTo>
                  <a:pt x="464270" y="255905"/>
                </a:lnTo>
                <a:lnTo>
                  <a:pt x="464270" y="262777"/>
                </a:lnTo>
                <a:lnTo>
                  <a:pt x="469365" y="262777"/>
                </a:lnTo>
                <a:lnTo>
                  <a:pt x="470564" y="266350"/>
                </a:lnTo>
                <a:lnTo>
                  <a:pt x="470564" y="268824"/>
                </a:lnTo>
                <a:lnTo>
                  <a:pt x="474460" y="268824"/>
                </a:lnTo>
                <a:lnTo>
                  <a:pt x="474460" y="275696"/>
                </a:lnTo>
                <a:lnTo>
                  <a:pt x="479555" y="275696"/>
                </a:lnTo>
                <a:lnTo>
                  <a:pt x="479555" y="279269"/>
                </a:lnTo>
                <a:lnTo>
                  <a:pt x="483152" y="279269"/>
                </a:lnTo>
                <a:lnTo>
                  <a:pt x="479555" y="279269"/>
                </a:lnTo>
                <a:lnTo>
                  <a:pt x="479555" y="283942"/>
                </a:lnTo>
                <a:lnTo>
                  <a:pt x="483152" y="283942"/>
                </a:lnTo>
                <a:lnTo>
                  <a:pt x="479555" y="283942"/>
                </a:lnTo>
                <a:lnTo>
                  <a:pt x="479555" y="287240"/>
                </a:lnTo>
                <a:lnTo>
                  <a:pt x="487049" y="287240"/>
                </a:lnTo>
                <a:lnTo>
                  <a:pt x="487049" y="290814"/>
                </a:lnTo>
                <a:lnTo>
                  <a:pt x="490945" y="290814"/>
                </a:lnTo>
                <a:lnTo>
                  <a:pt x="490945" y="294387"/>
                </a:lnTo>
                <a:lnTo>
                  <a:pt x="494841" y="296586"/>
                </a:lnTo>
                <a:lnTo>
                  <a:pt x="490945" y="296586"/>
                </a:lnTo>
                <a:lnTo>
                  <a:pt x="494841" y="296586"/>
                </a:lnTo>
                <a:lnTo>
                  <a:pt x="497239" y="300159"/>
                </a:lnTo>
                <a:lnTo>
                  <a:pt x="494841" y="300159"/>
                </a:lnTo>
                <a:lnTo>
                  <a:pt x="497239" y="300159"/>
                </a:lnTo>
                <a:lnTo>
                  <a:pt x="497239" y="303733"/>
                </a:lnTo>
                <a:lnTo>
                  <a:pt x="501136" y="303733"/>
                </a:lnTo>
                <a:lnTo>
                  <a:pt x="505032" y="307031"/>
                </a:lnTo>
                <a:lnTo>
                  <a:pt x="505032" y="310605"/>
                </a:lnTo>
                <a:lnTo>
                  <a:pt x="513724" y="310605"/>
                </a:lnTo>
                <a:lnTo>
                  <a:pt x="513724" y="315277"/>
                </a:lnTo>
                <a:lnTo>
                  <a:pt x="517620" y="315277"/>
                </a:lnTo>
                <a:lnTo>
                  <a:pt x="517620" y="318851"/>
                </a:lnTo>
                <a:lnTo>
                  <a:pt x="513724" y="319950"/>
                </a:lnTo>
                <a:lnTo>
                  <a:pt x="513724" y="327922"/>
                </a:lnTo>
                <a:lnTo>
                  <a:pt x="508629" y="327922"/>
                </a:lnTo>
                <a:lnTo>
                  <a:pt x="508629" y="324623"/>
                </a:lnTo>
                <a:lnTo>
                  <a:pt x="505032" y="324623"/>
                </a:lnTo>
                <a:lnTo>
                  <a:pt x="505032" y="327922"/>
                </a:lnTo>
                <a:lnTo>
                  <a:pt x="501136" y="327922"/>
                </a:lnTo>
                <a:lnTo>
                  <a:pt x="501136" y="324623"/>
                </a:lnTo>
                <a:lnTo>
                  <a:pt x="494841" y="324623"/>
                </a:lnTo>
                <a:lnTo>
                  <a:pt x="494841" y="319950"/>
                </a:lnTo>
                <a:lnTo>
                  <a:pt x="490945" y="319950"/>
                </a:lnTo>
                <a:lnTo>
                  <a:pt x="490945" y="324623"/>
                </a:lnTo>
                <a:lnTo>
                  <a:pt x="483152" y="324623"/>
                </a:lnTo>
                <a:lnTo>
                  <a:pt x="483152" y="318851"/>
                </a:lnTo>
                <a:lnTo>
                  <a:pt x="474460" y="318851"/>
                </a:lnTo>
                <a:lnTo>
                  <a:pt x="474460" y="319950"/>
                </a:lnTo>
                <a:lnTo>
                  <a:pt x="464270" y="319950"/>
                </a:lnTo>
                <a:lnTo>
                  <a:pt x="464270" y="318851"/>
                </a:lnTo>
                <a:lnTo>
                  <a:pt x="443889" y="318851"/>
                </a:lnTo>
                <a:lnTo>
                  <a:pt x="443889" y="315277"/>
                </a:lnTo>
                <a:lnTo>
                  <a:pt x="440292" y="315277"/>
                </a:lnTo>
                <a:lnTo>
                  <a:pt x="443889" y="315277"/>
                </a:lnTo>
                <a:lnTo>
                  <a:pt x="440292" y="310605"/>
                </a:lnTo>
                <a:lnTo>
                  <a:pt x="440292" y="307031"/>
                </a:lnTo>
                <a:lnTo>
                  <a:pt x="438793" y="307031"/>
                </a:lnTo>
                <a:lnTo>
                  <a:pt x="438793" y="303733"/>
                </a:lnTo>
                <a:lnTo>
                  <a:pt x="433698" y="303733"/>
                </a:lnTo>
                <a:lnTo>
                  <a:pt x="433698" y="307031"/>
                </a:lnTo>
                <a:lnTo>
                  <a:pt x="433698" y="303733"/>
                </a:lnTo>
                <a:lnTo>
                  <a:pt x="430101" y="303733"/>
                </a:lnTo>
                <a:lnTo>
                  <a:pt x="430101" y="300159"/>
                </a:lnTo>
                <a:lnTo>
                  <a:pt x="418712" y="300159"/>
                </a:lnTo>
                <a:lnTo>
                  <a:pt x="418712" y="294387"/>
                </a:lnTo>
                <a:lnTo>
                  <a:pt x="414815" y="294387"/>
                </a:lnTo>
                <a:lnTo>
                  <a:pt x="414815" y="290814"/>
                </a:lnTo>
                <a:lnTo>
                  <a:pt x="412118" y="290814"/>
                </a:lnTo>
                <a:lnTo>
                  <a:pt x="412118" y="294387"/>
                </a:lnTo>
                <a:lnTo>
                  <a:pt x="412118" y="290814"/>
                </a:lnTo>
                <a:lnTo>
                  <a:pt x="408521" y="290814"/>
                </a:lnTo>
                <a:lnTo>
                  <a:pt x="408521" y="287240"/>
                </a:lnTo>
                <a:lnTo>
                  <a:pt x="404625" y="287240"/>
                </a:lnTo>
                <a:lnTo>
                  <a:pt x="404625" y="283942"/>
                </a:lnTo>
                <a:lnTo>
                  <a:pt x="395633" y="283942"/>
                </a:lnTo>
                <a:lnTo>
                  <a:pt x="395633" y="279269"/>
                </a:lnTo>
                <a:lnTo>
                  <a:pt x="388140" y="279269"/>
                </a:lnTo>
                <a:lnTo>
                  <a:pt x="388140" y="275696"/>
                </a:lnTo>
                <a:lnTo>
                  <a:pt x="377950" y="275696"/>
                </a:lnTo>
                <a:lnTo>
                  <a:pt x="377950" y="251232"/>
                </a:lnTo>
                <a:lnTo>
                  <a:pt x="365361" y="251232"/>
                </a:lnTo>
                <a:lnTo>
                  <a:pt x="365361" y="255905"/>
                </a:lnTo>
                <a:lnTo>
                  <a:pt x="361465" y="255905"/>
                </a:lnTo>
                <a:lnTo>
                  <a:pt x="361465" y="259478"/>
                </a:lnTo>
                <a:lnTo>
                  <a:pt x="357568" y="259478"/>
                </a:lnTo>
                <a:lnTo>
                  <a:pt x="357568" y="268824"/>
                </a:lnTo>
                <a:lnTo>
                  <a:pt x="355171" y="268824"/>
                </a:lnTo>
                <a:lnTo>
                  <a:pt x="355171" y="272123"/>
                </a:lnTo>
                <a:lnTo>
                  <a:pt x="351274" y="275696"/>
                </a:lnTo>
                <a:lnTo>
                  <a:pt x="355171" y="275696"/>
                </a:lnTo>
                <a:lnTo>
                  <a:pt x="355171" y="283942"/>
                </a:lnTo>
                <a:lnTo>
                  <a:pt x="357568" y="283942"/>
                </a:lnTo>
                <a:lnTo>
                  <a:pt x="357568" y="287240"/>
                </a:lnTo>
                <a:lnTo>
                  <a:pt x="355171" y="287240"/>
                </a:lnTo>
                <a:lnTo>
                  <a:pt x="355171" y="290814"/>
                </a:lnTo>
                <a:lnTo>
                  <a:pt x="351274" y="290814"/>
                </a:lnTo>
                <a:lnTo>
                  <a:pt x="351274" y="303733"/>
                </a:lnTo>
                <a:lnTo>
                  <a:pt x="347678" y="307031"/>
                </a:lnTo>
                <a:lnTo>
                  <a:pt x="347678" y="310605"/>
                </a:lnTo>
                <a:lnTo>
                  <a:pt x="351274" y="310605"/>
                </a:lnTo>
                <a:lnTo>
                  <a:pt x="351274" y="315277"/>
                </a:lnTo>
                <a:lnTo>
                  <a:pt x="347678" y="315277"/>
                </a:lnTo>
                <a:lnTo>
                  <a:pt x="351274" y="315277"/>
                </a:lnTo>
                <a:lnTo>
                  <a:pt x="351274" y="319950"/>
                </a:lnTo>
                <a:lnTo>
                  <a:pt x="347678" y="319950"/>
                </a:lnTo>
                <a:lnTo>
                  <a:pt x="347678" y="324623"/>
                </a:lnTo>
                <a:lnTo>
                  <a:pt x="351274" y="324623"/>
                </a:lnTo>
                <a:lnTo>
                  <a:pt x="351274" y="327922"/>
                </a:lnTo>
                <a:lnTo>
                  <a:pt x="355171" y="331495"/>
                </a:lnTo>
                <a:lnTo>
                  <a:pt x="355171" y="343039"/>
                </a:lnTo>
                <a:lnTo>
                  <a:pt x="357568" y="343039"/>
                </a:lnTo>
                <a:lnTo>
                  <a:pt x="357568" y="366404"/>
                </a:lnTo>
                <a:lnTo>
                  <a:pt x="361465" y="369977"/>
                </a:lnTo>
                <a:lnTo>
                  <a:pt x="365361" y="369977"/>
                </a:lnTo>
                <a:lnTo>
                  <a:pt x="369258" y="372176"/>
                </a:lnTo>
                <a:lnTo>
                  <a:pt x="369258" y="369977"/>
                </a:lnTo>
                <a:lnTo>
                  <a:pt x="369258" y="372176"/>
                </a:lnTo>
                <a:lnTo>
                  <a:pt x="377950" y="372176"/>
                </a:lnTo>
                <a:lnTo>
                  <a:pt x="377950" y="379323"/>
                </a:lnTo>
                <a:lnTo>
                  <a:pt x="381846" y="379323"/>
                </a:lnTo>
                <a:lnTo>
                  <a:pt x="381846" y="387294"/>
                </a:lnTo>
                <a:lnTo>
                  <a:pt x="388140" y="387294"/>
                </a:lnTo>
                <a:lnTo>
                  <a:pt x="388140" y="390867"/>
                </a:lnTo>
                <a:lnTo>
                  <a:pt x="392037" y="390867"/>
                </a:lnTo>
                <a:lnTo>
                  <a:pt x="392037" y="394440"/>
                </a:lnTo>
                <a:lnTo>
                  <a:pt x="388140" y="394440"/>
                </a:lnTo>
                <a:lnTo>
                  <a:pt x="388140" y="396639"/>
                </a:lnTo>
                <a:lnTo>
                  <a:pt x="374053" y="396639"/>
                </a:lnTo>
                <a:lnTo>
                  <a:pt x="374053" y="407085"/>
                </a:lnTo>
                <a:lnTo>
                  <a:pt x="377950" y="407085"/>
                </a:lnTo>
                <a:lnTo>
                  <a:pt x="377950" y="415331"/>
                </a:lnTo>
                <a:lnTo>
                  <a:pt x="381846" y="415331"/>
                </a:lnTo>
                <a:lnTo>
                  <a:pt x="381846" y="418904"/>
                </a:lnTo>
                <a:lnTo>
                  <a:pt x="384244" y="418904"/>
                </a:lnTo>
                <a:lnTo>
                  <a:pt x="384244" y="422203"/>
                </a:lnTo>
                <a:lnTo>
                  <a:pt x="388140" y="422203"/>
                </a:lnTo>
                <a:lnTo>
                  <a:pt x="388140" y="424676"/>
                </a:lnTo>
                <a:lnTo>
                  <a:pt x="384244" y="424676"/>
                </a:lnTo>
                <a:lnTo>
                  <a:pt x="388140" y="424676"/>
                </a:lnTo>
                <a:lnTo>
                  <a:pt x="388140" y="438695"/>
                </a:lnTo>
                <a:lnTo>
                  <a:pt x="392037" y="438695"/>
                </a:lnTo>
                <a:lnTo>
                  <a:pt x="395633" y="443368"/>
                </a:lnTo>
                <a:lnTo>
                  <a:pt x="395633" y="446666"/>
                </a:lnTo>
                <a:lnTo>
                  <a:pt x="399530" y="446666"/>
                </a:lnTo>
                <a:lnTo>
                  <a:pt x="399530" y="456012"/>
                </a:lnTo>
                <a:lnTo>
                  <a:pt x="404625" y="456012"/>
                </a:lnTo>
                <a:lnTo>
                  <a:pt x="404625" y="463158"/>
                </a:lnTo>
                <a:lnTo>
                  <a:pt x="408521" y="463158"/>
                </a:lnTo>
                <a:lnTo>
                  <a:pt x="408521" y="470030"/>
                </a:lnTo>
                <a:lnTo>
                  <a:pt x="404625" y="470030"/>
                </a:lnTo>
                <a:lnTo>
                  <a:pt x="404625" y="474703"/>
                </a:lnTo>
                <a:lnTo>
                  <a:pt x="408521" y="474703"/>
                </a:lnTo>
                <a:lnTo>
                  <a:pt x="408521" y="479376"/>
                </a:lnTo>
                <a:lnTo>
                  <a:pt x="412118" y="479376"/>
                </a:lnTo>
                <a:lnTo>
                  <a:pt x="408521" y="484049"/>
                </a:lnTo>
                <a:lnTo>
                  <a:pt x="412118" y="484049"/>
                </a:lnTo>
                <a:lnTo>
                  <a:pt x="412118" y="487347"/>
                </a:lnTo>
                <a:lnTo>
                  <a:pt x="414815" y="487347"/>
                </a:lnTo>
                <a:lnTo>
                  <a:pt x="414815" y="494494"/>
                </a:lnTo>
                <a:lnTo>
                  <a:pt x="418712" y="494494"/>
                </a:lnTo>
                <a:lnTo>
                  <a:pt x="418712" y="500266"/>
                </a:lnTo>
                <a:lnTo>
                  <a:pt x="422308" y="500266"/>
                </a:lnTo>
                <a:lnTo>
                  <a:pt x="422308" y="507138"/>
                </a:lnTo>
                <a:lnTo>
                  <a:pt x="426205" y="507138"/>
                </a:lnTo>
                <a:lnTo>
                  <a:pt x="426205" y="515384"/>
                </a:lnTo>
                <a:lnTo>
                  <a:pt x="430101" y="515384"/>
                </a:lnTo>
                <a:lnTo>
                  <a:pt x="430101" y="518957"/>
                </a:lnTo>
                <a:lnTo>
                  <a:pt x="433698" y="518957"/>
                </a:lnTo>
                <a:lnTo>
                  <a:pt x="433698" y="538748"/>
                </a:lnTo>
                <a:lnTo>
                  <a:pt x="430101" y="538748"/>
                </a:lnTo>
                <a:lnTo>
                  <a:pt x="430101" y="550293"/>
                </a:lnTo>
                <a:lnTo>
                  <a:pt x="426205" y="552492"/>
                </a:lnTo>
                <a:lnTo>
                  <a:pt x="422308" y="552492"/>
                </a:lnTo>
                <a:lnTo>
                  <a:pt x="422308" y="563212"/>
                </a:lnTo>
                <a:lnTo>
                  <a:pt x="414815" y="563212"/>
                </a:lnTo>
                <a:lnTo>
                  <a:pt x="414815" y="566510"/>
                </a:lnTo>
                <a:lnTo>
                  <a:pt x="418712" y="566510"/>
                </a:lnTo>
                <a:lnTo>
                  <a:pt x="418712" y="574756"/>
                </a:lnTo>
                <a:lnTo>
                  <a:pt x="422308" y="574756"/>
                </a:lnTo>
                <a:lnTo>
                  <a:pt x="422308" y="580529"/>
                </a:lnTo>
                <a:lnTo>
                  <a:pt x="426205" y="580529"/>
                </a:lnTo>
                <a:lnTo>
                  <a:pt x="426205" y="584102"/>
                </a:lnTo>
                <a:lnTo>
                  <a:pt x="430101" y="584102"/>
                </a:lnTo>
                <a:lnTo>
                  <a:pt x="426205" y="584102"/>
                </a:lnTo>
                <a:lnTo>
                  <a:pt x="430101" y="584102"/>
                </a:lnTo>
                <a:lnTo>
                  <a:pt x="430101" y="587675"/>
                </a:lnTo>
                <a:lnTo>
                  <a:pt x="433698" y="587675"/>
                </a:lnTo>
                <a:lnTo>
                  <a:pt x="433698" y="594547"/>
                </a:lnTo>
                <a:lnTo>
                  <a:pt x="438793" y="598120"/>
                </a:lnTo>
                <a:lnTo>
                  <a:pt x="433698" y="598120"/>
                </a:lnTo>
                <a:lnTo>
                  <a:pt x="433698" y="602793"/>
                </a:lnTo>
                <a:lnTo>
                  <a:pt x="430101" y="603893"/>
                </a:lnTo>
                <a:lnTo>
                  <a:pt x="430101" y="615437"/>
                </a:lnTo>
                <a:lnTo>
                  <a:pt x="433698" y="615437"/>
                </a:lnTo>
                <a:lnTo>
                  <a:pt x="433698" y="628356"/>
                </a:lnTo>
                <a:lnTo>
                  <a:pt x="422308" y="628356"/>
                </a:lnTo>
                <a:lnTo>
                  <a:pt x="422308" y="631655"/>
                </a:lnTo>
                <a:lnTo>
                  <a:pt x="418712" y="631655"/>
                </a:lnTo>
                <a:lnTo>
                  <a:pt x="418712" y="646773"/>
                </a:lnTo>
                <a:lnTo>
                  <a:pt x="422308" y="646773"/>
                </a:lnTo>
                <a:lnTo>
                  <a:pt x="418712" y="646773"/>
                </a:lnTo>
                <a:lnTo>
                  <a:pt x="418712" y="650346"/>
                </a:lnTo>
                <a:lnTo>
                  <a:pt x="422308" y="650346"/>
                </a:lnTo>
                <a:lnTo>
                  <a:pt x="418712" y="650346"/>
                </a:lnTo>
                <a:lnTo>
                  <a:pt x="418712" y="656118"/>
                </a:lnTo>
                <a:lnTo>
                  <a:pt x="422308" y="656118"/>
                </a:lnTo>
                <a:lnTo>
                  <a:pt x="422308" y="659692"/>
                </a:lnTo>
                <a:lnTo>
                  <a:pt x="430101" y="659692"/>
                </a:lnTo>
                <a:lnTo>
                  <a:pt x="430101" y="663265"/>
                </a:lnTo>
                <a:lnTo>
                  <a:pt x="433698" y="663265"/>
                </a:lnTo>
                <a:lnTo>
                  <a:pt x="433698" y="666564"/>
                </a:lnTo>
                <a:lnTo>
                  <a:pt x="438793" y="666564"/>
                </a:lnTo>
                <a:lnTo>
                  <a:pt x="438793" y="671236"/>
                </a:lnTo>
                <a:lnTo>
                  <a:pt x="448984" y="671236"/>
                </a:lnTo>
                <a:lnTo>
                  <a:pt x="448984" y="659692"/>
                </a:lnTo>
                <a:lnTo>
                  <a:pt x="452880" y="656118"/>
                </a:lnTo>
                <a:lnTo>
                  <a:pt x="456777" y="656118"/>
                </a:lnTo>
                <a:lnTo>
                  <a:pt x="460373" y="652820"/>
                </a:lnTo>
                <a:lnTo>
                  <a:pt x="464270" y="652820"/>
                </a:lnTo>
                <a:lnTo>
                  <a:pt x="464270" y="643474"/>
                </a:lnTo>
                <a:lnTo>
                  <a:pt x="469365" y="639901"/>
                </a:lnTo>
                <a:lnTo>
                  <a:pt x="469365" y="635228"/>
                </a:lnTo>
                <a:lnTo>
                  <a:pt x="470564" y="635228"/>
                </a:lnTo>
                <a:lnTo>
                  <a:pt x="470564" y="631655"/>
                </a:lnTo>
                <a:lnTo>
                  <a:pt x="474460" y="628356"/>
                </a:lnTo>
                <a:lnTo>
                  <a:pt x="474460" y="635228"/>
                </a:lnTo>
                <a:lnTo>
                  <a:pt x="479555" y="635228"/>
                </a:lnTo>
                <a:lnTo>
                  <a:pt x="479555" y="639901"/>
                </a:lnTo>
                <a:lnTo>
                  <a:pt x="490945" y="639901"/>
                </a:lnTo>
                <a:lnTo>
                  <a:pt x="490945" y="643474"/>
                </a:lnTo>
                <a:lnTo>
                  <a:pt x="494841" y="643474"/>
                </a:lnTo>
                <a:lnTo>
                  <a:pt x="494841" y="646773"/>
                </a:lnTo>
                <a:lnTo>
                  <a:pt x="497239" y="643474"/>
                </a:lnTo>
                <a:lnTo>
                  <a:pt x="497239" y="639901"/>
                </a:lnTo>
                <a:lnTo>
                  <a:pt x="508629" y="639901"/>
                </a:lnTo>
                <a:lnTo>
                  <a:pt x="513724" y="635228"/>
                </a:lnTo>
                <a:lnTo>
                  <a:pt x="517620" y="635228"/>
                </a:lnTo>
                <a:lnTo>
                  <a:pt x="517620" y="639901"/>
                </a:lnTo>
                <a:lnTo>
                  <a:pt x="517620" y="635228"/>
                </a:lnTo>
                <a:lnTo>
                  <a:pt x="521517" y="639901"/>
                </a:lnTo>
                <a:lnTo>
                  <a:pt x="521517" y="635228"/>
                </a:lnTo>
                <a:lnTo>
                  <a:pt x="523914" y="631655"/>
                </a:lnTo>
                <a:lnTo>
                  <a:pt x="527811" y="631655"/>
                </a:lnTo>
                <a:lnTo>
                  <a:pt x="527811" y="628356"/>
                </a:lnTo>
                <a:lnTo>
                  <a:pt x="531407" y="628356"/>
                </a:lnTo>
                <a:lnTo>
                  <a:pt x="531407" y="631655"/>
                </a:lnTo>
                <a:lnTo>
                  <a:pt x="539200" y="631655"/>
                </a:lnTo>
                <a:lnTo>
                  <a:pt x="539200" y="635228"/>
                </a:lnTo>
                <a:lnTo>
                  <a:pt x="544296" y="631655"/>
                </a:lnTo>
                <a:lnTo>
                  <a:pt x="544296" y="625882"/>
                </a:lnTo>
                <a:lnTo>
                  <a:pt x="551789" y="625882"/>
                </a:lnTo>
                <a:lnTo>
                  <a:pt x="554486" y="628356"/>
                </a:lnTo>
                <a:lnTo>
                  <a:pt x="554486" y="625882"/>
                </a:lnTo>
                <a:lnTo>
                  <a:pt x="561979" y="625882"/>
                </a:lnTo>
                <a:lnTo>
                  <a:pt x="561979" y="622584"/>
                </a:lnTo>
                <a:lnTo>
                  <a:pt x="558083" y="622584"/>
                </a:lnTo>
                <a:lnTo>
                  <a:pt x="558083" y="615437"/>
                </a:lnTo>
                <a:lnTo>
                  <a:pt x="561979" y="619011"/>
                </a:lnTo>
                <a:lnTo>
                  <a:pt x="565876" y="619011"/>
                </a:lnTo>
                <a:lnTo>
                  <a:pt x="569472" y="622607"/>
                </a:lnTo>
                <a:lnTo>
                  <a:pt x="573369" y="622607"/>
                </a:lnTo>
                <a:lnTo>
                  <a:pt x="573369" y="619011"/>
                </a:lnTo>
                <a:lnTo>
                  <a:pt x="578464" y="619011"/>
                </a:lnTo>
                <a:lnTo>
                  <a:pt x="578464" y="622584"/>
                </a:lnTo>
                <a:lnTo>
                  <a:pt x="579663" y="622584"/>
                </a:lnTo>
                <a:lnTo>
                  <a:pt x="579663" y="625882"/>
                </a:lnTo>
                <a:lnTo>
                  <a:pt x="578464" y="625882"/>
                </a:lnTo>
                <a:lnTo>
                  <a:pt x="579663" y="628356"/>
                </a:lnTo>
                <a:lnTo>
                  <a:pt x="579663" y="631655"/>
                </a:lnTo>
                <a:lnTo>
                  <a:pt x="583559" y="631655"/>
                </a:lnTo>
                <a:lnTo>
                  <a:pt x="588654" y="635228"/>
                </a:lnTo>
                <a:lnTo>
                  <a:pt x="588654" y="631655"/>
                </a:lnTo>
                <a:lnTo>
                  <a:pt x="592551" y="631655"/>
                </a:lnTo>
                <a:lnTo>
                  <a:pt x="592551" y="635228"/>
                </a:lnTo>
                <a:lnTo>
                  <a:pt x="600044" y="635228"/>
                </a:lnTo>
                <a:lnTo>
                  <a:pt x="600044" y="639901"/>
                </a:lnTo>
                <a:lnTo>
                  <a:pt x="606338" y="639901"/>
                </a:lnTo>
                <a:lnTo>
                  <a:pt x="606338" y="646773"/>
                </a:lnTo>
                <a:lnTo>
                  <a:pt x="610235" y="646773"/>
                </a:lnTo>
                <a:lnTo>
                  <a:pt x="610235" y="652820"/>
                </a:lnTo>
                <a:lnTo>
                  <a:pt x="592551" y="652820"/>
                </a:lnTo>
                <a:lnTo>
                  <a:pt x="592551" y="650346"/>
                </a:lnTo>
                <a:lnTo>
                  <a:pt x="588654" y="650346"/>
                </a:lnTo>
                <a:lnTo>
                  <a:pt x="588654" y="652820"/>
                </a:lnTo>
                <a:lnTo>
                  <a:pt x="583559" y="652820"/>
                </a:lnTo>
                <a:lnTo>
                  <a:pt x="583559" y="656118"/>
                </a:lnTo>
                <a:lnTo>
                  <a:pt x="579663" y="656118"/>
                </a:lnTo>
                <a:lnTo>
                  <a:pt x="579663" y="659692"/>
                </a:lnTo>
                <a:lnTo>
                  <a:pt x="578464" y="659692"/>
                </a:lnTo>
                <a:lnTo>
                  <a:pt x="578464" y="663265"/>
                </a:lnTo>
                <a:lnTo>
                  <a:pt x="569472" y="663265"/>
                </a:lnTo>
                <a:lnTo>
                  <a:pt x="569472" y="674810"/>
                </a:lnTo>
                <a:lnTo>
                  <a:pt x="565876" y="674810"/>
                </a:lnTo>
                <a:lnTo>
                  <a:pt x="565876" y="680582"/>
                </a:lnTo>
                <a:lnTo>
                  <a:pt x="561979" y="680582"/>
                </a:lnTo>
                <a:lnTo>
                  <a:pt x="561979" y="687729"/>
                </a:lnTo>
                <a:lnTo>
                  <a:pt x="565876" y="691027"/>
                </a:lnTo>
                <a:lnTo>
                  <a:pt x="569472" y="694623"/>
                </a:lnTo>
                <a:lnTo>
                  <a:pt x="569472" y="699273"/>
                </a:lnTo>
                <a:lnTo>
                  <a:pt x="573369" y="699273"/>
                </a:lnTo>
                <a:lnTo>
                  <a:pt x="573369" y="707519"/>
                </a:lnTo>
                <a:lnTo>
                  <a:pt x="569472" y="707519"/>
                </a:lnTo>
                <a:lnTo>
                  <a:pt x="569472" y="725936"/>
                </a:lnTo>
                <a:lnTo>
                  <a:pt x="565876" y="725936"/>
                </a:lnTo>
                <a:lnTo>
                  <a:pt x="569472" y="725936"/>
                </a:lnTo>
                <a:lnTo>
                  <a:pt x="569472" y="728410"/>
                </a:lnTo>
                <a:lnTo>
                  <a:pt x="565876" y="728410"/>
                </a:lnTo>
                <a:lnTo>
                  <a:pt x="565876" y="731708"/>
                </a:lnTo>
                <a:lnTo>
                  <a:pt x="561979" y="731708"/>
                </a:lnTo>
                <a:lnTo>
                  <a:pt x="561979" y="735281"/>
                </a:lnTo>
                <a:lnTo>
                  <a:pt x="565876" y="739954"/>
                </a:lnTo>
                <a:lnTo>
                  <a:pt x="565876" y="743528"/>
                </a:lnTo>
                <a:lnTo>
                  <a:pt x="561979" y="743528"/>
                </a:lnTo>
                <a:lnTo>
                  <a:pt x="561979" y="747101"/>
                </a:lnTo>
                <a:lnTo>
                  <a:pt x="554486" y="747101"/>
                </a:lnTo>
                <a:lnTo>
                  <a:pt x="554486" y="750399"/>
                </a:lnTo>
                <a:lnTo>
                  <a:pt x="551789" y="750399"/>
                </a:lnTo>
                <a:lnTo>
                  <a:pt x="551789" y="753973"/>
                </a:lnTo>
                <a:lnTo>
                  <a:pt x="547892" y="753973"/>
                </a:lnTo>
                <a:lnTo>
                  <a:pt x="544296" y="756172"/>
                </a:lnTo>
                <a:lnTo>
                  <a:pt x="539200" y="756172"/>
                </a:lnTo>
                <a:lnTo>
                  <a:pt x="539200" y="766617"/>
                </a:lnTo>
                <a:lnTo>
                  <a:pt x="535304" y="766617"/>
                </a:lnTo>
                <a:lnTo>
                  <a:pt x="535304" y="771290"/>
                </a:lnTo>
                <a:lnTo>
                  <a:pt x="531407" y="771290"/>
                </a:lnTo>
                <a:lnTo>
                  <a:pt x="531407" y="778436"/>
                </a:lnTo>
                <a:lnTo>
                  <a:pt x="527811" y="778436"/>
                </a:lnTo>
                <a:lnTo>
                  <a:pt x="527811" y="784209"/>
                </a:lnTo>
                <a:lnTo>
                  <a:pt x="523914" y="784209"/>
                </a:lnTo>
                <a:lnTo>
                  <a:pt x="523914" y="787782"/>
                </a:lnTo>
                <a:lnTo>
                  <a:pt x="517620" y="787782"/>
                </a:lnTo>
                <a:lnTo>
                  <a:pt x="513724" y="784209"/>
                </a:lnTo>
                <a:lnTo>
                  <a:pt x="494841" y="784209"/>
                </a:lnTo>
                <a:lnTo>
                  <a:pt x="494841" y="794654"/>
                </a:lnTo>
                <a:lnTo>
                  <a:pt x="490945" y="794654"/>
                </a:lnTo>
                <a:lnTo>
                  <a:pt x="490945" y="806198"/>
                </a:lnTo>
                <a:lnTo>
                  <a:pt x="494841" y="806198"/>
                </a:lnTo>
                <a:lnTo>
                  <a:pt x="494841" y="812246"/>
                </a:lnTo>
                <a:lnTo>
                  <a:pt x="490945" y="808672"/>
                </a:lnTo>
                <a:lnTo>
                  <a:pt x="487049" y="808672"/>
                </a:lnTo>
                <a:lnTo>
                  <a:pt x="487049" y="812246"/>
                </a:lnTo>
                <a:lnTo>
                  <a:pt x="479555" y="812246"/>
                </a:lnTo>
                <a:lnTo>
                  <a:pt x="479555" y="808672"/>
                </a:lnTo>
                <a:lnTo>
                  <a:pt x="469365" y="808672"/>
                </a:lnTo>
                <a:lnTo>
                  <a:pt x="469365" y="812246"/>
                </a:lnTo>
                <a:lnTo>
                  <a:pt x="464270" y="812246"/>
                </a:lnTo>
                <a:lnTo>
                  <a:pt x="464270" y="808672"/>
                </a:lnTo>
                <a:lnTo>
                  <a:pt x="460373" y="808672"/>
                </a:lnTo>
                <a:lnTo>
                  <a:pt x="460373" y="806198"/>
                </a:lnTo>
                <a:lnTo>
                  <a:pt x="452880" y="806198"/>
                </a:lnTo>
                <a:lnTo>
                  <a:pt x="456777" y="806198"/>
                </a:lnTo>
                <a:lnTo>
                  <a:pt x="456777" y="802900"/>
                </a:lnTo>
                <a:lnTo>
                  <a:pt x="452880" y="802900"/>
                </a:lnTo>
                <a:lnTo>
                  <a:pt x="452880" y="799327"/>
                </a:lnTo>
                <a:lnTo>
                  <a:pt x="448984" y="802900"/>
                </a:lnTo>
                <a:lnTo>
                  <a:pt x="443889" y="806198"/>
                </a:lnTo>
                <a:lnTo>
                  <a:pt x="433698" y="806198"/>
                </a:lnTo>
                <a:lnTo>
                  <a:pt x="433698" y="808672"/>
                </a:lnTo>
                <a:lnTo>
                  <a:pt x="426205" y="808672"/>
                </a:lnTo>
                <a:lnTo>
                  <a:pt x="422308" y="812246"/>
                </a:lnTo>
                <a:lnTo>
                  <a:pt x="408521" y="812246"/>
                </a:lnTo>
                <a:lnTo>
                  <a:pt x="408521" y="815544"/>
                </a:lnTo>
                <a:lnTo>
                  <a:pt x="392037" y="815544"/>
                </a:lnTo>
                <a:lnTo>
                  <a:pt x="392037" y="819117"/>
                </a:lnTo>
                <a:lnTo>
                  <a:pt x="381846" y="819117"/>
                </a:lnTo>
                <a:lnTo>
                  <a:pt x="381846" y="815544"/>
                </a:lnTo>
                <a:lnTo>
                  <a:pt x="377950" y="815544"/>
                </a:lnTo>
                <a:lnTo>
                  <a:pt x="377950" y="812246"/>
                </a:lnTo>
                <a:lnTo>
                  <a:pt x="374053" y="812246"/>
                </a:lnTo>
                <a:lnTo>
                  <a:pt x="369258" y="808672"/>
                </a:lnTo>
                <a:lnTo>
                  <a:pt x="365361" y="808672"/>
                </a:lnTo>
                <a:lnTo>
                  <a:pt x="365361" y="799327"/>
                </a:lnTo>
                <a:lnTo>
                  <a:pt x="361465" y="799327"/>
                </a:lnTo>
                <a:lnTo>
                  <a:pt x="361465" y="794654"/>
                </a:lnTo>
                <a:lnTo>
                  <a:pt x="357568" y="794654"/>
                </a:lnTo>
                <a:lnTo>
                  <a:pt x="355171" y="791080"/>
                </a:lnTo>
                <a:lnTo>
                  <a:pt x="339885" y="791080"/>
                </a:lnTo>
                <a:lnTo>
                  <a:pt x="334790" y="794654"/>
                </a:lnTo>
                <a:lnTo>
                  <a:pt x="334790" y="808672"/>
                </a:lnTo>
                <a:lnTo>
                  <a:pt x="339885" y="808672"/>
                </a:lnTo>
                <a:lnTo>
                  <a:pt x="339885" y="812246"/>
                </a:lnTo>
                <a:lnTo>
                  <a:pt x="334790" y="812246"/>
                </a:lnTo>
                <a:lnTo>
                  <a:pt x="339885" y="815544"/>
                </a:lnTo>
                <a:lnTo>
                  <a:pt x="339885" y="819117"/>
                </a:lnTo>
                <a:lnTo>
                  <a:pt x="331193" y="819117"/>
                </a:lnTo>
                <a:lnTo>
                  <a:pt x="331193" y="822691"/>
                </a:lnTo>
                <a:lnTo>
                  <a:pt x="329694" y="822691"/>
                </a:lnTo>
                <a:lnTo>
                  <a:pt x="329694" y="825989"/>
                </a:lnTo>
                <a:lnTo>
                  <a:pt x="324599" y="825989"/>
                </a:lnTo>
                <a:lnTo>
                  <a:pt x="324599" y="830662"/>
                </a:lnTo>
                <a:lnTo>
                  <a:pt x="321002" y="830662"/>
                </a:lnTo>
                <a:lnTo>
                  <a:pt x="321002" y="831761"/>
                </a:lnTo>
                <a:lnTo>
                  <a:pt x="317106" y="831761"/>
                </a:lnTo>
                <a:lnTo>
                  <a:pt x="317106" y="840008"/>
                </a:lnTo>
                <a:lnTo>
                  <a:pt x="313210" y="840008"/>
                </a:lnTo>
                <a:lnTo>
                  <a:pt x="313210" y="843581"/>
                </a:lnTo>
                <a:lnTo>
                  <a:pt x="309613" y="843581"/>
                </a:lnTo>
                <a:lnTo>
                  <a:pt x="309613" y="847154"/>
                </a:lnTo>
                <a:lnTo>
                  <a:pt x="304518" y="847154"/>
                </a:lnTo>
                <a:lnTo>
                  <a:pt x="304518" y="850453"/>
                </a:lnTo>
                <a:lnTo>
                  <a:pt x="300621" y="850453"/>
                </a:lnTo>
                <a:lnTo>
                  <a:pt x="300621" y="854026"/>
                </a:lnTo>
                <a:lnTo>
                  <a:pt x="299422" y="854026"/>
                </a:lnTo>
                <a:lnTo>
                  <a:pt x="299422" y="859798"/>
                </a:lnTo>
                <a:lnTo>
                  <a:pt x="294327" y="859798"/>
                </a:lnTo>
                <a:lnTo>
                  <a:pt x="294327" y="863372"/>
                </a:lnTo>
                <a:lnTo>
                  <a:pt x="290431" y="863372"/>
                </a:lnTo>
                <a:lnTo>
                  <a:pt x="290431" y="868045"/>
                </a:lnTo>
                <a:lnTo>
                  <a:pt x="282938" y="868045"/>
                </a:lnTo>
                <a:lnTo>
                  <a:pt x="282938" y="863372"/>
                </a:lnTo>
                <a:lnTo>
                  <a:pt x="279041" y="863372"/>
                </a:lnTo>
                <a:lnTo>
                  <a:pt x="282938" y="863372"/>
                </a:lnTo>
                <a:lnTo>
                  <a:pt x="282938" y="859798"/>
                </a:lnTo>
                <a:lnTo>
                  <a:pt x="279041" y="859798"/>
                </a:lnTo>
                <a:lnTo>
                  <a:pt x="279041" y="856225"/>
                </a:lnTo>
                <a:lnTo>
                  <a:pt x="282938" y="856225"/>
                </a:lnTo>
                <a:lnTo>
                  <a:pt x="282938" y="847154"/>
                </a:lnTo>
                <a:lnTo>
                  <a:pt x="286534" y="847154"/>
                </a:lnTo>
                <a:lnTo>
                  <a:pt x="286534" y="843581"/>
                </a:lnTo>
                <a:lnTo>
                  <a:pt x="282938" y="843581"/>
                </a:lnTo>
                <a:lnTo>
                  <a:pt x="282938" y="835335"/>
                </a:lnTo>
                <a:lnTo>
                  <a:pt x="286534" y="835335"/>
                </a:lnTo>
                <a:lnTo>
                  <a:pt x="286534" y="831761"/>
                </a:lnTo>
                <a:lnTo>
                  <a:pt x="294327" y="831761"/>
                </a:lnTo>
                <a:lnTo>
                  <a:pt x="294327" y="830662"/>
                </a:lnTo>
                <a:lnTo>
                  <a:pt x="290431" y="825989"/>
                </a:lnTo>
                <a:lnTo>
                  <a:pt x="294327" y="825989"/>
                </a:lnTo>
                <a:lnTo>
                  <a:pt x="294327" y="822691"/>
                </a:lnTo>
                <a:lnTo>
                  <a:pt x="290431" y="822691"/>
                </a:lnTo>
                <a:lnTo>
                  <a:pt x="290431" y="815544"/>
                </a:lnTo>
                <a:lnTo>
                  <a:pt x="286534" y="812246"/>
                </a:lnTo>
                <a:lnTo>
                  <a:pt x="282938" y="812246"/>
                </a:lnTo>
                <a:lnTo>
                  <a:pt x="282938" y="808672"/>
                </a:lnTo>
                <a:lnTo>
                  <a:pt x="275145" y="808672"/>
                </a:lnTo>
                <a:lnTo>
                  <a:pt x="275145" y="812246"/>
                </a:lnTo>
                <a:lnTo>
                  <a:pt x="268851" y="812246"/>
                </a:lnTo>
                <a:lnTo>
                  <a:pt x="268851" y="815544"/>
                </a:lnTo>
                <a:lnTo>
                  <a:pt x="264954" y="815544"/>
                </a:lnTo>
                <a:lnTo>
                  <a:pt x="264954" y="825989"/>
                </a:lnTo>
                <a:lnTo>
                  <a:pt x="259859" y="825989"/>
                </a:lnTo>
                <a:lnTo>
                  <a:pt x="259859" y="831761"/>
                </a:lnTo>
                <a:lnTo>
                  <a:pt x="242175" y="831761"/>
                </a:lnTo>
                <a:lnTo>
                  <a:pt x="238279" y="830662"/>
                </a:lnTo>
                <a:lnTo>
                  <a:pt x="221794" y="830662"/>
                </a:lnTo>
                <a:lnTo>
                  <a:pt x="221794" y="825989"/>
                </a:lnTo>
                <a:lnTo>
                  <a:pt x="218197" y="825989"/>
                </a:lnTo>
                <a:lnTo>
                  <a:pt x="221794" y="825989"/>
                </a:lnTo>
                <a:lnTo>
                  <a:pt x="221794" y="822691"/>
                </a:lnTo>
                <a:lnTo>
                  <a:pt x="218197" y="822691"/>
                </a:lnTo>
                <a:lnTo>
                  <a:pt x="218197" y="812246"/>
                </a:lnTo>
                <a:lnTo>
                  <a:pt x="215500" y="812246"/>
                </a:lnTo>
                <a:lnTo>
                  <a:pt x="215500" y="806198"/>
                </a:lnTo>
                <a:lnTo>
                  <a:pt x="218197" y="806198"/>
                </a:lnTo>
                <a:lnTo>
                  <a:pt x="218197" y="802900"/>
                </a:lnTo>
                <a:lnTo>
                  <a:pt x="221794" y="802900"/>
                </a:lnTo>
                <a:lnTo>
                  <a:pt x="221794" y="799327"/>
                </a:lnTo>
                <a:lnTo>
                  <a:pt x="215500" y="799327"/>
                </a:lnTo>
                <a:lnTo>
                  <a:pt x="211903" y="794654"/>
                </a:lnTo>
                <a:lnTo>
                  <a:pt x="208007" y="794654"/>
                </a:lnTo>
                <a:lnTo>
                  <a:pt x="208007" y="791080"/>
                </a:lnTo>
                <a:lnTo>
                  <a:pt x="208007" y="794654"/>
                </a:lnTo>
                <a:lnTo>
                  <a:pt x="204111" y="791080"/>
                </a:lnTo>
                <a:lnTo>
                  <a:pt x="200214" y="791080"/>
                </a:lnTo>
                <a:lnTo>
                  <a:pt x="200214" y="787782"/>
                </a:lnTo>
                <a:lnTo>
                  <a:pt x="195119" y="787782"/>
                </a:lnTo>
                <a:lnTo>
                  <a:pt x="195119" y="784209"/>
                </a:lnTo>
                <a:lnTo>
                  <a:pt x="191522" y="784209"/>
                </a:lnTo>
                <a:lnTo>
                  <a:pt x="195119" y="780612"/>
                </a:lnTo>
                <a:lnTo>
                  <a:pt x="195119" y="778436"/>
                </a:lnTo>
                <a:lnTo>
                  <a:pt x="200214" y="774863"/>
                </a:lnTo>
                <a:lnTo>
                  <a:pt x="200214" y="763318"/>
                </a:lnTo>
                <a:lnTo>
                  <a:pt x="195119" y="763318"/>
                </a:lnTo>
                <a:lnTo>
                  <a:pt x="200214" y="763318"/>
                </a:lnTo>
                <a:lnTo>
                  <a:pt x="200214" y="756172"/>
                </a:lnTo>
                <a:lnTo>
                  <a:pt x="195119" y="756172"/>
                </a:lnTo>
                <a:lnTo>
                  <a:pt x="195119" y="753973"/>
                </a:lnTo>
                <a:lnTo>
                  <a:pt x="190323" y="753973"/>
                </a:lnTo>
                <a:lnTo>
                  <a:pt x="190323" y="750399"/>
                </a:lnTo>
                <a:lnTo>
                  <a:pt x="185228" y="750399"/>
                </a:lnTo>
                <a:lnTo>
                  <a:pt x="185228" y="753973"/>
                </a:lnTo>
                <a:lnTo>
                  <a:pt x="177435" y="753973"/>
                </a:lnTo>
                <a:lnTo>
                  <a:pt x="177435" y="750399"/>
                </a:lnTo>
                <a:lnTo>
                  <a:pt x="169942" y="750399"/>
                </a:lnTo>
                <a:lnTo>
                  <a:pt x="169942" y="747101"/>
                </a:lnTo>
                <a:lnTo>
                  <a:pt x="154656" y="747101"/>
                </a:lnTo>
                <a:lnTo>
                  <a:pt x="154656" y="743528"/>
                </a:lnTo>
                <a:lnTo>
                  <a:pt x="150760" y="747101"/>
                </a:lnTo>
                <a:lnTo>
                  <a:pt x="143267" y="747101"/>
                </a:lnTo>
                <a:lnTo>
                  <a:pt x="139370" y="743528"/>
                </a:lnTo>
                <a:lnTo>
                  <a:pt x="135774" y="743528"/>
                </a:lnTo>
                <a:lnTo>
                  <a:pt x="135774" y="739954"/>
                </a:lnTo>
                <a:lnTo>
                  <a:pt x="135774" y="743528"/>
                </a:lnTo>
                <a:lnTo>
                  <a:pt x="112695" y="743528"/>
                </a:lnTo>
                <a:lnTo>
                  <a:pt x="112695" y="739954"/>
                </a:lnTo>
                <a:lnTo>
                  <a:pt x="106401" y="739954"/>
                </a:lnTo>
                <a:lnTo>
                  <a:pt x="106401" y="735281"/>
                </a:lnTo>
                <a:lnTo>
                  <a:pt x="102505" y="735281"/>
                </a:lnTo>
                <a:lnTo>
                  <a:pt x="102505" y="731708"/>
                </a:lnTo>
                <a:lnTo>
                  <a:pt x="106401" y="731708"/>
                </a:lnTo>
                <a:lnTo>
                  <a:pt x="109098" y="728410"/>
                </a:lnTo>
                <a:lnTo>
                  <a:pt x="109098" y="731708"/>
                </a:lnTo>
                <a:lnTo>
                  <a:pt x="109098" y="728410"/>
                </a:lnTo>
                <a:lnTo>
                  <a:pt x="116592" y="728410"/>
                </a:lnTo>
                <a:lnTo>
                  <a:pt x="116592" y="725936"/>
                </a:lnTo>
                <a:lnTo>
                  <a:pt x="125583" y="725936"/>
                </a:lnTo>
                <a:lnTo>
                  <a:pt x="125583" y="722637"/>
                </a:lnTo>
                <a:lnTo>
                  <a:pt x="129180" y="722637"/>
                </a:lnTo>
                <a:lnTo>
                  <a:pt x="129180" y="707519"/>
                </a:lnTo>
                <a:lnTo>
                  <a:pt x="133076" y="703946"/>
                </a:lnTo>
                <a:lnTo>
                  <a:pt x="129180" y="702847"/>
                </a:lnTo>
                <a:lnTo>
                  <a:pt x="129180" y="699273"/>
                </a:lnTo>
                <a:lnTo>
                  <a:pt x="125583" y="699273"/>
                </a:lnTo>
                <a:lnTo>
                  <a:pt x="125583" y="694600"/>
                </a:lnTo>
                <a:lnTo>
                  <a:pt x="120488" y="691027"/>
                </a:lnTo>
                <a:lnTo>
                  <a:pt x="125583" y="691027"/>
                </a:lnTo>
                <a:lnTo>
                  <a:pt x="125583" y="687729"/>
                </a:lnTo>
                <a:lnTo>
                  <a:pt x="129180" y="687729"/>
                </a:lnTo>
                <a:lnTo>
                  <a:pt x="129180" y="680582"/>
                </a:lnTo>
                <a:lnTo>
                  <a:pt x="125583" y="680582"/>
                </a:lnTo>
                <a:lnTo>
                  <a:pt x="125583" y="674810"/>
                </a:lnTo>
                <a:lnTo>
                  <a:pt x="120488" y="674810"/>
                </a:lnTo>
                <a:lnTo>
                  <a:pt x="120488" y="671236"/>
                </a:lnTo>
                <a:lnTo>
                  <a:pt x="116592" y="666564"/>
                </a:lnTo>
                <a:lnTo>
                  <a:pt x="112695" y="666564"/>
                </a:lnTo>
                <a:lnTo>
                  <a:pt x="112695" y="671236"/>
                </a:lnTo>
                <a:lnTo>
                  <a:pt x="102505" y="671236"/>
                </a:lnTo>
                <a:lnTo>
                  <a:pt x="102505" y="666564"/>
                </a:lnTo>
                <a:lnTo>
                  <a:pt x="109098" y="666564"/>
                </a:lnTo>
                <a:lnTo>
                  <a:pt x="109098" y="663265"/>
                </a:lnTo>
                <a:lnTo>
                  <a:pt x="109098" y="666564"/>
                </a:lnTo>
                <a:lnTo>
                  <a:pt x="112695" y="663265"/>
                </a:lnTo>
                <a:lnTo>
                  <a:pt x="106401" y="663265"/>
                </a:lnTo>
                <a:lnTo>
                  <a:pt x="106401" y="659692"/>
                </a:lnTo>
                <a:lnTo>
                  <a:pt x="102505" y="659692"/>
                </a:lnTo>
                <a:lnTo>
                  <a:pt x="102505" y="650346"/>
                </a:lnTo>
                <a:lnTo>
                  <a:pt x="109098" y="650346"/>
                </a:lnTo>
                <a:lnTo>
                  <a:pt x="109098" y="639901"/>
                </a:lnTo>
                <a:lnTo>
                  <a:pt x="112695" y="639901"/>
                </a:lnTo>
                <a:lnTo>
                  <a:pt x="112695" y="635228"/>
                </a:lnTo>
                <a:lnTo>
                  <a:pt x="109098" y="635228"/>
                </a:lnTo>
                <a:lnTo>
                  <a:pt x="109098" y="639901"/>
                </a:lnTo>
                <a:lnTo>
                  <a:pt x="106401" y="639901"/>
                </a:lnTo>
                <a:lnTo>
                  <a:pt x="106401" y="643474"/>
                </a:lnTo>
                <a:lnTo>
                  <a:pt x="95012" y="643474"/>
                </a:lnTo>
                <a:lnTo>
                  <a:pt x="95012" y="646773"/>
                </a:lnTo>
                <a:lnTo>
                  <a:pt x="86020" y="646773"/>
                </a:lnTo>
                <a:lnTo>
                  <a:pt x="86020" y="643474"/>
                </a:lnTo>
                <a:lnTo>
                  <a:pt x="82423" y="643474"/>
                </a:lnTo>
                <a:lnTo>
                  <a:pt x="82423" y="639901"/>
                </a:lnTo>
                <a:lnTo>
                  <a:pt x="78527" y="635228"/>
                </a:lnTo>
                <a:lnTo>
                  <a:pt x="78527" y="631655"/>
                </a:lnTo>
                <a:lnTo>
                  <a:pt x="82423" y="631655"/>
                </a:lnTo>
                <a:lnTo>
                  <a:pt x="78527" y="631655"/>
                </a:lnTo>
                <a:lnTo>
                  <a:pt x="78527" y="625882"/>
                </a:lnTo>
                <a:lnTo>
                  <a:pt x="82423" y="625882"/>
                </a:lnTo>
                <a:lnTo>
                  <a:pt x="82423" y="622584"/>
                </a:lnTo>
                <a:lnTo>
                  <a:pt x="86020" y="622584"/>
                </a:lnTo>
                <a:lnTo>
                  <a:pt x="86020" y="619011"/>
                </a:lnTo>
                <a:lnTo>
                  <a:pt x="89916" y="615437"/>
                </a:lnTo>
                <a:lnTo>
                  <a:pt x="95012" y="615437"/>
                </a:lnTo>
                <a:lnTo>
                  <a:pt x="95012" y="611864"/>
                </a:lnTo>
                <a:lnTo>
                  <a:pt x="89916" y="615437"/>
                </a:lnTo>
                <a:lnTo>
                  <a:pt x="89916" y="611864"/>
                </a:lnTo>
                <a:lnTo>
                  <a:pt x="76129" y="611864"/>
                </a:lnTo>
                <a:lnTo>
                  <a:pt x="76129" y="607191"/>
                </a:lnTo>
                <a:lnTo>
                  <a:pt x="72233" y="607191"/>
                </a:lnTo>
                <a:lnTo>
                  <a:pt x="72233" y="603893"/>
                </a:lnTo>
                <a:lnTo>
                  <a:pt x="68336" y="603893"/>
                </a:lnTo>
                <a:lnTo>
                  <a:pt x="68336" y="602793"/>
                </a:lnTo>
                <a:lnTo>
                  <a:pt x="72233" y="602793"/>
                </a:lnTo>
                <a:lnTo>
                  <a:pt x="72233" y="598120"/>
                </a:lnTo>
                <a:lnTo>
                  <a:pt x="68336" y="594547"/>
                </a:lnTo>
                <a:lnTo>
                  <a:pt x="64440" y="594547"/>
                </a:lnTo>
                <a:lnTo>
                  <a:pt x="64440" y="598120"/>
                </a:lnTo>
                <a:lnTo>
                  <a:pt x="60843" y="602793"/>
                </a:lnTo>
                <a:lnTo>
                  <a:pt x="55748" y="602793"/>
                </a:lnTo>
                <a:lnTo>
                  <a:pt x="55748" y="603893"/>
                </a:lnTo>
                <a:lnTo>
                  <a:pt x="51851" y="603893"/>
                </a:lnTo>
                <a:lnTo>
                  <a:pt x="51851" y="607191"/>
                </a:lnTo>
                <a:lnTo>
                  <a:pt x="50653" y="607191"/>
                </a:lnTo>
                <a:lnTo>
                  <a:pt x="50653" y="611864"/>
                </a:lnTo>
                <a:lnTo>
                  <a:pt x="45557" y="611864"/>
                </a:lnTo>
                <a:lnTo>
                  <a:pt x="45557" y="607191"/>
                </a:lnTo>
                <a:lnTo>
                  <a:pt x="45557" y="611864"/>
                </a:lnTo>
                <a:lnTo>
                  <a:pt x="45557" y="607191"/>
                </a:lnTo>
                <a:lnTo>
                  <a:pt x="41661" y="611864"/>
                </a:lnTo>
                <a:lnTo>
                  <a:pt x="25176" y="611864"/>
                </a:lnTo>
                <a:lnTo>
                  <a:pt x="25176" y="615437"/>
                </a:lnTo>
                <a:lnTo>
                  <a:pt x="23977" y="615437"/>
                </a:lnTo>
                <a:lnTo>
                  <a:pt x="23977" y="603893"/>
                </a:lnTo>
                <a:lnTo>
                  <a:pt x="20081" y="603893"/>
                </a:lnTo>
                <a:lnTo>
                  <a:pt x="20081" y="590974"/>
                </a:lnTo>
                <a:lnTo>
                  <a:pt x="16484" y="590974"/>
                </a:lnTo>
                <a:lnTo>
                  <a:pt x="16484" y="584102"/>
                </a:lnTo>
                <a:lnTo>
                  <a:pt x="11389" y="580529"/>
                </a:lnTo>
                <a:lnTo>
                  <a:pt x="16484" y="575856"/>
                </a:lnTo>
                <a:lnTo>
                  <a:pt x="20081" y="575856"/>
                </a:lnTo>
                <a:lnTo>
                  <a:pt x="20081" y="571183"/>
                </a:lnTo>
                <a:lnTo>
                  <a:pt x="23977" y="571183"/>
                </a:lnTo>
                <a:lnTo>
                  <a:pt x="23977" y="566510"/>
                </a:lnTo>
                <a:lnTo>
                  <a:pt x="3596" y="566510"/>
                </a:lnTo>
                <a:lnTo>
                  <a:pt x="7493" y="566510"/>
                </a:lnTo>
                <a:lnTo>
                  <a:pt x="7493" y="563212"/>
                </a:lnTo>
                <a:lnTo>
                  <a:pt x="0" y="563212"/>
                </a:lnTo>
                <a:lnTo>
                  <a:pt x="3596" y="563212"/>
                </a:lnTo>
                <a:lnTo>
                  <a:pt x="3596" y="556065"/>
                </a:lnTo>
                <a:lnTo>
                  <a:pt x="7493" y="556065"/>
                </a:lnTo>
                <a:lnTo>
                  <a:pt x="7493" y="550293"/>
                </a:lnTo>
                <a:lnTo>
                  <a:pt x="11389" y="550293"/>
                </a:lnTo>
                <a:lnTo>
                  <a:pt x="7493" y="546719"/>
                </a:lnTo>
                <a:lnTo>
                  <a:pt x="11389" y="546719"/>
                </a:lnTo>
                <a:lnTo>
                  <a:pt x="11389" y="538748"/>
                </a:lnTo>
                <a:lnTo>
                  <a:pt x="16484" y="535175"/>
                </a:lnTo>
                <a:lnTo>
                  <a:pt x="16484" y="531601"/>
                </a:lnTo>
                <a:lnTo>
                  <a:pt x="20081" y="531601"/>
                </a:lnTo>
                <a:lnTo>
                  <a:pt x="20081" y="535175"/>
                </a:lnTo>
                <a:lnTo>
                  <a:pt x="20081" y="531601"/>
                </a:lnTo>
                <a:lnTo>
                  <a:pt x="25176" y="531601"/>
                </a:lnTo>
                <a:lnTo>
                  <a:pt x="25176" y="524730"/>
                </a:lnTo>
                <a:lnTo>
                  <a:pt x="30271" y="524730"/>
                </a:lnTo>
                <a:lnTo>
                  <a:pt x="30271" y="522256"/>
                </a:lnTo>
                <a:lnTo>
                  <a:pt x="20081" y="522256"/>
                </a:lnTo>
                <a:lnTo>
                  <a:pt x="20081" y="518957"/>
                </a:lnTo>
                <a:lnTo>
                  <a:pt x="16484" y="518957"/>
                </a:lnTo>
                <a:lnTo>
                  <a:pt x="16484" y="503839"/>
                </a:lnTo>
                <a:lnTo>
                  <a:pt x="20081" y="503839"/>
                </a:lnTo>
                <a:lnTo>
                  <a:pt x="20081" y="494494"/>
                </a:lnTo>
                <a:lnTo>
                  <a:pt x="23977" y="494494"/>
                </a:lnTo>
                <a:lnTo>
                  <a:pt x="23977" y="487347"/>
                </a:lnTo>
                <a:lnTo>
                  <a:pt x="25176" y="487347"/>
                </a:lnTo>
                <a:lnTo>
                  <a:pt x="25176" y="484049"/>
                </a:lnTo>
                <a:lnTo>
                  <a:pt x="30271" y="484049"/>
                </a:lnTo>
                <a:lnTo>
                  <a:pt x="30271" y="475803"/>
                </a:lnTo>
                <a:lnTo>
                  <a:pt x="45557" y="475803"/>
                </a:lnTo>
                <a:lnTo>
                  <a:pt x="50653" y="479376"/>
                </a:lnTo>
                <a:lnTo>
                  <a:pt x="51851" y="479376"/>
                </a:lnTo>
                <a:lnTo>
                  <a:pt x="51851" y="484049"/>
                </a:lnTo>
                <a:lnTo>
                  <a:pt x="51851" y="479376"/>
                </a:lnTo>
                <a:lnTo>
                  <a:pt x="55748" y="479376"/>
                </a:lnTo>
                <a:lnTo>
                  <a:pt x="55748" y="484049"/>
                </a:lnTo>
                <a:lnTo>
                  <a:pt x="60843" y="484049"/>
                </a:lnTo>
                <a:lnTo>
                  <a:pt x="60843" y="479376"/>
                </a:lnTo>
                <a:lnTo>
                  <a:pt x="64440" y="479376"/>
                </a:lnTo>
                <a:lnTo>
                  <a:pt x="64440" y="484049"/>
                </a:lnTo>
                <a:lnTo>
                  <a:pt x="68336" y="484049"/>
                </a:lnTo>
                <a:lnTo>
                  <a:pt x="68336" y="479376"/>
                </a:lnTo>
                <a:lnTo>
                  <a:pt x="72233" y="479376"/>
                </a:lnTo>
                <a:lnTo>
                  <a:pt x="72233" y="475803"/>
                </a:lnTo>
                <a:lnTo>
                  <a:pt x="82423" y="475803"/>
                </a:lnTo>
                <a:lnTo>
                  <a:pt x="82423" y="479376"/>
                </a:lnTo>
                <a:lnTo>
                  <a:pt x="102505" y="479376"/>
                </a:lnTo>
                <a:lnTo>
                  <a:pt x="102505" y="470030"/>
                </a:lnTo>
                <a:lnTo>
                  <a:pt x="98908" y="470030"/>
                </a:lnTo>
                <a:lnTo>
                  <a:pt x="98908" y="466457"/>
                </a:lnTo>
                <a:lnTo>
                  <a:pt x="95012" y="463158"/>
                </a:lnTo>
                <a:lnTo>
                  <a:pt x="98908" y="463158"/>
                </a:lnTo>
                <a:lnTo>
                  <a:pt x="98908" y="456012"/>
                </a:lnTo>
                <a:lnTo>
                  <a:pt x="95012" y="456012"/>
                </a:lnTo>
                <a:lnTo>
                  <a:pt x="95012" y="452438"/>
                </a:lnTo>
                <a:lnTo>
                  <a:pt x="98908" y="452438"/>
                </a:lnTo>
                <a:lnTo>
                  <a:pt x="98908" y="456012"/>
                </a:lnTo>
                <a:lnTo>
                  <a:pt x="98908" y="446666"/>
                </a:lnTo>
                <a:lnTo>
                  <a:pt x="95012" y="443368"/>
                </a:lnTo>
                <a:lnTo>
                  <a:pt x="95012" y="438695"/>
                </a:lnTo>
                <a:lnTo>
                  <a:pt x="98908" y="435121"/>
                </a:lnTo>
                <a:lnTo>
                  <a:pt x="98908" y="431548"/>
                </a:lnTo>
                <a:lnTo>
                  <a:pt x="95012" y="431548"/>
                </a:lnTo>
                <a:lnTo>
                  <a:pt x="95012" y="428250"/>
                </a:lnTo>
                <a:lnTo>
                  <a:pt x="98908" y="428250"/>
                </a:lnTo>
                <a:lnTo>
                  <a:pt x="98908" y="424676"/>
                </a:lnTo>
                <a:lnTo>
                  <a:pt x="102505" y="424676"/>
                </a:lnTo>
                <a:lnTo>
                  <a:pt x="102505" y="410658"/>
                </a:lnTo>
                <a:lnTo>
                  <a:pt x="98908" y="410658"/>
                </a:lnTo>
                <a:lnTo>
                  <a:pt x="98908" y="403786"/>
                </a:lnTo>
                <a:lnTo>
                  <a:pt x="102505" y="403786"/>
                </a:lnTo>
                <a:lnTo>
                  <a:pt x="102505" y="394440"/>
                </a:lnTo>
                <a:lnTo>
                  <a:pt x="106401" y="394440"/>
                </a:lnTo>
                <a:lnTo>
                  <a:pt x="102505" y="394440"/>
                </a:lnTo>
                <a:lnTo>
                  <a:pt x="102505" y="390867"/>
                </a:lnTo>
                <a:lnTo>
                  <a:pt x="98908" y="390867"/>
                </a:lnTo>
                <a:lnTo>
                  <a:pt x="98908" y="372176"/>
                </a:lnTo>
                <a:lnTo>
                  <a:pt x="95012" y="369977"/>
                </a:lnTo>
                <a:lnTo>
                  <a:pt x="98908" y="369977"/>
                </a:lnTo>
                <a:lnTo>
                  <a:pt x="98908" y="351286"/>
                </a:lnTo>
                <a:lnTo>
                  <a:pt x="95012" y="351286"/>
                </a:lnTo>
                <a:lnTo>
                  <a:pt x="95012" y="346613"/>
                </a:lnTo>
                <a:lnTo>
                  <a:pt x="89916" y="346613"/>
                </a:lnTo>
                <a:lnTo>
                  <a:pt x="89916" y="343039"/>
                </a:lnTo>
                <a:lnTo>
                  <a:pt x="82423" y="343039"/>
                </a:lnTo>
                <a:lnTo>
                  <a:pt x="82423" y="338642"/>
                </a:lnTo>
                <a:lnTo>
                  <a:pt x="78527" y="338642"/>
                </a:lnTo>
                <a:lnTo>
                  <a:pt x="82423" y="338642"/>
                </a:lnTo>
                <a:lnTo>
                  <a:pt x="78527" y="338642"/>
                </a:lnTo>
                <a:lnTo>
                  <a:pt x="82423" y="338642"/>
                </a:lnTo>
                <a:lnTo>
                  <a:pt x="82423" y="335068"/>
                </a:lnTo>
                <a:lnTo>
                  <a:pt x="78527" y="335068"/>
                </a:lnTo>
                <a:lnTo>
                  <a:pt x="78527" y="331495"/>
                </a:lnTo>
                <a:lnTo>
                  <a:pt x="76129" y="331495"/>
                </a:lnTo>
                <a:lnTo>
                  <a:pt x="76129" y="327922"/>
                </a:lnTo>
                <a:lnTo>
                  <a:pt x="68336" y="327922"/>
                </a:lnTo>
                <a:lnTo>
                  <a:pt x="68336" y="324623"/>
                </a:lnTo>
                <a:lnTo>
                  <a:pt x="64440" y="324623"/>
                </a:lnTo>
                <a:lnTo>
                  <a:pt x="64440" y="310605"/>
                </a:lnTo>
                <a:lnTo>
                  <a:pt x="68336" y="310605"/>
                </a:lnTo>
                <a:lnTo>
                  <a:pt x="68336" y="307031"/>
                </a:lnTo>
                <a:lnTo>
                  <a:pt x="64440" y="307031"/>
                </a:lnTo>
                <a:lnTo>
                  <a:pt x="68336" y="307031"/>
                </a:lnTo>
                <a:lnTo>
                  <a:pt x="68336" y="303733"/>
                </a:lnTo>
                <a:lnTo>
                  <a:pt x="72233" y="300159"/>
                </a:lnTo>
                <a:lnTo>
                  <a:pt x="72233" y="296586"/>
                </a:lnTo>
                <a:lnTo>
                  <a:pt x="98908" y="296586"/>
                </a:lnTo>
                <a:lnTo>
                  <a:pt x="98908" y="294387"/>
                </a:lnTo>
                <a:lnTo>
                  <a:pt x="102505" y="294387"/>
                </a:lnTo>
                <a:lnTo>
                  <a:pt x="102505" y="290814"/>
                </a:lnTo>
                <a:lnTo>
                  <a:pt x="106401" y="290814"/>
                </a:lnTo>
                <a:lnTo>
                  <a:pt x="106401" y="294387"/>
                </a:lnTo>
                <a:lnTo>
                  <a:pt x="109098" y="294387"/>
                </a:lnTo>
                <a:lnTo>
                  <a:pt x="109098" y="296586"/>
                </a:lnTo>
                <a:lnTo>
                  <a:pt x="112695" y="296586"/>
                </a:lnTo>
                <a:lnTo>
                  <a:pt x="112695" y="300159"/>
                </a:lnTo>
                <a:lnTo>
                  <a:pt x="120488" y="300159"/>
                </a:lnTo>
                <a:lnTo>
                  <a:pt x="120488" y="296586"/>
                </a:lnTo>
                <a:lnTo>
                  <a:pt x="135774" y="296586"/>
                </a:lnTo>
                <a:lnTo>
                  <a:pt x="135774" y="294387"/>
                </a:lnTo>
                <a:lnTo>
                  <a:pt x="133076" y="294387"/>
                </a:lnTo>
                <a:lnTo>
                  <a:pt x="133076" y="290814"/>
                </a:lnTo>
                <a:lnTo>
                  <a:pt x="133076" y="294387"/>
                </a:lnTo>
                <a:lnTo>
                  <a:pt x="129180" y="290814"/>
                </a:lnTo>
                <a:lnTo>
                  <a:pt x="129180" y="287240"/>
                </a:lnTo>
                <a:lnTo>
                  <a:pt x="125583" y="287240"/>
                </a:lnTo>
                <a:lnTo>
                  <a:pt x="125583" y="279269"/>
                </a:lnTo>
                <a:lnTo>
                  <a:pt x="120488" y="279269"/>
                </a:lnTo>
                <a:lnTo>
                  <a:pt x="125583" y="279269"/>
                </a:lnTo>
                <a:lnTo>
                  <a:pt x="125583" y="275696"/>
                </a:lnTo>
                <a:lnTo>
                  <a:pt x="135774" y="275696"/>
                </a:lnTo>
                <a:lnTo>
                  <a:pt x="135774" y="272123"/>
                </a:lnTo>
                <a:lnTo>
                  <a:pt x="139370" y="268824"/>
                </a:lnTo>
                <a:lnTo>
                  <a:pt x="139370" y="266350"/>
                </a:lnTo>
                <a:lnTo>
                  <a:pt x="143267" y="266350"/>
                </a:lnTo>
                <a:lnTo>
                  <a:pt x="143267" y="262777"/>
                </a:lnTo>
                <a:lnTo>
                  <a:pt x="147163" y="262777"/>
                </a:lnTo>
                <a:lnTo>
                  <a:pt x="150760" y="259478"/>
                </a:lnTo>
                <a:lnTo>
                  <a:pt x="150760" y="255905"/>
                </a:lnTo>
                <a:lnTo>
                  <a:pt x="159752" y="255905"/>
                </a:lnTo>
                <a:lnTo>
                  <a:pt x="159752" y="259478"/>
                </a:lnTo>
                <a:lnTo>
                  <a:pt x="163648" y="259478"/>
                </a:lnTo>
                <a:lnTo>
                  <a:pt x="163648" y="255905"/>
                </a:lnTo>
                <a:lnTo>
                  <a:pt x="164847" y="255905"/>
                </a:lnTo>
                <a:lnTo>
                  <a:pt x="164847" y="259478"/>
                </a:lnTo>
                <a:lnTo>
                  <a:pt x="169942" y="255905"/>
                </a:lnTo>
                <a:lnTo>
                  <a:pt x="185228" y="255905"/>
                </a:lnTo>
                <a:lnTo>
                  <a:pt x="185228" y="251232"/>
                </a:lnTo>
                <a:lnTo>
                  <a:pt x="190323" y="251232"/>
                </a:lnTo>
                <a:lnTo>
                  <a:pt x="190323" y="247659"/>
                </a:lnTo>
                <a:lnTo>
                  <a:pt x="200214" y="247659"/>
                </a:lnTo>
                <a:lnTo>
                  <a:pt x="200214" y="251232"/>
                </a:lnTo>
                <a:lnTo>
                  <a:pt x="200214" y="241887"/>
                </a:lnTo>
                <a:lnTo>
                  <a:pt x="204111" y="241887"/>
                </a:lnTo>
                <a:lnTo>
                  <a:pt x="200214" y="241887"/>
                </a:lnTo>
                <a:lnTo>
                  <a:pt x="200214" y="238588"/>
                </a:lnTo>
                <a:lnTo>
                  <a:pt x="195119" y="238588"/>
                </a:lnTo>
                <a:lnTo>
                  <a:pt x="195119" y="224570"/>
                </a:lnTo>
                <a:lnTo>
                  <a:pt x="200214" y="224570"/>
                </a:lnTo>
                <a:lnTo>
                  <a:pt x="200214" y="218797"/>
                </a:lnTo>
                <a:lnTo>
                  <a:pt x="204111" y="218797"/>
                </a:lnTo>
                <a:lnTo>
                  <a:pt x="204111" y="215224"/>
                </a:lnTo>
                <a:lnTo>
                  <a:pt x="215500" y="215224"/>
                </a:lnTo>
                <a:lnTo>
                  <a:pt x="215500" y="218797"/>
                </a:lnTo>
                <a:lnTo>
                  <a:pt x="218197" y="218797"/>
                </a:lnTo>
                <a:lnTo>
                  <a:pt x="218197" y="219897"/>
                </a:lnTo>
                <a:lnTo>
                  <a:pt x="221794" y="219897"/>
                </a:lnTo>
                <a:lnTo>
                  <a:pt x="221794" y="224570"/>
                </a:lnTo>
                <a:lnTo>
                  <a:pt x="229587" y="224570"/>
                </a:lnTo>
                <a:lnTo>
                  <a:pt x="229587" y="227868"/>
                </a:lnTo>
                <a:lnTo>
                  <a:pt x="234682" y="227868"/>
                </a:lnTo>
                <a:lnTo>
                  <a:pt x="234682" y="210551"/>
                </a:lnTo>
                <a:lnTo>
                  <a:pt x="229587" y="210551"/>
                </a:lnTo>
                <a:lnTo>
                  <a:pt x="229587" y="203405"/>
                </a:lnTo>
                <a:lnTo>
                  <a:pt x="225691" y="203405"/>
                </a:lnTo>
                <a:lnTo>
                  <a:pt x="225691" y="190760"/>
                </a:lnTo>
                <a:lnTo>
                  <a:pt x="218197" y="190760"/>
                </a:lnTo>
                <a:lnTo>
                  <a:pt x="218197" y="172069"/>
                </a:lnTo>
                <a:lnTo>
                  <a:pt x="215500" y="172069"/>
                </a:lnTo>
                <a:lnTo>
                  <a:pt x="218197" y="168496"/>
                </a:lnTo>
                <a:lnTo>
                  <a:pt x="218197" y="166297"/>
                </a:lnTo>
                <a:lnTo>
                  <a:pt x="225691" y="166297"/>
                </a:lnTo>
                <a:lnTo>
                  <a:pt x="225691" y="159425"/>
                </a:lnTo>
                <a:lnTo>
                  <a:pt x="229587" y="159425"/>
                </a:lnTo>
                <a:lnTo>
                  <a:pt x="229587" y="151179"/>
                </a:lnTo>
                <a:lnTo>
                  <a:pt x="225691" y="147606"/>
                </a:lnTo>
                <a:lnTo>
                  <a:pt x="229587" y="147606"/>
                </a:lnTo>
                <a:lnTo>
                  <a:pt x="225691" y="144307"/>
                </a:lnTo>
                <a:lnTo>
                  <a:pt x="221794" y="144307"/>
                </a:lnTo>
                <a:lnTo>
                  <a:pt x="221794" y="140734"/>
                </a:lnTo>
                <a:lnTo>
                  <a:pt x="218197" y="144331"/>
                </a:lnTo>
                <a:lnTo>
                  <a:pt x="218197" y="140734"/>
                </a:lnTo>
                <a:lnTo>
                  <a:pt x="215500" y="140734"/>
                </a:lnTo>
                <a:lnTo>
                  <a:pt x="215500" y="138260"/>
                </a:lnTo>
                <a:lnTo>
                  <a:pt x="211903" y="138260"/>
                </a:lnTo>
                <a:lnTo>
                  <a:pt x="211903" y="134962"/>
                </a:lnTo>
                <a:lnTo>
                  <a:pt x="215500" y="134962"/>
                </a:lnTo>
                <a:lnTo>
                  <a:pt x="215500" y="131388"/>
                </a:lnTo>
                <a:lnTo>
                  <a:pt x="218197" y="131388"/>
                </a:lnTo>
                <a:lnTo>
                  <a:pt x="218197" y="116270"/>
                </a:lnTo>
                <a:lnTo>
                  <a:pt x="215500" y="116270"/>
                </a:lnTo>
                <a:lnTo>
                  <a:pt x="215500" y="110498"/>
                </a:lnTo>
                <a:lnTo>
                  <a:pt x="218197" y="110498"/>
                </a:lnTo>
                <a:lnTo>
                  <a:pt x="215500" y="110498"/>
                </a:lnTo>
                <a:lnTo>
                  <a:pt x="215500" y="106925"/>
                </a:lnTo>
                <a:lnTo>
                  <a:pt x="208007" y="106925"/>
                </a:lnTo>
                <a:lnTo>
                  <a:pt x="208007" y="100053"/>
                </a:lnTo>
                <a:lnTo>
                  <a:pt x="204111" y="100053"/>
                </a:lnTo>
                <a:lnTo>
                  <a:pt x="204111" y="91807"/>
                </a:lnTo>
                <a:lnTo>
                  <a:pt x="200214" y="91807"/>
                </a:lnTo>
                <a:lnTo>
                  <a:pt x="200214" y="82461"/>
                </a:lnTo>
                <a:lnTo>
                  <a:pt x="195119" y="82461"/>
                </a:lnTo>
                <a:lnTo>
                  <a:pt x="195119" y="75589"/>
                </a:lnTo>
                <a:lnTo>
                  <a:pt x="200214" y="75589"/>
                </a:lnTo>
                <a:lnTo>
                  <a:pt x="195119" y="72016"/>
                </a:lnTo>
                <a:lnTo>
                  <a:pt x="195119" y="68443"/>
                </a:lnTo>
                <a:lnTo>
                  <a:pt x="164847" y="68443"/>
                </a:lnTo>
                <a:lnTo>
                  <a:pt x="164847" y="59372"/>
                </a:lnTo>
                <a:lnTo>
                  <a:pt x="164847" y="62670"/>
                </a:lnTo>
                <a:lnTo>
                  <a:pt x="163648" y="62670"/>
                </a:lnTo>
                <a:lnTo>
                  <a:pt x="163648" y="55798"/>
                </a:lnTo>
                <a:lnTo>
                  <a:pt x="159752" y="55798"/>
                </a:lnTo>
                <a:lnTo>
                  <a:pt x="159752" y="47552"/>
                </a:lnTo>
                <a:lnTo>
                  <a:pt x="154656" y="47552"/>
                </a:lnTo>
                <a:lnTo>
                  <a:pt x="154656" y="51126"/>
                </a:lnTo>
                <a:lnTo>
                  <a:pt x="150760" y="51126"/>
                </a:lnTo>
                <a:lnTo>
                  <a:pt x="150760" y="34908"/>
                </a:lnTo>
                <a:lnTo>
                  <a:pt x="154656" y="34908"/>
                </a:lnTo>
                <a:lnTo>
                  <a:pt x="154656" y="31335"/>
                </a:lnTo>
                <a:lnTo>
                  <a:pt x="163648" y="31335"/>
                </a:lnTo>
                <a:lnTo>
                  <a:pt x="164847" y="34908"/>
                </a:lnTo>
                <a:lnTo>
                  <a:pt x="169942" y="34908"/>
                </a:lnTo>
                <a:lnTo>
                  <a:pt x="169942" y="38207"/>
                </a:lnTo>
                <a:lnTo>
                  <a:pt x="169942" y="34908"/>
                </a:lnTo>
                <a:lnTo>
                  <a:pt x="169942" y="38207"/>
                </a:lnTo>
                <a:lnTo>
                  <a:pt x="169942" y="34908"/>
                </a:lnTo>
                <a:lnTo>
                  <a:pt x="173839" y="34908"/>
                </a:lnTo>
                <a:lnTo>
                  <a:pt x="173839" y="27762"/>
                </a:lnTo>
                <a:lnTo>
                  <a:pt x="185228" y="27762"/>
                </a:lnTo>
                <a:lnTo>
                  <a:pt x="185228" y="23089"/>
                </a:lnTo>
                <a:lnTo>
                  <a:pt x="190323" y="23089"/>
                </a:lnTo>
                <a:lnTo>
                  <a:pt x="190323" y="34908"/>
                </a:lnTo>
                <a:lnTo>
                  <a:pt x="195119" y="34908"/>
                </a:lnTo>
                <a:lnTo>
                  <a:pt x="195119" y="31335"/>
                </a:lnTo>
                <a:lnTo>
                  <a:pt x="200214" y="27762"/>
                </a:lnTo>
                <a:lnTo>
                  <a:pt x="204111" y="27762"/>
                </a:lnTo>
                <a:lnTo>
                  <a:pt x="204111" y="23089"/>
                </a:lnTo>
                <a:lnTo>
                  <a:pt x="200214" y="23089"/>
                </a:lnTo>
                <a:lnTo>
                  <a:pt x="200214" y="19790"/>
                </a:lnTo>
                <a:lnTo>
                  <a:pt x="204111" y="19790"/>
                </a:lnTo>
                <a:lnTo>
                  <a:pt x="204111" y="16217"/>
                </a:lnTo>
                <a:lnTo>
                  <a:pt x="208007" y="13743"/>
                </a:lnTo>
                <a:lnTo>
                  <a:pt x="204111" y="13743"/>
                </a:lnTo>
                <a:lnTo>
                  <a:pt x="204111" y="3298"/>
                </a:lnTo>
                <a:lnTo>
                  <a:pt x="208007" y="3298"/>
                </a:lnTo>
                <a:lnTo>
                  <a:pt x="208007" y="0"/>
                </a:lnTo>
                <a:lnTo>
                  <a:pt x="208007" y="3298"/>
                </a:lnTo>
                <a:lnTo>
                  <a:pt x="211903" y="0"/>
                </a:lnTo>
                <a:lnTo>
                  <a:pt x="215500" y="0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68580" tIns="34290" rIns="68580" bIns="34290" numCol="1" spcCol="215900" anchor="t"/>
          <a:lstStyle/>
          <a:p>
            <a:pPr>
              <a:defRPr lang="es-PE"/>
            </a:pPr>
            <a:endParaRPr lang="es-PE" sz="1200">
              <a:solidFill>
                <a:srgbClr val="000000"/>
              </a:solidFill>
              <a:latin typeface="Century Gothic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22" name="Google Shape;1490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Eyh1k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CFOQAACiMAALY5AAAvIwAAEAAAACYAAAAIAAAA//////////8="/>
              </a:ext>
            </a:extLst>
          </p:cNvSpPr>
          <p:nvPr/>
        </p:nvSpPr>
        <p:spPr>
          <a:xfrm>
            <a:off x="9350375" y="5695950"/>
            <a:ext cx="31115" cy="23495"/>
          </a:xfrm>
          <a:custGeom>
            <a:avLst/>
            <a:gdLst/>
            <a:ahLst/>
            <a:cxnLst/>
            <a:rect l="0" t="0" r="31115" b="23495"/>
            <a:pathLst>
              <a:path w="31115" h="23495">
                <a:moveTo>
                  <a:pt x="19408" y="23495"/>
                </a:moveTo>
                <a:lnTo>
                  <a:pt x="19408" y="19901"/>
                </a:lnTo>
                <a:lnTo>
                  <a:pt x="27110" y="19901"/>
                </a:lnTo>
                <a:lnTo>
                  <a:pt x="27110" y="12991"/>
                </a:lnTo>
                <a:lnTo>
                  <a:pt x="31115" y="12991"/>
                </a:lnTo>
                <a:lnTo>
                  <a:pt x="31115" y="9398"/>
                </a:lnTo>
                <a:lnTo>
                  <a:pt x="23413" y="9398"/>
                </a:lnTo>
                <a:lnTo>
                  <a:pt x="23413" y="7186"/>
                </a:lnTo>
                <a:lnTo>
                  <a:pt x="19408" y="7186"/>
                </a:lnTo>
                <a:lnTo>
                  <a:pt x="19408" y="9398"/>
                </a:lnTo>
                <a:lnTo>
                  <a:pt x="15403" y="9398"/>
                </a:lnTo>
                <a:lnTo>
                  <a:pt x="15403" y="7186"/>
                </a:lnTo>
                <a:lnTo>
                  <a:pt x="19408" y="7186"/>
                </a:lnTo>
                <a:lnTo>
                  <a:pt x="15403" y="7186"/>
                </a:lnTo>
                <a:lnTo>
                  <a:pt x="15403" y="3593"/>
                </a:lnTo>
                <a:lnTo>
                  <a:pt x="12938" y="0"/>
                </a:lnTo>
                <a:lnTo>
                  <a:pt x="12938" y="3593"/>
                </a:lnTo>
                <a:lnTo>
                  <a:pt x="8934" y="3593"/>
                </a:lnTo>
                <a:lnTo>
                  <a:pt x="8934" y="7186"/>
                </a:lnTo>
                <a:lnTo>
                  <a:pt x="8934" y="3593"/>
                </a:lnTo>
                <a:lnTo>
                  <a:pt x="8934" y="7186"/>
                </a:lnTo>
                <a:lnTo>
                  <a:pt x="0" y="7186"/>
                </a:lnTo>
                <a:lnTo>
                  <a:pt x="0" y="3593"/>
                </a:lnTo>
                <a:lnTo>
                  <a:pt x="0" y="9398"/>
                </a:lnTo>
                <a:lnTo>
                  <a:pt x="4929" y="9398"/>
                </a:lnTo>
                <a:lnTo>
                  <a:pt x="0" y="9398"/>
                </a:lnTo>
                <a:lnTo>
                  <a:pt x="0" y="12991"/>
                </a:lnTo>
                <a:lnTo>
                  <a:pt x="4929" y="12991"/>
                </a:lnTo>
                <a:lnTo>
                  <a:pt x="4929" y="16584"/>
                </a:lnTo>
                <a:lnTo>
                  <a:pt x="8934" y="16584"/>
                </a:lnTo>
                <a:lnTo>
                  <a:pt x="8934" y="19901"/>
                </a:lnTo>
                <a:lnTo>
                  <a:pt x="15403" y="19901"/>
                </a:lnTo>
                <a:lnTo>
                  <a:pt x="15403" y="23495"/>
                </a:lnTo>
                <a:lnTo>
                  <a:pt x="15403" y="19901"/>
                </a:lnTo>
                <a:lnTo>
                  <a:pt x="15403" y="23495"/>
                </a:lnTo>
                <a:lnTo>
                  <a:pt x="19408" y="23495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23" name="Google Shape;1491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14M+g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AwNQAAhx8AABI4AABVIwAAEAAAACYAAAAIAAAA//////////8="/>
              </a:ext>
            </a:extLst>
          </p:cNvSpPr>
          <p:nvPr/>
        </p:nvSpPr>
        <p:spPr>
          <a:xfrm>
            <a:off x="8646160" y="5125085"/>
            <a:ext cx="468630" cy="618490"/>
          </a:xfrm>
          <a:custGeom>
            <a:avLst/>
            <a:gdLst/>
            <a:ahLst/>
            <a:cxnLst/>
            <a:rect l="0" t="0" r="468630" b="618490"/>
            <a:pathLst>
              <a:path w="468630" h="618490">
                <a:moveTo>
                  <a:pt x="43092" y="90631"/>
                </a:moveTo>
                <a:lnTo>
                  <a:pt x="43092" y="87061"/>
                </a:lnTo>
                <a:lnTo>
                  <a:pt x="54464" y="87061"/>
                </a:lnTo>
                <a:lnTo>
                  <a:pt x="54464" y="75526"/>
                </a:lnTo>
                <a:lnTo>
                  <a:pt x="56858" y="75526"/>
                </a:lnTo>
                <a:lnTo>
                  <a:pt x="56858" y="71956"/>
                </a:lnTo>
                <a:lnTo>
                  <a:pt x="60748" y="68660"/>
                </a:lnTo>
                <a:lnTo>
                  <a:pt x="60748" y="66188"/>
                </a:lnTo>
                <a:lnTo>
                  <a:pt x="64639" y="66188"/>
                </a:lnTo>
                <a:lnTo>
                  <a:pt x="64639" y="55752"/>
                </a:lnTo>
                <a:lnTo>
                  <a:pt x="68230" y="55752"/>
                </a:lnTo>
                <a:lnTo>
                  <a:pt x="68230" y="51083"/>
                </a:lnTo>
                <a:lnTo>
                  <a:pt x="77207" y="51083"/>
                </a:lnTo>
                <a:lnTo>
                  <a:pt x="77207" y="47513"/>
                </a:lnTo>
                <a:lnTo>
                  <a:pt x="81098" y="47513"/>
                </a:lnTo>
                <a:lnTo>
                  <a:pt x="81098" y="44217"/>
                </a:lnTo>
                <a:lnTo>
                  <a:pt x="82295" y="44217"/>
                </a:lnTo>
                <a:lnTo>
                  <a:pt x="82295" y="41745"/>
                </a:lnTo>
                <a:lnTo>
                  <a:pt x="87382" y="41745"/>
                </a:lnTo>
                <a:lnTo>
                  <a:pt x="87382" y="38175"/>
                </a:lnTo>
                <a:lnTo>
                  <a:pt x="94863" y="38175"/>
                </a:lnTo>
                <a:lnTo>
                  <a:pt x="94863" y="34879"/>
                </a:lnTo>
                <a:lnTo>
                  <a:pt x="98753" y="34879"/>
                </a:lnTo>
                <a:lnTo>
                  <a:pt x="98753" y="31309"/>
                </a:lnTo>
                <a:lnTo>
                  <a:pt x="102644" y="31309"/>
                </a:lnTo>
                <a:lnTo>
                  <a:pt x="102644" y="27739"/>
                </a:lnTo>
                <a:lnTo>
                  <a:pt x="107731" y="27739"/>
                </a:lnTo>
                <a:lnTo>
                  <a:pt x="107731" y="24443"/>
                </a:lnTo>
                <a:lnTo>
                  <a:pt x="108928" y="24443"/>
                </a:lnTo>
                <a:lnTo>
                  <a:pt x="108928" y="19774"/>
                </a:lnTo>
                <a:lnTo>
                  <a:pt x="112818" y="19774"/>
                </a:lnTo>
                <a:lnTo>
                  <a:pt x="112818" y="15105"/>
                </a:lnTo>
                <a:lnTo>
                  <a:pt x="117606" y="15105"/>
                </a:lnTo>
                <a:lnTo>
                  <a:pt x="117606" y="6866"/>
                </a:lnTo>
                <a:lnTo>
                  <a:pt x="125387" y="6866"/>
                </a:lnTo>
                <a:lnTo>
                  <a:pt x="129277" y="10436"/>
                </a:lnTo>
                <a:lnTo>
                  <a:pt x="137956" y="10436"/>
                </a:lnTo>
                <a:lnTo>
                  <a:pt x="137956" y="15105"/>
                </a:lnTo>
                <a:lnTo>
                  <a:pt x="143043" y="15105"/>
                </a:lnTo>
                <a:lnTo>
                  <a:pt x="143043" y="18676"/>
                </a:lnTo>
                <a:lnTo>
                  <a:pt x="146933" y="18676"/>
                </a:lnTo>
                <a:lnTo>
                  <a:pt x="152020" y="15105"/>
                </a:lnTo>
                <a:lnTo>
                  <a:pt x="155611" y="18696"/>
                </a:lnTo>
                <a:lnTo>
                  <a:pt x="155611" y="19774"/>
                </a:lnTo>
                <a:lnTo>
                  <a:pt x="159502" y="19774"/>
                </a:lnTo>
                <a:lnTo>
                  <a:pt x="159502" y="24443"/>
                </a:lnTo>
                <a:lnTo>
                  <a:pt x="163392" y="19774"/>
                </a:lnTo>
                <a:lnTo>
                  <a:pt x="165786" y="18676"/>
                </a:lnTo>
                <a:lnTo>
                  <a:pt x="165786" y="15105"/>
                </a:lnTo>
                <a:lnTo>
                  <a:pt x="173567" y="15105"/>
                </a:lnTo>
                <a:lnTo>
                  <a:pt x="177158" y="18696"/>
                </a:lnTo>
                <a:lnTo>
                  <a:pt x="190026" y="18696"/>
                </a:lnTo>
                <a:lnTo>
                  <a:pt x="190026" y="15105"/>
                </a:lnTo>
                <a:lnTo>
                  <a:pt x="196310" y="15105"/>
                </a:lnTo>
                <a:lnTo>
                  <a:pt x="196310" y="10436"/>
                </a:lnTo>
                <a:lnTo>
                  <a:pt x="193617" y="6866"/>
                </a:lnTo>
                <a:lnTo>
                  <a:pt x="200200" y="6866"/>
                </a:lnTo>
                <a:lnTo>
                  <a:pt x="203791" y="3275"/>
                </a:lnTo>
                <a:lnTo>
                  <a:pt x="203791" y="0"/>
                </a:lnTo>
                <a:lnTo>
                  <a:pt x="212769" y="0"/>
                </a:lnTo>
                <a:lnTo>
                  <a:pt x="212769" y="10436"/>
                </a:lnTo>
                <a:lnTo>
                  <a:pt x="207681" y="10436"/>
                </a:lnTo>
                <a:lnTo>
                  <a:pt x="207681" y="15105"/>
                </a:lnTo>
                <a:lnTo>
                  <a:pt x="203791" y="15105"/>
                </a:lnTo>
                <a:lnTo>
                  <a:pt x="203791" y="24443"/>
                </a:lnTo>
                <a:lnTo>
                  <a:pt x="193617" y="24443"/>
                </a:lnTo>
                <a:lnTo>
                  <a:pt x="193617" y="18676"/>
                </a:lnTo>
                <a:lnTo>
                  <a:pt x="190026" y="18676"/>
                </a:lnTo>
                <a:lnTo>
                  <a:pt x="190026" y="27739"/>
                </a:lnTo>
                <a:lnTo>
                  <a:pt x="186135" y="27739"/>
                </a:lnTo>
                <a:lnTo>
                  <a:pt x="186135" y="34879"/>
                </a:lnTo>
                <a:lnTo>
                  <a:pt x="182245" y="34879"/>
                </a:lnTo>
                <a:lnTo>
                  <a:pt x="182245" y="38175"/>
                </a:lnTo>
                <a:lnTo>
                  <a:pt x="186135" y="38175"/>
                </a:lnTo>
                <a:lnTo>
                  <a:pt x="186135" y="44217"/>
                </a:lnTo>
                <a:lnTo>
                  <a:pt x="190026" y="44217"/>
                </a:lnTo>
                <a:lnTo>
                  <a:pt x="190026" y="47513"/>
                </a:lnTo>
                <a:lnTo>
                  <a:pt x="186135" y="47513"/>
                </a:lnTo>
                <a:lnTo>
                  <a:pt x="186135" y="59322"/>
                </a:lnTo>
                <a:lnTo>
                  <a:pt x="190026" y="59322"/>
                </a:lnTo>
                <a:lnTo>
                  <a:pt x="190026" y="62618"/>
                </a:lnTo>
                <a:lnTo>
                  <a:pt x="186135" y="66188"/>
                </a:lnTo>
                <a:lnTo>
                  <a:pt x="186135" y="79096"/>
                </a:lnTo>
                <a:lnTo>
                  <a:pt x="182245" y="83765"/>
                </a:lnTo>
                <a:lnTo>
                  <a:pt x="177158" y="83765"/>
                </a:lnTo>
                <a:lnTo>
                  <a:pt x="177158" y="87061"/>
                </a:lnTo>
                <a:lnTo>
                  <a:pt x="169676" y="87061"/>
                </a:lnTo>
                <a:lnTo>
                  <a:pt x="169676" y="90631"/>
                </a:lnTo>
                <a:lnTo>
                  <a:pt x="163392" y="90631"/>
                </a:lnTo>
                <a:lnTo>
                  <a:pt x="163392" y="99969"/>
                </a:lnTo>
                <a:lnTo>
                  <a:pt x="159502" y="99969"/>
                </a:lnTo>
                <a:lnTo>
                  <a:pt x="159502" y="110405"/>
                </a:lnTo>
                <a:lnTo>
                  <a:pt x="182245" y="110405"/>
                </a:lnTo>
                <a:lnTo>
                  <a:pt x="182245" y="115074"/>
                </a:lnTo>
                <a:lnTo>
                  <a:pt x="186135" y="115074"/>
                </a:lnTo>
                <a:lnTo>
                  <a:pt x="190026" y="118645"/>
                </a:lnTo>
                <a:lnTo>
                  <a:pt x="193617" y="118645"/>
                </a:lnTo>
                <a:lnTo>
                  <a:pt x="193617" y="115074"/>
                </a:lnTo>
                <a:lnTo>
                  <a:pt x="193617" y="118645"/>
                </a:lnTo>
                <a:lnTo>
                  <a:pt x="196310" y="118645"/>
                </a:lnTo>
                <a:lnTo>
                  <a:pt x="196310" y="115074"/>
                </a:lnTo>
                <a:lnTo>
                  <a:pt x="203791" y="115074"/>
                </a:lnTo>
                <a:lnTo>
                  <a:pt x="203791" y="110405"/>
                </a:lnTo>
                <a:lnTo>
                  <a:pt x="207681" y="110405"/>
                </a:lnTo>
                <a:lnTo>
                  <a:pt x="207681" y="115074"/>
                </a:lnTo>
                <a:lnTo>
                  <a:pt x="207681" y="110405"/>
                </a:lnTo>
                <a:lnTo>
                  <a:pt x="212769" y="110405"/>
                </a:lnTo>
                <a:lnTo>
                  <a:pt x="212769" y="106835"/>
                </a:lnTo>
                <a:lnTo>
                  <a:pt x="220250" y="106835"/>
                </a:lnTo>
                <a:lnTo>
                  <a:pt x="220250" y="110405"/>
                </a:lnTo>
                <a:lnTo>
                  <a:pt x="230425" y="110405"/>
                </a:lnTo>
                <a:lnTo>
                  <a:pt x="230425" y="106835"/>
                </a:lnTo>
                <a:lnTo>
                  <a:pt x="234315" y="106835"/>
                </a:lnTo>
                <a:lnTo>
                  <a:pt x="234315" y="103539"/>
                </a:lnTo>
                <a:lnTo>
                  <a:pt x="238205" y="103539"/>
                </a:lnTo>
                <a:lnTo>
                  <a:pt x="238205" y="96399"/>
                </a:lnTo>
                <a:lnTo>
                  <a:pt x="241796" y="96399"/>
                </a:lnTo>
                <a:lnTo>
                  <a:pt x="241796" y="110405"/>
                </a:lnTo>
                <a:lnTo>
                  <a:pt x="246884" y="110405"/>
                </a:lnTo>
                <a:lnTo>
                  <a:pt x="246884" y="115074"/>
                </a:lnTo>
                <a:lnTo>
                  <a:pt x="248081" y="115074"/>
                </a:lnTo>
                <a:lnTo>
                  <a:pt x="248081" y="131278"/>
                </a:lnTo>
                <a:lnTo>
                  <a:pt x="246884" y="131278"/>
                </a:lnTo>
                <a:lnTo>
                  <a:pt x="246884" y="138419"/>
                </a:lnTo>
                <a:lnTo>
                  <a:pt x="241796" y="138419"/>
                </a:lnTo>
                <a:lnTo>
                  <a:pt x="246884" y="138419"/>
                </a:lnTo>
                <a:lnTo>
                  <a:pt x="246884" y="142813"/>
                </a:lnTo>
                <a:lnTo>
                  <a:pt x="241796" y="147482"/>
                </a:lnTo>
                <a:lnTo>
                  <a:pt x="238205" y="147482"/>
                </a:lnTo>
                <a:lnTo>
                  <a:pt x="238205" y="155721"/>
                </a:lnTo>
                <a:lnTo>
                  <a:pt x="234315" y="159291"/>
                </a:lnTo>
                <a:lnTo>
                  <a:pt x="234315" y="162587"/>
                </a:lnTo>
                <a:lnTo>
                  <a:pt x="238205" y="162587"/>
                </a:lnTo>
                <a:lnTo>
                  <a:pt x="238205" y="166157"/>
                </a:lnTo>
                <a:lnTo>
                  <a:pt x="241796" y="166157"/>
                </a:lnTo>
                <a:lnTo>
                  <a:pt x="241796" y="169728"/>
                </a:lnTo>
                <a:lnTo>
                  <a:pt x="246884" y="169728"/>
                </a:lnTo>
                <a:lnTo>
                  <a:pt x="246884" y="175495"/>
                </a:lnTo>
                <a:lnTo>
                  <a:pt x="241796" y="175495"/>
                </a:lnTo>
                <a:lnTo>
                  <a:pt x="241796" y="179065"/>
                </a:lnTo>
                <a:lnTo>
                  <a:pt x="238205" y="179065"/>
                </a:lnTo>
                <a:lnTo>
                  <a:pt x="238205" y="183734"/>
                </a:lnTo>
                <a:lnTo>
                  <a:pt x="234315" y="183734"/>
                </a:lnTo>
                <a:lnTo>
                  <a:pt x="238205" y="183734"/>
                </a:lnTo>
                <a:lnTo>
                  <a:pt x="234315" y="183734"/>
                </a:lnTo>
                <a:lnTo>
                  <a:pt x="238205" y="187030"/>
                </a:lnTo>
                <a:lnTo>
                  <a:pt x="234315" y="187030"/>
                </a:lnTo>
                <a:lnTo>
                  <a:pt x="234315" y="194171"/>
                </a:lnTo>
                <a:lnTo>
                  <a:pt x="226834" y="194171"/>
                </a:lnTo>
                <a:lnTo>
                  <a:pt x="226834" y="196368"/>
                </a:lnTo>
                <a:lnTo>
                  <a:pt x="230425" y="196368"/>
                </a:lnTo>
                <a:lnTo>
                  <a:pt x="230425" y="206804"/>
                </a:lnTo>
                <a:lnTo>
                  <a:pt x="234315" y="206804"/>
                </a:lnTo>
                <a:lnTo>
                  <a:pt x="234315" y="215043"/>
                </a:lnTo>
                <a:lnTo>
                  <a:pt x="230425" y="215043"/>
                </a:lnTo>
                <a:lnTo>
                  <a:pt x="230425" y="218614"/>
                </a:lnTo>
                <a:lnTo>
                  <a:pt x="221746" y="218614"/>
                </a:lnTo>
                <a:lnTo>
                  <a:pt x="221746" y="224381"/>
                </a:lnTo>
                <a:lnTo>
                  <a:pt x="226834" y="227951"/>
                </a:lnTo>
                <a:lnTo>
                  <a:pt x="226834" y="231247"/>
                </a:lnTo>
                <a:lnTo>
                  <a:pt x="230425" y="231247"/>
                </a:lnTo>
                <a:lnTo>
                  <a:pt x="234315" y="227951"/>
                </a:lnTo>
                <a:lnTo>
                  <a:pt x="234315" y="231247"/>
                </a:lnTo>
                <a:lnTo>
                  <a:pt x="238205" y="231247"/>
                </a:lnTo>
                <a:lnTo>
                  <a:pt x="241796" y="234838"/>
                </a:lnTo>
                <a:lnTo>
                  <a:pt x="257058" y="234838"/>
                </a:lnTo>
                <a:lnTo>
                  <a:pt x="257058" y="238388"/>
                </a:lnTo>
                <a:lnTo>
                  <a:pt x="264839" y="238388"/>
                </a:lnTo>
                <a:lnTo>
                  <a:pt x="264839" y="246352"/>
                </a:lnTo>
                <a:lnTo>
                  <a:pt x="272320" y="246352"/>
                </a:lnTo>
                <a:lnTo>
                  <a:pt x="272320" y="247451"/>
                </a:lnTo>
                <a:lnTo>
                  <a:pt x="277407" y="247451"/>
                </a:lnTo>
                <a:lnTo>
                  <a:pt x="277407" y="252120"/>
                </a:lnTo>
                <a:lnTo>
                  <a:pt x="278604" y="252120"/>
                </a:lnTo>
                <a:lnTo>
                  <a:pt x="278604" y="259260"/>
                </a:lnTo>
                <a:lnTo>
                  <a:pt x="282495" y="259260"/>
                </a:lnTo>
                <a:lnTo>
                  <a:pt x="282495" y="262831"/>
                </a:lnTo>
                <a:lnTo>
                  <a:pt x="298954" y="262831"/>
                </a:lnTo>
                <a:lnTo>
                  <a:pt x="298954" y="259260"/>
                </a:lnTo>
                <a:lnTo>
                  <a:pt x="302844" y="259260"/>
                </a:lnTo>
                <a:lnTo>
                  <a:pt x="302844" y="262831"/>
                </a:lnTo>
                <a:lnTo>
                  <a:pt x="302844" y="259260"/>
                </a:lnTo>
                <a:lnTo>
                  <a:pt x="312719" y="259260"/>
                </a:lnTo>
                <a:lnTo>
                  <a:pt x="309128" y="259260"/>
                </a:lnTo>
                <a:lnTo>
                  <a:pt x="309128" y="266126"/>
                </a:lnTo>
                <a:lnTo>
                  <a:pt x="305238" y="266126"/>
                </a:lnTo>
                <a:lnTo>
                  <a:pt x="305238" y="269697"/>
                </a:lnTo>
                <a:lnTo>
                  <a:pt x="316610" y="269697"/>
                </a:lnTo>
                <a:lnTo>
                  <a:pt x="325587" y="274366"/>
                </a:lnTo>
                <a:lnTo>
                  <a:pt x="329178" y="274366"/>
                </a:lnTo>
                <a:lnTo>
                  <a:pt x="329178" y="275464"/>
                </a:lnTo>
                <a:lnTo>
                  <a:pt x="339353" y="269697"/>
                </a:lnTo>
                <a:lnTo>
                  <a:pt x="343243" y="269697"/>
                </a:lnTo>
                <a:lnTo>
                  <a:pt x="343243" y="266126"/>
                </a:lnTo>
                <a:lnTo>
                  <a:pt x="343243" y="269697"/>
                </a:lnTo>
                <a:lnTo>
                  <a:pt x="347133" y="269697"/>
                </a:lnTo>
                <a:lnTo>
                  <a:pt x="347133" y="275464"/>
                </a:lnTo>
                <a:lnTo>
                  <a:pt x="352221" y="275464"/>
                </a:lnTo>
                <a:lnTo>
                  <a:pt x="352221" y="279035"/>
                </a:lnTo>
                <a:lnTo>
                  <a:pt x="359702" y="279035"/>
                </a:lnTo>
                <a:lnTo>
                  <a:pt x="359702" y="294140"/>
                </a:lnTo>
                <a:lnTo>
                  <a:pt x="355812" y="294140"/>
                </a:lnTo>
                <a:lnTo>
                  <a:pt x="355812" y="303478"/>
                </a:lnTo>
                <a:lnTo>
                  <a:pt x="352221" y="303478"/>
                </a:lnTo>
                <a:lnTo>
                  <a:pt x="352221" y="318583"/>
                </a:lnTo>
                <a:lnTo>
                  <a:pt x="355812" y="318583"/>
                </a:lnTo>
                <a:lnTo>
                  <a:pt x="355812" y="321878"/>
                </a:lnTo>
                <a:lnTo>
                  <a:pt x="365986" y="321878"/>
                </a:lnTo>
                <a:lnTo>
                  <a:pt x="365986" y="324350"/>
                </a:lnTo>
                <a:lnTo>
                  <a:pt x="360899" y="324350"/>
                </a:lnTo>
                <a:lnTo>
                  <a:pt x="360899" y="331216"/>
                </a:lnTo>
                <a:lnTo>
                  <a:pt x="355812" y="331216"/>
                </a:lnTo>
                <a:lnTo>
                  <a:pt x="355812" y="334787"/>
                </a:lnTo>
                <a:lnTo>
                  <a:pt x="355812" y="331216"/>
                </a:lnTo>
                <a:lnTo>
                  <a:pt x="352221" y="331216"/>
                </a:lnTo>
                <a:lnTo>
                  <a:pt x="352221" y="334787"/>
                </a:lnTo>
                <a:lnTo>
                  <a:pt x="347133" y="338357"/>
                </a:lnTo>
                <a:lnTo>
                  <a:pt x="347133" y="346321"/>
                </a:lnTo>
                <a:lnTo>
                  <a:pt x="343243" y="346321"/>
                </a:lnTo>
                <a:lnTo>
                  <a:pt x="347133" y="349892"/>
                </a:lnTo>
                <a:lnTo>
                  <a:pt x="343243" y="349892"/>
                </a:lnTo>
                <a:lnTo>
                  <a:pt x="343243" y="355659"/>
                </a:lnTo>
                <a:lnTo>
                  <a:pt x="339353" y="355659"/>
                </a:lnTo>
                <a:lnTo>
                  <a:pt x="339353" y="362800"/>
                </a:lnTo>
                <a:lnTo>
                  <a:pt x="335762" y="362800"/>
                </a:lnTo>
                <a:lnTo>
                  <a:pt x="343243" y="362800"/>
                </a:lnTo>
                <a:lnTo>
                  <a:pt x="343243" y="366096"/>
                </a:lnTo>
                <a:lnTo>
                  <a:pt x="339353" y="366096"/>
                </a:lnTo>
                <a:lnTo>
                  <a:pt x="359702" y="366096"/>
                </a:lnTo>
                <a:lnTo>
                  <a:pt x="359702" y="370764"/>
                </a:lnTo>
                <a:lnTo>
                  <a:pt x="355812" y="370764"/>
                </a:lnTo>
                <a:lnTo>
                  <a:pt x="355812" y="375433"/>
                </a:lnTo>
                <a:lnTo>
                  <a:pt x="352221" y="375433"/>
                </a:lnTo>
                <a:lnTo>
                  <a:pt x="347133" y="380102"/>
                </a:lnTo>
                <a:lnTo>
                  <a:pt x="352221" y="383673"/>
                </a:lnTo>
                <a:lnTo>
                  <a:pt x="352221" y="390539"/>
                </a:lnTo>
                <a:lnTo>
                  <a:pt x="355812" y="390539"/>
                </a:lnTo>
                <a:lnTo>
                  <a:pt x="355812" y="403447"/>
                </a:lnTo>
                <a:lnTo>
                  <a:pt x="359702" y="403447"/>
                </a:lnTo>
                <a:lnTo>
                  <a:pt x="359702" y="414982"/>
                </a:lnTo>
                <a:lnTo>
                  <a:pt x="360899" y="414982"/>
                </a:lnTo>
                <a:lnTo>
                  <a:pt x="360899" y="411411"/>
                </a:lnTo>
                <a:lnTo>
                  <a:pt x="377358" y="411411"/>
                </a:lnTo>
                <a:lnTo>
                  <a:pt x="381248" y="406742"/>
                </a:lnTo>
                <a:lnTo>
                  <a:pt x="381248" y="411411"/>
                </a:lnTo>
                <a:lnTo>
                  <a:pt x="381248" y="406742"/>
                </a:lnTo>
                <a:lnTo>
                  <a:pt x="381248" y="411411"/>
                </a:lnTo>
                <a:lnTo>
                  <a:pt x="386335" y="411411"/>
                </a:lnTo>
                <a:lnTo>
                  <a:pt x="386335" y="406742"/>
                </a:lnTo>
                <a:lnTo>
                  <a:pt x="387532" y="406742"/>
                </a:lnTo>
                <a:lnTo>
                  <a:pt x="387532" y="403447"/>
                </a:lnTo>
                <a:lnTo>
                  <a:pt x="391423" y="403447"/>
                </a:lnTo>
                <a:lnTo>
                  <a:pt x="391423" y="402348"/>
                </a:lnTo>
                <a:lnTo>
                  <a:pt x="396510" y="402348"/>
                </a:lnTo>
                <a:lnTo>
                  <a:pt x="400101" y="397679"/>
                </a:lnTo>
                <a:lnTo>
                  <a:pt x="400101" y="394109"/>
                </a:lnTo>
                <a:lnTo>
                  <a:pt x="403991" y="394109"/>
                </a:lnTo>
                <a:lnTo>
                  <a:pt x="407882" y="397679"/>
                </a:lnTo>
                <a:lnTo>
                  <a:pt x="407882" y="402348"/>
                </a:lnTo>
                <a:lnTo>
                  <a:pt x="403991" y="402348"/>
                </a:lnTo>
                <a:lnTo>
                  <a:pt x="403991" y="403447"/>
                </a:lnTo>
                <a:lnTo>
                  <a:pt x="407882" y="403447"/>
                </a:lnTo>
                <a:lnTo>
                  <a:pt x="407882" y="406742"/>
                </a:lnTo>
                <a:lnTo>
                  <a:pt x="411772" y="406742"/>
                </a:lnTo>
                <a:lnTo>
                  <a:pt x="411772" y="411411"/>
                </a:lnTo>
                <a:lnTo>
                  <a:pt x="425538" y="411411"/>
                </a:lnTo>
                <a:lnTo>
                  <a:pt x="425538" y="414982"/>
                </a:lnTo>
                <a:lnTo>
                  <a:pt x="430625" y="411411"/>
                </a:lnTo>
                <a:lnTo>
                  <a:pt x="430625" y="414982"/>
                </a:lnTo>
                <a:lnTo>
                  <a:pt x="425538" y="414982"/>
                </a:lnTo>
                <a:lnTo>
                  <a:pt x="421647" y="418552"/>
                </a:lnTo>
                <a:lnTo>
                  <a:pt x="421647" y="421848"/>
                </a:lnTo>
                <a:lnTo>
                  <a:pt x="418056" y="421848"/>
                </a:lnTo>
                <a:lnTo>
                  <a:pt x="418056" y="425418"/>
                </a:lnTo>
                <a:lnTo>
                  <a:pt x="414166" y="425418"/>
                </a:lnTo>
                <a:lnTo>
                  <a:pt x="414166" y="431185"/>
                </a:lnTo>
                <a:lnTo>
                  <a:pt x="418056" y="431185"/>
                </a:lnTo>
                <a:lnTo>
                  <a:pt x="414166" y="431185"/>
                </a:lnTo>
                <a:lnTo>
                  <a:pt x="414166" y="434756"/>
                </a:lnTo>
                <a:lnTo>
                  <a:pt x="418056" y="439425"/>
                </a:lnTo>
                <a:lnTo>
                  <a:pt x="418056" y="442995"/>
                </a:lnTo>
                <a:lnTo>
                  <a:pt x="421647" y="442995"/>
                </a:lnTo>
                <a:lnTo>
                  <a:pt x="421647" y="446291"/>
                </a:lnTo>
                <a:lnTo>
                  <a:pt x="430625" y="446291"/>
                </a:lnTo>
                <a:lnTo>
                  <a:pt x="430625" y="442995"/>
                </a:lnTo>
                <a:lnTo>
                  <a:pt x="441996" y="442995"/>
                </a:lnTo>
                <a:lnTo>
                  <a:pt x="441996" y="439425"/>
                </a:lnTo>
                <a:lnTo>
                  <a:pt x="444690" y="439425"/>
                </a:lnTo>
                <a:lnTo>
                  <a:pt x="444690" y="434756"/>
                </a:lnTo>
                <a:lnTo>
                  <a:pt x="448281" y="434756"/>
                </a:lnTo>
                <a:lnTo>
                  <a:pt x="448281" y="439425"/>
                </a:lnTo>
                <a:lnTo>
                  <a:pt x="444690" y="439425"/>
                </a:lnTo>
                <a:lnTo>
                  <a:pt x="444690" y="449861"/>
                </a:lnTo>
                <a:lnTo>
                  <a:pt x="438106" y="449861"/>
                </a:lnTo>
                <a:lnTo>
                  <a:pt x="438106" y="459199"/>
                </a:lnTo>
                <a:lnTo>
                  <a:pt x="441996" y="459199"/>
                </a:lnTo>
                <a:lnTo>
                  <a:pt x="441996" y="462769"/>
                </a:lnTo>
                <a:lnTo>
                  <a:pt x="448281" y="462769"/>
                </a:lnTo>
                <a:lnTo>
                  <a:pt x="444690" y="466065"/>
                </a:lnTo>
                <a:lnTo>
                  <a:pt x="444690" y="462769"/>
                </a:lnTo>
                <a:lnTo>
                  <a:pt x="444690" y="466065"/>
                </a:lnTo>
                <a:lnTo>
                  <a:pt x="438106" y="466065"/>
                </a:lnTo>
                <a:lnTo>
                  <a:pt x="438106" y="470734"/>
                </a:lnTo>
                <a:lnTo>
                  <a:pt x="448281" y="470734"/>
                </a:lnTo>
                <a:lnTo>
                  <a:pt x="448281" y="466065"/>
                </a:lnTo>
                <a:lnTo>
                  <a:pt x="452171" y="466065"/>
                </a:lnTo>
                <a:lnTo>
                  <a:pt x="456061" y="470734"/>
                </a:lnTo>
                <a:lnTo>
                  <a:pt x="456061" y="474304"/>
                </a:lnTo>
                <a:lnTo>
                  <a:pt x="461149" y="474304"/>
                </a:lnTo>
                <a:lnTo>
                  <a:pt x="461149" y="480071"/>
                </a:lnTo>
                <a:lnTo>
                  <a:pt x="464740" y="480071"/>
                </a:lnTo>
                <a:lnTo>
                  <a:pt x="464740" y="487212"/>
                </a:lnTo>
                <a:lnTo>
                  <a:pt x="461149" y="487212"/>
                </a:lnTo>
                <a:lnTo>
                  <a:pt x="461149" y="490508"/>
                </a:lnTo>
                <a:lnTo>
                  <a:pt x="456061" y="490508"/>
                </a:lnTo>
                <a:lnTo>
                  <a:pt x="461149" y="494078"/>
                </a:lnTo>
                <a:lnTo>
                  <a:pt x="461149" y="498747"/>
                </a:lnTo>
                <a:lnTo>
                  <a:pt x="464740" y="498747"/>
                </a:lnTo>
                <a:lnTo>
                  <a:pt x="464740" y="502317"/>
                </a:lnTo>
                <a:lnTo>
                  <a:pt x="468630" y="503416"/>
                </a:lnTo>
                <a:lnTo>
                  <a:pt x="464740" y="506986"/>
                </a:lnTo>
                <a:lnTo>
                  <a:pt x="464740" y="522091"/>
                </a:lnTo>
                <a:lnTo>
                  <a:pt x="461149" y="522091"/>
                </a:lnTo>
                <a:lnTo>
                  <a:pt x="461149" y="525387"/>
                </a:lnTo>
                <a:lnTo>
                  <a:pt x="452171" y="525387"/>
                </a:lnTo>
                <a:lnTo>
                  <a:pt x="452171" y="527859"/>
                </a:lnTo>
                <a:lnTo>
                  <a:pt x="444690" y="527859"/>
                </a:lnTo>
                <a:lnTo>
                  <a:pt x="444690" y="531154"/>
                </a:lnTo>
                <a:lnTo>
                  <a:pt x="444690" y="527859"/>
                </a:lnTo>
                <a:lnTo>
                  <a:pt x="441996" y="531154"/>
                </a:lnTo>
                <a:lnTo>
                  <a:pt x="438106" y="531154"/>
                </a:lnTo>
                <a:lnTo>
                  <a:pt x="438106" y="534725"/>
                </a:lnTo>
                <a:lnTo>
                  <a:pt x="430625" y="534725"/>
                </a:lnTo>
                <a:lnTo>
                  <a:pt x="430625" y="539394"/>
                </a:lnTo>
                <a:lnTo>
                  <a:pt x="425538" y="542964"/>
                </a:lnTo>
                <a:lnTo>
                  <a:pt x="421647" y="542964"/>
                </a:lnTo>
                <a:lnTo>
                  <a:pt x="421647" y="546260"/>
                </a:lnTo>
                <a:lnTo>
                  <a:pt x="407882" y="546260"/>
                </a:lnTo>
                <a:lnTo>
                  <a:pt x="407882" y="549830"/>
                </a:lnTo>
                <a:lnTo>
                  <a:pt x="403991" y="549830"/>
                </a:lnTo>
                <a:lnTo>
                  <a:pt x="403991" y="553400"/>
                </a:lnTo>
                <a:lnTo>
                  <a:pt x="396510" y="553400"/>
                </a:lnTo>
                <a:lnTo>
                  <a:pt x="396510" y="555597"/>
                </a:lnTo>
                <a:lnTo>
                  <a:pt x="391423" y="555597"/>
                </a:lnTo>
                <a:lnTo>
                  <a:pt x="391423" y="559168"/>
                </a:lnTo>
                <a:lnTo>
                  <a:pt x="387532" y="559168"/>
                </a:lnTo>
                <a:lnTo>
                  <a:pt x="387532" y="566034"/>
                </a:lnTo>
                <a:lnTo>
                  <a:pt x="386335" y="570703"/>
                </a:lnTo>
                <a:lnTo>
                  <a:pt x="386335" y="580040"/>
                </a:lnTo>
                <a:lnTo>
                  <a:pt x="381248" y="583611"/>
                </a:lnTo>
                <a:lnTo>
                  <a:pt x="381248" y="587181"/>
                </a:lnTo>
                <a:lnTo>
                  <a:pt x="377358" y="587181"/>
                </a:lnTo>
                <a:lnTo>
                  <a:pt x="377358" y="590477"/>
                </a:lnTo>
                <a:lnTo>
                  <a:pt x="373767" y="590477"/>
                </a:lnTo>
                <a:lnTo>
                  <a:pt x="373767" y="594047"/>
                </a:lnTo>
                <a:lnTo>
                  <a:pt x="369877" y="594047"/>
                </a:lnTo>
                <a:lnTo>
                  <a:pt x="369877" y="608054"/>
                </a:lnTo>
                <a:lnTo>
                  <a:pt x="365986" y="608054"/>
                </a:lnTo>
                <a:lnTo>
                  <a:pt x="365986" y="611624"/>
                </a:lnTo>
                <a:lnTo>
                  <a:pt x="360899" y="611624"/>
                </a:lnTo>
                <a:lnTo>
                  <a:pt x="360899" y="618490"/>
                </a:lnTo>
                <a:lnTo>
                  <a:pt x="355812" y="618490"/>
                </a:lnTo>
                <a:lnTo>
                  <a:pt x="355812" y="614920"/>
                </a:lnTo>
                <a:lnTo>
                  <a:pt x="347133" y="614920"/>
                </a:lnTo>
                <a:lnTo>
                  <a:pt x="347133" y="611624"/>
                </a:lnTo>
                <a:lnTo>
                  <a:pt x="335762" y="611624"/>
                </a:lnTo>
                <a:lnTo>
                  <a:pt x="335762" y="608054"/>
                </a:lnTo>
                <a:lnTo>
                  <a:pt x="331871" y="608054"/>
                </a:lnTo>
                <a:lnTo>
                  <a:pt x="331871" y="605582"/>
                </a:lnTo>
                <a:lnTo>
                  <a:pt x="329178" y="605582"/>
                </a:lnTo>
                <a:lnTo>
                  <a:pt x="329178" y="602286"/>
                </a:lnTo>
                <a:lnTo>
                  <a:pt x="321697" y="602286"/>
                </a:lnTo>
                <a:lnTo>
                  <a:pt x="325587" y="602286"/>
                </a:lnTo>
                <a:lnTo>
                  <a:pt x="325587" y="598716"/>
                </a:lnTo>
                <a:lnTo>
                  <a:pt x="331871" y="598716"/>
                </a:lnTo>
                <a:lnTo>
                  <a:pt x="331871" y="587181"/>
                </a:lnTo>
                <a:lnTo>
                  <a:pt x="329178" y="587181"/>
                </a:lnTo>
                <a:lnTo>
                  <a:pt x="329178" y="583611"/>
                </a:lnTo>
                <a:lnTo>
                  <a:pt x="321697" y="583611"/>
                </a:lnTo>
                <a:lnTo>
                  <a:pt x="321697" y="580040"/>
                </a:lnTo>
                <a:lnTo>
                  <a:pt x="316610" y="580040"/>
                </a:lnTo>
                <a:lnTo>
                  <a:pt x="316610" y="583611"/>
                </a:lnTo>
                <a:lnTo>
                  <a:pt x="316610" y="580040"/>
                </a:lnTo>
                <a:lnTo>
                  <a:pt x="312719" y="580040"/>
                </a:lnTo>
                <a:lnTo>
                  <a:pt x="312719" y="577843"/>
                </a:lnTo>
                <a:lnTo>
                  <a:pt x="309128" y="577843"/>
                </a:lnTo>
                <a:lnTo>
                  <a:pt x="309128" y="574273"/>
                </a:lnTo>
                <a:lnTo>
                  <a:pt x="305238" y="574273"/>
                </a:lnTo>
                <a:lnTo>
                  <a:pt x="305238" y="570703"/>
                </a:lnTo>
                <a:lnTo>
                  <a:pt x="305238" y="574273"/>
                </a:lnTo>
                <a:lnTo>
                  <a:pt x="312719" y="574273"/>
                </a:lnTo>
                <a:lnTo>
                  <a:pt x="316610" y="570703"/>
                </a:lnTo>
                <a:lnTo>
                  <a:pt x="316610" y="566034"/>
                </a:lnTo>
                <a:lnTo>
                  <a:pt x="312719" y="562738"/>
                </a:lnTo>
                <a:lnTo>
                  <a:pt x="312719" y="559168"/>
                </a:lnTo>
                <a:lnTo>
                  <a:pt x="309128" y="559168"/>
                </a:lnTo>
                <a:lnTo>
                  <a:pt x="309128" y="555597"/>
                </a:lnTo>
                <a:lnTo>
                  <a:pt x="305238" y="555597"/>
                </a:lnTo>
                <a:lnTo>
                  <a:pt x="305238" y="553400"/>
                </a:lnTo>
                <a:lnTo>
                  <a:pt x="302844" y="553400"/>
                </a:lnTo>
                <a:lnTo>
                  <a:pt x="302844" y="549830"/>
                </a:lnTo>
                <a:lnTo>
                  <a:pt x="295063" y="549830"/>
                </a:lnTo>
                <a:lnTo>
                  <a:pt x="291173" y="546260"/>
                </a:lnTo>
                <a:lnTo>
                  <a:pt x="282495" y="546260"/>
                </a:lnTo>
                <a:lnTo>
                  <a:pt x="282495" y="549830"/>
                </a:lnTo>
                <a:lnTo>
                  <a:pt x="278604" y="549830"/>
                </a:lnTo>
                <a:lnTo>
                  <a:pt x="282495" y="546260"/>
                </a:lnTo>
                <a:lnTo>
                  <a:pt x="277407" y="546260"/>
                </a:lnTo>
                <a:lnTo>
                  <a:pt x="277407" y="539394"/>
                </a:lnTo>
                <a:lnTo>
                  <a:pt x="272320" y="539394"/>
                </a:lnTo>
                <a:lnTo>
                  <a:pt x="272320" y="534725"/>
                </a:lnTo>
                <a:lnTo>
                  <a:pt x="268430" y="534725"/>
                </a:lnTo>
                <a:lnTo>
                  <a:pt x="268430" y="531154"/>
                </a:lnTo>
                <a:lnTo>
                  <a:pt x="272320" y="531154"/>
                </a:lnTo>
                <a:lnTo>
                  <a:pt x="268430" y="531154"/>
                </a:lnTo>
                <a:lnTo>
                  <a:pt x="268430" y="525387"/>
                </a:lnTo>
                <a:lnTo>
                  <a:pt x="264839" y="525387"/>
                </a:lnTo>
                <a:lnTo>
                  <a:pt x="264839" y="518521"/>
                </a:lnTo>
                <a:lnTo>
                  <a:pt x="260949" y="518521"/>
                </a:lnTo>
                <a:lnTo>
                  <a:pt x="260949" y="514951"/>
                </a:lnTo>
                <a:lnTo>
                  <a:pt x="257058" y="514951"/>
                </a:lnTo>
                <a:lnTo>
                  <a:pt x="257058" y="506986"/>
                </a:lnTo>
                <a:lnTo>
                  <a:pt x="248081" y="506986"/>
                </a:lnTo>
                <a:lnTo>
                  <a:pt x="248081" y="503416"/>
                </a:lnTo>
                <a:lnTo>
                  <a:pt x="246884" y="503416"/>
                </a:lnTo>
                <a:lnTo>
                  <a:pt x="241796" y="502317"/>
                </a:lnTo>
                <a:lnTo>
                  <a:pt x="238205" y="502317"/>
                </a:lnTo>
                <a:lnTo>
                  <a:pt x="241796" y="498726"/>
                </a:lnTo>
                <a:lnTo>
                  <a:pt x="238205" y="498726"/>
                </a:lnTo>
                <a:lnTo>
                  <a:pt x="241796" y="498726"/>
                </a:lnTo>
                <a:lnTo>
                  <a:pt x="241796" y="490508"/>
                </a:lnTo>
                <a:lnTo>
                  <a:pt x="238205" y="487212"/>
                </a:lnTo>
                <a:lnTo>
                  <a:pt x="234315" y="483642"/>
                </a:lnTo>
                <a:lnTo>
                  <a:pt x="230425" y="483642"/>
                </a:lnTo>
                <a:lnTo>
                  <a:pt x="230425" y="480071"/>
                </a:lnTo>
                <a:lnTo>
                  <a:pt x="226834" y="480071"/>
                </a:lnTo>
                <a:lnTo>
                  <a:pt x="226834" y="477874"/>
                </a:lnTo>
                <a:lnTo>
                  <a:pt x="220250" y="477874"/>
                </a:lnTo>
                <a:lnTo>
                  <a:pt x="220250" y="474304"/>
                </a:lnTo>
                <a:lnTo>
                  <a:pt x="212769" y="474304"/>
                </a:lnTo>
                <a:lnTo>
                  <a:pt x="212769" y="470734"/>
                </a:lnTo>
                <a:lnTo>
                  <a:pt x="203791" y="470734"/>
                </a:lnTo>
                <a:lnTo>
                  <a:pt x="203791" y="466065"/>
                </a:lnTo>
                <a:lnTo>
                  <a:pt x="196310" y="466065"/>
                </a:lnTo>
                <a:lnTo>
                  <a:pt x="196310" y="462769"/>
                </a:lnTo>
                <a:lnTo>
                  <a:pt x="190026" y="462769"/>
                </a:lnTo>
                <a:lnTo>
                  <a:pt x="190026" y="459199"/>
                </a:lnTo>
                <a:lnTo>
                  <a:pt x="186135" y="459199"/>
                </a:lnTo>
                <a:lnTo>
                  <a:pt x="186135" y="455628"/>
                </a:lnTo>
                <a:lnTo>
                  <a:pt x="177158" y="455628"/>
                </a:lnTo>
                <a:lnTo>
                  <a:pt x="177158" y="452333"/>
                </a:lnTo>
                <a:lnTo>
                  <a:pt x="173567" y="452333"/>
                </a:lnTo>
                <a:lnTo>
                  <a:pt x="173567" y="449861"/>
                </a:lnTo>
                <a:lnTo>
                  <a:pt x="169676" y="449861"/>
                </a:lnTo>
                <a:lnTo>
                  <a:pt x="165786" y="446291"/>
                </a:lnTo>
                <a:lnTo>
                  <a:pt x="159502" y="446291"/>
                </a:lnTo>
                <a:lnTo>
                  <a:pt x="159502" y="442995"/>
                </a:lnTo>
                <a:lnTo>
                  <a:pt x="152020" y="442995"/>
                </a:lnTo>
                <a:lnTo>
                  <a:pt x="152020" y="439425"/>
                </a:lnTo>
                <a:lnTo>
                  <a:pt x="146933" y="439425"/>
                </a:lnTo>
                <a:lnTo>
                  <a:pt x="146933" y="431185"/>
                </a:lnTo>
                <a:lnTo>
                  <a:pt x="143043" y="431185"/>
                </a:lnTo>
                <a:lnTo>
                  <a:pt x="139153" y="427890"/>
                </a:lnTo>
                <a:lnTo>
                  <a:pt x="137956" y="427890"/>
                </a:lnTo>
                <a:lnTo>
                  <a:pt x="137956" y="425418"/>
                </a:lnTo>
                <a:lnTo>
                  <a:pt x="129277" y="425418"/>
                </a:lnTo>
                <a:lnTo>
                  <a:pt x="129277" y="414982"/>
                </a:lnTo>
                <a:lnTo>
                  <a:pt x="125387" y="414982"/>
                </a:lnTo>
                <a:lnTo>
                  <a:pt x="125387" y="411411"/>
                </a:lnTo>
                <a:lnTo>
                  <a:pt x="129277" y="411411"/>
                </a:lnTo>
                <a:lnTo>
                  <a:pt x="129277" y="406742"/>
                </a:lnTo>
                <a:lnTo>
                  <a:pt x="125387" y="406742"/>
                </a:lnTo>
                <a:lnTo>
                  <a:pt x="125387" y="402348"/>
                </a:lnTo>
                <a:lnTo>
                  <a:pt x="121497" y="397679"/>
                </a:lnTo>
                <a:lnTo>
                  <a:pt x="121497" y="394109"/>
                </a:lnTo>
                <a:lnTo>
                  <a:pt x="117606" y="394109"/>
                </a:lnTo>
                <a:lnTo>
                  <a:pt x="121497" y="394109"/>
                </a:lnTo>
                <a:lnTo>
                  <a:pt x="117606" y="394109"/>
                </a:lnTo>
                <a:lnTo>
                  <a:pt x="117606" y="390539"/>
                </a:lnTo>
                <a:lnTo>
                  <a:pt x="112818" y="390539"/>
                </a:lnTo>
                <a:lnTo>
                  <a:pt x="112818" y="386968"/>
                </a:lnTo>
                <a:lnTo>
                  <a:pt x="117606" y="386968"/>
                </a:lnTo>
                <a:lnTo>
                  <a:pt x="117606" y="380102"/>
                </a:lnTo>
                <a:lnTo>
                  <a:pt x="112818" y="380102"/>
                </a:lnTo>
                <a:lnTo>
                  <a:pt x="112818" y="374335"/>
                </a:lnTo>
                <a:lnTo>
                  <a:pt x="107731" y="374335"/>
                </a:lnTo>
                <a:lnTo>
                  <a:pt x="107731" y="370764"/>
                </a:lnTo>
                <a:lnTo>
                  <a:pt x="102644" y="370764"/>
                </a:lnTo>
                <a:lnTo>
                  <a:pt x="102644" y="366096"/>
                </a:lnTo>
                <a:lnTo>
                  <a:pt x="98753" y="366096"/>
                </a:lnTo>
                <a:lnTo>
                  <a:pt x="98753" y="362800"/>
                </a:lnTo>
                <a:lnTo>
                  <a:pt x="94863" y="362800"/>
                </a:lnTo>
                <a:lnTo>
                  <a:pt x="94863" y="359230"/>
                </a:lnTo>
                <a:lnTo>
                  <a:pt x="91272" y="359230"/>
                </a:lnTo>
                <a:lnTo>
                  <a:pt x="91272" y="355659"/>
                </a:lnTo>
                <a:lnTo>
                  <a:pt x="87382" y="355659"/>
                </a:lnTo>
                <a:lnTo>
                  <a:pt x="87382" y="352089"/>
                </a:lnTo>
                <a:lnTo>
                  <a:pt x="81098" y="352089"/>
                </a:lnTo>
                <a:lnTo>
                  <a:pt x="81098" y="349892"/>
                </a:lnTo>
                <a:lnTo>
                  <a:pt x="73317" y="349892"/>
                </a:lnTo>
                <a:lnTo>
                  <a:pt x="73317" y="346321"/>
                </a:lnTo>
                <a:lnTo>
                  <a:pt x="68230" y="346321"/>
                </a:lnTo>
                <a:lnTo>
                  <a:pt x="68230" y="343026"/>
                </a:lnTo>
                <a:lnTo>
                  <a:pt x="81098" y="343026"/>
                </a:lnTo>
                <a:lnTo>
                  <a:pt x="81098" y="334787"/>
                </a:lnTo>
                <a:lnTo>
                  <a:pt x="77207" y="331216"/>
                </a:lnTo>
                <a:lnTo>
                  <a:pt x="77207" y="327921"/>
                </a:lnTo>
                <a:lnTo>
                  <a:pt x="73317" y="327921"/>
                </a:lnTo>
                <a:lnTo>
                  <a:pt x="73317" y="318583"/>
                </a:lnTo>
                <a:lnTo>
                  <a:pt x="68230" y="318583"/>
                </a:lnTo>
                <a:lnTo>
                  <a:pt x="68230" y="315012"/>
                </a:lnTo>
                <a:lnTo>
                  <a:pt x="64639" y="315012"/>
                </a:lnTo>
                <a:lnTo>
                  <a:pt x="60748" y="311442"/>
                </a:lnTo>
                <a:lnTo>
                  <a:pt x="56858" y="311442"/>
                </a:lnTo>
                <a:lnTo>
                  <a:pt x="56858" y="303478"/>
                </a:lnTo>
                <a:lnTo>
                  <a:pt x="54464" y="303478"/>
                </a:lnTo>
                <a:lnTo>
                  <a:pt x="54464" y="299907"/>
                </a:lnTo>
                <a:lnTo>
                  <a:pt x="54464" y="303478"/>
                </a:lnTo>
                <a:lnTo>
                  <a:pt x="54464" y="299907"/>
                </a:lnTo>
                <a:lnTo>
                  <a:pt x="50574" y="299907"/>
                </a:lnTo>
                <a:lnTo>
                  <a:pt x="50574" y="297710"/>
                </a:lnTo>
                <a:lnTo>
                  <a:pt x="38005" y="297710"/>
                </a:lnTo>
                <a:lnTo>
                  <a:pt x="38005" y="294140"/>
                </a:lnTo>
                <a:lnTo>
                  <a:pt x="34115" y="294140"/>
                </a:lnTo>
                <a:lnTo>
                  <a:pt x="34115" y="297710"/>
                </a:lnTo>
                <a:lnTo>
                  <a:pt x="38005" y="297710"/>
                </a:lnTo>
                <a:lnTo>
                  <a:pt x="38005" y="299907"/>
                </a:lnTo>
                <a:lnTo>
                  <a:pt x="38005" y="297710"/>
                </a:lnTo>
                <a:lnTo>
                  <a:pt x="38005" y="306773"/>
                </a:lnTo>
                <a:lnTo>
                  <a:pt x="34115" y="306773"/>
                </a:lnTo>
                <a:lnTo>
                  <a:pt x="34115" y="311442"/>
                </a:lnTo>
                <a:lnTo>
                  <a:pt x="34115" y="303478"/>
                </a:lnTo>
                <a:lnTo>
                  <a:pt x="30225" y="303478"/>
                </a:lnTo>
                <a:lnTo>
                  <a:pt x="30225" y="297710"/>
                </a:lnTo>
                <a:lnTo>
                  <a:pt x="34115" y="297710"/>
                </a:lnTo>
                <a:lnTo>
                  <a:pt x="30225" y="297710"/>
                </a:lnTo>
                <a:lnTo>
                  <a:pt x="30225" y="279035"/>
                </a:lnTo>
                <a:lnTo>
                  <a:pt x="30225" y="283703"/>
                </a:lnTo>
                <a:lnTo>
                  <a:pt x="30225" y="279035"/>
                </a:lnTo>
                <a:lnTo>
                  <a:pt x="34115" y="279035"/>
                </a:lnTo>
                <a:lnTo>
                  <a:pt x="34115" y="274366"/>
                </a:lnTo>
                <a:lnTo>
                  <a:pt x="34115" y="275464"/>
                </a:lnTo>
                <a:lnTo>
                  <a:pt x="38005" y="274366"/>
                </a:lnTo>
                <a:lnTo>
                  <a:pt x="38005" y="269697"/>
                </a:lnTo>
                <a:lnTo>
                  <a:pt x="34115" y="269697"/>
                </a:lnTo>
                <a:lnTo>
                  <a:pt x="38005" y="269697"/>
                </a:lnTo>
                <a:lnTo>
                  <a:pt x="34115" y="269697"/>
                </a:lnTo>
                <a:lnTo>
                  <a:pt x="34115" y="266126"/>
                </a:lnTo>
                <a:lnTo>
                  <a:pt x="38005" y="266126"/>
                </a:lnTo>
                <a:lnTo>
                  <a:pt x="38005" y="262831"/>
                </a:lnTo>
                <a:lnTo>
                  <a:pt x="34115" y="262831"/>
                </a:lnTo>
                <a:lnTo>
                  <a:pt x="30225" y="259260"/>
                </a:lnTo>
                <a:lnTo>
                  <a:pt x="34115" y="259260"/>
                </a:lnTo>
                <a:lnTo>
                  <a:pt x="34115" y="246352"/>
                </a:lnTo>
                <a:lnTo>
                  <a:pt x="30225" y="246352"/>
                </a:lnTo>
                <a:lnTo>
                  <a:pt x="30225" y="243057"/>
                </a:lnTo>
                <a:lnTo>
                  <a:pt x="26634" y="243057"/>
                </a:lnTo>
                <a:lnTo>
                  <a:pt x="30225" y="243057"/>
                </a:lnTo>
                <a:lnTo>
                  <a:pt x="30225" y="234817"/>
                </a:lnTo>
                <a:lnTo>
                  <a:pt x="26634" y="234817"/>
                </a:lnTo>
                <a:lnTo>
                  <a:pt x="26634" y="231247"/>
                </a:lnTo>
                <a:lnTo>
                  <a:pt x="23940" y="231247"/>
                </a:lnTo>
                <a:lnTo>
                  <a:pt x="23940" y="238388"/>
                </a:lnTo>
                <a:lnTo>
                  <a:pt x="20050" y="238388"/>
                </a:lnTo>
                <a:lnTo>
                  <a:pt x="20050" y="243057"/>
                </a:lnTo>
                <a:lnTo>
                  <a:pt x="20050" y="238388"/>
                </a:lnTo>
                <a:lnTo>
                  <a:pt x="3591" y="238388"/>
                </a:lnTo>
                <a:lnTo>
                  <a:pt x="3591" y="234817"/>
                </a:lnTo>
                <a:lnTo>
                  <a:pt x="0" y="238408"/>
                </a:lnTo>
                <a:lnTo>
                  <a:pt x="0" y="227951"/>
                </a:lnTo>
                <a:lnTo>
                  <a:pt x="3591" y="227951"/>
                </a:lnTo>
                <a:lnTo>
                  <a:pt x="3591" y="218614"/>
                </a:lnTo>
                <a:lnTo>
                  <a:pt x="8678" y="218614"/>
                </a:lnTo>
                <a:lnTo>
                  <a:pt x="8678" y="210374"/>
                </a:lnTo>
                <a:lnTo>
                  <a:pt x="16459" y="210374"/>
                </a:lnTo>
                <a:lnTo>
                  <a:pt x="20050" y="206783"/>
                </a:lnTo>
                <a:lnTo>
                  <a:pt x="30225" y="206783"/>
                </a:lnTo>
                <a:lnTo>
                  <a:pt x="30225" y="210374"/>
                </a:lnTo>
                <a:lnTo>
                  <a:pt x="26634" y="210374"/>
                </a:lnTo>
                <a:lnTo>
                  <a:pt x="26634" y="218614"/>
                </a:lnTo>
                <a:lnTo>
                  <a:pt x="23940" y="218614"/>
                </a:lnTo>
                <a:lnTo>
                  <a:pt x="23940" y="221909"/>
                </a:lnTo>
                <a:lnTo>
                  <a:pt x="26634" y="221909"/>
                </a:lnTo>
                <a:lnTo>
                  <a:pt x="26634" y="218614"/>
                </a:lnTo>
                <a:lnTo>
                  <a:pt x="26634" y="221909"/>
                </a:lnTo>
                <a:lnTo>
                  <a:pt x="34115" y="221909"/>
                </a:lnTo>
                <a:lnTo>
                  <a:pt x="34115" y="224381"/>
                </a:lnTo>
                <a:lnTo>
                  <a:pt x="38005" y="224381"/>
                </a:lnTo>
                <a:lnTo>
                  <a:pt x="38005" y="218614"/>
                </a:lnTo>
                <a:lnTo>
                  <a:pt x="43092" y="218614"/>
                </a:lnTo>
                <a:lnTo>
                  <a:pt x="43092" y="215043"/>
                </a:lnTo>
                <a:lnTo>
                  <a:pt x="38005" y="215043"/>
                </a:lnTo>
                <a:lnTo>
                  <a:pt x="43092" y="210374"/>
                </a:lnTo>
                <a:lnTo>
                  <a:pt x="43092" y="199938"/>
                </a:lnTo>
                <a:lnTo>
                  <a:pt x="46683" y="199938"/>
                </a:lnTo>
                <a:lnTo>
                  <a:pt x="46683" y="190600"/>
                </a:lnTo>
                <a:lnTo>
                  <a:pt x="50574" y="190600"/>
                </a:lnTo>
                <a:lnTo>
                  <a:pt x="50574" y="171925"/>
                </a:lnTo>
                <a:lnTo>
                  <a:pt x="54464" y="171925"/>
                </a:lnTo>
                <a:lnTo>
                  <a:pt x="54464" y="159291"/>
                </a:lnTo>
                <a:lnTo>
                  <a:pt x="56858" y="159291"/>
                </a:lnTo>
                <a:lnTo>
                  <a:pt x="56858" y="115074"/>
                </a:lnTo>
                <a:lnTo>
                  <a:pt x="54464" y="115074"/>
                </a:lnTo>
                <a:lnTo>
                  <a:pt x="54464" y="106835"/>
                </a:lnTo>
                <a:lnTo>
                  <a:pt x="50574" y="103539"/>
                </a:lnTo>
                <a:lnTo>
                  <a:pt x="50574" y="99969"/>
                </a:lnTo>
                <a:lnTo>
                  <a:pt x="46683" y="96399"/>
                </a:lnTo>
                <a:lnTo>
                  <a:pt x="46683" y="94202"/>
                </a:lnTo>
                <a:lnTo>
                  <a:pt x="43092" y="94202"/>
                </a:lnTo>
                <a:lnTo>
                  <a:pt x="43092" y="90631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24" name="Google Shape;1492;p24"/>
          <p:cNvSpPr>
            <a:extLst>
              <a:ext uri="smNativeData">
                <pr:smNativeData xmlns:pr="smNativeData" xmlns:p14="http://schemas.microsoft.com/office/powerpoint/2010/main" xmlns="" val="SMDATA_13_vnWXZBMAAAAlAAAACwAAAA0AAAAAbAAAADYAAABsAAAANgAAAAAAAAAAAAAAAAAAAAEAAABQAAAAAAAAAAAA4D8AAAAAAADgPwAAAAAAAOA/AAAAAAAA4D8AAAAAAADgPwAAAAAAAOA/AAAAAAAA4D8AAAAAAADgPwAAAAAAAOA/AAAAAAAA4D8CAAAAjAAAAAEAAAAAAAAA/8AA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b42BYMAAAAEAAAAAAAAAAAAAAAAAAAAAAAAAAeAAAAaAAAAAAAAAAAAAAAAAAAAAAAAAAAAAAAECcAABAnAAAAAAAAAAAAAAAAAAAAAAAAAAAAAAAAAAAAAAAAAAAAABQAAAAAAAAAwMD/AAAAAABkAAAAMgAAAAAAAABkAAAAAAAAAH9/fwAKAAAAHwAAAFQAAAD/wAAA////AQAAAAAAAAAAAAAAAAAAAAAAAAAAAAAAAAAAAAAAAAAA/v7+AH9/fwDn5uYDzMzMAMDA/wB/f38AAAAAAAAAAAAAAAAAAAAAAAAAAAAhAAAAGAAAABQAAAAwNQAAhx8AABI4AABVIwAAEAAAACYAAAAIAAAA//////////8="/>
              </a:ext>
            </a:extLst>
          </p:cNvSpPr>
          <p:nvPr/>
        </p:nvSpPr>
        <p:spPr>
          <a:xfrm>
            <a:off x="8646160" y="5125085"/>
            <a:ext cx="468630" cy="618490"/>
          </a:xfrm>
          <a:custGeom>
            <a:avLst/>
            <a:gdLst/>
            <a:ahLst/>
            <a:cxnLst/>
            <a:rect l="0" t="0" r="468630" b="618490"/>
            <a:pathLst>
              <a:path w="468630" h="618490">
                <a:moveTo>
                  <a:pt x="43092" y="90631"/>
                </a:moveTo>
                <a:lnTo>
                  <a:pt x="43092" y="87061"/>
                </a:lnTo>
                <a:lnTo>
                  <a:pt x="54464" y="87061"/>
                </a:lnTo>
                <a:lnTo>
                  <a:pt x="54464" y="75526"/>
                </a:lnTo>
                <a:lnTo>
                  <a:pt x="56858" y="75526"/>
                </a:lnTo>
                <a:lnTo>
                  <a:pt x="56858" y="71956"/>
                </a:lnTo>
                <a:lnTo>
                  <a:pt x="60748" y="68660"/>
                </a:lnTo>
                <a:lnTo>
                  <a:pt x="60748" y="66188"/>
                </a:lnTo>
                <a:lnTo>
                  <a:pt x="64639" y="66188"/>
                </a:lnTo>
                <a:lnTo>
                  <a:pt x="64639" y="55752"/>
                </a:lnTo>
                <a:lnTo>
                  <a:pt x="68230" y="55752"/>
                </a:lnTo>
                <a:lnTo>
                  <a:pt x="68230" y="51083"/>
                </a:lnTo>
                <a:lnTo>
                  <a:pt x="77207" y="51083"/>
                </a:lnTo>
                <a:lnTo>
                  <a:pt x="77207" y="47513"/>
                </a:lnTo>
                <a:lnTo>
                  <a:pt x="81098" y="47513"/>
                </a:lnTo>
                <a:lnTo>
                  <a:pt x="81098" y="44217"/>
                </a:lnTo>
                <a:lnTo>
                  <a:pt x="82295" y="44217"/>
                </a:lnTo>
                <a:lnTo>
                  <a:pt x="82295" y="41745"/>
                </a:lnTo>
                <a:lnTo>
                  <a:pt x="87382" y="41745"/>
                </a:lnTo>
                <a:lnTo>
                  <a:pt x="87382" y="38175"/>
                </a:lnTo>
                <a:lnTo>
                  <a:pt x="94863" y="38175"/>
                </a:lnTo>
                <a:lnTo>
                  <a:pt x="94863" y="34879"/>
                </a:lnTo>
                <a:lnTo>
                  <a:pt x="98753" y="34879"/>
                </a:lnTo>
                <a:lnTo>
                  <a:pt x="98753" y="31309"/>
                </a:lnTo>
                <a:lnTo>
                  <a:pt x="102644" y="31309"/>
                </a:lnTo>
                <a:lnTo>
                  <a:pt x="102644" y="27739"/>
                </a:lnTo>
                <a:lnTo>
                  <a:pt x="107731" y="27739"/>
                </a:lnTo>
                <a:lnTo>
                  <a:pt x="107731" y="24443"/>
                </a:lnTo>
                <a:lnTo>
                  <a:pt x="108928" y="24443"/>
                </a:lnTo>
                <a:lnTo>
                  <a:pt x="108928" y="19774"/>
                </a:lnTo>
                <a:lnTo>
                  <a:pt x="112818" y="19774"/>
                </a:lnTo>
                <a:lnTo>
                  <a:pt x="112818" y="15105"/>
                </a:lnTo>
                <a:lnTo>
                  <a:pt x="117606" y="15105"/>
                </a:lnTo>
                <a:lnTo>
                  <a:pt x="117606" y="6866"/>
                </a:lnTo>
                <a:lnTo>
                  <a:pt x="125387" y="6866"/>
                </a:lnTo>
                <a:lnTo>
                  <a:pt x="129277" y="10436"/>
                </a:lnTo>
                <a:lnTo>
                  <a:pt x="137956" y="10436"/>
                </a:lnTo>
                <a:lnTo>
                  <a:pt x="137956" y="15105"/>
                </a:lnTo>
                <a:lnTo>
                  <a:pt x="143043" y="15105"/>
                </a:lnTo>
                <a:lnTo>
                  <a:pt x="143043" y="18676"/>
                </a:lnTo>
                <a:lnTo>
                  <a:pt x="146933" y="18676"/>
                </a:lnTo>
                <a:lnTo>
                  <a:pt x="152020" y="15105"/>
                </a:lnTo>
                <a:lnTo>
                  <a:pt x="155611" y="18696"/>
                </a:lnTo>
                <a:lnTo>
                  <a:pt x="155611" y="19774"/>
                </a:lnTo>
                <a:lnTo>
                  <a:pt x="159502" y="19774"/>
                </a:lnTo>
                <a:lnTo>
                  <a:pt x="159502" y="24443"/>
                </a:lnTo>
                <a:lnTo>
                  <a:pt x="163392" y="19774"/>
                </a:lnTo>
                <a:lnTo>
                  <a:pt x="165786" y="18676"/>
                </a:lnTo>
                <a:lnTo>
                  <a:pt x="165786" y="15105"/>
                </a:lnTo>
                <a:lnTo>
                  <a:pt x="173567" y="15105"/>
                </a:lnTo>
                <a:lnTo>
                  <a:pt x="177158" y="18696"/>
                </a:lnTo>
                <a:lnTo>
                  <a:pt x="190026" y="18696"/>
                </a:lnTo>
                <a:lnTo>
                  <a:pt x="190026" y="15105"/>
                </a:lnTo>
                <a:lnTo>
                  <a:pt x="196310" y="15105"/>
                </a:lnTo>
                <a:lnTo>
                  <a:pt x="196310" y="10436"/>
                </a:lnTo>
                <a:lnTo>
                  <a:pt x="193617" y="6866"/>
                </a:lnTo>
                <a:lnTo>
                  <a:pt x="200200" y="6866"/>
                </a:lnTo>
                <a:lnTo>
                  <a:pt x="203791" y="3275"/>
                </a:lnTo>
                <a:lnTo>
                  <a:pt x="203791" y="0"/>
                </a:lnTo>
                <a:lnTo>
                  <a:pt x="212769" y="0"/>
                </a:lnTo>
                <a:lnTo>
                  <a:pt x="212769" y="10436"/>
                </a:lnTo>
                <a:lnTo>
                  <a:pt x="207681" y="10436"/>
                </a:lnTo>
                <a:lnTo>
                  <a:pt x="207681" y="15105"/>
                </a:lnTo>
                <a:lnTo>
                  <a:pt x="203791" y="15105"/>
                </a:lnTo>
                <a:lnTo>
                  <a:pt x="203791" y="24443"/>
                </a:lnTo>
                <a:lnTo>
                  <a:pt x="193617" y="24443"/>
                </a:lnTo>
                <a:lnTo>
                  <a:pt x="193617" y="18676"/>
                </a:lnTo>
                <a:lnTo>
                  <a:pt x="190026" y="18676"/>
                </a:lnTo>
                <a:lnTo>
                  <a:pt x="190026" y="27739"/>
                </a:lnTo>
                <a:lnTo>
                  <a:pt x="186135" y="27739"/>
                </a:lnTo>
                <a:lnTo>
                  <a:pt x="186135" y="34879"/>
                </a:lnTo>
                <a:lnTo>
                  <a:pt x="182245" y="34879"/>
                </a:lnTo>
                <a:lnTo>
                  <a:pt x="182245" y="38175"/>
                </a:lnTo>
                <a:lnTo>
                  <a:pt x="186135" y="38175"/>
                </a:lnTo>
                <a:lnTo>
                  <a:pt x="186135" y="44217"/>
                </a:lnTo>
                <a:lnTo>
                  <a:pt x="190026" y="44217"/>
                </a:lnTo>
                <a:lnTo>
                  <a:pt x="190026" y="47513"/>
                </a:lnTo>
                <a:lnTo>
                  <a:pt x="186135" y="47513"/>
                </a:lnTo>
                <a:lnTo>
                  <a:pt x="186135" y="59322"/>
                </a:lnTo>
                <a:lnTo>
                  <a:pt x="190026" y="59322"/>
                </a:lnTo>
                <a:lnTo>
                  <a:pt x="190026" y="62618"/>
                </a:lnTo>
                <a:lnTo>
                  <a:pt x="186135" y="66188"/>
                </a:lnTo>
                <a:lnTo>
                  <a:pt x="186135" y="79096"/>
                </a:lnTo>
                <a:lnTo>
                  <a:pt x="182245" y="83765"/>
                </a:lnTo>
                <a:lnTo>
                  <a:pt x="177158" y="83765"/>
                </a:lnTo>
                <a:lnTo>
                  <a:pt x="177158" y="87061"/>
                </a:lnTo>
                <a:lnTo>
                  <a:pt x="169676" y="87061"/>
                </a:lnTo>
                <a:lnTo>
                  <a:pt x="169676" y="90631"/>
                </a:lnTo>
                <a:lnTo>
                  <a:pt x="163392" y="90631"/>
                </a:lnTo>
                <a:lnTo>
                  <a:pt x="163392" y="99969"/>
                </a:lnTo>
                <a:lnTo>
                  <a:pt x="159502" y="99969"/>
                </a:lnTo>
                <a:lnTo>
                  <a:pt x="159502" y="110405"/>
                </a:lnTo>
                <a:lnTo>
                  <a:pt x="182245" y="110405"/>
                </a:lnTo>
                <a:lnTo>
                  <a:pt x="182245" y="115074"/>
                </a:lnTo>
                <a:lnTo>
                  <a:pt x="186135" y="115074"/>
                </a:lnTo>
                <a:lnTo>
                  <a:pt x="190026" y="118645"/>
                </a:lnTo>
                <a:lnTo>
                  <a:pt x="193617" y="118645"/>
                </a:lnTo>
                <a:lnTo>
                  <a:pt x="193617" y="115074"/>
                </a:lnTo>
                <a:lnTo>
                  <a:pt x="193617" y="118645"/>
                </a:lnTo>
                <a:lnTo>
                  <a:pt x="196310" y="118645"/>
                </a:lnTo>
                <a:lnTo>
                  <a:pt x="196310" y="115074"/>
                </a:lnTo>
                <a:lnTo>
                  <a:pt x="203791" y="115074"/>
                </a:lnTo>
                <a:lnTo>
                  <a:pt x="203791" y="110405"/>
                </a:lnTo>
                <a:lnTo>
                  <a:pt x="207681" y="110405"/>
                </a:lnTo>
                <a:lnTo>
                  <a:pt x="207681" y="115074"/>
                </a:lnTo>
                <a:lnTo>
                  <a:pt x="207681" y="110405"/>
                </a:lnTo>
                <a:lnTo>
                  <a:pt x="212769" y="110405"/>
                </a:lnTo>
                <a:lnTo>
                  <a:pt x="212769" y="106835"/>
                </a:lnTo>
                <a:lnTo>
                  <a:pt x="220250" y="106835"/>
                </a:lnTo>
                <a:lnTo>
                  <a:pt x="220250" y="110405"/>
                </a:lnTo>
                <a:lnTo>
                  <a:pt x="230425" y="110405"/>
                </a:lnTo>
                <a:lnTo>
                  <a:pt x="230425" y="106835"/>
                </a:lnTo>
                <a:lnTo>
                  <a:pt x="234315" y="106835"/>
                </a:lnTo>
                <a:lnTo>
                  <a:pt x="234315" y="103539"/>
                </a:lnTo>
                <a:lnTo>
                  <a:pt x="238205" y="103539"/>
                </a:lnTo>
                <a:lnTo>
                  <a:pt x="238205" y="96399"/>
                </a:lnTo>
                <a:lnTo>
                  <a:pt x="241796" y="96399"/>
                </a:lnTo>
                <a:lnTo>
                  <a:pt x="241796" y="110405"/>
                </a:lnTo>
                <a:lnTo>
                  <a:pt x="246884" y="110405"/>
                </a:lnTo>
                <a:lnTo>
                  <a:pt x="246884" y="115074"/>
                </a:lnTo>
                <a:lnTo>
                  <a:pt x="248081" y="115074"/>
                </a:lnTo>
                <a:lnTo>
                  <a:pt x="248081" y="131278"/>
                </a:lnTo>
                <a:lnTo>
                  <a:pt x="246884" y="131278"/>
                </a:lnTo>
                <a:lnTo>
                  <a:pt x="246884" y="138419"/>
                </a:lnTo>
                <a:lnTo>
                  <a:pt x="241796" y="138419"/>
                </a:lnTo>
                <a:lnTo>
                  <a:pt x="246884" y="138419"/>
                </a:lnTo>
                <a:lnTo>
                  <a:pt x="246884" y="142813"/>
                </a:lnTo>
                <a:lnTo>
                  <a:pt x="241796" y="147482"/>
                </a:lnTo>
                <a:lnTo>
                  <a:pt x="238205" y="147482"/>
                </a:lnTo>
                <a:lnTo>
                  <a:pt x="238205" y="155721"/>
                </a:lnTo>
                <a:lnTo>
                  <a:pt x="234315" y="159291"/>
                </a:lnTo>
                <a:lnTo>
                  <a:pt x="234315" y="162587"/>
                </a:lnTo>
                <a:lnTo>
                  <a:pt x="238205" y="162587"/>
                </a:lnTo>
                <a:lnTo>
                  <a:pt x="238205" y="166157"/>
                </a:lnTo>
                <a:lnTo>
                  <a:pt x="241796" y="166157"/>
                </a:lnTo>
                <a:lnTo>
                  <a:pt x="241796" y="169728"/>
                </a:lnTo>
                <a:lnTo>
                  <a:pt x="246884" y="169728"/>
                </a:lnTo>
                <a:lnTo>
                  <a:pt x="246884" y="175495"/>
                </a:lnTo>
                <a:lnTo>
                  <a:pt x="241796" y="175495"/>
                </a:lnTo>
                <a:lnTo>
                  <a:pt x="241796" y="179065"/>
                </a:lnTo>
                <a:lnTo>
                  <a:pt x="238205" y="179065"/>
                </a:lnTo>
                <a:lnTo>
                  <a:pt x="238205" y="183734"/>
                </a:lnTo>
                <a:lnTo>
                  <a:pt x="234315" y="183734"/>
                </a:lnTo>
                <a:lnTo>
                  <a:pt x="238205" y="183734"/>
                </a:lnTo>
                <a:lnTo>
                  <a:pt x="234315" y="183734"/>
                </a:lnTo>
                <a:lnTo>
                  <a:pt x="238205" y="187030"/>
                </a:lnTo>
                <a:lnTo>
                  <a:pt x="234315" y="187030"/>
                </a:lnTo>
                <a:lnTo>
                  <a:pt x="234315" y="194171"/>
                </a:lnTo>
                <a:lnTo>
                  <a:pt x="226834" y="194171"/>
                </a:lnTo>
                <a:lnTo>
                  <a:pt x="226834" y="196368"/>
                </a:lnTo>
                <a:lnTo>
                  <a:pt x="230425" y="196368"/>
                </a:lnTo>
                <a:lnTo>
                  <a:pt x="230425" y="206804"/>
                </a:lnTo>
                <a:lnTo>
                  <a:pt x="234315" y="206804"/>
                </a:lnTo>
                <a:lnTo>
                  <a:pt x="234315" y="215043"/>
                </a:lnTo>
                <a:lnTo>
                  <a:pt x="230425" y="215043"/>
                </a:lnTo>
                <a:lnTo>
                  <a:pt x="230425" y="218614"/>
                </a:lnTo>
                <a:lnTo>
                  <a:pt x="221746" y="218614"/>
                </a:lnTo>
                <a:lnTo>
                  <a:pt x="221746" y="224381"/>
                </a:lnTo>
                <a:lnTo>
                  <a:pt x="226834" y="227951"/>
                </a:lnTo>
                <a:lnTo>
                  <a:pt x="226834" y="231247"/>
                </a:lnTo>
                <a:lnTo>
                  <a:pt x="230425" y="231247"/>
                </a:lnTo>
                <a:lnTo>
                  <a:pt x="234315" y="227951"/>
                </a:lnTo>
                <a:lnTo>
                  <a:pt x="234315" y="231247"/>
                </a:lnTo>
                <a:lnTo>
                  <a:pt x="238205" y="231247"/>
                </a:lnTo>
                <a:lnTo>
                  <a:pt x="241796" y="234838"/>
                </a:lnTo>
                <a:lnTo>
                  <a:pt x="257058" y="234838"/>
                </a:lnTo>
                <a:lnTo>
                  <a:pt x="257058" y="238388"/>
                </a:lnTo>
                <a:lnTo>
                  <a:pt x="264839" y="238388"/>
                </a:lnTo>
                <a:lnTo>
                  <a:pt x="264839" y="246352"/>
                </a:lnTo>
                <a:lnTo>
                  <a:pt x="272320" y="246352"/>
                </a:lnTo>
                <a:lnTo>
                  <a:pt x="272320" y="247451"/>
                </a:lnTo>
                <a:lnTo>
                  <a:pt x="277407" y="247451"/>
                </a:lnTo>
                <a:lnTo>
                  <a:pt x="277407" y="252120"/>
                </a:lnTo>
                <a:lnTo>
                  <a:pt x="278604" y="252120"/>
                </a:lnTo>
                <a:lnTo>
                  <a:pt x="278604" y="259260"/>
                </a:lnTo>
                <a:lnTo>
                  <a:pt x="282495" y="259260"/>
                </a:lnTo>
                <a:lnTo>
                  <a:pt x="282495" y="262831"/>
                </a:lnTo>
                <a:lnTo>
                  <a:pt x="298954" y="262831"/>
                </a:lnTo>
                <a:lnTo>
                  <a:pt x="298954" y="259260"/>
                </a:lnTo>
                <a:lnTo>
                  <a:pt x="302844" y="259260"/>
                </a:lnTo>
                <a:lnTo>
                  <a:pt x="302844" y="262831"/>
                </a:lnTo>
                <a:lnTo>
                  <a:pt x="302844" y="259260"/>
                </a:lnTo>
                <a:lnTo>
                  <a:pt x="312719" y="259260"/>
                </a:lnTo>
                <a:lnTo>
                  <a:pt x="309128" y="259260"/>
                </a:lnTo>
                <a:lnTo>
                  <a:pt x="309128" y="266126"/>
                </a:lnTo>
                <a:lnTo>
                  <a:pt x="305238" y="266126"/>
                </a:lnTo>
                <a:lnTo>
                  <a:pt x="305238" y="269697"/>
                </a:lnTo>
                <a:lnTo>
                  <a:pt x="316610" y="269697"/>
                </a:lnTo>
                <a:lnTo>
                  <a:pt x="325587" y="274366"/>
                </a:lnTo>
                <a:lnTo>
                  <a:pt x="329178" y="274366"/>
                </a:lnTo>
                <a:lnTo>
                  <a:pt x="329178" y="275464"/>
                </a:lnTo>
                <a:lnTo>
                  <a:pt x="339353" y="269697"/>
                </a:lnTo>
                <a:lnTo>
                  <a:pt x="343243" y="269697"/>
                </a:lnTo>
                <a:lnTo>
                  <a:pt x="343243" y="266126"/>
                </a:lnTo>
                <a:lnTo>
                  <a:pt x="343243" y="269697"/>
                </a:lnTo>
                <a:lnTo>
                  <a:pt x="347133" y="269697"/>
                </a:lnTo>
                <a:lnTo>
                  <a:pt x="347133" y="275464"/>
                </a:lnTo>
                <a:lnTo>
                  <a:pt x="352221" y="275464"/>
                </a:lnTo>
                <a:lnTo>
                  <a:pt x="352221" y="279035"/>
                </a:lnTo>
                <a:lnTo>
                  <a:pt x="359702" y="279035"/>
                </a:lnTo>
                <a:lnTo>
                  <a:pt x="359702" y="294140"/>
                </a:lnTo>
                <a:lnTo>
                  <a:pt x="355812" y="294140"/>
                </a:lnTo>
                <a:lnTo>
                  <a:pt x="355812" y="303478"/>
                </a:lnTo>
                <a:lnTo>
                  <a:pt x="352221" y="303478"/>
                </a:lnTo>
                <a:lnTo>
                  <a:pt x="352221" y="318583"/>
                </a:lnTo>
                <a:lnTo>
                  <a:pt x="355812" y="318583"/>
                </a:lnTo>
                <a:lnTo>
                  <a:pt x="355812" y="321878"/>
                </a:lnTo>
                <a:lnTo>
                  <a:pt x="365986" y="321878"/>
                </a:lnTo>
                <a:lnTo>
                  <a:pt x="365986" y="324350"/>
                </a:lnTo>
                <a:lnTo>
                  <a:pt x="360899" y="324350"/>
                </a:lnTo>
                <a:lnTo>
                  <a:pt x="360899" y="331216"/>
                </a:lnTo>
                <a:lnTo>
                  <a:pt x="355812" y="331216"/>
                </a:lnTo>
                <a:lnTo>
                  <a:pt x="355812" y="334787"/>
                </a:lnTo>
                <a:lnTo>
                  <a:pt x="355812" y="331216"/>
                </a:lnTo>
                <a:lnTo>
                  <a:pt x="352221" y="331216"/>
                </a:lnTo>
                <a:lnTo>
                  <a:pt x="352221" y="334787"/>
                </a:lnTo>
                <a:lnTo>
                  <a:pt x="347133" y="338357"/>
                </a:lnTo>
                <a:lnTo>
                  <a:pt x="347133" y="346321"/>
                </a:lnTo>
                <a:lnTo>
                  <a:pt x="343243" y="346321"/>
                </a:lnTo>
                <a:lnTo>
                  <a:pt x="347133" y="349892"/>
                </a:lnTo>
                <a:lnTo>
                  <a:pt x="343243" y="349892"/>
                </a:lnTo>
                <a:lnTo>
                  <a:pt x="343243" y="355659"/>
                </a:lnTo>
                <a:lnTo>
                  <a:pt x="339353" y="355659"/>
                </a:lnTo>
                <a:lnTo>
                  <a:pt x="339353" y="362800"/>
                </a:lnTo>
                <a:lnTo>
                  <a:pt x="335762" y="362800"/>
                </a:lnTo>
                <a:lnTo>
                  <a:pt x="343243" y="362800"/>
                </a:lnTo>
                <a:lnTo>
                  <a:pt x="343243" y="366096"/>
                </a:lnTo>
                <a:lnTo>
                  <a:pt x="339353" y="366096"/>
                </a:lnTo>
                <a:lnTo>
                  <a:pt x="359702" y="366096"/>
                </a:lnTo>
                <a:lnTo>
                  <a:pt x="359702" y="370764"/>
                </a:lnTo>
                <a:lnTo>
                  <a:pt x="355812" y="370764"/>
                </a:lnTo>
                <a:lnTo>
                  <a:pt x="355812" y="375433"/>
                </a:lnTo>
                <a:lnTo>
                  <a:pt x="352221" y="375433"/>
                </a:lnTo>
                <a:lnTo>
                  <a:pt x="347133" y="380102"/>
                </a:lnTo>
                <a:lnTo>
                  <a:pt x="352221" y="383673"/>
                </a:lnTo>
                <a:lnTo>
                  <a:pt x="352221" y="390539"/>
                </a:lnTo>
                <a:lnTo>
                  <a:pt x="355812" y="390539"/>
                </a:lnTo>
                <a:lnTo>
                  <a:pt x="355812" y="403447"/>
                </a:lnTo>
                <a:lnTo>
                  <a:pt x="359702" y="403447"/>
                </a:lnTo>
                <a:lnTo>
                  <a:pt x="359702" y="414982"/>
                </a:lnTo>
                <a:lnTo>
                  <a:pt x="360899" y="414982"/>
                </a:lnTo>
                <a:lnTo>
                  <a:pt x="360899" y="411411"/>
                </a:lnTo>
                <a:lnTo>
                  <a:pt x="377358" y="411411"/>
                </a:lnTo>
                <a:lnTo>
                  <a:pt x="381248" y="406742"/>
                </a:lnTo>
                <a:lnTo>
                  <a:pt x="381248" y="411411"/>
                </a:lnTo>
                <a:lnTo>
                  <a:pt x="381248" y="406742"/>
                </a:lnTo>
                <a:lnTo>
                  <a:pt x="381248" y="411411"/>
                </a:lnTo>
                <a:lnTo>
                  <a:pt x="386335" y="411411"/>
                </a:lnTo>
                <a:lnTo>
                  <a:pt x="386335" y="406742"/>
                </a:lnTo>
                <a:lnTo>
                  <a:pt x="387532" y="406742"/>
                </a:lnTo>
                <a:lnTo>
                  <a:pt x="387532" y="403447"/>
                </a:lnTo>
                <a:lnTo>
                  <a:pt x="391423" y="403447"/>
                </a:lnTo>
                <a:lnTo>
                  <a:pt x="391423" y="402348"/>
                </a:lnTo>
                <a:lnTo>
                  <a:pt x="396510" y="402348"/>
                </a:lnTo>
                <a:lnTo>
                  <a:pt x="400101" y="397679"/>
                </a:lnTo>
                <a:lnTo>
                  <a:pt x="400101" y="394109"/>
                </a:lnTo>
                <a:lnTo>
                  <a:pt x="403991" y="394109"/>
                </a:lnTo>
                <a:lnTo>
                  <a:pt x="407882" y="397679"/>
                </a:lnTo>
                <a:lnTo>
                  <a:pt x="407882" y="402348"/>
                </a:lnTo>
                <a:lnTo>
                  <a:pt x="403991" y="402348"/>
                </a:lnTo>
                <a:lnTo>
                  <a:pt x="403991" y="403447"/>
                </a:lnTo>
                <a:lnTo>
                  <a:pt x="407882" y="403447"/>
                </a:lnTo>
                <a:lnTo>
                  <a:pt x="407882" y="406742"/>
                </a:lnTo>
                <a:lnTo>
                  <a:pt x="411772" y="406742"/>
                </a:lnTo>
                <a:lnTo>
                  <a:pt x="411772" y="411411"/>
                </a:lnTo>
                <a:lnTo>
                  <a:pt x="425538" y="411411"/>
                </a:lnTo>
                <a:lnTo>
                  <a:pt x="425538" y="414982"/>
                </a:lnTo>
                <a:lnTo>
                  <a:pt x="430625" y="411411"/>
                </a:lnTo>
                <a:lnTo>
                  <a:pt x="430625" y="414982"/>
                </a:lnTo>
                <a:lnTo>
                  <a:pt x="425538" y="414982"/>
                </a:lnTo>
                <a:lnTo>
                  <a:pt x="421647" y="418552"/>
                </a:lnTo>
                <a:lnTo>
                  <a:pt x="421647" y="421848"/>
                </a:lnTo>
                <a:lnTo>
                  <a:pt x="418056" y="421848"/>
                </a:lnTo>
                <a:lnTo>
                  <a:pt x="418056" y="425418"/>
                </a:lnTo>
                <a:lnTo>
                  <a:pt x="414166" y="425418"/>
                </a:lnTo>
                <a:lnTo>
                  <a:pt x="414166" y="431185"/>
                </a:lnTo>
                <a:lnTo>
                  <a:pt x="418056" y="431185"/>
                </a:lnTo>
                <a:lnTo>
                  <a:pt x="414166" y="431185"/>
                </a:lnTo>
                <a:lnTo>
                  <a:pt x="414166" y="434756"/>
                </a:lnTo>
                <a:lnTo>
                  <a:pt x="418056" y="439425"/>
                </a:lnTo>
                <a:lnTo>
                  <a:pt x="418056" y="442995"/>
                </a:lnTo>
                <a:lnTo>
                  <a:pt x="421647" y="442995"/>
                </a:lnTo>
                <a:lnTo>
                  <a:pt x="421647" y="446291"/>
                </a:lnTo>
                <a:lnTo>
                  <a:pt x="430625" y="446291"/>
                </a:lnTo>
                <a:lnTo>
                  <a:pt x="430625" y="442995"/>
                </a:lnTo>
                <a:lnTo>
                  <a:pt x="441996" y="442995"/>
                </a:lnTo>
                <a:lnTo>
                  <a:pt x="441996" y="439425"/>
                </a:lnTo>
                <a:lnTo>
                  <a:pt x="444690" y="439425"/>
                </a:lnTo>
                <a:lnTo>
                  <a:pt x="444690" y="434756"/>
                </a:lnTo>
                <a:lnTo>
                  <a:pt x="448281" y="434756"/>
                </a:lnTo>
                <a:lnTo>
                  <a:pt x="448281" y="439425"/>
                </a:lnTo>
                <a:lnTo>
                  <a:pt x="444690" y="439425"/>
                </a:lnTo>
                <a:lnTo>
                  <a:pt x="444690" y="449861"/>
                </a:lnTo>
                <a:lnTo>
                  <a:pt x="438106" y="449861"/>
                </a:lnTo>
                <a:lnTo>
                  <a:pt x="438106" y="459199"/>
                </a:lnTo>
                <a:lnTo>
                  <a:pt x="441996" y="459199"/>
                </a:lnTo>
                <a:lnTo>
                  <a:pt x="441996" y="462769"/>
                </a:lnTo>
                <a:lnTo>
                  <a:pt x="448281" y="462769"/>
                </a:lnTo>
                <a:lnTo>
                  <a:pt x="444690" y="466065"/>
                </a:lnTo>
                <a:lnTo>
                  <a:pt x="444690" y="462769"/>
                </a:lnTo>
                <a:lnTo>
                  <a:pt x="444690" y="466065"/>
                </a:lnTo>
                <a:lnTo>
                  <a:pt x="438106" y="466065"/>
                </a:lnTo>
                <a:lnTo>
                  <a:pt x="438106" y="470734"/>
                </a:lnTo>
                <a:lnTo>
                  <a:pt x="448281" y="470734"/>
                </a:lnTo>
                <a:lnTo>
                  <a:pt x="448281" y="466065"/>
                </a:lnTo>
                <a:lnTo>
                  <a:pt x="452171" y="466065"/>
                </a:lnTo>
                <a:lnTo>
                  <a:pt x="456061" y="470734"/>
                </a:lnTo>
                <a:lnTo>
                  <a:pt x="456061" y="474304"/>
                </a:lnTo>
                <a:lnTo>
                  <a:pt x="461149" y="474304"/>
                </a:lnTo>
                <a:lnTo>
                  <a:pt x="461149" y="480071"/>
                </a:lnTo>
                <a:lnTo>
                  <a:pt x="464740" y="480071"/>
                </a:lnTo>
                <a:lnTo>
                  <a:pt x="464740" y="487212"/>
                </a:lnTo>
                <a:lnTo>
                  <a:pt x="461149" y="487212"/>
                </a:lnTo>
                <a:lnTo>
                  <a:pt x="461149" y="490508"/>
                </a:lnTo>
                <a:lnTo>
                  <a:pt x="456061" y="490508"/>
                </a:lnTo>
                <a:lnTo>
                  <a:pt x="461149" y="494078"/>
                </a:lnTo>
                <a:lnTo>
                  <a:pt x="461149" y="498747"/>
                </a:lnTo>
                <a:lnTo>
                  <a:pt x="464740" y="498747"/>
                </a:lnTo>
                <a:lnTo>
                  <a:pt x="464740" y="502317"/>
                </a:lnTo>
                <a:lnTo>
                  <a:pt x="468630" y="503416"/>
                </a:lnTo>
                <a:lnTo>
                  <a:pt x="464740" y="506986"/>
                </a:lnTo>
                <a:lnTo>
                  <a:pt x="464740" y="522091"/>
                </a:lnTo>
                <a:lnTo>
                  <a:pt x="461149" y="522091"/>
                </a:lnTo>
                <a:lnTo>
                  <a:pt x="461149" y="525387"/>
                </a:lnTo>
                <a:lnTo>
                  <a:pt x="452171" y="525387"/>
                </a:lnTo>
                <a:lnTo>
                  <a:pt x="452171" y="527859"/>
                </a:lnTo>
                <a:lnTo>
                  <a:pt x="444690" y="527859"/>
                </a:lnTo>
                <a:lnTo>
                  <a:pt x="444690" y="531154"/>
                </a:lnTo>
                <a:lnTo>
                  <a:pt x="444690" y="527859"/>
                </a:lnTo>
                <a:lnTo>
                  <a:pt x="441996" y="531154"/>
                </a:lnTo>
                <a:lnTo>
                  <a:pt x="438106" y="531154"/>
                </a:lnTo>
                <a:lnTo>
                  <a:pt x="438106" y="534725"/>
                </a:lnTo>
                <a:lnTo>
                  <a:pt x="430625" y="534725"/>
                </a:lnTo>
                <a:lnTo>
                  <a:pt x="430625" y="539394"/>
                </a:lnTo>
                <a:lnTo>
                  <a:pt x="425538" y="542964"/>
                </a:lnTo>
                <a:lnTo>
                  <a:pt x="421647" y="542964"/>
                </a:lnTo>
                <a:lnTo>
                  <a:pt x="421647" y="546260"/>
                </a:lnTo>
                <a:lnTo>
                  <a:pt x="407882" y="546260"/>
                </a:lnTo>
                <a:lnTo>
                  <a:pt x="407882" y="549830"/>
                </a:lnTo>
                <a:lnTo>
                  <a:pt x="403991" y="549830"/>
                </a:lnTo>
                <a:lnTo>
                  <a:pt x="403991" y="553400"/>
                </a:lnTo>
                <a:lnTo>
                  <a:pt x="396510" y="553400"/>
                </a:lnTo>
                <a:lnTo>
                  <a:pt x="396510" y="555597"/>
                </a:lnTo>
                <a:lnTo>
                  <a:pt x="391423" y="555597"/>
                </a:lnTo>
                <a:lnTo>
                  <a:pt x="391423" y="559168"/>
                </a:lnTo>
                <a:lnTo>
                  <a:pt x="387532" y="559168"/>
                </a:lnTo>
                <a:lnTo>
                  <a:pt x="387532" y="566034"/>
                </a:lnTo>
                <a:lnTo>
                  <a:pt x="386335" y="570703"/>
                </a:lnTo>
                <a:lnTo>
                  <a:pt x="386335" y="580040"/>
                </a:lnTo>
                <a:lnTo>
                  <a:pt x="381248" y="583611"/>
                </a:lnTo>
                <a:lnTo>
                  <a:pt x="381248" y="587181"/>
                </a:lnTo>
                <a:lnTo>
                  <a:pt x="377358" y="587181"/>
                </a:lnTo>
                <a:lnTo>
                  <a:pt x="377358" y="590477"/>
                </a:lnTo>
                <a:lnTo>
                  <a:pt x="373767" y="590477"/>
                </a:lnTo>
                <a:lnTo>
                  <a:pt x="373767" y="594047"/>
                </a:lnTo>
                <a:lnTo>
                  <a:pt x="369877" y="594047"/>
                </a:lnTo>
                <a:lnTo>
                  <a:pt x="369877" y="608054"/>
                </a:lnTo>
                <a:lnTo>
                  <a:pt x="365986" y="608054"/>
                </a:lnTo>
                <a:lnTo>
                  <a:pt x="365986" y="611624"/>
                </a:lnTo>
                <a:lnTo>
                  <a:pt x="360899" y="611624"/>
                </a:lnTo>
                <a:lnTo>
                  <a:pt x="360899" y="618490"/>
                </a:lnTo>
                <a:lnTo>
                  <a:pt x="355812" y="618490"/>
                </a:lnTo>
                <a:lnTo>
                  <a:pt x="355812" y="614920"/>
                </a:lnTo>
                <a:lnTo>
                  <a:pt x="347133" y="614920"/>
                </a:lnTo>
                <a:lnTo>
                  <a:pt x="347133" y="611624"/>
                </a:lnTo>
                <a:lnTo>
                  <a:pt x="335762" y="611624"/>
                </a:lnTo>
                <a:lnTo>
                  <a:pt x="335762" y="608054"/>
                </a:lnTo>
                <a:lnTo>
                  <a:pt x="331871" y="608054"/>
                </a:lnTo>
                <a:lnTo>
                  <a:pt x="331871" y="605582"/>
                </a:lnTo>
                <a:lnTo>
                  <a:pt x="329178" y="605582"/>
                </a:lnTo>
                <a:lnTo>
                  <a:pt x="329178" y="602286"/>
                </a:lnTo>
                <a:lnTo>
                  <a:pt x="321697" y="602286"/>
                </a:lnTo>
                <a:lnTo>
                  <a:pt x="325587" y="602286"/>
                </a:lnTo>
                <a:lnTo>
                  <a:pt x="325587" y="598716"/>
                </a:lnTo>
                <a:lnTo>
                  <a:pt x="331871" y="598716"/>
                </a:lnTo>
                <a:lnTo>
                  <a:pt x="331871" y="587181"/>
                </a:lnTo>
                <a:lnTo>
                  <a:pt x="329178" y="587181"/>
                </a:lnTo>
                <a:lnTo>
                  <a:pt x="329178" y="583611"/>
                </a:lnTo>
                <a:lnTo>
                  <a:pt x="321697" y="583611"/>
                </a:lnTo>
                <a:lnTo>
                  <a:pt x="321697" y="580040"/>
                </a:lnTo>
                <a:lnTo>
                  <a:pt x="316610" y="580040"/>
                </a:lnTo>
                <a:lnTo>
                  <a:pt x="316610" y="583611"/>
                </a:lnTo>
                <a:lnTo>
                  <a:pt x="316610" y="580040"/>
                </a:lnTo>
                <a:lnTo>
                  <a:pt x="312719" y="580040"/>
                </a:lnTo>
                <a:lnTo>
                  <a:pt x="312719" y="577843"/>
                </a:lnTo>
                <a:lnTo>
                  <a:pt x="309128" y="577843"/>
                </a:lnTo>
                <a:lnTo>
                  <a:pt x="309128" y="574273"/>
                </a:lnTo>
                <a:lnTo>
                  <a:pt x="305238" y="574273"/>
                </a:lnTo>
                <a:lnTo>
                  <a:pt x="305238" y="570703"/>
                </a:lnTo>
                <a:lnTo>
                  <a:pt x="305238" y="574273"/>
                </a:lnTo>
                <a:lnTo>
                  <a:pt x="312719" y="574273"/>
                </a:lnTo>
                <a:lnTo>
                  <a:pt x="316610" y="570703"/>
                </a:lnTo>
                <a:lnTo>
                  <a:pt x="316610" y="566034"/>
                </a:lnTo>
                <a:lnTo>
                  <a:pt x="312719" y="562738"/>
                </a:lnTo>
                <a:lnTo>
                  <a:pt x="312719" y="559168"/>
                </a:lnTo>
                <a:lnTo>
                  <a:pt x="309128" y="559168"/>
                </a:lnTo>
                <a:lnTo>
                  <a:pt x="309128" y="555597"/>
                </a:lnTo>
                <a:lnTo>
                  <a:pt x="305238" y="555597"/>
                </a:lnTo>
                <a:lnTo>
                  <a:pt x="305238" y="553400"/>
                </a:lnTo>
                <a:lnTo>
                  <a:pt x="302844" y="553400"/>
                </a:lnTo>
                <a:lnTo>
                  <a:pt x="302844" y="549830"/>
                </a:lnTo>
                <a:lnTo>
                  <a:pt x="295063" y="549830"/>
                </a:lnTo>
                <a:lnTo>
                  <a:pt x="291173" y="546260"/>
                </a:lnTo>
                <a:lnTo>
                  <a:pt x="282495" y="546260"/>
                </a:lnTo>
                <a:lnTo>
                  <a:pt x="282495" y="549830"/>
                </a:lnTo>
                <a:lnTo>
                  <a:pt x="278604" y="549830"/>
                </a:lnTo>
                <a:lnTo>
                  <a:pt x="282495" y="546260"/>
                </a:lnTo>
                <a:lnTo>
                  <a:pt x="277407" y="546260"/>
                </a:lnTo>
                <a:lnTo>
                  <a:pt x="277407" y="539394"/>
                </a:lnTo>
                <a:lnTo>
                  <a:pt x="272320" y="539394"/>
                </a:lnTo>
                <a:lnTo>
                  <a:pt x="272320" y="534725"/>
                </a:lnTo>
                <a:lnTo>
                  <a:pt x="268430" y="534725"/>
                </a:lnTo>
                <a:lnTo>
                  <a:pt x="268430" y="531154"/>
                </a:lnTo>
                <a:lnTo>
                  <a:pt x="272320" y="531154"/>
                </a:lnTo>
                <a:lnTo>
                  <a:pt x="268430" y="531154"/>
                </a:lnTo>
                <a:lnTo>
                  <a:pt x="268430" y="525387"/>
                </a:lnTo>
                <a:lnTo>
                  <a:pt x="264839" y="525387"/>
                </a:lnTo>
                <a:lnTo>
                  <a:pt x="264839" y="518521"/>
                </a:lnTo>
                <a:lnTo>
                  <a:pt x="260949" y="518521"/>
                </a:lnTo>
                <a:lnTo>
                  <a:pt x="260949" y="514951"/>
                </a:lnTo>
                <a:lnTo>
                  <a:pt x="257058" y="514951"/>
                </a:lnTo>
                <a:lnTo>
                  <a:pt x="257058" y="506986"/>
                </a:lnTo>
                <a:lnTo>
                  <a:pt x="248081" y="506986"/>
                </a:lnTo>
                <a:lnTo>
                  <a:pt x="248081" y="503416"/>
                </a:lnTo>
                <a:lnTo>
                  <a:pt x="246884" y="503416"/>
                </a:lnTo>
                <a:lnTo>
                  <a:pt x="241796" y="502317"/>
                </a:lnTo>
                <a:lnTo>
                  <a:pt x="238205" y="502317"/>
                </a:lnTo>
                <a:lnTo>
                  <a:pt x="241796" y="498726"/>
                </a:lnTo>
                <a:lnTo>
                  <a:pt x="238205" y="498726"/>
                </a:lnTo>
                <a:lnTo>
                  <a:pt x="241796" y="498726"/>
                </a:lnTo>
                <a:lnTo>
                  <a:pt x="241796" y="490508"/>
                </a:lnTo>
                <a:lnTo>
                  <a:pt x="238205" y="487212"/>
                </a:lnTo>
                <a:lnTo>
                  <a:pt x="234315" y="483642"/>
                </a:lnTo>
                <a:lnTo>
                  <a:pt x="230425" y="483642"/>
                </a:lnTo>
                <a:lnTo>
                  <a:pt x="230425" y="480071"/>
                </a:lnTo>
                <a:lnTo>
                  <a:pt x="226834" y="480071"/>
                </a:lnTo>
                <a:lnTo>
                  <a:pt x="226834" y="477874"/>
                </a:lnTo>
                <a:lnTo>
                  <a:pt x="220250" y="477874"/>
                </a:lnTo>
                <a:lnTo>
                  <a:pt x="220250" y="474304"/>
                </a:lnTo>
                <a:lnTo>
                  <a:pt x="212769" y="474304"/>
                </a:lnTo>
                <a:lnTo>
                  <a:pt x="212769" y="470734"/>
                </a:lnTo>
                <a:lnTo>
                  <a:pt x="203791" y="470734"/>
                </a:lnTo>
                <a:lnTo>
                  <a:pt x="203791" y="466065"/>
                </a:lnTo>
                <a:lnTo>
                  <a:pt x="196310" y="466065"/>
                </a:lnTo>
                <a:lnTo>
                  <a:pt x="196310" y="462769"/>
                </a:lnTo>
                <a:lnTo>
                  <a:pt x="190026" y="462769"/>
                </a:lnTo>
                <a:lnTo>
                  <a:pt x="190026" y="459199"/>
                </a:lnTo>
                <a:lnTo>
                  <a:pt x="186135" y="459199"/>
                </a:lnTo>
                <a:lnTo>
                  <a:pt x="186135" y="455628"/>
                </a:lnTo>
                <a:lnTo>
                  <a:pt x="177158" y="455628"/>
                </a:lnTo>
                <a:lnTo>
                  <a:pt x="177158" y="452333"/>
                </a:lnTo>
                <a:lnTo>
                  <a:pt x="173567" y="452333"/>
                </a:lnTo>
                <a:lnTo>
                  <a:pt x="173567" y="449861"/>
                </a:lnTo>
                <a:lnTo>
                  <a:pt x="169676" y="449861"/>
                </a:lnTo>
                <a:lnTo>
                  <a:pt x="165786" y="446291"/>
                </a:lnTo>
                <a:lnTo>
                  <a:pt x="159502" y="446291"/>
                </a:lnTo>
                <a:lnTo>
                  <a:pt x="159502" y="442995"/>
                </a:lnTo>
                <a:lnTo>
                  <a:pt x="152020" y="442995"/>
                </a:lnTo>
                <a:lnTo>
                  <a:pt x="152020" y="439425"/>
                </a:lnTo>
                <a:lnTo>
                  <a:pt x="146933" y="439425"/>
                </a:lnTo>
                <a:lnTo>
                  <a:pt x="146933" y="431185"/>
                </a:lnTo>
                <a:lnTo>
                  <a:pt x="143043" y="431185"/>
                </a:lnTo>
                <a:lnTo>
                  <a:pt x="139153" y="427890"/>
                </a:lnTo>
                <a:lnTo>
                  <a:pt x="137956" y="427890"/>
                </a:lnTo>
                <a:lnTo>
                  <a:pt x="137956" y="425418"/>
                </a:lnTo>
                <a:lnTo>
                  <a:pt x="129277" y="425418"/>
                </a:lnTo>
                <a:lnTo>
                  <a:pt x="129277" y="414982"/>
                </a:lnTo>
                <a:lnTo>
                  <a:pt x="125387" y="414982"/>
                </a:lnTo>
                <a:lnTo>
                  <a:pt x="125387" y="411411"/>
                </a:lnTo>
                <a:lnTo>
                  <a:pt x="129277" y="411411"/>
                </a:lnTo>
                <a:lnTo>
                  <a:pt x="129277" y="406742"/>
                </a:lnTo>
                <a:lnTo>
                  <a:pt x="125387" y="406742"/>
                </a:lnTo>
                <a:lnTo>
                  <a:pt x="125387" y="402348"/>
                </a:lnTo>
                <a:lnTo>
                  <a:pt x="121497" y="397679"/>
                </a:lnTo>
                <a:lnTo>
                  <a:pt x="121497" y="394109"/>
                </a:lnTo>
                <a:lnTo>
                  <a:pt x="117606" y="394109"/>
                </a:lnTo>
                <a:lnTo>
                  <a:pt x="121497" y="394109"/>
                </a:lnTo>
                <a:lnTo>
                  <a:pt x="117606" y="394109"/>
                </a:lnTo>
                <a:lnTo>
                  <a:pt x="117606" y="390539"/>
                </a:lnTo>
                <a:lnTo>
                  <a:pt x="112818" y="390539"/>
                </a:lnTo>
                <a:lnTo>
                  <a:pt x="112818" y="386968"/>
                </a:lnTo>
                <a:lnTo>
                  <a:pt x="117606" y="386968"/>
                </a:lnTo>
                <a:lnTo>
                  <a:pt x="117606" y="380102"/>
                </a:lnTo>
                <a:lnTo>
                  <a:pt x="112818" y="380102"/>
                </a:lnTo>
                <a:lnTo>
                  <a:pt x="112818" y="374335"/>
                </a:lnTo>
                <a:lnTo>
                  <a:pt x="107731" y="374335"/>
                </a:lnTo>
                <a:lnTo>
                  <a:pt x="107731" y="370764"/>
                </a:lnTo>
                <a:lnTo>
                  <a:pt x="102644" y="370764"/>
                </a:lnTo>
                <a:lnTo>
                  <a:pt x="102644" y="366096"/>
                </a:lnTo>
                <a:lnTo>
                  <a:pt x="98753" y="366096"/>
                </a:lnTo>
                <a:lnTo>
                  <a:pt x="98753" y="362800"/>
                </a:lnTo>
                <a:lnTo>
                  <a:pt x="94863" y="362800"/>
                </a:lnTo>
                <a:lnTo>
                  <a:pt x="94863" y="359230"/>
                </a:lnTo>
                <a:lnTo>
                  <a:pt x="91272" y="359230"/>
                </a:lnTo>
                <a:lnTo>
                  <a:pt x="91272" y="355659"/>
                </a:lnTo>
                <a:lnTo>
                  <a:pt x="87382" y="355659"/>
                </a:lnTo>
                <a:lnTo>
                  <a:pt x="87382" y="352089"/>
                </a:lnTo>
                <a:lnTo>
                  <a:pt x="81098" y="352089"/>
                </a:lnTo>
                <a:lnTo>
                  <a:pt x="81098" y="349892"/>
                </a:lnTo>
                <a:lnTo>
                  <a:pt x="73317" y="349892"/>
                </a:lnTo>
                <a:lnTo>
                  <a:pt x="73317" y="346321"/>
                </a:lnTo>
                <a:lnTo>
                  <a:pt x="68230" y="346321"/>
                </a:lnTo>
                <a:lnTo>
                  <a:pt x="68230" y="343026"/>
                </a:lnTo>
                <a:lnTo>
                  <a:pt x="81098" y="343026"/>
                </a:lnTo>
                <a:lnTo>
                  <a:pt x="81098" y="334787"/>
                </a:lnTo>
                <a:lnTo>
                  <a:pt x="77207" y="331216"/>
                </a:lnTo>
                <a:lnTo>
                  <a:pt x="77207" y="327921"/>
                </a:lnTo>
                <a:lnTo>
                  <a:pt x="73317" y="327921"/>
                </a:lnTo>
                <a:lnTo>
                  <a:pt x="73317" y="318583"/>
                </a:lnTo>
                <a:lnTo>
                  <a:pt x="68230" y="318583"/>
                </a:lnTo>
                <a:lnTo>
                  <a:pt x="68230" y="315012"/>
                </a:lnTo>
                <a:lnTo>
                  <a:pt x="64639" y="315012"/>
                </a:lnTo>
                <a:lnTo>
                  <a:pt x="60748" y="311442"/>
                </a:lnTo>
                <a:lnTo>
                  <a:pt x="56858" y="311442"/>
                </a:lnTo>
                <a:lnTo>
                  <a:pt x="56858" y="303478"/>
                </a:lnTo>
                <a:lnTo>
                  <a:pt x="54464" y="303478"/>
                </a:lnTo>
                <a:lnTo>
                  <a:pt x="54464" y="299907"/>
                </a:lnTo>
                <a:lnTo>
                  <a:pt x="54464" y="303478"/>
                </a:lnTo>
                <a:lnTo>
                  <a:pt x="54464" y="299907"/>
                </a:lnTo>
                <a:lnTo>
                  <a:pt x="50574" y="299907"/>
                </a:lnTo>
                <a:lnTo>
                  <a:pt x="50574" y="297710"/>
                </a:lnTo>
                <a:lnTo>
                  <a:pt x="38005" y="297710"/>
                </a:lnTo>
                <a:lnTo>
                  <a:pt x="38005" y="294140"/>
                </a:lnTo>
                <a:lnTo>
                  <a:pt x="34115" y="294140"/>
                </a:lnTo>
                <a:lnTo>
                  <a:pt x="34115" y="297710"/>
                </a:lnTo>
                <a:lnTo>
                  <a:pt x="38005" y="297710"/>
                </a:lnTo>
                <a:lnTo>
                  <a:pt x="38005" y="299907"/>
                </a:lnTo>
                <a:lnTo>
                  <a:pt x="38005" y="297710"/>
                </a:lnTo>
                <a:lnTo>
                  <a:pt x="38005" y="306773"/>
                </a:lnTo>
                <a:lnTo>
                  <a:pt x="34115" y="306773"/>
                </a:lnTo>
                <a:lnTo>
                  <a:pt x="34115" y="311442"/>
                </a:lnTo>
                <a:lnTo>
                  <a:pt x="34115" y="303478"/>
                </a:lnTo>
                <a:lnTo>
                  <a:pt x="30225" y="303478"/>
                </a:lnTo>
                <a:lnTo>
                  <a:pt x="30225" y="297710"/>
                </a:lnTo>
                <a:lnTo>
                  <a:pt x="34115" y="297710"/>
                </a:lnTo>
                <a:lnTo>
                  <a:pt x="30225" y="297710"/>
                </a:lnTo>
                <a:lnTo>
                  <a:pt x="30225" y="279035"/>
                </a:lnTo>
                <a:lnTo>
                  <a:pt x="30225" y="283703"/>
                </a:lnTo>
                <a:lnTo>
                  <a:pt x="30225" y="279035"/>
                </a:lnTo>
                <a:lnTo>
                  <a:pt x="34115" y="279035"/>
                </a:lnTo>
                <a:lnTo>
                  <a:pt x="34115" y="274366"/>
                </a:lnTo>
                <a:lnTo>
                  <a:pt x="34115" y="275464"/>
                </a:lnTo>
                <a:lnTo>
                  <a:pt x="38005" y="274366"/>
                </a:lnTo>
                <a:lnTo>
                  <a:pt x="38005" y="269697"/>
                </a:lnTo>
                <a:lnTo>
                  <a:pt x="34115" y="269697"/>
                </a:lnTo>
                <a:lnTo>
                  <a:pt x="38005" y="269697"/>
                </a:lnTo>
                <a:lnTo>
                  <a:pt x="34115" y="269697"/>
                </a:lnTo>
                <a:lnTo>
                  <a:pt x="34115" y="266126"/>
                </a:lnTo>
                <a:lnTo>
                  <a:pt x="38005" y="266126"/>
                </a:lnTo>
                <a:lnTo>
                  <a:pt x="38005" y="262831"/>
                </a:lnTo>
                <a:lnTo>
                  <a:pt x="34115" y="262831"/>
                </a:lnTo>
                <a:lnTo>
                  <a:pt x="30225" y="259260"/>
                </a:lnTo>
                <a:lnTo>
                  <a:pt x="34115" y="259260"/>
                </a:lnTo>
                <a:lnTo>
                  <a:pt x="34115" y="246352"/>
                </a:lnTo>
                <a:lnTo>
                  <a:pt x="30225" y="246352"/>
                </a:lnTo>
                <a:lnTo>
                  <a:pt x="30225" y="243057"/>
                </a:lnTo>
                <a:lnTo>
                  <a:pt x="26634" y="243057"/>
                </a:lnTo>
                <a:lnTo>
                  <a:pt x="30225" y="243057"/>
                </a:lnTo>
                <a:lnTo>
                  <a:pt x="30225" y="234817"/>
                </a:lnTo>
                <a:lnTo>
                  <a:pt x="26634" y="234817"/>
                </a:lnTo>
                <a:lnTo>
                  <a:pt x="26634" y="231247"/>
                </a:lnTo>
                <a:lnTo>
                  <a:pt x="23940" y="231247"/>
                </a:lnTo>
                <a:lnTo>
                  <a:pt x="23940" y="238388"/>
                </a:lnTo>
                <a:lnTo>
                  <a:pt x="20050" y="238388"/>
                </a:lnTo>
                <a:lnTo>
                  <a:pt x="20050" y="243057"/>
                </a:lnTo>
                <a:lnTo>
                  <a:pt x="20050" y="238388"/>
                </a:lnTo>
                <a:lnTo>
                  <a:pt x="3591" y="238388"/>
                </a:lnTo>
                <a:lnTo>
                  <a:pt x="3591" y="234817"/>
                </a:lnTo>
                <a:lnTo>
                  <a:pt x="0" y="238408"/>
                </a:lnTo>
                <a:lnTo>
                  <a:pt x="0" y="227951"/>
                </a:lnTo>
                <a:lnTo>
                  <a:pt x="3591" y="227951"/>
                </a:lnTo>
                <a:lnTo>
                  <a:pt x="3591" y="218614"/>
                </a:lnTo>
                <a:lnTo>
                  <a:pt x="8678" y="218614"/>
                </a:lnTo>
                <a:lnTo>
                  <a:pt x="8678" y="210374"/>
                </a:lnTo>
                <a:lnTo>
                  <a:pt x="16459" y="210374"/>
                </a:lnTo>
                <a:lnTo>
                  <a:pt x="20050" y="206783"/>
                </a:lnTo>
                <a:lnTo>
                  <a:pt x="30225" y="206783"/>
                </a:lnTo>
                <a:lnTo>
                  <a:pt x="30225" y="210374"/>
                </a:lnTo>
                <a:lnTo>
                  <a:pt x="26634" y="210374"/>
                </a:lnTo>
                <a:lnTo>
                  <a:pt x="26634" y="218614"/>
                </a:lnTo>
                <a:lnTo>
                  <a:pt x="23940" y="218614"/>
                </a:lnTo>
                <a:lnTo>
                  <a:pt x="23940" y="221909"/>
                </a:lnTo>
                <a:lnTo>
                  <a:pt x="26634" y="221909"/>
                </a:lnTo>
                <a:lnTo>
                  <a:pt x="26634" y="218614"/>
                </a:lnTo>
                <a:lnTo>
                  <a:pt x="26634" y="221909"/>
                </a:lnTo>
                <a:lnTo>
                  <a:pt x="34115" y="221909"/>
                </a:lnTo>
                <a:lnTo>
                  <a:pt x="34115" y="224381"/>
                </a:lnTo>
                <a:lnTo>
                  <a:pt x="38005" y="224381"/>
                </a:lnTo>
                <a:lnTo>
                  <a:pt x="38005" y="218614"/>
                </a:lnTo>
                <a:lnTo>
                  <a:pt x="43092" y="218614"/>
                </a:lnTo>
                <a:lnTo>
                  <a:pt x="43092" y="215043"/>
                </a:lnTo>
                <a:lnTo>
                  <a:pt x="38005" y="215043"/>
                </a:lnTo>
                <a:lnTo>
                  <a:pt x="43092" y="210374"/>
                </a:lnTo>
                <a:lnTo>
                  <a:pt x="43092" y="199938"/>
                </a:lnTo>
                <a:lnTo>
                  <a:pt x="46683" y="199938"/>
                </a:lnTo>
                <a:lnTo>
                  <a:pt x="46683" y="190600"/>
                </a:lnTo>
                <a:lnTo>
                  <a:pt x="50574" y="190600"/>
                </a:lnTo>
                <a:lnTo>
                  <a:pt x="50574" y="171925"/>
                </a:lnTo>
                <a:lnTo>
                  <a:pt x="54464" y="171925"/>
                </a:lnTo>
                <a:lnTo>
                  <a:pt x="54464" y="159291"/>
                </a:lnTo>
                <a:lnTo>
                  <a:pt x="56858" y="159291"/>
                </a:lnTo>
                <a:lnTo>
                  <a:pt x="56858" y="115074"/>
                </a:lnTo>
                <a:lnTo>
                  <a:pt x="54464" y="115074"/>
                </a:lnTo>
                <a:lnTo>
                  <a:pt x="54464" y="106835"/>
                </a:lnTo>
                <a:lnTo>
                  <a:pt x="50574" y="103539"/>
                </a:lnTo>
                <a:lnTo>
                  <a:pt x="50574" y="99969"/>
                </a:lnTo>
                <a:lnTo>
                  <a:pt x="46683" y="96399"/>
                </a:lnTo>
                <a:lnTo>
                  <a:pt x="46683" y="94202"/>
                </a:lnTo>
                <a:lnTo>
                  <a:pt x="43092" y="94202"/>
                </a:lnTo>
                <a:lnTo>
                  <a:pt x="43092" y="90631"/>
                </a:lnTo>
                <a:close/>
              </a:path>
            </a:pathLst>
          </a:custGeom>
          <a:solidFill>
            <a:srgbClr val="FFC000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68580" tIns="34290" rIns="68580" bIns="3429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sz="1200" noProof="1">
              <a:solidFill>
                <a:srgbClr val="000000"/>
              </a:solidFill>
              <a:latin typeface="Century Gothic" pitchFamily="2" charset="0"/>
              <a:ea typeface="Century Gothic" pitchFamily="2" charset="0"/>
              <a:cs typeface="Century Gothic" pitchFamily="2" charset="0"/>
            </a:endParaRPr>
          </a:p>
        </p:txBody>
      </p:sp>
      <p:sp>
        <p:nvSpPr>
          <p:cNvPr id="25" name="Google Shape;1493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OPVvw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ApNgAAAx4AALI4AABQIQAAEAAAACYAAAAIAAAA//////////8="/>
              </a:ext>
            </a:extLst>
          </p:cNvSpPr>
          <p:nvPr/>
        </p:nvSpPr>
        <p:spPr>
          <a:xfrm>
            <a:off x="8804275" y="4878705"/>
            <a:ext cx="412115" cy="536575"/>
          </a:xfrm>
          <a:custGeom>
            <a:avLst/>
            <a:gdLst/>
            <a:ahLst/>
            <a:cxnLst/>
            <a:rect l="0" t="0" r="412115" b="536575"/>
            <a:pathLst>
              <a:path w="412115" h="536575">
                <a:moveTo>
                  <a:pt x="331914" y="0"/>
                </a:moveTo>
                <a:lnTo>
                  <a:pt x="331914" y="4400"/>
                </a:lnTo>
                <a:lnTo>
                  <a:pt x="340926" y="4400"/>
                </a:lnTo>
                <a:lnTo>
                  <a:pt x="340926" y="7975"/>
                </a:lnTo>
                <a:lnTo>
                  <a:pt x="351138" y="7975"/>
                </a:lnTo>
                <a:lnTo>
                  <a:pt x="351138" y="9075"/>
                </a:lnTo>
                <a:lnTo>
                  <a:pt x="362553" y="9075"/>
                </a:lnTo>
                <a:lnTo>
                  <a:pt x="362553" y="13751"/>
                </a:lnTo>
                <a:lnTo>
                  <a:pt x="367659" y="13751"/>
                </a:lnTo>
                <a:lnTo>
                  <a:pt x="367659" y="20901"/>
                </a:lnTo>
                <a:lnTo>
                  <a:pt x="372765" y="20901"/>
                </a:lnTo>
                <a:lnTo>
                  <a:pt x="372765" y="24202"/>
                </a:lnTo>
                <a:lnTo>
                  <a:pt x="368860" y="24202"/>
                </a:lnTo>
                <a:lnTo>
                  <a:pt x="372765" y="27777"/>
                </a:lnTo>
                <a:lnTo>
                  <a:pt x="372765" y="32453"/>
                </a:lnTo>
                <a:lnTo>
                  <a:pt x="377571" y="27777"/>
                </a:lnTo>
                <a:lnTo>
                  <a:pt x="377571" y="32453"/>
                </a:lnTo>
                <a:lnTo>
                  <a:pt x="381476" y="32453"/>
                </a:lnTo>
                <a:lnTo>
                  <a:pt x="381476" y="33553"/>
                </a:lnTo>
                <a:lnTo>
                  <a:pt x="385381" y="33553"/>
                </a:lnTo>
                <a:lnTo>
                  <a:pt x="385381" y="37128"/>
                </a:lnTo>
                <a:lnTo>
                  <a:pt x="389286" y="37128"/>
                </a:lnTo>
                <a:lnTo>
                  <a:pt x="389286" y="45379"/>
                </a:lnTo>
                <a:lnTo>
                  <a:pt x="392890" y="45379"/>
                </a:lnTo>
                <a:lnTo>
                  <a:pt x="389286" y="45379"/>
                </a:lnTo>
                <a:lnTo>
                  <a:pt x="385381" y="48679"/>
                </a:lnTo>
                <a:lnTo>
                  <a:pt x="385381" y="45379"/>
                </a:lnTo>
                <a:lnTo>
                  <a:pt x="385381" y="48679"/>
                </a:lnTo>
                <a:lnTo>
                  <a:pt x="381476" y="48679"/>
                </a:lnTo>
                <a:lnTo>
                  <a:pt x="381476" y="59130"/>
                </a:lnTo>
                <a:lnTo>
                  <a:pt x="385381" y="59130"/>
                </a:lnTo>
                <a:lnTo>
                  <a:pt x="381476" y="61605"/>
                </a:lnTo>
                <a:lnTo>
                  <a:pt x="381476" y="65181"/>
                </a:lnTo>
                <a:lnTo>
                  <a:pt x="377571" y="65181"/>
                </a:lnTo>
                <a:lnTo>
                  <a:pt x="377571" y="68481"/>
                </a:lnTo>
                <a:lnTo>
                  <a:pt x="381476" y="68481"/>
                </a:lnTo>
                <a:lnTo>
                  <a:pt x="381476" y="73156"/>
                </a:lnTo>
                <a:lnTo>
                  <a:pt x="377571" y="73156"/>
                </a:lnTo>
                <a:lnTo>
                  <a:pt x="372765" y="76732"/>
                </a:lnTo>
                <a:lnTo>
                  <a:pt x="372765" y="80307"/>
                </a:lnTo>
                <a:lnTo>
                  <a:pt x="367659" y="80307"/>
                </a:lnTo>
                <a:lnTo>
                  <a:pt x="367659" y="68481"/>
                </a:lnTo>
                <a:lnTo>
                  <a:pt x="362553" y="68481"/>
                </a:lnTo>
                <a:lnTo>
                  <a:pt x="362553" y="73156"/>
                </a:lnTo>
                <a:lnTo>
                  <a:pt x="351138" y="73156"/>
                </a:lnTo>
                <a:lnTo>
                  <a:pt x="351138" y="80307"/>
                </a:lnTo>
                <a:lnTo>
                  <a:pt x="347233" y="80307"/>
                </a:lnTo>
                <a:lnTo>
                  <a:pt x="347233" y="83607"/>
                </a:lnTo>
                <a:lnTo>
                  <a:pt x="347233" y="80307"/>
                </a:lnTo>
                <a:lnTo>
                  <a:pt x="347233" y="83607"/>
                </a:lnTo>
                <a:lnTo>
                  <a:pt x="347233" y="80307"/>
                </a:lnTo>
                <a:lnTo>
                  <a:pt x="342127" y="80307"/>
                </a:lnTo>
                <a:lnTo>
                  <a:pt x="340926" y="76732"/>
                </a:lnTo>
                <a:lnTo>
                  <a:pt x="331914" y="76732"/>
                </a:lnTo>
                <a:lnTo>
                  <a:pt x="331914" y="80307"/>
                </a:lnTo>
                <a:lnTo>
                  <a:pt x="328009" y="80307"/>
                </a:lnTo>
                <a:lnTo>
                  <a:pt x="328009" y="96533"/>
                </a:lnTo>
                <a:lnTo>
                  <a:pt x="331914" y="96533"/>
                </a:lnTo>
                <a:lnTo>
                  <a:pt x="331914" y="92958"/>
                </a:lnTo>
                <a:lnTo>
                  <a:pt x="337021" y="92958"/>
                </a:lnTo>
                <a:lnTo>
                  <a:pt x="337021" y="101209"/>
                </a:lnTo>
                <a:lnTo>
                  <a:pt x="340926" y="101209"/>
                </a:lnTo>
                <a:lnTo>
                  <a:pt x="340926" y="108085"/>
                </a:lnTo>
                <a:lnTo>
                  <a:pt x="342127" y="108085"/>
                </a:lnTo>
                <a:lnTo>
                  <a:pt x="342127" y="104784"/>
                </a:lnTo>
                <a:lnTo>
                  <a:pt x="342127" y="113860"/>
                </a:lnTo>
                <a:lnTo>
                  <a:pt x="372765" y="113860"/>
                </a:lnTo>
                <a:lnTo>
                  <a:pt x="372765" y="117435"/>
                </a:lnTo>
                <a:lnTo>
                  <a:pt x="377571" y="121011"/>
                </a:lnTo>
                <a:lnTo>
                  <a:pt x="372765" y="121011"/>
                </a:lnTo>
                <a:lnTo>
                  <a:pt x="372765" y="127886"/>
                </a:lnTo>
                <a:lnTo>
                  <a:pt x="377571" y="127886"/>
                </a:lnTo>
                <a:lnTo>
                  <a:pt x="377571" y="137237"/>
                </a:lnTo>
                <a:lnTo>
                  <a:pt x="381476" y="137237"/>
                </a:lnTo>
                <a:lnTo>
                  <a:pt x="381476" y="145488"/>
                </a:lnTo>
                <a:lnTo>
                  <a:pt x="385381" y="145488"/>
                </a:lnTo>
                <a:lnTo>
                  <a:pt x="385381" y="152364"/>
                </a:lnTo>
                <a:lnTo>
                  <a:pt x="392890" y="152364"/>
                </a:lnTo>
                <a:lnTo>
                  <a:pt x="392890" y="155939"/>
                </a:lnTo>
                <a:lnTo>
                  <a:pt x="395594" y="155939"/>
                </a:lnTo>
                <a:lnTo>
                  <a:pt x="392890" y="155939"/>
                </a:lnTo>
                <a:lnTo>
                  <a:pt x="392890" y="161715"/>
                </a:lnTo>
                <a:lnTo>
                  <a:pt x="395594" y="161715"/>
                </a:lnTo>
                <a:lnTo>
                  <a:pt x="395594" y="176841"/>
                </a:lnTo>
                <a:lnTo>
                  <a:pt x="392890" y="176841"/>
                </a:lnTo>
                <a:lnTo>
                  <a:pt x="392890" y="180416"/>
                </a:lnTo>
                <a:lnTo>
                  <a:pt x="389286" y="180416"/>
                </a:lnTo>
                <a:lnTo>
                  <a:pt x="389286" y="183717"/>
                </a:lnTo>
                <a:lnTo>
                  <a:pt x="392890" y="183717"/>
                </a:lnTo>
                <a:lnTo>
                  <a:pt x="392890" y="186192"/>
                </a:lnTo>
                <a:lnTo>
                  <a:pt x="395594" y="186192"/>
                </a:lnTo>
                <a:lnTo>
                  <a:pt x="395594" y="189767"/>
                </a:lnTo>
                <a:lnTo>
                  <a:pt x="399198" y="186163"/>
                </a:lnTo>
                <a:lnTo>
                  <a:pt x="399198" y="189767"/>
                </a:lnTo>
                <a:lnTo>
                  <a:pt x="403103" y="189767"/>
                </a:lnTo>
                <a:lnTo>
                  <a:pt x="407008" y="193067"/>
                </a:lnTo>
                <a:lnTo>
                  <a:pt x="403103" y="193067"/>
                </a:lnTo>
                <a:lnTo>
                  <a:pt x="407008" y="196643"/>
                </a:lnTo>
                <a:lnTo>
                  <a:pt x="407008" y="204894"/>
                </a:lnTo>
                <a:lnTo>
                  <a:pt x="403103" y="204894"/>
                </a:lnTo>
                <a:lnTo>
                  <a:pt x="403103" y="211769"/>
                </a:lnTo>
                <a:lnTo>
                  <a:pt x="395594" y="211769"/>
                </a:lnTo>
                <a:lnTo>
                  <a:pt x="395594" y="213969"/>
                </a:lnTo>
                <a:lnTo>
                  <a:pt x="392890" y="217545"/>
                </a:lnTo>
                <a:lnTo>
                  <a:pt x="395594" y="217545"/>
                </a:lnTo>
                <a:lnTo>
                  <a:pt x="395594" y="236247"/>
                </a:lnTo>
                <a:lnTo>
                  <a:pt x="403103" y="236247"/>
                </a:lnTo>
                <a:lnTo>
                  <a:pt x="403103" y="248898"/>
                </a:lnTo>
                <a:lnTo>
                  <a:pt x="407008" y="248898"/>
                </a:lnTo>
                <a:lnTo>
                  <a:pt x="407008" y="256048"/>
                </a:lnTo>
                <a:lnTo>
                  <a:pt x="412115" y="256048"/>
                </a:lnTo>
                <a:lnTo>
                  <a:pt x="412115" y="273375"/>
                </a:lnTo>
                <a:lnTo>
                  <a:pt x="407008" y="273375"/>
                </a:lnTo>
                <a:lnTo>
                  <a:pt x="407008" y="270075"/>
                </a:lnTo>
                <a:lnTo>
                  <a:pt x="399198" y="270075"/>
                </a:lnTo>
                <a:lnTo>
                  <a:pt x="399198" y="265399"/>
                </a:lnTo>
                <a:lnTo>
                  <a:pt x="395594" y="265399"/>
                </a:lnTo>
                <a:lnTo>
                  <a:pt x="395594" y="264299"/>
                </a:lnTo>
                <a:lnTo>
                  <a:pt x="392890" y="264299"/>
                </a:lnTo>
                <a:lnTo>
                  <a:pt x="392890" y="260724"/>
                </a:lnTo>
                <a:lnTo>
                  <a:pt x="381476" y="260724"/>
                </a:lnTo>
                <a:lnTo>
                  <a:pt x="381476" y="264299"/>
                </a:lnTo>
                <a:lnTo>
                  <a:pt x="377571" y="264299"/>
                </a:lnTo>
                <a:lnTo>
                  <a:pt x="377571" y="270075"/>
                </a:lnTo>
                <a:lnTo>
                  <a:pt x="372765" y="270075"/>
                </a:lnTo>
                <a:lnTo>
                  <a:pt x="372765" y="283826"/>
                </a:lnTo>
                <a:lnTo>
                  <a:pt x="377571" y="283826"/>
                </a:lnTo>
                <a:lnTo>
                  <a:pt x="377571" y="287401"/>
                </a:lnTo>
                <a:lnTo>
                  <a:pt x="381476" y="287401"/>
                </a:lnTo>
                <a:lnTo>
                  <a:pt x="377571" y="287401"/>
                </a:lnTo>
                <a:lnTo>
                  <a:pt x="377571" y="296752"/>
                </a:lnTo>
                <a:lnTo>
                  <a:pt x="377571" y="293177"/>
                </a:lnTo>
                <a:lnTo>
                  <a:pt x="367659" y="293177"/>
                </a:lnTo>
                <a:lnTo>
                  <a:pt x="367659" y="296752"/>
                </a:lnTo>
                <a:lnTo>
                  <a:pt x="362553" y="296752"/>
                </a:lnTo>
                <a:lnTo>
                  <a:pt x="362553" y="301428"/>
                </a:lnTo>
                <a:lnTo>
                  <a:pt x="347233" y="301428"/>
                </a:lnTo>
                <a:lnTo>
                  <a:pt x="342127" y="305003"/>
                </a:lnTo>
                <a:lnTo>
                  <a:pt x="342127" y="301428"/>
                </a:lnTo>
                <a:lnTo>
                  <a:pt x="340926" y="301428"/>
                </a:lnTo>
                <a:lnTo>
                  <a:pt x="340926" y="305003"/>
                </a:lnTo>
                <a:lnTo>
                  <a:pt x="337021" y="305003"/>
                </a:lnTo>
                <a:lnTo>
                  <a:pt x="337021" y="301428"/>
                </a:lnTo>
                <a:lnTo>
                  <a:pt x="328009" y="301428"/>
                </a:lnTo>
                <a:lnTo>
                  <a:pt x="328009" y="305003"/>
                </a:lnTo>
                <a:lnTo>
                  <a:pt x="324405" y="308303"/>
                </a:lnTo>
                <a:lnTo>
                  <a:pt x="320500" y="308303"/>
                </a:lnTo>
                <a:lnTo>
                  <a:pt x="320500" y="311879"/>
                </a:lnTo>
                <a:lnTo>
                  <a:pt x="316595" y="311879"/>
                </a:lnTo>
                <a:lnTo>
                  <a:pt x="316595" y="314354"/>
                </a:lnTo>
                <a:lnTo>
                  <a:pt x="312991" y="317654"/>
                </a:lnTo>
                <a:lnTo>
                  <a:pt x="312991" y="321229"/>
                </a:lnTo>
                <a:lnTo>
                  <a:pt x="302778" y="321229"/>
                </a:lnTo>
                <a:lnTo>
                  <a:pt x="302778" y="324805"/>
                </a:lnTo>
                <a:lnTo>
                  <a:pt x="297671" y="324805"/>
                </a:lnTo>
                <a:lnTo>
                  <a:pt x="302778" y="324805"/>
                </a:lnTo>
                <a:lnTo>
                  <a:pt x="302778" y="332781"/>
                </a:lnTo>
                <a:lnTo>
                  <a:pt x="306382" y="332781"/>
                </a:lnTo>
                <a:lnTo>
                  <a:pt x="306382" y="336356"/>
                </a:lnTo>
                <a:lnTo>
                  <a:pt x="310287" y="339931"/>
                </a:lnTo>
                <a:lnTo>
                  <a:pt x="310287" y="336356"/>
                </a:lnTo>
                <a:lnTo>
                  <a:pt x="310287" y="339931"/>
                </a:lnTo>
                <a:lnTo>
                  <a:pt x="312991" y="339931"/>
                </a:lnTo>
                <a:lnTo>
                  <a:pt x="312991" y="342131"/>
                </a:lnTo>
                <a:lnTo>
                  <a:pt x="297671" y="342131"/>
                </a:lnTo>
                <a:lnTo>
                  <a:pt x="297671" y="345707"/>
                </a:lnTo>
                <a:lnTo>
                  <a:pt x="289862" y="345707"/>
                </a:lnTo>
                <a:lnTo>
                  <a:pt x="289862" y="342131"/>
                </a:lnTo>
                <a:lnTo>
                  <a:pt x="286257" y="342131"/>
                </a:lnTo>
                <a:lnTo>
                  <a:pt x="286257" y="339931"/>
                </a:lnTo>
                <a:lnTo>
                  <a:pt x="283554" y="339931"/>
                </a:lnTo>
                <a:lnTo>
                  <a:pt x="283554" y="336356"/>
                </a:lnTo>
                <a:lnTo>
                  <a:pt x="279649" y="336356"/>
                </a:lnTo>
                <a:lnTo>
                  <a:pt x="279649" y="339931"/>
                </a:lnTo>
                <a:lnTo>
                  <a:pt x="276044" y="339931"/>
                </a:lnTo>
                <a:lnTo>
                  <a:pt x="276044" y="342131"/>
                </a:lnTo>
                <a:lnTo>
                  <a:pt x="249311" y="342131"/>
                </a:lnTo>
                <a:lnTo>
                  <a:pt x="249311" y="345707"/>
                </a:lnTo>
                <a:lnTo>
                  <a:pt x="245406" y="349282"/>
                </a:lnTo>
                <a:lnTo>
                  <a:pt x="245406" y="352582"/>
                </a:lnTo>
                <a:lnTo>
                  <a:pt x="241501" y="352582"/>
                </a:lnTo>
                <a:lnTo>
                  <a:pt x="245406" y="352582"/>
                </a:lnTo>
                <a:lnTo>
                  <a:pt x="245406" y="356158"/>
                </a:lnTo>
                <a:lnTo>
                  <a:pt x="241501" y="356158"/>
                </a:lnTo>
                <a:lnTo>
                  <a:pt x="241501" y="370184"/>
                </a:lnTo>
                <a:lnTo>
                  <a:pt x="245406" y="370184"/>
                </a:lnTo>
                <a:lnTo>
                  <a:pt x="245406" y="373484"/>
                </a:lnTo>
                <a:lnTo>
                  <a:pt x="253216" y="373484"/>
                </a:lnTo>
                <a:lnTo>
                  <a:pt x="253216" y="377060"/>
                </a:lnTo>
                <a:lnTo>
                  <a:pt x="255619" y="377060"/>
                </a:lnTo>
                <a:lnTo>
                  <a:pt x="255619" y="380635"/>
                </a:lnTo>
                <a:lnTo>
                  <a:pt x="259524" y="380635"/>
                </a:lnTo>
                <a:lnTo>
                  <a:pt x="259524" y="384210"/>
                </a:lnTo>
                <a:lnTo>
                  <a:pt x="255619" y="384210"/>
                </a:lnTo>
                <a:lnTo>
                  <a:pt x="259524" y="384210"/>
                </a:lnTo>
                <a:lnTo>
                  <a:pt x="255619" y="384210"/>
                </a:lnTo>
                <a:lnTo>
                  <a:pt x="259524" y="384210"/>
                </a:lnTo>
                <a:lnTo>
                  <a:pt x="259524" y="388611"/>
                </a:lnTo>
                <a:lnTo>
                  <a:pt x="267033" y="388611"/>
                </a:lnTo>
                <a:lnTo>
                  <a:pt x="267033" y="392186"/>
                </a:lnTo>
                <a:lnTo>
                  <a:pt x="272140" y="392186"/>
                </a:lnTo>
                <a:lnTo>
                  <a:pt x="272140" y="396861"/>
                </a:lnTo>
                <a:lnTo>
                  <a:pt x="276044" y="396861"/>
                </a:lnTo>
                <a:lnTo>
                  <a:pt x="276044" y="415563"/>
                </a:lnTo>
                <a:lnTo>
                  <a:pt x="272140" y="415563"/>
                </a:lnTo>
                <a:lnTo>
                  <a:pt x="276044" y="417763"/>
                </a:lnTo>
                <a:lnTo>
                  <a:pt x="276044" y="436465"/>
                </a:lnTo>
                <a:lnTo>
                  <a:pt x="279649" y="436465"/>
                </a:lnTo>
                <a:lnTo>
                  <a:pt x="279649" y="440041"/>
                </a:lnTo>
                <a:lnTo>
                  <a:pt x="283554" y="440041"/>
                </a:lnTo>
                <a:lnTo>
                  <a:pt x="279649" y="440041"/>
                </a:lnTo>
                <a:lnTo>
                  <a:pt x="279649" y="449391"/>
                </a:lnTo>
                <a:lnTo>
                  <a:pt x="276044" y="449391"/>
                </a:lnTo>
                <a:lnTo>
                  <a:pt x="276044" y="456267"/>
                </a:lnTo>
                <a:lnTo>
                  <a:pt x="279649" y="456267"/>
                </a:lnTo>
                <a:lnTo>
                  <a:pt x="279649" y="470293"/>
                </a:lnTo>
                <a:lnTo>
                  <a:pt x="276044" y="470293"/>
                </a:lnTo>
                <a:lnTo>
                  <a:pt x="276044" y="473869"/>
                </a:lnTo>
                <a:lnTo>
                  <a:pt x="272140" y="473869"/>
                </a:lnTo>
                <a:lnTo>
                  <a:pt x="272140" y="477169"/>
                </a:lnTo>
                <a:lnTo>
                  <a:pt x="276044" y="477169"/>
                </a:lnTo>
                <a:lnTo>
                  <a:pt x="276044" y="480744"/>
                </a:lnTo>
                <a:lnTo>
                  <a:pt x="272140" y="484320"/>
                </a:lnTo>
                <a:lnTo>
                  <a:pt x="272140" y="488995"/>
                </a:lnTo>
                <a:lnTo>
                  <a:pt x="276044" y="492295"/>
                </a:lnTo>
                <a:lnTo>
                  <a:pt x="276044" y="501646"/>
                </a:lnTo>
                <a:lnTo>
                  <a:pt x="276044" y="498071"/>
                </a:lnTo>
                <a:lnTo>
                  <a:pt x="272140" y="498071"/>
                </a:lnTo>
                <a:lnTo>
                  <a:pt x="272140" y="501646"/>
                </a:lnTo>
                <a:lnTo>
                  <a:pt x="276044" y="501646"/>
                </a:lnTo>
                <a:lnTo>
                  <a:pt x="276044" y="508797"/>
                </a:lnTo>
                <a:lnTo>
                  <a:pt x="272140" y="508797"/>
                </a:lnTo>
                <a:lnTo>
                  <a:pt x="276044" y="512097"/>
                </a:lnTo>
                <a:lnTo>
                  <a:pt x="276044" y="515673"/>
                </a:lnTo>
                <a:lnTo>
                  <a:pt x="279649" y="515673"/>
                </a:lnTo>
                <a:lnTo>
                  <a:pt x="279649" y="525023"/>
                </a:lnTo>
                <a:lnTo>
                  <a:pt x="259524" y="525023"/>
                </a:lnTo>
                <a:lnTo>
                  <a:pt x="259524" y="521448"/>
                </a:lnTo>
                <a:lnTo>
                  <a:pt x="249311" y="521448"/>
                </a:lnTo>
                <a:lnTo>
                  <a:pt x="249311" y="525023"/>
                </a:lnTo>
                <a:lnTo>
                  <a:pt x="245406" y="525023"/>
                </a:lnTo>
                <a:lnTo>
                  <a:pt x="245406" y="529699"/>
                </a:lnTo>
                <a:lnTo>
                  <a:pt x="241501" y="529699"/>
                </a:lnTo>
                <a:lnTo>
                  <a:pt x="241501" y="525023"/>
                </a:lnTo>
                <a:lnTo>
                  <a:pt x="237897" y="525023"/>
                </a:lnTo>
                <a:lnTo>
                  <a:pt x="237897" y="529699"/>
                </a:lnTo>
                <a:lnTo>
                  <a:pt x="232790" y="529699"/>
                </a:lnTo>
                <a:lnTo>
                  <a:pt x="232790" y="525023"/>
                </a:lnTo>
                <a:lnTo>
                  <a:pt x="228886" y="525023"/>
                </a:lnTo>
                <a:lnTo>
                  <a:pt x="228886" y="529699"/>
                </a:lnTo>
                <a:lnTo>
                  <a:pt x="228886" y="525023"/>
                </a:lnTo>
                <a:lnTo>
                  <a:pt x="227684" y="525023"/>
                </a:lnTo>
                <a:lnTo>
                  <a:pt x="222578" y="521448"/>
                </a:lnTo>
                <a:lnTo>
                  <a:pt x="207259" y="521448"/>
                </a:lnTo>
                <a:lnTo>
                  <a:pt x="207259" y="529699"/>
                </a:lnTo>
                <a:lnTo>
                  <a:pt x="202152" y="529699"/>
                </a:lnTo>
                <a:lnTo>
                  <a:pt x="202152" y="532999"/>
                </a:lnTo>
                <a:lnTo>
                  <a:pt x="200951" y="532999"/>
                </a:lnTo>
                <a:lnTo>
                  <a:pt x="200951" y="536575"/>
                </a:lnTo>
                <a:lnTo>
                  <a:pt x="200951" y="525023"/>
                </a:lnTo>
                <a:lnTo>
                  <a:pt x="193441" y="525023"/>
                </a:lnTo>
                <a:lnTo>
                  <a:pt x="193441" y="521448"/>
                </a:lnTo>
                <a:lnTo>
                  <a:pt x="188335" y="521448"/>
                </a:lnTo>
                <a:lnTo>
                  <a:pt x="188335" y="515673"/>
                </a:lnTo>
                <a:lnTo>
                  <a:pt x="184430" y="515673"/>
                </a:lnTo>
                <a:lnTo>
                  <a:pt x="184430" y="512097"/>
                </a:lnTo>
                <a:lnTo>
                  <a:pt x="184430" y="515673"/>
                </a:lnTo>
                <a:lnTo>
                  <a:pt x="180525" y="515673"/>
                </a:lnTo>
                <a:lnTo>
                  <a:pt x="170312" y="521448"/>
                </a:lnTo>
                <a:lnTo>
                  <a:pt x="170312" y="520348"/>
                </a:lnTo>
                <a:lnTo>
                  <a:pt x="166708" y="520348"/>
                </a:lnTo>
                <a:lnTo>
                  <a:pt x="157697" y="515673"/>
                </a:lnTo>
                <a:lnTo>
                  <a:pt x="146282" y="515673"/>
                </a:lnTo>
                <a:lnTo>
                  <a:pt x="146282" y="512097"/>
                </a:lnTo>
                <a:lnTo>
                  <a:pt x="150187" y="512097"/>
                </a:lnTo>
                <a:lnTo>
                  <a:pt x="150187" y="505222"/>
                </a:lnTo>
                <a:lnTo>
                  <a:pt x="153792" y="505222"/>
                </a:lnTo>
                <a:lnTo>
                  <a:pt x="143879" y="505222"/>
                </a:lnTo>
                <a:lnTo>
                  <a:pt x="143879" y="508797"/>
                </a:lnTo>
                <a:lnTo>
                  <a:pt x="143879" y="505222"/>
                </a:lnTo>
                <a:lnTo>
                  <a:pt x="139974" y="505222"/>
                </a:lnTo>
                <a:lnTo>
                  <a:pt x="139974" y="508797"/>
                </a:lnTo>
                <a:lnTo>
                  <a:pt x="123454" y="508797"/>
                </a:lnTo>
                <a:lnTo>
                  <a:pt x="123454" y="505222"/>
                </a:lnTo>
                <a:lnTo>
                  <a:pt x="119549" y="505222"/>
                </a:lnTo>
                <a:lnTo>
                  <a:pt x="119549" y="498071"/>
                </a:lnTo>
                <a:lnTo>
                  <a:pt x="118347" y="498071"/>
                </a:lnTo>
                <a:lnTo>
                  <a:pt x="118347" y="493395"/>
                </a:lnTo>
                <a:lnTo>
                  <a:pt x="113241" y="493395"/>
                </a:lnTo>
                <a:lnTo>
                  <a:pt x="113241" y="492295"/>
                </a:lnTo>
                <a:lnTo>
                  <a:pt x="105732" y="492295"/>
                </a:lnTo>
                <a:lnTo>
                  <a:pt x="105732" y="484320"/>
                </a:lnTo>
                <a:lnTo>
                  <a:pt x="97922" y="484320"/>
                </a:lnTo>
                <a:lnTo>
                  <a:pt x="97922" y="480744"/>
                </a:lnTo>
                <a:lnTo>
                  <a:pt x="82603" y="480744"/>
                </a:lnTo>
                <a:lnTo>
                  <a:pt x="78998" y="477139"/>
                </a:lnTo>
                <a:lnTo>
                  <a:pt x="75093" y="477139"/>
                </a:lnTo>
                <a:lnTo>
                  <a:pt x="75093" y="473869"/>
                </a:lnTo>
                <a:lnTo>
                  <a:pt x="71188" y="477169"/>
                </a:lnTo>
                <a:lnTo>
                  <a:pt x="67584" y="477169"/>
                </a:lnTo>
                <a:lnTo>
                  <a:pt x="67584" y="473869"/>
                </a:lnTo>
                <a:lnTo>
                  <a:pt x="62478" y="470293"/>
                </a:lnTo>
                <a:lnTo>
                  <a:pt x="62478" y="464518"/>
                </a:lnTo>
                <a:lnTo>
                  <a:pt x="71188" y="464518"/>
                </a:lnTo>
                <a:lnTo>
                  <a:pt x="71188" y="460942"/>
                </a:lnTo>
                <a:lnTo>
                  <a:pt x="75093" y="460942"/>
                </a:lnTo>
                <a:lnTo>
                  <a:pt x="75093" y="452692"/>
                </a:lnTo>
                <a:lnTo>
                  <a:pt x="71188" y="452692"/>
                </a:lnTo>
                <a:lnTo>
                  <a:pt x="71188" y="442241"/>
                </a:lnTo>
                <a:lnTo>
                  <a:pt x="67584" y="442241"/>
                </a:lnTo>
                <a:lnTo>
                  <a:pt x="67584" y="440041"/>
                </a:lnTo>
                <a:lnTo>
                  <a:pt x="75093" y="440041"/>
                </a:lnTo>
                <a:lnTo>
                  <a:pt x="75093" y="432890"/>
                </a:lnTo>
                <a:lnTo>
                  <a:pt x="78998" y="432890"/>
                </a:lnTo>
                <a:lnTo>
                  <a:pt x="75093" y="429590"/>
                </a:lnTo>
                <a:lnTo>
                  <a:pt x="78998" y="429590"/>
                </a:lnTo>
                <a:lnTo>
                  <a:pt x="75093" y="429590"/>
                </a:lnTo>
                <a:lnTo>
                  <a:pt x="78998" y="429590"/>
                </a:lnTo>
                <a:lnTo>
                  <a:pt x="78998" y="424914"/>
                </a:lnTo>
                <a:lnTo>
                  <a:pt x="82603" y="424914"/>
                </a:lnTo>
                <a:lnTo>
                  <a:pt x="82603" y="421339"/>
                </a:lnTo>
                <a:lnTo>
                  <a:pt x="87709" y="421339"/>
                </a:lnTo>
                <a:lnTo>
                  <a:pt x="87709" y="415563"/>
                </a:lnTo>
                <a:lnTo>
                  <a:pt x="82603" y="415563"/>
                </a:lnTo>
                <a:lnTo>
                  <a:pt x="82603" y="411988"/>
                </a:lnTo>
                <a:lnTo>
                  <a:pt x="78998" y="411988"/>
                </a:lnTo>
                <a:lnTo>
                  <a:pt x="78998" y="408413"/>
                </a:lnTo>
                <a:lnTo>
                  <a:pt x="75093" y="408413"/>
                </a:lnTo>
                <a:lnTo>
                  <a:pt x="75093" y="405112"/>
                </a:lnTo>
                <a:lnTo>
                  <a:pt x="78998" y="401537"/>
                </a:lnTo>
                <a:lnTo>
                  <a:pt x="78998" y="393286"/>
                </a:lnTo>
                <a:lnTo>
                  <a:pt x="82603" y="393286"/>
                </a:lnTo>
                <a:lnTo>
                  <a:pt x="87709" y="388611"/>
                </a:lnTo>
                <a:lnTo>
                  <a:pt x="87709" y="384210"/>
                </a:lnTo>
                <a:lnTo>
                  <a:pt x="82603" y="384210"/>
                </a:lnTo>
                <a:lnTo>
                  <a:pt x="87709" y="384210"/>
                </a:lnTo>
                <a:lnTo>
                  <a:pt x="87709" y="377060"/>
                </a:lnTo>
                <a:lnTo>
                  <a:pt x="88911" y="377060"/>
                </a:lnTo>
                <a:lnTo>
                  <a:pt x="88911" y="360833"/>
                </a:lnTo>
                <a:lnTo>
                  <a:pt x="87709" y="360833"/>
                </a:lnTo>
                <a:lnTo>
                  <a:pt x="87709" y="356158"/>
                </a:lnTo>
                <a:lnTo>
                  <a:pt x="82603" y="356158"/>
                </a:lnTo>
                <a:lnTo>
                  <a:pt x="82603" y="342131"/>
                </a:lnTo>
                <a:lnTo>
                  <a:pt x="78998" y="342131"/>
                </a:lnTo>
                <a:lnTo>
                  <a:pt x="78998" y="349282"/>
                </a:lnTo>
                <a:lnTo>
                  <a:pt x="75093" y="349282"/>
                </a:lnTo>
                <a:lnTo>
                  <a:pt x="75093" y="352582"/>
                </a:lnTo>
                <a:lnTo>
                  <a:pt x="71188" y="352582"/>
                </a:lnTo>
                <a:lnTo>
                  <a:pt x="71188" y="356158"/>
                </a:lnTo>
                <a:lnTo>
                  <a:pt x="60976" y="356158"/>
                </a:lnTo>
                <a:lnTo>
                  <a:pt x="60976" y="352582"/>
                </a:lnTo>
                <a:lnTo>
                  <a:pt x="53466" y="352582"/>
                </a:lnTo>
                <a:lnTo>
                  <a:pt x="53466" y="356158"/>
                </a:lnTo>
                <a:lnTo>
                  <a:pt x="48360" y="356158"/>
                </a:lnTo>
                <a:lnTo>
                  <a:pt x="48360" y="360833"/>
                </a:lnTo>
                <a:lnTo>
                  <a:pt x="48360" y="356158"/>
                </a:lnTo>
                <a:lnTo>
                  <a:pt x="44455" y="356158"/>
                </a:lnTo>
                <a:lnTo>
                  <a:pt x="44455" y="360833"/>
                </a:lnTo>
                <a:lnTo>
                  <a:pt x="36946" y="360833"/>
                </a:lnTo>
                <a:lnTo>
                  <a:pt x="36946" y="364408"/>
                </a:lnTo>
                <a:lnTo>
                  <a:pt x="34242" y="364408"/>
                </a:lnTo>
                <a:lnTo>
                  <a:pt x="34242" y="360833"/>
                </a:lnTo>
                <a:lnTo>
                  <a:pt x="34242" y="364408"/>
                </a:lnTo>
                <a:lnTo>
                  <a:pt x="30638" y="364408"/>
                </a:lnTo>
                <a:lnTo>
                  <a:pt x="26733" y="360833"/>
                </a:lnTo>
                <a:lnTo>
                  <a:pt x="22828" y="360833"/>
                </a:lnTo>
                <a:lnTo>
                  <a:pt x="22828" y="356158"/>
                </a:lnTo>
                <a:lnTo>
                  <a:pt x="0" y="356158"/>
                </a:lnTo>
                <a:lnTo>
                  <a:pt x="0" y="345707"/>
                </a:lnTo>
                <a:lnTo>
                  <a:pt x="3904" y="345707"/>
                </a:lnTo>
                <a:lnTo>
                  <a:pt x="3904" y="336356"/>
                </a:lnTo>
                <a:lnTo>
                  <a:pt x="10212" y="336356"/>
                </a:lnTo>
                <a:lnTo>
                  <a:pt x="10212" y="332781"/>
                </a:lnTo>
                <a:lnTo>
                  <a:pt x="17722" y="332781"/>
                </a:lnTo>
                <a:lnTo>
                  <a:pt x="17722" y="329480"/>
                </a:lnTo>
                <a:lnTo>
                  <a:pt x="22828" y="329480"/>
                </a:lnTo>
                <a:lnTo>
                  <a:pt x="26733" y="324805"/>
                </a:lnTo>
                <a:lnTo>
                  <a:pt x="26733" y="311879"/>
                </a:lnTo>
                <a:lnTo>
                  <a:pt x="30638" y="308303"/>
                </a:lnTo>
                <a:lnTo>
                  <a:pt x="30638" y="305003"/>
                </a:lnTo>
                <a:lnTo>
                  <a:pt x="26733" y="305003"/>
                </a:lnTo>
                <a:lnTo>
                  <a:pt x="26733" y="293177"/>
                </a:lnTo>
                <a:lnTo>
                  <a:pt x="30638" y="293177"/>
                </a:lnTo>
                <a:lnTo>
                  <a:pt x="30638" y="289877"/>
                </a:lnTo>
                <a:lnTo>
                  <a:pt x="26733" y="289877"/>
                </a:lnTo>
                <a:lnTo>
                  <a:pt x="26733" y="283826"/>
                </a:lnTo>
                <a:lnTo>
                  <a:pt x="22828" y="283826"/>
                </a:lnTo>
                <a:lnTo>
                  <a:pt x="22828" y="280526"/>
                </a:lnTo>
                <a:lnTo>
                  <a:pt x="26733" y="280526"/>
                </a:lnTo>
                <a:lnTo>
                  <a:pt x="26733" y="273375"/>
                </a:lnTo>
                <a:lnTo>
                  <a:pt x="30638" y="273375"/>
                </a:lnTo>
                <a:lnTo>
                  <a:pt x="30638" y="264299"/>
                </a:lnTo>
                <a:lnTo>
                  <a:pt x="34242" y="264299"/>
                </a:lnTo>
                <a:lnTo>
                  <a:pt x="34242" y="270075"/>
                </a:lnTo>
                <a:lnTo>
                  <a:pt x="44455" y="270075"/>
                </a:lnTo>
                <a:lnTo>
                  <a:pt x="44455" y="260724"/>
                </a:lnTo>
                <a:lnTo>
                  <a:pt x="48360" y="260724"/>
                </a:lnTo>
                <a:lnTo>
                  <a:pt x="48360" y="256048"/>
                </a:lnTo>
                <a:lnTo>
                  <a:pt x="53466" y="256048"/>
                </a:lnTo>
                <a:lnTo>
                  <a:pt x="53466" y="245597"/>
                </a:lnTo>
                <a:lnTo>
                  <a:pt x="48360" y="245597"/>
                </a:lnTo>
                <a:lnTo>
                  <a:pt x="48360" y="237347"/>
                </a:lnTo>
                <a:lnTo>
                  <a:pt x="44455" y="237347"/>
                </a:lnTo>
                <a:lnTo>
                  <a:pt x="44455" y="227996"/>
                </a:lnTo>
                <a:lnTo>
                  <a:pt x="48360" y="224695"/>
                </a:lnTo>
                <a:lnTo>
                  <a:pt x="48360" y="221120"/>
                </a:lnTo>
                <a:lnTo>
                  <a:pt x="53466" y="217545"/>
                </a:lnTo>
                <a:lnTo>
                  <a:pt x="48360" y="217545"/>
                </a:lnTo>
                <a:lnTo>
                  <a:pt x="57371" y="217545"/>
                </a:lnTo>
                <a:lnTo>
                  <a:pt x="57371" y="213969"/>
                </a:lnTo>
                <a:lnTo>
                  <a:pt x="62478" y="213969"/>
                </a:lnTo>
                <a:lnTo>
                  <a:pt x="62478" y="208194"/>
                </a:lnTo>
                <a:lnTo>
                  <a:pt x="67584" y="208194"/>
                </a:lnTo>
                <a:lnTo>
                  <a:pt x="67584" y="211769"/>
                </a:lnTo>
                <a:lnTo>
                  <a:pt x="67584" y="208194"/>
                </a:lnTo>
                <a:lnTo>
                  <a:pt x="75093" y="208194"/>
                </a:lnTo>
                <a:lnTo>
                  <a:pt x="75093" y="201318"/>
                </a:lnTo>
                <a:lnTo>
                  <a:pt x="78998" y="201318"/>
                </a:lnTo>
                <a:lnTo>
                  <a:pt x="78998" y="196643"/>
                </a:lnTo>
                <a:lnTo>
                  <a:pt x="75093" y="196643"/>
                </a:lnTo>
                <a:lnTo>
                  <a:pt x="75093" y="193067"/>
                </a:lnTo>
                <a:lnTo>
                  <a:pt x="71188" y="193067"/>
                </a:lnTo>
                <a:lnTo>
                  <a:pt x="71188" y="189767"/>
                </a:lnTo>
                <a:lnTo>
                  <a:pt x="67584" y="189767"/>
                </a:lnTo>
                <a:lnTo>
                  <a:pt x="67584" y="186192"/>
                </a:lnTo>
                <a:lnTo>
                  <a:pt x="62478" y="186192"/>
                </a:lnTo>
                <a:lnTo>
                  <a:pt x="60976" y="183717"/>
                </a:lnTo>
                <a:lnTo>
                  <a:pt x="60976" y="180416"/>
                </a:lnTo>
                <a:lnTo>
                  <a:pt x="67584" y="180416"/>
                </a:lnTo>
                <a:lnTo>
                  <a:pt x="67584" y="176841"/>
                </a:lnTo>
                <a:lnTo>
                  <a:pt x="62478" y="176841"/>
                </a:lnTo>
                <a:lnTo>
                  <a:pt x="67584" y="176841"/>
                </a:lnTo>
                <a:lnTo>
                  <a:pt x="67584" y="173266"/>
                </a:lnTo>
                <a:lnTo>
                  <a:pt x="62478" y="173266"/>
                </a:lnTo>
                <a:lnTo>
                  <a:pt x="62478" y="168590"/>
                </a:lnTo>
                <a:lnTo>
                  <a:pt x="60976" y="168590"/>
                </a:lnTo>
                <a:lnTo>
                  <a:pt x="60976" y="161715"/>
                </a:lnTo>
                <a:lnTo>
                  <a:pt x="62478" y="161715"/>
                </a:lnTo>
                <a:lnTo>
                  <a:pt x="62478" y="159514"/>
                </a:lnTo>
                <a:lnTo>
                  <a:pt x="75093" y="159514"/>
                </a:lnTo>
                <a:lnTo>
                  <a:pt x="78998" y="161715"/>
                </a:lnTo>
                <a:lnTo>
                  <a:pt x="82603" y="161715"/>
                </a:lnTo>
                <a:lnTo>
                  <a:pt x="82603" y="168590"/>
                </a:lnTo>
                <a:lnTo>
                  <a:pt x="87709" y="173266"/>
                </a:lnTo>
                <a:lnTo>
                  <a:pt x="88911" y="173266"/>
                </a:lnTo>
                <a:lnTo>
                  <a:pt x="88911" y="168590"/>
                </a:lnTo>
                <a:lnTo>
                  <a:pt x="92815" y="168590"/>
                </a:lnTo>
                <a:lnTo>
                  <a:pt x="92815" y="165290"/>
                </a:lnTo>
                <a:lnTo>
                  <a:pt x="88911" y="161715"/>
                </a:lnTo>
                <a:lnTo>
                  <a:pt x="88911" y="159514"/>
                </a:lnTo>
                <a:lnTo>
                  <a:pt x="105732" y="159514"/>
                </a:lnTo>
                <a:lnTo>
                  <a:pt x="105732" y="148788"/>
                </a:lnTo>
                <a:lnTo>
                  <a:pt x="109336" y="148788"/>
                </a:lnTo>
                <a:lnTo>
                  <a:pt x="109336" y="145488"/>
                </a:lnTo>
                <a:lnTo>
                  <a:pt x="113241" y="145488"/>
                </a:lnTo>
                <a:lnTo>
                  <a:pt x="113241" y="141913"/>
                </a:lnTo>
                <a:lnTo>
                  <a:pt x="118347" y="141913"/>
                </a:lnTo>
                <a:lnTo>
                  <a:pt x="118347" y="137237"/>
                </a:lnTo>
                <a:lnTo>
                  <a:pt x="119549" y="137237"/>
                </a:lnTo>
                <a:lnTo>
                  <a:pt x="119549" y="136137"/>
                </a:lnTo>
                <a:lnTo>
                  <a:pt x="123454" y="136137"/>
                </a:lnTo>
                <a:lnTo>
                  <a:pt x="123454" y="132562"/>
                </a:lnTo>
                <a:lnTo>
                  <a:pt x="127058" y="132562"/>
                </a:lnTo>
                <a:lnTo>
                  <a:pt x="127058" y="124586"/>
                </a:lnTo>
                <a:lnTo>
                  <a:pt x="136070" y="124586"/>
                </a:lnTo>
                <a:lnTo>
                  <a:pt x="136070" y="121011"/>
                </a:lnTo>
                <a:lnTo>
                  <a:pt x="143879" y="121011"/>
                </a:lnTo>
                <a:lnTo>
                  <a:pt x="146282" y="117435"/>
                </a:lnTo>
                <a:lnTo>
                  <a:pt x="150187" y="117435"/>
                </a:lnTo>
                <a:lnTo>
                  <a:pt x="150187" y="121011"/>
                </a:lnTo>
                <a:lnTo>
                  <a:pt x="153792" y="121011"/>
                </a:lnTo>
                <a:lnTo>
                  <a:pt x="157697" y="117435"/>
                </a:lnTo>
                <a:lnTo>
                  <a:pt x="157697" y="113860"/>
                </a:lnTo>
                <a:lnTo>
                  <a:pt x="153792" y="113860"/>
                </a:lnTo>
                <a:lnTo>
                  <a:pt x="153792" y="109185"/>
                </a:lnTo>
                <a:lnTo>
                  <a:pt x="157697" y="109185"/>
                </a:lnTo>
                <a:lnTo>
                  <a:pt x="157697" y="101209"/>
                </a:lnTo>
                <a:lnTo>
                  <a:pt x="153792" y="101209"/>
                </a:lnTo>
                <a:lnTo>
                  <a:pt x="157697" y="101209"/>
                </a:lnTo>
                <a:lnTo>
                  <a:pt x="157697" y="96533"/>
                </a:lnTo>
                <a:lnTo>
                  <a:pt x="162803" y="96533"/>
                </a:lnTo>
                <a:lnTo>
                  <a:pt x="162803" y="92958"/>
                </a:lnTo>
                <a:lnTo>
                  <a:pt x="166708" y="92958"/>
                </a:lnTo>
                <a:lnTo>
                  <a:pt x="166708" y="96533"/>
                </a:lnTo>
                <a:lnTo>
                  <a:pt x="170312" y="96533"/>
                </a:lnTo>
                <a:lnTo>
                  <a:pt x="170312" y="101209"/>
                </a:lnTo>
                <a:lnTo>
                  <a:pt x="176921" y="101209"/>
                </a:lnTo>
                <a:lnTo>
                  <a:pt x="176921" y="96533"/>
                </a:lnTo>
                <a:lnTo>
                  <a:pt x="180525" y="96533"/>
                </a:lnTo>
                <a:lnTo>
                  <a:pt x="180525" y="92958"/>
                </a:lnTo>
                <a:lnTo>
                  <a:pt x="176921" y="92958"/>
                </a:lnTo>
                <a:lnTo>
                  <a:pt x="176921" y="86083"/>
                </a:lnTo>
                <a:lnTo>
                  <a:pt x="180525" y="86083"/>
                </a:lnTo>
                <a:lnTo>
                  <a:pt x="180525" y="83607"/>
                </a:lnTo>
                <a:lnTo>
                  <a:pt x="184430" y="80307"/>
                </a:lnTo>
                <a:lnTo>
                  <a:pt x="184430" y="76732"/>
                </a:lnTo>
                <a:lnTo>
                  <a:pt x="188335" y="76732"/>
                </a:lnTo>
                <a:lnTo>
                  <a:pt x="188335" y="65181"/>
                </a:lnTo>
                <a:lnTo>
                  <a:pt x="193441" y="65181"/>
                </a:lnTo>
                <a:lnTo>
                  <a:pt x="188335" y="65181"/>
                </a:lnTo>
                <a:lnTo>
                  <a:pt x="188335" y="61605"/>
                </a:lnTo>
                <a:lnTo>
                  <a:pt x="197046" y="61605"/>
                </a:lnTo>
                <a:lnTo>
                  <a:pt x="197046" y="59130"/>
                </a:lnTo>
                <a:lnTo>
                  <a:pt x="200951" y="59130"/>
                </a:lnTo>
                <a:lnTo>
                  <a:pt x="200951" y="55830"/>
                </a:lnTo>
                <a:lnTo>
                  <a:pt x="202152" y="52254"/>
                </a:lnTo>
                <a:lnTo>
                  <a:pt x="200951" y="52254"/>
                </a:lnTo>
                <a:lnTo>
                  <a:pt x="200951" y="41803"/>
                </a:lnTo>
                <a:lnTo>
                  <a:pt x="197046" y="41803"/>
                </a:lnTo>
                <a:lnTo>
                  <a:pt x="197046" y="37128"/>
                </a:lnTo>
                <a:lnTo>
                  <a:pt x="200951" y="37128"/>
                </a:lnTo>
                <a:lnTo>
                  <a:pt x="200951" y="33553"/>
                </a:lnTo>
                <a:lnTo>
                  <a:pt x="197046" y="33553"/>
                </a:lnTo>
                <a:lnTo>
                  <a:pt x="197046" y="17326"/>
                </a:lnTo>
                <a:lnTo>
                  <a:pt x="193441" y="17326"/>
                </a:lnTo>
                <a:lnTo>
                  <a:pt x="193441" y="13751"/>
                </a:lnTo>
                <a:lnTo>
                  <a:pt x="197046" y="13751"/>
                </a:lnTo>
                <a:lnTo>
                  <a:pt x="197046" y="9075"/>
                </a:lnTo>
                <a:lnTo>
                  <a:pt x="200951" y="9075"/>
                </a:lnTo>
                <a:lnTo>
                  <a:pt x="200951" y="7975"/>
                </a:lnTo>
                <a:lnTo>
                  <a:pt x="202152" y="7975"/>
                </a:lnTo>
                <a:lnTo>
                  <a:pt x="202152" y="4400"/>
                </a:lnTo>
                <a:lnTo>
                  <a:pt x="211163" y="4400"/>
                </a:lnTo>
                <a:lnTo>
                  <a:pt x="207259" y="7975"/>
                </a:lnTo>
                <a:lnTo>
                  <a:pt x="232790" y="7975"/>
                </a:lnTo>
                <a:lnTo>
                  <a:pt x="232790" y="9075"/>
                </a:lnTo>
                <a:lnTo>
                  <a:pt x="241501" y="9075"/>
                </a:lnTo>
                <a:lnTo>
                  <a:pt x="241501" y="13751"/>
                </a:lnTo>
                <a:lnTo>
                  <a:pt x="245406" y="13751"/>
                </a:lnTo>
                <a:lnTo>
                  <a:pt x="245406" y="17326"/>
                </a:lnTo>
                <a:lnTo>
                  <a:pt x="249311" y="17326"/>
                </a:lnTo>
                <a:lnTo>
                  <a:pt x="249311" y="20901"/>
                </a:lnTo>
                <a:lnTo>
                  <a:pt x="259524" y="20901"/>
                </a:lnTo>
                <a:lnTo>
                  <a:pt x="259524" y="17326"/>
                </a:lnTo>
                <a:lnTo>
                  <a:pt x="279649" y="17326"/>
                </a:lnTo>
                <a:lnTo>
                  <a:pt x="279649" y="13751"/>
                </a:lnTo>
                <a:lnTo>
                  <a:pt x="286257" y="13751"/>
                </a:lnTo>
                <a:lnTo>
                  <a:pt x="289862" y="17356"/>
                </a:lnTo>
                <a:lnTo>
                  <a:pt x="293767" y="17356"/>
                </a:lnTo>
                <a:lnTo>
                  <a:pt x="293767" y="13751"/>
                </a:lnTo>
                <a:lnTo>
                  <a:pt x="302778" y="13751"/>
                </a:lnTo>
                <a:lnTo>
                  <a:pt x="302778" y="7975"/>
                </a:lnTo>
                <a:lnTo>
                  <a:pt x="306382" y="4371"/>
                </a:lnTo>
                <a:lnTo>
                  <a:pt x="306382" y="0"/>
                </a:lnTo>
                <a:lnTo>
                  <a:pt x="320500" y="0"/>
                </a:lnTo>
                <a:lnTo>
                  <a:pt x="320500" y="4400"/>
                </a:lnTo>
                <a:lnTo>
                  <a:pt x="324405" y="4400"/>
                </a:lnTo>
                <a:lnTo>
                  <a:pt x="324405" y="0"/>
                </a:lnTo>
                <a:lnTo>
                  <a:pt x="331914" y="0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26" name="Google Shape;1494;p24"/>
          <p:cNvSpPr>
            <a:extLst>
              <a:ext uri="smNativeData">
                <pr:smNativeData xmlns:pr="smNativeData" xmlns:p14="http://schemas.microsoft.com/office/powerpoint/2010/main" xmlns="" val="SMDATA_13_vnWXZBMAAAAlAAAACwAAAA0AAAAAbAAAADYAAABsAAAANg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JMKA7I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ApNgAAAx4AALI4AABQIQAAEAAAACYAAAAIAAAA//////////8="/>
              </a:ext>
            </a:extLst>
          </p:cNvSpPr>
          <p:nvPr/>
        </p:nvSpPr>
        <p:spPr>
          <a:xfrm>
            <a:off x="8804275" y="4878705"/>
            <a:ext cx="412115" cy="536575"/>
          </a:xfrm>
          <a:custGeom>
            <a:avLst/>
            <a:gdLst/>
            <a:ahLst/>
            <a:cxnLst/>
            <a:rect l="0" t="0" r="412115" b="536575"/>
            <a:pathLst>
              <a:path w="412115" h="536575">
                <a:moveTo>
                  <a:pt x="331914" y="0"/>
                </a:moveTo>
                <a:lnTo>
                  <a:pt x="331914" y="4675"/>
                </a:lnTo>
                <a:lnTo>
                  <a:pt x="340926" y="4675"/>
                </a:lnTo>
                <a:lnTo>
                  <a:pt x="340926" y="7975"/>
                </a:lnTo>
                <a:lnTo>
                  <a:pt x="351138" y="7975"/>
                </a:lnTo>
                <a:lnTo>
                  <a:pt x="351138" y="9075"/>
                </a:lnTo>
                <a:lnTo>
                  <a:pt x="362553" y="9075"/>
                </a:lnTo>
                <a:lnTo>
                  <a:pt x="362553" y="13751"/>
                </a:lnTo>
                <a:lnTo>
                  <a:pt x="367659" y="13751"/>
                </a:lnTo>
                <a:lnTo>
                  <a:pt x="367659" y="20901"/>
                </a:lnTo>
                <a:lnTo>
                  <a:pt x="372765" y="20901"/>
                </a:lnTo>
                <a:lnTo>
                  <a:pt x="372765" y="24202"/>
                </a:lnTo>
                <a:lnTo>
                  <a:pt x="368860" y="24202"/>
                </a:lnTo>
                <a:lnTo>
                  <a:pt x="372765" y="27777"/>
                </a:lnTo>
                <a:lnTo>
                  <a:pt x="372765" y="32453"/>
                </a:lnTo>
                <a:lnTo>
                  <a:pt x="377571" y="27777"/>
                </a:lnTo>
                <a:lnTo>
                  <a:pt x="377571" y="32453"/>
                </a:lnTo>
                <a:lnTo>
                  <a:pt x="381476" y="32453"/>
                </a:lnTo>
                <a:lnTo>
                  <a:pt x="381476" y="33553"/>
                </a:lnTo>
                <a:lnTo>
                  <a:pt x="385381" y="33553"/>
                </a:lnTo>
                <a:lnTo>
                  <a:pt x="385381" y="37128"/>
                </a:lnTo>
                <a:lnTo>
                  <a:pt x="389286" y="37128"/>
                </a:lnTo>
                <a:lnTo>
                  <a:pt x="389286" y="45379"/>
                </a:lnTo>
                <a:lnTo>
                  <a:pt x="392890" y="45379"/>
                </a:lnTo>
                <a:lnTo>
                  <a:pt x="389286" y="45379"/>
                </a:lnTo>
                <a:lnTo>
                  <a:pt x="385381" y="48679"/>
                </a:lnTo>
                <a:lnTo>
                  <a:pt x="385381" y="45379"/>
                </a:lnTo>
                <a:lnTo>
                  <a:pt x="385381" y="48679"/>
                </a:lnTo>
                <a:lnTo>
                  <a:pt x="381476" y="48679"/>
                </a:lnTo>
                <a:lnTo>
                  <a:pt x="381476" y="59130"/>
                </a:lnTo>
                <a:lnTo>
                  <a:pt x="385381" y="59130"/>
                </a:lnTo>
                <a:lnTo>
                  <a:pt x="381476" y="61605"/>
                </a:lnTo>
                <a:lnTo>
                  <a:pt x="381476" y="65181"/>
                </a:lnTo>
                <a:lnTo>
                  <a:pt x="377571" y="65181"/>
                </a:lnTo>
                <a:lnTo>
                  <a:pt x="377571" y="68481"/>
                </a:lnTo>
                <a:lnTo>
                  <a:pt x="381476" y="68481"/>
                </a:lnTo>
                <a:lnTo>
                  <a:pt x="381476" y="73156"/>
                </a:lnTo>
                <a:lnTo>
                  <a:pt x="377571" y="73156"/>
                </a:lnTo>
                <a:lnTo>
                  <a:pt x="372765" y="76732"/>
                </a:lnTo>
                <a:lnTo>
                  <a:pt x="372765" y="80307"/>
                </a:lnTo>
                <a:lnTo>
                  <a:pt x="367659" y="80307"/>
                </a:lnTo>
                <a:lnTo>
                  <a:pt x="367659" y="68481"/>
                </a:lnTo>
                <a:lnTo>
                  <a:pt x="362553" y="68481"/>
                </a:lnTo>
                <a:lnTo>
                  <a:pt x="362553" y="73156"/>
                </a:lnTo>
                <a:lnTo>
                  <a:pt x="351138" y="73156"/>
                </a:lnTo>
                <a:lnTo>
                  <a:pt x="351138" y="80307"/>
                </a:lnTo>
                <a:lnTo>
                  <a:pt x="347233" y="80307"/>
                </a:lnTo>
                <a:lnTo>
                  <a:pt x="347233" y="83607"/>
                </a:lnTo>
                <a:lnTo>
                  <a:pt x="347233" y="80307"/>
                </a:lnTo>
                <a:lnTo>
                  <a:pt x="347233" y="83607"/>
                </a:lnTo>
                <a:lnTo>
                  <a:pt x="347233" y="80307"/>
                </a:lnTo>
                <a:lnTo>
                  <a:pt x="342127" y="80307"/>
                </a:lnTo>
                <a:lnTo>
                  <a:pt x="340926" y="76732"/>
                </a:lnTo>
                <a:lnTo>
                  <a:pt x="331914" y="76732"/>
                </a:lnTo>
                <a:lnTo>
                  <a:pt x="331914" y="80307"/>
                </a:lnTo>
                <a:lnTo>
                  <a:pt x="328009" y="80307"/>
                </a:lnTo>
                <a:lnTo>
                  <a:pt x="328009" y="96533"/>
                </a:lnTo>
                <a:lnTo>
                  <a:pt x="331914" y="96533"/>
                </a:lnTo>
                <a:lnTo>
                  <a:pt x="331914" y="92958"/>
                </a:lnTo>
                <a:lnTo>
                  <a:pt x="337021" y="92958"/>
                </a:lnTo>
                <a:lnTo>
                  <a:pt x="337021" y="101209"/>
                </a:lnTo>
                <a:lnTo>
                  <a:pt x="340926" y="101209"/>
                </a:lnTo>
                <a:lnTo>
                  <a:pt x="340926" y="108085"/>
                </a:lnTo>
                <a:lnTo>
                  <a:pt x="342127" y="108085"/>
                </a:lnTo>
                <a:lnTo>
                  <a:pt x="342127" y="104784"/>
                </a:lnTo>
                <a:lnTo>
                  <a:pt x="342127" y="113860"/>
                </a:lnTo>
                <a:lnTo>
                  <a:pt x="372765" y="113860"/>
                </a:lnTo>
                <a:lnTo>
                  <a:pt x="372765" y="117435"/>
                </a:lnTo>
                <a:lnTo>
                  <a:pt x="377571" y="121011"/>
                </a:lnTo>
                <a:lnTo>
                  <a:pt x="372765" y="121011"/>
                </a:lnTo>
                <a:lnTo>
                  <a:pt x="372765" y="127886"/>
                </a:lnTo>
                <a:lnTo>
                  <a:pt x="377571" y="127886"/>
                </a:lnTo>
                <a:lnTo>
                  <a:pt x="377571" y="137237"/>
                </a:lnTo>
                <a:lnTo>
                  <a:pt x="381476" y="137237"/>
                </a:lnTo>
                <a:lnTo>
                  <a:pt x="381476" y="145488"/>
                </a:lnTo>
                <a:lnTo>
                  <a:pt x="385381" y="145488"/>
                </a:lnTo>
                <a:lnTo>
                  <a:pt x="385381" y="152364"/>
                </a:lnTo>
                <a:lnTo>
                  <a:pt x="392890" y="152364"/>
                </a:lnTo>
                <a:lnTo>
                  <a:pt x="392890" y="155939"/>
                </a:lnTo>
                <a:lnTo>
                  <a:pt x="395594" y="155939"/>
                </a:lnTo>
                <a:lnTo>
                  <a:pt x="392890" y="155939"/>
                </a:lnTo>
                <a:lnTo>
                  <a:pt x="392890" y="161715"/>
                </a:lnTo>
                <a:lnTo>
                  <a:pt x="395594" y="161715"/>
                </a:lnTo>
                <a:lnTo>
                  <a:pt x="395594" y="176841"/>
                </a:lnTo>
                <a:lnTo>
                  <a:pt x="392890" y="176841"/>
                </a:lnTo>
                <a:lnTo>
                  <a:pt x="392890" y="180416"/>
                </a:lnTo>
                <a:lnTo>
                  <a:pt x="389286" y="180416"/>
                </a:lnTo>
                <a:lnTo>
                  <a:pt x="389286" y="183717"/>
                </a:lnTo>
                <a:lnTo>
                  <a:pt x="392890" y="183717"/>
                </a:lnTo>
                <a:lnTo>
                  <a:pt x="392890" y="186192"/>
                </a:lnTo>
                <a:lnTo>
                  <a:pt x="395594" y="186192"/>
                </a:lnTo>
                <a:lnTo>
                  <a:pt x="395594" y="189767"/>
                </a:lnTo>
                <a:lnTo>
                  <a:pt x="399198" y="186163"/>
                </a:lnTo>
                <a:lnTo>
                  <a:pt x="399198" y="189767"/>
                </a:lnTo>
                <a:lnTo>
                  <a:pt x="403103" y="189767"/>
                </a:lnTo>
                <a:lnTo>
                  <a:pt x="407008" y="193067"/>
                </a:lnTo>
                <a:lnTo>
                  <a:pt x="403103" y="193067"/>
                </a:lnTo>
                <a:lnTo>
                  <a:pt x="407008" y="196643"/>
                </a:lnTo>
                <a:lnTo>
                  <a:pt x="407008" y="204894"/>
                </a:lnTo>
                <a:lnTo>
                  <a:pt x="403103" y="204894"/>
                </a:lnTo>
                <a:lnTo>
                  <a:pt x="403103" y="211769"/>
                </a:lnTo>
                <a:lnTo>
                  <a:pt x="395594" y="211769"/>
                </a:lnTo>
                <a:lnTo>
                  <a:pt x="395594" y="213969"/>
                </a:lnTo>
                <a:lnTo>
                  <a:pt x="392890" y="217545"/>
                </a:lnTo>
                <a:lnTo>
                  <a:pt x="395594" y="217545"/>
                </a:lnTo>
                <a:lnTo>
                  <a:pt x="395594" y="236247"/>
                </a:lnTo>
                <a:lnTo>
                  <a:pt x="403103" y="236247"/>
                </a:lnTo>
                <a:lnTo>
                  <a:pt x="403103" y="248898"/>
                </a:lnTo>
                <a:lnTo>
                  <a:pt x="407008" y="248898"/>
                </a:lnTo>
                <a:lnTo>
                  <a:pt x="407008" y="256048"/>
                </a:lnTo>
                <a:lnTo>
                  <a:pt x="412115" y="256048"/>
                </a:lnTo>
                <a:lnTo>
                  <a:pt x="412115" y="273375"/>
                </a:lnTo>
                <a:lnTo>
                  <a:pt x="407008" y="273375"/>
                </a:lnTo>
                <a:lnTo>
                  <a:pt x="407008" y="270075"/>
                </a:lnTo>
                <a:lnTo>
                  <a:pt x="399198" y="270075"/>
                </a:lnTo>
                <a:lnTo>
                  <a:pt x="399198" y="265399"/>
                </a:lnTo>
                <a:lnTo>
                  <a:pt x="395594" y="265399"/>
                </a:lnTo>
                <a:lnTo>
                  <a:pt x="395594" y="264299"/>
                </a:lnTo>
                <a:lnTo>
                  <a:pt x="392890" y="264299"/>
                </a:lnTo>
                <a:lnTo>
                  <a:pt x="392890" y="260724"/>
                </a:lnTo>
                <a:lnTo>
                  <a:pt x="381476" y="260724"/>
                </a:lnTo>
                <a:lnTo>
                  <a:pt x="381476" y="264299"/>
                </a:lnTo>
                <a:lnTo>
                  <a:pt x="377571" y="264299"/>
                </a:lnTo>
                <a:lnTo>
                  <a:pt x="377571" y="270075"/>
                </a:lnTo>
                <a:lnTo>
                  <a:pt x="372765" y="270075"/>
                </a:lnTo>
                <a:lnTo>
                  <a:pt x="372765" y="284101"/>
                </a:lnTo>
                <a:lnTo>
                  <a:pt x="377571" y="284101"/>
                </a:lnTo>
                <a:lnTo>
                  <a:pt x="377571" y="287401"/>
                </a:lnTo>
                <a:lnTo>
                  <a:pt x="381476" y="287401"/>
                </a:lnTo>
                <a:lnTo>
                  <a:pt x="377571" y="287401"/>
                </a:lnTo>
                <a:lnTo>
                  <a:pt x="377571" y="296752"/>
                </a:lnTo>
                <a:lnTo>
                  <a:pt x="377571" y="293177"/>
                </a:lnTo>
                <a:lnTo>
                  <a:pt x="367659" y="293177"/>
                </a:lnTo>
                <a:lnTo>
                  <a:pt x="367659" y="296752"/>
                </a:lnTo>
                <a:lnTo>
                  <a:pt x="362553" y="296752"/>
                </a:lnTo>
                <a:lnTo>
                  <a:pt x="362553" y="301428"/>
                </a:lnTo>
                <a:lnTo>
                  <a:pt x="347233" y="301428"/>
                </a:lnTo>
                <a:lnTo>
                  <a:pt x="342127" y="305003"/>
                </a:lnTo>
                <a:lnTo>
                  <a:pt x="342127" y="301428"/>
                </a:lnTo>
                <a:lnTo>
                  <a:pt x="340926" y="301428"/>
                </a:lnTo>
                <a:lnTo>
                  <a:pt x="340926" y="305003"/>
                </a:lnTo>
                <a:lnTo>
                  <a:pt x="337021" y="305003"/>
                </a:lnTo>
                <a:lnTo>
                  <a:pt x="337021" y="301428"/>
                </a:lnTo>
                <a:lnTo>
                  <a:pt x="328009" y="301428"/>
                </a:lnTo>
                <a:lnTo>
                  <a:pt x="328009" y="305003"/>
                </a:lnTo>
                <a:lnTo>
                  <a:pt x="324405" y="308303"/>
                </a:lnTo>
                <a:lnTo>
                  <a:pt x="320500" y="308303"/>
                </a:lnTo>
                <a:lnTo>
                  <a:pt x="320500" y="311879"/>
                </a:lnTo>
                <a:lnTo>
                  <a:pt x="316595" y="311879"/>
                </a:lnTo>
                <a:lnTo>
                  <a:pt x="316595" y="314354"/>
                </a:lnTo>
                <a:lnTo>
                  <a:pt x="312991" y="317654"/>
                </a:lnTo>
                <a:lnTo>
                  <a:pt x="312991" y="321229"/>
                </a:lnTo>
                <a:lnTo>
                  <a:pt x="302778" y="321229"/>
                </a:lnTo>
                <a:lnTo>
                  <a:pt x="302778" y="324805"/>
                </a:lnTo>
                <a:lnTo>
                  <a:pt x="297671" y="324805"/>
                </a:lnTo>
                <a:lnTo>
                  <a:pt x="302778" y="324805"/>
                </a:lnTo>
                <a:lnTo>
                  <a:pt x="302778" y="332781"/>
                </a:lnTo>
                <a:lnTo>
                  <a:pt x="306382" y="332781"/>
                </a:lnTo>
                <a:lnTo>
                  <a:pt x="306382" y="336356"/>
                </a:lnTo>
                <a:lnTo>
                  <a:pt x="310287" y="339931"/>
                </a:lnTo>
                <a:lnTo>
                  <a:pt x="310287" y="336356"/>
                </a:lnTo>
                <a:lnTo>
                  <a:pt x="310287" y="339931"/>
                </a:lnTo>
                <a:lnTo>
                  <a:pt x="312991" y="339931"/>
                </a:lnTo>
                <a:lnTo>
                  <a:pt x="312991" y="342131"/>
                </a:lnTo>
                <a:lnTo>
                  <a:pt x="297671" y="342131"/>
                </a:lnTo>
                <a:lnTo>
                  <a:pt x="297671" y="345707"/>
                </a:lnTo>
                <a:lnTo>
                  <a:pt x="289862" y="345707"/>
                </a:lnTo>
                <a:lnTo>
                  <a:pt x="289862" y="342131"/>
                </a:lnTo>
                <a:lnTo>
                  <a:pt x="286257" y="342131"/>
                </a:lnTo>
                <a:lnTo>
                  <a:pt x="286257" y="339931"/>
                </a:lnTo>
                <a:lnTo>
                  <a:pt x="283554" y="339931"/>
                </a:lnTo>
                <a:lnTo>
                  <a:pt x="283554" y="336356"/>
                </a:lnTo>
                <a:lnTo>
                  <a:pt x="279649" y="336356"/>
                </a:lnTo>
                <a:lnTo>
                  <a:pt x="279649" y="339931"/>
                </a:lnTo>
                <a:lnTo>
                  <a:pt x="276044" y="339931"/>
                </a:lnTo>
                <a:lnTo>
                  <a:pt x="276044" y="342131"/>
                </a:lnTo>
                <a:lnTo>
                  <a:pt x="249311" y="342131"/>
                </a:lnTo>
                <a:lnTo>
                  <a:pt x="249311" y="345707"/>
                </a:lnTo>
                <a:lnTo>
                  <a:pt x="245406" y="349282"/>
                </a:lnTo>
                <a:lnTo>
                  <a:pt x="245406" y="352582"/>
                </a:lnTo>
                <a:lnTo>
                  <a:pt x="241501" y="352582"/>
                </a:lnTo>
                <a:lnTo>
                  <a:pt x="245406" y="352582"/>
                </a:lnTo>
                <a:lnTo>
                  <a:pt x="245406" y="356158"/>
                </a:lnTo>
                <a:lnTo>
                  <a:pt x="241501" y="356158"/>
                </a:lnTo>
                <a:lnTo>
                  <a:pt x="241501" y="370184"/>
                </a:lnTo>
                <a:lnTo>
                  <a:pt x="245406" y="370184"/>
                </a:lnTo>
                <a:lnTo>
                  <a:pt x="245406" y="373484"/>
                </a:lnTo>
                <a:lnTo>
                  <a:pt x="253216" y="373484"/>
                </a:lnTo>
                <a:lnTo>
                  <a:pt x="253216" y="377060"/>
                </a:lnTo>
                <a:lnTo>
                  <a:pt x="255619" y="377060"/>
                </a:lnTo>
                <a:lnTo>
                  <a:pt x="255619" y="380635"/>
                </a:lnTo>
                <a:lnTo>
                  <a:pt x="259524" y="380635"/>
                </a:lnTo>
                <a:lnTo>
                  <a:pt x="259524" y="384210"/>
                </a:lnTo>
                <a:lnTo>
                  <a:pt x="255619" y="384210"/>
                </a:lnTo>
                <a:lnTo>
                  <a:pt x="259524" y="384210"/>
                </a:lnTo>
                <a:lnTo>
                  <a:pt x="255619" y="384210"/>
                </a:lnTo>
                <a:lnTo>
                  <a:pt x="259524" y="384210"/>
                </a:lnTo>
                <a:lnTo>
                  <a:pt x="259524" y="388611"/>
                </a:lnTo>
                <a:lnTo>
                  <a:pt x="267033" y="388611"/>
                </a:lnTo>
                <a:lnTo>
                  <a:pt x="267033" y="392186"/>
                </a:lnTo>
                <a:lnTo>
                  <a:pt x="272140" y="392186"/>
                </a:lnTo>
                <a:lnTo>
                  <a:pt x="272140" y="396861"/>
                </a:lnTo>
                <a:lnTo>
                  <a:pt x="276044" y="396861"/>
                </a:lnTo>
                <a:lnTo>
                  <a:pt x="276044" y="415563"/>
                </a:lnTo>
                <a:lnTo>
                  <a:pt x="272140" y="415563"/>
                </a:lnTo>
                <a:lnTo>
                  <a:pt x="276044" y="417763"/>
                </a:lnTo>
                <a:lnTo>
                  <a:pt x="276044" y="436465"/>
                </a:lnTo>
                <a:lnTo>
                  <a:pt x="279649" y="436465"/>
                </a:lnTo>
                <a:lnTo>
                  <a:pt x="279649" y="440041"/>
                </a:lnTo>
                <a:lnTo>
                  <a:pt x="283554" y="440041"/>
                </a:lnTo>
                <a:lnTo>
                  <a:pt x="279649" y="440041"/>
                </a:lnTo>
                <a:lnTo>
                  <a:pt x="279649" y="449391"/>
                </a:lnTo>
                <a:lnTo>
                  <a:pt x="276044" y="449391"/>
                </a:lnTo>
                <a:lnTo>
                  <a:pt x="276044" y="456267"/>
                </a:lnTo>
                <a:lnTo>
                  <a:pt x="279649" y="456267"/>
                </a:lnTo>
                <a:lnTo>
                  <a:pt x="279649" y="470293"/>
                </a:lnTo>
                <a:lnTo>
                  <a:pt x="276044" y="470293"/>
                </a:lnTo>
                <a:lnTo>
                  <a:pt x="276044" y="473869"/>
                </a:lnTo>
                <a:lnTo>
                  <a:pt x="272140" y="473869"/>
                </a:lnTo>
                <a:lnTo>
                  <a:pt x="272140" y="477169"/>
                </a:lnTo>
                <a:lnTo>
                  <a:pt x="276044" y="477169"/>
                </a:lnTo>
                <a:lnTo>
                  <a:pt x="276044" y="480744"/>
                </a:lnTo>
                <a:lnTo>
                  <a:pt x="272140" y="484320"/>
                </a:lnTo>
                <a:lnTo>
                  <a:pt x="272140" y="488995"/>
                </a:lnTo>
                <a:lnTo>
                  <a:pt x="276044" y="492295"/>
                </a:lnTo>
                <a:lnTo>
                  <a:pt x="276044" y="501646"/>
                </a:lnTo>
                <a:lnTo>
                  <a:pt x="276044" y="498071"/>
                </a:lnTo>
                <a:lnTo>
                  <a:pt x="272140" y="498071"/>
                </a:lnTo>
                <a:lnTo>
                  <a:pt x="272140" y="501646"/>
                </a:lnTo>
                <a:lnTo>
                  <a:pt x="276044" y="501646"/>
                </a:lnTo>
                <a:lnTo>
                  <a:pt x="276044" y="508797"/>
                </a:lnTo>
                <a:lnTo>
                  <a:pt x="272140" y="508797"/>
                </a:lnTo>
                <a:lnTo>
                  <a:pt x="276044" y="512097"/>
                </a:lnTo>
                <a:lnTo>
                  <a:pt x="276044" y="515673"/>
                </a:lnTo>
                <a:lnTo>
                  <a:pt x="279649" y="515673"/>
                </a:lnTo>
                <a:lnTo>
                  <a:pt x="279649" y="525023"/>
                </a:lnTo>
                <a:lnTo>
                  <a:pt x="259524" y="525023"/>
                </a:lnTo>
                <a:lnTo>
                  <a:pt x="259524" y="521448"/>
                </a:lnTo>
                <a:lnTo>
                  <a:pt x="249311" y="521448"/>
                </a:lnTo>
                <a:lnTo>
                  <a:pt x="249311" y="525023"/>
                </a:lnTo>
                <a:lnTo>
                  <a:pt x="245406" y="525023"/>
                </a:lnTo>
                <a:lnTo>
                  <a:pt x="245406" y="529699"/>
                </a:lnTo>
                <a:lnTo>
                  <a:pt x="241501" y="529699"/>
                </a:lnTo>
                <a:lnTo>
                  <a:pt x="241501" y="525023"/>
                </a:lnTo>
                <a:lnTo>
                  <a:pt x="237897" y="525023"/>
                </a:lnTo>
                <a:lnTo>
                  <a:pt x="237897" y="529699"/>
                </a:lnTo>
                <a:lnTo>
                  <a:pt x="232790" y="529699"/>
                </a:lnTo>
                <a:lnTo>
                  <a:pt x="232790" y="525023"/>
                </a:lnTo>
                <a:lnTo>
                  <a:pt x="228886" y="525023"/>
                </a:lnTo>
                <a:lnTo>
                  <a:pt x="228886" y="529699"/>
                </a:lnTo>
                <a:lnTo>
                  <a:pt x="228886" y="525023"/>
                </a:lnTo>
                <a:lnTo>
                  <a:pt x="227684" y="525023"/>
                </a:lnTo>
                <a:lnTo>
                  <a:pt x="222578" y="521448"/>
                </a:lnTo>
                <a:lnTo>
                  <a:pt x="207259" y="521448"/>
                </a:lnTo>
                <a:lnTo>
                  <a:pt x="207259" y="529699"/>
                </a:lnTo>
                <a:lnTo>
                  <a:pt x="202152" y="529699"/>
                </a:lnTo>
                <a:lnTo>
                  <a:pt x="202152" y="532999"/>
                </a:lnTo>
                <a:lnTo>
                  <a:pt x="200951" y="532999"/>
                </a:lnTo>
                <a:lnTo>
                  <a:pt x="200951" y="536575"/>
                </a:lnTo>
                <a:lnTo>
                  <a:pt x="200951" y="525023"/>
                </a:lnTo>
                <a:lnTo>
                  <a:pt x="193441" y="525023"/>
                </a:lnTo>
                <a:lnTo>
                  <a:pt x="193441" y="521448"/>
                </a:lnTo>
                <a:lnTo>
                  <a:pt x="188335" y="521448"/>
                </a:lnTo>
                <a:lnTo>
                  <a:pt x="188335" y="515673"/>
                </a:lnTo>
                <a:lnTo>
                  <a:pt x="184430" y="515673"/>
                </a:lnTo>
                <a:lnTo>
                  <a:pt x="184430" y="512097"/>
                </a:lnTo>
                <a:lnTo>
                  <a:pt x="184430" y="515673"/>
                </a:lnTo>
                <a:lnTo>
                  <a:pt x="180525" y="515673"/>
                </a:lnTo>
                <a:lnTo>
                  <a:pt x="170312" y="521448"/>
                </a:lnTo>
                <a:lnTo>
                  <a:pt x="170312" y="520348"/>
                </a:lnTo>
                <a:lnTo>
                  <a:pt x="166708" y="520348"/>
                </a:lnTo>
                <a:lnTo>
                  <a:pt x="157697" y="515673"/>
                </a:lnTo>
                <a:lnTo>
                  <a:pt x="146282" y="515673"/>
                </a:lnTo>
                <a:lnTo>
                  <a:pt x="146282" y="512097"/>
                </a:lnTo>
                <a:lnTo>
                  <a:pt x="150187" y="512097"/>
                </a:lnTo>
                <a:lnTo>
                  <a:pt x="150187" y="505222"/>
                </a:lnTo>
                <a:lnTo>
                  <a:pt x="153792" y="505222"/>
                </a:lnTo>
                <a:lnTo>
                  <a:pt x="143879" y="505222"/>
                </a:lnTo>
                <a:lnTo>
                  <a:pt x="143879" y="508797"/>
                </a:lnTo>
                <a:lnTo>
                  <a:pt x="143879" y="505222"/>
                </a:lnTo>
                <a:lnTo>
                  <a:pt x="139974" y="505222"/>
                </a:lnTo>
                <a:lnTo>
                  <a:pt x="139974" y="508797"/>
                </a:lnTo>
                <a:lnTo>
                  <a:pt x="123454" y="508797"/>
                </a:lnTo>
                <a:lnTo>
                  <a:pt x="123454" y="505222"/>
                </a:lnTo>
                <a:lnTo>
                  <a:pt x="119549" y="505222"/>
                </a:lnTo>
                <a:lnTo>
                  <a:pt x="119549" y="498071"/>
                </a:lnTo>
                <a:lnTo>
                  <a:pt x="118347" y="498071"/>
                </a:lnTo>
                <a:lnTo>
                  <a:pt x="118347" y="493671"/>
                </a:lnTo>
                <a:lnTo>
                  <a:pt x="113241" y="493671"/>
                </a:lnTo>
                <a:lnTo>
                  <a:pt x="113241" y="492295"/>
                </a:lnTo>
                <a:lnTo>
                  <a:pt x="105732" y="492295"/>
                </a:lnTo>
                <a:lnTo>
                  <a:pt x="105732" y="484320"/>
                </a:lnTo>
                <a:lnTo>
                  <a:pt x="97922" y="484320"/>
                </a:lnTo>
                <a:lnTo>
                  <a:pt x="97922" y="480744"/>
                </a:lnTo>
                <a:lnTo>
                  <a:pt x="82603" y="480744"/>
                </a:lnTo>
                <a:lnTo>
                  <a:pt x="78998" y="477139"/>
                </a:lnTo>
                <a:lnTo>
                  <a:pt x="75093" y="477139"/>
                </a:lnTo>
                <a:lnTo>
                  <a:pt x="75093" y="473869"/>
                </a:lnTo>
                <a:lnTo>
                  <a:pt x="71188" y="477169"/>
                </a:lnTo>
                <a:lnTo>
                  <a:pt x="67584" y="477169"/>
                </a:lnTo>
                <a:lnTo>
                  <a:pt x="67584" y="473869"/>
                </a:lnTo>
                <a:lnTo>
                  <a:pt x="62478" y="470293"/>
                </a:lnTo>
                <a:lnTo>
                  <a:pt x="62478" y="464518"/>
                </a:lnTo>
                <a:lnTo>
                  <a:pt x="71188" y="464518"/>
                </a:lnTo>
                <a:lnTo>
                  <a:pt x="71188" y="460942"/>
                </a:lnTo>
                <a:lnTo>
                  <a:pt x="75093" y="460942"/>
                </a:lnTo>
                <a:lnTo>
                  <a:pt x="75093" y="452692"/>
                </a:lnTo>
                <a:lnTo>
                  <a:pt x="71188" y="452692"/>
                </a:lnTo>
                <a:lnTo>
                  <a:pt x="71188" y="442241"/>
                </a:lnTo>
                <a:lnTo>
                  <a:pt x="67584" y="442241"/>
                </a:lnTo>
                <a:lnTo>
                  <a:pt x="67584" y="440041"/>
                </a:lnTo>
                <a:lnTo>
                  <a:pt x="75093" y="440041"/>
                </a:lnTo>
                <a:lnTo>
                  <a:pt x="75093" y="432890"/>
                </a:lnTo>
                <a:lnTo>
                  <a:pt x="78998" y="432890"/>
                </a:lnTo>
                <a:lnTo>
                  <a:pt x="75093" y="429590"/>
                </a:lnTo>
                <a:lnTo>
                  <a:pt x="78998" y="429590"/>
                </a:lnTo>
                <a:lnTo>
                  <a:pt x="75093" y="429590"/>
                </a:lnTo>
                <a:lnTo>
                  <a:pt x="78998" y="429590"/>
                </a:lnTo>
                <a:lnTo>
                  <a:pt x="78998" y="424914"/>
                </a:lnTo>
                <a:lnTo>
                  <a:pt x="82603" y="424914"/>
                </a:lnTo>
                <a:lnTo>
                  <a:pt x="82603" y="421339"/>
                </a:lnTo>
                <a:lnTo>
                  <a:pt x="87709" y="421339"/>
                </a:lnTo>
                <a:lnTo>
                  <a:pt x="87709" y="415563"/>
                </a:lnTo>
                <a:lnTo>
                  <a:pt x="82603" y="415563"/>
                </a:lnTo>
                <a:lnTo>
                  <a:pt x="82603" y="411988"/>
                </a:lnTo>
                <a:lnTo>
                  <a:pt x="78998" y="411988"/>
                </a:lnTo>
                <a:lnTo>
                  <a:pt x="78998" y="408413"/>
                </a:lnTo>
                <a:lnTo>
                  <a:pt x="75093" y="408413"/>
                </a:lnTo>
                <a:lnTo>
                  <a:pt x="75093" y="405112"/>
                </a:lnTo>
                <a:lnTo>
                  <a:pt x="78998" y="401537"/>
                </a:lnTo>
                <a:lnTo>
                  <a:pt x="78998" y="393286"/>
                </a:lnTo>
                <a:lnTo>
                  <a:pt x="82603" y="393286"/>
                </a:lnTo>
                <a:lnTo>
                  <a:pt x="87709" y="388611"/>
                </a:lnTo>
                <a:lnTo>
                  <a:pt x="87709" y="384210"/>
                </a:lnTo>
                <a:lnTo>
                  <a:pt x="82603" y="384210"/>
                </a:lnTo>
                <a:lnTo>
                  <a:pt x="87709" y="384210"/>
                </a:lnTo>
                <a:lnTo>
                  <a:pt x="87709" y="377060"/>
                </a:lnTo>
                <a:lnTo>
                  <a:pt x="88911" y="377060"/>
                </a:lnTo>
                <a:lnTo>
                  <a:pt x="88911" y="360833"/>
                </a:lnTo>
                <a:lnTo>
                  <a:pt x="87709" y="360833"/>
                </a:lnTo>
                <a:lnTo>
                  <a:pt x="87709" y="356158"/>
                </a:lnTo>
                <a:lnTo>
                  <a:pt x="82603" y="356158"/>
                </a:lnTo>
                <a:lnTo>
                  <a:pt x="82603" y="342131"/>
                </a:lnTo>
                <a:lnTo>
                  <a:pt x="78998" y="342131"/>
                </a:lnTo>
                <a:lnTo>
                  <a:pt x="78998" y="349282"/>
                </a:lnTo>
                <a:lnTo>
                  <a:pt x="75093" y="349282"/>
                </a:lnTo>
                <a:lnTo>
                  <a:pt x="75093" y="352582"/>
                </a:lnTo>
                <a:lnTo>
                  <a:pt x="71188" y="352582"/>
                </a:lnTo>
                <a:lnTo>
                  <a:pt x="71188" y="356158"/>
                </a:lnTo>
                <a:lnTo>
                  <a:pt x="60976" y="356158"/>
                </a:lnTo>
                <a:lnTo>
                  <a:pt x="60976" y="352582"/>
                </a:lnTo>
                <a:lnTo>
                  <a:pt x="53466" y="352582"/>
                </a:lnTo>
                <a:lnTo>
                  <a:pt x="53466" y="356158"/>
                </a:lnTo>
                <a:lnTo>
                  <a:pt x="48360" y="356158"/>
                </a:lnTo>
                <a:lnTo>
                  <a:pt x="48360" y="360833"/>
                </a:lnTo>
                <a:lnTo>
                  <a:pt x="48360" y="356158"/>
                </a:lnTo>
                <a:lnTo>
                  <a:pt x="44455" y="356158"/>
                </a:lnTo>
                <a:lnTo>
                  <a:pt x="44455" y="360833"/>
                </a:lnTo>
                <a:lnTo>
                  <a:pt x="36946" y="360833"/>
                </a:lnTo>
                <a:lnTo>
                  <a:pt x="36946" y="364408"/>
                </a:lnTo>
                <a:lnTo>
                  <a:pt x="34242" y="364408"/>
                </a:lnTo>
                <a:lnTo>
                  <a:pt x="34242" y="360833"/>
                </a:lnTo>
                <a:lnTo>
                  <a:pt x="34242" y="364408"/>
                </a:lnTo>
                <a:lnTo>
                  <a:pt x="30638" y="364408"/>
                </a:lnTo>
                <a:lnTo>
                  <a:pt x="26733" y="360833"/>
                </a:lnTo>
                <a:lnTo>
                  <a:pt x="22828" y="360833"/>
                </a:lnTo>
                <a:lnTo>
                  <a:pt x="22828" y="356158"/>
                </a:lnTo>
                <a:lnTo>
                  <a:pt x="0" y="356158"/>
                </a:lnTo>
                <a:lnTo>
                  <a:pt x="0" y="345707"/>
                </a:lnTo>
                <a:lnTo>
                  <a:pt x="3904" y="345707"/>
                </a:lnTo>
                <a:lnTo>
                  <a:pt x="3904" y="336356"/>
                </a:lnTo>
                <a:lnTo>
                  <a:pt x="10212" y="336356"/>
                </a:lnTo>
                <a:lnTo>
                  <a:pt x="10212" y="332781"/>
                </a:lnTo>
                <a:lnTo>
                  <a:pt x="17722" y="332781"/>
                </a:lnTo>
                <a:lnTo>
                  <a:pt x="17722" y="329480"/>
                </a:lnTo>
                <a:lnTo>
                  <a:pt x="22828" y="329480"/>
                </a:lnTo>
                <a:lnTo>
                  <a:pt x="26733" y="324805"/>
                </a:lnTo>
                <a:lnTo>
                  <a:pt x="26733" y="311879"/>
                </a:lnTo>
                <a:lnTo>
                  <a:pt x="30638" y="308303"/>
                </a:lnTo>
                <a:lnTo>
                  <a:pt x="30638" y="305003"/>
                </a:lnTo>
                <a:lnTo>
                  <a:pt x="26733" y="305003"/>
                </a:lnTo>
                <a:lnTo>
                  <a:pt x="26733" y="293177"/>
                </a:lnTo>
                <a:lnTo>
                  <a:pt x="30638" y="293177"/>
                </a:lnTo>
                <a:lnTo>
                  <a:pt x="30638" y="289877"/>
                </a:lnTo>
                <a:lnTo>
                  <a:pt x="26733" y="289877"/>
                </a:lnTo>
                <a:lnTo>
                  <a:pt x="26733" y="284101"/>
                </a:lnTo>
                <a:lnTo>
                  <a:pt x="22828" y="284101"/>
                </a:lnTo>
                <a:lnTo>
                  <a:pt x="22828" y="280526"/>
                </a:lnTo>
                <a:lnTo>
                  <a:pt x="26733" y="280526"/>
                </a:lnTo>
                <a:lnTo>
                  <a:pt x="26733" y="273375"/>
                </a:lnTo>
                <a:lnTo>
                  <a:pt x="30638" y="273375"/>
                </a:lnTo>
                <a:lnTo>
                  <a:pt x="30638" y="264299"/>
                </a:lnTo>
                <a:lnTo>
                  <a:pt x="34242" y="264299"/>
                </a:lnTo>
                <a:lnTo>
                  <a:pt x="34242" y="270075"/>
                </a:lnTo>
                <a:lnTo>
                  <a:pt x="44455" y="270075"/>
                </a:lnTo>
                <a:lnTo>
                  <a:pt x="44455" y="260724"/>
                </a:lnTo>
                <a:lnTo>
                  <a:pt x="48360" y="260724"/>
                </a:lnTo>
                <a:lnTo>
                  <a:pt x="48360" y="256048"/>
                </a:lnTo>
                <a:lnTo>
                  <a:pt x="53466" y="256048"/>
                </a:lnTo>
                <a:lnTo>
                  <a:pt x="53466" y="245597"/>
                </a:lnTo>
                <a:lnTo>
                  <a:pt x="48360" y="245597"/>
                </a:lnTo>
                <a:lnTo>
                  <a:pt x="48360" y="237347"/>
                </a:lnTo>
                <a:lnTo>
                  <a:pt x="44455" y="237347"/>
                </a:lnTo>
                <a:lnTo>
                  <a:pt x="44455" y="227996"/>
                </a:lnTo>
                <a:lnTo>
                  <a:pt x="48360" y="224695"/>
                </a:lnTo>
                <a:lnTo>
                  <a:pt x="48360" y="221120"/>
                </a:lnTo>
                <a:lnTo>
                  <a:pt x="53466" y="217545"/>
                </a:lnTo>
                <a:lnTo>
                  <a:pt x="48360" y="217545"/>
                </a:lnTo>
                <a:lnTo>
                  <a:pt x="57371" y="217545"/>
                </a:lnTo>
                <a:lnTo>
                  <a:pt x="57371" y="213969"/>
                </a:lnTo>
                <a:lnTo>
                  <a:pt x="62478" y="213969"/>
                </a:lnTo>
                <a:lnTo>
                  <a:pt x="62478" y="208194"/>
                </a:lnTo>
                <a:lnTo>
                  <a:pt x="67584" y="208194"/>
                </a:lnTo>
                <a:lnTo>
                  <a:pt x="67584" y="211769"/>
                </a:lnTo>
                <a:lnTo>
                  <a:pt x="67584" y="208194"/>
                </a:lnTo>
                <a:lnTo>
                  <a:pt x="75093" y="208194"/>
                </a:lnTo>
                <a:lnTo>
                  <a:pt x="75093" y="201318"/>
                </a:lnTo>
                <a:lnTo>
                  <a:pt x="78998" y="201318"/>
                </a:lnTo>
                <a:lnTo>
                  <a:pt x="78998" y="196643"/>
                </a:lnTo>
                <a:lnTo>
                  <a:pt x="75093" y="196643"/>
                </a:lnTo>
                <a:lnTo>
                  <a:pt x="75093" y="193067"/>
                </a:lnTo>
                <a:lnTo>
                  <a:pt x="71188" y="193067"/>
                </a:lnTo>
                <a:lnTo>
                  <a:pt x="71188" y="189767"/>
                </a:lnTo>
                <a:lnTo>
                  <a:pt x="67584" y="189767"/>
                </a:lnTo>
                <a:lnTo>
                  <a:pt x="67584" y="186192"/>
                </a:lnTo>
                <a:lnTo>
                  <a:pt x="62478" y="186192"/>
                </a:lnTo>
                <a:lnTo>
                  <a:pt x="60976" y="183717"/>
                </a:lnTo>
                <a:lnTo>
                  <a:pt x="60976" y="180416"/>
                </a:lnTo>
                <a:lnTo>
                  <a:pt x="67584" y="180416"/>
                </a:lnTo>
                <a:lnTo>
                  <a:pt x="67584" y="176841"/>
                </a:lnTo>
                <a:lnTo>
                  <a:pt x="62478" y="176841"/>
                </a:lnTo>
                <a:lnTo>
                  <a:pt x="67584" y="176841"/>
                </a:lnTo>
                <a:lnTo>
                  <a:pt x="67584" y="173266"/>
                </a:lnTo>
                <a:lnTo>
                  <a:pt x="62478" y="173266"/>
                </a:lnTo>
                <a:lnTo>
                  <a:pt x="62478" y="168590"/>
                </a:lnTo>
                <a:lnTo>
                  <a:pt x="60976" y="168590"/>
                </a:lnTo>
                <a:lnTo>
                  <a:pt x="60976" y="161715"/>
                </a:lnTo>
                <a:lnTo>
                  <a:pt x="62478" y="161715"/>
                </a:lnTo>
                <a:lnTo>
                  <a:pt x="62478" y="159514"/>
                </a:lnTo>
                <a:lnTo>
                  <a:pt x="75093" y="159514"/>
                </a:lnTo>
                <a:lnTo>
                  <a:pt x="78998" y="161715"/>
                </a:lnTo>
                <a:lnTo>
                  <a:pt x="82603" y="161715"/>
                </a:lnTo>
                <a:lnTo>
                  <a:pt x="82603" y="168590"/>
                </a:lnTo>
                <a:lnTo>
                  <a:pt x="87709" y="173266"/>
                </a:lnTo>
                <a:lnTo>
                  <a:pt x="88911" y="173266"/>
                </a:lnTo>
                <a:lnTo>
                  <a:pt x="88911" y="168590"/>
                </a:lnTo>
                <a:lnTo>
                  <a:pt x="92815" y="168590"/>
                </a:lnTo>
                <a:lnTo>
                  <a:pt x="92815" y="165290"/>
                </a:lnTo>
                <a:lnTo>
                  <a:pt x="88911" y="161715"/>
                </a:lnTo>
                <a:lnTo>
                  <a:pt x="88911" y="159514"/>
                </a:lnTo>
                <a:lnTo>
                  <a:pt x="105732" y="159514"/>
                </a:lnTo>
                <a:lnTo>
                  <a:pt x="105732" y="148788"/>
                </a:lnTo>
                <a:lnTo>
                  <a:pt x="109336" y="148788"/>
                </a:lnTo>
                <a:lnTo>
                  <a:pt x="109336" y="145488"/>
                </a:lnTo>
                <a:lnTo>
                  <a:pt x="113241" y="145488"/>
                </a:lnTo>
                <a:lnTo>
                  <a:pt x="113241" y="141913"/>
                </a:lnTo>
                <a:lnTo>
                  <a:pt x="118347" y="141913"/>
                </a:lnTo>
                <a:lnTo>
                  <a:pt x="118347" y="137237"/>
                </a:lnTo>
                <a:lnTo>
                  <a:pt x="119549" y="137237"/>
                </a:lnTo>
                <a:lnTo>
                  <a:pt x="119549" y="136137"/>
                </a:lnTo>
                <a:lnTo>
                  <a:pt x="123454" y="136137"/>
                </a:lnTo>
                <a:lnTo>
                  <a:pt x="123454" y="132562"/>
                </a:lnTo>
                <a:lnTo>
                  <a:pt x="127359" y="132562"/>
                </a:lnTo>
                <a:lnTo>
                  <a:pt x="127359" y="124586"/>
                </a:lnTo>
                <a:lnTo>
                  <a:pt x="136070" y="124586"/>
                </a:lnTo>
                <a:lnTo>
                  <a:pt x="136070" y="121011"/>
                </a:lnTo>
                <a:lnTo>
                  <a:pt x="143879" y="121011"/>
                </a:lnTo>
                <a:lnTo>
                  <a:pt x="146282" y="117435"/>
                </a:lnTo>
                <a:lnTo>
                  <a:pt x="150187" y="117435"/>
                </a:lnTo>
                <a:lnTo>
                  <a:pt x="150187" y="121011"/>
                </a:lnTo>
                <a:lnTo>
                  <a:pt x="153792" y="121011"/>
                </a:lnTo>
                <a:lnTo>
                  <a:pt x="157697" y="117435"/>
                </a:lnTo>
                <a:lnTo>
                  <a:pt x="157697" y="113860"/>
                </a:lnTo>
                <a:lnTo>
                  <a:pt x="153792" y="113860"/>
                </a:lnTo>
                <a:lnTo>
                  <a:pt x="153792" y="109460"/>
                </a:lnTo>
                <a:lnTo>
                  <a:pt x="157697" y="109460"/>
                </a:lnTo>
                <a:lnTo>
                  <a:pt x="157697" y="101209"/>
                </a:lnTo>
                <a:lnTo>
                  <a:pt x="153792" y="101209"/>
                </a:lnTo>
                <a:lnTo>
                  <a:pt x="157697" y="101209"/>
                </a:lnTo>
                <a:lnTo>
                  <a:pt x="157697" y="96533"/>
                </a:lnTo>
                <a:lnTo>
                  <a:pt x="162803" y="96533"/>
                </a:lnTo>
                <a:lnTo>
                  <a:pt x="162803" y="92958"/>
                </a:lnTo>
                <a:lnTo>
                  <a:pt x="166708" y="92958"/>
                </a:lnTo>
                <a:lnTo>
                  <a:pt x="166708" y="96533"/>
                </a:lnTo>
                <a:lnTo>
                  <a:pt x="170312" y="96533"/>
                </a:lnTo>
                <a:lnTo>
                  <a:pt x="170312" y="101209"/>
                </a:lnTo>
                <a:lnTo>
                  <a:pt x="176921" y="101209"/>
                </a:lnTo>
                <a:lnTo>
                  <a:pt x="176921" y="96533"/>
                </a:lnTo>
                <a:lnTo>
                  <a:pt x="180525" y="96533"/>
                </a:lnTo>
                <a:lnTo>
                  <a:pt x="180525" y="92958"/>
                </a:lnTo>
                <a:lnTo>
                  <a:pt x="176921" y="92958"/>
                </a:lnTo>
                <a:lnTo>
                  <a:pt x="176921" y="86083"/>
                </a:lnTo>
                <a:lnTo>
                  <a:pt x="180525" y="86083"/>
                </a:lnTo>
                <a:lnTo>
                  <a:pt x="180525" y="83607"/>
                </a:lnTo>
                <a:lnTo>
                  <a:pt x="184430" y="80307"/>
                </a:lnTo>
                <a:lnTo>
                  <a:pt x="184430" y="76732"/>
                </a:lnTo>
                <a:lnTo>
                  <a:pt x="188335" y="76732"/>
                </a:lnTo>
                <a:lnTo>
                  <a:pt x="188335" y="65181"/>
                </a:lnTo>
                <a:lnTo>
                  <a:pt x="193441" y="65181"/>
                </a:lnTo>
                <a:lnTo>
                  <a:pt x="188335" y="65181"/>
                </a:lnTo>
                <a:lnTo>
                  <a:pt x="188335" y="61605"/>
                </a:lnTo>
                <a:lnTo>
                  <a:pt x="197046" y="61605"/>
                </a:lnTo>
                <a:lnTo>
                  <a:pt x="197046" y="59130"/>
                </a:lnTo>
                <a:lnTo>
                  <a:pt x="200951" y="59130"/>
                </a:lnTo>
                <a:lnTo>
                  <a:pt x="200951" y="55830"/>
                </a:lnTo>
                <a:lnTo>
                  <a:pt x="202152" y="52254"/>
                </a:lnTo>
                <a:lnTo>
                  <a:pt x="200951" y="52254"/>
                </a:lnTo>
                <a:lnTo>
                  <a:pt x="200951" y="41803"/>
                </a:lnTo>
                <a:lnTo>
                  <a:pt x="197046" y="41803"/>
                </a:lnTo>
                <a:lnTo>
                  <a:pt x="197046" y="37128"/>
                </a:lnTo>
                <a:lnTo>
                  <a:pt x="200951" y="37128"/>
                </a:lnTo>
                <a:lnTo>
                  <a:pt x="200951" y="33553"/>
                </a:lnTo>
                <a:lnTo>
                  <a:pt x="197046" y="33553"/>
                </a:lnTo>
                <a:lnTo>
                  <a:pt x="197046" y="17326"/>
                </a:lnTo>
                <a:lnTo>
                  <a:pt x="193441" y="17326"/>
                </a:lnTo>
                <a:lnTo>
                  <a:pt x="193441" y="13751"/>
                </a:lnTo>
                <a:lnTo>
                  <a:pt x="197046" y="13751"/>
                </a:lnTo>
                <a:lnTo>
                  <a:pt x="197046" y="9075"/>
                </a:lnTo>
                <a:lnTo>
                  <a:pt x="200951" y="9075"/>
                </a:lnTo>
                <a:lnTo>
                  <a:pt x="200951" y="7975"/>
                </a:lnTo>
                <a:lnTo>
                  <a:pt x="202152" y="7975"/>
                </a:lnTo>
                <a:lnTo>
                  <a:pt x="202152" y="4675"/>
                </a:lnTo>
                <a:lnTo>
                  <a:pt x="211163" y="4675"/>
                </a:lnTo>
                <a:lnTo>
                  <a:pt x="207259" y="7975"/>
                </a:lnTo>
                <a:lnTo>
                  <a:pt x="232790" y="7975"/>
                </a:lnTo>
                <a:lnTo>
                  <a:pt x="232790" y="9075"/>
                </a:lnTo>
                <a:lnTo>
                  <a:pt x="241501" y="9075"/>
                </a:lnTo>
                <a:lnTo>
                  <a:pt x="241501" y="13751"/>
                </a:lnTo>
                <a:lnTo>
                  <a:pt x="245406" y="13751"/>
                </a:lnTo>
                <a:lnTo>
                  <a:pt x="245406" y="17326"/>
                </a:lnTo>
                <a:lnTo>
                  <a:pt x="249311" y="17326"/>
                </a:lnTo>
                <a:lnTo>
                  <a:pt x="249311" y="20901"/>
                </a:lnTo>
                <a:lnTo>
                  <a:pt x="259524" y="20901"/>
                </a:lnTo>
                <a:lnTo>
                  <a:pt x="259524" y="17326"/>
                </a:lnTo>
                <a:lnTo>
                  <a:pt x="279649" y="17326"/>
                </a:lnTo>
                <a:lnTo>
                  <a:pt x="279649" y="13751"/>
                </a:lnTo>
                <a:lnTo>
                  <a:pt x="286257" y="13751"/>
                </a:lnTo>
                <a:lnTo>
                  <a:pt x="289862" y="17356"/>
                </a:lnTo>
                <a:lnTo>
                  <a:pt x="293767" y="17356"/>
                </a:lnTo>
                <a:lnTo>
                  <a:pt x="293767" y="13751"/>
                </a:lnTo>
                <a:lnTo>
                  <a:pt x="302778" y="13751"/>
                </a:lnTo>
                <a:lnTo>
                  <a:pt x="302778" y="7975"/>
                </a:lnTo>
                <a:lnTo>
                  <a:pt x="306382" y="4675"/>
                </a:lnTo>
                <a:lnTo>
                  <a:pt x="306382" y="0"/>
                </a:lnTo>
                <a:lnTo>
                  <a:pt x="320500" y="0"/>
                </a:lnTo>
                <a:lnTo>
                  <a:pt x="320500" y="4675"/>
                </a:lnTo>
                <a:lnTo>
                  <a:pt x="324405" y="4675"/>
                </a:lnTo>
                <a:lnTo>
                  <a:pt x="324405" y="0"/>
                </a:lnTo>
                <a:lnTo>
                  <a:pt x="331914" y="0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68580" tIns="34290" rIns="68580" bIns="3429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sz="1200" noProof="1">
              <a:solidFill>
                <a:srgbClr val="000000"/>
              </a:solidFill>
              <a:latin typeface="Century Gothic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27" name="Google Shape;1495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Loaj8c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D1NAAA9RsAADQ6AAAVHwAAEAAAACYAAAAIAAAA//////////8="/>
              </a:ext>
            </a:extLst>
          </p:cNvSpPr>
          <p:nvPr/>
        </p:nvSpPr>
        <p:spPr>
          <a:xfrm>
            <a:off x="8608695" y="4544695"/>
            <a:ext cx="852805" cy="508000"/>
          </a:xfrm>
          <a:custGeom>
            <a:avLst/>
            <a:gdLst/>
            <a:ahLst/>
            <a:cxnLst/>
            <a:rect l="0" t="0" r="852805" b="508000"/>
            <a:pathLst>
              <a:path w="852805" h="508000">
                <a:moveTo>
                  <a:pt x="285367" y="61784"/>
                </a:moveTo>
                <a:lnTo>
                  <a:pt x="289264" y="61784"/>
                </a:lnTo>
                <a:lnTo>
                  <a:pt x="289264" y="59312"/>
                </a:lnTo>
                <a:lnTo>
                  <a:pt x="298256" y="59312"/>
                </a:lnTo>
                <a:lnTo>
                  <a:pt x="302153" y="56017"/>
                </a:lnTo>
                <a:lnTo>
                  <a:pt x="298256" y="56017"/>
                </a:lnTo>
                <a:lnTo>
                  <a:pt x="302153" y="52448"/>
                </a:lnTo>
                <a:lnTo>
                  <a:pt x="309647" y="52448"/>
                </a:lnTo>
                <a:lnTo>
                  <a:pt x="314743" y="47779"/>
                </a:lnTo>
                <a:lnTo>
                  <a:pt x="315942" y="52448"/>
                </a:lnTo>
                <a:lnTo>
                  <a:pt x="315942" y="56017"/>
                </a:lnTo>
                <a:lnTo>
                  <a:pt x="319839" y="56017"/>
                </a:lnTo>
                <a:lnTo>
                  <a:pt x="319839" y="52448"/>
                </a:lnTo>
                <a:lnTo>
                  <a:pt x="328532" y="52448"/>
                </a:lnTo>
                <a:lnTo>
                  <a:pt x="332429" y="47779"/>
                </a:lnTo>
                <a:lnTo>
                  <a:pt x="336325" y="47779"/>
                </a:lnTo>
                <a:lnTo>
                  <a:pt x="336325" y="44210"/>
                </a:lnTo>
                <a:lnTo>
                  <a:pt x="340222" y="44210"/>
                </a:lnTo>
                <a:lnTo>
                  <a:pt x="340222" y="40915"/>
                </a:lnTo>
                <a:lnTo>
                  <a:pt x="342620" y="40915"/>
                </a:lnTo>
                <a:lnTo>
                  <a:pt x="342620" y="34874"/>
                </a:lnTo>
                <a:lnTo>
                  <a:pt x="346517" y="34874"/>
                </a:lnTo>
                <a:lnTo>
                  <a:pt x="346517" y="31578"/>
                </a:lnTo>
                <a:lnTo>
                  <a:pt x="342620" y="31578"/>
                </a:lnTo>
                <a:lnTo>
                  <a:pt x="342620" y="28009"/>
                </a:lnTo>
                <a:lnTo>
                  <a:pt x="350114" y="28009"/>
                </a:lnTo>
                <a:lnTo>
                  <a:pt x="354011" y="31578"/>
                </a:lnTo>
                <a:lnTo>
                  <a:pt x="359107" y="28009"/>
                </a:lnTo>
                <a:lnTo>
                  <a:pt x="354011" y="28009"/>
                </a:lnTo>
                <a:lnTo>
                  <a:pt x="354011" y="21144"/>
                </a:lnTo>
                <a:lnTo>
                  <a:pt x="359107" y="21144"/>
                </a:lnTo>
                <a:lnTo>
                  <a:pt x="359107" y="16476"/>
                </a:lnTo>
                <a:lnTo>
                  <a:pt x="376792" y="16476"/>
                </a:lnTo>
                <a:lnTo>
                  <a:pt x="376792" y="21144"/>
                </a:lnTo>
                <a:lnTo>
                  <a:pt x="380689" y="21144"/>
                </a:lnTo>
                <a:lnTo>
                  <a:pt x="380689" y="16476"/>
                </a:lnTo>
                <a:lnTo>
                  <a:pt x="384586" y="12906"/>
                </a:lnTo>
                <a:lnTo>
                  <a:pt x="384586" y="11808"/>
                </a:lnTo>
                <a:lnTo>
                  <a:pt x="389682" y="11808"/>
                </a:lnTo>
                <a:lnTo>
                  <a:pt x="389682" y="7139"/>
                </a:lnTo>
                <a:lnTo>
                  <a:pt x="393279" y="7139"/>
                </a:lnTo>
                <a:lnTo>
                  <a:pt x="393279" y="0"/>
                </a:lnTo>
                <a:lnTo>
                  <a:pt x="397176" y="0"/>
                </a:lnTo>
                <a:lnTo>
                  <a:pt x="397176" y="3570"/>
                </a:lnTo>
                <a:lnTo>
                  <a:pt x="398375" y="3570"/>
                </a:lnTo>
                <a:lnTo>
                  <a:pt x="398375" y="7139"/>
                </a:lnTo>
                <a:lnTo>
                  <a:pt x="407368" y="7139"/>
                </a:lnTo>
                <a:lnTo>
                  <a:pt x="411264" y="11808"/>
                </a:lnTo>
                <a:lnTo>
                  <a:pt x="411264" y="16476"/>
                </a:lnTo>
                <a:lnTo>
                  <a:pt x="414861" y="16476"/>
                </a:lnTo>
                <a:lnTo>
                  <a:pt x="414861" y="24439"/>
                </a:lnTo>
                <a:lnTo>
                  <a:pt x="418758" y="24439"/>
                </a:lnTo>
                <a:lnTo>
                  <a:pt x="423854" y="21144"/>
                </a:lnTo>
                <a:lnTo>
                  <a:pt x="425053" y="21144"/>
                </a:lnTo>
                <a:lnTo>
                  <a:pt x="425053" y="24439"/>
                </a:lnTo>
                <a:lnTo>
                  <a:pt x="428950" y="24439"/>
                </a:lnTo>
                <a:lnTo>
                  <a:pt x="434046" y="28009"/>
                </a:lnTo>
                <a:lnTo>
                  <a:pt x="434046" y="24439"/>
                </a:lnTo>
                <a:lnTo>
                  <a:pt x="437643" y="24439"/>
                </a:lnTo>
                <a:lnTo>
                  <a:pt x="437643" y="28009"/>
                </a:lnTo>
                <a:lnTo>
                  <a:pt x="441540" y="31578"/>
                </a:lnTo>
                <a:lnTo>
                  <a:pt x="441540" y="28009"/>
                </a:lnTo>
                <a:lnTo>
                  <a:pt x="449333" y="28009"/>
                </a:lnTo>
                <a:lnTo>
                  <a:pt x="449333" y="24439"/>
                </a:lnTo>
                <a:lnTo>
                  <a:pt x="445436" y="24439"/>
                </a:lnTo>
                <a:lnTo>
                  <a:pt x="445436" y="16476"/>
                </a:lnTo>
                <a:lnTo>
                  <a:pt x="441540" y="12906"/>
                </a:lnTo>
                <a:lnTo>
                  <a:pt x="449333" y="12906"/>
                </a:lnTo>
                <a:lnTo>
                  <a:pt x="449333" y="21144"/>
                </a:lnTo>
                <a:lnTo>
                  <a:pt x="451731" y="21144"/>
                </a:lnTo>
                <a:lnTo>
                  <a:pt x="451731" y="28009"/>
                </a:lnTo>
                <a:lnTo>
                  <a:pt x="455628" y="28009"/>
                </a:lnTo>
                <a:lnTo>
                  <a:pt x="455628" y="31578"/>
                </a:lnTo>
                <a:lnTo>
                  <a:pt x="459225" y="34874"/>
                </a:lnTo>
                <a:lnTo>
                  <a:pt x="459225" y="37345"/>
                </a:lnTo>
                <a:lnTo>
                  <a:pt x="463122" y="37345"/>
                </a:lnTo>
                <a:lnTo>
                  <a:pt x="463122" y="40915"/>
                </a:lnTo>
                <a:lnTo>
                  <a:pt x="468218" y="44210"/>
                </a:lnTo>
                <a:lnTo>
                  <a:pt x="482306" y="44210"/>
                </a:lnTo>
                <a:lnTo>
                  <a:pt x="482306" y="47779"/>
                </a:lnTo>
                <a:lnTo>
                  <a:pt x="485904" y="47779"/>
                </a:lnTo>
                <a:lnTo>
                  <a:pt x="485904" y="52448"/>
                </a:lnTo>
                <a:lnTo>
                  <a:pt x="489800" y="52448"/>
                </a:lnTo>
                <a:lnTo>
                  <a:pt x="489800" y="56017"/>
                </a:lnTo>
                <a:lnTo>
                  <a:pt x="493697" y="56017"/>
                </a:lnTo>
                <a:lnTo>
                  <a:pt x="493697" y="59312"/>
                </a:lnTo>
                <a:lnTo>
                  <a:pt x="498793" y="59312"/>
                </a:lnTo>
                <a:lnTo>
                  <a:pt x="498793" y="56017"/>
                </a:lnTo>
                <a:lnTo>
                  <a:pt x="508985" y="56017"/>
                </a:lnTo>
                <a:lnTo>
                  <a:pt x="508985" y="59312"/>
                </a:lnTo>
                <a:lnTo>
                  <a:pt x="512582" y="59312"/>
                </a:lnTo>
                <a:lnTo>
                  <a:pt x="512582" y="61784"/>
                </a:lnTo>
                <a:lnTo>
                  <a:pt x="516479" y="61784"/>
                </a:lnTo>
                <a:lnTo>
                  <a:pt x="516479" y="65079"/>
                </a:lnTo>
                <a:lnTo>
                  <a:pt x="532965" y="65079"/>
                </a:lnTo>
                <a:lnTo>
                  <a:pt x="532965" y="68649"/>
                </a:lnTo>
                <a:lnTo>
                  <a:pt x="536862" y="68649"/>
                </a:lnTo>
                <a:lnTo>
                  <a:pt x="538061" y="72218"/>
                </a:lnTo>
                <a:lnTo>
                  <a:pt x="543157" y="72218"/>
                </a:lnTo>
                <a:lnTo>
                  <a:pt x="543157" y="75788"/>
                </a:lnTo>
                <a:lnTo>
                  <a:pt x="547054" y="75788"/>
                </a:lnTo>
                <a:lnTo>
                  <a:pt x="547054" y="87321"/>
                </a:lnTo>
                <a:lnTo>
                  <a:pt x="550651" y="88419"/>
                </a:lnTo>
                <a:lnTo>
                  <a:pt x="550651" y="87321"/>
                </a:lnTo>
                <a:lnTo>
                  <a:pt x="558444" y="87321"/>
                </a:lnTo>
                <a:lnTo>
                  <a:pt x="563540" y="88419"/>
                </a:lnTo>
                <a:lnTo>
                  <a:pt x="564739" y="93088"/>
                </a:lnTo>
                <a:lnTo>
                  <a:pt x="568636" y="93088"/>
                </a:lnTo>
                <a:lnTo>
                  <a:pt x="568636" y="96657"/>
                </a:lnTo>
                <a:lnTo>
                  <a:pt x="573432" y="96657"/>
                </a:lnTo>
                <a:lnTo>
                  <a:pt x="573432" y="99952"/>
                </a:lnTo>
                <a:lnTo>
                  <a:pt x="581226" y="99952"/>
                </a:lnTo>
                <a:lnTo>
                  <a:pt x="585123" y="103522"/>
                </a:lnTo>
                <a:lnTo>
                  <a:pt x="588720" y="99925"/>
                </a:lnTo>
                <a:lnTo>
                  <a:pt x="591418" y="99952"/>
                </a:lnTo>
                <a:lnTo>
                  <a:pt x="591418" y="96657"/>
                </a:lnTo>
                <a:lnTo>
                  <a:pt x="602808" y="96657"/>
                </a:lnTo>
                <a:lnTo>
                  <a:pt x="602808" y="93088"/>
                </a:lnTo>
                <a:lnTo>
                  <a:pt x="625590" y="93088"/>
                </a:lnTo>
                <a:lnTo>
                  <a:pt x="625590" y="87321"/>
                </a:lnTo>
                <a:lnTo>
                  <a:pt x="629486" y="87321"/>
                </a:lnTo>
                <a:lnTo>
                  <a:pt x="629486" y="83751"/>
                </a:lnTo>
                <a:lnTo>
                  <a:pt x="633084" y="83751"/>
                </a:lnTo>
                <a:lnTo>
                  <a:pt x="633084" y="87321"/>
                </a:lnTo>
                <a:lnTo>
                  <a:pt x="645973" y="87321"/>
                </a:lnTo>
                <a:lnTo>
                  <a:pt x="648371" y="83751"/>
                </a:lnTo>
                <a:lnTo>
                  <a:pt x="648371" y="87321"/>
                </a:lnTo>
                <a:lnTo>
                  <a:pt x="652268" y="83751"/>
                </a:lnTo>
                <a:lnTo>
                  <a:pt x="656165" y="83751"/>
                </a:lnTo>
                <a:lnTo>
                  <a:pt x="659762" y="87348"/>
                </a:lnTo>
                <a:lnTo>
                  <a:pt x="682843" y="87348"/>
                </a:lnTo>
                <a:lnTo>
                  <a:pt x="682843" y="96657"/>
                </a:lnTo>
                <a:lnTo>
                  <a:pt x="686440" y="99952"/>
                </a:lnTo>
                <a:lnTo>
                  <a:pt x="686440" y="121096"/>
                </a:lnTo>
                <a:lnTo>
                  <a:pt x="690337" y="121096"/>
                </a:lnTo>
                <a:lnTo>
                  <a:pt x="694234" y="124391"/>
                </a:lnTo>
                <a:lnTo>
                  <a:pt x="694234" y="127961"/>
                </a:lnTo>
                <a:lnTo>
                  <a:pt x="697831" y="127961"/>
                </a:lnTo>
                <a:lnTo>
                  <a:pt x="697831" y="124391"/>
                </a:lnTo>
                <a:lnTo>
                  <a:pt x="704126" y="124391"/>
                </a:lnTo>
                <a:lnTo>
                  <a:pt x="704126" y="127961"/>
                </a:lnTo>
                <a:lnTo>
                  <a:pt x="708022" y="127961"/>
                </a:lnTo>
                <a:lnTo>
                  <a:pt x="708022" y="131531"/>
                </a:lnTo>
                <a:lnTo>
                  <a:pt x="720912" y="131531"/>
                </a:lnTo>
                <a:lnTo>
                  <a:pt x="720912" y="116428"/>
                </a:lnTo>
                <a:lnTo>
                  <a:pt x="717015" y="116428"/>
                </a:lnTo>
                <a:lnTo>
                  <a:pt x="717015" y="87321"/>
                </a:lnTo>
                <a:lnTo>
                  <a:pt x="720912" y="87321"/>
                </a:lnTo>
                <a:lnTo>
                  <a:pt x="720912" y="75788"/>
                </a:lnTo>
                <a:lnTo>
                  <a:pt x="724509" y="75788"/>
                </a:lnTo>
                <a:lnTo>
                  <a:pt x="724509" y="72218"/>
                </a:lnTo>
                <a:lnTo>
                  <a:pt x="728406" y="72218"/>
                </a:lnTo>
                <a:lnTo>
                  <a:pt x="728406" y="65079"/>
                </a:lnTo>
                <a:lnTo>
                  <a:pt x="730804" y="61784"/>
                </a:lnTo>
                <a:lnTo>
                  <a:pt x="730804" y="47779"/>
                </a:lnTo>
                <a:lnTo>
                  <a:pt x="728406" y="47779"/>
                </a:lnTo>
                <a:lnTo>
                  <a:pt x="728406" y="44210"/>
                </a:lnTo>
                <a:lnTo>
                  <a:pt x="730804" y="44210"/>
                </a:lnTo>
                <a:lnTo>
                  <a:pt x="730804" y="37345"/>
                </a:lnTo>
                <a:lnTo>
                  <a:pt x="738598" y="37345"/>
                </a:lnTo>
                <a:lnTo>
                  <a:pt x="738598" y="31578"/>
                </a:lnTo>
                <a:lnTo>
                  <a:pt x="742195" y="31578"/>
                </a:lnTo>
                <a:lnTo>
                  <a:pt x="738598" y="31578"/>
                </a:lnTo>
                <a:lnTo>
                  <a:pt x="738598" y="24439"/>
                </a:lnTo>
                <a:lnTo>
                  <a:pt x="747290" y="24439"/>
                </a:lnTo>
                <a:lnTo>
                  <a:pt x="747290" y="21144"/>
                </a:lnTo>
                <a:lnTo>
                  <a:pt x="755084" y="21144"/>
                </a:lnTo>
                <a:lnTo>
                  <a:pt x="755084" y="28009"/>
                </a:lnTo>
                <a:lnTo>
                  <a:pt x="761379" y="28009"/>
                </a:lnTo>
                <a:lnTo>
                  <a:pt x="761379" y="31578"/>
                </a:lnTo>
                <a:lnTo>
                  <a:pt x="765276" y="31578"/>
                </a:lnTo>
                <a:lnTo>
                  <a:pt x="765276" y="34874"/>
                </a:lnTo>
                <a:lnTo>
                  <a:pt x="772770" y="34874"/>
                </a:lnTo>
                <a:lnTo>
                  <a:pt x="772770" y="40915"/>
                </a:lnTo>
                <a:lnTo>
                  <a:pt x="777866" y="40915"/>
                </a:lnTo>
                <a:lnTo>
                  <a:pt x="781762" y="44210"/>
                </a:lnTo>
                <a:lnTo>
                  <a:pt x="785359" y="47807"/>
                </a:lnTo>
                <a:lnTo>
                  <a:pt x="788057" y="47779"/>
                </a:lnTo>
                <a:lnTo>
                  <a:pt x="788057" y="52448"/>
                </a:lnTo>
                <a:lnTo>
                  <a:pt x="799448" y="52448"/>
                </a:lnTo>
                <a:lnTo>
                  <a:pt x="799448" y="72218"/>
                </a:lnTo>
                <a:lnTo>
                  <a:pt x="795551" y="75788"/>
                </a:lnTo>
                <a:lnTo>
                  <a:pt x="795551" y="80182"/>
                </a:lnTo>
                <a:lnTo>
                  <a:pt x="799448" y="80182"/>
                </a:lnTo>
                <a:lnTo>
                  <a:pt x="799448" y="88419"/>
                </a:lnTo>
                <a:lnTo>
                  <a:pt x="803345" y="88419"/>
                </a:lnTo>
                <a:lnTo>
                  <a:pt x="803345" y="93088"/>
                </a:lnTo>
                <a:lnTo>
                  <a:pt x="806942" y="93088"/>
                </a:lnTo>
                <a:lnTo>
                  <a:pt x="803345" y="93088"/>
                </a:lnTo>
                <a:lnTo>
                  <a:pt x="806942" y="96685"/>
                </a:lnTo>
                <a:lnTo>
                  <a:pt x="803345" y="96685"/>
                </a:lnTo>
                <a:lnTo>
                  <a:pt x="806942" y="96685"/>
                </a:lnTo>
                <a:lnTo>
                  <a:pt x="803345" y="96685"/>
                </a:lnTo>
                <a:lnTo>
                  <a:pt x="803345" y="99952"/>
                </a:lnTo>
                <a:lnTo>
                  <a:pt x="806942" y="99952"/>
                </a:lnTo>
                <a:lnTo>
                  <a:pt x="806942" y="103522"/>
                </a:lnTo>
                <a:lnTo>
                  <a:pt x="822229" y="103522"/>
                </a:lnTo>
                <a:lnTo>
                  <a:pt x="822229" y="111760"/>
                </a:lnTo>
                <a:lnTo>
                  <a:pt x="826126" y="111760"/>
                </a:lnTo>
                <a:lnTo>
                  <a:pt x="826126" y="116428"/>
                </a:lnTo>
                <a:lnTo>
                  <a:pt x="822229" y="121096"/>
                </a:lnTo>
                <a:lnTo>
                  <a:pt x="826126" y="124391"/>
                </a:lnTo>
                <a:lnTo>
                  <a:pt x="826126" y="140867"/>
                </a:lnTo>
                <a:lnTo>
                  <a:pt x="830023" y="140867"/>
                </a:lnTo>
                <a:lnTo>
                  <a:pt x="830023" y="155970"/>
                </a:lnTo>
                <a:lnTo>
                  <a:pt x="826126" y="155970"/>
                </a:lnTo>
                <a:lnTo>
                  <a:pt x="826126" y="165031"/>
                </a:lnTo>
                <a:lnTo>
                  <a:pt x="822229" y="165031"/>
                </a:lnTo>
                <a:lnTo>
                  <a:pt x="822229" y="172171"/>
                </a:lnTo>
                <a:lnTo>
                  <a:pt x="817134" y="172171"/>
                </a:lnTo>
                <a:lnTo>
                  <a:pt x="817134" y="175741"/>
                </a:lnTo>
                <a:lnTo>
                  <a:pt x="822229" y="175741"/>
                </a:lnTo>
                <a:lnTo>
                  <a:pt x="826126" y="172171"/>
                </a:lnTo>
                <a:lnTo>
                  <a:pt x="826126" y="180409"/>
                </a:lnTo>
                <a:lnTo>
                  <a:pt x="830023" y="180409"/>
                </a:lnTo>
                <a:lnTo>
                  <a:pt x="833620" y="183704"/>
                </a:lnTo>
                <a:lnTo>
                  <a:pt x="837517" y="183704"/>
                </a:lnTo>
                <a:lnTo>
                  <a:pt x="837517" y="187274"/>
                </a:lnTo>
                <a:lnTo>
                  <a:pt x="833620" y="189470"/>
                </a:lnTo>
                <a:lnTo>
                  <a:pt x="830023" y="189470"/>
                </a:lnTo>
                <a:lnTo>
                  <a:pt x="830023" y="199905"/>
                </a:lnTo>
                <a:lnTo>
                  <a:pt x="822229" y="199905"/>
                </a:lnTo>
                <a:lnTo>
                  <a:pt x="822229" y="207044"/>
                </a:lnTo>
                <a:lnTo>
                  <a:pt x="826126" y="211712"/>
                </a:lnTo>
                <a:lnTo>
                  <a:pt x="826126" y="215282"/>
                </a:lnTo>
                <a:lnTo>
                  <a:pt x="830023" y="215282"/>
                </a:lnTo>
                <a:lnTo>
                  <a:pt x="830023" y="221049"/>
                </a:lnTo>
                <a:lnTo>
                  <a:pt x="826126" y="221049"/>
                </a:lnTo>
                <a:lnTo>
                  <a:pt x="826126" y="224344"/>
                </a:lnTo>
                <a:lnTo>
                  <a:pt x="822229" y="224344"/>
                </a:lnTo>
                <a:lnTo>
                  <a:pt x="822229" y="221049"/>
                </a:lnTo>
                <a:lnTo>
                  <a:pt x="817134" y="221049"/>
                </a:lnTo>
                <a:lnTo>
                  <a:pt x="817134" y="227914"/>
                </a:lnTo>
                <a:lnTo>
                  <a:pt x="813537" y="227914"/>
                </a:lnTo>
                <a:lnTo>
                  <a:pt x="812038" y="231483"/>
                </a:lnTo>
                <a:lnTo>
                  <a:pt x="806942" y="231483"/>
                </a:lnTo>
                <a:lnTo>
                  <a:pt x="806942" y="234778"/>
                </a:lnTo>
                <a:lnTo>
                  <a:pt x="799448" y="234778"/>
                </a:lnTo>
                <a:lnTo>
                  <a:pt x="799448" y="239446"/>
                </a:lnTo>
                <a:lnTo>
                  <a:pt x="795551" y="239446"/>
                </a:lnTo>
                <a:lnTo>
                  <a:pt x="791954" y="240819"/>
                </a:lnTo>
                <a:lnTo>
                  <a:pt x="791954" y="248783"/>
                </a:lnTo>
                <a:lnTo>
                  <a:pt x="788057" y="248783"/>
                </a:lnTo>
                <a:lnTo>
                  <a:pt x="788057" y="252352"/>
                </a:lnTo>
                <a:lnTo>
                  <a:pt x="785359" y="255922"/>
                </a:lnTo>
                <a:lnTo>
                  <a:pt x="785359" y="259217"/>
                </a:lnTo>
                <a:lnTo>
                  <a:pt x="788057" y="259217"/>
                </a:lnTo>
                <a:lnTo>
                  <a:pt x="788057" y="262787"/>
                </a:lnTo>
                <a:lnTo>
                  <a:pt x="791954" y="266357"/>
                </a:lnTo>
                <a:lnTo>
                  <a:pt x="791954" y="268554"/>
                </a:lnTo>
                <a:lnTo>
                  <a:pt x="795551" y="272151"/>
                </a:lnTo>
                <a:lnTo>
                  <a:pt x="795551" y="283656"/>
                </a:lnTo>
                <a:lnTo>
                  <a:pt x="791954" y="287253"/>
                </a:lnTo>
                <a:lnTo>
                  <a:pt x="791954" y="292992"/>
                </a:lnTo>
                <a:lnTo>
                  <a:pt x="795551" y="296589"/>
                </a:lnTo>
                <a:lnTo>
                  <a:pt x="795551" y="300132"/>
                </a:lnTo>
                <a:lnTo>
                  <a:pt x="803345" y="300132"/>
                </a:lnTo>
                <a:lnTo>
                  <a:pt x="806942" y="303427"/>
                </a:lnTo>
                <a:lnTo>
                  <a:pt x="813537" y="303427"/>
                </a:lnTo>
                <a:lnTo>
                  <a:pt x="813537" y="308095"/>
                </a:lnTo>
                <a:lnTo>
                  <a:pt x="817134" y="308095"/>
                </a:lnTo>
                <a:lnTo>
                  <a:pt x="817134" y="315235"/>
                </a:lnTo>
                <a:lnTo>
                  <a:pt x="822229" y="315235"/>
                </a:lnTo>
                <a:lnTo>
                  <a:pt x="822229" y="317431"/>
                </a:lnTo>
                <a:lnTo>
                  <a:pt x="826126" y="317431"/>
                </a:lnTo>
                <a:lnTo>
                  <a:pt x="826126" y="321001"/>
                </a:lnTo>
                <a:lnTo>
                  <a:pt x="830023" y="321001"/>
                </a:lnTo>
                <a:lnTo>
                  <a:pt x="830023" y="331436"/>
                </a:lnTo>
                <a:lnTo>
                  <a:pt x="833620" y="331436"/>
                </a:lnTo>
                <a:lnTo>
                  <a:pt x="833620" y="339399"/>
                </a:lnTo>
                <a:lnTo>
                  <a:pt x="837517" y="339399"/>
                </a:lnTo>
                <a:lnTo>
                  <a:pt x="833620" y="342969"/>
                </a:lnTo>
                <a:lnTo>
                  <a:pt x="842613" y="342969"/>
                </a:lnTo>
                <a:lnTo>
                  <a:pt x="842613" y="339399"/>
                </a:lnTo>
                <a:lnTo>
                  <a:pt x="842613" y="355875"/>
                </a:lnTo>
                <a:lnTo>
                  <a:pt x="843812" y="355875"/>
                </a:lnTo>
                <a:lnTo>
                  <a:pt x="843812" y="359170"/>
                </a:lnTo>
                <a:lnTo>
                  <a:pt x="842613" y="359170"/>
                </a:lnTo>
                <a:lnTo>
                  <a:pt x="842613" y="362739"/>
                </a:lnTo>
                <a:lnTo>
                  <a:pt x="843812" y="362739"/>
                </a:lnTo>
                <a:lnTo>
                  <a:pt x="843812" y="367408"/>
                </a:lnTo>
                <a:lnTo>
                  <a:pt x="852805" y="367408"/>
                </a:lnTo>
                <a:lnTo>
                  <a:pt x="852805" y="372076"/>
                </a:lnTo>
                <a:lnTo>
                  <a:pt x="842613" y="372076"/>
                </a:lnTo>
                <a:lnTo>
                  <a:pt x="837517" y="376744"/>
                </a:lnTo>
                <a:lnTo>
                  <a:pt x="830023" y="376744"/>
                </a:lnTo>
                <a:lnTo>
                  <a:pt x="830023" y="380314"/>
                </a:lnTo>
                <a:lnTo>
                  <a:pt x="826126" y="383609"/>
                </a:lnTo>
                <a:lnTo>
                  <a:pt x="826126" y="394043"/>
                </a:lnTo>
                <a:lnTo>
                  <a:pt x="822229" y="394043"/>
                </a:lnTo>
                <a:lnTo>
                  <a:pt x="822229" y="400084"/>
                </a:lnTo>
                <a:lnTo>
                  <a:pt x="806942" y="400084"/>
                </a:lnTo>
                <a:lnTo>
                  <a:pt x="806942" y="403379"/>
                </a:lnTo>
                <a:lnTo>
                  <a:pt x="799448" y="403379"/>
                </a:lnTo>
                <a:lnTo>
                  <a:pt x="799448" y="408048"/>
                </a:lnTo>
                <a:lnTo>
                  <a:pt x="795551" y="408048"/>
                </a:lnTo>
                <a:lnTo>
                  <a:pt x="795551" y="411617"/>
                </a:lnTo>
                <a:lnTo>
                  <a:pt x="791954" y="411617"/>
                </a:lnTo>
                <a:lnTo>
                  <a:pt x="791954" y="431388"/>
                </a:lnTo>
                <a:lnTo>
                  <a:pt x="788057" y="431388"/>
                </a:lnTo>
                <a:lnTo>
                  <a:pt x="788057" y="436056"/>
                </a:lnTo>
                <a:lnTo>
                  <a:pt x="785359" y="436056"/>
                </a:lnTo>
                <a:lnTo>
                  <a:pt x="785359" y="431388"/>
                </a:lnTo>
                <a:lnTo>
                  <a:pt x="777866" y="431388"/>
                </a:lnTo>
                <a:lnTo>
                  <a:pt x="772770" y="427818"/>
                </a:lnTo>
                <a:lnTo>
                  <a:pt x="772770" y="420954"/>
                </a:lnTo>
                <a:lnTo>
                  <a:pt x="768873" y="420954"/>
                </a:lnTo>
                <a:lnTo>
                  <a:pt x="768873" y="418482"/>
                </a:lnTo>
                <a:lnTo>
                  <a:pt x="765276" y="418482"/>
                </a:lnTo>
                <a:lnTo>
                  <a:pt x="765276" y="415187"/>
                </a:lnTo>
                <a:lnTo>
                  <a:pt x="761379" y="411617"/>
                </a:lnTo>
                <a:lnTo>
                  <a:pt x="761379" y="408048"/>
                </a:lnTo>
                <a:lnTo>
                  <a:pt x="757482" y="403379"/>
                </a:lnTo>
                <a:lnTo>
                  <a:pt x="747290" y="403379"/>
                </a:lnTo>
                <a:lnTo>
                  <a:pt x="747290" y="400084"/>
                </a:lnTo>
                <a:lnTo>
                  <a:pt x="742195" y="400084"/>
                </a:lnTo>
                <a:lnTo>
                  <a:pt x="742195" y="396515"/>
                </a:lnTo>
                <a:lnTo>
                  <a:pt x="734701" y="396515"/>
                </a:lnTo>
                <a:lnTo>
                  <a:pt x="734701" y="394043"/>
                </a:lnTo>
                <a:lnTo>
                  <a:pt x="724509" y="394043"/>
                </a:lnTo>
                <a:lnTo>
                  <a:pt x="724509" y="396515"/>
                </a:lnTo>
                <a:lnTo>
                  <a:pt x="713118" y="396515"/>
                </a:lnTo>
                <a:lnTo>
                  <a:pt x="708022" y="400084"/>
                </a:lnTo>
                <a:lnTo>
                  <a:pt x="704126" y="400084"/>
                </a:lnTo>
                <a:lnTo>
                  <a:pt x="704126" y="396515"/>
                </a:lnTo>
                <a:lnTo>
                  <a:pt x="702927" y="396515"/>
                </a:lnTo>
                <a:lnTo>
                  <a:pt x="702927" y="394043"/>
                </a:lnTo>
                <a:lnTo>
                  <a:pt x="697831" y="394043"/>
                </a:lnTo>
                <a:lnTo>
                  <a:pt x="694234" y="396515"/>
                </a:lnTo>
                <a:lnTo>
                  <a:pt x="686440" y="396515"/>
                </a:lnTo>
                <a:lnTo>
                  <a:pt x="686440" y="400084"/>
                </a:lnTo>
                <a:lnTo>
                  <a:pt x="682843" y="400084"/>
                </a:lnTo>
                <a:lnTo>
                  <a:pt x="682843" y="408048"/>
                </a:lnTo>
                <a:lnTo>
                  <a:pt x="672651" y="408048"/>
                </a:lnTo>
                <a:lnTo>
                  <a:pt x="672651" y="403379"/>
                </a:lnTo>
                <a:lnTo>
                  <a:pt x="663659" y="403379"/>
                </a:lnTo>
                <a:lnTo>
                  <a:pt x="663659" y="408048"/>
                </a:lnTo>
                <a:lnTo>
                  <a:pt x="652268" y="408048"/>
                </a:lnTo>
                <a:lnTo>
                  <a:pt x="652268" y="418482"/>
                </a:lnTo>
                <a:lnTo>
                  <a:pt x="648371" y="418482"/>
                </a:lnTo>
                <a:lnTo>
                  <a:pt x="648371" y="420954"/>
                </a:lnTo>
                <a:lnTo>
                  <a:pt x="645973" y="420954"/>
                </a:lnTo>
                <a:lnTo>
                  <a:pt x="645973" y="418482"/>
                </a:lnTo>
                <a:lnTo>
                  <a:pt x="638179" y="418482"/>
                </a:lnTo>
                <a:lnTo>
                  <a:pt x="633084" y="415187"/>
                </a:lnTo>
                <a:lnTo>
                  <a:pt x="633084" y="418482"/>
                </a:lnTo>
                <a:lnTo>
                  <a:pt x="629486" y="418482"/>
                </a:lnTo>
                <a:lnTo>
                  <a:pt x="629486" y="415187"/>
                </a:lnTo>
                <a:lnTo>
                  <a:pt x="625590" y="415187"/>
                </a:lnTo>
                <a:lnTo>
                  <a:pt x="625590" y="411617"/>
                </a:lnTo>
                <a:lnTo>
                  <a:pt x="621693" y="411617"/>
                </a:lnTo>
                <a:lnTo>
                  <a:pt x="621693" y="415187"/>
                </a:lnTo>
                <a:lnTo>
                  <a:pt x="621693" y="411617"/>
                </a:lnTo>
                <a:lnTo>
                  <a:pt x="619295" y="411617"/>
                </a:lnTo>
                <a:lnTo>
                  <a:pt x="621693" y="411617"/>
                </a:lnTo>
                <a:lnTo>
                  <a:pt x="621693" y="408048"/>
                </a:lnTo>
                <a:lnTo>
                  <a:pt x="619295" y="408048"/>
                </a:lnTo>
                <a:lnTo>
                  <a:pt x="619295" y="403379"/>
                </a:lnTo>
                <a:lnTo>
                  <a:pt x="615398" y="403379"/>
                </a:lnTo>
                <a:lnTo>
                  <a:pt x="615398" y="400084"/>
                </a:lnTo>
                <a:lnTo>
                  <a:pt x="611501" y="400084"/>
                </a:lnTo>
                <a:lnTo>
                  <a:pt x="607904" y="396487"/>
                </a:lnTo>
                <a:lnTo>
                  <a:pt x="602808" y="396487"/>
                </a:lnTo>
                <a:lnTo>
                  <a:pt x="602808" y="394043"/>
                </a:lnTo>
                <a:lnTo>
                  <a:pt x="595015" y="394043"/>
                </a:lnTo>
                <a:lnTo>
                  <a:pt x="595015" y="396515"/>
                </a:lnTo>
                <a:lnTo>
                  <a:pt x="591418" y="394043"/>
                </a:lnTo>
                <a:lnTo>
                  <a:pt x="588720" y="390748"/>
                </a:lnTo>
                <a:lnTo>
                  <a:pt x="591418" y="390748"/>
                </a:lnTo>
                <a:lnTo>
                  <a:pt x="591418" y="387178"/>
                </a:lnTo>
                <a:lnTo>
                  <a:pt x="588720" y="387178"/>
                </a:lnTo>
                <a:lnTo>
                  <a:pt x="588720" y="383609"/>
                </a:lnTo>
                <a:lnTo>
                  <a:pt x="585123" y="383609"/>
                </a:lnTo>
                <a:lnTo>
                  <a:pt x="588720" y="380314"/>
                </a:lnTo>
                <a:lnTo>
                  <a:pt x="585123" y="380314"/>
                </a:lnTo>
                <a:lnTo>
                  <a:pt x="585123" y="372076"/>
                </a:lnTo>
                <a:lnTo>
                  <a:pt x="581226" y="372076"/>
                </a:lnTo>
                <a:lnTo>
                  <a:pt x="581226" y="368506"/>
                </a:lnTo>
                <a:lnTo>
                  <a:pt x="577329" y="368506"/>
                </a:lnTo>
                <a:lnTo>
                  <a:pt x="577329" y="367408"/>
                </a:lnTo>
                <a:lnTo>
                  <a:pt x="573432" y="367408"/>
                </a:lnTo>
                <a:lnTo>
                  <a:pt x="573432" y="362739"/>
                </a:lnTo>
                <a:lnTo>
                  <a:pt x="568636" y="367408"/>
                </a:lnTo>
                <a:lnTo>
                  <a:pt x="568636" y="362739"/>
                </a:lnTo>
                <a:lnTo>
                  <a:pt x="564739" y="359170"/>
                </a:lnTo>
                <a:lnTo>
                  <a:pt x="568636" y="359170"/>
                </a:lnTo>
                <a:lnTo>
                  <a:pt x="568636" y="355875"/>
                </a:lnTo>
                <a:lnTo>
                  <a:pt x="563540" y="355875"/>
                </a:lnTo>
                <a:lnTo>
                  <a:pt x="563540" y="348735"/>
                </a:lnTo>
                <a:lnTo>
                  <a:pt x="558444" y="348735"/>
                </a:lnTo>
                <a:lnTo>
                  <a:pt x="558444" y="344067"/>
                </a:lnTo>
                <a:lnTo>
                  <a:pt x="547054" y="344067"/>
                </a:lnTo>
                <a:lnTo>
                  <a:pt x="547054" y="342969"/>
                </a:lnTo>
                <a:lnTo>
                  <a:pt x="536862" y="342969"/>
                </a:lnTo>
                <a:lnTo>
                  <a:pt x="536862" y="339399"/>
                </a:lnTo>
                <a:lnTo>
                  <a:pt x="527869" y="339399"/>
                </a:lnTo>
                <a:lnTo>
                  <a:pt x="527869" y="335005"/>
                </a:lnTo>
                <a:lnTo>
                  <a:pt x="520375" y="335005"/>
                </a:lnTo>
                <a:lnTo>
                  <a:pt x="520375" y="339399"/>
                </a:lnTo>
                <a:lnTo>
                  <a:pt x="516479" y="339399"/>
                </a:lnTo>
                <a:lnTo>
                  <a:pt x="516479" y="335005"/>
                </a:lnTo>
                <a:lnTo>
                  <a:pt x="502390" y="335005"/>
                </a:lnTo>
                <a:lnTo>
                  <a:pt x="502390" y="339399"/>
                </a:lnTo>
                <a:lnTo>
                  <a:pt x="498793" y="342996"/>
                </a:lnTo>
                <a:lnTo>
                  <a:pt x="498793" y="348735"/>
                </a:lnTo>
                <a:lnTo>
                  <a:pt x="489800" y="348735"/>
                </a:lnTo>
                <a:lnTo>
                  <a:pt x="489800" y="352305"/>
                </a:lnTo>
                <a:lnTo>
                  <a:pt x="485904" y="352305"/>
                </a:lnTo>
                <a:lnTo>
                  <a:pt x="482306" y="348707"/>
                </a:lnTo>
                <a:lnTo>
                  <a:pt x="475712" y="348707"/>
                </a:lnTo>
                <a:lnTo>
                  <a:pt x="475712" y="352305"/>
                </a:lnTo>
                <a:lnTo>
                  <a:pt x="455628" y="352305"/>
                </a:lnTo>
                <a:lnTo>
                  <a:pt x="455628" y="355875"/>
                </a:lnTo>
                <a:lnTo>
                  <a:pt x="445436" y="355875"/>
                </a:lnTo>
                <a:lnTo>
                  <a:pt x="445436" y="352305"/>
                </a:lnTo>
                <a:lnTo>
                  <a:pt x="441540" y="352305"/>
                </a:lnTo>
                <a:lnTo>
                  <a:pt x="441540" y="348735"/>
                </a:lnTo>
                <a:lnTo>
                  <a:pt x="437643" y="348735"/>
                </a:lnTo>
                <a:lnTo>
                  <a:pt x="437643" y="344067"/>
                </a:lnTo>
                <a:lnTo>
                  <a:pt x="428950" y="344067"/>
                </a:lnTo>
                <a:lnTo>
                  <a:pt x="428950" y="342969"/>
                </a:lnTo>
                <a:lnTo>
                  <a:pt x="403471" y="342969"/>
                </a:lnTo>
                <a:lnTo>
                  <a:pt x="407368" y="339399"/>
                </a:lnTo>
                <a:lnTo>
                  <a:pt x="398375" y="339399"/>
                </a:lnTo>
                <a:lnTo>
                  <a:pt x="398375" y="342969"/>
                </a:lnTo>
                <a:lnTo>
                  <a:pt x="397176" y="342969"/>
                </a:lnTo>
                <a:lnTo>
                  <a:pt x="397176" y="344067"/>
                </a:lnTo>
                <a:lnTo>
                  <a:pt x="393279" y="344067"/>
                </a:lnTo>
                <a:lnTo>
                  <a:pt x="393279" y="348735"/>
                </a:lnTo>
                <a:lnTo>
                  <a:pt x="389682" y="348735"/>
                </a:lnTo>
                <a:lnTo>
                  <a:pt x="389682" y="352305"/>
                </a:lnTo>
                <a:lnTo>
                  <a:pt x="393279" y="352305"/>
                </a:lnTo>
                <a:lnTo>
                  <a:pt x="393279" y="368506"/>
                </a:lnTo>
                <a:lnTo>
                  <a:pt x="397176" y="368506"/>
                </a:lnTo>
                <a:lnTo>
                  <a:pt x="397176" y="372076"/>
                </a:lnTo>
                <a:lnTo>
                  <a:pt x="393279" y="372076"/>
                </a:lnTo>
                <a:lnTo>
                  <a:pt x="393279" y="376744"/>
                </a:lnTo>
                <a:lnTo>
                  <a:pt x="397176" y="376744"/>
                </a:lnTo>
                <a:lnTo>
                  <a:pt x="397176" y="387178"/>
                </a:lnTo>
                <a:lnTo>
                  <a:pt x="398375" y="387178"/>
                </a:lnTo>
                <a:lnTo>
                  <a:pt x="397176" y="390748"/>
                </a:lnTo>
                <a:lnTo>
                  <a:pt x="397176" y="394043"/>
                </a:lnTo>
                <a:lnTo>
                  <a:pt x="393279" y="394043"/>
                </a:lnTo>
                <a:lnTo>
                  <a:pt x="393279" y="396515"/>
                </a:lnTo>
                <a:lnTo>
                  <a:pt x="384586" y="396515"/>
                </a:lnTo>
                <a:lnTo>
                  <a:pt x="384586" y="400084"/>
                </a:lnTo>
                <a:lnTo>
                  <a:pt x="389682" y="400084"/>
                </a:lnTo>
                <a:lnTo>
                  <a:pt x="384586" y="400084"/>
                </a:lnTo>
                <a:lnTo>
                  <a:pt x="384586" y="411617"/>
                </a:lnTo>
                <a:lnTo>
                  <a:pt x="380689" y="411617"/>
                </a:lnTo>
                <a:lnTo>
                  <a:pt x="380689" y="415187"/>
                </a:lnTo>
                <a:lnTo>
                  <a:pt x="376792" y="418482"/>
                </a:lnTo>
                <a:lnTo>
                  <a:pt x="376792" y="420954"/>
                </a:lnTo>
                <a:lnTo>
                  <a:pt x="373195" y="420954"/>
                </a:lnTo>
                <a:lnTo>
                  <a:pt x="373195" y="427818"/>
                </a:lnTo>
                <a:lnTo>
                  <a:pt x="376792" y="427818"/>
                </a:lnTo>
                <a:lnTo>
                  <a:pt x="376792" y="431388"/>
                </a:lnTo>
                <a:lnTo>
                  <a:pt x="373195" y="431388"/>
                </a:lnTo>
                <a:lnTo>
                  <a:pt x="373195" y="436056"/>
                </a:lnTo>
                <a:lnTo>
                  <a:pt x="366601" y="436056"/>
                </a:lnTo>
                <a:lnTo>
                  <a:pt x="366601" y="431388"/>
                </a:lnTo>
                <a:lnTo>
                  <a:pt x="363004" y="431388"/>
                </a:lnTo>
                <a:lnTo>
                  <a:pt x="363004" y="427818"/>
                </a:lnTo>
                <a:lnTo>
                  <a:pt x="359107" y="427818"/>
                </a:lnTo>
                <a:lnTo>
                  <a:pt x="359107" y="431388"/>
                </a:lnTo>
                <a:lnTo>
                  <a:pt x="354011" y="431388"/>
                </a:lnTo>
                <a:lnTo>
                  <a:pt x="354011" y="436056"/>
                </a:lnTo>
                <a:lnTo>
                  <a:pt x="350114" y="436056"/>
                </a:lnTo>
                <a:lnTo>
                  <a:pt x="354011" y="436056"/>
                </a:lnTo>
                <a:lnTo>
                  <a:pt x="354011" y="444019"/>
                </a:lnTo>
                <a:lnTo>
                  <a:pt x="350114" y="444019"/>
                </a:lnTo>
                <a:lnTo>
                  <a:pt x="350114" y="448688"/>
                </a:lnTo>
                <a:lnTo>
                  <a:pt x="354011" y="448688"/>
                </a:lnTo>
                <a:lnTo>
                  <a:pt x="354011" y="452257"/>
                </a:lnTo>
                <a:lnTo>
                  <a:pt x="350114" y="455827"/>
                </a:lnTo>
                <a:lnTo>
                  <a:pt x="346517" y="455827"/>
                </a:lnTo>
                <a:lnTo>
                  <a:pt x="346517" y="452257"/>
                </a:lnTo>
                <a:lnTo>
                  <a:pt x="342620" y="452257"/>
                </a:lnTo>
                <a:lnTo>
                  <a:pt x="340222" y="455827"/>
                </a:lnTo>
                <a:lnTo>
                  <a:pt x="332429" y="455827"/>
                </a:lnTo>
                <a:lnTo>
                  <a:pt x="332429" y="459397"/>
                </a:lnTo>
                <a:lnTo>
                  <a:pt x="323436" y="459397"/>
                </a:lnTo>
                <a:lnTo>
                  <a:pt x="323436" y="467360"/>
                </a:lnTo>
                <a:lnTo>
                  <a:pt x="319839" y="467360"/>
                </a:lnTo>
                <a:lnTo>
                  <a:pt x="319839" y="470930"/>
                </a:lnTo>
                <a:lnTo>
                  <a:pt x="315942" y="470930"/>
                </a:lnTo>
                <a:lnTo>
                  <a:pt x="315942" y="472028"/>
                </a:lnTo>
                <a:lnTo>
                  <a:pt x="314743" y="472028"/>
                </a:lnTo>
                <a:lnTo>
                  <a:pt x="314743" y="476696"/>
                </a:lnTo>
                <a:lnTo>
                  <a:pt x="309647" y="476696"/>
                </a:lnTo>
                <a:lnTo>
                  <a:pt x="309647" y="480266"/>
                </a:lnTo>
                <a:lnTo>
                  <a:pt x="305750" y="480266"/>
                </a:lnTo>
                <a:lnTo>
                  <a:pt x="305750" y="483561"/>
                </a:lnTo>
                <a:lnTo>
                  <a:pt x="302153" y="483561"/>
                </a:lnTo>
                <a:lnTo>
                  <a:pt x="302153" y="494270"/>
                </a:lnTo>
                <a:lnTo>
                  <a:pt x="285367" y="494270"/>
                </a:lnTo>
                <a:lnTo>
                  <a:pt x="285367" y="496467"/>
                </a:lnTo>
                <a:lnTo>
                  <a:pt x="289264" y="500037"/>
                </a:lnTo>
                <a:lnTo>
                  <a:pt x="289264" y="503332"/>
                </a:lnTo>
                <a:lnTo>
                  <a:pt x="285367" y="503332"/>
                </a:lnTo>
                <a:lnTo>
                  <a:pt x="285367" y="508000"/>
                </a:lnTo>
                <a:lnTo>
                  <a:pt x="284168" y="508000"/>
                </a:lnTo>
                <a:lnTo>
                  <a:pt x="279072" y="503332"/>
                </a:lnTo>
                <a:lnTo>
                  <a:pt x="279072" y="496467"/>
                </a:lnTo>
                <a:lnTo>
                  <a:pt x="275475" y="496467"/>
                </a:lnTo>
                <a:lnTo>
                  <a:pt x="271578" y="494270"/>
                </a:lnTo>
                <a:lnTo>
                  <a:pt x="258988" y="494270"/>
                </a:lnTo>
                <a:lnTo>
                  <a:pt x="258988" y="496467"/>
                </a:lnTo>
                <a:lnTo>
                  <a:pt x="257490" y="496467"/>
                </a:lnTo>
                <a:lnTo>
                  <a:pt x="257490" y="483561"/>
                </a:lnTo>
                <a:lnTo>
                  <a:pt x="258988" y="483561"/>
                </a:lnTo>
                <a:lnTo>
                  <a:pt x="258988" y="480266"/>
                </a:lnTo>
                <a:lnTo>
                  <a:pt x="257490" y="480266"/>
                </a:lnTo>
                <a:lnTo>
                  <a:pt x="258988" y="476696"/>
                </a:lnTo>
                <a:lnTo>
                  <a:pt x="258988" y="472028"/>
                </a:lnTo>
                <a:lnTo>
                  <a:pt x="264084" y="472028"/>
                </a:lnTo>
                <a:lnTo>
                  <a:pt x="264084" y="470930"/>
                </a:lnTo>
                <a:lnTo>
                  <a:pt x="267681" y="470930"/>
                </a:lnTo>
                <a:lnTo>
                  <a:pt x="267681" y="467360"/>
                </a:lnTo>
                <a:lnTo>
                  <a:pt x="264084" y="462692"/>
                </a:lnTo>
                <a:lnTo>
                  <a:pt x="267681" y="462692"/>
                </a:lnTo>
                <a:lnTo>
                  <a:pt x="264084" y="462692"/>
                </a:lnTo>
                <a:lnTo>
                  <a:pt x="264084" y="455827"/>
                </a:lnTo>
                <a:lnTo>
                  <a:pt x="258988" y="452257"/>
                </a:lnTo>
                <a:lnTo>
                  <a:pt x="258988" y="431388"/>
                </a:lnTo>
                <a:lnTo>
                  <a:pt x="264084" y="431388"/>
                </a:lnTo>
                <a:lnTo>
                  <a:pt x="264084" y="427818"/>
                </a:lnTo>
                <a:lnTo>
                  <a:pt x="258988" y="427818"/>
                </a:lnTo>
                <a:lnTo>
                  <a:pt x="258988" y="420954"/>
                </a:lnTo>
                <a:lnTo>
                  <a:pt x="253893" y="420954"/>
                </a:lnTo>
                <a:lnTo>
                  <a:pt x="253893" y="411617"/>
                </a:lnTo>
                <a:lnTo>
                  <a:pt x="249996" y="411617"/>
                </a:lnTo>
                <a:lnTo>
                  <a:pt x="249996" y="403379"/>
                </a:lnTo>
                <a:lnTo>
                  <a:pt x="244900" y="403379"/>
                </a:lnTo>
                <a:lnTo>
                  <a:pt x="244900" y="400084"/>
                </a:lnTo>
                <a:lnTo>
                  <a:pt x="241003" y="400084"/>
                </a:lnTo>
                <a:lnTo>
                  <a:pt x="241003" y="396515"/>
                </a:lnTo>
                <a:lnTo>
                  <a:pt x="237406" y="396515"/>
                </a:lnTo>
                <a:lnTo>
                  <a:pt x="237406" y="390748"/>
                </a:lnTo>
                <a:lnTo>
                  <a:pt x="233509" y="390748"/>
                </a:lnTo>
                <a:lnTo>
                  <a:pt x="233509" y="380314"/>
                </a:lnTo>
                <a:lnTo>
                  <a:pt x="233509" y="383609"/>
                </a:lnTo>
                <a:lnTo>
                  <a:pt x="233509" y="380314"/>
                </a:lnTo>
                <a:lnTo>
                  <a:pt x="237406" y="380314"/>
                </a:lnTo>
                <a:lnTo>
                  <a:pt x="237406" y="376744"/>
                </a:lnTo>
                <a:lnTo>
                  <a:pt x="241003" y="376744"/>
                </a:lnTo>
                <a:lnTo>
                  <a:pt x="241003" y="368506"/>
                </a:lnTo>
                <a:lnTo>
                  <a:pt x="237406" y="368506"/>
                </a:lnTo>
                <a:lnTo>
                  <a:pt x="237406" y="367408"/>
                </a:lnTo>
                <a:lnTo>
                  <a:pt x="241003" y="367408"/>
                </a:lnTo>
                <a:lnTo>
                  <a:pt x="237406" y="367408"/>
                </a:lnTo>
                <a:lnTo>
                  <a:pt x="237406" y="362739"/>
                </a:lnTo>
                <a:lnTo>
                  <a:pt x="233509" y="362739"/>
                </a:lnTo>
                <a:lnTo>
                  <a:pt x="233509" y="359170"/>
                </a:lnTo>
                <a:lnTo>
                  <a:pt x="227214" y="359170"/>
                </a:lnTo>
                <a:lnTo>
                  <a:pt x="227214" y="355875"/>
                </a:lnTo>
                <a:lnTo>
                  <a:pt x="230811" y="352278"/>
                </a:lnTo>
                <a:lnTo>
                  <a:pt x="227214" y="352278"/>
                </a:lnTo>
                <a:lnTo>
                  <a:pt x="227214" y="348735"/>
                </a:lnTo>
                <a:lnTo>
                  <a:pt x="210728" y="348735"/>
                </a:lnTo>
                <a:lnTo>
                  <a:pt x="210728" y="352305"/>
                </a:lnTo>
                <a:lnTo>
                  <a:pt x="202934" y="352305"/>
                </a:lnTo>
                <a:lnTo>
                  <a:pt x="202934" y="348735"/>
                </a:lnTo>
                <a:lnTo>
                  <a:pt x="200536" y="348735"/>
                </a:lnTo>
                <a:lnTo>
                  <a:pt x="196639" y="344067"/>
                </a:lnTo>
                <a:lnTo>
                  <a:pt x="192742" y="344067"/>
                </a:lnTo>
                <a:lnTo>
                  <a:pt x="192742" y="342969"/>
                </a:lnTo>
                <a:lnTo>
                  <a:pt x="189145" y="342969"/>
                </a:lnTo>
                <a:lnTo>
                  <a:pt x="189145" y="344067"/>
                </a:lnTo>
                <a:lnTo>
                  <a:pt x="184050" y="344067"/>
                </a:lnTo>
                <a:lnTo>
                  <a:pt x="184050" y="339399"/>
                </a:lnTo>
                <a:lnTo>
                  <a:pt x="175057" y="339399"/>
                </a:lnTo>
                <a:lnTo>
                  <a:pt x="175057" y="335005"/>
                </a:lnTo>
                <a:lnTo>
                  <a:pt x="169961" y="335005"/>
                </a:lnTo>
                <a:lnTo>
                  <a:pt x="169961" y="339399"/>
                </a:lnTo>
                <a:lnTo>
                  <a:pt x="166364" y="339399"/>
                </a:lnTo>
                <a:lnTo>
                  <a:pt x="166364" y="335005"/>
                </a:lnTo>
                <a:lnTo>
                  <a:pt x="139686" y="335005"/>
                </a:lnTo>
                <a:lnTo>
                  <a:pt x="135789" y="331436"/>
                </a:lnTo>
                <a:lnTo>
                  <a:pt x="131892" y="327866"/>
                </a:lnTo>
                <a:lnTo>
                  <a:pt x="128295" y="324269"/>
                </a:lnTo>
                <a:lnTo>
                  <a:pt x="128295" y="311665"/>
                </a:lnTo>
                <a:lnTo>
                  <a:pt x="124398" y="308095"/>
                </a:lnTo>
                <a:lnTo>
                  <a:pt x="119302" y="303427"/>
                </a:lnTo>
                <a:lnTo>
                  <a:pt x="118103" y="300132"/>
                </a:lnTo>
                <a:lnTo>
                  <a:pt x="118103" y="296562"/>
                </a:lnTo>
                <a:lnTo>
                  <a:pt x="114206" y="296562"/>
                </a:lnTo>
                <a:lnTo>
                  <a:pt x="114206" y="290796"/>
                </a:lnTo>
                <a:lnTo>
                  <a:pt x="110310" y="290796"/>
                </a:lnTo>
                <a:lnTo>
                  <a:pt x="110310" y="287226"/>
                </a:lnTo>
                <a:lnTo>
                  <a:pt x="105214" y="287226"/>
                </a:lnTo>
                <a:lnTo>
                  <a:pt x="105214" y="283656"/>
                </a:lnTo>
                <a:lnTo>
                  <a:pt x="97720" y="283656"/>
                </a:lnTo>
                <a:lnTo>
                  <a:pt x="97720" y="280361"/>
                </a:lnTo>
                <a:lnTo>
                  <a:pt x="93823" y="280361"/>
                </a:lnTo>
                <a:lnTo>
                  <a:pt x="93823" y="272123"/>
                </a:lnTo>
                <a:lnTo>
                  <a:pt x="87528" y="272123"/>
                </a:lnTo>
                <a:lnTo>
                  <a:pt x="87528" y="262787"/>
                </a:lnTo>
                <a:lnTo>
                  <a:pt x="91425" y="262787"/>
                </a:lnTo>
                <a:lnTo>
                  <a:pt x="91425" y="259217"/>
                </a:lnTo>
                <a:lnTo>
                  <a:pt x="87528" y="255922"/>
                </a:lnTo>
                <a:lnTo>
                  <a:pt x="87528" y="252352"/>
                </a:lnTo>
                <a:lnTo>
                  <a:pt x="91425" y="252352"/>
                </a:lnTo>
                <a:lnTo>
                  <a:pt x="91425" y="244115"/>
                </a:lnTo>
                <a:lnTo>
                  <a:pt x="87528" y="244115"/>
                </a:lnTo>
                <a:lnTo>
                  <a:pt x="91425" y="244115"/>
                </a:lnTo>
                <a:lnTo>
                  <a:pt x="91425" y="240819"/>
                </a:lnTo>
                <a:lnTo>
                  <a:pt x="93823" y="240819"/>
                </a:lnTo>
                <a:lnTo>
                  <a:pt x="93823" y="239446"/>
                </a:lnTo>
                <a:lnTo>
                  <a:pt x="91425" y="239446"/>
                </a:lnTo>
                <a:lnTo>
                  <a:pt x="91425" y="234778"/>
                </a:lnTo>
                <a:lnTo>
                  <a:pt x="87528" y="234778"/>
                </a:lnTo>
                <a:lnTo>
                  <a:pt x="87528" y="231483"/>
                </a:lnTo>
                <a:lnTo>
                  <a:pt x="83631" y="231483"/>
                </a:lnTo>
                <a:lnTo>
                  <a:pt x="83631" y="227914"/>
                </a:lnTo>
                <a:lnTo>
                  <a:pt x="80034" y="227914"/>
                </a:lnTo>
                <a:lnTo>
                  <a:pt x="80034" y="231483"/>
                </a:lnTo>
                <a:lnTo>
                  <a:pt x="67145" y="231483"/>
                </a:lnTo>
                <a:lnTo>
                  <a:pt x="67145" y="234778"/>
                </a:lnTo>
                <a:lnTo>
                  <a:pt x="60850" y="234778"/>
                </a:lnTo>
                <a:lnTo>
                  <a:pt x="60850" y="239446"/>
                </a:lnTo>
                <a:lnTo>
                  <a:pt x="60850" y="227914"/>
                </a:lnTo>
                <a:lnTo>
                  <a:pt x="53356" y="227914"/>
                </a:lnTo>
                <a:lnTo>
                  <a:pt x="53356" y="224344"/>
                </a:lnTo>
                <a:lnTo>
                  <a:pt x="49459" y="224344"/>
                </a:lnTo>
                <a:lnTo>
                  <a:pt x="49459" y="216381"/>
                </a:lnTo>
                <a:lnTo>
                  <a:pt x="45562" y="216381"/>
                </a:lnTo>
                <a:lnTo>
                  <a:pt x="40467" y="215282"/>
                </a:lnTo>
                <a:lnTo>
                  <a:pt x="40467" y="211712"/>
                </a:lnTo>
                <a:lnTo>
                  <a:pt x="36869" y="211712"/>
                </a:lnTo>
                <a:lnTo>
                  <a:pt x="36869" y="207044"/>
                </a:lnTo>
                <a:lnTo>
                  <a:pt x="40467" y="207044"/>
                </a:lnTo>
                <a:lnTo>
                  <a:pt x="40467" y="199905"/>
                </a:lnTo>
                <a:lnTo>
                  <a:pt x="35670" y="199905"/>
                </a:lnTo>
                <a:lnTo>
                  <a:pt x="35670" y="193040"/>
                </a:lnTo>
                <a:lnTo>
                  <a:pt x="30575" y="193040"/>
                </a:lnTo>
                <a:lnTo>
                  <a:pt x="30575" y="189470"/>
                </a:lnTo>
                <a:lnTo>
                  <a:pt x="35670" y="189470"/>
                </a:lnTo>
                <a:lnTo>
                  <a:pt x="35670" y="187274"/>
                </a:lnTo>
                <a:lnTo>
                  <a:pt x="30575" y="187274"/>
                </a:lnTo>
                <a:lnTo>
                  <a:pt x="30575" y="183704"/>
                </a:lnTo>
                <a:lnTo>
                  <a:pt x="26678" y="183704"/>
                </a:lnTo>
                <a:lnTo>
                  <a:pt x="26678" y="175741"/>
                </a:lnTo>
                <a:lnTo>
                  <a:pt x="18884" y="175741"/>
                </a:lnTo>
                <a:lnTo>
                  <a:pt x="18884" y="168601"/>
                </a:lnTo>
                <a:lnTo>
                  <a:pt x="15287" y="168601"/>
                </a:lnTo>
                <a:lnTo>
                  <a:pt x="15287" y="162835"/>
                </a:lnTo>
                <a:lnTo>
                  <a:pt x="10191" y="162835"/>
                </a:lnTo>
                <a:lnTo>
                  <a:pt x="10191" y="159265"/>
                </a:lnTo>
                <a:lnTo>
                  <a:pt x="15287" y="159265"/>
                </a:lnTo>
                <a:lnTo>
                  <a:pt x="15287" y="155970"/>
                </a:lnTo>
                <a:lnTo>
                  <a:pt x="18884" y="155970"/>
                </a:lnTo>
                <a:lnTo>
                  <a:pt x="10191" y="155970"/>
                </a:lnTo>
                <a:lnTo>
                  <a:pt x="10191" y="152400"/>
                </a:lnTo>
                <a:lnTo>
                  <a:pt x="8992" y="152400"/>
                </a:lnTo>
                <a:lnTo>
                  <a:pt x="8992" y="147732"/>
                </a:lnTo>
                <a:lnTo>
                  <a:pt x="10191" y="147732"/>
                </a:lnTo>
                <a:lnTo>
                  <a:pt x="10191" y="144162"/>
                </a:lnTo>
                <a:lnTo>
                  <a:pt x="8992" y="140867"/>
                </a:lnTo>
                <a:lnTo>
                  <a:pt x="8992" y="131531"/>
                </a:lnTo>
                <a:lnTo>
                  <a:pt x="5095" y="131531"/>
                </a:lnTo>
                <a:lnTo>
                  <a:pt x="5095" y="121096"/>
                </a:lnTo>
                <a:lnTo>
                  <a:pt x="0" y="116428"/>
                </a:lnTo>
                <a:lnTo>
                  <a:pt x="8992" y="116428"/>
                </a:lnTo>
                <a:lnTo>
                  <a:pt x="8992" y="111760"/>
                </a:lnTo>
                <a:lnTo>
                  <a:pt x="15287" y="111760"/>
                </a:lnTo>
                <a:lnTo>
                  <a:pt x="18884" y="107092"/>
                </a:lnTo>
                <a:lnTo>
                  <a:pt x="40467" y="107092"/>
                </a:lnTo>
                <a:lnTo>
                  <a:pt x="40467" y="111760"/>
                </a:lnTo>
                <a:lnTo>
                  <a:pt x="49459" y="111760"/>
                </a:lnTo>
                <a:lnTo>
                  <a:pt x="49459" y="107092"/>
                </a:lnTo>
                <a:lnTo>
                  <a:pt x="53356" y="107092"/>
                </a:lnTo>
                <a:lnTo>
                  <a:pt x="53356" y="111760"/>
                </a:lnTo>
                <a:lnTo>
                  <a:pt x="56953" y="111760"/>
                </a:lnTo>
                <a:lnTo>
                  <a:pt x="56953" y="121096"/>
                </a:lnTo>
                <a:lnTo>
                  <a:pt x="63548" y="121096"/>
                </a:lnTo>
                <a:lnTo>
                  <a:pt x="67145" y="124391"/>
                </a:lnTo>
                <a:lnTo>
                  <a:pt x="80034" y="124391"/>
                </a:lnTo>
                <a:lnTo>
                  <a:pt x="80034" y="127961"/>
                </a:lnTo>
                <a:lnTo>
                  <a:pt x="83631" y="124364"/>
                </a:lnTo>
                <a:lnTo>
                  <a:pt x="83631" y="121096"/>
                </a:lnTo>
                <a:lnTo>
                  <a:pt x="80034" y="121096"/>
                </a:lnTo>
                <a:lnTo>
                  <a:pt x="80034" y="116428"/>
                </a:lnTo>
                <a:lnTo>
                  <a:pt x="74938" y="116428"/>
                </a:lnTo>
                <a:lnTo>
                  <a:pt x="74938" y="112858"/>
                </a:lnTo>
                <a:lnTo>
                  <a:pt x="71042" y="112858"/>
                </a:lnTo>
                <a:lnTo>
                  <a:pt x="74938" y="111760"/>
                </a:lnTo>
                <a:lnTo>
                  <a:pt x="74938" y="96657"/>
                </a:lnTo>
                <a:lnTo>
                  <a:pt x="71042" y="96657"/>
                </a:lnTo>
                <a:lnTo>
                  <a:pt x="71042" y="87321"/>
                </a:lnTo>
                <a:lnTo>
                  <a:pt x="67145" y="87321"/>
                </a:lnTo>
                <a:lnTo>
                  <a:pt x="67145" y="75788"/>
                </a:lnTo>
                <a:lnTo>
                  <a:pt x="63548" y="72191"/>
                </a:lnTo>
                <a:lnTo>
                  <a:pt x="67145" y="72191"/>
                </a:lnTo>
                <a:lnTo>
                  <a:pt x="63548" y="68649"/>
                </a:lnTo>
                <a:lnTo>
                  <a:pt x="71042" y="68649"/>
                </a:lnTo>
                <a:lnTo>
                  <a:pt x="74938" y="72218"/>
                </a:lnTo>
                <a:lnTo>
                  <a:pt x="74938" y="75788"/>
                </a:lnTo>
                <a:lnTo>
                  <a:pt x="80034" y="75788"/>
                </a:lnTo>
                <a:lnTo>
                  <a:pt x="80034" y="80182"/>
                </a:lnTo>
                <a:lnTo>
                  <a:pt x="83631" y="83779"/>
                </a:lnTo>
                <a:lnTo>
                  <a:pt x="83631" y="88419"/>
                </a:lnTo>
                <a:lnTo>
                  <a:pt x="87528" y="88419"/>
                </a:lnTo>
                <a:lnTo>
                  <a:pt x="87528" y="93088"/>
                </a:lnTo>
                <a:lnTo>
                  <a:pt x="91425" y="93088"/>
                </a:lnTo>
                <a:lnTo>
                  <a:pt x="91425" y="96657"/>
                </a:lnTo>
                <a:lnTo>
                  <a:pt x="93823" y="96657"/>
                </a:lnTo>
                <a:lnTo>
                  <a:pt x="93823" y="99952"/>
                </a:lnTo>
                <a:lnTo>
                  <a:pt x="97720" y="99952"/>
                </a:lnTo>
                <a:lnTo>
                  <a:pt x="101617" y="103522"/>
                </a:lnTo>
                <a:lnTo>
                  <a:pt x="101617" y="107092"/>
                </a:lnTo>
                <a:lnTo>
                  <a:pt x="105214" y="107092"/>
                </a:lnTo>
                <a:lnTo>
                  <a:pt x="105214" y="111760"/>
                </a:lnTo>
                <a:lnTo>
                  <a:pt x="105214" y="107092"/>
                </a:lnTo>
                <a:lnTo>
                  <a:pt x="105214" y="111760"/>
                </a:lnTo>
                <a:lnTo>
                  <a:pt x="105214" y="107092"/>
                </a:lnTo>
                <a:lnTo>
                  <a:pt x="105214" y="111760"/>
                </a:lnTo>
                <a:lnTo>
                  <a:pt x="110310" y="111760"/>
                </a:lnTo>
                <a:lnTo>
                  <a:pt x="110310" y="112858"/>
                </a:lnTo>
                <a:lnTo>
                  <a:pt x="114206" y="112858"/>
                </a:lnTo>
                <a:lnTo>
                  <a:pt x="114206" y="116428"/>
                </a:lnTo>
                <a:lnTo>
                  <a:pt x="118103" y="116428"/>
                </a:lnTo>
                <a:lnTo>
                  <a:pt x="114206" y="116428"/>
                </a:lnTo>
                <a:lnTo>
                  <a:pt x="114206" y="112858"/>
                </a:lnTo>
                <a:lnTo>
                  <a:pt x="119302" y="112858"/>
                </a:lnTo>
                <a:lnTo>
                  <a:pt x="119302" y="116428"/>
                </a:lnTo>
                <a:lnTo>
                  <a:pt x="124398" y="116428"/>
                </a:lnTo>
                <a:lnTo>
                  <a:pt x="124398" y="111760"/>
                </a:lnTo>
                <a:lnTo>
                  <a:pt x="124398" y="112858"/>
                </a:lnTo>
                <a:lnTo>
                  <a:pt x="124398" y="111760"/>
                </a:lnTo>
                <a:lnTo>
                  <a:pt x="131892" y="111760"/>
                </a:lnTo>
                <a:lnTo>
                  <a:pt x="135789" y="107092"/>
                </a:lnTo>
                <a:lnTo>
                  <a:pt x="131892" y="107092"/>
                </a:lnTo>
                <a:lnTo>
                  <a:pt x="131892" y="103522"/>
                </a:lnTo>
                <a:lnTo>
                  <a:pt x="135789" y="103522"/>
                </a:lnTo>
                <a:lnTo>
                  <a:pt x="135789" y="99952"/>
                </a:lnTo>
                <a:lnTo>
                  <a:pt x="139686" y="99952"/>
                </a:lnTo>
                <a:lnTo>
                  <a:pt x="139686" y="96657"/>
                </a:lnTo>
                <a:lnTo>
                  <a:pt x="135789" y="96657"/>
                </a:lnTo>
                <a:lnTo>
                  <a:pt x="139686" y="96657"/>
                </a:lnTo>
                <a:lnTo>
                  <a:pt x="135789" y="93088"/>
                </a:lnTo>
                <a:lnTo>
                  <a:pt x="128295" y="93088"/>
                </a:lnTo>
                <a:lnTo>
                  <a:pt x="131892" y="93088"/>
                </a:lnTo>
                <a:lnTo>
                  <a:pt x="128295" y="93088"/>
                </a:lnTo>
                <a:lnTo>
                  <a:pt x="128295" y="87321"/>
                </a:lnTo>
                <a:lnTo>
                  <a:pt x="124398" y="87321"/>
                </a:lnTo>
                <a:lnTo>
                  <a:pt x="124398" y="83751"/>
                </a:lnTo>
                <a:lnTo>
                  <a:pt x="119302" y="83751"/>
                </a:lnTo>
                <a:lnTo>
                  <a:pt x="119302" y="80182"/>
                </a:lnTo>
                <a:lnTo>
                  <a:pt x="110310" y="80182"/>
                </a:lnTo>
                <a:lnTo>
                  <a:pt x="110310" y="75788"/>
                </a:lnTo>
                <a:lnTo>
                  <a:pt x="114206" y="72218"/>
                </a:lnTo>
                <a:lnTo>
                  <a:pt x="114206" y="68649"/>
                </a:lnTo>
                <a:lnTo>
                  <a:pt x="118103" y="68649"/>
                </a:lnTo>
                <a:lnTo>
                  <a:pt x="118103" y="61784"/>
                </a:lnTo>
                <a:lnTo>
                  <a:pt x="119302" y="61784"/>
                </a:lnTo>
                <a:lnTo>
                  <a:pt x="119302" y="59312"/>
                </a:lnTo>
                <a:lnTo>
                  <a:pt x="128295" y="59312"/>
                </a:lnTo>
                <a:lnTo>
                  <a:pt x="128295" y="56017"/>
                </a:lnTo>
                <a:lnTo>
                  <a:pt x="131892" y="56017"/>
                </a:lnTo>
                <a:lnTo>
                  <a:pt x="131892" y="52448"/>
                </a:lnTo>
                <a:lnTo>
                  <a:pt x="135789" y="52448"/>
                </a:lnTo>
                <a:lnTo>
                  <a:pt x="135789" y="47779"/>
                </a:lnTo>
                <a:lnTo>
                  <a:pt x="139686" y="47779"/>
                </a:lnTo>
                <a:lnTo>
                  <a:pt x="139686" y="44210"/>
                </a:lnTo>
                <a:lnTo>
                  <a:pt x="144782" y="44210"/>
                </a:lnTo>
                <a:lnTo>
                  <a:pt x="144782" y="40915"/>
                </a:lnTo>
                <a:lnTo>
                  <a:pt x="145981" y="44210"/>
                </a:lnTo>
                <a:lnTo>
                  <a:pt x="145981" y="47779"/>
                </a:lnTo>
                <a:lnTo>
                  <a:pt x="149877" y="47779"/>
                </a:lnTo>
                <a:lnTo>
                  <a:pt x="149877" y="52448"/>
                </a:lnTo>
                <a:lnTo>
                  <a:pt x="154673" y="52448"/>
                </a:lnTo>
                <a:lnTo>
                  <a:pt x="154673" y="56017"/>
                </a:lnTo>
                <a:lnTo>
                  <a:pt x="158570" y="56017"/>
                </a:lnTo>
                <a:lnTo>
                  <a:pt x="158570" y="59312"/>
                </a:lnTo>
                <a:lnTo>
                  <a:pt x="162467" y="59312"/>
                </a:lnTo>
                <a:lnTo>
                  <a:pt x="162467" y="56017"/>
                </a:lnTo>
                <a:lnTo>
                  <a:pt x="180153" y="56017"/>
                </a:lnTo>
                <a:lnTo>
                  <a:pt x="180153" y="59312"/>
                </a:lnTo>
                <a:lnTo>
                  <a:pt x="189145" y="59312"/>
                </a:lnTo>
                <a:lnTo>
                  <a:pt x="189145" y="56017"/>
                </a:lnTo>
                <a:lnTo>
                  <a:pt x="192742" y="56017"/>
                </a:lnTo>
                <a:lnTo>
                  <a:pt x="192742" y="52448"/>
                </a:lnTo>
                <a:lnTo>
                  <a:pt x="189145" y="52448"/>
                </a:lnTo>
                <a:lnTo>
                  <a:pt x="192742" y="47779"/>
                </a:lnTo>
                <a:lnTo>
                  <a:pt x="196639" y="44210"/>
                </a:lnTo>
                <a:lnTo>
                  <a:pt x="210728" y="44210"/>
                </a:lnTo>
                <a:lnTo>
                  <a:pt x="210728" y="40915"/>
                </a:lnTo>
                <a:lnTo>
                  <a:pt x="214325" y="37318"/>
                </a:lnTo>
                <a:lnTo>
                  <a:pt x="214325" y="40915"/>
                </a:lnTo>
                <a:lnTo>
                  <a:pt x="227214" y="40915"/>
                </a:lnTo>
                <a:lnTo>
                  <a:pt x="227214" y="44210"/>
                </a:lnTo>
                <a:lnTo>
                  <a:pt x="223318" y="44210"/>
                </a:lnTo>
                <a:lnTo>
                  <a:pt x="227214" y="44210"/>
                </a:lnTo>
                <a:lnTo>
                  <a:pt x="227214" y="47779"/>
                </a:lnTo>
                <a:lnTo>
                  <a:pt x="230811" y="47779"/>
                </a:lnTo>
                <a:lnTo>
                  <a:pt x="230811" y="44210"/>
                </a:lnTo>
                <a:lnTo>
                  <a:pt x="249996" y="44210"/>
                </a:lnTo>
                <a:lnTo>
                  <a:pt x="249996" y="40915"/>
                </a:lnTo>
                <a:lnTo>
                  <a:pt x="253893" y="40915"/>
                </a:lnTo>
                <a:lnTo>
                  <a:pt x="253893" y="37345"/>
                </a:lnTo>
                <a:lnTo>
                  <a:pt x="257490" y="34874"/>
                </a:lnTo>
                <a:lnTo>
                  <a:pt x="257490" y="21144"/>
                </a:lnTo>
                <a:lnTo>
                  <a:pt x="258988" y="21144"/>
                </a:lnTo>
                <a:lnTo>
                  <a:pt x="258988" y="24439"/>
                </a:lnTo>
                <a:lnTo>
                  <a:pt x="264084" y="24439"/>
                </a:lnTo>
                <a:lnTo>
                  <a:pt x="264084" y="21144"/>
                </a:lnTo>
                <a:lnTo>
                  <a:pt x="264084" y="24439"/>
                </a:lnTo>
                <a:lnTo>
                  <a:pt x="271578" y="24439"/>
                </a:lnTo>
                <a:lnTo>
                  <a:pt x="271578" y="28009"/>
                </a:lnTo>
                <a:lnTo>
                  <a:pt x="271578" y="24439"/>
                </a:lnTo>
                <a:lnTo>
                  <a:pt x="271578" y="28009"/>
                </a:lnTo>
                <a:lnTo>
                  <a:pt x="275475" y="24439"/>
                </a:lnTo>
                <a:lnTo>
                  <a:pt x="275475" y="28009"/>
                </a:lnTo>
                <a:lnTo>
                  <a:pt x="279072" y="28009"/>
                </a:lnTo>
                <a:lnTo>
                  <a:pt x="284168" y="31578"/>
                </a:lnTo>
                <a:lnTo>
                  <a:pt x="285367" y="31578"/>
                </a:lnTo>
                <a:lnTo>
                  <a:pt x="285367" y="34874"/>
                </a:lnTo>
                <a:lnTo>
                  <a:pt x="284168" y="37345"/>
                </a:lnTo>
                <a:lnTo>
                  <a:pt x="285367" y="37345"/>
                </a:lnTo>
                <a:lnTo>
                  <a:pt x="284168" y="37345"/>
                </a:lnTo>
                <a:lnTo>
                  <a:pt x="284168" y="59312"/>
                </a:lnTo>
                <a:lnTo>
                  <a:pt x="285367" y="59312"/>
                </a:lnTo>
                <a:lnTo>
                  <a:pt x="285367" y="61784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28" name="Google Shape;1496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Htx9cM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D1NAAA9RsAADQ6AAAVHwAAEAAAACYAAAAIAAAA//////////8="/>
              </a:ext>
            </a:extLst>
          </p:cNvSpPr>
          <p:nvPr/>
        </p:nvSpPr>
        <p:spPr>
          <a:xfrm>
            <a:off x="8608695" y="4544695"/>
            <a:ext cx="852805" cy="508000"/>
          </a:xfrm>
          <a:custGeom>
            <a:avLst/>
            <a:gdLst/>
            <a:ahLst/>
            <a:cxnLst/>
            <a:rect l="0" t="0" r="852805" b="508000"/>
            <a:pathLst>
              <a:path w="852805" h="508000">
                <a:moveTo>
                  <a:pt x="285367" y="61784"/>
                </a:moveTo>
                <a:lnTo>
                  <a:pt x="289264" y="61784"/>
                </a:lnTo>
                <a:lnTo>
                  <a:pt x="289264" y="59312"/>
                </a:lnTo>
                <a:lnTo>
                  <a:pt x="298256" y="59312"/>
                </a:lnTo>
                <a:lnTo>
                  <a:pt x="302153" y="56017"/>
                </a:lnTo>
                <a:lnTo>
                  <a:pt x="298256" y="56017"/>
                </a:lnTo>
                <a:lnTo>
                  <a:pt x="302153" y="52448"/>
                </a:lnTo>
                <a:lnTo>
                  <a:pt x="309647" y="52448"/>
                </a:lnTo>
                <a:lnTo>
                  <a:pt x="314743" y="47779"/>
                </a:lnTo>
                <a:lnTo>
                  <a:pt x="315942" y="52448"/>
                </a:lnTo>
                <a:lnTo>
                  <a:pt x="315942" y="56017"/>
                </a:lnTo>
                <a:lnTo>
                  <a:pt x="319839" y="56017"/>
                </a:lnTo>
                <a:lnTo>
                  <a:pt x="319839" y="52448"/>
                </a:lnTo>
                <a:lnTo>
                  <a:pt x="328532" y="52448"/>
                </a:lnTo>
                <a:lnTo>
                  <a:pt x="332429" y="47779"/>
                </a:lnTo>
                <a:lnTo>
                  <a:pt x="336325" y="47779"/>
                </a:lnTo>
                <a:lnTo>
                  <a:pt x="336325" y="44210"/>
                </a:lnTo>
                <a:lnTo>
                  <a:pt x="340222" y="44210"/>
                </a:lnTo>
                <a:lnTo>
                  <a:pt x="340222" y="40915"/>
                </a:lnTo>
                <a:lnTo>
                  <a:pt x="342620" y="40915"/>
                </a:lnTo>
                <a:lnTo>
                  <a:pt x="342620" y="34874"/>
                </a:lnTo>
                <a:lnTo>
                  <a:pt x="346517" y="34874"/>
                </a:lnTo>
                <a:lnTo>
                  <a:pt x="346517" y="31578"/>
                </a:lnTo>
                <a:lnTo>
                  <a:pt x="342620" y="31578"/>
                </a:lnTo>
                <a:lnTo>
                  <a:pt x="342620" y="28009"/>
                </a:lnTo>
                <a:lnTo>
                  <a:pt x="350114" y="28009"/>
                </a:lnTo>
                <a:lnTo>
                  <a:pt x="354011" y="31578"/>
                </a:lnTo>
                <a:lnTo>
                  <a:pt x="359107" y="28009"/>
                </a:lnTo>
                <a:lnTo>
                  <a:pt x="354011" y="28009"/>
                </a:lnTo>
                <a:lnTo>
                  <a:pt x="354011" y="21144"/>
                </a:lnTo>
                <a:lnTo>
                  <a:pt x="359107" y="21144"/>
                </a:lnTo>
                <a:lnTo>
                  <a:pt x="359107" y="16476"/>
                </a:lnTo>
                <a:lnTo>
                  <a:pt x="376792" y="16476"/>
                </a:lnTo>
                <a:lnTo>
                  <a:pt x="376792" y="21144"/>
                </a:lnTo>
                <a:lnTo>
                  <a:pt x="380689" y="21144"/>
                </a:lnTo>
                <a:lnTo>
                  <a:pt x="380689" y="16476"/>
                </a:lnTo>
                <a:lnTo>
                  <a:pt x="384586" y="12906"/>
                </a:lnTo>
                <a:lnTo>
                  <a:pt x="384586" y="11808"/>
                </a:lnTo>
                <a:lnTo>
                  <a:pt x="389682" y="11808"/>
                </a:lnTo>
                <a:lnTo>
                  <a:pt x="389682" y="7139"/>
                </a:lnTo>
                <a:lnTo>
                  <a:pt x="393279" y="7139"/>
                </a:lnTo>
                <a:lnTo>
                  <a:pt x="393279" y="0"/>
                </a:lnTo>
                <a:lnTo>
                  <a:pt x="397176" y="0"/>
                </a:lnTo>
                <a:lnTo>
                  <a:pt x="397176" y="3570"/>
                </a:lnTo>
                <a:lnTo>
                  <a:pt x="398375" y="3570"/>
                </a:lnTo>
                <a:lnTo>
                  <a:pt x="398375" y="7139"/>
                </a:lnTo>
                <a:lnTo>
                  <a:pt x="407368" y="7139"/>
                </a:lnTo>
                <a:lnTo>
                  <a:pt x="411264" y="11808"/>
                </a:lnTo>
                <a:lnTo>
                  <a:pt x="411264" y="16476"/>
                </a:lnTo>
                <a:lnTo>
                  <a:pt x="414861" y="16476"/>
                </a:lnTo>
                <a:lnTo>
                  <a:pt x="414861" y="24439"/>
                </a:lnTo>
                <a:lnTo>
                  <a:pt x="418758" y="24439"/>
                </a:lnTo>
                <a:lnTo>
                  <a:pt x="423854" y="21144"/>
                </a:lnTo>
                <a:lnTo>
                  <a:pt x="425053" y="21144"/>
                </a:lnTo>
                <a:lnTo>
                  <a:pt x="425053" y="24439"/>
                </a:lnTo>
                <a:lnTo>
                  <a:pt x="428950" y="24439"/>
                </a:lnTo>
                <a:lnTo>
                  <a:pt x="434046" y="28009"/>
                </a:lnTo>
                <a:lnTo>
                  <a:pt x="434046" y="24439"/>
                </a:lnTo>
                <a:lnTo>
                  <a:pt x="437643" y="24439"/>
                </a:lnTo>
                <a:lnTo>
                  <a:pt x="437643" y="28009"/>
                </a:lnTo>
                <a:lnTo>
                  <a:pt x="441540" y="31578"/>
                </a:lnTo>
                <a:lnTo>
                  <a:pt x="441540" y="28009"/>
                </a:lnTo>
                <a:lnTo>
                  <a:pt x="449333" y="28009"/>
                </a:lnTo>
                <a:lnTo>
                  <a:pt x="449333" y="24439"/>
                </a:lnTo>
                <a:lnTo>
                  <a:pt x="445436" y="24439"/>
                </a:lnTo>
                <a:lnTo>
                  <a:pt x="445436" y="16476"/>
                </a:lnTo>
                <a:lnTo>
                  <a:pt x="441540" y="12906"/>
                </a:lnTo>
                <a:lnTo>
                  <a:pt x="449333" y="12906"/>
                </a:lnTo>
                <a:lnTo>
                  <a:pt x="449333" y="21144"/>
                </a:lnTo>
                <a:lnTo>
                  <a:pt x="451731" y="21144"/>
                </a:lnTo>
                <a:lnTo>
                  <a:pt x="451731" y="28009"/>
                </a:lnTo>
                <a:lnTo>
                  <a:pt x="455628" y="28009"/>
                </a:lnTo>
                <a:lnTo>
                  <a:pt x="455628" y="31578"/>
                </a:lnTo>
                <a:lnTo>
                  <a:pt x="459225" y="34874"/>
                </a:lnTo>
                <a:lnTo>
                  <a:pt x="459225" y="37345"/>
                </a:lnTo>
                <a:lnTo>
                  <a:pt x="463122" y="37345"/>
                </a:lnTo>
                <a:lnTo>
                  <a:pt x="463122" y="40915"/>
                </a:lnTo>
                <a:lnTo>
                  <a:pt x="468218" y="44210"/>
                </a:lnTo>
                <a:lnTo>
                  <a:pt x="482306" y="44210"/>
                </a:lnTo>
                <a:lnTo>
                  <a:pt x="482306" y="47779"/>
                </a:lnTo>
                <a:lnTo>
                  <a:pt x="485904" y="47779"/>
                </a:lnTo>
                <a:lnTo>
                  <a:pt x="485904" y="52448"/>
                </a:lnTo>
                <a:lnTo>
                  <a:pt x="489800" y="52448"/>
                </a:lnTo>
                <a:lnTo>
                  <a:pt x="489800" y="56017"/>
                </a:lnTo>
                <a:lnTo>
                  <a:pt x="493697" y="56017"/>
                </a:lnTo>
                <a:lnTo>
                  <a:pt x="493697" y="59312"/>
                </a:lnTo>
                <a:lnTo>
                  <a:pt x="498793" y="59312"/>
                </a:lnTo>
                <a:lnTo>
                  <a:pt x="498793" y="56017"/>
                </a:lnTo>
                <a:lnTo>
                  <a:pt x="508985" y="56017"/>
                </a:lnTo>
                <a:lnTo>
                  <a:pt x="508985" y="59312"/>
                </a:lnTo>
                <a:lnTo>
                  <a:pt x="512582" y="59312"/>
                </a:lnTo>
                <a:lnTo>
                  <a:pt x="512582" y="61784"/>
                </a:lnTo>
                <a:lnTo>
                  <a:pt x="516479" y="61784"/>
                </a:lnTo>
                <a:lnTo>
                  <a:pt x="516479" y="65079"/>
                </a:lnTo>
                <a:lnTo>
                  <a:pt x="532965" y="65079"/>
                </a:lnTo>
                <a:lnTo>
                  <a:pt x="532965" y="68649"/>
                </a:lnTo>
                <a:lnTo>
                  <a:pt x="536862" y="68649"/>
                </a:lnTo>
                <a:lnTo>
                  <a:pt x="538061" y="72218"/>
                </a:lnTo>
                <a:lnTo>
                  <a:pt x="543157" y="72218"/>
                </a:lnTo>
                <a:lnTo>
                  <a:pt x="543157" y="75788"/>
                </a:lnTo>
                <a:lnTo>
                  <a:pt x="547054" y="75788"/>
                </a:lnTo>
                <a:lnTo>
                  <a:pt x="547054" y="87321"/>
                </a:lnTo>
                <a:lnTo>
                  <a:pt x="550651" y="88419"/>
                </a:lnTo>
                <a:lnTo>
                  <a:pt x="550651" y="87321"/>
                </a:lnTo>
                <a:lnTo>
                  <a:pt x="558444" y="87321"/>
                </a:lnTo>
                <a:lnTo>
                  <a:pt x="563540" y="88419"/>
                </a:lnTo>
                <a:lnTo>
                  <a:pt x="564739" y="93088"/>
                </a:lnTo>
                <a:lnTo>
                  <a:pt x="568636" y="93088"/>
                </a:lnTo>
                <a:lnTo>
                  <a:pt x="568636" y="96657"/>
                </a:lnTo>
                <a:lnTo>
                  <a:pt x="573432" y="96657"/>
                </a:lnTo>
                <a:lnTo>
                  <a:pt x="573432" y="99952"/>
                </a:lnTo>
                <a:lnTo>
                  <a:pt x="581226" y="99952"/>
                </a:lnTo>
                <a:lnTo>
                  <a:pt x="585123" y="103522"/>
                </a:lnTo>
                <a:lnTo>
                  <a:pt x="588720" y="99925"/>
                </a:lnTo>
                <a:lnTo>
                  <a:pt x="591418" y="99952"/>
                </a:lnTo>
                <a:lnTo>
                  <a:pt x="591418" y="96657"/>
                </a:lnTo>
                <a:lnTo>
                  <a:pt x="602808" y="96657"/>
                </a:lnTo>
                <a:lnTo>
                  <a:pt x="602808" y="93088"/>
                </a:lnTo>
                <a:lnTo>
                  <a:pt x="625590" y="93088"/>
                </a:lnTo>
                <a:lnTo>
                  <a:pt x="625590" y="87321"/>
                </a:lnTo>
                <a:lnTo>
                  <a:pt x="629486" y="87321"/>
                </a:lnTo>
                <a:lnTo>
                  <a:pt x="629486" y="83751"/>
                </a:lnTo>
                <a:lnTo>
                  <a:pt x="633084" y="83751"/>
                </a:lnTo>
                <a:lnTo>
                  <a:pt x="633084" y="87321"/>
                </a:lnTo>
                <a:lnTo>
                  <a:pt x="645973" y="87321"/>
                </a:lnTo>
                <a:lnTo>
                  <a:pt x="648371" y="83751"/>
                </a:lnTo>
                <a:lnTo>
                  <a:pt x="648371" y="87321"/>
                </a:lnTo>
                <a:lnTo>
                  <a:pt x="652268" y="83751"/>
                </a:lnTo>
                <a:lnTo>
                  <a:pt x="656165" y="83751"/>
                </a:lnTo>
                <a:lnTo>
                  <a:pt x="659762" y="87348"/>
                </a:lnTo>
                <a:lnTo>
                  <a:pt x="682843" y="87348"/>
                </a:lnTo>
                <a:lnTo>
                  <a:pt x="682843" y="96657"/>
                </a:lnTo>
                <a:lnTo>
                  <a:pt x="686440" y="99952"/>
                </a:lnTo>
                <a:lnTo>
                  <a:pt x="686440" y="121096"/>
                </a:lnTo>
                <a:lnTo>
                  <a:pt x="690337" y="121096"/>
                </a:lnTo>
                <a:lnTo>
                  <a:pt x="694234" y="124391"/>
                </a:lnTo>
                <a:lnTo>
                  <a:pt x="694234" y="127961"/>
                </a:lnTo>
                <a:lnTo>
                  <a:pt x="697831" y="127961"/>
                </a:lnTo>
                <a:lnTo>
                  <a:pt x="697831" y="124391"/>
                </a:lnTo>
                <a:lnTo>
                  <a:pt x="704126" y="124391"/>
                </a:lnTo>
                <a:lnTo>
                  <a:pt x="704126" y="127961"/>
                </a:lnTo>
                <a:lnTo>
                  <a:pt x="708022" y="127961"/>
                </a:lnTo>
                <a:lnTo>
                  <a:pt x="708022" y="131531"/>
                </a:lnTo>
                <a:lnTo>
                  <a:pt x="720912" y="131531"/>
                </a:lnTo>
                <a:lnTo>
                  <a:pt x="720912" y="116428"/>
                </a:lnTo>
                <a:lnTo>
                  <a:pt x="717015" y="116428"/>
                </a:lnTo>
                <a:lnTo>
                  <a:pt x="717015" y="87321"/>
                </a:lnTo>
                <a:lnTo>
                  <a:pt x="720912" y="87321"/>
                </a:lnTo>
                <a:lnTo>
                  <a:pt x="720912" y="75788"/>
                </a:lnTo>
                <a:lnTo>
                  <a:pt x="724509" y="75788"/>
                </a:lnTo>
                <a:lnTo>
                  <a:pt x="724509" y="72218"/>
                </a:lnTo>
                <a:lnTo>
                  <a:pt x="728406" y="72218"/>
                </a:lnTo>
                <a:lnTo>
                  <a:pt x="728406" y="65079"/>
                </a:lnTo>
                <a:lnTo>
                  <a:pt x="730804" y="61784"/>
                </a:lnTo>
                <a:lnTo>
                  <a:pt x="730804" y="47779"/>
                </a:lnTo>
                <a:lnTo>
                  <a:pt x="728406" y="47779"/>
                </a:lnTo>
                <a:lnTo>
                  <a:pt x="728406" y="44210"/>
                </a:lnTo>
                <a:lnTo>
                  <a:pt x="730804" y="44210"/>
                </a:lnTo>
                <a:lnTo>
                  <a:pt x="730804" y="37345"/>
                </a:lnTo>
                <a:lnTo>
                  <a:pt x="738598" y="37345"/>
                </a:lnTo>
                <a:lnTo>
                  <a:pt x="738598" y="31578"/>
                </a:lnTo>
                <a:lnTo>
                  <a:pt x="742494" y="31578"/>
                </a:lnTo>
                <a:lnTo>
                  <a:pt x="738598" y="31578"/>
                </a:lnTo>
                <a:lnTo>
                  <a:pt x="738598" y="24439"/>
                </a:lnTo>
                <a:lnTo>
                  <a:pt x="747290" y="24439"/>
                </a:lnTo>
                <a:lnTo>
                  <a:pt x="747290" y="21144"/>
                </a:lnTo>
                <a:lnTo>
                  <a:pt x="755084" y="21144"/>
                </a:lnTo>
                <a:lnTo>
                  <a:pt x="755084" y="28009"/>
                </a:lnTo>
                <a:lnTo>
                  <a:pt x="761379" y="28009"/>
                </a:lnTo>
                <a:lnTo>
                  <a:pt x="761379" y="31578"/>
                </a:lnTo>
                <a:lnTo>
                  <a:pt x="765276" y="31578"/>
                </a:lnTo>
                <a:lnTo>
                  <a:pt x="765276" y="34874"/>
                </a:lnTo>
                <a:lnTo>
                  <a:pt x="772770" y="34874"/>
                </a:lnTo>
                <a:lnTo>
                  <a:pt x="772770" y="40915"/>
                </a:lnTo>
                <a:lnTo>
                  <a:pt x="777866" y="40915"/>
                </a:lnTo>
                <a:lnTo>
                  <a:pt x="781762" y="44210"/>
                </a:lnTo>
                <a:lnTo>
                  <a:pt x="785359" y="47807"/>
                </a:lnTo>
                <a:lnTo>
                  <a:pt x="788057" y="47779"/>
                </a:lnTo>
                <a:lnTo>
                  <a:pt x="788057" y="52448"/>
                </a:lnTo>
                <a:lnTo>
                  <a:pt x="799448" y="52448"/>
                </a:lnTo>
                <a:lnTo>
                  <a:pt x="799448" y="72218"/>
                </a:lnTo>
                <a:lnTo>
                  <a:pt x="795551" y="75788"/>
                </a:lnTo>
                <a:lnTo>
                  <a:pt x="795551" y="80182"/>
                </a:lnTo>
                <a:lnTo>
                  <a:pt x="799448" y="80182"/>
                </a:lnTo>
                <a:lnTo>
                  <a:pt x="799448" y="88419"/>
                </a:lnTo>
                <a:lnTo>
                  <a:pt x="803345" y="88419"/>
                </a:lnTo>
                <a:lnTo>
                  <a:pt x="803345" y="93088"/>
                </a:lnTo>
                <a:lnTo>
                  <a:pt x="806942" y="93088"/>
                </a:lnTo>
                <a:lnTo>
                  <a:pt x="803345" y="93088"/>
                </a:lnTo>
                <a:lnTo>
                  <a:pt x="806942" y="96685"/>
                </a:lnTo>
                <a:lnTo>
                  <a:pt x="803345" y="96685"/>
                </a:lnTo>
                <a:lnTo>
                  <a:pt x="806942" y="96685"/>
                </a:lnTo>
                <a:lnTo>
                  <a:pt x="803345" y="96685"/>
                </a:lnTo>
                <a:lnTo>
                  <a:pt x="803345" y="99952"/>
                </a:lnTo>
                <a:lnTo>
                  <a:pt x="806942" y="99952"/>
                </a:lnTo>
                <a:lnTo>
                  <a:pt x="806942" y="103522"/>
                </a:lnTo>
                <a:lnTo>
                  <a:pt x="822229" y="103522"/>
                </a:lnTo>
                <a:lnTo>
                  <a:pt x="822229" y="111760"/>
                </a:lnTo>
                <a:lnTo>
                  <a:pt x="826126" y="111760"/>
                </a:lnTo>
                <a:lnTo>
                  <a:pt x="826126" y="116428"/>
                </a:lnTo>
                <a:lnTo>
                  <a:pt x="822229" y="121096"/>
                </a:lnTo>
                <a:lnTo>
                  <a:pt x="826126" y="124391"/>
                </a:lnTo>
                <a:lnTo>
                  <a:pt x="826126" y="140867"/>
                </a:lnTo>
                <a:lnTo>
                  <a:pt x="830023" y="140867"/>
                </a:lnTo>
                <a:lnTo>
                  <a:pt x="830023" y="155970"/>
                </a:lnTo>
                <a:lnTo>
                  <a:pt x="826126" y="155970"/>
                </a:lnTo>
                <a:lnTo>
                  <a:pt x="826126" y="165306"/>
                </a:lnTo>
                <a:lnTo>
                  <a:pt x="822229" y="165306"/>
                </a:lnTo>
                <a:lnTo>
                  <a:pt x="822229" y="172171"/>
                </a:lnTo>
                <a:lnTo>
                  <a:pt x="817134" y="172171"/>
                </a:lnTo>
                <a:lnTo>
                  <a:pt x="817134" y="175741"/>
                </a:lnTo>
                <a:lnTo>
                  <a:pt x="822229" y="175741"/>
                </a:lnTo>
                <a:lnTo>
                  <a:pt x="826126" y="172171"/>
                </a:lnTo>
                <a:lnTo>
                  <a:pt x="826126" y="180409"/>
                </a:lnTo>
                <a:lnTo>
                  <a:pt x="830023" y="180409"/>
                </a:lnTo>
                <a:lnTo>
                  <a:pt x="833620" y="183704"/>
                </a:lnTo>
                <a:lnTo>
                  <a:pt x="837517" y="183704"/>
                </a:lnTo>
                <a:lnTo>
                  <a:pt x="837517" y="187274"/>
                </a:lnTo>
                <a:lnTo>
                  <a:pt x="833620" y="189470"/>
                </a:lnTo>
                <a:lnTo>
                  <a:pt x="830023" y="189470"/>
                </a:lnTo>
                <a:lnTo>
                  <a:pt x="830023" y="199905"/>
                </a:lnTo>
                <a:lnTo>
                  <a:pt x="822229" y="199905"/>
                </a:lnTo>
                <a:lnTo>
                  <a:pt x="822229" y="207044"/>
                </a:lnTo>
                <a:lnTo>
                  <a:pt x="826126" y="211712"/>
                </a:lnTo>
                <a:lnTo>
                  <a:pt x="826126" y="215282"/>
                </a:lnTo>
                <a:lnTo>
                  <a:pt x="830023" y="215282"/>
                </a:lnTo>
                <a:lnTo>
                  <a:pt x="830023" y="221049"/>
                </a:lnTo>
                <a:lnTo>
                  <a:pt x="826126" y="221049"/>
                </a:lnTo>
                <a:lnTo>
                  <a:pt x="826126" y="224344"/>
                </a:lnTo>
                <a:lnTo>
                  <a:pt x="822229" y="224344"/>
                </a:lnTo>
                <a:lnTo>
                  <a:pt x="822229" y="221049"/>
                </a:lnTo>
                <a:lnTo>
                  <a:pt x="817134" y="221049"/>
                </a:lnTo>
                <a:lnTo>
                  <a:pt x="817134" y="227914"/>
                </a:lnTo>
                <a:lnTo>
                  <a:pt x="813537" y="227914"/>
                </a:lnTo>
                <a:lnTo>
                  <a:pt x="812038" y="231483"/>
                </a:lnTo>
                <a:lnTo>
                  <a:pt x="806942" y="231483"/>
                </a:lnTo>
                <a:lnTo>
                  <a:pt x="806942" y="234778"/>
                </a:lnTo>
                <a:lnTo>
                  <a:pt x="799448" y="234778"/>
                </a:lnTo>
                <a:lnTo>
                  <a:pt x="799448" y="239446"/>
                </a:lnTo>
                <a:lnTo>
                  <a:pt x="795551" y="239446"/>
                </a:lnTo>
                <a:lnTo>
                  <a:pt x="791954" y="240819"/>
                </a:lnTo>
                <a:lnTo>
                  <a:pt x="791954" y="248783"/>
                </a:lnTo>
                <a:lnTo>
                  <a:pt x="788057" y="248783"/>
                </a:lnTo>
                <a:lnTo>
                  <a:pt x="788057" y="252352"/>
                </a:lnTo>
                <a:lnTo>
                  <a:pt x="785359" y="255922"/>
                </a:lnTo>
                <a:lnTo>
                  <a:pt x="785359" y="259217"/>
                </a:lnTo>
                <a:lnTo>
                  <a:pt x="788057" y="259217"/>
                </a:lnTo>
                <a:lnTo>
                  <a:pt x="788057" y="262787"/>
                </a:lnTo>
                <a:lnTo>
                  <a:pt x="791954" y="266357"/>
                </a:lnTo>
                <a:lnTo>
                  <a:pt x="791954" y="268554"/>
                </a:lnTo>
                <a:lnTo>
                  <a:pt x="795551" y="272151"/>
                </a:lnTo>
                <a:lnTo>
                  <a:pt x="795551" y="283656"/>
                </a:lnTo>
                <a:lnTo>
                  <a:pt x="791954" y="287253"/>
                </a:lnTo>
                <a:lnTo>
                  <a:pt x="791954" y="292992"/>
                </a:lnTo>
                <a:lnTo>
                  <a:pt x="795551" y="296589"/>
                </a:lnTo>
                <a:lnTo>
                  <a:pt x="795551" y="300132"/>
                </a:lnTo>
                <a:lnTo>
                  <a:pt x="803345" y="300132"/>
                </a:lnTo>
                <a:lnTo>
                  <a:pt x="806942" y="303427"/>
                </a:lnTo>
                <a:lnTo>
                  <a:pt x="813537" y="303427"/>
                </a:lnTo>
                <a:lnTo>
                  <a:pt x="813537" y="308095"/>
                </a:lnTo>
                <a:lnTo>
                  <a:pt x="817134" y="308095"/>
                </a:lnTo>
                <a:lnTo>
                  <a:pt x="817134" y="315235"/>
                </a:lnTo>
                <a:lnTo>
                  <a:pt x="822229" y="315235"/>
                </a:lnTo>
                <a:lnTo>
                  <a:pt x="822229" y="317431"/>
                </a:lnTo>
                <a:lnTo>
                  <a:pt x="826126" y="317431"/>
                </a:lnTo>
                <a:lnTo>
                  <a:pt x="826126" y="321001"/>
                </a:lnTo>
                <a:lnTo>
                  <a:pt x="830023" y="321001"/>
                </a:lnTo>
                <a:lnTo>
                  <a:pt x="830023" y="331436"/>
                </a:lnTo>
                <a:lnTo>
                  <a:pt x="833620" y="331436"/>
                </a:lnTo>
                <a:lnTo>
                  <a:pt x="833620" y="339674"/>
                </a:lnTo>
                <a:lnTo>
                  <a:pt x="837517" y="339674"/>
                </a:lnTo>
                <a:lnTo>
                  <a:pt x="833620" y="342969"/>
                </a:lnTo>
                <a:lnTo>
                  <a:pt x="842613" y="342969"/>
                </a:lnTo>
                <a:lnTo>
                  <a:pt x="842613" y="339674"/>
                </a:lnTo>
                <a:lnTo>
                  <a:pt x="842613" y="355875"/>
                </a:lnTo>
                <a:lnTo>
                  <a:pt x="843812" y="355875"/>
                </a:lnTo>
                <a:lnTo>
                  <a:pt x="843812" y="359170"/>
                </a:lnTo>
                <a:lnTo>
                  <a:pt x="842613" y="359170"/>
                </a:lnTo>
                <a:lnTo>
                  <a:pt x="842613" y="362739"/>
                </a:lnTo>
                <a:lnTo>
                  <a:pt x="843812" y="362739"/>
                </a:lnTo>
                <a:lnTo>
                  <a:pt x="843812" y="367408"/>
                </a:lnTo>
                <a:lnTo>
                  <a:pt x="852805" y="367408"/>
                </a:lnTo>
                <a:lnTo>
                  <a:pt x="852805" y="372076"/>
                </a:lnTo>
                <a:lnTo>
                  <a:pt x="842613" y="372076"/>
                </a:lnTo>
                <a:lnTo>
                  <a:pt x="837517" y="376744"/>
                </a:lnTo>
                <a:lnTo>
                  <a:pt x="830023" y="376744"/>
                </a:lnTo>
                <a:lnTo>
                  <a:pt x="830023" y="380314"/>
                </a:lnTo>
                <a:lnTo>
                  <a:pt x="826126" y="383609"/>
                </a:lnTo>
                <a:lnTo>
                  <a:pt x="826126" y="394043"/>
                </a:lnTo>
                <a:lnTo>
                  <a:pt x="822229" y="394043"/>
                </a:lnTo>
                <a:lnTo>
                  <a:pt x="822229" y="400084"/>
                </a:lnTo>
                <a:lnTo>
                  <a:pt x="806942" y="400084"/>
                </a:lnTo>
                <a:lnTo>
                  <a:pt x="806942" y="403379"/>
                </a:lnTo>
                <a:lnTo>
                  <a:pt x="799448" y="403379"/>
                </a:lnTo>
                <a:lnTo>
                  <a:pt x="799448" y="408048"/>
                </a:lnTo>
                <a:lnTo>
                  <a:pt x="795551" y="408048"/>
                </a:lnTo>
                <a:lnTo>
                  <a:pt x="795551" y="411617"/>
                </a:lnTo>
                <a:lnTo>
                  <a:pt x="791954" y="411617"/>
                </a:lnTo>
                <a:lnTo>
                  <a:pt x="791954" y="431388"/>
                </a:lnTo>
                <a:lnTo>
                  <a:pt x="788057" y="431388"/>
                </a:lnTo>
                <a:lnTo>
                  <a:pt x="788057" y="436056"/>
                </a:lnTo>
                <a:lnTo>
                  <a:pt x="785359" y="436056"/>
                </a:lnTo>
                <a:lnTo>
                  <a:pt x="785359" y="431388"/>
                </a:lnTo>
                <a:lnTo>
                  <a:pt x="777866" y="431388"/>
                </a:lnTo>
                <a:lnTo>
                  <a:pt x="772770" y="427818"/>
                </a:lnTo>
                <a:lnTo>
                  <a:pt x="772770" y="420954"/>
                </a:lnTo>
                <a:lnTo>
                  <a:pt x="768873" y="420954"/>
                </a:lnTo>
                <a:lnTo>
                  <a:pt x="768873" y="418482"/>
                </a:lnTo>
                <a:lnTo>
                  <a:pt x="765276" y="418482"/>
                </a:lnTo>
                <a:lnTo>
                  <a:pt x="765276" y="415187"/>
                </a:lnTo>
                <a:lnTo>
                  <a:pt x="761379" y="411617"/>
                </a:lnTo>
                <a:lnTo>
                  <a:pt x="761379" y="408048"/>
                </a:lnTo>
                <a:lnTo>
                  <a:pt x="757482" y="403379"/>
                </a:lnTo>
                <a:lnTo>
                  <a:pt x="747290" y="403379"/>
                </a:lnTo>
                <a:lnTo>
                  <a:pt x="747290" y="400084"/>
                </a:lnTo>
                <a:lnTo>
                  <a:pt x="742494" y="400084"/>
                </a:lnTo>
                <a:lnTo>
                  <a:pt x="742494" y="396515"/>
                </a:lnTo>
                <a:lnTo>
                  <a:pt x="734701" y="396515"/>
                </a:lnTo>
                <a:lnTo>
                  <a:pt x="734701" y="394043"/>
                </a:lnTo>
                <a:lnTo>
                  <a:pt x="724509" y="394043"/>
                </a:lnTo>
                <a:lnTo>
                  <a:pt x="724509" y="396515"/>
                </a:lnTo>
                <a:lnTo>
                  <a:pt x="713118" y="396515"/>
                </a:lnTo>
                <a:lnTo>
                  <a:pt x="708022" y="400084"/>
                </a:lnTo>
                <a:lnTo>
                  <a:pt x="704126" y="400084"/>
                </a:lnTo>
                <a:lnTo>
                  <a:pt x="704126" y="396515"/>
                </a:lnTo>
                <a:lnTo>
                  <a:pt x="702927" y="396515"/>
                </a:lnTo>
                <a:lnTo>
                  <a:pt x="702927" y="394043"/>
                </a:lnTo>
                <a:lnTo>
                  <a:pt x="697831" y="394043"/>
                </a:lnTo>
                <a:lnTo>
                  <a:pt x="694234" y="396515"/>
                </a:lnTo>
                <a:lnTo>
                  <a:pt x="686440" y="396515"/>
                </a:lnTo>
                <a:lnTo>
                  <a:pt x="686440" y="400084"/>
                </a:lnTo>
                <a:lnTo>
                  <a:pt x="682843" y="400084"/>
                </a:lnTo>
                <a:lnTo>
                  <a:pt x="682843" y="408048"/>
                </a:lnTo>
                <a:lnTo>
                  <a:pt x="672651" y="408048"/>
                </a:lnTo>
                <a:lnTo>
                  <a:pt x="672651" y="403379"/>
                </a:lnTo>
                <a:lnTo>
                  <a:pt x="663659" y="403379"/>
                </a:lnTo>
                <a:lnTo>
                  <a:pt x="663659" y="408048"/>
                </a:lnTo>
                <a:lnTo>
                  <a:pt x="652268" y="408048"/>
                </a:lnTo>
                <a:lnTo>
                  <a:pt x="652268" y="418482"/>
                </a:lnTo>
                <a:lnTo>
                  <a:pt x="648371" y="418482"/>
                </a:lnTo>
                <a:lnTo>
                  <a:pt x="648371" y="420954"/>
                </a:lnTo>
                <a:lnTo>
                  <a:pt x="645973" y="420954"/>
                </a:lnTo>
                <a:lnTo>
                  <a:pt x="645973" y="418482"/>
                </a:lnTo>
                <a:lnTo>
                  <a:pt x="638179" y="418482"/>
                </a:lnTo>
                <a:lnTo>
                  <a:pt x="633084" y="415187"/>
                </a:lnTo>
                <a:lnTo>
                  <a:pt x="633084" y="418482"/>
                </a:lnTo>
                <a:lnTo>
                  <a:pt x="629486" y="418482"/>
                </a:lnTo>
                <a:lnTo>
                  <a:pt x="629486" y="415187"/>
                </a:lnTo>
                <a:lnTo>
                  <a:pt x="625590" y="415187"/>
                </a:lnTo>
                <a:lnTo>
                  <a:pt x="625590" y="411617"/>
                </a:lnTo>
                <a:lnTo>
                  <a:pt x="621693" y="411617"/>
                </a:lnTo>
                <a:lnTo>
                  <a:pt x="621693" y="415187"/>
                </a:lnTo>
                <a:lnTo>
                  <a:pt x="621693" y="411617"/>
                </a:lnTo>
                <a:lnTo>
                  <a:pt x="619295" y="411617"/>
                </a:lnTo>
                <a:lnTo>
                  <a:pt x="621693" y="411617"/>
                </a:lnTo>
                <a:lnTo>
                  <a:pt x="621693" y="408048"/>
                </a:lnTo>
                <a:lnTo>
                  <a:pt x="619295" y="408048"/>
                </a:lnTo>
                <a:lnTo>
                  <a:pt x="619295" y="403379"/>
                </a:lnTo>
                <a:lnTo>
                  <a:pt x="615398" y="403379"/>
                </a:lnTo>
                <a:lnTo>
                  <a:pt x="615398" y="400084"/>
                </a:lnTo>
                <a:lnTo>
                  <a:pt x="611501" y="400084"/>
                </a:lnTo>
                <a:lnTo>
                  <a:pt x="607904" y="396487"/>
                </a:lnTo>
                <a:lnTo>
                  <a:pt x="602808" y="396487"/>
                </a:lnTo>
                <a:lnTo>
                  <a:pt x="602808" y="394043"/>
                </a:lnTo>
                <a:lnTo>
                  <a:pt x="595015" y="394043"/>
                </a:lnTo>
                <a:lnTo>
                  <a:pt x="595015" y="396515"/>
                </a:lnTo>
                <a:lnTo>
                  <a:pt x="591418" y="394043"/>
                </a:lnTo>
                <a:lnTo>
                  <a:pt x="588720" y="390748"/>
                </a:lnTo>
                <a:lnTo>
                  <a:pt x="591418" y="390748"/>
                </a:lnTo>
                <a:lnTo>
                  <a:pt x="591418" y="387178"/>
                </a:lnTo>
                <a:lnTo>
                  <a:pt x="588720" y="387178"/>
                </a:lnTo>
                <a:lnTo>
                  <a:pt x="588720" y="383609"/>
                </a:lnTo>
                <a:lnTo>
                  <a:pt x="585123" y="383609"/>
                </a:lnTo>
                <a:lnTo>
                  <a:pt x="588720" y="380314"/>
                </a:lnTo>
                <a:lnTo>
                  <a:pt x="585123" y="380314"/>
                </a:lnTo>
                <a:lnTo>
                  <a:pt x="585123" y="372076"/>
                </a:lnTo>
                <a:lnTo>
                  <a:pt x="581226" y="372076"/>
                </a:lnTo>
                <a:lnTo>
                  <a:pt x="581226" y="368506"/>
                </a:lnTo>
                <a:lnTo>
                  <a:pt x="577329" y="368506"/>
                </a:lnTo>
                <a:lnTo>
                  <a:pt x="577329" y="367408"/>
                </a:lnTo>
                <a:lnTo>
                  <a:pt x="573432" y="367408"/>
                </a:lnTo>
                <a:lnTo>
                  <a:pt x="573432" y="362739"/>
                </a:lnTo>
                <a:lnTo>
                  <a:pt x="568636" y="367408"/>
                </a:lnTo>
                <a:lnTo>
                  <a:pt x="568636" y="362739"/>
                </a:lnTo>
                <a:lnTo>
                  <a:pt x="564739" y="359170"/>
                </a:lnTo>
                <a:lnTo>
                  <a:pt x="568636" y="359170"/>
                </a:lnTo>
                <a:lnTo>
                  <a:pt x="568636" y="355875"/>
                </a:lnTo>
                <a:lnTo>
                  <a:pt x="563540" y="355875"/>
                </a:lnTo>
                <a:lnTo>
                  <a:pt x="563540" y="348735"/>
                </a:lnTo>
                <a:lnTo>
                  <a:pt x="558444" y="348735"/>
                </a:lnTo>
                <a:lnTo>
                  <a:pt x="558444" y="344067"/>
                </a:lnTo>
                <a:lnTo>
                  <a:pt x="547054" y="344067"/>
                </a:lnTo>
                <a:lnTo>
                  <a:pt x="547054" y="342969"/>
                </a:lnTo>
                <a:lnTo>
                  <a:pt x="536862" y="342969"/>
                </a:lnTo>
                <a:lnTo>
                  <a:pt x="536862" y="339674"/>
                </a:lnTo>
                <a:lnTo>
                  <a:pt x="527869" y="339674"/>
                </a:lnTo>
                <a:lnTo>
                  <a:pt x="527869" y="335005"/>
                </a:lnTo>
                <a:lnTo>
                  <a:pt x="520375" y="335005"/>
                </a:lnTo>
                <a:lnTo>
                  <a:pt x="520375" y="339674"/>
                </a:lnTo>
                <a:lnTo>
                  <a:pt x="516479" y="339674"/>
                </a:lnTo>
                <a:lnTo>
                  <a:pt x="516479" y="335005"/>
                </a:lnTo>
                <a:lnTo>
                  <a:pt x="502390" y="335005"/>
                </a:lnTo>
                <a:lnTo>
                  <a:pt x="502390" y="339674"/>
                </a:lnTo>
                <a:lnTo>
                  <a:pt x="498793" y="342969"/>
                </a:lnTo>
                <a:lnTo>
                  <a:pt x="498793" y="348735"/>
                </a:lnTo>
                <a:lnTo>
                  <a:pt x="489800" y="348735"/>
                </a:lnTo>
                <a:lnTo>
                  <a:pt x="489800" y="352305"/>
                </a:lnTo>
                <a:lnTo>
                  <a:pt x="485904" y="352305"/>
                </a:lnTo>
                <a:lnTo>
                  <a:pt x="482306" y="348707"/>
                </a:lnTo>
                <a:lnTo>
                  <a:pt x="475712" y="348707"/>
                </a:lnTo>
                <a:lnTo>
                  <a:pt x="475712" y="352305"/>
                </a:lnTo>
                <a:lnTo>
                  <a:pt x="455628" y="352305"/>
                </a:lnTo>
                <a:lnTo>
                  <a:pt x="455628" y="355875"/>
                </a:lnTo>
                <a:lnTo>
                  <a:pt x="445436" y="355875"/>
                </a:lnTo>
                <a:lnTo>
                  <a:pt x="445436" y="352305"/>
                </a:lnTo>
                <a:lnTo>
                  <a:pt x="441540" y="352305"/>
                </a:lnTo>
                <a:lnTo>
                  <a:pt x="441540" y="348735"/>
                </a:lnTo>
                <a:lnTo>
                  <a:pt x="437643" y="348735"/>
                </a:lnTo>
                <a:lnTo>
                  <a:pt x="437643" y="344067"/>
                </a:lnTo>
                <a:lnTo>
                  <a:pt x="428950" y="344067"/>
                </a:lnTo>
                <a:lnTo>
                  <a:pt x="428950" y="342969"/>
                </a:lnTo>
                <a:lnTo>
                  <a:pt x="403471" y="342969"/>
                </a:lnTo>
                <a:lnTo>
                  <a:pt x="407368" y="339674"/>
                </a:lnTo>
                <a:lnTo>
                  <a:pt x="398375" y="339674"/>
                </a:lnTo>
                <a:lnTo>
                  <a:pt x="398375" y="342969"/>
                </a:lnTo>
                <a:lnTo>
                  <a:pt x="397176" y="342969"/>
                </a:lnTo>
                <a:lnTo>
                  <a:pt x="397176" y="344067"/>
                </a:lnTo>
                <a:lnTo>
                  <a:pt x="393279" y="344067"/>
                </a:lnTo>
                <a:lnTo>
                  <a:pt x="393279" y="348735"/>
                </a:lnTo>
                <a:lnTo>
                  <a:pt x="389682" y="348735"/>
                </a:lnTo>
                <a:lnTo>
                  <a:pt x="389682" y="352305"/>
                </a:lnTo>
                <a:lnTo>
                  <a:pt x="393279" y="352305"/>
                </a:lnTo>
                <a:lnTo>
                  <a:pt x="393279" y="368506"/>
                </a:lnTo>
                <a:lnTo>
                  <a:pt x="397176" y="368506"/>
                </a:lnTo>
                <a:lnTo>
                  <a:pt x="397176" y="372076"/>
                </a:lnTo>
                <a:lnTo>
                  <a:pt x="393279" y="372076"/>
                </a:lnTo>
                <a:lnTo>
                  <a:pt x="393279" y="376744"/>
                </a:lnTo>
                <a:lnTo>
                  <a:pt x="397176" y="376744"/>
                </a:lnTo>
                <a:lnTo>
                  <a:pt x="397176" y="387178"/>
                </a:lnTo>
                <a:lnTo>
                  <a:pt x="398375" y="387178"/>
                </a:lnTo>
                <a:lnTo>
                  <a:pt x="397176" y="390748"/>
                </a:lnTo>
                <a:lnTo>
                  <a:pt x="397176" y="394043"/>
                </a:lnTo>
                <a:lnTo>
                  <a:pt x="393279" y="394043"/>
                </a:lnTo>
                <a:lnTo>
                  <a:pt x="393279" y="396515"/>
                </a:lnTo>
                <a:lnTo>
                  <a:pt x="384586" y="396515"/>
                </a:lnTo>
                <a:lnTo>
                  <a:pt x="384586" y="400084"/>
                </a:lnTo>
                <a:lnTo>
                  <a:pt x="389682" y="400084"/>
                </a:lnTo>
                <a:lnTo>
                  <a:pt x="384586" y="400084"/>
                </a:lnTo>
                <a:lnTo>
                  <a:pt x="384586" y="411617"/>
                </a:lnTo>
                <a:lnTo>
                  <a:pt x="380689" y="411617"/>
                </a:lnTo>
                <a:lnTo>
                  <a:pt x="380689" y="415187"/>
                </a:lnTo>
                <a:lnTo>
                  <a:pt x="376792" y="418482"/>
                </a:lnTo>
                <a:lnTo>
                  <a:pt x="376792" y="420954"/>
                </a:lnTo>
                <a:lnTo>
                  <a:pt x="373195" y="420954"/>
                </a:lnTo>
                <a:lnTo>
                  <a:pt x="373195" y="427818"/>
                </a:lnTo>
                <a:lnTo>
                  <a:pt x="376792" y="427818"/>
                </a:lnTo>
                <a:lnTo>
                  <a:pt x="376792" y="431388"/>
                </a:lnTo>
                <a:lnTo>
                  <a:pt x="373195" y="431388"/>
                </a:lnTo>
                <a:lnTo>
                  <a:pt x="373195" y="436056"/>
                </a:lnTo>
                <a:lnTo>
                  <a:pt x="366601" y="436056"/>
                </a:lnTo>
                <a:lnTo>
                  <a:pt x="366601" y="431388"/>
                </a:lnTo>
                <a:lnTo>
                  <a:pt x="363004" y="431388"/>
                </a:lnTo>
                <a:lnTo>
                  <a:pt x="363004" y="427818"/>
                </a:lnTo>
                <a:lnTo>
                  <a:pt x="359107" y="427818"/>
                </a:lnTo>
                <a:lnTo>
                  <a:pt x="359107" y="431388"/>
                </a:lnTo>
                <a:lnTo>
                  <a:pt x="354011" y="431388"/>
                </a:lnTo>
                <a:lnTo>
                  <a:pt x="354011" y="436056"/>
                </a:lnTo>
                <a:lnTo>
                  <a:pt x="350114" y="436056"/>
                </a:lnTo>
                <a:lnTo>
                  <a:pt x="354011" y="436056"/>
                </a:lnTo>
                <a:lnTo>
                  <a:pt x="354011" y="444294"/>
                </a:lnTo>
                <a:lnTo>
                  <a:pt x="350114" y="444294"/>
                </a:lnTo>
                <a:lnTo>
                  <a:pt x="350114" y="448688"/>
                </a:lnTo>
                <a:lnTo>
                  <a:pt x="354011" y="448688"/>
                </a:lnTo>
                <a:lnTo>
                  <a:pt x="354011" y="452257"/>
                </a:lnTo>
                <a:lnTo>
                  <a:pt x="350114" y="455827"/>
                </a:lnTo>
                <a:lnTo>
                  <a:pt x="346517" y="455827"/>
                </a:lnTo>
                <a:lnTo>
                  <a:pt x="346517" y="452257"/>
                </a:lnTo>
                <a:lnTo>
                  <a:pt x="342620" y="452257"/>
                </a:lnTo>
                <a:lnTo>
                  <a:pt x="340222" y="455827"/>
                </a:lnTo>
                <a:lnTo>
                  <a:pt x="332429" y="455827"/>
                </a:lnTo>
                <a:lnTo>
                  <a:pt x="332429" y="459397"/>
                </a:lnTo>
                <a:lnTo>
                  <a:pt x="323436" y="459397"/>
                </a:lnTo>
                <a:lnTo>
                  <a:pt x="323436" y="467360"/>
                </a:lnTo>
                <a:lnTo>
                  <a:pt x="319839" y="467360"/>
                </a:lnTo>
                <a:lnTo>
                  <a:pt x="319839" y="470930"/>
                </a:lnTo>
                <a:lnTo>
                  <a:pt x="315942" y="470930"/>
                </a:lnTo>
                <a:lnTo>
                  <a:pt x="315942" y="472028"/>
                </a:lnTo>
                <a:lnTo>
                  <a:pt x="314743" y="472028"/>
                </a:lnTo>
                <a:lnTo>
                  <a:pt x="314743" y="476696"/>
                </a:lnTo>
                <a:lnTo>
                  <a:pt x="309647" y="476696"/>
                </a:lnTo>
                <a:lnTo>
                  <a:pt x="309647" y="480266"/>
                </a:lnTo>
                <a:lnTo>
                  <a:pt x="305750" y="480266"/>
                </a:lnTo>
                <a:lnTo>
                  <a:pt x="305750" y="483561"/>
                </a:lnTo>
                <a:lnTo>
                  <a:pt x="302153" y="483561"/>
                </a:lnTo>
                <a:lnTo>
                  <a:pt x="302153" y="494270"/>
                </a:lnTo>
                <a:lnTo>
                  <a:pt x="285367" y="494270"/>
                </a:lnTo>
                <a:lnTo>
                  <a:pt x="285367" y="496467"/>
                </a:lnTo>
                <a:lnTo>
                  <a:pt x="289264" y="500037"/>
                </a:lnTo>
                <a:lnTo>
                  <a:pt x="289264" y="503332"/>
                </a:lnTo>
                <a:lnTo>
                  <a:pt x="285367" y="503332"/>
                </a:lnTo>
                <a:lnTo>
                  <a:pt x="285367" y="508000"/>
                </a:lnTo>
                <a:lnTo>
                  <a:pt x="284168" y="508000"/>
                </a:lnTo>
                <a:lnTo>
                  <a:pt x="279072" y="503332"/>
                </a:lnTo>
                <a:lnTo>
                  <a:pt x="279072" y="496467"/>
                </a:lnTo>
                <a:lnTo>
                  <a:pt x="275475" y="496467"/>
                </a:lnTo>
                <a:lnTo>
                  <a:pt x="271578" y="494270"/>
                </a:lnTo>
                <a:lnTo>
                  <a:pt x="258988" y="494270"/>
                </a:lnTo>
                <a:lnTo>
                  <a:pt x="258988" y="496467"/>
                </a:lnTo>
                <a:lnTo>
                  <a:pt x="257490" y="496467"/>
                </a:lnTo>
                <a:lnTo>
                  <a:pt x="257490" y="483561"/>
                </a:lnTo>
                <a:lnTo>
                  <a:pt x="258988" y="483561"/>
                </a:lnTo>
                <a:lnTo>
                  <a:pt x="258988" y="480266"/>
                </a:lnTo>
                <a:lnTo>
                  <a:pt x="257490" y="480266"/>
                </a:lnTo>
                <a:lnTo>
                  <a:pt x="258988" y="476696"/>
                </a:lnTo>
                <a:lnTo>
                  <a:pt x="258988" y="472028"/>
                </a:lnTo>
                <a:lnTo>
                  <a:pt x="264084" y="472028"/>
                </a:lnTo>
                <a:lnTo>
                  <a:pt x="264084" y="470930"/>
                </a:lnTo>
                <a:lnTo>
                  <a:pt x="267681" y="470930"/>
                </a:lnTo>
                <a:lnTo>
                  <a:pt x="267681" y="467360"/>
                </a:lnTo>
                <a:lnTo>
                  <a:pt x="264084" y="462692"/>
                </a:lnTo>
                <a:lnTo>
                  <a:pt x="267681" y="462692"/>
                </a:lnTo>
                <a:lnTo>
                  <a:pt x="264084" y="462692"/>
                </a:lnTo>
                <a:lnTo>
                  <a:pt x="264084" y="455827"/>
                </a:lnTo>
                <a:lnTo>
                  <a:pt x="258988" y="452257"/>
                </a:lnTo>
                <a:lnTo>
                  <a:pt x="258988" y="431388"/>
                </a:lnTo>
                <a:lnTo>
                  <a:pt x="264084" y="431388"/>
                </a:lnTo>
                <a:lnTo>
                  <a:pt x="264084" y="427818"/>
                </a:lnTo>
                <a:lnTo>
                  <a:pt x="258988" y="427818"/>
                </a:lnTo>
                <a:lnTo>
                  <a:pt x="258988" y="420954"/>
                </a:lnTo>
                <a:lnTo>
                  <a:pt x="253893" y="420954"/>
                </a:lnTo>
                <a:lnTo>
                  <a:pt x="253893" y="411617"/>
                </a:lnTo>
                <a:lnTo>
                  <a:pt x="249996" y="411617"/>
                </a:lnTo>
                <a:lnTo>
                  <a:pt x="249996" y="403379"/>
                </a:lnTo>
                <a:lnTo>
                  <a:pt x="244900" y="403379"/>
                </a:lnTo>
                <a:lnTo>
                  <a:pt x="244900" y="400084"/>
                </a:lnTo>
                <a:lnTo>
                  <a:pt x="241003" y="400084"/>
                </a:lnTo>
                <a:lnTo>
                  <a:pt x="241003" y="396515"/>
                </a:lnTo>
                <a:lnTo>
                  <a:pt x="237406" y="396515"/>
                </a:lnTo>
                <a:lnTo>
                  <a:pt x="237406" y="390748"/>
                </a:lnTo>
                <a:lnTo>
                  <a:pt x="233509" y="390748"/>
                </a:lnTo>
                <a:lnTo>
                  <a:pt x="233509" y="380314"/>
                </a:lnTo>
                <a:lnTo>
                  <a:pt x="233509" y="383609"/>
                </a:lnTo>
                <a:lnTo>
                  <a:pt x="233509" y="380314"/>
                </a:lnTo>
                <a:lnTo>
                  <a:pt x="237406" y="380314"/>
                </a:lnTo>
                <a:lnTo>
                  <a:pt x="237406" y="376744"/>
                </a:lnTo>
                <a:lnTo>
                  <a:pt x="241003" y="376744"/>
                </a:lnTo>
                <a:lnTo>
                  <a:pt x="241003" y="368506"/>
                </a:lnTo>
                <a:lnTo>
                  <a:pt x="237406" y="368506"/>
                </a:lnTo>
                <a:lnTo>
                  <a:pt x="237406" y="367408"/>
                </a:lnTo>
                <a:lnTo>
                  <a:pt x="241003" y="367408"/>
                </a:lnTo>
                <a:lnTo>
                  <a:pt x="237406" y="367408"/>
                </a:lnTo>
                <a:lnTo>
                  <a:pt x="237406" y="362739"/>
                </a:lnTo>
                <a:lnTo>
                  <a:pt x="233509" y="362739"/>
                </a:lnTo>
                <a:lnTo>
                  <a:pt x="233509" y="359170"/>
                </a:lnTo>
                <a:lnTo>
                  <a:pt x="227214" y="359170"/>
                </a:lnTo>
                <a:lnTo>
                  <a:pt x="227214" y="355875"/>
                </a:lnTo>
                <a:lnTo>
                  <a:pt x="230811" y="352278"/>
                </a:lnTo>
                <a:lnTo>
                  <a:pt x="227214" y="352278"/>
                </a:lnTo>
                <a:lnTo>
                  <a:pt x="227214" y="348735"/>
                </a:lnTo>
                <a:lnTo>
                  <a:pt x="210728" y="348735"/>
                </a:lnTo>
                <a:lnTo>
                  <a:pt x="210728" y="352305"/>
                </a:lnTo>
                <a:lnTo>
                  <a:pt x="202934" y="352305"/>
                </a:lnTo>
                <a:lnTo>
                  <a:pt x="202934" y="348735"/>
                </a:lnTo>
                <a:lnTo>
                  <a:pt x="200536" y="348735"/>
                </a:lnTo>
                <a:lnTo>
                  <a:pt x="196639" y="344067"/>
                </a:lnTo>
                <a:lnTo>
                  <a:pt x="192742" y="344067"/>
                </a:lnTo>
                <a:lnTo>
                  <a:pt x="192742" y="342969"/>
                </a:lnTo>
                <a:lnTo>
                  <a:pt x="189145" y="342969"/>
                </a:lnTo>
                <a:lnTo>
                  <a:pt x="189145" y="344067"/>
                </a:lnTo>
                <a:lnTo>
                  <a:pt x="184050" y="344067"/>
                </a:lnTo>
                <a:lnTo>
                  <a:pt x="184050" y="339674"/>
                </a:lnTo>
                <a:lnTo>
                  <a:pt x="175057" y="339674"/>
                </a:lnTo>
                <a:lnTo>
                  <a:pt x="175057" y="335005"/>
                </a:lnTo>
                <a:lnTo>
                  <a:pt x="169961" y="335005"/>
                </a:lnTo>
                <a:lnTo>
                  <a:pt x="169961" y="339674"/>
                </a:lnTo>
                <a:lnTo>
                  <a:pt x="166364" y="339674"/>
                </a:lnTo>
                <a:lnTo>
                  <a:pt x="166364" y="335005"/>
                </a:lnTo>
                <a:lnTo>
                  <a:pt x="139686" y="335005"/>
                </a:lnTo>
                <a:lnTo>
                  <a:pt x="135789" y="331436"/>
                </a:lnTo>
                <a:lnTo>
                  <a:pt x="131892" y="327866"/>
                </a:lnTo>
                <a:lnTo>
                  <a:pt x="128295" y="324269"/>
                </a:lnTo>
                <a:lnTo>
                  <a:pt x="128295" y="311665"/>
                </a:lnTo>
                <a:lnTo>
                  <a:pt x="124398" y="308095"/>
                </a:lnTo>
                <a:lnTo>
                  <a:pt x="119302" y="303427"/>
                </a:lnTo>
                <a:lnTo>
                  <a:pt x="118103" y="300132"/>
                </a:lnTo>
                <a:lnTo>
                  <a:pt x="118103" y="296562"/>
                </a:lnTo>
                <a:lnTo>
                  <a:pt x="114206" y="296562"/>
                </a:lnTo>
                <a:lnTo>
                  <a:pt x="114206" y="290796"/>
                </a:lnTo>
                <a:lnTo>
                  <a:pt x="110310" y="290796"/>
                </a:lnTo>
                <a:lnTo>
                  <a:pt x="110310" y="287226"/>
                </a:lnTo>
                <a:lnTo>
                  <a:pt x="105214" y="287226"/>
                </a:lnTo>
                <a:lnTo>
                  <a:pt x="105214" y="283656"/>
                </a:lnTo>
                <a:lnTo>
                  <a:pt x="97720" y="283656"/>
                </a:lnTo>
                <a:lnTo>
                  <a:pt x="97720" y="280361"/>
                </a:lnTo>
                <a:lnTo>
                  <a:pt x="93823" y="280361"/>
                </a:lnTo>
                <a:lnTo>
                  <a:pt x="93823" y="272123"/>
                </a:lnTo>
                <a:lnTo>
                  <a:pt x="87528" y="272123"/>
                </a:lnTo>
                <a:lnTo>
                  <a:pt x="87528" y="262787"/>
                </a:lnTo>
                <a:lnTo>
                  <a:pt x="91425" y="262787"/>
                </a:lnTo>
                <a:lnTo>
                  <a:pt x="91425" y="259217"/>
                </a:lnTo>
                <a:lnTo>
                  <a:pt x="87528" y="255922"/>
                </a:lnTo>
                <a:lnTo>
                  <a:pt x="87528" y="252352"/>
                </a:lnTo>
                <a:lnTo>
                  <a:pt x="91425" y="252352"/>
                </a:lnTo>
                <a:lnTo>
                  <a:pt x="91425" y="244115"/>
                </a:lnTo>
                <a:lnTo>
                  <a:pt x="87528" y="244115"/>
                </a:lnTo>
                <a:lnTo>
                  <a:pt x="91425" y="244115"/>
                </a:lnTo>
                <a:lnTo>
                  <a:pt x="91425" y="240819"/>
                </a:lnTo>
                <a:lnTo>
                  <a:pt x="93823" y="240819"/>
                </a:lnTo>
                <a:lnTo>
                  <a:pt x="93823" y="239446"/>
                </a:lnTo>
                <a:lnTo>
                  <a:pt x="91425" y="239446"/>
                </a:lnTo>
                <a:lnTo>
                  <a:pt x="91425" y="234778"/>
                </a:lnTo>
                <a:lnTo>
                  <a:pt x="87528" y="234778"/>
                </a:lnTo>
                <a:lnTo>
                  <a:pt x="87528" y="231483"/>
                </a:lnTo>
                <a:lnTo>
                  <a:pt x="83631" y="231483"/>
                </a:lnTo>
                <a:lnTo>
                  <a:pt x="83631" y="227914"/>
                </a:lnTo>
                <a:lnTo>
                  <a:pt x="80034" y="227914"/>
                </a:lnTo>
                <a:lnTo>
                  <a:pt x="80034" y="231483"/>
                </a:lnTo>
                <a:lnTo>
                  <a:pt x="67145" y="231483"/>
                </a:lnTo>
                <a:lnTo>
                  <a:pt x="67145" y="234778"/>
                </a:lnTo>
                <a:lnTo>
                  <a:pt x="60850" y="234778"/>
                </a:lnTo>
                <a:lnTo>
                  <a:pt x="60850" y="239446"/>
                </a:lnTo>
                <a:lnTo>
                  <a:pt x="60850" y="227914"/>
                </a:lnTo>
                <a:lnTo>
                  <a:pt x="53356" y="227914"/>
                </a:lnTo>
                <a:lnTo>
                  <a:pt x="53356" y="224344"/>
                </a:lnTo>
                <a:lnTo>
                  <a:pt x="49459" y="224344"/>
                </a:lnTo>
                <a:lnTo>
                  <a:pt x="49459" y="216381"/>
                </a:lnTo>
                <a:lnTo>
                  <a:pt x="45562" y="216381"/>
                </a:lnTo>
                <a:lnTo>
                  <a:pt x="40467" y="215282"/>
                </a:lnTo>
                <a:lnTo>
                  <a:pt x="40467" y="211712"/>
                </a:lnTo>
                <a:lnTo>
                  <a:pt x="36869" y="211712"/>
                </a:lnTo>
                <a:lnTo>
                  <a:pt x="36869" y="207044"/>
                </a:lnTo>
                <a:lnTo>
                  <a:pt x="40467" y="207044"/>
                </a:lnTo>
                <a:lnTo>
                  <a:pt x="40467" y="199905"/>
                </a:lnTo>
                <a:lnTo>
                  <a:pt x="35670" y="199905"/>
                </a:lnTo>
                <a:lnTo>
                  <a:pt x="35670" y="193040"/>
                </a:lnTo>
                <a:lnTo>
                  <a:pt x="30575" y="193040"/>
                </a:lnTo>
                <a:lnTo>
                  <a:pt x="30575" y="189470"/>
                </a:lnTo>
                <a:lnTo>
                  <a:pt x="35670" y="189470"/>
                </a:lnTo>
                <a:lnTo>
                  <a:pt x="35670" y="187274"/>
                </a:lnTo>
                <a:lnTo>
                  <a:pt x="30575" y="187274"/>
                </a:lnTo>
                <a:lnTo>
                  <a:pt x="30575" y="183704"/>
                </a:lnTo>
                <a:lnTo>
                  <a:pt x="26678" y="183704"/>
                </a:lnTo>
                <a:lnTo>
                  <a:pt x="26678" y="175741"/>
                </a:lnTo>
                <a:lnTo>
                  <a:pt x="19184" y="175741"/>
                </a:lnTo>
                <a:lnTo>
                  <a:pt x="19184" y="168601"/>
                </a:lnTo>
                <a:lnTo>
                  <a:pt x="15287" y="168601"/>
                </a:lnTo>
                <a:lnTo>
                  <a:pt x="15287" y="162835"/>
                </a:lnTo>
                <a:lnTo>
                  <a:pt x="10191" y="162835"/>
                </a:lnTo>
                <a:lnTo>
                  <a:pt x="10191" y="159265"/>
                </a:lnTo>
                <a:lnTo>
                  <a:pt x="15287" y="159265"/>
                </a:lnTo>
                <a:lnTo>
                  <a:pt x="15287" y="155970"/>
                </a:lnTo>
                <a:lnTo>
                  <a:pt x="19184" y="155970"/>
                </a:lnTo>
                <a:lnTo>
                  <a:pt x="10191" y="155970"/>
                </a:lnTo>
                <a:lnTo>
                  <a:pt x="10191" y="152400"/>
                </a:lnTo>
                <a:lnTo>
                  <a:pt x="8992" y="152400"/>
                </a:lnTo>
                <a:lnTo>
                  <a:pt x="8992" y="147732"/>
                </a:lnTo>
                <a:lnTo>
                  <a:pt x="10191" y="147732"/>
                </a:lnTo>
                <a:lnTo>
                  <a:pt x="10191" y="144162"/>
                </a:lnTo>
                <a:lnTo>
                  <a:pt x="8992" y="140867"/>
                </a:lnTo>
                <a:lnTo>
                  <a:pt x="8992" y="131531"/>
                </a:lnTo>
                <a:lnTo>
                  <a:pt x="5095" y="131531"/>
                </a:lnTo>
                <a:lnTo>
                  <a:pt x="5095" y="121096"/>
                </a:lnTo>
                <a:lnTo>
                  <a:pt x="0" y="116428"/>
                </a:lnTo>
                <a:lnTo>
                  <a:pt x="8992" y="116428"/>
                </a:lnTo>
                <a:lnTo>
                  <a:pt x="8992" y="111760"/>
                </a:lnTo>
                <a:lnTo>
                  <a:pt x="15287" y="111760"/>
                </a:lnTo>
                <a:lnTo>
                  <a:pt x="19184" y="107092"/>
                </a:lnTo>
                <a:lnTo>
                  <a:pt x="40467" y="107092"/>
                </a:lnTo>
                <a:lnTo>
                  <a:pt x="40467" y="111760"/>
                </a:lnTo>
                <a:lnTo>
                  <a:pt x="49459" y="111760"/>
                </a:lnTo>
                <a:lnTo>
                  <a:pt x="49459" y="107092"/>
                </a:lnTo>
                <a:lnTo>
                  <a:pt x="53356" y="107092"/>
                </a:lnTo>
                <a:lnTo>
                  <a:pt x="53356" y="111760"/>
                </a:lnTo>
                <a:lnTo>
                  <a:pt x="56953" y="111760"/>
                </a:lnTo>
                <a:lnTo>
                  <a:pt x="56953" y="121096"/>
                </a:lnTo>
                <a:lnTo>
                  <a:pt x="63548" y="121096"/>
                </a:lnTo>
                <a:lnTo>
                  <a:pt x="67145" y="124391"/>
                </a:lnTo>
                <a:lnTo>
                  <a:pt x="80034" y="124391"/>
                </a:lnTo>
                <a:lnTo>
                  <a:pt x="80034" y="127961"/>
                </a:lnTo>
                <a:lnTo>
                  <a:pt x="83631" y="124364"/>
                </a:lnTo>
                <a:lnTo>
                  <a:pt x="83631" y="121096"/>
                </a:lnTo>
                <a:lnTo>
                  <a:pt x="80034" y="121096"/>
                </a:lnTo>
                <a:lnTo>
                  <a:pt x="80034" y="116428"/>
                </a:lnTo>
                <a:lnTo>
                  <a:pt x="74938" y="116428"/>
                </a:lnTo>
                <a:lnTo>
                  <a:pt x="74938" y="112858"/>
                </a:lnTo>
                <a:lnTo>
                  <a:pt x="71042" y="112858"/>
                </a:lnTo>
                <a:lnTo>
                  <a:pt x="74938" y="111760"/>
                </a:lnTo>
                <a:lnTo>
                  <a:pt x="74938" y="96657"/>
                </a:lnTo>
                <a:lnTo>
                  <a:pt x="71042" y="96657"/>
                </a:lnTo>
                <a:lnTo>
                  <a:pt x="71042" y="87321"/>
                </a:lnTo>
                <a:lnTo>
                  <a:pt x="67145" y="87321"/>
                </a:lnTo>
                <a:lnTo>
                  <a:pt x="67145" y="75788"/>
                </a:lnTo>
                <a:lnTo>
                  <a:pt x="63548" y="72191"/>
                </a:lnTo>
                <a:lnTo>
                  <a:pt x="67145" y="72191"/>
                </a:lnTo>
                <a:lnTo>
                  <a:pt x="63548" y="68649"/>
                </a:lnTo>
                <a:lnTo>
                  <a:pt x="71042" y="68649"/>
                </a:lnTo>
                <a:lnTo>
                  <a:pt x="74938" y="72218"/>
                </a:lnTo>
                <a:lnTo>
                  <a:pt x="74938" y="75788"/>
                </a:lnTo>
                <a:lnTo>
                  <a:pt x="80034" y="75788"/>
                </a:lnTo>
                <a:lnTo>
                  <a:pt x="80034" y="80182"/>
                </a:lnTo>
                <a:lnTo>
                  <a:pt x="83631" y="83779"/>
                </a:lnTo>
                <a:lnTo>
                  <a:pt x="83631" y="88419"/>
                </a:lnTo>
                <a:lnTo>
                  <a:pt x="87528" y="88419"/>
                </a:lnTo>
                <a:lnTo>
                  <a:pt x="87528" y="93088"/>
                </a:lnTo>
                <a:lnTo>
                  <a:pt x="91425" y="93088"/>
                </a:lnTo>
                <a:lnTo>
                  <a:pt x="91425" y="96657"/>
                </a:lnTo>
                <a:lnTo>
                  <a:pt x="93823" y="96657"/>
                </a:lnTo>
                <a:lnTo>
                  <a:pt x="93823" y="99952"/>
                </a:lnTo>
                <a:lnTo>
                  <a:pt x="97720" y="99952"/>
                </a:lnTo>
                <a:lnTo>
                  <a:pt x="101617" y="103522"/>
                </a:lnTo>
                <a:lnTo>
                  <a:pt x="101617" y="107092"/>
                </a:lnTo>
                <a:lnTo>
                  <a:pt x="105214" y="107092"/>
                </a:lnTo>
                <a:lnTo>
                  <a:pt x="105214" y="111760"/>
                </a:lnTo>
                <a:lnTo>
                  <a:pt x="105214" y="107092"/>
                </a:lnTo>
                <a:lnTo>
                  <a:pt x="105214" y="111760"/>
                </a:lnTo>
                <a:lnTo>
                  <a:pt x="105214" y="107092"/>
                </a:lnTo>
                <a:lnTo>
                  <a:pt x="105214" y="111760"/>
                </a:lnTo>
                <a:lnTo>
                  <a:pt x="110310" y="111760"/>
                </a:lnTo>
                <a:lnTo>
                  <a:pt x="110310" y="112858"/>
                </a:lnTo>
                <a:lnTo>
                  <a:pt x="114206" y="112858"/>
                </a:lnTo>
                <a:lnTo>
                  <a:pt x="114206" y="116428"/>
                </a:lnTo>
                <a:lnTo>
                  <a:pt x="118103" y="116428"/>
                </a:lnTo>
                <a:lnTo>
                  <a:pt x="114206" y="116428"/>
                </a:lnTo>
                <a:lnTo>
                  <a:pt x="114206" y="112858"/>
                </a:lnTo>
                <a:lnTo>
                  <a:pt x="119302" y="112858"/>
                </a:lnTo>
                <a:lnTo>
                  <a:pt x="119302" y="116428"/>
                </a:lnTo>
                <a:lnTo>
                  <a:pt x="124398" y="116428"/>
                </a:lnTo>
                <a:lnTo>
                  <a:pt x="124398" y="111760"/>
                </a:lnTo>
                <a:lnTo>
                  <a:pt x="124398" y="112858"/>
                </a:lnTo>
                <a:lnTo>
                  <a:pt x="124398" y="111760"/>
                </a:lnTo>
                <a:lnTo>
                  <a:pt x="131892" y="111760"/>
                </a:lnTo>
                <a:lnTo>
                  <a:pt x="135789" y="107092"/>
                </a:lnTo>
                <a:lnTo>
                  <a:pt x="131892" y="107092"/>
                </a:lnTo>
                <a:lnTo>
                  <a:pt x="131892" y="103522"/>
                </a:lnTo>
                <a:lnTo>
                  <a:pt x="135789" y="103522"/>
                </a:lnTo>
                <a:lnTo>
                  <a:pt x="135789" y="99952"/>
                </a:lnTo>
                <a:lnTo>
                  <a:pt x="139686" y="99952"/>
                </a:lnTo>
                <a:lnTo>
                  <a:pt x="139686" y="96657"/>
                </a:lnTo>
                <a:lnTo>
                  <a:pt x="135789" y="96657"/>
                </a:lnTo>
                <a:lnTo>
                  <a:pt x="139686" y="96657"/>
                </a:lnTo>
                <a:lnTo>
                  <a:pt x="135789" y="93088"/>
                </a:lnTo>
                <a:lnTo>
                  <a:pt x="128295" y="93088"/>
                </a:lnTo>
                <a:lnTo>
                  <a:pt x="131892" y="93088"/>
                </a:lnTo>
                <a:lnTo>
                  <a:pt x="128295" y="93088"/>
                </a:lnTo>
                <a:lnTo>
                  <a:pt x="128295" y="87321"/>
                </a:lnTo>
                <a:lnTo>
                  <a:pt x="124398" y="87321"/>
                </a:lnTo>
                <a:lnTo>
                  <a:pt x="124398" y="83751"/>
                </a:lnTo>
                <a:lnTo>
                  <a:pt x="119302" y="83751"/>
                </a:lnTo>
                <a:lnTo>
                  <a:pt x="119302" y="80182"/>
                </a:lnTo>
                <a:lnTo>
                  <a:pt x="110310" y="80182"/>
                </a:lnTo>
                <a:lnTo>
                  <a:pt x="110310" y="75788"/>
                </a:lnTo>
                <a:lnTo>
                  <a:pt x="114206" y="72218"/>
                </a:lnTo>
                <a:lnTo>
                  <a:pt x="114206" y="68649"/>
                </a:lnTo>
                <a:lnTo>
                  <a:pt x="118103" y="68649"/>
                </a:lnTo>
                <a:lnTo>
                  <a:pt x="118103" y="61784"/>
                </a:lnTo>
                <a:lnTo>
                  <a:pt x="119302" y="61784"/>
                </a:lnTo>
                <a:lnTo>
                  <a:pt x="119302" y="59312"/>
                </a:lnTo>
                <a:lnTo>
                  <a:pt x="128295" y="59312"/>
                </a:lnTo>
                <a:lnTo>
                  <a:pt x="128295" y="56017"/>
                </a:lnTo>
                <a:lnTo>
                  <a:pt x="131892" y="56017"/>
                </a:lnTo>
                <a:lnTo>
                  <a:pt x="131892" y="52448"/>
                </a:lnTo>
                <a:lnTo>
                  <a:pt x="135789" y="52448"/>
                </a:lnTo>
                <a:lnTo>
                  <a:pt x="135789" y="47779"/>
                </a:lnTo>
                <a:lnTo>
                  <a:pt x="139686" y="47779"/>
                </a:lnTo>
                <a:lnTo>
                  <a:pt x="139686" y="44210"/>
                </a:lnTo>
                <a:lnTo>
                  <a:pt x="144782" y="44210"/>
                </a:lnTo>
                <a:lnTo>
                  <a:pt x="144782" y="40915"/>
                </a:lnTo>
                <a:lnTo>
                  <a:pt x="145981" y="44210"/>
                </a:lnTo>
                <a:lnTo>
                  <a:pt x="145981" y="47779"/>
                </a:lnTo>
                <a:lnTo>
                  <a:pt x="149877" y="47779"/>
                </a:lnTo>
                <a:lnTo>
                  <a:pt x="149877" y="52448"/>
                </a:lnTo>
                <a:lnTo>
                  <a:pt x="154673" y="52448"/>
                </a:lnTo>
                <a:lnTo>
                  <a:pt x="154673" y="56017"/>
                </a:lnTo>
                <a:lnTo>
                  <a:pt x="158570" y="56017"/>
                </a:lnTo>
                <a:lnTo>
                  <a:pt x="158570" y="59312"/>
                </a:lnTo>
                <a:lnTo>
                  <a:pt x="162467" y="59312"/>
                </a:lnTo>
                <a:lnTo>
                  <a:pt x="162467" y="56017"/>
                </a:lnTo>
                <a:lnTo>
                  <a:pt x="180153" y="56017"/>
                </a:lnTo>
                <a:lnTo>
                  <a:pt x="180153" y="59312"/>
                </a:lnTo>
                <a:lnTo>
                  <a:pt x="189145" y="59312"/>
                </a:lnTo>
                <a:lnTo>
                  <a:pt x="189145" y="56017"/>
                </a:lnTo>
                <a:lnTo>
                  <a:pt x="192742" y="56017"/>
                </a:lnTo>
                <a:lnTo>
                  <a:pt x="192742" y="52448"/>
                </a:lnTo>
                <a:lnTo>
                  <a:pt x="189145" y="52448"/>
                </a:lnTo>
                <a:lnTo>
                  <a:pt x="192742" y="47779"/>
                </a:lnTo>
                <a:lnTo>
                  <a:pt x="196639" y="44210"/>
                </a:lnTo>
                <a:lnTo>
                  <a:pt x="210728" y="44210"/>
                </a:lnTo>
                <a:lnTo>
                  <a:pt x="210728" y="40915"/>
                </a:lnTo>
                <a:lnTo>
                  <a:pt x="214325" y="37318"/>
                </a:lnTo>
                <a:lnTo>
                  <a:pt x="214325" y="40915"/>
                </a:lnTo>
                <a:lnTo>
                  <a:pt x="227214" y="40915"/>
                </a:lnTo>
                <a:lnTo>
                  <a:pt x="227214" y="44210"/>
                </a:lnTo>
                <a:lnTo>
                  <a:pt x="223318" y="44210"/>
                </a:lnTo>
                <a:lnTo>
                  <a:pt x="227214" y="44210"/>
                </a:lnTo>
                <a:lnTo>
                  <a:pt x="227214" y="47779"/>
                </a:lnTo>
                <a:lnTo>
                  <a:pt x="230811" y="47779"/>
                </a:lnTo>
                <a:lnTo>
                  <a:pt x="230811" y="44210"/>
                </a:lnTo>
                <a:lnTo>
                  <a:pt x="249996" y="44210"/>
                </a:lnTo>
                <a:lnTo>
                  <a:pt x="249996" y="40915"/>
                </a:lnTo>
                <a:lnTo>
                  <a:pt x="253893" y="40915"/>
                </a:lnTo>
                <a:lnTo>
                  <a:pt x="253893" y="37345"/>
                </a:lnTo>
                <a:lnTo>
                  <a:pt x="257490" y="34874"/>
                </a:lnTo>
                <a:lnTo>
                  <a:pt x="257490" y="21144"/>
                </a:lnTo>
                <a:lnTo>
                  <a:pt x="258988" y="21144"/>
                </a:lnTo>
                <a:lnTo>
                  <a:pt x="258988" y="24439"/>
                </a:lnTo>
                <a:lnTo>
                  <a:pt x="264084" y="24439"/>
                </a:lnTo>
                <a:lnTo>
                  <a:pt x="264084" y="21144"/>
                </a:lnTo>
                <a:lnTo>
                  <a:pt x="264084" y="24439"/>
                </a:lnTo>
                <a:lnTo>
                  <a:pt x="271578" y="24439"/>
                </a:lnTo>
                <a:lnTo>
                  <a:pt x="271578" y="28009"/>
                </a:lnTo>
                <a:lnTo>
                  <a:pt x="271578" y="24439"/>
                </a:lnTo>
                <a:lnTo>
                  <a:pt x="271578" y="28009"/>
                </a:lnTo>
                <a:lnTo>
                  <a:pt x="275475" y="24439"/>
                </a:lnTo>
                <a:lnTo>
                  <a:pt x="275475" y="28009"/>
                </a:lnTo>
                <a:lnTo>
                  <a:pt x="279072" y="28009"/>
                </a:lnTo>
                <a:lnTo>
                  <a:pt x="284168" y="31578"/>
                </a:lnTo>
                <a:lnTo>
                  <a:pt x="285367" y="31578"/>
                </a:lnTo>
                <a:lnTo>
                  <a:pt x="285367" y="34874"/>
                </a:lnTo>
                <a:lnTo>
                  <a:pt x="284168" y="37345"/>
                </a:lnTo>
                <a:lnTo>
                  <a:pt x="285367" y="37345"/>
                </a:lnTo>
                <a:lnTo>
                  <a:pt x="284168" y="37345"/>
                </a:lnTo>
                <a:lnTo>
                  <a:pt x="284168" y="59312"/>
                </a:lnTo>
                <a:lnTo>
                  <a:pt x="285367" y="59312"/>
                </a:lnTo>
                <a:lnTo>
                  <a:pt x="285367" y="61784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es-PE"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29" name="Google Shape;1497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HCArBU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DXPQAAsx8AAKVBAABRJgAAEAAAACYAAAAIAAAA//////////8="/>
              </a:ext>
            </a:extLst>
          </p:cNvSpPr>
          <p:nvPr/>
        </p:nvSpPr>
        <p:spPr>
          <a:xfrm>
            <a:off x="10052685" y="5153025"/>
            <a:ext cx="618490" cy="1075690"/>
          </a:xfrm>
          <a:custGeom>
            <a:avLst/>
            <a:gdLst/>
            <a:ahLst/>
            <a:cxnLst/>
            <a:rect l="0" t="0" r="618490" b="1075690"/>
            <a:pathLst>
              <a:path w="618490" h="1075690">
                <a:moveTo>
                  <a:pt x="69921" y="191105"/>
                </a:moveTo>
                <a:lnTo>
                  <a:pt x="75023" y="191105"/>
                </a:lnTo>
                <a:lnTo>
                  <a:pt x="75023" y="194405"/>
                </a:lnTo>
                <a:lnTo>
                  <a:pt x="78624" y="194405"/>
                </a:lnTo>
                <a:lnTo>
                  <a:pt x="78624" y="196880"/>
                </a:lnTo>
                <a:lnTo>
                  <a:pt x="86427" y="196880"/>
                </a:lnTo>
                <a:lnTo>
                  <a:pt x="86427" y="194405"/>
                </a:lnTo>
                <a:lnTo>
                  <a:pt x="90028" y="194405"/>
                </a:lnTo>
                <a:lnTo>
                  <a:pt x="90028" y="196880"/>
                </a:lnTo>
                <a:lnTo>
                  <a:pt x="90028" y="194405"/>
                </a:lnTo>
                <a:lnTo>
                  <a:pt x="105332" y="194405"/>
                </a:lnTo>
                <a:lnTo>
                  <a:pt x="105332" y="196880"/>
                </a:lnTo>
                <a:lnTo>
                  <a:pt x="113135" y="196880"/>
                </a:lnTo>
                <a:lnTo>
                  <a:pt x="113135" y="200455"/>
                </a:lnTo>
                <a:lnTo>
                  <a:pt x="113135" y="196880"/>
                </a:lnTo>
                <a:lnTo>
                  <a:pt x="116736" y="196880"/>
                </a:lnTo>
                <a:lnTo>
                  <a:pt x="116736" y="187531"/>
                </a:lnTo>
                <a:lnTo>
                  <a:pt x="113135" y="182856"/>
                </a:lnTo>
                <a:lnTo>
                  <a:pt x="113135" y="179282"/>
                </a:lnTo>
                <a:lnTo>
                  <a:pt x="109234" y="179282"/>
                </a:lnTo>
                <a:lnTo>
                  <a:pt x="109234" y="166633"/>
                </a:lnTo>
                <a:lnTo>
                  <a:pt x="113135" y="166633"/>
                </a:lnTo>
                <a:lnTo>
                  <a:pt x="113135" y="156184"/>
                </a:lnTo>
                <a:lnTo>
                  <a:pt x="116736" y="156184"/>
                </a:lnTo>
                <a:lnTo>
                  <a:pt x="116736" y="151510"/>
                </a:lnTo>
                <a:lnTo>
                  <a:pt x="119437" y="151510"/>
                </a:lnTo>
                <a:lnTo>
                  <a:pt x="123038" y="156184"/>
                </a:lnTo>
                <a:lnTo>
                  <a:pt x="126939" y="156184"/>
                </a:lnTo>
                <a:lnTo>
                  <a:pt x="126939" y="151510"/>
                </a:lnTo>
                <a:lnTo>
                  <a:pt x="130840" y="151510"/>
                </a:lnTo>
                <a:lnTo>
                  <a:pt x="130840" y="147935"/>
                </a:lnTo>
                <a:lnTo>
                  <a:pt x="134441" y="147935"/>
                </a:lnTo>
                <a:lnTo>
                  <a:pt x="139543" y="144360"/>
                </a:lnTo>
                <a:lnTo>
                  <a:pt x="139543" y="142160"/>
                </a:lnTo>
                <a:lnTo>
                  <a:pt x="143444" y="142160"/>
                </a:lnTo>
                <a:lnTo>
                  <a:pt x="144644" y="138586"/>
                </a:lnTo>
                <a:lnTo>
                  <a:pt x="144644" y="142160"/>
                </a:lnTo>
                <a:lnTo>
                  <a:pt x="144644" y="138586"/>
                </a:lnTo>
                <a:lnTo>
                  <a:pt x="153647" y="138586"/>
                </a:lnTo>
                <a:lnTo>
                  <a:pt x="153647" y="135011"/>
                </a:lnTo>
                <a:lnTo>
                  <a:pt x="161150" y="135011"/>
                </a:lnTo>
                <a:lnTo>
                  <a:pt x="161150" y="131712"/>
                </a:lnTo>
                <a:lnTo>
                  <a:pt x="157548" y="128110"/>
                </a:lnTo>
                <a:lnTo>
                  <a:pt x="161150" y="123462"/>
                </a:lnTo>
                <a:lnTo>
                  <a:pt x="161150" y="119888"/>
                </a:lnTo>
                <a:lnTo>
                  <a:pt x="165051" y="119888"/>
                </a:lnTo>
                <a:lnTo>
                  <a:pt x="165051" y="118788"/>
                </a:lnTo>
                <a:lnTo>
                  <a:pt x="174053" y="118788"/>
                </a:lnTo>
                <a:lnTo>
                  <a:pt x="174053" y="115213"/>
                </a:lnTo>
                <a:lnTo>
                  <a:pt x="175254" y="115213"/>
                </a:lnTo>
                <a:lnTo>
                  <a:pt x="175254" y="110814"/>
                </a:lnTo>
                <a:lnTo>
                  <a:pt x="180355" y="110814"/>
                </a:lnTo>
                <a:lnTo>
                  <a:pt x="180355" y="107239"/>
                </a:lnTo>
                <a:lnTo>
                  <a:pt x="184257" y="103664"/>
                </a:lnTo>
                <a:lnTo>
                  <a:pt x="184257" y="100090"/>
                </a:lnTo>
                <a:lnTo>
                  <a:pt x="180355" y="100090"/>
                </a:lnTo>
                <a:lnTo>
                  <a:pt x="180355" y="96790"/>
                </a:lnTo>
                <a:lnTo>
                  <a:pt x="184257" y="96790"/>
                </a:lnTo>
                <a:lnTo>
                  <a:pt x="184257" y="91016"/>
                </a:lnTo>
                <a:lnTo>
                  <a:pt x="187858" y="91016"/>
                </a:lnTo>
                <a:lnTo>
                  <a:pt x="187858" y="82767"/>
                </a:lnTo>
                <a:lnTo>
                  <a:pt x="184257" y="82767"/>
                </a:lnTo>
                <a:lnTo>
                  <a:pt x="187858" y="82767"/>
                </a:lnTo>
                <a:lnTo>
                  <a:pt x="191759" y="79192"/>
                </a:lnTo>
                <a:lnTo>
                  <a:pt x="195660" y="79192"/>
                </a:lnTo>
                <a:lnTo>
                  <a:pt x="195660" y="82767"/>
                </a:lnTo>
                <a:lnTo>
                  <a:pt x="199261" y="82767"/>
                </a:lnTo>
                <a:lnTo>
                  <a:pt x="199261" y="79192"/>
                </a:lnTo>
                <a:lnTo>
                  <a:pt x="201962" y="79192"/>
                </a:lnTo>
                <a:lnTo>
                  <a:pt x="201962" y="75892"/>
                </a:lnTo>
                <a:lnTo>
                  <a:pt x="199261" y="75892"/>
                </a:lnTo>
                <a:lnTo>
                  <a:pt x="199261" y="72318"/>
                </a:lnTo>
                <a:lnTo>
                  <a:pt x="201962" y="68743"/>
                </a:lnTo>
                <a:lnTo>
                  <a:pt x="199261" y="68743"/>
                </a:lnTo>
                <a:lnTo>
                  <a:pt x="214566" y="68743"/>
                </a:lnTo>
                <a:lnTo>
                  <a:pt x="214566" y="66543"/>
                </a:lnTo>
                <a:lnTo>
                  <a:pt x="209464" y="66543"/>
                </a:lnTo>
                <a:lnTo>
                  <a:pt x="209464" y="62969"/>
                </a:lnTo>
                <a:lnTo>
                  <a:pt x="205863" y="62969"/>
                </a:lnTo>
                <a:lnTo>
                  <a:pt x="205863" y="59394"/>
                </a:lnTo>
                <a:lnTo>
                  <a:pt x="199261" y="59394"/>
                </a:lnTo>
                <a:lnTo>
                  <a:pt x="199261" y="56094"/>
                </a:lnTo>
                <a:lnTo>
                  <a:pt x="191759" y="56094"/>
                </a:lnTo>
                <a:lnTo>
                  <a:pt x="191759" y="51420"/>
                </a:lnTo>
                <a:lnTo>
                  <a:pt x="199261" y="51420"/>
                </a:lnTo>
                <a:lnTo>
                  <a:pt x="199261" y="47845"/>
                </a:lnTo>
                <a:lnTo>
                  <a:pt x="201962" y="47845"/>
                </a:lnTo>
                <a:lnTo>
                  <a:pt x="201962" y="31622"/>
                </a:lnTo>
                <a:lnTo>
                  <a:pt x="199261" y="31622"/>
                </a:lnTo>
                <a:lnTo>
                  <a:pt x="199261" y="28047"/>
                </a:lnTo>
                <a:lnTo>
                  <a:pt x="201962" y="23373"/>
                </a:lnTo>
                <a:lnTo>
                  <a:pt x="195660" y="23373"/>
                </a:lnTo>
                <a:lnTo>
                  <a:pt x="199261" y="19772"/>
                </a:lnTo>
                <a:lnTo>
                  <a:pt x="228670" y="28047"/>
                </a:lnTo>
                <a:lnTo>
                  <a:pt x="232271" y="28047"/>
                </a:lnTo>
                <a:lnTo>
                  <a:pt x="236173" y="31622"/>
                </a:lnTo>
                <a:lnTo>
                  <a:pt x="245175" y="31622"/>
                </a:lnTo>
                <a:lnTo>
                  <a:pt x="252678" y="34921"/>
                </a:lnTo>
                <a:lnTo>
                  <a:pt x="279386" y="40971"/>
                </a:lnTo>
                <a:lnTo>
                  <a:pt x="289589" y="44270"/>
                </a:lnTo>
                <a:lnTo>
                  <a:pt x="293490" y="47845"/>
                </a:lnTo>
                <a:lnTo>
                  <a:pt x="297091" y="47845"/>
                </a:lnTo>
                <a:lnTo>
                  <a:pt x="309995" y="51420"/>
                </a:lnTo>
                <a:lnTo>
                  <a:pt x="313596" y="56094"/>
                </a:lnTo>
                <a:lnTo>
                  <a:pt x="335203" y="59394"/>
                </a:lnTo>
                <a:lnTo>
                  <a:pt x="339104" y="62969"/>
                </a:lnTo>
                <a:lnTo>
                  <a:pt x="365812" y="68743"/>
                </a:lnTo>
                <a:lnTo>
                  <a:pt x="368213" y="68743"/>
                </a:lnTo>
                <a:lnTo>
                  <a:pt x="376016" y="72318"/>
                </a:lnTo>
                <a:lnTo>
                  <a:pt x="379917" y="72318"/>
                </a:lnTo>
                <a:lnTo>
                  <a:pt x="388619" y="75892"/>
                </a:lnTo>
                <a:lnTo>
                  <a:pt x="398823" y="79192"/>
                </a:lnTo>
                <a:lnTo>
                  <a:pt x="402724" y="79192"/>
                </a:lnTo>
                <a:lnTo>
                  <a:pt x="440835" y="66543"/>
                </a:lnTo>
                <a:lnTo>
                  <a:pt x="451039" y="59394"/>
                </a:lnTo>
                <a:lnTo>
                  <a:pt x="454640" y="59394"/>
                </a:lnTo>
                <a:cubicBezTo>
                  <a:pt x="489450" y="48945"/>
                  <a:pt x="541366" y="20348"/>
                  <a:pt x="576777" y="14024"/>
                </a:cubicBezTo>
                <a:lnTo>
                  <a:pt x="598384" y="7149"/>
                </a:lnTo>
                <a:lnTo>
                  <a:pt x="610988" y="0"/>
                </a:lnTo>
                <a:lnTo>
                  <a:pt x="614889" y="0"/>
                </a:lnTo>
                <a:lnTo>
                  <a:pt x="610988" y="0"/>
                </a:lnTo>
                <a:lnTo>
                  <a:pt x="610988" y="3575"/>
                </a:lnTo>
                <a:lnTo>
                  <a:pt x="618490" y="3575"/>
                </a:lnTo>
                <a:lnTo>
                  <a:pt x="614889" y="3575"/>
                </a:lnTo>
                <a:lnTo>
                  <a:pt x="614889" y="7149"/>
                </a:lnTo>
                <a:lnTo>
                  <a:pt x="618490" y="7149"/>
                </a:lnTo>
                <a:lnTo>
                  <a:pt x="618490" y="10449"/>
                </a:lnTo>
                <a:lnTo>
                  <a:pt x="614889" y="10449"/>
                </a:lnTo>
                <a:lnTo>
                  <a:pt x="614889" y="14024"/>
                </a:lnTo>
                <a:lnTo>
                  <a:pt x="618490" y="14024"/>
                </a:lnTo>
                <a:lnTo>
                  <a:pt x="618490" y="16498"/>
                </a:lnTo>
                <a:lnTo>
                  <a:pt x="614889" y="16498"/>
                </a:lnTo>
                <a:lnTo>
                  <a:pt x="614889" y="28047"/>
                </a:lnTo>
                <a:lnTo>
                  <a:pt x="610988" y="28047"/>
                </a:lnTo>
                <a:lnTo>
                  <a:pt x="614889" y="28047"/>
                </a:lnTo>
                <a:lnTo>
                  <a:pt x="610988" y="31622"/>
                </a:lnTo>
                <a:lnTo>
                  <a:pt x="610988" y="34921"/>
                </a:lnTo>
                <a:lnTo>
                  <a:pt x="610988" y="31622"/>
                </a:lnTo>
                <a:lnTo>
                  <a:pt x="614889" y="31622"/>
                </a:lnTo>
                <a:lnTo>
                  <a:pt x="614889" y="34921"/>
                </a:lnTo>
                <a:lnTo>
                  <a:pt x="610988" y="34921"/>
                </a:lnTo>
                <a:lnTo>
                  <a:pt x="614889" y="34921"/>
                </a:lnTo>
                <a:lnTo>
                  <a:pt x="614889" y="40971"/>
                </a:lnTo>
                <a:lnTo>
                  <a:pt x="610988" y="40971"/>
                </a:lnTo>
                <a:lnTo>
                  <a:pt x="614889" y="40971"/>
                </a:lnTo>
                <a:lnTo>
                  <a:pt x="614889" y="44270"/>
                </a:lnTo>
                <a:lnTo>
                  <a:pt x="610988" y="44270"/>
                </a:lnTo>
                <a:lnTo>
                  <a:pt x="614889" y="44270"/>
                </a:lnTo>
                <a:lnTo>
                  <a:pt x="614889" y="51420"/>
                </a:lnTo>
                <a:lnTo>
                  <a:pt x="618490" y="51420"/>
                </a:lnTo>
                <a:lnTo>
                  <a:pt x="614889" y="51420"/>
                </a:lnTo>
                <a:lnTo>
                  <a:pt x="614889" y="59394"/>
                </a:lnTo>
                <a:lnTo>
                  <a:pt x="618490" y="59394"/>
                </a:lnTo>
                <a:lnTo>
                  <a:pt x="618490" y="62969"/>
                </a:lnTo>
                <a:lnTo>
                  <a:pt x="614889" y="62969"/>
                </a:lnTo>
                <a:lnTo>
                  <a:pt x="614889" y="66543"/>
                </a:lnTo>
                <a:lnTo>
                  <a:pt x="618490" y="66543"/>
                </a:lnTo>
                <a:lnTo>
                  <a:pt x="614889" y="68743"/>
                </a:lnTo>
                <a:lnTo>
                  <a:pt x="614889" y="66543"/>
                </a:lnTo>
                <a:lnTo>
                  <a:pt x="614889" y="72318"/>
                </a:lnTo>
                <a:lnTo>
                  <a:pt x="610988" y="72318"/>
                </a:lnTo>
                <a:lnTo>
                  <a:pt x="610988" y="75892"/>
                </a:lnTo>
                <a:lnTo>
                  <a:pt x="614889" y="75892"/>
                </a:lnTo>
                <a:lnTo>
                  <a:pt x="614889" y="79192"/>
                </a:lnTo>
                <a:lnTo>
                  <a:pt x="610988" y="79192"/>
                </a:lnTo>
                <a:lnTo>
                  <a:pt x="607086" y="82767"/>
                </a:lnTo>
                <a:lnTo>
                  <a:pt x="610988" y="82767"/>
                </a:lnTo>
                <a:lnTo>
                  <a:pt x="607086" y="82767"/>
                </a:lnTo>
                <a:lnTo>
                  <a:pt x="607086" y="87441"/>
                </a:lnTo>
                <a:lnTo>
                  <a:pt x="610988" y="87441"/>
                </a:lnTo>
                <a:lnTo>
                  <a:pt x="610988" y="91016"/>
                </a:lnTo>
                <a:lnTo>
                  <a:pt x="607086" y="91016"/>
                </a:lnTo>
                <a:lnTo>
                  <a:pt x="607086" y="92116"/>
                </a:lnTo>
                <a:lnTo>
                  <a:pt x="603485" y="92116"/>
                </a:lnTo>
                <a:lnTo>
                  <a:pt x="607086" y="96790"/>
                </a:lnTo>
                <a:lnTo>
                  <a:pt x="607086" y="92116"/>
                </a:lnTo>
                <a:lnTo>
                  <a:pt x="607086" y="100090"/>
                </a:lnTo>
                <a:lnTo>
                  <a:pt x="603485" y="100090"/>
                </a:lnTo>
                <a:lnTo>
                  <a:pt x="607086" y="100090"/>
                </a:lnTo>
                <a:lnTo>
                  <a:pt x="603485" y="100090"/>
                </a:lnTo>
                <a:lnTo>
                  <a:pt x="603485" y="107239"/>
                </a:lnTo>
                <a:lnTo>
                  <a:pt x="607086" y="107239"/>
                </a:lnTo>
                <a:lnTo>
                  <a:pt x="603485" y="107239"/>
                </a:lnTo>
                <a:lnTo>
                  <a:pt x="603485" y="110814"/>
                </a:lnTo>
                <a:lnTo>
                  <a:pt x="598384" y="110814"/>
                </a:lnTo>
                <a:lnTo>
                  <a:pt x="603485" y="107239"/>
                </a:lnTo>
                <a:lnTo>
                  <a:pt x="598384" y="107239"/>
                </a:lnTo>
                <a:lnTo>
                  <a:pt x="598384" y="110814"/>
                </a:lnTo>
                <a:lnTo>
                  <a:pt x="603485" y="110814"/>
                </a:lnTo>
                <a:lnTo>
                  <a:pt x="603485" y="115213"/>
                </a:lnTo>
                <a:lnTo>
                  <a:pt x="598384" y="115213"/>
                </a:lnTo>
                <a:lnTo>
                  <a:pt x="603485" y="115213"/>
                </a:lnTo>
                <a:lnTo>
                  <a:pt x="603485" y="118788"/>
                </a:lnTo>
                <a:lnTo>
                  <a:pt x="598384" y="118788"/>
                </a:lnTo>
                <a:lnTo>
                  <a:pt x="598384" y="119888"/>
                </a:lnTo>
                <a:lnTo>
                  <a:pt x="594483" y="119888"/>
                </a:lnTo>
                <a:lnTo>
                  <a:pt x="598384" y="119888"/>
                </a:lnTo>
                <a:lnTo>
                  <a:pt x="598384" y="123462"/>
                </a:lnTo>
                <a:lnTo>
                  <a:pt x="594483" y="123462"/>
                </a:lnTo>
                <a:lnTo>
                  <a:pt x="594483" y="128137"/>
                </a:lnTo>
                <a:lnTo>
                  <a:pt x="598384" y="128137"/>
                </a:lnTo>
                <a:lnTo>
                  <a:pt x="594483" y="128137"/>
                </a:lnTo>
                <a:lnTo>
                  <a:pt x="594483" y="131712"/>
                </a:lnTo>
                <a:lnTo>
                  <a:pt x="594483" y="128137"/>
                </a:lnTo>
                <a:lnTo>
                  <a:pt x="590581" y="128137"/>
                </a:lnTo>
                <a:lnTo>
                  <a:pt x="590581" y="131712"/>
                </a:lnTo>
                <a:lnTo>
                  <a:pt x="590581" y="128137"/>
                </a:lnTo>
                <a:lnTo>
                  <a:pt x="590581" y="135011"/>
                </a:lnTo>
                <a:lnTo>
                  <a:pt x="589381" y="135011"/>
                </a:lnTo>
                <a:lnTo>
                  <a:pt x="589381" y="144360"/>
                </a:lnTo>
                <a:lnTo>
                  <a:pt x="584279" y="144360"/>
                </a:lnTo>
                <a:lnTo>
                  <a:pt x="584279" y="147935"/>
                </a:lnTo>
                <a:lnTo>
                  <a:pt x="589381" y="147935"/>
                </a:lnTo>
                <a:lnTo>
                  <a:pt x="580378" y="147935"/>
                </a:lnTo>
                <a:lnTo>
                  <a:pt x="580378" y="151510"/>
                </a:lnTo>
                <a:lnTo>
                  <a:pt x="572876" y="151510"/>
                </a:lnTo>
                <a:lnTo>
                  <a:pt x="572876" y="156184"/>
                </a:lnTo>
                <a:lnTo>
                  <a:pt x="576777" y="156184"/>
                </a:lnTo>
                <a:lnTo>
                  <a:pt x="576777" y="159484"/>
                </a:lnTo>
                <a:lnTo>
                  <a:pt x="572876" y="159484"/>
                </a:lnTo>
                <a:lnTo>
                  <a:pt x="576777" y="159484"/>
                </a:lnTo>
                <a:lnTo>
                  <a:pt x="576777" y="163058"/>
                </a:lnTo>
                <a:lnTo>
                  <a:pt x="563873" y="163058"/>
                </a:lnTo>
                <a:lnTo>
                  <a:pt x="563873" y="159484"/>
                </a:lnTo>
                <a:lnTo>
                  <a:pt x="562673" y="159484"/>
                </a:lnTo>
                <a:lnTo>
                  <a:pt x="562673" y="163058"/>
                </a:lnTo>
                <a:lnTo>
                  <a:pt x="558772" y="163058"/>
                </a:lnTo>
                <a:lnTo>
                  <a:pt x="558772" y="166633"/>
                </a:lnTo>
                <a:lnTo>
                  <a:pt x="553670" y="166633"/>
                </a:lnTo>
                <a:lnTo>
                  <a:pt x="558772" y="168833"/>
                </a:lnTo>
                <a:lnTo>
                  <a:pt x="553670" y="168833"/>
                </a:lnTo>
                <a:lnTo>
                  <a:pt x="558772" y="168833"/>
                </a:lnTo>
                <a:lnTo>
                  <a:pt x="558772" y="172407"/>
                </a:lnTo>
                <a:lnTo>
                  <a:pt x="562673" y="172407"/>
                </a:lnTo>
                <a:lnTo>
                  <a:pt x="562673" y="179282"/>
                </a:lnTo>
                <a:lnTo>
                  <a:pt x="562673" y="175982"/>
                </a:lnTo>
                <a:lnTo>
                  <a:pt x="563873" y="175982"/>
                </a:lnTo>
                <a:lnTo>
                  <a:pt x="563873" y="182856"/>
                </a:lnTo>
                <a:lnTo>
                  <a:pt x="572876" y="182856"/>
                </a:lnTo>
                <a:lnTo>
                  <a:pt x="572876" y="187531"/>
                </a:lnTo>
                <a:lnTo>
                  <a:pt x="576777" y="187531"/>
                </a:lnTo>
                <a:lnTo>
                  <a:pt x="580378" y="191132"/>
                </a:lnTo>
                <a:lnTo>
                  <a:pt x="576777" y="191132"/>
                </a:lnTo>
                <a:lnTo>
                  <a:pt x="580378" y="194405"/>
                </a:lnTo>
                <a:lnTo>
                  <a:pt x="576777" y="194405"/>
                </a:lnTo>
                <a:lnTo>
                  <a:pt x="576777" y="196880"/>
                </a:lnTo>
                <a:lnTo>
                  <a:pt x="576777" y="194405"/>
                </a:lnTo>
                <a:lnTo>
                  <a:pt x="572876" y="194405"/>
                </a:lnTo>
                <a:lnTo>
                  <a:pt x="572876" y="196880"/>
                </a:lnTo>
                <a:lnTo>
                  <a:pt x="584279" y="196880"/>
                </a:lnTo>
                <a:lnTo>
                  <a:pt x="584279" y="200455"/>
                </a:lnTo>
                <a:lnTo>
                  <a:pt x="590581" y="200455"/>
                </a:lnTo>
                <a:lnTo>
                  <a:pt x="594483" y="203754"/>
                </a:lnTo>
                <a:lnTo>
                  <a:pt x="594483" y="207329"/>
                </a:lnTo>
                <a:lnTo>
                  <a:pt x="589381" y="207329"/>
                </a:lnTo>
                <a:lnTo>
                  <a:pt x="589381" y="218878"/>
                </a:lnTo>
                <a:lnTo>
                  <a:pt x="584279" y="218878"/>
                </a:lnTo>
                <a:lnTo>
                  <a:pt x="584279" y="219978"/>
                </a:lnTo>
                <a:lnTo>
                  <a:pt x="576777" y="219978"/>
                </a:lnTo>
                <a:lnTo>
                  <a:pt x="576777" y="231801"/>
                </a:lnTo>
                <a:lnTo>
                  <a:pt x="580378" y="235402"/>
                </a:lnTo>
                <a:lnTo>
                  <a:pt x="580378" y="238676"/>
                </a:lnTo>
                <a:lnTo>
                  <a:pt x="580378" y="235376"/>
                </a:lnTo>
                <a:lnTo>
                  <a:pt x="580378" y="242250"/>
                </a:lnTo>
                <a:lnTo>
                  <a:pt x="576777" y="242250"/>
                </a:lnTo>
                <a:lnTo>
                  <a:pt x="576777" y="246925"/>
                </a:lnTo>
                <a:lnTo>
                  <a:pt x="580378" y="246925"/>
                </a:lnTo>
                <a:lnTo>
                  <a:pt x="580378" y="248025"/>
                </a:lnTo>
                <a:lnTo>
                  <a:pt x="584279" y="248025"/>
                </a:lnTo>
                <a:lnTo>
                  <a:pt x="584279" y="251599"/>
                </a:lnTo>
                <a:lnTo>
                  <a:pt x="589381" y="251599"/>
                </a:lnTo>
                <a:lnTo>
                  <a:pt x="589381" y="256274"/>
                </a:lnTo>
                <a:lnTo>
                  <a:pt x="590581" y="256274"/>
                </a:lnTo>
                <a:lnTo>
                  <a:pt x="590581" y="259573"/>
                </a:lnTo>
                <a:lnTo>
                  <a:pt x="590581" y="256274"/>
                </a:lnTo>
                <a:lnTo>
                  <a:pt x="590581" y="259573"/>
                </a:lnTo>
                <a:lnTo>
                  <a:pt x="590581" y="256274"/>
                </a:lnTo>
                <a:lnTo>
                  <a:pt x="590581" y="259573"/>
                </a:lnTo>
                <a:lnTo>
                  <a:pt x="598384" y="259573"/>
                </a:lnTo>
                <a:lnTo>
                  <a:pt x="598384" y="263148"/>
                </a:lnTo>
                <a:lnTo>
                  <a:pt x="603485" y="263148"/>
                </a:lnTo>
                <a:lnTo>
                  <a:pt x="603485" y="276072"/>
                </a:lnTo>
                <a:lnTo>
                  <a:pt x="607086" y="276072"/>
                </a:lnTo>
                <a:lnTo>
                  <a:pt x="607086" y="284046"/>
                </a:lnTo>
                <a:lnTo>
                  <a:pt x="610988" y="284046"/>
                </a:lnTo>
                <a:lnTo>
                  <a:pt x="610988" y="287621"/>
                </a:lnTo>
                <a:lnTo>
                  <a:pt x="614889" y="287621"/>
                </a:lnTo>
                <a:lnTo>
                  <a:pt x="614889" y="291195"/>
                </a:lnTo>
                <a:lnTo>
                  <a:pt x="610988" y="291195"/>
                </a:lnTo>
                <a:lnTo>
                  <a:pt x="610988" y="300544"/>
                </a:lnTo>
                <a:lnTo>
                  <a:pt x="614889" y="300544"/>
                </a:lnTo>
                <a:lnTo>
                  <a:pt x="614889" y="303844"/>
                </a:lnTo>
                <a:lnTo>
                  <a:pt x="618490" y="303844"/>
                </a:lnTo>
                <a:lnTo>
                  <a:pt x="614889" y="303844"/>
                </a:lnTo>
                <a:lnTo>
                  <a:pt x="614889" y="307419"/>
                </a:lnTo>
                <a:lnTo>
                  <a:pt x="580378" y="303844"/>
                </a:lnTo>
                <a:lnTo>
                  <a:pt x="576777" y="307445"/>
                </a:lnTo>
                <a:lnTo>
                  <a:pt x="572876" y="307445"/>
                </a:lnTo>
                <a:lnTo>
                  <a:pt x="572876" y="315668"/>
                </a:lnTo>
                <a:lnTo>
                  <a:pt x="576777" y="315668"/>
                </a:lnTo>
                <a:lnTo>
                  <a:pt x="576777" y="318967"/>
                </a:lnTo>
                <a:lnTo>
                  <a:pt x="572876" y="318967"/>
                </a:lnTo>
                <a:lnTo>
                  <a:pt x="572876" y="322542"/>
                </a:lnTo>
                <a:lnTo>
                  <a:pt x="568975" y="322542"/>
                </a:lnTo>
                <a:lnTo>
                  <a:pt x="568975" y="324742"/>
                </a:lnTo>
                <a:lnTo>
                  <a:pt x="563873" y="324742"/>
                </a:lnTo>
                <a:lnTo>
                  <a:pt x="563873" y="331891"/>
                </a:lnTo>
                <a:lnTo>
                  <a:pt x="568975" y="335466"/>
                </a:lnTo>
                <a:lnTo>
                  <a:pt x="568975" y="343440"/>
                </a:lnTo>
                <a:lnTo>
                  <a:pt x="572876" y="343440"/>
                </a:lnTo>
                <a:lnTo>
                  <a:pt x="572876" y="347015"/>
                </a:lnTo>
                <a:lnTo>
                  <a:pt x="568975" y="347015"/>
                </a:lnTo>
                <a:lnTo>
                  <a:pt x="568975" y="348114"/>
                </a:lnTo>
                <a:lnTo>
                  <a:pt x="563873" y="348114"/>
                </a:lnTo>
                <a:lnTo>
                  <a:pt x="563873" y="352789"/>
                </a:lnTo>
                <a:lnTo>
                  <a:pt x="563873" y="348114"/>
                </a:lnTo>
                <a:lnTo>
                  <a:pt x="563873" y="352789"/>
                </a:lnTo>
                <a:lnTo>
                  <a:pt x="562673" y="352789"/>
                </a:lnTo>
                <a:lnTo>
                  <a:pt x="562673" y="356364"/>
                </a:lnTo>
                <a:lnTo>
                  <a:pt x="553670" y="356364"/>
                </a:lnTo>
                <a:lnTo>
                  <a:pt x="553670" y="359663"/>
                </a:lnTo>
                <a:lnTo>
                  <a:pt x="550069" y="359663"/>
                </a:lnTo>
                <a:lnTo>
                  <a:pt x="550069" y="363238"/>
                </a:lnTo>
                <a:lnTo>
                  <a:pt x="546168" y="363238"/>
                </a:lnTo>
                <a:lnTo>
                  <a:pt x="546168" y="359663"/>
                </a:lnTo>
                <a:lnTo>
                  <a:pt x="546168" y="363238"/>
                </a:lnTo>
                <a:lnTo>
                  <a:pt x="542267" y="363238"/>
                </a:lnTo>
                <a:lnTo>
                  <a:pt x="542267" y="370387"/>
                </a:lnTo>
                <a:lnTo>
                  <a:pt x="538665" y="370387"/>
                </a:lnTo>
                <a:lnTo>
                  <a:pt x="538665" y="376162"/>
                </a:lnTo>
                <a:lnTo>
                  <a:pt x="528462" y="376162"/>
                </a:lnTo>
                <a:lnTo>
                  <a:pt x="528462" y="394585"/>
                </a:lnTo>
                <a:lnTo>
                  <a:pt x="524561" y="398159"/>
                </a:lnTo>
                <a:lnTo>
                  <a:pt x="515558" y="398159"/>
                </a:lnTo>
                <a:lnTo>
                  <a:pt x="511957" y="394558"/>
                </a:lnTo>
                <a:lnTo>
                  <a:pt x="508056" y="394558"/>
                </a:lnTo>
                <a:lnTo>
                  <a:pt x="508056" y="398159"/>
                </a:lnTo>
                <a:lnTo>
                  <a:pt x="505655" y="398159"/>
                </a:lnTo>
                <a:lnTo>
                  <a:pt x="505655" y="415757"/>
                </a:lnTo>
                <a:lnTo>
                  <a:pt x="501754" y="415757"/>
                </a:lnTo>
                <a:lnTo>
                  <a:pt x="501754" y="419057"/>
                </a:lnTo>
                <a:lnTo>
                  <a:pt x="497853" y="419057"/>
                </a:lnTo>
                <a:lnTo>
                  <a:pt x="497853" y="425107"/>
                </a:lnTo>
                <a:lnTo>
                  <a:pt x="501754" y="425107"/>
                </a:lnTo>
                <a:lnTo>
                  <a:pt x="501754" y="428406"/>
                </a:lnTo>
                <a:lnTo>
                  <a:pt x="505655" y="428406"/>
                </a:lnTo>
                <a:lnTo>
                  <a:pt x="505655" y="438855"/>
                </a:lnTo>
                <a:lnTo>
                  <a:pt x="497853" y="438855"/>
                </a:lnTo>
                <a:lnTo>
                  <a:pt x="494252" y="443530"/>
                </a:lnTo>
                <a:lnTo>
                  <a:pt x="489150" y="438855"/>
                </a:lnTo>
                <a:lnTo>
                  <a:pt x="485249" y="438855"/>
                </a:lnTo>
                <a:lnTo>
                  <a:pt x="481348" y="443530"/>
                </a:lnTo>
                <a:lnTo>
                  <a:pt x="478947" y="443530"/>
                </a:lnTo>
                <a:lnTo>
                  <a:pt x="478947" y="447104"/>
                </a:lnTo>
                <a:lnTo>
                  <a:pt x="475046" y="447104"/>
                </a:lnTo>
                <a:lnTo>
                  <a:pt x="475046" y="450679"/>
                </a:lnTo>
                <a:lnTo>
                  <a:pt x="475046" y="447104"/>
                </a:lnTo>
                <a:lnTo>
                  <a:pt x="471145" y="447104"/>
                </a:lnTo>
                <a:lnTo>
                  <a:pt x="471145" y="466902"/>
                </a:lnTo>
                <a:lnTo>
                  <a:pt x="475046" y="471577"/>
                </a:lnTo>
                <a:lnTo>
                  <a:pt x="471145" y="471577"/>
                </a:lnTo>
                <a:lnTo>
                  <a:pt x="471145" y="479826"/>
                </a:lnTo>
                <a:lnTo>
                  <a:pt x="467544" y="479826"/>
                </a:lnTo>
                <a:lnTo>
                  <a:pt x="467544" y="491375"/>
                </a:lnTo>
                <a:lnTo>
                  <a:pt x="471145" y="491375"/>
                </a:lnTo>
                <a:lnTo>
                  <a:pt x="471145" y="494949"/>
                </a:lnTo>
                <a:lnTo>
                  <a:pt x="475046" y="494949"/>
                </a:lnTo>
                <a:lnTo>
                  <a:pt x="475046" y="500724"/>
                </a:lnTo>
                <a:lnTo>
                  <a:pt x="478947" y="500724"/>
                </a:lnTo>
                <a:lnTo>
                  <a:pt x="478947" y="507598"/>
                </a:lnTo>
                <a:lnTo>
                  <a:pt x="478947" y="504023"/>
                </a:lnTo>
                <a:lnTo>
                  <a:pt x="478947" y="507598"/>
                </a:lnTo>
                <a:lnTo>
                  <a:pt x="481348" y="507598"/>
                </a:lnTo>
                <a:lnTo>
                  <a:pt x="481348" y="512273"/>
                </a:lnTo>
                <a:lnTo>
                  <a:pt x="481348" y="507598"/>
                </a:lnTo>
                <a:lnTo>
                  <a:pt x="481348" y="515847"/>
                </a:lnTo>
                <a:lnTo>
                  <a:pt x="485249" y="515847"/>
                </a:lnTo>
                <a:lnTo>
                  <a:pt x="481348" y="519147"/>
                </a:lnTo>
                <a:lnTo>
                  <a:pt x="485249" y="519147"/>
                </a:lnTo>
                <a:lnTo>
                  <a:pt x="485249" y="522722"/>
                </a:lnTo>
                <a:lnTo>
                  <a:pt x="485249" y="519147"/>
                </a:lnTo>
                <a:lnTo>
                  <a:pt x="485249" y="526296"/>
                </a:lnTo>
                <a:lnTo>
                  <a:pt x="489150" y="522722"/>
                </a:lnTo>
                <a:lnTo>
                  <a:pt x="489150" y="526296"/>
                </a:lnTo>
                <a:lnTo>
                  <a:pt x="485249" y="526296"/>
                </a:lnTo>
                <a:lnTo>
                  <a:pt x="489150" y="526296"/>
                </a:lnTo>
                <a:lnTo>
                  <a:pt x="489150" y="528496"/>
                </a:lnTo>
                <a:lnTo>
                  <a:pt x="489150" y="526296"/>
                </a:lnTo>
                <a:lnTo>
                  <a:pt x="489150" y="528496"/>
                </a:lnTo>
                <a:lnTo>
                  <a:pt x="494252" y="528496"/>
                </a:lnTo>
                <a:lnTo>
                  <a:pt x="489150" y="528496"/>
                </a:lnTo>
                <a:lnTo>
                  <a:pt x="497853" y="528496"/>
                </a:lnTo>
                <a:lnTo>
                  <a:pt x="497853" y="532071"/>
                </a:lnTo>
                <a:lnTo>
                  <a:pt x="501754" y="528496"/>
                </a:lnTo>
                <a:lnTo>
                  <a:pt x="501754" y="532071"/>
                </a:lnTo>
                <a:lnTo>
                  <a:pt x="505655" y="532071"/>
                </a:lnTo>
                <a:lnTo>
                  <a:pt x="505655" y="535645"/>
                </a:lnTo>
                <a:lnTo>
                  <a:pt x="508056" y="535645"/>
                </a:lnTo>
                <a:lnTo>
                  <a:pt x="508056" y="538945"/>
                </a:lnTo>
                <a:lnTo>
                  <a:pt x="511957" y="538945"/>
                </a:lnTo>
                <a:lnTo>
                  <a:pt x="511957" y="543619"/>
                </a:lnTo>
                <a:lnTo>
                  <a:pt x="515558" y="543619"/>
                </a:lnTo>
                <a:lnTo>
                  <a:pt x="515558" y="550769"/>
                </a:lnTo>
                <a:lnTo>
                  <a:pt x="519460" y="550769"/>
                </a:lnTo>
                <a:lnTo>
                  <a:pt x="519460" y="556543"/>
                </a:lnTo>
                <a:lnTo>
                  <a:pt x="524561" y="556543"/>
                </a:lnTo>
                <a:lnTo>
                  <a:pt x="528462" y="560118"/>
                </a:lnTo>
                <a:lnTo>
                  <a:pt x="528462" y="563417"/>
                </a:lnTo>
                <a:lnTo>
                  <a:pt x="532364" y="563417"/>
                </a:lnTo>
                <a:lnTo>
                  <a:pt x="532364" y="566992"/>
                </a:lnTo>
                <a:lnTo>
                  <a:pt x="528462" y="566992"/>
                </a:lnTo>
                <a:lnTo>
                  <a:pt x="528462" y="563417"/>
                </a:lnTo>
                <a:lnTo>
                  <a:pt x="524561" y="563417"/>
                </a:lnTo>
                <a:lnTo>
                  <a:pt x="524561" y="566992"/>
                </a:lnTo>
                <a:lnTo>
                  <a:pt x="515558" y="566992"/>
                </a:lnTo>
                <a:lnTo>
                  <a:pt x="515558" y="571667"/>
                </a:lnTo>
                <a:lnTo>
                  <a:pt x="511957" y="571667"/>
                </a:lnTo>
                <a:lnTo>
                  <a:pt x="511957" y="575241"/>
                </a:lnTo>
                <a:lnTo>
                  <a:pt x="508056" y="575241"/>
                </a:lnTo>
                <a:lnTo>
                  <a:pt x="508056" y="581016"/>
                </a:lnTo>
                <a:lnTo>
                  <a:pt x="505655" y="581016"/>
                </a:lnTo>
                <a:lnTo>
                  <a:pt x="501754" y="584590"/>
                </a:lnTo>
                <a:lnTo>
                  <a:pt x="497853" y="587890"/>
                </a:lnTo>
                <a:lnTo>
                  <a:pt x="494252" y="595039"/>
                </a:lnTo>
                <a:lnTo>
                  <a:pt x="494252" y="607688"/>
                </a:lnTo>
                <a:lnTo>
                  <a:pt x="497853" y="607688"/>
                </a:lnTo>
                <a:lnTo>
                  <a:pt x="497853" y="615937"/>
                </a:lnTo>
                <a:lnTo>
                  <a:pt x="494252" y="619538"/>
                </a:lnTo>
                <a:lnTo>
                  <a:pt x="481348" y="607688"/>
                </a:lnTo>
                <a:lnTo>
                  <a:pt x="481348" y="612362"/>
                </a:lnTo>
                <a:lnTo>
                  <a:pt x="478947" y="615937"/>
                </a:lnTo>
                <a:lnTo>
                  <a:pt x="478947" y="628586"/>
                </a:lnTo>
                <a:lnTo>
                  <a:pt x="475046" y="628586"/>
                </a:lnTo>
                <a:lnTo>
                  <a:pt x="475046" y="632160"/>
                </a:lnTo>
                <a:lnTo>
                  <a:pt x="471145" y="632160"/>
                </a:lnTo>
                <a:lnTo>
                  <a:pt x="471145" y="635735"/>
                </a:lnTo>
                <a:lnTo>
                  <a:pt x="471145" y="632160"/>
                </a:lnTo>
                <a:lnTo>
                  <a:pt x="463642" y="632160"/>
                </a:lnTo>
                <a:lnTo>
                  <a:pt x="463642" y="628586"/>
                </a:lnTo>
                <a:lnTo>
                  <a:pt x="454640" y="628586"/>
                </a:lnTo>
                <a:lnTo>
                  <a:pt x="454640" y="626386"/>
                </a:lnTo>
                <a:lnTo>
                  <a:pt x="458541" y="626386"/>
                </a:lnTo>
                <a:lnTo>
                  <a:pt x="458541" y="619512"/>
                </a:lnTo>
                <a:lnTo>
                  <a:pt x="458541" y="622811"/>
                </a:lnTo>
                <a:lnTo>
                  <a:pt x="463642" y="622811"/>
                </a:lnTo>
                <a:lnTo>
                  <a:pt x="458541" y="622811"/>
                </a:lnTo>
                <a:lnTo>
                  <a:pt x="463642" y="622811"/>
                </a:lnTo>
                <a:lnTo>
                  <a:pt x="463642" y="626386"/>
                </a:lnTo>
                <a:lnTo>
                  <a:pt x="458541" y="626386"/>
                </a:lnTo>
                <a:lnTo>
                  <a:pt x="463642" y="626386"/>
                </a:lnTo>
                <a:lnTo>
                  <a:pt x="463642" y="628586"/>
                </a:lnTo>
                <a:lnTo>
                  <a:pt x="467544" y="626386"/>
                </a:lnTo>
                <a:lnTo>
                  <a:pt x="467544" y="628586"/>
                </a:lnTo>
                <a:lnTo>
                  <a:pt x="467544" y="626386"/>
                </a:lnTo>
                <a:lnTo>
                  <a:pt x="463642" y="626386"/>
                </a:lnTo>
                <a:lnTo>
                  <a:pt x="467544" y="626386"/>
                </a:lnTo>
                <a:lnTo>
                  <a:pt x="467544" y="622811"/>
                </a:lnTo>
                <a:lnTo>
                  <a:pt x="463642" y="622811"/>
                </a:lnTo>
                <a:lnTo>
                  <a:pt x="467544" y="622811"/>
                </a:lnTo>
                <a:lnTo>
                  <a:pt x="463642" y="622811"/>
                </a:lnTo>
                <a:lnTo>
                  <a:pt x="463642" y="619512"/>
                </a:lnTo>
                <a:lnTo>
                  <a:pt x="444437" y="619512"/>
                </a:lnTo>
                <a:lnTo>
                  <a:pt x="444437" y="622811"/>
                </a:lnTo>
                <a:lnTo>
                  <a:pt x="449538" y="622811"/>
                </a:lnTo>
                <a:lnTo>
                  <a:pt x="449538" y="626386"/>
                </a:lnTo>
                <a:lnTo>
                  <a:pt x="444437" y="626386"/>
                </a:lnTo>
                <a:lnTo>
                  <a:pt x="444437" y="622811"/>
                </a:lnTo>
                <a:lnTo>
                  <a:pt x="440835" y="622811"/>
                </a:lnTo>
                <a:lnTo>
                  <a:pt x="444437" y="622811"/>
                </a:lnTo>
                <a:lnTo>
                  <a:pt x="444437" y="615937"/>
                </a:lnTo>
                <a:lnTo>
                  <a:pt x="440835" y="615937"/>
                </a:lnTo>
                <a:lnTo>
                  <a:pt x="440835" y="612362"/>
                </a:lnTo>
                <a:lnTo>
                  <a:pt x="436934" y="612362"/>
                </a:lnTo>
                <a:lnTo>
                  <a:pt x="436934" y="607688"/>
                </a:lnTo>
                <a:lnTo>
                  <a:pt x="433033" y="607688"/>
                </a:lnTo>
                <a:lnTo>
                  <a:pt x="433033" y="604113"/>
                </a:lnTo>
                <a:lnTo>
                  <a:pt x="429432" y="604113"/>
                </a:lnTo>
                <a:lnTo>
                  <a:pt x="429432" y="603013"/>
                </a:lnTo>
                <a:lnTo>
                  <a:pt x="429432" y="604113"/>
                </a:lnTo>
                <a:lnTo>
                  <a:pt x="429432" y="603013"/>
                </a:lnTo>
                <a:lnTo>
                  <a:pt x="424330" y="603013"/>
                </a:lnTo>
                <a:lnTo>
                  <a:pt x="424330" y="598339"/>
                </a:lnTo>
                <a:lnTo>
                  <a:pt x="422830" y="598339"/>
                </a:lnTo>
                <a:lnTo>
                  <a:pt x="419229" y="595039"/>
                </a:lnTo>
                <a:lnTo>
                  <a:pt x="424330" y="595039"/>
                </a:lnTo>
                <a:lnTo>
                  <a:pt x="422830" y="591465"/>
                </a:lnTo>
                <a:lnTo>
                  <a:pt x="422830" y="595039"/>
                </a:lnTo>
                <a:lnTo>
                  <a:pt x="422830" y="591465"/>
                </a:lnTo>
                <a:lnTo>
                  <a:pt x="419229" y="591465"/>
                </a:lnTo>
                <a:lnTo>
                  <a:pt x="419229" y="595039"/>
                </a:lnTo>
                <a:lnTo>
                  <a:pt x="414127" y="595039"/>
                </a:lnTo>
                <a:lnTo>
                  <a:pt x="414127" y="591465"/>
                </a:lnTo>
                <a:lnTo>
                  <a:pt x="410226" y="591465"/>
                </a:lnTo>
                <a:lnTo>
                  <a:pt x="414127" y="587890"/>
                </a:lnTo>
                <a:lnTo>
                  <a:pt x="410226" y="587890"/>
                </a:lnTo>
                <a:lnTo>
                  <a:pt x="410226" y="584590"/>
                </a:lnTo>
                <a:lnTo>
                  <a:pt x="410226" y="587890"/>
                </a:lnTo>
                <a:lnTo>
                  <a:pt x="406325" y="587890"/>
                </a:lnTo>
                <a:lnTo>
                  <a:pt x="410226" y="587890"/>
                </a:lnTo>
                <a:lnTo>
                  <a:pt x="406325" y="587890"/>
                </a:lnTo>
                <a:lnTo>
                  <a:pt x="406325" y="591465"/>
                </a:lnTo>
                <a:lnTo>
                  <a:pt x="402724" y="591465"/>
                </a:lnTo>
                <a:lnTo>
                  <a:pt x="402724" y="587890"/>
                </a:lnTo>
                <a:lnTo>
                  <a:pt x="396422" y="587890"/>
                </a:lnTo>
                <a:lnTo>
                  <a:pt x="396422" y="584590"/>
                </a:lnTo>
                <a:lnTo>
                  <a:pt x="396422" y="587890"/>
                </a:lnTo>
                <a:lnTo>
                  <a:pt x="392521" y="587890"/>
                </a:lnTo>
                <a:lnTo>
                  <a:pt x="392521" y="584590"/>
                </a:lnTo>
                <a:lnTo>
                  <a:pt x="396422" y="584590"/>
                </a:lnTo>
                <a:lnTo>
                  <a:pt x="392521" y="584590"/>
                </a:lnTo>
                <a:lnTo>
                  <a:pt x="392521" y="581016"/>
                </a:lnTo>
                <a:lnTo>
                  <a:pt x="396422" y="581016"/>
                </a:lnTo>
                <a:lnTo>
                  <a:pt x="392521" y="581016"/>
                </a:lnTo>
                <a:lnTo>
                  <a:pt x="392521" y="578541"/>
                </a:lnTo>
                <a:lnTo>
                  <a:pt x="388619" y="575241"/>
                </a:lnTo>
                <a:lnTo>
                  <a:pt x="392521" y="575241"/>
                </a:lnTo>
                <a:lnTo>
                  <a:pt x="392521" y="578541"/>
                </a:lnTo>
                <a:lnTo>
                  <a:pt x="392521" y="566992"/>
                </a:lnTo>
                <a:lnTo>
                  <a:pt x="392521" y="571667"/>
                </a:lnTo>
                <a:lnTo>
                  <a:pt x="388619" y="571667"/>
                </a:lnTo>
                <a:lnTo>
                  <a:pt x="388619" y="566992"/>
                </a:lnTo>
                <a:lnTo>
                  <a:pt x="384718" y="566992"/>
                </a:lnTo>
                <a:lnTo>
                  <a:pt x="384718" y="563417"/>
                </a:lnTo>
                <a:lnTo>
                  <a:pt x="384718" y="566992"/>
                </a:lnTo>
                <a:lnTo>
                  <a:pt x="388619" y="566992"/>
                </a:lnTo>
                <a:lnTo>
                  <a:pt x="388619" y="563417"/>
                </a:lnTo>
                <a:lnTo>
                  <a:pt x="384718" y="563417"/>
                </a:lnTo>
                <a:lnTo>
                  <a:pt x="384718" y="560118"/>
                </a:lnTo>
                <a:lnTo>
                  <a:pt x="376016" y="560118"/>
                </a:lnTo>
                <a:lnTo>
                  <a:pt x="379917" y="560118"/>
                </a:lnTo>
                <a:lnTo>
                  <a:pt x="379917" y="556543"/>
                </a:lnTo>
                <a:lnTo>
                  <a:pt x="372114" y="556543"/>
                </a:lnTo>
                <a:lnTo>
                  <a:pt x="372114" y="560118"/>
                </a:lnTo>
                <a:lnTo>
                  <a:pt x="368213" y="560118"/>
                </a:lnTo>
                <a:lnTo>
                  <a:pt x="368213" y="556543"/>
                </a:lnTo>
                <a:lnTo>
                  <a:pt x="368213" y="560118"/>
                </a:lnTo>
                <a:lnTo>
                  <a:pt x="365812" y="560118"/>
                </a:lnTo>
                <a:lnTo>
                  <a:pt x="368213" y="556543"/>
                </a:lnTo>
                <a:lnTo>
                  <a:pt x="365812" y="556543"/>
                </a:lnTo>
                <a:lnTo>
                  <a:pt x="365812" y="563417"/>
                </a:lnTo>
                <a:lnTo>
                  <a:pt x="365812" y="560118"/>
                </a:lnTo>
                <a:lnTo>
                  <a:pt x="361911" y="560118"/>
                </a:lnTo>
                <a:lnTo>
                  <a:pt x="361911" y="563417"/>
                </a:lnTo>
                <a:lnTo>
                  <a:pt x="361911" y="560118"/>
                </a:lnTo>
                <a:lnTo>
                  <a:pt x="361911" y="563417"/>
                </a:lnTo>
                <a:lnTo>
                  <a:pt x="365812" y="563417"/>
                </a:lnTo>
                <a:lnTo>
                  <a:pt x="361911" y="563417"/>
                </a:lnTo>
                <a:lnTo>
                  <a:pt x="361911" y="566992"/>
                </a:lnTo>
                <a:lnTo>
                  <a:pt x="365812" y="563417"/>
                </a:lnTo>
                <a:lnTo>
                  <a:pt x="365812" y="566992"/>
                </a:lnTo>
                <a:lnTo>
                  <a:pt x="372114" y="566992"/>
                </a:lnTo>
                <a:lnTo>
                  <a:pt x="372114" y="571667"/>
                </a:lnTo>
                <a:lnTo>
                  <a:pt x="376016" y="571667"/>
                </a:lnTo>
                <a:lnTo>
                  <a:pt x="372114" y="571667"/>
                </a:lnTo>
                <a:lnTo>
                  <a:pt x="372114" y="575241"/>
                </a:lnTo>
                <a:lnTo>
                  <a:pt x="376016" y="575241"/>
                </a:lnTo>
                <a:lnTo>
                  <a:pt x="368213" y="575241"/>
                </a:lnTo>
                <a:lnTo>
                  <a:pt x="372114" y="575241"/>
                </a:lnTo>
                <a:lnTo>
                  <a:pt x="368213" y="575241"/>
                </a:lnTo>
                <a:lnTo>
                  <a:pt x="368213" y="571667"/>
                </a:lnTo>
                <a:lnTo>
                  <a:pt x="365812" y="571667"/>
                </a:lnTo>
                <a:lnTo>
                  <a:pt x="361911" y="566992"/>
                </a:lnTo>
                <a:lnTo>
                  <a:pt x="361911" y="575241"/>
                </a:lnTo>
                <a:lnTo>
                  <a:pt x="354409" y="575241"/>
                </a:lnTo>
                <a:lnTo>
                  <a:pt x="358310" y="575241"/>
                </a:lnTo>
                <a:lnTo>
                  <a:pt x="354409" y="575241"/>
                </a:lnTo>
                <a:lnTo>
                  <a:pt x="354409" y="578541"/>
                </a:lnTo>
                <a:lnTo>
                  <a:pt x="354409" y="575241"/>
                </a:lnTo>
                <a:lnTo>
                  <a:pt x="349307" y="575241"/>
                </a:lnTo>
                <a:lnTo>
                  <a:pt x="349307" y="571667"/>
                </a:lnTo>
                <a:lnTo>
                  <a:pt x="345406" y="571667"/>
                </a:lnTo>
                <a:lnTo>
                  <a:pt x="345406" y="566992"/>
                </a:lnTo>
                <a:lnTo>
                  <a:pt x="345406" y="571667"/>
                </a:lnTo>
                <a:lnTo>
                  <a:pt x="341805" y="571667"/>
                </a:lnTo>
                <a:lnTo>
                  <a:pt x="345406" y="566992"/>
                </a:lnTo>
                <a:lnTo>
                  <a:pt x="339104" y="566992"/>
                </a:lnTo>
                <a:lnTo>
                  <a:pt x="341805" y="566992"/>
                </a:lnTo>
                <a:lnTo>
                  <a:pt x="341805" y="575241"/>
                </a:lnTo>
                <a:lnTo>
                  <a:pt x="341805" y="571667"/>
                </a:lnTo>
                <a:lnTo>
                  <a:pt x="339104" y="566992"/>
                </a:lnTo>
                <a:lnTo>
                  <a:pt x="335203" y="566992"/>
                </a:lnTo>
                <a:lnTo>
                  <a:pt x="339104" y="566992"/>
                </a:lnTo>
                <a:lnTo>
                  <a:pt x="339104" y="571667"/>
                </a:lnTo>
                <a:lnTo>
                  <a:pt x="335203" y="571667"/>
                </a:lnTo>
                <a:lnTo>
                  <a:pt x="335203" y="575241"/>
                </a:lnTo>
                <a:lnTo>
                  <a:pt x="335203" y="571667"/>
                </a:lnTo>
                <a:lnTo>
                  <a:pt x="331602" y="571667"/>
                </a:lnTo>
                <a:lnTo>
                  <a:pt x="331602" y="575241"/>
                </a:lnTo>
                <a:lnTo>
                  <a:pt x="331602" y="571667"/>
                </a:lnTo>
                <a:lnTo>
                  <a:pt x="323799" y="571667"/>
                </a:lnTo>
                <a:lnTo>
                  <a:pt x="323799" y="575241"/>
                </a:lnTo>
                <a:lnTo>
                  <a:pt x="327701" y="575241"/>
                </a:lnTo>
                <a:lnTo>
                  <a:pt x="323799" y="575241"/>
                </a:lnTo>
                <a:lnTo>
                  <a:pt x="323799" y="571667"/>
                </a:lnTo>
                <a:lnTo>
                  <a:pt x="323799" y="575241"/>
                </a:lnTo>
                <a:lnTo>
                  <a:pt x="323799" y="571667"/>
                </a:lnTo>
                <a:lnTo>
                  <a:pt x="323799" y="575241"/>
                </a:lnTo>
                <a:lnTo>
                  <a:pt x="323799" y="571667"/>
                </a:lnTo>
                <a:lnTo>
                  <a:pt x="318698" y="571667"/>
                </a:lnTo>
                <a:lnTo>
                  <a:pt x="318698" y="575241"/>
                </a:lnTo>
                <a:lnTo>
                  <a:pt x="323799" y="575241"/>
                </a:lnTo>
                <a:lnTo>
                  <a:pt x="318698" y="575241"/>
                </a:lnTo>
                <a:lnTo>
                  <a:pt x="323799" y="575241"/>
                </a:lnTo>
                <a:lnTo>
                  <a:pt x="323799" y="581016"/>
                </a:lnTo>
                <a:lnTo>
                  <a:pt x="327701" y="581016"/>
                </a:lnTo>
                <a:lnTo>
                  <a:pt x="323799" y="578541"/>
                </a:lnTo>
                <a:lnTo>
                  <a:pt x="327701" y="578541"/>
                </a:lnTo>
                <a:lnTo>
                  <a:pt x="327701" y="581016"/>
                </a:lnTo>
                <a:lnTo>
                  <a:pt x="331602" y="581016"/>
                </a:lnTo>
                <a:lnTo>
                  <a:pt x="331602" y="584590"/>
                </a:lnTo>
                <a:lnTo>
                  <a:pt x="331602" y="581016"/>
                </a:lnTo>
                <a:lnTo>
                  <a:pt x="331602" y="584590"/>
                </a:lnTo>
                <a:lnTo>
                  <a:pt x="331602" y="581016"/>
                </a:lnTo>
                <a:lnTo>
                  <a:pt x="331602" y="584590"/>
                </a:lnTo>
                <a:lnTo>
                  <a:pt x="327701" y="584590"/>
                </a:lnTo>
                <a:lnTo>
                  <a:pt x="327701" y="581016"/>
                </a:lnTo>
                <a:lnTo>
                  <a:pt x="327701" y="584590"/>
                </a:lnTo>
                <a:lnTo>
                  <a:pt x="327701" y="581016"/>
                </a:lnTo>
                <a:lnTo>
                  <a:pt x="327701" y="584590"/>
                </a:lnTo>
                <a:lnTo>
                  <a:pt x="327701" y="581016"/>
                </a:lnTo>
                <a:lnTo>
                  <a:pt x="323799" y="581016"/>
                </a:lnTo>
                <a:lnTo>
                  <a:pt x="323799" y="584590"/>
                </a:lnTo>
                <a:lnTo>
                  <a:pt x="327701" y="584590"/>
                </a:lnTo>
                <a:lnTo>
                  <a:pt x="327701" y="587890"/>
                </a:lnTo>
                <a:lnTo>
                  <a:pt x="327701" y="584590"/>
                </a:lnTo>
                <a:lnTo>
                  <a:pt x="327701" y="587890"/>
                </a:lnTo>
                <a:lnTo>
                  <a:pt x="327701" y="584590"/>
                </a:lnTo>
                <a:lnTo>
                  <a:pt x="327701" y="587890"/>
                </a:lnTo>
                <a:lnTo>
                  <a:pt x="331602" y="587890"/>
                </a:lnTo>
                <a:lnTo>
                  <a:pt x="327701" y="587890"/>
                </a:lnTo>
                <a:lnTo>
                  <a:pt x="331602" y="587890"/>
                </a:lnTo>
                <a:lnTo>
                  <a:pt x="335203" y="584590"/>
                </a:lnTo>
                <a:lnTo>
                  <a:pt x="335203" y="581016"/>
                </a:lnTo>
                <a:lnTo>
                  <a:pt x="339104" y="581016"/>
                </a:lnTo>
                <a:lnTo>
                  <a:pt x="335203" y="581016"/>
                </a:lnTo>
                <a:lnTo>
                  <a:pt x="339104" y="581016"/>
                </a:lnTo>
                <a:lnTo>
                  <a:pt x="335203" y="581016"/>
                </a:lnTo>
                <a:lnTo>
                  <a:pt x="335203" y="584590"/>
                </a:lnTo>
                <a:lnTo>
                  <a:pt x="349307" y="584590"/>
                </a:lnTo>
                <a:lnTo>
                  <a:pt x="349307" y="587890"/>
                </a:lnTo>
                <a:lnTo>
                  <a:pt x="345406" y="587890"/>
                </a:lnTo>
                <a:lnTo>
                  <a:pt x="345406" y="584590"/>
                </a:lnTo>
                <a:lnTo>
                  <a:pt x="341805" y="584590"/>
                </a:lnTo>
                <a:lnTo>
                  <a:pt x="341805" y="587890"/>
                </a:lnTo>
                <a:lnTo>
                  <a:pt x="331602" y="587890"/>
                </a:lnTo>
                <a:lnTo>
                  <a:pt x="331602" y="591465"/>
                </a:lnTo>
                <a:lnTo>
                  <a:pt x="331602" y="587890"/>
                </a:lnTo>
                <a:lnTo>
                  <a:pt x="327701" y="591465"/>
                </a:lnTo>
                <a:lnTo>
                  <a:pt x="327701" y="587890"/>
                </a:lnTo>
                <a:lnTo>
                  <a:pt x="327701" y="591465"/>
                </a:lnTo>
                <a:lnTo>
                  <a:pt x="327701" y="587890"/>
                </a:lnTo>
                <a:lnTo>
                  <a:pt x="323799" y="587890"/>
                </a:lnTo>
                <a:lnTo>
                  <a:pt x="323799" y="584590"/>
                </a:lnTo>
                <a:lnTo>
                  <a:pt x="323799" y="587890"/>
                </a:lnTo>
                <a:lnTo>
                  <a:pt x="323799" y="584590"/>
                </a:lnTo>
                <a:lnTo>
                  <a:pt x="323799" y="587890"/>
                </a:lnTo>
                <a:lnTo>
                  <a:pt x="318698" y="587890"/>
                </a:lnTo>
                <a:lnTo>
                  <a:pt x="318698" y="584590"/>
                </a:lnTo>
                <a:lnTo>
                  <a:pt x="318698" y="587890"/>
                </a:lnTo>
                <a:lnTo>
                  <a:pt x="315097" y="587890"/>
                </a:lnTo>
                <a:lnTo>
                  <a:pt x="315097" y="591465"/>
                </a:lnTo>
                <a:lnTo>
                  <a:pt x="313596" y="591465"/>
                </a:lnTo>
                <a:lnTo>
                  <a:pt x="315097" y="591465"/>
                </a:lnTo>
                <a:lnTo>
                  <a:pt x="315097" y="587890"/>
                </a:lnTo>
                <a:lnTo>
                  <a:pt x="315097" y="591465"/>
                </a:lnTo>
                <a:lnTo>
                  <a:pt x="315097" y="587890"/>
                </a:lnTo>
                <a:lnTo>
                  <a:pt x="313596" y="587890"/>
                </a:lnTo>
                <a:lnTo>
                  <a:pt x="315097" y="591465"/>
                </a:lnTo>
                <a:lnTo>
                  <a:pt x="313596" y="591465"/>
                </a:lnTo>
                <a:lnTo>
                  <a:pt x="313596" y="587890"/>
                </a:lnTo>
                <a:lnTo>
                  <a:pt x="313596" y="595039"/>
                </a:lnTo>
                <a:lnTo>
                  <a:pt x="309995" y="595039"/>
                </a:lnTo>
                <a:lnTo>
                  <a:pt x="309995" y="598339"/>
                </a:lnTo>
                <a:lnTo>
                  <a:pt x="313596" y="598339"/>
                </a:lnTo>
                <a:lnTo>
                  <a:pt x="313596" y="604113"/>
                </a:lnTo>
                <a:lnTo>
                  <a:pt x="315097" y="604113"/>
                </a:lnTo>
                <a:lnTo>
                  <a:pt x="315097" y="615937"/>
                </a:lnTo>
                <a:lnTo>
                  <a:pt x="318698" y="615937"/>
                </a:lnTo>
                <a:lnTo>
                  <a:pt x="318698" y="619512"/>
                </a:lnTo>
                <a:lnTo>
                  <a:pt x="323799" y="619512"/>
                </a:lnTo>
                <a:lnTo>
                  <a:pt x="323799" y="615937"/>
                </a:lnTo>
                <a:lnTo>
                  <a:pt x="323799" y="619512"/>
                </a:lnTo>
                <a:lnTo>
                  <a:pt x="318698" y="619512"/>
                </a:lnTo>
                <a:lnTo>
                  <a:pt x="318698" y="622811"/>
                </a:lnTo>
                <a:lnTo>
                  <a:pt x="323799" y="622811"/>
                </a:lnTo>
                <a:lnTo>
                  <a:pt x="323799" y="626386"/>
                </a:lnTo>
                <a:lnTo>
                  <a:pt x="327701" y="626386"/>
                </a:lnTo>
                <a:lnTo>
                  <a:pt x="327701" y="628586"/>
                </a:lnTo>
                <a:lnTo>
                  <a:pt x="331602" y="628586"/>
                </a:lnTo>
                <a:lnTo>
                  <a:pt x="331602" y="635735"/>
                </a:lnTo>
                <a:lnTo>
                  <a:pt x="335203" y="635735"/>
                </a:lnTo>
                <a:lnTo>
                  <a:pt x="335203" y="643709"/>
                </a:lnTo>
                <a:lnTo>
                  <a:pt x="339104" y="643709"/>
                </a:lnTo>
                <a:lnTo>
                  <a:pt x="339104" y="647284"/>
                </a:lnTo>
                <a:lnTo>
                  <a:pt x="341805" y="647284"/>
                </a:lnTo>
                <a:lnTo>
                  <a:pt x="339104" y="647284"/>
                </a:lnTo>
                <a:lnTo>
                  <a:pt x="341805" y="647284"/>
                </a:lnTo>
                <a:lnTo>
                  <a:pt x="341805" y="660207"/>
                </a:lnTo>
                <a:lnTo>
                  <a:pt x="345406" y="660207"/>
                </a:lnTo>
                <a:lnTo>
                  <a:pt x="345406" y="663507"/>
                </a:lnTo>
                <a:lnTo>
                  <a:pt x="349307" y="663507"/>
                </a:lnTo>
                <a:lnTo>
                  <a:pt x="349307" y="660207"/>
                </a:lnTo>
                <a:lnTo>
                  <a:pt x="354409" y="660207"/>
                </a:lnTo>
                <a:lnTo>
                  <a:pt x="354409" y="667082"/>
                </a:lnTo>
                <a:lnTo>
                  <a:pt x="358310" y="667082"/>
                </a:lnTo>
                <a:lnTo>
                  <a:pt x="354409" y="667082"/>
                </a:lnTo>
                <a:lnTo>
                  <a:pt x="354409" y="671756"/>
                </a:lnTo>
                <a:lnTo>
                  <a:pt x="354409" y="667082"/>
                </a:lnTo>
                <a:lnTo>
                  <a:pt x="349307" y="667082"/>
                </a:lnTo>
                <a:lnTo>
                  <a:pt x="345406" y="663507"/>
                </a:lnTo>
                <a:lnTo>
                  <a:pt x="345406" y="671756"/>
                </a:lnTo>
                <a:lnTo>
                  <a:pt x="349307" y="671756"/>
                </a:lnTo>
                <a:lnTo>
                  <a:pt x="354409" y="675331"/>
                </a:lnTo>
                <a:lnTo>
                  <a:pt x="358310" y="675331"/>
                </a:lnTo>
                <a:lnTo>
                  <a:pt x="358310" y="678631"/>
                </a:lnTo>
                <a:lnTo>
                  <a:pt x="361911" y="678631"/>
                </a:lnTo>
                <a:lnTo>
                  <a:pt x="361911" y="681105"/>
                </a:lnTo>
                <a:lnTo>
                  <a:pt x="349307" y="681105"/>
                </a:lnTo>
                <a:lnTo>
                  <a:pt x="345406" y="678631"/>
                </a:lnTo>
                <a:lnTo>
                  <a:pt x="341805" y="678631"/>
                </a:lnTo>
                <a:lnTo>
                  <a:pt x="341805" y="675331"/>
                </a:lnTo>
                <a:lnTo>
                  <a:pt x="339104" y="675331"/>
                </a:lnTo>
                <a:lnTo>
                  <a:pt x="339104" y="671756"/>
                </a:lnTo>
                <a:lnTo>
                  <a:pt x="335203" y="671756"/>
                </a:lnTo>
                <a:lnTo>
                  <a:pt x="335203" y="667082"/>
                </a:lnTo>
                <a:lnTo>
                  <a:pt x="331602" y="667082"/>
                </a:lnTo>
                <a:lnTo>
                  <a:pt x="331602" y="660207"/>
                </a:lnTo>
                <a:lnTo>
                  <a:pt x="335203" y="660207"/>
                </a:lnTo>
                <a:lnTo>
                  <a:pt x="335203" y="656633"/>
                </a:lnTo>
                <a:lnTo>
                  <a:pt x="331602" y="656633"/>
                </a:lnTo>
                <a:lnTo>
                  <a:pt x="331602" y="654433"/>
                </a:lnTo>
                <a:lnTo>
                  <a:pt x="327701" y="650858"/>
                </a:lnTo>
                <a:lnTo>
                  <a:pt x="323799" y="650858"/>
                </a:lnTo>
                <a:lnTo>
                  <a:pt x="323799" y="647284"/>
                </a:lnTo>
                <a:lnTo>
                  <a:pt x="318698" y="647284"/>
                </a:lnTo>
                <a:lnTo>
                  <a:pt x="323799" y="643709"/>
                </a:lnTo>
                <a:lnTo>
                  <a:pt x="318698" y="643709"/>
                </a:lnTo>
                <a:lnTo>
                  <a:pt x="318698" y="640410"/>
                </a:lnTo>
                <a:lnTo>
                  <a:pt x="315097" y="640410"/>
                </a:lnTo>
                <a:lnTo>
                  <a:pt x="315097" y="635735"/>
                </a:lnTo>
                <a:lnTo>
                  <a:pt x="315097" y="640410"/>
                </a:lnTo>
                <a:lnTo>
                  <a:pt x="315097" y="635735"/>
                </a:lnTo>
                <a:lnTo>
                  <a:pt x="309995" y="635735"/>
                </a:lnTo>
                <a:lnTo>
                  <a:pt x="309995" y="640410"/>
                </a:lnTo>
                <a:lnTo>
                  <a:pt x="309995" y="635735"/>
                </a:lnTo>
                <a:lnTo>
                  <a:pt x="313596" y="635735"/>
                </a:lnTo>
                <a:lnTo>
                  <a:pt x="313596" y="640410"/>
                </a:lnTo>
                <a:lnTo>
                  <a:pt x="315097" y="640410"/>
                </a:lnTo>
                <a:lnTo>
                  <a:pt x="313596" y="640410"/>
                </a:lnTo>
                <a:lnTo>
                  <a:pt x="315097" y="640410"/>
                </a:lnTo>
                <a:lnTo>
                  <a:pt x="313596" y="640410"/>
                </a:lnTo>
                <a:lnTo>
                  <a:pt x="313596" y="643709"/>
                </a:lnTo>
                <a:lnTo>
                  <a:pt x="315097" y="643709"/>
                </a:lnTo>
                <a:lnTo>
                  <a:pt x="315097" y="647284"/>
                </a:lnTo>
                <a:lnTo>
                  <a:pt x="313596" y="647284"/>
                </a:lnTo>
                <a:lnTo>
                  <a:pt x="313596" y="650858"/>
                </a:lnTo>
                <a:lnTo>
                  <a:pt x="313596" y="647284"/>
                </a:lnTo>
                <a:lnTo>
                  <a:pt x="313596" y="650858"/>
                </a:lnTo>
                <a:lnTo>
                  <a:pt x="313596" y="647284"/>
                </a:lnTo>
                <a:lnTo>
                  <a:pt x="313596" y="650858"/>
                </a:lnTo>
                <a:lnTo>
                  <a:pt x="315097" y="650858"/>
                </a:lnTo>
                <a:lnTo>
                  <a:pt x="315097" y="654433"/>
                </a:lnTo>
                <a:lnTo>
                  <a:pt x="313596" y="654433"/>
                </a:lnTo>
                <a:lnTo>
                  <a:pt x="313596" y="660207"/>
                </a:lnTo>
                <a:lnTo>
                  <a:pt x="309995" y="660207"/>
                </a:lnTo>
                <a:lnTo>
                  <a:pt x="309995" y="663507"/>
                </a:lnTo>
                <a:lnTo>
                  <a:pt x="304894" y="663507"/>
                </a:lnTo>
                <a:lnTo>
                  <a:pt x="304894" y="667082"/>
                </a:lnTo>
                <a:lnTo>
                  <a:pt x="304894" y="663507"/>
                </a:lnTo>
                <a:lnTo>
                  <a:pt x="300992" y="663507"/>
                </a:lnTo>
                <a:lnTo>
                  <a:pt x="304894" y="663507"/>
                </a:lnTo>
                <a:lnTo>
                  <a:pt x="300992" y="663507"/>
                </a:lnTo>
                <a:lnTo>
                  <a:pt x="304894" y="663507"/>
                </a:lnTo>
                <a:lnTo>
                  <a:pt x="300992" y="663507"/>
                </a:lnTo>
                <a:lnTo>
                  <a:pt x="300992" y="667082"/>
                </a:lnTo>
                <a:lnTo>
                  <a:pt x="304894" y="667082"/>
                </a:lnTo>
                <a:lnTo>
                  <a:pt x="300992" y="667082"/>
                </a:lnTo>
                <a:lnTo>
                  <a:pt x="304894" y="667082"/>
                </a:lnTo>
                <a:lnTo>
                  <a:pt x="300992" y="667082"/>
                </a:lnTo>
                <a:lnTo>
                  <a:pt x="304894" y="667082"/>
                </a:lnTo>
                <a:lnTo>
                  <a:pt x="304894" y="671756"/>
                </a:lnTo>
                <a:lnTo>
                  <a:pt x="300992" y="671756"/>
                </a:lnTo>
                <a:lnTo>
                  <a:pt x="300992" y="675331"/>
                </a:lnTo>
                <a:lnTo>
                  <a:pt x="297091" y="675331"/>
                </a:lnTo>
                <a:lnTo>
                  <a:pt x="297091" y="671756"/>
                </a:lnTo>
                <a:lnTo>
                  <a:pt x="293490" y="671756"/>
                </a:lnTo>
                <a:lnTo>
                  <a:pt x="293490" y="667082"/>
                </a:lnTo>
                <a:lnTo>
                  <a:pt x="289589" y="667082"/>
                </a:lnTo>
                <a:lnTo>
                  <a:pt x="289589" y="671756"/>
                </a:lnTo>
                <a:lnTo>
                  <a:pt x="284487" y="671756"/>
                </a:lnTo>
                <a:lnTo>
                  <a:pt x="284487" y="675331"/>
                </a:lnTo>
                <a:lnTo>
                  <a:pt x="283287" y="675331"/>
                </a:lnTo>
                <a:lnTo>
                  <a:pt x="283287" y="678631"/>
                </a:lnTo>
                <a:lnTo>
                  <a:pt x="284487" y="678631"/>
                </a:lnTo>
                <a:lnTo>
                  <a:pt x="284487" y="681105"/>
                </a:lnTo>
                <a:lnTo>
                  <a:pt x="284487" y="678631"/>
                </a:lnTo>
                <a:lnTo>
                  <a:pt x="284487" y="684680"/>
                </a:lnTo>
                <a:lnTo>
                  <a:pt x="283287" y="684680"/>
                </a:lnTo>
                <a:lnTo>
                  <a:pt x="283287" y="687980"/>
                </a:lnTo>
                <a:lnTo>
                  <a:pt x="284487" y="687980"/>
                </a:lnTo>
                <a:lnTo>
                  <a:pt x="284487" y="695129"/>
                </a:lnTo>
                <a:lnTo>
                  <a:pt x="293490" y="695129"/>
                </a:lnTo>
                <a:lnTo>
                  <a:pt x="293490" y="703103"/>
                </a:lnTo>
                <a:lnTo>
                  <a:pt x="289589" y="703103"/>
                </a:lnTo>
                <a:lnTo>
                  <a:pt x="289589" y="706678"/>
                </a:lnTo>
                <a:lnTo>
                  <a:pt x="284487" y="706678"/>
                </a:lnTo>
                <a:lnTo>
                  <a:pt x="289589" y="706678"/>
                </a:lnTo>
                <a:lnTo>
                  <a:pt x="284487" y="706678"/>
                </a:lnTo>
                <a:lnTo>
                  <a:pt x="284487" y="708878"/>
                </a:lnTo>
                <a:lnTo>
                  <a:pt x="289589" y="708878"/>
                </a:lnTo>
                <a:lnTo>
                  <a:pt x="289589" y="712452"/>
                </a:lnTo>
                <a:lnTo>
                  <a:pt x="297091" y="712452"/>
                </a:lnTo>
                <a:lnTo>
                  <a:pt x="297091" y="708878"/>
                </a:lnTo>
                <a:lnTo>
                  <a:pt x="300992" y="708878"/>
                </a:lnTo>
                <a:lnTo>
                  <a:pt x="300992" y="712452"/>
                </a:lnTo>
                <a:lnTo>
                  <a:pt x="309995" y="712452"/>
                </a:lnTo>
                <a:lnTo>
                  <a:pt x="309995" y="716027"/>
                </a:lnTo>
                <a:lnTo>
                  <a:pt x="313596" y="716027"/>
                </a:lnTo>
                <a:lnTo>
                  <a:pt x="313596" y="719601"/>
                </a:lnTo>
                <a:lnTo>
                  <a:pt x="323799" y="719601"/>
                </a:lnTo>
                <a:lnTo>
                  <a:pt x="323799" y="722901"/>
                </a:lnTo>
                <a:lnTo>
                  <a:pt x="318698" y="722901"/>
                </a:lnTo>
                <a:lnTo>
                  <a:pt x="323799" y="722901"/>
                </a:lnTo>
                <a:lnTo>
                  <a:pt x="323799" y="726476"/>
                </a:lnTo>
                <a:lnTo>
                  <a:pt x="327701" y="726476"/>
                </a:lnTo>
                <a:lnTo>
                  <a:pt x="327701" y="731150"/>
                </a:lnTo>
                <a:lnTo>
                  <a:pt x="331602" y="726476"/>
                </a:lnTo>
                <a:lnTo>
                  <a:pt x="331602" y="722901"/>
                </a:lnTo>
                <a:lnTo>
                  <a:pt x="335203" y="722901"/>
                </a:lnTo>
                <a:lnTo>
                  <a:pt x="335203" y="719601"/>
                </a:lnTo>
                <a:lnTo>
                  <a:pt x="339104" y="719601"/>
                </a:lnTo>
                <a:lnTo>
                  <a:pt x="339104" y="712452"/>
                </a:lnTo>
                <a:lnTo>
                  <a:pt x="335203" y="712452"/>
                </a:lnTo>
                <a:lnTo>
                  <a:pt x="335203" y="716027"/>
                </a:lnTo>
                <a:lnTo>
                  <a:pt x="331602" y="716027"/>
                </a:lnTo>
                <a:lnTo>
                  <a:pt x="331602" y="706678"/>
                </a:lnTo>
                <a:lnTo>
                  <a:pt x="335203" y="706678"/>
                </a:lnTo>
                <a:lnTo>
                  <a:pt x="331602" y="706678"/>
                </a:lnTo>
                <a:lnTo>
                  <a:pt x="335203" y="706678"/>
                </a:lnTo>
                <a:lnTo>
                  <a:pt x="335203" y="695129"/>
                </a:lnTo>
                <a:lnTo>
                  <a:pt x="345406" y="695129"/>
                </a:lnTo>
                <a:lnTo>
                  <a:pt x="341805" y="695129"/>
                </a:lnTo>
                <a:lnTo>
                  <a:pt x="345406" y="695129"/>
                </a:lnTo>
                <a:lnTo>
                  <a:pt x="345406" y="703103"/>
                </a:lnTo>
                <a:lnTo>
                  <a:pt x="349307" y="703103"/>
                </a:lnTo>
                <a:lnTo>
                  <a:pt x="349307" y="706678"/>
                </a:lnTo>
                <a:lnTo>
                  <a:pt x="354409" y="706678"/>
                </a:lnTo>
                <a:lnTo>
                  <a:pt x="349307" y="708878"/>
                </a:lnTo>
                <a:lnTo>
                  <a:pt x="349307" y="719601"/>
                </a:lnTo>
                <a:lnTo>
                  <a:pt x="354409" y="719601"/>
                </a:lnTo>
                <a:lnTo>
                  <a:pt x="349307" y="719601"/>
                </a:lnTo>
                <a:lnTo>
                  <a:pt x="354409" y="719601"/>
                </a:lnTo>
                <a:lnTo>
                  <a:pt x="354409" y="726476"/>
                </a:lnTo>
                <a:lnTo>
                  <a:pt x="354409" y="722901"/>
                </a:lnTo>
                <a:lnTo>
                  <a:pt x="358310" y="722901"/>
                </a:lnTo>
                <a:lnTo>
                  <a:pt x="358310" y="731150"/>
                </a:lnTo>
                <a:lnTo>
                  <a:pt x="361911" y="731150"/>
                </a:lnTo>
                <a:lnTo>
                  <a:pt x="361911" y="722901"/>
                </a:lnTo>
                <a:lnTo>
                  <a:pt x="361911" y="726476"/>
                </a:lnTo>
                <a:lnTo>
                  <a:pt x="361911" y="722901"/>
                </a:lnTo>
                <a:lnTo>
                  <a:pt x="361911" y="726476"/>
                </a:lnTo>
                <a:lnTo>
                  <a:pt x="361911" y="722901"/>
                </a:lnTo>
                <a:lnTo>
                  <a:pt x="361911" y="726476"/>
                </a:lnTo>
                <a:lnTo>
                  <a:pt x="365812" y="726476"/>
                </a:lnTo>
                <a:lnTo>
                  <a:pt x="365812" y="731150"/>
                </a:lnTo>
                <a:lnTo>
                  <a:pt x="368213" y="731150"/>
                </a:lnTo>
                <a:lnTo>
                  <a:pt x="368213" y="722901"/>
                </a:lnTo>
                <a:lnTo>
                  <a:pt x="372114" y="722901"/>
                </a:lnTo>
                <a:lnTo>
                  <a:pt x="368213" y="722901"/>
                </a:lnTo>
                <a:lnTo>
                  <a:pt x="376016" y="722901"/>
                </a:lnTo>
                <a:lnTo>
                  <a:pt x="376016" y="726476"/>
                </a:lnTo>
                <a:lnTo>
                  <a:pt x="379917" y="726476"/>
                </a:lnTo>
                <a:lnTo>
                  <a:pt x="372114" y="726476"/>
                </a:lnTo>
                <a:lnTo>
                  <a:pt x="372114" y="732250"/>
                </a:lnTo>
                <a:lnTo>
                  <a:pt x="376016" y="732250"/>
                </a:lnTo>
                <a:lnTo>
                  <a:pt x="376016" y="735825"/>
                </a:lnTo>
                <a:lnTo>
                  <a:pt x="379917" y="740499"/>
                </a:lnTo>
                <a:lnTo>
                  <a:pt x="379917" y="735825"/>
                </a:lnTo>
                <a:lnTo>
                  <a:pt x="384718" y="740499"/>
                </a:lnTo>
                <a:lnTo>
                  <a:pt x="388619" y="740499"/>
                </a:lnTo>
                <a:lnTo>
                  <a:pt x="388619" y="735825"/>
                </a:lnTo>
                <a:lnTo>
                  <a:pt x="392521" y="735825"/>
                </a:lnTo>
                <a:lnTo>
                  <a:pt x="392521" y="740499"/>
                </a:lnTo>
                <a:lnTo>
                  <a:pt x="414127" y="740499"/>
                </a:lnTo>
                <a:lnTo>
                  <a:pt x="414127" y="743799"/>
                </a:lnTo>
                <a:lnTo>
                  <a:pt x="422830" y="743799"/>
                </a:lnTo>
                <a:lnTo>
                  <a:pt x="422830" y="747374"/>
                </a:lnTo>
                <a:lnTo>
                  <a:pt x="424330" y="747374"/>
                </a:lnTo>
                <a:lnTo>
                  <a:pt x="429432" y="750948"/>
                </a:lnTo>
                <a:lnTo>
                  <a:pt x="433033" y="750948"/>
                </a:lnTo>
                <a:lnTo>
                  <a:pt x="433033" y="747374"/>
                </a:lnTo>
                <a:lnTo>
                  <a:pt x="436934" y="747374"/>
                </a:lnTo>
                <a:lnTo>
                  <a:pt x="436934" y="754523"/>
                </a:lnTo>
                <a:lnTo>
                  <a:pt x="440835" y="754523"/>
                </a:lnTo>
                <a:lnTo>
                  <a:pt x="440835" y="760297"/>
                </a:lnTo>
                <a:lnTo>
                  <a:pt x="444437" y="760297"/>
                </a:lnTo>
                <a:lnTo>
                  <a:pt x="444437" y="771846"/>
                </a:lnTo>
                <a:lnTo>
                  <a:pt x="440835" y="771846"/>
                </a:lnTo>
                <a:lnTo>
                  <a:pt x="440835" y="775421"/>
                </a:lnTo>
                <a:lnTo>
                  <a:pt x="436934" y="778720"/>
                </a:lnTo>
                <a:lnTo>
                  <a:pt x="436934" y="775421"/>
                </a:lnTo>
                <a:lnTo>
                  <a:pt x="440835" y="775421"/>
                </a:lnTo>
                <a:lnTo>
                  <a:pt x="440835" y="763597"/>
                </a:lnTo>
                <a:lnTo>
                  <a:pt x="436934" y="763597"/>
                </a:lnTo>
                <a:lnTo>
                  <a:pt x="436934" y="760297"/>
                </a:lnTo>
                <a:lnTo>
                  <a:pt x="433033" y="760297"/>
                </a:lnTo>
                <a:lnTo>
                  <a:pt x="436934" y="763597"/>
                </a:lnTo>
                <a:lnTo>
                  <a:pt x="440835" y="763597"/>
                </a:lnTo>
                <a:lnTo>
                  <a:pt x="436934" y="763597"/>
                </a:lnTo>
                <a:lnTo>
                  <a:pt x="436934" y="768271"/>
                </a:lnTo>
                <a:lnTo>
                  <a:pt x="433033" y="768271"/>
                </a:lnTo>
                <a:lnTo>
                  <a:pt x="433033" y="763597"/>
                </a:lnTo>
                <a:lnTo>
                  <a:pt x="433033" y="768271"/>
                </a:lnTo>
                <a:lnTo>
                  <a:pt x="436934" y="768271"/>
                </a:lnTo>
                <a:lnTo>
                  <a:pt x="436934" y="771846"/>
                </a:lnTo>
                <a:lnTo>
                  <a:pt x="433033" y="771846"/>
                </a:lnTo>
                <a:lnTo>
                  <a:pt x="433033" y="775421"/>
                </a:lnTo>
                <a:lnTo>
                  <a:pt x="429432" y="775421"/>
                </a:lnTo>
                <a:lnTo>
                  <a:pt x="433033" y="775421"/>
                </a:lnTo>
                <a:lnTo>
                  <a:pt x="429432" y="775421"/>
                </a:lnTo>
                <a:lnTo>
                  <a:pt x="429432" y="778720"/>
                </a:lnTo>
                <a:lnTo>
                  <a:pt x="433033" y="778720"/>
                </a:lnTo>
                <a:lnTo>
                  <a:pt x="429432" y="778720"/>
                </a:lnTo>
                <a:lnTo>
                  <a:pt x="433033" y="778720"/>
                </a:lnTo>
                <a:lnTo>
                  <a:pt x="429432" y="778720"/>
                </a:lnTo>
                <a:lnTo>
                  <a:pt x="429432" y="782295"/>
                </a:lnTo>
                <a:lnTo>
                  <a:pt x="424330" y="782295"/>
                </a:lnTo>
                <a:lnTo>
                  <a:pt x="424330" y="784770"/>
                </a:lnTo>
                <a:lnTo>
                  <a:pt x="424330" y="782295"/>
                </a:lnTo>
                <a:lnTo>
                  <a:pt x="424330" y="784770"/>
                </a:lnTo>
                <a:lnTo>
                  <a:pt x="424330" y="782295"/>
                </a:lnTo>
                <a:lnTo>
                  <a:pt x="424330" y="784770"/>
                </a:lnTo>
                <a:lnTo>
                  <a:pt x="422830" y="784770"/>
                </a:lnTo>
                <a:lnTo>
                  <a:pt x="422830" y="788069"/>
                </a:lnTo>
                <a:lnTo>
                  <a:pt x="424330" y="788069"/>
                </a:lnTo>
                <a:lnTo>
                  <a:pt x="424330" y="791644"/>
                </a:lnTo>
                <a:lnTo>
                  <a:pt x="422830" y="791644"/>
                </a:lnTo>
                <a:lnTo>
                  <a:pt x="422830" y="795219"/>
                </a:lnTo>
                <a:lnTo>
                  <a:pt x="422830" y="791644"/>
                </a:lnTo>
                <a:lnTo>
                  <a:pt x="419229" y="791644"/>
                </a:lnTo>
                <a:lnTo>
                  <a:pt x="422830" y="791644"/>
                </a:lnTo>
                <a:lnTo>
                  <a:pt x="419229" y="791644"/>
                </a:lnTo>
                <a:lnTo>
                  <a:pt x="419229" y="788069"/>
                </a:lnTo>
                <a:lnTo>
                  <a:pt x="419229" y="799893"/>
                </a:lnTo>
                <a:lnTo>
                  <a:pt x="422830" y="799893"/>
                </a:lnTo>
                <a:lnTo>
                  <a:pt x="422830" y="803193"/>
                </a:lnTo>
                <a:lnTo>
                  <a:pt x="429432" y="803193"/>
                </a:lnTo>
                <a:lnTo>
                  <a:pt x="429432" y="799893"/>
                </a:lnTo>
                <a:lnTo>
                  <a:pt x="429432" y="803193"/>
                </a:lnTo>
                <a:lnTo>
                  <a:pt x="433033" y="803193"/>
                </a:lnTo>
                <a:lnTo>
                  <a:pt x="433033" y="799893"/>
                </a:lnTo>
                <a:lnTo>
                  <a:pt x="436934" y="799893"/>
                </a:lnTo>
                <a:lnTo>
                  <a:pt x="436934" y="795219"/>
                </a:lnTo>
                <a:lnTo>
                  <a:pt x="444437" y="795219"/>
                </a:lnTo>
                <a:lnTo>
                  <a:pt x="444437" y="799893"/>
                </a:lnTo>
                <a:lnTo>
                  <a:pt x="449538" y="799893"/>
                </a:lnTo>
                <a:lnTo>
                  <a:pt x="449538" y="795219"/>
                </a:lnTo>
                <a:lnTo>
                  <a:pt x="451039" y="795219"/>
                </a:lnTo>
                <a:lnTo>
                  <a:pt x="451039" y="803193"/>
                </a:lnTo>
                <a:lnTo>
                  <a:pt x="449538" y="803193"/>
                </a:lnTo>
                <a:lnTo>
                  <a:pt x="449538" y="806768"/>
                </a:lnTo>
                <a:lnTo>
                  <a:pt x="451039" y="806768"/>
                </a:lnTo>
                <a:lnTo>
                  <a:pt x="451039" y="809242"/>
                </a:lnTo>
                <a:lnTo>
                  <a:pt x="454640" y="809242"/>
                </a:lnTo>
                <a:lnTo>
                  <a:pt x="454640" y="812542"/>
                </a:lnTo>
                <a:lnTo>
                  <a:pt x="458541" y="812542"/>
                </a:lnTo>
                <a:lnTo>
                  <a:pt x="458541" y="816117"/>
                </a:lnTo>
                <a:lnTo>
                  <a:pt x="478947" y="816117"/>
                </a:lnTo>
                <a:lnTo>
                  <a:pt x="478947" y="822991"/>
                </a:lnTo>
                <a:lnTo>
                  <a:pt x="481348" y="822991"/>
                </a:lnTo>
                <a:lnTo>
                  <a:pt x="481348" y="827665"/>
                </a:lnTo>
                <a:lnTo>
                  <a:pt x="485249" y="827665"/>
                </a:lnTo>
                <a:lnTo>
                  <a:pt x="485249" y="822991"/>
                </a:lnTo>
                <a:lnTo>
                  <a:pt x="489150" y="822991"/>
                </a:lnTo>
                <a:lnTo>
                  <a:pt x="489150" y="819691"/>
                </a:lnTo>
                <a:lnTo>
                  <a:pt x="505655" y="819691"/>
                </a:lnTo>
                <a:lnTo>
                  <a:pt x="505655" y="816117"/>
                </a:lnTo>
                <a:lnTo>
                  <a:pt x="519460" y="816117"/>
                </a:lnTo>
                <a:lnTo>
                  <a:pt x="519460" y="812542"/>
                </a:lnTo>
                <a:lnTo>
                  <a:pt x="528462" y="812542"/>
                </a:lnTo>
                <a:lnTo>
                  <a:pt x="528462" y="816117"/>
                </a:lnTo>
                <a:lnTo>
                  <a:pt x="528462" y="809242"/>
                </a:lnTo>
                <a:lnTo>
                  <a:pt x="533564" y="809242"/>
                </a:lnTo>
                <a:lnTo>
                  <a:pt x="533564" y="806768"/>
                </a:lnTo>
                <a:lnTo>
                  <a:pt x="538665" y="806768"/>
                </a:lnTo>
                <a:lnTo>
                  <a:pt x="538665" y="803193"/>
                </a:lnTo>
                <a:lnTo>
                  <a:pt x="542267" y="803193"/>
                </a:lnTo>
                <a:lnTo>
                  <a:pt x="542267" y="806768"/>
                </a:lnTo>
                <a:lnTo>
                  <a:pt x="546168" y="806768"/>
                </a:lnTo>
                <a:lnTo>
                  <a:pt x="550069" y="809242"/>
                </a:lnTo>
                <a:lnTo>
                  <a:pt x="553670" y="809242"/>
                </a:lnTo>
                <a:lnTo>
                  <a:pt x="553670" y="803193"/>
                </a:lnTo>
                <a:lnTo>
                  <a:pt x="563873" y="803193"/>
                </a:lnTo>
                <a:lnTo>
                  <a:pt x="563873" y="812542"/>
                </a:lnTo>
                <a:lnTo>
                  <a:pt x="563873" y="809242"/>
                </a:lnTo>
                <a:lnTo>
                  <a:pt x="562673" y="812542"/>
                </a:lnTo>
                <a:lnTo>
                  <a:pt x="563873" y="812542"/>
                </a:lnTo>
                <a:lnTo>
                  <a:pt x="562673" y="812542"/>
                </a:lnTo>
                <a:lnTo>
                  <a:pt x="563873" y="812542"/>
                </a:lnTo>
                <a:lnTo>
                  <a:pt x="562673" y="812542"/>
                </a:lnTo>
                <a:lnTo>
                  <a:pt x="562673" y="819691"/>
                </a:lnTo>
                <a:lnTo>
                  <a:pt x="558772" y="819691"/>
                </a:lnTo>
                <a:lnTo>
                  <a:pt x="558772" y="822991"/>
                </a:lnTo>
                <a:lnTo>
                  <a:pt x="553670" y="822991"/>
                </a:lnTo>
                <a:lnTo>
                  <a:pt x="553670" y="816117"/>
                </a:lnTo>
                <a:lnTo>
                  <a:pt x="558772" y="816117"/>
                </a:lnTo>
                <a:lnTo>
                  <a:pt x="558772" y="812542"/>
                </a:lnTo>
                <a:lnTo>
                  <a:pt x="553670" y="812542"/>
                </a:lnTo>
                <a:lnTo>
                  <a:pt x="553670" y="819691"/>
                </a:lnTo>
                <a:lnTo>
                  <a:pt x="546168" y="819691"/>
                </a:lnTo>
                <a:lnTo>
                  <a:pt x="546168" y="822991"/>
                </a:lnTo>
                <a:lnTo>
                  <a:pt x="546168" y="819691"/>
                </a:lnTo>
                <a:lnTo>
                  <a:pt x="546168" y="822991"/>
                </a:lnTo>
                <a:lnTo>
                  <a:pt x="542267" y="819691"/>
                </a:lnTo>
                <a:lnTo>
                  <a:pt x="538665" y="816089"/>
                </a:lnTo>
                <a:lnTo>
                  <a:pt x="533564" y="816089"/>
                </a:lnTo>
                <a:lnTo>
                  <a:pt x="533564" y="819691"/>
                </a:lnTo>
                <a:lnTo>
                  <a:pt x="533564" y="816117"/>
                </a:lnTo>
                <a:lnTo>
                  <a:pt x="533564" y="822991"/>
                </a:lnTo>
                <a:lnTo>
                  <a:pt x="542267" y="822991"/>
                </a:lnTo>
                <a:lnTo>
                  <a:pt x="542267" y="831240"/>
                </a:lnTo>
                <a:lnTo>
                  <a:pt x="546168" y="831240"/>
                </a:lnTo>
                <a:lnTo>
                  <a:pt x="542267" y="831240"/>
                </a:lnTo>
                <a:lnTo>
                  <a:pt x="546168" y="834815"/>
                </a:lnTo>
                <a:lnTo>
                  <a:pt x="546168" y="859287"/>
                </a:lnTo>
                <a:lnTo>
                  <a:pt x="542267" y="859287"/>
                </a:lnTo>
                <a:lnTo>
                  <a:pt x="542267" y="860387"/>
                </a:lnTo>
                <a:lnTo>
                  <a:pt x="538665" y="860387"/>
                </a:lnTo>
                <a:lnTo>
                  <a:pt x="538665" y="863962"/>
                </a:lnTo>
                <a:lnTo>
                  <a:pt x="538665" y="860387"/>
                </a:lnTo>
                <a:lnTo>
                  <a:pt x="538665" y="863962"/>
                </a:lnTo>
                <a:lnTo>
                  <a:pt x="533564" y="863962"/>
                </a:lnTo>
                <a:lnTo>
                  <a:pt x="533564" y="868361"/>
                </a:lnTo>
                <a:lnTo>
                  <a:pt x="532364" y="868361"/>
                </a:lnTo>
                <a:lnTo>
                  <a:pt x="532364" y="871936"/>
                </a:lnTo>
                <a:lnTo>
                  <a:pt x="528462" y="871936"/>
                </a:lnTo>
                <a:lnTo>
                  <a:pt x="528462" y="879085"/>
                </a:lnTo>
                <a:lnTo>
                  <a:pt x="532364" y="879085"/>
                </a:lnTo>
                <a:lnTo>
                  <a:pt x="532364" y="891734"/>
                </a:lnTo>
                <a:lnTo>
                  <a:pt x="533564" y="891734"/>
                </a:lnTo>
                <a:lnTo>
                  <a:pt x="533564" y="888159"/>
                </a:lnTo>
                <a:lnTo>
                  <a:pt x="538665" y="888159"/>
                </a:lnTo>
                <a:lnTo>
                  <a:pt x="538665" y="891734"/>
                </a:lnTo>
                <a:lnTo>
                  <a:pt x="542267" y="891734"/>
                </a:lnTo>
                <a:lnTo>
                  <a:pt x="542267" y="906857"/>
                </a:lnTo>
                <a:lnTo>
                  <a:pt x="546168" y="910432"/>
                </a:lnTo>
                <a:lnTo>
                  <a:pt x="546168" y="916206"/>
                </a:lnTo>
                <a:lnTo>
                  <a:pt x="550069" y="916206"/>
                </a:lnTo>
                <a:lnTo>
                  <a:pt x="550069" y="919781"/>
                </a:lnTo>
                <a:lnTo>
                  <a:pt x="553670" y="919781"/>
                </a:lnTo>
                <a:lnTo>
                  <a:pt x="550069" y="919781"/>
                </a:lnTo>
                <a:lnTo>
                  <a:pt x="546168" y="923081"/>
                </a:lnTo>
                <a:lnTo>
                  <a:pt x="542267" y="923081"/>
                </a:lnTo>
                <a:lnTo>
                  <a:pt x="542267" y="927755"/>
                </a:lnTo>
                <a:lnTo>
                  <a:pt x="532364" y="927755"/>
                </a:lnTo>
                <a:lnTo>
                  <a:pt x="532364" y="931330"/>
                </a:lnTo>
                <a:lnTo>
                  <a:pt x="524561" y="931330"/>
                </a:lnTo>
                <a:lnTo>
                  <a:pt x="524561" y="934904"/>
                </a:lnTo>
                <a:lnTo>
                  <a:pt x="508056" y="934904"/>
                </a:lnTo>
                <a:lnTo>
                  <a:pt x="505655" y="937104"/>
                </a:lnTo>
                <a:lnTo>
                  <a:pt x="501754" y="944253"/>
                </a:lnTo>
                <a:lnTo>
                  <a:pt x="501754" y="954702"/>
                </a:lnTo>
                <a:lnTo>
                  <a:pt x="497853" y="954702"/>
                </a:lnTo>
                <a:lnTo>
                  <a:pt x="494252" y="959377"/>
                </a:lnTo>
                <a:lnTo>
                  <a:pt x="489150" y="962677"/>
                </a:lnTo>
                <a:lnTo>
                  <a:pt x="481348" y="968726"/>
                </a:lnTo>
                <a:lnTo>
                  <a:pt x="481348" y="972026"/>
                </a:lnTo>
                <a:lnTo>
                  <a:pt x="478947" y="972026"/>
                </a:lnTo>
                <a:lnTo>
                  <a:pt x="467544" y="982475"/>
                </a:lnTo>
                <a:lnTo>
                  <a:pt x="463642" y="991824"/>
                </a:lnTo>
                <a:lnTo>
                  <a:pt x="463642" y="996498"/>
                </a:lnTo>
                <a:lnTo>
                  <a:pt x="458541" y="996498"/>
                </a:lnTo>
                <a:lnTo>
                  <a:pt x="458541" y="1000073"/>
                </a:lnTo>
                <a:lnTo>
                  <a:pt x="449538" y="1000073"/>
                </a:lnTo>
                <a:lnTo>
                  <a:pt x="449538" y="1006947"/>
                </a:lnTo>
                <a:lnTo>
                  <a:pt x="444437" y="1006947"/>
                </a:lnTo>
                <a:lnTo>
                  <a:pt x="444437" y="1010522"/>
                </a:lnTo>
                <a:lnTo>
                  <a:pt x="449538" y="1012721"/>
                </a:lnTo>
                <a:lnTo>
                  <a:pt x="449538" y="1019871"/>
                </a:lnTo>
                <a:lnTo>
                  <a:pt x="440835" y="1027845"/>
                </a:lnTo>
                <a:lnTo>
                  <a:pt x="433033" y="1031420"/>
                </a:lnTo>
                <a:lnTo>
                  <a:pt x="429432" y="1027819"/>
                </a:lnTo>
                <a:lnTo>
                  <a:pt x="422830" y="1031420"/>
                </a:lnTo>
                <a:lnTo>
                  <a:pt x="410226" y="1038569"/>
                </a:lnTo>
                <a:lnTo>
                  <a:pt x="402724" y="1040769"/>
                </a:lnTo>
                <a:lnTo>
                  <a:pt x="398823" y="1040769"/>
                </a:lnTo>
                <a:lnTo>
                  <a:pt x="398823" y="1044343"/>
                </a:lnTo>
                <a:lnTo>
                  <a:pt x="396422" y="1047643"/>
                </a:lnTo>
                <a:lnTo>
                  <a:pt x="396422" y="1055892"/>
                </a:lnTo>
                <a:lnTo>
                  <a:pt x="388619" y="1055892"/>
                </a:lnTo>
                <a:lnTo>
                  <a:pt x="388619" y="1059467"/>
                </a:lnTo>
                <a:lnTo>
                  <a:pt x="384718" y="1065241"/>
                </a:lnTo>
                <a:lnTo>
                  <a:pt x="384718" y="1068816"/>
                </a:lnTo>
                <a:lnTo>
                  <a:pt x="376016" y="1068816"/>
                </a:lnTo>
                <a:lnTo>
                  <a:pt x="376016" y="1072115"/>
                </a:lnTo>
                <a:lnTo>
                  <a:pt x="372114" y="1072115"/>
                </a:lnTo>
                <a:lnTo>
                  <a:pt x="372114" y="1068816"/>
                </a:lnTo>
                <a:lnTo>
                  <a:pt x="368213" y="1068816"/>
                </a:lnTo>
                <a:lnTo>
                  <a:pt x="368213" y="1072115"/>
                </a:lnTo>
                <a:lnTo>
                  <a:pt x="365812" y="1072115"/>
                </a:lnTo>
                <a:lnTo>
                  <a:pt x="365812" y="1068816"/>
                </a:lnTo>
                <a:lnTo>
                  <a:pt x="365812" y="1072115"/>
                </a:lnTo>
                <a:lnTo>
                  <a:pt x="361911" y="1072115"/>
                </a:lnTo>
                <a:lnTo>
                  <a:pt x="361911" y="1068816"/>
                </a:lnTo>
                <a:lnTo>
                  <a:pt x="361911" y="1072115"/>
                </a:lnTo>
                <a:lnTo>
                  <a:pt x="358310" y="1072115"/>
                </a:lnTo>
                <a:lnTo>
                  <a:pt x="358310" y="1075690"/>
                </a:lnTo>
                <a:lnTo>
                  <a:pt x="349307" y="1075690"/>
                </a:lnTo>
                <a:lnTo>
                  <a:pt x="349307" y="1072115"/>
                </a:lnTo>
                <a:lnTo>
                  <a:pt x="345406" y="1072115"/>
                </a:lnTo>
                <a:lnTo>
                  <a:pt x="341805" y="1068816"/>
                </a:lnTo>
                <a:lnTo>
                  <a:pt x="341805" y="1062766"/>
                </a:lnTo>
                <a:lnTo>
                  <a:pt x="339104" y="1062766"/>
                </a:lnTo>
                <a:lnTo>
                  <a:pt x="339104" y="1059467"/>
                </a:lnTo>
                <a:lnTo>
                  <a:pt x="331602" y="1059467"/>
                </a:lnTo>
                <a:lnTo>
                  <a:pt x="331602" y="1062766"/>
                </a:lnTo>
                <a:lnTo>
                  <a:pt x="318698" y="1062766"/>
                </a:lnTo>
                <a:lnTo>
                  <a:pt x="318698" y="1059467"/>
                </a:lnTo>
                <a:lnTo>
                  <a:pt x="315097" y="1059467"/>
                </a:lnTo>
                <a:lnTo>
                  <a:pt x="315097" y="1055892"/>
                </a:lnTo>
                <a:lnTo>
                  <a:pt x="304894" y="1055892"/>
                </a:lnTo>
                <a:lnTo>
                  <a:pt x="304894" y="1051218"/>
                </a:lnTo>
                <a:lnTo>
                  <a:pt x="300992" y="1051218"/>
                </a:lnTo>
                <a:lnTo>
                  <a:pt x="297091" y="1047643"/>
                </a:lnTo>
                <a:lnTo>
                  <a:pt x="293490" y="1047643"/>
                </a:lnTo>
                <a:lnTo>
                  <a:pt x="293490" y="1044343"/>
                </a:lnTo>
                <a:lnTo>
                  <a:pt x="289589" y="1044343"/>
                </a:lnTo>
                <a:lnTo>
                  <a:pt x="289589" y="1040769"/>
                </a:lnTo>
                <a:lnTo>
                  <a:pt x="284487" y="1040769"/>
                </a:lnTo>
                <a:lnTo>
                  <a:pt x="284487" y="1038569"/>
                </a:lnTo>
                <a:lnTo>
                  <a:pt x="283287" y="1038569"/>
                </a:lnTo>
                <a:lnTo>
                  <a:pt x="283287" y="1034994"/>
                </a:lnTo>
                <a:lnTo>
                  <a:pt x="279386" y="1034994"/>
                </a:lnTo>
                <a:lnTo>
                  <a:pt x="279386" y="1031420"/>
                </a:lnTo>
                <a:lnTo>
                  <a:pt x="270383" y="1031420"/>
                </a:lnTo>
                <a:lnTo>
                  <a:pt x="270383" y="1012721"/>
                </a:lnTo>
                <a:lnTo>
                  <a:pt x="266782" y="1010522"/>
                </a:lnTo>
                <a:lnTo>
                  <a:pt x="266782" y="1006947"/>
                </a:lnTo>
                <a:lnTo>
                  <a:pt x="262881" y="1006947"/>
                </a:lnTo>
                <a:lnTo>
                  <a:pt x="262881" y="1003647"/>
                </a:lnTo>
                <a:lnTo>
                  <a:pt x="258980" y="1003647"/>
                </a:lnTo>
                <a:lnTo>
                  <a:pt x="258980" y="1000073"/>
                </a:lnTo>
                <a:lnTo>
                  <a:pt x="256579" y="1000073"/>
                </a:lnTo>
                <a:lnTo>
                  <a:pt x="258980" y="1000073"/>
                </a:lnTo>
                <a:lnTo>
                  <a:pt x="258980" y="996498"/>
                </a:lnTo>
                <a:lnTo>
                  <a:pt x="256579" y="996498"/>
                </a:lnTo>
                <a:lnTo>
                  <a:pt x="258980" y="996498"/>
                </a:lnTo>
                <a:lnTo>
                  <a:pt x="258980" y="991824"/>
                </a:lnTo>
                <a:lnTo>
                  <a:pt x="252678" y="991824"/>
                </a:lnTo>
                <a:lnTo>
                  <a:pt x="252678" y="987149"/>
                </a:lnTo>
                <a:lnTo>
                  <a:pt x="248776" y="987149"/>
                </a:lnTo>
                <a:lnTo>
                  <a:pt x="248776" y="982475"/>
                </a:lnTo>
                <a:lnTo>
                  <a:pt x="245175" y="982475"/>
                </a:lnTo>
                <a:lnTo>
                  <a:pt x="252678" y="982475"/>
                </a:lnTo>
                <a:lnTo>
                  <a:pt x="252678" y="979175"/>
                </a:lnTo>
                <a:lnTo>
                  <a:pt x="256579" y="979175"/>
                </a:lnTo>
                <a:lnTo>
                  <a:pt x="256579" y="972026"/>
                </a:lnTo>
                <a:lnTo>
                  <a:pt x="258980" y="972026"/>
                </a:lnTo>
                <a:lnTo>
                  <a:pt x="258980" y="951128"/>
                </a:lnTo>
                <a:lnTo>
                  <a:pt x="262881" y="951128"/>
                </a:lnTo>
                <a:lnTo>
                  <a:pt x="262881" y="947553"/>
                </a:lnTo>
                <a:lnTo>
                  <a:pt x="266782" y="947553"/>
                </a:lnTo>
                <a:lnTo>
                  <a:pt x="270383" y="944253"/>
                </a:lnTo>
                <a:lnTo>
                  <a:pt x="270383" y="940679"/>
                </a:lnTo>
                <a:lnTo>
                  <a:pt x="274284" y="940679"/>
                </a:lnTo>
                <a:lnTo>
                  <a:pt x="274284" y="937104"/>
                </a:lnTo>
                <a:lnTo>
                  <a:pt x="279386" y="937104"/>
                </a:lnTo>
                <a:lnTo>
                  <a:pt x="274284" y="934904"/>
                </a:lnTo>
                <a:lnTo>
                  <a:pt x="284487" y="934904"/>
                </a:lnTo>
                <a:lnTo>
                  <a:pt x="284487" y="923081"/>
                </a:lnTo>
                <a:lnTo>
                  <a:pt x="283287" y="923081"/>
                </a:lnTo>
                <a:lnTo>
                  <a:pt x="283287" y="919781"/>
                </a:lnTo>
                <a:lnTo>
                  <a:pt x="284487" y="916206"/>
                </a:lnTo>
                <a:lnTo>
                  <a:pt x="284487" y="910432"/>
                </a:lnTo>
                <a:lnTo>
                  <a:pt x="283287" y="910432"/>
                </a:lnTo>
                <a:lnTo>
                  <a:pt x="283287" y="906857"/>
                </a:lnTo>
                <a:lnTo>
                  <a:pt x="266782" y="906857"/>
                </a:lnTo>
                <a:lnTo>
                  <a:pt x="266782" y="910432"/>
                </a:lnTo>
                <a:lnTo>
                  <a:pt x="262881" y="910432"/>
                </a:lnTo>
                <a:lnTo>
                  <a:pt x="262881" y="912632"/>
                </a:lnTo>
                <a:lnTo>
                  <a:pt x="258980" y="910432"/>
                </a:lnTo>
                <a:lnTo>
                  <a:pt x="256579" y="910432"/>
                </a:lnTo>
                <a:lnTo>
                  <a:pt x="256579" y="906857"/>
                </a:lnTo>
                <a:lnTo>
                  <a:pt x="252678" y="906857"/>
                </a:lnTo>
                <a:lnTo>
                  <a:pt x="248776" y="903283"/>
                </a:lnTo>
                <a:lnTo>
                  <a:pt x="245175" y="903283"/>
                </a:lnTo>
                <a:lnTo>
                  <a:pt x="245175" y="899983"/>
                </a:lnTo>
                <a:lnTo>
                  <a:pt x="240074" y="899983"/>
                </a:lnTo>
                <a:lnTo>
                  <a:pt x="240074" y="882385"/>
                </a:lnTo>
                <a:lnTo>
                  <a:pt x="232271" y="882385"/>
                </a:lnTo>
                <a:lnTo>
                  <a:pt x="232271" y="879085"/>
                </a:lnTo>
                <a:lnTo>
                  <a:pt x="228670" y="879085"/>
                </a:lnTo>
                <a:lnTo>
                  <a:pt x="228670" y="875510"/>
                </a:lnTo>
                <a:lnTo>
                  <a:pt x="225969" y="875510"/>
                </a:lnTo>
                <a:lnTo>
                  <a:pt x="225969" y="871936"/>
                </a:lnTo>
                <a:lnTo>
                  <a:pt x="218467" y="871936"/>
                </a:lnTo>
                <a:lnTo>
                  <a:pt x="214566" y="868361"/>
                </a:lnTo>
                <a:lnTo>
                  <a:pt x="209464" y="868361"/>
                </a:lnTo>
                <a:lnTo>
                  <a:pt x="209464" y="863962"/>
                </a:lnTo>
                <a:lnTo>
                  <a:pt x="201962" y="863962"/>
                </a:lnTo>
                <a:lnTo>
                  <a:pt x="201962" y="860387"/>
                </a:lnTo>
                <a:lnTo>
                  <a:pt x="205863" y="860387"/>
                </a:lnTo>
                <a:lnTo>
                  <a:pt x="205863" y="859287"/>
                </a:lnTo>
                <a:lnTo>
                  <a:pt x="201962" y="859287"/>
                </a:lnTo>
                <a:lnTo>
                  <a:pt x="201962" y="851038"/>
                </a:lnTo>
                <a:lnTo>
                  <a:pt x="199261" y="851038"/>
                </a:lnTo>
                <a:lnTo>
                  <a:pt x="199261" y="847463"/>
                </a:lnTo>
                <a:lnTo>
                  <a:pt x="199261" y="851038"/>
                </a:lnTo>
                <a:lnTo>
                  <a:pt x="195660" y="851038"/>
                </a:lnTo>
                <a:lnTo>
                  <a:pt x="191759" y="847463"/>
                </a:lnTo>
                <a:lnTo>
                  <a:pt x="195660" y="847463"/>
                </a:lnTo>
                <a:lnTo>
                  <a:pt x="191759" y="847463"/>
                </a:lnTo>
                <a:lnTo>
                  <a:pt x="191759" y="844164"/>
                </a:lnTo>
                <a:lnTo>
                  <a:pt x="187858" y="844164"/>
                </a:lnTo>
                <a:lnTo>
                  <a:pt x="187858" y="835915"/>
                </a:lnTo>
                <a:lnTo>
                  <a:pt x="195660" y="835915"/>
                </a:lnTo>
                <a:lnTo>
                  <a:pt x="191759" y="835915"/>
                </a:lnTo>
                <a:lnTo>
                  <a:pt x="195660" y="835915"/>
                </a:lnTo>
                <a:lnTo>
                  <a:pt x="195660" y="831240"/>
                </a:lnTo>
                <a:lnTo>
                  <a:pt x="199261" y="827639"/>
                </a:lnTo>
                <a:lnTo>
                  <a:pt x="199261" y="822991"/>
                </a:lnTo>
                <a:lnTo>
                  <a:pt x="195660" y="822991"/>
                </a:lnTo>
                <a:lnTo>
                  <a:pt x="195660" y="819691"/>
                </a:lnTo>
                <a:lnTo>
                  <a:pt x="199261" y="819691"/>
                </a:lnTo>
                <a:lnTo>
                  <a:pt x="195660" y="819691"/>
                </a:lnTo>
                <a:lnTo>
                  <a:pt x="195660" y="816117"/>
                </a:lnTo>
                <a:lnTo>
                  <a:pt x="199261" y="816117"/>
                </a:lnTo>
                <a:lnTo>
                  <a:pt x="199261" y="809242"/>
                </a:lnTo>
                <a:lnTo>
                  <a:pt x="195660" y="809242"/>
                </a:lnTo>
                <a:lnTo>
                  <a:pt x="199261" y="809242"/>
                </a:lnTo>
                <a:lnTo>
                  <a:pt x="199261" y="806768"/>
                </a:lnTo>
                <a:lnTo>
                  <a:pt x="201962" y="806768"/>
                </a:lnTo>
                <a:lnTo>
                  <a:pt x="201962" y="795219"/>
                </a:lnTo>
                <a:lnTo>
                  <a:pt x="195660" y="795219"/>
                </a:lnTo>
                <a:lnTo>
                  <a:pt x="195660" y="799893"/>
                </a:lnTo>
                <a:lnTo>
                  <a:pt x="191759" y="799893"/>
                </a:lnTo>
                <a:lnTo>
                  <a:pt x="191759" y="788069"/>
                </a:lnTo>
                <a:lnTo>
                  <a:pt x="187858" y="788069"/>
                </a:lnTo>
                <a:lnTo>
                  <a:pt x="187858" y="784770"/>
                </a:lnTo>
                <a:lnTo>
                  <a:pt x="184257" y="784770"/>
                </a:lnTo>
                <a:lnTo>
                  <a:pt x="184257" y="778720"/>
                </a:lnTo>
                <a:lnTo>
                  <a:pt x="180355" y="778720"/>
                </a:lnTo>
                <a:lnTo>
                  <a:pt x="180355" y="775421"/>
                </a:lnTo>
                <a:lnTo>
                  <a:pt x="184257" y="775421"/>
                </a:lnTo>
                <a:lnTo>
                  <a:pt x="184257" y="771846"/>
                </a:lnTo>
                <a:lnTo>
                  <a:pt x="180355" y="771846"/>
                </a:lnTo>
                <a:lnTo>
                  <a:pt x="184257" y="768271"/>
                </a:lnTo>
                <a:lnTo>
                  <a:pt x="180355" y="763597"/>
                </a:lnTo>
                <a:lnTo>
                  <a:pt x="175254" y="760297"/>
                </a:lnTo>
                <a:lnTo>
                  <a:pt x="174053" y="756723"/>
                </a:lnTo>
                <a:lnTo>
                  <a:pt x="174053" y="754523"/>
                </a:lnTo>
                <a:lnTo>
                  <a:pt x="170152" y="754523"/>
                </a:lnTo>
                <a:lnTo>
                  <a:pt x="170152" y="756723"/>
                </a:lnTo>
                <a:lnTo>
                  <a:pt x="165051" y="756723"/>
                </a:lnTo>
                <a:lnTo>
                  <a:pt x="165051" y="754523"/>
                </a:lnTo>
                <a:lnTo>
                  <a:pt x="153647" y="754523"/>
                </a:lnTo>
                <a:lnTo>
                  <a:pt x="153647" y="750948"/>
                </a:lnTo>
                <a:lnTo>
                  <a:pt x="153647" y="754523"/>
                </a:lnTo>
                <a:lnTo>
                  <a:pt x="153647" y="750948"/>
                </a:lnTo>
                <a:lnTo>
                  <a:pt x="149746" y="750948"/>
                </a:lnTo>
                <a:lnTo>
                  <a:pt x="149746" y="747374"/>
                </a:lnTo>
                <a:lnTo>
                  <a:pt x="144644" y="747374"/>
                </a:lnTo>
                <a:lnTo>
                  <a:pt x="144644" y="743799"/>
                </a:lnTo>
                <a:lnTo>
                  <a:pt x="143444" y="743799"/>
                </a:lnTo>
                <a:lnTo>
                  <a:pt x="143444" y="740499"/>
                </a:lnTo>
                <a:lnTo>
                  <a:pt x="130840" y="740499"/>
                </a:lnTo>
                <a:lnTo>
                  <a:pt x="130840" y="743799"/>
                </a:lnTo>
                <a:lnTo>
                  <a:pt x="119437" y="743799"/>
                </a:lnTo>
                <a:lnTo>
                  <a:pt x="119437" y="740499"/>
                </a:lnTo>
                <a:lnTo>
                  <a:pt x="119437" y="743799"/>
                </a:lnTo>
                <a:lnTo>
                  <a:pt x="116736" y="743799"/>
                </a:lnTo>
                <a:lnTo>
                  <a:pt x="113135" y="747400"/>
                </a:lnTo>
                <a:lnTo>
                  <a:pt x="109234" y="747400"/>
                </a:lnTo>
                <a:lnTo>
                  <a:pt x="109234" y="750948"/>
                </a:lnTo>
                <a:lnTo>
                  <a:pt x="109234" y="747374"/>
                </a:lnTo>
                <a:lnTo>
                  <a:pt x="109234" y="750948"/>
                </a:lnTo>
                <a:lnTo>
                  <a:pt x="92728" y="750948"/>
                </a:lnTo>
                <a:lnTo>
                  <a:pt x="92728" y="747374"/>
                </a:lnTo>
                <a:lnTo>
                  <a:pt x="82525" y="747374"/>
                </a:lnTo>
                <a:lnTo>
                  <a:pt x="82525" y="743799"/>
                </a:lnTo>
                <a:lnTo>
                  <a:pt x="78624" y="740499"/>
                </a:lnTo>
                <a:lnTo>
                  <a:pt x="78624" y="735825"/>
                </a:lnTo>
                <a:lnTo>
                  <a:pt x="78624" y="740499"/>
                </a:lnTo>
                <a:lnTo>
                  <a:pt x="75023" y="740499"/>
                </a:lnTo>
                <a:lnTo>
                  <a:pt x="75023" y="735825"/>
                </a:lnTo>
                <a:lnTo>
                  <a:pt x="66020" y="735825"/>
                </a:lnTo>
                <a:lnTo>
                  <a:pt x="66020" y="732250"/>
                </a:lnTo>
                <a:lnTo>
                  <a:pt x="69921" y="731150"/>
                </a:lnTo>
                <a:lnTo>
                  <a:pt x="66020" y="731150"/>
                </a:lnTo>
                <a:lnTo>
                  <a:pt x="66020" y="722901"/>
                </a:lnTo>
                <a:lnTo>
                  <a:pt x="62119" y="719601"/>
                </a:lnTo>
                <a:lnTo>
                  <a:pt x="62119" y="716027"/>
                </a:lnTo>
                <a:lnTo>
                  <a:pt x="55817" y="716027"/>
                </a:lnTo>
                <a:lnTo>
                  <a:pt x="55817" y="712452"/>
                </a:lnTo>
                <a:lnTo>
                  <a:pt x="51916" y="712452"/>
                </a:lnTo>
                <a:lnTo>
                  <a:pt x="55817" y="708878"/>
                </a:lnTo>
                <a:lnTo>
                  <a:pt x="51916" y="708878"/>
                </a:lnTo>
                <a:lnTo>
                  <a:pt x="55817" y="708878"/>
                </a:lnTo>
                <a:lnTo>
                  <a:pt x="51916" y="706678"/>
                </a:lnTo>
                <a:lnTo>
                  <a:pt x="55817" y="706678"/>
                </a:lnTo>
                <a:lnTo>
                  <a:pt x="51916" y="706678"/>
                </a:lnTo>
                <a:lnTo>
                  <a:pt x="51916" y="699803"/>
                </a:lnTo>
                <a:lnTo>
                  <a:pt x="48315" y="699803"/>
                </a:lnTo>
                <a:lnTo>
                  <a:pt x="48315" y="691554"/>
                </a:lnTo>
                <a:lnTo>
                  <a:pt x="44414" y="691554"/>
                </a:lnTo>
                <a:lnTo>
                  <a:pt x="44414" y="687980"/>
                </a:lnTo>
                <a:lnTo>
                  <a:pt x="40512" y="687980"/>
                </a:lnTo>
                <a:lnTo>
                  <a:pt x="40512" y="684680"/>
                </a:lnTo>
                <a:lnTo>
                  <a:pt x="44414" y="684680"/>
                </a:lnTo>
                <a:lnTo>
                  <a:pt x="44414" y="681105"/>
                </a:lnTo>
                <a:lnTo>
                  <a:pt x="48315" y="678631"/>
                </a:lnTo>
                <a:lnTo>
                  <a:pt x="51916" y="678631"/>
                </a:lnTo>
                <a:lnTo>
                  <a:pt x="51916" y="667082"/>
                </a:lnTo>
                <a:lnTo>
                  <a:pt x="48315" y="667082"/>
                </a:lnTo>
                <a:lnTo>
                  <a:pt x="48315" y="650858"/>
                </a:lnTo>
                <a:lnTo>
                  <a:pt x="44414" y="650858"/>
                </a:lnTo>
                <a:lnTo>
                  <a:pt x="44414" y="647284"/>
                </a:lnTo>
                <a:lnTo>
                  <a:pt x="40512" y="647284"/>
                </a:lnTo>
                <a:lnTo>
                  <a:pt x="40512" y="643709"/>
                </a:lnTo>
                <a:lnTo>
                  <a:pt x="34211" y="643709"/>
                </a:lnTo>
                <a:lnTo>
                  <a:pt x="34211" y="640410"/>
                </a:lnTo>
                <a:lnTo>
                  <a:pt x="30309" y="640410"/>
                </a:lnTo>
                <a:lnTo>
                  <a:pt x="30309" y="635735"/>
                </a:lnTo>
                <a:lnTo>
                  <a:pt x="25208" y="635735"/>
                </a:lnTo>
                <a:lnTo>
                  <a:pt x="25208" y="626386"/>
                </a:lnTo>
                <a:lnTo>
                  <a:pt x="21607" y="622785"/>
                </a:lnTo>
                <a:lnTo>
                  <a:pt x="25208" y="622785"/>
                </a:lnTo>
                <a:lnTo>
                  <a:pt x="25208" y="619512"/>
                </a:lnTo>
                <a:lnTo>
                  <a:pt x="21607" y="615911"/>
                </a:lnTo>
                <a:lnTo>
                  <a:pt x="21607" y="612362"/>
                </a:lnTo>
                <a:lnTo>
                  <a:pt x="25208" y="612362"/>
                </a:lnTo>
                <a:lnTo>
                  <a:pt x="30309" y="607688"/>
                </a:lnTo>
                <a:lnTo>
                  <a:pt x="30309" y="603013"/>
                </a:lnTo>
                <a:lnTo>
                  <a:pt x="25208" y="603013"/>
                </a:lnTo>
                <a:lnTo>
                  <a:pt x="21607" y="598339"/>
                </a:lnTo>
                <a:lnTo>
                  <a:pt x="21607" y="595039"/>
                </a:lnTo>
                <a:lnTo>
                  <a:pt x="17705" y="595039"/>
                </a:lnTo>
                <a:lnTo>
                  <a:pt x="17705" y="587890"/>
                </a:lnTo>
                <a:lnTo>
                  <a:pt x="21607" y="587890"/>
                </a:lnTo>
                <a:lnTo>
                  <a:pt x="21607" y="581016"/>
                </a:lnTo>
                <a:lnTo>
                  <a:pt x="25208" y="581016"/>
                </a:lnTo>
                <a:lnTo>
                  <a:pt x="25208" y="575241"/>
                </a:lnTo>
                <a:lnTo>
                  <a:pt x="30309" y="575241"/>
                </a:lnTo>
                <a:lnTo>
                  <a:pt x="34211" y="571667"/>
                </a:lnTo>
                <a:lnTo>
                  <a:pt x="40512" y="571667"/>
                </a:lnTo>
                <a:lnTo>
                  <a:pt x="40512" y="560118"/>
                </a:lnTo>
                <a:lnTo>
                  <a:pt x="35411" y="560118"/>
                </a:lnTo>
                <a:lnTo>
                  <a:pt x="35411" y="556543"/>
                </a:lnTo>
                <a:lnTo>
                  <a:pt x="34211" y="556543"/>
                </a:lnTo>
                <a:lnTo>
                  <a:pt x="34211" y="552968"/>
                </a:lnTo>
                <a:lnTo>
                  <a:pt x="35411" y="550769"/>
                </a:lnTo>
                <a:lnTo>
                  <a:pt x="35411" y="547194"/>
                </a:lnTo>
                <a:lnTo>
                  <a:pt x="40512" y="547194"/>
                </a:lnTo>
                <a:lnTo>
                  <a:pt x="35411" y="543619"/>
                </a:lnTo>
                <a:lnTo>
                  <a:pt x="35411" y="528496"/>
                </a:lnTo>
                <a:lnTo>
                  <a:pt x="34211" y="528496"/>
                </a:lnTo>
                <a:lnTo>
                  <a:pt x="35411" y="528496"/>
                </a:lnTo>
                <a:lnTo>
                  <a:pt x="35411" y="519147"/>
                </a:lnTo>
                <a:lnTo>
                  <a:pt x="34211" y="519147"/>
                </a:lnTo>
                <a:lnTo>
                  <a:pt x="34211" y="512273"/>
                </a:lnTo>
                <a:lnTo>
                  <a:pt x="30309" y="512273"/>
                </a:lnTo>
                <a:lnTo>
                  <a:pt x="34211" y="507598"/>
                </a:lnTo>
                <a:lnTo>
                  <a:pt x="30309" y="507598"/>
                </a:lnTo>
                <a:lnTo>
                  <a:pt x="30309" y="504023"/>
                </a:lnTo>
                <a:lnTo>
                  <a:pt x="34211" y="500724"/>
                </a:lnTo>
                <a:lnTo>
                  <a:pt x="34211" y="498249"/>
                </a:lnTo>
                <a:lnTo>
                  <a:pt x="30309" y="498249"/>
                </a:lnTo>
                <a:lnTo>
                  <a:pt x="30309" y="479826"/>
                </a:lnTo>
                <a:lnTo>
                  <a:pt x="34211" y="479826"/>
                </a:lnTo>
                <a:lnTo>
                  <a:pt x="30309" y="479826"/>
                </a:lnTo>
                <a:lnTo>
                  <a:pt x="34211" y="479826"/>
                </a:lnTo>
                <a:lnTo>
                  <a:pt x="34211" y="447104"/>
                </a:lnTo>
                <a:lnTo>
                  <a:pt x="35411" y="447104"/>
                </a:lnTo>
                <a:lnTo>
                  <a:pt x="35411" y="428406"/>
                </a:lnTo>
                <a:lnTo>
                  <a:pt x="34211" y="428406"/>
                </a:lnTo>
                <a:lnTo>
                  <a:pt x="34211" y="425107"/>
                </a:lnTo>
                <a:lnTo>
                  <a:pt x="25208" y="425107"/>
                </a:lnTo>
                <a:lnTo>
                  <a:pt x="25208" y="428406"/>
                </a:lnTo>
                <a:lnTo>
                  <a:pt x="13804" y="428406"/>
                </a:lnTo>
                <a:lnTo>
                  <a:pt x="13804" y="422632"/>
                </a:lnTo>
                <a:lnTo>
                  <a:pt x="10203" y="422632"/>
                </a:lnTo>
                <a:lnTo>
                  <a:pt x="10203" y="419057"/>
                </a:lnTo>
                <a:lnTo>
                  <a:pt x="7502" y="419057"/>
                </a:lnTo>
                <a:lnTo>
                  <a:pt x="7502" y="412183"/>
                </a:lnTo>
                <a:lnTo>
                  <a:pt x="3601" y="412183"/>
                </a:lnTo>
                <a:lnTo>
                  <a:pt x="3601" y="403934"/>
                </a:lnTo>
                <a:lnTo>
                  <a:pt x="0" y="403934"/>
                </a:lnTo>
                <a:lnTo>
                  <a:pt x="0" y="400634"/>
                </a:lnTo>
                <a:lnTo>
                  <a:pt x="3601" y="400634"/>
                </a:lnTo>
                <a:lnTo>
                  <a:pt x="3601" y="398159"/>
                </a:lnTo>
                <a:lnTo>
                  <a:pt x="13804" y="398159"/>
                </a:lnTo>
                <a:lnTo>
                  <a:pt x="13804" y="394585"/>
                </a:lnTo>
                <a:lnTo>
                  <a:pt x="17705" y="394585"/>
                </a:lnTo>
                <a:lnTo>
                  <a:pt x="17705" y="391285"/>
                </a:lnTo>
                <a:lnTo>
                  <a:pt x="21607" y="391285"/>
                </a:lnTo>
                <a:lnTo>
                  <a:pt x="21607" y="387710"/>
                </a:lnTo>
                <a:lnTo>
                  <a:pt x="30309" y="387710"/>
                </a:lnTo>
                <a:lnTo>
                  <a:pt x="30309" y="391285"/>
                </a:lnTo>
                <a:lnTo>
                  <a:pt x="30309" y="387710"/>
                </a:lnTo>
                <a:lnTo>
                  <a:pt x="25208" y="387710"/>
                </a:lnTo>
                <a:lnTo>
                  <a:pt x="25208" y="384136"/>
                </a:lnTo>
                <a:lnTo>
                  <a:pt x="35411" y="384136"/>
                </a:lnTo>
                <a:lnTo>
                  <a:pt x="35411" y="387710"/>
                </a:lnTo>
                <a:lnTo>
                  <a:pt x="40512" y="384136"/>
                </a:lnTo>
                <a:lnTo>
                  <a:pt x="40512" y="376162"/>
                </a:lnTo>
                <a:lnTo>
                  <a:pt x="35411" y="376162"/>
                </a:lnTo>
                <a:lnTo>
                  <a:pt x="35411" y="370387"/>
                </a:lnTo>
                <a:lnTo>
                  <a:pt x="34211" y="370387"/>
                </a:lnTo>
                <a:lnTo>
                  <a:pt x="34211" y="366812"/>
                </a:lnTo>
                <a:lnTo>
                  <a:pt x="35411" y="366812"/>
                </a:lnTo>
                <a:lnTo>
                  <a:pt x="35411" y="352789"/>
                </a:lnTo>
                <a:lnTo>
                  <a:pt x="44414" y="352789"/>
                </a:lnTo>
                <a:lnTo>
                  <a:pt x="44414" y="348114"/>
                </a:lnTo>
                <a:lnTo>
                  <a:pt x="40512" y="348114"/>
                </a:lnTo>
                <a:lnTo>
                  <a:pt x="40512" y="347015"/>
                </a:lnTo>
                <a:lnTo>
                  <a:pt x="35411" y="343440"/>
                </a:lnTo>
                <a:lnTo>
                  <a:pt x="35411" y="338765"/>
                </a:lnTo>
                <a:lnTo>
                  <a:pt x="40512" y="338765"/>
                </a:lnTo>
                <a:lnTo>
                  <a:pt x="35411" y="338765"/>
                </a:lnTo>
                <a:lnTo>
                  <a:pt x="35411" y="335466"/>
                </a:lnTo>
                <a:lnTo>
                  <a:pt x="40512" y="335466"/>
                </a:lnTo>
                <a:lnTo>
                  <a:pt x="40512" y="331891"/>
                </a:lnTo>
                <a:lnTo>
                  <a:pt x="44414" y="331891"/>
                </a:lnTo>
                <a:lnTo>
                  <a:pt x="44414" y="328316"/>
                </a:lnTo>
                <a:lnTo>
                  <a:pt x="48315" y="328316"/>
                </a:lnTo>
                <a:lnTo>
                  <a:pt x="51916" y="324715"/>
                </a:lnTo>
                <a:lnTo>
                  <a:pt x="59718" y="324715"/>
                </a:lnTo>
                <a:lnTo>
                  <a:pt x="59718" y="322542"/>
                </a:lnTo>
                <a:lnTo>
                  <a:pt x="55817" y="322542"/>
                </a:lnTo>
                <a:lnTo>
                  <a:pt x="55817" y="315668"/>
                </a:lnTo>
                <a:lnTo>
                  <a:pt x="59718" y="315668"/>
                </a:lnTo>
                <a:lnTo>
                  <a:pt x="62119" y="310993"/>
                </a:lnTo>
                <a:lnTo>
                  <a:pt x="62119" y="307419"/>
                </a:lnTo>
                <a:lnTo>
                  <a:pt x="66020" y="307419"/>
                </a:lnTo>
                <a:lnTo>
                  <a:pt x="66020" y="303844"/>
                </a:lnTo>
                <a:lnTo>
                  <a:pt x="62119" y="303844"/>
                </a:lnTo>
                <a:lnTo>
                  <a:pt x="62119" y="296970"/>
                </a:lnTo>
                <a:lnTo>
                  <a:pt x="59718" y="296970"/>
                </a:lnTo>
                <a:lnTo>
                  <a:pt x="62119" y="296970"/>
                </a:lnTo>
                <a:lnTo>
                  <a:pt x="62119" y="291195"/>
                </a:lnTo>
                <a:lnTo>
                  <a:pt x="66020" y="291195"/>
                </a:lnTo>
                <a:lnTo>
                  <a:pt x="66020" y="287621"/>
                </a:lnTo>
                <a:lnTo>
                  <a:pt x="62119" y="287621"/>
                </a:lnTo>
                <a:lnTo>
                  <a:pt x="62119" y="284046"/>
                </a:lnTo>
                <a:lnTo>
                  <a:pt x="69921" y="284046"/>
                </a:lnTo>
                <a:lnTo>
                  <a:pt x="69921" y="279371"/>
                </a:lnTo>
                <a:lnTo>
                  <a:pt x="75023" y="279371"/>
                </a:lnTo>
                <a:lnTo>
                  <a:pt x="75023" y="276072"/>
                </a:lnTo>
                <a:lnTo>
                  <a:pt x="82525" y="276072"/>
                </a:lnTo>
                <a:lnTo>
                  <a:pt x="82525" y="272497"/>
                </a:lnTo>
                <a:lnTo>
                  <a:pt x="86427" y="272497"/>
                </a:lnTo>
                <a:lnTo>
                  <a:pt x="86427" y="263148"/>
                </a:lnTo>
                <a:lnTo>
                  <a:pt x="90028" y="263148"/>
                </a:lnTo>
                <a:lnTo>
                  <a:pt x="90028" y="259573"/>
                </a:lnTo>
                <a:lnTo>
                  <a:pt x="86427" y="256274"/>
                </a:lnTo>
                <a:lnTo>
                  <a:pt x="82525" y="256274"/>
                </a:lnTo>
                <a:lnTo>
                  <a:pt x="82525" y="259573"/>
                </a:lnTo>
                <a:lnTo>
                  <a:pt x="78624" y="259573"/>
                </a:lnTo>
                <a:lnTo>
                  <a:pt x="78624" y="256274"/>
                </a:lnTo>
                <a:lnTo>
                  <a:pt x="75023" y="251599"/>
                </a:lnTo>
                <a:lnTo>
                  <a:pt x="75023" y="248025"/>
                </a:lnTo>
                <a:lnTo>
                  <a:pt x="69921" y="248025"/>
                </a:lnTo>
                <a:lnTo>
                  <a:pt x="69921" y="246925"/>
                </a:lnTo>
                <a:lnTo>
                  <a:pt x="75023" y="246925"/>
                </a:lnTo>
                <a:lnTo>
                  <a:pt x="75023" y="242250"/>
                </a:lnTo>
                <a:lnTo>
                  <a:pt x="78624" y="242250"/>
                </a:lnTo>
                <a:lnTo>
                  <a:pt x="75023" y="242250"/>
                </a:lnTo>
                <a:lnTo>
                  <a:pt x="75023" y="235376"/>
                </a:lnTo>
                <a:lnTo>
                  <a:pt x="78624" y="235376"/>
                </a:lnTo>
                <a:lnTo>
                  <a:pt x="75023" y="231775"/>
                </a:lnTo>
                <a:lnTo>
                  <a:pt x="78624" y="228227"/>
                </a:lnTo>
                <a:lnTo>
                  <a:pt x="78624" y="224652"/>
                </a:lnTo>
                <a:lnTo>
                  <a:pt x="82525" y="224652"/>
                </a:lnTo>
                <a:lnTo>
                  <a:pt x="82525" y="219978"/>
                </a:lnTo>
                <a:lnTo>
                  <a:pt x="86427" y="219978"/>
                </a:lnTo>
                <a:lnTo>
                  <a:pt x="86427" y="215578"/>
                </a:lnTo>
                <a:lnTo>
                  <a:pt x="82525" y="215578"/>
                </a:lnTo>
                <a:lnTo>
                  <a:pt x="82525" y="203754"/>
                </a:lnTo>
                <a:lnTo>
                  <a:pt x="75023" y="203754"/>
                </a:lnTo>
                <a:lnTo>
                  <a:pt x="75023" y="200455"/>
                </a:lnTo>
                <a:lnTo>
                  <a:pt x="69921" y="200455"/>
                </a:lnTo>
                <a:lnTo>
                  <a:pt x="66020" y="196880"/>
                </a:lnTo>
                <a:lnTo>
                  <a:pt x="66020" y="194405"/>
                </a:lnTo>
                <a:lnTo>
                  <a:pt x="69921" y="194405"/>
                </a:lnTo>
                <a:lnTo>
                  <a:pt x="69921" y="191105"/>
                </a:lnTo>
                <a:close/>
                <a:moveTo>
                  <a:pt x="315097" y="552968"/>
                </a:moveTo>
                <a:lnTo>
                  <a:pt x="315097" y="550769"/>
                </a:lnTo>
                <a:lnTo>
                  <a:pt x="323799" y="550769"/>
                </a:lnTo>
                <a:lnTo>
                  <a:pt x="323799" y="547194"/>
                </a:lnTo>
                <a:lnTo>
                  <a:pt x="327701" y="547194"/>
                </a:lnTo>
                <a:lnTo>
                  <a:pt x="318698" y="547194"/>
                </a:lnTo>
                <a:lnTo>
                  <a:pt x="318698" y="543619"/>
                </a:lnTo>
                <a:lnTo>
                  <a:pt x="315097" y="543619"/>
                </a:lnTo>
                <a:lnTo>
                  <a:pt x="315097" y="532071"/>
                </a:lnTo>
                <a:lnTo>
                  <a:pt x="313596" y="532071"/>
                </a:lnTo>
                <a:lnTo>
                  <a:pt x="313596" y="535645"/>
                </a:lnTo>
                <a:lnTo>
                  <a:pt x="313596" y="532071"/>
                </a:lnTo>
                <a:lnTo>
                  <a:pt x="309995" y="532071"/>
                </a:lnTo>
                <a:lnTo>
                  <a:pt x="309995" y="538945"/>
                </a:lnTo>
                <a:lnTo>
                  <a:pt x="304894" y="538945"/>
                </a:lnTo>
                <a:lnTo>
                  <a:pt x="304894" y="532071"/>
                </a:lnTo>
                <a:lnTo>
                  <a:pt x="300992" y="532071"/>
                </a:lnTo>
                <a:lnTo>
                  <a:pt x="304894" y="528496"/>
                </a:lnTo>
                <a:lnTo>
                  <a:pt x="300992" y="528496"/>
                </a:lnTo>
                <a:lnTo>
                  <a:pt x="300992" y="522722"/>
                </a:lnTo>
                <a:lnTo>
                  <a:pt x="297091" y="526296"/>
                </a:lnTo>
                <a:lnTo>
                  <a:pt x="300992" y="526296"/>
                </a:lnTo>
                <a:lnTo>
                  <a:pt x="300992" y="528496"/>
                </a:lnTo>
                <a:lnTo>
                  <a:pt x="297091" y="528496"/>
                </a:lnTo>
                <a:lnTo>
                  <a:pt x="297091" y="535645"/>
                </a:lnTo>
                <a:lnTo>
                  <a:pt x="300992" y="535645"/>
                </a:lnTo>
                <a:lnTo>
                  <a:pt x="300992" y="538945"/>
                </a:lnTo>
                <a:lnTo>
                  <a:pt x="297091" y="538945"/>
                </a:lnTo>
                <a:lnTo>
                  <a:pt x="297091" y="535645"/>
                </a:lnTo>
                <a:lnTo>
                  <a:pt x="293490" y="535645"/>
                </a:lnTo>
                <a:lnTo>
                  <a:pt x="293490" y="532071"/>
                </a:lnTo>
                <a:lnTo>
                  <a:pt x="289589" y="532071"/>
                </a:lnTo>
                <a:lnTo>
                  <a:pt x="293490" y="532071"/>
                </a:lnTo>
                <a:lnTo>
                  <a:pt x="289589" y="532071"/>
                </a:lnTo>
                <a:lnTo>
                  <a:pt x="289589" y="535645"/>
                </a:lnTo>
                <a:lnTo>
                  <a:pt x="289589" y="528496"/>
                </a:lnTo>
                <a:lnTo>
                  <a:pt x="284487" y="528496"/>
                </a:lnTo>
                <a:lnTo>
                  <a:pt x="284487" y="522722"/>
                </a:lnTo>
                <a:lnTo>
                  <a:pt x="283287" y="522722"/>
                </a:lnTo>
                <a:lnTo>
                  <a:pt x="283287" y="526296"/>
                </a:lnTo>
                <a:lnTo>
                  <a:pt x="279386" y="526296"/>
                </a:lnTo>
                <a:lnTo>
                  <a:pt x="274284" y="528496"/>
                </a:lnTo>
                <a:lnTo>
                  <a:pt x="270383" y="532071"/>
                </a:lnTo>
                <a:lnTo>
                  <a:pt x="262881" y="532071"/>
                </a:lnTo>
                <a:lnTo>
                  <a:pt x="266782" y="535645"/>
                </a:lnTo>
                <a:lnTo>
                  <a:pt x="262881" y="535645"/>
                </a:lnTo>
                <a:lnTo>
                  <a:pt x="266782" y="535645"/>
                </a:lnTo>
                <a:lnTo>
                  <a:pt x="266782" y="538945"/>
                </a:lnTo>
                <a:lnTo>
                  <a:pt x="270383" y="538945"/>
                </a:lnTo>
                <a:lnTo>
                  <a:pt x="274284" y="543619"/>
                </a:lnTo>
                <a:lnTo>
                  <a:pt x="289589" y="543619"/>
                </a:lnTo>
                <a:lnTo>
                  <a:pt x="289589" y="547194"/>
                </a:lnTo>
                <a:lnTo>
                  <a:pt x="304894" y="547194"/>
                </a:lnTo>
                <a:lnTo>
                  <a:pt x="304894" y="550769"/>
                </a:lnTo>
                <a:lnTo>
                  <a:pt x="309995" y="550769"/>
                </a:lnTo>
                <a:lnTo>
                  <a:pt x="309995" y="547194"/>
                </a:lnTo>
                <a:lnTo>
                  <a:pt x="309995" y="550769"/>
                </a:lnTo>
                <a:lnTo>
                  <a:pt x="309995" y="547194"/>
                </a:lnTo>
                <a:lnTo>
                  <a:pt x="304894" y="547194"/>
                </a:lnTo>
                <a:lnTo>
                  <a:pt x="304894" y="543619"/>
                </a:lnTo>
                <a:lnTo>
                  <a:pt x="304894" y="547194"/>
                </a:lnTo>
                <a:lnTo>
                  <a:pt x="309995" y="547194"/>
                </a:lnTo>
                <a:lnTo>
                  <a:pt x="309995" y="550769"/>
                </a:lnTo>
                <a:lnTo>
                  <a:pt x="309995" y="547194"/>
                </a:lnTo>
                <a:lnTo>
                  <a:pt x="313596" y="547194"/>
                </a:lnTo>
                <a:lnTo>
                  <a:pt x="309995" y="547194"/>
                </a:lnTo>
                <a:lnTo>
                  <a:pt x="309995" y="543619"/>
                </a:lnTo>
                <a:lnTo>
                  <a:pt x="313596" y="543619"/>
                </a:lnTo>
                <a:lnTo>
                  <a:pt x="313596" y="552968"/>
                </a:lnTo>
                <a:lnTo>
                  <a:pt x="315097" y="552968"/>
                </a:lnTo>
                <a:close/>
                <a:moveTo>
                  <a:pt x="240074" y="687980"/>
                </a:moveTo>
                <a:lnTo>
                  <a:pt x="245175" y="687980"/>
                </a:lnTo>
                <a:lnTo>
                  <a:pt x="245175" y="684680"/>
                </a:lnTo>
                <a:lnTo>
                  <a:pt x="256579" y="684680"/>
                </a:lnTo>
                <a:lnTo>
                  <a:pt x="256579" y="681105"/>
                </a:lnTo>
                <a:lnTo>
                  <a:pt x="252678" y="681105"/>
                </a:lnTo>
                <a:lnTo>
                  <a:pt x="252678" y="678631"/>
                </a:lnTo>
                <a:lnTo>
                  <a:pt x="248776" y="678631"/>
                </a:lnTo>
                <a:lnTo>
                  <a:pt x="248776" y="675331"/>
                </a:lnTo>
                <a:lnTo>
                  <a:pt x="252678" y="675331"/>
                </a:lnTo>
                <a:lnTo>
                  <a:pt x="252678" y="678631"/>
                </a:lnTo>
                <a:lnTo>
                  <a:pt x="252678" y="675331"/>
                </a:lnTo>
                <a:lnTo>
                  <a:pt x="245175" y="675331"/>
                </a:lnTo>
                <a:lnTo>
                  <a:pt x="245175" y="678631"/>
                </a:lnTo>
                <a:lnTo>
                  <a:pt x="240074" y="678631"/>
                </a:lnTo>
                <a:lnTo>
                  <a:pt x="240074" y="671756"/>
                </a:lnTo>
                <a:lnTo>
                  <a:pt x="236173" y="675331"/>
                </a:lnTo>
                <a:lnTo>
                  <a:pt x="236173" y="684680"/>
                </a:lnTo>
                <a:lnTo>
                  <a:pt x="240074" y="684680"/>
                </a:lnTo>
                <a:lnTo>
                  <a:pt x="236173" y="684680"/>
                </a:lnTo>
                <a:lnTo>
                  <a:pt x="236173" y="687980"/>
                </a:lnTo>
                <a:lnTo>
                  <a:pt x="240074" y="687980"/>
                </a:lnTo>
                <a:close/>
                <a:moveTo>
                  <a:pt x="372114" y="706678"/>
                </a:moveTo>
                <a:lnTo>
                  <a:pt x="358310" y="656633"/>
                </a:lnTo>
                <a:lnTo>
                  <a:pt x="376016" y="654433"/>
                </a:lnTo>
                <a:lnTo>
                  <a:pt x="392521" y="699803"/>
                </a:lnTo>
                <a:lnTo>
                  <a:pt x="372114" y="706678"/>
                </a:lnTo>
                <a:close/>
                <a:moveTo>
                  <a:pt x="576777" y="859287"/>
                </a:moveTo>
                <a:lnTo>
                  <a:pt x="576777" y="812542"/>
                </a:lnTo>
                <a:lnTo>
                  <a:pt x="584279" y="822991"/>
                </a:lnTo>
                <a:lnTo>
                  <a:pt x="589381" y="822991"/>
                </a:lnTo>
                <a:lnTo>
                  <a:pt x="603485" y="835915"/>
                </a:lnTo>
                <a:lnTo>
                  <a:pt x="603485" y="844164"/>
                </a:lnTo>
                <a:lnTo>
                  <a:pt x="576777" y="859287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30" name="Google Shape;1498;p24"/>
          <p:cNvSpPr>
            <a:extLst>
              <a:ext uri="smNativeData">
                <pr:smNativeData xmlns:pr="smNativeData" xmlns:p14="http://schemas.microsoft.com/office/powerpoint/2010/main" xmlns="" val="SMDATA_13_vnWXZBMAAAAlAAAACwAAAA0AAAAAbAAAADYAAABsAAAANgAAAAAAAAAAAAAAAAAAAAEAAABQAAAAAAAAAAAA4D8AAAAAAADgPwAAAAAAAOA/AAAAAAAA4D8AAAAAAADgPwAAAAAAAOA/AAAAAAAA4D8AAAAAAADgPwAAAAAAAOA/AAAAAAAA4D8CAAAAjAAAAAEAAAAAAAAA/8AA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MbyWYMMAAAAEAAAAAAAAAAAAAAAAAAAAAAAAAAeAAAAaAAAAAAAAAAAAAAAAAAAAAAAAAAAAAAAECcAABAnAAAAAAAAAAAAAAAAAAAAAAAAAAAAAAAAAAAAAAAAAAAAABQAAAAAAAAAwMD/AAAAAABkAAAAMgAAAAAAAABkAAAAAAAAAH9/fwAKAAAAHwAAAFQAAAD/wAAA////AQAAAAAAAAAAAAAAAAAAAAAAAAAAAAAAAAAAAAAAAAAA/v7+AH9/fwDn5uYDzMzMAMDA/wB/f38AAAAAAAAAAAAAAAAAAAAAAAAAAAAhAAAAGAAAABQAAADXPQAAsx8AAKVBAABRJgAAEAAAACYAAAAIAAAA//////////8="/>
              </a:ext>
            </a:extLst>
          </p:cNvSpPr>
          <p:nvPr/>
        </p:nvSpPr>
        <p:spPr>
          <a:xfrm>
            <a:off x="10052685" y="5153025"/>
            <a:ext cx="618490" cy="1075690"/>
          </a:xfrm>
          <a:custGeom>
            <a:avLst/>
            <a:gdLst/>
            <a:ahLst/>
            <a:cxnLst/>
            <a:rect l="0" t="0" r="618490" b="1075690"/>
            <a:pathLst>
              <a:path w="618490" h="1075690">
                <a:moveTo>
                  <a:pt x="69921" y="191105"/>
                </a:moveTo>
                <a:lnTo>
                  <a:pt x="75023" y="191105"/>
                </a:lnTo>
                <a:lnTo>
                  <a:pt x="75023" y="194405"/>
                </a:lnTo>
                <a:lnTo>
                  <a:pt x="78624" y="194405"/>
                </a:lnTo>
                <a:lnTo>
                  <a:pt x="78624" y="196880"/>
                </a:lnTo>
                <a:lnTo>
                  <a:pt x="86427" y="196880"/>
                </a:lnTo>
                <a:lnTo>
                  <a:pt x="86427" y="194405"/>
                </a:lnTo>
                <a:lnTo>
                  <a:pt x="90028" y="194405"/>
                </a:lnTo>
                <a:lnTo>
                  <a:pt x="90028" y="196880"/>
                </a:lnTo>
                <a:lnTo>
                  <a:pt x="90028" y="194405"/>
                </a:lnTo>
                <a:lnTo>
                  <a:pt x="105332" y="194405"/>
                </a:lnTo>
                <a:lnTo>
                  <a:pt x="105332" y="196880"/>
                </a:lnTo>
                <a:lnTo>
                  <a:pt x="113135" y="196880"/>
                </a:lnTo>
                <a:lnTo>
                  <a:pt x="113135" y="200455"/>
                </a:lnTo>
                <a:lnTo>
                  <a:pt x="113135" y="196880"/>
                </a:lnTo>
                <a:lnTo>
                  <a:pt x="116736" y="196880"/>
                </a:lnTo>
                <a:lnTo>
                  <a:pt x="116736" y="187531"/>
                </a:lnTo>
                <a:lnTo>
                  <a:pt x="113135" y="182856"/>
                </a:lnTo>
                <a:lnTo>
                  <a:pt x="113135" y="179282"/>
                </a:lnTo>
                <a:lnTo>
                  <a:pt x="109234" y="179282"/>
                </a:lnTo>
                <a:lnTo>
                  <a:pt x="109234" y="166633"/>
                </a:lnTo>
                <a:lnTo>
                  <a:pt x="113135" y="166633"/>
                </a:lnTo>
                <a:lnTo>
                  <a:pt x="113135" y="156184"/>
                </a:lnTo>
                <a:lnTo>
                  <a:pt x="116736" y="156184"/>
                </a:lnTo>
                <a:lnTo>
                  <a:pt x="116736" y="151510"/>
                </a:lnTo>
                <a:lnTo>
                  <a:pt x="119437" y="151510"/>
                </a:lnTo>
                <a:lnTo>
                  <a:pt x="123038" y="156184"/>
                </a:lnTo>
                <a:lnTo>
                  <a:pt x="126939" y="156184"/>
                </a:lnTo>
                <a:lnTo>
                  <a:pt x="126939" y="151510"/>
                </a:lnTo>
                <a:lnTo>
                  <a:pt x="130840" y="151510"/>
                </a:lnTo>
                <a:lnTo>
                  <a:pt x="130840" y="147935"/>
                </a:lnTo>
                <a:lnTo>
                  <a:pt x="134741" y="147935"/>
                </a:lnTo>
                <a:lnTo>
                  <a:pt x="139543" y="144360"/>
                </a:lnTo>
                <a:lnTo>
                  <a:pt x="139543" y="142160"/>
                </a:lnTo>
                <a:lnTo>
                  <a:pt x="143444" y="142160"/>
                </a:lnTo>
                <a:lnTo>
                  <a:pt x="144644" y="138586"/>
                </a:lnTo>
                <a:lnTo>
                  <a:pt x="144644" y="142160"/>
                </a:lnTo>
                <a:lnTo>
                  <a:pt x="144644" y="138586"/>
                </a:lnTo>
                <a:lnTo>
                  <a:pt x="153647" y="138586"/>
                </a:lnTo>
                <a:lnTo>
                  <a:pt x="153647" y="135011"/>
                </a:lnTo>
                <a:lnTo>
                  <a:pt x="161150" y="135011"/>
                </a:lnTo>
                <a:lnTo>
                  <a:pt x="161150" y="131712"/>
                </a:lnTo>
                <a:lnTo>
                  <a:pt x="157548" y="128110"/>
                </a:lnTo>
                <a:lnTo>
                  <a:pt x="161150" y="123462"/>
                </a:lnTo>
                <a:lnTo>
                  <a:pt x="161150" y="119888"/>
                </a:lnTo>
                <a:lnTo>
                  <a:pt x="165051" y="119888"/>
                </a:lnTo>
                <a:lnTo>
                  <a:pt x="165051" y="118788"/>
                </a:lnTo>
                <a:lnTo>
                  <a:pt x="174053" y="118788"/>
                </a:lnTo>
                <a:lnTo>
                  <a:pt x="174053" y="115213"/>
                </a:lnTo>
                <a:lnTo>
                  <a:pt x="175254" y="115213"/>
                </a:lnTo>
                <a:lnTo>
                  <a:pt x="175254" y="110814"/>
                </a:lnTo>
                <a:lnTo>
                  <a:pt x="180355" y="110814"/>
                </a:lnTo>
                <a:lnTo>
                  <a:pt x="180355" y="107239"/>
                </a:lnTo>
                <a:lnTo>
                  <a:pt x="184257" y="103664"/>
                </a:lnTo>
                <a:lnTo>
                  <a:pt x="184257" y="100090"/>
                </a:lnTo>
                <a:lnTo>
                  <a:pt x="180355" y="100090"/>
                </a:lnTo>
                <a:lnTo>
                  <a:pt x="180355" y="96790"/>
                </a:lnTo>
                <a:lnTo>
                  <a:pt x="184257" y="96790"/>
                </a:lnTo>
                <a:lnTo>
                  <a:pt x="184257" y="91016"/>
                </a:lnTo>
                <a:lnTo>
                  <a:pt x="187858" y="91016"/>
                </a:lnTo>
                <a:lnTo>
                  <a:pt x="187858" y="82767"/>
                </a:lnTo>
                <a:lnTo>
                  <a:pt x="184257" y="82767"/>
                </a:lnTo>
                <a:lnTo>
                  <a:pt x="187858" y="82767"/>
                </a:lnTo>
                <a:lnTo>
                  <a:pt x="191759" y="79192"/>
                </a:lnTo>
                <a:lnTo>
                  <a:pt x="195660" y="79192"/>
                </a:lnTo>
                <a:lnTo>
                  <a:pt x="195660" y="82767"/>
                </a:lnTo>
                <a:lnTo>
                  <a:pt x="199261" y="82767"/>
                </a:lnTo>
                <a:lnTo>
                  <a:pt x="199261" y="79192"/>
                </a:lnTo>
                <a:lnTo>
                  <a:pt x="201962" y="79192"/>
                </a:lnTo>
                <a:lnTo>
                  <a:pt x="201962" y="75892"/>
                </a:lnTo>
                <a:lnTo>
                  <a:pt x="199261" y="75892"/>
                </a:lnTo>
                <a:lnTo>
                  <a:pt x="199261" y="72318"/>
                </a:lnTo>
                <a:lnTo>
                  <a:pt x="201962" y="68743"/>
                </a:lnTo>
                <a:lnTo>
                  <a:pt x="199261" y="68743"/>
                </a:lnTo>
                <a:lnTo>
                  <a:pt x="214566" y="68743"/>
                </a:lnTo>
                <a:lnTo>
                  <a:pt x="214566" y="66543"/>
                </a:lnTo>
                <a:lnTo>
                  <a:pt x="209464" y="66543"/>
                </a:lnTo>
                <a:lnTo>
                  <a:pt x="209464" y="62969"/>
                </a:lnTo>
                <a:lnTo>
                  <a:pt x="205863" y="62969"/>
                </a:lnTo>
                <a:lnTo>
                  <a:pt x="205863" y="59394"/>
                </a:lnTo>
                <a:lnTo>
                  <a:pt x="199261" y="59394"/>
                </a:lnTo>
                <a:lnTo>
                  <a:pt x="199261" y="56094"/>
                </a:lnTo>
                <a:lnTo>
                  <a:pt x="191759" y="56094"/>
                </a:lnTo>
                <a:lnTo>
                  <a:pt x="191759" y="51420"/>
                </a:lnTo>
                <a:lnTo>
                  <a:pt x="199261" y="51420"/>
                </a:lnTo>
                <a:lnTo>
                  <a:pt x="199261" y="47845"/>
                </a:lnTo>
                <a:lnTo>
                  <a:pt x="201962" y="47845"/>
                </a:lnTo>
                <a:lnTo>
                  <a:pt x="201962" y="31622"/>
                </a:lnTo>
                <a:lnTo>
                  <a:pt x="199261" y="31622"/>
                </a:lnTo>
                <a:lnTo>
                  <a:pt x="199261" y="28047"/>
                </a:lnTo>
                <a:lnTo>
                  <a:pt x="201962" y="23373"/>
                </a:lnTo>
                <a:lnTo>
                  <a:pt x="195660" y="23373"/>
                </a:lnTo>
                <a:lnTo>
                  <a:pt x="199261" y="19772"/>
                </a:lnTo>
                <a:lnTo>
                  <a:pt x="228670" y="28047"/>
                </a:lnTo>
                <a:lnTo>
                  <a:pt x="232571" y="28047"/>
                </a:lnTo>
                <a:lnTo>
                  <a:pt x="236173" y="31649"/>
                </a:lnTo>
                <a:lnTo>
                  <a:pt x="245175" y="31649"/>
                </a:lnTo>
                <a:lnTo>
                  <a:pt x="252678" y="34921"/>
                </a:lnTo>
                <a:lnTo>
                  <a:pt x="279386" y="40971"/>
                </a:lnTo>
                <a:lnTo>
                  <a:pt x="289589" y="44270"/>
                </a:lnTo>
                <a:lnTo>
                  <a:pt x="293490" y="47845"/>
                </a:lnTo>
                <a:lnTo>
                  <a:pt x="297091" y="47845"/>
                </a:lnTo>
                <a:lnTo>
                  <a:pt x="309995" y="51420"/>
                </a:lnTo>
                <a:lnTo>
                  <a:pt x="313596" y="56094"/>
                </a:lnTo>
                <a:lnTo>
                  <a:pt x="335203" y="59394"/>
                </a:lnTo>
                <a:lnTo>
                  <a:pt x="339104" y="62969"/>
                </a:lnTo>
                <a:lnTo>
                  <a:pt x="365812" y="68743"/>
                </a:lnTo>
                <a:lnTo>
                  <a:pt x="368213" y="68743"/>
                </a:lnTo>
                <a:lnTo>
                  <a:pt x="376016" y="72318"/>
                </a:lnTo>
                <a:lnTo>
                  <a:pt x="379917" y="72318"/>
                </a:lnTo>
                <a:lnTo>
                  <a:pt x="388619" y="75892"/>
                </a:lnTo>
                <a:lnTo>
                  <a:pt x="398823" y="79192"/>
                </a:lnTo>
                <a:lnTo>
                  <a:pt x="402724" y="79192"/>
                </a:lnTo>
                <a:lnTo>
                  <a:pt x="440835" y="66543"/>
                </a:lnTo>
                <a:lnTo>
                  <a:pt x="451039" y="59394"/>
                </a:lnTo>
                <a:lnTo>
                  <a:pt x="454640" y="59394"/>
                </a:lnTo>
                <a:cubicBezTo>
                  <a:pt x="489450" y="48945"/>
                  <a:pt x="541366" y="20348"/>
                  <a:pt x="576777" y="14024"/>
                </a:cubicBezTo>
                <a:lnTo>
                  <a:pt x="598384" y="7149"/>
                </a:lnTo>
                <a:lnTo>
                  <a:pt x="610988" y="0"/>
                </a:lnTo>
                <a:lnTo>
                  <a:pt x="614889" y="0"/>
                </a:lnTo>
                <a:lnTo>
                  <a:pt x="610988" y="0"/>
                </a:lnTo>
                <a:lnTo>
                  <a:pt x="610988" y="3575"/>
                </a:lnTo>
                <a:lnTo>
                  <a:pt x="618490" y="3575"/>
                </a:lnTo>
                <a:lnTo>
                  <a:pt x="614889" y="3575"/>
                </a:lnTo>
                <a:lnTo>
                  <a:pt x="614889" y="7149"/>
                </a:lnTo>
                <a:lnTo>
                  <a:pt x="618490" y="7149"/>
                </a:lnTo>
                <a:lnTo>
                  <a:pt x="618490" y="10724"/>
                </a:lnTo>
                <a:lnTo>
                  <a:pt x="614889" y="10724"/>
                </a:lnTo>
                <a:lnTo>
                  <a:pt x="614889" y="14024"/>
                </a:lnTo>
                <a:lnTo>
                  <a:pt x="618490" y="14024"/>
                </a:lnTo>
                <a:lnTo>
                  <a:pt x="618490" y="16498"/>
                </a:lnTo>
                <a:lnTo>
                  <a:pt x="614889" y="16498"/>
                </a:lnTo>
                <a:lnTo>
                  <a:pt x="614889" y="28047"/>
                </a:lnTo>
                <a:lnTo>
                  <a:pt x="610988" y="28047"/>
                </a:lnTo>
                <a:lnTo>
                  <a:pt x="614889" y="28047"/>
                </a:lnTo>
                <a:lnTo>
                  <a:pt x="610988" y="31622"/>
                </a:lnTo>
                <a:lnTo>
                  <a:pt x="610988" y="34921"/>
                </a:lnTo>
                <a:lnTo>
                  <a:pt x="610988" y="31622"/>
                </a:lnTo>
                <a:lnTo>
                  <a:pt x="614889" y="31622"/>
                </a:lnTo>
                <a:lnTo>
                  <a:pt x="614889" y="34921"/>
                </a:lnTo>
                <a:lnTo>
                  <a:pt x="610988" y="34921"/>
                </a:lnTo>
                <a:lnTo>
                  <a:pt x="614889" y="34921"/>
                </a:lnTo>
                <a:lnTo>
                  <a:pt x="614889" y="40971"/>
                </a:lnTo>
                <a:lnTo>
                  <a:pt x="610988" y="40971"/>
                </a:lnTo>
                <a:lnTo>
                  <a:pt x="614889" y="40971"/>
                </a:lnTo>
                <a:lnTo>
                  <a:pt x="614889" y="44270"/>
                </a:lnTo>
                <a:lnTo>
                  <a:pt x="610988" y="44270"/>
                </a:lnTo>
                <a:lnTo>
                  <a:pt x="614889" y="44270"/>
                </a:lnTo>
                <a:lnTo>
                  <a:pt x="614889" y="51420"/>
                </a:lnTo>
                <a:lnTo>
                  <a:pt x="618490" y="51420"/>
                </a:lnTo>
                <a:lnTo>
                  <a:pt x="614889" y="51420"/>
                </a:lnTo>
                <a:lnTo>
                  <a:pt x="614889" y="59394"/>
                </a:lnTo>
                <a:lnTo>
                  <a:pt x="618490" y="59394"/>
                </a:lnTo>
                <a:lnTo>
                  <a:pt x="618490" y="62969"/>
                </a:lnTo>
                <a:lnTo>
                  <a:pt x="614889" y="62969"/>
                </a:lnTo>
                <a:lnTo>
                  <a:pt x="614889" y="66543"/>
                </a:lnTo>
                <a:lnTo>
                  <a:pt x="618490" y="66543"/>
                </a:lnTo>
                <a:lnTo>
                  <a:pt x="614889" y="68743"/>
                </a:lnTo>
                <a:lnTo>
                  <a:pt x="614889" y="66543"/>
                </a:lnTo>
                <a:lnTo>
                  <a:pt x="614889" y="72318"/>
                </a:lnTo>
                <a:lnTo>
                  <a:pt x="610988" y="72318"/>
                </a:lnTo>
                <a:lnTo>
                  <a:pt x="610988" y="75892"/>
                </a:lnTo>
                <a:lnTo>
                  <a:pt x="614889" y="75892"/>
                </a:lnTo>
                <a:lnTo>
                  <a:pt x="614889" y="79192"/>
                </a:lnTo>
                <a:lnTo>
                  <a:pt x="610988" y="79192"/>
                </a:lnTo>
                <a:lnTo>
                  <a:pt x="607086" y="82767"/>
                </a:lnTo>
                <a:lnTo>
                  <a:pt x="610988" y="82767"/>
                </a:lnTo>
                <a:lnTo>
                  <a:pt x="607086" y="82767"/>
                </a:lnTo>
                <a:lnTo>
                  <a:pt x="607086" y="87441"/>
                </a:lnTo>
                <a:lnTo>
                  <a:pt x="610988" y="87441"/>
                </a:lnTo>
                <a:lnTo>
                  <a:pt x="610988" y="91016"/>
                </a:lnTo>
                <a:lnTo>
                  <a:pt x="607086" y="91016"/>
                </a:lnTo>
                <a:lnTo>
                  <a:pt x="607086" y="92116"/>
                </a:lnTo>
                <a:lnTo>
                  <a:pt x="603485" y="92116"/>
                </a:lnTo>
                <a:lnTo>
                  <a:pt x="607086" y="96790"/>
                </a:lnTo>
                <a:lnTo>
                  <a:pt x="607086" y="92116"/>
                </a:lnTo>
                <a:lnTo>
                  <a:pt x="607086" y="100090"/>
                </a:lnTo>
                <a:lnTo>
                  <a:pt x="603485" y="100090"/>
                </a:lnTo>
                <a:lnTo>
                  <a:pt x="607086" y="100090"/>
                </a:lnTo>
                <a:lnTo>
                  <a:pt x="603485" y="100090"/>
                </a:lnTo>
                <a:lnTo>
                  <a:pt x="603485" y="107239"/>
                </a:lnTo>
                <a:lnTo>
                  <a:pt x="607086" y="107239"/>
                </a:lnTo>
                <a:lnTo>
                  <a:pt x="603485" y="107239"/>
                </a:lnTo>
                <a:lnTo>
                  <a:pt x="603485" y="110814"/>
                </a:lnTo>
                <a:lnTo>
                  <a:pt x="598384" y="110814"/>
                </a:lnTo>
                <a:lnTo>
                  <a:pt x="603485" y="107239"/>
                </a:lnTo>
                <a:lnTo>
                  <a:pt x="598384" y="107239"/>
                </a:lnTo>
                <a:lnTo>
                  <a:pt x="598384" y="110814"/>
                </a:lnTo>
                <a:lnTo>
                  <a:pt x="603485" y="110814"/>
                </a:lnTo>
                <a:lnTo>
                  <a:pt x="603485" y="115213"/>
                </a:lnTo>
                <a:lnTo>
                  <a:pt x="598384" y="115213"/>
                </a:lnTo>
                <a:lnTo>
                  <a:pt x="603485" y="115213"/>
                </a:lnTo>
                <a:lnTo>
                  <a:pt x="603485" y="118788"/>
                </a:lnTo>
                <a:lnTo>
                  <a:pt x="598384" y="118788"/>
                </a:lnTo>
                <a:lnTo>
                  <a:pt x="598384" y="119888"/>
                </a:lnTo>
                <a:lnTo>
                  <a:pt x="594483" y="119888"/>
                </a:lnTo>
                <a:lnTo>
                  <a:pt x="598384" y="119888"/>
                </a:lnTo>
                <a:lnTo>
                  <a:pt x="598384" y="123462"/>
                </a:lnTo>
                <a:lnTo>
                  <a:pt x="594483" y="123462"/>
                </a:lnTo>
                <a:lnTo>
                  <a:pt x="594483" y="128137"/>
                </a:lnTo>
                <a:lnTo>
                  <a:pt x="598384" y="128137"/>
                </a:lnTo>
                <a:lnTo>
                  <a:pt x="594483" y="128137"/>
                </a:lnTo>
                <a:lnTo>
                  <a:pt x="594483" y="131712"/>
                </a:lnTo>
                <a:lnTo>
                  <a:pt x="594483" y="128137"/>
                </a:lnTo>
                <a:lnTo>
                  <a:pt x="590581" y="128137"/>
                </a:lnTo>
                <a:lnTo>
                  <a:pt x="590581" y="131712"/>
                </a:lnTo>
                <a:lnTo>
                  <a:pt x="590581" y="128137"/>
                </a:lnTo>
                <a:lnTo>
                  <a:pt x="590581" y="135011"/>
                </a:lnTo>
                <a:lnTo>
                  <a:pt x="589381" y="135011"/>
                </a:lnTo>
                <a:lnTo>
                  <a:pt x="589381" y="144360"/>
                </a:lnTo>
                <a:lnTo>
                  <a:pt x="584279" y="144360"/>
                </a:lnTo>
                <a:lnTo>
                  <a:pt x="584279" y="147935"/>
                </a:lnTo>
                <a:lnTo>
                  <a:pt x="589381" y="147935"/>
                </a:lnTo>
                <a:lnTo>
                  <a:pt x="580378" y="147935"/>
                </a:lnTo>
                <a:lnTo>
                  <a:pt x="580378" y="151510"/>
                </a:lnTo>
                <a:lnTo>
                  <a:pt x="572876" y="151510"/>
                </a:lnTo>
                <a:lnTo>
                  <a:pt x="572876" y="156184"/>
                </a:lnTo>
                <a:lnTo>
                  <a:pt x="576777" y="156184"/>
                </a:lnTo>
                <a:lnTo>
                  <a:pt x="576777" y="159484"/>
                </a:lnTo>
                <a:lnTo>
                  <a:pt x="572876" y="159484"/>
                </a:lnTo>
                <a:lnTo>
                  <a:pt x="576777" y="159484"/>
                </a:lnTo>
                <a:lnTo>
                  <a:pt x="576777" y="163058"/>
                </a:lnTo>
                <a:lnTo>
                  <a:pt x="563873" y="163058"/>
                </a:lnTo>
                <a:lnTo>
                  <a:pt x="563873" y="159484"/>
                </a:lnTo>
                <a:lnTo>
                  <a:pt x="562673" y="159484"/>
                </a:lnTo>
                <a:lnTo>
                  <a:pt x="562673" y="163058"/>
                </a:lnTo>
                <a:lnTo>
                  <a:pt x="558772" y="163058"/>
                </a:lnTo>
                <a:lnTo>
                  <a:pt x="558772" y="166633"/>
                </a:lnTo>
                <a:lnTo>
                  <a:pt x="553670" y="166633"/>
                </a:lnTo>
                <a:lnTo>
                  <a:pt x="558772" y="168833"/>
                </a:lnTo>
                <a:lnTo>
                  <a:pt x="553670" y="168833"/>
                </a:lnTo>
                <a:lnTo>
                  <a:pt x="558772" y="168833"/>
                </a:lnTo>
                <a:lnTo>
                  <a:pt x="558772" y="172407"/>
                </a:lnTo>
                <a:lnTo>
                  <a:pt x="562673" y="172407"/>
                </a:lnTo>
                <a:lnTo>
                  <a:pt x="562673" y="179282"/>
                </a:lnTo>
                <a:lnTo>
                  <a:pt x="562673" y="175982"/>
                </a:lnTo>
                <a:lnTo>
                  <a:pt x="563873" y="175982"/>
                </a:lnTo>
                <a:lnTo>
                  <a:pt x="563873" y="182856"/>
                </a:lnTo>
                <a:lnTo>
                  <a:pt x="572876" y="182856"/>
                </a:lnTo>
                <a:lnTo>
                  <a:pt x="572876" y="187531"/>
                </a:lnTo>
                <a:lnTo>
                  <a:pt x="576777" y="187531"/>
                </a:lnTo>
                <a:lnTo>
                  <a:pt x="580378" y="191132"/>
                </a:lnTo>
                <a:lnTo>
                  <a:pt x="576777" y="191132"/>
                </a:lnTo>
                <a:lnTo>
                  <a:pt x="580378" y="194405"/>
                </a:lnTo>
                <a:lnTo>
                  <a:pt x="576777" y="194405"/>
                </a:lnTo>
                <a:lnTo>
                  <a:pt x="576777" y="196880"/>
                </a:lnTo>
                <a:lnTo>
                  <a:pt x="576777" y="194405"/>
                </a:lnTo>
                <a:lnTo>
                  <a:pt x="572876" y="194405"/>
                </a:lnTo>
                <a:lnTo>
                  <a:pt x="572876" y="196880"/>
                </a:lnTo>
                <a:lnTo>
                  <a:pt x="584279" y="196880"/>
                </a:lnTo>
                <a:lnTo>
                  <a:pt x="584279" y="200455"/>
                </a:lnTo>
                <a:lnTo>
                  <a:pt x="590581" y="200455"/>
                </a:lnTo>
                <a:lnTo>
                  <a:pt x="594483" y="203754"/>
                </a:lnTo>
                <a:lnTo>
                  <a:pt x="594483" y="207329"/>
                </a:lnTo>
                <a:lnTo>
                  <a:pt x="589381" y="207329"/>
                </a:lnTo>
                <a:lnTo>
                  <a:pt x="589381" y="218878"/>
                </a:lnTo>
                <a:lnTo>
                  <a:pt x="584279" y="218878"/>
                </a:lnTo>
                <a:lnTo>
                  <a:pt x="584279" y="220252"/>
                </a:lnTo>
                <a:lnTo>
                  <a:pt x="576777" y="220252"/>
                </a:lnTo>
                <a:lnTo>
                  <a:pt x="576777" y="231801"/>
                </a:lnTo>
                <a:lnTo>
                  <a:pt x="580378" y="235402"/>
                </a:lnTo>
                <a:lnTo>
                  <a:pt x="580378" y="238676"/>
                </a:lnTo>
                <a:lnTo>
                  <a:pt x="580378" y="235376"/>
                </a:lnTo>
                <a:lnTo>
                  <a:pt x="580378" y="242250"/>
                </a:lnTo>
                <a:lnTo>
                  <a:pt x="576777" y="242250"/>
                </a:lnTo>
                <a:lnTo>
                  <a:pt x="576777" y="246925"/>
                </a:lnTo>
                <a:lnTo>
                  <a:pt x="580378" y="246925"/>
                </a:lnTo>
                <a:lnTo>
                  <a:pt x="580378" y="248025"/>
                </a:lnTo>
                <a:lnTo>
                  <a:pt x="584279" y="248025"/>
                </a:lnTo>
                <a:lnTo>
                  <a:pt x="584279" y="251599"/>
                </a:lnTo>
                <a:lnTo>
                  <a:pt x="589381" y="251599"/>
                </a:lnTo>
                <a:lnTo>
                  <a:pt x="589381" y="256274"/>
                </a:lnTo>
                <a:lnTo>
                  <a:pt x="590581" y="256274"/>
                </a:lnTo>
                <a:lnTo>
                  <a:pt x="590581" y="259573"/>
                </a:lnTo>
                <a:lnTo>
                  <a:pt x="590581" y="256274"/>
                </a:lnTo>
                <a:lnTo>
                  <a:pt x="590581" y="259573"/>
                </a:lnTo>
                <a:lnTo>
                  <a:pt x="590581" y="256274"/>
                </a:lnTo>
                <a:lnTo>
                  <a:pt x="590581" y="259573"/>
                </a:lnTo>
                <a:lnTo>
                  <a:pt x="598384" y="259573"/>
                </a:lnTo>
                <a:lnTo>
                  <a:pt x="598384" y="263148"/>
                </a:lnTo>
                <a:lnTo>
                  <a:pt x="603485" y="263148"/>
                </a:lnTo>
                <a:lnTo>
                  <a:pt x="603485" y="276072"/>
                </a:lnTo>
                <a:lnTo>
                  <a:pt x="607086" y="276072"/>
                </a:lnTo>
                <a:lnTo>
                  <a:pt x="607086" y="284046"/>
                </a:lnTo>
                <a:lnTo>
                  <a:pt x="610988" y="284046"/>
                </a:lnTo>
                <a:lnTo>
                  <a:pt x="610988" y="287621"/>
                </a:lnTo>
                <a:lnTo>
                  <a:pt x="614889" y="287621"/>
                </a:lnTo>
                <a:lnTo>
                  <a:pt x="614889" y="291195"/>
                </a:lnTo>
                <a:lnTo>
                  <a:pt x="610988" y="291195"/>
                </a:lnTo>
                <a:lnTo>
                  <a:pt x="610988" y="300544"/>
                </a:lnTo>
                <a:lnTo>
                  <a:pt x="614889" y="300544"/>
                </a:lnTo>
                <a:lnTo>
                  <a:pt x="614889" y="303844"/>
                </a:lnTo>
                <a:lnTo>
                  <a:pt x="618490" y="303844"/>
                </a:lnTo>
                <a:lnTo>
                  <a:pt x="614889" y="303844"/>
                </a:lnTo>
                <a:lnTo>
                  <a:pt x="614889" y="307419"/>
                </a:lnTo>
                <a:lnTo>
                  <a:pt x="580378" y="303844"/>
                </a:lnTo>
                <a:lnTo>
                  <a:pt x="576777" y="307445"/>
                </a:lnTo>
                <a:lnTo>
                  <a:pt x="572876" y="307445"/>
                </a:lnTo>
                <a:lnTo>
                  <a:pt x="572876" y="315668"/>
                </a:lnTo>
                <a:lnTo>
                  <a:pt x="576777" y="315668"/>
                </a:lnTo>
                <a:lnTo>
                  <a:pt x="576777" y="318967"/>
                </a:lnTo>
                <a:lnTo>
                  <a:pt x="572876" y="318967"/>
                </a:lnTo>
                <a:lnTo>
                  <a:pt x="572876" y="322542"/>
                </a:lnTo>
                <a:lnTo>
                  <a:pt x="568975" y="322542"/>
                </a:lnTo>
                <a:lnTo>
                  <a:pt x="568975" y="324742"/>
                </a:lnTo>
                <a:lnTo>
                  <a:pt x="563873" y="324742"/>
                </a:lnTo>
                <a:lnTo>
                  <a:pt x="563873" y="331891"/>
                </a:lnTo>
                <a:lnTo>
                  <a:pt x="568975" y="335466"/>
                </a:lnTo>
                <a:lnTo>
                  <a:pt x="568975" y="343440"/>
                </a:lnTo>
                <a:lnTo>
                  <a:pt x="572876" y="343440"/>
                </a:lnTo>
                <a:lnTo>
                  <a:pt x="572876" y="347015"/>
                </a:lnTo>
                <a:lnTo>
                  <a:pt x="568975" y="347015"/>
                </a:lnTo>
                <a:lnTo>
                  <a:pt x="568975" y="348114"/>
                </a:lnTo>
                <a:lnTo>
                  <a:pt x="563873" y="348114"/>
                </a:lnTo>
                <a:lnTo>
                  <a:pt x="563873" y="352789"/>
                </a:lnTo>
                <a:lnTo>
                  <a:pt x="563873" y="348114"/>
                </a:lnTo>
                <a:lnTo>
                  <a:pt x="563873" y="352789"/>
                </a:lnTo>
                <a:lnTo>
                  <a:pt x="562673" y="352789"/>
                </a:lnTo>
                <a:lnTo>
                  <a:pt x="562673" y="356364"/>
                </a:lnTo>
                <a:lnTo>
                  <a:pt x="553670" y="356364"/>
                </a:lnTo>
                <a:lnTo>
                  <a:pt x="553670" y="359938"/>
                </a:lnTo>
                <a:lnTo>
                  <a:pt x="550069" y="359938"/>
                </a:lnTo>
                <a:lnTo>
                  <a:pt x="550069" y="363238"/>
                </a:lnTo>
                <a:lnTo>
                  <a:pt x="546168" y="363238"/>
                </a:lnTo>
                <a:lnTo>
                  <a:pt x="546168" y="359938"/>
                </a:lnTo>
                <a:lnTo>
                  <a:pt x="546168" y="363238"/>
                </a:lnTo>
                <a:lnTo>
                  <a:pt x="542267" y="363238"/>
                </a:lnTo>
                <a:lnTo>
                  <a:pt x="542267" y="370387"/>
                </a:lnTo>
                <a:lnTo>
                  <a:pt x="538665" y="370387"/>
                </a:lnTo>
                <a:lnTo>
                  <a:pt x="538665" y="376162"/>
                </a:lnTo>
                <a:lnTo>
                  <a:pt x="528462" y="376162"/>
                </a:lnTo>
                <a:lnTo>
                  <a:pt x="528462" y="394860"/>
                </a:lnTo>
                <a:lnTo>
                  <a:pt x="524561" y="398159"/>
                </a:lnTo>
                <a:lnTo>
                  <a:pt x="515858" y="398159"/>
                </a:lnTo>
                <a:lnTo>
                  <a:pt x="511957" y="394860"/>
                </a:lnTo>
                <a:lnTo>
                  <a:pt x="508056" y="394860"/>
                </a:lnTo>
                <a:lnTo>
                  <a:pt x="508056" y="398159"/>
                </a:lnTo>
                <a:lnTo>
                  <a:pt x="505655" y="398159"/>
                </a:lnTo>
                <a:lnTo>
                  <a:pt x="505655" y="415757"/>
                </a:lnTo>
                <a:lnTo>
                  <a:pt x="501754" y="415757"/>
                </a:lnTo>
                <a:lnTo>
                  <a:pt x="501754" y="419057"/>
                </a:lnTo>
                <a:lnTo>
                  <a:pt x="497853" y="419057"/>
                </a:lnTo>
                <a:lnTo>
                  <a:pt x="497853" y="425107"/>
                </a:lnTo>
                <a:lnTo>
                  <a:pt x="501754" y="425107"/>
                </a:lnTo>
                <a:lnTo>
                  <a:pt x="501754" y="428406"/>
                </a:lnTo>
                <a:lnTo>
                  <a:pt x="505655" y="428406"/>
                </a:lnTo>
                <a:lnTo>
                  <a:pt x="505655" y="438855"/>
                </a:lnTo>
                <a:lnTo>
                  <a:pt x="497853" y="438855"/>
                </a:lnTo>
                <a:lnTo>
                  <a:pt x="494252" y="443530"/>
                </a:lnTo>
                <a:lnTo>
                  <a:pt x="489150" y="438855"/>
                </a:lnTo>
                <a:lnTo>
                  <a:pt x="485249" y="438855"/>
                </a:lnTo>
                <a:lnTo>
                  <a:pt x="481348" y="443530"/>
                </a:lnTo>
                <a:lnTo>
                  <a:pt x="478947" y="443530"/>
                </a:lnTo>
                <a:lnTo>
                  <a:pt x="478947" y="447104"/>
                </a:lnTo>
                <a:lnTo>
                  <a:pt x="475046" y="447104"/>
                </a:lnTo>
                <a:lnTo>
                  <a:pt x="475046" y="450679"/>
                </a:lnTo>
                <a:lnTo>
                  <a:pt x="475046" y="447104"/>
                </a:lnTo>
                <a:lnTo>
                  <a:pt x="471145" y="447104"/>
                </a:lnTo>
                <a:lnTo>
                  <a:pt x="471145" y="466902"/>
                </a:lnTo>
                <a:lnTo>
                  <a:pt x="475046" y="471577"/>
                </a:lnTo>
                <a:lnTo>
                  <a:pt x="471145" y="471577"/>
                </a:lnTo>
                <a:lnTo>
                  <a:pt x="471145" y="479826"/>
                </a:lnTo>
                <a:lnTo>
                  <a:pt x="467544" y="479826"/>
                </a:lnTo>
                <a:lnTo>
                  <a:pt x="467544" y="491375"/>
                </a:lnTo>
                <a:lnTo>
                  <a:pt x="471145" y="491375"/>
                </a:lnTo>
                <a:lnTo>
                  <a:pt x="471145" y="494949"/>
                </a:lnTo>
                <a:lnTo>
                  <a:pt x="475046" y="494949"/>
                </a:lnTo>
                <a:lnTo>
                  <a:pt x="475046" y="500724"/>
                </a:lnTo>
                <a:lnTo>
                  <a:pt x="478947" y="500724"/>
                </a:lnTo>
                <a:lnTo>
                  <a:pt x="478947" y="507598"/>
                </a:lnTo>
                <a:lnTo>
                  <a:pt x="478947" y="504023"/>
                </a:lnTo>
                <a:lnTo>
                  <a:pt x="478947" y="507598"/>
                </a:lnTo>
                <a:lnTo>
                  <a:pt x="481348" y="507598"/>
                </a:lnTo>
                <a:lnTo>
                  <a:pt x="481348" y="512273"/>
                </a:lnTo>
                <a:lnTo>
                  <a:pt x="481348" y="507598"/>
                </a:lnTo>
                <a:lnTo>
                  <a:pt x="481348" y="515847"/>
                </a:lnTo>
                <a:lnTo>
                  <a:pt x="485249" y="515847"/>
                </a:lnTo>
                <a:lnTo>
                  <a:pt x="481348" y="519422"/>
                </a:lnTo>
                <a:lnTo>
                  <a:pt x="485249" y="519422"/>
                </a:lnTo>
                <a:lnTo>
                  <a:pt x="485249" y="522722"/>
                </a:lnTo>
                <a:lnTo>
                  <a:pt x="485249" y="519422"/>
                </a:lnTo>
                <a:lnTo>
                  <a:pt x="485249" y="526296"/>
                </a:lnTo>
                <a:lnTo>
                  <a:pt x="489150" y="522722"/>
                </a:lnTo>
                <a:lnTo>
                  <a:pt x="489150" y="526296"/>
                </a:lnTo>
                <a:lnTo>
                  <a:pt x="485249" y="526296"/>
                </a:lnTo>
                <a:lnTo>
                  <a:pt x="489150" y="526296"/>
                </a:lnTo>
                <a:lnTo>
                  <a:pt x="489150" y="528496"/>
                </a:lnTo>
                <a:lnTo>
                  <a:pt x="489150" y="526296"/>
                </a:lnTo>
                <a:lnTo>
                  <a:pt x="489150" y="528496"/>
                </a:lnTo>
                <a:lnTo>
                  <a:pt x="494252" y="528496"/>
                </a:lnTo>
                <a:lnTo>
                  <a:pt x="489150" y="528496"/>
                </a:lnTo>
                <a:lnTo>
                  <a:pt x="497853" y="528496"/>
                </a:lnTo>
                <a:lnTo>
                  <a:pt x="497853" y="532071"/>
                </a:lnTo>
                <a:lnTo>
                  <a:pt x="501754" y="528496"/>
                </a:lnTo>
                <a:lnTo>
                  <a:pt x="501754" y="532071"/>
                </a:lnTo>
                <a:lnTo>
                  <a:pt x="505655" y="532071"/>
                </a:lnTo>
                <a:lnTo>
                  <a:pt x="505655" y="535645"/>
                </a:lnTo>
                <a:lnTo>
                  <a:pt x="508056" y="535645"/>
                </a:lnTo>
                <a:lnTo>
                  <a:pt x="508056" y="538945"/>
                </a:lnTo>
                <a:lnTo>
                  <a:pt x="511957" y="538945"/>
                </a:lnTo>
                <a:lnTo>
                  <a:pt x="511957" y="543619"/>
                </a:lnTo>
                <a:lnTo>
                  <a:pt x="515858" y="543619"/>
                </a:lnTo>
                <a:lnTo>
                  <a:pt x="515858" y="550769"/>
                </a:lnTo>
                <a:lnTo>
                  <a:pt x="519460" y="550769"/>
                </a:lnTo>
                <a:lnTo>
                  <a:pt x="519460" y="556543"/>
                </a:lnTo>
                <a:lnTo>
                  <a:pt x="524561" y="556543"/>
                </a:lnTo>
                <a:lnTo>
                  <a:pt x="528462" y="560118"/>
                </a:lnTo>
                <a:lnTo>
                  <a:pt x="528462" y="563417"/>
                </a:lnTo>
                <a:lnTo>
                  <a:pt x="532364" y="563417"/>
                </a:lnTo>
                <a:lnTo>
                  <a:pt x="532364" y="566992"/>
                </a:lnTo>
                <a:lnTo>
                  <a:pt x="528462" y="566992"/>
                </a:lnTo>
                <a:lnTo>
                  <a:pt x="528462" y="563417"/>
                </a:lnTo>
                <a:lnTo>
                  <a:pt x="524561" y="563417"/>
                </a:lnTo>
                <a:lnTo>
                  <a:pt x="524561" y="566992"/>
                </a:lnTo>
                <a:lnTo>
                  <a:pt x="515858" y="566992"/>
                </a:lnTo>
                <a:lnTo>
                  <a:pt x="515858" y="571667"/>
                </a:lnTo>
                <a:lnTo>
                  <a:pt x="511957" y="571667"/>
                </a:lnTo>
                <a:lnTo>
                  <a:pt x="511957" y="575241"/>
                </a:lnTo>
                <a:lnTo>
                  <a:pt x="508056" y="575241"/>
                </a:lnTo>
                <a:lnTo>
                  <a:pt x="508056" y="581016"/>
                </a:lnTo>
                <a:lnTo>
                  <a:pt x="505655" y="581016"/>
                </a:lnTo>
                <a:lnTo>
                  <a:pt x="501754" y="584590"/>
                </a:lnTo>
                <a:lnTo>
                  <a:pt x="497853" y="587890"/>
                </a:lnTo>
                <a:lnTo>
                  <a:pt x="494252" y="595039"/>
                </a:lnTo>
                <a:lnTo>
                  <a:pt x="494252" y="607688"/>
                </a:lnTo>
                <a:lnTo>
                  <a:pt x="497853" y="607688"/>
                </a:lnTo>
                <a:lnTo>
                  <a:pt x="497853" y="615937"/>
                </a:lnTo>
                <a:lnTo>
                  <a:pt x="494252" y="619538"/>
                </a:lnTo>
                <a:lnTo>
                  <a:pt x="481348" y="607688"/>
                </a:lnTo>
                <a:lnTo>
                  <a:pt x="481348" y="612362"/>
                </a:lnTo>
                <a:lnTo>
                  <a:pt x="478947" y="615937"/>
                </a:lnTo>
                <a:lnTo>
                  <a:pt x="478947" y="628586"/>
                </a:lnTo>
                <a:lnTo>
                  <a:pt x="475046" y="628586"/>
                </a:lnTo>
                <a:lnTo>
                  <a:pt x="475046" y="632160"/>
                </a:lnTo>
                <a:lnTo>
                  <a:pt x="471145" y="632160"/>
                </a:lnTo>
                <a:lnTo>
                  <a:pt x="471145" y="635735"/>
                </a:lnTo>
                <a:lnTo>
                  <a:pt x="471145" y="632160"/>
                </a:lnTo>
                <a:lnTo>
                  <a:pt x="463642" y="632160"/>
                </a:lnTo>
                <a:lnTo>
                  <a:pt x="463642" y="628586"/>
                </a:lnTo>
                <a:lnTo>
                  <a:pt x="454640" y="628586"/>
                </a:lnTo>
                <a:lnTo>
                  <a:pt x="454640" y="626386"/>
                </a:lnTo>
                <a:lnTo>
                  <a:pt x="458541" y="626386"/>
                </a:lnTo>
                <a:lnTo>
                  <a:pt x="458541" y="619512"/>
                </a:lnTo>
                <a:lnTo>
                  <a:pt x="458541" y="622811"/>
                </a:lnTo>
                <a:lnTo>
                  <a:pt x="463642" y="622811"/>
                </a:lnTo>
                <a:lnTo>
                  <a:pt x="458541" y="622811"/>
                </a:lnTo>
                <a:lnTo>
                  <a:pt x="463642" y="622811"/>
                </a:lnTo>
                <a:lnTo>
                  <a:pt x="463642" y="626386"/>
                </a:lnTo>
                <a:lnTo>
                  <a:pt x="458541" y="626386"/>
                </a:lnTo>
                <a:lnTo>
                  <a:pt x="463642" y="626386"/>
                </a:lnTo>
                <a:lnTo>
                  <a:pt x="463642" y="628586"/>
                </a:lnTo>
                <a:lnTo>
                  <a:pt x="467544" y="626386"/>
                </a:lnTo>
                <a:lnTo>
                  <a:pt x="467544" y="628586"/>
                </a:lnTo>
                <a:lnTo>
                  <a:pt x="467544" y="626386"/>
                </a:lnTo>
                <a:lnTo>
                  <a:pt x="463642" y="626386"/>
                </a:lnTo>
                <a:lnTo>
                  <a:pt x="467544" y="626386"/>
                </a:lnTo>
                <a:lnTo>
                  <a:pt x="467544" y="622811"/>
                </a:lnTo>
                <a:lnTo>
                  <a:pt x="463642" y="622811"/>
                </a:lnTo>
                <a:lnTo>
                  <a:pt x="467544" y="622811"/>
                </a:lnTo>
                <a:lnTo>
                  <a:pt x="463642" y="622811"/>
                </a:lnTo>
                <a:lnTo>
                  <a:pt x="463642" y="619512"/>
                </a:lnTo>
                <a:lnTo>
                  <a:pt x="444437" y="619512"/>
                </a:lnTo>
                <a:lnTo>
                  <a:pt x="444437" y="622811"/>
                </a:lnTo>
                <a:lnTo>
                  <a:pt x="449538" y="622811"/>
                </a:lnTo>
                <a:lnTo>
                  <a:pt x="449538" y="626386"/>
                </a:lnTo>
                <a:lnTo>
                  <a:pt x="444437" y="626386"/>
                </a:lnTo>
                <a:lnTo>
                  <a:pt x="444437" y="622811"/>
                </a:lnTo>
                <a:lnTo>
                  <a:pt x="440835" y="622811"/>
                </a:lnTo>
                <a:lnTo>
                  <a:pt x="444437" y="622811"/>
                </a:lnTo>
                <a:lnTo>
                  <a:pt x="444437" y="615937"/>
                </a:lnTo>
                <a:lnTo>
                  <a:pt x="440835" y="615937"/>
                </a:lnTo>
                <a:lnTo>
                  <a:pt x="440835" y="612362"/>
                </a:lnTo>
                <a:lnTo>
                  <a:pt x="436934" y="612362"/>
                </a:lnTo>
                <a:lnTo>
                  <a:pt x="436934" y="607688"/>
                </a:lnTo>
                <a:lnTo>
                  <a:pt x="433033" y="607688"/>
                </a:lnTo>
                <a:lnTo>
                  <a:pt x="433033" y="604113"/>
                </a:lnTo>
                <a:lnTo>
                  <a:pt x="429432" y="604113"/>
                </a:lnTo>
                <a:lnTo>
                  <a:pt x="429432" y="603013"/>
                </a:lnTo>
                <a:lnTo>
                  <a:pt x="429432" y="604113"/>
                </a:lnTo>
                <a:lnTo>
                  <a:pt x="429432" y="603013"/>
                </a:lnTo>
                <a:lnTo>
                  <a:pt x="424330" y="603013"/>
                </a:lnTo>
                <a:lnTo>
                  <a:pt x="424330" y="598339"/>
                </a:lnTo>
                <a:lnTo>
                  <a:pt x="423130" y="598339"/>
                </a:lnTo>
                <a:lnTo>
                  <a:pt x="419229" y="595039"/>
                </a:lnTo>
                <a:lnTo>
                  <a:pt x="424330" y="595039"/>
                </a:lnTo>
                <a:lnTo>
                  <a:pt x="423130" y="591465"/>
                </a:lnTo>
                <a:lnTo>
                  <a:pt x="423130" y="595039"/>
                </a:lnTo>
                <a:lnTo>
                  <a:pt x="423130" y="591465"/>
                </a:lnTo>
                <a:lnTo>
                  <a:pt x="419229" y="591465"/>
                </a:lnTo>
                <a:lnTo>
                  <a:pt x="419229" y="595039"/>
                </a:lnTo>
                <a:lnTo>
                  <a:pt x="414127" y="595039"/>
                </a:lnTo>
                <a:lnTo>
                  <a:pt x="414127" y="591465"/>
                </a:lnTo>
                <a:lnTo>
                  <a:pt x="410226" y="591465"/>
                </a:lnTo>
                <a:lnTo>
                  <a:pt x="414127" y="587890"/>
                </a:lnTo>
                <a:lnTo>
                  <a:pt x="410226" y="587890"/>
                </a:lnTo>
                <a:lnTo>
                  <a:pt x="410226" y="584590"/>
                </a:lnTo>
                <a:lnTo>
                  <a:pt x="410226" y="587890"/>
                </a:lnTo>
                <a:lnTo>
                  <a:pt x="406325" y="587890"/>
                </a:lnTo>
                <a:lnTo>
                  <a:pt x="410226" y="587890"/>
                </a:lnTo>
                <a:lnTo>
                  <a:pt x="406325" y="587890"/>
                </a:lnTo>
                <a:lnTo>
                  <a:pt x="406325" y="591465"/>
                </a:lnTo>
                <a:lnTo>
                  <a:pt x="402724" y="591465"/>
                </a:lnTo>
                <a:lnTo>
                  <a:pt x="402724" y="587890"/>
                </a:lnTo>
                <a:lnTo>
                  <a:pt x="396422" y="587890"/>
                </a:lnTo>
                <a:lnTo>
                  <a:pt x="396422" y="584590"/>
                </a:lnTo>
                <a:lnTo>
                  <a:pt x="396422" y="587890"/>
                </a:lnTo>
                <a:lnTo>
                  <a:pt x="392521" y="587890"/>
                </a:lnTo>
                <a:lnTo>
                  <a:pt x="392521" y="584590"/>
                </a:lnTo>
                <a:lnTo>
                  <a:pt x="396422" y="584590"/>
                </a:lnTo>
                <a:lnTo>
                  <a:pt x="392521" y="584590"/>
                </a:lnTo>
                <a:lnTo>
                  <a:pt x="392521" y="581016"/>
                </a:lnTo>
                <a:lnTo>
                  <a:pt x="396422" y="581016"/>
                </a:lnTo>
                <a:lnTo>
                  <a:pt x="392521" y="581016"/>
                </a:lnTo>
                <a:lnTo>
                  <a:pt x="392521" y="578541"/>
                </a:lnTo>
                <a:lnTo>
                  <a:pt x="388619" y="575241"/>
                </a:lnTo>
                <a:lnTo>
                  <a:pt x="392521" y="575241"/>
                </a:lnTo>
                <a:lnTo>
                  <a:pt x="392521" y="578541"/>
                </a:lnTo>
                <a:lnTo>
                  <a:pt x="392521" y="566992"/>
                </a:lnTo>
                <a:lnTo>
                  <a:pt x="392521" y="571667"/>
                </a:lnTo>
                <a:lnTo>
                  <a:pt x="388619" y="571667"/>
                </a:lnTo>
                <a:lnTo>
                  <a:pt x="388619" y="566992"/>
                </a:lnTo>
                <a:lnTo>
                  <a:pt x="384718" y="566992"/>
                </a:lnTo>
                <a:lnTo>
                  <a:pt x="384718" y="563417"/>
                </a:lnTo>
                <a:lnTo>
                  <a:pt x="384718" y="566992"/>
                </a:lnTo>
                <a:lnTo>
                  <a:pt x="388619" y="566992"/>
                </a:lnTo>
                <a:lnTo>
                  <a:pt x="388619" y="563417"/>
                </a:lnTo>
                <a:lnTo>
                  <a:pt x="384718" y="563417"/>
                </a:lnTo>
                <a:lnTo>
                  <a:pt x="384718" y="560118"/>
                </a:lnTo>
                <a:lnTo>
                  <a:pt x="376016" y="560118"/>
                </a:lnTo>
                <a:lnTo>
                  <a:pt x="379917" y="560118"/>
                </a:lnTo>
                <a:lnTo>
                  <a:pt x="379917" y="556543"/>
                </a:lnTo>
                <a:lnTo>
                  <a:pt x="372114" y="556543"/>
                </a:lnTo>
                <a:lnTo>
                  <a:pt x="372114" y="560118"/>
                </a:lnTo>
                <a:lnTo>
                  <a:pt x="368213" y="560118"/>
                </a:lnTo>
                <a:lnTo>
                  <a:pt x="368213" y="556543"/>
                </a:lnTo>
                <a:lnTo>
                  <a:pt x="368213" y="560118"/>
                </a:lnTo>
                <a:lnTo>
                  <a:pt x="365812" y="560118"/>
                </a:lnTo>
                <a:lnTo>
                  <a:pt x="368213" y="556543"/>
                </a:lnTo>
                <a:lnTo>
                  <a:pt x="365812" y="556543"/>
                </a:lnTo>
                <a:lnTo>
                  <a:pt x="365812" y="563417"/>
                </a:lnTo>
                <a:lnTo>
                  <a:pt x="365812" y="560118"/>
                </a:lnTo>
                <a:lnTo>
                  <a:pt x="361911" y="560118"/>
                </a:lnTo>
                <a:lnTo>
                  <a:pt x="361911" y="563417"/>
                </a:lnTo>
                <a:lnTo>
                  <a:pt x="361911" y="560118"/>
                </a:lnTo>
                <a:lnTo>
                  <a:pt x="361911" y="563417"/>
                </a:lnTo>
                <a:lnTo>
                  <a:pt x="365812" y="563417"/>
                </a:lnTo>
                <a:lnTo>
                  <a:pt x="361911" y="563417"/>
                </a:lnTo>
                <a:lnTo>
                  <a:pt x="361911" y="566992"/>
                </a:lnTo>
                <a:lnTo>
                  <a:pt x="365812" y="563417"/>
                </a:lnTo>
                <a:lnTo>
                  <a:pt x="365812" y="566992"/>
                </a:lnTo>
                <a:lnTo>
                  <a:pt x="372114" y="566992"/>
                </a:lnTo>
                <a:lnTo>
                  <a:pt x="372114" y="571667"/>
                </a:lnTo>
                <a:lnTo>
                  <a:pt x="376016" y="571667"/>
                </a:lnTo>
                <a:lnTo>
                  <a:pt x="372114" y="571667"/>
                </a:lnTo>
                <a:lnTo>
                  <a:pt x="372114" y="575241"/>
                </a:lnTo>
                <a:lnTo>
                  <a:pt x="376016" y="575241"/>
                </a:lnTo>
                <a:lnTo>
                  <a:pt x="368213" y="575241"/>
                </a:lnTo>
                <a:lnTo>
                  <a:pt x="372114" y="575241"/>
                </a:lnTo>
                <a:lnTo>
                  <a:pt x="368213" y="575241"/>
                </a:lnTo>
                <a:lnTo>
                  <a:pt x="368213" y="571667"/>
                </a:lnTo>
                <a:lnTo>
                  <a:pt x="365812" y="571667"/>
                </a:lnTo>
                <a:lnTo>
                  <a:pt x="361911" y="566992"/>
                </a:lnTo>
                <a:lnTo>
                  <a:pt x="361911" y="575241"/>
                </a:lnTo>
                <a:lnTo>
                  <a:pt x="354409" y="575241"/>
                </a:lnTo>
                <a:lnTo>
                  <a:pt x="358310" y="575241"/>
                </a:lnTo>
                <a:lnTo>
                  <a:pt x="354409" y="575241"/>
                </a:lnTo>
                <a:lnTo>
                  <a:pt x="354409" y="578541"/>
                </a:lnTo>
                <a:lnTo>
                  <a:pt x="354409" y="575241"/>
                </a:lnTo>
                <a:lnTo>
                  <a:pt x="349307" y="575241"/>
                </a:lnTo>
                <a:lnTo>
                  <a:pt x="349307" y="571667"/>
                </a:lnTo>
                <a:lnTo>
                  <a:pt x="345406" y="571667"/>
                </a:lnTo>
                <a:lnTo>
                  <a:pt x="345406" y="566992"/>
                </a:lnTo>
                <a:lnTo>
                  <a:pt x="345406" y="571667"/>
                </a:lnTo>
                <a:lnTo>
                  <a:pt x="341805" y="571667"/>
                </a:lnTo>
                <a:lnTo>
                  <a:pt x="345406" y="566992"/>
                </a:lnTo>
                <a:lnTo>
                  <a:pt x="339104" y="566992"/>
                </a:lnTo>
                <a:lnTo>
                  <a:pt x="341805" y="566992"/>
                </a:lnTo>
                <a:lnTo>
                  <a:pt x="341805" y="575241"/>
                </a:lnTo>
                <a:lnTo>
                  <a:pt x="341805" y="571667"/>
                </a:lnTo>
                <a:lnTo>
                  <a:pt x="339104" y="566992"/>
                </a:lnTo>
                <a:lnTo>
                  <a:pt x="335203" y="566992"/>
                </a:lnTo>
                <a:lnTo>
                  <a:pt x="339104" y="566992"/>
                </a:lnTo>
                <a:lnTo>
                  <a:pt x="339104" y="571667"/>
                </a:lnTo>
                <a:lnTo>
                  <a:pt x="335203" y="571667"/>
                </a:lnTo>
                <a:lnTo>
                  <a:pt x="335203" y="575241"/>
                </a:lnTo>
                <a:lnTo>
                  <a:pt x="335203" y="571667"/>
                </a:lnTo>
                <a:lnTo>
                  <a:pt x="331602" y="571667"/>
                </a:lnTo>
                <a:lnTo>
                  <a:pt x="331602" y="575241"/>
                </a:lnTo>
                <a:lnTo>
                  <a:pt x="331602" y="571667"/>
                </a:lnTo>
                <a:lnTo>
                  <a:pt x="323799" y="571667"/>
                </a:lnTo>
                <a:lnTo>
                  <a:pt x="323799" y="575241"/>
                </a:lnTo>
                <a:lnTo>
                  <a:pt x="327701" y="575241"/>
                </a:lnTo>
                <a:lnTo>
                  <a:pt x="323799" y="575241"/>
                </a:lnTo>
                <a:lnTo>
                  <a:pt x="323799" y="571667"/>
                </a:lnTo>
                <a:lnTo>
                  <a:pt x="323799" y="575241"/>
                </a:lnTo>
                <a:lnTo>
                  <a:pt x="323799" y="571667"/>
                </a:lnTo>
                <a:lnTo>
                  <a:pt x="323799" y="575241"/>
                </a:lnTo>
                <a:lnTo>
                  <a:pt x="323799" y="571667"/>
                </a:lnTo>
                <a:lnTo>
                  <a:pt x="318698" y="571667"/>
                </a:lnTo>
                <a:lnTo>
                  <a:pt x="318698" y="575241"/>
                </a:lnTo>
                <a:lnTo>
                  <a:pt x="323799" y="575241"/>
                </a:lnTo>
                <a:lnTo>
                  <a:pt x="318698" y="575241"/>
                </a:lnTo>
                <a:lnTo>
                  <a:pt x="323799" y="575241"/>
                </a:lnTo>
                <a:lnTo>
                  <a:pt x="323799" y="581016"/>
                </a:lnTo>
                <a:lnTo>
                  <a:pt x="327701" y="581016"/>
                </a:lnTo>
                <a:lnTo>
                  <a:pt x="323799" y="578541"/>
                </a:lnTo>
                <a:lnTo>
                  <a:pt x="327701" y="578541"/>
                </a:lnTo>
                <a:lnTo>
                  <a:pt x="327701" y="581016"/>
                </a:lnTo>
                <a:lnTo>
                  <a:pt x="331602" y="581016"/>
                </a:lnTo>
                <a:lnTo>
                  <a:pt x="331602" y="584590"/>
                </a:lnTo>
                <a:lnTo>
                  <a:pt x="331602" y="581016"/>
                </a:lnTo>
                <a:lnTo>
                  <a:pt x="331602" y="584590"/>
                </a:lnTo>
                <a:lnTo>
                  <a:pt x="331602" y="581016"/>
                </a:lnTo>
                <a:lnTo>
                  <a:pt x="331602" y="584590"/>
                </a:lnTo>
                <a:lnTo>
                  <a:pt x="327701" y="584590"/>
                </a:lnTo>
                <a:lnTo>
                  <a:pt x="327701" y="581016"/>
                </a:lnTo>
                <a:lnTo>
                  <a:pt x="327701" y="584590"/>
                </a:lnTo>
                <a:lnTo>
                  <a:pt x="327701" y="581016"/>
                </a:lnTo>
                <a:lnTo>
                  <a:pt x="327701" y="584590"/>
                </a:lnTo>
                <a:lnTo>
                  <a:pt x="327701" y="581016"/>
                </a:lnTo>
                <a:lnTo>
                  <a:pt x="323799" y="581016"/>
                </a:lnTo>
                <a:lnTo>
                  <a:pt x="323799" y="584590"/>
                </a:lnTo>
                <a:lnTo>
                  <a:pt x="327701" y="584590"/>
                </a:lnTo>
                <a:lnTo>
                  <a:pt x="327701" y="587890"/>
                </a:lnTo>
                <a:lnTo>
                  <a:pt x="327701" y="584590"/>
                </a:lnTo>
                <a:lnTo>
                  <a:pt x="327701" y="587890"/>
                </a:lnTo>
                <a:lnTo>
                  <a:pt x="327701" y="584590"/>
                </a:lnTo>
                <a:lnTo>
                  <a:pt x="327701" y="587890"/>
                </a:lnTo>
                <a:lnTo>
                  <a:pt x="331602" y="587890"/>
                </a:lnTo>
                <a:lnTo>
                  <a:pt x="327701" y="587890"/>
                </a:lnTo>
                <a:lnTo>
                  <a:pt x="331602" y="587890"/>
                </a:lnTo>
                <a:lnTo>
                  <a:pt x="335203" y="584590"/>
                </a:lnTo>
                <a:lnTo>
                  <a:pt x="335203" y="581016"/>
                </a:lnTo>
                <a:lnTo>
                  <a:pt x="339104" y="581016"/>
                </a:lnTo>
                <a:lnTo>
                  <a:pt x="335203" y="581016"/>
                </a:lnTo>
                <a:lnTo>
                  <a:pt x="339104" y="581016"/>
                </a:lnTo>
                <a:lnTo>
                  <a:pt x="335203" y="581016"/>
                </a:lnTo>
                <a:lnTo>
                  <a:pt x="335203" y="584590"/>
                </a:lnTo>
                <a:lnTo>
                  <a:pt x="349307" y="584590"/>
                </a:lnTo>
                <a:lnTo>
                  <a:pt x="349307" y="587890"/>
                </a:lnTo>
                <a:lnTo>
                  <a:pt x="345406" y="587890"/>
                </a:lnTo>
                <a:lnTo>
                  <a:pt x="345406" y="584590"/>
                </a:lnTo>
                <a:lnTo>
                  <a:pt x="341805" y="584590"/>
                </a:lnTo>
                <a:lnTo>
                  <a:pt x="341805" y="587890"/>
                </a:lnTo>
                <a:lnTo>
                  <a:pt x="331602" y="587890"/>
                </a:lnTo>
                <a:lnTo>
                  <a:pt x="331602" y="591465"/>
                </a:lnTo>
                <a:lnTo>
                  <a:pt x="331602" y="587890"/>
                </a:lnTo>
                <a:lnTo>
                  <a:pt x="327701" y="591465"/>
                </a:lnTo>
                <a:lnTo>
                  <a:pt x="327701" y="587890"/>
                </a:lnTo>
                <a:lnTo>
                  <a:pt x="327701" y="591465"/>
                </a:lnTo>
                <a:lnTo>
                  <a:pt x="327701" y="587890"/>
                </a:lnTo>
                <a:lnTo>
                  <a:pt x="323799" y="587890"/>
                </a:lnTo>
                <a:lnTo>
                  <a:pt x="323799" y="584590"/>
                </a:lnTo>
                <a:lnTo>
                  <a:pt x="323799" y="587890"/>
                </a:lnTo>
                <a:lnTo>
                  <a:pt x="323799" y="584590"/>
                </a:lnTo>
                <a:lnTo>
                  <a:pt x="323799" y="587890"/>
                </a:lnTo>
                <a:lnTo>
                  <a:pt x="318698" y="587890"/>
                </a:lnTo>
                <a:lnTo>
                  <a:pt x="318698" y="584590"/>
                </a:lnTo>
                <a:lnTo>
                  <a:pt x="318698" y="587890"/>
                </a:lnTo>
                <a:lnTo>
                  <a:pt x="315097" y="587890"/>
                </a:lnTo>
                <a:lnTo>
                  <a:pt x="315097" y="591465"/>
                </a:lnTo>
                <a:lnTo>
                  <a:pt x="313596" y="591465"/>
                </a:lnTo>
                <a:lnTo>
                  <a:pt x="315097" y="591465"/>
                </a:lnTo>
                <a:lnTo>
                  <a:pt x="315097" y="587890"/>
                </a:lnTo>
                <a:lnTo>
                  <a:pt x="315097" y="591465"/>
                </a:lnTo>
                <a:lnTo>
                  <a:pt x="315097" y="587890"/>
                </a:lnTo>
                <a:lnTo>
                  <a:pt x="313596" y="587890"/>
                </a:lnTo>
                <a:lnTo>
                  <a:pt x="315097" y="591465"/>
                </a:lnTo>
                <a:lnTo>
                  <a:pt x="313596" y="591465"/>
                </a:lnTo>
                <a:lnTo>
                  <a:pt x="313596" y="587890"/>
                </a:lnTo>
                <a:lnTo>
                  <a:pt x="313596" y="595039"/>
                </a:lnTo>
                <a:lnTo>
                  <a:pt x="309995" y="595039"/>
                </a:lnTo>
                <a:lnTo>
                  <a:pt x="309995" y="598339"/>
                </a:lnTo>
                <a:lnTo>
                  <a:pt x="313596" y="598339"/>
                </a:lnTo>
                <a:lnTo>
                  <a:pt x="313596" y="604113"/>
                </a:lnTo>
                <a:lnTo>
                  <a:pt x="315097" y="604113"/>
                </a:lnTo>
                <a:lnTo>
                  <a:pt x="315097" y="615937"/>
                </a:lnTo>
                <a:lnTo>
                  <a:pt x="318698" y="615937"/>
                </a:lnTo>
                <a:lnTo>
                  <a:pt x="318698" y="619512"/>
                </a:lnTo>
                <a:lnTo>
                  <a:pt x="323799" y="619512"/>
                </a:lnTo>
                <a:lnTo>
                  <a:pt x="323799" y="615937"/>
                </a:lnTo>
                <a:lnTo>
                  <a:pt x="323799" y="619512"/>
                </a:lnTo>
                <a:lnTo>
                  <a:pt x="318698" y="619512"/>
                </a:lnTo>
                <a:lnTo>
                  <a:pt x="318698" y="622811"/>
                </a:lnTo>
                <a:lnTo>
                  <a:pt x="323799" y="622811"/>
                </a:lnTo>
                <a:lnTo>
                  <a:pt x="323799" y="626386"/>
                </a:lnTo>
                <a:lnTo>
                  <a:pt x="327701" y="626386"/>
                </a:lnTo>
                <a:lnTo>
                  <a:pt x="327701" y="628586"/>
                </a:lnTo>
                <a:lnTo>
                  <a:pt x="331602" y="628586"/>
                </a:lnTo>
                <a:lnTo>
                  <a:pt x="331602" y="635735"/>
                </a:lnTo>
                <a:lnTo>
                  <a:pt x="335203" y="635735"/>
                </a:lnTo>
                <a:lnTo>
                  <a:pt x="335203" y="643709"/>
                </a:lnTo>
                <a:lnTo>
                  <a:pt x="339104" y="643709"/>
                </a:lnTo>
                <a:lnTo>
                  <a:pt x="339104" y="647284"/>
                </a:lnTo>
                <a:lnTo>
                  <a:pt x="341805" y="647284"/>
                </a:lnTo>
                <a:lnTo>
                  <a:pt x="339104" y="647284"/>
                </a:lnTo>
                <a:lnTo>
                  <a:pt x="341805" y="647284"/>
                </a:lnTo>
                <a:lnTo>
                  <a:pt x="341805" y="660207"/>
                </a:lnTo>
                <a:lnTo>
                  <a:pt x="345406" y="660207"/>
                </a:lnTo>
                <a:lnTo>
                  <a:pt x="345406" y="663507"/>
                </a:lnTo>
                <a:lnTo>
                  <a:pt x="349307" y="663507"/>
                </a:lnTo>
                <a:lnTo>
                  <a:pt x="349307" y="660207"/>
                </a:lnTo>
                <a:lnTo>
                  <a:pt x="354409" y="660207"/>
                </a:lnTo>
                <a:lnTo>
                  <a:pt x="354409" y="667082"/>
                </a:lnTo>
                <a:lnTo>
                  <a:pt x="358310" y="667082"/>
                </a:lnTo>
                <a:lnTo>
                  <a:pt x="354409" y="667082"/>
                </a:lnTo>
                <a:lnTo>
                  <a:pt x="354409" y="671756"/>
                </a:lnTo>
                <a:lnTo>
                  <a:pt x="354409" y="667082"/>
                </a:lnTo>
                <a:lnTo>
                  <a:pt x="349307" y="667082"/>
                </a:lnTo>
                <a:lnTo>
                  <a:pt x="345406" y="663507"/>
                </a:lnTo>
                <a:lnTo>
                  <a:pt x="345406" y="671756"/>
                </a:lnTo>
                <a:lnTo>
                  <a:pt x="349307" y="671756"/>
                </a:lnTo>
                <a:lnTo>
                  <a:pt x="354409" y="675331"/>
                </a:lnTo>
                <a:lnTo>
                  <a:pt x="358310" y="675331"/>
                </a:lnTo>
                <a:lnTo>
                  <a:pt x="358310" y="678631"/>
                </a:lnTo>
                <a:lnTo>
                  <a:pt x="361911" y="678631"/>
                </a:lnTo>
                <a:lnTo>
                  <a:pt x="361911" y="681105"/>
                </a:lnTo>
                <a:lnTo>
                  <a:pt x="349307" y="681105"/>
                </a:lnTo>
                <a:lnTo>
                  <a:pt x="345406" y="678631"/>
                </a:lnTo>
                <a:lnTo>
                  <a:pt x="341805" y="678631"/>
                </a:lnTo>
                <a:lnTo>
                  <a:pt x="341805" y="675331"/>
                </a:lnTo>
                <a:lnTo>
                  <a:pt x="339104" y="675331"/>
                </a:lnTo>
                <a:lnTo>
                  <a:pt x="339104" y="671756"/>
                </a:lnTo>
                <a:lnTo>
                  <a:pt x="335203" y="671756"/>
                </a:lnTo>
                <a:lnTo>
                  <a:pt x="335203" y="667082"/>
                </a:lnTo>
                <a:lnTo>
                  <a:pt x="331602" y="667082"/>
                </a:lnTo>
                <a:lnTo>
                  <a:pt x="331602" y="660207"/>
                </a:lnTo>
                <a:lnTo>
                  <a:pt x="335203" y="660207"/>
                </a:lnTo>
                <a:lnTo>
                  <a:pt x="335203" y="656633"/>
                </a:lnTo>
                <a:lnTo>
                  <a:pt x="331602" y="656633"/>
                </a:lnTo>
                <a:lnTo>
                  <a:pt x="331602" y="654433"/>
                </a:lnTo>
                <a:lnTo>
                  <a:pt x="327701" y="650858"/>
                </a:lnTo>
                <a:lnTo>
                  <a:pt x="323799" y="650858"/>
                </a:lnTo>
                <a:lnTo>
                  <a:pt x="323799" y="647284"/>
                </a:lnTo>
                <a:lnTo>
                  <a:pt x="318698" y="647284"/>
                </a:lnTo>
                <a:lnTo>
                  <a:pt x="323799" y="643709"/>
                </a:lnTo>
                <a:lnTo>
                  <a:pt x="318698" y="643709"/>
                </a:lnTo>
                <a:lnTo>
                  <a:pt x="318698" y="640410"/>
                </a:lnTo>
                <a:lnTo>
                  <a:pt x="315097" y="640410"/>
                </a:lnTo>
                <a:lnTo>
                  <a:pt x="315097" y="635735"/>
                </a:lnTo>
                <a:lnTo>
                  <a:pt x="315097" y="640410"/>
                </a:lnTo>
                <a:lnTo>
                  <a:pt x="315097" y="635735"/>
                </a:lnTo>
                <a:lnTo>
                  <a:pt x="309995" y="635735"/>
                </a:lnTo>
                <a:lnTo>
                  <a:pt x="309995" y="640410"/>
                </a:lnTo>
                <a:lnTo>
                  <a:pt x="309995" y="635735"/>
                </a:lnTo>
                <a:lnTo>
                  <a:pt x="313596" y="635735"/>
                </a:lnTo>
                <a:lnTo>
                  <a:pt x="313596" y="640410"/>
                </a:lnTo>
                <a:lnTo>
                  <a:pt x="315097" y="640410"/>
                </a:lnTo>
                <a:lnTo>
                  <a:pt x="313596" y="640410"/>
                </a:lnTo>
                <a:lnTo>
                  <a:pt x="315097" y="640410"/>
                </a:lnTo>
                <a:lnTo>
                  <a:pt x="313596" y="640410"/>
                </a:lnTo>
                <a:lnTo>
                  <a:pt x="313596" y="643709"/>
                </a:lnTo>
                <a:lnTo>
                  <a:pt x="315097" y="643709"/>
                </a:lnTo>
                <a:lnTo>
                  <a:pt x="315097" y="647284"/>
                </a:lnTo>
                <a:lnTo>
                  <a:pt x="313596" y="647284"/>
                </a:lnTo>
                <a:lnTo>
                  <a:pt x="313596" y="650858"/>
                </a:lnTo>
                <a:lnTo>
                  <a:pt x="313596" y="647284"/>
                </a:lnTo>
                <a:lnTo>
                  <a:pt x="313596" y="650858"/>
                </a:lnTo>
                <a:lnTo>
                  <a:pt x="313596" y="647284"/>
                </a:lnTo>
                <a:lnTo>
                  <a:pt x="313596" y="650858"/>
                </a:lnTo>
                <a:lnTo>
                  <a:pt x="315097" y="650858"/>
                </a:lnTo>
                <a:lnTo>
                  <a:pt x="315097" y="654433"/>
                </a:lnTo>
                <a:lnTo>
                  <a:pt x="313596" y="654433"/>
                </a:lnTo>
                <a:lnTo>
                  <a:pt x="313596" y="660207"/>
                </a:lnTo>
                <a:lnTo>
                  <a:pt x="309995" y="660207"/>
                </a:lnTo>
                <a:lnTo>
                  <a:pt x="309995" y="663507"/>
                </a:lnTo>
                <a:lnTo>
                  <a:pt x="304894" y="663507"/>
                </a:lnTo>
                <a:lnTo>
                  <a:pt x="304894" y="667082"/>
                </a:lnTo>
                <a:lnTo>
                  <a:pt x="304894" y="663507"/>
                </a:lnTo>
                <a:lnTo>
                  <a:pt x="300992" y="663507"/>
                </a:lnTo>
                <a:lnTo>
                  <a:pt x="304894" y="663507"/>
                </a:lnTo>
                <a:lnTo>
                  <a:pt x="300992" y="663507"/>
                </a:lnTo>
                <a:lnTo>
                  <a:pt x="304894" y="663507"/>
                </a:lnTo>
                <a:lnTo>
                  <a:pt x="300992" y="663507"/>
                </a:lnTo>
                <a:lnTo>
                  <a:pt x="300992" y="667082"/>
                </a:lnTo>
                <a:lnTo>
                  <a:pt x="304894" y="667082"/>
                </a:lnTo>
                <a:lnTo>
                  <a:pt x="300992" y="667082"/>
                </a:lnTo>
                <a:lnTo>
                  <a:pt x="304894" y="667082"/>
                </a:lnTo>
                <a:lnTo>
                  <a:pt x="300992" y="667082"/>
                </a:lnTo>
                <a:lnTo>
                  <a:pt x="304894" y="667082"/>
                </a:lnTo>
                <a:lnTo>
                  <a:pt x="304894" y="671756"/>
                </a:lnTo>
                <a:lnTo>
                  <a:pt x="300992" y="671756"/>
                </a:lnTo>
                <a:lnTo>
                  <a:pt x="300992" y="675331"/>
                </a:lnTo>
                <a:lnTo>
                  <a:pt x="297091" y="675331"/>
                </a:lnTo>
                <a:lnTo>
                  <a:pt x="297091" y="671756"/>
                </a:lnTo>
                <a:lnTo>
                  <a:pt x="293490" y="671756"/>
                </a:lnTo>
                <a:lnTo>
                  <a:pt x="293490" y="667082"/>
                </a:lnTo>
                <a:lnTo>
                  <a:pt x="289589" y="667082"/>
                </a:lnTo>
                <a:lnTo>
                  <a:pt x="289589" y="671756"/>
                </a:lnTo>
                <a:lnTo>
                  <a:pt x="284487" y="671756"/>
                </a:lnTo>
                <a:lnTo>
                  <a:pt x="284487" y="675331"/>
                </a:lnTo>
                <a:lnTo>
                  <a:pt x="283287" y="675331"/>
                </a:lnTo>
                <a:lnTo>
                  <a:pt x="283287" y="678631"/>
                </a:lnTo>
                <a:lnTo>
                  <a:pt x="284487" y="678631"/>
                </a:lnTo>
                <a:lnTo>
                  <a:pt x="284487" y="681105"/>
                </a:lnTo>
                <a:lnTo>
                  <a:pt x="284487" y="678631"/>
                </a:lnTo>
                <a:lnTo>
                  <a:pt x="284487" y="684680"/>
                </a:lnTo>
                <a:lnTo>
                  <a:pt x="283287" y="684680"/>
                </a:lnTo>
                <a:lnTo>
                  <a:pt x="283287" y="687980"/>
                </a:lnTo>
                <a:lnTo>
                  <a:pt x="284487" y="687980"/>
                </a:lnTo>
                <a:lnTo>
                  <a:pt x="284487" y="695129"/>
                </a:lnTo>
                <a:lnTo>
                  <a:pt x="293490" y="695129"/>
                </a:lnTo>
                <a:lnTo>
                  <a:pt x="293490" y="703103"/>
                </a:lnTo>
                <a:lnTo>
                  <a:pt x="289589" y="703103"/>
                </a:lnTo>
                <a:lnTo>
                  <a:pt x="289589" y="706678"/>
                </a:lnTo>
                <a:lnTo>
                  <a:pt x="284487" y="706678"/>
                </a:lnTo>
                <a:lnTo>
                  <a:pt x="289589" y="706678"/>
                </a:lnTo>
                <a:lnTo>
                  <a:pt x="284487" y="706678"/>
                </a:lnTo>
                <a:lnTo>
                  <a:pt x="284487" y="709152"/>
                </a:lnTo>
                <a:lnTo>
                  <a:pt x="289589" y="709152"/>
                </a:lnTo>
                <a:lnTo>
                  <a:pt x="289589" y="712452"/>
                </a:lnTo>
                <a:lnTo>
                  <a:pt x="297091" y="712452"/>
                </a:lnTo>
                <a:lnTo>
                  <a:pt x="297091" y="709152"/>
                </a:lnTo>
                <a:lnTo>
                  <a:pt x="300992" y="709152"/>
                </a:lnTo>
                <a:lnTo>
                  <a:pt x="300992" y="712452"/>
                </a:lnTo>
                <a:lnTo>
                  <a:pt x="309995" y="712452"/>
                </a:lnTo>
                <a:lnTo>
                  <a:pt x="309995" y="716027"/>
                </a:lnTo>
                <a:lnTo>
                  <a:pt x="313596" y="716027"/>
                </a:lnTo>
                <a:lnTo>
                  <a:pt x="313596" y="719601"/>
                </a:lnTo>
                <a:lnTo>
                  <a:pt x="323799" y="719601"/>
                </a:lnTo>
                <a:lnTo>
                  <a:pt x="323799" y="722901"/>
                </a:lnTo>
                <a:lnTo>
                  <a:pt x="318698" y="722901"/>
                </a:lnTo>
                <a:lnTo>
                  <a:pt x="323799" y="722901"/>
                </a:lnTo>
                <a:lnTo>
                  <a:pt x="323799" y="726476"/>
                </a:lnTo>
                <a:lnTo>
                  <a:pt x="327701" y="726476"/>
                </a:lnTo>
                <a:lnTo>
                  <a:pt x="327701" y="731150"/>
                </a:lnTo>
                <a:lnTo>
                  <a:pt x="331602" y="726476"/>
                </a:lnTo>
                <a:lnTo>
                  <a:pt x="331602" y="722901"/>
                </a:lnTo>
                <a:lnTo>
                  <a:pt x="335203" y="722901"/>
                </a:lnTo>
                <a:lnTo>
                  <a:pt x="335203" y="719601"/>
                </a:lnTo>
                <a:lnTo>
                  <a:pt x="339104" y="719601"/>
                </a:lnTo>
                <a:lnTo>
                  <a:pt x="339104" y="712452"/>
                </a:lnTo>
                <a:lnTo>
                  <a:pt x="335203" y="712452"/>
                </a:lnTo>
                <a:lnTo>
                  <a:pt x="335203" y="716027"/>
                </a:lnTo>
                <a:lnTo>
                  <a:pt x="331602" y="716027"/>
                </a:lnTo>
                <a:lnTo>
                  <a:pt x="331602" y="706678"/>
                </a:lnTo>
                <a:lnTo>
                  <a:pt x="335203" y="706678"/>
                </a:lnTo>
                <a:lnTo>
                  <a:pt x="331602" y="706678"/>
                </a:lnTo>
                <a:lnTo>
                  <a:pt x="335203" y="706678"/>
                </a:lnTo>
                <a:lnTo>
                  <a:pt x="335203" y="695129"/>
                </a:lnTo>
                <a:lnTo>
                  <a:pt x="345406" y="695129"/>
                </a:lnTo>
                <a:lnTo>
                  <a:pt x="341805" y="695129"/>
                </a:lnTo>
                <a:lnTo>
                  <a:pt x="345406" y="695129"/>
                </a:lnTo>
                <a:lnTo>
                  <a:pt x="345406" y="703103"/>
                </a:lnTo>
                <a:lnTo>
                  <a:pt x="349307" y="703103"/>
                </a:lnTo>
                <a:lnTo>
                  <a:pt x="349307" y="706678"/>
                </a:lnTo>
                <a:lnTo>
                  <a:pt x="354409" y="706678"/>
                </a:lnTo>
                <a:lnTo>
                  <a:pt x="349307" y="709152"/>
                </a:lnTo>
                <a:lnTo>
                  <a:pt x="349307" y="719601"/>
                </a:lnTo>
                <a:lnTo>
                  <a:pt x="354409" y="719601"/>
                </a:lnTo>
                <a:lnTo>
                  <a:pt x="349307" y="719601"/>
                </a:lnTo>
                <a:lnTo>
                  <a:pt x="354409" y="719601"/>
                </a:lnTo>
                <a:lnTo>
                  <a:pt x="354409" y="726476"/>
                </a:lnTo>
                <a:lnTo>
                  <a:pt x="354409" y="722901"/>
                </a:lnTo>
                <a:lnTo>
                  <a:pt x="358310" y="722901"/>
                </a:lnTo>
                <a:lnTo>
                  <a:pt x="358310" y="731150"/>
                </a:lnTo>
                <a:lnTo>
                  <a:pt x="361911" y="731150"/>
                </a:lnTo>
                <a:lnTo>
                  <a:pt x="361911" y="722901"/>
                </a:lnTo>
                <a:lnTo>
                  <a:pt x="361911" y="726476"/>
                </a:lnTo>
                <a:lnTo>
                  <a:pt x="361911" y="722901"/>
                </a:lnTo>
                <a:lnTo>
                  <a:pt x="361911" y="726476"/>
                </a:lnTo>
                <a:lnTo>
                  <a:pt x="361911" y="722901"/>
                </a:lnTo>
                <a:lnTo>
                  <a:pt x="361911" y="726476"/>
                </a:lnTo>
                <a:lnTo>
                  <a:pt x="365812" y="726476"/>
                </a:lnTo>
                <a:lnTo>
                  <a:pt x="365812" y="731150"/>
                </a:lnTo>
                <a:lnTo>
                  <a:pt x="368213" y="731150"/>
                </a:lnTo>
                <a:lnTo>
                  <a:pt x="368213" y="722901"/>
                </a:lnTo>
                <a:lnTo>
                  <a:pt x="372114" y="722901"/>
                </a:lnTo>
                <a:lnTo>
                  <a:pt x="368213" y="722901"/>
                </a:lnTo>
                <a:lnTo>
                  <a:pt x="376016" y="722901"/>
                </a:lnTo>
                <a:lnTo>
                  <a:pt x="376016" y="726476"/>
                </a:lnTo>
                <a:lnTo>
                  <a:pt x="379917" y="726476"/>
                </a:lnTo>
                <a:lnTo>
                  <a:pt x="372114" y="726476"/>
                </a:lnTo>
                <a:lnTo>
                  <a:pt x="372114" y="732250"/>
                </a:lnTo>
                <a:lnTo>
                  <a:pt x="376016" y="732250"/>
                </a:lnTo>
                <a:lnTo>
                  <a:pt x="376016" y="735825"/>
                </a:lnTo>
                <a:lnTo>
                  <a:pt x="379917" y="740499"/>
                </a:lnTo>
                <a:lnTo>
                  <a:pt x="379917" y="735825"/>
                </a:lnTo>
                <a:lnTo>
                  <a:pt x="384718" y="740499"/>
                </a:lnTo>
                <a:lnTo>
                  <a:pt x="388619" y="740499"/>
                </a:lnTo>
                <a:lnTo>
                  <a:pt x="388619" y="735825"/>
                </a:lnTo>
                <a:lnTo>
                  <a:pt x="392521" y="735825"/>
                </a:lnTo>
                <a:lnTo>
                  <a:pt x="392521" y="740499"/>
                </a:lnTo>
                <a:lnTo>
                  <a:pt x="414127" y="740499"/>
                </a:lnTo>
                <a:lnTo>
                  <a:pt x="414127" y="743799"/>
                </a:lnTo>
                <a:lnTo>
                  <a:pt x="423130" y="743799"/>
                </a:lnTo>
                <a:lnTo>
                  <a:pt x="423130" y="747374"/>
                </a:lnTo>
                <a:lnTo>
                  <a:pt x="424330" y="747374"/>
                </a:lnTo>
                <a:lnTo>
                  <a:pt x="429432" y="750948"/>
                </a:lnTo>
                <a:lnTo>
                  <a:pt x="433033" y="750948"/>
                </a:lnTo>
                <a:lnTo>
                  <a:pt x="433033" y="747374"/>
                </a:lnTo>
                <a:lnTo>
                  <a:pt x="436934" y="747374"/>
                </a:lnTo>
                <a:lnTo>
                  <a:pt x="436934" y="754523"/>
                </a:lnTo>
                <a:lnTo>
                  <a:pt x="440835" y="754523"/>
                </a:lnTo>
                <a:lnTo>
                  <a:pt x="440835" y="760297"/>
                </a:lnTo>
                <a:lnTo>
                  <a:pt x="444437" y="760297"/>
                </a:lnTo>
                <a:lnTo>
                  <a:pt x="444437" y="771846"/>
                </a:lnTo>
                <a:lnTo>
                  <a:pt x="440835" y="771846"/>
                </a:lnTo>
                <a:lnTo>
                  <a:pt x="440835" y="775421"/>
                </a:lnTo>
                <a:lnTo>
                  <a:pt x="436934" y="778720"/>
                </a:lnTo>
                <a:lnTo>
                  <a:pt x="436934" y="775421"/>
                </a:lnTo>
                <a:lnTo>
                  <a:pt x="440835" y="775421"/>
                </a:lnTo>
                <a:lnTo>
                  <a:pt x="440835" y="763597"/>
                </a:lnTo>
                <a:lnTo>
                  <a:pt x="436934" y="763597"/>
                </a:lnTo>
                <a:lnTo>
                  <a:pt x="436934" y="760297"/>
                </a:lnTo>
                <a:lnTo>
                  <a:pt x="433033" y="760297"/>
                </a:lnTo>
                <a:lnTo>
                  <a:pt x="436934" y="763597"/>
                </a:lnTo>
                <a:lnTo>
                  <a:pt x="440835" y="763597"/>
                </a:lnTo>
                <a:lnTo>
                  <a:pt x="436934" y="763597"/>
                </a:lnTo>
                <a:lnTo>
                  <a:pt x="436934" y="768271"/>
                </a:lnTo>
                <a:lnTo>
                  <a:pt x="433033" y="768271"/>
                </a:lnTo>
                <a:lnTo>
                  <a:pt x="433033" y="763597"/>
                </a:lnTo>
                <a:lnTo>
                  <a:pt x="433033" y="768271"/>
                </a:lnTo>
                <a:lnTo>
                  <a:pt x="436934" y="768271"/>
                </a:lnTo>
                <a:lnTo>
                  <a:pt x="436934" y="771846"/>
                </a:lnTo>
                <a:lnTo>
                  <a:pt x="433033" y="771846"/>
                </a:lnTo>
                <a:lnTo>
                  <a:pt x="433033" y="775421"/>
                </a:lnTo>
                <a:lnTo>
                  <a:pt x="429432" y="775421"/>
                </a:lnTo>
                <a:lnTo>
                  <a:pt x="433033" y="775421"/>
                </a:lnTo>
                <a:lnTo>
                  <a:pt x="429432" y="775421"/>
                </a:lnTo>
                <a:lnTo>
                  <a:pt x="429432" y="778720"/>
                </a:lnTo>
                <a:lnTo>
                  <a:pt x="433033" y="778720"/>
                </a:lnTo>
                <a:lnTo>
                  <a:pt x="429432" y="778720"/>
                </a:lnTo>
                <a:lnTo>
                  <a:pt x="433033" y="778720"/>
                </a:lnTo>
                <a:lnTo>
                  <a:pt x="429432" y="778720"/>
                </a:lnTo>
                <a:lnTo>
                  <a:pt x="429432" y="782295"/>
                </a:lnTo>
                <a:lnTo>
                  <a:pt x="424330" y="782295"/>
                </a:lnTo>
                <a:lnTo>
                  <a:pt x="424330" y="784770"/>
                </a:lnTo>
                <a:lnTo>
                  <a:pt x="424330" y="782295"/>
                </a:lnTo>
                <a:lnTo>
                  <a:pt x="424330" y="784770"/>
                </a:lnTo>
                <a:lnTo>
                  <a:pt x="424330" y="782295"/>
                </a:lnTo>
                <a:lnTo>
                  <a:pt x="424330" y="784770"/>
                </a:lnTo>
                <a:lnTo>
                  <a:pt x="423130" y="784770"/>
                </a:lnTo>
                <a:lnTo>
                  <a:pt x="423130" y="788069"/>
                </a:lnTo>
                <a:lnTo>
                  <a:pt x="424330" y="788069"/>
                </a:lnTo>
                <a:lnTo>
                  <a:pt x="424330" y="791644"/>
                </a:lnTo>
                <a:lnTo>
                  <a:pt x="423130" y="791644"/>
                </a:lnTo>
                <a:lnTo>
                  <a:pt x="423130" y="795219"/>
                </a:lnTo>
                <a:lnTo>
                  <a:pt x="423130" y="791644"/>
                </a:lnTo>
                <a:lnTo>
                  <a:pt x="419229" y="791644"/>
                </a:lnTo>
                <a:lnTo>
                  <a:pt x="423130" y="791644"/>
                </a:lnTo>
                <a:lnTo>
                  <a:pt x="419229" y="791644"/>
                </a:lnTo>
                <a:lnTo>
                  <a:pt x="419229" y="788069"/>
                </a:lnTo>
                <a:lnTo>
                  <a:pt x="419229" y="799893"/>
                </a:lnTo>
                <a:lnTo>
                  <a:pt x="423130" y="799893"/>
                </a:lnTo>
                <a:lnTo>
                  <a:pt x="423130" y="803193"/>
                </a:lnTo>
                <a:lnTo>
                  <a:pt x="429432" y="803193"/>
                </a:lnTo>
                <a:lnTo>
                  <a:pt x="429432" y="799893"/>
                </a:lnTo>
                <a:lnTo>
                  <a:pt x="429432" y="803193"/>
                </a:lnTo>
                <a:lnTo>
                  <a:pt x="433033" y="803193"/>
                </a:lnTo>
                <a:lnTo>
                  <a:pt x="433033" y="799893"/>
                </a:lnTo>
                <a:lnTo>
                  <a:pt x="436934" y="799893"/>
                </a:lnTo>
                <a:lnTo>
                  <a:pt x="436934" y="795219"/>
                </a:lnTo>
                <a:lnTo>
                  <a:pt x="444437" y="795219"/>
                </a:lnTo>
                <a:lnTo>
                  <a:pt x="444437" y="799893"/>
                </a:lnTo>
                <a:lnTo>
                  <a:pt x="449538" y="799893"/>
                </a:lnTo>
                <a:lnTo>
                  <a:pt x="449538" y="795219"/>
                </a:lnTo>
                <a:lnTo>
                  <a:pt x="451039" y="795219"/>
                </a:lnTo>
                <a:lnTo>
                  <a:pt x="451039" y="803193"/>
                </a:lnTo>
                <a:lnTo>
                  <a:pt x="449538" y="803193"/>
                </a:lnTo>
                <a:lnTo>
                  <a:pt x="449538" y="806768"/>
                </a:lnTo>
                <a:lnTo>
                  <a:pt x="451039" y="806768"/>
                </a:lnTo>
                <a:lnTo>
                  <a:pt x="451039" y="809242"/>
                </a:lnTo>
                <a:lnTo>
                  <a:pt x="454640" y="809242"/>
                </a:lnTo>
                <a:lnTo>
                  <a:pt x="454640" y="812542"/>
                </a:lnTo>
                <a:lnTo>
                  <a:pt x="458541" y="812542"/>
                </a:lnTo>
                <a:lnTo>
                  <a:pt x="458541" y="816117"/>
                </a:lnTo>
                <a:lnTo>
                  <a:pt x="478947" y="816117"/>
                </a:lnTo>
                <a:lnTo>
                  <a:pt x="478947" y="822991"/>
                </a:lnTo>
                <a:lnTo>
                  <a:pt x="481348" y="822991"/>
                </a:lnTo>
                <a:lnTo>
                  <a:pt x="481348" y="827665"/>
                </a:lnTo>
                <a:lnTo>
                  <a:pt x="485249" y="827665"/>
                </a:lnTo>
                <a:lnTo>
                  <a:pt x="485249" y="822991"/>
                </a:lnTo>
                <a:lnTo>
                  <a:pt x="489150" y="822991"/>
                </a:lnTo>
                <a:lnTo>
                  <a:pt x="489150" y="819691"/>
                </a:lnTo>
                <a:lnTo>
                  <a:pt x="505655" y="819691"/>
                </a:lnTo>
                <a:lnTo>
                  <a:pt x="505655" y="816117"/>
                </a:lnTo>
                <a:lnTo>
                  <a:pt x="519460" y="816117"/>
                </a:lnTo>
                <a:lnTo>
                  <a:pt x="519460" y="812542"/>
                </a:lnTo>
                <a:lnTo>
                  <a:pt x="528462" y="812542"/>
                </a:lnTo>
                <a:lnTo>
                  <a:pt x="528462" y="816117"/>
                </a:lnTo>
                <a:lnTo>
                  <a:pt x="528462" y="809242"/>
                </a:lnTo>
                <a:lnTo>
                  <a:pt x="533564" y="809242"/>
                </a:lnTo>
                <a:lnTo>
                  <a:pt x="533564" y="806768"/>
                </a:lnTo>
                <a:lnTo>
                  <a:pt x="538665" y="806768"/>
                </a:lnTo>
                <a:lnTo>
                  <a:pt x="538665" y="803193"/>
                </a:lnTo>
                <a:lnTo>
                  <a:pt x="542267" y="803193"/>
                </a:lnTo>
                <a:lnTo>
                  <a:pt x="542267" y="806768"/>
                </a:lnTo>
                <a:lnTo>
                  <a:pt x="546168" y="806768"/>
                </a:lnTo>
                <a:lnTo>
                  <a:pt x="550069" y="809242"/>
                </a:lnTo>
                <a:lnTo>
                  <a:pt x="553670" y="809242"/>
                </a:lnTo>
                <a:lnTo>
                  <a:pt x="553670" y="803193"/>
                </a:lnTo>
                <a:lnTo>
                  <a:pt x="563873" y="803193"/>
                </a:lnTo>
                <a:lnTo>
                  <a:pt x="563873" y="812542"/>
                </a:lnTo>
                <a:lnTo>
                  <a:pt x="563873" y="809242"/>
                </a:lnTo>
                <a:lnTo>
                  <a:pt x="562673" y="812542"/>
                </a:lnTo>
                <a:lnTo>
                  <a:pt x="563873" y="812542"/>
                </a:lnTo>
                <a:lnTo>
                  <a:pt x="562673" y="812542"/>
                </a:lnTo>
                <a:lnTo>
                  <a:pt x="563873" y="812542"/>
                </a:lnTo>
                <a:lnTo>
                  <a:pt x="562673" y="812542"/>
                </a:lnTo>
                <a:lnTo>
                  <a:pt x="562673" y="819691"/>
                </a:lnTo>
                <a:lnTo>
                  <a:pt x="558772" y="819691"/>
                </a:lnTo>
                <a:lnTo>
                  <a:pt x="558772" y="822991"/>
                </a:lnTo>
                <a:lnTo>
                  <a:pt x="553670" y="822991"/>
                </a:lnTo>
                <a:lnTo>
                  <a:pt x="553670" y="816117"/>
                </a:lnTo>
                <a:lnTo>
                  <a:pt x="558772" y="816117"/>
                </a:lnTo>
                <a:lnTo>
                  <a:pt x="558772" y="812542"/>
                </a:lnTo>
                <a:lnTo>
                  <a:pt x="553670" y="812542"/>
                </a:lnTo>
                <a:lnTo>
                  <a:pt x="553670" y="819691"/>
                </a:lnTo>
                <a:lnTo>
                  <a:pt x="546168" y="819691"/>
                </a:lnTo>
                <a:lnTo>
                  <a:pt x="546168" y="822991"/>
                </a:lnTo>
                <a:lnTo>
                  <a:pt x="546168" y="819691"/>
                </a:lnTo>
                <a:lnTo>
                  <a:pt x="546168" y="822991"/>
                </a:lnTo>
                <a:lnTo>
                  <a:pt x="542267" y="819691"/>
                </a:lnTo>
                <a:lnTo>
                  <a:pt x="538665" y="816089"/>
                </a:lnTo>
                <a:lnTo>
                  <a:pt x="533564" y="816089"/>
                </a:lnTo>
                <a:lnTo>
                  <a:pt x="533564" y="819691"/>
                </a:lnTo>
                <a:lnTo>
                  <a:pt x="533564" y="816117"/>
                </a:lnTo>
                <a:lnTo>
                  <a:pt x="533564" y="822991"/>
                </a:lnTo>
                <a:lnTo>
                  <a:pt x="542267" y="822991"/>
                </a:lnTo>
                <a:lnTo>
                  <a:pt x="542267" y="831240"/>
                </a:lnTo>
                <a:lnTo>
                  <a:pt x="546168" y="831240"/>
                </a:lnTo>
                <a:lnTo>
                  <a:pt x="542267" y="831240"/>
                </a:lnTo>
                <a:lnTo>
                  <a:pt x="546168" y="834815"/>
                </a:lnTo>
                <a:lnTo>
                  <a:pt x="546168" y="859287"/>
                </a:lnTo>
                <a:lnTo>
                  <a:pt x="542267" y="859287"/>
                </a:lnTo>
                <a:lnTo>
                  <a:pt x="542267" y="860387"/>
                </a:lnTo>
                <a:lnTo>
                  <a:pt x="538665" y="860387"/>
                </a:lnTo>
                <a:lnTo>
                  <a:pt x="538665" y="863962"/>
                </a:lnTo>
                <a:lnTo>
                  <a:pt x="538665" y="860387"/>
                </a:lnTo>
                <a:lnTo>
                  <a:pt x="538665" y="863962"/>
                </a:lnTo>
                <a:lnTo>
                  <a:pt x="533564" y="863962"/>
                </a:lnTo>
                <a:lnTo>
                  <a:pt x="533564" y="868636"/>
                </a:lnTo>
                <a:lnTo>
                  <a:pt x="532364" y="868636"/>
                </a:lnTo>
                <a:lnTo>
                  <a:pt x="532364" y="871936"/>
                </a:lnTo>
                <a:lnTo>
                  <a:pt x="528462" y="871936"/>
                </a:lnTo>
                <a:lnTo>
                  <a:pt x="528462" y="879085"/>
                </a:lnTo>
                <a:lnTo>
                  <a:pt x="532364" y="879085"/>
                </a:lnTo>
                <a:lnTo>
                  <a:pt x="532364" y="891734"/>
                </a:lnTo>
                <a:lnTo>
                  <a:pt x="533564" y="891734"/>
                </a:lnTo>
                <a:lnTo>
                  <a:pt x="533564" y="888159"/>
                </a:lnTo>
                <a:lnTo>
                  <a:pt x="538665" y="888159"/>
                </a:lnTo>
                <a:lnTo>
                  <a:pt x="538665" y="891734"/>
                </a:lnTo>
                <a:lnTo>
                  <a:pt x="542267" y="891734"/>
                </a:lnTo>
                <a:lnTo>
                  <a:pt x="542267" y="906857"/>
                </a:lnTo>
                <a:lnTo>
                  <a:pt x="546168" y="910432"/>
                </a:lnTo>
                <a:lnTo>
                  <a:pt x="546168" y="916206"/>
                </a:lnTo>
                <a:lnTo>
                  <a:pt x="550069" y="916206"/>
                </a:lnTo>
                <a:lnTo>
                  <a:pt x="550069" y="919781"/>
                </a:lnTo>
                <a:lnTo>
                  <a:pt x="553670" y="919781"/>
                </a:lnTo>
                <a:lnTo>
                  <a:pt x="550069" y="919781"/>
                </a:lnTo>
                <a:lnTo>
                  <a:pt x="546168" y="923081"/>
                </a:lnTo>
                <a:lnTo>
                  <a:pt x="542267" y="923081"/>
                </a:lnTo>
                <a:lnTo>
                  <a:pt x="542267" y="927755"/>
                </a:lnTo>
                <a:lnTo>
                  <a:pt x="532364" y="927755"/>
                </a:lnTo>
                <a:lnTo>
                  <a:pt x="532364" y="931330"/>
                </a:lnTo>
                <a:lnTo>
                  <a:pt x="524561" y="931330"/>
                </a:lnTo>
                <a:lnTo>
                  <a:pt x="524561" y="934904"/>
                </a:lnTo>
                <a:lnTo>
                  <a:pt x="508056" y="934904"/>
                </a:lnTo>
                <a:lnTo>
                  <a:pt x="505655" y="937104"/>
                </a:lnTo>
                <a:lnTo>
                  <a:pt x="501754" y="944253"/>
                </a:lnTo>
                <a:lnTo>
                  <a:pt x="501754" y="954702"/>
                </a:lnTo>
                <a:lnTo>
                  <a:pt x="497853" y="954702"/>
                </a:lnTo>
                <a:lnTo>
                  <a:pt x="494252" y="959377"/>
                </a:lnTo>
                <a:lnTo>
                  <a:pt x="489150" y="962677"/>
                </a:lnTo>
                <a:lnTo>
                  <a:pt x="481348" y="968726"/>
                </a:lnTo>
                <a:lnTo>
                  <a:pt x="481348" y="972026"/>
                </a:lnTo>
                <a:lnTo>
                  <a:pt x="478947" y="972026"/>
                </a:lnTo>
                <a:lnTo>
                  <a:pt x="467544" y="982475"/>
                </a:lnTo>
                <a:lnTo>
                  <a:pt x="463642" y="991824"/>
                </a:lnTo>
                <a:lnTo>
                  <a:pt x="463642" y="996498"/>
                </a:lnTo>
                <a:lnTo>
                  <a:pt x="458541" y="996498"/>
                </a:lnTo>
                <a:lnTo>
                  <a:pt x="458541" y="1000073"/>
                </a:lnTo>
                <a:lnTo>
                  <a:pt x="449538" y="1000073"/>
                </a:lnTo>
                <a:lnTo>
                  <a:pt x="449538" y="1006947"/>
                </a:lnTo>
                <a:lnTo>
                  <a:pt x="444437" y="1006947"/>
                </a:lnTo>
                <a:lnTo>
                  <a:pt x="444437" y="1010522"/>
                </a:lnTo>
                <a:lnTo>
                  <a:pt x="449538" y="1012721"/>
                </a:lnTo>
                <a:lnTo>
                  <a:pt x="449538" y="1019871"/>
                </a:lnTo>
                <a:lnTo>
                  <a:pt x="440835" y="1027845"/>
                </a:lnTo>
                <a:lnTo>
                  <a:pt x="433033" y="1031420"/>
                </a:lnTo>
                <a:lnTo>
                  <a:pt x="429432" y="1027819"/>
                </a:lnTo>
                <a:lnTo>
                  <a:pt x="423130" y="1031420"/>
                </a:lnTo>
                <a:lnTo>
                  <a:pt x="410226" y="1038569"/>
                </a:lnTo>
                <a:lnTo>
                  <a:pt x="402724" y="1040769"/>
                </a:lnTo>
                <a:lnTo>
                  <a:pt x="398823" y="1040769"/>
                </a:lnTo>
                <a:lnTo>
                  <a:pt x="398823" y="1044343"/>
                </a:lnTo>
                <a:lnTo>
                  <a:pt x="396422" y="1047643"/>
                </a:lnTo>
                <a:lnTo>
                  <a:pt x="396422" y="1055892"/>
                </a:lnTo>
                <a:lnTo>
                  <a:pt x="388619" y="1055892"/>
                </a:lnTo>
                <a:lnTo>
                  <a:pt x="388619" y="1059467"/>
                </a:lnTo>
                <a:lnTo>
                  <a:pt x="384718" y="1065241"/>
                </a:lnTo>
                <a:lnTo>
                  <a:pt x="384718" y="1068816"/>
                </a:lnTo>
                <a:lnTo>
                  <a:pt x="376016" y="1068816"/>
                </a:lnTo>
                <a:lnTo>
                  <a:pt x="376016" y="1072115"/>
                </a:lnTo>
                <a:lnTo>
                  <a:pt x="372114" y="1072115"/>
                </a:lnTo>
                <a:lnTo>
                  <a:pt x="372114" y="1068816"/>
                </a:lnTo>
                <a:lnTo>
                  <a:pt x="368213" y="1068816"/>
                </a:lnTo>
                <a:lnTo>
                  <a:pt x="368213" y="1072115"/>
                </a:lnTo>
                <a:lnTo>
                  <a:pt x="365812" y="1072115"/>
                </a:lnTo>
                <a:lnTo>
                  <a:pt x="365812" y="1068816"/>
                </a:lnTo>
                <a:lnTo>
                  <a:pt x="365812" y="1072115"/>
                </a:lnTo>
                <a:lnTo>
                  <a:pt x="361911" y="1072115"/>
                </a:lnTo>
                <a:lnTo>
                  <a:pt x="361911" y="1068816"/>
                </a:lnTo>
                <a:lnTo>
                  <a:pt x="361911" y="1072115"/>
                </a:lnTo>
                <a:lnTo>
                  <a:pt x="358310" y="1072115"/>
                </a:lnTo>
                <a:lnTo>
                  <a:pt x="358310" y="1075690"/>
                </a:lnTo>
                <a:lnTo>
                  <a:pt x="349307" y="1075690"/>
                </a:lnTo>
                <a:lnTo>
                  <a:pt x="349307" y="1072115"/>
                </a:lnTo>
                <a:lnTo>
                  <a:pt x="345406" y="1072115"/>
                </a:lnTo>
                <a:lnTo>
                  <a:pt x="341805" y="1068816"/>
                </a:lnTo>
                <a:lnTo>
                  <a:pt x="341805" y="1062766"/>
                </a:lnTo>
                <a:lnTo>
                  <a:pt x="339104" y="1062766"/>
                </a:lnTo>
                <a:lnTo>
                  <a:pt x="339104" y="1059467"/>
                </a:lnTo>
                <a:lnTo>
                  <a:pt x="331602" y="1059467"/>
                </a:lnTo>
                <a:lnTo>
                  <a:pt x="331602" y="1062766"/>
                </a:lnTo>
                <a:lnTo>
                  <a:pt x="318698" y="1062766"/>
                </a:lnTo>
                <a:lnTo>
                  <a:pt x="318698" y="1059467"/>
                </a:lnTo>
                <a:lnTo>
                  <a:pt x="315097" y="1059467"/>
                </a:lnTo>
                <a:lnTo>
                  <a:pt x="315097" y="1055892"/>
                </a:lnTo>
                <a:lnTo>
                  <a:pt x="304894" y="1055892"/>
                </a:lnTo>
                <a:lnTo>
                  <a:pt x="304894" y="1051218"/>
                </a:lnTo>
                <a:lnTo>
                  <a:pt x="300992" y="1051218"/>
                </a:lnTo>
                <a:lnTo>
                  <a:pt x="297091" y="1047643"/>
                </a:lnTo>
                <a:lnTo>
                  <a:pt x="293490" y="1047643"/>
                </a:lnTo>
                <a:lnTo>
                  <a:pt x="293490" y="1044343"/>
                </a:lnTo>
                <a:lnTo>
                  <a:pt x="289589" y="1044343"/>
                </a:lnTo>
                <a:lnTo>
                  <a:pt x="289589" y="1040769"/>
                </a:lnTo>
                <a:lnTo>
                  <a:pt x="284487" y="1040769"/>
                </a:lnTo>
                <a:lnTo>
                  <a:pt x="284487" y="1038569"/>
                </a:lnTo>
                <a:lnTo>
                  <a:pt x="283287" y="1038569"/>
                </a:lnTo>
                <a:lnTo>
                  <a:pt x="283287" y="1034994"/>
                </a:lnTo>
                <a:lnTo>
                  <a:pt x="279386" y="1034994"/>
                </a:lnTo>
                <a:lnTo>
                  <a:pt x="279386" y="1031420"/>
                </a:lnTo>
                <a:lnTo>
                  <a:pt x="270383" y="1031420"/>
                </a:lnTo>
                <a:lnTo>
                  <a:pt x="270383" y="1012721"/>
                </a:lnTo>
                <a:lnTo>
                  <a:pt x="266782" y="1010522"/>
                </a:lnTo>
                <a:lnTo>
                  <a:pt x="266782" y="1006947"/>
                </a:lnTo>
                <a:lnTo>
                  <a:pt x="262881" y="1006947"/>
                </a:lnTo>
                <a:lnTo>
                  <a:pt x="262881" y="1003647"/>
                </a:lnTo>
                <a:lnTo>
                  <a:pt x="258980" y="1003647"/>
                </a:lnTo>
                <a:lnTo>
                  <a:pt x="258980" y="1000073"/>
                </a:lnTo>
                <a:lnTo>
                  <a:pt x="256579" y="1000073"/>
                </a:lnTo>
                <a:lnTo>
                  <a:pt x="258980" y="1000073"/>
                </a:lnTo>
                <a:lnTo>
                  <a:pt x="258980" y="996498"/>
                </a:lnTo>
                <a:lnTo>
                  <a:pt x="256579" y="996498"/>
                </a:lnTo>
                <a:lnTo>
                  <a:pt x="258980" y="996498"/>
                </a:lnTo>
                <a:lnTo>
                  <a:pt x="258980" y="991824"/>
                </a:lnTo>
                <a:lnTo>
                  <a:pt x="252678" y="991824"/>
                </a:lnTo>
                <a:lnTo>
                  <a:pt x="252678" y="987149"/>
                </a:lnTo>
                <a:lnTo>
                  <a:pt x="249077" y="987149"/>
                </a:lnTo>
                <a:lnTo>
                  <a:pt x="249077" y="982475"/>
                </a:lnTo>
                <a:lnTo>
                  <a:pt x="245175" y="982475"/>
                </a:lnTo>
                <a:lnTo>
                  <a:pt x="252678" y="982475"/>
                </a:lnTo>
                <a:lnTo>
                  <a:pt x="252678" y="979175"/>
                </a:lnTo>
                <a:lnTo>
                  <a:pt x="256579" y="979175"/>
                </a:lnTo>
                <a:lnTo>
                  <a:pt x="256579" y="972026"/>
                </a:lnTo>
                <a:lnTo>
                  <a:pt x="258980" y="972026"/>
                </a:lnTo>
                <a:lnTo>
                  <a:pt x="258980" y="951128"/>
                </a:lnTo>
                <a:lnTo>
                  <a:pt x="262881" y="951128"/>
                </a:lnTo>
                <a:lnTo>
                  <a:pt x="262881" y="947553"/>
                </a:lnTo>
                <a:lnTo>
                  <a:pt x="266782" y="947553"/>
                </a:lnTo>
                <a:lnTo>
                  <a:pt x="270383" y="944253"/>
                </a:lnTo>
                <a:lnTo>
                  <a:pt x="270383" y="940679"/>
                </a:lnTo>
                <a:lnTo>
                  <a:pt x="274284" y="940679"/>
                </a:lnTo>
                <a:lnTo>
                  <a:pt x="274284" y="937104"/>
                </a:lnTo>
                <a:lnTo>
                  <a:pt x="279386" y="937104"/>
                </a:lnTo>
                <a:lnTo>
                  <a:pt x="274284" y="934904"/>
                </a:lnTo>
                <a:lnTo>
                  <a:pt x="284487" y="934904"/>
                </a:lnTo>
                <a:lnTo>
                  <a:pt x="284487" y="923081"/>
                </a:lnTo>
                <a:lnTo>
                  <a:pt x="283287" y="923081"/>
                </a:lnTo>
                <a:lnTo>
                  <a:pt x="283287" y="919781"/>
                </a:lnTo>
                <a:lnTo>
                  <a:pt x="284487" y="916206"/>
                </a:lnTo>
                <a:lnTo>
                  <a:pt x="284487" y="910432"/>
                </a:lnTo>
                <a:lnTo>
                  <a:pt x="283287" y="910432"/>
                </a:lnTo>
                <a:lnTo>
                  <a:pt x="283287" y="906857"/>
                </a:lnTo>
                <a:lnTo>
                  <a:pt x="266782" y="906857"/>
                </a:lnTo>
                <a:lnTo>
                  <a:pt x="266782" y="910432"/>
                </a:lnTo>
                <a:lnTo>
                  <a:pt x="262881" y="910432"/>
                </a:lnTo>
                <a:lnTo>
                  <a:pt x="262881" y="912632"/>
                </a:lnTo>
                <a:lnTo>
                  <a:pt x="258980" y="910432"/>
                </a:lnTo>
                <a:lnTo>
                  <a:pt x="256579" y="910432"/>
                </a:lnTo>
                <a:lnTo>
                  <a:pt x="256579" y="906857"/>
                </a:lnTo>
                <a:lnTo>
                  <a:pt x="252678" y="906857"/>
                </a:lnTo>
                <a:lnTo>
                  <a:pt x="249077" y="903256"/>
                </a:lnTo>
                <a:lnTo>
                  <a:pt x="245175" y="903256"/>
                </a:lnTo>
                <a:lnTo>
                  <a:pt x="245175" y="899983"/>
                </a:lnTo>
                <a:lnTo>
                  <a:pt x="240074" y="899983"/>
                </a:lnTo>
                <a:lnTo>
                  <a:pt x="240074" y="882385"/>
                </a:lnTo>
                <a:lnTo>
                  <a:pt x="232571" y="882385"/>
                </a:lnTo>
                <a:lnTo>
                  <a:pt x="232571" y="879085"/>
                </a:lnTo>
                <a:lnTo>
                  <a:pt x="228670" y="879085"/>
                </a:lnTo>
                <a:lnTo>
                  <a:pt x="228670" y="875510"/>
                </a:lnTo>
                <a:lnTo>
                  <a:pt x="225969" y="875510"/>
                </a:lnTo>
                <a:lnTo>
                  <a:pt x="225969" y="871936"/>
                </a:lnTo>
                <a:lnTo>
                  <a:pt x="218467" y="871936"/>
                </a:lnTo>
                <a:lnTo>
                  <a:pt x="214566" y="868636"/>
                </a:lnTo>
                <a:lnTo>
                  <a:pt x="209464" y="868636"/>
                </a:lnTo>
                <a:lnTo>
                  <a:pt x="209464" y="863962"/>
                </a:lnTo>
                <a:lnTo>
                  <a:pt x="201962" y="863962"/>
                </a:lnTo>
                <a:lnTo>
                  <a:pt x="201962" y="860387"/>
                </a:lnTo>
                <a:lnTo>
                  <a:pt x="205863" y="860387"/>
                </a:lnTo>
                <a:lnTo>
                  <a:pt x="205863" y="859287"/>
                </a:lnTo>
                <a:lnTo>
                  <a:pt x="201962" y="859287"/>
                </a:lnTo>
                <a:lnTo>
                  <a:pt x="201962" y="851038"/>
                </a:lnTo>
                <a:lnTo>
                  <a:pt x="199261" y="851038"/>
                </a:lnTo>
                <a:lnTo>
                  <a:pt x="199261" y="847463"/>
                </a:lnTo>
                <a:lnTo>
                  <a:pt x="199261" y="851038"/>
                </a:lnTo>
                <a:lnTo>
                  <a:pt x="195660" y="851038"/>
                </a:lnTo>
                <a:lnTo>
                  <a:pt x="191759" y="847463"/>
                </a:lnTo>
                <a:lnTo>
                  <a:pt x="195660" y="847463"/>
                </a:lnTo>
                <a:lnTo>
                  <a:pt x="191759" y="847463"/>
                </a:lnTo>
                <a:lnTo>
                  <a:pt x="191759" y="844164"/>
                </a:lnTo>
                <a:lnTo>
                  <a:pt x="187858" y="844164"/>
                </a:lnTo>
                <a:lnTo>
                  <a:pt x="187858" y="835915"/>
                </a:lnTo>
                <a:lnTo>
                  <a:pt x="195660" y="835915"/>
                </a:lnTo>
                <a:lnTo>
                  <a:pt x="191759" y="835915"/>
                </a:lnTo>
                <a:lnTo>
                  <a:pt x="195660" y="835915"/>
                </a:lnTo>
                <a:lnTo>
                  <a:pt x="195660" y="831240"/>
                </a:lnTo>
                <a:lnTo>
                  <a:pt x="199261" y="827639"/>
                </a:lnTo>
                <a:lnTo>
                  <a:pt x="199261" y="822991"/>
                </a:lnTo>
                <a:lnTo>
                  <a:pt x="195660" y="822991"/>
                </a:lnTo>
                <a:lnTo>
                  <a:pt x="195660" y="819691"/>
                </a:lnTo>
                <a:lnTo>
                  <a:pt x="199261" y="819691"/>
                </a:lnTo>
                <a:lnTo>
                  <a:pt x="195660" y="819691"/>
                </a:lnTo>
                <a:lnTo>
                  <a:pt x="195660" y="816117"/>
                </a:lnTo>
                <a:lnTo>
                  <a:pt x="199261" y="816117"/>
                </a:lnTo>
                <a:lnTo>
                  <a:pt x="199261" y="809242"/>
                </a:lnTo>
                <a:lnTo>
                  <a:pt x="195660" y="809242"/>
                </a:lnTo>
                <a:lnTo>
                  <a:pt x="199261" y="809242"/>
                </a:lnTo>
                <a:lnTo>
                  <a:pt x="199261" y="806768"/>
                </a:lnTo>
                <a:lnTo>
                  <a:pt x="201962" y="806768"/>
                </a:lnTo>
                <a:lnTo>
                  <a:pt x="201962" y="795219"/>
                </a:lnTo>
                <a:lnTo>
                  <a:pt x="195660" y="795219"/>
                </a:lnTo>
                <a:lnTo>
                  <a:pt x="195660" y="799893"/>
                </a:lnTo>
                <a:lnTo>
                  <a:pt x="191759" y="799893"/>
                </a:lnTo>
                <a:lnTo>
                  <a:pt x="191759" y="788069"/>
                </a:lnTo>
                <a:lnTo>
                  <a:pt x="187858" y="788069"/>
                </a:lnTo>
                <a:lnTo>
                  <a:pt x="187858" y="784770"/>
                </a:lnTo>
                <a:lnTo>
                  <a:pt x="184257" y="784770"/>
                </a:lnTo>
                <a:lnTo>
                  <a:pt x="184257" y="778720"/>
                </a:lnTo>
                <a:lnTo>
                  <a:pt x="180355" y="778720"/>
                </a:lnTo>
                <a:lnTo>
                  <a:pt x="180355" y="775421"/>
                </a:lnTo>
                <a:lnTo>
                  <a:pt x="184257" y="775421"/>
                </a:lnTo>
                <a:lnTo>
                  <a:pt x="184257" y="771846"/>
                </a:lnTo>
                <a:lnTo>
                  <a:pt x="180355" y="771846"/>
                </a:lnTo>
                <a:lnTo>
                  <a:pt x="184257" y="768271"/>
                </a:lnTo>
                <a:lnTo>
                  <a:pt x="180355" y="763597"/>
                </a:lnTo>
                <a:lnTo>
                  <a:pt x="175254" y="760297"/>
                </a:lnTo>
                <a:lnTo>
                  <a:pt x="174053" y="756723"/>
                </a:lnTo>
                <a:lnTo>
                  <a:pt x="174053" y="754523"/>
                </a:lnTo>
                <a:lnTo>
                  <a:pt x="170152" y="754523"/>
                </a:lnTo>
                <a:lnTo>
                  <a:pt x="170152" y="756723"/>
                </a:lnTo>
                <a:lnTo>
                  <a:pt x="165051" y="756723"/>
                </a:lnTo>
                <a:lnTo>
                  <a:pt x="165051" y="754523"/>
                </a:lnTo>
                <a:lnTo>
                  <a:pt x="153647" y="754523"/>
                </a:lnTo>
                <a:lnTo>
                  <a:pt x="153647" y="750948"/>
                </a:lnTo>
                <a:lnTo>
                  <a:pt x="153647" y="754523"/>
                </a:lnTo>
                <a:lnTo>
                  <a:pt x="153647" y="750948"/>
                </a:lnTo>
                <a:lnTo>
                  <a:pt x="149746" y="750948"/>
                </a:lnTo>
                <a:lnTo>
                  <a:pt x="149746" y="747374"/>
                </a:lnTo>
                <a:lnTo>
                  <a:pt x="144644" y="747374"/>
                </a:lnTo>
                <a:lnTo>
                  <a:pt x="144644" y="743799"/>
                </a:lnTo>
                <a:lnTo>
                  <a:pt x="143444" y="743799"/>
                </a:lnTo>
                <a:lnTo>
                  <a:pt x="143444" y="740499"/>
                </a:lnTo>
                <a:lnTo>
                  <a:pt x="130840" y="740499"/>
                </a:lnTo>
                <a:lnTo>
                  <a:pt x="130840" y="743799"/>
                </a:lnTo>
                <a:lnTo>
                  <a:pt x="119437" y="743799"/>
                </a:lnTo>
                <a:lnTo>
                  <a:pt x="119437" y="740499"/>
                </a:lnTo>
                <a:lnTo>
                  <a:pt x="119437" y="743799"/>
                </a:lnTo>
                <a:lnTo>
                  <a:pt x="116736" y="743799"/>
                </a:lnTo>
                <a:lnTo>
                  <a:pt x="113135" y="747400"/>
                </a:lnTo>
                <a:lnTo>
                  <a:pt x="109234" y="747400"/>
                </a:lnTo>
                <a:lnTo>
                  <a:pt x="109234" y="750948"/>
                </a:lnTo>
                <a:lnTo>
                  <a:pt x="109234" y="747374"/>
                </a:lnTo>
                <a:lnTo>
                  <a:pt x="109234" y="750948"/>
                </a:lnTo>
                <a:lnTo>
                  <a:pt x="92728" y="750948"/>
                </a:lnTo>
                <a:lnTo>
                  <a:pt x="92728" y="747374"/>
                </a:lnTo>
                <a:lnTo>
                  <a:pt x="82525" y="747374"/>
                </a:lnTo>
                <a:lnTo>
                  <a:pt x="82525" y="743799"/>
                </a:lnTo>
                <a:lnTo>
                  <a:pt x="78624" y="740499"/>
                </a:lnTo>
                <a:lnTo>
                  <a:pt x="78624" y="735825"/>
                </a:lnTo>
                <a:lnTo>
                  <a:pt x="78624" y="740499"/>
                </a:lnTo>
                <a:lnTo>
                  <a:pt x="75023" y="740499"/>
                </a:lnTo>
                <a:lnTo>
                  <a:pt x="75023" y="735825"/>
                </a:lnTo>
                <a:lnTo>
                  <a:pt x="66020" y="735825"/>
                </a:lnTo>
                <a:lnTo>
                  <a:pt x="66020" y="732250"/>
                </a:lnTo>
                <a:lnTo>
                  <a:pt x="69921" y="731150"/>
                </a:lnTo>
                <a:lnTo>
                  <a:pt x="66020" y="731150"/>
                </a:lnTo>
                <a:lnTo>
                  <a:pt x="66020" y="722901"/>
                </a:lnTo>
                <a:lnTo>
                  <a:pt x="62119" y="719601"/>
                </a:lnTo>
                <a:lnTo>
                  <a:pt x="62119" y="716027"/>
                </a:lnTo>
                <a:lnTo>
                  <a:pt x="55817" y="716027"/>
                </a:lnTo>
                <a:lnTo>
                  <a:pt x="55817" y="712452"/>
                </a:lnTo>
                <a:lnTo>
                  <a:pt x="51916" y="712452"/>
                </a:lnTo>
                <a:lnTo>
                  <a:pt x="55817" y="709152"/>
                </a:lnTo>
                <a:lnTo>
                  <a:pt x="51916" y="709152"/>
                </a:lnTo>
                <a:lnTo>
                  <a:pt x="55817" y="709152"/>
                </a:lnTo>
                <a:lnTo>
                  <a:pt x="51916" y="706678"/>
                </a:lnTo>
                <a:lnTo>
                  <a:pt x="55817" y="706678"/>
                </a:lnTo>
                <a:lnTo>
                  <a:pt x="51916" y="706678"/>
                </a:lnTo>
                <a:lnTo>
                  <a:pt x="51916" y="699803"/>
                </a:lnTo>
                <a:lnTo>
                  <a:pt x="48315" y="699803"/>
                </a:lnTo>
                <a:lnTo>
                  <a:pt x="48315" y="691554"/>
                </a:lnTo>
                <a:lnTo>
                  <a:pt x="44414" y="691554"/>
                </a:lnTo>
                <a:lnTo>
                  <a:pt x="44414" y="687980"/>
                </a:lnTo>
                <a:lnTo>
                  <a:pt x="40512" y="687980"/>
                </a:lnTo>
                <a:lnTo>
                  <a:pt x="40512" y="684680"/>
                </a:lnTo>
                <a:lnTo>
                  <a:pt x="44414" y="684680"/>
                </a:lnTo>
                <a:lnTo>
                  <a:pt x="44414" y="681105"/>
                </a:lnTo>
                <a:lnTo>
                  <a:pt x="48315" y="678631"/>
                </a:lnTo>
                <a:lnTo>
                  <a:pt x="51916" y="678631"/>
                </a:lnTo>
                <a:lnTo>
                  <a:pt x="51916" y="667082"/>
                </a:lnTo>
                <a:lnTo>
                  <a:pt x="48315" y="667082"/>
                </a:lnTo>
                <a:lnTo>
                  <a:pt x="48315" y="650858"/>
                </a:lnTo>
                <a:lnTo>
                  <a:pt x="44414" y="650858"/>
                </a:lnTo>
                <a:lnTo>
                  <a:pt x="44414" y="647284"/>
                </a:lnTo>
                <a:lnTo>
                  <a:pt x="40512" y="647284"/>
                </a:lnTo>
                <a:lnTo>
                  <a:pt x="40512" y="643709"/>
                </a:lnTo>
                <a:lnTo>
                  <a:pt x="34211" y="643709"/>
                </a:lnTo>
                <a:lnTo>
                  <a:pt x="34211" y="640410"/>
                </a:lnTo>
                <a:lnTo>
                  <a:pt x="30309" y="640410"/>
                </a:lnTo>
                <a:lnTo>
                  <a:pt x="30309" y="635735"/>
                </a:lnTo>
                <a:lnTo>
                  <a:pt x="25208" y="635735"/>
                </a:lnTo>
                <a:lnTo>
                  <a:pt x="25208" y="626386"/>
                </a:lnTo>
                <a:lnTo>
                  <a:pt x="21607" y="622785"/>
                </a:lnTo>
                <a:lnTo>
                  <a:pt x="25208" y="622785"/>
                </a:lnTo>
                <a:lnTo>
                  <a:pt x="25208" y="619512"/>
                </a:lnTo>
                <a:lnTo>
                  <a:pt x="21607" y="615911"/>
                </a:lnTo>
                <a:lnTo>
                  <a:pt x="21607" y="612362"/>
                </a:lnTo>
                <a:lnTo>
                  <a:pt x="25208" y="612362"/>
                </a:lnTo>
                <a:lnTo>
                  <a:pt x="30309" y="607688"/>
                </a:lnTo>
                <a:lnTo>
                  <a:pt x="30309" y="603013"/>
                </a:lnTo>
                <a:lnTo>
                  <a:pt x="25208" y="603013"/>
                </a:lnTo>
                <a:lnTo>
                  <a:pt x="21607" y="598339"/>
                </a:lnTo>
                <a:lnTo>
                  <a:pt x="21607" y="595039"/>
                </a:lnTo>
                <a:lnTo>
                  <a:pt x="17705" y="595039"/>
                </a:lnTo>
                <a:lnTo>
                  <a:pt x="17705" y="587890"/>
                </a:lnTo>
                <a:lnTo>
                  <a:pt x="21607" y="587890"/>
                </a:lnTo>
                <a:lnTo>
                  <a:pt x="21607" y="581016"/>
                </a:lnTo>
                <a:lnTo>
                  <a:pt x="25208" y="581016"/>
                </a:lnTo>
                <a:lnTo>
                  <a:pt x="25208" y="575241"/>
                </a:lnTo>
                <a:lnTo>
                  <a:pt x="30309" y="575241"/>
                </a:lnTo>
                <a:lnTo>
                  <a:pt x="34211" y="571667"/>
                </a:lnTo>
                <a:lnTo>
                  <a:pt x="40512" y="571667"/>
                </a:lnTo>
                <a:lnTo>
                  <a:pt x="40512" y="560118"/>
                </a:lnTo>
                <a:lnTo>
                  <a:pt x="35411" y="560118"/>
                </a:lnTo>
                <a:lnTo>
                  <a:pt x="35411" y="556543"/>
                </a:lnTo>
                <a:lnTo>
                  <a:pt x="34211" y="556543"/>
                </a:lnTo>
                <a:lnTo>
                  <a:pt x="34211" y="552968"/>
                </a:lnTo>
                <a:lnTo>
                  <a:pt x="35411" y="550769"/>
                </a:lnTo>
                <a:lnTo>
                  <a:pt x="35411" y="547194"/>
                </a:lnTo>
                <a:lnTo>
                  <a:pt x="40512" y="547194"/>
                </a:lnTo>
                <a:lnTo>
                  <a:pt x="35411" y="543619"/>
                </a:lnTo>
                <a:lnTo>
                  <a:pt x="35411" y="528496"/>
                </a:lnTo>
                <a:lnTo>
                  <a:pt x="34211" y="528496"/>
                </a:lnTo>
                <a:lnTo>
                  <a:pt x="35411" y="528496"/>
                </a:lnTo>
                <a:lnTo>
                  <a:pt x="35411" y="519422"/>
                </a:lnTo>
                <a:lnTo>
                  <a:pt x="34211" y="519422"/>
                </a:lnTo>
                <a:lnTo>
                  <a:pt x="34211" y="512273"/>
                </a:lnTo>
                <a:lnTo>
                  <a:pt x="30309" y="512273"/>
                </a:lnTo>
                <a:lnTo>
                  <a:pt x="34211" y="507598"/>
                </a:lnTo>
                <a:lnTo>
                  <a:pt x="30309" y="507598"/>
                </a:lnTo>
                <a:lnTo>
                  <a:pt x="30309" y="504023"/>
                </a:lnTo>
                <a:lnTo>
                  <a:pt x="34211" y="500724"/>
                </a:lnTo>
                <a:lnTo>
                  <a:pt x="34211" y="498249"/>
                </a:lnTo>
                <a:lnTo>
                  <a:pt x="30309" y="498249"/>
                </a:lnTo>
                <a:lnTo>
                  <a:pt x="30309" y="479826"/>
                </a:lnTo>
                <a:lnTo>
                  <a:pt x="34211" y="479826"/>
                </a:lnTo>
                <a:lnTo>
                  <a:pt x="30309" y="479826"/>
                </a:lnTo>
                <a:lnTo>
                  <a:pt x="34211" y="479826"/>
                </a:lnTo>
                <a:lnTo>
                  <a:pt x="34211" y="447104"/>
                </a:lnTo>
                <a:lnTo>
                  <a:pt x="35411" y="447104"/>
                </a:lnTo>
                <a:lnTo>
                  <a:pt x="35411" y="428406"/>
                </a:lnTo>
                <a:lnTo>
                  <a:pt x="34211" y="428406"/>
                </a:lnTo>
                <a:lnTo>
                  <a:pt x="34211" y="425107"/>
                </a:lnTo>
                <a:lnTo>
                  <a:pt x="25208" y="425107"/>
                </a:lnTo>
                <a:lnTo>
                  <a:pt x="25208" y="428406"/>
                </a:lnTo>
                <a:lnTo>
                  <a:pt x="13804" y="428406"/>
                </a:lnTo>
                <a:lnTo>
                  <a:pt x="13804" y="422632"/>
                </a:lnTo>
                <a:lnTo>
                  <a:pt x="10203" y="422632"/>
                </a:lnTo>
                <a:lnTo>
                  <a:pt x="10203" y="419057"/>
                </a:lnTo>
                <a:lnTo>
                  <a:pt x="7502" y="419057"/>
                </a:lnTo>
                <a:lnTo>
                  <a:pt x="7502" y="412183"/>
                </a:lnTo>
                <a:lnTo>
                  <a:pt x="3601" y="412183"/>
                </a:lnTo>
                <a:lnTo>
                  <a:pt x="3601" y="403934"/>
                </a:lnTo>
                <a:lnTo>
                  <a:pt x="0" y="403934"/>
                </a:lnTo>
                <a:lnTo>
                  <a:pt x="0" y="400634"/>
                </a:lnTo>
                <a:lnTo>
                  <a:pt x="3601" y="400634"/>
                </a:lnTo>
                <a:lnTo>
                  <a:pt x="3601" y="398159"/>
                </a:lnTo>
                <a:lnTo>
                  <a:pt x="13804" y="398159"/>
                </a:lnTo>
                <a:lnTo>
                  <a:pt x="13804" y="394860"/>
                </a:lnTo>
                <a:lnTo>
                  <a:pt x="17705" y="394860"/>
                </a:lnTo>
                <a:lnTo>
                  <a:pt x="17705" y="391285"/>
                </a:lnTo>
                <a:lnTo>
                  <a:pt x="21607" y="391285"/>
                </a:lnTo>
                <a:lnTo>
                  <a:pt x="21607" y="387710"/>
                </a:lnTo>
                <a:lnTo>
                  <a:pt x="30309" y="387710"/>
                </a:lnTo>
                <a:lnTo>
                  <a:pt x="30309" y="391285"/>
                </a:lnTo>
                <a:lnTo>
                  <a:pt x="30309" y="387710"/>
                </a:lnTo>
                <a:lnTo>
                  <a:pt x="25208" y="387710"/>
                </a:lnTo>
                <a:lnTo>
                  <a:pt x="25208" y="384136"/>
                </a:lnTo>
                <a:lnTo>
                  <a:pt x="35411" y="384136"/>
                </a:lnTo>
                <a:lnTo>
                  <a:pt x="35411" y="387710"/>
                </a:lnTo>
                <a:lnTo>
                  <a:pt x="40512" y="384136"/>
                </a:lnTo>
                <a:lnTo>
                  <a:pt x="40512" y="376162"/>
                </a:lnTo>
                <a:lnTo>
                  <a:pt x="35411" y="376162"/>
                </a:lnTo>
                <a:lnTo>
                  <a:pt x="35411" y="370387"/>
                </a:lnTo>
                <a:lnTo>
                  <a:pt x="34211" y="370387"/>
                </a:lnTo>
                <a:lnTo>
                  <a:pt x="34211" y="366812"/>
                </a:lnTo>
                <a:lnTo>
                  <a:pt x="35411" y="366812"/>
                </a:lnTo>
                <a:lnTo>
                  <a:pt x="35411" y="352789"/>
                </a:lnTo>
                <a:lnTo>
                  <a:pt x="44414" y="352789"/>
                </a:lnTo>
                <a:lnTo>
                  <a:pt x="44414" y="348114"/>
                </a:lnTo>
                <a:lnTo>
                  <a:pt x="40512" y="348114"/>
                </a:lnTo>
                <a:lnTo>
                  <a:pt x="40512" y="347015"/>
                </a:lnTo>
                <a:lnTo>
                  <a:pt x="35411" y="343440"/>
                </a:lnTo>
                <a:lnTo>
                  <a:pt x="35411" y="338765"/>
                </a:lnTo>
                <a:lnTo>
                  <a:pt x="40512" y="338765"/>
                </a:lnTo>
                <a:lnTo>
                  <a:pt x="35411" y="338765"/>
                </a:lnTo>
                <a:lnTo>
                  <a:pt x="35411" y="335466"/>
                </a:lnTo>
                <a:lnTo>
                  <a:pt x="40512" y="335466"/>
                </a:lnTo>
                <a:lnTo>
                  <a:pt x="40512" y="331891"/>
                </a:lnTo>
                <a:lnTo>
                  <a:pt x="44414" y="331891"/>
                </a:lnTo>
                <a:lnTo>
                  <a:pt x="44414" y="328316"/>
                </a:lnTo>
                <a:lnTo>
                  <a:pt x="48315" y="328316"/>
                </a:lnTo>
                <a:lnTo>
                  <a:pt x="51916" y="324715"/>
                </a:lnTo>
                <a:lnTo>
                  <a:pt x="59718" y="324715"/>
                </a:lnTo>
                <a:lnTo>
                  <a:pt x="59718" y="322542"/>
                </a:lnTo>
                <a:lnTo>
                  <a:pt x="55817" y="322542"/>
                </a:lnTo>
                <a:lnTo>
                  <a:pt x="55817" y="315668"/>
                </a:lnTo>
                <a:lnTo>
                  <a:pt x="59718" y="315668"/>
                </a:lnTo>
                <a:lnTo>
                  <a:pt x="62119" y="310993"/>
                </a:lnTo>
                <a:lnTo>
                  <a:pt x="62119" y="307419"/>
                </a:lnTo>
                <a:lnTo>
                  <a:pt x="66020" y="307419"/>
                </a:lnTo>
                <a:lnTo>
                  <a:pt x="66020" y="303844"/>
                </a:lnTo>
                <a:lnTo>
                  <a:pt x="62119" y="303844"/>
                </a:lnTo>
                <a:lnTo>
                  <a:pt x="62119" y="296970"/>
                </a:lnTo>
                <a:lnTo>
                  <a:pt x="59718" y="296970"/>
                </a:lnTo>
                <a:lnTo>
                  <a:pt x="62119" y="296970"/>
                </a:lnTo>
                <a:lnTo>
                  <a:pt x="62119" y="291195"/>
                </a:lnTo>
                <a:lnTo>
                  <a:pt x="66020" y="291195"/>
                </a:lnTo>
                <a:lnTo>
                  <a:pt x="66020" y="287621"/>
                </a:lnTo>
                <a:lnTo>
                  <a:pt x="62119" y="287621"/>
                </a:lnTo>
                <a:lnTo>
                  <a:pt x="62119" y="284046"/>
                </a:lnTo>
                <a:lnTo>
                  <a:pt x="69921" y="284046"/>
                </a:lnTo>
                <a:lnTo>
                  <a:pt x="69921" y="279371"/>
                </a:lnTo>
                <a:lnTo>
                  <a:pt x="75023" y="279371"/>
                </a:lnTo>
                <a:lnTo>
                  <a:pt x="75023" y="276072"/>
                </a:lnTo>
                <a:lnTo>
                  <a:pt x="82525" y="276072"/>
                </a:lnTo>
                <a:lnTo>
                  <a:pt x="82525" y="272497"/>
                </a:lnTo>
                <a:lnTo>
                  <a:pt x="86427" y="272497"/>
                </a:lnTo>
                <a:lnTo>
                  <a:pt x="86427" y="263148"/>
                </a:lnTo>
                <a:lnTo>
                  <a:pt x="90028" y="263148"/>
                </a:lnTo>
                <a:lnTo>
                  <a:pt x="90028" y="259573"/>
                </a:lnTo>
                <a:lnTo>
                  <a:pt x="86427" y="256274"/>
                </a:lnTo>
                <a:lnTo>
                  <a:pt x="82525" y="256274"/>
                </a:lnTo>
                <a:lnTo>
                  <a:pt x="82525" y="259573"/>
                </a:lnTo>
                <a:lnTo>
                  <a:pt x="78624" y="259573"/>
                </a:lnTo>
                <a:lnTo>
                  <a:pt x="78624" y="256274"/>
                </a:lnTo>
                <a:lnTo>
                  <a:pt x="75023" y="251599"/>
                </a:lnTo>
                <a:lnTo>
                  <a:pt x="75023" y="248025"/>
                </a:lnTo>
                <a:lnTo>
                  <a:pt x="69921" y="248025"/>
                </a:lnTo>
                <a:lnTo>
                  <a:pt x="69921" y="246925"/>
                </a:lnTo>
                <a:lnTo>
                  <a:pt x="75023" y="246925"/>
                </a:lnTo>
                <a:lnTo>
                  <a:pt x="75023" y="242250"/>
                </a:lnTo>
                <a:lnTo>
                  <a:pt x="78624" y="242250"/>
                </a:lnTo>
                <a:lnTo>
                  <a:pt x="75023" y="242250"/>
                </a:lnTo>
                <a:lnTo>
                  <a:pt x="75023" y="235376"/>
                </a:lnTo>
                <a:lnTo>
                  <a:pt x="78624" y="235376"/>
                </a:lnTo>
                <a:lnTo>
                  <a:pt x="75023" y="231775"/>
                </a:lnTo>
                <a:lnTo>
                  <a:pt x="78624" y="228227"/>
                </a:lnTo>
                <a:lnTo>
                  <a:pt x="78624" y="224652"/>
                </a:lnTo>
                <a:lnTo>
                  <a:pt x="82525" y="224652"/>
                </a:lnTo>
                <a:lnTo>
                  <a:pt x="82525" y="220252"/>
                </a:lnTo>
                <a:lnTo>
                  <a:pt x="86427" y="220252"/>
                </a:lnTo>
                <a:lnTo>
                  <a:pt x="86427" y="215578"/>
                </a:lnTo>
                <a:lnTo>
                  <a:pt x="82525" y="215578"/>
                </a:lnTo>
                <a:lnTo>
                  <a:pt x="82525" y="203754"/>
                </a:lnTo>
                <a:lnTo>
                  <a:pt x="75023" y="203754"/>
                </a:lnTo>
                <a:lnTo>
                  <a:pt x="75023" y="200455"/>
                </a:lnTo>
                <a:lnTo>
                  <a:pt x="69921" y="200455"/>
                </a:lnTo>
                <a:lnTo>
                  <a:pt x="66020" y="196880"/>
                </a:lnTo>
                <a:lnTo>
                  <a:pt x="66020" y="194405"/>
                </a:lnTo>
                <a:lnTo>
                  <a:pt x="69921" y="194405"/>
                </a:lnTo>
                <a:lnTo>
                  <a:pt x="69921" y="191105"/>
                </a:lnTo>
                <a:close/>
              </a:path>
            </a:pathLst>
          </a:custGeom>
          <a:solidFill>
            <a:srgbClr val="FFC000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68580" tIns="34290" rIns="68580" bIns="34290" numCol="1" spcCol="215900" anchor="t"/>
          <a:lstStyle/>
          <a:p>
            <a:pPr>
              <a:defRPr lang="es-PE"/>
            </a:pPr>
            <a:endParaRPr lang="es-PE" sz="1200">
              <a:solidFill>
                <a:srgbClr val="000000"/>
              </a:solidFill>
              <a:latin typeface="Century Gothic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31" name="Google Shape;1499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YvaoIMAAAAEAAAAAAAAAAAAAAAAAAAAAAAAAAeAAAAaAAAAAAAAAAAAAAAAAAAAAAAAAAAAAAAECcAABAnAAAAAAAAAAAAAAAAAAAAAAAAAAAAAAAAAAAAAAAAAAAAABQAAAAAAAAAwMD/AAAAAABkAAAAMgAAAAAAAABkAAAAAAAAAH9/fwAKAAAAHwAAAFQAAAD///8A////AQAAAAAAAAAAAAAAAAAAAAAAAAAAAAAAAAAAAAAAAAAA/v7+AH9/fwDn5uYDzMzMAMDA/wB/f38AAAAAAAAAAAAAAAAAAAAAAAAAAAAhAAAAGAAAABQAAAB0PwAA6SIAANs/AAAZIwAAEAAAACYAAAAIAAAA//////////8="/>
              </a:ext>
            </a:extLst>
          </p:cNvSpPr>
          <p:nvPr/>
        </p:nvSpPr>
        <p:spPr>
          <a:xfrm>
            <a:off x="10314940" y="5674995"/>
            <a:ext cx="65405" cy="30480"/>
          </a:xfrm>
          <a:custGeom>
            <a:avLst/>
            <a:gdLst/>
            <a:ahLst/>
            <a:cxnLst/>
            <a:rect l="0" t="0" r="65405" b="30480"/>
            <a:pathLst>
              <a:path w="65405" h="30480">
                <a:moveTo>
                  <a:pt x="52687" y="30480"/>
                </a:moveTo>
                <a:lnTo>
                  <a:pt x="52687" y="28263"/>
                </a:lnTo>
                <a:lnTo>
                  <a:pt x="61468" y="28263"/>
                </a:lnTo>
                <a:lnTo>
                  <a:pt x="61468" y="24661"/>
                </a:lnTo>
                <a:lnTo>
                  <a:pt x="65405" y="24661"/>
                </a:lnTo>
                <a:lnTo>
                  <a:pt x="56320" y="24661"/>
                </a:lnTo>
                <a:lnTo>
                  <a:pt x="56320" y="21059"/>
                </a:lnTo>
                <a:lnTo>
                  <a:pt x="52687" y="21059"/>
                </a:lnTo>
                <a:lnTo>
                  <a:pt x="52687" y="9421"/>
                </a:lnTo>
                <a:lnTo>
                  <a:pt x="51173" y="9421"/>
                </a:lnTo>
                <a:lnTo>
                  <a:pt x="51173" y="13023"/>
                </a:lnTo>
                <a:lnTo>
                  <a:pt x="51173" y="9421"/>
                </a:lnTo>
                <a:lnTo>
                  <a:pt x="47539" y="9421"/>
                </a:lnTo>
                <a:lnTo>
                  <a:pt x="47539" y="16348"/>
                </a:lnTo>
                <a:lnTo>
                  <a:pt x="42392" y="16348"/>
                </a:lnTo>
                <a:lnTo>
                  <a:pt x="42392" y="9421"/>
                </a:lnTo>
                <a:lnTo>
                  <a:pt x="38455" y="9421"/>
                </a:lnTo>
                <a:lnTo>
                  <a:pt x="42392" y="5819"/>
                </a:lnTo>
                <a:lnTo>
                  <a:pt x="38455" y="5819"/>
                </a:lnTo>
                <a:lnTo>
                  <a:pt x="38455" y="0"/>
                </a:lnTo>
                <a:lnTo>
                  <a:pt x="34519" y="3602"/>
                </a:lnTo>
                <a:lnTo>
                  <a:pt x="38455" y="3602"/>
                </a:lnTo>
                <a:lnTo>
                  <a:pt x="38455" y="5819"/>
                </a:lnTo>
                <a:lnTo>
                  <a:pt x="34519" y="5819"/>
                </a:lnTo>
                <a:lnTo>
                  <a:pt x="34519" y="13023"/>
                </a:lnTo>
                <a:lnTo>
                  <a:pt x="38455" y="13023"/>
                </a:lnTo>
                <a:lnTo>
                  <a:pt x="38455" y="16348"/>
                </a:lnTo>
                <a:lnTo>
                  <a:pt x="34519" y="16348"/>
                </a:lnTo>
                <a:lnTo>
                  <a:pt x="34519" y="13023"/>
                </a:lnTo>
                <a:lnTo>
                  <a:pt x="30885" y="13023"/>
                </a:lnTo>
                <a:lnTo>
                  <a:pt x="30885" y="9421"/>
                </a:lnTo>
                <a:lnTo>
                  <a:pt x="26949" y="9421"/>
                </a:lnTo>
                <a:lnTo>
                  <a:pt x="30885" y="9421"/>
                </a:lnTo>
                <a:lnTo>
                  <a:pt x="26949" y="9421"/>
                </a:lnTo>
                <a:lnTo>
                  <a:pt x="26949" y="13023"/>
                </a:lnTo>
                <a:lnTo>
                  <a:pt x="26949" y="5819"/>
                </a:lnTo>
                <a:lnTo>
                  <a:pt x="21801" y="5819"/>
                </a:lnTo>
                <a:lnTo>
                  <a:pt x="21801" y="0"/>
                </a:lnTo>
                <a:lnTo>
                  <a:pt x="20590" y="0"/>
                </a:lnTo>
                <a:lnTo>
                  <a:pt x="20590" y="3602"/>
                </a:lnTo>
                <a:lnTo>
                  <a:pt x="16654" y="3602"/>
                </a:lnTo>
                <a:lnTo>
                  <a:pt x="11506" y="5819"/>
                </a:lnTo>
                <a:lnTo>
                  <a:pt x="7570" y="9421"/>
                </a:lnTo>
                <a:lnTo>
                  <a:pt x="0" y="9421"/>
                </a:lnTo>
                <a:lnTo>
                  <a:pt x="3936" y="13023"/>
                </a:lnTo>
                <a:lnTo>
                  <a:pt x="0" y="13023"/>
                </a:lnTo>
                <a:lnTo>
                  <a:pt x="3936" y="13023"/>
                </a:lnTo>
                <a:lnTo>
                  <a:pt x="3936" y="16348"/>
                </a:lnTo>
                <a:lnTo>
                  <a:pt x="7570" y="16348"/>
                </a:lnTo>
                <a:lnTo>
                  <a:pt x="11506" y="21059"/>
                </a:lnTo>
                <a:lnTo>
                  <a:pt x="26949" y="21059"/>
                </a:lnTo>
                <a:lnTo>
                  <a:pt x="26949" y="24661"/>
                </a:lnTo>
                <a:lnTo>
                  <a:pt x="42392" y="24661"/>
                </a:lnTo>
                <a:lnTo>
                  <a:pt x="42392" y="28263"/>
                </a:lnTo>
                <a:lnTo>
                  <a:pt x="47539" y="28263"/>
                </a:lnTo>
                <a:lnTo>
                  <a:pt x="47539" y="24661"/>
                </a:lnTo>
                <a:lnTo>
                  <a:pt x="47539" y="28263"/>
                </a:lnTo>
                <a:lnTo>
                  <a:pt x="47539" y="24661"/>
                </a:lnTo>
                <a:lnTo>
                  <a:pt x="42392" y="24661"/>
                </a:lnTo>
                <a:lnTo>
                  <a:pt x="42392" y="21059"/>
                </a:lnTo>
                <a:lnTo>
                  <a:pt x="42392" y="24661"/>
                </a:lnTo>
                <a:lnTo>
                  <a:pt x="47539" y="24661"/>
                </a:lnTo>
                <a:lnTo>
                  <a:pt x="47539" y="28263"/>
                </a:lnTo>
                <a:lnTo>
                  <a:pt x="47539" y="24661"/>
                </a:lnTo>
                <a:lnTo>
                  <a:pt x="51173" y="24661"/>
                </a:lnTo>
                <a:lnTo>
                  <a:pt x="47539" y="24661"/>
                </a:lnTo>
                <a:lnTo>
                  <a:pt x="47539" y="21059"/>
                </a:lnTo>
                <a:lnTo>
                  <a:pt x="51173" y="21059"/>
                </a:lnTo>
                <a:lnTo>
                  <a:pt x="51173" y="30480"/>
                </a:lnTo>
                <a:lnTo>
                  <a:pt x="52687" y="30480"/>
                </a:lnTo>
                <a:close/>
              </a:path>
            </a:pathLst>
          </a:custGeom>
          <a:solidFill>
            <a:srgbClr val="FFFFFF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32" name="Google Shape;1500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E7Tpps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BLPwAA1CMAAGo/AADuIwAAEAAAACYAAAAIAAAA//////////8="/>
              </a:ext>
            </a:extLst>
          </p:cNvSpPr>
          <p:nvPr/>
        </p:nvSpPr>
        <p:spPr>
          <a:xfrm>
            <a:off x="10288905" y="5824220"/>
            <a:ext cx="19685" cy="16510"/>
          </a:xfrm>
          <a:custGeom>
            <a:avLst/>
            <a:gdLst/>
            <a:ahLst/>
            <a:cxnLst/>
            <a:rect l="0" t="0" r="19685" b="16510"/>
            <a:pathLst>
              <a:path w="19685" h="16510">
                <a:moveTo>
                  <a:pt x="3763" y="16510"/>
                </a:moveTo>
                <a:lnTo>
                  <a:pt x="8684" y="16510"/>
                </a:lnTo>
                <a:lnTo>
                  <a:pt x="8684" y="13152"/>
                </a:lnTo>
                <a:lnTo>
                  <a:pt x="19685" y="13152"/>
                </a:lnTo>
                <a:lnTo>
                  <a:pt x="19685" y="9514"/>
                </a:lnTo>
                <a:lnTo>
                  <a:pt x="15921" y="9514"/>
                </a:lnTo>
                <a:lnTo>
                  <a:pt x="15921" y="6996"/>
                </a:lnTo>
                <a:lnTo>
                  <a:pt x="12158" y="6996"/>
                </a:lnTo>
                <a:lnTo>
                  <a:pt x="12158" y="3638"/>
                </a:lnTo>
                <a:lnTo>
                  <a:pt x="15921" y="3638"/>
                </a:lnTo>
                <a:lnTo>
                  <a:pt x="15921" y="6996"/>
                </a:lnTo>
                <a:lnTo>
                  <a:pt x="15921" y="3638"/>
                </a:lnTo>
                <a:lnTo>
                  <a:pt x="8684" y="3638"/>
                </a:lnTo>
                <a:lnTo>
                  <a:pt x="8684" y="6996"/>
                </a:lnTo>
                <a:lnTo>
                  <a:pt x="3763" y="6996"/>
                </a:lnTo>
                <a:lnTo>
                  <a:pt x="3763" y="0"/>
                </a:lnTo>
                <a:lnTo>
                  <a:pt x="0" y="3638"/>
                </a:lnTo>
                <a:lnTo>
                  <a:pt x="0" y="13152"/>
                </a:lnTo>
                <a:lnTo>
                  <a:pt x="3763" y="13152"/>
                </a:lnTo>
                <a:lnTo>
                  <a:pt x="0" y="13152"/>
                </a:lnTo>
                <a:lnTo>
                  <a:pt x="0" y="16510"/>
                </a:lnTo>
                <a:lnTo>
                  <a:pt x="3763" y="16510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33" name="Google Shape;1501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vT/I0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AMQAAAuSMAAEBAAAAKJAAAEAAAACYAAAAIAAAA//////////8="/>
              </a:ext>
            </a:extLst>
          </p:cNvSpPr>
          <p:nvPr/>
        </p:nvSpPr>
        <p:spPr>
          <a:xfrm>
            <a:off x="10411460" y="5807075"/>
            <a:ext cx="33020" cy="51435"/>
          </a:xfrm>
          <a:custGeom>
            <a:avLst/>
            <a:gdLst/>
            <a:ahLst/>
            <a:cxnLst/>
            <a:rect l="0" t="0" r="33020" b="51435"/>
            <a:pathLst>
              <a:path w="33020" h="51435">
                <a:moveTo>
                  <a:pt x="13324" y="51435"/>
                </a:moveTo>
                <a:lnTo>
                  <a:pt x="0" y="2165"/>
                </a:lnTo>
                <a:lnTo>
                  <a:pt x="17089" y="0"/>
                </a:lnTo>
                <a:lnTo>
                  <a:pt x="33020" y="44667"/>
                </a:lnTo>
                <a:lnTo>
                  <a:pt x="13324" y="51435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34" name="Google Shape;1502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oVxmw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BiQQAAsiQAAItBAAD8JAAAEAAAACYAAAAIAAAA//////////8="/>
              </a:ext>
            </a:extLst>
          </p:cNvSpPr>
          <p:nvPr/>
        </p:nvSpPr>
        <p:spPr>
          <a:xfrm>
            <a:off x="10628630" y="5965190"/>
            <a:ext cx="26035" cy="46990"/>
          </a:xfrm>
          <a:custGeom>
            <a:avLst/>
            <a:gdLst/>
            <a:ahLst/>
            <a:cxnLst/>
            <a:rect l="0" t="0" r="26035" b="46990"/>
            <a:pathLst>
              <a:path w="26035" h="46990">
                <a:moveTo>
                  <a:pt x="0" y="46990"/>
                </a:moveTo>
                <a:lnTo>
                  <a:pt x="0" y="0"/>
                </a:lnTo>
                <a:lnTo>
                  <a:pt x="7313" y="10504"/>
                </a:lnTo>
                <a:lnTo>
                  <a:pt x="12286" y="10504"/>
                </a:lnTo>
                <a:lnTo>
                  <a:pt x="26035" y="23495"/>
                </a:lnTo>
                <a:lnTo>
                  <a:pt x="26035" y="31787"/>
                </a:lnTo>
                <a:lnTo>
                  <a:pt x="0" y="46990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35" name="Google Shape;1503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+GUDw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DoNQAAyRYAAAU/AAAvHQAAEAAAACYAAAAIAAAA//////////8="/>
              </a:ext>
            </a:extLst>
          </p:cNvSpPr>
          <p:nvPr/>
        </p:nvSpPr>
        <p:spPr>
          <a:xfrm>
            <a:off x="8763000" y="3703955"/>
            <a:ext cx="1481455" cy="1040130"/>
          </a:xfrm>
          <a:custGeom>
            <a:avLst/>
            <a:gdLst/>
            <a:ahLst/>
            <a:cxnLst/>
            <a:rect l="0" t="0" r="1481455" b="1040130"/>
            <a:pathLst>
              <a:path w="1481455" h="1040130">
                <a:moveTo>
                  <a:pt x="535360" y="59373"/>
                </a:moveTo>
                <a:lnTo>
                  <a:pt x="535360" y="65146"/>
                </a:lnTo>
                <a:lnTo>
                  <a:pt x="542850" y="65146"/>
                </a:lnTo>
                <a:lnTo>
                  <a:pt x="542850" y="68719"/>
                </a:lnTo>
                <a:lnTo>
                  <a:pt x="549141" y="68719"/>
                </a:lnTo>
                <a:lnTo>
                  <a:pt x="549141" y="72017"/>
                </a:lnTo>
                <a:lnTo>
                  <a:pt x="553036" y="72017"/>
                </a:lnTo>
                <a:lnTo>
                  <a:pt x="553036" y="75591"/>
                </a:lnTo>
                <a:lnTo>
                  <a:pt x="558129" y="75591"/>
                </a:lnTo>
                <a:lnTo>
                  <a:pt x="558129" y="84937"/>
                </a:lnTo>
                <a:lnTo>
                  <a:pt x="562024" y="89610"/>
                </a:lnTo>
                <a:lnTo>
                  <a:pt x="565918" y="89610"/>
                </a:lnTo>
                <a:lnTo>
                  <a:pt x="565918" y="93183"/>
                </a:lnTo>
                <a:lnTo>
                  <a:pt x="569513" y="93183"/>
                </a:lnTo>
                <a:lnTo>
                  <a:pt x="569513" y="96481"/>
                </a:lnTo>
                <a:lnTo>
                  <a:pt x="569513" y="93183"/>
                </a:lnTo>
                <a:lnTo>
                  <a:pt x="573408" y="93183"/>
                </a:lnTo>
                <a:lnTo>
                  <a:pt x="573408" y="100055"/>
                </a:lnTo>
                <a:lnTo>
                  <a:pt x="575805" y="100055"/>
                </a:lnTo>
                <a:lnTo>
                  <a:pt x="575805" y="103628"/>
                </a:lnTo>
                <a:lnTo>
                  <a:pt x="579699" y="103628"/>
                </a:lnTo>
                <a:lnTo>
                  <a:pt x="579699" y="106927"/>
                </a:lnTo>
                <a:lnTo>
                  <a:pt x="583594" y="103628"/>
                </a:lnTo>
                <a:lnTo>
                  <a:pt x="587189" y="103628"/>
                </a:lnTo>
                <a:lnTo>
                  <a:pt x="587189" y="106927"/>
                </a:lnTo>
                <a:lnTo>
                  <a:pt x="600071" y="106927"/>
                </a:lnTo>
                <a:lnTo>
                  <a:pt x="600071" y="109401"/>
                </a:lnTo>
                <a:lnTo>
                  <a:pt x="606362" y="109401"/>
                </a:lnTo>
                <a:lnTo>
                  <a:pt x="606362" y="116272"/>
                </a:lnTo>
                <a:lnTo>
                  <a:pt x="613852" y="116272"/>
                </a:lnTo>
                <a:lnTo>
                  <a:pt x="613852" y="120945"/>
                </a:lnTo>
                <a:lnTo>
                  <a:pt x="617747" y="120945"/>
                </a:lnTo>
                <a:lnTo>
                  <a:pt x="613852" y="120945"/>
                </a:lnTo>
                <a:lnTo>
                  <a:pt x="613852" y="124519"/>
                </a:lnTo>
                <a:lnTo>
                  <a:pt x="617747" y="124519"/>
                </a:lnTo>
                <a:lnTo>
                  <a:pt x="617747" y="128092"/>
                </a:lnTo>
                <a:lnTo>
                  <a:pt x="613852" y="128092"/>
                </a:lnTo>
                <a:lnTo>
                  <a:pt x="613852" y="134964"/>
                </a:lnTo>
                <a:lnTo>
                  <a:pt x="617747" y="134964"/>
                </a:lnTo>
                <a:lnTo>
                  <a:pt x="617747" y="137163"/>
                </a:lnTo>
                <a:lnTo>
                  <a:pt x="613852" y="137163"/>
                </a:lnTo>
                <a:lnTo>
                  <a:pt x="617747" y="137163"/>
                </a:lnTo>
                <a:lnTo>
                  <a:pt x="617747" y="140736"/>
                </a:lnTo>
                <a:lnTo>
                  <a:pt x="610257" y="140736"/>
                </a:lnTo>
                <a:lnTo>
                  <a:pt x="610257" y="144310"/>
                </a:lnTo>
                <a:lnTo>
                  <a:pt x="596177" y="144310"/>
                </a:lnTo>
                <a:lnTo>
                  <a:pt x="596177" y="140736"/>
                </a:lnTo>
                <a:lnTo>
                  <a:pt x="592282" y="140736"/>
                </a:lnTo>
                <a:lnTo>
                  <a:pt x="592282" y="144310"/>
                </a:lnTo>
                <a:lnTo>
                  <a:pt x="596177" y="144310"/>
                </a:lnTo>
                <a:lnTo>
                  <a:pt x="596177" y="148983"/>
                </a:lnTo>
                <a:lnTo>
                  <a:pt x="592282" y="148983"/>
                </a:lnTo>
                <a:lnTo>
                  <a:pt x="592282" y="155855"/>
                </a:lnTo>
                <a:lnTo>
                  <a:pt x="596177" y="155855"/>
                </a:lnTo>
                <a:lnTo>
                  <a:pt x="596177" y="159428"/>
                </a:lnTo>
                <a:lnTo>
                  <a:pt x="600071" y="159428"/>
                </a:lnTo>
                <a:lnTo>
                  <a:pt x="600071" y="161627"/>
                </a:lnTo>
                <a:lnTo>
                  <a:pt x="602468" y="161627"/>
                </a:lnTo>
                <a:lnTo>
                  <a:pt x="602468" y="165200"/>
                </a:lnTo>
                <a:lnTo>
                  <a:pt x="610257" y="165200"/>
                </a:lnTo>
                <a:lnTo>
                  <a:pt x="610257" y="168774"/>
                </a:lnTo>
                <a:lnTo>
                  <a:pt x="613852" y="168774"/>
                </a:lnTo>
                <a:lnTo>
                  <a:pt x="613852" y="175646"/>
                </a:lnTo>
                <a:lnTo>
                  <a:pt x="617747" y="175646"/>
                </a:lnTo>
                <a:lnTo>
                  <a:pt x="617747" y="180319"/>
                </a:lnTo>
                <a:lnTo>
                  <a:pt x="622840" y="180319"/>
                </a:lnTo>
                <a:lnTo>
                  <a:pt x="622840" y="175646"/>
                </a:lnTo>
                <a:lnTo>
                  <a:pt x="622840" y="180319"/>
                </a:lnTo>
                <a:lnTo>
                  <a:pt x="626734" y="180319"/>
                </a:lnTo>
                <a:lnTo>
                  <a:pt x="626734" y="175646"/>
                </a:lnTo>
                <a:lnTo>
                  <a:pt x="626734" y="180319"/>
                </a:lnTo>
                <a:lnTo>
                  <a:pt x="630329" y="180319"/>
                </a:lnTo>
                <a:lnTo>
                  <a:pt x="630329" y="183892"/>
                </a:lnTo>
                <a:lnTo>
                  <a:pt x="630329" y="180319"/>
                </a:lnTo>
                <a:lnTo>
                  <a:pt x="630329" y="183892"/>
                </a:lnTo>
                <a:lnTo>
                  <a:pt x="633026" y="183892"/>
                </a:lnTo>
                <a:lnTo>
                  <a:pt x="633026" y="187190"/>
                </a:lnTo>
                <a:lnTo>
                  <a:pt x="630329" y="187190"/>
                </a:lnTo>
                <a:lnTo>
                  <a:pt x="630329" y="189664"/>
                </a:lnTo>
                <a:lnTo>
                  <a:pt x="633026" y="189664"/>
                </a:lnTo>
                <a:lnTo>
                  <a:pt x="633026" y="196536"/>
                </a:lnTo>
                <a:lnTo>
                  <a:pt x="636920" y="196536"/>
                </a:lnTo>
                <a:lnTo>
                  <a:pt x="633026" y="200110"/>
                </a:lnTo>
                <a:lnTo>
                  <a:pt x="636920" y="200110"/>
                </a:lnTo>
                <a:lnTo>
                  <a:pt x="636920" y="203683"/>
                </a:lnTo>
                <a:lnTo>
                  <a:pt x="640515" y="203683"/>
                </a:lnTo>
                <a:lnTo>
                  <a:pt x="640515" y="216327"/>
                </a:lnTo>
                <a:lnTo>
                  <a:pt x="636920" y="216327"/>
                </a:lnTo>
                <a:lnTo>
                  <a:pt x="640515" y="216327"/>
                </a:lnTo>
                <a:lnTo>
                  <a:pt x="640515" y="228147"/>
                </a:lnTo>
                <a:lnTo>
                  <a:pt x="644410" y="228147"/>
                </a:lnTo>
                <a:lnTo>
                  <a:pt x="644410" y="235019"/>
                </a:lnTo>
                <a:lnTo>
                  <a:pt x="640515" y="235019"/>
                </a:lnTo>
                <a:lnTo>
                  <a:pt x="644410" y="237218"/>
                </a:lnTo>
                <a:lnTo>
                  <a:pt x="651900" y="237218"/>
                </a:lnTo>
                <a:lnTo>
                  <a:pt x="651900" y="240791"/>
                </a:lnTo>
                <a:lnTo>
                  <a:pt x="658491" y="240791"/>
                </a:lnTo>
                <a:lnTo>
                  <a:pt x="658491" y="244365"/>
                </a:lnTo>
                <a:lnTo>
                  <a:pt x="656993" y="244365"/>
                </a:lnTo>
                <a:lnTo>
                  <a:pt x="656993" y="255909"/>
                </a:lnTo>
                <a:lnTo>
                  <a:pt x="658491" y="255909"/>
                </a:lnTo>
                <a:lnTo>
                  <a:pt x="656993" y="259483"/>
                </a:lnTo>
                <a:lnTo>
                  <a:pt x="656993" y="263056"/>
                </a:lnTo>
                <a:lnTo>
                  <a:pt x="651900" y="263056"/>
                </a:lnTo>
                <a:lnTo>
                  <a:pt x="656993" y="263056"/>
                </a:lnTo>
                <a:lnTo>
                  <a:pt x="656993" y="265255"/>
                </a:lnTo>
                <a:lnTo>
                  <a:pt x="658491" y="265255"/>
                </a:lnTo>
                <a:lnTo>
                  <a:pt x="658491" y="268829"/>
                </a:lnTo>
                <a:lnTo>
                  <a:pt x="667179" y="268829"/>
                </a:lnTo>
                <a:lnTo>
                  <a:pt x="667179" y="272127"/>
                </a:lnTo>
                <a:lnTo>
                  <a:pt x="674968" y="272127"/>
                </a:lnTo>
                <a:lnTo>
                  <a:pt x="674968" y="280373"/>
                </a:lnTo>
                <a:lnTo>
                  <a:pt x="678563" y="280373"/>
                </a:lnTo>
                <a:lnTo>
                  <a:pt x="678563" y="283947"/>
                </a:lnTo>
                <a:lnTo>
                  <a:pt x="687550" y="283947"/>
                </a:lnTo>
                <a:lnTo>
                  <a:pt x="687550" y="287520"/>
                </a:lnTo>
                <a:lnTo>
                  <a:pt x="687550" y="283947"/>
                </a:lnTo>
                <a:lnTo>
                  <a:pt x="688749" y="283947"/>
                </a:lnTo>
                <a:lnTo>
                  <a:pt x="688749" y="287520"/>
                </a:lnTo>
                <a:lnTo>
                  <a:pt x="692643" y="287520"/>
                </a:lnTo>
                <a:lnTo>
                  <a:pt x="692643" y="293292"/>
                </a:lnTo>
                <a:lnTo>
                  <a:pt x="705226" y="293292"/>
                </a:lnTo>
                <a:lnTo>
                  <a:pt x="705226" y="296591"/>
                </a:lnTo>
                <a:lnTo>
                  <a:pt x="709121" y="296591"/>
                </a:lnTo>
                <a:lnTo>
                  <a:pt x="709121" y="293292"/>
                </a:lnTo>
                <a:lnTo>
                  <a:pt x="713015" y="293292"/>
                </a:lnTo>
                <a:lnTo>
                  <a:pt x="713015" y="308411"/>
                </a:lnTo>
                <a:lnTo>
                  <a:pt x="709121" y="308411"/>
                </a:lnTo>
                <a:lnTo>
                  <a:pt x="709121" y="331500"/>
                </a:lnTo>
                <a:lnTo>
                  <a:pt x="713015" y="331500"/>
                </a:lnTo>
                <a:lnTo>
                  <a:pt x="713015" y="328202"/>
                </a:lnTo>
                <a:lnTo>
                  <a:pt x="713015" y="331500"/>
                </a:lnTo>
                <a:lnTo>
                  <a:pt x="715412" y="331500"/>
                </a:lnTo>
                <a:lnTo>
                  <a:pt x="715412" y="335074"/>
                </a:lnTo>
                <a:lnTo>
                  <a:pt x="719307" y="335074"/>
                </a:lnTo>
                <a:lnTo>
                  <a:pt x="719307" y="340846"/>
                </a:lnTo>
                <a:lnTo>
                  <a:pt x="726796" y="340846"/>
                </a:lnTo>
                <a:lnTo>
                  <a:pt x="726796" y="344419"/>
                </a:lnTo>
                <a:lnTo>
                  <a:pt x="731889" y="344419"/>
                </a:lnTo>
                <a:lnTo>
                  <a:pt x="731889" y="349092"/>
                </a:lnTo>
                <a:lnTo>
                  <a:pt x="753459" y="349092"/>
                </a:lnTo>
                <a:lnTo>
                  <a:pt x="753459" y="352666"/>
                </a:lnTo>
                <a:lnTo>
                  <a:pt x="757354" y="352666"/>
                </a:lnTo>
                <a:lnTo>
                  <a:pt x="757354" y="355964"/>
                </a:lnTo>
                <a:lnTo>
                  <a:pt x="762447" y="359538"/>
                </a:lnTo>
                <a:lnTo>
                  <a:pt x="766042" y="363133"/>
                </a:lnTo>
                <a:lnTo>
                  <a:pt x="762447" y="363133"/>
                </a:lnTo>
                <a:lnTo>
                  <a:pt x="762447" y="365310"/>
                </a:lnTo>
                <a:lnTo>
                  <a:pt x="766042" y="365310"/>
                </a:lnTo>
                <a:lnTo>
                  <a:pt x="766042" y="368883"/>
                </a:lnTo>
                <a:lnTo>
                  <a:pt x="769937" y="368883"/>
                </a:lnTo>
                <a:lnTo>
                  <a:pt x="769937" y="380428"/>
                </a:lnTo>
                <a:lnTo>
                  <a:pt x="772633" y="384001"/>
                </a:lnTo>
                <a:lnTo>
                  <a:pt x="772633" y="387575"/>
                </a:lnTo>
                <a:lnTo>
                  <a:pt x="780123" y="387575"/>
                </a:lnTo>
                <a:lnTo>
                  <a:pt x="780123" y="390873"/>
                </a:lnTo>
                <a:lnTo>
                  <a:pt x="776228" y="390873"/>
                </a:lnTo>
                <a:lnTo>
                  <a:pt x="780123" y="390873"/>
                </a:lnTo>
                <a:lnTo>
                  <a:pt x="780123" y="396646"/>
                </a:lnTo>
                <a:lnTo>
                  <a:pt x="784017" y="396646"/>
                </a:lnTo>
                <a:lnTo>
                  <a:pt x="784017" y="403793"/>
                </a:lnTo>
                <a:lnTo>
                  <a:pt x="787612" y="403793"/>
                </a:lnTo>
                <a:lnTo>
                  <a:pt x="791507" y="408465"/>
                </a:lnTo>
                <a:lnTo>
                  <a:pt x="796600" y="403793"/>
                </a:lnTo>
                <a:lnTo>
                  <a:pt x="796600" y="408465"/>
                </a:lnTo>
                <a:lnTo>
                  <a:pt x="801693" y="408465"/>
                </a:lnTo>
                <a:lnTo>
                  <a:pt x="801693" y="415337"/>
                </a:lnTo>
                <a:lnTo>
                  <a:pt x="806786" y="415337"/>
                </a:lnTo>
                <a:lnTo>
                  <a:pt x="806786" y="421110"/>
                </a:lnTo>
                <a:lnTo>
                  <a:pt x="814275" y="421110"/>
                </a:lnTo>
                <a:lnTo>
                  <a:pt x="814275" y="424683"/>
                </a:lnTo>
                <a:lnTo>
                  <a:pt x="818170" y="424683"/>
                </a:lnTo>
                <a:lnTo>
                  <a:pt x="814275" y="424683"/>
                </a:lnTo>
                <a:lnTo>
                  <a:pt x="810680" y="428278"/>
                </a:lnTo>
                <a:lnTo>
                  <a:pt x="810680" y="431555"/>
                </a:lnTo>
                <a:lnTo>
                  <a:pt x="814275" y="436228"/>
                </a:lnTo>
                <a:lnTo>
                  <a:pt x="814275" y="449147"/>
                </a:lnTo>
                <a:lnTo>
                  <a:pt x="818170" y="449147"/>
                </a:lnTo>
                <a:lnTo>
                  <a:pt x="818170" y="452720"/>
                </a:lnTo>
                <a:lnTo>
                  <a:pt x="814275" y="452720"/>
                </a:lnTo>
                <a:lnTo>
                  <a:pt x="814275" y="459592"/>
                </a:lnTo>
                <a:lnTo>
                  <a:pt x="810680" y="459592"/>
                </a:lnTo>
                <a:lnTo>
                  <a:pt x="810680" y="463166"/>
                </a:lnTo>
                <a:lnTo>
                  <a:pt x="806786" y="463166"/>
                </a:lnTo>
                <a:lnTo>
                  <a:pt x="806786" y="467839"/>
                </a:lnTo>
                <a:lnTo>
                  <a:pt x="797798" y="467839"/>
                </a:lnTo>
                <a:lnTo>
                  <a:pt x="797798" y="468938"/>
                </a:lnTo>
                <a:lnTo>
                  <a:pt x="791507" y="468938"/>
                </a:lnTo>
                <a:lnTo>
                  <a:pt x="791507" y="472511"/>
                </a:lnTo>
                <a:lnTo>
                  <a:pt x="796600" y="472511"/>
                </a:lnTo>
                <a:lnTo>
                  <a:pt x="796600" y="477184"/>
                </a:lnTo>
                <a:lnTo>
                  <a:pt x="797798" y="477184"/>
                </a:lnTo>
                <a:lnTo>
                  <a:pt x="797798" y="484056"/>
                </a:lnTo>
                <a:lnTo>
                  <a:pt x="796600" y="484056"/>
                </a:lnTo>
                <a:lnTo>
                  <a:pt x="797798" y="484056"/>
                </a:lnTo>
                <a:lnTo>
                  <a:pt x="791507" y="484056"/>
                </a:lnTo>
                <a:lnTo>
                  <a:pt x="791507" y="487630"/>
                </a:lnTo>
                <a:lnTo>
                  <a:pt x="787612" y="487630"/>
                </a:lnTo>
                <a:lnTo>
                  <a:pt x="787612" y="484056"/>
                </a:lnTo>
                <a:lnTo>
                  <a:pt x="780123" y="484056"/>
                </a:lnTo>
                <a:lnTo>
                  <a:pt x="780123" y="487630"/>
                </a:lnTo>
                <a:lnTo>
                  <a:pt x="776228" y="487630"/>
                </a:lnTo>
                <a:lnTo>
                  <a:pt x="776228" y="493402"/>
                </a:lnTo>
                <a:lnTo>
                  <a:pt x="769937" y="493402"/>
                </a:lnTo>
                <a:lnTo>
                  <a:pt x="769937" y="500274"/>
                </a:lnTo>
                <a:lnTo>
                  <a:pt x="772633" y="500274"/>
                </a:lnTo>
                <a:lnTo>
                  <a:pt x="772633" y="504947"/>
                </a:lnTo>
                <a:lnTo>
                  <a:pt x="769937" y="504947"/>
                </a:lnTo>
                <a:lnTo>
                  <a:pt x="769937" y="508520"/>
                </a:lnTo>
                <a:lnTo>
                  <a:pt x="766042" y="504947"/>
                </a:lnTo>
                <a:lnTo>
                  <a:pt x="766042" y="508520"/>
                </a:lnTo>
                <a:lnTo>
                  <a:pt x="762447" y="508520"/>
                </a:lnTo>
                <a:lnTo>
                  <a:pt x="766042" y="508520"/>
                </a:lnTo>
                <a:lnTo>
                  <a:pt x="762447" y="512115"/>
                </a:lnTo>
                <a:lnTo>
                  <a:pt x="757354" y="512115"/>
                </a:lnTo>
                <a:lnTo>
                  <a:pt x="757354" y="515392"/>
                </a:lnTo>
                <a:lnTo>
                  <a:pt x="753459" y="515392"/>
                </a:lnTo>
                <a:lnTo>
                  <a:pt x="753459" y="518965"/>
                </a:lnTo>
                <a:lnTo>
                  <a:pt x="753459" y="515392"/>
                </a:lnTo>
                <a:lnTo>
                  <a:pt x="749565" y="515392"/>
                </a:lnTo>
                <a:lnTo>
                  <a:pt x="749565" y="518965"/>
                </a:lnTo>
                <a:lnTo>
                  <a:pt x="745970" y="518965"/>
                </a:lnTo>
                <a:lnTo>
                  <a:pt x="749565" y="518965"/>
                </a:lnTo>
                <a:lnTo>
                  <a:pt x="745970" y="518965"/>
                </a:lnTo>
                <a:lnTo>
                  <a:pt x="749565" y="518965"/>
                </a:lnTo>
                <a:lnTo>
                  <a:pt x="749565" y="521165"/>
                </a:lnTo>
                <a:lnTo>
                  <a:pt x="745970" y="521165"/>
                </a:lnTo>
                <a:lnTo>
                  <a:pt x="745970" y="528311"/>
                </a:lnTo>
                <a:lnTo>
                  <a:pt x="742075" y="528311"/>
                </a:lnTo>
                <a:lnTo>
                  <a:pt x="766042" y="528311"/>
                </a:lnTo>
                <a:lnTo>
                  <a:pt x="780123" y="531885"/>
                </a:lnTo>
                <a:lnTo>
                  <a:pt x="878986" y="531885"/>
                </a:lnTo>
                <a:lnTo>
                  <a:pt x="875092" y="531885"/>
                </a:lnTo>
                <a:lnTo>
                  <a:pt x="878986" y="536283"/>
                </a:lnTo>
                <a:lnTo>
                  <a:pt x="878986" y="531885"/>
                </a:lnTo>
                <a:lnTo>
                  <a:pt x="878986" y="536283"/>
                </a:lnTo>
                <a:lnTo>
                  <a:pt x="881682" y="536283"/>
                </a:lnTo>
                <a:lnTo>
                  <a:pt x="881682" y="539856"/>
                </a:lnTo>
                <a:lnTo>
                  <a:pt x="881682" y="536283"/>
                </a:lnTo>
                <a:lnTo>
                  <a:pt x="885277" y="539878"/>
                </a:lnTo>
                <a:lnTo>
                  <a:pt x="885277" y="536283"/>
                </a:lnTo>
                <a:lnTo>
                  <a:pt x="885277" y="539856"/>
                </a:lnTo>
                <a:lnTo>
                  <a:pt x="893067" y="539856"/>
                </a:lnTo>
                <a:lnTo>
                  <a:pt x="893067" y="543429"/>
                </a:lnTo>
                <a:lnTo>
                  <a:pt x="893067" y="539856"/>
                </a:lnTo>
                <a:lnTo>
                  <a:pt x="901755" y="539856"/>
                </a:lnTo>
                <a:lnTo>
                  <a:pt x="901755" y="543429"/>
                </a:lnTo>
                <a:lnTo>
                  <a:pt x="905649" y="543429"/>
                </a:lnTo>
                <a:lnTo>
                  <a:pt x="905649" y="539856"/>
                </a:lnTo>
                <a:lnTo>
                  <a:pt x="905649" y="543429"/>
                </a:lnTo>
                <a:lnTo>
                  <a:pt x="915835" y="543429"/>
                </a:lnTo>
                <a:lnTo>
                  <a:pt x="911941" y="543429"/>
                </a:lnTo>
                <a:lnTo>
                  <a:pt x="911941" y="545628"/>
                </a:lnTo>
                <a:lnTo>
                  <a:pt x="915835" y="543429"/>
                </a:lnTo>
                <a:lnTo>
                  <a:pt x="915835" y="545628"/>
                </a:lnTo>
                <a:lnTo>
                  <a:pt x="915835" y="543429"/>
                </a:lnTo>
                <a:lnTo>
                  <a:pt x="915835" y="545628"/>
                </a:lnTo>
                <a:lnTo>
                  <a:pt x="915835" y="543429"/>
                </a:lnTo>
                <a:lnTo>
                  <a:pt x="915835" y="545628"/>
                </a:lnTo>
                <a:lnTo>
                  <a:pt x="915835" y="543429"/>
                </a:lnTo>
                <a:lnTo>
                  <a:pt x="919730" y="543429"/>
                </a:lnTo>
                <a:lnTo>
                  <a:pt x="919730" y="545628"/>
                </a:lnTo>
                <a:lnTo>
                  <a:pt x="927220" y="545628"/>
                </a:lnTo>
                <a:lnTo>
                  <a:pt x="927220" y="549202"/>
                </a:lnTo>
                <a:lnTo>
                  <a:pt x="931114" y="552775"/>
                </a:lnTo>
                <a:lnTo>
                  <a:pt x="931114" y="549202"/>
                </a:lnTo>
                <a:lnTo>
                  <a:pt x="949988" y="549202"/>
                </a:lnTo>
                <a:lnTo>
                  <a:pt x="946393" y="549202"/>
                </a:lnTo>
                <a:lnTo>
                  <a:pt x="964069" y="549202"/>
                </a:lnTo>
                <a:lnTo>
                  <a:pt x="964069" y="552775"/>
                </a:lnTo>
                <a:lnTo>
                  <a:pt x="967664" y="552775"/>
                </a:lnTo>
                <a:lnTo>
                  <a:pt x="967664" y="549202"/>
                </a:lnTo>
                <a:lnTo>
                  <a:pt x="971558" y="549202"/>
                </a:lnTo>
                <a:lnTo>
                  <a:pt x="971558" y="552775"/>
                </a:lnTo>
                <a:lnTo>
                  <a:pt x="976651" y="552775"/>
                </a:lnTo>
                <a:lnTo>
                  <a:pt x="976651" y="556074"/>
                </a:lnTo>
                <a:lnTo>
                  <a:pt x="976651" y="552775"/>
                </a:lnTo>
                <a:lnTo>
                  <a:pt x="976651" y="556074"/>
                </a:lnTo>
                <a:lnTo>
                  <a:pt x="980546" y="556074"/>
                </a:lnTo>
                <a:lnTo>
                  <a:pt x="976651" y="556074"/>
                </a:lnTo>
                <a:lnTo>
                  <a:pt x="980546" y="556074"/>
                </a:lnTo>
                <a:lnTo>
                  <a:pt x="976651" y="556074"/>
                </a:lnTo>
                <a:lnTo>
                  <a:pt x="980546" y="556074"/>
                </a:lnTo>
                <a:lnTo>
                  <a:pt x="980546" y="559647"/>
                </a:lnTo>
                <a:lnTo>
                  <a:pt x="976651" y="559647"/>
                </a:lnTo>
                <a:lnTo>
                  <a:pt x="980546" y="559647"/>
                </a:lnTo>
                <a:lnTo>
                  <a:pt x="980546" y="564320"/>
                </a:lnTo>
                <a:lnTo>
                  <a:pt x="984441" y="564320"/>
                </a:lnTo>
                <a:lnTo>
                  <a:pt x="984441" y="567893"/>
                </a:lnTo>
                <a:lnTo>
                  <a:pt x="988036" y="567893"/>
                </a:lnTo>
                <a:lnTo>
                  <a:pt x="988036" y="564320"/>
                </a:lnTo>
                <a:lnTo>
                  <a:pt x="994327" y="564320"/>
                </a:lnTo>
                <a:lnTo>
                  <a:pt x="994327" y="568993"/>
                </a:lnTo>
                <a:lnTo>
                  <a:pt x="991930" y="568993"/>
                </a:lnTo>
                <a:lnTo>
                  <a:pt x="994327" y="568993"/>
                </a:lnTo>
                <a:lnTo>
                  <a:pt x="991930" y="568993"/>
                </a:lnTo>
                <a:lnTo>
                  <a:pt x="994327" y="568993"/>
                </a:lnTo>
                <a:lnTo>
                  <a:pt x="994327" y="572566"/>
                </a:lnTo>
                <a:lnTo>
                  <a:pt x="991930" y="572566"/>
                </a:lnTo>
                <a:lnTo>
                  <a:pt x="994327" y="572566"/>
                </a:lnTo>
                <a:lnTo>
                  <a:pt x="991930" y="572566"/>
                </a:lnTo>
                <a:lnTo>
                  <a:pt x="994327" y="572566"/>
                </a:lnTo>
                <a:lnTo>
                  <a:pt x="991930" y="572566"/>
                </a:lnTo>
                <a:lnTo>
                  <a:pt x="991930" y="577239"/>
                </a:lnTo>
                <a:lnTo>
                  <a:pt x="994327" y="577239"/>
                </a:lnTo>
                <a:lnTo>
                  <a:pt x="991930" y="577239"/>
                </a:lnTo>
                <a:lnTo>
                  <a:pt x="994327" y="577239"/>
                </a:lnTo>
                <a:lnTo>
                  <a:pt x="991930" y="577239"/>
                </a:lnTo>
                <a:lnTo>
                  <a:pt x="991930" y="580538"/>
                </a:lnTo>
                <a:lnTo>
                  <a:pt x="994327" y="580538"/>
                </a:lnTo>
                <a:lnTo>
                  <a:pt x="994327" y="584111"/>
                </a:lnTo>
                <a:lnTo>
                  <a:pt x="1002116" y="584111"/>
                </a:lnTo>
                <a:lnTo>
                  <a:pt x="1002116" y="587684"/>
                </a:lnTo>
                <a:lnTo>
                  <a:pt x="998222" y="587684"/>
                </a:lnTo>
                <a:lnTo>
                  <a:pt x="1002116" y="587684"/>
                </a:lnTo>
                <a:lnTo>
                  <a:pt x="998222" y="587684"/>
                </a:lnTo>
                <a:lnTo>
                  <a:pt x="998222" y="590983"/>
                </a:lnTo>
                <a:lnTo>
                  <a:pt x="1002116" y="590983"/>
                </a:lnTo>
                <a:lnTo>
                  <a:pt x="1002116" y="605002"/>
                </a:lnTo>
                <a:lnTo>
                  <a:pt x="998222" y="605002"/>
                </a:lnTo>
                <a:lnTo>
                  <a:pt x="998222" y="612148"/>
                </a:lnTo>
                <a:lnTo>
                  <a:pt x="1002116" y="612148"/>
                </a:lnTo>
                <a:lnTo>
                  <a:pt x="998222" y="615447"/>
                </a:lnTo>
                <a:lnTo>
                  <a:pt x="998222" y="619020"/>
                </a:lnTo>
                <a:lnTo>
                  <a:pt x="1002116" y="615447"/>
                </a:lnTo>
                <a:lnTo>
                  <a:pt x="1002116" y="619020"/>
                </a:lnTo>
                <a:lnTo>
                  <a:pt x="1002116" y="615447"/>
                </a:lnTo>
                <a:lnTo>
                  <a:pt x="1002116" y="619020"/>
                </a:lnTo>
                <a:lnTo>
                  <a:pt x="1005711" y="619020"/>
                </a:lnTo>
                <a:lnTo>
                  <a:pt x="1005711" y="621219"/>
                </a:lnTo>
                <a:lnTo>
                  <a:pt x="1018593" y="621219"/>
                </a:lnTo>
                <a:lnTo>
                  <a:pt x="1018593" y="624793"/>
                </a:lnTo>
                <a:lnTo>
                  <a:pt x="1024885" y="624793"/>
                </a:lnTo>
                <a:lnTo>
                  <a:pt x="1024885" y="628366"/>
                </a:lnTo>
                <a:lnTo>
                  <a:pt x="1028779" y="628366"/>
                </a:lnTo>
                <a:lnTo>
                  <a:pt x="1028779" y="631939"/>
                </a:lnTo>
                <a:lnTo>
                  <a:pt x="1024885" y="631939"/>
                </a:lnTo>
                <a:lnTo>
                  <a:pt x="1024885" y="636612"/>
                </a:lnTo>
                <a:lnTo>
                  <a:pt x="1028779" y="636612"/>
                </a:lnTo>
                <a:lnTo>
                  <a:pt x="1028779" y="649257"/>
                </a:lnTo>
                <a:lnTo>
                  <a:pt x="1032374" y="649257"/>
                </a:lnTo>
                <a:lnTo>
                  <a:pt x="1032374" y="647058"/>
                </a:lnTo>
                <a:lnTo>
                  <a:pt x="1032374" y="649257"/>
                </a:lnTo>
                <a:lnTo>
                  <a:pt x="1028779" y="649257"/>
                </a:lnTo>
                <a:lnTo>
                  <a:pt x="1028779" y="656129"/>
                </a:lnTo>
                <a:lnTo>
                  <a:pt x="1024885" y="656129"/>
                </a:lnTo>
                <a:lnTo>
                  <a:pt x="1024885" y="659702"/>
                </a:lnTo>
                <a:lnTo>
                  <a:pt x="1020990" y="659702"/>
                </a:lnTo>
                <a:lnTo>
                  <a:pt x="1020990" y="664375"/>
                </a:lnTo>
                <a:lnTo>
                  <a:pt x="1028779" y="664375"/>
                </a:lnTo>
                <a:lnTo>
                  <a:pt x="1028779" y="667948"/>
                </a:lnTo>
                <a:lnTo>
                  <a:pt x="1024885" y="667948"/>
                </a:lnTo>
                <a:lnTo>
                  <a:pt x="1028779" y="671522"/>
                </a:lnTo>
                <a:lnTo>
                  <a:pt x="1028779" y="673721"/>
                </a:lnTo>
                <a:lnTo>
                  <a:pt x="1020990" y="673721"/>
                </a:lnTo>
                <a:lnTo>
                  <a:pt x="1020990" y="680592"/>
                </a:lnTo>
                <a:lnTo>
                  <a:pt x="1240587" y="680592"/>
                </a:lnTo>
                <a:lnTo>
                  <a:pt x="1242984" y="677294"/>
                </a:lnTo>
                <a:lnTo>
                  <a:pt x="1246878" y="677294"/>
                </a:lnTo>
                <a:lnTo>
                  <a:pt x="1242984" y="677294"/>
                </a:lnTo>
                <a:lnTo>
                  <a:pt x="1246878" y="677294"/>
                </a:lnTo>
                <a:lnTo>
                  <a:pt x="1242984" y="677294"/>
                </a:lnTo>
                <a:lnTo>
                  <a:pt x="1246878" y="673721"/>
                </a:lnTo>
                <a:lnTo>
                  <a:pt x="1250773" y="673721"/>
                </a:lnTo>
                <a:lnTo>
                  <a:pt x="1250773" y="677294"/>
                </a:lnTo>
                <a:lnTo>
                  <a:pt x="1255566" y="677294"/>
                </a:lnTo>
                <a:lnTo>
                  <a:pt x="1255566" y="680592"/>
                </a:lnTo>
                <a:lnTo>
                  <a:pt x="1259461" y="677294"/>
                </a:lnTo>
                <a:lnTo>
                  <a:pt x="1259461" y="680592"/>
                </a:lnTo>
                <a:lnTo>
                  <a:pt x="1259461" y="677294"/>
                </a:lnTo>
                <a:lnTo>
                  <a:pt x="1263356" y="677294"/>
                </a:lnTo>
                <a:lnTo>
                  <a:pt x="1259461" y="677294"/>
                </a:lnTo>
                <a:lnTo>
                  <a:pt x="1269647" y="677294"/>
                </a:lnTo>
                <a:lnTo>
                  <a:pt x="1273542" y="673721"/>
                </a:lnTo>
                <a:lnTo>
                  <a:pt x="1269647" y="673721"/>
                </a:lnTo>
                <a:lnTo>
                  <a:pt x="1284926" y="673721"/>
                </a:lnTo>
                <a:lnTo>
                  <a:pt x="1284926" y="667948"/>
                </a:lnTo>
                <a:lnTo>
                  <a:pt x="1290019" y="667948"/>
                </a:lnTo>
                <a:lnTo>
                  <a:pt x="1290019" y="664375"/>
                </a:lnTo>
                <a:lnTo>
                  <a:pt x="1293614" y="664375"/>
                </a:lnTo>
                <a:lnTo>
                  <a:pt x="1293614" y="652830"/>
                </a:lnTo>
                <a:lnTo>
                  <a:pt x="1297508" y="652830"/>
                </a:lnTo>
                <a:lnTo>
                  <a:pt x="1297508" y="649257"/>
                </a:lnTo>
                <a:lnTo>
                  <a:pt x="1300205" y="649257"/>
                </a:lnTo>
                <a:lnTo>
                  <a:pt x="1300205" y="647058"/>
                </a:lnTo>
                <a:lnTo>
                  <a:pt x="1315184" y="647058"/>
                </a:lnTo>
                <a:lnTo>
                  <a:pt x="1315184" y="643484"/>
                </a:lnTo>
                <a:lnTo>
                  <a:pt x="1320277" y="643484"/>
                </a:lnTo>
                <a:lnTo>
                  <a:pt x="1320277" y="639911"/>
                </a:lnTo>
                <a:lnTo>
                  <a:pt x="1325370" y="639911"/>
                </a:lnTo>
                <a:lnTo>
                  <a:pt x="1325370" y="636612"/>
                </a:lnTo>
                <a:lnTo>
                  <a:pt x="1345742" y="636612"/>
                </a:lnTo>
                <a:lnTo>
                  <a:pt x="1341847" y="636612"/>
                </a:lnTo>
                <a:lnTo>
                  <a:pt x="1341847" y="631939"/>
                </a:lnTo>
                <a:lnTo>
                  <a:pt x="1345742" y="631939"/>
                </a:lnTo>
                <a:lnTo>
                  <a:pt x="1341847" y="631939"/>
                </a:lnTo>
                <a:lnTo>
                  <a:pt x="1345742" y="631939"/>
                </a:lnTo>
                <a:lnTo>
                  <a:pt x="1341847" y="631939"/>
                </a:lnTo>
                <a:lnTo>
                  <a:pt x="1345742" y="631939"/>
                </a:lnTo>
                <a:lnTo>
                  <a:pt x="1345742" y="624793"/>
                </a:lnTo>
                <a:lnTo>
                  <a:pt x="1349636" y="624793"/>
                </a:lnTo>
                <a:lnTo>
                  <a:pt x="1349636" y="621219"/>
                </a:lnTo>
                <a:lnTo>
                  <a:pt x="1352033" y="621219"/>
                </a:lnTo>
                <a:lnTo>
                  <a:pt x="1352033" y="619020"/>
                </a:lnTo>
                <a:lnTo>
                  <a:pt x="1352033" y="621219"/>
                </a:lnTo>
                <a:lnTo>
                  <a:pt x="1352033" y="619020"/>
                </a:lnTo>
                <a:lnTo>
                  <a:pt x="1364915" y="619020"/>
                </a:lnTo>
                <a:lnTo>
                  <a:pt x="1359822" y="619020"/>
                </a:lnTo>
                <a:lnTo>
                  <a:pt x="1364915" y="619020"/>
                </a:lnTo>
                <a:lnTo>
                  <a:pt x="1364915" y="615447"/>
                </a:lnTo>
                <a:lnTo>
                  <a:pt x="1368510" y="615447"/>
                </a:lnTo>
                <a:lnTo>
                  <a:pt x="1368510" y="608575"/>
                </a:lnTo>
                <a:lnTo>
                  <a:pt x="1372405" y="608575"/>
                </a:lnTo>
                <a:lnTo>
                  <a:pt x="1372405" y="605002"/>
                </a:lnTo>
                <a:lnTo>
                  <a:pt x="1376300" y="605002"/>
                </a:lnTo>
                <a:lnTo>
                  <a:pt x="1376300" y="600329"/>
                </a:lnTo>
                <a:lnTo>
                  <a:pt x="1379895" y="600329"/>
                </a:lnTo>
                <a:lnTo>
                  <a:pt x="1376300" y="600329"/>
                </a:lnTo>
                <a:lnTo>
                  <a:pt x="1376300" y="597030"/>
                </a:lnTo>
                <a:lnTo>
                  <a:pt x="1386186" y="597030"/>
                </a:lnTo>
                <a:lnTo>
                  <a:pt x="1386186" y="595656"/>
                </a:lnTo>
                <a:lnTo>
                  <a:pt x="1390081" y="595656"/>
                </a:lnTo>
                <a:lnTo>
                  <a:pt x="1395174" y="590983"/>
                </a:lnTo>
                <a:lnTo>
                  <a:pt x="1395174" y="595656"/>
                </a:lnTo>
                <a:lnTo>
                  <a:pt x="1399068" y="595656"/>
                </a:lnTo>
                <a:lnTo>
                  <a:pt x="1399068" y="587684"/>
                </a:lnTo>
                <a:lnTo>
                  <a:pt x="1402963" y="587684"/>
                </a:lnTo>
                <a:lnTo>
                  <a:pt x="1399068" y="587684"/>
                </a:lnTo>
                <a:lnTo>
                  <a:pt x="1402963" y="587684"/>
                </a:lnTo>
                <a:lnTo>
                  <a:pt x="1402963" y="584111"/>
                </a:lnTo>
                <a:lnTo>
                  <a:pt x="1402963" y="587684"/>
                </a:lnTo>
                <a:lnTo>
                  <a:pt x="1402963" y="584111"/>
                </a:lnTo>
                <a:lnTo>
                  <a:pt x="1409254" y="584111"/>
                </a:lnTo>
                <a:lnTo>
                  <a:pt x="1406558" y="584111"/>
                </a:lnTo>
                <a:lnTo>
                  <a:pt x="1409254" y="584111"/>
                </a:lnTo>
                <a:lnTo>
                  <a:pt x="1409254" y="580538"/>
                </a:lnTo>
                <a:lnTo>
                  <a:pt x="1406558" y="580538"/>
                </a:lnTo>
                <a:lnTo>
                  <a:pt x="1409254" y="580538"/>
                </a:lnTo>
                <a:lnTo>
                  <a:pt x="1406558" y="580538"/>
                </a:lnTo>
                <a:lnTo>
                  <a:pt x="1406558" y="577239"/>
                </a:lnTo>
                <a:lnTo>
                  <a:pt x="1409254" y="577239"/>
                </a:lnTo>
                <a:lnTo>
                  <a:pt x="1409254" y="572566"/>
                </a:lnTo>
                <a:lnTo>
                  <a:pt x="1416744" y="572566"/>
                </a:lnTo>
                <a:lnTo>
                  <a:pt x="1416744" y="568993"/>
                </a:lnTo>
                <a:lnTo>
                  <a:pt x="1416744" y="572566"/>
                </a:lnTo>
                <a:lnTo>
                  <a:pt x="1416744" y="568993"/>
                </a:lnTo>
                <a:lnTo>
                  <a:pt x="1424233" y="568993"/>
                </a:lnTo>
                <a:lnTo>
                  <a:pt x="1424233" y="567893"/>
                </a:lnTo>
                <a:lnTo>
                  <a:pt x="1433221" y="567893"/>
                </a:lnTo>
                <a:lnTo>
                  <a:pt x="1433221" y="564320"/>
                </a:lnTo>
                <a:lnTo>
                  <a:pt x="1433221" y="567893"/>
                </a:lnTo>
                <a:lnTo>
                  <a:pt x="1433221" y="564320"/>
                </a:lnTo>
                <a:lnTo>
                  <a:pt x="1434419" y="564320"/>
                </a:lnTo>
                <a:lnTo>
                  <a:pt x="1434419" y="559647"/>
                </a:lnTo>
                <a:lnTo>
                  <a:pt x="1434419" y="564320"/>
                </a:lnTo>
                <a:lnTo>
                  <a:pt x="1434419" y="556074"/>
                </a:lnTo>
                <a:lnTo>
                  <a:pt x="1434419" y="559647"/>
                </a:lnTo>
                <a:lnTo>
                  <a:pt x="1434419" y="556074"/>
                </a:lnTo>
                <a:lnTo>
                  <a:pt x="1439512" y="556074"/>
                </a:lnTo>
                <a:lnTo>
                  <a:pt x="1439512" y="559647"/>
                </a:lnTo>
                <a:lnTo>
                  <a:pt x="1439512" y="556074"/>
                </a:lnTo>
                <a:lnTo>
                  <a:pt x="1439512" y="559647"/>
                </a:lnTo>
                <a:lnTo>
                  <a:pt x="1439512" y="556074"/>
                </a:lnTo>
                <a:lnTo>
                  <a:pt x="1443407" y="556074"/>
                </a:lnTo>
                <a:lnTo>
                  <a:pt x="1439512" y="556074"/>
                </a:lnTo>
                <a:lnTo>
                  <a:pt x="1439512" y="552775"/>
                </a:lnTo>
                <a:lnTo>
                  <a:pt x="1443407" y="552775"/>
                </a:lnTo>
                <a:lnTo>
                  <a:pt x="1443407" y="549202"/>
                </a:lnTo>
                <a:lnTo>
                  <a:pt x="1447302" y="549202"/>
                </a:lnTo>
                <a:lnTo>
                  <a:pt x="1447302" y="552775"/>
                </a:lnTo>
                <a:lnTo>
                  <a:pt x="1447302" y="545628"/>
                </a:lnTo>
                <a:lnTo>
                  <a:pt x="1450897" y="549223"/>
                </a:lnTo>
                <a:lnTo>
                  <a:pt x="1450897" y="545628"/>
                </a:lnTo>
                <a:lnTo>
                  <a:pt x="1450897" y="549202"/>
                </a:lnTo>
                <a:lnTo>
                  <a:pt x="1450897" y="545628"/>
                </a:lnTo>
                <a:lnTo>
                  <a:pt x="1450897" y="549202"/>
                </a:lnTo>
                <a:lnTo>
                  <a:pt x="1450897" y="545628"/>
                </a:lnTo>
                <a:lnTo>
                  <a:pt x="1454791" y="545628"/>
                </a:lnTo>
                <a:lnTo>
                  <a:pt x="1450897" y="545628"/>
                </a:lnTo>
                <a:lnTo>
                  <a:pt x="1450897" y="543429"/>
                </a:lnTo>
                <a:lnTo>
                  <a:pt x="1454791" y="543429"/>
                </a:lnTo>
                <a:lnTo>
                  <a:pt x="1454791" y="545628"/>
                </a:lnTo>
                <a:lnTo>
                  <a:pt x="1454791" y="543429"/>
                </a:lnTo>
                <a:lnTo>
                  <a:pt x="1463779" y="543429"/>
                </a:lnTo>
                <a:lnTo>
                  <a:pt x="1463779" y="539856"/>
                </a:lnTo>
                <a:lnTo>
                  <a:pt x="1463779" y="543429"/>
                </a:lnTo>
                <a:lnTo>
                  <a:pt x="1464977" y="543429"/>
                </a:lnTo>
                <a:lnTo>
                  <a:pt x="1464977" y="539856"/>
                </a:lnTo>
                <a:lnTo>
                  <a:pt x="1464977" y="543429"/>
                </a:lnTo>
                <a:lnTo>
                  <a:pt x="1470070" y="543429"/>
                </a:lnTo>
                <a:lnTo>
                  <a:pt x="1464977" y="543429"/>
                </a:lnTo>
                <a:lnTo>
                  <a:pt x="1470070" y="543429"/>
                </a:lnTo>
                <a:lnTo>
                  <a:pt x="1470070" y="539856"/>
                </a:lnTo>
                <a:lnTo>
                  <a:pt x="1470070" y="543429"/>
                </a:lnTo>
                <a:lnTo>
                  <a:pt x="1473965" y="543429"/>
                </a:lnTo>
                <a:lnTo>
                  <a:pt x="1473965" y="539856"/>
                </a:lnTo>
                <a:lnTo>
                  <a:pt x="1481455" y="539856"/>
                </a:lnTo>
                <a:lnTo>
                  <a:pt x="1481455" y="543429"/>
                </a:lnTo>
                <a:lnTo>
                  <a:pt x="1477560" y="543429"/>
                </a:lnTo>
                <a:lnTo>
                  <a:pt x="1477560" y="545628"/>
                </a:lnTo>
                <a:lnTo>
                  <a:pt x="1473965" y="545628"/>
                </a:lnTo>
                <a:lnTo>
                  <a:pt x="1477560" y="545628"/>
                </a:lnTo>
                <a:lnTo>
                  <a:pt x="1477560" y="549202"/>
                </a:lnTo>
                <a:lnTo>
                  <a:pt x="1473965" y="549202"/>
                </a:lnTo>
                <a:lnTo>
                  <a:pt x="1473965" y="545628"/>
                </a:lnTo>
                <a:lnTo>
                  <a:pt x="1473965" y="549202"/>
                </a:lnTo>
                <a:lnTo>
                  <a:pt x="1470070" y="549202"/>
                </a:lnTo>
                <a:lnTo>
                  <a:pt x="1473965" y="549202"/>
                </a:lnTo>
                <a:lnTo>
                  <a:pt x="1473965" y="556074"/>
                </a:lnTo>
                <a:lnTo>
                  <a:pt x="1477560" y="556074"/>
                </a:lnTo>
                <a:lnTo>
                  <a:pt x="1477560" y="559647"/>
                </a:lnTo>
                <a:lnTo>
                  <a:pt x="1473965" y="559647"/>
                </a:lnTo>
                <a:lnTo>
                  <a:pt x="1473965" y="556074"/>
                </a:lnTo>
                <a:lnTo>
                  <a:pt x="1473965" y="559647"/>
                </a:lnTo>
                <a:lnTo>
                  <a:pt x="1470070" y="559647"/>
                </a:lnTo>
                <a:lnTo>
                  <a:pt x="1470070" y="564320"/>
                </a:lnTo>
                <a:lnTo>
                  <a:pt x="1464977" y="564320"/>
                </a:lnTo>
                <a:lnTo>
                  <a:pt x="1464977" y="567893"/>
                </a:lnTo>
                <a:lnTo>
                  <a:pt x="1459884" y="567893"/>
                </a:lnTo>
                <a:lnTo>
                  <a:pt x="1463779" y="567893"/>
                </a:lnTo>
                <a:lnTo>
                  <a:pt x="1463779" y="568993"/>
                </a:lnTo>
                <a:lnTo>
                  <a:pt x="1459884" y="568993"/>
                </a:lnTo>
                <a:lnTo>
                  <a:pt x="1459884" y="572566"/>
                </a:lnTo>
                <a:lnTo>
                  <a:pt x="1463779" y="572566"/>
                </a:lnTo>
                <a:lnTo>
                  <a:pt x="1463779" y="577239"/>
                </a:lnTo>
                <a:lnTo>
                  <a:pt x="1459884" y="577239"/>
                </a:lnTo>
                <a:lnTo>
                  <a:pt x="1459884" y="572566"/>
                </a:lnTo>
                <a:lnTo>
                  <a:pt x="1454791" y="572566"/>
                </a:lnTo>
                <a:lnTo>
                  <a:pt x="1454791" y="568993"/>
                </a:lnTo>
                <a:lnTo>
                  <a:pt x="1450897" y="568993"/>
                </a:lnTo>
                <a:lnTo>
                  <a:pt x="1450897" y="572566"/>
                </a:lnTo>
                <a:lnTo>
                  <a:pt x="1454791" y="577239"/>
                </a:lnTo>
                <a:lnTo>
                  <a:pt x="1454791" y="584111"/>
                </a:lnTo>
                <a:lnTo>
                  <a:pt x="1450897" y="584111"/>
                </a:lnTo>
                <a:lnTo>
                  <a:pt x="1450897" y="587684"/>
                </a:lnTo>
                <a:lnTo>
                  <a:pt x="1454791" y="587684"/>
                </a:lnTo>
                <a:lnTo>
                  <a:pt x="1450897" y="590983"/>
                </a:lnTo>
                <a:lnTo>
                  <a:pt x="1454791" y="590983"/>
                </a:lnTo>
                <a:lnTo>
                  <a:pt x="1454791" y="595656"/>
                </a:lnTo>
                <a:lnTo>
                  <a:pt x="1459884" y="595656"/>
                </a:lnTo>
                <a:lnTo>
                  <a:pt x="1459884" y="600329"/>
                </a:lnTo>
                <a:lnTo>
                  <a:pt x="1463779" y="600329"/>
                </a:lnTo>
                <a:lnTo>
                  <a:pt x="1464977" y="605002"/>
                </a:lnTo>
                <a:lnTo>
                  <a:pt x="1464977" y="608575"/>
                </a:lnTo>
                <a:lnTo>
                  <a:pt x="1470070" y="608575"/>
                </a:lnTo>
                <a:lnTo>
                  <a:pt x="1470070" y="615447"/>
                </a:lnTo>
                <a:lnTo>
                  <a:pt x="1464977" y="619020"/>
                </a:lnTo>
                <a:lnTo>
                  <a:pt x="1470070" y="619020"/>
                </a:lnTo>
                <a:lnTo>
                  <a:pt x="1464977" y="621219"/>
                </a:lnTo>
                <a:lnTo>
                  <a:pt x="1464977" y="628366"/>
                </a:lnTo>
                <a:lnTo>
                  <a:pt x="1463779" y="628366"/>
                </a:lnTo>
                <a:lnTo>
                  <a:pt x="1463779" y="631939"/>
                </a:lnTo>
                <a:lnTo>
                  <a:pt x="1459884" y="631939"/>
                </a:lnTo>
                <a:lnTo>
                  <a:pt x="1459884" y="628366"/>
                </a:lnTo>
                <a:lnTo>
                  <a:pt x="1454791" y="628366"/>
                </a:lnTo>
                <a:lnTo>
                  <a:pt x="1454791" y="631939"/>
                </a:lnTo>
                <a:lnTo>
                  <a:pt x="1450897" y="631939"/>
                </a:lnTo>
                <a:lnTo>
                  <a:pt x="1450897" y="636612"/>
                </a:lnTo>
                <a:lnTo>
                  <a:pt x="1450897" y="631939"/>
                </a:lnTo>
                <a:lnTo>
                  <a:pt x="1447302" y="631939"/>
                </a:lnTo>
                <a:lnTo>
                  <a:pt x="1447302" y="636612"/>
                </a:lnTo>
                <a:lnTo>
                  <a:pt x="1443407" y="639911"/>
                </a:lnTo>
                <a:lnTo>
                  <a:pt x="1443407" y="649257"/>
                </a:lnTo>
                <a:lnTo>
                  <a:pt x="1447302" y="649257"/>
                </a:lnTo>
                <a:lnTo>
                  <a:pt x="1447302" y="664375"/>
                </a:lnTo>
                <a:lnTo>
                  <a:pt x="1443407" y="659702"/>
                </a:lnTo>
                <a:lnTo>
                  <a:pt x="1439512" y="659702"/>
                </a:lnTo>
                <a:lnTo>
                  <a:pt x="1439512" y="664375"/>
                </a:lnTo>
                <a:lnTo>
                  <a:pt x="1434419" y="664375"/>
                </a:lnTo>
                <a:lnTo>
                  <a:pt x="1434419" y="673721"/>
                </a:lnTo>
                <a:lnTo>
                  <a:pt x="1433221" y="673721"/>
                </a:lnTo>
                <a:lnTo>
                  <a:pt x="1433221" y="687739"/>
                </a:lnTo>
                <a:lnTo>
                  <a:pt x="1429326" y="687739"/>
                </a:lnTo>
                <a:lnTo>
                  <a:pt x="1429326" y="691038"/>
                </a:lnTo>
                <a:lnTo>
                  <a:pt x="1433221" y="695711"/>
                </a:lnTo>
                <a:lnTo>
                  <a:pt x="1433221" y="700384"/>
                </a:lnTo>
                <a:lnTo>
                  <a:pt x="1434419" y="700384"/>
                </a:lnTo>
                <a:lnTo>
                  <a:pt x="1434419" y="705056"/>
                </a:lnTo>
                <a:lnTo>
                  <a:pt x="1433221" y="705056"/>
                </a:lnTo>
                <a:lnTo>
                  <a:pt x="1433221" y="708630"/>
                </a:lnTo>
                <a:lnTo>
                  <a:pt x="1429326" y="708630"/>
                </a:lnTo>
                <a:lnTo>
                  <a:pt x="1424233" y="712203"/>
                </a:lnTo>
                <a:lnTo>
                  <a:pt x="1420638" y="712203"/>
                </a:lnTo>
                <a:lnTo>
                  <a:pt x="1420638" y="724847"/>
                </a:lnTo>
                <a:lnTo>
                  <a:pt x="1416744" y="724847"/>
                </a:lnTo>
                <a:lnTo>
                  <a:pt x="1412849" y="728421"/>
                </a:lnTo>
                <a:lnTo>
                  <a:pt x="1409254" y="728421"/>
                </a:lnTo>
                <a:lnTo>
                  <a:pt x="1409254" y="733094"/>
                </a:lnTo>
                <a:lnTo>
                  <a:pt x="1406558" y="733094"/>
                </a:lnTo>
                <a:lnTo>
                  <a:pt x="1406558" y="736667"/>
                </a:lnTo>
                <a:lnTo>
                  <a:pt x="1402963" y="736667"/>
                </a:lnTo>
                <a:lnTo>
                  <a:pt x="1402963" y="739966"/>
                </a:lnTo>
                <a:lnTo>
                  <a:pt x="1399068" y="739966"/>
                </a:lnTo>
                <a:lnTo>
                  <a:pt x="1395174" y="743539"/>
                </a:lnTo>
                <a:lnTo>
                  <a:pt x="1390081" y="747112"/>
                </a:lnTo>
                <a:lnTo>
                  <a:pt x="1386186" y="749311"/>
                </a:lnTo>
                <a:lnTo>
                  <a:pt x="1376300" y="749311"/>
                </a:lnTo>
                <a:lnTo>
                  <a:pt x="1376300" y="752885"/>
                </a:lnTo>
                <a:lnTo>
                  <a:pt x="1372405" y="752885"/>
                </a:lnTo>
                <a:lnTo>
                  <a:pt x="1368510" y="756458"/>
                </a:lnTo>
                <a:lnTo>
                  <a:pt x="1364915" y="759757"/>
                </a:lnTo>
                <a:lnTo>
                  <a:pt x="1364915" y="764430"/>
                </a:lnTo>
                <a:lnTo>
                  <a:pt x="1359822" y="764430"/>
                </a:lnTo>
                <a:lnTo>
                  <a:pt x="1359822" y="768003"/>
                </a:lnTo>
                <a:lnTo>
                  <a:pt x="1349636" y="768003"/>
                </a:lnTo>
                <a:lnTo>
                  <a:pt x="1349636" y="777349"/>
                </a:lnTo>
                <a:lnTo>
                  <a:pt x="1345742" y="780647"/>
                </a:lnTo>
                <a:lnTo>
                  <a:pt x="1345742" y="784221"/>
                </a:lnTo>
                <a:lnTo>
                  <a:pt x="1341847" y="784221"/>
                </a:lnTo>
                <a:lnTo>
                  <a:pt x="1341847" y="787794"/>
                </a:lnTo>
                <a:lnTo>
                  <a:pt x="1338252" y="792467"/>
                </a:lnTo>
                <a:lnTo>
                  <a:pt x="1338252" y="799339"/>
                </a:lnTo>
                <a:lnTo>
                  <a:pt x="1334358" y="799339"/>
                </a:lnTo>
                <a:lnTo>
                  <a:pt x="1334358" y="801813"/>
                </a:lnTo>
                <a:lnTo>
                  <a:pt x="1330463" y="801813"/>
                </a:lnTo>
                <a:lnTo>
                  <a:pt x="1330463" y="805111"/>
                </a:lnTo>
                <a:lnTo>
                  <a:pt x="1324172" y="805111"/>
                </a:lnTo>
                <a:lnTo>
                  <a:pt x="1320277" y="808685"/>
                </a:lnTo>
                <a:lnTo>
                  <a:pt x="1303800" y="808685"/>
                </a:lnTo>
                <a:lnTo>
                  <a:pt x="1303800" y="812258"/>
                </a:lnTo>
                <a:lnTo>
                  <a:pt x="1300205" y="812258"/>
                </a:lnTo>
                <a:lnTo>
                  <a:pt x="1300205" y="815556"/>
                </a:lnTo>
                <a:lnTo>
                  <a:pt x="1293614" y="815556"/>
                </a:lnTo>
                <a:lnTo>
                  <a:pt x="1293614" y="824902"/>
                </a:lnTo>
                <a:lnTo>
                  <a:pt x="1284926" y="824902"/>
                </a:lnTo>
                <a:lnTo>
                  <a:pt x="1284926" y="828476"/>
                </a:lnTo>
                <a:lnTo>
                  <a:pt x="1281031" y="828476"/>
                </a:lnTo>
                <a:lnTo>
                  <a:pt x="1281031" y="836722"/>
                </a:lnTo>
                <a:lnTo>
                  <a:pt x="1277137" y="840020"/>
                </a:lnTo>
                <a:lnTo>
                  <a:pt x="1277137" y="843594"/>
                </a:lnTo>
                <a:lnTo>
                  <a:pt x="1281031" y="843594"/>
                </a:lnTo>
                <a:lnTo>
                  <a:pt x="1281031" y="851840"/>
                </a:lnTo>
                <a:lnTo>
                  <a:pt x="1277137" y="851840"/>
                </a:lnTo>
                <a:lnTo>
                  <a:pt x="1277137" y="861186"/>
                </a:lnTo>
                <a:lnTo>
                  <a:pt x="1281031" y="861186"/>
                </a:lnTo>
                <a:lnTo>
                  <a:pt x="1277137" y="864484"/>
                </a:lnTo>
                <a:lnTo>
                  <a:pt x="1277137" y="874930"/>
                </a:lnTo>
                <a:lnTo>
                  <a:pt x="1273542" y="877404"/>
                </a:lnTo>
                <a:lnTo>
                  <a:pt x="1267250" y="877404"/>
                </a:lnTo>
                <a:lnTo>
                  <a:pt x="1267250" y="884275"/>
                </a:lnTo>
                <a:lnTo>
                  <a:pt x="1263356" y="887849"/>
                </a:lnTo>
                <a:lnTo>
                  <a:pt x="1263356" y="899394"/>
                </a:lnTo>
                <a:lnTo>
                  <a:pt x="1259461" y="899394"/>
                </a:lnTo>
                <a:lnTo>
                  <a:pt x="1259461" y="901867"/>
                </a:lnTo>
                <a:lnTo>
                  <a:pt x="1255566" y="901867"/>
                </a:lnTo>
                <a:lnTo>
                  <a:pt x="1250773" y="905166"/>
                </a:lnTo>
                <a:lnTo>
                  <a:pt x="1250773" y="908739"/>
                </a:lnTo>
                <a:lnTo>
                  <a:pt x="1246878" y="908739"/>
                </a:lnTo>
                <a:lnTo>
                  <a:pt x="1246878" y="912313"/>
                </a:lnTo>
                <a:lnTo>
                  <a:pt x="1242984" y="915886"/>
                </a:lnTo>
                <a:lnTo>
                  <a:pt x="1242984" y="920284"/>
                </a:lnTo>
                <a:lnTo>
                  <a:pt x="1229203" y="920284"/>
                </a:lnTo>
                <a:lnTo>
                  <a:pt x="1229203" y="923858"/>
                </a:lnTo>
                <a:lnTo>
                  <a:pt x="1210029" y="923858"/>
                </a:lnTo>
                <a:lnTo>
                  <a:pt x="1210029" y="920284"/>
                </a:lnTo>
                <a:lnTo>
                  <a:pt x="1210029" y="923858"/>
                </a:lnTo>
                <a:lnTo>
                  <a:pt x="1210029" y="920284"/>
                </a:lnTo>
                <a:lnTo>
                  <a:pt x="1210029" y="923858"/>
                </a:lnTo>
                <a:lnTo>
                  <a:pt x="1194750" y="923858"/>
                </a:lnTo>
                <a:lnTo>
                  <a:pt x="1194750" y="920284"/>
                </a:lnTo>
                <a:lnTo>
                  <a:pt x="1191155" y="920284"/>
                </a:lnTo>
                <a:lnTo>
                  <a:pt x="1186062" y="923858"/>
                </a:lnTo>
                <a:lnTo>
                  <a:pt x="1184564" y="923858"/>
                </a:lnTo>
                <a:lnTo>
                  <a:pt x="1175876" y="927431"/>
                </a:lnTo>
                <a:lnTo>
                  <a:pt x="1171982" y="923858"/>
                </a:lnTo>
                <a:lnTo>
                  <a:pt x="1171982" y="927431"/>
                </a:lnTo>
                <a:lnTo>
                  <a:pt x="1154306" y="927431"/>
                </a:lnTo>
                <a:lnTo>
                  <a:pt x="1154306" y="923858"/>
                </a:lnTo>
                <a:lnTo>
                  <a:pt x="1154306" y="927431"/>
                </a:lnTo>
                <a:lnTo>
                  <a:pt x="1145319" y="927431"/>
                </a:lnTo>
                <a:lnTo>
                  <a:pt x="1145319" y="928530"/>
                </a:lnTo>
                <a:lnTo>
                  <a:pt x="1141424" y="928530"/>
                </a:lnTo>
                <a:lnTo>
                  <a:pt x="1141424" y="927431"/>
                </a:lnTo>
                <a:lnTo>
                  <a:pt x="1137829" y="927431"/>
                </a:lnTo>
                <a:lnTo>
                  <a:pt x="1137829" y="928530"/>
                </a:lnTo>
                <a:lnTo>
                  <a:pt x="1055443" y="928530"/>
                </a:lnTo>
                <a:lnTo>
                  <a:pt x="1055443" y="933203"/>
                </a:lnTo>
                <a:lnTo>
                  <a:pt x="1045257" y="933203"/>
                </a:lnTo>
                <a:lnTo>
                  <a:pt x="1041362" y="928530"/>
                </a:lnTo>
                <a:lnTo>
                  <a:pt x="1032374" y="928530"/>
                </a:lnTo>
                <a:lnTo>
                  <a:pt x="1028779" y="927431"/>
                </a:lnTo>
                <a:lnTo>
                  <a:pt x="1024885" y="928530"/>
                </a:lnTo>
                <a:lnTo>
                  <a:pt x="1024885" y="933203"/>
                </a:lnTo>
                <a:lnTo>
                  <a:pt x="1018593" y="933203"/>
                </a:lnTo>
                <a:lnTo>
                  <a:pt x="1018593" y="936777"/>
                </a:lnTo>
                <a:lnTo>
                  <a:pt x="1020990" y="936777"/>
                </a:lnTo>
                <a:lnTo>
                  <a:pt x="1020990" y="940075"/>
                </a:lnTo>
                <a:lnTo>
                  <a:pt x="1018593" y="940075"/>
                </a:lnTo>
                <a:lnTo>
                  <a:pt x="1018593" y="947222"/>
                </a:lnTo>
                <a:lnTo>
                  <a:pt x="1020990" y="947222"/>
                </a:lnTo>
                <a:lnTo>
                  <a:pt x="1020990" y="952994"/>
                </a:lnTo>
                <a:lnTo>
                  <a:pt x="1032374" y="952994"/>
                </a:lnTo>
                <a:lnTo>
                  <a:pt x="1032374" y="964539"/>
                </a:lnTo>
                <a:lnTo>
                  <a:pt x="1028779" y="964539"/>
                </a:lnTo>
                <a:lnTo>
                  <a:pt x="1028779" y="968113"/>
                </a:lnTo>
                <a:lnTo>
                  <a:pt x="1024885" y="968113"/>
                </a:lnTo>
                <a:lnTo>
                  <a:pt x="1024885" y="971686"/>
                </a:lnTo>
                <a:lnTo>
                  <a:pt x="1018593" y="971686"/>
                </a:lnTo>
                <a:lnTo>
                  <a:pt x="1018593" y="979657"/>
                </a:lnTo>
                <a:lnTo>
                  <a:pt x="1014699" y="979657"/>
                </a:lnTo>
                <a:lnTo>
                  <a:pt x="1010804" y="981032"/>
                </a:lnTo>
                <a:lnTo>
                  <a:pt x="1014699" y="981032"/>
                </a:lnTo>
                <a:lnTo>
                  <a:pt x="1014699" y="996150"/>
                </a:lnTo>
                <a:lnTo>
                  <a:pt x="1010804" y="996150"/>
                </a:lnTo>
                <a:lnTo>
                  <a:pt x="1010804" y="1003022"/>
                </a:lnTo>
                <a:lnTo>
                  <a:pt x="1005711" y="1003022"/>
                </a:lnTo>
                <a:lnTo>
                  <a:pt x="1005711" y="1008794"/>
                </a:lnTo>
                <a:lnTo>
                  <a:pt x="1010804" y="1008794"/>
                </a:lnTo>
                <a:lnTo>
                  <a:pt x="1005711" y="1008794"/>
                </a:lnTo>
                <a:lnTo>
                  <a:pt x="1010804" y="1012368"/>
                </a:lnTo>
                <a:lnTo>
                  <a:pt x="1010804" y="1015941"/>
                </a:lnTo>
                <a:lnTo>
                  <a:pt x="998222" y="1015941"/>
                </a:lnTo>
                <a:lnTo>
                  <a:pt x="998222" y="1012368"/>
                </a:lnTo>
                <a:lnTo>
                  <a:pt x="994327" y="1012368"/>
                </a:lnTo>
                <a:lnTo>
                  <a:pt x="994327" y="1015941"/>
                </a:lnTo>
                <a:lnTo>
                  <a:pt x="991930" y="1015941"/>
                </a:lnTo>
                <a:lnTo>
                  <a:pt x="991930" y="1012368"/>
                </a:lnTo>
                <a:lnTo>
                  <a:pt x="988036" y="1012368"/>
                </a:lnTo>
                <a:lnTo>
                  <a:pt x="991930" y="1012368"/>
                </a:lnTo>
                <a:lnTo>
                  <a:pt x="988036" y="1008794"/>
                </a:lnTo>
                <a:lnTo>
                  <a:pt x="984441" y="1008794"/>
                </a:lnTo>
                <a:lnTo>
                  <a:pt x="984441" y="1005221"/>
                </a:lnTo>
                <a:lnTo>
                  <a:pt x="984441" y="1008794"/>
                </a:lnTo>
                <a:lnTo>
                  <a:pt x="980546" y="1008794"/>
                </a:lnTo>
                <a:lnTo>
                  <a:pt x="980546" y="1012368"/>
                </a:lnTo>
                <a:lnTo>
                  <a:pt x="980546" y="1008794"/>
                </a:lnTo>
                <a:lnTo>
                  <a:pt x="976651" y="1008794"/>
                </a:lnTo>
                <a:lnTo>
                  <a:pt x="976651" y="1012368"/>
                </a:lnTo>
                <a:lnTo>
                  <a:pt x="971558" y="1012368"/>
                </a:lnTo>
                <a:lnTo>
                  <a:pt x="971558" y="1008794"/>
                </a:lnTo>
                <a:lnTo>
                  <a:pt x="971558" y="1012368"/>
                </a:lnTo>
                <a:lnTo>
                  <a:pt x="961372" y="1012368"/>
                </a:lnTo>
                <a:lnTo>
                  <a:pt x="964069" y="1015941"/>
                </a:lnTo>
                <a:lnTo>
                  <a:pt x="957777" y="1015941"/>
                </a:lnTo>
                <a:lnTo>
                  <a:pt x="961372" y="1015941"/>
                </a:lnTo>
                <a:lnTo>
                  <a:pt x="957777" y="1015941"/>
                </a:lnTo>
                <a:lnTo>
                  <a:pt x="957777" y="1020614"/>
                </a:lnTo>
                <a:lnTo>
                  <a:pt x="949988" y="1020614"/>
                </a:lnTo>
                <a:lnTo>
                  <a:pt x="949988" y="1023912"/>
                </a:lnTo>
                <a:lnTo>
                  <a:pt x="941300" y="1023912"/>
                </a:lnTo>
                <a:lnTo>
                  <a:pt x="946393" y="1023912"/>
                </a:lnTo>
                <a:lnTo>
                  <a:pt x="946393" y="1027486"/>
                </a:lnTo>
                <a:lnTo>
                  <a:pt x="936207" y="1027486"/>
                </a:lnTo>
                <a:lnTo>
                  <a:pt x="936207" y="1029685"/>
                </a:lnTo>
                <a:lnTo>
                  <a:pt x="931114" y="1029685"/>
                </a:lnTo>
                <a:lnTo>
                  <a:pt x="931114" y="1033258"/>
                </a:lnTo>
                <a:lnTo>
                  <a:pt x="927220" y="1029685"/>
                </a:lnTo>
                <a:lnTo>
                  <a:pt x="927220" y="1036831"/>
                </a:lnTo>
                <a:lnTo>
                  <a:pt x="927220" y="1033258"/>
                </a:lnTo>
                <a:lnTo>
                  <a:pt x="927220" y="1036831"/>
                </a:lnTo>
                <a:lnTo>
                  <a:pt x="923325" y="1036831"/>
                </a:lnTo>
                <a:lnTo>
                  <a:pt x="923325" y="1040130"/>
                </a:lnTo>
                <a:lnTo>
                  <a:pt x="919730" y="1040130"/>
                </a:lnTo>
                <a:lnTo>
                  <a:pt x="923325" y="1036831"/>
                </a:lnTo>
                <a:lnTo>
                  <a:pt x="919730" y="1036831"/>
                </a:lnTo>
                <a:lnTo>
                  <a:pt x="919730" y="1040130"/>
                </a:lnTo>
                <a:lnTo>
                  <a:pt x="919730" y="1036831"/>
                </a:lnTo>
                <a:lnTo>
                  <a:pt x="915835" y="1040130"/>
                </a:lnTo>
                <a:lnTo>
                  <a:pt x="919730" y="1040130"/>
                </a:lnTo>
                <a:lnTo>
                  <a:pt x="915835" y="1040130"/>
                </a:lnTo>
                <a:lnTo>
                  <a:pt x="915835" y="1036831"/>
                </a:lnTo>
                <a:lnTo>
                  <a:pt x="915835" y="1040130"/>
                </a:lnTo>
                <a:lnTo>
                  <a:pt x="911941" y="1036831"/>
                </a:lnTo>
                <a:lnTo>
                  <a:pt x="911941" y="1040130"/>
                </a:lnTo>
                <a:lnTo>
                  <a:pt x="906848" y="1040130"/>
                </a:lnTo>
                <a:lnTo>
                  <a:pt x="906848" y="1036831"/>
                </a:lnTo>
                <a:lnTo>
                  <a:pt x="905649" y="1036831"/>
                </a:lnTo>
                <a:lnTo>
                  <a:pt x="905649" y="1040130"/>
                </a:lnTo>
                <a:lnTo>
                  <a:pt x="905649" y="1033258"/>
                </a:lnTo>
                <a:lnTo>
                  <a:pt x="901755" y="1036831"/>
                </a:lnTo>
                <a:lnTo>
                  <a:pt x="905649" y="1036831"/>
                </a:lnTo>
                <a:lnTo>
                  <a:pt x="901755" y="1036831"/>
                </a:lnTo>
                <a:lnTo>
                  <a:pt x="901755" y="1040130"/>
                </a:lnTo>
                <a:lnTo>
                  <a:pt x="901755" y="1036831"/>
                </a:lnTo>
                <a:lnTo>
                  <a:pt x="896662" y="1036831"/>
                </a:lnTo>
                <a:lnTo>
                  <a:pt x="896662" y="1033258"/>
                </a:lnTo>
                <a:lnTo>
                  <a:pt x="901755" y="1033258"/>
                </a:lnTo>
                <a:lnTo>
                  <a:pt x="893067" y="1033258"/>
                </a:lnTo>
                <a:lnTo>
                  <a:pt x="893067" y="1029685"/>
                </a:lnTo>
                <a:lnTo>
                  <a:pt x="893067" y="1033258"/>
                </a:lnTo>
                <a:lnTo>
                  <a:pt x="889172" y="1033258"/>
                </a:lnTo>
                <a:lnTo>
                  <a:pt x="889172" y="1029685"/>
                </a:lnTo>
                <a:lnTo>
                  <a:pt x="885277" y="1029685"/>
                </a:lnTo>
                <a:lnTo>
                  <a:pt x="885277" y="1027486"/>
                </a:lnTo>
                <a:lnTo>
                  <a:pt x="881682" y="1027486"/>
                </a:lnTo>
                <a:lnTo>
                  <a:pt x="878986" y="1029685"/>
                </a:lnTo>
                <a:lnTo>
                  <a:pt x="878986" y="1023912"/>
                </a:lnTo>
                <a:lnTo>
                  <a:pt x="875092" y="1027486"/>
                </a:lnTo>
                <a:lnTo>
                  <a:pt x="875092" y="1015941"/>
                </a:lnTo>
                <a:lnTo>
                  <a:pt x="871496" y="1015941"/>
                </a:lnTo>
                <a:lnTo>
                  <a:pt x="871496" y="1020614"/>
                </a:lnTo>
                <a:lnTo>
                  <a:pt x="871496" y="1015941"/>
                </a:lnTo>
                <a:lnTo>
                  <a:pt x="866404" y="1015941"/>
                </a:lnTo>
                <a:lnTo>
                  <a:pt x="862509" y="1020614"/>
                </a:lnTo>
                <a:lnTo>
                  <a:pt x="858614" y="1020614"/>
                </a:lnTo>
                <a:lnTo>
                  <a:pt x="858614" y="1023912"/>
                </a:lnTo>
                <a:lnTo>
                  <a:pt x="852323" y="1023912"/>
                </a:lnTo>
                <a:lnTo>
                  <a:pt x="852323" y="1027486"/>
                </a:lnTo>
                <a:lnTo>
                  <a:pt x="852323" y="1020614"/>
                </a:lnTo>
                <a:lnTo>
                  <a:pt x="848728" y="1020614"/>
                </a:lnTo>
                <a:lnTo>
                  <a:pt x="848728" y="1023912"/>
                </a:lnTo>
                <a:lnTo>
                  <a:pt x="852323" y="1023912"/>
                </a:lnTo>
                <a:lnTo>
                  <a:pt x="852323" y="1027486"/>
                </a:lnTo>
                <a:lnTo>
                  <a:pt x="848728" y="1027486"/>
                </a:lnTo>
                <a:lnTo>
                  <a:pt x="848728" y="1023912"/>
                </a:lnTo>
                <a:lnTo>
                  <a:pt x="844833" y="1023912"/>
                </a:lnTo>
                <a:lnTo>
                  <a:pt x="844833" y="1027486"/>
                </a:lnTo>
                <a:lnTo>
                  <a:pt x="837044" y="1027486"/>
                </a:lnTo>
                <a:lnTo>
                  <a:pt x="837044" y="1023912"/>
                </a:lnTo>
                <a:lnTo>
                  <a:pt x="840939" y="1023912"/>
                </a:lnTo>
                <a:lnTo>
                  <a:pt x="837044" y="1023912"/>
                </a:lnTo>
                <a:lnTo>
                  <a:pt x="837044" y="1020614"/>
                </a:lnTo>
                <a:lnTo>
                  <a:pt x="828356" y="1020614"/>
                </a:lnTo>
                <a:lnTo>
                  <a:pt x="828356" y="1015941"/>
                </a:lnTo>
                <a:lnTo>
                  <a:pt x="828356" y="1020614"/>
                </a:lnTo>
                <a:lnTo>
                  <a:pt x="824461" y="1020614"/>
                </a:lnTo>
                <a:lnTo>
                  <a:pt x="824461" y="1015941"/>
                </a:lnTo>
                <a:lnTo>
                  <a:pt x="824461" y="1020614"/>
                </a:lnTo>
                <a:lnTo>
                  <a:pt x="822065" y="1020614"/>
                </a:lnTo>
                <a:lnTo>
                  <a:pt x="822065" y="1015941"/>
                </a:lnTo>
                <a:lnTo>
                  <a:pt x="814275" y="1015941"/>
                </a:lnTo>
                <a:lnTo>
                  <a:pt x="818170" y="1015941"/>
                </a:lnTo>
                <a:lnTo>
                  <a:pt x="818170" y="1020614"/>
                </a:lnTo>
                <a:lnTo>
                  <a:pt x="818170" y="1015941"/>
                </a:lnTo>
                <a:lnTo>
                  <a:pt x="814275" y="1015941"/>
                </a:lnTo>
                <a:lnTo>
                  <a:pt x="814275" y="1012368"/>
                </a:lnTo>
                <a:lnTo>
                  <a:pt x="818170" y="1012368"/>
                </a:lnTo>
                <a:lnTo>
                  <a:pt x="806786" y="1012368"/>
                </a:lnTo>
                <a:lnTo>
                  <a:pt x="810680" y="1012368"/>
                </a:lnTo>
                <a:lnTo>
                  <a:pt x="810680" y="1008794"/>
                </a:lnTo>
                <a:lnTo>
                  <a:pt x="806786" y="1008794"/>
                </a:lnTo>
                <a:lnTo>
                  <a:pt x="806786" y="1005221"/>
                </a:lnTo>
                <a:lnTo>
                  <a:pt x="810680" y="1008794"/>
                </a:lnTo>
                <a:lnTo>
                  <a:pt x="810680" y="1005221"/>
                </a:lnTo>
                <a:lnTo>
                  <a:pt x="810680" y="1008794"/>
                </a:lnTo>
                <a:lnTo>
                  <a:pt x="814275" y="1008794"/>
                </a:lnTo>
                <a:lnTo>
                  <a:pt x="814275" y="1005221"/>
                </a:lnTo>
                <a:lnTo>
                  <a:pt x="806786" y="1005221"/>
                </a:lnTo>
                <a:lnTo>
                  <a:pt x="810680" y="1005221"/>
                </a:lnTo>
                <a:lnTo>
                  <a:pt x="810680" y="1003022"/>
                </a:lnTo>
                <a:lnTo>
                  <a:pt x="814275" y="1003022"/>
                </a:lnTo>
                <a:lnTo>
                  <a:pt x="814275" y="999448"/>
                </a:lnTo>
                <a:lnTo>
                  <a:pt x="806786" y="999448"/>
                </a:lnTo>
                <a:lnTo>
                  <a:pt x="806786" y="996150"/>
                </a:lnTo>
                <a:lnTo>
                  <a:pt x="801693" y="996150"/>
                </a:lnTo>
                <a:lnTo>
                  <a:pt x="806786" y="992576"/>
                </a:lnTo>
                <a:lnTo>
                  <a:pt x="801693" y="992576"/>
                </a:lnTo>
                <a:lnTo>
                  <a:pt x="801693" y="984330"/>
                </a:lnTo>
                <a:lnTo>
                  <a:pt x="806786" y="984330"/>
                </a:lnTo>
                <a:lnTo>
                  <a:pt x="806786" y="981032"/>
                </a:lnTo>
                <a:lnTo>
                  <a:pt x="801693" y="981032"/>
                </a:lnTo>
                <a:lnTo>
                  <a:pt x="801693" y="979657"/>
                </a:lnTo>
                <a:lnTo>
                  <a:pt x="797798" y="979657"/>
                </a:lnTo>
                <a:lnTo>
                  <a:pt x="797798" y="981032"/>
                </a:lnTo>
                <a:lnTo>
                  <a:pt x="796600" y="981032"/>
                </a:lnTo>
                <a:lnTo>
                  <a:pt x="796600" y="987904"/>
                </a:lnTo>
                <a:lnTo>
                  <a:pt x="791507" y="987904"/>
                </a:lnTo>
                <a:lnTo>
                  <a:pt x="791507" y="992576"/>
                </a:lnTo>
                <a:lnTo>
                  <a:pt x="787612" y="992576"/>
                </a:lnTo>
                <a:lnTo>
                  <a:pt x="787612" y="996150"/>
                </a:lnTo>
                <a:lnTo>
                  <a:pt x="784017" y="996150"/>
                </a:lnTo>
                <a:lnTo>
                  <a:pt x="784017" y="999448"/>
                </a:lnTo>
                <a:lnTo>
                  <a:pt x="766042" y="999448"/>
                </a:lnTo>
                <a:lnTo>
                  <a:pt x="766042" y="1003022"/>
                </a:lnTo>
                <a:lnTo>
                  <a:pt x="731889" y="1003022"/>
                </a:lnTo>
                <a:lnTo>
                  <a:pt x="731889" y="1005221"/>
                </a:lnTo>
                <a:lnTo>
                  <a:pt x="705226" y="1005221"/>
                </a:lnTo>
                <a:lnTo>
                  <a:pt x="705226" y="1008794"/>
                </a:lnTo>
                <a:lnTo>
                  <a:pt x="701331" y="1008794"/>
                </a:lnTo>
                <a:lnTo>
                  <a:pt x="701331" y="1012368"/>
                </a:lnTo>
                <a:lnTo>
                  <a:pt x="697736" y="1012368"/>
                </a:lnTo>
                <a:lnTo>
                  <a:pt x="697736" y="1015941"/>
                </a:lnTo>
                <a:lnTo>
                  <a:pt x="692643" y="1015941"/>
                </a:lnTo>
                <a:lnTo>
                  <a:pt x="692643" y="1020614"/>
                </a:lnTo>
                <a:lnTo>
                  <a:pt x="688749" y="1023912"/>
                </a:lnTo>
                <a:lnTo>
                  <a:pt x="687550" y="1027486"/>
                </a:lnTo>
                <a:lnTo>
                  <a:pt x="682457" y="1027486"/>
                </a:lnTo>
                <a:lnTo>
                  <a:pt x="682457" y="1023912"/>
                </a:lnTo>
                <a:lnTo>
                  <a:pt x="678563" y="1023912"/>
                </a:lnTo>
                <a:lnTo>
                  <a:pt x="674968" y="1020614"/>
                </a:lnTo>
                <a:lnTo>
                  <a:pt x="671073" y="1020614"/>
                </a:lnTo>
                <a:lnTo>
                  <a:pt x="671073" y="1012368"/>
                </a:lnTo>
                <a:lnTo>
                  <a:pt x="667179" y="1015941"/>
                </a:lnTo>
                <a:lnTo>
                  <a:pt x="662086" y="1015941"/>
                </a:lnTo>
                <a:lnTo>
                  <a:pt x="662086" y="1012368"/>
                </a:lnTo>
                <a:lnTo>
                  <a:pt x="667179" y="1012368"/>
                </a:lnTo>
                <a:lnTo>
                  <a:pt x="667179" y="1005221"/>
                </a:lnTo>
                <a:lnTo>
                  <a:pt x="671073" y="1005221"/>
                </a:lnTo>
                <a:lnTo>
                  <a:pt x="671073" y="996150"/>
                </a:lnTo>
                <a:lnTo>
                  <a:pt x="674968" y="996150"/>
                </a:lnTo>
                <a:lnTo>
                  <a:pt x="674968" y="981032"/>
                </a:lnTo>
                <a:lnTo>
                  <a:pt x="671073" y="981032"/>
                </a:lnTo>
                <a:lnTo>
                  <a:pt x="671073" y="964539"/>
                </a:lnTo>
                <a:lnTo>
                  <a:pt x="667179" y="961241"/>
                </a:lnTo>
                <a:lnTo>
                  <a:pt x="671073" y="956568"/>
                </a:lnTo>
                <a:lnTo>
                  <a:pt x="671073" y="951895"/>
                </a:lnTo>
                <a:lnTo>
                  <a:pt x="667179" y="951895"/>
                </a:lnTo>
                <a:lnTo>
                  <a:pt x="667179" y="943649"/>
                </a:lnTo>
                <a:lnTo>
                  <a:pt x="651900" y="943649"/>
                </a:lnTo>
                <a:lnTo>
                  <a:pt x="651900" y="940075"/>
                </a:lnTo>
                <a:lnTo>
                  <a:pt x="648305" y="940075"/>
                </a:lnTo>
                <a:lnTo>
                  <a:pt x="648305" y="936777"/>
                </a:lnTo>
                <a:lnTo>
                  <a:pt x="651900" y="936777"/>
                </a:lnTo>
                <a:lnTo>
                  <a:pt x="648305" y="936777"/>
                </a:lnTo>
                <a:lnTo>
                  <a:pt x="651900" y="936777"/>
                </a:lnTo>
                <a:lnTo>
                  <a:pt x="648305" y="933182"/>
                </a:lnTo>
                <a:lnTo>
                  <a:pt x="651900" y="933182"/>
                </a:lnTo>
                <a:lnTo>
                  <a:pt x="648305" y="933182"/>
                </a:lnTo>
                <a:lnTo>
                  <a:pt x="648305" y="928530"/>
                </a:lnTo>
                <a:lnTo>
                  <a:pt x="644410" y="928530"/>
                </a:lnTo>
                <a:lnTo>
                  <a:pt x="644410" y="920284"/>
                </a:lnTo>
                <a:lnTo>
                  <a:pt x="640515" y="920284"/>
                </a:lnTo>
                <a:lnTo>
                  <a:pt x="640515" y="915886"/>
                </a:lnTo>
                <a:lnTo>
                  <a:pt x="644410" y="912313"/>
                </a:lnTo>
                <a:lnTo>
                  <a:pt x="644410" y="892522"/>
                </a:lnTo>
                <a:lnTo>
                  <a:pt x="633026" y="892522"/>
                </a:lnTo>
                <a:lnTo>
                  <a:pt x="633026" y="887849"/>
                </a:lnTo>
                <a:lnTo>
                  <a:pt x="630329" y="887849"/>
                </a:lnTo>
                <a:lnTo>
                  <a:pt x="626734" y="884254"/>
                </a:lnTo>
                <a:lnTo>
                  <a:pt x="622840" y="880977"/>
                </a:lnTo>
                <a:lnTo>
                  <a:pt x="617747" y="880977"/>
                </a:lnTo>
                <a:lnTo>
                  <a:pt x="617747" y="874930"/>
                </a:lnTo>
                <a:lnTo>
                  <a:pt x="610257" y="874930"/>
                </a:lnTo>
                <a:lnTo>
                  <a:pt x="610257" y="871631"/>
                </a:lnTo>
                <a:lnTo>
                  <a:pt x="606362" y="871631"/>
                </a:lnTo>
                <a:lnTo>
                  <a:pt x="606362" y="868058"/>
                </a:lnTo>
                <a:lnTo>
                  <a:pt x="600071" y="868058"/>
                </a:lnTo>
                <a:lnTo>
                  <a:pt x="600071" y="861186"/>
                </a:lnTo>
                <a:lnTo>
                  <a:pt x="592282" y="861186"/>
                </a:lnTo>
                <a:lnTo>
                  <a:pt x="592282" y="864484"/>
                </a:lnTo>
                <a:lnTo>
                  <a:pt x="583594" y="864484"/>
                </a:lnTo>
                <a:lnTo>
                  <a:pt x="583594" y="871631"/>
                </a:lnTo>
                <a:lnTo>
                  <a:pt x="587189" y="871631"/>
                </a:lnTo>
                <a:lnTo>
                  <a:pt x="583594" y="871631"/>
                </a:lnTo>
                <a:lnTo>
                  <a:pt x="583594" y="877404"/>
                </a:lnTo>
                <a:lnTo>
                  <a:pt x="575805" y="877404"/>
                </a:lnTo>
                <a:lnTo>
                  <a:pt x="575805" y="884275"/>
                </a:lnTo>
                <a:lnTo>
                  <a:pt x="573408" y="884275"/>
                </a:lnTo>
                <a:lnTo>
                  <a:pt x="573408" y="887849"/>
                </a:lnTo>
                <a:lnTo>
                  <a:pt x="575805" y="887849"/>
                </a:lnTo>
                <a:lnTo>
                  <a:pt x="575805" y="901867"/>
                </a:lnTo>
                <a:lnTo>
                  <a:pt x="573408" y="905166"/>
                </a:lnTo>
                <a:lnTo>
                  <a:pt x="573408" y="912313"/>
                </a:lnTo>
                <a:lnTo>
                  <a:pt x="569513" y="912313"/>
                </a:lnTo>
                <a:lnTo>
                  <a:pt x="569513" y="915886"/>
                </a:lnTo>
                <a:lnTo>
                  <a:pt x="565918" y="915886"/>
                </a:lnTo>
                <a:lnTo>
                  <a:pt x="565918" y="927431"/>
                </a:lnTo>
                <a:lnTo>
                  <a:pt x="562024" y="927431"/>
                </a:lnTo>
                <a:lnTo>
                  <a:pt x="562024" y="956568"/>
                </a:lnTo>
                <a:lnTo>
                  <a:pt x="565918" y="956568"/>
                </a:lnTo>
                <a:lnTo>
                  <a:pt x="565918" y="971686"/>
                </a:lnTo>
                <a:lnTo>
                  <a:pt x="553036" y="971686"/>
                </a:lnTo>
                <a:lnTo>
                  <a:pt x="553036" y="968113"/>
                </a:lnTo>
                <a:lnTo>
                  <a:pt x="549141" y="968113"/>
                </a:lnTo>
                <a:lnTo>
                  <a:pt x="549141" y="964539"/>
                </a:lnTo>
                <a:lnTo>
                  <a:pt x="542850" y="964539"/>
                </a:lnTo>
                <a:lnTo>
                  <a:pt x="542850" y="968113"/>
                </a:lnTo>
                <a:lnTo>
                  <a:pt x="539255" y="968113"/>
                </a:lnTo>
                <a:lnTo>
                  <a:pt x="539255" y="964539"/>
                </a:lnTo>
                <a:lnTo>
                  <a:pt x="535360" y="961241"/>
                </a:lnTo>
                <a:lnTo>
                  <a:pt x="531466" y="961241"/>
                </a:lnTo>
                <a:lnTo>
                  <a:pt x="531466" y="940075"/>
                </a:lnTo>
                <a:lnTo>
                  <a:pt x="527871" y="936777"/>
                </a:lnTo>
                <a:lnTo>
                  <a:pt x="527871" y="927431"/>
                </a:lnTo>
                <a:lnTo>
                  <a:pt x="504803" y="927431"/>
                </a:lnTo>
                <a:lnTo>
                  <a:pt x="501208" y="923836"/>
                </a:lnTo>
                <a:lnTo>
                  <a:pt x="497313" y="923836"/>
                </a:lnTo>
                <a:lnTo>
                  <a:pt x="493418" y="927431"/>
                </a:lnTo>
                <a:lnTo>
                  <a:pt x="493418" y="923858"/>
                </a:lnTo>
                <a:lnTo>
                  <a:pt x="491022" y="927431"/>
                </a:lnTo>
                <a:lnTo>
                  <a:pt x="478139" y="927431"/>
                </a:lnTo>
                <a:lnTo>
                  <a:pt x="478139" y="923858"/>
                </a:lnTo>
                <a:lnTo>
                  <a:pt x="474544" y="923858"/>
                </a:lnTo>
                <a:lnTo>
                  <a:pt x="474544" y="927431"/>
                </a:lnTo>
                <a:lnTo>
                  <a:pt x="470650" y="927431"/>
                </a:lnTo>
                <a:lnTo>
                  <a:pt x="470650" y="933203"/>
                </a:lnTo>
                <a:lnTo>
                  <a:pt x="447881" y="933203"/>
                </a:lnTo>
                <a:lnTo>
                  <a:pt x="447881" y="936777"/>
                </a:lnTo>
                <a:lnTo>
                  <a:pt x="436497" y="936777"/>
                </a:lnTo>
                <a:lnTo>
                  <a:pt x="436497" y="940075"/>
                </a:lnTo>
                <a:lnTo>
                  <a:pt x="433801" y="940075"/>
                </a:lnTo>
                <a:lnTo>
                  <a:pt x="430206" y="943670"/>
                </a:lnTo>
                <a:lnTo>
                  <a:pt x="426311" y="940075"/>
                </a:lnTo>
                <a:lnTo>
                  <a:pt x="418522" y="940075"/>
                </a:lnTo>
                <a:lnTo>
                  <a:pt x="418522" y="936777"/>
                </a:lnTo>
                <a:lnTo>
                  <a:pt x="413728" y="936777"/>
                </a:lnTo>
                <a:lnTo>
                  <a:pt x="413728" y="933203"/>
                </a:lnTo>
                <a:lnTo>
                  <a:pt x="409834" y="933203"/>
                </a:lnTo>
                <a:lnTo>
                  <a:pt x="408635" y="928530"/>
                </a:lnTo>
                <a:lnTo>
                  <a:pt x="403542" y="927431"/>
                </a:lnTo>
                <a:lnTo>
                  <a:pt x="395753" y="927431"/>
                </a:lnTo>
                <a:lnTo>
                  <a:pt x="395753" y="928530"/>
                </a:lnTo>
                <a:lnTo>
                  <a:pt x="392158" y="927431"/>
                </a:lnTo>
                <a:lnTo>
                  <a:pt x="392158" y="915886"/>
                </a:lnTo>
                <a:lnTo>
                  <a:pt x="388264" y="915886"/>
                </a:lnTo>
                <a:lnTo>
                  <a:pt x="388264" y="912313"/>
                </a:lnTo>
                <a:lnTo>
                  <a:pt x="383171" y="912313"/>
                </a:lnTo>
                <a:lnTo>
                  <a:pt x="381972" y="908739"/>
                </a:lnTo>
                <a:lnTo>
                  <a:pt x="378078" y="908739"/>
                </a:lnTo>
                <a:lnTo>
                  <a:pt x="378078" y="905166"/>
                </a:lnTo>
                <a:lnTo>
                  <a:pt x="372985" y="905166"/>
                </a:lnTo>
                <a:lnTo>
                  <a:pt x="372985" y="901867"/>
                </a:lnTo>
                <a:lnTo>
                  <a:pt x="378078" y="901867"/>
                </a:lnTo>
                <a:lnTo>
                  <a:pt x="378078" y="899394"/>
                </a:lnTo>
                <a:lnTo>
                  <a:pt x="388264" y="899394"/>
                </a:lnTo>
                <a:lnTo>
                  <a:pt x="388264" y="896095"/>
                </a:lnTo>
                <a:lnTo>
                  <a:pt x="392158" y="896095"/>
                </a:lnTo>
                <a:lnTo>
                  <a:pt x="392158" y="887849"/>
                </a:lnTo>
                <a:lnTo>
                  <a:pt x="395753" y="887849"/>
                </a:lnTo>
                <a:lnTo>
                  <a:pt x="395753" y="884275"/>
                </a:lnTo>
                <a:lnTo>
                  <a:pt x="403542" y="884275"/>
                </a:lnTo>
                <a:lnTo>
                  <a:pt x="408635" y="880977"/>
                </a:lnTo>
                <a:lnTo>
                  <a:pt x="422416" y="880977"/>
                </a:lnTo>
                <a:lnTo>
                  <a:pt x="422416" y="877404"/>
                </a:lnTo>
                <a:lnTo>
                  <a:pt x="426311" y="877404"/>
                </a:lnTo>
                <a:lnTo>
                  <a:pt x="426311" y="871631"/>
                </a:lnTo>
                <a:lnTo>
                  <a:pt x="422416" y="871631"/>
                </a:lnTo>
                <a:lnTo>
                  <a:pt x="422416" y="868058"/>
                </a:lnTo>
                <a:lnTo>
                  <a:pt x="433801" y="868058"/>
                </a:lnTo>
                <a:lnTo>
                  <a:pt x="433801" y="861186"/>
                </a:lnTo>
                <a:lnTo>
                  <a:pt x="440092" y="861186"/>
                </a:lnTo>
                <a:lnTo>
                  <a:pt x="440092" y="856513"/>
                </a:lnTo>
                <a:lnTo>
                  <a:pt x="443987" y="856513"/>
                </a:lnTo>
                <a:lnTo>
                  <a:pt x="443987" y="851840"/>
                </a:lnTo>
                <a:lnTo>
                  <a:pt x="447881" y="851840"/>
                </a:lnTo>
                <a:lnTo>
                  <a:pt x="447881" y="847167"/>
                </a:lnTo>
                <a:lnTo>
                  <a:pt x="456569" y="847167"/>
                </a:lnTo>
                <a:lnTo>
                  <a:pt x="456569" y="843594"/>
                </a:lnTo>
                <a:lnTo>
                  <a:pt x="460464" y="843594"/>
                </a:lnTo>
                <a:lnTo>
                  <a:pt x="460464" y="840020"/>
                </a:lnTo>
                <a:lnTo>
                  <a:pt x="464358" y="840020"/>
                </a:lnTo>
                <a:lnTo>
                  <a:pt x="464358" y="836722"/>
                </a:lnTo>
                <a:lnTo>
                  <a:pt x="483232" y="836722"/>
                </a:lnTo>
                <a:lnTo>
                  <a:pt x="483232" y="840020"/>
                </a:lnTo>
                <a:lnTo>
                  <a:pt x="491022" y="840020"/>
                </a:lnTo>
                <a:lnTo>
                  <a:pt x="491022" y="843594"/>
                </a:lnTo>
                <a:lnTo>
                  <a:pt x="491022" y="823803"/>
                </a:lnTo>
                <a:lnTo>
                  <a:pt x="487127" y="823803"/>
                </a:lnTo>
                <a:lnTo>
                  <a:pt x="487127" y="815556"/>
                </a:lnTo>
                <a:lnTo>
                  <a:pt x="483232" y="815556"/>
                </a:lnTo>
                <a:lnTo>
                  <a:pt x="483232" y="808685"/>
                </a:lnTo>
                <a:lnTo>
                  <a:pt x="478139" y="808685"/>
                </a:lnTo>
                <a:lnTo>
                  <a:pt x="478139" y="799339"/>
                </a:lnTo>
                <a:lnTo>
                  <a:pt x="474544" y="799339"/>
                </a:lnTo>
                <a:lnTo>
                  <a:pt x="474544" y="795765"/>
                </a:lnTo>
                <a:lnTo>
                  <a:pt x="470650" y="792467"/>
                </a:lnTo>
                <a:lnTo>
                  <a:pt x="460464" y="792467"/>
                </a:lnTo>
                <a:lnTo>
                  <a:pt x="456569" y="787794"/>
                </a:lnTo>
                <a:lnTo>
                  <a:pt x="456569" y="784221"/>
                </a:lnTo>
                <a:lnTo>
                  <a:pt x="452974" y="780626"/>
                </a:lnTo>
                <a:lnTo>
                  <a:pt x="452974" y="768003"/>
                </a:lnTo>
                <a:lnTo>
                  <a:pt x="456569" y="768003"/>
                </a:lnTo>
                <a:lnTo>
                  <a:pt x="456569" y="764430"/>
                </a:lnTo>
                <a:lnTo>
                  <a:pt x="460464" y="764430"/>
                </a:lnTo>
                <a:lnTo>
                  <a:pt x="460464" y="749311"/>
                </a:lnTo>
                <a:lnTo>
                  <a:pt x="464358" y="749311"/>
                </a:lnTo>
                <a:lnTo>
                  <a:pt x="464358" y="747112"/>
                </a:lnTo>
                <a:lnTo>
                  <a:pt x="466755" y="747112"/>
                </a:lnTo>
                <a:lnTo>
                  <a:pt x="466755" y="736667"/>
                </a:lnTo>
                <a:lnTo>
                  <a:pt x="464358" y="733094"/>
                </a:lnTo>
                <a:lnTo>
                  <a:pt x="464358" y="728421"/>
                </a:lnTo>
                <a:lnTo>
                  <a:pt x="466755" y="724847"/>
                </a:lnTo>
                <a:lnTo>
                  <a:pt x="464358" y="724847"/>
                </a:lnTo>
                <a:lnTo>
                  <a:pt x="464358" y="723748"/>
                </a:lnTo>
                <a:lnTo>
                  <a:pt x="460464" y="723748"/>
                </a:lnTo>
                <a:lnTo>
                  <a:pt x="460464" y="719075"/>
                </a:lnTo>
                <a:lnTo>
                  <a:pt x="443987" y="719075"/>
                </a:lnTo>
                <a:lnTo>
                  <a:pt x="443987" y="708630"/>
                </a:lnTo>
                <a:lnTo>
                  <a:pt x="440092" y="708630"/>
                </a:lnTo>
                <a:lnTo>
                  <a:pt x="440092" y="705056"/>
                </a:lnTo>
                <a:lnTo>
                  <a:pt x="426311" y="705056"/>
                </a:lnTo>
                <a:lnTo>
                  <a:pt x="426311" y="697085"/>
                </a:lnTo>
                <a:lnTo>
                  <a:pt x="422416" y="697085"/>
                </a:lnTo>
                <a:lnTo>
                  <a:pt x="418522" y="695711"/>
                </a:lnTo>
                <a:lnTo>
                  <a:pt x="418522" y="691038"/>
                </a:lnTo>
                <a:lnTo>
                  <a:pt x="413728" y="687739"/>
                </a:lnTo>
                <a:lnTo>
                  <a:pt x="413728" y="673721"/>
                </a:lnTo>
                <a:lnTo>
                  <a:pt x="409834" y="673721"/>
                </a:lnTo>
                <a:lnTo>
                  <a:pt x="413728" y="671522"/>
                </a:lnTo>
                <a:lnTo>
                  <a:pt x="413728" y="649257"/>
                </a:lnTo>
                <a:lnTo>
                  <a:pt x="409834" y="649257"/>
                </a:lnTo>
                <a:lnTo>
                  <a:pt x="409834" y="643484"/>
                </a:lnTo>
                <a:lnTo>
                  <a:pt x="403542" y="643484"/>
                </a:lnTo>
                <a:lnTo>
                  <a:pt x="408635" y="639911"/>
                </a:lnTo>
                <a:lnTo>
                  <a:pt x="408635" y="619020"/>
                </a:lnTo>
                <a:lnTo>
                  <a:pt x="403542" y="619020"/>
                </a:lnTo>
                <a:lnTo>
                  <a:pt x="403542" y="608575"/>
                </a:lnTo>
                <a:lnTo>
                  <a:pt x="399648" y="608575"/>
                </a:lnTo>
                <a:lnTo>
                  <a:pt x="399648" y="600329"/>
                </a:lnTo>
                <a:lnTo>
                  <a:pt x="395753" y="600329"/>
                </a:lnTo>
                <a:lnTo>
                  <a:pt x="395753" y="584111"/>
                </a:lnTo>
                <a:lnTo>
                  <a:pt x="392158" y="584111"/>
                </a:lnTo>
                <a:lnTo>
                  <a:pt x="392158" y="577239"/>
                </a:lnTo>
                <a:lnTo>
                  <a:pt x="395753" y="577239"/>
                </a:lnTo>
                <a:lnTo>
                  <a:pt x="395753" y="572566"/>
                </a:lnTo>
                <a:lnTo>
                  <a:pt x="388264" y="572566"/>
                </a:lnTo>
                <a:lnTo>
                  <a:pt x="388264" y="577239"/>
                </a:lnTo>
                <a:lnTo>
                  <a:pt x="388264" y="572566"/>
                </a:lnTo>
                <a:lnTo>
                  <a:pt x="383171" y="577239"/>
                </a:lnTo>
                <a:lnTo>
                  <a:pt x="383171" y="572566"/>
                </a:lnTo>
                <a:lnTo>
                  <a:pt x="383171" y="577239"/>
                </a:lnTo>
                <a:lnTo>
                  <a:pt x="383171" y="572566"/>
                </a:lnTo>
                <a:lnTo>
                  <a:pt x="378078" y="572566"/>
                </a:lnTo>
                <a:lnTo>
                  <a:pt x="378078" y="568993"/>
                </a:lnTo>
                <a:lnTo>
                  <a:pt x="369090" y="568993"/>
                </a:lnTo>
                <a:lnTo>
                  <a:pt x="372985" y="567893"/>
                </a:lnTo>
                <a:lnTo>
                  <a:pt x="372985" y="564320"/>
                </a:lnTo>
                <a:lnTo>
                  <a:pt x="369090" y="564320"/>
                </a:lnTo>
                <a:lnTo>
                  <a:pt x="369090" y="556074"/>
                </a:lnTo>
                <a:lnTo>
                  <a:pt x="365495" y="556074"/>
                </a:lnTo>
                <a:lnTo>
                  <a:pt x="365495" y="552775"/>
                </a:lnTo>
                <a:lnTo>
                  <a:pt x="369090" y="552775"/>
                </a:lnTo>
                <a:lnTo>
                  <a:pt x="369090" y="549202"/>
                </a:lnTo>
                <a:lnTo>
                  <a:pt x="365495" y="549202"/>
                </a:lnTo>
                <a:lnTo>
                  <a:pt x="365495" y="545628"/>
                </a:lnTo>
                <a:lnTo>
                  <a:pt x="357706" y="545628"/>
                </a:lnTo>
                <a:lnTo>
                  <a:pt x="357706" y="543429"/>
                </a:lnTo>
                <a:lnTo>
                  <a:pt x="354111" y="543429"/>
                </a:lnTo>
                <a:lnTo>
                  <a:pt x="354111" y="539856"/>
                </a:lnTo>
                <a:lnTo>
                  <a:pt x="351414" y="539856"/>
                </a:lnTo>
                <a:lnTo>
                  <a:pt x="351414" y="536283"/>
                </a:lnTo>
                <a:lnTo>
                  <a:pt x="347520" y="536283"/>
                </a:lnTo>
                <a:lnTo>
                  <a:pt x="343925" y="531885"/>
                </a:lnTo>
                <a:lnTo>
                  <a:pt x="347520" y="531885"/>
                </a:lnTo>
                <a:lnTo>
                  <a:pt x="347520" y="521165"/>
                </a:lnTo>
                <a:lnTo>
                  <a:pt x="351414" y="521165"/>
                </a:lnTo>
                <a:lnTo>
                  <a:pt x="351414" y="518965"/>
                </a:lnTo>
                <a:lnTo>
                  <a:pt x="354111" y="518965"/>
                </a:lnTo>
                <a:lnTo>
                  <a:pt x="354111" y="515392"/>
                </a:lnTo>
                <a:lnTo>
                  <a:pt x="357706" y="515392"/>
                </a:lnTo>
                <a:lnTo>
                  <a:pt x="357706" y="512094"/>
                </a:lnTo>
                <a:lnTo>
                  <a:pt x="361600" y="512094"/>
                </a:lnTo>
                <a:lnTo>
                  <a:pt x="361600" y="508520"/>
                </a:lnTo>
                <a:lnTo>
                  <a:pt x="365495" y="504947"/>
                </a:lnTo>
                <a:lnTo>
                  <a:pt x="369090" y="500274"/>
                </a:lnTo>
                <a:lnTo>
                  <a:pt x="369090" y="496975"/>
                </a:lnTo>
                <a:lnTo>
                  <a:pt x="365495" y="496975"/>
                </a:lnTo>
                <a:lnTo>
                  <a:pt x="369090" y="496975"/>
                </a:lnTo>
                <a:lnTo>
                  <a:pt x="369090" y="493402"/>
                </a:lnTo>
                <a:lnTo>
                  <a:pt x="365495" y="490928"/>
                </a:lnTo>
                <a:lnTo>
                  <a:pt x="365495" y="487630"/>
                </a:lnTo>
                <a:lnTo>
                  <a:pt x="361600" y="487630"/>
                </a:lnTo>
                <a:lnTo>
                  <a:pt x="361600" y="484056"/>
                </a:lnTo>
                <a:lnTo>
                  <a:pt x="357706" y="484056"/>
                </a:lnTo>
                <a:lnTo>
                  <a:pt x="357706" y="472511"/>
                </a:lnTo>
                <a:lnTo>
                  <a:pt x="354111" y="472511"/>
                </a:lnTo>
                <a:lnTo>
                  <a:pt x="354111" y="452720"/>
                </a:lnTo>
                <a:lnTo>
                  <a:pt x="351414" y="452720"/>
                </a:lnTo>
                <a:lnTo>
                  <a:pt x="351414" y="449147"/>
                </a:lnTo>
                <a:lnTo>
                  <a:pt x="347520" y="445574"/>
                </a:lnTo>
                <a:lnTo>
                  <a:pt x="351414" y="445574"/>
                </a:lnTo>
                <a:lnTo>
                  <a:pt x="351414" y="431555"/>
                </a:lnTo>
                <a:lnTo>
                  <a:pt x="354111" y="431555"/>
                </a:lnTo>
                <a:lnTo>
                  <a:pt x="354111" y="424683"/>
                </a:lnTo>
                <a:lnTo>
                  <a:pt x="351414" y="424683"/>
                </a:lnTo>
                <a:lnTo>
                  <a:pt x="351414" y="411764"/>
                </a:lnTo>
                <a:lnTo>
                  <a:pt x="354111" y="408465"/>
                </a:lnTo>
                <a:lnTo>
                  <a:pt x="354111" y="403793"/>
                </a:lnTo>
                <a:lnTo>
                  <a:pt x="357706" y="400198"/>
                </a:lnTo>
                <a:lnTo>
                  <a:pt x="357706" y="387575"/>
                </a:lnTo>
                <a:lnTo>
                  <a:pt x="361600" y="384001"/>
                </a:lnTo>
                <a:lnTo>
                  <a:pt x="361600" y="380428"/>
                </a:lnTo>
                <a:lnTo>
                  <a:pt x="369090" y="380428"/>
                </a:lnTo>
                <a:lnTo>
                  <a:pt x="372985" y="376855"/>
                </a:lnTo>
                <a:lnTo>
                  <a:pt x="378078" y="372457"/>
                </a:lnTo>
                <a:lnTo>
                  <a:pt x="381972" y="372457"/>
                </a:lnTo>
                <a:lnTo>
                  <a:pt x="381972" y="368883"/>
                </a:lnTo>
                <a:lnTo>
                  <a:pt x="388264" y="368883"/>
                </a:lnTo>
                <a:lnTo>
                  <a:pt x="388264" y="335074"/>
                </a:lnTo>
                <a:lnTo>
                  <a:pt x="372985" y="335074"/>
                </a:lnTo>
                <a:lnTo>
                  <a:pt x="372985" y="331500"/>
                </a:lnTo>
                <a:lnTo>
                  <a:pt x="313367" y="331500"/>
                </a:lnTo>
                <a:lnTo>
                  <a:pt x="308274" y="335074"/>
                </a:lnTo>
                <a:lnTo>
                  <a:pt x="304379" y="335074"/>
                </a:lnTo>
                <a:lnTo>
                  <a:pt x="304379" y="339746"/>
                </a:lnTo>
                <a:lnTo>
                  <a:pt x="300784" y="339746"/>
                </a:lnTo>
                <a:lnTo>
                  <a:pt x="300784" y="344419"/>
                </a:lnTo>
                <a:lnTo>
                  <a:pt x="296890" y="344419"/>
                </a:lnTo>
                <a:lnTo>
                  <a:pt x="296890" y="365310"/>
                </a:lnTo>
                <a:lnTo>
                  <a:pt x="294493" y="365310"/>
                </a:lnTo>
                <a:lnTo>
                  <a:pt x="294493" y="368883"/>
                </a:lnTo>
                <a:lnTo>
                  <a:pt x="290598" y="372457"/>
                </a:lnTo>
                <a:lnTo>
                  <a:pt x="286704" y="376855"/>
                </a:lnTo>
                <a:lnTo>
                  <a:pt x="282809" y="376855"/>
                </a:lnTo>
                <a:lnTo>
                  <a:pt x="282809" y="380428"/>
                </a:lnTo>
                <a:lnTo>
                  <a:pt x="279214" y="380428"/>
                </a:lnTo>
                <a:lnTo>
                  <a:pt x="279214" y="400219"/>
                </a:lnTo>
                <a:lnTo>
                  <a:pt x="274121" y="400219"/>
                </a:lnTo>
                <a:lnTo>
                  <a:pt x="274121" y="408465"/>
                </a:lnTo>
                <a:lnTo>
                  <a:pt x="270226" y="408465"/>
                </a:lnTo>
                <a:lnTo>
                  <a:pt x="270226" y="411764"/>
                </a:lnTo>
                <a:lnTo>
                  <a:pt x="263935" y="411764"/>
                </a:lnTo>
                <a:lnTo>
                  <a:pt x="263935" y="415337"/>
                </a:lnTo>
                <a:lnTo>
                  <a:pt x="260041" y="415337"/>
                </a:lnTo>
                <a:lnTo>
                  <a:pt x="260041" y="408465"/>
                </a:lnTo>
                <a:lnTo>
                  <a:pt x="256446" y="408465"/>
                </a:lnTo>
                <a:lnTo>
                  <a:pt x="252551" y="403793"/>
                </a:lnTo>
                <a:lnTo>
                  <a:pt x="243563" y="403793"/>
                </a:lnTo>
                <a:lnTo>
                  <a:pt x="243563" y="400219"/>
                </a:lnTo>
                <a:lnTo>
                  <a:pt x="242365" y="400219"/>
                </a:lnTo>
                <a:lnTo>
                  <a:pt x="238470" y="403793"/>
                </a:lnTo>
                <a:lnTo>
                  <a:pt x="234875" y="403793"/>
                </a:lnTo>
                <a:lnTo>
                  <a:pt x="234875" y="408465"/>
                </a:lnTo>
                <a:lnTo>
                  <a:pt x="225888" y="408465"/>
                </a:lnTo>
                <a:lnTo>
                  <a:pt x="225888" y="411764"/>
                </a:lnTo>
                <a:lnTo>
                  <a:pt x="221993" y="411764"/>
                </a:lnTo>
                <a:lnTo>
                  <a:pt x="221993" y="415337"/>
                </a:lnTo>
                <a:lnTo>
                  <a:pt x="218398" y="415337"/>
                </a:lnTo>
                <a:lnTo>
                  <a:pt x="218398" y="424683"/>
                </a:lnTo>
                <a:lnTo>
                  <a:pt x="214503" y="424683"/>
                </a:lnTo>
                <a:lnTo>
                  <a:pt x="214503" y="439801"/>
                </a:lnTo>
                <a:lnTo>
                  <a:pt x="211807" y="439801"/>
                </a:lnTo>
                <a:lnTo>
                  <a:pt x="211807" y="445574"/>
                </a:lnTo>
                <a:lnTo>
                  <a:pt x="208212" y="445574"/>
                </a:lnTo>
                <a:lnTo>
                  <a:pt x="208212" y="449147"/>
                </a:lnTo>
                <a:lnTo>
                  <a:pt x="199224" y="449147"/>
                </a:lnTo>
                <a:lnTo>
                  <a:pt x="199224" y="452720"/>
                </a:lnTo>
                <a:lnTo>
                  <a:pt x="191735" y="452720"/>
                </a:lnTo>
                <a:lnTo>
                  <a:pt x="191735" y="459592"/>
                </a:lnTo>
                <a:lnTo>
                  <a:pt x="195330" y="459592"/>
                </a:lnTo>
                <a:lnTo>
                  <a:pt x="195330" y="463166"/>
                </a:lnTo>
                <a:lnTo>
                  <a:pt x="199224" y="463166"/>
                </a:lnTo>
                <a:lnTo>
                  <a:pt x="199224" y="477184"/>
                </a:lnTo>
                <a:lnTo>
                  <a:pt x="204317" y="477184"/>
                </a:lnTo>
                <a:lnTo>
                  <a:pt x="204317" y="480483"/>
                </a:lnTo>
                <a:lnTo>
                  <a:pt x="199224" y="480483"/>
                </a:lnTo>
                <a:lnTo>
                  <a:pt x="199224" y="484056"/>
                </a:lnTo>
                <a:lnTo>
                  <a:pt x="195330" y="484056"/>
                </a:lnTo>
                <a:lnTo>
                  <a:pt x="195330" y="487630"/>
                </a:lnTo>
                <a:lnTo>
                  <a:pt x="191735" y="487630"/>
                </a:lnTo>
                <a:lnTo>
                  <a:pt x="191735" y="490928"/>
                </a:lnTo>
                <a:lnTo>
                  <a:pt x="187840" y="490928"/>
                </a:lnTo>
                <a:lnTo>
                  <a:pt x="187840" y="493402"/>
                </a:lnTo>
                <a:lnTo>
                  <a:pt x="185444" y="493402"/>
                </a:lnTo>
                <a:lnTo>
                  <a:pt x="185444" y="496975"/>
                </a:lnTo>
                <a:lnTo>
                  <a:pt x="181549" y="496975"/>
                </a:lnTo>
                <a:lnTo>
                  <a:pt x="181549" y="504947"/>
                </a:lnTo>
                <a:lnTo>
                  <a:pt x="173760" y="504947"/>
                </a:lnTo>
                <a:lnTo>
                  <a:pt x="173760" y="500274"/>
                </a:lnTo>
                <a:lnTo>
                  <a:pt x="161177" y="500274"/>
                </a:lnTo>
                <a:lnTo>
                  <a:pt x="159979" y="504947"/>
                </a:lnTo>
                <a:lnTo>
                  <a:pt x="159979" y="500274"/>
                </a:lnTo>
                <a:lnTo>
                  <a:pt x="159979" y="504947"/>
                </a:lnTo>
                <a:lnTo>
                  <a:pt x="154886" y="504947"/>
                </a:lnTo>
                <a:lnTo>
                  <a:pt x="154886" y="500274"/>
                </a:lnTo>
                <a:lnTo>
                  <a:pt x="130619" y="500274"/>
                </a:lnTo>
                <a:lnTo>
                  <a:pt x="130619" y="512094"/>
                </a:lnTo>
                <a:lnTo>
                  <a:pt x="129421" y="512094"/>
                </a:lnTo>
                <a:lnTo>
                  <a:pt x="129421" y="515392"/>
                </a:lnTo>
                <a:lnTo>
                  <a:pt x="124328" y="515392"/>
                </a:lnTo>
                <a:lnTo>
                  <a:pt x="124328" y="521165"/>
                </a:lnTo>
                <a:lnTo>
                  <a:pt x="112944" y="521165"/>
                </a:lnTo>
                <a:lnTo>
                  <a:pt x="112944" y="524738"/>
                </a:lnTo>
                <a:lnTo>
                  <a:pt x="76094" y="524738"/>
                </a:lnTo>
                <a:lnTo>
                  <a:pt x="76094" y="521165"/>
                </a:lnTo>
                <a:lnTo>
                  <a:pt x="72499" y="521165"/>
                </a:lnTo>
                <a:lnTo>
                  <a:pt x="72499" y="518965"/>
                </a:lnTo>
                <a:lnTo>
                  <a:pt x="68605" y="515392"/>
                </a:lnTo>
                <a:lnTo>
                  <a:pt x="68605" y="512094"/>
                </a:lnTo>
                <a:lnTo>
                  <a:pt x="64710" y="512094"/>
                </a:lnTo>
                <a:lnTo>
                  <a:pt x="64710" y="504947"/>
                </a:lnTo>
                <a:lnTo>
                  <a:pt x="59617" y="504947"/>
                </a:lnTo>
                <a:lnTo>
                  <a:pt x="59617" y="496975"/>
                </a:lnTo>
                <a:lnTo>
                  <a:pt x="56022" y="493380"/>
                </a:lnTo>
                <a:lnTo>
                  <a:pt x="56022" y="490928"/>
                </a:lnTo>
                <a:lnTo>
                  <a:pt x="52128" y="490928"/>
                </a:lnTo>
                <a:lnTo>
                  <a:pt x="48233" y="487630"/>
                </a:lnTo>
                <a:lnTo>
                  <a:pt x="48233" y="480483"/>
                </a:lnTo>
                <a:lnTo>
                  <a:pt x="45836" y="480483"/>
                </a:lnTo>
                <a:lnTo>
                  <a:pt x="45836" y="472511"/>
                </a:lnTo>
                <a:lnTo>
                  <a:pt x="41942" y="472511"/>
                </a:lnTo>
                <a:lnTo>
                  <a:pt x="41942" y="468938"/>
                </a:lnTo>
                <a:lnTo>
                  <a:pt x="38047" y="468938"/>
                </a:lnTo>
                <a:lnTo>
                  <a:pt x="38047" y="452720"/>
                </a:lnTo>
                <a:lnTo>
                  <a:pt x="34452" y="452720"/>
                </a:lnTo>
                <a:lnTo>
                  <a:pt x="34452" y="449147"/>
                </a:lnTo>
                <a:lnTo>
                  <a:pt x="29359" y="449147"/>
                </a:lnTo>
                <a:lnTo>
                  <a:pt x="29359" y="440901"/>
                </a:lnTo>
                <a:lnTo>
                  <a:pt x="25464" y="440901"/>
                </a:lnTo>
                <a:lnTo>
                  <a:pt x="25464" y="439801"/>
                </a:lnTo>
                <a:lnTo>
                  <a:pt x="21570" y="436228"/>
                </a:lnTo>
                <a:lnTo>
                  <a:pt x="20371" y="431555"/>
                </a:lnTo>
                <a:lnTo>
                  <a:pt x="20371" y="415337"/>
                </a:lnTo>
                <a:lnTo>
                  <a:pt x="15278" y="415337"/>
                </a:lnTo>
                <a:lnTo>
                  <a:pt x="15278" y="403793"/>
                </a:lnTo>
                <a:lnTo>
                  <a:pt x="11683" y="403793"/>
                </a:lnTo>
                <a:lnTo>
                  <a:pt x="11683" y="400219"/>
                </a:lnTo>
                <a:lnTo>
                  <a:pt x="7789" y="400219"/>
                </a:lnTo>
                <a:lnTo>
                  <a:pt x="7789" y="390873"/>
                </a:lnTo>
                <a:lnTo>
                  <a:pt x="3894" y="390873"/>
                </a:lnTo>
                <a:lnTo>
                  <a:pt x="3894" y="372457"/>
                </a:lnTo>
                <a:lnTo>
                  <a:pt x="7789" y="372457"/>
                </a:lnTo>
                <a:lnTo>
                  <a:pt x="7789" y="368883"/>
                </a:lnTo>
                <a:lnTo>
                  <a:pt x="3894" y="368883"/>
                </a:lnTo>
                <a:lnTo>
                  <a:pt x="3894" y="365310"/>
                </a:lnTo>
                <a:lnTo>
                  <a:pt x="0" y="365310"/>
                </a:lnTo>
                <a:lnTo>
                  <a:pt x="0" y="352666"/>
                </a:lnTo>
                <a:lnTo>
                  <a:pt x="3894" y="352666"/>
                </a:lnTo>
                <a:lnTo>
                  <a:pt x="3894" y="349092"/>
                </a:lnTo>
                <a:lnTo>
                  <a:pt x="3894" y="352666"/>
                </a:lnTo>
                <a:lnTo>
                  <a:pt x="3894" y="349092"/>
                </a:lnTo>
                <a:lnTo>
                  <a:pt x="7789" y="349092"/>
                </a:lnTo>
                <a:lnTo>
                  <a:pt x="7789" y="344419"/>
                </a:lnTo>
                <a:lnTo>
                  <a:pt x="11683" y="344419"/>
                </a:lnTo>
                <a:lnTo>
                  <a:pt x="11683" y="340846"/>
                </a:lnTo>
                <a:lnTo>
                  <a:pt x="20371" y="340846"/>
                </a:lnTo>
                <a:lnTo>
                  <a:pt x="20371" y="339746"/>
                </a:lnTo>
                <a:lnTo>
                  <a:pt x="29359" y="339746"/>
                </a:lnTo>
                <a:lnTo>
                  <a:pt x="29359" y="335074"/>
                </a:lnTo>
                <a:lnTo>
                  <a:pt x="34452" y="335074"/>
                </a:lnTo>
                <a:lnTo>
                  <a:pt x="34452" y="328202"/>
                </a:lnTo>
                <a:lnTo>
                  <a:pt x="38047" y="328202"/>
                </a:lnTo>
                <a:lnTo>
                  <a:pt x="38047" y="324628"/>
                </a:lnTo>
                <a:lnTo>
                  <a:pt x="41942" y="324628"/>
                </a:lnTo>
                <a:lnTo>
                  <a:pt x="41942" y="313084"/>
                </a:lnTo>
                <a:lnTo>
                  <a:pt x="45836" y="313084"/>
                </a:lnTo>
                <a:lnTo>
                  <a:pt x="45836" y="308411"/>
                </a:lnTo>
                <a:lnTo>
                  <a:pt x="41942" y="308411"/>
                </a:lnTo>
                <a:lnTo>
                  <a:pt x="41942" y="300164"/>
                </a:lnTo>
                <a:lnTo>
                  <a:pt x="56022" y="300164"/>
                </a:lnTo>
                <a:lnTo>
                  <a:pt x="56022" y="296591"/>
                </a:lnTo>
                <a:lnTo>
                  <a:pt x="59617" y="296591"/>
                </a:lnTo>
                <a:lnTo>
                  <a:pt x="59617" y="293292"/>
                </a:lnTo>
                <a:lnTo>
                  <a:pt x="64710" y="293292"/>
                </a:lnTo>
                <a:lnTo>
                  <a:pt x="59617" y="293292"/>
                </a:lnTo>
                <a:lnTo>
                  <a:pt x="64710" y="293292"/>
                </a:lnTo>
                <a:lnTo>
                  <a:pt x="64710" y="287520"/>
                </a:lnTo>
                <a:lnTo>
                  <a:pt x="68605" y="283947"/>
                </a:lnTo>
                <a:lnTo>
                  <a:pt x="68605" y="280373"/>
                </a:lnTo>
                <a:lnTo>
                  <a:pt x="78791" y="280373"/>
                </a:lnTo>
                <a:lnTo>
                  <a:pt x="78791" y="275700"/>
                </a:lnTo>
                <a:lnTo>
                  <a:pt x="90175" y="275700"/>
                </a:lnTo>
                <a:lnTo>
                  <a:pt x="90175" y="280373"/>
                </a:lnTo>
                <a:lnTo>
                  <a:pt x="99163" y="280373"/>
                </a:lnTo>
                <a:lnTo>
                  <a:pt x="99163" y="287520"/>
                </a:lnTo>
                <a:lnTo>
                  <a:pt x="102758" y="287520"/>
                </a:lnTo>
                <a:lnTo>
                  <a:pt x="102758" y="289719"/>
                </a:lnTo>
                <a:lnTo>
                  <a:pt x="104256" y="289719"/>
                </a:lnTo>
                <a:lnTo>
                  <a:pt x="104256" y="293292"/>
                </a:lnTo>
                <a:lnTo>
                  <a:pt x="109349" y="293292"/>
                </a:lnTo>
                <a:lnTo>
                  <a:pt x="109349" y="289719"/>
                </a:lnTo>
                <a:lnTo>
                  <a:pt x="116838" y="289719"/>
                </a:lnTo>
                <a:lnTo>
                  <a:pt x="116838" y="287520"/>
                </a:lnTo>
                <a:lnTo>
                  <a:pt x="130619" y="287520"/>
                </a:lnTo>
                <a:lnTo>
                  <a:pt x="134514" y="283947"/>
                </a:lnTo>
                <a:lnTo>
                  <a:pt x="134514" y="287520"/>
                </a:lnTo>
                <a:lnTo>
                  <a:pt x="134514" y="283947"/>
                </a:lnTo>
                <a:lnTo>
                  <a:pt x="139607" y="283947"/>
                </a:lnTo>
                <a:lnTo>
                  <a:pt x="139607" y="272127"/>
                </a:lnTo>
                <a:lnTo>
                  <a:pt x="129421" y="272127"/>
                </a:lnTo>
                <a:lnTo>
                  <a:pt x="129421" y="268829"/>
                </a:lnTo>
                <a:lnTo>
                  <a:pt x="124328" y="268829"/>
                </a:lnTo>
                <a:lnTo>
                  <a:pt x="124328" y="265255"/>
                </a:lnTo>
                <a:lnTo>
                  <a:pt x="120733" y="265255"/>
                </a:lnTo>
                <a:lnTo>
                  <a:pt x="120733" y="255909"/>
                </a:lnTo>
                <a:lnTo>
                  <a:pt x="124328" y="255909"/>
                </a:lnTo>
                <a:lnTo>
                  <a:pt x="124328" y="252611"/>
                </a:lnTo>
                <a:lnTo>
                  <a:pt x="120733" y="252611"/>
                </a:lnTo>
                <a:lnTo>
                  <a:pt x="120733" y="240791"/>
                </a:lnTo>
                <a:lnTo>
                  <a:pt x="124328" y="240791"/>
                </a:lnTo>
                <a:lnTo>
                  <a:pt x="129421" y="237218"/>
                </a:lnTo>
                <a:lnTo>
                  <a:pt x="129421" y="235019"/>
                </a:lnTo>
                <a:lnTo>
                  <a:pt x="130619" y="235019"/>
                </a:lnTo>
                <a:lnTo>
                  <a:pt x="130619" y="231445"/>
                </a:lnTo>
                <a:lnTo>
                  <a:pt x="134514" y="231445"/>
                </a:lnTo>
                <a:lnTo>
                  <a:pt x="134514" y="224574"/>
                </a:lnTo>
                <a:lnTo>
                  <a:pt x="139607" y="224574"/>
                </a:lnTo>
                <a:lnTo>
                  <a:pt x="139607" y="221000"/>
                </a:lnTo>
                <a:lnTo>
                  <a:pt x="134514" y="221000"/>
                </a:lnTo>
                <a:lnTo>
                  <a:pt x="139607" y="221000"/>
                </a:lnTo>
                <a:lnTo>
                  <a:pt x="134514" y="221000"/>
                </a:lnTo>
                <a:lnTo>
                  <a:pt x="134514" y="216327"/>
                </a:lnTo>
                <a:lnTo>
                  <a:pt x="150991" y="216327"/>
                </a:lnTo>
                <a:lnTo>
                  <a:pt x="150991" y="211654"/>
                </a:lnTo>
                <a:lnTo>
                  <a:pt x="159979" y="211654"/>
                </a:lnTo>
                <a:lnTo>
                  <a:pt x="159979" y="208356"/>
                </a:lnTo>
                <a:lnTo>
                  <a:pt x="165072" y="208356"/>
                </a:lnTo>
                <a:lnTo>
                  <a:pt x="165072" y="211654"/>
                </a:lnTo>
                <a:lnTo>
                  <a:pt x="173760" y="211654"/>
                </a:lnTo>
                <a:lnTo>
                  <a:pt x="173760" y="208356"/>
                </a:lnTo>
                <a:lnTo>
                  <a:pt x="181549" y="208356"/>
                </a:lnTo>
                <a:lnTo>
                  <a:pt x="181549" y="211654"/>
                </a:lnTo>
                <a:lnTo>
                  <a:pt x="185444" y="211654"/>
                </a:lnTo>
                <a:lnTo>
                  <a:pt x="185444" y="213029"/>
                </a:lnTo>
                <a:lnTo>
                  <a:pt x="191735" y="213029"/>
                </a:lnTo>
                <a:lnTo>
                  <a:pt x="191735" y="211654"/>
                </a:lnTo>
                <a:lnTo>
                  <a:pt x="195330" y="211654"/>
                </a:lnTo>
                <a:lnTo>
                  <a:pt x="195330" y="208356"/>
                </a:lnTo>
                <a:lnTo>
                  <a:pt x="199224" y="208356"/>
                </a:lnTo>
                <a:lnTo>
                  <a:pt x="199224" y="196536"/>
                </a:lnTo>
                <a:lnTo>
                  <a:pt x="204317" y="196536"/>
                </a:lnTo>
                <a:lnTo>
                  <a:pt x="204317" y="187190"/>
                </a:lnTo>
                <a:lnTo>
                  <a:pt x="208212" y="183892"/>
                </a:lnTo>
                <a:lnTo>
                  <a:pt x="208212" y="180319"/>
                </a:lnTo>
                <a:lnTo>
                  <a:pt x="211807" y="180319"/>
                </a:lnTo>
                <a:lnTo>
                  <a:pt x="211807" y="175646"/>
                </a:lnTo>
                <a:lnTo>
                  <a:pt x="218398" y="175646"/>
                </a:lnTo>
                <a:lnTo>
                  <a:pt x="218398" y="172072"/>
                </a:lnTo>
                <a:lnTo>
                  <a:pt x="225888" y="172072"/>
                </a:lnTo>
                <a:lnTo>
                  <a:pt x="225888" y="168774"/>
                </a:lnTo>
                <a:lnTo>
                  <a:pt x="234875" y="168774"/>
                </a:lnTo>
                <a:lnTo>
                  <a:pt x="238470" y="172072"/>
                </a:lnTo>
                <a:lnTo>
                  <a:pt x="242365" y="172072"/>
                </a:lnTo>
                <a:lnTo>
                  <a:pt x="242365" y="175646"/>
                </a:lnTo>
                <a:lnTo>
                  <a:pt x="242365" y="172072"/>
                </a:lnTo>
                <a:lnTo>
                  <a:pt x="243563" y="172072"/>
                </a:lnTo>
                <a:lnTo>
                  <a:pt x="243563" y="175646"/>
                </a:lnTo>
                <a:cubicBezTo>
                  <a:pt x="248956" y="182518"/>
                  <a:pt x="258243" y="181418"/>
                  <a:pt x="263935" y="187190"/>
                </a:cubicBezTo>
                <a:lnTo>
                  <a:pt x="269028" y="187190"/>
                </a:lnTo>
                <a:lnTo>
                  <a:pt x="269028" y="189664"/>
                </a:lnTo>
                <a:lnTo>
                  <a:pt x="274121" y="189664"/>
                </a:lnTo>
                <a:lnTo>
                  <a:pt x="274121" y="187190"/>
                </a:lnTo>
                <a:lnTo>
                  <a:pt x="282809" y="187190"/>
                </a:lnTo>
                <a:lnTo>
                  <a:pt x="286704" y="189664"/>
                </a:lnTo>
                <a:lnTo>
                  <a:pt x="290598" y="193238"/>
                </a:lnTo>
                <a:lnTo>
                  <a:pt x="294493" y="193238"/>
                </a:lnTo>
                <a:lnTo>
                  <a:pt x="294493" y="189664"/>
                </a:lnTo>
                <a:lnTo>
                  <a:pt x="308274" y="189664"/>
                </a:lnTo>
                <a:lnTo>
                  <a:pt x="308274" y="187190"/>
                </a:lnTo>
                <a:lnTo>
                  <a:pt x="324751" y="187190"/>
                </a:lnTo>
                <a:lnTo>
                  <a:pt x="324751" y="189664"/>
                </a:lnTo>
                <a:lnTo>
                  <a:pt x="351414" y="189664"/>
                </a:lnTo>
                <a:lnTo>
                  <a:pt x="347520" y="187190"/>
                </a:lnTo>
                <a:lnTo>
                  <a:pt x="343925" y="187190"/>
                </a:lnTo>
                <a:lnTo>
                  <a:pt x="338832" y="183892"/>
                </a:lnTo>
                <a:lnTo>
                  <a:pt x="338832" y="172072"/>
                </a:lnTo>
                <a:lnTo>
                  <a:pt x="334937" y="175646"/>
                </a:lnTo>
                <a:lnTo>
                  <a:pt x="334937" y="180319"/>
                </a:lnTo>
                <a:lnTo>
                  <a:pt x="331043" y="180319"/>
                </a:lnTo>
                <a:lnTo>
                  <a:pt x="331043" y="175646"/>
                </a:lnTo>
                <a:lnTo>
                  <a:pt x="327447" y="180319"/>
                </a:lnTo>
                <a:lnTo>
                  <a:pt x="317262" y="180319"/>
                </a:lnTo>
                <a:lnTo>
                  <a:pt x="317262" y="175646"/>
                </a:lnTo>
                <a:lnTo>
                  <a:pt x="324751" y="175646"/>
                </a:lnTo>
                <a:lnTo>
                  <a:pt x="324751" y="172072"/>
                </a:lnTo>
                <a:lnTo>
                  <a:pt x="327447" y="172072"/>
                </a:lnTo>
                <a:lnTo>
                  <a:pt x="331043" y="168774"/>
                </a:lnTo>
                <a:lnTo>
                  <a:pt x="334937" y="168774"/>
                </a:lnTo>
                <a:lnTo>
                  <a:pt x="338832" y="165200"/>
                </a:lnTo>
                <a:lnTo>
                  <a:pt x="343925" y="165200"/>
                </a:lnTo>
                <a:lnTo>
                  <a:pt x="343925" y="161627"/>
                </a:lnTo>
                <a:lnTo>
                  <a:pt x="357706" y="161627"/>
                </a:lnTo>
                <a:lnTo>
                  <a:pt x="357706" y="159428"/>
                </a:lnTo>
                <a:lnTo>
                  <a:pt x="361600" y="155855"/>
                </a:lnTo>
                <a:lnTo>
                  <a:pt x="361600" y="152281"/>
                </a:lnTo>
                <a:lnTo>
                  <a:pt x="365495" y="152281"/>
                </a:lnTo>
                <a:lnTo>
                  <a:pt x="365495" y="140736"/>
                </a:lnTo>
                <a:lnTo>
                  <a:pt x="369090" y="137141"/>
                </a:lnTo>
                <a:lnTo>
                  <a:pt x="369090" y="134964"/>
                </a:lnTo>
                <a:lnTo>
                  <a:pt x="372985" y="131391"/>
                </a:lnTo>
                <a:lnTo>
                  <a:pt x="372985" y="128092"/>
                </a:lnTo>
                <a:lnTo>
                  <a:pt x="378078" y="128092"/>
                </a:lnTo>
                <a:lnTo>
                  <a:pt x="378078" y="124519"/>
                </a:lnTo>
                <a:lnTo>
                  <a:pt x="381972" y="124519"/>
                </a:lnTo>
                <a:lnTo>
                  <a:pt x="383171" y="120945"/>
                </a:lnTo>
                <a:lnTo>
                  <a:pt x="388264" y="120945"/>
                </a:lnTo>
                <a:lnTo>
                  <a:pt x="388264" y="112974"/>
                </a:lnTo>
                <a:lnTo>
                  <a:pt x="381972" y="112974"/>
                </a:lnTo>
                <a:lnTo>
                  <a:pt x="378078" y="109401"/>
                </a:lnTo>
                <a:lnTo>
                  <a:pt x="378078" y="112974"/>
                </a:lnTo>
                <a:lnTo>
                  <a:pt x="378078" y="109401"/>
                </a:lnTo>
                <a:lnTo>
                  <a:pt x="372985" y="106927"/>
                </a:lnTo>
                <a:lnTo>
                  <a:pt x="372985" y="103628"/>
                </a:lnTo>
                <a:lnTo>
                  <a:pt x="369090" y="103628"/>
                </a:lnTo>
                <a:lnTo>
                  <a:pt x="369090" y="96481"/>
                </a:lnTo>
                <a:lnTo>
                  <a:pt x="372985" y="96481"/>
                </a:lnTo>
                <a:lnTo>
                  <a:pt x="372985" y="83837"/>
                </a:lnTo>
                <a:lnTo>
                  <a:pt x="369090" y="83837"/>
                </a:lnTo>
                <a:lnTo>
                  <a:pt x="365495" y="80242"/>
                </a:lnTo>
                <a:lnTo>
                  <a:pt x="361600" y="75591"/>
                </a:lnTo>
                <a:lnTo>
                  <a:pt x="357706" y="72017"/>
                </a:lnTo>
                <a:lnTo>
                  <a:pt x="357706" y="68719"/>
                </a:lnTo>
                <a:lnTo>
                  <a:pt x="354111" y="68719"/>
                </a:lnTo>
                <a:lnTo>
                  <a:pt x="354111" y="47554"/>
                </a:lnTo>
                <a:lnTo>
                  <a:pt x="357706" y="47554"/>
                </a:lnTo>
                <a:lnTo>
                  <a:pt x="357706" y="33810"/>
                </a:lnTo>
                <a:lnTo>
                  <a:pt x="361600" y="33810"/>
                </a:lnTo>
                <a:lnTo>
                  <a:pt x="361600" y="31336"/>
                </a:lnTo>
                <a:lnTo>
                  <a:pt x="372985" y="31336"/>
                </a:lnTo>
                <a:lnTo>
                  <a:pt x="372985" y="24464"/>
                </a:lnTo>
                <a:lnTo>
                  <a:pt x="378078" y="24464"/>
                </a:lnTo>
                <a:lnTo>
                  <a:pt x="378078" y="9346"/>
                </a:lnTo>
                <a:lnTo>
                  <a:pt x="381972" y="9346"/>
                </a:lnTo>
                <a:lnTo>
                  <a:pt x="381972" y="6872"/>
                </a:lnTo>
                <a:lnTo>
                  <a:pt x="383171" y="3573"/>
                </a:lnTo>
                <a:lnTo>
                  <a:pt x="388264" y="0"/>
                </a:lnTo>
                <a:lnTo>
                  <a:pt x="408635" y="0"/>
                </a:lnTo>
                <a:lnTo>
                  <a:pt x="408635" y="3573"/>
                </a:lnTo>
                <a:lnTo>
                  <a:pt x="409834" y="3573"/>
                </a:lnTo>
                <a:lnTo>
                  <a:pt x="409834" y="0"/>
                </a:lnTo>
                <a:lnTo>
                  <a:pt x="413728" y="3573"/>
                </a:lnTo>
                <a:lnTo>
                  <a:pt x="418522" y="3573"/>
                </a:lnTo>
                <a:lnTo>
                  <a:pt x="418522" y="6872"/>
                </a:lnTo>
                <a:lnTo>
                  <a:pt x="426311" y="6872"/>
                </a:lnTo>
                <a:lnTo>
                  <a:pt x="426311" y="9346"/>
                </a:lnTo>
                <a:lnTo>
                  <a:pt x="436497" y="9346"/>
                </a:lnTo>
                <a:lnTo>
                  <a:pt x="440092" y="12644"/>
                </a:lnTo>
                <a:lnTo>
                  <a:pt x="456569" y="12644"/>
                </a:lnTo>
                <a:lnTo>
                  <a:pt x="460464" y="9346"/>
                </a:lnTo>
                <a:lnTo>
                  <a:pt x="464358" y="9346"/>
                </a:lnTo>
                <a:lnTo>
                  <a:pt x="464358" y="12644"/>
                </a:lnTo>
                <a:lnTo>
                  <a:pt x="483232" y="12644"/>
                </a:lnTo>
                <a:lnTo>
                  <a:pt x="483232" y="16218"/>
                </a:lnTo>
                <a:lnTo>
                  <a:pt x="487127" y="16218"/>
                </a:lnTo>
                <a:lnTo>
                  <a:pt x="491022" y="20891"/>
                </a:lnTo>
                <a:lnTo>
                  <a:pt x="491022" y="24464"/>
                </a:lnTo>
                <a:lnTo>
                  <a:pt x="493418" y="24464"/>
                </a:lnTo>
                <a:lnTo>
                  <a:pt x="497313" y="27762"/>
                </a:lnTo>
                <a:lnTo>
                  <a:pt x="501208" y="27762"/>
                </a:lnTo>
                <a:lnTo>
                  <a:pt x="504803" y="31357"/>
                </a:lnTo>
                <a:lnTo>
                  <a:pt x="508697" y="33810"/>
                </a:lnTo>
                <a:lnTo>
                  <a:pt x="512592" y="33810"/>
                </a:lnTo>
                <a:lnTo>
                  <a:pt x="512592" y="37108"/>
                </a:lnTo>
                <a:lnTo>
                  <a:pt x="518883" y="37108"/>
                </a:lnTo>
                <a:lnTo>
                  <a:pt x="518883" y="44255"/>
                </a:lnTo>
                <a:lnTo>
                  <a:pt x="517685" y="47554"/>
                </a:lnTo>
                <a:lnTo>
                  <a:pt x="518883" y="52226"/>
                </a:lnTo>
                <a:lnTo>
                  <a:pt x="522778" y="52226"/>
                </a:lnTo>
                <a:lnTo>
                  <a:pt x="522778" y="55800"/>
                </a:lnTo>
                <a:lnTo>
                  <a:pt x="531466" y="55800"/>
                </a:lnTo>
                <a:lnTo>
                  <a:pt x="531466" y="59373"/>
                </a:lnTo>
                <a:lnTo>
                  <a:pt x="535360" y="59373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36" name="Google Shape;1504;p24"/>
          <p:cNvSpPr>
            <a:extLst>
              <a:ext uri="smNativeData">
                <pr:smNativeData xmlns:pr="smNativeData" xmlns:p14="http://schemas.microsoft.com/office/powerpoint/2010/main" xmlns="" val="SMDATA_13_vnWXZBMAAAAlAAAACwAAAA0AAAAAbAAAADYAAABsAAAANg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EEwRUY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DoNQAAyRYAAAU/AAAvHQAAEAAAACYAAAAIAAAA//////////8="/>
              </a:ext>
            </a:extLst>
          </p:cNvSpPr>
          <p:nvPr/>
        </p:nvSpPr>
        <p:spPr>
          <a:xfrm>
            <a:off x="8763000" y="3703955"/>
            <a:ext cx="1481455" cy="1040130"/>
          </a:xfrm>
          <a:custGeom>
            <a:avLst/>
            <a:gdLst/>
            <a:ahLst/>
            <a:cxnLst/>
            <a:rect l="0" t="0" r="1481455" b="1040130"/>
            <a:pathLst>
              <a:path w="1481455" h="1040130">
                <a:moveTo>
                  <a:pt x="535169" y="59373"/>
                </a:moveTo>
                <a:lnTo>
                  <a:pt x="535169" y="65146"/>
                </a:lnTo>
                <a:lnTo>
                  <a:pt x="542660" y="65146"/>
                </a:lnTo>
                <a:lnTo>
                  <a:pt x="542660" y="68719"/>
                </a:lnTo>
                <a:lnTo>
                  <a:pt x="548953" y="68719"/>
                </a:lnTo>
                <a:lnTo>
                  <a:pt x="548953" y="72017"/>
                </a:lnTo>
                <a:lnTo>
                  <a:pt x="552848" y="72017"/>
                </a:lnTo>
                <a:lnTo>
                  <a:pt x="552848" y="75591"/>
                </a:lnTo>
                <a:lnTo>
                  <a:pt x="557942" y="75591"/>
                </a:lnTo>
                <a:lnTo>
                  <a:pt x="557942" y="84937"/>
                </a:lnTo>
                <a:lnTo>
                  <a:pt x="561838" y="89610"/>
                </a:lnTo>
                <a:lnTo>
                  <a:pt x="565733" y="89610"/>
                </a:lnTo>
                <a:lnTo>
                  <a:pt x="565733" y="93183"/>
                </a:lnTo>
                <a:lnTo>
                  <a:pt x="569329" y="93183"/>
                </a:lnTo>
                <a:lnTo>
                  <a:pt x="569329" y="96481"/>
                </a:lnTo>
                <a:lnTo>
                  <a:pt x="569329" y="93183"/>
                </a:lnTo>
                <a:lnTo>
                  <a:pt x="573224" y="93183"/>
                </a:lnTo>
                <a:lnTo>
                  <a:pt x="573224" y="100055"/>
                </a:lnTo>
                <a:lnTo>
                  <a:pt x="575621" y="100055"/>
                </a:lnTo>
                <a:lnTo>
                  <a:pt x="575621" y="103628"/>
                </a:lnTo>
                <a:lnTo>
                  <a:pt x="579517" y="103628"/>
                </a:lnTo>
                <a:lnTo>
                  <a:pt x="579517" y="106927"/>
                </a:lnTo>
                <a:lnTo>
                  <a:pt x="583412" y="103628"/>
                </a:lnTo>
                <a:lnTo>
                  <a:pt x="587308" y="103628"/>
                </a:lnTo>
                <a:lnTo>
                  <a:pt x="587308" y="106927"/>
                </a:lnTo>
                <a:lnTo>
                  <a:pt x="599893" y="106927"/>
                </a:lnTo>
                <a:lnTo>
                  <a:pt x="599893" y="109401"/>
                </a:lnTo>
                <a:lnTo>
                  <a:pt x="606185" y="109401"/>
                </a:lnTo>
                <a:lnTo>
                  <a:pt x="606185" y="116272"/>
                </a:lnTo>
                <a:lnTo>
                  <a:pt x="613677" y="116272"/>
                </a:lnTo>
                <a:lnTo>
                  <a:pt x="613677" y="120945"/>
                </a:lnTo>
                <a:lnTo>
                  <a:pt x="617572" y="120945"/>
                </a:lnTo>
                <a:lnTo>
                  <a:pt x="613677" y="120945"/>
                </a:lnTo>
                <a:lnTo>
                  <a:pt x="613677" y="124519"/>
                </a:lnTo>
                <a:lnTo>
                  <a:pt x="617572" y="124519"/>
                </a:lnTo>
                <a:lnTo>
                  <a:pt x="617572" y="128092"/>
                </a:lnTo>
                <a:lnTo>
                  <a:pt x="613677" y="128092"/>
                </a:lnTo>
                <a:lnTo>
                  <a:pt x="613677" y="134964"/>
                </a:lnTo>
                <a:lnTo>
                  <a:pt x="617572" y="134964"/>
                </a:lnTo>
                <a:lnTo>
                  <a:pt x="617572" y="137163"/>
                </a:lnTo>
                <a:lnTo>
                  <a:pt x="613677" y="137163"/>
                </a:lnTo>
                <a:lnTo>
                  <a:pt x="617572" y="137163"/>
                </a:lnTo>
                <a:lnTo>
                  <a:pt x="617572" y="140736"/>
                </a:lnTo>
                <a:lnTo>
                  <a:pt x="610081" y="140736"/>
                </a:lnTo>
                <a:lnTo>
                  <a:pt x="610081" y="144310"/>
                </a:lnTo>
                <a:lnTo>
                  <a:pt x="595997" y="144310"/>
                </a:lnTo>
                <a:lnTo>
                  <a:pt x="595997" y="140736"/>
                </a:lnTo>
                <a:lnTo>
                  <a:pt x="592102" y="140736"/>
                </a:lnTo>
                <a:lnTo>
                  <a:pt x="592102" y="144310"/>
                </a:lnTo>
                <a:lnTo>
                  <a:pt x="595997" y="144310"/>
                </a:lnTo>
                <a:lnTo>
                  <a:pt x="595997" y="148983"/>
                </a:lnTo>
                <a:lnTo>
                  <a:pt x="592102" y="148983"/>
                </a:lnTo>
                <a:lnTo>
                  <a:pt x="592102" y="155855"/>
                </a:lnTo>
                <a:lnTo>
                  <a:pt x="595997" y="155855"/>
                </a:lnTo>
                <a:lnTo>
                  <a:pt x="595997" y="159428"/>
                </a:lnTo>
                <a:lnTo>
                  <a:pt x="599893" y="159428"/>
                </a:lnTo>
                <a:lnTo>
                  <a:pt x="599893" y="161627"/>
                </a:lnTo>
                <a:lnTo>
                  <a:pt x="602290" y="161627"/>
                </a:lnTo>
                <a:lnTo>
                  <a:pt x="602290" y="165200"/>
                </a:lnTo>
                <a:lnTo>
                  <a:pt x="610081" y="165200"/>
                </a:lnTo>
                <a:lnTo>
                  <a:pt x="610081" y="168774"/>
                </a:lnTo>
                <a:lnTo>
                  <a:pt x="613677" y="168774"/>
                </a:lnTo>
                <a:lnTo>
                  <a:pt x="613677" y="175646"/>
                </a:lnTo>
                <a:lnTo>
                  <a:pt x="617572" y="175646"/>
                </a:lnTo>
                <a:lnTo>
                  <a:pt x="617572" y="180319"/>
                </a:lnTo>
                <a:lnTo>
                  <a:pt x="622666" y="180319"/>
                </a:lnTo>
                <a:lnTo>
                  <a:pt x="622666" y="175646"/>
                </a:lnTo>
                <a:lnTo>
                  <a:pt x="622666" y="180319"/>
                </a:lnTo>
                <a:lnTo>
                  <a:pt x="626561" y="180319"/>
                </a:lnTo>
                <a:lnTo>
                  <a:pt x="626561" y="175646"/>
                </a:lnTo>
                <a:lnTo>
                  <a:pt x="626561" y="180319"/>
                </a:lnTo>
                <a:lnTo>
                  <a:pt x="630157" y="180319"/>
                </a:lnTo>
                <a:lnTo>
                  <a:pt x="630157" y="183892"/>
                </a:lnTo>
                <a:lnTo>
                  <a:pt x="630157" y="180319"/>
                </a:lnTo>
                <a:lnTo>
                  <a:pt x="630157" y="183892"/>
                </a:lnTo>
                <a:lnTo>
                  <a:pt x="632854" y="183892"/>
                </a:lnTo>
                <a:lnTo>
                  <a:pt x="632854" y="187190"/>
                </a:lnTo>
                <a:lnTo>
                  <a:pt x="630157" y="187190"/>
                </a:lnTo>
                <a:lnTo>
                  <a:pt x="630157" y="189664"/>
                </a:lnTo>
                <a:lnTo>
                  <a:pt x="632854" y="189664"/>
                </a:lnTo>
                <a:lnTo>
                  <a:pt x="632854" y="196536"/>
                </a:lnTo>
                <a:lnTo>
                  <a:pt x="636749" y="196536"/>
                </a:lnTo>
                <a:lnTo>
                  <a:pt x="632854" y="200110"/>
                </a:lnTo>
                <a:lnTo>
                  <a:pt x="636749" y="200110"/>
                </a:lnTo>
                <a:lnTo>
                  <a:pt x="636749" y="203683"/>
                </a:lnTo>
                <a:lnTo>
                  <a:pt x="640345" y="203683"/>
                </a:lnTo>
                <a:lnTo>
                  <a:pt x="640345" y="216327"/>
                </a:lnTo>
                <a:lnTo>
                  <a:pt x="636749" y="216327"/>
                </a:lnTo>
                <a:lnTo>
                  <a:pt x="640345" y="216327"/>
                </a:lnTo>
                <a:lnTo>
                  <a:pt x="640345" y="228147"/>
                </a:lnTo>
                <a:lnTo>
                  <a:pt x="644241" y="228147"/>
                </a:lnTo>
                <a:lnTo>
                  <a:pt x="644241" y="235019"/>
                </a:lnTo>
                <a:lnTo>
                  <a:pt x="640345" y="235019"/>
                </a:lnTo>
                <a:lnTo>
                  <a:pt x="644241" y="237493"/>
                </a:lnTo>
                <a:lnTo>
                  <a:pt x="651732" y="237493"/>
                </a:lnTo>
                <a:lnTo>
                  <a:pt x="651732" y="240791"/>
                </a:lnTo>
                <a:lnTo>
                  <a:pt x="658324" y="240791"/>
                </a:lnTo>
                <a:lnTo>
                  <a:pt x="658324" y="244365"/>
                </a:lnTo>
                <a:lnTo>
                  <a:pt x="656826" y="244365"/>
                </a:lnTo>
                <a:lnTo>
                  <a:pt x="656826" y="255909"/>
                </a:lnTo>
                <a:lnTo>
                  <a:pt x="658324" y="255909"/>
                </a:lnTo>
                <a:lnTo>
                  <a:pt x="656826" y="259483"/>
                </a:lnTo>
                <a:lnTo>
                  <a:pt x="656826" y="263056"/>
                </a:lnTo>
                <a:lnTo>
                  <a:pt x="651732" y="263056"/>
                </a:lnTo>
                <a:lnTo>
                  <a:pt x="656826" y="263056"/>
                </a:lnTo>
                <a:lnTo>
                  <a:pt x="656826" y="265255"/>
                </a:lnTo>
                <a:lnTo>
                  <a:pt x="658324" y="265255"/>
                </a:lnTo>
                <a:lnTo>
                  <a:pt x="658324" y="268829"/>
                </a:lnTo>
                <a:lnTo>
                  <a:pt x="667014" y="268829"/>
                </a:lnTo>
                <a:lnTo>
                  <a:pt x="667014" y="272402"/>
                </a:lnTo>
                <a:lnTo>
                  <a:pt x="674805" y="272402"/>
                </a:lnTo>
                <a:lnTo>
                  <a:pt x="674805" y="280373"/>
                </a:lnTo>
                <a:lnTo>
                  <a:pt x="678400" y="280373"/>
                </a:lnTo>
                <a:lnTo>
                  <a:pt x="678400" y="283947"/>
                </a:lnTo>
                <a:lnTo>
                  <a:pt x="687390" y="283947"/>
                </a:lnTo>
                <a:lnTo>
                  <a:pt x="687390" y="287520"/>
                </a:lnTo>
                <a:lnTo>
                  <a:pt x="687390" y="283947"/>
                </a:lnTo>
                <a:lnTo>
                  <a:pt x="688588" y="283947"/>
                </a:lnTo>
                <a:lnTo>
                  <a:pt x="688588" y="287520"/>
                </a:lnTo>
                <a:lnTo>
                  <a:pt x="692484" y="287520"/>
                </a:lnTo>
                <a:lnTo>
                  <a:pt x="692484" y="293292"/>
                </a:lnTo>
                <a:lnTo>
                  <a:pt x="705069" y="293292"/>
                </a:lnTo>
                <a:lnTo>
                  <a:pt x="705069" y="296591"/>
                </a:lnTo>
                <a:lnTo>
                  <a:pt x="708964" y="296591"/>
                </a:lnTo>
                <a:lnTo>
                  <a:pt x="708964" y="293292"/>
                </a:lnTo>
                <a:lnTo>
                  <a:pt x="712860" y="293292"/>
                </a:lnTo>
                <a:lnTo>
                  <a:pt x="712860" y="308411"/>
                </a:lnTo>
                <a:lnTo>
                  <a:pt x="708964" y="308411"/>
                </a:lnTo>
                <a:lnTo>
                  <a:pt x="708964" y="331500"/>
                </a:lnTo>
                <a:lnTo>
                  <a:pt x="712860" y="331500"/>
                </a:lnTo>
                <a:lnTo>
                  <a:pt x="712860" y="328202"/>
                </a:lnTo>
                <a:lnTo>
                  <a:pt x="712860" y="331500"/>
                </a:lnTo>
                <a:lnTo>
                  <a:pt x="715257" y="331500"/>
                </a:lnTo>
                <a:lnTo>
                  <a:pt x="715257" y="335074"/>
                </a:lnTo>
                <a:lnTo>
                  <a:pt x="719152" y="335074"/>
                </a:lnTo>
                <a:lnTo>
                  <a:pt x="719152" y="340846"/>
                </a:lnTo>
                <a:lnTo>
                  <a:pt x="726644" y="340846"/>
                </a:lnTo>
                <a:lnTo>
                  <a:pt x="726644" y="344419"/>
                </a:lnTo>
                <a:lnTo>
                  <a:pt x="731738" y="344419"/>
                </a:lnTo>
                <a:lnTo>
                  <a:pt x="731738" y="349092"/>
                </a:lnTo>
                <a:lnTo>
                  <a:pt x="753312" y="349092"/>
                </a:lnTo>
                <a:lnTo>
                  <a:pt x="753312" y="352666"/>
                </a:lnTo>
                <a:lnTo>
                  <a:pt x="757208" y="352666"/>
                </a:lnTo>
                <a:lnTo>
                  <a:pt x="757208" y="355964"/>
                </a:lnTo>
                <a:lnTo>
                  <a:pt x="762302" y="359538"/>
                </a:lnTo>
                <a:lnTo>
                  <a:pt x="765897" y="363133"/>
                </a:lnTo>
                <a:lnTo>
                  <a:pt x="762302" y="363133"/>
                </a:lnTo>
                <a:lnTo>
                  <a:pt x="762302" y="365310"/>
                </a:lnTo>
                <a:lnTo>
                  <a:pt x="765897" y="365310"/>
                </a:lnTo>
                <a:lnTo>
                  <a:pt x="765897" y="368883"/>
                </a:lnTo>
                <a:lnTo>
                  <a:pt x="769793" y="368883"/>
                </a:lnTo>
                <a:lnTo>
                  <a:pt x="769793" y="380428"/>
                </a:lnTo>
                <a:lnTo>
                  <a:pt x="772490" y="384001"/>
                </a:lnTo>
                <a:lnTo>
                  <a:pt x="772490" y="387575"/>
                </a:lnTo>
                <a:lnTo>
                  <a:pt x="779981" y="387575"/>
                </a:lnTo>
                <a:lnTo>
                  <a:pt x="779981" y="390873"/>
                </a:lnTo>
                <a:lnTo>
                  <a:pt x="776085" y="390873"/>
                </a:lnTo>
                <a:lnTo>
                  <a:pt x="779981" y="390873"/>
                </a:lnTo>
                <a:lnTo>
                  <a:pt x="779981" y="396646"/>
                </a:lnTo>
                <a:lnTo>
                  <a:pt x="783876" y="396646"/>
                </a:lnTo>
                <a:lnTo>
                  <a:pt x="783876" y="403793"/>
                </a:lnTo>
                <a:lnTo>
                  <a:pt x="787472" y="403793"/>
                </a:lnTo>
                <a:lnTo>
                  <a:pt x="791367" y="408465"/>
                </a:lnTo>
                <a:lnTo>
                  <a:pt x="796461" y="403793"/>
                </a:lnTo>
                <a:lnTo>
                  <a:pt x="796461" y="408465"/>
                </a:lnTo>
                <a:lnTo>
                  <a:pt x="801555" y="408465"/>
                </a:lnTo>
                <a:lnTo>
                  <a:pt x="801555" y="415337"/>
                </a:lnTo>
                <a:lnTo>
                  <a:pt x="806649" y="415337"/>
                </a:lnTo>
                <a:lnTo>
                  <a:pt x="806649" y="421110"/>
                </a:lnTo>
                <a:lnTo>
                  <a:pt x="814141" y="421110"/>
                </a:lnTo>
                <a:lnTo>
                  <a:pt x="814141" y="424683"/>
                </a:lnTo>
                <a:lnTo>
                  <a:pt x="818036" y="424683"/>
                </a:lnTo>
                <a:lnTo>
                  <a:pt x="814141" y="424683"/>
                </a:lnTo>
                <a:lnTo>
                  <a:pt x="810545" y="428279"/>
                </a:lnTo>
                <a:lnTo>
                  <a:pt x="810545" y="431555"/>
                </a:lnTo>
                <a:lnTo>
                  <a:pt x="814141" y="436228"/>
                </a:lnTo>
                <a:lnTo>
                  <a:pt x="814141" y="449147"/>
                </a:lnTo>
                <a:lnTo>
                  <a:pt x="818036" y="449147"/>
                </a:lnTo>
                <a:lnTo>
                  <a:pt x="818036" y="452720"/>
                </a:lnTo>
                <a:lnTo>
                  <a:pt x="814141" y="452720"/>
                </a:lnTo>
                <a:lnTo>
                  <a:pt x="814141" y="459592"/>
                </a:lnTo>
                <a:lnTo>
                  <a:pt x="810545" y="459592"/>
                </a:lnTo>
                <a:lnTo>
                  <a:pt x="810545" y="463166"/>
                </a:lnTo>
                <a:lnTo>
                  <a:pt x="806649" y="463166"/>
                </a:lnTo>
                <a:lnTo>
                  <a:pt x="806649" y="467839"/>
                </a:lnTo>
                <a:lnTo>
                  <a:pt x="797660" y="467839"/>
                </a:lnTo>
                <a:lnTo>
                  <a:pt x="797660" y="468938"/>
                </a:lnTo>
                <a:lnTo>
                  <a:pt x="791367" y="468938"/>
                </a:lnTo>
                <a:lnTo>
                  <a:pt x="791367" y="472511"/>
                </a:lnTo>
                <a:lnTo>
                  <a:pt x="796461" y="472511"/>
                </a:lnTo>
                <a:lnTo>
                  <a:pt x="796461" y="477184"/>
                </a:lnTo>
                <a:lnTo>
                  <a:pt x="797660" y="477184"/>
                </a:lnTo>
                <a:lnTo>
                  <a:pt x="797660" y="484056"/>
                </a:lnTo>
                <a:lnTo>
                  <a:pt x="796461" y="484056"/>
                </a:lnTo>
                <a:lnTo>
                  <a:pt x="797660" y="484056"/>
                </a:lnTo>
                <a:lnTo>
                  <a:pt x="791367" y="484056"/>
                </a:lnTo>
                <a:lnTo>
                  <a:pt x="791367" y="487630"/>
                </a:lnTo>
                <a:lnTo>
                  <a:pt x="787472" y="487630"/>
                </a:lnTo>
                <a:lnTo>
                  <a:pt x="787472" y="484056"/>
                </a:lnTo>
                <a:lnTo>
                  <a:pt x="779981" y="484056"/>
                </a:lnTo>
                <a:lnTo>
                  <a:pt x="779981" y="487630"/>
                </a:lnTo>
                <a:lnTo>
                  <a:pt x="776085" y="487630"/>
                </a:lnTo>
                <a:lnTo>
                  <a:pt x="776085" y="493402"/>
                </a:lnTo>
                <a:lnTo>
                  <a:pt x="769793" y="493402"/>
                </a:lnTo>
                <a:lnTo>
                  <a:pt x="769793" y="500274"/>
                </a:lnTo>
                <a:lnTo>
                  <a:pt x="772490" y="500274"/>
                </a:lnTo>
                <a:lnTo>
                  <a:pt x="772490" y="504947"/>
                </a:lnTo>
                <a:lnTo>
                  <a:pt x="769793" y="504947"/>
                </a:lnTo>
                <a:lnTo>
                  <a:pt x="769793" y="508520"/>
                </a:lnTo>
                <a:lnTo>
                  <a:pt x="765897" y="504947"/>
                </a:lnTo>
                <a:lnTo>
                  <a:pt x="765897" y="508520"/>
                </a:lnTo>
                <a:lnTo>
                  <a:pt x="762302" y="508520"/>
                </a:lnTo>
                <a:lnTo>
                  <a:pt x="765897" y="508520"/>
                </a:lnTo>
                <a:lnTo>
                  <a:pt x="762302" y="512115"/>
                </a:lnTo>
                <a:lnTo>
                  <a:pt x="757208" y="512115"/>
                </a:lnTo>
                <a:lnTo>
                  <a:pt x="757208" y="515392"/>
                </a:lnTo>
                <a:lnTo>
                  <a:pt x="753312" y="515392"/>
                </a:lnTo>
                <a:lnTo>
                  <a:pt x="753312" y="518965"/>
                </a:lnTo>
                <a:lnTo>
                  <a:pt x="753312" y="515392"/>
                </a:lnTo>
                <a:lnTo>
                  <a:pt x="749417" y="515392"/>
                </a:lnTo>
                <a:lnTo>
                  <a:pt x="749417" y="518965"/>
                </a:lnTo>
                <a:lnTo>
                  <a:pt x="745821" y="518965"/>
                </a:lnTo>
                <a:lnTo>
                  <a:pt x="749417" y="518965"/>
                </a:lnTo>
                <a:lnTo>
                  <a:pt x="745821" y="518965"/>
                </a:lnTo>
                <a:lnTo>
                  <a:pt x="749417" y="518965"/>
                </a:lnTo>
                <a:lnTo>
                  <a:pt x="749417" y="521165"/>
                </a:lnTo>
                <a:lnTo>
                  <a:pt x="745821" y="521165"/>
                </a:lnTo>
                <a:lnTo>
                  <a:pt x="745821" y="528311"/>
                </a:lnTo>
                <a:lnTo>
                  <a:pt x="741926" y="528311"/>
                </a:lnTo>
                <a:lnTo>
                  <a:pt x="765897" y="528311"/>
                </a:lnTo>
                <a:lnTo>
                  <a:pt x="779981" y="531885"/>
                </a:lnTo>
                <a:lnTo>
                  <a:pt x="878864" y="531885"/>
                </a:lnTo>
                <a:lnTo>
                  <a:pt x="874969" y="531885"/>
                </a:lnTo>
                <a:lnTo>
                  <a:pt x="878864" y="536283"/>
                </a:lnTo>
                <a:lnTo>
                  <a:pt x="878864" y="531885"/>
                </a:lnTo>
                <a:lnTo>
                  <a:pt x="878864" y="536283"/>
                </a:lnTo>
                <a:lnTo>
                  <a:pt x="881561" y="536283"/>
                </a:lnTo>
                <a:lnTo>
                  <a:pt x="881561" y="539856"/>
                </a:lnTo>
                <a:lnTo>
                  <a:pt x="881561" y="536283"/>
                </a:lnTo>
                <a:lnTo>
                  <a:pt x="885157" y="539879"/>
                </a:lnTo>
                <a:lnTo>
                  <a:pt x="885157" y="536283"/>
                </a:lnTo>
                <a:lnTo>
                  <a:pt x="885157" y="539856"/>
                </a:lnTo>
                <a:lnTo>
                  <a:pt x="892948" y="539856"/>
                </a:lnTo>
                <a:lnTo>
                  <a:pt x="892948" y="543429"/>
                </a:lnTo>
                <a:lnTo>
                  <a:pt x="892948" y="539856"/>
                </a:lnTo>
                <a:lnTo>
                  <a:pt x="901637" y="539856"/>
                </a:lnTo>
                <a:lnTo>
                  <a:pt x="901637" y="543429"/>
                </a:lnTo>
                <a:lnTo>
                  <a:pt x="905533" y="543429"/>
                </a:lnTo>
                <a:lnTo>
                  <a:pt x="905533" y="539856"/>
                </a:lnTo>
                <a:lnTo>
                  <a:pt x="905533" y="543429"/>
                </a:lnTo>
                <a:lnTo>
                  <a:pt x="915721" y="543429"/>
                </a:lnTo>
                <a:lnTo>
                  <a:pt x="911825" y="543429"/>
                </a:lnTo>
                <a:lnTo>
                  <a:pt x="911825" y="545628"/>
                </a:lnTo>
                <a:lnTo>
                  <a:pt x="915721" y="543429"/>
                </a:lnTo>
                <a:lnTo>
                  <a:pt x="915721" y="545628"/>
                </a:lnTo>
                <a:lnTo>
                  <a:pt x="915721" y="543429"/>
                </a:lnTo>
                <a:lnTo>
                  <a:pt x="915721" y="545628"/>
                </a:lnTo>
                <a:lnTo>
                  <a:pt x="915721" y="543429"/>
                </a:lnTo>
                <a:lnTo>
                  <a:pt x="915721" y="545628"/>
                </a:lnTo>
                <a:lnTo>
                  <a:pt x="915721" y="543429"/>
                </a:lnTo>
                <a:lnTo>
                  <a:pt x="919616" y="543429"/>
                </a:lnTo>
                <a:lnTo>
                  <a:pt x="919616" y="545628"/>
                </a:lnTo>
                <a:lnTo>
                  <a:pt x="927107" y="545628"/>
                </a:lnTo>
                <a:lnTo>
                  <a:pt x="927107" y="549202"/>
                </a:lnTo>
                <a:lnTo>
                  <a:pt x="931003" y="552775"/>
                </a:lnTo>
                <a:lnTo>
                  <a:pt x="931003" y="549202"/>
                </a:lnTo>
                <a:lnTo>
                  <a:pt x="949881" y="549202"/>
                </a:lnTo>
                <a:lnTo>
                  <a:pt x="946285" y="549202"/>
                </a:lnTo>
                <a:lnTo>
                  <a:pt x="963964" y="549202"/>
                </a:lnTo>
                <a:lnTo>
                  <a:pt x="963964" y="552775"/>
                </a:lnTo>
                <a:lnTo>
                  <a:pt x="967859" y="552775"/>
                </a:lnTo>
                <a:lnTo>
                  <a:pt x="967859" y="549202"/>
                </a:lnTo>
                <a:lnTo>
                  <a:pt x="971455" y="549202"/>
                </a:lnTo>
                <a:lnTo>
                  <a:pt x="971455" y="552775"/>
                </a:lnTo>
                <a:lnTo>
                  <a:pt x="976549" y="552775"/>
                </a:lnTo>
                <a:lnTo>
                  <a:pt x="976549" y="556074"/>
                </a:lnTo>
                <a:lnTo>
                  <a:pt x="976549" y="552775"/>
                </a:lnTo>
                <a:lnTo>
                  <a:pt x="976549" y="556074"/>
                </a:lnTo>
                <a:lnTo>
                  <a:pt x="980445" y="556074"/>
                </a:lnTo>
                <a:lnTo>
                  <a:pt x="976549" y="556074"/>
                </a:lnTo>
                <a:lnTo>
                  <a:pt x="980445" y="556074"/>
                </a:lnTo>
                <a:lnTo>
                  <a:pt x="976549" y="556074"/>
                </a:lnTo>
                <a:lnTo>
                  <a:pt x="980445" y="556074"/>
                </a:lnTo>
                <a:lnTo>
                  <a:pt x="980445" y="559647"/>
                </a:lnTo>
                <a:lnTo>
                  <a:pt x="976549" y="559647"/>
                </a:lnTo>
                <a:lnTo>
                  <a:pt x="980445" y="559647"/>
                </a:lnTo>
                <a:lnTo>
                  <a:pt x="980445" y="564320"/>
                </a:lnTo>
                <a:lnTo>
                  <a:pt x="984340" y="564320"/>
                </a:lnTo>
                <a:lnTo>
                  <a:pt x="984340" y="567893"/>
                </a:lnTo>
                <a:lnTo>
                  <a:pt x="987936" y="567893"/>
                </a:lnTo>
                <a:lnTo>
                  <a:pt x="987936" y="564320"/>
                </a:lnTo>
                <a:lnTo>
                  <a:pt x="994228" y="564320"/>
                </a:lnTo>
                <a:lnTo>
                  <a:pt x="994228" y="568993"/>
                </a:lnTo>
                <a:lnTo>
                  <a:pt x="991831" y="568993"/>
                </a:lnTo>
                <a:lnTo>
                  <a:pt x="994228" y="568993"/>
                </a:lnTo>
                <a:lnTo>
                  <a:pt x="991831" y="568993"/>
                </a:lnTo>
                <a:lnTo>
                  <a:pt x="994228" y="568993"/>
                </a:lnTo>
                <a:lnTo>
                  <a:pt x="994228" y="572566"/>
                </a:lnTo>
                <a:lnTo>
                  <a:pt x="991831" y="572566"/>
                </a:lnTo>
                <a:lnTo>
                  <a:pt x="994228" y="572566"/>
                </a:lnTo>
                <a:lnTo>
                  <a:pt x="991831" y="572566"/>
                </a:lnTo>
                <a:lnTo>
                  <a:pt x="994228" y="572566"/>
                </a:lnTo>
                <a:lnTo>
                  <a:pt x="991831" y="572566"/>
                </a:lnTo>
                <a:lnTo>
                  <a:pt x="991831" y="577239"/>
                </a:lnTo>
                <a:lnTo>
                  <a:pt x="994228" y="577239"/>
                </a:lnTo>
                <a:lnTo>
                  <a:pt x="991831" y="577239"/>
                </a:lnTo>
                <a:lnTo>
                  <a:pt x="994228" y="577239"/>
                </a:lnTo>
                <a:lnTo>
                  <a:pt x="991831" y="577239"/>
                </a:lnTo>
                <a:lnTo>
                  <a:pt x="991831" y="580538"/>
                </a:lnTo>
                <a:lnTo>
                  <a:pt x="994228" y="580538"/>
                </a:lnTo>
                <a:lnTo>
                  <a:pt x="994228" y="584111"/>
                </a:lnTo>
                <a:lnTo>
                  <a:pt x="1002019" y="584111"/>
                </a:lnTo>
                <a:lnTo>
                  <a:pt x="1002019" y="587684"/>
                </a:lnTo>
                <a:lnTo>
                  <a:pt x="998124" y="587684"/>
                </a:lnTo>
                <a:lnTo>
                  <a:pt x="1002019" y="587684"/>
                </a:lnTo>
                <a:lnTo>
                  <a:pt x="998124" y="587684"/>
                </a:lnTo>
                <a:lnTo>
                  <a:pt x="998124" y="590983"/>
                </a:lnTo>
                <a:lnTo>
                  <a:pt x="1002019" y="590983"/>
                </a:lnTo>
                <a:lnTo>
                  <a:pt x="1002019" y="605002"/>
                </a:lnTo>
                <a:lnTo>
                  <a:pt x="998124" y="605002"/>
                </a:lnTo>
                <a:lnTo>
                  <a:pt x="998124" y="612148"/>
                </a:lnTo>
                <a:lnTo>
                  <a:pt x="1002019" y="612148"/>
                </a:lnTo>
                <a:lnTo>
                  <a:pt x="998124" y="615447"/>
                </a:lnTo>
                <a:lnTo>
                  <a:pt x="998124" y="619020"/>
                </a:lnTo>
                <a:lnTo>
                  <a:pt x="1002019" y="615447"/>
                </a:lnTo>
                <a:lnTo>
                  <a:pt x="1002019" y="619020"/>
                </a:lnTo>
                <a:lnTo>
                  <a:pt x="1002019" y="615447"/>
                </a:lnTo>
                <a:lnTo>
                  <a:pt x="1002019" y="619020"/>
                </a:lnTo>
                <a:lnTo>
                  <a:pt x="1005915" y="619020"/>
                </a:lnTo>
                <a:lnTo>
                  <a:pt x="1005915" y="621494"/>
                </a:lnTo>
                <a:lnTo>
                  <a:pt x="1018500" y="621494"/>
                </a:lnTo>
                <a:lnTo>
                  <a:pt x="1018500" y="624793"/>
                </a:lnTo>
                <a:lnTo>
                  <a:pt x="1024792" y="624793"/>
                </a:lnTo>
                <a:lnTo>
                  <a:pt x="1024792" y="628366"/>
                </a:lnTo>
                <a:lnTo>
                  <a:pt x="1028688" y="628366"/>
                </a:lnTo>
                <a:lnTo>
                  <a:pt x="1028688" y="631939"/>
                </a:lnTo>
                <a:lnTo>
                  <a:pt x="1024792" y="631939"/>
                </a:lnTo>
                <a:lnTo>
                  <a:pt x="1024792" y="636612"/>
                </a:lnTo>
                <a:lnTo>
                  <a:pt x="1028688" y="636612"/>
                </a:lnTo>
                <a:lnTo>
                  <a:pt x="1028688" y="649257"/>
                </a:lnTo>
                <a:lnTo>
                  <a:pt x="1032284" y="649257"/>
                </a:lnTo>
                <a:lnTo>
                  <a:pt x="1032284" y="647058"/>
                </a:lnTo>
                <a:lnTo>
                  <a:pt x="1032284" y="649257"/>
                </a:lnTo>
                <a:lnTo>
                  <a:pt x="1028688" y="649257"/>
                </a:lnTo>
                <a:lnTo>
                  <a:pt x="1028688" y="656403"/>
                </a:lnTo>
                <a:lnTo>
                  <a:pt x="1024792" y="656403"/>
                </a:lnTo>
                <a:lnTo>
                  <a:pt x="1024792" y="659702"/>
                </a:lnTo>
                <a:lnTo>
                  <a:pt x="1020897" y="659702"/>
                </a:lnTo>
                <a:lnTo>
                  <a:pt x="1020897" y="664375"/>
                </a:lnTo>
                <a:lnTo>
                  <a:pt x="1028688" y="664375"/>
                </a:lnTo>
                <a:lnTo>
                  <a:pt x="1028688" y="667948"/>
                </a:lnTo>
                <a:lnTo>
                  <a:pt x="1024792" y="667948"/>
                </a:lnTo>
                <a:lnTo>
                  <a:pt x="1028688" y="671522"/>
                </a:lnTo>
                <a:lnTo>
                  <a:pt x="1028688" y="673721"/>
                </a:lnTo>
                <a:lnTo>
                  <a:pt x="1020897" y="673721"/>
                </a:lnTo>
                <a:lnTo>
                  <a:pt x="1020897" y="680592"/>
                </a:lnTo>
                <a:lnTo>
                  <a:pt x="1240538" y="680592"/>
                </a:lnTo>
                <a:lnTo>
                  <a:pt x="1242935" y="677294"/>
                </a:lnTo>
                <a:lnTo>
                  <a:pt x="1246831" y="677294"/>
                </a:lnTo>
                <a:lnTo>
                  <a:pt x="1242935" y="677294"/>
                </a:lnTo>
                <a:lnTo>
                  <a:pt x="1246831" y="677294"/>
                </a:lnTo>
                <a:lnTo>
                  <a:pt x="1242935" y="677294"/>
                </a:lnTo>
                <a:lnTo>
                  <a:pt x="1246831" y="673721"/>
                </a:lnTo>
                <a:lnTo>
                  <a:pt x="1250726" y="673721"/>
                </a:lnTo>
                <a:lnTo>
                  <a:pt x="1250726" y="677294"/>
                </a:lnTo>
                <a:lnTo>
                  <a:pt x="1255521" y="677294"/>
                </a:lnTo>
                <a:lnTo>
                  <a:pt x="1255521" y="680592"/>
                </a:lnTo>
                <a:lnTo>
                  <a:pt x="1259416" y="677294"/>
                </a:lnTo>
                <a:lnTo>
                  <a:pt x="1259416" y="680592"/>
                </a:lnTo>
                <a:lnTo>
                  <a:pt x="1259416" y="677294"/>
                </a:lnTo>
                <a:lnTo>
                  <a:pt x="1263311" y="677294"/>
                </a:lnTo>
                <a:lnTo>
                  <a:pt x="1259416" y="677294"/>
                </a:lnTo>
                <a:lnTo>
                  <a:pt x="1269604" y="677294"/>
                </a:lnTo>
                <a:lnTo>
                  <a:pt x="1273499" y="673721"/>
                </a:lnTo>
                <a:lnTo>
                  <a:pt x="1269604" y="673721"/>
                </a:lnTo>
                <a:lnTo>
                  <a:pt x="1284886" y="673721"/>
                </a:lnTo>
                <a:lnTo>
                  <a:pt x="1284886" y="667948"/>
                </a:lnTo>
                <a:lnTo>
                  <a:pt x="1289980" y="667948"/>
                </a:lnTo>
                <a:lnTo>
                  <a:pt x="1289980" y="664375"/>
                </a:lnTo>
                <a:lnTo>
                  <a:pt x="1293576" y="664375"/>
                </a:lnTo>
                <a:lnTo>
                  <a:pt x="1293576" y="652830"/>
                </a:lnTo>
                <a:lnTo>
                  <a:pt x="1297471" y="652830"/>
                </a:lnTo>
                <a:lnTo>
                  <a:pt x="1297471" y="649257"/>
                </a:lnTo>
                <a:lnTo>
                  <a:pt x="1300168" y="649257"/>
                </a:lnTo>
                <a:lnTo>
                  <a:pt x="1300168" y="647058"/>
                </a:lnTo>
                <a:lnTo>
                  <a:pt x="1315150" y="647058"/>
                </a:lnTo>
                <a:lnTo>
                  <a:pt x="1315150" y="643484"/>
                </a:lnTo>
                <a:lnTo>
                  <a:pt x="1320244" y="643484"/>
                </a:lnTo>
                <a:lnTo>
                  <a:pt x="1320244" y="639911"/>
                </a:lnTo>
                <a:lnTo>
                  <a:pt x="1325338" y="639911"/>
                </a:lnTo>
                <a:lnTo>
                  <a:pt x="1325338" y="636612"/>
                </a:lnTo>
                <a:lnTo>
                  <a:pt x="1345714" y="636612"/>
                </a:lnTo>
                <a:lnTo>
                  <a:pt x="1341819" y="636612"/>
                </a:lnTo>
                <a:lnTo>
                  <a:pt x="1341819" y="631939"/>
                </a:lnTo>
                <a:lnTo>
                  <a:pt x="1345714" y="631939"/>
                </a:lnTo>
                <a:lnTo>
                  <a:pt x="1341819" y="631939"/>
                </a:lnTo>
                <a:lnTo>
                  <a:pt x="1345714" y="631939"/>
                </a:lnTo>
                <a:lnTo>
                  <a:pt x="1341819" y="631939"/>
                </a:lnTo>
                <a:lnTo>
                  <a:pt x="1345714" y="631939"/>
                </a:lnTo>
                <a:lnTo>
                  <a:pt x="1345714" y="624793"/>
                </a:lnTo>
                <a:lnTo>
                  <a:pt x="1349610" y="624793"/>
                </a:lnTo>
                <a:lnTo>
                  <a:pt x="1349610" y="621494"/>
                </a:lnTo>
                <a:lnTo>
                  <a:pt x="1352007" y="621494"/>
                </a:lnTo>
                <a:lnTo>
                  <a:pt x="1352007" y="619020"/>
                </a:lnTo>
                <a:lnTo>
                  <a:pt x="1352007" y="621494"/>
                </a:lnTo>
                <a:lnTo>
                  <a:pt x="1352007" y="619020"/>
                </a:lnTo>
                <a:lnTo>
                  <a:pt x="1364892" y="619020"/>
                </a:lnTo>
                <a:lnTo>
                  <a:pt x="1359798" y="619020"/>
                </a:lnTo>
                <a:lnTo>
                  <a:pt x="1364892" y="619020"/>
                </a:lnTo>
                <a:lnTo>
                  <a:pt x="1364892" y="615447"/>
                </a:lnTo>
                <a:lnTo>
                  <a:pt x="1368488" y="615447"/>
                </a:lnTo>
                <a:lnTo>
                  <a:pt x="1368488" y="608575"/>
                </a:lnTo>
                <a:lnTo>
                  <a:pt x="1372383" y="608575"/>
                </a:lnTo>
                <a:lnTo>
                  <a:pt x="1372383" y="605002"/>
                </a:lnTo>
                <a:lnTo>
                  <a:pt x="1376278" y="605002"/>
                </a:lnTo>
                <a:lnTo>
                  <a:pt x="1376278" y="600329"/>
                </a:lnTo>
                <a:lnTo>
                  <a:pt x="1379874" y="600329"/>
                </a:lnTo>
                <a:lnTo>
                  <a:pt x="1376278" y="600329"/>
                </a:lnTo>
                <a:lnTo>
                  <a:pt x="1376278" y="597030"/>
                </a:lnTo>
                <a:lnTo>
                  <a:pt x="1386466" y="597030"/>
                </a:lnTo>
                <a:lnTo>
                  <a:pt x="1386466" y="595656"/>
                </a:lnTo>
                <a:lnTo>
                  <a:pt x="1390062" y="595656"/>
                </a:lnTo>
                <a:lnTo>
                  <a:pt x="1395156" y="590983"/>
                </a:lnTo>
                <a:lnTo>
                  <a:pt x="1395156" y="595656"/>
                </a:lnTo>
                <a:lnTo>
                  <a:pt x="1399052" y="595656"/>
                </a:lnTo>
                <a:lnTo>
                  <a:pt x="1399052" y="587684"/>
                </a:lnTo>
                <a:lnTo>
                  <a:pt x="1402947" y="587684"/>
                </a:lnTo>
                <a:lnTo>
                  <a:pt x="1399052" y="587684"/>
                </a:lnTo>
                <a:lnTo>
                  <a:pt x="1402947" y="587684"/>
                </a:lnTo>
                <a:lnTo>
                  <a:pt x="1402947" y="584111"/>
                </a:lnTo>
                <a:lnTo>
                  <a:pt x="1402947" y="587684"/>
                </a:lnTo>
                <a:lnTo>
                  <a:pt x="1402947" y="584111"/>
                </a:lnTo>
                <a:lnTo>
                  <a:pt x="1409240" y="584111"/>
                </a:lnTo>
                <a:lnTo>
                  <a:pt x="1406543" y="584111"/>
                </a:lnTo>
                <a:lnTo>
                  <a:pt x="1409240" y="584111"/>
                </a:lnTo>
                <a:lnTo>
                  <a:pt x="1409240" y="580538"/>
                </a:lnTo>
                <a:lnTo>
                  <a:pt x="1406543" y="580538"/>
                </a:lnTo>
                <a:lnTo>
                  <a:pt x="1409240" y="580538"/>
                </a:lnTo>
                <a:lnTo>
                  <a:pt x="1406543" y="580538"/>
                </a:lnTo>
                <a:lnTo>
                  <a:pt x="1406543" y="577239"/>
                </a:lnTo>
                <a:lnTo>
                  <a:pt x="1409240" y="577239"/>
                </a:lnTo>
                <a:lnTo>
                  <a:pt x="1409240" y="572566"/>
                </a:lnTo>
                <a:lnTo>
                  <a:pt x="1416731" y="572566"/>
                </a:lnTo>
                <a:lnTo>
                  <a:pt x="1416731" y="568993"/>
                </a:lnTo>
                <a:lnTo>
                  <a:pt x="1416731" y="572566"/>
                </a:lnTo>
                <a:lnTo>
                  <a:pt x="1416731" y="568993"/>
                </a:lnTo>
                <a:lnTo>
                  <a:pt x="1424522" y="568993"/>
                </a:lnTo>
                <a:lnTo>
                  <a:pt x="1424522" y="567893"/>
                </a:lnTo>
                <a:lnTo>
                  <a:pt x="1433211" y="567893"/>
                </a:lnTo>
                <a:lnTo>
                  <a:pt x="1433211" y="564320"/>
                </a:lnTo>
                <a:lnTo>
                  <a:pt x="1433211" y="567893"/>
                </a:lnTo>
                <a:lnTo>
                  <a:pt x="1433211" y="564320"/>
                </a:lnTo>
                <a:lnTo>
                  <a:pt x="1434410" y="564320"/>
                </a:lnTo>
                <a:lnTo>
                  <a:pt x="1434410" y="559647"/>
                </a:lnTo>
                <a:lnTo>
                  <a:pt x="1434410" y="564320"/>
                </a:lnTo>
                <a:lnTo>
                  <a:pt x="1434410" y="556074"/>
                </a:lnTo>
                <a:lnTo>
                  <a:pt x="1434410" y="559647"/>
                </a:lnTo>
                <a:lnTo>
                  <a:pt x="1434410" y="556074"/>
                </a:lnTo>
                <a:lnTo>
                  <a:pt x="1439504" y="556074"/>
                </a:lnTo>
                <a:lnTo>
                  <a:pt x="1439504" y="559647"/>
                </a:lnTo>
                <a:lnTo>
                  <a:pt x="1439504" y="556074"/>
                </a:lnTo>
                <a:lnTo>
                  <a:pt x="1439504" y="559647"/>
                </a:lnTo>
                <a:lnTo>
                  <a:pt x="1439504" y="556074"/>
                </a:lnTo>
                <a:lnTo>
                  <a:pt x="1443399" y="556074"/>
                </a:lnTo>
                <a:lnTo>
                  <a:pt x="1439504" y="556074"/>
                </a:lnTo>
                <a:lnTo>
                  <a:pt x="1439504" y="552775"/>
                </a:lnTo>
                <a:lnTo>
                  <a:pt x="1443399" y="552775"/>
                </a:lnTo>
                <a:lnTo>
                  <a:pt x="1443399" y="549202"/>
                </a:lnTo>
                <a:lnTo>
                  <a:pt x="1447295" y="549202"/>
                </a:lnTo>
                <a:lnTo>
                  <a:pt x="1447295" y="552775"/>
                </a:lnTo>
                <a:lnTo>
                  <a:pt x="1447295" y="545628"/>
                </a:lnTo>
                <a:lnTo>
                  <a:pt x="1450891" y="549224"/>
                </a:lnTo>
                <a:lnTo>
                  <a:pt x="1450891" y="545628"/>
                </a:lnTo>
                <a:lnTo>
                  <a:pt x="1450891" y="549202"/>
                </a:lnTo>
                <a:lnTo>
                  <a:pt x="1450891" y="545628"/>
                </a:lnTo>
                <a:lnTo>
                  <a:pt x="1450891" y="549202"/>
                </a:lnTo>
                <a:lnTo>
                  <a:pt x="1450891" y="545628"/>
                </a:lnTo>
                <a:lnTo>
                  <a:pt x="1454786" y="545628"/>
                </a:lnTo>
                <a:lnTo>
                  <a:pt x="1450891" y="545628"/>
                </a:lnTo>
                <a:lnTo>
                  <a:pt x="1450891" y="543429"/>
                </a:lnTo>
                <a:lnTo>
                  <a:pt x="1454786" y="543429"/>
                </a:lnTo>
                <a:lnTo>
                  <a:pt x="1454786" y="545628"/>
                </a:lnTo>
                <a:lnTo>
                  <a:pt x="1454786" y="543429"/>
                </a:lnTo>
                <a:lnTo>
                  <a:pt x="1463775" y="543429"/>
                </a:lnTo>
                <a:lnTo>
                  <a:pt x="1463775" y="539856"/>
                </a:lnTo>
                <a:lnTo>
                  <a:pt x="1463775" y="543429"/>
                </a:lnTo>
                <a:lnTo>
                  <a:pt x="1464974" y="543429"/>
                </a:lnTo>
                <a:lnTo>
                  <a:pt x="1464974" y="539856"/>
                </a:lnTo>
                <a:lnTo>
                  <a:pt x="1464974" y="543429"/>
                </a:lnTo>
                <a:lnTo>
                  <a:pt x="1470068" y="543429"/>
                </a:lnTo>
                <a:lnTo>
                  <a:pt x="1464974" y="543429"/>
                </a:lnTo>
                <a:lnTo>
                  <a:pt x="1470068" y="543429"/>
                </a:lnTo>
                <a:lnTo>
                  <a:pt x="1470068" y="539856"/>
                </a:lnTo>
                <a:lnTo>
                  <a:pt x="1470068" y="543429"/>
                </a:lnTo>
                <a:lnTo>
                  <a:pt x="1473963" y="543429"/>
                </a:lnTo>
                <a:lnTo>
                  <a:pt x="1473963" y="539856"/>
                </a:lnTo>
                <a:lnTo>
                  <a:pt x="1481455" y="539856"/>
                </a:lnTo>
                <a:lnTo>
                  <a:pt x="1481455" y="543429"/>
                </a:lnTo>
                <a:lnTo>
                  <a:pt x="1477559" y="543429"/>
                </a:lnTo>
                <a:lnTo>
                  <a:pt x="1477559" y="545628"/>
                </a:lnTo>
                <a:lnTo>
                  <a:pt x="1473963" y="545628"/>
                </a:lnTo>
                <a:lnTo>
                  <a:pt x="1477559" y="545628"/>
                </a:lnTo>
                <a:lnTo>
                  <a:pt x="1477559" y="549202"/>
                </a:lnTo>
                <a:lnTo>
                  <a:pt x="1473963" y="549202"/>
                </a:lnTo>
                <a:lnTo>
                  <a:pt x="1473963" y="545628"/>
                </a:lnTo>
                <a:lnTo>
                  <a:pt x="1473963" y="549202"/>
                </a:lnTo>
                <a:lnTo>
                  <a:pt x="1470068" y="549202"/>
                </a:lnTo>
                <a:lnTo>
                  <a:pt x="1473963" y="549202"/>
                </a:lnTo>
                <a:lnTo>
                  <a:pt x="1473963" y="556074"/>
                </a:lnTo>
                <a:lnTo>
                  <a:pt x="1477559" y="556074"/>
                </a:lnTo>
                <a:lnTo>
                  <a:pt x="1477559" y="559647"/>
                </a:lnTo>
                <a:lnTo>
                  <a:pt x="1473963" y="559647"/>
                </a:lnTo>
                <a:lnTo>
                  <a:pt x="1473963" y="556074"/>
                </a:lnTo>
                <a:lnTo>
                  <a:pt x="1473963" y="559647"/>
                </a:lnTo>
                <a:lnTo>
                  <a:pt x="1470068" y="559647"/>
                </a:lnTo>
                <a:lnTo>
                  <a:pt x="1470068" y="564320"/>
                </a:lnTo>
                <a:lnTo>
                  <a:pt x="1464974" y="564320"/>
                </a:lnTo>
                <a:lnTo>
                  <a:pt x="1464974" y="567893"/>
                </a:lnTo>
                <a:lnTo>
                  <a:pt x="1459880" y="567893"/>
                </a:lnTo>
                <a:lnTo>
                  <a:pt x="1463775" y="567893"/>
                </a:lnTo>
                <a:lnTo>
                  <a:pt x="1463775" y="568993"/>
                </a:lnTo>
                <a:lnTo>
                  <a:pt x="1459880" y="568993"/>
                </a:lnTo>
                <a:lnTo>
                  <a:pt x="1459880" y="572566"/>
                </a:lnTo>
                <a:lnTo>
                  <a:pt x="1463775" y="572566"/>
                </a:lnTo>
                <a:lnTo>
                  <a:pt x="1463775" y="577239"/>
                </a:lnTo>
                <a:lnTo>
                  <a:pt x="1459880" y="577239"/>
                </a:lnTo>
                <a:lnTo>
                  <a:pt x="1459880" y="572566"/>
                </a:lnTo>
                <a:lnTo>
                  <a:pt x="1454786" y="572566"/>
                </a:lnTo>
                <a:lnTo>
                  <a:pt x="1454786" y="568993"/>
                </a:lnTo>
                <a:lnTo>
                  <a:pt x="1450891" y="568993"/>
                </a:lnTo>
                <a:lnTo>
                  <a:pt x="1450891" y="572566"/>
                </a:lnTo>
                <a:lnTo>
                  <a:pt x="1454786" y="577239"/>
                </a:lnTo>
                <a:lnTo>
                  <a:pt x="1454786" y="584111"/>
                </a:lnTo>
                <a:lnTo>
                  <a:pt x="1450891" y="584111"/>
                </a:lnTo>
                <a:lnTo>
                  <a:pt x="1450891" y="587684"/>
                </a:lnTo>
                <a:lnTo>
                  <a:pt x="1454786" y="587684"/>
                </a:lnTo>
                <a:lnTo>
                  <a:pt x="1450891" y="590983"/>
                </a:lnTo>
                <a:lnTo>
                  <a:pt x="1454786" y="590983"/>
                </a:lnTo>
                <a:lnTo>
                  <a:pt x="1454786" y="595656"/>
                </a:lnTo>
                <a:lnTo>
                  <a:pt x="1459880" y="595656"/>
                </a:lnTo>
                <a:lnTo>
                  <a:pt x="1459880" y="600329"/>
                </a:lnTo>
                <a:lnTo>
                  <a:pt x="1463775" y="600329"/>
                </a:lnTo>
                <a:lnTo>
                  <a:pt x="1464974" y="605002"/>
                </a:lnTo>
                <a:lnTo>
                  <a:pt x="1464974" y="608575"/>
                </a:lnTo>
                <a:lnTo>
                  <a:pt x="1470068" y="608575"/>
                </a:lnTo>
                <a:lnTo>
                  <a:pt x="1470068" y="615447"/>
                </a:lnTo>
                <a:lnTo>
                  <a:pt x="1464974" y="619020"/>
                </a:lnTo>
                <a:lnTo>
                  <a:pt x="1470068" y="619020"/>
                </a:lnTo>
                <a:lnTo>
                  <a:pt x="1464974" y="621494"/>
                </a:lnTo>
                <a:lnTo>
                  <a:pt x="1464974" y="628366"/>
                </a:lnTo>
                <a:lnTo>
                  <a:pt x="1463775" y="628366"/>
                </a:lnTo>
                <a:lnTo>
                  <a:pt x="1463775" y="631939"/>
                </a:lnTo>
                <a:lnTo>
                  <a:pt x="1459880" y="631939"/>
                </a:lnTo>
                <a:lnTo>
                  <a:pt x="1459880" y="628366"/>
                </a:lnTo>
                <a:lnTo>
                  <a:pt x="1454786" y="628366"/>
                </a:lnTo>
                <a:lnTo>
                  <a:pt x="1454786" y="631939"/>
                </a:lnTo>
                <a:lnTo>
                  <a:pt x="1450891" y="631939"/>
                </a:lnTo>
                <a:lnTo>
                  <a:pt x="1450891" y="636612"/>
                </a:lnTo>
                <a:lnTo>
                  <a:pt x="1450891" y="631939"/>
                </a:lnTo>
                <a:lnTo>
                  <a:pt x="1447295" y="631939"/>
                </a:lnTo>
                <a:lnTo>
                  <a:pt x="1447295" y="636612"/>
                </a:lnTo>
                <a:lnTo>
                  <a:pt x="1443399" y="639911"/>
                </a:lnTo>
                <a:lnTo>
                  <a:pt x="1443399" y="649257"/>
                </a:lnTo>
                <a:lnTo>
                  <a:pt x="1447295" y="649257"/>
                </a:lnTo>
                <a:lnTo>
                  <a:pt x="1447295" y="664375"/>
                </a:lnTo>
                <a:lnTo>
                  <a:pt x="1443399" y="659702"/>
                </a:lnTo>
                <a:lnTo>
                  <a:pt x="1439504" y="659702"/>
                </a:lnTo>
                <a:lnTo>
                  <a:pt x="1439504" y="664375"/>
                </a:lnTo>
                <a:lnTo>
                  <a:pt x="1434410" y="664375"/>
                </a:lnTo>
                <a:lnTo>
                  <a:pt x="1434410" y="673721"/>
                </a:lnTo>
                <a:lnTo>
                  <a:pt x="1433211" y="673721"/>
                </a:lnTo>
                <a:lnTo>
                  <a:pt x="1433211" y="687739"/>
                </a:lnTo>
                <a:lnTo>
                  <a:pt x="1429316" y="687739"/>
                </a:lnTo>
                <a:lnTo>
                  <a:pt x="1429316" y="691038"/>
                </a:lnTo>
                <a:lnTo>
                  <a:pt x="1433211" y="695711"/>
                </a:lnTo>
                <a:lnTo>
                  <a:pt x="1433211" y="700384"/>
                </a:lnTo>
                <a:lnTo>
                  <a:pt x="1434410" y="700384"/>
                </a:lnTo>
                <a:lnTo>
                  <a:pt x="1434410" y="705056"/>
                </a:lnTo>
                <a:lnTo>
                  <a:pt x="1433211" y="705056"/>
                </a:lnTo>
                <a:lnTo>
                  <a:pt x="1433211" y="708630"/>
                </a:lnTo>
                <a:lnTo>
                  <a:pt x="1429316" y="708630"/>
                </a:lnTo>
                <a:lnTo>
                  <a:pt x="1424522" y="712203"/>
                </a:lnTo>
                <a:lnTo>
                  <a:pt x="1420626" y="712203"/>
                </a:lnTo>
                <a:lnTo>
                  <a:pt x="1420626" y="724847"/>
                </a:lnTo>
                <a:lnTo>
                  <a:pt x="1416731" y="724847"/>
                </a:lnTo>
                <a:lnTo>
                  <a:pt x="1412835" y="728421"/>
                </a:lnTo>
                <a:lnTo>
                  <a:pt x="1409240" y="728421"/>
                </a:lnTo>
                <a:lnTo>
                  <a:pt x="1409240" y="733094"/>
                </a:lnTo>
                <a:lnTo>
                  <a:pt x="1406543" y="733094"/>
                </a:lnTo>
                <a:lnTo>
                  <a:pt x="1406543" y="736667"/>
                </a:lnTo>
                <a:lnTo>
                  <a:pt x="1402947" y="736667"/>
                </a:lnTo>
                <a:lnTo>
                  <a:pt x="1402947" y="739966"/>
                </a:lnTo>
                <a:lnTo>
                  <a:pt x="1399052" y="739966"/>
                </a:lnTo>
                <a:lnTo>
                  <a:pt x="1395156" y="743539"/>
                </a:lnTo>
                <a:lnTo>
                  <a:pt x="1390062" y="747112"/>
                </a:lnTo>
                <a:lnTo>
                  <a:pt x="1386466" y="749311"/>
                </a:lnTo>
                <a:lnTo>
                  <a:pt x="1376278" y="749311"/>
                </a:lnTo>
                <a:lnTo>
                  <a:pt x="1376278" y="752885"/>
                </a:lnTo>
                <a:lnTo>
                  <a:pt x="1372383" y="752885"/>
                </a:lnTo>
                <a:lnTo>
                  <a:pt x="1368488" y="756458"/>
                </a:lnTo>
                <a:lnTo>
                  <a:pt x="1364892" y="759757"/>
                </a:lnTo>
                <a:lnTo>
                  <a:pt x="1364892" y="764430"/>
                </a:lnTo>
                <a:lnTo>
                  <a:pt x="1359798" y="764430"/>
                </a:lnTo>
                <a:lnTo>
                  <a:pt x="1359798" y="768003"/>
                </a:lnTo>
                <a:lnTo>
                  <a:pt x="1349610" y="768003"/>
                </a:lnTo>
                <a:lnTo>
                  <a:pt x="1349610" y="777349"/>
                </a:lnTo>
                <a:lnTo>
                  <a:pt x="1345714" y="780647"/>
                </a:lnTo>
                <a:lnTo>
                  <a:pt x="1345714" y="784221"/>
                </a:lnTo>
                <a:lnTo>
                  <a:pt x="1341819" y="784221"/>
                </a:lnTo>
                <a:lnTo>
                  <a:pt x="1341819" y="787794"/>
                </a:lnTo>
                <a:lnTo>
                  <a:pt x="1338223" y="792467"/>
                </a:lnTo>
                <a:lnTo>
                  <a:pt x="1338223" y="799339"/>
                </a:lnTo>
                <a:lnTo>
                  <a:pt x="1334328" y="799339"/>
                </a:lnTo>
                <a:lnTo>
                  <a:pt x="1334328" y="801813"/>
                </a:lnTo>
                <a:lnTo>
                  <a:pt x="1330432" y="801813"/>
                </a:lnTo>
                <a:lnTo>
                  <a:pt x="1330432" y="805111"/>
                </a:lnTo>
                <a:lnTo>
                  <a:pt x="1324140" y="805111"/>
                </a:lnTo>
                <a:lnTo>
                  <a:pt x="1320244" y="808685"/>
                </a:lnTo>
                <a:lnTo>
                  <a:pt x="1303764" y="808685"/>
                </a:lnTo>
                <a:lnTo>
                  <a:pt x="1303764" y="812258"/>
                </a:lnTo>
                <a:lnTo>
                  <a:pt x="1300168" y="812258"/>
                </a:lnTo>
                <a:lnTo>
                  <a:pt x="1300168" y="815556"/>
                </a:lnTo>
                <a:lnTo>
                  <a:pt x="1293576" y="815556"/>
                </a:lnTo>
                <a:lnTo>
                  <a:pt x="1293576" y="824902"/>
                </a:lnTo>
                <a:lnTo>
                  <a:pt x="1284886" y="824902"/>
                </a:lnTo>
                <a:lnTo>
                  <a:pt x="1284886" y="828476"/>
                </a:lnTo>
                <a:lnTo>
                  <a:pt x="1280991" y="828476"/>
                </a:lnTo>
                <a:lnTo>
                  <a:pt x="1280991" y="836722"/>
                </a:lnTo>
                <a:lnTo>
                  <a:pt x="1277095" y="840020"/>
                </a:lnTo>
                <a:lnTo>
                  <a:pt x="1277095" y="843594"/>
                </a:lnTo>
                <a:lnTo>
                  <a:pt x="1280991" y="843594"/>
                </a:lnTo>
                <a:lnTo>
                  <a:pt x="1280991" y="851840"/>
                </a:lnTo>
                <a:lnTo>
                  <a:pt x="1277095" y="851840"/>
                </a:lnTo>
                <a:lnTo>
                  <a:pt x="1277095" y="861186"/>
                </a:lnTo>
                <a:lnTo>
                  <a:pt x="1280991" y="861186"/>
                </a:lnTo>
                <a:lnTo>
                  <a:pt x="1277095" y="864484"/>
                </a:lnTo>
                <a:lnTo>
                  <a:pt x="1277095" y="874930"/>
                </a:lnTo>
                <a:lnTo>
                  <a:pt x="1273499" y="877404"/>
                </a:lnTo>
                <a:lnTo>
                  <a:pt x="1267207" y="877404"/>
                </a:lnTo>
                <a:lnTo>
                  <a:pt x="1267207" y="884275"/>
                </a:lnTo>
                <a:lnTo>
                  <a:pt x="1263311" y="887849"/>
                </a:lnTo>
                <a:lnTo>
                  <a:pt x="1263311" y="899394"/>
                </a:lnTo>
                <a:lnTo>
                  <a:pt x="1259416" y="899394"/>
                </a:lnTo>
                <a:lnTo>
                  <a:pt x="1259416" y="901867"/>
                </a:lnTo>
                <a:lnTo>
                  <a:pt x="1255521" y="901867"/>
                </a:lnTo>
                <a:lnTo>
                  <a:pt x="1250726" y="905166"/>
                </a:lnTo>
                <a:lnTo>
                  <a:pt x="1250726" y="908739"/>
                </a:lnTo>
                <a:lnTo>
                  <a:pt x="1246831" y="908739"/>
                </a:lnTo>
                <a:lnTo>
                  <a:pt x="1246831" y="912313"/>
                </a:lnTo>
                <a:lnTo>
                  <a:pt x="1242935" y="915886"/>
                </a:lnTo>
                <a:lnTo>
                  <a:pt x="1242935" y="920284"/>
                </a:lnTo>
                <a:lnTo>
                  <a:pt x="1229152" y="920284"/>
                </a:lnTo>
                <a:lnTo>
                  <a:pt x="1229152" y="923858"/>
                </a:lnTo>
                <a:lnTo>
                  <a:pt x="1209974" y="923858"/>
                </a:lnTo>
                <a:lnTo>
                  <a:pt x="1209974" y="920284"/>
                </a:lnTo>
                <a:lnTo>
                  <a:pt x="1209974" y="923858"/>
                </a:lnTo>
                <a:lnTo>
                  <a:pt x="1209974" y="920284"/>
                </a:lnTo>
                <a:lnTo>
                  <a:pt x="1209974" y="923858"/>
                </a:lnTo>
                <a:lnTo>
                  <a:pt x="1194692" y="923858"/>
                </a:lnTo>
                <a:lnTo>
                  <a:pt x="1194692" y="920284"/>
                </a:lnTo>
                <a:lnTo>
                  <a:pt x="1191097" y="920284"/>
                </a:lnTo>
                <a:lnTo>
                  <a:pt x="1186003" y="923858"/>
                </a:lnTo>
                <a:lnTo>
                  <a:pt x="1184504" y="923858"/>
                </a:lnTo>
                <a:lnTo>
                  <a:pt x="1175815" y="927431"/>
                </a:lnTo>
                <a:lnTo>
                  <a:pt x="1171919" y="923858"/>
                </a:lnTo>
                <a:lnTo>
                  <a:pt x="1171919" y="927431"/>
                </a:lnTo>
                <a:lnTo>
                  <a:pt x="1154240" y="927431"/>
                </a:lnTo>
                <a:lnTo>
                  <a:pt x="1154240" y="923858"/>
                </a:lnTo>
                <a:lnTo>
                  <a:pt x="1154240" y="927431"/>
                </a:lnTo>
                <a:lnTo>
                  <a:pt x="1145251" y="927431"/>
                </a:lnTo>
                <a:lnTo>
                  <a:pt x="1145251" y="928530"/>
                </a:lnTo>
                <a:lnTo>
                  <a:pt x="1141655" y="928530"/>
                </a:lnTo>
                <a:lnTo>
                  <a:pt x="1141655" y="927431"/>
                </a:lnTo>
                <a:lnTo>
                  <a:pt x="1137759" y="927431"/>
                </a:lnTo>
                <a:lnTo>
                  <a:pt x="1137759" y="928530"/>
                </a:lnTo>
                <a:lnTo>
                  <a:pt x="1055356" y="928530"/>
                </a:lnTo>
                <a:lnTo>
                  <a:pt x="1055356" y="933203"/>
                </a:lnTo>
                <a:lnTo>
                  <a:pt x="1045168" y="933203"/>
                </a:lnTo>
                <a:lnTo>
                  <a:pt x="1041273" y="928530"/>
                </a:lnTo>
                <a:lnTo>
                  <a:pt x="1032284" y="928530"/>
                </a:lnTo>
                <a:lnTo>
                  <a:pt x="1028688" y="927431"/>
                </a:lnTo>
                <a:lnTo>
                  <a:pt x="1024792" y="928530"/>
                </a:lnTo>
                <a:lnTo>
                  <a:pt x="1024792" y="933203"/>
                </a:lnTo>
                <a:lnTo>
                  <a:pt x="1018500" y="933203"/>
                </a:lnTo>
                <a:lnTo>
                  <a:pt x="1018500" y="936777"/>
                </a:lnTo>
                <a:lnTo>
                  <a:pt x="1020897" y="936777"/>
                </a:lnTo>
                <a:lnTo>
                  <a:pt x="1020897" y="940075"/>
                </a:lnTo>
                <a:lnTo>
                  <a:pt x="1018500" y="940075"/>
                </a:lnTo>
                <a:lnTo>
                  <a:pt x="1018500" y="947222"/>
                </a:lnTo>
                <a:lnTo>
                  <a:pt x="1020897" y="947222"/>
                </a:lnTo>
                <a:lnTo>
                  <a:pt x="1020897" y="952994"/>
                </a:lnTo>
                <a:lnTo>
                  <a:pt x="1032284" y="952994"/>
                </a:lnTo>
                <a:lnTo>
                  <a:pt x="1032284" y="964539"/>
                </a:lnTo>
                <a:lnTo>
                  <a:pt x="1028688" y="964539"/>
                </a:lnTo>
                <a:lnTo>
                  <a:pt x="1028688" y="968113"/>
                </a:lnTo>
                <a:lnTo>
                  <a:pt x="1024792" y="968113"/>
                </a:lnTo>
                <a:lnTo>
                  <a:pt x="1024792" y="971686"/>
                </a:lnTo>
                <a:lnTo>
                  <a:pt x="1018500" y="971686"/>
                </a:lnTo>
                <a:lnTo>
                  <a:pt x="1018500" y="979657"/>
                </a:lnTo>
                <a:lnTo>
                  <a:pt x="1014604" y="979657"/>
                </a:lnTo>
                <a:lnTo>
                  <a:pt x="1010709" y="981032"/>
                </a:lnTo>
                <a:lnTo>
                  <a:pt x="1014604" y="981032"/>
                </a:lnTo>
                <a:lnTo>
                  <a:pt x="1014604" y="996150"/>
                </a:lnTo>
                <a:lnTo>
                  <a:pt x="1010709" y="996150"/>
                </a:lnTo>
                <a:lnTo>
                  <a:pt x="1010709" y="1003022"/>
                </a:lnTo>
                <a:lnTo>
                  <a:pt x="1005915" y="1003022"/>
                </a:lnTo>
                <a:lnTo>
                  <a:pt x="1005915" y="1008794"/>
                </a:lnTo>
                <a:lnTo>
                  <a:pt x="1010709" y="1008794"/>
                </a:lnTo>
                <a:lnTo>
                  <a:pt x="1005915" y="1008794"/>
                </a:lnTo>
                <a:lnTo>
                  <a:pt x="1010709" y="1012368"/>
                </a:lnTo>
                <a:lnTo>
                  <a:pt x="1010709" y="1015941"/>
                </a:lnTo>
                <a:lnTo>
                  <a:pt x="998124" y="1015941"/>
                </a:lnTo>
                <a:lnTo>
                  <a:pt x="998124" y="1012368"/>
                </a:lnTo>
                <a:lnTo>
                  <a:pt x="994228" y="1012368"/>
                </a:lnTo>
                <a:lnTo>
                  <a:pt x="994228" y="1015941"/>
                </a:lnTo>
                <a:lnTo>
                  <a:pt x="991831" y="1015941"/>
                </a:lnTo>
                <a:lnTo>
                  <a:pt x="991831" y="1012368"/>
                </a:lnTo>
                <a:lnTo>
                  <a:pt x="987936" y="1012368"/>
                </a:lnTo>
                <a:lnTo>
                  <a:pt x="991831" y="1012368"/>
                </a:lnTo>
                <a:lnTo>
                  <a:pt x="987936" y="1008794"/>
                </a:lnTo>
                <a:lnTo>
                  <a:pt x="984340" y="1008794"/>
                </a:lnTo>
                <a:lnTo>
                  <a:pt x="984340" y="1005496"/>
                </a:lnTo>
                <a:lnTo>
                  <a:pt x="984340" y="1008794"/>
                </a:lnTo>
                <a:lnTo>
                  <a:pt x="980445" y="1008794"/>
                </a:lnTo>
                <a:lnTo>
                  <a:pt x="980445" y="1012368"/>
                </a:lnTo>
                <a:lnTo>
                  <a:pt x="980445" y="1008794"/>
                </a:lnTo>
                <a:lnTo>
                  <a:pt x="976549" y="1008794"/>
                </a:lnTo>
                <a:lnTo>
                  <a:pt x="976549" y="1012368"/>
                </a:lnTo>
                <a:lnTo>
                  <a:pt x="971455" y="1012368"/>
                </a:lnTo>
                <a:lnTo>
                  <a:pt x="971455" y="1008794"/>
                </a:lnTo>
                <a:lnTo>
                  <a:pt x="971455" y="1012368"/>
                </a:lnTo>
                <a:lnTo>
                  <a:pt x="961267" y="1012368"/>
                </a:lnTo>
                <a:lnTo>
                  <a:pt x="963964" y="1015941"/>
                </a:lnTo>
                <a:lnTo>
                  <a:pt x="957671" y="1015941"/>
                </a:lnTo>
                <a:lnTo>
                  <a:pt x="961267" y="1015941"/>
                </a:lnTo>
                <a:lnTo>
                  <a:pt x="957671" y="1015941"/>
                </a:lnTo>
                <a:lnTo>
                  <a:pt x="957671" y="1020614"/>
                </a:lnTo>
                <a:lnTo>
                  <a:pt x="949881" y="1020614"/>
                </a:lnTo>
                <a:lnTo>
                  <a:pt x="949881" y="1023912"/>
                </a:lnTo>
                <a:lnTo>
                  <a:pt x="941191" y="1023912"/>
                </a:lnTo>
                <a:lnTo>
                  <a:pt x="946285" y="1023912"/>
                </a:lnTo>
                <a:lnTo>
                  <a:pt x="946285" y="1027486"/>
                </a:lnTo>
                <a:lnTo>
                  <a:pt x="936097" y="1027486"/>
                </a:lnTo>
                <a:lnTo>
                  <a:pt x="936097" y="1029685"/>
                </a:lnTo>
                <a:lnTo>
                  <a:pt x="931003" y="1029685"/>
                </a:lnTo>
                <a:lnTo>
                  <a:pt x="931003" y="1033258"/>
                </a:lnTo>
                <a:lnTo>
                  <a:pt x="927107" y="1029685"/>
                </a:lnTo>
                <a:lnTo>
                  <a:pt x="927107" y="1036831"/>
                </a:lnTo>
                <a:lnTo>
                  <a:pt x="927107" y="1033258"/>
                </a:lnTo>
                <a:lnTo>
                  <a:pt x="927107" y="1036831"/>
                </a:lnTo>
                <a:lnTo>
                  <a:pt x="923212" y="1036831"/>
                </a:lnTo>
                <a:lnTo>
                  <a:pt x="923212" y="1040130"/>
                </a:lnTo>
                <a:lnTo>
                  <a:pt x="919616" y="1040130"/>
                </a:lnTo>
                <a:lnTo>
                  <a:pt x="923212" y="1036831"/>
                </a:lnTo>
                <a:lnTo>
                  <a:pt x="919616" y="1036831"/>
                </a:lnTo>
                <a:lnTo>
                  <a:pt x="919616" y="1040130"/>
                </a:lnTo>
                <a:lnTo>
                  <a:pt x="919616" y="1036831"/>
                </a:lnTo>
                <a:lnTo>
                  <a:pt x="915721" y="1040130"/>
                </a:lnTo>
                <a:lnTo>
                  <a:pt x="919616" y="1040130"/>
                </a:lnTo>
                <a:lnTo>
                  <a:pt x="915721" y="1040130"/>
                </a:lnTo>
                <a:lnTo>
                  <a:pt x="915721" y="1036831"/>
                </a:lnTo>
                <a:lnTo>
                  <a:pt x="915721" y="1040130"/>
                </a:lnTo>
                <a:lnTo>
                  <a:pt x="911825" y="1036831"/>
                </a:lnTo>
                <a:lnTo>
                  <a:pt x="911825" y="1040130"/>
                </a:lnTo>
                <a:lnTo>
                  <a:pt x="906731" y="1040130"/>
                </a:lnTo>
                <a:lnTo>
                  <a:pt x="906731" y="1036831"/>
                </a:lnTo>
                <a:lnTo>
                  <a:pt x="905533" y="1036831"/>
                </a:lnTo>
                <a:lnTo>
                  <a:pt x="905533" y="1040130"/>
                </a:lnTo>
                <a:lnTo>
                  <a:pt x="905533" y="1033258"/>
                </a:lnTo>
                <a:lnTo>
                  <a:pt x="901637" y="1036831"/>
                </a:lnTo>
                <a:lnTo>
                  <a:pt x="905533" y="1036831"/>
                </a:lnTo>
                <a:lnTo>
                  <a:pt x="901637" y="1036831"/>
                </a:lnTo>
                <a:lnTo>
                  <a:pt x="901637" y="1040130"/>
                </a:lnTo>
                <a:lnTo>
                  <a:pt x="901637" y="1036831"/>
                </a:lnTo>
                <a:lnTo>
                  <a:pt x="896543" y="1036831"/>
                </a:lnTo>
                <a:lnTo>
                  <a:pt x="896543" y="1033258"/>
                </a:lnTo>
                <a:lnTo>
                  <a:pt x="901637" y="1033258"/>
                </a:lnTo>
                <a:lnTo>
                  <a:pt x="892948" y="1033258"/>
                </a:lnTo>
                <a:lnTo>
                  <a:pt x="892948" y="1029685"/>
                </a:lnTo>
                <a:lnTo>
                  <a:pt x="892948" y="1033258"/>
                </a:lnTo>
                <a:lnTo>
                  <a:pt x="889052" y="1033258"/>
                </a:lnTo>
                <a:lnTo>
                  <a:pt x="889052" y="1029685"/>
                </a:lnTo>
                <a:lnTo>
                  <a:pt x="885157" y="1029685"/>
                </a:lnTo>
                <a:lnTo>
                  <a:pt x="885157" y="1027486"/>
                </a:lnTo>
                <a:lnTo>
                  <a:pt x="881561" y="1027486"/>
                </a:lnTo>
                <a:lnTo>
                  <a:pt x="878864" y="1029685"/>
                </a:lnTo>
                <a:lnTo>
                  <a:pt x="878864" y="1023912"/>
                </a:lnTo>
                <a:lnTo>
                  <a:pt x="874969" y="1027486"/>
                </a:lnTo>
                <a:lnTo>
                  <a:pt x="874969" y="1015941"/>
                </a:lnTo>
                <a:lnTo>
                  <a:pt x="871373" y="1015941"/>
                </a:lnTo>
                <a:lnTo>
                  <a:pt x="871373" y="1020614"/>
                </a:lnTo>
                <a:lnTo>
                  <a:pt x="871373" y="1015941"/>
                </a:lnTo>
                <a:lnTo>
                  <a:pt x="866279" y="1015941"/>
                </a:lnTo>
                <a:lnTo>
                  <a:pt x="862384" y="1020614"/>
                </a:lnTo>
                <a:lnTo>
                  <a:pt x="858488" y="1020614"/>
                </a:lnTo>
                <a:lnTo>
                  <a:pt x="858488" y="1023912"/>
                </a:lnTo>
                <a:lnTo>
                  <a:pt x="852196" y="1023912"/>
                </a:lnTo>
                <a:lnTo>
                  <a:pt x="852196" y="1027486"/>
                </a:lnTo>
                <a:lnTo>
                  <a:pt x="852196" y="1020614"/>
                </a:lnTo>
                <a:lnTo>
                  <a:pt x="848600" y="1020614"/>
                </a:lnTo>
                <a:lnTo>
                  <a:pt x="848600" y="1023912"/>
                </a:lnTo>
                <a:lnTo>
                  <a:pt x="852196" y="1023912"/>
                </a:lnTo>
                <a:lnTo>
                  <a:pt x="852196" y="1027486"/>
                </a:lnTo>
                <a:lnTo>
                  <a:pt x="848600" y="1027486"/>
                </a:lnTo>
                <a:lnTo>
                  <a:pt x="848600" y="1023912"/>
                </a:lnTo>
                <a:lnTo>
                  <a:pt x="844705" y="1023912"/>
                </a:lnTo>
                <a:lnTo>
                  <a:pt x="844705" y="1027486"/>
                </a:lnTo>
                <a:lnTo>
                  <a:pt x="836914" y="1027486"/>
                </a:lnTo>
                <a:lnTo>
                  <a:pt x="836914" y="1023912"/>
                </a:lnTo>
                <a:lnTo>
                  <a:pt x="840809" y="1023912"/>
                </a:lnTo>
                <a:lnTo>
                  <a:pt x="836914" y="1023912"/>
                </a:lnTo>
                <a:lnTo>
                  <a:pt x="836914" y="1020614"/>
                </a:lnTo>
                <a:lnTo>
                  <a:pt x="828224" y="1020614"/>
                </a:lnTo>
                <a:lnTo>
                  <a:pt x="828224" y="1015941"/>
                </a:lnTo>
                <a:lnTo>
                  <a:pt x="828224" y="1020614"/>
                </a:lnTo>
                <a:lnTo>
                  <a:pt x="824329" y="1020614"/>
                </a:lnTo>
                <a:lnTo>
                  <a:pt x="824329" y="1015941"/>
                </a:lnTo>
                <a:lnTo>
                  <a:pt x="824329" y="1020614"/>
                </a:lnTo>
                <a:lnTo>
                  <a:pt x="821931" y="1020614"/>
                </a:lnTo>
                <a:lnTo>
                  <a:pt x="821931" y="1015941"/>
                </a:lnTo>
                <a:lnTo>
                  <a:pt x="814141" y="1015941"/>
                </a:lnTo>
                <a:lnTo>
                  <a:pt x="818036" y="1015941"/>
                </a:lnTo>
                <a:lnTo>
                  <a:pt x="818036" y="1020614"/>
                </a:lnTo>
                <a:lnTo>
                  <a:pt x="818036" y="1015941"/>
                </a:lnTo>
                <a:lnTo>
                  <a:pt x="814141" y="1015941"/>
                </a:lnTo>
                <a:lnTo>
                  <a:pt x="814141" y="1012368"/>
                </a:lnTo>
                <a:lnTo>
                  <a:pt x="818036" y="1012368"/>
                </a:lnTo>
                <a:lnTo>
                  <a:pt x="806649" y="1012368"/>
                </a:lnTo>
                <a:lnTo>
                  <a:pt x="810545" y="1012368"/>
                </a:lnTo>
                <a:lnTo>
                  <a:pt x="810545" y="1008794"/>
                </a:lnTo>
                <a:lnTo>
                  <a:pt x="806649" y="1008794"/>
                </a:lnTo>
                <a:lnTo>
                  <a:pt x="806649" y="1005496"/>
                </a:lnTo>
                <a:lnTo>
                  <a:pt x="810545" y="1008794"/>
                </a:lnTo>
                <a:lnTo>
                  <a:pt x="810545" y="1005496"/>
                </a:lnTo>
                <a:lnTo>
                  <a:pt x="810545" y="1008794"/>
                </a:lnTo>
                <a:lnTo>
                  <a:pt x="814141" y="1008794"/>
                </a:lnTo>
                <a:lnTo>
                  <a:pt x="814141" y="1005496"/>
                </a:lnTo>
                <a:lnTo>
                  <a:pt x="806649" y="1005496"/>
                </a:lnTo>
                <a:lnTo>
                  <a:pt x="810545" y="1005496"/>
                </a:lnTo>
                <a:lnTo>
                  <a:pt x="810545" y="1003022"/>
                </a:lnTo>
                <a:lnTo>
                  <a:pt x="814141" y="1003022"/>
                </a:lnTo>
                <a:lnTo>
                  <a:pt x="814141" y="999448"/>
                </a:lnTo>
                <a:lnTo>
                  <a:pt x="806649" y="999448"/>
                </a:lnTo>
                <a:lnTo>
                  <a:pt x="806649" y="996150"/>
                </a:lnTo>
                <a:lnTo>
                  <a:pt x="801555" y="996150"/>
                </a:lnTo>
                <a:lnTo>
                  <a:pt x="806649" y="992576"/>
                </a:lnTo>
                <a:lnTo>
                  <a:pt x="801555" y="992576"/>
                </a:lnTo>
                <a:lnTo>
                  <a:pt x="801555" y="984330"/>
                </a:lnTo>
                <a:lnTo>
                  <a:pt x="806649" y="984330"/>
                </a:lnTo>
                <a:lnTo>
                  <a:pt x="806649" y="981032"/>
                </a:lnTo>
                <a:lnTo>
                  <a:pt x="801555" y="981032"/>
                </a:lnTo>
                <a:lnTo>
                  <a:pt x="801555" y="979657"/>
                </a:lnTo>
                <a:lnTo>
                  <a:pt x="797660" y="979657"/>
                </a:lnTo>
                <a:lnTo>
                  <a:pt x="797660" y="981032"/>
                </a:lnTo>
                <a:lnTo>
                  <a:pt x="796461" y="981032"/>
                </a:lnTo>
                <a:lnTo>
                  <a:pt x="796461" y="987904"/>
                </a:lnTo>
                <a:lnTo>
                  <a:pt x="791367" y="987904"/>
                </a:lnTo>
                <a:lnTo>
                  <a:pt x="791367" y="992576"/>
                </a:lnTo>
                <a:lnTo>
                  <a:pt x="787472" y="992576"/>
                </a:lnTo>
                <a:lnTo>
                  <a:pt x="787472" y="996150"/>
                </a:lnTo>
                <a:lnTo>
                  <a:pt x="783876" y="996150"/>
                </a:lnTo>
                <a:lnTo>
                  <a:pt x="783876" y="999448"/>
                </a:lnTo>
                <a:lnTo>
                  <a:pt x="765897" y="999448"/>
                </a:lnTo>
                <a:lnTo>
                  <a:pt x="765897" y="1003022"/>
                </a:lnTo>
                <a:lnTo>
                  <a:pt x="731738" y="1003022"/>
                </a:lnTo>
                <a:lnTo>
                  <a:pt x="731738" y="1005496"/>
                </a:lnTo>
                <a:lnTo>
                  <a:pt x="705069" y="1005496"/>
                </a:lnTo>
                <a:lnTo>
                  <a:pt x="705069" y="1008794"/>
                </a:lnTo>
                <a:lnTo>
                  <a:pt x="701174" y="1008794"/>
                </a:lnTo>
                <a:lnTo>
                  <a:pt x="701174" y="1012368"/>
                </a:lnTo>
                <a:lnTo>
                  <a:pt x="697578" y="1012368"/>
                </a:lnTo>
                <a:lnTo>
                  <a:pt x="697578" y="1015941"/>
                </a:lnTo>
                <a:lnTo>
                  <a:pt x="692484" y="1015941"/>
                </a:lnTo>
                <a:lnTo>
                  <a:pt x="692484" y="1020614"/>
                </a:lnTo>
                <a:lnTo>
                  <a:pt x="688588" y="1023912"/>
                </a:lnTo>
                <a:lnTo>
                  <a:pt x="687390" y="1027486"/>
                </a:lnTo>
                <a:lnTo>
                  <a:pt x="682296" y="1027486"/>
                </a:lnTo>
                <a:lnTo>
                  <a:pt x="682296" y="1023912"/>
                </a:lnTo>
                <a:lnTo>
                  <a:pt x="678400" y="1023912"/>
                </a:lnTo>
                <a:lnTo>
                  <a:pt x="674805" y="1020614"/>
                </a:lnTo>
                <a:lnTo>
                  <a:pt x="670909" y="1020614"/>
                </a:lnTo>
                <a:lnTo>
                  <a:pt x="670909" y="1012368"/>
                </a:lnTo>
                <a:lnTo>
                  <a:pt x="667014" y="1015941"/>
                </a:lnTo>
                <a:lnTo>
                  <a:pt x="661920" y="1015941"/>
                </a:lnTo>
                <a:lnTo>
                  <a:pt x="661920" y="1012368"/>
                </a:lnTo>
                <a:lnTo>
                  <a:pt x="667014" y="1012368"/>
                </a:lnTo>
                <a:lnTo>
                  <a:pt x="667014" y="1005496"/>
                </a:lnTo>
                <a:lnTo>
                  <a:pt x="670909" y="1005496"/>
                </a:lnTo>
                <a:lnTo>
                  <a:pt x="670909" y="996150"/>
                </a:lnTo>
                <a:lnTo>
                  <a:pt x="674805" y="996150"/>
                </a:lnTo>
                <a:lnTo>
                  <a:pt x="674805" y="981032"/>
                </a:lnTo>
                <a:lnTo>
                  <a:pt x="670909" y="981032"/>
                </a:lnTo>
                <a:lnTo>
                  <a:pt x="670909" y="964539"/>
                </a:lnTo>
                <a:lnTo>
                  <a:pt x="667014" y="961241"/>
                </a:lnTo>
                <a:lnTo>
                  <a:pt x="670909" y="956568"/>
                </a:lnTo>
                <a:lnTo>
                  <a:pt x="670909" y="951895"/>
                </a:lnTo>
                <a:lnTo>
                  <a:pt x="667014" y="951895"/>
                </a:lnTo>
                <a:lnTo>
                  <a:pt x="667014" y="943649"/>
                </a:lnTo>
                <a:lnTo>
                  <a:pt x="651732" y="943649"/>
                </a:lnTo>
                <a:lnTo>
                  <a:pt x="651732" y="940075"/>
                </a:lnTo>
                <a:lnTo>
                  <a:pt x="648136" y="940075"/>
                </a:lnTo>
                <a:lnTo>
                  <a:pt x="648136" y="936777"/>
                </a:lnTo>
                <a:lnTo>
                  <a:pt x="651732" y="936777"/>
                </a:lnTo>
                <a:lnTo>
                  <a:pt x="648136" y="936777"/>
                </a:lnTo>
                <a:lnTo>
                  <a:pt x="651732" y="936777"/>
                </a:lnTo>
                <a:lnTo>
                  <a:pt x="648136" y="933181"/>
                </a:lnTo>
                <a:lnTo>
                  <a:pt x="651732" y="933181"/>
                </a:lnTo>
                <a:lnTo>
                  <a:pt x="648136" y="933181"/>
                </a:lnTo>
                <a:lnTo>
                  <a:pt x="648136" y="928530"/>
                </a:lnTo>
                <a:lnTo>
                  <a:pt x="644241" y="928530"/>
                </a:lnTo>
                <a:lnTo>
                  <a:pt x="644241" y="920284"/>
                </a:lnTo>
                <a:lnTo>
                  <a:pt x="640345" y="920284"/>
                </a:lnTo>
                <a:lnTo>
                  <a:pt x="640345" y="915886"/>
                </a:lnTo>
                <a:lnTo>
                  <a:pt x="644241" y="912313"/>
                </a:lnTo>
                <a:lnTo>
                  <a:pt x="644241" y="892522"/>
                </a:lnTo>
                <a:lnTo>
                  <a:pt x="632854" y="892522"/>
                </a:lnTo>
                <a:lnTo>
                  <a:pt x="632854" y="887849"/>
                </a:lnTo>
                <a:lnTo>
                  <a:pt x="630157" y="887849"/>
                </a:lnTo>
                <a:lnTo>
                  <a:pt x="626561" y="884253"/>
                </a:lnTo>
                <a:lnTo>
                  <a:pt x="622666" y="880977"/>
                </a:lnTo>
                <a:lnTo>
                  <a:pt x="617572" y="880977"/>
                </a:lnTo>
                <a:lnTo>
                  <a:pt x="617572" y="874930"/>
                </a:lnTo>
                <a:lnTo>
                  <a:pt x="610081" y="874930"/>
                </a:lnTo>
                <a:lnTo>
                  <a:pt x="610081" y="871631"/>
                </a:lnTo>
                <a:lnTo>
                  <a:pt x="606185" y="871631"/>
                </a:lnTo>
                <a:lnTo>
                  <a:pt x="606185" y="868058"/>
                </a:lnTo>
                <a:lnTo>
                  <a:pt x="599893" y="868058"/>
                </a:lnTo>
                <a:lnTo>
                  <a:pt x="599893" y="861186"/>
                </a:lnTo>
                <a:lnTo>
                  <a:pt x="592102" y="861186"/>
                </a:lnTo>
                <a:lnTo>
                  <a:pt x="592102" y="864484"/>
                </a:lnTo>
                <a:lnTo>
                  <a:pt x="583412" y="864484"/>
                </a:lnTo>
                <a:lnTo>
                  <a:pt x="583412" y="871631"/>
                </a:lnTo>
                <a:lnTo>
                  <a:pt x="587308" y="871631"/>
                </a:lnTo>
                <a:lnTo>
                  <a:pt x="583412" y="871631"/>
                </a:lnTo>
                <a:lnTo>
                  <a:pt x="583412" y="877404"/>
                </a:lnTo>
                <a:lnTo>
                  <a:pt x="575621" y="877404"/>
                </a:lnTo>
                <a:lnTo>
                  <a:pt x="575621" y="884275"/>
                </a:lnTo>
                <a:lnTo>
                  <a:pt x="573224" y="884275"/>
                </a:lnTo>
                <a:lnTo>
                  <a:pt x="573224" y="887849"/>
                </a:lnTo>
                <a:lnTo>
                  <a:pt x="575621" y="887849"/>
                </a:lnTo>
                <a:lnTo>
                  <a:pt x="575621" y="901867"/>
                </a:lnTo>
                <a:lnTo>
                  <a:pt x="573224" y="905166"/>
                </a:lnTo>
                <a:lnTo>
                  <a:pt x="573224" y="912313"/>
                </a:lnTo>
                <a:lnTo>
                  <a:pt x="569329" y="912313"/>
                </a:lnTo>
                <a:lnTo>
                  <a:pt x="569329" y="915886"/>
                </a:lnTo>
                <a:lnTo>
                  <a:pt x="565733" y="915886"/>
                </a:lnTo>
                <a:lnTo>
                  <a:pt x="565733" y="927431"/>
                </a:lnTo>
                <a:lnTo>
                  <a:pt x="561838" y="927431"/>
                </a:lnTo>
                <a:lnTo>
                  <a:pt x="561838" y="956568"/>
                </a:lnTo>
                <a:lnTo>
                  <a:pt x="565733" y="956568"/>
                </a:lnTo>
                <a:lnTo>
                  <a:pt x="565733" y="971686"/>
                </a:lnTo>
                <a:lnTo>
                  <a:pt x="552848" y="971686"/>
                </a:lnTo>
                <a:lnTo>
                  <a:pt x="552848" y="968113"/>
                </a:lnTo>
                <a:lnTo>
                  <a:pt x="548953" y="968113"/>
                </a:lnTo>
                <a:lnTo>
                  <a:pt x="548953" y="964539"/>
                </a:lnTo>
                <a:lnTo>
                  <a:pt x="542660" y="964539"/>
                </a:lnTo>
                <a:lnTo>
                  <a:pt x="542660" y="968113"/>
                </a:lnTo>
                <a:lnTo>
                  <a:pt x="539065" y="968113"/>
                </a:lnTo>
                <a:lnTo>
                  <a:pt x="539065" y="964539"/>
                </a:lnTo>
                <a:lnTo>
                  <a:pt x="535169" y="961241"/>
                </a:lnTo>
                <a:lnTo>
                  <a:pt x="531274" y="961241"/>
                </a:lnTo>
                <a:lnTo>
                  <a:pt x="531274" y="940075"/>
                </a:lnTo>
                <a:lnTo>
                  <a:pt x="527678" y="936777"/>
                </a:lnTo>
                <a:lnTo>
                  <a:pt x="527678" y="927431"/>
                </a:lnTo>
                <a:lnTo>
                  <a:pt x="504605" y="927431"/>
                </a:lnTo>
                <a:lnTo>
                  <a:pt x="501009" y="923835"/>
                </a:lnTo>
                <a:lnTo>
                  <a:pt x="497114" y="923835"/>
                </a:lnTo>
                <a:lnTo>
                  <a:pt x="493219" y="927431"/>
                </a:lnTo>
                <a:lnTo>
                  <a:pt x="493219" y="923858"/>
                </a:lnTo>
                <a:lnTo>
                  <a:pt x="490821" y="927431"/>
                </a:lnTo>
                <a:lnTo>
                  <a:pt x="477937" y="927431"/>
                </a:lnTo>
                <a:lnTo>
                  <a:pt x="477937" y="923858"/>
                </a:lnTo>
                <a:lnTo>
                  <a:pt x="474341" y="923858"/>
                </a:lnTo>
                <a:lnTo>
                  <a:pt x="474341" y="927431"/>
                </a:lnTo>
                <a:lnTo>
                  <a:pt x="470445" y="927431"/>
                </a:lnTo>
                <a:lnTo>
                  <a:pt x="470445" y="933203"/>
                </a:lnTo>
                <a:lnTo>
                  <a:pt x="447672" y="933203"/>
                </a:lnTo>
                <a:lnTo>
                  <a:pt x="447672" y="936777"/>
                </a:lnTo>
                <a:lnTo>
                  <a:pt x="436286" y="936777"/>
                </a:lnTo>
                <a:lnTo>
                  <a:pt x="436286" y="940075"/>
                </a:lnTo>
                <a:lnTo>
                  <a:pt x="433589" y="940075"/>
                </a:lnTo>
                <a:lnTo>
                  <a:pt x="429993" y="943671"/>
                </a:lnTo>
                <a:lnTo>
                  <a:pt x="426098" y="940075"/>
                </a:lnTo>
                <a:lnTo>
                  <a:pt x="418307" y="940075"/>
                </a:lnTo>
                <a:lnTo>
                  <a:pt x="418307" y="936777"/>
                </a:lnTo>
                <a:lnTo>
                  <a:pt x="413512" y="936777"/>
                </a:lnTo>
                <a:lnTo>
                  <a:pt x="413512" y="933203"/>
                </a:lnTo>
                <a:lnTo>
                  <a:pt x="409617" y="933203"/>
                </a:lnTo>
                <a:lnTo>
                  <a:pt x="408418" y="928530"/>
                </a:lnTo>
                <a:lnTo>
                  <a:pt x="403324" y="927431"/>
                </a:lnTo>
                <a:lnTo>
                  <a:pt x="395534" y="927431"/>
                </a:lnTo>
                <a:lnTo>
                  <a:pt x="395534" y="928530"/>
                </a:lnTo>
                <a:lnTo>
                  <a:pt x="391938" y="927431"/>
                </a:lnTo>
                <a:lnTo>
                  <a:pt x="391938" y="915886"/>
                </a:lnTo>
                <a:lnTo>
                  <a:pt x="388042" y="915886"/>
                </a:lnTo>
                <a:lnTo>
                  <a:pt x="388042" y="912313"/>
                </a:lnTo>
                <a:lnTo>
                  <a:pt x="382948" y="912313"/>
                </a:lnTo>
                <a:lnTo>
                  <a:pt x="381750" y="908739"/>
                </a:lnTo>
                <a:lnTo>
                  <a:pt x="377854" y="908739"/>
                </a:lnTo>
                <a:lnTo>
                  <a:pt x="377854" y="905166"/>
                </a:lnTo>
                <a:lnTo>
                  <a:pt x="372760" y="905166"/>
                </a:lnTo>
                <a:lnTo>
                  <a:pt x="372760" y="901867"/>
                </a:lnTo>
                <a:lnTo>
                  <a:pt x="377854" y="901867"/>
                </a:lnTo>
                <a:lnTo>
                  <a:pt x="377854" y="899394"/>
                </a:lnTo>
                <a:lnTo>
                  <a:pt x="388042" y="899394"/>
                </a:lnTo>
                <a:lnTo>
                  <a:pt x="388042" y="896095"/>
                </a:lnTo>
                <a:lnTo>
                  <a:pt x="391938" y="896095"/>
                </a:lnTo>
                <a:lnTo>
                  <a:pt x="391938" y="887849"/>
                </a:lnTo>
                <a:lnTo>
                  <a:pt x="395534" y="887849"/>
                </a:lnTo>
                <a:lnTo>
                  <a:pt x="395534" y="884275"/>
                </a:lnTo>
                <a:lnTo>
                  <a:pt x="403324" y="884275"/>
                </a:lnTo>
                <a:lnTo>
                  <a:pt x="408418" y="880977"/>
                </a:lnTo>
                <a:lnTo>
                  <a:pt x="422202" y="880977"/>
                </a:lnTo>
                <a:lnTo>
                  <a:pt x="422202" y="877404"/>
                </a:lnTo>
                <a:lnTo>
                  <a:pt x="426098" y="877404"/>
                </a:lnTo>
                <a:lnTo>
                  <a:pt x="426098" y="871631"/>
                </a:lnTo>
                <a:lnTo>
                  <a:pt x="422202" y="871631"/>
                </a:lnTo>
                <a:lnTo>
                  <a:pt x="422202" y="868058"/>
                </a:lnTo>
                <a:lnTo>
                  <a:pt x="433589" y="868058"/>
                </a:lnTo>
                <a:lnTo>
                  <a:pt x="433589" y="861186"/>
                </a:lnTo>
                <a:lnTo>
                  <a:pt x="439881" y="861186"/>
                </a:lnTo>
                <a:lnTo>
                  <a:pt x="439881" y="856513"/>
                </a:lnTo>
                <a:lnTo>
                  <a:pt x="443777" y="856513"/>
                </a:lnTo>
                <a:lnTo>
                  <a:pt x="443777" y="851840"/>
                </a:lnTo>
                <a:lnTo>
                  <a:pt x="447672" y="851840"/>
                </a:lnTo>
                <a:lnTo>
                  <a:pt x="447672" y="847167"/>
                </a:lnTo>
                <a:lnTo>
                  <a:pt x="456362" y="847167"/>
                </a:lnTo>
                <a:lnTo>
                  <a:pt x="456362" y="843594"/>
                </a:lnTo>
                <a:lnTo>
                  <a:pt x="460257" y="843594"/>
                </a:lnTo>
                <a:lnTo>
                  <a:pt x="460257" y="840020"/>
                </a:lnTo>
                <a:lnTo>
                  <a:pt x="464153" y="840020"/>
                </a:lnTo>
                <a:lnTo>
                  <a:pt x="464153" y="836722"/>
                </a:lnTo>
                <a:lnTo>
                  <a:pt x="483031" y="836722"/>
                </a:lnTo>
                <a:lnTo>
                  <a:pt x="483031" y="840020"/>
                </a:lnTo>
                <a:lnTo>
                  <a:pt x="490821" y="840020"/>
                </a:lnTo>
                <a:lnTo>
                  <a:pt x="490821" y="843594"/>
                </a:lnTo>
                <a:lnTo>
                  <a:pt x="490821" y="823803"/>
                </a:lnTo>
                <a:lnTo>
                  <a:pt x="486926" y="823803"/>
                </a:lnTo>
                <a:lnTo>
                  <a:pt x="486926" y="815556"/>
                </a:lnTo>
                <a:lnTo>
                  <a:pt x="483031" y="815556"/>
                </a:lnTo>
                <a:lnTo>
                  <a:pt x="483031" y="808685"/>
                </a:lnTo>
                <a:lnTo>
                  <a:pt x="477937" y="808685"/>
                </a:lnTo>
                <a:lnTo>
                  <a:pt x="477937" y="799339"/>
                </a:lnTo>
                <a:lnTo>
                  <a:pt x="474341" y="799339"/>
                </a:lnTo>
                <a:lnTo>
                  <a:pt x="474341" y="796040"/>
                </a:lnTo>
                <a:lnTo>
                  <a:pt x="470445" y="792467"/>
                </a:lnTo>
                <a:lnTo>
                  <a:pt x="460257" y="792467"/>
                </a:lnTo>
                <a:lnTo>
                  <a:pt x="456362" y="787794"/>
                </a:lnTo>
                <a:lnTo>
                  <a:pt x="456362" y="784221"/>
                </a:lnTo>
                <a:lnTo>
                  <a:pt x="452766" y="780625"/>
                </a:lnTo>
                <a:lnTo>
                  <a:pt x="452766" y="768003"/>
                </a:lnTo>
                <a:lnTo>
                  <a:pt x="456362" y="768003"/>
                </a:lnTo>
                <a:lnTo>
                  <a:pt x="456362" y="764430"/>
                </a:lnTo>
                <a:lnTo>
                  <a:pt x="460257" y="764430"/>
                </a:lnTo>
                <a:lnTo>
                  <a:pt x="460257" y="749311"/>
                </a:lnTo>
                <a:lnTo>
                  <a:pt x="464153" y="749311"/>
                </a:lnTo>
                <a:lnTo>
                  <a:pt x="464153" y="747112"/>
                </a:lnTo>
                <a:lnTo>
                  <a:pt x="466550" y="747112"/>
                </a:lnTo>
                <a:lnTo>
                  <a:pt x="466550" y="736667"/>
                </a:lnTo>
                <a:lnTo>
                  <a:pt x="464153" y="733094"/>
                </a:lnTo>
                <a:lnTo>
                  <a:pt x="464153" y="728421"/>
                </a:lnTo>
                <a:lnTo>
                  <a:pt x="466550" y="724847"/>
                </a:lnTo>
                <a:lnTo>
                  <a:pt x="464153" y="724847"/>
                </a:lnTo>
                <a:lnTo>
                  <a:pt x="464153" y="723748"/>
                </a:lnTo>
                <a:lnTo>
                  <a:pt x="460257" y="723748"/>
                </a:lnTo>
                <a:lnTo>
                  <a:pt x="460257" y="719075"/>
                </a:lnTo>
                <a:lnTo>
                  <a:pt x="443777" y="719075"/>
                </a:lnTo>
                <a:lnTo>
                  <a:pt x="443777" y="708630"/>
                </a:lnTo>
                <a:lnTo>
                  <a:pt x="439881" y="708630"/>
                </a:lnTo>
                <a:lnTo>
                  <a:pt x="439881" y="705056"/>
                </a:lnTo>
                <a:lnTo>
                  <a:pt x="426098" y="705056"/>
                </a:lnTo>
                <a:lnTo>
                  <a:pt x="426098" y="697085"/>
                </a:lnTo>
                <a:lnTo>
                  <a:pt x="422202" y="697085"/>
                </a:lnTo>
                <a:lnTo>
                  <a:pt x="418307" y="695711"/>
                </a:lnTo>
                <a:lnTo>
                  <a:pt x="418307" y="691038"/>
                </a:lnTo>
                <a:lnTo>
                  <a:pt x="413512" y="687739"/>
                </a:lnTo>
                <a:lnTo>
                  <a:pt x="413512" y="673721"/>
                </a:lnTo>
                <a:lnTo>
                  <a:pt x="409617" y="673721"/>
                </a:lnTo>
                <a:lnTo>
                  <a:pt x="413512" y="671522"/>
                </a:lnTo>
                <a:lnTo>
                  <a:pt x="413512" y="649257"/>
                </a:lnTo>
                <a:lnTo>
                  <a:pt x="409617" y="649257"/>
                </a:lnTo>
                <a:lnTo>
                  <a:pt x="409617" y="643484"/>
                </a:lnTo>
                <a:lnTo>
                  <a:pt x="403324" y="643484"/>
                </a:lnTo>
                <a:lnTo>
                  <a:pt x="408418" y="639911"/>
                </a:lnTo>
                <a:lnTo>
                  <a:pt x="408418" y="619020"/>
                </a:lnTo>
                <a:lnTo>
                  <a:pt x="403324" y="619020"/>
                </a:lnTo>
                <a:lnTo>
                  <a:pt x="403324" y="608575"/>
                </a:lnTo>
                <a:lnTo>
                  <a:pt x="399429" y="608575"/>
                </a:lnTo>
                <a:lnTo>
                  <a:pt x="399429" y="600329"/>
                </a:lnTo>
                <a:lnTo>
                  <a:pt x="395534" y="600329"/>
                </a:lnTo>
                <a:lnTo>
                  <a:pt x="395534" y="584111"/>
                </a:lnTo>
                <a:lnTo>
                  <a:pt x="391938" y="584111"/>
                </a:lnTo>
                <a:lnTo>
                  <a:pt x="391938" y="577239"/>
                </a:lnTo>
                <a:lnTo>
                  <a:pt x="395534" y="577239"/>
                </a:lnTo>
                <a:lnTo>
                  <a:pt x="395534" y="572566"/>
                </a:lnTo>
                <a:lnTo>
                  <a:pt x="388042" y="572566"/>
                </a:lnTo>
                <a:lnTo>
                  <a:pt x="388042" y="577239"/>
                </a:lnTo>
                <a:lnTo>
                  <a:pt x="388042" y="572566"/>
                </a:lnTo>
                <a:lnTo>
                  <a:pt x="382948" y="577239"/>
                </a:lnTo>
                <a:lnTo>
                  <a:pt x="382948" y="572566"/>
                </a:lnTo>
                <a:lnTo>
                  <a:pt x="382948" y="577239"/>
                </a:lnTo>
                <a:lnTo>
                  <a:pt x="382948" y="572566"/>
                </a:lnTo>
                <a:lnTo>
                  <a:pt x="377854" y="572566"/>
                </a:lnTo>
                <a:lnTo>
                  <a:pt x="377854" y="568993"/>
                </a:lnTo>
                <a:lnTo>
                  <a:pt x="368865" y="568993"/>
                </a:lnTo>
                <a:lnTo>
                  <a:pt x="372760" y="567893"/>
                </a:lnTo>
                <a:lnTo>
                  <a:pt x="372760" y="564320"/>
                </a:lnTo>
                <a:lnTo>
                  <a:pt x="368865" y="564320"/>
                </a:lnTo>
                <a:lnTo>
                  <a:pt x="368865" y="556074"/>
                </a:lnTo>
                <a:lnTo>
                  <a:pt x="365269" y="556074"/>
                </a:lnTo>
                <a:lnTo>
                  <a:pt x="365269" y="552775"/>
                </a:lnTo>
                <a:lnTo>
                  <a:pt x="368865" y="552775"/>
                </a:lnTo>
                <a:lnTo>
                  <a:pt x="368865" y="549202"/>
                </a:lnTo>
                <a:lnTo>
                  <a:pt x="365269" y="549202"/>
                </a:lnTo>
                <a:lnTo>
                  <a:pt x="365269" y="545628"/>
                </a:lnTo>
                <a:lnTo>
                  <a:pt x="357478" y="545628"/>
                </a:lnTo>
                <a:lnTo>
                  <a:pt x="357478" y="543429"/>
                </a:lnTo>
                <a:lnTo>
                  <a:pt x="353883" y="543429"/>
                </a:lnTo>
                <a:lnTo>
                  <a:pt x="353883" y="539856"/>
                </a:lnTo>
                <a:lnTo>
                  <a:pt x="351186" y="539856"/>
                </a:lnTo>
                <a:lnTo>
                  <a:pt x="351186" y="536283"/>
                </a:lnTo>
                <a:lnTo>
                  <a:pt x="347290" y="536283"/>
                </a:lnTo>
                <a:lnTo>
                  <a:pt x="343695" y="531885"/>
                </a:lnTo>
                <a:lnTo>
                  <a:pt x="347290" y="531885"/>
                </a:lnTo>
                <a:lnTo>
                  <a:pt x="347290" y="521165"/>
                </a:lnTo>
                <a:lnTo>
                  <a:pt x="351186" y="521165"/>
                </a:lnTo>
                <a:lnTo>
                  <a:pt x="351186" y="518965"/>
                </a:lnTo>
                <a:lnTo>
                  <a:pt x="353883" y="518965"/>
                </a:lnTo>
                <a:lnTo>
                  <a:pt x="353883" y="515392"/>
                </a:lnTo>
                <a:lnTo>
                  <a:pt x="357478" y="515392"/>
                </a:lnTo>
                <a:lnTo>
                  <a:pt x="357478" y="512094"/>
                </a:lnTo>
                <a:lnTo>
                  <a:pt x="361374" y="512094"/>
                </a:lnTo>
                <a:lnTo>
                  <a:pt x="361374" y="508520"/>
                </a:lnTo>
                <a:lnTo>
                  <a:pt x="365269" y="504947"/>
                </a:lnTo>
                <a:lnTo>
                  <a:pt x="368865" y="500274"/>
                </a:lnTo>
                <a:lnTo>
                  <a:pt x="368865" y="496975"/>
                </a:lnTo>
                <a:lnTo>
                  <a:pt x="365269" y="496975"/>
                </a:lnTo>
                <a:lnTo>
                  <a:pt x="368865" y="496975"/>
                </a:lnTo>
                <a:lnTo>
                  <a:pt x="368865" y="493402"/>
                </a:lnTo>
                <a:lnTo>
                  <a:pt x="365269" y="490928"/>
                </a:lnTo>
                <a:lnTo>
                  <a:pt x="365269" y="487630"/>
                </a:lnTo>
                <a:lnTo>
                  <a:pt x="361374" y="487630"/>
                </a:lnTo>
                <a:lnTo>
                  <a:pt x="361374" y="484056"/>
                </a:lnTo>
                <a:lnTo>
                  <a:pt x="357478" y="484056"/>
                </a:lnTo>
                <a:lnTo>
                  <a:pt x="357478" y="472511"/>
                </a:lnTo>
                <a:lnTo>
                  <a:pt x="353883" y="472511"/>
                </a:lnTo>
                <a:lnTo>
                  <a:pt x="353883" y="452720"/>
                </a:lnTo>
                <a:lnTo>
                  <a:pt x="351186" y="452720"/>
                </a:lnTo>
                <a:lnTo>
                  <a:pt x="351186" y="449147"/>
                </a:lnTo>
                <a:lnTo>
                  <a:pt x="347290" y="445574"/>
                </a:lnTo>
                <a:lnTo>
                  <a:pt x="351186" y="445574"/>
                </a:lnTo>
                <a:lnTo>
                  <a:pt x="351186" y="431555"/>
                </a:lnTo>
                <a:lnTo>
                  <a:pt x="353883" y="431555"/>
                </a:lnTo>
                <a:lnTo>
                  <a:pt x="353883" y="424683"/>
                </a:lnTo>
                <a:lnTo>
                  <a:pt x="351186" y="424683"/>
                </a:lnTo>
                <a:lnTo>
                  <a:pt x="351186" y="412039"/>
                </a:lnTo>
                <a:lnTo>
                  <a:pt x="353883" y="408465"/>
                </a:lnTo>
                <a:lnTo>
                  <a:pt x="353883" y="403793"/>
                </a:lnTo>
                <a:lnTo>
                  <a:pt x="357478" y="400198"/>
                </a:lnTo>
                <a:lnTo>
                  <a:pt x="357478" y="387575"/>
                </a:lnTo>
                <a:lnTo>
                  <a:pt x="361374" y="384001"/>
                </a:lnTo>
                <a:lnTo>
                  <a:pt x="361374" y="380428"/>
                </a:lnTo>
                <a:lnTo>
                  <a:pt x="368865" y="380428"/>
                </a:lnTo>
                <a:lnTo>
                  <a:pt x="372760" y="376855"/>
                </a:lnTo>
                <a:lnTo>
                  <a:pt x="377854" y="372457"/>
                </a:lnTo>
                <a:lnTo>
                  <a:pt x="381750" y="372457"/>
                </a:lnTo>
                <a:lnTo>
                  <a:pt x="381750" y="368883"/>
                </a:lnTo>
                <a:lnTo>
                  <a:pt x="388042" y="368883"/>
                </a:lnTo>
                <a:lnTo>
                  <a:pt x="388042" y="335074"/>
                </a:lnTo>
                <a:lnTo>
                  <a:pt x="372760" y="335074"/>
                </a:lnTo>
                <a:lnTo>
                  <a:pt x="372760" y="331500"/>
                </a:lnTo>
                <a:lnTo>
                  <a:pt x="313131" y="331500"/>
                </a:lnTo>
                <a:lnTo>
                  <a:pt x="308037" y="335074"/>
                </a:lnTo>
                <a:lnTo>
                  <a:pt x="304141" y="335074"/>
                </a:lnTo>
                <a:lnTo>
                  <a:pt x="304141" y="339746"/>
                </a:lnTo>
                <a:lnTo>
                  <a:pt x="300545" y="339746"/>
                </a:lnTo>
                <a:lnTo>
                  <a:pt x="300545" y="344419"/>
                </a:lnTo>
                <a:lnTo>
                  <a:pt x="296650" y="344419"/>
                </a:lnTo>
                <a:lnTo>
                  <a:pt x="296650" y="365310"/>
                </a:lnTo>
                <a:lnTo>
                  <a:pt x="294253" y="365310"/>
                </a:lnTo>
                <a:lnTo>
                  <a:pt x="294253" y="368883"/>
                </a:lnTo>
                <a:lnTo>
                  <a:pt x="290357" y="372457"/>
                </a:lnTo>
                <a:lnTo>
                  <a:pt x="286462" y="376855"/>
                </a:lnTo>
                <a:lnTo>
                  <a:pt x="282567" y="376855"/>
                </a:lnTo>
                <a:lnTo>
                  <a:pt x="282567" y="380428"/>
                </a:lnTo>
                <a:lnTo>
                  <a:pt x="278971" y="380428"/>
                </a:lnTo>
                <a:lnTo>
                  <a:pt x="278971" y="400219"/>
                </a:lnTo>
                <a:lnTo>
                  <a:pt x="273877" y="400219"/>
                </a:lnTo>
                <a:lnTo>
                  <a:pt x="273877" y="408465"/>
                </a:lnTo>
                <a:lnTo>
                  <a:pt x="269981" y="408465"/>
                </a:lnTo>
                <a:lnTo>
                  <a:pt x="269981" y="412039"/>
                </a:lnTo>
                <a:lnTo>
                  <a:pt x="263689" y="412039"/>
                </a:lnTo>
                <a:lnTo>
                  <a:pt x="263689" y="415337"/>
                </a:lnTo>
                <a:lnTo>
                  <a:pt x="259793" y="415337"/>
                </a:lnTo>
                <a:lnTo>
                  <a:pt x="259793" y="408465"/>
                </a:lnTo>
                <a:lnTo>
                  <a:pt x="256198" y="408465"/>
                </a:lnTo>
                <a:lnTo>
                  <a:pt x="252302" y="403793"/>
                </a:lnTo>
                <a:lnTo>
                  <a:pt x="243313" y="403793"/>
                </a:lnTo>
                <a:lnTo>
                  <a:pt x="243313" y="400219"/>
                </a:lnTo>
                <a:lnTo>
                  <a:pt x="242114" y="400219"/>
                </a:lnTo>
                <a:lnTo>
                  <a:pt x="238219" y="403793"/>
                </a:lnTo>
                <a:lnTo>
                  <a:pt x="234623" y="403793"/>
                </a:lnTo>
                <a:lnTo>
                  <a:pt x="234623" y="408465"/>
                </a:lnTo>
                <a:lnTo>
                  <a:pt x="225634" y="408465"/>
                </a:lnTo>
                <a:lnTo>
                  <a:pt x="225634" y="412039"/>
                </a:lnTo>
                <a:lnTo>
                  <a:pt x="221738" y="412039"/>
                </a:lnTo>
                <a:lnTo>
                  <a:pt x="221738" y="415337"/>
                </a:lnTo>
                <a:lnTo>
                  <a:pt x="218143" y="415337"/>
                </a:lnTo>
                <a:lnTo>
                  <a:pt x="218143" y="424683"/>
                </a:lnTo>
                <a:lnTo>
                  <a:pt x="214247" y="424683"/>
                </a:lnTo>
                <a:lnTo>
                  <a:pt x="214247" y="439801"/>
                </a:lnTo>
                <a:lnTo>
                  <a:pt x="211550" y="439801"/>
                </a:lnTo>
                <a:lnTo>
                  <a:pt x="211550" y="445574"/>
                </a:lnTo>
                <a:lnTo>
                  <a:pt x="207955" y="445574"/>
                </a:lnTo>
                <a:lnTo>
                  <a:pt x="207955" y="449147"/>
                </a:lnTo>
                <a:lnTo>
                  <a:pt x="198965" y="449147"/>
                </a:lnTo>
                <a:lnTo>
                  <a:pt x="198965" y="452720"/>
                </a:lnTo>
                <a:lnTo>
                  <a:pt x="191474" y="452720"/>
                </a:lnTo>
                <a:lnTo>
                  <a:pt x="191474" y="459592"/>
                </a:lnTo>
                <a:lnTo>
                  <a:pt x="195070" y="459592"/>
                </a:lnTo>
                <a:lnTo>
                  <a:pt x="195070" y="463166"/>
                </a:lnTo>
                <a:lnTo>
                  <a:pt x="198965" y="463166"/>
                </a:lnTo>
                <a:lnTo>
                  <a:pt x="198965" y="477184"/>
                </a:lnTo>
                <a:lnTo>
                  <a:pt x="204059" y="477184"/>
                </a:lnTo>
                <a:lnTo>
                  <a:pt x="204059" y="480483"/>
                </a:lnTo>
                <a:lnTo>
                  <a:pt x="198965" y="480483"/>
                </a:lnTo>
                <a:lnTo>
                  <a:pt x="198965" y="484056"/>
                </a:lnTo>
                <a:lnTo>
                  <a:pt x="195070" y="484056"/>
                </a:lnTo>
                <a:lnTo>
                  <a:pt x="195070" y="487630"/>
                </a:lnTo>
                <a:lnTo>
                  <a:pt x="191474" y="487630"/>
                </a:lnTo>
                <a:lnTo>
                  <a:pt x="191474" y="490928"/>
                </a:lnTo>
                <a:lnTo>
                  <a:pt x="187579" y="490928"/>
                </a:lnTo>
                <a:lnTo>
                  <a:pt x="187579" y="493402"/>
                </a:lnTo>
                <a:lnTo>
                  <a:pt x="185181" y="493402"/>
                </a:lnTo>
                <a:lnTo>
                  <a:pt x="185181" y="496975"/>
                </a:lnTo>
                <a:lnTo>
                  <a:pt x="181286" y="496975"/>
                </a:lnTo>
                <a:lnTo>
                  <a:pt x="181286" y="504947"/>
                </a:lnTo>
                <a:lnTo>
                  <a:pt x="173495" y="504947"/>
                </a:lnTo>
                <a:lnTo>
                  <a:pt x="173495" y="500274"/>
                </a:lnTo>
                <a:lnTo>
                  <a:pt x="160910" y="500274"/>
                </a:lnTo>
                <a:lnTo>
                  <a:pt x="159711" y="504947"/>
                </a:lnTo>
                <a:lnTo>
                  <a:pt x="159711" y="500274"/>
                </a:lnTo>
                <a:lnTo>
                  <a:pt x="159711" y="504947"/>
                </a:lnTo>
                <a:lnTo>
                  <a:pt x="154617" y="504947"/>
                </a:lnTo>
                <a:lnTo>
                  <a:pt x="154617" y="500274"/>
                </a:lnTo>
                <a:lnTo>
                  <a:pt x="130346" y="500274"/>
                </a:lnTo>
                <a:lnTo>
                  <a:pt x="130346" y="512094"/>
                </a:lnTo>
                <a:lnTo>
                  <a:pt x="129147" y="512094"/>
                </a:lnTo>
                <a:lnTo>
                  <a:pt x="129147" y="515392"/>
                </a:lnTo>
                <a:lnTo>
                  <a:pt x="124053" y="515392"/>
                </a:lnTo>
                <a:lnTo>
                  <a:pt x="124053" y="521165"/>
                </a:lnTo>
                <a:lnTo>
                  <a:pt x="112667" y="521165"/>
                </a:lnTo>
                <a:lnTo>
                  <a:pt x="112667" y="524738"/>
                </a:lnTo>
                <a:lnTo>
                  <a:pt x="75810" y="524738"/>
                </a:lnTo>
                <a:lnTo>
                  <a:pt x="75810" y="521165"/>
                </a:lnTo>
                <a:lnTo>
                  <a:pt x="72214" y="521165"/>
                </a:lnTo>
                <a:lnTo>
                  <a:pt x="72214" y="518965"/>
                </a:lnTo>
                <a:lnTo>
                  <a:pt x="68319" y="515392"/>
                </a:lnTo>
                <a:lnTo>
                  <a:pt x="68319" y="512094"/>
                </a:lnTo>
                <a:lnTo>
                  <a:pt x="64424" y="512094"/>
                </a:lnTo>
                <a:lnTo>
                  <a:pt x="64424" y="504947"/>
                </a:lnTo>
                <a:lnTo>
                  <a:pt x="59330" y="504947"/>
                </a:lnTo>
                <a:lnTo>
                  <a:pt x="59330" y="496975"/>
                </a:lnTo>
                <a:lnTo>
                  <a:pt x="55734" y="493379"/>
                </a:lnTo>
                <a:lnTo>
                  <a:pt x="55734" y="490928"/>
                </a:lnTo>
                <a:lnTo>
                  <a:pt x="51838" y="490928"/>
                </a:lnTo>
                <a:lnTo>
                  <a:pt x="47943" y="487630"/>
                </a:lnTo>
                <a:lnTo>
                  <a:pt x="47943" y="480483"/>
                </a:lnTo>
                <a:lnTo>
                  <a:pt x="45546" y="480483"/>
                </a:lnTo>
                <a:lnTo>
                  <a:pt x="45546" y="472511"/>
                </a:lnTo>
                <a:lnTo>
                  <a:pt x="41650" y="472511"/>
                </a:lnTo>
                <a:lnTo>
                  <a:pt x="41650" y="468938"/>
                </a:lnTo>
                <a:lnTo>
                  <a:pt x="37755" y="468938"/>
                </a:lnTo>
                <a:lnTo>
                  <a:pt x="37755" y="452720"/>
                </a:lnTo>
                <a:lnTo>
                  <a:pt x="34159" y="452720"/>
                </a:lnTo>
                <a:lnTo>
                  <a:pt x="34159" y="449147"/>
                </a:lnTo>
                <a:lnTo>
                  <a:pt x="29065" y="449147"/>
                </a:lnTo>
                <a:lnTo>
                  <a:pt x="29065" y="440901"/>
                </a:lnTo>
                <a:lnTo>
                  <a:pt x="25170" y="440901"/>
                </a:lnTo>
                <a:lnTo>
                  <a:pt x="25170" y="439801"/>
                </a:lnTo>
                <a:lnTo>
                  <a:pt x="21274" y="436228"/>
                </a:lnTo>
                <a:lnTo>
                  <a:pt x="20076" y="431555"/>
                </a:lnTo>
                <a:lnTo>
                  <a:pt x="20076" y="415337"/>
                </a:lnTo>
                <a:lnTo>
                  <a:pt x="14982" y="415337"/>
                </a:lnTo>
                <a:lnTo>
                  <a:pt x="14982" y="403793"/>
                </a:lnTo>
                <a:lnTo>
                  <a:pt x="11386" y="403793"/>
                </a:lnTo>
                <a:lnTo>
                  <a:pt x="11386" y="400219"/>
                </a:lnTo>
                <a:lnTo>
                  <a:pt x="7491" y="400219"/>
                </a:lnTo>
                <a:lnTo>
                  <a:pt x="7491" y="390873"/>
                </a:lnTo>
                <a:lnTo>
                  <a:pt x="3595" y="390873"/>
                </a:lnTo>
                <a:lnTo>
                  <a:pt x="3595" y="372457"/>
                </a:lnTo>
                <a:lnTo>
                  <a:pt x="7491" y="372457"/>
                </a:lnTo>
                <a:lnTo>
                  <a:pt x="7491" y="368883"/>
                </a:lnTo>
                <a:lnTo>
                  <a:pt x="3595" y="368883"/>
                </a:lnTo>
                <a:lnTo>
                  <a:pt x="3595" y="365310"/>
                </a:lnTo>
                <a:lnTo>
                  <a:pt x="0" y="365310"/>
                </a:lnTo>
                <a:lnTo>
                  <a:pt x="0" y="352666"/>
                </a:lnTo>
                <a:lnTo>
                  <a:pt x="3595" y="352666"/>
                </a:lnTo>
                <a:lnTo>
                  <a:pt x="3595" y="349092"/>
                </a:lnTo>
                <a:lnTo>
                  <a:pt x="3595" y="352666"/>
                </a:lnTo>
                <a:lnTo>
                  <a:pt x="3595" y="349092"/>
                </a:lnTo>
                <a:lnTo>
                  <a:pt x="7491" y="349092"/>
                </a:lnTo>
                <a:lnTo>
                  <a:pt x="7491" y="344419"/>
                </a:lnTo>
                <a:lnTo>
                  <a:pt x="11386" y="344419"/>
                </a:lnTo>
                <a:lnTo>
                  <a:pt x="11386" y="340846"/>
                </a:lnTo>
                <a:lnTo>
                  <a:pt x="20076" y="340846"/>
                </a:lnTo>
                <a:lnTo>
                  <a:pt x="20076" y="339746"/>
                </a:lnTo>
                <a:lnTo>
                  <a:pt x="29065" y="339746"/>
                </a:lnTo>
                <a:lnTo>
                  <a:pt x="29065" y="335074"/>
                </a:lnTo>
                <a:lnTo>
                  <a:pt x="34159" y="335074"/>
                </a:lnTo>
                <a:lnTo>
                  <a:pt x="34159" y="328202"/>
                </a:lnTo>
                <a:lnTo>
                  <a:pt x="37755" y="328202"/>
                </a:lnTo>
                <a:lnTo>
                  <a:pt x="37755" y="324628"/>
                </a:lnTo>
                <a:lnTo>
                  <a:pt x="41650" y="324628"/>
                </a:lnTo>
                <a:lnTo>
                  <a:pt x="41650" y="313084"/>
                </a:lnTo>
                <a:lnTo>
                  <a:pt x="45546" y="313084"/>
                </a:lnTo>
                <a:lnTo>
                  <a:pt x="45546" y="308411"/>
                </a:lnTo>
                <a:lnTo>
                  <a:pt x="41650" y="308411"/>
                </a:lnTo>
                <a:lnTo>
                  <a:pt x="41650" y="300164"/>
                </a:lnTo>
                <a:lnTo>
                  <a:pt x="55734" y="300164"/>
                </a:lnTo>
                <a:lnTo>
                  <a:pt x="55734" y="296591"/>
                </a:lnTo>
                <a:lnTo>
                  <a:pt x="59330" y="296591"/>
                </a:lnTo>
                <a:lnTo>
                  <a:pt x="59330" y="293292"/>
                </a:lnTo>
                <a:lnTo>
                  <a:pt x="64424" y="293292"/>
                </a:lnTo>
                <a:lnTo>
                  <a:pt x="59330" y="293292"/>
                </a:lnTo>
                <a:lnTo>
                  <a:pt x="64424" y="293292"/>
                </a:lnTo>
                <a:lnTo>
                  <a:pt x="64424" y="287520"/>
                </a:lnTo>
                <a:lnTo>
                  <a:pt x="68319" y="283947"/>
                </a:lnTo>
                <a:lnTo>
                  <a:pt x="68319" y="280373"/>
                </a:lnTo>
                <a:lnTo>
                  <a:pt x="78507" y="280373"/>
                </a:lnTo>
                <a:lnTo>
                  <a:pt x="78507" y="275700"/>
                </a:lnTo>
                <a:lnTo>
                  <a:pt x="89894" y="275700"/>
                </a:lnTo>
                <a:lnTo>
                  <a:pt x="89894" y="280373"/>
                </a:lnTo>
                <a:lnTo>
                  <a:pt x="98883" y="280373"/>
                </a:lnTo>
                <a:lnTo>
                  <a:pt x="98883" y="287520"/>
                </a:lnTo>
                <a:lnTo>
                  <a:pt x="102479" y="287520"/>
                </a:lnTo>
                <a:lnTo>
                  <a:pt x="102479" y="289719"/>
                </a:lnTo>
                <a:lnTo>
                  <a:pt x="103977" y="289719"/>
                </a:lnTo>
                <a:lnTo>
                  <a:pt x="103977" y="293292"/>
                </a:lnTo>
                <a:lnTo>
                  <a:pt x="109071" y="293292"/>
                </a:lnTo>
                <a:lnTo>
                  <a:pt x="109071" y="289719"/>
                </a:lnTo>
                <a:lnTo>
                  <a:pt x="116562" y="289719"/>
                </a:lnTo>
                <a:lnTo>
                  <a:pt x="116562" y="287520"/>
                </a:lnTo>
                <a:lnTo>
                  <a:pt x="130346" y="287520"/>
                </a:lnTo>
                <a:lnTo>
                  <a:pt x="134241" y="283947"/>
                </a:lnTo>
                <a:lnTo>
                  <a:pt x="134241" y="287520"/>
                </a:lnTo>
                <a:lnTo>
                  <a:pt x="134241" y="283947"/>
                </a:lnTo>
                <a:lnTo>
                  <a:pt x="139335" y="283947"/>
                </a:lnTo>
                <a:lnTo>
                  <a:pt x="139335" y="272402"/>
                </a:lnTo>
                <a:lnTo>
                  <a:pt x="129147" y="272402"/>
                </a:lnTo>
                <a:lnTo>
                  <a:pt x="129147" y="268829"/>
                </a:lnTo>
                <a:lnTo>
                  <a:pt x="124053" y="268829"/>
                </a:lnTo>
                <a:lnTo>
                  <a:pt x="124053" y="265255"/>
                </a:lnTo>
                <a:lnTo>
                  <a:pt x="120458" y="265255"/>
                </a:lnTo>
                <a:lnTo>
                  <a:pt x="120458" y="255909"/>
                </a:lnTo>
                <a:lnTo>
                  <a:pt x="124053" y="255909"/>
                </a:lnTo>
                <a:lnTo>
                  <a:pt x="124053" y="252611"/>
                </a:lnTo>
                <a:lnTo>
                  <a:pt x="120458" y="252611"/>
                </a:lnTo>
                <a:lnTo>
                  <a:pt x="120458" y="240791"/>
                </a:lnTo>
                <a:lnTo>
                  <a:pt x="124053" y="240791"/>
                </a:lnTo>
                <a:lnTo>
                  <a:pt x="129147" y="237493"/>
                </a:lnTo>
                <a:lnTo>
                  <a:pt x="129147" y="235019"/>
                </a:lnTo>
                <a:lnTo>
                  <a:pt x="130346" y="235019"/>
                </a:lnTo>
                <a:lnTo>
                  <a:pt x="130346" y="231445"/>
                </a:lnTo>
                <a:lnTo>
                  <a:pt x="134241" y="231445"/>
                </a:lnTo>
                <a:lnTo>
                  <a:pt x="134241" y="224574"/>
                </a:lnTo>
                <a:lnTo>
                  <a:pt x="139335" y="224574"/>
                </a:lnTo>
                <a:lnTo>
                  <a:pt x="139335" y="221000"/>
                </a:lnTo>
                <a:lnTo>
                  <a:pt x="134241" y="221000"/>
                </a:lnTo>
                <a:lnTo>
                  <a:pt x="139335" y="221000"/>
                </a:lnTo>
                <a:lnTo>
                  <a:pt x="134241" y="221000"/>
                </a:lnTo>
                <a:lnTo>
                  <a:pt x="134241" y="216327"/>
                </a:lnTo>
                <a:lnTo>
                  <a:pt x="150722" y="216327"/>
                </a:lnTo>
                <a:lnTo>
                  <a:pt x="150722" y="211654"/>
                </a:lnTo>
                <a:lnTo>
                  <a:pt x="159711" y="211654"/>
                </a:lnTo>
                <a:lnTo>
                  <a:pt x="159711" y="208356"/>
                </a:lnTo>
                <a:lnTo>
                  <a:pt x="164805" y="208356"/>
                </a:lnTo>
                <a:lnTo>
                  <a:pt x="164805" y="211654"/>
                </a:lnTo>
                <a:lnTo>
                  <a:pt x="173495" y="211654"/>
                </a:lnTo>
                <a:lnTo>
                  <a:pt x="173495" y="208356"/>
                </a:lnTo>
                <a:lnTo>
                  <a:pt x="181286" y="208356"/>
                </a:lnTo>
                <a:lnTo>
                  <a:pt x="181286" y="211654"/>
                </a:lnTo>
                <a:lnTo>
                  <a:pt x="185181" y="211654"/>
                </a:lnTo>
                <a:lnTo>
                  <a:pt x="185181" y="213029"/>
                </a:lnTo>
                <a:lnTo>
                  <a:pt x="191474" y="213029"/>
                </a:lnTo>
                <a:lnTo>
                  <a:pt x="191474" y="211654"/>
                </a:lnTo>
                <a:lnTo>
                  <a:pt x="195070" y="211654"/>
                </a:lnTo>
                <a:lnTo>
                  <a:pt x="195070" y="208356"/>
                </a:lnTo>
                <a:lnTo>
                  <a:pt x="198965" y="208356"/>
                </a:lnTo>
                <a:lnTo>
                  <a:pt x="198965" y="196536"/>
                </a:lnTo>
                <a:lnTo>
                  <a:pt x="204059" y="196536"/>
                </a:lnTo>
                <a:lnTo>
                  <a:pt x="204059" y="187190"/>
                </a:lnTo>
                <a:lnTo>
                  <a:pt x="207955" y="183892"/>
                </a:lnTo>
                <a:lnTo>
                  <a:pt x="207955" y="180319"/>
                </a:lnTo>
                <a:lnTo>
                  <a:pt x="211550" y="180319"/>
                </a:lnTo>
                <a:lnTo>
                  <a:pt x="211550" y="175646"/>
                </a:lnTo>
                <a:lnTo>
                  <a:pt x="218143" y="175646"/>
                </a:lnTo>
                <a:lnTo>
                  <a:pt x="218143" y="172072"/>
                </a:lnTo>
                <a:lnTo>
                  <a:pt x="225634" y="172072"/>
                </a:lnTo>
                <a:lnTo>
                  <a:pt x="225634" y="168774"/>
                </a:lnTo>
                <a:lnTo>
                  <a:pt x="234623" y="168774"/>
                </a:lnTo>
                <a:lnTo>
                  <a:pt x="238219" y="172072"/>
                </a:lnTo>
                <a:lnTo>
                  <a:pt x="242114" y="172072"/>
                </a:lnTo>
                <a:lnTo>
                  <a:pt x="242114" y="175646"/>
                </a:lnTo>
                <a:lnTo>
                  <a:pt x="242114" y="172072"/>
                </a:lnTo>
                <a:lnTo>
                  <a:pt x="243313" y="172072"/>
                </a:lnTo>
                <a:lnTo>
                  <a:pt x="243313" y="175646"/>
                </a:lnTo>
                <a:cubicBezTo>
                  <a:pt x="248707" y="182518"/>
                  <a:pt x="257996" y="181418"/>
                  <a:pt x="263689" y="187190"/>
                </a:cubicBezTo>
                <a:lnTo>
                  <a:pt x="268783" y="187190"/>
                </a:lnTo>
                <a:lnTo>
                  <a:pt x="268783" y="189664"/>
                </a:lnTo>
                <a:lnTo>
                  <a:pt x="273877" y="189664"/>
                </a:lnTo>
                <a:lnTo>
                  <a:pt x="273877" y="187190"/>
                </a:lnTo>
                <a:lnTo>
                  <a:pt x="282567" y="187190"/>
                </a:lnTo>
                <a:lnTo>
                  <a:pt x="286462" y="189664"/>
                </a:lnTo>
                <a:lnTo>
                  <a:pt x="290357" y="193238"/>
                </a:lnTo>
                <a:lnTo>
                  <a:pt x="294253" y="193238"/>
                </a:lnTo>
                <a:lnTo>
                  <a:pt x="294253" y="189664"/>
                </a:lnTo>
                <a:lnTo>
                  <a:pt x="308037" y="189664"/>
                </a:lnTo>
                <a:lnTo>
                  <a:pt x="308037" y="187190"/>
                </a:lnTo>
                <a:lnTo>
                  <a:pt x="324517" y="187190"/>
                </a:lnTo>
                <a:lnTo>
                  <a:pt x="324517" y="189664"/>
                </a:lnTo>
                <a:lnTo>
                  <a:pt x="351186" y="189664"/>
                </a:lnTo>
                <a:lnTo>
                  <a:pt x="347290" y="187190"/>
                </a:lnTo>
                <a:lnTo>
                  <a:pt x="343695" y="187190"/>
                </a:lnTo>
                <a:lnTo>
                  <a:pt x="338601" y="183892"/>
                </a:lnTo>
                <a:lnTo>
                  <a:pt x="338601" y="172072"/>
                </a:lnTo>
                <a:lnTo>
                  <a:pt x="334705" y="175646"/>
                </a:lnTo>
                <a:lnTo>
                  <a:pt x="334705" y="180319"/>
                </a:lnTo>
                <a:lnTo>
                  <a:pt x="330810" y="180319"/>
                </a:lnTo>
                <a:lnTo>
                  <a:pt x="330810" y="175646"/>
                </a:lnTo>
                <a:lnTo>
                  <a:pt x="327214" y="180319"/>
                </a:lnTo>
                <a:lnTo>
                  <a:pt x="317026" y="180319"/>
                </a:lnTo>
                <a:lnTo>
                  <a:pt x="317026" y="175646"/>
                </a:lnTo>
                <a:lnTo>
                  <a:pt x="324517" y="175646"/>
                </a:lnTo>
                <a:lnTo>
                  <a:pt x="324517" y="172072"/>
                </a:lnTo>
                <a:lnTo>
                  <a:pt x="327214" y="172072"/>
                </a:lnTo>
                <a:lnTo>
                  <a:pt x="330810" y="168774"/>
                </a:lnTo>
                <a:lnTo>
                  <a:pt x="334705" y="168774"/>
                </a:lnTo>
                <a:lnTo>
                  <a:pt x="338601" y="165200"/>
                </a:lnTo>
                <a:lnTo>
                  <a:pt x="343695" y="165200"/>
                </a:lnTo>
                <a:lnTo>
                  <a:pt x="343695" y="161627"/>
                </a:lnTo>
                <a:lnTo>
                  <a:pt x="357478" y="161627"/>
                </a:lnTo>
                <a:lnTo>
                  <a:pt x="357478" y="159428"/>
                </a:lnTo>
                <a:lnTo>
                  <a:pt x="361374" y="155855"/>
                </a:lnTo>
                <a:lnTo>
                  <a:pt x="361374" y="152281"/>
                </a:lnTo>
                <a:lnTo>
                  <a:pt x="365269" y="152281"/>
                </a:lnTo>
                <a:lnTo>
                  <a:pt x="365269" y="140736"/>
                </a:lnTo>
                <a:lnTo>
                  <a:pt x="368865" y="137140"/>
                </a:lnTo>
                <a:lnTo>
                  <a:pt x="368865" y="134964"/>
                </a:lnTo>
                <a:lnTo>
                  <a:pt x="372760" y="131391"/>
                </a:lnTo>
                <a:lnTo>
                  <a:pt x="372760" y="128092"/>
                </a:lnTo>
                <a:lnTo>
                  <a:pt x="377854" y="128092"/>
                </a:lnTo>
                <a:lnTo>
                  <a:pt x="377854" y="124519"/>
                </a:lnTo>
                <a:lnTo>
                  <a:pt x="381750" y="124519"/>
                </a:lnTo>
                <a:lnTo>
                  <a:pt x="382948" y="120945"/>
                </a:lnTo>
                <a:lnTo>
                  <a:pt x="388042" y="120945"/>
                </a:lnTo>
                <a:lnTo>
                  <a:pt x="388042" y="112974"/>
                </a:lnTo>
                <a:lnTo>
                  <a:pt x="381750" y="112974"/>
                </a:lnTo>
                <a:lnTo>
                  <a:pt x="377854" y="109401"/>
                </a:lnTo>
                <a:lnTo>
                  <a:pt x="377854" y="112974"/>
                </a:lnTo>
                <a:lnTo>
                  <a:pt x="377854" y="109401"/>
                </a:lnTo>
                <a:lnTo>
                  <a:pt x="372760" y="106927"/>
                </a:lnTo>
                <a:lnTo>
                  <a:pt x="372760" y="103628"/>
                </a:lnTo>
                <a:lnTo>
                  <a:pt x="368865" y="103628"/>
                </a:lnTo>
                <a:lnTo>
                  <a:pt x="368865" y="96481"/>
                </a:lnTo>
                <a:lnTo>
                  <a:pt x="372760" y="96481"/>
                </a:lnTo>
                <a:lnTo>
                  <a:pt x="372760" y="83837"/>
                </a:lnTo>
                <a:lnTo>
                  <a:pt x="368865" y="83837"/>
                </a:lnTo>
                <a:lnTo>
                  <a:pt x="365269" y="80241"/>
                </a:lnTo>
                <a:lnTo>
                  <a:pt x="361374" y="75591"/>
                </a:lnTo>
                <a:lnTo>
                  <a:pt x="357478" y="72017"/>
                </a:lnTo>
                <a:lnTo>
                  <a:pt x="357478" y="68719"/>
                </a:lnTo>
                <a:lnTo>
                  <a:pt x="353883" y="68719"/>
                </a:lnTo>
                <a:lnTo>
                  <a:pt x="353883" y="47554"/>
                </a:lnTo>
                <a:lnTo>
                  <a:pt x="357478" y="47554"/>
                </a:lnTo>
                <a:lnTo>
                  <a:pt x="357478" y="33810"/>
                </a:lnTo>
                <a:lnTo>
                  <a:pt x="361374" y="33810"/>
                </a:lnTo>
                <a:lnTo>
                  <a:pt x="361374" y="31336"/>
                </a:lnTo>
                <a:lnTo>
                  <a:pt x="372760" y="31336"/>
                </a:lnTo>
                <a:lnTo>
                  <a:pt x="372760" y="24464"/>
                </a:lnTo>
                <a:lnTo>
                  <a:pt x="377854" y="24464"/>
                </a:lnTo>
                <a:lnTo>
                  <a:pt x="377854" y="9346"/>
                </a:lnTo>
                <a:lnTo>
                  <a:pt x="381750" y="9346"/>
                </a:lnTo>
                <a:lnTo>
                  <a:pt x="381750" y="6872"/>
                </a:lnTo>
                <a:lnTo>
                  <a:pt x="382948" y="3573"/>
                </a:lnTo>
                <a:lnTo>
                  <a:pt x="388042" y="0"/>
                </a:lnTo>
                <a:lnTo>
                  <a:pt x="408418" y="0"/>
                </a:lnTo>
                <a:lnTo>
                  <a:pt x="408418" y="3573"/>
                </a:lnTo>
                <a:lnTo>
                  <a:pt x="409617" y="3573"/>
                </a:lnTo>
                <a:lnTo>
                  <a:pt x="409617" y="0"/>
                </a:lnTo>
                <a:lnTo>
                  <a:pt x="413512" y="3573"/>
                </a:lnTo>
                <a:lnTo>
                  <a:pt x="418307" y="3573"/>
                </a:lnTo>
                <a:lnTo>
                  <a:pt x="418307" y="6872"/>
                </a:lnTo>
                <a:lnTo>
                  <a:pt x="426098" y="6872"/>
                </a:lnTo>
                <a:lnTo>
                  <a:pt x="426098" y="9346"/>
                </a:lnTo>
                <a:lnTo>
                  <a:pt x="436286" y="9346"/>
                </a:lnTo>
                <a:lnTo>
                  <a:pt x="439881" y="12644"/>
                </a:lnTo>
                <a:lnTo>
                  <a:pt x="456362" y="12644"/>
                </a:lnTo>
                <a:lnTo>
                  <a:pt x="460257" y="9346"/>
                </a:lnTo>
                <a:lnTo>
                  <a:pt x="464153" y="9346"/>
                </a:lnTo>
                <a:lnTo>
                  <a:pt x="464153" y="12644"/>
                </a:lnTo>
                <a:lnTo>
                  <a:pt x="483031" y="12644"/>
                </a:lnTo>
                <a:lnTo>
                  <a:pt x="483031" y="16218"/>
                </a:lnTo>
                <a:lnTo>
                  <a:pt x="486926" y="16218"/>
                </a:lnTo>
                <a:lnTo>
                  <a:pt x="490821" y="20891"/>
                </a:lnTo>
                <a:lnTo>
                  <a:pt x="490821" y="24464"/>
                </a:lnTo>
                <a:lnTo>
                  <a:pt x="493219" y="24464"/>
                </a:lnTo>
                <a:lnTo>
                  <a:pt x="497114" y="27762"/>
                </a:lnTo>
                <a:lnTo>
                  <a:pt x="501009" y="27762"/>
                </a:lnTo>
                <a:lnTo>
                  <a:pt x="504605" y="31358"/>
                </a:lnTo>
                <a:lnTo>
                  <a:pt x="508501" y="33810"/>
                </a:lnTo>
                <a:lnTo>
                  <a:pt x="512396" y="33810"/>
                </a:lnTo>
                <a:lnTo>
                  <a:pt x="512396" y="37108"/>
                </a:lnTo>
                <a:lnTo>
                  <a:pt x="518689" y="37108"/>
                </a:lnTo>
                <a:lnTo>
                  <a:pt x="518689" y="44255"/>
                </a:lnTo>
                <a:lnTo>
                  <a:pt x="517490" y="47554"/>
                </a:lnTo>
                <a:lnTo>
                  <a:pt x="518689" y="52226"/>
                </a:lnTo>
                <a:lnTo>
                  <a:pt x="522584" y="52226"/>
                </a:lnTo>
                <a:lnTo>
                  <a:pt x="522584" y="55800"/>
                </a:lnTo>
                <a:lnTo>
                  <a:pt x="531274" y="55800"/>
                </a:lnTo>
                <a:lnTo>
                  <a:pt x="531274" y="59373"/>
                </a:lnTo>
                <a:lnTo>
                  <a:pt x="535169" y="59373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68580" tIns="34290" rIns="68580" bIns="3429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sz="1200" noProof="1">
              <a:solidFill>
                <a:srgbClr val="000000"/>
              </a:solidFill>
              <a:latin typeface="Century Gothic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37" name="Google Shape;1505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va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CdNAAADxoAAOw4AAC9HAAAEAAAACYAAAAIAAAA//////////8="/>
              </a:ext>
            </a:extLst>
          </p:cNvSpPr>
          <p:nvPr/>
        </p:nvSpPr>
        <p:spPr>
          <a:xfrm>
            <a:off x="8552815" y="4236085"/>
            <a:ext cx="700405" cy="435610"/>
          </a:xfrm>
          <a:custGeom>
            <a:avLst/>
            <a:gdLst/>
            <a:ahLst/>
            <a:cxnLst/>
            <a:rect l="0" t="0" r="700405" b="435610"/>
            <a:pathLst>
              <a:path w="700405" h="435610">
                <a:moveTo>
                  <a:pt x="553502" y="0"/>
                </a:moveTo>
                <a:lnTo>
                  <a:pt x="557092" y="4392"/>
                </a:lnTo>
                <a:lnTo>
                  <a:pt x="560982" y="4392"/>
                </a:lnTo>
                <a:lnTo>
                  <a:pt x="560982" y="7960"/>
                </a:lnTo>
                <a:lnTo>
                  <a:pt x="563674" y="7960"/>
                </a:lnTo>
                <a:lnTo>
                  <a:pt x="563674" y="11528"/>
                </a:lnTo>
                <a:lnTo>
                  <a:pt x="567265" y="11528"/>
                </a:lnTo>
                <a:lnTo>
                  <a:pt x="567265" y="13724"/>
                </a:lnTo>
                <a:lnTo>
                  <a:pt x="575044" y="13724"/>
                </a:lnTo>
                <a:lnTo>
                  <a:pt x="575044" y="17293"/>
                </a:lnTo>
                <a:lnTo>
                  <a:pt x="578634" y="17293"/>
                </a:lnTo>
                <a:lnTo>
                  <a:pt x="578634" y="20861"/>
                </a:lnTo>
                <a:lnTo>
                  <a:pt x="575044" y="20861"/>
                </a:lnTo>
                <a:lnTo>
                  <a:pt x="575044" y="24155"/>
                </a:lnTo>
                <a:lnTo>
                  <a:pt x="578634" y="24155"/>
                </a:lnTo>
                <a:lnTo>
                  <a:pt x="578634" y="32389"/>
                </a:lnTo>
                <a:lnTo>
                  <a:pt x="582523" y="32389"/>
                </a:lnTo>
                <a:lnTo>
                  <a:pt x="582523" y="35958"/>
                </a:lnTo>
                <a:lnTo>
                  <a:pt x="578634" y="37056"/>
                </a:lnTo>
                <a:lnTo>
                  <a:pt x="587610" y="37056"/>
                </a:lnTo>
                <a:lnTo>
                  <a:pt x="587610" y="40624"/>
                </a:lnTo>
                <a:lnTo>
                  <a:pt x="592696" y="40624"/>
                </a:lnTo>
                <a:lnTo>
                  <a:pt x="592696" y="45290"/>
                </a:lnTo>
                <a:lnTo>
                  <a:pt x="592696" y="40624"/>
                </a:lnTo>
                <a:lnTo>
                  <a:pt x="592696" y="45290"/>
                </a:lnTo>
                <a:lnTo>
                  <a:pt x="597782" y="40624"/>
                </a:lnTo>
                <a:lnTo>
                  <a:pt x="597782" y="45290"/>
                </a:lnTo>
                <a:lnTo>
                  <a:pt x="597782" y="40624"/>
                </a:lnTo>
                <a:lnTo>
                  <a:pt x="605262" y="40624"/>
                </a:lnTo>
                <a:lnTo>
                  <a:pt x="605262" y="45290"/>
                </a:lnTo>
                <a:lnTo>
                  <a:pt x="601672" y="45290"/>
                </a:lnTo>
                <a:lnTo>
                  <a:pt x="601672" y="52152"/>
                </a:lnTo>
                <a:lnTo>
                  <a:pt x="605262" y="52152"/>
                </a:lnTo>
                <a:lnTo>
                  <a:pt x="605262" y="68347"/>
                </a:lnTo>
                <a:lnTo>
                  <a:pt x="609151" y="68347"/>
                </a:lnTo>
                <a:lnTo>
                  <a:pt x="609151" y="76582"/>
                </a:lnTo>
                <a:lnTo>
                  <a:pt x="613041" y="76582"/>
                </a:lnTo>
                <a:lnTo>
                  <a:pt x="613041" y="87012"/>
                </a:lnTo>
                <a:lnTo>
                  <a:pt x="618127" y="87012"/>
                </a:lnTo>
                <a:lnTo>
                  <a:pt x="618127" y="107873"/>
                </a:lnTo>
                <a:lnTo>
                  <a:pt x="613041" y="111441"/>
                </a:lnTo>
                <a:lnTo>
                  <a:pt x="619324" y="111441"/>
                </a:lnTo>
                <a:lnTo>
                  <a:pt x="619324" y="117206"/>
                </a:lnTo>
                <a:lnTo>
                  <a:pt x="623213" y="117206"/>
                </a:lnTo>
                <a:lnTo>
                  <a:pt x="623213" y="139439"/>
                </a:lnTo>
                <a:lnTo>
                  <a:pt x="619324" y="141635"/>
                </a:lnTo>
                <a:lnTo>
                  <a:pt x="623213" y="141635"/>
                </a:lnTo>
                <a:lnTo>
                  <a:pt x="623213" y="155634"/>
                </a:lnTo>
                <a:lnTo>
                  <a:pt x="628000" y="159202"/>
                </a:lnTo>
                <a:lnTo>
                  <a:pt x="628000" y="163594"/>
                </a:lnTo>
                <a:lnTo>
                  <a:pt x="631890" y="164966"/>
                </a:lnTo>
                <a:lnTo>
                  <a:pt x="635779" y="164966"/>
                </a:lnTo>
                <a:lnTo>
                  <a:pt x="635779" y="172926"/>
                </a:lnTo>
                <a:lnTo>
                  <a:pt x="649542" y="172926"/>
                </a:lnTo>
                <a:lnTo>
                  <a:pt x="649542" y="176495"/>
                </a:lnTo>
                <a:lnTo>
                  <a:pt x="653432" y="176495"/>
                </a:lnTo>
                <a:lnTo>
                  <a:pt x="653432" y="186925"/>
                </a:lnTo>
                <a:lnTo>
                  <a:pt x="669887" y="186925"/>
                </a:lnTo>
                <a:lnTo>
                  <a:pt x="669887" y="191592"/>
                </a:lnTo>
                <a:lnTo>
                  <a:pt x="673777" y="191592"/>
                </a:lnTo>
                <a:lnTo>
                  <a:pt x="673777" y="192689"/>
                </a:lnTo>
                <a:lnTo>
                  <a:pt x="676170" y="192689"/>
                </a:lnTo>
                <a:lnTo>
                  <a:pt x="673777" y="196258"/>
                </a:lnTo>
                <a:lnTo>
                  <a:pt x="673777" y="200924"/>
                </a:lnTo>
                <a:lnTo>
                  <a:pt x="676170" y="204492"/>
                </a:lnTo>
                <a:lnTo>
                  <a:pt x="676170" y="214923"/>
                </a:lnTo>
                <a:lnTo>
                  <a:pt x="673777" y="214923"/>
                </a:lnTo>
                <a:lnTo>
                  <a:pt x="673777" y="217119"/>
                </a:lnTo>
                <a:lnTo>
                  <a:pt x="669887" y="217119"/>
                </a:lnTo>
                <a:lnTo>
                  <a:pt x="669887" y="232216"/>
                </a:lnTo>
                <a:lnTo>
                  <a:pt x="665998" y="232216"/>
                </a:lnTo>
                <a:lnTo>
                  <a:pt x="665998" y="235784"/>
                </a:lnTo>
                <a:lnTo>
                  <a:pt x="662407" y="235784"/>
                </a:lnTo>
                <a:lnTo>
                  <a:pt x="662407" y="248410"/>
                </a:lnTo>
                <a:lnTo>
                  <a:pt x="665998" y="252001"/>
                </a:lnTo>
                <a:lnTo>
                  <a:pt x="665998" y="255547"/>
                </a:lnTo>
                <a:lnTo>
                  <a:pt x="669887" y="260213"/>
                </a:lnTo>
                <a:lnTo>
                  <a:pt x="680060" y="260213"/>
                </a:lnTo>
                <a:lnTo>
                  <a:pt x="683949" y="263781"/>
                </a:lnTo>
                <a:lnTo>
                  <a:pt x="683949" y="267075"/>
                </a:lnTo>
                <a:lnTo>
                  <a:pt x="687539" y="267075"/>
                </a:lnTo>
                <a:lnTo>
                  <a:pt x="687539" y="276408"/>
                </a:lnTo>
                <a:lnTo>
                  <a:pt x="692626" y="276408"/>
                </a:lnTo>
                <a:lnTo>
                  <a:pt x="692626" y="283270"/>
                </a:lnTo>
                <a:lnTo>
                  <a:pt x="696515" y="283270"/>
                </a:lnTo>
                <a:lnTo>
                  <a:pt x="696515" y="291505"/>
                </a:lnTo>
                <a:lnTo>
                  <a:pt x="700405" y="291505"/>
                </a:lnTo>
                <a:lnTo>
                  <a:pt x="700405" y="311268"/>
                </a:lnTo>
                <a:lnTo>
                  <a:pt x="700405" y="307699"/>
                </a:lnTo>
                <a:lnTo>
                  <a:pt x="692626" y="307699"/>
                </a:lnTo>
                <a:lnTo>
                  <a:pt x="692626" y="304405"/>
                </a:lnTo>
                <a:lnTo>
                  <a:pt x="673777" y="304405"/>
                </a:lnTo>
                <a:lnTo>
                  <a:pt x="673777" y="307699"/>
                </a:lnTo>
                <a:lnTo>
                  <a:pt x="669887" y="307699"/>
                </a:lnTo>
                <a:lnTo>
                  <a:pt x="669887" y="311268"/>
                </a:lnTo>
                <a:lnTo>
                  <a:pt x="665998" y="311268"/>
                </a:lnTo>
                <a:lnTo>
                  <a:pt x="665998" y="314836"/>
                </a:lnTo>
                <a:lnTo>
                  <a:pt x="657321" y="314836"/>
                </a:lnTo>
                <a:lnTo>
                  <a:pt x="657321" y="319502"/>
                </a:lnTo>
                <a:lnTo>
                  <a:pt x="653432" y="319502"/>
                </a:lnTo>
                <a:lnTo>
                  <a:pt x="653432" y="324169"/>
                </a:lnTo>
                <a:lnTo>
                  <a:pt x="649542" y="324169"/>
                </a:lnTo>
                <a:lnTo>
                  <a:pt x="649542" y="328835"/>
                </a:lnTo>
                <a:lnTo>
                  <a:pt x="643259" y="328835"/>
                </a:lnTo>
                <a:lnTo>
                  <a:pt x="643259" y="335697"/>
                </a:lnTo>
                <a:lnTo>
                  <a:pt x="631890" y="335697"/>
                </a:lnTo>
                <a:lnTo>
                  <a:pt x="631890" y="339265"/>
                </a:lnTo>
                <a:lnTo>
                  <a:pt x="635779" y="339265"/>
                </a:lnTo>
                <a:lnTo>
                  <a:pt x="635779" y="345029"/>
                </a:lnTo>
                <a:lnTo>
                  <a:pt x="631890" y="345029"/>
                </a:lnTo>
                <a:lnTo>
                  <a:pt x="631890" y="348598"/>
                </a:lnTo>
                <a:lnTo>
                  <a:pt x="618127" y="348598"/>
                </a:lnTo>
                <a:lnTo>
                  <a:pt x="613041" y="351892"/>
                </a:lnTo>
                <a:lnTo>
                  <a:pt x="605262" y="351892"/>
                </a:lnTo>
                <a:lnTo>
                  <a:pt x="605262" y="355460"/>
                </a:lnTo>
                <a:lnTo>
                  <a:pt x="601672" y="355460"/>
                </a:lnTo>
                <a:lnTo>
                  <a:pt x="601672" y="363695"/>
                </a:lnTo>
                <a:lnTo>
                  <a:pt x="597782" y="363695"/>
                </a:lnTo>
                <a:lnTo>
                  <a:pt x="597782" y="366988"/>
                </a:lnTo>
                <a:lnTo>
                  <a:pt x="587610" y="366988"/>
                </a:lnTo>
                <a:lnTo>
                  <a:pt x="587610" y="369459"/>
                </a:lnTo>
                <a:lnTo>
                  <a:pt x="582523" y="369459"/>
                </a:lnTo>
                <a:lnTo>
                  <a:pt x="582523" y="372753"/>
                </a:lnTo>
                <a:lnTo>
                  <a:pt x="571154" y="372753"/>
                </a:lnTo>
                <a:lnTo>
                  <a:pt x="571154" y="369459"/>
                </a:lnTo>
                <a:lnTo>
                  <a:pt x="567265" y="369459"/>
                </a:lnTo>
                <a:lnTo>
                  <a:pt x="567265" y="366988"/>
                </a:lnTo>
                <a:lnTo>
                  <a:pt x="563674" y="366988"/>
                </a:lnTo>
                <a:lnTo>
                  <a:pt x="563674" y="363695"/>
                </a:lnTo>
                <a:lnTo>
                  <a:pt x="553502" y="363695"/>
                </a:lnTo>
                <a:lnTo>
                  <a:pt x="553502" y="366988"/>
                </a:lnTo>
                <a:lnTo>
                  <a:pt x="548416" y="366988"/>
                </a:lnTo>
                <a:lnTo>
                  <a:pt x="548416" y="363695"/>
                </a:lnTo>
                <a:lnTo>
                  <a:pt x="544526" y="363695"/>
                </a:lnTo>
                <a:lnTo>
                  <a:pt x="544526" y="360126"/>
                </a:lnTo>
                <a:lnTo>
                  <a:pt x="540637" y="360126"/>
                </a:lnTo>
                <a:lnTo>
                  <a:pt x="540637" y="355460"/>
                </a:lnTo>
                <a:lnTo>
                  <a:pt x="537046" y="355460"/>
                </a:lnTo>
                <a:lnTo>
                  <a:pt x="537046" y="351892"/>
                </a:lnTo>
                <a:lnTo>
                  <a:pt x="522985" y="351892"/>
                </a:lnTo>
                <a:lnTo>
                  <a:pt x="517898" y="348598"/>
                </a:lnTo>
                <a:lnTo>
                  <a:pt x="517898" y="345029"/>
                </a:lnTo>
                <a:lnTo>
                  <a:pt x="514009" y="345029"/>
                </a:lnTo>
                <a:lnTo>
                  <a:pt x="514009" y="342559"/>
                </a:lnTo>
                <a:lnTo>
                  <a:pt x="510419" y="339265"/>
                </a:lnTo>
                <a:lnTo>
                  <a:pt x="510419" y="335697"/>
                </a:lnTo>
                <a:lnTo>
                  <a:pt x="506529" y="335697"/>
                </a:lnTo>
                <a:lnTo>
                  <a:pt x="506529" y="328835"/>
                </a:lnTo>
                <a:lnTo>
                  <a:pt x="504136" y="328835"/>
                </a:lnTo>
                <a:lnTo>
                  <a:pt x="504136" y="320600"/>
                </a:lnTo>
                <a:lnTo>
                  <a:pt x="496357" y="320600"/>
                </a:lnTo>
                <a:lnTo>
                  <a:pt x="500246" y="324169"/>
                </a:lnTo>
                <a:lnTo>
                  <a:pt x="500246" y="332129"/>
                </a:lnTo>
                <a:lnTo>
                  <a:pt x="504136" y="332129"/>
                </a:lnTo>
                <a:lnTo>
                  <a:pt x="504136" y="335697"/>
                </a:lnTo>
                <a:lnTo>
                  <a:pt x="496357" y="335697"/>
                </a:lnTo>
                <a:lnTo>
                  <a:pt x="496357" y="339265"/>
                </a:lnTo>
                <a:lnTo>
                  <a:pt x="492467" y="335697"/>
                </a:lnTo>
                <a:lnTo>
                  <a:pt x="492467" y="332129"/>
                </a:lnTo>
                <a:lnTo>
                  <a:pt x="488877" y="332129"/>
                </a:lnTo>
                <a:lnTo>
                  <a:pt x="488877" y="335697"/>
                </a:lnTo>
                <a:lnTo>
                  <a:pt x="483791" y="332129"/>
                </a:lnTo>
                <a:lnTo>
                  <a:pt x="479901" y="332129"/>
                </a:lnTo>
                <a:lnTo>
                  <a:pt x="479901" y="328835"/>
                </a:lnTo>
                <a:lnTo>
                  <a:pt x="478704" y="328835"/>
                </a:lnTo>
                <a:lnTo>
                  <a:pt x="473618" y="332129"/>
                </a:lnTo>
                <a:lnTo>
                  <a:pt x="469729" y="332129"/>
                </a:lnTo>
                <a:lnTo>
                  <a:pt x="469729" y="324169"/>
                </a:lnTo>
                <a:lnTo>
                  <a:pt x="466138" y="324169"/>
                </a:lnTo>
                <a:lnTo>
                  <a:pt x="466138" y="319502"/>
                </a:lnTo>
                <a:lnTo>
                  <a:pt x="462249" y="314836"/>
                </a:lnTo>
                <a:lnTo>
                  <a:pt x="453273" y="314836"/>
                </a:lnTo>
                <a:lnTo>
                  <a:pt x="453273" y="311268"/>
                </a:lnTo>
                <a:lnTo>
                  <a:pt x="452076" y="311268"/>
                </a:lnTo>
                <a:lnTo>
                  <a:pt x="452076" y="307699"/>
                </a:lnTo>
                <a:lnTo>
                  <a:pt x="448187" y="307699"/>
                </a:lnTo>
                <a:lnTo>
                  <a:pt x="448187" y="314836"/>
                </a:lnTo>
                <a:lnTo>
                  <a:pt x="444597" y="314836"/>
                </a:lnTo>
                <a:lnTo>
                  <a:pt x="444597" y="319502"/>
                </a:lnTo>
                <a:lnTo>
                  <a:pt x="439510" y="319502"/>
                </a:lnTo>
                <a:lnTo>
                  <a:pt x="439510" y="320600"/>
                </a:lnTo>
                <a:lnTo>
                  <a:pt x="435621" y="324169"/>
                </a:lnTo>
                <a:lnTo>
                  <a:pt x="435621" y="328835"/>
                </a:lnTo>
                <a:lnTo>
                  <a:pt x="431731" y="328835"/>
                </a:lnTo>
                <a:lnTo>
                  <a:pt x="431731" y="324169"/>
                </a:lnTo>
                <a:lnTo>
                  <a:pt x="414079" y="324169"/>
                </a:lnTo>
                <a:lnTo>
                  <a:pt x="414079" y="328835"/>
                </a:lnTo>
                <a:lnTo>
                  <a:pt x="408993" y="328835"/>
                </a:lnTo>
                <a:lnTo>
                  <a:pt x="408993" y="335697"/>
                </a:lnTo>
                <a:lnTo>
                  <a:pt x="414079" y="335697"/>
                </a:lnTo>
                <a:lnTo>
                  <a:pt x="408993" y="339265"/>
                </a:lnTo>
                <a:lnTo>
                  <a:pt x="405103" y="335697"/>
                </a:lnTo>
                <a:lnTo>
                  <a:pt x="397624" y="335697"/>
                </a:lnTo>
                <a:lnTo>
                  <a:pt x="397624" y="339265"/>
                </a:lnTo>
                <a:lnTo>
                  <a:pt x="401513" y="339265"/>
                </a:lnTo>
                <a:lnTo>
                  <a:pt x="401513" y="342559"/>
                </a:lnTo>
                <a:lnTo>
                  <a:pt x="397624" y="342559"/>
                </a:lnTo>
                <a:lnTo>
                  <a:pt x="397624" y="348598"/>
                </a:lnTo>
                <a:lnTo>
                  <a:pt x="395230" y="348598"/>
                </a:lnTo>
                <a:lnTo>
                  <a:pt x="395230" y="351892"/>
                </a:lnTo>
                <a:lnTo>
                  <a:pt x="391341" y="351892"/>
                </a:lnTo>
                <a:lnTo>
                  <a:pt x="391341" y="355460"/>
                </a:lnTo>
                <a:lnTo>
                  <a:pt x="387451" y="355460"/>
                </a:lnTo>
                <a:lnTo>
                  <a:pt x="383562" y="360126"/>
                </a:lnTo>
                <a:lnTo>
                  <a:pt x="374885" y="360126"/>
                </a:lnTo>
                <a:lnTo>
                  <a:pt x="374885" y="363695"/>
                </a:lnTo>
                <a:lnTo>
                  <a:pt x="370996" y="363695"/>
                </a:lnTo>
                <a:lnTo>
                  <a:pt x="370996" y="360126"/>
                </a:lnTo>
                <a:lnTo>
                  <a:pt x="369799" y="355460"/>
                </a:lnTo>
                <a:lnTo>
                  <a:pt x="364713" y="360126"/>
                </a:lnTo>
                <a:lnTo>
                  <a:pt x="357233" y="360126"/>
                </a:lnTo>
                <a:lnTo>
                  <a:pt x="353344" y="363695"/>
                </a:lnTo>
                <a:lnTo>
                  <a:pt x="357233" y="363695"/>
                </a:lnTo>
                <a:lnTo>
                  <a:pt x="353344" y="366988"/>
                </a:lnTo>
                <a:lnTo>
                  <a:pt x="344368" y="366988"/>
                </a:lnTo>
                <a:lnTo>
                  <a:pt x="344368" y="369459"/>
                </a:lnTo>
                <a:lnTo>
                  <a:pt x="340478" y="369459"/>
                </a:lnTo>
                <a:lnTo>
                  <a:pt x="340478" y="366988"/>
                </a:lnTo>
                <a:lnTo>
                  <a:pt x="339282" y="366988"/>
                </a:lnTo>
                <a:lnTo>
                  <a:pt x="339282" y="345029"/>
                </a:lnTo>
                <a:lnTo>
                  <a:pt x="340478" y="345029"/>
                </a:lnTo>
                <a:lnTo>
                  <a:pt x="339282" y="345029"/>
                </a:lnTo>
                <a:lnTo>
                  <a:pt x="340478" y="342559"/>
                </a:lnTo>
                <a:lnTo>
                  <a:pt x="340478" y="339265"/>
                </a:lnTo>
                <a:lnTo>
                  <a:pt x="339282" y="339265"/>
                </a:lnTo>
                <a:lnTo>
                  <a:pt x="334195" y="335697"/>
                </a:lnTo>
                <a:lnTo>
                  <a:pt x="330605" y="335697"/>
                </a:lnTo>
                <a:lnTo>
                  <a:pt x="330605" y="332129"/>
                </a:lnTo>
                <a:lnTo>
                  <a:pt x="326716" y="335697"/>
                </a:lnTo>
                <a:lnTo>
                  <a:pt x="326716" y="332129"/>
                </a:lnTo>
                <a:lnTo>
                  <a:pt x="326716" y="335697"/>
                </a:lnTo>
                <a:lnTo>
                  <a:pt x="326716" y="332129"/>
                </a:lnTo>
                <a:lnTo>
                  <a:pt x="319236" y="332129"/>
                </a:lnTo>
                <a:lnTo>
                  <a:pt x="319236" y="328835"/>
                </a:lnTo>
                <a:lnTo>
                  <a:pt x="319236" y="332129"/>
                </a:lnTo>
                <a:lnTo>
                  <a:pt x="314150" y="332129"/>
                </a:lnTo>
                <a:lnTo>
                  <a:pt x="314150" y="328835"/>
                </a:lnTo>
                <a:lnTo>
                  <a:pt x="312654" y="328835"/>
                </a:lnTo>
                <a:lnTo>
                  <a:pt x="312654" y="342559"/>
                </a:lnTo>
                <a:lnTo>
                  <a:pt x="309063" y="345029"/>
                </a:lnTo>
                <a:lnTo>
                  <a:pt x="309063" y="348598"/>
                </a:lnTo>
                <a:lnTo>
                  <a:pt x="305174" y="348598"/>
                </a:lnTo>
                <a:lnTo>
                  <a:pt x="305174" y="351892"/>
                </a:lnTo>
                <a:lnTo>
                  <a:pt x="286026" y="351892"/>
                </a:lnTo>
                <a:lnTo>
                  <a:pt x="286026" y="355460"/>
                </a:lnTo>
                <a:lnTo>
                  <a:pt x="282435" y="355460"/>
                </a:lnTo>
                <a:lnTo>
                  <a:pt x="282435" y="351892"/>
                </a:lnTo>
                <a:lnTo>
                  <a:pt x="278546" y="351892"/>
                </a:lnTo>
                <a:lnTo>
                  <a:pt x="282435" y="351892"/>
                </a:lnTo>
                <a:lnTo>
                  <a:pt x="282435" y="348598"/>
                </a:lnTo>
                <a:lnTo>
                  <a:pt x="269570" y="348598"/>
                </a:lnTo>
                <a:lnTo>
                  <a:pt x="269570" y="345029"/>
                </a:lnTo>
                <a:lnTo>
                  <a:pt x="265980" y="348619"/>
                </a:lnTo>
                <a:lnTo>
                  <a:pt x="265980" y="351892"/>
                </a:lnTo>
                <a:lnTo>
                  <a:pt x="251918" y="351892"/>
                </a:lnTo>
                <a:lnTo>
                  <a:pt x="248028" y="355460"/>
                </a:lnTo>
                <a:lnTo>
                  <a:pt x="244438" y="360126"/>
                </a:lnTo>
                <a:lnTo>
                  <a:pt x="248028" y="360126"/>
                </a:lnTo>
                <a:lnTo>
                  <a:pt x="248028" y="363695"/>
                </a:lnTo>
                <a:lnTo>
                  <a:pt x="244438" y="363695"/>
                </a:lnTo>
                <a:lnTo>
                  <a:pt x="244438" y="366988"/>
                </a:lnTo>
                <a:lnTo>
                  <a:pt x="235462" y="366988"/>
                </a:lnTo>
                <a:lnTo>
                  <a:pt x="235462" y="363695"/>
                </a:lnTo>
                <a:lnTo>
                  <a:pt x="217810" y="363695"/>
                </a:lnTo>
                <a:lnTo>
                  <a:pt x="217810" y="366988"/>
                </a:lnTo>
                <a:lnTo>
                  <a:pt x="213921" y="366988"/>
                </a:lnTo>
                <a:lnTo>
                  <a:pt x="213921" y="363695"/>
                </a:lnTo>
                <a:lnTo>
                  <a:pt x="210031" y="363695"/>
                </a:lnTo>
                <a:lnTo>
                  <a:pt x="210031" y="360126"/>
                </a:lnTo>
                <a:lnTo>
                  <a:pt x="205244" y="360126"/>
                </a:lnTo>
                <a:lnTo>
                  <a:pt x="205244" y="355460"/>
                </a:lnTo>
                <a:lnTo>
                  <a:pt x="201355" y="355460"/>
                </a:lnTo>
                <a:lnTo>
                  <a:pt x="201355" y="351892"/>
                </a:lnTo>
                <a:lnTo>
                  <a:pt x="200158" y="348598"/>
                </a:lnTo>
                <a:lnTo>
                  <a:pt x="200158" y="351892"/>
                </a:lnTo>
                <a:lnTo>
                  <a:pt x="195072" y="351892"/>
                </a:lnTo>
                <a:lnTo>
                  <a:pt x="195072" y="355460"/>
                </a:lnTo>
                <a:lnTo>
                  <a:pt x="191182" y="355460"/>
                </a:lnTo>
                <a:lnTo>
                  <a:pt x="191182" y="360126"/>
                </a:lnTo>
                <a:lnTo>
                  <a:pt x="187293" y="360126"/>
                </a:lnTo>
                <a:lnTo>
                  <a:pt x="187293" y="363695"/>
                </a:lnTo>
                <a:lnTo>
                  <a:pt x="183702" y="363695"/>
                </a:lnTo>
                <a:lnTo>
                  <a:pt x="183702" y="366988"/>
                </a:lnTo>
                <a:lnTo>
                  <a:pt x="174727" y="366988"/>
                </a:lnTo>
                <a:lnTo>
                  <a:pt x="174727" y="369459"/>
                </a:lnTo>
                <a:lnTo>
                  <a:pt x="173530" y="369459"/>
                </a:lnTo>
                <a:lnTo>
                  <a:pt x="173530" y="376321"/>
                </a:lnTo>
                <a:lnTo>
                  <a:pt x="169641" y="376321"/>
                </a:lnTo>
                <a:lnTo>
                  <a:pt x="169641" y="379889"/>
                </a:lnTo>
                <a:lnTo>
                  <a:pt x="165751" y="383458"/>
                </a:lnTo>
                <a:lnTo>
                  <a:pt x="165751" y="387849"/>
                </a:lnTo>
                <a:lnTo>
                  <a:pt x="165751" y="383458"/>
                </a:lnTo>
                <a:lnTo>
                  <a:pt x="160665" y="383458"/>
                </a:lnTo>
                <a:lnTo>
                  <a:pt x="160665" y="379889"/>
                </a:lnTo>
                <a:lnTo>
                  <a:pt x="160665" y="383458"/>
                </a:lnTo>
                <a:lnTo>
                  <a:pt x="157075" y="383458"/>
                </a:lnTo>
                <a:lnTo>
                  <a:pt x="157075" y="379889"/>
                </a:lnTo>
                <a:lnTo>
                  <a:pt x="157075" y="383458"/>
                </a:lnTo>
                <a:lnTo>
                  <a:pt x="146902" y="383458"/>
                </a:lnTo>
                <a:lnTo>
                  <a:pt x="146902" y="387849"/>
                </a:lnTo>
                <a:lnTo>
                  <a:pt x="146902" y="383458"/>
                </a:lnTo>
                <a:lnTo>
                  <a:pt x="143013" y="383458"/>
                </a:lnTo>
                <a:lnTo>
                  <a:pt x="143013" y="379889"/>
                </a:lnTo>
                <a:lnTo>
                  <a:pt x="139123" y="379889"/>
                </a:lnTo>
                <a:lnTo>
                  <a:pt x="143013" y="379889"/>
                </a:lnTo>
                <a:lnTo>
                  <a:pt x="139123" y="379889"/>
                </a:lnTo>
                <a:lnTo>
                  <a:pt x="139123" y="376321"/>
                </a:lnTo>
                <a:lnTo>
                  <a:pt x="143013" y="376321"/>
                </a:lnTo>
                <a:lnTo>
                  <a:pt x="139123" y="376321"/>
                </a:lnTo>
                <a:lnTo>
                  <a:pt x="139123" y="372753"/>
                </a:lnTo>
                <a:lnTo>
                  <a:pt x="135533" y="372753"/>
                </a:lnTo>
                <a:lnTo>
                  <a:pt x="135533" y="376321"/>
                </a:lnTo>
                <a:lnTo>
                  <a:pt x="135533" y="372753"/>
                </a:lnTo>
                <a:lnTo>
                  <a:pt x="135533" y="376321"/>
                </a:lnTo>
                <a:lnTo>
                  <a:pt x="119077" y="376321"/>
                </a:lnTo>
                <a:lnTo>
                  <a:pt x="122668" y="379912"/>
                </a:lnTo>
                <a:lnTo>
                  <a:pt x="119077" y="379912"/>
                </a:lnTo>
                <a:lnTo>
                  <a:pt x="122668" y="383458"/>
                </a:lnTo>
                <a:lnTo>
                  <a:pt x="122668" y="394986"/>
                </a:lnTo>
                <a:lnTo>
                  <a:pt x="126557" y="394986"/>
                </a:lnTo>
                <a:lnTo>
                  <a:pt x="126557" y="404319"/>
                </a:lnTo>
                <a:lnTo>
                  <a:pt x="130447" y="404319"/>
                </a:lnTo>
                <a:lnTo>
                  <a:pt x="130447" y="419415"/>
                </a:lnTo>
                <a:lnTo>
                  <a:pt x="126557" y="420513"/>
                </a:lnTo>
                <a:lnTo>
                  <a:pt x="130447" y="420513"/>
                </a:lnTo>
                <a:lnTo>
                  <a:pt x="130447" y="424082"/>
                </a:lnTo>
                <a:lnTo>
                  <a:pt x="135533" y="424082"/>
                </a:lnTo>
                <a:lnTo>
                  <a:pt x="135533" y="428748"/>
                </a:lnTo>
                <a:lnTo>
                  <a:pt x="139123" y="428748"/>
                </a:lnTo>
                <a:lnTo>
                  <a:pt x="139123" y="432042"/>
                </a:lnTo>
                <a:lnTo>
                  <a:pt x="135533" y="435632"/>
                </a:lnTo>
                <a:lnTo>
                  <a:pt x="135533" y="432042"/>
                </a:lnTo>
                <a:lnTo>
                  <a:pt x="122668" y="432042"/>
                </a:lnTo>
                <a:lnTo>
                  <a:pt x="119077" y="428748"/>
                </a:lnTo>
                <a:lnTo>
                  <a:pt x="112495" y="428748"/>
                </a:lnTo>
                <a:lnTo>
                  <a:pt x="112495" y="419415"/>
                </a:lnTo>
                <a:lnTo>
                  <a:pt x="108905" y="419415"/>
                </a:lnTo>
                <a:lnTo>
                  <a:pt x="108905" y="414749"/>
                </a:lnTo>
                <a:lnTo>
                  <a:pt x="105015" y="414749"/>
                </a:lnTo>
                <a:lnTo>
                  <a:pt x="105015" y="419415"/>
                </a:lnTo>
                <a:lnTo>
                  <a:pt x="96040" y="419415"/>
                </a:lnTo>
                <a:lnTo>
                  <a:pt x="96040" y="414749"/>
                </a:lnTo>
                <a:lnTo>
                  <a:pt x="74498" y="414749"/>
                </a:lnTo>
                <a:lnTo>
                  <a:pt x="70908" y="419415"/>
                </a:lnTo>
                <a:lnTo>
                  <a:pt x="64625" y="419415"/>
                </a:lnTo>
                <a:lnTo>
                  <a:pt x="64625" y="414749"/>
                </a:lnTo>
                <a:lnTo>
                  <a:pt x="60735" y="414749"/>
                </a:lnTo>
                <a:lnTo>
                  <a:pt x="55649" y="411181"/>
                </a:lnTo>
                <a:lnTo>
                  <a:pt x="55649" y="407612"/>
                </a:lnTo>
                <a:lnTo>
                  <a:pt x="51759" y="404319"/>
                </a:lnTo>
                <a:lnTo>
                  <a:pt x="48169" y="404319"/>
                </a:lnTo>
                <a:lnTo>
                  <a:pt x="48169" y="400750"/>
                </a:lnTo>
                <a:lnTo>
                  <a:pt x="40390" y="400750"/>
                </a:lnTo>
                <a:lnTo>
                  <a:pt x="40390" y="391418"/>
                </a:lnTo>
                <a:lnTo>
                  <a:pt x="44280" y="391418"/>
                </a:lnTo>
                <a:lnTo>
                  <a:pt x="44280" y="376321"/>
                </a:lnTo>
                <a:lnTo>
                  <a:pt x="40390" y="376321"/>
                </a:lnTo>
                <a:lnTo>
                  <a:pt x="40390" y="360126"/>
                </a:lnTo>
                <a:lnTo>
                  <a:pt x="35304" y="360126"/>
                </a:lnTo>
                <a:lnTo>
                  <a:pt x="35304" y="351892"/>
                </a:lnTo>
                <a:lnTo>
                  <a:pt x="34107" y="351892"/>
                </a:lnTo>
                <a:lnTo>
                  <a:pt x="34107" y="348598"/>
                </a:lnTo>
                <a:lnTo>
                  <a:pt x="30218" y="348598"/>
                </a:lnTo>
                <a:lnTo>
                  <a:pt x="30218" y="345029"/>
                </a:lnTo>
                <a:lnTo>
                  <a:pt x="26627" y="345029"/>
                </a:lnTo>
                <a:lnTo>
                  <a:pt x="30218" y="345029"/>
                </a:lnTo>
                <a:lnTo>
                  <a:pt x="30218" y="342559"/>
                </a:lnTo>
                <a:lnTo>
                  <a:pt x="26627" y="342559"/>
                </a:lnTo>
                <a:lnTo>
                  <a:pt x="26627" y="332129"/>
                </a:lnTo>
                <a:lnTo>
                  <a:pt x="21541" y="332129"/>
                </a:lnTo>
                <a:lnTo>
                  <a:pt x="21541" y="324169"/>
                </a:lnTo>
                <a:lnTo>
                  <a:pt x="17652" y="324169"/>
                </a:lnTo>
                <a:lnTo>
                  <a:pt x="21541" y="320600"/>
                </a:lnTo>
                <a:lnTo>
                  <a:pt x="17652" y="320600"/>
                </a:lnTo>
                <a:lnTo>
                  <a:pt x="17652" y="319502"/>
                </a:lnTo>
                <a:lnTo>
                  <a:pt x="13762" y="319502"/>
                </a:lnTo>
                <a:lnTo>
                  <a:pt x="13762" y="314836"/>
                </a:lnTo>
                <a:lnTo>
                  <a:pt x="17652" y="314836"/>
                </a:lnTo>
                <a:lnTo>
                  <a:pt x="17652" y="304405"/>
                </a:lnTo>
                <a:lnTo>
                  <a:pt x="13762" y="304405"/>
                </a:lnTo>
                <a:lnTo>
                  <a:pt x="13762" y="296171"/>
                </a:lnTo>
                <a:lnTo>
                  <a:pt x="10172" y="292581"/>
                </a:lnTo>
                <a:lnTo>
                  <a:pt x="7479" y="292581"/>
                </a:lnTo>
                <a:lnTo>
                  <a:pt x="7479" y="286838"/>
                </a:lnTo>
                <a:lnTo>
                  <a:pt x="3590" y="286838"/>
                </a:lnTo>
                <a:lnTo>
                  <a:pt x="3590" y="276408"/>
                </a:lnTo>
                <a:lnTo>
                  <a:pt x="0" y="276408"/>
                </a:lnTo>
                <a:lnTo>
                  <a:pt x="0" y="263781"/>
                </a:lnTo>
                <a:lnTo>
                  <a:pt x="3590" y="263781"/>
                </a:lnTo>
                <a:lnTo>
                  <a:pt x="7479" y="260213"/>
                </a:lnTo>
                <a:lnTo>
                  <a:pt x="7479" y="263781"/>
                </a:lnTo>
                <a:lnTo>
                  <a:pt x="7479" y="255547"/>
                </a:lnTo>
                <a:lnTo>
                  <a:pt x="17652" y="255547"/>
                </a:lnTo>
                <a:lnTo>
                  <a:pt x="17652" y="251979"/>
                </a:lnTo>
                <a:lnTo>
                  <a:pt x="21541" y="248410"/>
                </a:lnTo>
                <a:lnTo>
                  <a:pt x="34107" y="248410"/>
                </a:lnTo>
                <a:lnTo>
                  <a:pt x="34107" y="245116"/>
                </a:lnTo>
                <a:lnTo>
                  <a:pt x="35304" y="245116"/>
                </a:lnTo>
                <a:lnTo>
                  <a:pt x="35304" y="241548"/>
                </a:lnTo>
                <a:lnTo>
                  <a:pt x="40390" y="239352"/>
                </a:lnTo>
                <a:lnTo>
                  <a:pt x="40390" y="241548"/>
                </a:lnTo>
                <a:lnTo>
                  <a:pt x="55649" y="241548"/>
                </a:lnTo>
                <a:lnTo>
                  <a:pt x="55649" y="239352"/>
                </a:lnTo>
                <a:lnTo>
                  <a:pt x="55649" y="241548"/>
                </a:lnTo>
                <a:lnTo>
                  <a:pt x="64625" y="241548"/>
                </a:lnTo>
                <a:lnTo>
                  <a:pt x="64625" y="232216"/>
                </a:lnTo>
                <a:lnTo>
                  <a:pt x="65821" y="232216"/>
                </a:lnTo>
                <a:lnTo>
                  <a:pt x="65821" y="224255"/>
                </a:lnTo>
                <a:lnTo>
                  <a:pt x="64625" y="224255"/>
                </a:lnTo>
                <a:lnTo>
                  <a:pt x="86166" y="224255"/>
                </a:lnTo>
                <a:lnTo>
                  <a:pt x="86166" y="220687"/>
                </a:lnTo>
                <a:lnTo>
                  <a:pt x="91253" y="220687"/>
                </a:lnTo>
                <a:lnTo>
                  <a:pt x="91253" y="217119"/>
                </a:lnTo>
                <a:lnTo>
                  <a:pt x="96040" y="217119"/>
                </a:lnTo>
                <a:lnTo>
                  <a:pt x="96040" y="220687"/>
                </a:lnTo>
                <a:lnTo>
                  <a:pt x="101126" y="220687"/>
                </a:lnTo>
                <a:lnTo>
                  <a:pt x="101126" y="217119"/>
                </a:lnTo>
                <a:lnTo>
                  <a:pt x="105015" y="217119"/>
                </a:lnTo>
                <a:lnTo>
                  <a:pt x="108905" y="220687"/>
                </a:lnTo>
                <a:lnTo>
                  <a:pt x="108905" y="227549"/>
                </a:lnTo>
                <a:lnTo>
                  <a:pt x="112495" y="232216"/>
                </a:lnTo>
                <a:lnTo>
                  <a:pt x="108905" y="232216"/>
                </a:lnTo>
                <a:lnTo>
                  <a:pt x="108905" y="239352"/>
                </a:lnTo>
                <a:lnTo>
                  <a:pt x="112495" y="239352"/>
                </a:lnTo>
                <a:lnTo>
                  <a:pt x="112495" y="248410"/>
                </a:lnTo>
                <a:lnTo>
                  <a:pt x="119077" y="248410"/>
                </a:lnTo>
                <a:lnTo>
                  <a:pt x="119077" y="241548"/>
                </a:lnTo>
                <a:lnTo>
                  <a:pt x="122668" y="241548"/>
                </a:lnTo>
                <a:lnTo>
                  <a:pt x="122668" y="239352"/>
                </a:lnTo>
                <a:lnTo>
                  <a:pt x="126557" y="239352"/>
                </a:lnTo>
                <a:lnTo>
                  <a:pt x="130447" y="241548"/>
                </a:lnTo>
                <a:lnTo>
                  <a:pt x="135533" y="241548"/>
                </a:lnTo>
                <a:lnTo>
                  <a:pt x="135533" y="245116"/>
                </a:lnTo>
                <a:lnTo>
                  <a:pt x="135533" y="239352"/>
                </a:lnTo>
                <a:lnTo>
                  <a:pt x="143013" y="239352"/>
                </a:lnTo>
                <a:lnTo>
                  <a:pt x="143013" y="241548"/>
                </a:lnTo>
                <a:lnTo>
                  <a:pt x="139123" y="241548"/>
                </a:lnTo>
                <a:lnTo>
                  <a:pt x="143013" y="241548"/>
                </a:lnTo>
                <a:lnTo>
                  <a:pt x="146902" y="245116"/>
                </a:lnTo>
                <a:lnTo>
                  <a:pt x="149296" y="248410"/>
                </a:lnTo>
                <a:lnTo>
                  <a:pt x="160665" y="248410"/>
                </a:lnTo>
                <a:lnTo>
                  <a:pt x="160665" y="251979"/>
                </a:lnTo>
                <a:lnTo>
                  <a:pt x="174727" y="251979"/>
                </a:lnTo>
                <a:lnTo>
                  <a:pt x="174727" y="260213"/>
                </a:lnTo>
                <a:lnTo>
                  <a:pt x="179813" y="260213"/>
                </a:lnTo>
                <a:lnTo>
                  <a:pt x="179813" y="263781"/>
                </a:lnTo>
                <a:lnTo>
                  <a:pt x="183702" y="263781"/>
                </a:lnTo>
                <a:lnTo>
                  <a:pt x="183702" y="260213"/>
                </a:lnTo>
                <a:lnTo>
                  <a:pt x="187293" y="260213"/>
                </a:lnTo>
                <a:lnTo>
                  <a:pt x="187293" y="263781"/>
                </a:lnTo>
                <a:lnTo>
                  <a:pt x="191182" y="263781"/>
                </a:lnTo>
                <a:lnTo>
                  <a:pt x="191182" y="260213"/>
                </a:lnTo>
                <a:lnTo>
                  <a:pt x="195072" y="260213"/>
                </a:lnTo>
                <a:lnTo>
                  <a:pt x="195072" y="267075"/>
                </a:lnTo>
                <a:lnTo>
                  <a:pt x="201355" y="267075"/>
                </a:lnTo>
                <a:lnTo>
                  <a:pt x="201355" y="263781"/>
                </a:lnTo>
                <a:lnTo>
                  <a:pt x="205244" y="263781"/>
                </a:lnTo>
                <a:lnTo>
                  <a:pt x="205244" y="255547"/>
                </a:lnTo>
                <a:lnTo>
                  <a:pt x="210031" y="255547"/>
                </a:lnTo>
                <a:lnTo>
                  <a:pt x="210031" y="251979"/>
                </a:lnTo>
                <a:lnTo>
                  <a:pt x="213921" y="251979"/>
                </a:lnTo>
                <a:lnTo>
                  <a:pt x="213921" y="245116"/>
                </a:lnTo>
                <a:lnTo>
                  <a:pt x="217810" y="245116"/>
                </a:lnTo>
                <a:lnTo>
                  <a:pt x="213921" y="245116"/>
                </a:lnTo>
                <a:lnTo>
                  <a:pt x="213921" y="235784"/>
                </a:lnTo>
                <a:lnTo>
                  <a:pt x="217810" y="235784"/>
                </a:lnTo>
                <a:lnTo>
                  <a:pt x="217810" y="232216"/>
                </a:lnTo>
                <a:lnTo>
                  <a:pt x="221700" y="232216"/>
                </a:lnTo>
                <a:lnTo>
                  <a:pt x="221700" y="227549"/>
                </a:lnTo>
                <a:lnTo>
                  <a:pt x="225290" y="227549"/>
                </a:lnTo>
                <a:lnTo>
                  <a:pt x="225290" y="224255"/>
                </a:lnTo>
                <a:lnTo>
                  <a:pt x="230376" y="224255"/>
                </a:lnTo>
                <a:lnTo>
                  <a:pt x="230376" y="220687"/>
                </a:lnTo>
                <a:lnTo>
                  <a:pt x="235462" y="220687"/>
                </a:lnTo>
                <a:lnTo>
                  <a:pt x="235462" y="211355"/>
                </a:lnTo>
                <a:lnTo>
                  <a:pt x="239352" y="211355"/>
                </a:lnTo>
                <a:lnTo>
                  <a:pt x="239352" y="207786"/>
                </a:lnTo>
                <a:lnTo>
                  <a:pt x="258201" y="207786"/>
                </a:lnTo>
                <a:lnTo>
                  <a:pt x="258201" y="204492"/>
                </a:lnTo>
                <a:lnTo>
                  <a:pt x="269570" y="204492"/>
                </a:lnTo>
                <a:lnTo>
                  <a:pt x="269570" y="200924"/>
                </a:lnTo>
                <a:lnTo>
                  <a:pt x="274656" y="200924"/>
                </a:lnTo>
                <a:lnTo>
                  <a:pt x="274656" y="196258"/>
                </a:lnTo>
                <a:lnTo>
                  <a:pt x="278546" y="196258"/>
                </a:lnTo>
                <a:lnTo>
                  <a:pt x="278546" y="186925"/>
                </a:lnTo>
                <a:lnTo>
                  <a:pt x="274656" y="183357"/>
                </a:lnTo>
                <a:lnTo>
                  <a:pt x="278546" y="183357"/>
                </a:lnTo>
                <a:lnTo>
                  <a:pt x="274656" y="180063"/>
                </a:lnTo>
                <a:lnTo>
                  <a:pt x="278546" y="176495"/>
                </a:lnTo>
                <a:lnTo>
                  <a:pt x="278546" y="168260"/>
                </a:lnTo>
                <a:lnTo>
                  <a:pt x="282435" y="164966"/>
                </a:lnTo>
                <a:lnTo>
                  <a:pt x="282435" y="159202"/>
                </a:lnTo>
                <a:lnTo>
                  <a:pt x="286026" y="155611"/>
                </a:lnTo>
                <a:lnTo>
                  <a:pt x="288718" y="155611"/>
                </a:lnTo>
                <a:lnTo>
                  <a:pt x="288718" y="152065"/>
                </a:lnTo>
                <a:lnTo>
                  <a:pt x="300088" y="152065"/>
                </a:lnTo>
                <a:lnTo>
                  <a:pt x="300088" y="148497"/>
                </a:lnTo>
                <a:lnTo>
                  <a:pt x="305174" y="148497"/>
                </a:lnTo>
                <a:lnTo>
                  <a:pt x="305174" y="132302"/>
                </a:lnTo>
                <a:lnTo>
                  <a:pt x="309063" y="132302"/>
                </a:lnTo>
                <a:lnTo>
                  <a:pt x="309063" y="135871"/>
                </a:lnTo>
                <a:lnTo>
                  <a:pt x="312654" y="135871"/>
                </a:lnTo>
                <a:lnTo>
                  <a:pt x="314150" y="139439"/>
                </a:lnTo>
                <a:lnTo>
                  <a:pt x="319236" y="141635"/>
                </a:lnTo>
                <a:lnTo>
                  <a:pt x="319236" y="139439"/>
                </a:lnTo>
                <a:lnTo>
                  <a:pt x="322826" y="141635"/>
                </a:lnTo>
                <a:lnTo>
                  <a:pt x="322826" y="139439"/>
                </a:lnTo>
                <a:lnTo>
                  <a:pt x="322826" y="141635"/>
                </a:lnTo>
                <a:lnTo>
                  <a:pt x="326716" y="141635"/>
                </a:lnTo>
                <a:lnTo>
                  <a:pt x="326716" y="139439"/>
                </a:lnTo>
                <a:lnTo>
                  <a:pt x="330605" y="139439"/>
                </a:lnTo>
                <a:lnTo>
                  <a:pt x="330605" y="141635"/>
                </a:lnTo>
                <a:lnTo>
                  <a:pt x="339282" y="141635"/>
                </a:lnTo>
                <a:lnTo>
                  <a:pt x="339282" y="145203"/>
                </a:lnTo>
                <a:lnTo>
                  <a:pt x="340478" y="141635"/>
                </a:lnTo>
                <a:lnTo>
                  <a:pt x="339282" y="141635"/>
                </a:lnTo>
                <a:lnTo>
                  <a:pt x="339282" y="135871"/>
                </a:lnTo>
                <a:lnTo>
                  <a:pt x="340478" y="135871"/>
                </a:lnTo>
                <a:lnTo>
                  <a:pt x="340478" y="132302"/>
                </a:lnTo>
                <a:lnTo>
                  <a:pt x="344368" y="132302"/>
                </a:lnTo>
                <a:lnTo>
                  <a:pt x="344368" y="127636"/>
                </a:lnTo>
                <a:lnTo>
                  <a:pt x="349454" y="127636"/>
                </a:lnTo>
                <a:lnTo>
                  <a:pt x="349454" y="132302"/>
                </a:lnTo>
                <a:lnTo>
                  <a:pt x="353344" y="132302"/>
                </a:lnTo>
                <a:lnTo>
                  <a:pt x="353344" y="127636"/>
                </a:lnTo>
                <a:lnTo>
                  <a:pt x="357233" y="127636"/>
                </a:lnTo>
                <a:lnTo>
                  <a:pt x="357233" y="124342"/>
                </a:lnTo>
                <a:lnTo>
                  <a:pt x="360823" y="124342"/>
                </a:lnTo>
                <a:lnTo>
                  <a:pt x="360823" y="120774"/>
                </a:lnTo>
                <a:lnTo>
                  <a:pt x="357233" y="120774"/>
                </a:lnTo>
                <a:lnTo>
                  <a:pt x="357233" y="117206"/>
                </a:lnTo>
                <a:lnTo>
                  <a:pt x="353344" y="117206"/>
                </a:lnTo>
                <a:lnTo>
                  <a:pt x="357233" y="117206"/>
                </a:lnTo>
                <a:lnTo>
                  <a:pt x="357233" y="115010"/>
                </a:lnTo>
                <a:lnTo>
                  <a:pt x="364713" y="115010"/>
                </a:lnTo>
                <a:lnTo>
                  <a:pt x="369799" y="111441"/>
                </a:lnTo>
                <a:lnTo>
                  <a:pt x="370996" y="115010"/>
                </a:lnTo>
                <a:lnTo>
                  <a:pt x="374885" y="111441"/>
                </a:lnTo>
                <a:lnTo>
                  <a:pt x="374885" y="115010"/>
                </a:lnTo>
                <a:lnTo>
                  <a:pt x="383562" y="115010"/>
                </a:lnTo>
                <a:lnTo>
                  <a:pt x="383562" y="111441"/>
                </a:lnTo>
                <a:lnTo>
                  <a:pt x="391341" y="111441"/>
                </a:lnTo>
                <a:lnTo>
                  <a:pt x="391341" y="104579"/>
                </a:lnTo>
                <a:lnTo>
                  <a:pt x="387451" y="99913"/>
                </a:lnTo>
                <a:lnTo>
                  <a:pt x="387451" y="92776"/>
                </a:lnTo>
                <a:lnTo>
                  <a:pt x="383562" y="89483"/>
                </a:lnTo>
                <a:lnTo>
                  <a:pt x="383562" y="87012"/>
                </a:lnTo>
                <a:lnTo>
                  <a:pt x="383562" y="89483"/>
                </a:lnTo>
                <a:lnTo>
                  <a:pt x="401513" y="89483"/>
                </a:lnTo>
                <a:lnTo>
                  <a:pt x="401513" y="92776"/>
                </a:lnTo>
                <a:lnTo>
                  <a:pt x="408993" y="96345"/>
                </a:lnTo>
                <a:lnTo>
                  <a:pt x="414079" y="96345"/>
                </a:lnTo>
                <a:lnTo>
                  <a:pt x="414079" y="99913"/>
                </a:lnTo>
                <a:lnTo>
                  <a:pt x="417969" y="99913"/>
                </a:lnTo>
                <a:lnTo>
                  <a:pt x="417969" y="104579"/>
                </a:lnTo>
                <a:lnTo>
                  <a:pt x="431731" y="104579"/>
                </a:lnTo>
                <a:lnTo>
                  <a:pt x="435621" y="107873"/>
                </a:lnTo>
                <a:lnTo>
                  <a:pt x="439510" y="107873"/>
                </a:lnTo>
                <a:lnTo>
                  <a:pt x="439510" y="104579"/>
                </a:lnTo>
                <a:lnTo>
                  <a:pt x="448187" y="104579"/>
                </a:lnTo>
                <a:lnTo>
                  <a:pt x="448187" y="99913"/>
                </a:lnTo>
                <a:lnTo>
                  <a:pt x="458359" y="99913"/>
                </a:lnTo>
                <a:lnTo>
                  <a:pt x="458359" y="104579"/>
                </a:lnTo>
                <a:lnTo>
                  <a:pt x="469729" y="104579"/>
                </a:lnTo>
                <a:lnTo>
                  <a:pt x="469729" y="96345"/>
                </a:lnTo>
                <a:lnTo>
                  <a:pt x="473618" y="96345"/>
                </a:lnTo>
                <a:lnTo>
                  <a:pt x="473618" y="92776"/>
                </a:lnTo>
                <a:lnTo>
                  <a:pt x="478704" y="92776"/>
                </a:lnTo>
                <a:lnTo>
                  <a:pt x="478704" y="89483"/>
                </a:lnTo>
                <a:lnTo>
                  <a:pt x="479901" y="89483"/>
                </a:lnTo>
                <a:lnTo>
                  <a:pt x="479901" y="87012"/>
                </a:lnTo>
                <a:lnTo>
                  <a:pt x="483791" y="83444"/>
                </a:lnTo>
                <a:lnTo>
                  <a:pt x="488877" y="83444"/>
                </a:lnTo>
                <a:lnTo>
                  <a:pt x="492467" y="80150"/>
                </a:lnTo>
                <a:lnTo>
                  <a:pt x="504136" y="80150"/>
                </a:lnTo>
                <a:lnTo>
                  <a:pt x="506529" y="83444"/>
                </a:lnTo>
                <a:lnTo>
                  <a:pt x="510419" y="83444"/>
                </a:lnTo>
                <a:lnTo>
                  <a:pt x="510419" y="80150"/>
                </a:lnTo>
                <a:lnTo>
                  <a:pt x="517898" y="80150"/>
                </a:lnTo>
                <a:lnTo>
                  <a:pt x="517898" y="65053"/>
                </a:lnTo>
                <a:lnTo>
                  <a:pt x="522985" y="63681"/>
                </a:lnTo>
                <a:lnTo>
                  <a:pt x="522985" y="59015"/>
                </a:lnTo>
                <a:lnTo>
                  <a:pt x="526874" y="59015"/>
                </a:lnTo>
                <a:lnTo>
                  <a:pt x="526874" y="55721"/>
                </a:lnTo>
                <a:lnTo>
                  <a:pt x="530464" y="52131"/>
                </a:lnTo>
                <a:lnTo>
                  <a:pt x="530464" y="48584"/>
                </a:lnTo>
                <a:lnTo>
                  <a:pt x="526874" y="48584"/>
                </a:lnTo>
                <a:lnTo>
                  <a:pt x="530464" y="48584"/>
                </a:lnTo>
                <a:lnTo>
                  <a:pt x="530464" y="45290"/>
                </a:lnTo>
                <a:lnTo>
                  <a:pt x="534354" y="45290"/>
                </a:lnTo>
                <a:lnTo>
                  <a:pt x="534354" y="40624"/>
                </a:lnTo>
                <a:lnTo>
                  <a:pt x="530464" y="40624"/>
                </a:lnTo>
                <a:lnTo>
                  <a:pt x="534354" y="40624"/>
                </a:lnTo>
                <a:lnTo>
                  <a:pt x="534354" y="37056"/>
                </a:lnTo>
                <a:lnTo>
                  <a:pt x="537046" y="37056"/>
                </a:lnTo>
                <a:lnTo>
                  <a:pt x="537046" y="35958"/>
                </a:lnTo>
                <a:lnTo>
                  <a:pt x="534354" y="35958"/>
                </a:lnTo>
                <a:lnTo>
                  <a:pt x="534354" y="24155"/>
                </a:lnTo>
                <a:lnTo>
                  <a:pt x="537046" y="24155"/>
                </a:lnTo>
                <a:lnTo>
                  <a:pt x="537046" y="13724"/>
                </a:lnTo>
                <a:lnTo>
                  <a:pt x="540637" y="13724"/>
                </a:lnTo>
                <a:lnTo>
                  <a:pt x="540637" y="11528"/>
                </a:lnTo>
                <a:lnTo>
                  <a:pt x="544526" y="7960"/>
                </a:lnTo>
                <a:lnTo>
                  <a:pt x="548416" y="7960"/>
                </a:lnTo>
                <a:lnTo>
                  <a:pt x="553502" y="4392"/>
                </a:lnTo>
                <a:lnTo>
                  <a:pt x="553502" y="0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38" name="Google Shape;1506;p24"/>
          <p:cNvSpPr>
            <a:extLst>
              <a:ext uri="smNativeData">
                <pr:smNativeData xmlns:pr="smNativeData" xmlns:p14="http://schemas.microsoft.com/office/powerpoint/2010/main" xmlns="" val="SMDATA_13_vnWXZBMAAAAlAAAACwAAAA0AAAAAbAAAADYAAABsAAAANg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NKIyMY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CdNAAADxoAAOw4AAC9HAAAEAAAACYAAAAIAAAA//////////8="/>
              </a:ext>
            </a:extLst>
          </p:cNvSpPr>
          <p:nvPr/>
        </p:nvSpPr>
        <p:spPr>
          <a:xfrm>
            <a:off x="8552815" y="4236085"/>
            <a:ext cx="700405" cy="435610"/>
          </a:xfrm>
          <a:custGeom>
            <a:avLst/>
            <a:gdLst/>
            <a:ahLst/>
            <a:cxnLst/>
            <a:rect l="0" t="0" r="700405" b="435610"/>
            <a:pathLst>
              <a:path w="700405" h="435610">
                <a:moveTo>
                  <a:pt x="553502" y="0"/>
                </a:moveTo>
                <a:lnTo>
                  <a:pt x="557092" y="4392"/>
                </a:lnTo>
                <a:lnTo>
                  <a:pt x="560982" y="4392"/>
                </a:lnTo>
                <a:lnTo>
                  <a:pt x="560982" y="7960"/>
                </a:lnTo>
                <a:lnTo>
                  <a:pt x="563674" y="7960"/>
                </a:lnTo>
                <a:lnTo>
                  <a:pt x="563674" y="11528"/>
                </a:lnTo>
                <a:lnTo>
                  <a:pt x="567265" y="11528"/>
                </a:lnTo>
                <a:lnTo>
                  <a:pt x="567265" y="13724"/>
                </a:lnTo>
                <a:lnTo>
                  <a:pt x="575044" y="13724"/>
                </a:lnTo>
                <a:lnTo>
                  <a:pt x="575044" y="17293"/>
                </a:lnTo>
                <a:lnTo>
                  <a:pt x="578634" y="17293"/>
                </a:lnTo>
                <a:lnTo>
                  <a:pt x="578634" y="20861"/>
                </a:lnTo>
                <a:lnTo>
                  <a:pt x="575044" y="20861"/>
                </a:lnTo>
                <a:lnTo>
                  <a:pt x="575044" y="24155"/>
                </a:lnTo>
                <a:lnTo>
                  <a:pt x="578634" y="24155"/>
                </a:lnTo>
                <a:lnTo>
                  <a:pt x="578634" y="32389"/>
                </a:lnTo>
                <a:lnTo>
                  <a:pt x="582523" y="32389"/>
                </a:lnTo>
                <a:lnTo>
                  <a:pt x="582523" y="35958"/>
                </a:lnTo>
                <a:lnTo>
                  <a:pt x="578634" y="37056"/>
                </a:lnTo>
                <a:lnTo>
                  <a:pt x="587610" y="37056"/>
                </a:lnTo>
                <a:lnTo>
                  <a:pt x="587610" y="40624"/>
                </a:lnTo>
                <a:lnTo>
                  <a:pt x="592696" y="40624"/>
                </a:lnTo>
                <a:lnTo>
                  <a:pt x="592696" y="45290"/>
                </a:lnTo>
                <a:lnTo>
                  <a:pt x="592696" y="40624"/>
                </a:lnTo>
                <a:lnTo>
                  <a:pt x="592696" y="45290"/>
                </a:lnTo>
                <a:lnTo>
                  <a:pt x="597782" y="40624"/>
                </a:lnTo>
                <a:lnTo>
                  <a:pt x="597782" y="45290"/>
                </a:lnTo>
                <a:lnTo>
                  <a:pt x="597782" y="40624"/>
                </a:lnTo>
                <a:lnTo>
                  <a:pt x="605262" y="40624"/>
                </a:lnTo>
                <a:lnTo>
                  <a:pt x="605262" y="45290"/>
                </a:lnTo>
                <a:lnTo>
                  <a:pt x="601672" y="45290"/>
                </a:lnTo>
                <a:lnTo>
                  <a:pt x="601672" y="52152"/>
                </a:lnTo>
                <a:lnTo>
                  <a:pt x="605262" y="52152"/>
                </a:lnTo>
                <a:lnTo>
                  <a:pt x="605262" y="68347"/>
                </a:lnTo>
                <a:lnTo>
                  <a:pt x="609151" y="68347"/>
                </a:lnTo>
                <a:lnTo>
                  <a:pt x="609151" y="76582"/>
                </a:lnTo>
                <a:lnTo>
                  <a:pt x="613041" y="76582"/>
                </a:lnTo>
                <a:lnTo>
                  <a:pt x="613041" y="87012"/>
                </a:lnTo>
                <a:lnTo>
                  <a:pt x="618127" y="87012"/>
                </a:lnTo>
                <a:lnTo>
                  <a:pt x="618127" y="107873"/>
                </a:lnTo>
                <a:lnTo>
                  <a:pt x="613041" y="111441"/>
                </a:lnTo>
                <a:lnTo>
                  <a:pt x="619324" y="111441"/>
                </a:lnTo>
                <a:lnTo>
                  <a:pt x="619324" y="117206"/>
                </a:lnTo>
                <a:lnTo>
                  <a:pt x="622914" y="117206"/>
                </a:lnTo>
                <a:lnTo>
                  <a:pt x="622914" y="139439"/>
                </a:lnTo>
                <a:lnTo>
                  <a:pt x="619324" y="141635"/>
                </a:lnTo>
                <a:lnTo>
                  <a:pt x="622914" y="141635"/>
                </a:lnTo>
                <a:lnTo>
                  <a:pt x="622914" y="155634"/>
                </a:lnTo>
                <a:lnTo>
                  <a:pt x="628000" y="159202"/>
                </a:lnTo>
                <a:lnTo>
                  <a:pt x="628000" y="163594"/>
                </a:lnTo>
                <a:lnTo>
                  <a:pt x="631890" y="164966"/>
                </a:lnTo>
                <a:lnTo>
                  <a:pt x="635779" y="164966"/>
                </a:lnTo>
                <a:lnTo>
                  <a:pt x="635779" y="172926"/>
                </a:lnTo>
                <a:lnTo>
                  <a:pt x="649542" y="172926"/>
                </a:lnTo>
                <a:lnTo>
                  <a:pt x="649542" y="176495"/>
                </a:lnTo>
                <a:lnTo>
                  <a:pt x="653432" y="176495"/>
                </a:lnTo>
                <a:lnTo>
                  <a:pt x="653432" y="186925"/>
                </a:lnTo>
                <a:lnTo>
                  <a:pt x="669887" y="186925"/>
                </a:lnTo>
                <a:lnTo>
                  <a:pt x="669887" y="191592"/>
                </a:lnTo>
                <a:lnTo>
                  <a:pt x="673777" y="191592"/>
                </a:lnTo>
                <a:lnTo>
                  <a:pt x="673777" y="192689"/>
                </a:lnTo>
                <a:lnTo>
                  <a:pt x="676170" y="192689"/>
                </a:lnTo>
                <a:lnTo>
                  <a:pt x="673777" y="196258"/>
                </a:lnTo>
                <a:lnTo>
                  <a:pt x="673777" y="200924"/>
                </a:lnTo>
                <a:lnTo>
                  <a:pt x="676170" y="204492"/>
                </a:lnTo>
                <a:lnTo>
                  <a:pt x="676170" y="214923"/>
                </a:lnTo>
                <a:lnTo>
                  <a:pt x="673777" y="214923"/>
                </a:lnTo>
                <a:lnTo>
                  <a:pt x="673777" y="217119"/>
                </a:lnTo>
                <a:lnTo>
                  <a:pt x="669887" y="217119"/>
                </a:lnTo>
                <a:lnTo>
                  <a:pt x="669887" y="232216"/>
                </a:lnTo>
                <a:lnTo>
                  <a:pt x="665998" y="232216"/>
                </a:lnTo>
                <a:lnTo>
                  <a:pt x="665998" y="235784"/>
                </a:lnTo>
                <a:lnTo>
                  <a:pt x="662407" y="235784"/>
                </a:lnTo>
                <a:lnTo>
                  <a:pt x="662407" y="248685"/>
                </a:lnTo>
                <a:lnTo>
                  <a:pt x="665998" y="251979"/>
                </a:lnTo>
                <a:lnTo>
                  <a:pt x="665998" y="255547"/>
                </a:lnTo>
                <a:lnTo>
                  <a:pt x="669887" y="260213"/>
                </a:lnTo>
                <a:lnTo>
                  <a:pt x="680060" y="260213"/>
                </a:lnTo>
                <a:lnTo>
                  <a:pt x="683949" y="263781"/>
                </a:lnTo>
                <a:lnTo>
                  <a:pt x="683949" y="267075"/>
                </a:lnTo>
                <a:lnTo>
                  <a:pt x="687539" y="267075"/>
                </a:lnTo>
                <a:lnTo>
                  <a:pt x="687539" y="276408"/>
                </a:lnTo>
                <a:lnTo>
                  <a:pt x="692626" y="276408"/>
                </a:lnTo>
                <a:lnTo>
                  <a:pt x="692626" y="283545"/>
                </a:lnTo>
                <a:lnTo>
                  <a:pt x="696515" y="283545"/>
                </a:lnTo>
                <a:lnTo>
                  <a:pt x="696515" y="291505"/>
                </a:lnTo>
                <a:lnTo>
                  <a:pt x="700405" y="291505"/>
                </a:lnTo>
                <a:lnTo>
                  <a:pt x="700405" y="311268"/>
                </a:lnTo>
                <a:lnTo>
                  <a:pt x="700405" y="307699"/>
                </a:lnTo>
                <a:lnTo>
                  <a:pt x="692626" y="307699"/>
                </a:lnTo>
                <a:lnTo>
                  <a:pt x="692626" y="304405"/>
                </a:lnTo>
                <a:lnTo>
                  <a:pt x="673777" y="304405"/>
                </a:lnTo>
                <a:lnTo>
                  <a:pt x="673777" y="307699"/>
                </a:lnTo>
                <a:lnTo>
                  <a:pt x="669887" y="307699"/>
                </a:lnTo>
                <a:lnTo>
                  <a:pt x="669887" y="311268"/>
                </a:lnTo>
                <a:lnTo>
                  <a:pt x="665998" y="311268"/>
                </a:lnTo>
                <a:lnTo>
                  <a:pt x="665998" y="314836"/>
                </a:lnTo>
                <a:lnTo>
                  <a:pt x="657321" y="314836"/>
                </a:lnTo>
                <a:lnTo>
                  <a:pt x="657321" y="319502"/>
                </a:lnTo>
                <a:lnTo>
                  <a:pt x="653432" y="319502"/>
                </a:lnTo>
                <a:lnTo>
                  <a:pt x="653432" y="324169"/>
                </a:lnTo>
                <a:lnTo>
                  <a:pt x="649542" y="324169"/>
                </a:lnTo>
                <a:lnTo>
                  <a:pt x="649542" y="328835"/>
                </a:lnTo>
                <a:lnTo>
                  <a:pt x="643259" y="328835"/>
                </a:lnTo>
                <a:lnTo>
                  <a:pt x="643259" y="335697"/>
                </a:lnTo>
                <a:lnTo>
                  <a:pt x="631890" y="335697"/>
                </a:lnTo>
                <a:lnTo>
                  <a:pt x="631890" y="339265"/>
                </a:lnTo>
                <a:lnTo>
                  <a:pt x="635779" y="339265"/>
                </a:lnTo>
                <a:lnTo>
                  <a:pt x="635779" y="345029"/>
                </a:lnTo>
                <a:lnTo>
                  <a:pt x="631890" y="345029"/>
                </a:lnTo>
                <a:lnTo>
                  <a:pt x="631890" y="348598"/>
                </a:lnTo>
                <a:lnTo>
                  <a:pt x="618127" y="348598"/>
                </a:lnTo>
                <a:lnTo>
                  <a:pt x="613041" y="351892"/>
                </a:lnTo>
                <a:lnTo>
                  <a:pt x="605262" y="351892"/>
                </a:lnTo>
                <a:lnTo>
                  <a:pt x="605262" y="355460"/>
                </a:lnTo>
                <a:lnTo>
                  <a:pt x="601672" y="355460"/>
                </a:lnTo>
                <a:lnTo>
                  <a:pt x="601672" y="363695"/>
                </a:lnTo>
                <a:lnTo>
                  <a:pt x="597782" y="363695"/>
                </a:lnTo>
                <a:lnTo>
                  <a:pt x="597782" y="366988"/>
                </a:lnTo>
                <a:lnTo>
                  <a:pt x="587610" y="366988"/>
                </a:lnTo>
                <a:lnTo>
                  <a:pt x="587610" y="369459"/>
                </a:lnTo>
                <a:lnTo>
                  <a:pt x="582523" y="369459"/>
                </a:lnTo>
                <a:lnTo>
                  <a:pt x="582523" y="372753"/>
                </a:lnTo>
                <a:lnTo>
                  <a:pt x="571154" y="372753"/>
                </a:lnTo>
                <a:lnTo>
                  <a:pt x="571154" y="369459"/>
                </a:lnTo>
                <a:lnTo>
                  <a:pt x="567265" y="369459"/>
                </a:lnTo>
                <a:lnTo>
                  <a:pt x="567265" y="366988"/>
                </a:lnTo>
                <a:lnTo>
                  <a:pt x="563674" y="366988"/>
                </a:lnTo>
                <a:lnTo>
                  <a:pt x="563674" y="363695"/>
                </a:lnTo>
                <a:lnTo>
                  <a:pt x="553502" y="363695"/>
                </a:lnTo>
                <a:lnTo>
                  <a:pt x="553502" y="366988"/>
                </a:lnTo>
                <a:lnTo>
                  <a:pt x="548416" y="366988"/>
                </a:lnTo>
                <a:lnTo>
                  <a:pt x="548416" y="363695"/>
                </a:lnTo>
                <a:lnTo>
                  <a:pt x="544526" y="363695"/>
                </a:lnTo>
                <a:lnTo>
                  <a:pt x="544526" y="360126"/>
                </a:lnTo>
                <a:lnTo>
                  <a:pt x="540637" y="360126"/>
                </a:lnTo>
                <a:lnTo>
                  <a:pt x="540637" y="355460"/>
                </a:lnTo>
                <a:lnTo>
                  <a:pt x="537046" y="355460"/>
                </a:lnTo>
                <a:lnTo>
                  <a:pt x="537046" y="351892"/>
                </a:lnTo>
                <a:lnTo>
                  <a:pt x="522985" y="351892"/>
                </a:lnTo>
                <a:lnTo>
                  <a:pt x="517898" y="348598"/>
                </a:lnTo>
                <a:lnTo>
                  <a:pt x="517898" y="345029"/>
                </a:lnTo>
                <a:lnTo>
                  <a:pt x="514009" y="345029"/>
                </a:lnTo>
                <a:lnTo>
                  <a:pt x="514009" y="342559"/>
                </a:lnTo>
                <a:lnTo>
                  <a:pt x="510419" y="339265"/>
                </a:lnTo>
                <a:lnTo>
                  <a:pt x="510419" y="335697"/>
                </a:lnTo>
                <a:lnTo>
                  <a:pt x="506529" y="335697"/>
                </a:lnTo>
                <a:lnTo>
                  <a:pt x="506529" y="328835"/>
                </a:lnTo>
                <a:lnTo>
                  <a:pt x="504136" y="328835"/>
                </a:lnTo>
                <a:lnTo>
                  <a:pt x="504136" y="320600"/>
                </a:lnTo>
                <a:lnTo>
                  <a:pt x="496357" y="320600"/>
                </a:lnTo>
                <a:lnTo>
                  <a:pt x="500246" y="324169"/>
                </a:lnTo>
                <a:lnTo>
                  <a:pt x="500246" y="332129"/>
                </a:lnTo>
                <a:lnTo>
                  <a:pt x="504136" y="332129"/>
                </a:lnTo>
                <a:lnTo>
                  <a:pt x="504136" y="335697"/>
                </a:lnTo>
                <a:lnTo>
                  <a:pt x="496357" y="335697"/>
                </a:lnTo>
                <a:lnTo>
                  <a:pt x="496357" y="339265"/>
                </a:lnTo>
                <a:lnTo>
                  <a:pt x="492467" y="335697"/>
                </a:lnTo>
                <a:lnTo>
                  <a:pt x="492467" y="332129"/>
                </a:lnTo>
                <a:lnTo>
                  <a:pt x="488877" y="332129"/>
                </a:lnTo>
                <a:lnTo>
                  <a:pt x="488877" y="335697"/>
                </a:lnTo>
                <a:lnTo>
                  <a:pt x="483791" y="332129"/>
                </a:lnTo>
                <a:lnTo>
                  <a:pt x="479901" y="332129"/>
                </a:lnTo>
                <a:lnTo>
                  <a:pt x="479901" y="328835"/>
                </a:lnTo>
                <a:lnTo>
                  <a:pt x="478704" y="328835"/>
                </a:lnTo>
                <a:lnTo>
                  <a:pt x="473618" y="332129"/>
                </a:lnTo>
                <a:lnTo>
                  <a:pt x="469729" y="332129"/>
                </a:lnTo>
                <a:lnTo>
                  <a:pt x="469729" y="324169"/>
                </a:lnTo>
                <a:lnTo>
                  <a:pt x="466138" y="324169"/>
                </a:lnTo>
                <a:lnTo>
                  <a:pt x="466138" y="319502"/>
                </a:lnTo>
                <a:lnTo>
                  <a:pt x="462249" y="314836"/>
                </a:lnTo>
                <a:lnTo>
                  <a:pt x="453273" y="314836"/>
                </a:lnTo>
                <a:lnTo>
                  <a:pt x="453273" y="311268"/>
                </a:lnTo>
                <a:lnTo>
                  <a:pt x="452076" y="311268"/>
                </a:lnTo>
                <a:lnTo>
                  <a:pt x="452076" y="307699"/>
                </a:lnTo>
                <a:lnTo>
                  <a:pt x="448187" y="307699"/>
                </a:lnTo>
                <a:lnTo>
                  <a:pt x="448187" y="314836"/>
                </a:lnTo>
                <a:lnTo>
                  <a:pt x="444597" y="314836"/>
                </a:lnTo>
                <a:lnTo>
                  <a:pt x="444597" y="319502"/>
                </a:lnTo>
                <a:lnTo>
                  <a:pt x="439510" y="319502"/>
                </a:lnTo>
                <a:lnTo>
                  <a:pt x="439510" y="320600"/>
                </a:lnTo>
                <a:lnTo>
                  <a:pt x="435621" y="324169"/>
                </a:lnTo>
                <a:lnTo>
                  <a:pt x="435621" y="328835"/>
                </a:lnTo>
                <a:lnTo>
                  <a:pt x="431731" y="328835"/>
                </a:lnTo>
                <a:lnTo>
                  <a:pt x="431731" y="324169"/>
                </a:lnTo>
                <a:lnTo>
                  <a:pt x="414079" y="324169"/>
                </a:lnTo>
                <a:lnTo>
                  <a:pt x="414079" y="328835"/>
                </a:lnTo>
                <a:lnTo>
                  <a:pt x="408993" y="328835"/>
                </a:lnTo>
                <a:lnTo>
                  <a:pt x="408993" y="335697"/>
                </a:lnTo>
                <a:lnTo>
                  <a:pt x="414079" y="335697"/>
                </a:lnTo>
                <a:lnTo>
                  <a:pt x="408993" y="339265"/>
                </a:lnTo>
                <a:lnTo>
                  <a:pt x="405103" y="335697"/>
                </a:lnTo>
                <a:lnTo>
                  <a:pt x="397624" y="335697"/>
                </a:lnTo>
                <a:lnTo>
                  <a:pt x="397624" y="339265"/>
                </a:lnTo>
                <a:lnTo>
                  <a:pt x="401513" y="339265"/>
                </a:lnTo>
                <a:lnTo>
                  <a:pt x="401513" y="342559"/>
                </a:lnTo>
                <a:lnTo>
                  <a:pt x="397624" y="342559"/>
                </a:lnTo>
                <a:lnTo>
                  <a:pt x="397624" y="348598"/>
                </a:lnTo>
                <a:lnTo>
                  <a:pt x="395230" y="348598"/>
                </a:lnTo>
                <a:lnTo>
                  <a:pt x="395230" y="351892"/>
                </a:lnTo>
                <a:lnTo>
                  <a:pt x="391341" y="351892"/>
                </a:lnTo>
                <a:lnTo>
                  <a:pt x="391341" y="355460"/>
                </a:lnTo>
                <a:lnTo>
                  <a:pt x="387451" y="355460"/>
                </a:lnTo>
                <a:lnTo>
                  <a:pt x="383562" y="360126"/>
                </a:lnTo>
                <a:lnTo>
                  <a:pt x="374885" y="360126"/>
                </a:lnTo>
                <a:lnTo>
                  <a:pt x="374885" y="363695"/>
                </a:lnTo>
                <a:lnTo>
                  <a:pt x="370996" y="363695"/>
                </a:lnTo>
                <a:lnTo>
                  <a:pt x="370996" y="360126"/>
                </a:lnTo>
                <a:lnTo>
                  <a:pt x="369799" y="355460"/>
                </a:lnTo>
                <a:lnTo>
                  <a:pt x="364713" y="360126"/>
                </a:lnTo>
                <a:lnTo>
                  <a:pt x="357233" y="360126"/>
                </a:lnTo>
                <a:lnTo>
                  <a:pt x="353344" y="363695"/>
                </a:lnTo>
                <a:lnTo>
                  <a:pt x="357233" y="363695"/>
                </a:lnTo>
                <a:lnTo>
                  <a:pt x="353344" y="366988"/>
                </a:lnTo>
                <a:lnTo>
                  <a:pt x="344368" y="366988"/>
                </a:lnTo>
                <a:lnTo>
                  <a:pt x="344368" y="369459"/>
                </a:lnTo>
                <a:lnTo>
                  <a:pt x="340478" y="369459"/>
                </a:lnTo>
                <a:lnTo>
                  <a:pt x="340478" y="366988"/>
                </a:lnTo>
                <a:lnTo>
                  <a:pt x="339282" y="366988"/>
                </a:lnTo>
                <a:lnTo>
                  <a:pt x="339282" y="345029"/>
                </a:lnTo>
                <a:lnTo>
                  <a:pt x="340478" y="345029"/>
                </a:lnTo>
                <a:lnTo>
                  <a:pt x="339282" y="345029"/>
                </a:lnTo>
                <a:lnTo>
                  <a:pt x="340478" y="342559"/>
                </a:lnTo>
                <a:lnTo>
                  <a:pt x="340478" y="339265"/>
                </a:lnTo>
                <a:lnTo>
                  <a:pt x="339282" y="339265"/>
                </a:lnTo>
                <a:lnTo>
                  <a:pt x="334195" y="335697"/>
                </a:lnTo>
                <a:lnTo>
                  <a:pt x="330605" y="335697"/>
                </a:lnTo>
                <a:lnTo>
                  <a:pt x="330605" y="332129"/>
                </a:lnTo>
                <a:lnTo>
                  <a:pt x="326716" y="335697"/>
                </a:lnTo>
                <a:lnTo>
                  <a:pt x="326716" y="332129"/>
                </a:lnTo>
                <a:lnTo>
                  <a:pt x="326716" y="335697"/>
                </a:lnTo>
                <a:lnTo>
                  <a:pt x="326716" y="332129"/>
                </a:lnTo>
                <a:lnTo>
                  <a:pt x="319236" y="332129"/>
                </a:lnTo>
                <a:lnTo>
                  <a:pt x="319236" y="328835"/>
                </a:lnTo>
                <a:lnTo>
                  <a:pt x="319236" y="332129"/>
                </a:lnTo>
                <a:lnTo>
                  <a:pt x="314150" y="332129"/>
                </a:lnTo>
                <a:lnTo>
                  <a:pt x="314150" y="328835"/>
                </a:lnTo>
                <a:lnTo>
                  <a:pt x="312654" y="328835"/>
                </a:lnTo>
                <a:lnTo>
                  <a:pt x="312654" y="342559"/>
                </a:lnTo>
                <a:lnTo>
                  <a:pt x="309063" y="345029"/>
                </a:lnTo>
                <a:lnTo>
                  <a:pt x="309063" y="348598"/>
                </a:lnTo>
                <a:lnTo>
                  <a:pt x="305174" y="348598"/>
                </a:lnTo>
                <a:lnTo>
                  <a:pt x="305174" y="351892"/>
                </a:lnTo>
                <a:lnTo>
                  <a:pt x="286026" y="351892"/>
                </a:lnTo>
                <a:lnTo>
                  <a:pt x="286026" y="355460"/>
                </a:lnTo>
                <a:lnTo>
                  <a:pt x="282435" y="355460"/>
                </a:lnTo>
                <a:lnTo>
                  <a:pt x="282435" y="351892"/>
                </a:lnTo>
                <a:lnTo>
                  <a:pt x="278546" y="351892"/>
                </a:lnTo>
                <a:lnTo>
                  <a:pt x="282435" y="351892"/>
                </a:lnTo>
                <a:lnTo>
                  <a:pt x="282435" y="348598"/>
                </a:lnTo>
                <a:lnTo>
                  <a:pt x="269570" y="348598"/>
                </a:lnTo>
                <a:lnTo>
                  <a:pt x="269570" y="345029"/>
                </a:lnTo>
                <a:lnTo>
                  <a:pt x="265980" y="348619"/>
                </a:lnTo>
                <a:lnTo>
                  <a:pt x="265980" y="351892"/>
                </a:lnTo>
                <a:lnTo>
                  <a:pt x="251918" y="351892"/>
                </a:lnTo>
                <a:lnTo>
                  <a:pt x="248028" y="355460"/>
                </a:lnTo>
                <a:lnTo>
                  <a:pt x="244438" y="360126"/>
                </a:lnTo>
                <a:lnTo>
                  <a:pt x="248028" y="360126"/>
                </a:lnTo>
                <a:lnTo>
                  <a:pt x="248028" y="363695"/>
                </a:lnTo>
                <a:lnTo>
                  <a:pt x="244438" y="363695"/>
                </a:lnTo>
                <a:lnTo>
                  <a:pt x="244438" y="366988"/>
                </a:lnTo>
                <a:lnTo>
                  <a:pt x="235462" y="366988"/>
                </a:lnTo>
                <a:lnTo>
                  <a:pt x="235462" y="363695"/>
                </a:lnTo>
                <a:lnTo>
                  <a:pt x="217810" y="363695"/>
                </a:lnTo>
                <a:lnTo>
                  <a:pt x="217810" y="366988"/>
                </a:lnTo>
                <a:lnTo>
                  <a:pt x="213921" y="366988"/>
                </a:lnTo>
                <a:lnTo>
                  <a:pt x="213921" y="363695"/>
                </a:lnTo>
                <a:lnTo>
                  <a:pt x="210330" y="363695"/>
                </a:lnTo>
                <a:lnTo>
                  <a:pt x="210330" y="360126"/>
                </a:lnTo>
                <a:lnTo>
                  <a:pt x="205244" y="360126"/>
                </a:lnTo>
                <a:lnTo>
                  <a:pt x="205244" y="355460"/>
                </a:lnTo>
                <a:lnTo>
                  <a:pt x="201355" y="355460"/>
                </a:lnTo>
                <a:lnTo>
                  <a:pt x="201355" y="351892"/>
                </a:lnTo>
                <a:lnTo>
                  <a:pt x="200158" y="348598"/>
                </a:lnTo>
                <a:lnTo>
                  <a:pt x="200158" y="351892"/>
                </a:lnTo>
                <a:lnTo>
                  <a:pt x="195072" y="351892"/>
                </a:lnTo>
                <a:lnTo>
                  <a:pt x="195072" y="355460"/>
                </a:lnTo>
                <a:lnTo>
                  <a:pt x="191182" y="355460"/>
                </a:lnTo>
                <a:lnTo>
                  <a:pt x="191182" y="360126"/>
                </a:lnTo>
                <a:lnTo>
                  <a:pt x="187293" y="360126"/>
                </a:lnTo>
                <a:lnTo>
                  <a:pt x="187293" y="363695"/>
                </a:lnTo>
                <a:lnTo>
                  <a:pt x="183702" y="363695"/>
                </a:lnTo>
                <a:lnTo>
                  <a:pt x="183702" y="366988"/>
                </a:lnTo>
                <a:lnTo>
                  <a:pt x="174727" y="366988"/>
                </a:lnTo>
                <a:lnTo>
                  <a:pt x="174727" y="369459"/>
                </a:lnTo>
                <a:lnTo>
                  <a:pt x="173530" y="369459"/>
                </a:lnTo>
                <a:lnTo>
                  <a:pt x="173530" y="376321"/>
                </a:lnTo>
                <a:lnTo>
                  <a:pt x="169641" y="376321"/>
                </a:lnTo>
                <a:lnTo>
                  <a:pt x="169641" y="379889"/>
                </a:lnTo>
                <a:lnTo>
                  <a:pt x="165751" y="383458"/>
                </a:lnTo>
                <a:lnTo>
                  <a:pt x="165751" y="387849"/>
                </a:lnTo>
                <a:lnTo>
                  <a:pt x="165751" y="383458"/>
                </a:lnTo>
                <a:lnTo>
                  <a:pt x="160665" y="383458"/>
                </a:lnTo>
                <a:lnTo>
                  <a:pt x="160665" y="379889"/>
                </a:lnTo>
                <a:lnTo>
                  <a:pt x="160665" y="383458"/>
                </a:lnTo>
                <a:lnTo>
                  <a:pt x="157075" y="383458"/>
                </a:lnTo>
                <a:lnTo>
                  <a:pt x="157075" y="379889"/>
                </a:lnTo>
                <a:lnTo>
                  <a:pt x="157075" y="383458"/>
                </a:lnTo>
                <a:lnTo>
                  <a:pt x="146902" y="383458"/>
                </a:lnTo>
                <a:lnTo>
                  <a:pt x="146902" y="387849"/>
                </a:lnTo>
                <a:lnTo>
                  <a:pt x="146902" y="383458"/>
                </a:lnTo>
                <a:lnTo>
                  <a:pt x="143013" y="383458"/>
                </a:lnTo>
                <a:lnTo>
                  <a:pt x="143013" y="379889"/>
                </a:lnTo>
                <a:lnTo>
                  <a:pt x="139123" y="379889"/>
                </a:lnTo>
                <a:lnTo>
                  <a:pt x="143013" y="379889"/>
                </a:lnTo>
                <a:lnTo>
                  <a:pt x="139123" y="379889"/>
                </a:lnTo>
                <a:lnTo>
                  <a:pt x="139123" y="376321"/>
                </a:lnTo>
                <a:lnTo>
                  <a:pt x="143013" y="376321"/>
                </a:lnTo>
                <a:lnTo>
                  <a:pt x="139123" y="376321"/>
                </a:lnTo>
                <a:lnTo>
                  <a:pt x="139123" y="372753"/>
                </a:lnTo>
                <a:lnTo>
                  <a:pt x="135533" y="372753"/>
                </a:lnTo>
                <a:lnTo>
                  <a:pt x="135533" y="376321"/>
                </a:lnTo>
                <a:lnTo>
                  <a:pt x="135533" y="372753"/>
                </a:lnTo>
                <a:lnTo>
                  <a:pt x="135533" y="376321"/>
                </a:lnTo>
                <a:lnTo>
                  <a:pt x="119077" y="376321"/>
                </a:lnTo>
                <a:lnTo>
                  <a:pt x="122668" y="379912"/>
                </a:lnTo>
                <a:lnTo>
                  <a:pt x="119077" y="379912"/>
                </a:lnTo>
                <a:lnTo>
                  <a:pt x="122668" y="383458"/>
                </a:lnTo>
                <a:lnTo>
                  <a:pt x="122668" y="394986"/>
                </a:lnTo>
                <a:lnTo>
                  <a:pt x="126557" y="394986"/>
                </a:lnTo>
                <a:lnTo>
                  <a:pt x="126557" y="404319"/>
                </a:lnTo>
                <a:lnTo>
                  <a:pt x="130447" y="404319"/>
                </a:lnTo>
                <a:lnTo>
                  <a:pt x="130447" y="419415"/>
                </a:lnTo>
                <a:lnTo>
                  <a:pt x="126557" y="420513"/>
                </a:lnTo>
                <a:lnTo>
                  <a:pt x="130447" y="420513"/>
                </a:lnTo>
                <a:lnTo>
                  <a:pt x="130447" y="424082"/>
                </a:lnTo>
                <a:lnTo>
                  <a:pt x="135533" y="424082"/>
                </a:lnTo>
                <a:lnTo>
                  <a:pt x="135533" y="428748"/>
                </a:lnTo>
                <a:lnTo>
                  <a:pt x="139123" y="428748"/>
                </a:lnTo>
                <a:lnTo>
                  <a:pt x="139123" y="432042"/>
                </a:lnTo>
                <a:lnTo>
                  <a:pt x="135533" y="435632"/>
                </a:lnTo>
                <a:lnTo>
                  <a:pt x="135533" y="432042"/>
                </a:lnTo>
                <a:lnTo>
                  <a:pt x="122668" y="432042"/>
                </a:lnTo>
                <a:lnTo>
                  <a:pt x="119077" y="428748"/>
                </a:lnTo>
                <a:lnTo>
                  <a:pt x="112495" y="428748"/>
                </a:lnTo>
                <a:lnTo>
                  <a:pt x="112495" y="419415"/>
                </a:lnTo>
                <a:lnTo>
                  <a:pt x="108905" y="419415"/>
                </a:lnTo>
                <a:lnTo>
                  <a:pt x="108905" y="414749"/>
                </a:lnTo>
                <a:lnTo>
                  <a:pt x="105015" y="414749"/>
                </a:lnTo>
                <a:lnTo>
                  <a:pt x="105015" y="419415"/>
                </a:lnTo>
                <a:lnTo>
                  <a:pt x="96040" y="419415"/>
                </a:lnTo>
                <a:lnTo>
                  <a:pt x="96040" y="414749"/>
                </a:lnTo>
                <a:lnTo>
                  <a:pt x="74797" y="414749"/>
                </a:lnTo>
                <a:lnTo>
                  <a:pt x="70908" y="419415"/>
                </a:lnTo>
                <a:lnTo>
                  <a:pt x="64625" y="419415"/>
                </a:lnTo>
                <a:lnTo>
                  <a:pt x="64625" y="414749"/>
                </a:lnTo>
                <a:lnTo>
                  <a:pt x="60735" y="414749"/>
                </a:lnTo>
                <a:lnTo>
                  <a:pt x="55649" y="411181"/>
                </a:lnTo>
                <a:lnTo>
                  <a:pt x="55649" y="407612"/>
                </a:lnTo>
                <a:lnTo>
                  <a:pt x="51759" y="404319"/>
                </a:lnTo>
                <a:lnTo>
                  <a:pt x="48169" y="404319"/>
                </a:lnTo>
                <a:lnTo>
                  <a:pt x="48169" y="400750"/>
                </a:lnTo>
                <a:lnTo>
                  <a:pt x="40390" y="400750"/>
                </a:lnTo>
                <a:lnTo>
                  <a:pt x="40390" y="391418"/>
                </a:lnTo>
                <a:lnTo>
                  <a:pt x="44280" y="391418"/>
                </a:lnTo>
                <a:lnTo>
                  <a:pt x="44280" y="376321"/>
                </a:lnTo>
                <a:lnTo>
                  <a:pt x="40390" y="376321"/>
                </a:lnTo>
                <a:lnTo>
                  <a:pt x="40390" y="360126"/>
                </a:lnTo>
                <a:lnTo>
                  <a:pt x="35304" y="360126"/>
                </a:lnTo>
                <a:lnTo>
                  <a:pt x="35304" y="351892"/>
                </a:lnTo>
                <a:lnTo>
                  <a:pt x="34107" y="351892"/>
                </a:lnTo>
                <a:lnTo>
                  <a:pt x="34107" y="348598"/>
                </a:lnTo>
                <a:lnTo>
                  <a:pt x="30218" y="348598"/>
                </a:lnTo>
                <a:lnTo>
                  <a:pt x="30218" y="345029"/>
                </a:lnTo>
                <a:lnTo>
                  <a:pt x="26627" y="345029"/>
                </a:lnTo>
                <a:lnTo>
                  <a:pt x="30218" y="345029"/>
                </a:lnTo>
                <a:lnTo>
                  <a:pt x="30218" y="342559"/>
                </a:lnTo>
                <a:lnTo>
                  <a:pt x="26627" y="342559"/>
                </a:lnTo>
                <a:lnTo>
                  <a:pt x="26627" y="332129"/>
                </a:lnTo>
                <a:lnTo>
                  <a:pt x="21541" y="332129"/>
                </a:lnTo>
                <a:lnTo>
                  <a:pt x="21541" y="324169"/>
                </a:lnTo>
                <a:lnTo>
                  <a:pt x="17652" y="324169"/>
                </a:lnTo>
                <a:lnTo>
                  <a:pt x="21541" y="320600"/>
                </a:lnTo>
                <a:lnTo>
                  <a:pt x="17652" y="320600"/>
                </a:lnTo>
                <a:lnTo>
                  <a:pt x="17652" y="319502"/>
                </a:lnTo>
                <a:lnTo>
                  <a:pt x="13762" y="319502"/>
                </a:lnTo>
                <a:lnTo>
                  <a:pt x="13762" y="314836"/>
                </a:lnTo>
                <a:lnTo>
                  <a:pt x="17652" y="314836"/>
                </a:lnTo>
                <a:lnTo>
                  <a:pt x="17652" y="304405"/>
                </a:lnTo>
                <a:lnTo>
                  <a:pt x="13762" y="304405"/>
                </a:lnTo>
                <a:lnTo>
                  <a:pt x="13762" y="296171"/>
                </a:lnTo>
                <a:lnTo>
                  <a:pt x="10172" y="292581"/>
                </a:lnTo>
                <a:lnTo>
                  <a:pt x="7479" y="292581"/>
                </a:lnTo>
                <a:lnTo>
                  <a:pt x="7479" y="286838"/>
                </a:lnTo>
                <a:lnTo>
                  <a:pt x="3590" y="286838"/>
                </a:lnTo>
                <a:lnTo>
                  <a:pt x="3590" y="276408"/>
                </a:lnTo>
                <a:lnTo>
                  <a:pt x="0" y="276408"/>
                </a:lnTo>
                <a:lnTo>
                  <a:pt x="0" y="263781"/>
                </a:lnTo>
                <a:lnTo>
                  <a:pt x="3590" y="263781"/>
                </a:lnTo>
                <a:lnTo>
                  <a:pt x="7479" y="260213"/>
                </a:lnTo>
                <a:lnTo>
                  <a:pt x="7479" y="263781"/>
                </a:lnTo>
                <a:lnTo>
                  <a:pt x="7479" y="255547"/>
                </a:lnTo>
                <a:lnTo>
                  <a:pt x="17652" y="255547"/>
                </a:lnTo>
                <a:lnTo>
                  <a:pt x="17652" y="251979"/>
                </a:lnTo>
                <a:lnTo>
                  <a:pt x="21541" y="248685"/>
                </a:lnTo>
                <a:lnTo>
                  <a:pt x="34107" y="248685"/>
                </a:lnTo>
                <a:lnTo>
                  <a:pt x="34107" y="245116"/>
                </a:lnTo>
                <a:lnTo>
                  <a:pt x="35304" y="245116"/>
                </a:lnTo>
                <a:lnTo>
                  <a:pt x="35304" y="241548"/>
                </a:lnTo>
                <a:lnTo>
                  <a:pt x="40390" y="239352"/>
                </a:lnTo>
                <a:lnTo>
                  <a:pt x="40390" y="241548"/>
                </a:lnTo>
                <a:lnTo>
                  <a:pt x="55649" y="241548"/>
                </a:lnTo>
                <a:lnTo>
                  <a:pt x="55649" y="239352"/>
                </a:lnTo>
                <a:lnTo>
                  <a:pt x="55649" y="241548"/>
                </a:lnTo>
                <a:lnTo>
                  <a:pt x="64625" y="241548"/>
                </a:lnTo>
                <a:lnTo>
                  <a:pt x="64625" y="232216"/>
                </a:lnTo>
                <a:lnTo>
                  <a:pt x="65821" y="232216"/>
                </a:lnTo>
                <a:lnTo>
                  <a:pt x="65821" y="224255"/>
                </a:lnTo>
                <a:lnTo>
                  <a:pt x="64625" y="224255"/>
                </a:lnTo>
                <a:lnTo>
                  <a:pt x="86166" y="224255"/>
                </a:lnTo>
                <a:lnTo>
                  <a:pt x="86166" y="220687"/>
                </a:lnTo>
                <a:lnTo>
                  <a:pt x="91253" y="220687"/>
                </a:lnTo>
                <a:lnTo>
                  <a:pt x="91253" y="217119"/>
                </a:lnTo>
                <a:lnTo>
                  <a:pt x="96040" y="217119"/>
                </a:lnTo>
                <a:lnTo>
                  <a:pt x="96040" y="220687"/>
                </a:lnTo>
                <a:lnTo>
                  <a:pt x="101126" y="220687"/>
                </a:lnTo>
                <a:lnTo>
                  <a:pt x="101126" y="217119"/>
                </a:lnTo>
                <a:lnTo>
                  <a:pt x="105015" y="217119"/>
                </a:lnTo>
                <a:lnTo>
                  <a:pt x="108905" y="220687"/>
                </a:lnTo>
                <a:lnTo>
                  <a:pt x="108905" y="227549"/>
                </a:lnTo>
                <a:lnTo>
                  <a:pt x="112495" y="232216"/>
                </a:lnTo>
                <a:lnTo>
                  <a:pt x="108905" y="232216"/>
                </a:lnTo>
                <a:lnTo>
                  <a:pt x="108905" y="239352"/>
                </a:lnTo>
                <a:lnTo>
                  <a:pt x="112495" y="239352"/>
                </a:lnTo>
                <a:lnTo>
                  <a:pt x="112495" y="248685"/>
                </a:lnTo>
                <a:lnTo>
                  <a:pt x="119077" y="248685"/>
                </a:lnTo>
                <a:lnTo>
                  <a:pt x="119077" y="241548"/>
                </a:lnTo>
                <a:lnTo>
                  <a:pt x="122668" y="241548"/>
                </a:lnTo>
                <a:lnTo>
                  <a:pt x="122668" y="239352"/>
                </a:lnTo>
                <a:lnTo>
                  <a:pt x="126557" y="239352"/>
                </a:lnTo>
                <a:lnTo>
                  <a:pt x="130447" y="241548"/>
                </a:lnTo>
                <a:lnTo>
                  <a:pt x="135533" y="241548"/>
                </a:lnTo>
                <a:lnTo>
                  <a:pt x="135533" y="245116"/>
                </a:lnTo>
                <a:lnTo>
                  <a:pt x="135533" y="239352"/>
                </a:lnTo>
                <a:lnTo>
                  <a:pt x="143013" y="239352"/>
                </a:lnTo>
                <a:lnTo>
                  <a:pt x="143013" y="241548"/>
                </a:lnTo>
                <a:lnTo>
                  <a:pt x="139123" y="241548"/>
                </a:lnTo>
                <a:lnTo>
                  <a:pt x="143013" y="241548"/>
                </a:lnTo>
                <a:lnTo>
                  <a:pt x="146902" y="245116"/>
                </a:lnTo>
                <a:lnTo>
                  <a:pt x="149296" y="248685"/>
                </a:lnTo>
                <a:lnTo>
                  <a:pt x="160665" y="248685"/>
                </a:lnTo>
                <a:lnTo>
                  <a:pt x="160665" y="251979"/>
                </a:lnTo>
                <a:lnTo>
                  <a:pt x="174727" y="251979"/>
                </a:lnTo>
                <a:lnTo>
                  <a:pt x="174727" y="260213"/>
                </a:lnTo>
                <a:lnTo>
                  <a:pt x="179813" y="260213"/>
                </a:lnTo>
                <a:lnTo>
                  <a:pt x="179813" y="263781"/>
                </a:lnTo>
                <a:lnTo>
                  <a:pt x="183702" y="263781"/>
                </a:lnTo>
                <a:lnTo>
                  <a:pt x="183702" y="260213"/>
                </a:lnTo>
                <a:lnTo>
                  <a:pt x="187293" y="260213"/>
                </a:lnTo>
                <a:lnTo>
                  <a:pt x="187293" y="263781"/>
                </a:lnTo>
                <a:lnTo>
                  <a:pt x="191182" y="263781"/>
                </a:lnTo>
                <a:lnTo>
                  <a:pt x="191182" y="260213"/>
                </a:lnTo>
                <a:lnTo>
                  <a:pt x="195072" y="260213"/>
                </a:lnTo>
                <a:lnTo>
                  <a:pt x="195072" y="267075"/>
                </a:lnTo>
                <a:lnTo>
                  <a:pt x="201355" y="267075"/>
                </a:lnTo>
                <a:lnTo>
                  <a:pt x="201355" y="263781"/>
                </a:lnTo>
                <a:lnTo>
                  <a:pt x="205244" y="263781"/>
                </a:lnTo>
                <a:lnTo>
                  <a:pt x="205244" y="255547"/>
                </a:lnTo>
                <a:lnTo>
                  <a:pt x="210330" y="255547"/>
                </a:lnTo>
                <a:lnTo>
                  <a:pt x="210330" y="251979"/>
                </a:lnTo>
                <a:lnTo>
                  <a:pt x="213921" y="251979"/>
                </a:lnTo>
                <a:lnTo>
                  <a:pt x="213921" y="245116"/>
                </a:lnTo>
                <a:lnTo>
                  <a:pt x="217810" y="245116"/>
                </a:lnTo>
                <a:lnTo>
                  <a:pt x="213921" y="245116"/>
                </a:lnTo>
                <a:lnTo>
                  <a:pt x="213921" y="235784"/>
                </a:lnTo>
                <a:lnTo>
                  <a:pt x="217810" y="235784"/>
                </a:lnTo>
                <a:lnTo>
                  <a:pt x="217810" y="232216"/>
                </a:lnTo>
                <a:lnTo>
                  <a:pt x="221700" y="232216"/>
                </a:lnTo>
                <a:lnTo>
                  <a:pt x="221700" y="227549"/>
                </a:lnTo>
                <a:lnTo>
                  <a:pt x="225290" y="227549"/>
                </a:lnTo>
                <a:lnTo>
                  <a:pt x="225290" y="224255"/>
                </a:lnTo>
                <a:lnTo>
                  <a:pt x="230376" y="224255"/>
                </a:lnTo>
                <a:lnTo>
                  <a:pt x="230376" y="220687"/>
                </a:lnTo>
                <a:lnTo>
                  <a:pt x="235462" y="220687"/>
                </a:lnTo>
                <a:lnTo>
                  <a:pt x="235462" y="211355"/>
                </a:lnTo>
                <a:lnTo>
                  <a:pt x="239352" y="211355"/>
                </a:lnTo>
                <a:lnTo>
                  <a:pt x="239352" y="207786"/>
                </a:lnTo>
                <a:lnTo>
                  <a:pt x="258201" y="207786"/>
                </a:lnTo>
                <a:lnTo>
                  <a:pt x="258201" y="204492"/>
                </a:lnTo>
                <a:lnTo>
                  <a:pt x="269570" y="204492"/>
                </a:lnTo>
                <a:lnTo>
                  <a:pt x="269570" y="200924"/>
                </a:lnTo>
                <a:lnTo>
                  <a:pt x="274656" y="200924"/>
                </a:lnTo>
                <a:lnTo>
                  <a:pt x="274656" y="196258"/>
                </a:lnTo>
                <a:lnTo>
                  <a:pt x="278546" y="196258"/>
                </a:lnTo>
                <a:lnTo>
                  <a:pt x="278546" y="186925"/>
                </a:lnTo>
                <a:lnTo>
                  <a:pt x="274656" y="183357"/>
                </a:lnTo>
                <a:lnTo>
                  <a:pt x="278546" y="183357"/>
                </a:lnTo>
                <a:lnTo>
                  <a:pt x="274656" y="180063"/>
                </a:lnTo>
                <a:lnTo>
                  <a:pt x="278546" y="176495"/>
                </a:lnTo>
                <a:lnTo>
                  <a:pt x="278546" y="168260"/>
                </a:lnTo>
                <a:lnTo>
                  <a:pt x="282435" y="164966"/>
                </a:lnTo>
                <a:lnTo>
                  <a:pt x="282435" y="159202"/>
                </a:lnTo>
                <a:lnTo>
                  <a:pt x="286026" y="155611"/>
                </a:lnTo>
                <a:lnTo>
                  <a:pt x="288718" y="155611"/>
                </a:lnTo>
                <a:lnTo>
                  <a:pt x="288718" y="152065"/>
                </a:lnTo>
                <a:lnTo>
                  <a:pt x="300088" y="152065"/>
                </a:lnTo>
                <a:lnTo>
                  <a:pt x="300088" y="148497"/>
                </a:lnTo>
                <a:lnTo>
                  <a:pt x="305174" y="148497"/>
                </a:lnTo>
                <a:lnTo>
                  <a:pt x="305174" y="132302"/>
                </a:lnTo>
                <a:lnTo>
                  <a:pt x="309063" y="132302"/>
                </a:lnTo>
                <a:lnTo>
                  <a:pt x="309063" y="135871"/>
                </a:lnTo>
                <a:lnTo>
                  <a:pt x="312654" y="135871"/>
                </a:lnTo>
                <a:lnTo>
                  <a:pt x="314150" y="139439"/>
                </a:lnTo>
                <a:lnTo>
                  <a:pt x="319236" y="141635"/>
                </a:lnTo>
                <a:lnTo>
                  <a:pt x="319236" y="139439"/>
                </a:lnTo>
                <a:lnTo>
                  <a:pt x="322826" y="141635"/>
                </a:lnTo>
                <a:lnTo>
                  <a:pt x="322826" y="139439"/>
                </a:lnTo>
                <a:lnTo>
                  <a:pt x="322826" y="141635"/>
                </a:lnTo>
                <a:lnTo>
                  <a:pt x="326716" y="141635"/>
                </a:lnTo>
                <a:lnTo>
                  <a:pt x="326716" y="139439"/>
                </a:lnTo>
                <a:lnTo>
                  <a:pt x="330605" y="139439"/>
                </a:lnTo>
                <a:lnTo>
                  <a:pt x="330605" y="141635"/>
                </a:lnTo>
                <a:lnTo>
                  <a:pt x="339282" y="141635"/>
                </a:lnTo>
                <a:lnTo>
                  <a:pt x="339282" y="145203"/>
                </a:lnTo>
                <a:lnTo>
                  <a:pt x="340478" y="141635"/>
                </a:lnTo>
                <a:lnTo>
                  <a:pt x="339282" y="141635"/>
                </a:lnTo>
                <a:lnTo>
                  <a:pt x="339282" y="135871"/>
                </a:lnTo>
                <a:lnTo>
                  <a:pt x="340478" y="135871"/>
                </a:lnTo>
                <a:lnTo>
                  <a:pt x="340478" y="132302"/>
                </a:lnTo>
                <a:lnTo>
                  <a:pt x="344368" y="132302"/>
                </a:lnTo>
                <a:lnTo>
                  <a:pt x="344368" y="127636"/>
                </a:lnTo>
                <a:lnTo>
                  <a:pt x="349454" y="127636"/>
                </a:lnTo>
                <a:lnTo>
                  <a:pt x="349454" y="132302"/>
                </a:lnTo>
                <a:lnTo>
                  <a:pt x="353344" y="132302"/>
                </a:lnTo>
                <a:lnTo>
                  <a:pt x="353344" y="127636"/>
                </a:lnTo>
                <a:lnTo>
                  <a:pt x="357233" y="127636"/>
                </a:lnTo>
                <a:lnTo>
                  <a:pt x="357233" y="124342"/>
                </a:lnTo>
                <a:lnTo>
                  <a:pt x="360823" y="124342"/>
                </a:lnTo>
                <a:lnTo>
                  <a:pt x="360823" y="120774"/>
                </a:lnTo>
                <a:lnTo>
                  <a:pt x="357233" y="120774"/>
                </a:lnTo>
                <a:lnTo>
                  <a:pt x="357233" y="117206"/>
                </a:lnTo>
                <a:lnTo>
                  <a:pt x="353344" y="117206"/>
                </a:lnTo>
                <a:lnTo>
                  <a:pt x="357233" y="117206"/>
                </a:lnTo>
                <a:lnTo>
                  <a:pt x="357233" y="115010"/>
                </a:lnTo>
                <a:lnTo>
                  <a:pt x="364713" y="115010"/>
                </a:lnTo>
                <a:lnTo>
                  <a:pt x="369799" y="111441"/>
                </a:lnTo>
                <a:lnTo>
                  <a:pt x="370996" y="115010"/>
                </a:lnTo>
                <a:lnTo>
                  <a:pt x="374885" y="111441"/>
                </a:lnTo>
                <a:lnTo>
                  <a:pt x="374885" y="115010"/>
                </a:lnTo>
                <a:lnTo>
                  <a:pt x="383562" y="115010"/>
                </a:lnTo>
                <a:lnTo>
                  <a:pt x="383562" y="111441"/>
                </a:lnTo>
                <a:lnTo>
                  <a:pt x="391341" y="111441"/>
                </a:lnTo>
                <a:lnTo>
                  <a:pt x="391341" y="104579"/>
                </a:lnTo>
                <a:lnTo>
                  <a:pt x="387451" y="99913"/>
                </a:lnTo>
                <a:lnTo>
                  <a:pt x="387451" y="92776"/>
                </a:lnTo>
                <a:lnTo>
                  <a:pt x="383562" y="89483"/>
                </a:lnTo>
                <a:lnTo>
                  <a:pt x="383562" y="87012"/>
                </a:lnTo>
                <a:lnTo>
                  <a:pt x="383562" y="89483"/>
                </a:lnTo>
                <a:lnTo>
                  <a:pt x="401513" y="89483"/>
                </a:lnTo>
                <a:lnTo>
                  <a:pt x="401513" y="92776"/>
                </a:lnTo>
                <a:lnTo>
                  <a:pt x="408993" y="96345"/>
                </a:lnTo>
                <a:lnTo>
                  <a:pt x="414079" y="96345"/>
                </a:lnTo>
                <a:lnTo>
                  <a:pt x="414079" y="99913"/>
                </a:lnTo>
                <a:lnTo>
                  <a:pt x="417969" y="99913"/>
                </a:lnTo>
                <a:lnTo>
                  <a:pt x="417969" y="104579"/>
                </a:lnTo>
                <a:lnTo>
                  <a:pt x="431731" y="104579"/>
                </a:lnTo>
                <a:lnTo>
                  <a:pt x="435621" y="107873"/>
                </a:lnTo>
                <a:lnTo>
                  <a:pt x="439510" y="107873"/>
                </a:lnTo>
                <a:lnTo>
                  <a:pt x="439510" y="104579"/>
                </a:lnTo>
                <a:lnTo>
                  <a:pt x="448187" y="104579"/>
                </a:lnTo>
                <a:lnTo>
                  <a:pt x="448187" y="99913"/>
                </a:lnTo>
                <a:lnTo>
                  <a:pt x="458359" y="99913"/>
                </a:lnTo>
                <a:lnTo>
                  <a:pt x="458359" y="104579"/>
                </a:lnTo>
                <a:lnTo>
                  <a:pt x="469729" y="104579"/>
                </a:lnTo>
                <a:lnTo>
                  <a:pt x="469729" y="96345"/>
                </a:lnTo>
                <a:lnTo>
                  <a:pt x="473618" y="96345"/>
                </a:lnTo>
                <a:lnTo>
                  <a:pt x="473618" y="92776"/>
                </a:lnTo>
                <a:lnTo>
                  <a:pt x="478704" y="92776"/>
                </a:lnTo>
                <a:lnTo>
                  <a:pt x="478704" y="89483"/>
                </a:lnTo>
                <a:lnTo>
                  <a:pt x="479901" y="89483"/>
                </a:lnTo>
                <a:lnTo>
                  <a:pt x="479901" y="87012"/>
                </a:lnTo>
                <a:lnTo>
                  <a:pt x="483791" y="83444"/>
                </a:lnTo>
                <a:lnTo>
                  <a:pt x="488877" y="83444"/>
                </a:lnTo>
                <a:lnTo>
                  <a:pt x="492467" y="80150"/>
                </a:lnTo>
                <a:lnTo>
                  <a:pt x="504136" y="80150"/>
                </a:lnTo>
                <a:lnTo>
                  <a:pt x="506529" y="83444"/>
                </a:lnTo>
                <a:lnTo>
                  <a:pt x="510419" y="83444"/>
                </a:lnTo>
                <a:lnTo>
                  <a:pt x="510419" y="80150"/>
                </a:lnTo>
                <a:lnTo>
                  <a:pt x="517898" y="80150"/>
                </a:lnTo>
                <a:lnTo>
                  <a:pt x="517898" y="65053"/>
                </a:lnTo>
                <a:lnTo>
                  <a:pt x="522985" y="63681"/>
                </a:lnTo>
                <a:lnTo>
                  <a:pt x="522985" y="59015"/>
                </a:lnTo>
                <a:lnTo>
                  <a:pt x="526874" y="59015"/>
                </a:lnTo>
                <a:lnTo>
                  <a:pt x="526874" y="55721"/>
                </a:lnTo>
                <a:lnTo>
                  <a:pt x="530464" y="52131"/>
                </a:lnTo>
                <a:lnTo>
                  <a:pt x="530464" y="48584"/>
                </a:lnTo>
                <a:lnTo>
                  <a:pt x="526874" y="48584"/>
                </a:lnTo>
                <a:lnTo>
                  <a:pt x="530464" y="48584"/>
                </a:lnTo>
                <a:lnTo>
                  <a:pt x="530464" y="45290"/>
                </a:lnTo>
                <a:lnTo>
                  <a:pt x="534354" y="45290"/>
                </a:lnTo>
                <a:lnTo>
                  <a:pt x="534354" y="40624"/>
                </a:lnTo>
                <a:lnTo>
                  <a:pt x="530464" y="40624"/>
                </a:lnTo>
                <a:lnTo>
                  <a:pt x="534354" y="40624"/>
                </a:lnTo>
                <a:lnTo>
                  <a:pt x="534354" y="37056"/>
                </a:lnTo>
                <a:lnTo>
                  <a:pt x="537046" y="37056"/>
                </a:lnTo>
                <a:lnTo>
                  <a:pt x="537046" y="35958"/>
                </a:lnTo>
                <a:lnTo>
                  <a:pt x="534354" y="35958"/>
                </a:lnTo>
                <a:lnTo>
                  <a:pt x="534354" y="24155"/>
                </a:lnTo>
                <a:lnTo>
                  <a:pt x="537046" y="24155"/>
                </a:lnTo>
                <a:lnTo>
                  <a:pt x="537046" y="13724"/>
                </a:lnTo>
                <a:lnTo>
                  <a:pt x="540637" y="13724"/>
                </a:lnTo>
                <a:lnTo>
                  <a:pt x="540637" y="11528"/>
                </a:lnTo>
                <a:lnTo>
                  <a:pt x="544526" y="7960"/>
                </a:lnTo>
                <a:lnTo>
                  <a:pt x="548416" y="7960"/>
                </a:lnTo>
                <a:lnTo>
                  <a:pt x="553502" y="4392"/>
                </a:lnTo>
                <a:lnTo>
                  <a:pt x="553502" y="0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68580" tIns="34290" rIns="68580" bIns="3429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sz="1200" noProof="1">
              <a:solidFill>
                <a:srgbClr val="000000"/>
              </a:solidFill>
              <a:latin typeface="Century Gothic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39" name="Google Shape;1507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vPvNw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CdMwAAXRgAAEs4AACzGwAAEAAAACYAAAAIAAAA//////////8="/>
              </a:ext>
            </a:extLst>
          </p:cNvSpPr>
          <p:nvPr/>
        </p:nvSpPr>
        <p:spPr>
          <a:xfrm>
            <a:off x="8390255" y="3960495"/>
            <a:ext cx="760730" cy="542290"/>
          </a:xfrm>
          <a:custGeom>
            <a:avLst/>
            <a:gdLst/>
            <a:ahLst/>
            <a:cxnLst/>
            <a:rect l="0" t="0" r="760730" b="542290"/>
            <a:pathLst>
              <a:path w="760730" h="542290">
                <a:moveTo>
                  <a:pt x="0" y="55683"/>
                </a:moveTo>
                <a:lnTo>
                  <a:pt x="0" y="52391"/>
                </a:lnTo>
                <a:lnTo>
                  <a:pt x="6290" y="52391"/>
                </a:lnTo>
                <a:lnTo>
                  <a:pt x="6290" y="44162"/>
                </a:lnTo>
                <a:lnTo>
                  <a:pt x="10183" y="44162"/>
                </a:lnTo>
                <a:lnTo>
                  <a:pt x="10183" y="37305"/>
                </a:lnTo>
                <a:lnTo>
                  <a:pt x="18869" y="37305"/>
                </a:lnTo>
                <a:lnTo>
                  <a:pt x="18869" y="40596"/>
                </a:lnTo>
                <a:lnTo>
                  <a:pt x="36839" y="40596"/>
                </a:lnTo>
                <a:lnTo>
                  <a:pt x="36839" y="37305"/>
                </a:lnTo>
                <a:lnTo>
                  <a:pt x="40433" y="37305"/>
                </a:lnTo>
                <a:lnTo>
                  <a:pt x="44326" y="33739"/>
                </a:lnTo>
                <a:lnTo>
                  <a:pt x="49418" y="33739"/>
                </a:lnTo>
                <a:lnTo>
                  <a:pt x="49418" y="31544"/>
                </a:lnTo>
                <a:lnTo>
                  <a:pt x="49418" y="40596"/>
                </a:lnTo>
                <a:lnTo>
                  <a:pt x="44326" y="40596"/>
                </a:lnTo>
                <a:lnTo>
                  <a:pt x="56905" y="40596"/>
                </a:lnTo>
                <a:lnTo>
                  <a:pt x="56905" y="44162"/>
                </a:lnTo>
                <a:lnTo>
                  <a:pt x="58403" y="40596"/>
                </a:lnTo>
                <a:lnTo>
                  <a:pt x="63494" y="40596"/>
                </a:lnTo>
                <a:lnTo>
                  <a:pt x="63494" y="47728"/>
                </a:lnTo>
                <a:lnTo>
                  <a:pt x="58403" y="47728"/>
                </a:lnTo>
                <a:lnTo>
                  <a:pt x="58403" y="52391"/>
                </a:lnTo>
                <a:lnTo>
                  <a:pt x="63494" y="52391"/>
                </a:lnTo>
                <a:lnTo>
                  <a:pt x="63494" y="55683"/>
                </a:lnTo>
                <a:lnTo>
                  <a:pt x="67088" y="55683"/>
                </a:lnTo>
                <a:lnTo>
                  <a:pt x="67088" y="57054"/>
                </a:lnTo>
                <a:lnTo>
                  <a:pt x="74875" y="57054"/>
                </a:lnTo>
                <a:lnTo>
                  <a:pt x="74875" y="55683"/>
                </a:lnTo>
                <a:lnTo>
                  <a:pt x="83561" y="55683"/>
                </a:lnTo>
                <a:lnTo>
                  <a:pt x="83561" y="57054"/>
                </a:lnTo>
                <a:lnTo>
                  <a:pt x="87454" y="57054"/>
                </a:lnTo>
                <a:lnTo>
                  <a:pt x="87454" y="61717"/>
                </a:lnTo>
                <a:lnTo>
                  <a:pt x="93744" y="61717"/>
                </a:lnTo>
                <a:lnTo>
                  <a:pt x="93744" y="57054"/>
                </a:lnTo>
                <a:lnTo>
                  <a:pt x="101531" y="57054"/>
                </a:lnTo>
                <a:lnTo>
                  <a:pt x="101531" y="61717"/>
                </a:lnTo>
                <a:lnTo>
                  <a:pt x="115308" y="61717"/>
                </a:lnTo>
                <a:lnTo>
                  <a:pt x="115308" y="57054"/>
                </a:lnTo>
                <a:lnTo>
                  <a:pt x="115308" y="61717"/>
                </a:lnTo>
                <a:lnTo>
                  <a:pt x="124293" y="61717"/>
                </a:lnTo>
                <a:lnTo>
                  <a:pt x="124293" y="57054"/>
                </a:lnTo>
                <a:lnTo>
                  <a:pt x="127887" y="57054"/>
                </a:lnTo>
                <a:lnTo>
                  <a:pt x="127887" y="52391"/>
                </a:lnTo>
                <a:lnTo>
                  <a:pt x="135674" y="52391"/>
                </a:lnTo>
                <a:lnTo>
                  <a:pt x="135674" y="47728"/>
                </a:lnTo>
                <a:lnTo>
                  <a:pt x="143161" y="47728"/>
                </a:lnTo>
                <a:lnTo>
                  <a:pt x="143161" y="52391"/>
                </a:lnTo>
                <a:lnTo>
                  <a:pt x="158436" y="52391"/>
                </a:lnTo>
                <a:lnTo>
                  <a:pt x="158436" y="47728"/>
                </a:lnTo>
                <a:lnTo>
                  <a:pt x="162329" y="47728"/>
                </a:lnTo>
                <a:lnTo>
                  <a:pt x="162329" y="52391"/>
                </a:lnTo>
                <a:lnTo>
                  <a:pt x="165923" y="52391"/>
                </a:lnTo>
                <a:lnTo>
                  <a:pt x="165923" y="55683"/>
                </a:lnTo>
                <a:lnTo>
                  <a:pt x="169816" y="55683"/>
                </a:lnTo>
                <a:lnTo>
                  <a:pt x="169816" y="52391"/>
                </a:lnTo>
                <a:lnTo>
                  <a:pt x="169816" y="55683"/>
                </a:lnTo>
                <a:lnTo>
                  <a:pt x="169816" y="52391"/>
                </a:lnTo>
                <a:lnTo>
                  <a:pt x="169816" y="55683"/>
                </a:lnTo>
                <a:lnTo>
                  <a:pt x="169816" y="52391"/>
                </a:lnTo>
                <a:lnTo>
                  <a:pt x="183893" y="52391"/>
                </a:lnTo>
                <a:lnTo>
                  <a:pt x="183893" y="47728"/>
                </a:lnTo>
                <a:lnTo>
                  <a:pt x="206655" y="47728"/>
                </a:lnTo>
                <a:lnTo>
                  <a:pt x="206655" y="44162"/>
                </a:lnTo>
                <a:lnTo>
                  <a:pt x="210549" y="44162"/>
                </a:lnTo>
                <a:lnTo>
                  <a:pt x="206655" y="44162"/>
                </a:lnTo>
                <a:lnTo>
                  <a:pt x="210549" y="44162"/>
                </a:lnTo>
                <a:lnTo>
                  <a:pt x="210549" y="52391"/>
                </a:lnTo>
                <a:lnTo>
                  <a:pt x="218036" y="52391"/>
                </a:lnTo>
                <a:lnTo>
                  <a:pt x="218036" y="55683"/>
                </a:lnTo>
                <a:lnTo>
                  <a:pt x="223127" y="55683"/>
                </a:lnTo>
                <a:lnTo>
                  <a:pt x="223127" y="65009"/>
                </a:lnTo>
                <a:lnTo>
                  <a:pt x="227021" y="65009"/>
                </a:lnTo>
                <a:lnTo>
                  <a:pt x="227021" y="61717"/>
                </a:lnTo>
                <a:lnTo>
                  <a:pt x="228219" y="61717"/>
                </a:lnTo>
                <a:lnTo>
                  <a:pt x="228219" y="57054"/>
                </a:lnTo>
                <a:lnTo>
                  <a:pt x="233311" y="57054"/>
                </a:lnTo>
                <a:lnTo>
                  <a:pt x="233311" y="47728"/>
                </a:lnTo>
                <a:lnTo>
                  <a:pt x="236905" y="47728"/>
                </a:lnTo>
                <a:lnTo>
                  <a:pt x="236905" y="37305"/>
                </a:lnTo>
                <a:lnTo>
                  <a:pt x="240798" y="37305"/>
                </a:lnTo>
                <a:lnTo>
                  <a:pt x="240798" y="33739"/>
                </a:lnTo>
                <a:lnTo>
                  <a:pt x="244692" y="33739"/>
                </a:lnTo>
                <a:lnTo>
                  <a:pt x="244692" y="31544"/>
                </a:lnTo>
                <a:lnTo>
                  <a:pt x="248585" y="31544"/>
                </a:lnTo>
                <a:lnTo>
                  <a:pt x="248585" y="27979"/>
                </a:lnTo>
                <a:lnTo>
                  <a:pt x="254875" y="27979"/>
                </a:lnTo>
                <a:lnTo>
                  <a:pt x="254875" y="24413"/>
                </a:lnTo>
                <a:lnTo>
                  <a:pt x="258469" y="24413"/>
                </a:lnTo>
                <a:lnTo>
                  <a:pt x="258469" y="27979"/>
                </a:lnTo>
                <a:lnTo>
                  <a:pt x="267454" y="27979"/>
                </a:lnTo>
                <a:lnTo>
                  <a:pt x="267454" y="37305"/>
                </a:lnTo>
                <a:lnTo>
                  <a:pt x="271347" y="37305"/>
                </a:lnTo>
                <a:lnTo>
                  <a:pt x="267454" y="37305"/>
                </a:lnTo>
                <a:lnTo>
                  <a:pt x="267454" y="40596"/>
                </a:lnTo>
                <a:lnTo>
                  <a:pt x="271347" y="44162"/>
                </a:lnTo>
                <a:lnTo>
                  <a:pt x="271347" y="52391"/>
                </a:lnTo>
                <a:lnTo>
                  <a:pt x="267454" y="52391"/>
                </a:lnTo>
                <a:lnTo>
                  <a:pt x="271347" y="52391"/>
                </a:lnTo>
                <a:lnTo>
                  <a:pt x="271347" y="57054"/>
                </a:lnTo>
                <a:lnTo>
                  <a:pt x="274941" y="57054"/>
                </a:lnTo>
                <a:lnTo>
                  <a:pt x="274941" y="65009"/>
                </a:lnTo>
                <a:lnTo>
                  <a:pt x="278835" y="61717"/>
                </a:lnTo>
                <a:lnTo>
                  <a:pt x="281530" y="65009"/>
                </a:lnTo>
                <a:lnTo>
                  <a:pt x="278835" y="65009"/>
                </a:lnTo>
                <a:lnTo>
                  <a:pt x="278835" y="68575"/>
                </a:lnTo>
                <a:lnTo>
                  <a:pt x="281530" y="68575"/>
                </a:lnTo>
                <a:lnTo>
                  <a:pt x="281530" y="72141"/>
                </a:lnTo>
                <a:lnTo>
                  <a:pt x="285124" y="72141"/>
                </a:lnTo>
                <a:lnTo>
                  <a:pt x="285124" y="75432"/>
                </a:lnTo>
                <a:lnTo>
                  <a:pt x="281530" y="75432"/>
                </a:lnTo>
                <a:lnTo>
                  <a:pt x="281530" y="78998"/>
                </a:lnTo>
                <a:lnTo>
                  <a:pt x="285124" y="78998"/>
                </a:lnTo>
                <a:lnTo>
                  <a:pt x="285124" y="84759"/>
                </a:lnTo>
                <a:lnTo>
                  <a:pt x="289018" y="84759"/>
                </a:lnTo>
                <a:lnTo>
                  <a:pt x="289018" y="92988"/>
                </a:lnTo>
                <a:lnTo>
                  <a:pt x="285124" y="92988"/>
                </a:lnTo>
                <a:lnTo>
                  <a:pt x="285124" y="88324"/>
                </a:lnTo>
                <a:lnTo>
                  <a:pt x="285124" y="92988"/>
                </a:lnTo>
                <a:lnTo>
                  <a:pt x="289018" y="92988"/>
                </a:lnTo>
                <a:lnTo>
                  <a:pt x="289018" y="96553"/>
                </a:lnTo>
                <a:lnTo>
                  <a:pt x="285124" y="96553"/>
                </a:lnTo>
                <a:lnTo>
                  <a:pt x="289018" y="96553"/>
                </a:lnTo>
                <a:lnTo>
                  <a:pt x="289018" y="99845"/>
                </a:lnTo>
                <a:lnTo>
                  <a:pt x="292911" y="99845"/>
                </a:lnTo>
                <a:lnTo>
                  <a:pt x="292911" y="103411"/>
                </a:lnTo>
                <a:lnTo>
                  <a:pt x="289018" y="103411"/>
                </a:lnTo>
                <a:lnTo>
                  <a:pt x="292911" y="103411"/>
                </a:lnTo>
                <a:lnTo>
                  <a:pt x="292911" y="106977"/>
                </a:lnTo>
                <a:lnTo>
                  <a:pt x="289018" y="106977"/>
                </a:lnTo>
                <a:lnTo>
                  <a:pt x="289018" y="109171"/>
                </a:lnTo>
                <a:lnTo>
                  <a:pt x="292911" y="109171"/>
                </a:lnTo>
                <a:lnTo>
                  <a:pt x="292911" y="120966"/>
                </a:lnTo>
                <a:lnTo>
                  <a:pt x="298003" y="116303"/>
                </a:lnTo>
                <a:lnTo>
                  <a:pt x="298003" y="112737"/>
                </a:lnTo>
                <a:lnTo>
                  <a:pt x="305490" y="112737"/>
                </a:lnTo>
                <a:lnTo>
                  <a:pt x="305490" y="109171"/>
                </a:lnTo>
                <a:lnTo>
                  <a:pt x="311780" y="109171"/>
                </a:lnTo>
                <a:lnTo>
                  <a:pt x="311780" y="103411"/>
                </a:lnTo>
                <a:lnTo>
                  <a:pt x="315673" y="103411"/>
                </a:lnTo>
                <a:lnTo>
                  <a:pt x="315673" y="92988"/>
                </a:lnTo>
                <a:lnTo>
                  <a:pt x="319567" y="92988"/>
                </a:lnTo>
                <a:lnTo>
                  <a:pt x="319567" y="83661"/>
                </a:lnTo>
                <a:lnTo>
                  <a:pt x="323161" y="83661"/>
                </a:lnTo>
                <a:lnTo>
                  <a:pt x="328252" y="84759"/>
                </a:lnTo>
                <a:lnTo>
                  <a:pt x="328252" y="78998"/>
                </a:lnTo>
                <a:lnTo>
                  <a:pt x="323161" y="78998"/>
                </a:lnTo>
                <a:lnTo>
                  <a:pt x="323161" y="65009"/>
                </a:lnTo>
                <a:lnTo>
                  <a:pt x="319567" y="65009"/>
                </a:lnTo>
                <a:lnTo>
                  <a:pt x="319567" y="57054"/>
                </a:lnTo>
                <a:lnTo>
                  <a:pt x="323161" y="57054"/>
                </a:lnTo>
                <a:lnTo>
                  <a:pt x="323161" y="52391"/>
                </a:lnTo>
                <a:lnTo>
                  <a:pt x="319567" y="52391"/>
                </a:lnTo>
                <a:lnTo>
                  <a:pt x="323161" y="52391"/>
                </a:lnTo>
                <a:lnTo>
                  <a:pt x="323161" y="40596"/>
                </a:lnTo>
                <a:lnTo>
                  <a:pt x="319567" y="40596"/>
                </a:lnTo>
                <a:lnTo>
                  <a:pt x="319567" y="37305"/>
                </a:lnTo>
                <a:lnTo>
                  <a:pt x="323161" y="33711"/>
                </a:lnTo>
                <a:lnTo>
                  <a:pt x="323161" y="27979"/>
                </a:lnTo>
                <a:lnTo>
                  <a:pt x="328252" y="27979"/>
                </a:lnTo>
                <a:lnTo>
                  <a:pt x="328252" y="12892"/>
                </a:lnTo>
                <a:lnTo>
                  <a:pt x="332146" y="12892"/>
                </a:lnTo>
                <a:lnTo>
                  <a:pt x="332146" y="7132"/>
                </a:lnTo>
                <a:lnTo>
                  <a:pt x="336039" y="3566"/>
                </a:lnTo>
                <a:lnTo>
                  <a:pt x="342329" y="3566"/>
                </a:lnTo>
                <a:lnTo>
                  <a:pt x="342329" y="7132"/>
                </a:lnTo>
                <a:lnTo>
                  <a:pt x="346222" y="7132"/>
                </a:lnTo>
                <a:lnTo>
                  <a:pt x="346222" y="3566"/>
                </a:lnTo>
                <a:lnTo>
                  <a:pt x="349816" y="3566"/>
                </a:lnTo>
                <a:lnTo>
                  <a:pt x="349816" y="0"/>
                </a:lnTo>
                <a:lnTo>
                  <a:pt x="362695" y="0"/>
                </a:lnTo>
                <a:lnTo>
                  <a:pt x="362695" y="3566"/>
                </a:lnTo>
                <a:lnTo>
                  <a:pt x="363893" y="3566"/>
                </a:lnTo>
                <a:lnTo>
                  <a:pt x="363893" y="9326"/>
                </a:lnTo>
                <a:lnTo>
                  <a:pt x="367786" y="12892"/>
                </a:lnTo>
                <a:lnTo>
                  <a:pt x="367786" y="16458"/>
                </a:lnTo>
                <a:lnTo>
                  <a:pt x="372578" y="16458"/>
                </a:lnTo>
                <a:lnTo>
                  <a:pt x="372578" y="27979"/>
                </a:lnTo>
                <a:lnTo>
                  <a:pt x="367786" y="27979"/>
                </a:lnTo>
                <a:lnTo>
                  <a:pt x="367786" y="31544"/>
                </a:lnTo>
                <a:lnTo>
                  <a:pt x="363893" y="33739"/>
                </a:lnTo>
                <a:lnTo>
                  <a:pt x="367786" y="37305"/>
                </a:lnTo>
                <a:lnTo>
                  <a:pt x="367786" y="44162"/>
                </a:lnTo>
                <a:lnTo>
                  <a:pt x="363893" y="44162"/>
                </a:lnTo>
                <a:lnTo>
                  <a:pt x="363893" y="75432"/>
                </a:lnTo>
                <a:lnTo>
                  <a:pt x="362695" y="75432"/>
                </a:lnTo>
                <a:lnTo>
                  <a:pt x="362695" y="78998"/>
                </a:lnTo>
                <a:lnTo>
                  <a:pt x="363893" y="78998"/>
                </a:lnTo>
                <a:lnTo>
                  <a:pt x="363893" y="83661"/>
                </a:lnTo>
                <a:lnTo>
                  <a:pt x="362695" y="83661"/>
                </a:lnTo>
                <a:lnTo>
                  <a:pt x="363893" y="83661"/>
                </a:lnTo>
                <a:lnTo>
                  <a:pt x="363893" y="92988"/>
                </a:lnTo>
                <a:lnTo>
                  <a:pt x="367786" y="92988"/>
                </a:lnTo>
                <a:lnTo>
                  <a:pt x="367786" y="96553"/>
                </a:lnTo>
                <a:lnTo>
                  <a:pt x="372578" y="96553"/>
                </a:lnTo>
                <a:lnTo>
                  <a:pt x="372578" y="109171"/>
                </a:lnTo>
                <a:lnTo>
                  <a:pt x="376472" y="109171"/>
                </a:lnTo>
                <a:lnTo>
                  <a:pt x="376472" y="112737"/>
                </a:lnTo>
                <a:lnTo>
                  <a:pt x="380365" y="112737"/>
                </a:lnTo>
                <a:lnTo>
                  <a:pt x="380365" y="116303"/>
                </a:lnTo>
                <a:lnTo>
                  <a:pt x="376472" y="116303"/>
                </a:lnTo>
                <a:lnTo>
                  <a:pt x="376472" y="134681"/>
                </a:lnTo>
                <a:lnTo>
                  <a:pt x="380365" y="134681"/>
                </a:lnTo>
                <a:lnTo>
                  <a:pt x="380365" y="144007"/>
                </a:lnTo>
                <a:lnTo>
                  <a:pt x="384259" y="144007"/>
                </a:lnTo>
                <a:lnTo>
                  <a:pt x="384259" y="147573"/>
                </a:lnTo>
                <a:lnTo>
                  <a:pt x="387853" y="147573"/>
                </a:lnTo>
                <a:lnTo>
                  <a:pt x="387853" y="159094"/>
                </a:lnTo>
                <a:lnTo>
                  <a:pt x="392944" y="159094"/>
                </a:lnTo>
                <a:lnTo>
                  <a:pt x="392944" y="175277"/>
                </a:lnTo>
                <a:lnTo>
                  <a:pt x="394142" y="179940"/>
                </a:lnTo>
                <a:lnTo>
                  <a:pt x="398036" y="183506"/>
                </a:lnTo>
                <a:lnTo>
                  <a:pt x="398036" y="184604"/>
                </a:lnTo>
                <a:lnTo>
                  <a:pt x="401929" y="184604"/>
                </a:lnTo>
                <a:lnTo>
                  <a:pt x="401929" y="192833"/>
                </a:lnTo>
                <a:lnTo>
                  <a:pt x="407021" y="192833"/>
                </a:lnTo>
                <a:lnTo>
                  <a:pt x="407021" y="196398"/>
                </a:lnTo>
                <a:lnTo>
                  <a:pt x="410615" y="196398"/>
                </a:lnTo>
                <a:lnTo>
                  <a:pt x="410615" y="212582"/>
                </a:lnTo>
                <a:lnTo>
                  <a:pt x="414508" y="212582"/>
                </a:lnTo>
                <a:lnTo>
                  <a:pt x="414508" y="216148"/>
                </a:lnTo>
                <a:lnTo>
                  <a:pt x="418402" y="216148"/>
                </a:lnTo>
                <a:lnTo>
                  <a:pt x="418402" y="224103"/>
                </a:lnTo>
                <a:lnTo>
                  <a:pt x="420798" y="224103"/>
                </a:lnTo>
                <a:lnTo>
                  <a:pt x="420798" y="231234"/>
                </a:lnTo>
                <a:lnTo>
                  <a:pt x="424691" y="234526"/>
                </a:lnTo>
                <a:lnTo>
                  <a:pt x="428584" y="234526"/>
                </a:lnTo>
                <a:lnTo>
                  <a:pt x="428584" y="236995"/>
                </a:lnTo>
                <a:lnTo>
                  <a:pt x="432179" y="240590"/>
                </a:lnTo>
                <a:lnTo>
                  <a:pt x="432179" y="248515"/>
                </a:lnTo>
                <a:lnTo>
                  <a:pt x="437270" y="248515"/>
                </a:lnTo>
                <a:lnTo>
                  <a:pt x="437270" y="255647"/>
                </a:lnTo>
                <a:lnTo>
                  <a:pt x="441163" y="255647"/>
                </a:lnTo>
                <a:lnTo>
                  <a:pt x="441163" y="258939"/>
                </a:lnTo>
                <a:lnTo>
                  <a:pt x="445057" y="262505"/>
                </a:lnTo>
                <a:lnTo>
                  <a:pt x="445057" y="264699"/>
                </a:lnTo>
                <a:lnTo>
                  <a:pt x="448651" y="264699"/>
                </a:lnTo>
                <a:lnTo>
                  <a:pt x="448651" y="268265"/>
                </a:lnTo>
                <a:lnTo>
                  <a:pt x="485490" y="268265"/>
                </a:lnTo>
                <a:lnTo>
                  <a:pt x="485490" y="264699"/>
                </a:lnTo>
                <a:lnTo>
                  <a:pt x="496871" y="264699"/>
                </a:lnTo>
                <a:lnTo>
                  <a:pt x="496871" y="258939"/>
                </a:lnTo>
                <a:lnTo>
                  <a:pt x="501962" y="258939"/>
                </a:lnTo>
                <a:lnTo>
                  <a:pt x="501962" y="255647"/>
                </a:lnTo>
                <a:lnTo>
                  <a:pt x="503160" y="255647"/>
                </a:lnTo>
                <a:lnTo>
                  <a:pt x="503160" y="243852"/>
                </a:lnTo>
                <a:lnTo>
                  <a:pt x="527420" y="243852"/>
                </a:lnTo>
                <a:lnTo>
                  <a:pt x="527420" y="248515"/>
                </a:lnTo>
                <a:lnTo>
                  <a:pt x="532511" y="248515"/>
                </a:lnTo>
                <a:lnTo>
                  <a:pt x="532511" y="243852"/>
                </a:lnTo>
                <a:lnTo>
                  <a:pt x="532511" y="248515"/>
                </a:lnTo>
                <a:lnTo>
                  <a:pt x="533709" y="243852"/>
                </a:lnTo>
                <a:lnTo>
                  <a:pt x="546288" y="243852"/>
                </a:lnTo>
                <a:lnTo>
                  <a:pt x="546288" y="248515"/>
                </a:lnTo>
                <a:lnTo>
                  <a:pt x="554075" y="248515"/>
                </a:lnTo>
                <a:lnTo>
                  <a:pt x="554075" y="240561"/>
                </a:lnTo>
                <a:lnTo>
                  <a:pt x="557969" y="240561"/>
                </a:lnTo>
                <a:lnTo>
                  <a:pt x="557969" y="236995"/>
                </a:lnTo>
                <a:lnTo>
                  <a:pt x="560365" y="236995"/>
                </a:lnTo>
                <a:lnTo>
                  <a:pt x="560365" y="234526"/>
                </a:lnTo>
                <a:lnTo>
                  <a:pt x="564258" y="234526"/>
                </a:lnTo>
                <a:lnTo>
                  <a:pt x="564258" y="231234"/>
                </a:lnTo>
                <a:lnTo>
                  <a:pt x="567852" y="231234"/>
                </a:lnTo>
                <a:lnTo>
                  <a:pt x="567852" y="227669"/>
                </a:lnTo>
                <a:lnTo>
                  <a:pt x="571746" y="227669"/>
                </a:lnTo>
                <a:lnTo>
                  <a:pt x="571746" y="224103"/>
                </a:lnTo>
                <a:lnTo>
                  <a:pt x="576837" y="224103"/>
                </a:lnTo>
                <a:lnTo>
                  <a:pt x="576837" y="220811"/>
                </a:lnTo>
                <a:lnTo>
                  <a:pt x="571746" y="220811"/>
                </a:lnTo>
                <a:lnTo>
                  <a:pt x="571746" y="206822"/>
                </a:lnTo>
                <a:lnTo>
                  <a:pt x="567852" y="206822"/>
                </a:lnTo>
                <a:lnTo>
                  <a:pt x="567852" y="203256"/>
                </a:lnTo>
                <a:lnTo>
                  <a:pt x="564258" y="203256"/>
                </a:lnTo>
                <a:lnTo>
                  <a:pt x="564258" y="196398"/>
                </a:lnTo>
                <a:lnTo>
                  <a:pt x="571746" y="196398"/>
                </a:lnTo>
                <a:lnTo>
                  <a:pt x="571746" y="192833"/>
                </a:lnTo>
                <a:lnTo>
                  <a:pt x="580731" y="192833"/>
                </a:lnTo>
                <a:lnTo>
                  <a:pt x="580731" y="189267"/>
                </a:lnTo>
                <a:lnTo>
                  <a:pt x="584325" y="189267"/>
                </a:lnTo>
                <a:lnTo>
                  <a:pt x="584325" y="183506"/>
                </a:lnTo>
                <a:lnTo>
                  <a:pt x="587020" y="183506"/>
                </a:lnTo>
                <a:lnTo>
                  <a:pt x="587020" y="168420"/>
                </a:lnTo>
                <a:lnTo>
                  <a:pt x="590914" y="168420"/>
                </a:lnTo>
                <a:lnTo>
                  <a:pt x="590914" y="159094"/>
                </a:lnTo>
                <a:lnTo>
                  <a:pt x="594508" y="159094"/>
                </a:lnTo>
                <a:lnTo>
                  <a:pt x="594508" y="155802"/>
                </a:lnTo>
                <a:lnTo>
                  <a:pt x="598401" y="155802"/>
                </a:lnTo>
                <a:lnTo>
                  <a:pt x="598401" y="152236"/>
                </a:lnTo>
                <a:lnTo>
                  <a:pt x="607386" y="152236"/>
                </a:lnTo>
                <a:lnTo>
                  <a:pt x="607386" y="147573"/>
                </a:lnTo>
                <a:lnTo>
                  <a:pt x="610980" y="147573"/>
                </a:lnTo>
                <a:lnTo>
                  <a:pt x="614874" y="144007"/>
                </a:lnTo>
                <a:lnTo>
                  <a:pt x="616072" y="144007"/>
                </a:lnTo>
                <a:lnTo>
                  <a:pt x="616072" y="147573"/>
                </a:lnTo>
                <a:lnTo>
                  <a:pt x="625057" y="147573"/>
                </a:lnTo>
                <a:lnTo>
                  <a:pt x="628950" y="152236"/>
                </a:lnTo>
                <a:lnTo>
                  <a:pt x="632544" y="152236"/>
                </a:lnTo>
                <a:lnTo>
                  <a:pt x="632544" y="159094"/>
                </a:lnTo>
                <a:lnTo>
                  <a:pt x="636438" y="159094"/>
                </a:lnTo>
                <a:lnTo>
                  <a:pt x="636438" y="155802"/>
                </a:lnTo>
                <a:lnTo>
                  <a:pt x="642727" y="155802"/>
                </a:lnTo>
                <a:lnTo>
                  <a:pt x="642727" y="152236"/>
                </a:lnTo>
                <a:lnTo>
                  <a:pt x="646621" y="152236"/>
                </a:lnTo>
                <a:lnTo>
                  <a:pt x="646621" y="144007"/>
                </a:lnTo>
                <a:lnTo>
                  <a:pt x="651712" y="144007"/>
                </a:lnTo>
                <a:lnTo>
                  <a:pt x="651712" y="124258"/>
                </a:lnTo>
                <a:lnTo>
                  <a:pt x="655306" y="124258"/>
                </a:lnTo>
                <a:lnTo>
                  <a:pt x="655306" y="120966"/>
                </a:lnTo>
                <a:lnTo>
                  <a:pt x="659200" y="120966"/>
                </a:lnTo>
                <a:lnTo>
                  <a:pt x="663093" y="116303"/>
                </a:lnTo>
                <a:lnTo>
                  <a:pt x="666987" y="112737"/>
                </a:lnTo>
                <a:lnTo>
                  <a:pt x="666987" y="109171"/>
                </a:lnTo>
                <a:lnTo>
                  <a:pt x="669383" y="109171"/>
                </a:lnTo>
                <a:lnTo>
                  <a:pt x="669383" y="88324"/>
                </a:lnTo>
                <a:lnTo>
                  <a:pt x="673276" y="88324"/>
                </a:lnTo>
                <a:lnTo>
                  <a:pt x="673276" y="83661"/>
                </a:lnTo>
                <a:lnTo>
                  <a:pt x="676870" y="83661"/>
                </a:lnTo>
                <a:lnTo>
                  <a:pt x="676870" y="78998"/>
                </a:lnTo>
                <a:lnTo>
                  <a:pt x="680764" y="78998"/>
                </a:lnTo>
                <a:lnTo>
                  <a:pt x="685855" y="75432"/>
                </a:lnTo>
                <a:lnTo>
                  <a:pt x="745456" y="75432"/>
                </a:lnTo>
                <a:lnTo>
                  <a:pt x="745456" y="78998"/>
                </a:lnTo>
                <a:lnTo>
                  <a:pt x="760730" y="78998"/>
                </a:lnTo>
                <a:lnTo>
                  <a:pt x="760730" y="112737"/>
                </a:lnTo>
                <a:lnTo>
                  <a:pt x="754441" y="112737"/>
                </a:lnTo>
                <a:lnTo>
                  <a:pt x="754441" y="116303"/>
                </a:lnTo>
                <a:lnTo>
                  <a:pt x="750547" y="116303"/>
                </a:lnTo>
                <a:lnTo>
                  <a:pt x="745456" y="120966"/>
                </a:lnTo>
                <a:lnTo>
                  <a:pt x="741562" y="124258"/>
                </a:lnTo>
                <a:lnTo>
                  <a:pt x="734075" y="124258"/>
                </a:lnTo>
                <a:lnTo>
                  <a:pt x="734075" y="127824"/>
                </a:lnTo>
                <a:lnTo>
                  <a:pt x="730181" y="131389"/>
                </a:lnTo>
                <a:lnTo>
                  <a:pt x="730181" y="144007"/>
                </a:lnTo>
                <a:lnTo>
                  <a:pt x="726587" y="147601"/>
                </a:lnTo>
                <a:lnTo>
                  <a:pt x="726587" y="152236"/>
                </a:lnTo>
                <a:lnTo>
                  <a:pt x="723892" y="155802"/>
                </a:lnTo>
                <a:lnTo>
                  <a:pt x="723892" y="168420"/>
                </a:lnTo>
                <a:lnTo>
                  <a:pt x="726587" y="168420"/>
                </a:lnTo>
                <a:lnTo>
                  <a:pt x="726587" y="175277"/>
                </a:lnTo>
                <a:lnTo>
                  <a:pt x="723892" y="175277"/>
                </a:lnTo>
                <a:lnTo>
                  <a:pt x="723892" y="189267"/>
                </a:lnTo>
                <a:lnTo>
                  <a:pt x="719998" y="189267"/>
                </a:lnTo>
                <a:lnTo>
                  <a:pt x="723892" y="192833"/>
                </a:lnTo>
                <a:lnTo>
                  <a:pt x="723892" y="196398"/>
                </a:lnTo>
                <a:lnTo>
                  <a:pt x="726587" y="196398"/>
                </a:lnTo>
                <a:lnTo>
                  <a:pt x="726587" y="216148"/>
                </a:lnTo>
                <a:lnTo>
                  <a:pt x="730181" y="216148"/>
                </a:lnTo>
                <a:lnTo>
                  <a:pt x="730181" y="227669"/>
                </a:lnTo>
                <a:lnTo>
                  <a:pt x="734075" y="227669"/>
                </a:lnTo>
                <a:lnTo>
                  <a:pt x="734075" y="231234"/>
                </a:lnTo>
                <a:lnTo>
                  <a:pt x="737968" y="231234"/>
                </a:lnTo>
                <a:lnTo>
                  <a:pt x="737968" y="234526"/>
                </a:lnTo>
                <a:lnTo>
                  <a:pt x="741562" y="236995"/>
                </a:lnTo>
                <a:lnTo>
                  <a:pt x="741562" y="240561"/>
                </a:lnTo>
                <a:lnTo>
                  <a:pt x="737968" y="240561"/>
                </a:lnTo>
                <a:lnTo>
                  <a:pt x="741562" y="240561"/>
                </a:lnTo>
                <a:lnTo>
                  <a:pt x="741562" y="243852"/>
                </a:lnTo>
                <a:lnTo>
                  <a:pt x="737968" y="248515"/>
                </a:lnTo>
                <a:lnTo>
                  <a:pt x="734075" y="252081"/>
                </a:lnTo>
                <a:lnTo>
                  <a:pt x="734075" y="255647"/>
                </a:lnTo>
                <a:lnTo>
                  <a:pt x="730181" y="255647"/>
                </a:lnTo>
                <a:lnTo>
                  <a:pt x="730181" y="258939"/>
                </a:lnTo>
                <a:lnTo>
                  <a:pt x="726587" y="258939"/>
                </a:lnTo>
                <a:lnTo>
                  <a:pt x="726587" y="262505"/>
                </a:lnTo>
                <a:lnTo>
                  <a:pt x="723892" y="262505"/>
                </a:lnTo>
                <a:lnTo>
                  <a:pt x="723892" y="264699"/>
                </a:lnTo>
                <a:lnTo>
                  <a:pt x="719998" y="264699"/>
                </a:lnTo>
                <a:lnTo>
                  <a:pt x="719998" y="275397"/>
                </a:lnTo>
                <a:lnTo>
                  <a:pt x="716404" y="275397"/>
                </a:lnTo>
                <a:lnTo>
                  <a:pt x="716404" y="279785"/>
                </a:lnTo>
                <a:lnTo>
                  <a:pt x="711313" y="283351"/>
                </a:lnTo>
                <a:lnTo>
                  <a:pt x="707419" y="283351"/>
                </a:lnTo>
                <a:lnTo>
                  <a:pt x="703526" y="286917"/>
                </a:lnTo>
                <a:lnTo>
                  <a:pt x="703526" y="289112"/>
                </a:lnTo>
                <a:lnTo>
                  <a:pt x="699932" y="289112"/>
                </a:lnTo>
                <a:lnTo>
                  <a:pt x="699932" y="299535"/>
                </a:lnTo>
                <a:lnTo>
                  <a:pt x="697236" y="299535"/>
                </a:lnTo>
                <a:lnTo>
                  <a:pt x="697236" y="311330"/>
                </a:lnTo>
                <a:lnTo>
                  <a:pt x="699932" y="311330"/>
                </a:lnTo>
                <a:lnTo>
                  <a:pt x="699932" y="312427"/>
                </a:lnTo>
                <a:lnTo>
                  <a:pt x="697236" y="312427"/>
                </a:lnTo>
                <a:lnTo>
                  <a:pt x="697236" y="315993"/>
                </a:lnTo>
                <a:lnTo>
                  <a:pt x="693343" y="315993"/>
                </a:lnTo>
                <a:lnTo>
                  <a:pt x="697236" y="315993"/>
                </a:lnTo>
                <a:lnTo>
                  <a:pt x="697236" y="320656"/>
                </a:lnTo>
                <a:lnTo>
                  <a:pt x="693343" y="320656"/>
                </a:lnTo>
                <a:lnTo>
                  <a:pt x="693343" y="323948"/>
                </a:lnTo>
                <a:lnTo>
                  <a:pt x="689749" y="323948"/>
                </a:lnTo>
                <a:lnTo>
                  <a:pt x="693343" y="323948"/>
                </a:lnTo>
                <a:lnTo>
                  <a:pt x="693343" y="327514"/>
                </a:lnTo>
                <a:lnTo>
                  <a:pt x="689749" y="331108"/>
                </a:lnTo>
                <a:lnTo>
                  <a:pt x="689749" y="334371"/>
                </a:lnTo>
                <a:lnTo>
                  <a:pt x="685855" y="334371"/>
                </a:lnTo>
                <a:lnTo>
                  <a:pt x="685855" y="339034"/>
                </a:lnTo>
                <a:lnTo>
                  <a:pt x="680764" y="340406"/>
                </a:lnTo>
                <a:lnTo>
                  <a:pt x="680764" y="355492"/>
                </a:lnTo>
                <a:lnTo>
                  <a:pt x="673276" y="355492"/>
                </a:lnTo>
                <a:lnTo>
                  <a:pt x="673276" y="358784"/>
                </a:lnTo>
                <a:lnTo>
                  <a:pt x="669383" y="358784"/>
                </a:lnTo>
                <a:lnTo>
                  <a:pt x="666987" y="355492"/>
                </a:lnTo>
                <a:lnTo>
                  <a:pt x="655306" y="355492"/>
                </a:lnTo>
                <a:lnTo>
                  <a:pt x="651712" y="358784"/>
                </a:lnTo>
                <a:lnTo>
                  <a:pt x="646621" y="358784"/>
                </a:lnTo>
                <a:lnTo>
                  <a:pt x="642727" y="362350"/>
                </a:lnTo>
                <a:lnTo>
                  <a:pt x="642727" y="364818"/>
                </a:lnTo>
                <a:lnTo>
                  <a:pt x="641529" y="364818"/>
                </a:lnTo>
                <a:lnTo>
                  <a:pt x="641529" y="368110"/>
                </a:lnTo>
                <a:lnTo>
                  <a:pt x="636438" y="368110"/>
                </a:lnTo>
                <a:lnTo>
                  <a:pt x="636438" y="371676"/>
                </a:lnTo>
                <a:lnTo>
                  <a:pt x="632544" y="371676"/>
                </a:lnTo>
                <a:lnTo>
                  <a:pt x="632544" y="379905"/>
                </a:lnTo>
                <a:lnTo>
                  <a:pt x="621163" y="379905"/>
                </a:lnTo>
                <a:lnTo>
                  <a:pt x="621163" y="375242"/>
                </a:lnTo>
                <a:lnTo>
                  <a:pt x="610980" y="375242"/>
                </a:lnTo>
                <a:lnTo>
                  <a:pt x="610980" y="379905"/>
                </a:lnTo>
                <a:lnTo>
                  <a:pt x="602295" y="379905"/>
                </a:lnTo>
                <a:lnTo>
                  <a:pt x="602295" y="383196"/>
                </a:lnTo>
                <a:lnTo>
                  <a:pt x="598401" y="383196"/>
                </a:lnTo>
                <a:lnTo>
                  <a:pt x="594508" y="379905"/>
                </a:lnTo>
                <a:lnTo>
                  <a:pt x="580731" y="379905"/>
                </a:lnTo>
                <a:lnTo>
                  <a:pt x="580731" y="375242"/>
                </a:lnTo>
                <a:lnTo>
                  <a:pt x="576837" y="375242"/>
                </a:lnTo>
                <a:lnTo>
                  <a:pt x="576837" y="371676"/>
                </a:lnTo>
                <a:lnTo>
                  <a:pt x="571746" y="371676"/>
                </a:lnTo>
                <a:lnTo>
                  <a:pt x="564258" y="368110"/>
                </a:lnTo>
                <a:lnTo>
                  <a:pt x="564258" y="364818"/>
                </a:lnTo>
                <a:lnTo>
                  <a:pt x="546288" y="364818"/>
                </a:lnTo>
                <a:lnTo>
                  <a:pt x="546288" y="362350"/>
                </a:lnTo>
                <a:lnTo>
                  <a:pt x="546288" y="364818"/>
                </a:lnTo>
                <a:lnTo>
                  <a:pt x="550182" y="368110"/>
                </a:lnTo>
                <a:lnTo>
                  <a:pt x="550182" y="375242"/>
                </a:lnTo>
                <a:lnTo>
                  <a:pt x="554075" y="379905"/>
                </a:lnTo>
                <a:lnTo>
                  <a:pt x="554075" y="386762"/>
                </a:lnTo>
                <a:lnTo>
                  <a:pt x="546288" y="386762"/>
                </a:lnTo>
                <a:lnTo>
                  <a:pt x="546288" y="390328"/>
                </a:lnTo>
                <a:lnTo>
                  <a:pt x="537603" y="390328"/>
                </a:lnTo>
                <a:lnTo>
                  <a:pt x="537603" y="386762"/>
                </a:lnTo>
                <a:lnTo>
                  <a:pt x="533709" y="390328"/>
                </a:lnTo>
                <a:lnTo>
                  <a:pt x="532511" y="386762"/>
                </a:lnTo>
                <a:lnTo>
                  <a:pt x="527420" y="390328"/>
                </a:lnTo>
                <a:lnTo>
                  <a:pt x="519932" y="390328"/>
                </a:lnTo>
                <a:lnTo>
                  <a:pt x="519932" y="392523"/>
                </a:lnTo>
                <a:lnTo>
                  <a:pt x="516039" y="392523"/>
                </a:lnTo>
                <a:lnTo>
                  <a:pt x="519932" y="392523"/>
                </a:lnTo>
                <a:lnTo>
                  <a:pt x="519932" y="396088"/>
                </a:lnTo>
                <a:lnTo>
                  <a:pt x="523526" y="396088"/>
                </a:lnTo>
                <a:lnTo>
                  <a:pt x="523526" y="399654"/>
                </a:lnTo>
                <a:lnTo>
                  <a:pt x="519932" y="399654"/>
                </a:lnTo>
                <a:lnTo>
                  <a:pt x="519932" y="402946"/>
                </a:lnTo>
                <a:lnTo>
                  <a:pt x="516039" y="402946"/>
                </a:lnTo>
                <a:lnTo>
                  <a:pt x="516039" y="407609"/>
                </a:lnTo>
                <a:lnTo>
                  <a:pt x="512145" y="407609"/>
                </a:lnTo>
                <a:lnTo>
                  <a:pt x="512145" y="402946"/>
                </a:lnTo>
                <a:lnTo>
                  <a:pt x="507054" y="402946"/>
                </a:lnTo>
                <a:lnTo>
                  <a:pt x="507054" y="407609"/>
                </a:lnTo>
                <a:lnTo>
                  <a:pt x="503160" y="407609"/>
                </a:lnTo>
                <a:lnTo>
                  <a:pt x="503160" y="411175"/>
                </a:lnTo>
                <a:lnTo>
                  <a:pt x="501962" y="411175"/>
                </a:lnTo>
                <a:lnTo>
                  <a:pt x="501962" y="416935"/>
                </a:lnTo>
                <a:lnTo>
                  <a:pt x="503160" y="416935"/>
                </a:lnTo>
                <a:lnTo>
                  <a:pt x="501962" y="420501"/>
                </a:lnTo>
                <a:lnTo>
                  <a:pt x="501962" y="416935"/>
                </a:lnTo>
                <a:lnTo>
                  <a:pt x="493277" y="416935"/>
                </a:lnTo>
                <a:lnTo>
                  <a:pt x="493277" y="414741"/>
                </a:lnTo>
                <a:lnTo>
                  <a:pt x="489383" y="414741"/>
                </a:lnTo>
                <a:lnTo>
                  <a:pt x="489383" y="416935"/>
                </a:lnTo>
                <a:lnTo>
                  <a:pt x="485490" y="416935"/>
                </a:lnTo>
                <a:lnTo>
                  <a:pt x="485490" y="414741"/>
                </a:lnTo>
                <a:lnTo>
                  <a:pt x="485490" y="416935"/>
                </a:lnTo>
                <a:lnTo>
                  <a:pt x="481896" y="414741"/>
                </a:lnTo>
                <a:lnTo>
                  <a:pt x="481896" y="416935"/>
                </a:lnTo>
                <a:lnTo>
                  <a:pt x="476804" y="414741"/>
                </a:lnTo>
                <a:lnTo>
                  <a:pt x="475307" y="411175"/>
                </a:lnTo>
                <a:lnTo>
                  <a:pt x="471713" y="411175"/>
                </a:lnTo>
                <a:lnTo>
                  <a:pt x="471713" y="407609"/>
                </a:lnTo>
                <a:lnTo>
                  <a:pt x="467819" y="407609"/>
                </a:lnTo>
                <a:lnTo>
                  <a:pt x="467819" y="423793"/>
                </a:lnTo>
                <a:lnTo>
                  <a:pt x="462728" y="423793"/>
                </a:lnTo>
                <a:lnTo>
                  <a:pt x="462728" y="427359"/>
                </a:lnTo>
                <a:lnTo>
                  <a:pt x="451347" y="427359"/>
                </a:lnTo>
                <a:lnTo>
                  <a:pt x="451347" y="430924"/>
                </a:lnTo>
                <a:lnTo>
                  <a:pt x="448651" y="430924"/>
                </a:lnTo>
                <a:lnTo>
                  <a:pt x="445057" y="434518"/>
                </a:lnTo>
                <a:lnTo>
                  <a:pt x="445057" y="440251"/>
                </a:lnTo>
                <a:lnTo>
                  <a:pt x="441163" y="443542"/>
                </a:lnTo>
                <a:lnTo>
                  <a:pt x="441163" y="451771"/>
                </a:lnTo>
                <a:lnTo>
                  <a:pt x="437270" y="455337"/>
                </a:lnTo>
                <a:lnTo>
                  <a:pt x="441163" y="458629"/>
                </a:lnTo>
                <a:lnTo>
                  <a:pt x="437270" y="458629"/>
                </a:lnTo>
                <a:lnTo>
                  <a:pt x="441163" y="462195"/>
                </a:lnTo>
                <a:lnTo>
                  <a:pt x="441163" y="471521"/>
                </a:lnTo>
                <a:lnTo>
                  <a:pt x="437270" y="471521"/>
                </a:lnTo>
                <a:lnTo>
                  <a:pt x="437270" y="476184"/>
                </a:lnTo>
                <a:lnTo>
                  <a:pt x="432179" y="476184"/>
                </a:lnTo>
                <a:lnTo>
                  <a:pt x="432179" y="479750"/>
                </a:lnTo>
                <a:lnTo>
                  <a:pt x="420798" y="479750"/>
                </a:lnTo>
                <a:lnTo>
                  <a:pt x="420798" y="483041"/>
                </a:lnTo>
                <a:lnTo>
                  <a:pt x="401929" y="483041"/>
                </a:lnTo>
                <a:lnTo>
                  <a:pt x="401929" y="486607"/>
                </a:lnTo>
                <a:lnTo>
                  <a:pt x="398036" y="486607"/>
                </a:lnTo>
                <a:lnTo>
                  <a:pt x="398036" y="495933"/>
                </a:lnTo>
                <a:lnTo>
                  <a:pt x="392944" y="495933"/>
                </a:lnTo>
                <a:lnTo>
                  <a:pt x="392944" y="499499"/>
                </a:lnTo>
                <a:lnTo>
                  <a:pt x="387853" y="499499"/>
                </a:lnTo>
                <a:lnTo>
                  <a:pt x="387853" y="502791"/>
                </a:lnTo>
                <a:lnTo>
                  <a:pt x="384259" y="502791"/>
                </a:lnTo>
                <a:lnTo>
                  <a:pt x="384259" y="507454"/>
                </a:lnTo>
                <a:lnTo>
                  <a:pt x="380365" y="507454"/>
                </a:lnTo>
                <a:lnTo>
                  <a:pt x="380365" y="511020"/>
                </a:lnTo>
                <a:lnTo>
                  <a:pt x="376472" y="511020"/>
                </a:lnTo>
                <a:lnTo>
                  <a:pt x="376472" y="520346"/>
                </a:lnTo>
                <a:lnTo>
                  <a:pt x="380365" y="520346"/>
                </a:lnTo>
                <a:lnTo>
                  <a:pt x="376472" y="520346"/>
                </a:lnTo>
                <a:lnTo>
                  <a:pt x="376472" y="527204"/>
                </a:lnTo>
                <a:lnTo>
                  <a:pt x="372578" y="527204"/>
                </a:lnTo>
                <a:lnTo>
                  <a:pt x="372578" y="530769"/>
                </a:lnTo>
                <a:lnTo>
                  <a:pt x="367786" y="530769"/>
                </a:lnTo>
                <a:lnTo>
                  <a:pt x="367786" y="538998"/>
                </a:lnTo>
                <a:lnTo>
                  <a:pt x="363893" y="538998"/>
                </a:lnTo>
                <a:lnTo>
                  <a:pt x="363893" y="542290"/>
                </a:lnTo>
                <a:lnTo>
                  <a:pt x="357603" y="542290"/>
                </a:lnTo>
                <a:lnTo>
                  <a:pt x="357603" y="535433"/>
                </a:lnTo>
                <a:lnTo>
                  <a:pt x="353710" y="535433"/>
                </a:lnTo>
                <a:lnTo>
                  <a:pt x="353710" y="538998"/>
                </a:lnTo>
                <a:lnTo>
                  <a:pt x="349816" y="538998"/>
                </a:lnTo>
                <a:lnTo>
                  <a:pt x="349816" y="535433"/>
                </a:lnTo>
                <a:lnTo>
                  <a:pt x="346222" y="535433"/>
                </a:lnTo>
                <a:lnTo>
                  <a:pt x="346222" y="538998"/>
                </a:lnTo>
                <a:lnTo>
                  <a:pt x="342329" y="538998"/>
                </a:lnTo>
                <a:lnTo>
                  <a:pt x="342329" y="535433"/>
                </a:lnTo>
                <a:lnTo>
                  <a:pt x="337237" y="535433"/>
                </a:lnTo>
                <a:lnTo>
                  <a:pt x="337237" y="527204"/>
                </a:lnTo>
                <a:lnTo>
                  <a:pt x="323161" y="527204"/>
                </a:lnTo>
                <a:lnTo>
                  <a:pt x="323161" y="523638"/>
                </a:lnTo>
                <a:lnTo>
                  <a:pt x="311780" y="523638"/>
                </a:lnTo>
                <a:lnTo>
                  <a:pt x="309384" y="520346"/>
                </a:lnTo>
                <a:lnTo>
                  <a:pt x="305490" y="516780"/>
                </a:lnTo>
                <a:lnTo>
                  <a:pt x="301597" y="516780"/>
                </a:lnTo>
                <a:lnTo>
                  <a:pt x="305490" y="516780"/>
                </a:lnTo>
                <a:lnTo>
                  <a:pt x="305490" y="514586"/>
                </a:lnTo>
                <a:lnTo>
                  <a:pt x="298003" y="514586"/>
                </a:lnTo>
                <a:lnTo>
                  <a:pt x="298003" y="520346"/>
                </a:lnTo>
                <a:lnTo>
                  <a:pt x="298003" y="516780"/>
                </a:lnTo>
                <a:lnTo>
                  <a:pt x="292911" y="516780"/>
                </a:lnTo>
                <a:lnTo>
                  <a:pt x="289018" y="514586"/>
                </a:lnTo>
                <a:lnTo>
                  <a:pt x="285124" y="514586"/>
                </a:lnTo>
                <a:lnTo>
                  <a:pt x="285124" y="516780"/>
                </a:lnTo>
                <a:lnTo>
                  <a:pt x="281530" y="516780"/>
                </a:lnTo>
                <a:lnTo>
                  <a:pt x="281530" y="523638"/>
                </a:lnTo>
                <a:lnTo>
                  <a:pt x="274941" y="523638"/>
                </a:lnTo>
                <a:lnTo>
                  <a:pt x="274941" y="514586"/>
                </a:lnTo>
                <a:lnTo>
                  <a:pt x="271347" y="514586"/>
                </a:lnTo>
                <a:lnTo>
                  <a:pt x="271347" y="507454"/>
                </a:lnTo>
                <a:lnTo>
                  <a:pt x="274941" y="507454"/>
                </a:lnTo>
                <a:lnTo>
                  <a:pt x="271347" y="502791"/>
                </a:lnTo>
                <a:lnTo>
                  <a:pt x="271347" y="495933"/>
                </a:lnTo>
                <a:lnTo>
                  <a:pt x="267454" y="492368"/>
                </a:lnTo>
                <a:lnTo>
                  <a:pt x="263560" y="492368"/>
                </a:lnTo>
                <a:lnTo>
                  <a:pt x="263560" y="495933"/>
                </a:lnTo>
                <a:lnTo>
                  <a:pt x="258469" y="495933"/>
                </a:lnTo>
                <a:lnTo>
                  <a:pt x="258469" y="492368"/>
                </a:lnTo>
                <a:lnTo>
                  <a:pt x="253677" y="492368"/>
                </a:lnTo>
                <a:lnTo>
                  <a:pt x="253677" y="495933"/>
                </a:lnTo>
                <a:lnTo>
                  <a:pt x="248585" y="495933"/>
                </a:lnTo>
                <a:lnTo>
                  <a:pt x="248585" y="499499"/>
                </a:lnTo>
                <a:lnTo>
                  <a:pt x="227021" y="499499"/>
                </a:lnTo>
                <a:lnTo>
                  <a:pt x="228219" y="499499"/>
                </a:lnTo>
                <a:lnTo>
                  <a:pt x="228219" y="507454"/>
                </a:lnTo>
                <a:lnTo>
                  <a:pt x="227021" y="507454"/>
                </a:lnTo>
                <a:lnTo>
                  <a:pt x="227021" y="516780"/>
                </a:lnTo>
                <a:lnTo>
                  <a:pt x="218036" y="516780"/>
                </a:lnTo>
                <a:lnTo>
                  <a:pt x="218036" y="514586"/>
                </a:lnTo>
                <a:lnTo>
                  <a:pt x="218036" y="516780"/>
                </a:lnTo>
                <a:lnTo>
                  <a:pt x="202762" y="516780"/>
                </a:lnTo>
                <a:lnTo>
                  <a:pt x="202762" y="514586"/>
                </a:lnTo>
                <a:lnTo>
                  <a:pt x="197670" y="516780"/>
                </a:lnTo>
                <a:lnTo>
                  <a:pt x="197670" y="520346"/>
                </a:lnTo>
                <a:lnTo>
                  <a:pt x="196472" y="520346"/>
                </a:lnTo>
                <a:lnTo>
                  <a:pt x="196472" y="523638"/>
                </a:lnTo>
                <a:lnTo>
                  <a:pt x="183893" y="523638"/>
                </a:lnTo>
                <a:lnTo>
                  <a:pt x="179999" y="527204"/>
                </a:lnTo>
                <a:lnTo>
                  <a:pt x="179999" y="530769"/>
                </a:lnTo>
                <a:lnTo>
                  <a:pt x="169816" y="530769"/>
                </a:lnTo>
                <a:lnTo>
                  <a:pt x="169816" y="538998"/>
                </a:lnTo>
                <a:lnTo>
                  <a:pt x="169816" y="535433"/>
                </a:lnTo>
                <a:lnTo>
                  <a:pt x="165923" y="538998"/>
                </a:lnTo>
                <a:lnTo>
                  <a:pt x="162329" y="538998"/>
                </a:lnTo>
                <a:lnTo>
                  <a:pt x="162329" y="542290"/>
                </a:lnTo>
                <a:lnTo>
                  <a:pt x="162329" y="538998"/>
                </a:lnTo>
                <a:lnTo>
                  <a:pt x="149451" y="538998"/>
                </a:lnTo>
                <a:lnTo>
                  <a:pt x="149451" y="535433"/>
                </a:lnTo>
                <a:lnTo>
                  <a:pt x="145857" y="535433"/>
                </a:lnTo>
                <a:lnTo>
                  <a:pt x="145857" y="530769"/>
                </a:lnTo>
                <a:lnTo>
                  <a:pt x="143161" y="530769"/>
                </a:lnTo>
                <a:lnTo>
                  <a:pt x="143161" y="523638"/>
                </a:lnTo>
                <a:lnTo>
                  <a:pt x="139567" y="520346"/>
                </a:lnTo>
                <a:lnTo>
                  <a:pt x="135674" y="520346"/>
                </a:lnTo>
                <a:lnTo>
                  <a:pt x="135674" y="516780"/>
                </a:lnTo>
                <a:lnTo>
                  <a:pt x="135674" y="520346"/>
                </a:lnTo>
                <a:lnTo>
                  <a:pt x="131780" y="520346"/>
                </a:lnTo>
                <a:lnTo>
                  <a:pt x="131780" y="511020"/>
                </a:lnTo>
                <a:lnTo>
                  <a:pt x="131780" y="514586"/>
                </a:lnTo>
                <a:lnTo>
                  <a:pt x="127887" y="514586"/>
                </a:lnTo>
                <a:lnTo>
                  <a:pt x="127887" y="516780"/>
                </a:lnTo>
                <a:lnTo>
                  <a:pt x="127887" y="514586"/>
                </a:lnTo>
                <a:lnTo>
                  <a:pt x="124293" y="514586"/>
                </a:lnTo>
                <a:lnTo>
                  <a:pt x="124293" y="507454"/>
                </a:lnTo>
                <a:lnTo>
                  <a:pt x="119201" y="507454"/>
                </a:lnTo>
                <a:lnTo>
                  <a:pt x="124293" y="507454"/>
                </a:lnTo>
                <a:lnTo>
                  <a:pt x="124293" y="502791"/>
                </a:lnTo>
                <a:lnTo>
                  <a:pt x="119201" y="502791"/>
                </a:lnTo>
                <a:lnTo>
                  <a:pt x="119201" y="495933"/>
                </a:lnTo>
                <a:lnTo>
                  <a:pt x="115308" y="495933"/>
                </a:lnTo>
                <a:lnTo>
                  <a:pt x="115308" y="492368"/>
                </a:lnTo>
                <a:lnTo>
                  <a:pt x="114110" y="492368"/>
                </a:lnTo>
                <a:lnTo>
                  <a:pt x="114110" y="479750"/>
                </a:lnTo>
                <a:lnTo>
                  <a:pt x="109018" y="476184"/>
                </a:lnTo>
                <a:lnTo>
                  <a:pt x="114110" y="476184"/>
                </a:lnTo>
                <a:lnTo>
                  <a:pt x="114110" y="451771"/>
                </a:lnTo>
                <a:lnTo>
                  <a:pt x="109018" y="451771"/>
                </a:lnTo>
                <a:lnTo>
                  <a:pt x="114110" y="451771"/>
                </a:lnTo>
                <a:lnTo>
                  <a:pt x="114110" y="448205"/>
                </a:lnTo>
                <a:lnTo>
                  <a:pt x="119201" y="448205"/>
                </a:lnTo>
                <a:lnTo>
                  <a:pt x="119201" y="443542"/>
                </a:lnTo>
                <a:lnTo>
                  <a:pt x="124293" y="443542"/>
                </a:lnTo>
                <a:lnTo>
                  <a:pt x="124293" y="440251"/>
                </a:lnTo>
                <a:lnTo>
                  <a:pt x="127887" y="443542"/>
                </a:lnTo>
                <a:lnTo>
                  <a:pt x="131780" y="440251"/>
                </a:lnTo>
                <a:lnTo>
                  <a:pt x="139567" y="440251"/>
                </a:lnTo>
                <a:lnTo>
                  <a:pt x="139567" y="427359"/>
                </a:lnTo>
                <a:lnTo>
                  <a:pt x="135674" y="427359"/>
                </a:lnTo>
                <a:lnTo>
                  <a:pt x="135674" y="414741"/>
                </a:lnTo>
                <a:lnTo>
                  <a:pt x="139567" y="414741"/>
                </a:lnTo>
                <a:lnTo>
                  <a:pt x="139567" y="411175"/>
                </a:lnTo>
                <a:lnTo>
                  <a:pt x="135674" y="411175"/>
                </a:lnTo>
                <a:lnTo>
                  <a:pt x="135674" y="407609"/>
                </a:lnTo>
                <a:lnTo>
                  <a:pt x="131780" y="407609"/>
                </a:lnTo>
                <a:lnTo>
                  <a:pt x="131780" y="402946"/>
                </a:lnTo>
                <a:lnTo>
                  <a:pt x="127887" y="402946"/>
                </a:lnTo>
                <a:lnTo>
                  <a:pt x="131780" y="399654"/>
                </a:lnTo>
                <a:lnTo>
                  <a:pt x="127887" y="399654"/>
                </a:lnTo>
                <a:lnTo>
                  <a:pt x="127887" y="392523"/>
                </a:lnTo>
                <a:lnTo>
                  <a:pt x="124293" y="392523"/>
                </a:lnTo>
                <a:lnTo>
                  <a:pt x="124293" y="386762"/>
                </a:lnTo>
                <a:lnTo>
                  <a:pt x="119201" y="386762"/>
                </a:lnTo>
                <a:lnTo>
                  <a:pt x="119201" y="379905"/>
                </a:lnTo>
                <a:lnTo>
                  <a:pt x="115308" y="375242"/>
                </a:lnTo>
                <a:lnTo>
                  <a:pt x="114110" y="371676"/>
                </a:lnTo>
                <a:lnTo>
                  <a:pt x="114110" y="358784"/>
                </a:lnTo>
                <a:lnTo>
                  <a:pt x="109018" y="358784"/>
                </a:lnTo>
                <a:lnTo>
                  <a:pt x="109018" y="355492"/>
                </a:lnTo>
                <a:lnTo>
                  <a:pt x="105125" y="355492"/>
                </a:lnTo>
                <a:lnTo>
                  <a:pt x="105125" y="348360"/>
                </a:lnTo>
                <a:lnTo>
                  <a:pt x="93744" y="348360"/>
                </a:lnTo>
                <a:lnTo>
                  <a:pt x="93744" y="362350"/>
                </a:lnTo>
                <a:lnTo>
                  <a:pt x="93744" y="358784"/>
                </a:lnTo>
                <a:lnTo>
                  <a:pt x="88652" y="358784"/>
                </a:lnTo>
                <a:lnTo>
                  <a:pt x="88652" y="355492"/>
                </a:lnTo>
                <a:lnTo>
                  <a:pt x="87454" y="355492"/>
                </a:lnTo>
                <a:lnTo>
                  <a:pt x="87454" y="351926"/>
                </a:lnTo>
                <a:lnTo>
                  <a:pt x="83561" y="351926"/>
                </a:lnTo>
                <a:lnTo>
                  <a:pt x="83561" y="348360"/>
                </a:lnTo>
                <a:lnTo>
                  <a:pt x="78469" y="348360"/>
                </a:lnTo>
                <a:lnTo>
                  <a:pt x="83561" y="348360"/>
                </a:lnTo>
                <a:lnTo>
                  <a:pt x="78469" y="343697"/>
                </a:lnTo>
                <a:lnTo>
                  <a:pt x="78469" y="340406"/>
                </a:lnTo>
                <a:lnTo>
                  <a:pt x="74875" y="339034"/>
                </a:lnTo>
                <a:lnTo>
                  <a:pt x="74875" y="327514"/>
                </a:lnTo>
                <a:lnTo>
                  <a:pt x="78469" y="327514"/>
                </a:lnTo>
                <a:lnTo>
                  <a:pt x="78469" y="323948"/>
                </a:lnTo>
                <a:lnTo>
                  <a:pt x="87454" y="323948"/>
                </a:lnTo>
                <a:lnTo>
                  <a:pt x="87454" y="320656"/>
                </a:lnTo>
                <a:lnTo>
                  <a:pt x="88652" y="320656"/>
                </a:lnTo>
                <a:lnTo>
                  <a:pt x="88652" y="312427"/>
                </a:lnTo>
                <a:lnTo>
                  <a:pt x="93744" y="312427"/>
                </a:lnTo>
                <a:lnTo>
                  <a:pt x="93744" y="311330"/>
                </a:lnTo>
                <a:lnTo>
                  <a:pt x="93744" y="312427"/>
                </a:lnTo>
                <a:lnTo>
                  <a:pt x="93744" y="311330"/>
                </a:lnTo>
                <a:lnTo>
                  <a:pt x="97637" y="311330"/>
                </a:lnTo>
                <a:lnTo>
                  <a:pt x="97637" y="307764"/>
                </a:lnTo>
                <a:lnTo>
                  <a:pt x="101531" y="307764"/>
                </a:lnTo>
                <a:lnTo>
                  <a:pt x="97637" y="307764"/>
                </a:lnTo>
                <a:lnTo>
                  <a:pt x="101531" y="307764"/>
                </a:lnTo>
                <a:lnTo>
                  <a:pt x="101531" y="303101"/>
                </a:lnTo>
                <a:lnTo>
                  <a:pt x="105125" y="303101"/>
                </a:lnTo>
                <a:lnTo>
                  <a:pt x="105125" y="299535"/>
                </a:lnTo>
                <a:lnTo>
                  <a:pt x="101531" y="299535"/>
                </a:lnTo>
                <a:lnTo>
                  <a:pt x="101531" y="296243"/>
                </a:lnTo>
                <a:lnTo>
                  <a:pt x="105125" y="296243"/>
                </a:lnTo>
                <a:lnTo>
                  <a:pt x="101531" y="292649"/>
                </a:lnTo>
                <a:lnTo>
                  <a:pt x="101531" y="289112"/>
                </a:lnTo>
                <a:lnTo>
                  <a:pt x="97637" y="289112"/>
                </a:lnTo>
                <a:lnTo>
                  <a:pt x="97637" y="286917"/>
                </a:lnTo>
                <a:lnTo>
                  <a:pt x="101531" y="286917"/>
                </a:lnTo>
                <a:lnTo>
                  <a:pt x="101531" y="283351"/>
                </a:lnTo>
                <a:lnTo>
                  <a:pt x="105125" y="283351"/>
                </a:lnTo>
                <a:lnTo>
                  <a:pt x="105125" y="268265"/>
                </a:lnTo>
                <a:lnTo>
                  <a:pt x="109018" y="268265"/>
                </a:lnTo>
                <a:lnTo>
                  <a:pt x="109018" y="262505"/>
                </a:lnTo>
                <a:lnTo>
                  <a:pt x="114110" y="262505"/>
                </a:lnTo>
                <a:lnTo>
                  <a:pt x="114110" y="258939"/>
                </a:lnTo>
                <a:lnTo>
                  <a:pt x="115308" y="255647"/>
                </a:lnTo>
                <a:lnTo>
                  <a:pt x="115308" y="252081"/>
                </a:lnTo>
                <a:lnTo>
                  <a:pt x="119201" y="252081"/>
                </a:lnTo>
                <a:lnTo>
                  <a:pt x="119201" y="248515"/>
                </a:lnTo>
                <a:lnTo>
                  <a:pt x="124293" y="248515"/>
                </a:lnTo>
                <a:lnTo>
                  <a:pt x="119201" y="248515"/>
                </a:lnTo>
                <a:lnTo>
                  <a:pt x="119201" y="243852"/>
                </a:lnTo>
                <a:lnTo>
                  <a:pt x="124293" y="243852"/>
                </a:lnTo>
                <a:lnTo>
                  <a:pt x="124293" y="240561"/>
                </a:lnTo>
                <a:lnTo>
                  <a:pt x="127887" y="240561"/>
                </a:lnTo>
                <a:lnTo>
                  <a:pt x="124293" y="240561"/>
                </a:lnTo>
                <a:lnTo>
                  <a:pt x="127887" y="240561"/>
                </a:lnTo>
                <a:lnTo>
                  <a:pt x="127887" y="236995"/>
                </a:lnTo>
                <a:lnTo>
                  <a:pt x="131780" y="236995"/>
                </a:lnTo>
                <a:lnTo>
                  <a:pt x="131780" y="243852"/>
                </a:lnTo>
                <a:lnTo>
                  <a:pt x="135674" y="243852"/>
                </a:lnTo>
                <a:lnTo>
                  <a:pt x="135674" y="252081"/>
                </a:lnTo>
                <a:lnTo>
                  <a:pt x="139567" y="252081"/>
                </a:lnTo>
                <a:lnTo>
                  <a:pt x="139567" y="255647"/>
                </a:lnTo>
                <a:lnTo>
                  <a:pt x="145857" y="255647"/>
                </a:lnTo>
                <a:lnTo>
                  <a:pt x="145857" y="262505"/>
                </a:lnTo>
                <a:lnTo>
                  <a:pt x="153344" y="262505"/>
                </a:lnTo>
                <a:lnTo>
                  <a:pt x="153344" y="255647"/>
                </a:lnTo>
                <a:lnTo>
                  <a:pt x="158436" y="255647"/>
                </a:lnTo>
                <a:lnTo>
                  <a:pt x="158436" y="248515"/>
                </a:lnTo>
                <a:lnTo>
                  <a:pt x="153344" y="248515"/>
                </a:lnTo>
                <a:lnTo>
                  <a:pt x="158436" y="243852"/>
                </a:lnTo>
                <a:lnTo>
                  <a:pt x="153344" y="243852"/>
                </a:lnTo>
                <a:lnTo>
                  <a:pt x="158436" y="243852"/>
                </a:lnTo>
                <a:lnTo>
                  <a:pt x="158436" y="234526"/>
                </a:lnTo>
                <a:lnTo>
                  <a:pt x="162329" y="234526"/>
                </a:lnTo>
                <a:lnTo>
                  <a:pt x="158436" y="234526"/>
                </a:lnTo>
                <a:lnTo>
                  <a:pt x="158436" y="231234"/>
                </a:lnTo>
                <a:lnTo>
                  <a:pt x="162329" y="231234"/>
                </a:lnTo>
                <a:lnTo>
                  <a:pt x="162329" y="227669"/>
                </a:lnTo>
                <a:lnTo>
                  <a:pt x="158436" y="227669"/>
                </a:lnTo>
                <a:lnTo>
                  <a:pt x="158436" y="220811"/>
                </a:lnTo>
                <a:lnTo>
                  <a:pt x="153344" y="220811"/>
                </a:lnTo>
                <a:lnTo>
                  <a:pt x="153344" y="216148"/>
                </a:lnTo>
                <a:lnTo>
                  <a:pt x="149451" y="216148"/>
                </a:lnTo>
                <a:lnTo>
                  <a:pt x="149451" y="211485"/>
                </a:lnTo>
                <a:lnTo>
                  <a:pt x="145857" y="211485"/>
                </a:lnTo>
                <a:lnTo>
                  <a:pt x="145857" y="206822"/>
                </a:lnTo>
                <a:lnTo>
                  <a:pt x="143161" y="206822"/>
                </a:lnTo>
                <a:lnTo>
                  <a:pt x="143161" y="203256"/>
                </a:lnTo>
                <a:lnTo>
                  <a:pt x="131780" y="203256"/>
                </a:lnTo>
                <a:lnTo>
                  <a:pt x="131780" y="199690"/>
                </a:lnTo>
                <a:lnTo>
                  <a:pt x="119201" y="199690"/>
                </a:lnTo>
                <a:lnTo>
                  <a:pt x="119201" y="196398"/>
                </a:lnTo>
                <a:lnTo>
                  <a:pt x="114110" y="196398"/>
                </a:lnTo>
                <a:lnTo>
                  <a:pt x="114110" y="192833"/>
                </a:lnTo>
                <a:lnTo>
                  <a:pt x="109018" y="192833"/>
                </a:lnTo>
                <a:lnTo>
                  <a:pt x="109018" y="189267"/>
                </a:lnTo>
                <a:lnTo>
                  <a:pt x="97637" y="189267"/>
                </a:lnTo>
                <a:lnTo>
                  <a:pt x="97637" y="184604"/>
                </a:lnTo>
                <a:lnTo>
                  <a:pt x="97637" y="189267"/>
                </a:lnTo>
                <a:lnTo>
                  <a:pt x="97637" y="184604"/>
                </a:lnTo>
                <a:lnTo>
                  <a:pt x="88652" y="184604"/>
                </a:lnTo>
                <a:lnTo>
                  <a:pt x="88652" y="183506"/>
                </a:lnTo>
                <a:lnTo>
                  <a:pt x="87454" y="183506"/>
                </a:lnTo>
                <a:lnTo>
                  <a:pt x="87454" y="179940"/>
                </a:lnTo>
                <a:lnTo>
                  <a:pt x="83561" y="179940"/>
                </a:lnTo>
                <a:lnTo>
                  <a:pt x="83561" y="175277"/>
                </a:lnTo>
                <a:lnTo>
                  <a:pt x="74875" y="175277"/>
                </a:lnTo>
                <a:lnTo>
                  <a:pt x="74875" y="171986"/>
                </a:lnTo>
                <a:lnTo>
                  <a:pt x="78469" y="171986"/>
                </a:lnTo>
                <a:lnTo>
                  <a:pt x="74875" y="171986"/>
                </a:lnTo>
                <a:lnTo>
                  <a:pt x="74875" y="168420"/>
                </a:lnTo>
                <a:lnTo>
                  <a:pt x="63494" y="168420"/>
                </a:lnTo>
                <a:lnTo>
                  <a:pt x="63494" y="164854"/>
                </a:lnTo>
                <a:lnTo>
                  <a:pt x="56905" y="164854"/>
                </a:lnTo>
                <a:lnTo>
                  <a:pt x="56905" y="159094"/>
                </a:lnTo>
                <a:lnTo>
                  <a:pt x="53311" y="159094"/>
                </a:lnTo>
                <a:lnTo>
                  <a:pt x="53311" y="155802"/>
                </a:lnTo>
                <a:lnTo>
                  <a:pt x="49418" y="155802"/>
                </a:lnTo>
                <a:lnTo>
                  <a:pt x="49418" y="147573"/>
                </a:lnTo>
                <a:lnTo>
                  <a:pt x="44326" y="147573"/>
                </a:lnTo>
                <a:lnTo>
                  <a:pt x="44326" y="144007"/>
                </a:lnTo>
                <a:lnTo>
                  <a:pt x="44326" y="147573"/>
                </a:lnTo>
                <a:lnTo>
                  <a:pt x="40433" y="144007"/>
                </a:lnTo>
                <a:lnTo>
                  <a:pt x="40433" y="140441"/>
                </a:lnTo>
                <a:lnTo>
                  <a:pt x="36839" y="140441"/>
                </a:lnTo>
                <a:lnTo>
                  <a:pt x="40433" y="137150"/>
                </a:lnTo>
                <a:lnTo>
                  <a:pt x="36839" y="137150"/>
                </a:lnTo>
                <a:lnTo>
                  <a:pt x="40433" y="137150"/>
                </a:lnTo>
                <a:lnTo>
                  <a:pt x="40433" y="134681"/>
                </a:lnTo>
                <a:lnTo>
                  <a:pt x="36839" y="134681"/>
                </a:lnTo>
                <a:lnTo>
                  <a:pt x="36839" y="127824"/>
                </a:lnTo>
                <a:lnTo>
                  <a:pt x="32945" y="127824"/>
                </a:lnTo>
                <a:lnTo>
                  <a:pt x="32945" y="124258"/>
                </a:lnTo>
                <a:lnTo>
                  <a:pt x="30250" y="124258"/>
                </a:lnTo>
                <a:lnTo>
                  <a:pt x="30250" y="116303"/>
                </a:lnTo>
                <a:lnTo>
                  <a:pt x="26656" y="116303"/>
                </a:lnTo>
                <a:lnTo>
                  <a:pt x="26656" y="112737"/>
                </a:lnTo>
                <a:lnTo>
                  <a:pt x="22762" y="112737"/>
                </a:lnTo>
                <a:lnTo>
                  <a:pt x="26656" y="112737"/>
                </a:lnTo>
                <a:lnTo>
                  <a:pt x="26656" y="109171"/>
                </a:lnTo>
                <a:lnTo>
                  <a:pt x="22762" y="109171"/>
                </a:lnTo>
                <a:lnTo>
                  <a:pt x="22762" y="106977"/>
                </a:lnTo>
                <a:lnTo>
                  <a:pt x="18869" y="106977"/>
                </a:lnTo>
                <a:lnTo>
                  <a:pt x="18869" y="92988"/>
                </a:lnTo>
                <a:lnTo>
                  <a:pt x="13777" y="92988"/>
                </a:lnTo>
                <a:lnTo>
                  <a:pt x="13777" y="83661"/>
                </a:lnTo>
                <a:lnTo>
                  <a:pt x="6290" y="83661"/>
                </a:lnTo>
                <a:lnTo>
                  <a:pt x="6290" y="78998"/>
                </a:lnTo>
                <a:lnTo>
                  <a:pt x="3894" y="78998"/>
                </a:lnTo>
                <a:lnTo>
                  <a:pt x="6290" y="78998"/>
                </a:lnTo>
                <a:lnTo>
                  <a:pt x="3894" y="78998"/>
                </a:lnTo>
                <a:lnTo>
                  <a:pt x="6290" y="78998"/>
                </a:lnTo>
                <a:lnTo>
                  <a:pt x="6290" y="68575"/>
                </a:lnTo>
                <a:lnTo>
                  <a:pt x="3894" y="68575"/>
                </a:lnTo>
                <a:lnTo>
                  <a:pt x="3894" y="61717"/>
                </a:lnTo>
                <a:lnTo>
                  <a:pt x="0" y="61717"/>
                </a:lnTo>
                <a:lnTo>
                  <a:pt x="0" y="55683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40" name="Google Shape;1508;p24"/>
          <p:cNvSpPr>
            <a:extLst>
              <a:ext uri="smNativeData">
                <pr:smNativeData xmlns:pr="smNativeData" xmlns:p14="http://schemas.microsoft.com/office/powerpoint/2010/main" xmlns="" val="SMDATA_13_vnWXZBMAAAAlAAAACwAAAA0AAAAAbAAAADYAAABsAAAANg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al+O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CdMwAAXRgAAEs4AACzGwAAEAAAACYAAAAIAAAA//////////8="/>
              </a:ext>
            </a:extLst>
          </p:cNvSpPr>
          <p:nvPr/>
        </p:nvSpPr>
        <p:spPr>
          <a:xfrm>
            <a:off x="8390255" y="3960495"/>
            <a:ext cx="760730" cy="542290"/>
          </a:xfrm>
          <a:custGeom>
            <a:avLst/>
            <a:gdLst/>
            <a:ahLst/>
            <a:cxnLst/>
            <a:rect l="0" t="0" r="760730" b="542290"/>
            <a:pathLst>
              <a:path w="760730" h="542290">
                <a:moveTo>
                  <a:pt x="0" y="55683"/>
                </a:moveTo>
                <a:lnTo>
                  <a:pt x="0" y="52391"/>
                </a:lnTo>
                <a:lnTo>
                  <a:pt x="6290" y="52391"/>
                </a:lnTo>
                <a:lnTo>
                  <a:pt x="6290" y="44162"/>
                </a:lnTo>
                <a:lnTo>
                  <a:pt x="10183" y="44162"/>
                </a:lnTo>
                <a:lnTo>
                  <a:pt x="10183" y="37305"/>
                </a:lnTo>
                <a:lnTo>
                  <a:pt x="18869" y="37305"/>
                </a:lnTo>
                <a:lnTo>
                  <a:pt x="18869" y="40596"/>
                </a:lnTo>
                <a:lnTo>
                  <a:pt x="36839" y="40596"/>
                </a:lnTo>
                <a:lnTo>
                  <a:pt x="36839" y="37305"/>
                </a:lnTo>
                <a:lnTo>
                  <a:pt x="40433" y="37305"/>
                </a:lnTo>
                <a:lnTo>
                  <a:pt x="44326" y="33739"/>
                </a:lnTo>
                <a:lnTo>
                  <a:pt x="49418" y="33739"/>
                </a:lnTo>
                <a:lnTo>
                  <a:pt x="49418" y="31544"/>
                </a:lnTo>
                <a:lnTo>
                  <a:pt x="49418" y="40596"/>
                </a:lnTo>
                <a:lnTo>
                  <a:pt x="44326" y="40596"/>
                </a:lnTo>
                <a:lnTo>
                  <a:pt x="56905" y="40596"/>
                </a:lnTo>
                <a:lnTo>
                  <a:pt x="56905" y="44162"/>
                </a:lnTo>
                <a:lnTo>
                  <a:pt x="58403" y="40596"/>
                </a:lnTo>
                <a:lnTo>
                  <a:pt x="63494" y="40596"/>
                </a:lnTo>
                <a:lnTo>
                  <a:pt x="63494" y="47728"/>
                </a:lnTo>
                <a:lnTo>
                  <a:pt x="58403" y="47728"/>
                </a:lnTo>
                <a:lnTo>
                  <a:pt x="58403" y="52391"/>
                </a:lnTo>
                <a:lnTo>
                  <a:pt x="63494" y="52391"/>
                </a:lnTo>
                <a:lnTo>
                  <a:pt x="63494" y="55683"/>
                </a:lnTo>
                <a:lnTo>
                  <a:pt x="67088" y="55683"/>
                </a:lnTo>
                <a:lnTo>
                  <a:pt x="67088" y="57054"/>
                </a:lnTo>
                <a:lnTo>
                  <a:pt x="74875" y="57054"/>
                </a:lnTo>
                <a:lnTo>
                  <a:pt x="74875" y="55683"/>
                </a:lnTo>
                <a:lnTo>
                  <a:pt x="83561" y="55683"/>
                </a:lnTo>
                <a:lnTo>
                  <a:pt x="83561" y="57054"/>
                </a:lnTo>
                <a:lnTo>
                  <a:pt x="87454" y="57054"/>
                </a:lnTo>
                <a:lnTo>
                  <a:pt x="87454" y="61717"/>
                </a:lnTo>
                <a:lnTo>
                  <a:pt x="93744" y="61717"/>
                </a:lnTo>
                <a:lnTo>
                  <a:pt x="93744" y="57054"/>
                </a:lnTo>
                <a:lnTo>
                  <a:pt x="101531" y="57054"/>
                </a:lnTo>
                <a:lnTo>
                  <a:pt x="101531" y="61717"/>
                </a:lnTo>
                <a:lnTo>
                  <a:pt x="115308" y="61717"/>
                </a:lnTo>
                <a:lnTo>
                  <a:pt x="115308" y="57054"/>
                </a:lnTo>
                <a:lnTo>
                  <a:pt x="115308" y="61717"/>
                </a:lnTo>
                <a:lnTo>
                  <a:pt x="124293" y="61717"/>
                </a:lnTo>
                <a:lnTo>
                  <a:pt x="124293" y="57054"/>
                </a:lnTo>
                <a:lnTo>
                  <a:pt x="127887" y="57054"/>
                </a:lnTo>
                <a:lnTo>
                  <a:pt x="127887" y="52391"/>
                </a:lnTo>
                <a:lnTo>
                  <a:pt x="135674" y="52391"/>
                </a:lnTo>
                <a:lnTo>
                  <a:pt x="135674" y="47728"/>
                </a:lnTo>
                <a:lnTo>
                  <a:pt x="143161" y="47728"/>
                </a:lnTo>
                <a:lnTo>
                  <a:pt x="143161" y="52391"/>
                </a:lnTo>
                <a:lnTo>
                  <a:pt x="158436" y="52391"/>
                </a:lnTo>
                <a:lnTo>
                  <a:pt x="158436" y="47728"/>
                </a:lnTo>
                <a:lnTo>
                  <a:pt x="162329" y="47728"/>
                </a:lnTo>
                <a:lnTo>
                  <a:pt x="162329" y="52391"/>
                </a:lnTo>
                <a:lnTo>
                  <a:pt x="165923" y="52391"/>
                </a:lnTo>
                <a:lnTo>
                  <a:pt x="165923" y="55683"/>
                </a:lnTo>
                <a:lnTo>
                  <a:pt x="169816" y="55683"/>
                </a:lnTo>
                <a:lnTo>
                  <a:pt x="169816" y="52391"/>
                </a:lnTo>
                <a:lnTo>
                  <a:pt x="169816" y="55683"/>
                </a:lnTo>
                <a:lnTo>
                  <a:pt x="169816" y="52391"/>
                </a:lnTo>
                <a:lnTo>
                  <a:pt x="169816" y="55683"/>
                </a:lnTo>
                <a:lnTo>
                  <a:pt x="169816" y="52391"/>
                </a:lnTo>
                <a:lnTo>
                  <a:pt x="183893" y="52391"/>
                </a:lnTo>
                <a:lnTo>
                  <a:pt x="183893" y="47728"/>
                </a:lnTo>
                <a:lnTo>
                  <a:pt x="206655" y="47728"/>
                </a:lnTo>
                <a:lnTo>
                  <a:pt x="206655" y="44162"/>
                </a:lnTo>
                <a:lnTo>
                  <a:pt x="210549" y="44162"/>
                </a:lnTo>
                <a:lnTo>
                  <a:pt x="206655" y="44162"/>
                </a:lnTo>
                <a:lnTo>
                  <a:pt x="210549" y="44162"/>
                </a:lnTo>
                <a:lnTo>
                  <a:pt x="210549" y="52391"/>
                </a:lnTo>
                <a:lnTo>
                  <a:pt x="218036" y="52391"/>
                </a:lnTo>
                <a:lnTo>
                  <a:pt x="218036" y="55683"/>
                </a:lnTo>
                <a:lnTo>
                  <a:pt x="223127" y="55683"/>
                </a:lnTo>
                <a:lnTo>
                  <a:pt x="223127" y="65009"/>
                </a:lnTo>
                <a:lnTo>
                  <a:pt x="227021" y="65009"/>
                </a:lnTo>
                <a:lnTo>
                  <a:pt x="227021" y="61717"/>
                </a:lnTo>
                <a:lnTo>
                  <a:pt x="228219" y="61717"/>
                </a:lnTo>
                <a:lnTo>
                  <a:pt x="228219" y="57054"/>
                </a:lnTo>
                <a:lnTo>
                  <a:pt x="233311" y="57054"/>
                </a:lnTo>
                <a:lnTo>
                  <a:pt x="233311" y="47728"/>
                </a:lnTo>
                <a:lnTo>
                  <a:pt x="237204" y="47728"/>
                </a:lnTo>
                <a:lnTo>
                  <a:pt x="237204" y="37305"/>
                </a:lnTo>
                <a:lnTo>
                  <a:pt x="240798" y="37305"/>
                </a:lnTo>
                <a:lnTo>
                  <a:pt x="240798" y="33739"/>
                </a:lnTo>
                <a:lnTo>
                  <a:pt x="244692" y="33739"/>
                </a:lnTo>
                <a:lnTo>
                  <a:pt x="244692" y="31544"/>
                </a:lnTo>
                <a:lnTo>
                  <a:pt x="248585" y="31544"/>
                </a:lnTo>
                <a:lnTo>
                  <a:pt x="248585" y="27979"/>
                </a:lnTo>
                <a:lnTo>
                  <a:pt x="254875" y="27979"/>
                </a:lnTo>
                <a:lnTo>
                  <a:pt x="254875" y="24413"/>
                </a:lnTo>
                <a:lnTo>
                  <a:pt x="258469" y="24413"/>
                </a:lnTo>
                <a:lnTo>
                  <a:pt x="258469" y="27979"/>
                </a:lnTo>
                <a:lnTo>
                  <a:pt x="267454" y="27979"/>
                </a:lnTo>
                <a:lnTo>
                  <a:pt x="267454" y="37305"/>
                </a:lnTo>
                <a:lnTo>
                  <a:pt x="271347" y="37305"/>
                </a:lnTo>
                <a:lnTo>
                  <a:pt x="267454" y="37305"/>
                </a:lnTo>
                <a:lnTo>
                  <a:pt x="267454" y="40596"/>
                </a:lnTo>
                <a:lnTo>
                  <a:pt x="271347" y="44162"/>
                </a:lnTo>
                <a:lnTo>
                  <a:pt x="271347" y="52391"/>
                </a:lnTo>
                <a:lnTo>
                  <a:pt x="267454" y="52391"/>
                </a:lnTo>
                <a:lnTo>
                  <a:pt x="271347" y="52391"/>
                </a:lnTo>
                <a:lnTo>
                  <a:pt x="271347" y="57054"/>
                </a:lnTo>
                <a:lnTo>
                  <a:pt x="274941" y="57054"/>
                </a:lnTo>
                <a:lnTo>
                  <a:pt x="274941" y="65009"/>
                </a:lnTo>
                <a:lnTo>
                  <a:pt x="278835" y="61717"/>
                </a:lnTo>
                <a:lnTo>
                  <a:pt x="281530" y="65009"/>
                </a:lnTo>
                <a:lnTo>
                  <a:pt x="278835" y="65009"/>
                </a:lnTo>
                <a:lnTo>
                  <a:pt x="278835" y="68575"/>
                </a:lnTo>
                <a:lnTo>
                  <a:pt x="281530" y="68575"/>
                </a:lnTo>
                <a:lnTo>
                  <a:pt x="281530" y="72141"/>
                </a:lnTo>
                <a:lnTo>
                  <a:pt x="285124" y="72141"/>
                </a:lnTo>
                <a:lnTo>
                  <a:pt x="285124" y="75432"/>
                </a:lnTo>
                <a:lnTo>
                  <a:pt x="281530" y="75432"/>
                </a:lnTo>
                <a:lnTo>
                  <a:pt x="281530" y="78998"/>
                </a:lnTo>
                <a:lnTo>
                  <a:pt x="285124" y="78998"/>
                </a:lnTo>
                <a:lnTo>
                  <a:pt x="285124" y="84759"/>
                </a:lnTo>
                <a:lnTo>
                  <a:pt x="289018" y="84759"/>
                </a:lnTo>
                <a:lnTo>
                  <a:pt x="289018" y="92988"/>
                </a:lnTo>
                <a:lnTo>
                  <a:pt x="285124" y="92988"/>
                </a:lnTo>
                <a:lnTo>
                  <a:pt x="285124" y="88324"/>
                </a:lnTo>
                <a:lnTo>
                  <a:pt x="285124" y="92988"/>
                </a:lnTo>
                <a:lnTo>
                  <a:pt x="289018" y="92988"/>
                </a:lnTo>
                <a:lnTo>
                  <a:pt x="289018" y="96553"/>
                </a:lnTo>
                <a:lnTo>
                  <a:pt x="285124" y="96553"/>
                </a:lnTo>
                <a:lnTo>
                  <a:pt x="289018" y="96553"/>
                </a:lnTo>
                <a:lnTo>
                  <a:pt x="289018" y="99845"/>
                </a:lnTo>
                <a:lnTo>
                  <a:pt x="292911" y="99845"/>
                </a:lnTo>
                <a:lnTo>
                  <a:pt x="292911" y="103411"/>
                </a:lnTo>
                <a:lnTo>
                  <a:pt x="289018" y="103411"/>
                </a:lnTo>
                <a:lnTo>
                  <a:pt x="292911" y="103411"/>
                </a:lnTo>
                <a:lnTo>
                  <a:pt x="292911" y="106977"/>
                </a:lnTo>
                <a:lnTo>
                  <a:pt x="289018" y="106977"/>
                </a:lnTo>
                <a:lnTo>
                  <a:pt x="289018" y="109171"/>
                </a:lnTo>
                <a:lnTo>
                  <a:pt x="292911" y="109171"/>
                </a:lnTo>
                <a:lnTo>
                  <a:pt x="292911" y="120692"/>
                </a:lnTo>
                <a:lnTo>
                  <a:pt x="298003" y="116303"/>
                </a:lnTo>
                <a:lnTo>
                  <a:pt x="298003" y="112737"/>
                </a:lnTo>
                <a:lnTo>
                  <a:pt x="305490" y="112737"/>
                </a:lnTo>
                <a:lnTo>
                  <a:pt x="305490" y="109171"/>
                </a:lnTo>
                <a:lnTo>
                  <a:pt x="311780" y="109171"/>
                </a:lnTo>
                <a:lnTo>
                  <a:pt x="311780" y="103411"/>
                </a:lnTo>
                <a:lnTo>
                  <a:pt x="315673" y="103411"/>
                </a:lnTo>
                <a:lnTo>
                  <a:pt x="315673" y="92988"/>
                </a:lnTo>
                <a:lnTo>
                  <a:pt x="319567" y="92988"/>
                </a:lnTo>
                <a:lnTo>
                  <a:pt x="319567" y="83661"/>
                </a:lnTo>
                <a:lnTo>
                  <a:pt x="323161" y="83661"/>
                </a:lnTo>
                <a:lnTo>
                  <a:pt x="328252" y="84759"/>
                </a:lnTo>
                <a:lnTo>
                  <a:pt x="328252" y="78998"/>
                </a:lnTo>
                <a:lnTo>
                  <a:pt x="323161" y="78998"/>
                </a:lnTo>
                <a:lnTo>
                  <a:pt x="323161" y="65009"/>
                </a:lnTo>
                <a:lnTo>
                  <a:pt x="319567" y="65009"/>
                </a:lnTo>
                <a:lnTo>
                  <a:pt x="319567" y="57054"/>
                </a:lnTo>
                <a:lnTo>
                  <a:pt x="323161" y="57054"/>
                </a:lnTo>
                <a:lnTo>
                  <a:pt x="323161" y="52391"/>
                </a:lnTo>
                <a:lnTo>
                  <a:pt x="319567" y="52391"/>
                </a:lnTo>
                <a:lnTo>
                  <a:pt x="323161" y="52391"/>
                </a:lnTo>
                <a:lnTo>
                  <a:pt x="323161" y="40596"/>
                </a:lnTo>
                <a:lnTo>
                  <a:pt x="319567" y="40596"/>
                </a:lnTo>
                <a:lnTo>
                  <a:pt x="319567" y="37305"/>
                </a:lnTo>
                <a:lnTo>
                  <a:pt x="323161" y="33711"/>
                </a:lnTo>
                <a:lnTo>
                  <a:pt x="323161" y="27979"/>
                </a:lnTo>
                <a:lnTo>
                  <a:pt x="328252" y="27979"/>
                </a:lnTo>
                <a:lnTo>
                  <a:pt x="328252" y="12892"/>
                </a:lnTo>
                <a:lnTo>
                  <a:pt x="332146" y="12892"/>
                </a:lnTo>
                <a:lnTo>
                  <a:pt x="332146" y="7132"/>
                </a:lnTo>
                <a:lnTo>
                  <a:pt x="336039" y="3566"/>
                </a:lnTo>
                <a:lnTo>
                  <a:pt x="342329" y="3566"/>
                </a:lnTo>
                <a:lnTo>
                  <a:pt x="342329" y="7132"/>
                </a:lnTo>
                <a:lnTo>
                  <a:pt x="346222" y="7132"/>
                </a:lnTo>
                <a:lnTo>
                  <a:pt x="346222" y="3566"/>
                </a:lnTo>
                <a:lnTo>
                  <a:pt x="349816" y="3566"/>
                </a:lnTo>
                <a:lnTo>
                  <a:pt x="349816" y="0"/>
                </a:lnTo>
                <a:lnTo>
                  <a:pt x="362695" y="0"/>
                </a:lnTo>
                <a:lnTo>
                  <a:pt x="362695" y="3566"/>
                </a:lnTo>
                <a:lnTo>
                  <a:pt x="363893" y="3566"/>
                </a:lnTo>
                <a:lnTo>
                  <a:pt x="363893" y="9326"/>
                </a:lnTo>
                <a:lnTo>
                  <a:pt x="367786" y="12892"/>
                </a:lnTo>
                <a:lnTo>
                  <a:pt x="367786" y="16458"/>
                </a:lnTo>
                <a:lnTo>
                  <a:pt x="372578" y="16458"/>
                </a:lnTo>
                <a:lnTo>
                  <a:pt x="372578" y="27979"/>
                </a:lnTo>
                <a:lnTo>
                  <a:pt x="367786" y="27979"/>
                </a:lnTo>
                <a:lnTo>
                  <a:pt x="367786" y="31544"/>
                </a:lnTo>
                <a:lnTo>
                  <a:pt x="363893" y="33739"/>
                </a:lnTo>
                <a:lnTo>
                  <a:pt x="367786" y="37305"/>
                </a:lnTo>
                <a:lnTo>
                  <a:pt x="367786" y="44162"/>
                </a:lnTo>
                <a:lnTo>
                  <a:pt x="363893" y="44162"/>
                </a:lnTo>
                <a:lnTo>
                  <a:pt x="363893" y="75432"/>
                </a:lnTo>
                <a:lnTo>
                  <a:pt x="362695" y="75432"/>
                </a:lnTo>
                <a:lnTo>
                  <a:pt x="362695" y="78998"/>
                </a:lnTo>
                <a:lnTo>
                  <a:pt x="363893" y="78998"/>
                </a:lnTo>
                <a:lnTo>
                  <a:pt x="363893" y="83661"/>
                </a:lnTo>
                <a:lnTo>
                  <a:pt x="362695" y="83661"/>
                </a:lnTo>
                <a:lnTo>
                  <a:pt x="363893" y="83661"/>
                </a:lnTo>
                <a:lnTo>
                  <a:pt x="363893" y="92988"/>
                </a:lnTo>
                <a:lnTo>
                  <a:pt x="367786" y="92988"/>
                </a:lnTo>
                <a:lnTo>
                  <a:pt x="367786" y="96553"/>
                </a:lnTo>
                <a:lnTo>
                  <a:pt x="372578" y="96553"/>
                </a:lnTo>
                <a:lnTo>
                  <a:pt x="372578" y="109171"/>
                </a:lnTo>
                <a:lnTo>
                  <a:pt x="376472" y="109171"/>
                </a:lnTo>
                <a:lnTo>
                  <a:pt x="376472" y="112737"/>
                </a:lnTo>
                <a:lnTo>
                  <a:pt x="380365" y="112737"/>
                </a:lnTo>
                <a:lnTo>
                  <a:pt x="380365" y="116303"/>
                </a:lnTo>
                <a:lnTo>
                  <a:pt x="376472" y="116303"/>
                </a:lnTo>
                <a:lnTo>
                  <a:pt x="376472" y="134681"/>
                </a:lnTo>
                <a:lnTo>
                  <a:pt x="380365" y="134681"/>
                </a:lnTo>
                <a:lnTo>
                  <a:pt x="380365" y="144007"/>
                </a:lnTo>
                <a:lnTo>
                  <a:pt x="384259" y="144007"/>
                </a:lnTo>
                <a:lnTo>
                  <a:pt x="384259" y="147573"/>
                </a:lnTo>
                <a:lnTo>
                  <a:pt x="387853" y="147573"/>
                </a:lnTo>
                <a:lnTo>
                  <a:pt x="387853" y="159094"/>
                </a:lnTo>
                <a:lnTo>
                  <a:pt x="392944" y="159094"/>
                </a:lnTo>
                <a:lnTo>
                  <a:pt x="392944" y="175277"/>
                </a:lnTo>
                <a:lnTo>
                  <a:pt x="394142" y="179940"/>
                </a:lnTo>
                <a:lnTo>
                  <a:pt x="398036" y="183506"/>
                </a:lnTo>
                <a:lnTo>
                  <a:pt x="398036" y="184604"/>
                </a:lnTo>
                <a:lnTo>
                  <a:pt x="401929" y="184604"/>
                </a:lnTo>
                <a:lnTo>
                  <a:pt x="401929" y="192833"/>
                </a:lnTo>
                <a:lnTo>
                  <a:pt x="407021" y="192833"/>
                </a:lnTo>
                <a:lnTo>
                  <a:pt x="407021" y="196398"/>
                </a:lnTo>
                <a:lnTo>
                  <a:pt x="410615" y="196398"/>
                </a:lnTo>
                <a:lnTo>
                  <a:pt x="410615" y="212582"/>
                </a:lnTo>
                <a:lnTo>
                  <a:pt x="414508" y="212582"/>
                </a:lnTo>
                <a:lnTo>
                  <a:pt x="414508" y="216148"/>
                </a:lnTo>
                <a:lnTo>
                  <a:pt x="418402" y="216148"/>
                </a:lnTo>
                <a:lnTo>
                  <a:pt x="418402" y="224103"/>
                </a:lnTo>
                <a:lnTo>
                  <a:pt x="420798" y="224103"/>
                </a:lnTo>
                <a:lnTo>
                  <a:pt x="420798" y="231234"/>
                </a:lnTo>
                <a:lnTo>
                  <a:pt x="424691" y="234526"/>
                </a:lnTo>
                <a:lnTo>
                  <a:pt x="428584" y="234526"/>
                </a:lnTo>
                <a:lnTo>
                  <a:pt x="428584" y="236995"/>
                </a:lnTo>
                <a:lnTo>
                  <a:pt x="432179" y="240590"/>
                </a:lnTo>
                <a:lnTo>
                  <a:pt x="432179" y="248515"/>
                </a:lnTo>
                <a:lnTo>
                  <a:pt x="437270" y="248515"/>
                </a:lnTo>
                <a:lnTo>
                  <a:pt x="437270" y="255647"/>
                </a:lnTo>
                <a:lnTo>
                  <a:pt x="441163" y="255647"/>
                </a:lnTo>
                <a:lnTo>
                  <a:pt x="441163" y="258939"/>
                </a:lnTo>
                <a:lnTo>
                  <a:pt x="445057" y="262505"/>
                </a:lnTo>
                <a:lnTo>
                  <a:pt x="445057" y="264699"/>
                </a:lnTo>
                <a:lnTo>
                  <a:pt x="448651" y="264699"/>
                </a:lnTo>
                <a:lnTo>
                  <a:pt x="448651" y="268265"/>
                </a:lnTo>
                <a:lnTo>
                  <a:pt x="485490" y="268265"/>
                </a:lnTo>
                <a:lnTo>
                  <a:pt x="485490" y="264699"/>
                </a:lnTo>
                <a:lnTo>
                  <a:pt x="496871" y="264699"/>
                </a:lnTo>
                <a:lnTo>
                  <a:pt x="496871" y="258939"/>
                </a:lnTo>
                <a:lnTo>
                  <a:pt x="501962" y="258939"/>
                </a:lnTo>
                <a:lnTo>
                  <a:pt x="501962" y="255647"/>
                </a:lnTo>
                <a:lnTo>
                  <a:pt x="503160" y="255647"/>
                </a:lnTo>
                <a:lnTo>
                  <a:pt x="503160" y="243852"/>
                </a:lnTo>
                <a:lnTo>
                  <a:pt x="527420" y="243852"/>
                </a:lnTo>
                <a:lnTo>
                  <a:pt x="527420" y="248515"/>
                </a:lnTo>
                <a:lnTo>
                  <a:pt x="532511" y="248515"/>
                </a:lnTo>
                <a:lnTo>
                  <a:pt x="532511" y="243852"/>
                </a:lnTo>
                <a:lnTo>
                  <a:pt x="532511" y="248515"/>
                </a:lnTo>
                <a:lnTo>
                  <a:pt x="533709" y="243852"/>
                </a:lnTo>
                <a:lnTo>
                  <a:pt x="546288" y="243852"/>
                </a:lnTo>
                <a:lnTo>
                  <a:pt x="546288" y="248515"/>
                </a:lnTo>
                <a:lnTo>
                  <a:pt x="554075" y="248515"/>
                </a:lnTo>
                <a:lnTo>
                  <a:pt x="554075" y="240561"/>
                </a:lnTo>
                <a:lnTo>
                  <a:pt x="557969" y="240561"/>
                </a:lnTo>
                <a:lnTo>
                  <a:pt x="557969" y="236995"/>
                </a:lnTo>
                <a:lnTo>
                  <a:pt x="560365" y="236995"/>
                </a:lnTo>
                <a:lnTo>
                  <a:pt x="560365" y="234526"/>
                </a:lnTo>
                <a:lnTo>
                  <a:pt x="564258" y="234526"/>
                </a:lnTo>
                <a:lnTo>
                  <a:pt x="564258" y="231234"/>
                </a:lnTo>
                <a:lnTo>
                  <a:pt x="567852" y="231234"/>
                </a:lnTo>
                <a:lnTo>
                  <a:pt x="567852" y="227669"/>
                </a:lnTo>
                <a:lnTo>
                  <a:pt x="571746" y="227669"/>
                </a:lnTo>
                <a:lnTo>
                  <a:pt x="571746" y="224103"/>
                </a:lnTo>
                <a:lnTo>
                  <a:pt x="576837" y="224103"/>
                </a:lnTo>
                <a:lnTo>
                  <a:pt x="576837" y="220811"/>
                </a:lnTo>
                <a:lnTo>
                  <a:pt x="571746" y="220811"/>
                </a:lnTo>
                <a:lnTo>
                  <a:pt x="571746" y="206822"/>
                </a:lnTo>
                <a:lnTo>
                  <a:pt x="567852" y="206822"/>
                </a:lnTo>
                <a:lnTo>
                  <a:pt x="567852" y="203256"/>
                </a:lnTo>
                <a:lnTo>
                  <a:pt x="564258" y="203256"/>
                </a:lnTo>
                <a:lnTo>
                  <a:pt x="564258" y="196398"/>
                </a:lnTo>
                <a:lnTo>
                  <a:pt x="571746" y="196398"/>
                </a:lnTo>
                <a:lnTo>
                  <a:pt x="571746" y="192833"/>
                </a:lnTo>
                <a:lnTo>
                  <a:pt x="580731" y="192833"/>
                </a:lnTo>
                <a:lnTo>
                  <a:pt x="580731" y="189267"/>
                </a:lnTo>
                <a:lnTo>
                  <a:pt x="584325" y="189267"/>
                </a:lnTo>
                <a:lnTo>
                  <a:pt x="584325" y="183506"/>
                </a:lnTo>
                <a:lnTo>
                  <a:pt x="587020" y="183506"/>
                </a:lnTo>
                <a:lnTo>
                  <a:pt x="587020" y="168420"/>
                </a:lnTo>
                <a:lnTo>
                  <a:pt x="590914" y="168420"/>
                </a:lnTo>
                <a:lnTo>
                  <a:pt x="590914" y="159094"/>
                </a:lnTo>
                <a:lnTo>
                  <a:pt x="594508" y="159094"/>
                </a:lnTo>
                <a:lnTo>
                  <a:pt x="594508" y="155802"/>
                </a:lnTo>
                <a:lnTo>
                  <a:pt x="598401" y="155802"/>
                </a:lnTo>
                <a:lnTo>
                  <a:pt x="598401" y="152236"/>
                </a:lnTo>
                <a:lnTo>
                  <a:pt x="607386" y="152236"/>
                </a:lnTo>
                <a:lnTo>
                  <a:pt x="607386" y="147573"/>
                </a:lnTo>
                <a:lnTo>
                  <a:pt x="610980" y="147573"/>
                </a:lnTo>
                <a:lnTo>
                  <a:pt x="614874" y="144007"/>
                </a:lnTo>
                <a:lnTo>
                  <a:pt x="616072" y="144007"/>
                </a:lnTo>
                <a:lnTo>
                  <a:pt x="616072" y="147573"/>
                </a:lnTo>
                <a:lnTo>
                  <a:pt x="625057" y="147573"/>
                </a:lnTo>
                <a:lnTo>
                  <a:pt x="628950" y="152236"/>
                </a:lnTo>
                <a:lnTo>
                  <a:pt x="632544" y="152236"/>
                </a:lnTo>
                <a:lnTo>
                  <a:pt x="632544" y="159094"/>
                </a:lnTo>
                <a:lnTo>
                  <a:pt x="636438" y="159094"/>
                </a:lnTo>
                <a:lnTo>
                  <a:pt x="636438" y="155802"/>
                </a:lnTo>
                <a:lnTo>
                  <a:pt x="642727" y="155802"/>
                </a:lnTo>
                <a:lnTo>
                  <a:pt x="642727" y="152236"/>
                </a:lnTo>
                <a:lnTo>
                  <a:pt x="646621" y="152236"/>
                </a:lnTo>
                <a:lnTo>
                  <a:pt x="646621" y="144007"/>
                </a:lnTo>
                <a:lnTo>
                  <a:pt x="651712" y="144007"/>
                </a:lnTo>
                <a:lnTo>
                  <a:pt x="651712" y="124258"/>
                </a:lnTo>
                <a:lnTo>
                  <a:pt x="655306" y="124258"/>
                </a:lnTo>
                <a:lnTo>
                  <a:pt x="655306" y="120692"/>
                </a:lnTo>
                <a:lnTo>
                  <a:pt x="659200" y="120692"/>
                </a:lnTo>
                <a:lnTo>
                  <a:pt x="663093" y="116303"/>
                </a:lnTo>
                <a:lnTo>
                  <a:pt x="666987" y="112737"/>
                </a:lnTo>
                <a:lnTo>
                  <a:pt x="666987" y="109171"/>
                </a:lnTo>
                <a:lnTo>
                  <a:pt x="669383" y="109171"/>
                </a:lnTo>
                <a:lnTo>
                  <a:pt x="669383" y="88324"/>
                </a:lnTo>
                <a:lnTo>
                  <a:pt x="673276" y="88324"/>
                </a:lnTo>
                <a:lnTo>
                  <a:pt x="673276" y="83661"/>
                </a:lnTo>
                <a:lnTo>
                  <a:pt x="676870" y="83661"/>
                </a:lnTo>
                <a:lnTo>
                  <a:pt x="676870" y="78998"/>
                </a:lnTo>
                <a:lnTo>
                  <a:pt x="680764" y="78998"/>
                </a:lnTo>
                <a:lnTo>
                  <a:pt x="685855" y="75432"/>
                </a:lnTo>
                <a:lnTo>
                  <a:pt x="745456" y="75432"/>
                </a:lnTo>
                <a:lnTo>
                  <a:pt x="745456" y="78998"/>
                </a:lnTo>
                <a:lnTo>
                  <a:pt x="760730" y="78998"/>
                </a:lnTo>
                <a:lnTo>
                  <a:pt x="760730" y="112737"/>
                </a:lnTo>
                <a:lnTo>
                  <a:pt x="754441" y="112737"/>
                </a:lnTo>
                <a:lnTo>
                  <a:pt x="754441" y="116303"/>
                </a:lnTo>
                <a:lnTo>
                  <a:pt x="750547" y="116303"/>
                </a:lnTo>
                <a:lnTo>
                  <a:pt x="745456" y="120692"/>
                </a:lnTo>
                <a:lnTo>
                  <a:pt x="741562" y="124258"/>
                </a:lnTo>
                <a:lnTo>
                  <a:pt x="734075" y="124258"/>
                </a:lnTo>
                <a:lnTo>
                  <a:pt x="734075" y="127824"/>
                </a:lnTo>
                <a:lnTo>
                  <a:pt x="730181" y="131389"/>
                </a:lnTo>
                <a:lnTo>
                  <a:pt x="730181" y="144007"/>
                </a:lnTo>
                <a:lnTo>
                  <a:pt x="726587" y="147601"/>
                </a:lnTo>
                <a:lnTo>
                  <a:pt x="726587" y="152236"/>
                </a:lnTo>
                <a:lnTo>
                  <a:pt x="723892" y="155802"/>
                </a:lnTo>
                <a:lnTo>
                  <a:pt x="723892" y="168420"/>
                </a:lnTo>
                <a:lnTo>
                  <a:pt x="726587" y="168420"/>
                </a:lnTo>
                <a:lnTo>
                  <a:pt x="726587" y="175277"/>
                </a:lnTo>
                <a:lnTo>
                  <a:pt x="723892" y="175277"/>
                </a:lnTo>
                <a:lnTo>
                  <a:pt x="723892" y="189267"/>
                </a:lnTo>
                <a:lnTo>
                  <a:pt x="719998" y="189267"/>
                </a:lnTo>
                <a:lnTo>
                  <a:pt x="723892" y="192833"/>
                </a:lnTo>
                <a:lnTo>
                  <a:pt x="723892" y="196398"/>
                </a:lnTo>
                <a:lnTo>
                  <a:pt x="726587" y="196398"/>
                </a:lnTo>
                <a:lnTo>
                  <a:pt x="726587" y="216148"/>
                </a:lnTo>
                <a:lnTo>
                  <a:pt x="730181" y="216148"/>
                </a:lnTo>
                <a:lnTo>
                  <a:pt x="730181" y="227669"/>
                </a:lnTo>
                <a:lnTo>
                  <a:pt x="734075" y="227669"/>
                </a:lnTo>
                <a:lnTo>
                  <a:pt x="734075" y="231234"/>
                </a:lnTo>
                <a:lnTo>
                  <a:pt x="737968" y="231234"/>
                </a:lnTo>
                <a:lnTo>
                  <a:pt x="737968" y="234526"/>
                </a:lnTo>
                <a:lnTo>
                  <a:pt x="741562" y="236995"/>
                </a:lnTo>
                <a:lnTo>
                  <a:pt x="741562" y="240561"/>
                </a:lnTo>
                <a:lnTo>
                  <a:pt x="737968" y="240561"/>
                </a:lnTo>
                <a:lnTo>
                  <a:pt x="741562" y="240561"/>
                </a:lnTo>
                <a:lnTo>
                  <a:pt x="741562" y="243852"/>
                </a:lnTo>
                <a:lnTo>
                  <a:pt x="737968" y="248515"/>
                </a:lnTo>
                <a:lnTo>
                  <a:pt x="734075" y="252081"/>
                </a:lnTo>
                <a:lnTo>
                  <a:pt x="734075" y="255647"/>
                </a:lnTo>
                <a:lnTo>
                  <a:pt x="730181" y="255647"/>
                </a:lnTo>
                <a:lnTo>
                  <a:pt x="730181" y="258939"/>
                </a:lnTo>
                <a:lnTo>
                  <a:pt x="726587" y="258939"/>
                </a:lnTo>
                <a:lnTo>
                  <a:pt x="726587" y="262505"/>
                </a:lnTo>
                <a:lnTo>
                  <a:pt x="723892" y="262505"/>
                </a:lnTo>
                <a:lnTo>
                  <a:pt x="723892" y="264699"/>
                </a:lnTo>
                <a:lnTo>
                  <a:pt x="719998" y="264699"/>
                </a:lnTo>
                <a:lnTo>
                  <a:pt x="719998" y="275397"/>
                </a:lnTo>
                <a:lnTo>
                  <a:pt x="716404" y="275397"/>
                </a:lnTo>
                <a:lnTo>
                  <a:pt x="716404" y="279785"/>
                </a:lnTo>
                <a:lnTo>
                  <a:pt x="711313" y="283351"/>
                </a:lnTo>
                <a:lnTo>
                  <a:pt x="707419" y="283351"/>
                </a:lnTo>
                <a:lnTo>
                  <a:pt x="703526" y="286917"/>
                </a:lnTo>
                <a:lnTo>
                  <a:pt x="703526" y="289112"/>
                </a:lnTo>
                <a:lnTo>
                  <a:pt x="699932" y="289112"/>
                </a:lnTo>
                <a:lnTo>
                  <a:pt x="699932" y="299535"/>
                </a:lnTo>
                <a:lnTo>
                  <a:pt x="697236" y="299535"/>
                </a:lnTo>
                <a:lnTo>
                  <a:pt x="697236" y="311330"/>
                </a:lnTo>
                <a:lnTo>
                  <a:pt x="699932" y="311330"/>
                </a:lnTo>
                <a:lnTo>
                  <a:pt x="699932" y="312427"/>
                </a:lnTo>
                <a:lnTo>
                  <a:pt x="697236" y="312427"/>
                </a:lnTo>
                <a:lnTo>
                  <a:pt x="697236" y="315993"/>
                </a:lnTo>
                <a:lnTo>
                  <a:pt x="693343" y="315993"/>
                </a:lnTo>
                <a:lnTo>
                  <a:pt x="697236" y="315993"/>
                </a:lnTo>
                <a:lnTo>
                  <a:pt x="697236" y="320656"/>
                </a:lnTo>
                <a:lnTo>
                  <a:pt x="693343" y="320656"/>
                </a:lnTo>
                <a:lnTo>
                  <a:pt x="693343" y="323948"/>
                </a:lnTo>
                <a:lnTo>
                  <a:pt x="689749" y="323948"/>
                </a:lnTo>
                <a:lnTo>
                  <a:pt x="693343" y="323948"/>
                </a:lnTo>
                <a:lnTo>
                  <a:pt x="693343" y="327514"/>
                </a:lnTo>
                <a:lnTo>
                  <a:pt x="689749" y="331108"/>
                </a:lnTo>
                <a:lnTo>
                  <a:pt x="689749" y="334371"/>
                </a:lnTo>
                <a:lnTo>
                  <a:pt x="685855" y="334371"/>
                </a:lnTo>
                <a:lnTo>
                  <a:pt x="685855" y="339034"/>
                </a:lnTo>
                <a:lnTo>
                  <a:pt x="680764" y="340406"/>
                </a:lnTo>
                <a:lnTo>
                  <a:pt x="680764" y="355492"/>
                </a:lnTo>
                <a:lnTo>
                  <a:pt x="673276" y="355492"/>
                </a:lnTo>
                <a:lnTo>
                  <a:pt x="673276" y="358784"/>
                </a:lnTo>
                <a:lnTo>
                  <a:pt x="669383" y="358784"/>
                </a:lnTo>
                <a:lnTo>
                  <a:pt x="666987" y="355492"/>
                </a:lnTo>
                <a:lnTo>
                  <a:pt x="655306" y="355492"/>
                </a:lnTo>
                <a:lnTo>
                  <a:pt x="651712" y="358784"/>
                </a:lnTo>
                <a:lnTo>
                  <a:pt x="646621" y="358784"/>
                </a:lnTo>
                <a:lnTo>
                  <a:pt x="642727" y="362350"/>
                </a:lnTo>
                <a:lnTo>
                  <a:pt x="642727" y="364818"/>
                </a:lnTo>
                <a:lnTo>
                  <a:pt x="641529" y="364818"/>
                </a:lnTo>
                <a:lnTo>
                  <a:pt x="641529" y="368110"/>
                </a:lnTo>
                <a:lnTo>
                  <a:pt x="636438" y="368110"/>
                </a:lnTo>
                <a:lnTo>
                  <a:pt x="636438" y="371676"/>
                </a:lnTo>
                <a:lnTo>
                  <a:pt x="632544" y="371676"/>
                </a:lnTo>
                <a:lnTo>
                  <a:pt x="632544" y="379905"/>
                </a:lnTo>
                <a:lnTo>
                  <a:pt x="621163" y="379905"/>
                </a:lnTo>
                <a:lnTo>
                  <a:pt x="621163" y="375242"/>
                </a:lnTo>
                <a:lnTo>
                  <a:pt x="610980" y="375242"/>
                </a:lnTo>
                <a:lnTo>
                  <a:pt x="610980" y="379905"/>
                </a:lnTo>
                <a:lnTo>
                  <a:pt x="602295" y="379905"/>
                </a:lnTo>
                <a:lnTo>
                  <a:pt x="602295" y="383196"/>
                </a:lnTo>
                <a:lnTo>
                  <a:pt x="598401" y="383196"/>
                </a:lnTo>
                <a:lnTo>
                  <a:pt x="594508" y="379905"/>
                </a:lnTo>
                <a:lnTo>
                  <a:pt x="580731" y="379905"/>
                </a:lnTo>
                <a:lnTo>
                  <a:pt x="580731" y="375242"/>
                </a:lnTo>
                <a:lnTo>
                  <a:pt x="576837" y="375242"/>
                </a:lnTo>
                <a:lnTo>
                  <a:pt x="576837" y="371676"/>
                </a:lnTo>
                <a:lnTo>
                  <a:pt x="571746" y="371676"/>
                </a:lnTo>
                <a:lnTo>
                  <a:pt x="564258" y="368110"/>
                </a:lnTo>
                <a:lnTo>
                  <a:pt x="564258" y="364818"/>
                </a:lnTo>
                <a:lnTo>
                  <a:pt x="546288" y="364818"/>
                </a:lnTo>
                <a:lnTo>
                  <a:pt x="546288" y="362350"/>
                </a:lnTo>
                <a:lnTo>
                  <a:pt x="546288" y="364818"/>
                </a:lnTo>
                <a:lnTo>
                  <a:pt x="550182" y="368110"/>
                </a:lnTo>
                <a:lnTo>
                  <a:pt x="550182" y="375242"/>
                </a:lnTo>
                <a:lnTo>
                  <a:pt x="554075" y="379905"/>
                </a:lnTo>
                <a:lnTo>
                  <a:pt x="554075" y="386762"/>
                </a:lnTo>
                <a:lnTo>
                  <a:pt x="546288" y="386762"/>
                </a:lnTo>
                <a:lnTo>
                  <a:pt x="546288" y="390328"/>
                </a:lnTo>
                <a:lnTo>
                  <a:pt x="537603" y="390328"/>
                </a:lnTo>
                <a:lnTo>
                  <a:pt x="537603" y="386762"/>
                </a:lnTo>
                <a:lnTo>
                  <a:pt x="533709" y="390328"/>
                </a:lnTo>
                <a:lnTo>
                  <a:pt x="532511" y="386762"/>
                </a:lnTo>
                <a:lnTo>
                  <a:pt x="527420" y="390328"/>
                </a:lnTo>
                <a:lnTo>
                  <a:pt x="519932" y="390328"/>
                </a:lnTo>
                <a:lnTo>
                  <a:pt x="519932" y="392523"/>
                </a:lnTo>
                <a:lnTo>
                  <a:pt x="516039" y="392523"/>
                </a:lnTo>
                <a:lnTo>
                  <a:pt x="519932" y="392523"/>
                </a:lnTo>
                <a:lnTo>
                  <a:pt x="519932" y="396088"/>
                </a:lnTo>
                <a:lnTo>
                  <a:pt x="523526" y="396088"/>
                </a:lnTo>
                <a:lnTo>
                  <a:pt x="523526" y="399380"/>
                </a:lnTo>
                <a:lnTo>
                  <a:pt x="519932" y="399380"/>
                </a:lnTo>
                <a:lnTo>
                  <a:pt x="519932" y="402946"/>
                </a:lnTo>
                <a:lnTo>
                  <a:pt x="516039" y="402946"/>
                </a:lnTo>
                <a:lnTo>
                  <a:pt x="516039" y="407609"/>
                </a:lnTo>
                <a:lnTo>
                  <a:pt x="512145" y="407609"/>
                </a:lnTo>
                <a:lnTo>
                  <a:pt x="512145" y="402946"/>
                </a:lnTo>
                <a:lnTo>
                  <a:pt x="507054" y="402946"/>
                </a:lnTo>
                <a:lnTo>
                  <a:pt x="507054" y="407609"/>
                </a:lnTo>
                <a:lnTo>
                  <a:pt x="503160" y="407609"/>
                </a:lnTo>
                <a:lnTo>
                  <a:pt x="503160" y="411175"/>
                </a:lnTo>
                <a:lnTo>
                  <a:pt x="501962" y="411175"/>
                </a:lnTo>
                <a:lnTo>
                  <a:pt x="501962" y="416935"/>
                </a:lnTo>
                <a:lnTo>
                  <a:pt x="503160" y="416935"/>
                </a:lnTo>
                <a:lnTo>
                  <a:pt x="501962" y="420501"/>
                </a:lnTo>
                <a:lnTo>
                  <a:pt x="501962" y="416935"/>
                </a:lnTo>
                <a:lnTo>
                  <a:pt x="493277" y="416935"/>
                </a:lnTo>
                <a:lnTo>
                  <a:pt x="493277" y="414741"/>
                </a:lnTo>
                <a:lnTo>
                  <a:pt x="489383" y="414741"/>
                </a:lnTo>
                <a:lnTo>
                  <a:pt x="489383" y="416935"/>
                </a:lnTo>
                <a:lnTo>
                  <a:pt x="485490" y="416935"/>
                </a:lnTo>
                <a:lnTo>
                  <a:pt x="485490" y="414741"/>
                </a:lnTo>
                <a:lnTo>
                  <a:pt x="485490" y="416935"/>
                </a:lnTo>
                <a:lnTo>
                  <a:pt x="481896" y="414741"/>
                </a:lnTo>
                <a:lnTo>
                  <a:pt x="481896" y="416935"/>
                </a:lnTo>
                <a:lnTo>
                  <a:pt x="476804" y="414741"/>
                </a:lnTo>
                <a:lnTo>
                  <a:pt x="475307" y="411175"/>
                </a:lnTo>
                <a:lnTo>
                  <a:pt x="471713" y="411175"/>
                </a:lnTo>
                <a:lnTo>
                  <a:pt x="471713" y="407609"/>
                </a:lnTo>
                <a:lnTo>
                  <a:pt x="467819" y="407609"/>
                </a:lnTo>
                <a:lnTo>
                  <a:pt x="467819" y="423793"/>
                </a:lnTo>
                <a:lnTo>
                  <a:pt x="462728" y="423793"/>
                </a:lnTo>
                <a:lnTo>
                  <a:pt x="462728" y="427359"/>
                </a:lnTo>
                <a:lnTo>
                  <a:pt x="451347" y="427359"/>
                </a:lnTo>
                <a:lnTo>
                  <a:pt x="451347" y="430924"/>
                </a:lnTo>
                <a:lnTo>
                  <a:pt x="448651" y="430924"/>
                </a:lnTo>
                <a:lnTo>
                  <a:pt x="445057" y="434216"/>
                </a:lnTo>
                <a:lnTo>
                  <a:pt x="445057" y="440251"/>
                </a:lnTo>
                <a:lnTo>
                  <a:pt x="441163" y="443542"/>
                </a:lnTo>
                <a:lnTo>
                  <a:pt x="441163" y="451771"/>
                </a:lnTo>
                <a:lnTo>
                  <a:pt x="437270" y="455337"/>
                </a:lnTo>
                <a:lnTo>
                  <a:pt x="441163" y="458629"/>
                </a:lnTo>
                <a:lnTo>
                  <a:pt x="437270" y="458629"/>
                </a:lnTo>
                <a:lnTo>
                  <a:pt x="441163" y="462195"/>
                </a:lnTo>
                <a:lnTo>
                  <a:pt x="441163" y="471521"/>
                </a:lnTo>
                <a:lnTo>
                  <a:pt x="437270" y="471521"/>
                </a:lnTo>
                <a:lnTo>
                  <a:pt x="437270" y="476184"/>
                </a:lnTo>
                <a:lnTo>
                  <a:pt x="432179" y="476184"/>
                </a:lnTo>
                <a:lnTo>
                  <a:pt x="432179" y="479750"/>
                </a:lnTo>
                <a:lnTo>
                  <a:pt x="420798" y="479750"/>
                </a:lnTo>
                <a:lnTo>
                  <a:pt x="420798" y="483041"/>
                </a:lnTo>
                <a:lnTo>
                  <a:pt x="401929" y="483041"/>
                </a:lnTo>
                <a:lnTo>
                  <a:pt x="401929" y="486607"/>
                </a:lnTo>
                <a:lnTo>
                  <a:pt x="398036" y="486607"/>
                </a:lnTo>
                <a:lnTo>
                  <a:pt x="398036" y="495933"/>
                </a:lnTo>
                <a:lnTo>
                  <a:pt x="392944" y="495933"/>
                </a:lnTo>
                <a:lnTo>
                  <a:pt x="392944" y="499499"/>
                </a:lnTo>
                <a:lnTo>
                  <a:pt x="387853" y="499499"/>
                </a:lnTo>
                <a:lnTo>
                  <a:pt x="387853" y="502791"/>
                </a:lnTo>
                <a:lnTo>
                  <a:pt x="384259" y="502791"/>
                </a:lnTo>
                <a:lnTo>
                  <a:pt x="384259" y="507454"/>
                </a:lnTo>
                <a:lnTo>
                  <a:pt x="380365" y="507454"/>
                </a:lnTo>
                <a:lnTo>
                  <a:pt x="380365" y="511020"/>
                </a:lnTo>
                <a:lnTo>
                  <a:pt x="376472" y="511020"/>
                </a:lnTo>
                <a:lnTo>
                  <a:pt x="376472" y="520346"/>
                </a:lnTo>
                <a:lnTo>
                  <a:pt x="380365" y="520346"/>
                </a:lnTo>
                <a:lnTo>
                  <a:pt x="376472" y="520346"/>
                </a:lnTo>
                <a:lnTo>
                  <a:pt x="376472" y="527204"/>
                </a:lnTo>
                <a:lnTo>
                  <a:pt x="372578" y="527204"/>
                </a:lnTo>
                <a:lnTo>
                  <a:pt x="372578" y="530769"/>
                </a:lnTo>
                <a:lnTo>
                  <a:pt x="367786" y="530769"/>
                </a:lnTo>
                <a:lnTo>
                  <a:pt x="367786" y="538998"/>
                </a:lnTo>
                <a:lnTo>
                  <a:pt x="363893" y="538998"/>
                </a:lnTo>
                <a:lnTo>
                  <a:pt x="363893" y="542290"/>
                </a:lnTo>
                <a:lnTo>
                  <a:pt x="357603" y="542290"/>
                </a:lnTo>
                <a:lnTo>
                  <a:pt x="357603" y="535433"/>
                </a:lnTo>
                <a:lnTo>
                  <a:pt x="353710" y="535433"/>
                </a:lnTo>
                <a:lnTo>
                  <a:pt x="353710" y="538998"/>
                </a:lnTo>
                <a:lnTo>
                  <a:pt x="349816" y="538998"/>
                </a:lnTo>
                <a:lnTo>
                  <a:pt x="349816" y="535433"/>
                </a:lnTo>
                <a:lnTo>
                  <a:pt x="346222" y="535433"/>
                </a:lnTo>
                <a:lnTo>
                  <a:pt x="346222" y="538998"/>
                </a:lnTo>
                <a:lnTo>
                  <a:pt x="342329" y="538998"/>
                </a:lnTo>
                <a:lnTo>
                  <a:pt x="342329" y="535433"/>
                </a:lnTo>
                <a:lnTo>
                  <a:pt x="337237" y="535433"/>
                </a:lnTo>
                <a:lnTo>
                  <a:pt x="337237" y="527204"/>
                </a:lnTo>
                <a:lnTo>
                  <a:pt x="323161" y="527204"/>
                </a:lnTo>
                <a:lnTo>
                  <a:pt x="323161" y="523638"/>
                </a:lnTo>
                <a:lnTo>
                  <a:pt x="311780" y="523638"/>
                </a:lnTo>
                <a:lnTo>
                  <a:pt x="309384" y="520346"/>
                </a:lnTo>
                <a:lnTo>
                  <a:pt x="305490" y="516780"/>
                </a:lnTo>
                <a:lnTo>
                  <a:pt x="301597" y="516780"/>
                </a:lnTo>
                <a:lnTo>
                  <a:pt x="305490" y="516780"/>
                </a:lnTo>
                <a:lnTo>
                  <a:pt x="305490" y="514586"/>
                </a:lnTo>
                <a:lnTo>
                  <a:pt x="298003" y="514586"/>
                </a:lnTo>
                <a:lnTo>
                  <a:pt x="298003" y="520346"/>
                </a:lnTo>
                <a:lnTo>
                  <a:pt x="298003" y="516780"/>
                </a:lnTo>
                <a:lnTo>
                  <a:pt x="292911" y="516780"/>
                </a:lnTo>
                <a:lnTo>
                  <a:pt x="289018" y="514586"/>
                </a:lnTo>
                <a:lnTo>
                  <a:pt x="285124" y="514586"/>
                </a:lnTo>
                <a:lnTo>
                  <a:pt x="285124" y="516780"/>
                </a:lnTo>
                <a:lnTo>
                  <a:pt x="281530" y="516780"/>
                </a:lnTo>
                <a:lnTo>
                  <a:pt x="281530" y="523638"/>
                </a:lnTo>
                <a:lnTo>
                  <a:pt x="274941" y="523638"/>
                </a:lnTo>
                <a:lnTo>
                  <a:pt x="274941" y="514586"/>
                </a:lnTo>
                <a:lnTo>
                  <a:pt x="271347" y="514586"/>
                </a:lnTo>
                <a:lnTo>
                  <a:pt x="271347" y="507454"/>
                </a:lnTo>
                <a:lnTo>
                  <a:pt x="274941" y="507454"/>
                </a:lnTo>
                <a:lnTo>
                  <a:pt x="271347" y="502791"/>
                </a:lnTo>
                <a:lnTo>
                  <a:pt x="271347" y="495933"/>
                </a:lnTo>
                <a:lnTo>
                  <a:pt x="267454" y="492368"/>
                </a:lnTo>
                <a:lnTo>
                  <a:pt x="263560" y="492368"/>
                </a:lnTo>
                <a:lnTo>
                  <a:pt x="263560" y="495933"/>
                </a:lnTo>
                <a:lnTo>
                  <a:pt x="258469" y="495933"/>
                </a:lnTo>
                <a:lnTo>
                  <a:pt x="258469" y="492368"/>
                </a:lnTo>
                <a:lnTo>
                  <a:pt x="253677" y="492368"/>
                </a:lnTo>
                <a:lnTo>
                  <a:pt x="253677" y="495933"/>
                </a:lnTo>
                <a:lnTo>
                  <a:pt x="248585" y="495933"/>
                </a:lnTo>
                <a:lnTo>
                  <a:pt x="248585" y="499499"/>
                </a:lnTo>
                <a:lnTo>
                  <a:pt x="227021" y="499499"/>
                </a:lnTo>
                <a:lnTo>
                  <a:pt x="228219" y="499499"/>
                </a:lnTo>
                <a:lnTo>
                  <a:pt x="228219" y="507454"/>
                </a:lnTo>
                <a:lnTo>
                  <a:pt x="227021" y="507454"/>
                </a:lnTo>
                <a:lnTo>
                  <a:pt x="227021" y="516780"/>
                </a:lnTo>
                <a:lnTo>
                  <a:pt x="218036" y="516780"/>
                </a:lnTo>
                <a:lnTo>
                  <a:pt x="218036" y="514586"/>
                </a:lnTo>
                <a:lnTo>
                  <a:pt x="218036" y="516780"/>
                </a:lnTo>
                <a:lnTo>
                  <a:pt x="202762" y="516780"/>
                </a:lnTo>
                <a:lnTo>
                  <a:pt x="202762" y="514586"/>
                </a:lnTo>
                <a:lnTo>
                  <a:pt x="197670" y="516780"/>
                </a:lnTo>
                <a:lnTo>
                  <a:pt x="197670" y="520346"/>
                </a:lnTo>
                <a:lnTo>
                  <a:pt x="196472" y="520346"/>
                </a:lnTo>
                <a:lnTo>
                  <a:pt x="196472" y="523638"/>
                </a:lnTo>
                <a:lnTo>
                  <a:pt x="183893" y="523638"/>
                </a:lnTo>
                <a:lnTo>
                  <a:pt x="179999" y="527204"/>
                </a:lnTo>
                <a:lnTo>
                  <a:pt x="179999" y="530769"/>
                </a:lnTo>
                <a:lnTo>
                  <a:pt x="169816" y="530769"/>
                </a:lnTo>
                <a:lnTo>
                  <a:pt x="169816" y="538998"/>
                </a:lnTo>
                <a:lnTo>
                  <a:pt x="169816" y="535433"/>
                </a:lnTo>
                <a:lnTo>
                  <a:pt x="165923" y="538998"/>
                </a:lnTo>
                <a:lnTo>
                  <a:pt x="162329" y="538998"/>
                </a:lnTo>
                <a:lnTo>
                  <a:pt x="162329" y="542290"/>
                </a:lnTo>
                <a:lnTo>
                  <a:pt x="162329" y="538998"/>
                </a:lnTo>
                <a:lnTo>
                  <a:pt x="149451" y="538998"/>
                </a:lnTo>
                <a:lnTo>
                  <a:pt x="149451" y="535433"/>
                </a:lnTo>
                <a:lnTo>
                  <a:pt x="145857" y="535433"/>
                </a:lnTo>
                <a:lnTo>
                  <a:pt x="145857" y="530769"/>
                </a:lnTo>
                <a:lnTo>
                  <a:pt x="143161" y="530769"/>
                </a:lnTo>
                <a:lnTo>
                  <a:pt x="143161" y="523638"/>
                </a:lnTo>
                <a:lnTo>
                  <a:pt x="139567" y="520346"/>
                </a:lnTo>
                <a:lnTo>
                  <a:pt x="135674" y="520346"/>
                </a:lnTo>
                <a:lnTo>
                  <a:pt x="135674" y="516780"/>
                </a:lnTo>
                <a:lnTo>
                  <a:pt x="135674" y="520346"/>
                </a:lnTo>
                <a:lnTo>
                  <a:pt x="131780" y="520346"/>
                </a:lnTo>
                <a:lnTo>
                  <a:pt x="131780" y="511020"/>
                </a:lnTo>
                <a:lnTo>
                  <a:pt x="131780" y="514586"/>
                </a:lnTo>
                <a:lnTo>
                  <a:pt x="127887" y="514586"/>
                </a:lnTo>
                <a:lnTo>
                  <a:pt x="127887" y="516780"/>
                </a:lnTo>
                <a:lnTo>
                  <a:pt x="127887" y="514586"/>
                </a:lnTo>
                <a:lnTo>
                  <a:pt x="124293" y="514586"/>
                </a:lnTo>
                <a:lnTo>
                  <a:pt x="124293" y="507454"/>
                </a:lnTo>
                <a:lnTo>
                  <a:pt x="119201" y="507454"/>
                </a:lnTo>
                <a:lnTo>
                  <a:pt x="124293" y="507454"/>
                </a:lnTo>
                <a:lnTo>
                  <a:pt x="124293" y="502791"/>
                </a:lnTo>
                <a:lnTo>
                  <a:pt x="119201" y="502791"/>
                </a:lnTo>
                <a:lnTo>
                  <a:pt x="119201" y="495933"/>
                </a:lnTo>
                <a:lnTo>
                  <a:pt x="115308" y="495933"/>
                </a:lnTo>
                <a:lnTo>
                  <a:pt x="115308" y="492368"/>
                </a:lnTo>
                <a:lnTo>
                  <a:pt x="114110" y="492368"/>
                </a:lnTo>
                <a:lnTo>
                  <a:pt x="114110" y="479750"/>
                </a:lnTo>
                <a:lnTo>
                  <a:pt x="109018" y="476184"/>
                </a:lnTo>
                <a:lnTo>
                  <a:pt x="114110" y="476184"/>
                </a:lnTo>
                <a:lnTo>
                  <a:pt x="114110" y="451771"/>
                </a:lnTo>
                <a:lnTo>
                  <a:pt x="109018" y="451771"/>
                </a:lnTo>
                <a:lnTo>
                  <a:pt x="114110" y="451771"/>
                </a:lnTo>
                <a:lnTo>
                  <a:pt x="114110" y="448205"/>
                </a:lnTo>
                <a:lnTo>
                  <a:pt x="119201" y="448205"/>
                </a:lnTo>
                <a:lnTo>
                  <a:pt x="119201" y="443542"/>
                </a:lnTo>
                <a:lnTo>
                  <a:pt x="124293" y="443542"/>
                </a:lnTo>
                <a:lnTo>
                  <a:pt x="124293" y="440251"/>
                </a:lnTo>
                <a:lnTo>
                  <a:pt x="127887" y="443542"/>
                </a:lnTo>
                <a:lnTo>
                  <a:pt x="131780" y="440251"/>
                </a:lnTo>
                <a:lnTo>
                  <a:pt x="139567" y="440251"/>
                </a:lnTo>
                <a:lnTo>
                  <a:pt x="139567" y="427359"/>
                </a:lnTo>
                <a:lnTo>
                  <a:pt x="135674" y="427359"/>
                </a:lnTo>
                <a:lnTo>
                  <a:pt x="135674" y="414741"/>
                </a:lnTo>
                <a:lnTo>
                  <a:pt x="139567" y="414741"/>
                </a:lnTo>
                <a:lnTo>
                  <a:pt x="139567" y="411175"/>
                </a:lnTo>
                <a:lnTo>
                  <a:pt x="135674" y="411175"/>
                </a:lnTo>
                <a:lnTo>
                  <a:pt x="135674" y="407609"/>
                </a:lnTo>
                <a:lnTo>
                  <a:pt x="131780" y="407609"/>
                </a:lnTo>
                <a:lnTo>
                  <a:pt x="131780" y="402946"/>
                </a:lnTo>
                <a:lnTo>
                  <a:pt x="127887" y="402946"/>
                </a:lnTo>
                <a:lnTo>
                  <a:pt x="131780" y="399380"/>
                </a:lnTo>
                <a:lnTo>
                  <a:pt x="127887" y="399380"/>
                </a:lnTo>
                <a:lnTo>
                  <a:pt x="127887" y="392523"/>
                </a:lnTo>
                <a:lnTo>
                  <a:pt x="124293" y="392523"/>
                </a:lnTo>
                <a:lnTo>
                  <a:pt x="124293" y="386762"/>
                </a:lnTo>
                <a:lnTo>
                  <a:pt x="119201" y="386762"/>
                </a:lnTo>
                <a:lnTo>
                  <a:pt x="119201" y="379905"/>
                </a:lnTo>
                <a:lnTo>
                  <a:pt x="115308" y="375242"/>
                </a:lnTo>
                <a:lnTo>
                  <a:pt x="114110" y="371676"/>
                </a:lnTo>
                <a:lnTo>
                  <a:pt x="114110" y="358784"/>
                </a:lnTo>
                <a:lnTo>
                  <a:pt x="109018" y="358784"/>
                </a:lnTo>
                <a:lnTo>
                  <a:pt x="109018" y="355492"/>
                </a:lnTo>
                <a:lnTo>
                  <a:pt x="105125" y="355492"/>
                </a:lnTo>
                <a:lnTo>
                  <a:pt x="105125" y="348360"/>
                </a:lnTo>
                <a:lnTo>
                  <a:pt x="93744" y="348360"/>
                </a:lnTo>
                <a:lnTo>
                  <a:pt x="93744" y="362350"/>
                </a:lnTo>
                <a:lnTo>
                  <a:pt x="93744" y="358784"/>
                </a:lnTo>
                <a:lnTo>
                  <a:pt x="88652" y="358784"/>
                </a:lnTo>
                <a:lnTo>
                  <a:pt x="88652" y="355492"/>
                </a:lnTo>
                <a:lnTo>
                  <a:pt x="87454" y="355492"/>
                </a:lnTo>
                <a:lnTo>
                  <a:pt x="87454" y="351926"/>
                </a:lnTo>
                <a:lnTo>
                  <a:pt x="83561" y="351926"/>
                </a:lnTo>
                <a:lnTo>
                  <a:pt x="83561" y="348360"/>
                </a:lnTo>
                <a:lnTo>
                  <a:pt x="78469" y="348360"/>
                </a:lnTo>
                <a:lnTo>
                  <a:pt x="83561" y="348360"/>
                </a:lnTo>
                <a:lnTo>
                  <a:pt x="78469" y="343697"/>
                </a:lnTo>
                <a:lnTo>
                  <a:pt x="78469" y="340406"/>
                </a:lnTo>
                <a:lnTo>
                  <a:pt x="74875" y="339034"/>
                </a:lnTo>
                <a:lnTo>
                  <a:pt x="74875" y="327514"/>
                </a:lnTo>
                <a:lnTo>
                  <a:pt x="78469" y="327514"/>
                </a:lnTo>
                <a:lnTo>
                  <a:pt x="78469" y="323948"/>
                </a:lnTo>
                <a:lnTo>
                  <a:pt x="87454" y="323948"/>
                </a:lnTo>
                <a:lnTo>
                  <a:pt x="87454" y="320656"/>
                </a:lnTo>
                <a:lnTo>
                  <a:pt x="88652" y="320656"/>
                </a:lnTo>
                <a:lnTo>
                  <a:pt x="88652" y="312427"/>
                </a:lnTo>
                <a:lnTo>
                  <a:pt x="93744" y="312427"/>
                </a:lnTo>
                <a:lnTo>
                  <a:pt x="93744" y="311330"/>
                </a:lnTo>
                <a:lnTo>
                  <a:pt x="93744" y="312427"/>
                </a:lnTo>
                <a:lnTo>
                  <a:pt x="93744" y="311330"/>
                </a:lnTo>
                <a:lnTo>
                  <a:pt x="97637" y="311330"/>
                </a:lnTo>
                <a:lnTo>
                  <a:pt x="97637" y="307764"/>
                </a:lnTo>
                <a:lnTo>
                  <a:pt x="101531" y="307764"/>
                </a:lnTo>
                <a:lnTo>
                  <a:pt x="97637" y="307764"/>
                </a:lnTo>
                <a:lnTo>
                  <a:pt x="101531" y="307764"/>
                </a:lnTo>
                <a:lnTo>
                  <a:pt x="101531" y="303101"/>
                </a:lnTo>
                <a:lnTo>
                  <a:pt x="105125" y="303101"/>
                </a:lnTo>
                <a:lnTo>
                  <a:pt x="105125" y="299535"/>
                </a:lnTo>
                <a:lnTo>
                  <a:pt x="101531" y="299535"/>
                </a:lnTo>
                <a:lnTo>
                  <a:pt x="101531" y="296243"/>
                </a:lnTo>
                <a:lnTo>
                  <a:pt x="105125" y="296243"/>
                </a:lnTo>
                <a:lnTo>
                  <a:pt x="101531" y="292649"/>
                </a:lnTo>
                <a:lnTo>
                  <a:pt x="101531" y="289112"/>
                </a:lnTo>
                <a:lnTo>
                  <a:pt x="97637" y="289112"/>
                </a:lnTo>
                <a:lnTo>
                  <a:pt x="97637" y="286917"/>
                </a:lnTo>
                <a:lnTo>
                  <a:pt x="101531" y="286917"/>
                </a:lnTo>
                <a:lnTo>
                  <a:pt x="101531" y="283351"/>
                </a:lnTo>
                <a:lnTo>
                  <a:pt x="105125" y="283351"/>
                </a:lnTo>
                <a:lnTo>
                  <a:pt x="105125" y="268265"/>
                </a:lnTo>
                <a:lnTo>
                  <a:pt x="109018" y="268265"/>
                </a:lnTo>
                <a:lnTo>
                  <a:pt x="109018" y="262505"/>
                </a:lnTo>
                <a:lnTo>
                  <a:pt x="114110" y="262505"/>
                </a:lnTo>
                <a:lnTo>
                  <a:pt x="114110" y="258939"/>
                </a:lnTo>
                <a:lnTo>
                  <a:pt x="115308" y="255647"/>
                </a:lnTo>
                <a:lnTo>
                  <a:pt x="115308" y="252081"/>
                </a:lnTo>
                <a:lnTo>
                  <a:pt x="119201" y="252081"/>
                </a:lnTo>
                <a:lnTo>
                  <a:pt x="119201" y="248515"/>
                </a:lnTo>
                <a:lnTo>
                  <a:pt x="124293" y="248515"/>
                </a:lnTo>
                <a:lnTo>
                  <a:pt x="119201" y="248515"/>
                </a:lnTo>
                <a:lnTo>
                  <a:pt x="119201" y="243852"/>
                </a:lnTo>
                <a:lnTo>
                  <a:pt x="124293" y="243852"/>
                </a:lnTo>
                <a:lnTo>
                  <a:pt x="124293" y="240561"/>
                </a:lnTo>
                <a:lnTo>
                  <a:pt x="127887" y="240561"/>
                </a:lnTo>
                <a:lnTo>
                  <a:pt x="124293" y="240561"/>
                </a:lnTo>
                <a:lnTo>
                  <a:pt x="127887" y="240561"/>
                </a:lnTo>
                <a:lnTo>
                  <a:pt x="127887" y="236995"/>
                </a:lnTo>
                <a:lnTo>
                  <a:pt x="131780" y="236995"/>
                </a:lnTo>
                <a:lnTo>
                  <a:pt x="131780" y="243852"/>
                </a:lnTo>
                <a:lnTo>
                  <a:pt x="135674" y="243852"/>
                </a:lnTo>
                <a:lnTo>
                  <a:pt x="135674" y="252081"/>
                </a:lnTo>
                <a:lnTo>
                  <a:pt x="139567" y="252081"/>
                </a:lnTo>
                <a:lnTo>
                  <a:pt x="139567" y="255647"/>
                </a:lnTo>
                <a:lnTo>
                  <a:pt x="145857" y="255647"/>
                </a:lnTo>
                <a:lnTo>
                  <a:pt x="145857" y="262505"/>
                </a:lnTo>
                <a:lnTo>
                  <a:pt x="153344" y="262505"/>
                </a:lnTo>
                <a:lnTo>
                  <a:pt x="153344" y="255647"/>
                </a:lnTo>
                <a:lnTo>
                  <a:pt x="158436" y="255647"/>
                </a:lnTo>
                <a:lnTo>
                  <a:pt x="158436" y="248515"/>
                </a:lnTo>
                <a:lnTo>
                  <a:pt x="153344" y="248515"/>
                </a:lnTo>
                <a:lnTo>
                  <a:pt x="158436" y="243852"/>
                </a:lnTo>
                <a:lnTo>
                  <a:pt x="153344" y="243852"/>
                </a:lnTo>
                <a:lnTo>
                  <a:pt x="158436" y="243852"/>
                </a:lnTo>
                <a:lnTo>
                  <a:pt x="158436" y="234526"/>
                </a:lnTo>
                <a:lnTo>
                  <a:pt x="162329" y="234526"/>
                </a:lnTo>
                <a:lnTo>
                  <a:pt x="158436" y="234526"/>
                </a:lnTo>
                <a:lnTo>
                  <a:pt x="158436" y="231234"/>
                </a:lnTo>
                <a:lnTo>
                  <a:pt x="162329" y="231234"/>
                </a:lnTo>
                <a:lnTo>
                  <a:pt x="162329" y="227669"/>
                </a:lnTo>
                <a:lnTo>
                  <a:pt x="158436" y="227669"/>
                </a:lnTo>
                <a:lnTo>
                  <a:pt x="158436" y="220811"/>
                </a:lnTo>
                <a:lnTo>
                  <a:pt x="153344" y="220811"/>
                </a:lnTo>
                <a:lnTo>
                  <a:pt x="153344" y="216148"/>
                </a:lnTo>
                <a:lnTo>
                  <a:pt x="149451" y="216148"/>
                </a:lnTo>
                <a:lnTo>
                  <a:pt x="149451" y="211485"/>
                </a:lnTo>
                <a:lnTo>
                  <a:pt x="145857" y="211485"/>
                </a:lnTo>
                <a:lnTo>
                  <a:pt x="145857" y="206822"/>
                </a:lnTo>
                <a:lnTo>
                  <a:pt x="143161" y="206822"/>
                </a:lnTo>
                <a:lnTo>
                  <a:pt x="143161" y="203256"/>
                </a:lnTo>
                <a:lnTo>
                  <a:pt x="131780" y="203256"/>
                </a:lnTo>
                <a:lnTo>
                  <a:pt x="131780" y="199690"/>
                </a:lnTo>
                <a:lnTo>
                  <a:pt x="119201" y="199690"/>
                </a:lnTo>
                <a:lnTo>
                  <a:pt x="119201" y="196398"/>
                </a:lnTo>
                <a:lnTo>
                  <a:pt x="114110" y="196398"/>
                </a:lnTo>
                <a:lnTo>
                  <a:pt x="114110" y="192833"/>
                </a:lnTo>
                <a:lnTo>
                  <a:pt x="109018" y="192833"/>
                </a:lnTo>
                <a:lnTo>
                  <a:pt x="109018" y="189267"/>
                </a:lnTo>
                <a:lnTo>
                  <a:pt x="97637" y="189267"/>
                </a:lnTo>
                <a:lnTo>
                  <a:pt x="97637" y="184604"/>
                </a:lnTo>
                <a:lnTo>
                  <a:pt x="97637" y="189267"/>
                </a:lnTo>
                <a:lnTo>
                  <a:pt x="97637" y="184604"/>
                </a:lnTo>
                <a:lnTo>
                  <a:pt x="88652" y="184604"/>
                </a:lnTo>
                <a:lnTo>
                  <a:pt x="88652" y="183506"/>
                </a:lnTo>
                <a:lnTo>
                  <a:pt x="87454" y="183506"/>
                </a:lnTo>
                <a:lnTo>
                  <a:pt x="87454" y="179940"/>
                </a:lnTo>
                <a:lnTo>
                  <a:pt x="83561" y="179940"/>
                </a:lnTo>
                <a:lnTo>
                  <a:pt x="83561" y="175277"/>
                </a:lnTo>
                <a:lnTo>
                  <a:pt x="74875" y="175277"/>
                </a:lnTo>
                <a:lnTo>
                  <a:pt x="74875" y="171986"/>
                </a:lnTo>
                <a:lnTo>
                  <a:pt x="78469" y="171986"/>
                </a:lnTo>
                <a:lnTo>
                  <a:pt x="74875" y="171986"/>
                </a:lnTo>
                <a:lnTo>
                  <a:pt x="74875" y="168420"/>
                </a:lnTo>
                <a:lnTo>
                  <a:pt x="63494" y="168420"/>
                </a:lnTo>
                <a:lnTo>
                  <a:pt x="63494" y="164854"/>
                </a:lnTo>
                <a:lnTo>
                  <a:pt x="56905" y="164854"/>
                </a:lnTo>
                <a:lnTo>
                  <a:pt x="56905" y="159094"/>
                </a:lnTo>
                <a:lnTo>
                  <a:pt x="53311" y="159094"/>
                </a:lnTo>
                <a:lnTo>
                  <a:pt x="53311" y="155802"/>
                </a:lnTo>
                <a:lnTo>
                  <a:pt x="49418" y="155802"/>
                </a:lnTo>
                <a:lnTo>
                  <a:pt x="49418" y="147573"/>
                </a:lnTo>
                <a:lnTo>
                  <a:pt x="44326" y="147573"/>
                </a:lnTo>
                <a:lnTo>
                  <a:pt x="44326" y="144007"/>
                </a:lnTo>
                <a:lnTo>
                  <a:pt x="44326" y="147573"/>
                </a:lnTo>
                <a:lnTo>
                  <a:pt x="40433" y="144007"/>
                </a:lnTo>
                <a:lnTo>
                  <a:pt x="40433" y="140441"/>
                </a:lnTo>
                <a:lnTo>
                  <a:pt x="36839" y="140441"/>
                </a:lnTo>
                <a:lnTo>
                  <a:pt x="40433" y="137150"/>
                </a:lnTo>
                <a:lnTo>
                  <a:pt x="36839" y="137150"/>
                </a:lnTo>
                <a:lnTo>
                  <a:pt x="40433" y="137150"/>
                </a:lnTo>
                <a:lnTo>
                  <a:pt x="40433" y="134681"/>
                </a:lnTo>
                <a:lnTo>
                  <a:pt x="36839" y="134681"/>
                </a:lnTo>
                <a:lnTo>
                  <a:pt x="36839" y="127824"/>
                </a:lnTo>
                <a:lnTo>
                  <a:pt x="32945" y="127824"/>
                </a:lnTo>
                <a:lnTo>
                  <a:pt x="32945" y="124258"/>
                </a:lnTo>
                <a:lnTo>
                  <a:pt x="30250" y="124258"/>
                </a:lnTo>
                <a:lnTo>
                  <a:pt x="30250" y="116303"/>
                </a:lnTo>
                <a:lnTo>
                  <a:pt x="26656" y="116303"/>
                </a:lnTo>
                <a:lnTo>
                  <a:pt x="26656" y="112737"/>
                </a:lnTo>
                <a:lnTo>
                  <a:pt x="22762" y="112737"/>
                </a:lnTo>
                <a:lnTo>
                  <a:pt x="26656" y="112737"/>
                </a:lnTo>
                <a:lnTo>
                  <a:pt x="26656" y="109171"/>
                </a:lnTo>
                <a:lnTo>
                  <a:pt x="22762" y="109171"/>
                </a:lnTo>
                <a:lnTo>
                  <a:pt x="22762" y="106977"/>
                </a:lnTo>
                <a:lnTo>
                  <a:pt x="18869" y="106977"/>
                </a:lnTo>
                <a:lnTo>
                  <a:pt x="18869" y="92988"/>
                </a:lnTo>
                <a:lnTo>
                  <a:pt x="13777" y="92988"/>
                </a:lnTo>
                <a:lnTo>
                  <a:pt x="13777" y="83661"/>
                </a:lnTo>
                <a:lnTo>
                  <a:pt x="6290" y="83661"/>
                </a:lnTo>
                <a:lnTo>
                  <a:pt x="6290" y="78998"/>
                </a:lnTo>
                <a:lnTo>
                  <a:pt x="3894" y="78998"/>
                </a:lnTo>
                <a:lnTo>
                  <a:pt x="6290" y="78998"/>
                </a:lnTo>
                <a:lnTo>
                  <a:pt x="3894" y="78998"/>
                </a:lnTo>
                <a:lnTo>
                  <a:pt x="6290" y="78998"/>
                </a:lnTo>
                <a:lnTo>
                  <a:pt x="6290" y="68575"/>
                </a:lnTo>
                <a:lnTo>
                  <a:pt x="3894" y="68575"/>
                </a:lnTo>
                <a:lnTo>
                  <a:pt x="3894" y="61717"/>
                </a:lnTo>
                <a:lnTo>
                  <a:pt x="0" y="61717"/>
                </a:lnTo>
                <a:lnTo>
                  <a:pt x="0" y="55683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68580" tIns="34290" rIns="68580" bIns="3429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sz="1200" noProof="1">
              <a:solidFill>
                <a:srgbClr val="000000"/>
              </a:solidFill>
              <a:latin typeface="Century Gothic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41" name="Google Shape;1509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dq4zc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DLMgAA3RMAAKs2AAAcGQAAEAAAACYAAAAIAAAA//////////8="/>
              </a:ext>
            </a:extLst>
          </p:cNvSpPr>
          <p:nvPr/>
        </p:nvSpPr>
        <p:spPr>
          <a:xfrm>
            <a:off x="8256905" y="3228975"/>
            <a:ext cx="629920" cy="852805"/>
          </a:xfrm>
          <a:custGeom>
            <a:avLst/>
            <a:gdLst/>
            <a:ahLst/>
            <a:cxnLst/>
            <a:rect l="0" t="0" r="629920" b="852805"/>
            <a:pathLst>
              <a:path w="629920" h="852805">
                <a:moveTo>
                  <a:pt x="143409" y="52285"/>
                </a:moveTo>
                <a:lnTo>
                  <a:pt x="143409" y="47607"/>
                </a:lnTo>
                <a:lnTo>
                  <a:pt x="152091" y="47607"/>
                </a:lnTo>
                <a:lnTo>
                  <a:pt x="152091" y="52285"/>
                </a:lnTo>
                <a:lnTo>
                  <a:pt x="155983" y="52285"/>
                </a:lnTo>
                <a:lnTo>
                  <a:pt x="155983" y="55862"/>
                </a:lnTo>
                <a:lnTo>
                  <a:pt x="159875" y="55862"/>
                </a:lnTo>
                <a:lnTo>
                  <a:pt x="159875" y="59440"/>
                </a:lnTo>
                <a:lnTo>
                  <a:pt x="163468" y="59440"/>
                </a:lnTo>
                <a:lnTo>
                  <a:pt x="163468" y="55862"/>
                </a:lnTo>
                <a:lnTo>
                  <a:pt x="163468" y="59440"/>
                </a:lnTo>
                <a:lnTo>
                  <a:pt x="170054" y="59440"/>
                </a:lnTo>
                <a:lnTo>
                  <a:pt x="170054" y="62742"/>
                </a:lnTo>
                <a:lnTo>
                  <a:pt x="173647" y="62742"/>
                </a:lnTo>
                <a:lnTo>
                  <a:pt x="173647" y="66320"/>
                </a:lnTo>
                <a:lnTo>
                  <a:pt x="186521" y="66320"/>
                </a:lnTo>
                <a:lnTo>
                  <a:pt x="186521" y="62742"/>
                </a:lnTo>
                <a:lnTo>
                  <a:pt x="191611" y="62742"/>
                </a:lnTo>
                <a:lnTo>
                  <a:pt x="191611" y="66320"/>
                </a:lnTo>
                <a:lnTo>
                  <a:pt x="200293" y="66320"/>
                </a:lnTo>
                <a:lnTo>
                  <a:pt x="200293" y="70998"/>
                </a:lnTo>
                <a:lnTo>
                  <a:pt x="204185" y="70998"/>
                </a:lnTo>
                <a:lnTo>
                  <a:pt x="204185" y="66320"/>
                </a:lnTo>
                <a:lnTo>
                  <a:pt x="208077" y="66320"/>
                </a:lnTo>
                <a:lnTo>
                  <a:pt x="208077" y="62742"/>
                </a:lnTo>
                <a:lnTo>
                  <a:pt x="211670" y="62742"/>
                </a:lnTo>
                <a:lnTo>
                  <a:pt x="211670" y="66320"/>
                </a:lnTo>
                <a:lnTo>
                  <a:pt x="216760" y="66320"/>
                </a:lnTo>
                <a:lnTo>
                  <a:pt x="216760" y="70998"/>
                </a:lnTo>
                <a:lnTo>
                  <a:pt x="220652" y="70998"/>
                </a:lnTo>
                <a:lnTo>
                  <a:pt x="220652" y="74575"/>
                </a:lnTo>
                <a:lnTo>
                  <a:pt x="221849" y="74575"/>
                </a:lnTo>
                <a:lnTo>
                  <a:pt x="221849" y="75676"/>
                </a:lnTo>
                <a:lnTo>
                  <a:pt x="234723" y="75676"/>
                </a:lnTo>
                <a:lnTo>
                  <a:pt x="234723" y="80354"/>
                </a:lnTo>
                <a:lnTo>
                  <a:pt x="238316" y="80354"/>
                </a:lnTo>
                <a:lnTo>
                  <a:pt x="238316" y="83932"/>
                </a:lnTo>
                <a:lnTo>
                  <a:pt x="247297" y="83932"/>
                </a:lnTo>
                <a:lnTo>
                  <a:pt x="247297" y="87234"/>
                </a:lnTo>
                <a:lnTo>
                  <a:pt x="248495" y="83932"/>
                </a:lnTo>
                <a:lnTo>
                  <a:pt x="261070" y="83932"/>
                </a:lnTo>
                <a:lnTo>
                  <a:pt x="261070" y="90811"/>
                </a:lnTo>
                <a:lnTo>
                  <a:pt x="264962" y="90811"/>
                </a:lnTo>
                <a:lnTo>
                  <a:pt x="261070" y="90811"/>
                </a:lnTo>
                <a:lnTo>
                  <a:pt x="261070" y="94389"/>
                </a:lnTo>
                <a:lnTo>
                  <a:pt x="264962" y="94389"/>
                </a:lnTo>
                <a:lnTo>
                  <a:pt x="264962" y="115303"/>
                </a:lnTo>
                <a:lnTo>
                  <a:pt x="268854" y="115303"/>
                </a:lnTo>
                <a:lnTo>
                  <a:pt x="268854" y="118880"/>
                </a:lnTo>
                <a:lnTo>
                  <a:pt x="272746" y="118880"/>
                </a:lnTo>
                <a:lnTo>
                  <a:pt x="272746" y="122183"/>
                </a:lnTo>
                <a:lnTo>
                  <a:pt x="276338" y="124659"/>
                </a:lnTo>
                <a:lnTo>
                  <a:pt x="276338" y="127962"/>
                </a:lnTo>
                <a:lnTo>
                  <a:pt x="279033" y="131539"/>
                </a:lnTo>
                <a:lnTo>
                  <a:pt x="279033" y="135116"/>
                </a:lnTo>
                <a:lnTo>
                  <a:pt x="282626" y="135116"/>
                </a:lnTo>
                <a:lnTo>
                  <a:pt x="282626" y="146674"/>
                </a:lnTo>
                <a:lnTo>
                  <a:pt x="279033" y="146674"/>
                </a:lnTo>
                <a:lnTo>
                  <a:pt x="279033" y="150252"/>
                </a:lnTo>
                <a:lnTo>
                  <a:pt x="291607" y="150252"/>
                </a:lnTo>
                <a:lnTo>
                  <a:pt x="291607" y="152453"/>
                </a:lnTo>
                <a:lnTo>
                  <a:pt x="305679" y="152453"/>
                </a:lnTo>
                <a:lnTo>
                  <a:pt x="305679" y="150252"/>
                </a:lnTo>
                <a:lnTo>
                  <a:pt x="317056" y="150252"/>
                </a:lnTo>
                <a:lnTo>
                  <a:pt x="317056" y="152453"/>
                </a:lnTo>
                <a:lnTo>
                  <a:pt x="330828" y="152453"/>
                </a:lnTo>
                <a:lnTo>
                  <a:pt x="330828" y="156031"/>
                </a:lnTo>
                <a:lnTo>
                  <a:pt x="339810" y="156031"/>
                </a:lnTo>
                <a:lnTo>
                  <a:pt x="339810" y="152453"/>
                </a:lnTo>
                <a:lnTo>
                  <a:pt x="343702" y="152453"/>
                </a:lnTo>
                <a:lnTo>
                  <a:pt x="347294" y="150252"/>
                </a:lnTo>
                <a:lnTo>
                  <a:pt x="356276" y="150252"/>
                </a:lnTo>
                <a:lnTo>
                  <a:pt x="356276" y="146674"/>
                </a:lnTo>
                <a:lnTo>
                  <a:pt x="360168" y="146674"/>
                </a:lnTo>
                <a:lnTo>
                  <a:pt x="360168" y="143097"/>
                </a:lnTo>
                <a:lnTo>
                  <a:pt x="366455" y="143097"/>
                </a:lnTo>
                <a:lnTo>
                  <a:pt x="366455" y="139795"/>
                </a:lnTo>
                <a:lnTo>
                  <a:pt x="373940" y="139795"/>
                </a:lnTo>
                <a:lnTo>
                  <a:pt x="373940" y="135116"/>
                </a:lnTo>
                <a:lnTo>
                  <a:pt x="377832" y="135116"/>
                </a:lnTo>
                <a:lnTo>
                  <a:pt x="377832" y="139795"/>
                </a:lnTo>
                <a:lnTo>
                  <a:pt x="386814" y="139795"/>
                </a:lnTo>
                <a:lnTo>
                  <a:pt x="386814" y="143097"/>
                </a:lnTo>
                <a:lnTo>
                  <a:pt x="388012" y="143097"/>
                </a:lnTo>
                <a:lnTo>
                  <a:pt x="388012" y="150252"/>
                </a:lnTo>
                <a:lnTo>
                  <a:pt x="391604" y="150252"/>
                </a:lnTo>
                <a:lnTo>
                  <a:pt x="391604" y="156031"/>
                </a:lnTo>
                <a:lnTo>
                  <a:pt x="396694" y="156031"/>
                </a:lnTo>
                <a:lnTo>
                  <a:pt x="396694" y="159608"/>
                </a:lnTo>
                <a:lnTo>
                  <a:pt x="400586" y="159608"/>
                </a:lnTo>
                <a:lnTo>
                  <a:pt x="400586" y="162910"/>
                </a:lnTo>
                <a:lnTo>
                  <a:pt x="404478" y="162910"/>
                </a:lnTo>
                <a:lnTo>
                  <a:pt x="404478" y="166488"/>
                </a:lnTo>
                <a:lnTo>
                  <a:pt x="400586" y="166488"/>
                </a:lnTo>
                <a:lnTo>
                  <a:pt x="400586" y="171166"/>
                </a:lnTo>
                <a:lnTo>
                  <a:pt x="404478" y="171166"/>
                </a:lnTo>
                <a:lnTo>
                  <a:pt x="404478" y="174743"/>
                </a:lnTo>
                <a:lnTo>
                  <a:pt x="414657" y="174743"/>
                </a:lnTo>
                <a:lnTo>
                  <a:pt x="414657" y="175844"/>
                </a:lnTo>
                <a:lnTo>
                  <a:pt x="418250" y="180522"/>
                </a:lnTo>
                <a:lnTo>
                  <a:pt x="418250" y="184100"/>
                </a:lnTo>
                <a:lnTo>
                  <a:pt x="422142" y="187402"/>
                </a:lnTo>
                <a:lnTo>
                  <a:pt x="426034" y="190979"/>
                </a:lnTo>
                <a:lnTo>
                  <a:pt x="442501" y="190979"/>
                </a:lnTo>
                <a:lnTo>
                  <a:pt x="442501" y="194557"/>
                </a:lnTo>
                <a:lnTo>
                  <a:pt x="456273" y="194557"/>
                </a:lnTo>
                <a:lnTo>
                  <a:pt x="456273" y="190979"/>
                </a:lnTo>
                <a:lnTo>
                  <a:pt x="461363" y="190979"/>
                </a:lnTo>
                <a:lnTo>
                  <a:pt x="465255" y="187402"/>
                </a:lnTo>
                <a:lnTo>
                  <a:pt x="469147" y="187402"/>
                </a:lnTo>
                <a:lnTo>
                  <a:pt x="469147" y="184100"/>
                </a:lnTo>
                <a:lnTo>
                  <a:pt x="470344" y="184100"/>
                </a:lnTo>
                <a:lnTo>
                  <a:pt x="470344" y="180522"/>
                </a:lnTo>
                <a:lnTo>
                  <a:pt x="475434" y="180522"/>
                </a:lnTo>
                <a:lnTo>
                  <a:pt x="475434" y="175844"/>
                </a:lnTo>
                <a:lnTo>
                  <a:pt x="479326" y="175844"/>
                </a:lnTo>
                <a:lnTo>
                  <a:pt x="479326" y="174743"/>
                </a:lnTo>
                <a:lnTo>
                  <a:pt x="490703" y="174743"/>
                </a:lnTo>
                <a:lnTo>
                  <a:pt x="490703" y="171166"/>
                </a:lnTo>
                <a:lnTo>
                  <a:pt x="495793" y="171166"/>
                </a:lnTo>
                <a:lnTo>
                  <a:pt x="495793" y="174743"/>
                </a:lnTo>
                <a:lnTo>
                  <a:pt x="500882" y="174743"/>
                </a:lnTo>
                <a:lnTo>
                  <a:pt x="500882" y="175844"/>
                </a:lnTo>
                <a:lnTo>
                  <a:pt x="505672" y="175844"/>
                </a:lnTo>
                <a:lnTo>
                  <a:pt x="505672" y="184100"/>
                </a:lnTo>
                <a:lnTo>
                  <a:pt x="535013" y="184100"/>
                </a:lnTo>
                <a:lnTo>
                  <a:pt x="535013" y="180522"/>
                </a:lnTo>
                <a:lnTo>
                  <a:pt x="540103" y="180522"/>
                </a:lnTo>
                <a:lnTo>
                  <a:pt x="540103" y="174743"/>
                </a:lnTo>
                <a:lnTo>
                  <a:pt x="543695" y="174743"/>
                </a:lnTo>
                <a:lnTo>
                  <a:pt x="543695" y="175844"/>
                </a:lnTo>
                <a:lnTo>
                  <a:pt x="543695" y="174743"/>
                </a:lnTo>
                <a:lnTo>
                  <a:pt x="543695" y="175844"/>
                </a:lnTo>
                <a:lnTo>
                  <a:pt x="547587" y="175844"/>
                </a:lnTo>
                <a:lnTo>
                  <a:pt x="547587" y="180522"/>
                </a:lnTo>
                <a:lnTo>
                  <a:pt x="547587" y="175844"/>
                </a:lnTo>
                <a:lnTo>
                  <a:pt x="547587" y="180522"/>
                </a:lnTo>
                <a:lnTo>
                  <a:pt x="547587" y="175844"/>
                </a:lnTo>
                <a:lnTo>
                  <a:pt x="551479" y="175844"/>
                </a:lnTo>
                <a:lnTo>
                  <a:pt x="551479" y="180522"/>
                </a:lnTo>
                <a:lnTo>
                  <a:pt x="551479" y="175844"/>
                </a:lnTo>
                <a:lnTo>
                  <a:pt x="551479" y="187402"/>
                </a:lnTo>
                <a:lnTo>
                  <a:pt x="551479" y="184100"/>
                </a:lnTo>
                <a:lnTo>
                  <a:pt x="565251" y="184100"/>
                </a:lnTo>
                <a:lnTo>
                  <a:pt x="565251" y="180522"/>
                </a:lnTo>
                <a:lnTo>
                  <a:pt x="570341" y="180522"/>
                </a:lnTo>
                <a:lnTo>
                  <a:pt x="570341" y="175844"/>
                </a:lnTo>
                <a:lnTo>
                  <a:pt x="574233" y="175844"/>
                </a:lnTo>
                <a:lnTo>
                  <a:pt x="574233" y="174743"/>
                </a:lnTo>
                <a:lnTo>
                  <a:pt x="584412" y="174743"/>
                </a:lnTo>
                <a:lnTo>
                  <a:pt x="584412" y="171166"/>
                </a:lnTo>
                <a:lnTo>
                  <a:pt x="588305" y="171166"/>
                </a:lnTo>
                <a:lnTo>
                  <a:pt x="588305" y="166488"/>
                </a:lnTo>
                <a:lnTo>
                  <a:pt x="591897" y="166488"/>
                </a:lnTo>
                <a:lnTo>
                  <a:pt x="591897" y="156031"/>
                </a:lnTo>
                <a:lnTo>
                  <a:pt x="595789" y="156031"/>
                </a:lnTo>
                <a:lnTo>
                  <a:pt x="595789" y="152453"/>
                </a:lnTo>
                <a:lnTo>
                  <a:pt x="604771" y="152453"/>
                </a:lnTo>
                <a:lnTo>
                  <a:pt x="604771" y="150252"/>
                </a:lnTo>
                <a:lnTo>
                  <a:pt x="608364" y="150252"/>
                </a:lnTo>
                <a:lnTo>
                  <a:pt x="608364" y="156031"/>
                </a:lnTo>
                <a:lnTo>
                  <a:pt x="609861" y="159608"/>
                </a:lnTo>
                <a:lnTo>
                  <a:pt x="609861" y="162910"/>
                </a:lnTo>
                <a:lnTo>
                  <a:pt x="614950" y="162910"/>
                </a:lnTo>
                <a:lnTo>
                  <a:pt x="614950" y="174743"/>
                </a:lnTo>
                <a:lnTo>
                  <a:pt x="618543" y="174743"/>
                </a:lnTo>
                <a:lnTo>
                  <a:pt x="618543" y="190979"/>
                </a:lnTo>
                <a:lnTo>
                  <a:pt x="622435" y="190979"/>
                </a:lnTo>
                <a:lnTo>
                  <a:pt x="622435" y="194557"/>
                </a:lnTo>
                <a:lnTo>
                  <a:pt x="626327" y="194557"/>
                </a:lnTo>
                <a:lnTo>
                  <a:pt x="626327" y="199235"/>
                </a:lnTo>
                <a:lnTo>
                  <a:pt x="629920" y="199235"/>
                </a:lnTo>
                <a:lnTo>
                  <a:pt x="629920" y="215471"/>
                </a:lnTo>
                <a:lnTo>
                  <a:pt x="626327" y="215471"/>
                </a:lnTo>
                <a:lnTo>
                  <a:pt x="626327" y="222351"/>
                </a:lnTo>
                <a:lnTo>
                  <a:pt x="622435" y="222351"/>
                </a:lnTo>
                <a:lnTo>
                  <a:pt x="622435" y="225928"/>
                </a:lnTo>
                <a:lnTo>
                  <a:pt x="618543" y="225928"/>
                </a:lnTo>
                <a:lnTo>
                  <a:pt x="618543" y="228130"/>
                </a:lnTo>
                <a:lnTo>
                  <a:pt x="614950" y="228130"/>
                </a:lnTo>
                <a:lnTo>
                  <a:pt x="614950" y="235285"/>
                </a:lnTo>
                <a:lnTo>
                  <a:pt x="609861" y="235285"/>
                </a:lnTo>
                <a:lnTo>
                  <a:pt x="609861" y="239963"/>
                </a:lnTo>
                <a:lnTo>
                  <a:pt x="614950" y="239963"/>
                </a:lnTo>
                <a:lnTo>
                  <a:pt x="614950" y="259776"/>
                </a:lnTo>
                <a:lnTo>
                  <a:pt x="618543" y="259776"/>
                </a:lnTo>
                <a:lnTo>
                  <a:pt x="618543" y="271334"/>
                </a:lnTo>
                <a:lnTo>
                  <a:pt x="622435" y="271334"/>
                </a:lnTo>
                <a:lnTo>
                  <a:pt x="622435" y="284268"/>
                </a:lnTo>
                <a:lnTo>
                  <a:pt x="626327" y="284268"/>
                </a:lnTo>
                <a:lnTo>
                  <a:pt x="626327" y="291148"/>
                </a:lnTo>
                <a:lnTo>
                  <a:pt x="622435" y="291148"/>
                </a:lnTo>
                <a:lnTo>
                  <a:pt x="622435" y="302705"/>
                </a:lnTo>
                <a:lnTo>
                  <a:pt x="626327" y="302705"/>
                </a:lnTo>
                <a:lnTo>
                  <a:pt x="626327" y="322519"/>
                </a:lnTo>
                <a:lnTo>
                  <a:pt x="622435" y="322519"/>
                </a:lnTo>
                <a:lnTo>
                  <a:pt x="622435" y="328573"/>
                </a:lnTo>
                <a:lnTo>
                  <a:pt x="626327" y="331875"/>
                </a:lnTo>
                <a:lnTo>
                  <a:pt x="626327" y="343708"/>
                </a:lnTo>
                <a:lnTo>
                  <a:pt x="622435" y="343708"/>
                </a:lnTo>
                <a:lnTo>
                  <a:pt x="622435" y="347011"/>
                </a:lnTo>
                <a:lnTo>
                  <a:pt x="614950" y="347011"/>
                </a:lnTo>
                <a:lnTo>
                  <a:pt x="614950" y="350588"/>
                </a:lnTo>
                <a:lnTo>
                  <a:pt x="608364" y="350588"/>
                </a:lnTo>
                <a:lnTo>
                  <a:pt x="604771" y="354181"/>
                </a:lnTo>
                <a:lnTo>
                  <a:pt x="608364" y="354181"/>
                </a:lnTo>
                <a:lnTo>
                  <a:pt x="604771" y="354181"/>
                </a:lnTo>
                <a:lnTo>
                  <a:pt x="600879" y="356367"/>
                </a:lnTo>
                <a:lnTo>
                  <a:pt x="595789" y="356367"/>
                </a:lnTo>
                <a:lnTo>
                  <a:pt x="595789" y="359944"/>
                </a:lnTo>
                <a:lnTo>
                  <a:pt x="588305" y="359944"/>
                </a:lnTo>
                <a:lnTo>
                  <a:pt x="588305" y="354165"/>
                </a:lnTo>
                <a:lnTo>
                  <a:pt x="581718" y="354165"/>
                </a:lnTo>
                <a:lnTo>
                  <a:pt x="581718" y="356367"/>
                </a:lnTo>
                <a:lnTo>
                  <a:pt x="578125" y="356367"/>
                </a:lnTo>
                <a:lnTo>
                  <a:pt x="578125" y="359944"/>
                </a:lnTo>
                <a:lnTo>
                  <a:pt x="574233" y="359944"/>
                </a:lnTo>
                <a:lnTo>
                  <a:pt x="574233" y="367925"/>
                </a:lnTo>
                <a:lnTo>
                  <a:pt x="570341" y="367925"/>
                </a:lnTo>
                <a:lnTo>
                  <a:pt x="570341" y="363522"/>
                </a:lnTo>
                <a:lnTo>
                  <a:pt x="565251" y="363522"/>
                </a:lnTo>
                <a:lnTo>
                  <a:pt x="565251" y="359944"/>
                </a:lnTo>
                <a:lnTo>
                  <a:pt x="561659" y="359944"/>
                </a:lnTo>
                <a:lnTo>
                  <a:pt x="561659" y="363522"/>
                </a:lnTo>
                <a:lnTo>
                  <a:pt x="561659" y="359944"/>
                </a:lnTo>
                <a:lnTo>
                  <a:pt x="557767" y="363522"/>
                </a:lnTo>
                <a:lnTo>
                  <a:pt x="551479" y="363522"/>
                </a:lnTo>
                <a:lnTo>
                  <a:pt x="551479" y="359944"/>
                </a:lnTo>
                <a:lnTo>
                  <a:pt x="547587" y="359944"/>
                </a:lnTo>
                <a:lnTo>
                  <a:pt x="547587" y="356367"/>
                </a:lnTo>
                <a:lnTo>
                  <a:pt x="543695" y="356367"/>
                </a:lnTo>
                <a:lnTo>
                  <a:pt x="547587" y="356367"/>
                </a:lnTo>
                <a:lnTo>
                  <a:pt x="543695" y="354165"/>
                </a:lnTo>
                <a:lnTo>
                  <a:pt x="543695" y="356367"/>
                </a:lnTo>
                <a:lnTo>
                  <a:pt x="543695" y="354165"/>
                </a:lnTo>
                <a:lnTo>
                  <a:pt x="543695" y="356367"/>
                </a:lnTo>
                <a:lnTo>
                  <a:pt x="540103" y="356367"/>
                </a:lnTo>
                <a:lnTo>
                  <a:pt x="540103" y="354165"/>
                </a:lnTo>
                <a:lnTo>
                  <a:pt x="535013" y="354165"/>
                </a:lnTo>
                <a:lnTo>
                  <a:pt x="535013" y="350588"/>
                </a:lnTo>
                <a:lnTo>
                  <a:pt x="520941" y="350588"/>
                </a:lnTo>
                <a:lnTo>
                  <a:pt x="520941" y="347011"/>
                </a:lnTo>
                <a:lnTo>
                  <a:pt x="505672" y="347011"/>
                </a:lnTo>
                <a:lnTo>
                  <a:pt x="505672" y="350588"/>
                </a:lnTo>
                <a:lnTo>
                  <a:pt x="505672" y="347011"/>
                </a:lnTo>
                <a:lnTo>
                  <a:pt x="496990" y="347011"/>
                </a:lnTo>
                <a:lnTo>
                  <a:pt x="495793" y="350588"/>
                </a:lnTo>
                <a:lnTo>
                  <a:pt x="495793" y="347011"/>
                </a:lnTo>
                <a:lnTo>
                  <a:pt x="495793" y="350588"/>
                </a:lnTo>
                <a:lnTo>
                  <a:pt x="475434" y="350588"/>
                </a:lnTo>
                <a:lnTo>
                  <a:pt x="475434" y="359944"/>
                </a:lnTo>
                <a:lnTo>
                  <a:pt x="479326" y="359944"/>
                </a:lnTo>
                <a:lnTo>
                  <a:pt x="479326" y="367925"/>
                </a:lnTo>
                <a:lnTo>
                  <a:pt x="482919" y="367925"/>
                </a:lnTo>
                <a:lnTo>
                  <a:pt x="482919" y="371502"/>
                </a:lnTo>
                <a:lnTo>
                  <a:pt x="486811" y="371502"/>
                </a:lnTo>
                <a:lnTo>
                  <a:pt x="486811" y="375080"/>
                </a:lnTo>
                <a:lnTo>
                  <a:pt x="482919" y="375080"/>
                </a:lnTo>
                <a:lnTo>
                  <a:pt x="482919" y="378657"/>
                </a:lnTo>
                <a:lnTo>
                  <a:pt x="486811" y="378657"/>
                </a:lnTo>
                <a:lnTo>
                  <a:pt x="482919" y="378657"/>
                </a:lnTo>
                <a:lnTo>
                  <a:pt x="479326" y="380859"/>
                </a:lnTo>
                <a:lnTo>
                  <a:pt x="475434" y="380859"/>
                </a:lnTo>
                <a:lnTo>
                  <a:pt x="475434" y="391316"/>
                </a:lnTo>
                <a:lnTo>
                  <a:pt x="479326" y="391316"/>
                </a:lnTo>
                <a:lnTo>
                  <a:pt x="479326" y="399571"/>
                </a:lnTo>
                <a:lnTo>
                  <a:pt x="486811" y="399571"/>
                </a:lnTo>
                <a:lnTo>
                  <a:pt x="486811" y="422687"/>
                </a:lnTo>
                <a:lnTo>
                  <a:pt x="482919" y="422687"/>
                </a:lnTo>
                <a:lnTo>
                  <a:pt x="482919" y="430943"/>
                </a:lnTo>
                <a:lnTo>
                  <a:pt x="475434" y="430943"/>
                </a:lnTo>
                <a:lnTo>
                  <a:pt x="475434" y="440299"/>
                </a:lnTo>
                <a:lnTo>
                  <a:pt x="470344" y="440299"/>
                </a:lnTo>
                <a:lnTo>
                  <a:pt x="470344" y="443876"/>
                </a:lnTo>
                <a:lnTo>
                  <a:pt x="465255" y="443876"/>
                </a:lnTo>
                <a:lnTo>
                  <a:pt x="465255" y="447179"/>
                </a:lnTo>
                <a:lnTo>
                  <a:pt x="452680" y="447179"/>
                </a:lnTo>
                <a:lnTo>
                  <a:pt x="452680" y="450756"/>
                </a:lnTo>
                <a:lnTo>
                  <a:pt x="448788" y="450756"/>
                </a:lnTo>
                <a:lnTo>
                  <a:pt x="448788" y="456535"/>
                </a:lnTo>
                <a:lnTo>
                  <a:pt x="444896" y="456535"/>
                </a:lnTo>
                <a:lnTo>
                  <a:pt x="444896" y="468368"/>
                </a:lnTo>
                <a:lnTo>
                  <a:pt x="442501" y="468368"/>
                </a:lnTo>
                <a:lnTo>
                  <a:pt x="442501" y="471670"/>
                </a:lnTo>
                <a:lnTo>
                  <a:pt x="438609" y="471670"/>
                </a:lnTo>
                <a:lnTo>
                  <a:pt x="438609" y="475248"/>
                </a:lnTo>
                <a:lnTo>
                  <a:pt x="434717" y="475248"/>
                </a:lnTo>
                <a:lnTo>
                  <a:pt x="434717" y="478825"/>
                </a:lnTo>
                <a:lnTo>
                  <a:pt x="431124" y="478825"/>
                </a:lnTo>
                <a:lnTo>
                  <a:pt x="434717" y="478825"/>
                </a:lnTo>
                <a:lnTo>
                  <a:pt x="434717" y="496162"/>
                </a:lnTo>
                <a:lnTo>
                  <a:pt x="431124" y="496162"/>
                </a:lnTo>
                <a:lnTo>
                  <a:pt x="431124" y="503317"/>
                </a:lnTo>
                <a:lnTo>
                  <a:pt x="434717" y="506619"/>
                </a:lnTo>
                <a:lnTo>
                  <a:pt x="434717" y="509096"/>
                </a:lnTo>
                <a:lnTo>
                  <a:pt x="438609" y="509096"/>
                </a:lnTo>
                <a:lnTo>
                  <a:pt x="438609" y="515975"/>
                </a:lnTo>
                <a:lnTo>
                  <a:pt x="442501" y="519553"/>
                </a:lnTo>
                <a:lnTo>
                  <a:pt x="442501" y="522855"/>
                </a:lnTo>
                <a:lnTo>
                  <a:pt x="444896" y="522855"/>
                </a:lnTo>
                <a:lnTo>
                  <a:pt x="444896" y="527533"/>
                </a:lnTo>
                <a:lnTo>
                  <a:pt x="452680" y="527533"/>
                </a:lnTo>
                <a:lnTo>
                  <a:pt x="452680" y="531111"/>
                </a:lnTo>
                <a:lnTo>
                  <a:pt x="456273" y="531111"/>
                </a:lnTo>
                <a:lnTo>
                  <a:pt x="456273" y="540467"/>
                </a:lnTo>
                <a:lnTo>
                  <a:pt x="465255" y="540467"/>
                </a:lnTo>
                <a:lnTo>
                  <a:pt x="465255" y="547347"/>
                </a:lnTo>
                <a:lnTo>
                  <a:pt x="469147" y="547347"/>
                </a:lnTo>
                <a:lnTo>
                  <a:pt x="469147" y="544045"/>
                </a:lnTo>
                <a:lnTo>
                  <a:pt x="469147" y="550924"/>
                </a:lnTo>
                <a:lnTo>
                  <a:pt x="465255" y="550924"/>
                </a:lnTo>
                <a:lnTo>
                  <a:pt x="465255" y="555602"/>
                </a:lnTo>
                <a:lnTo>
                  <a:pt x="469147" y="555602"/>
                </a:lnTo>
                <a:lnTo>
                  <a:pt x="469147" y="559180"/>
                </a:lnTo>
                <a:lnTo>
                  <a:pt x="465255" y="559180"/>
                </a:lnTo>
                <a:lnTo>
                  <a:pt x="465255" y="560281"/>
                </a:lnTo>
                <a:lnTo>
                  <a:pt x="461363" y="564959"/>
                </a:lnTo>
                <a:lnTo>
                  <a:pt x="465255" y="564959"/>
                </a:lnTo>
                <a:lnTo>
                  <a:pt x="465255" y="575416"/>
                </a:lnTo>
                <a:lnTo>
                  <a:pt x="461363" y="575416"/>
                </a:lnTo>
                <a:lnTo>
                  <a:pt x="461363" y="582296"/>
                </a:lnTo>
                <a:lnTo>
                  <a:pt x="469147" y="582296"/>
                </a:lnTo>
                <a:lnTo>
                  <a:pt x="465255" y="582296"/>
                </a:lnTo>
                <a:lnTo>
                  <a:pt x="465255" y="584772"/>
                </a:lnTo>
                <a:lnTo>
                  <a:pt x="469147" y="584772"/>
                </a:lnTo>
                <a:lnTo>
                  <a:pt x="469147" y="591652"/>
                </a:lnTo>
                <a:lnTo>
                  <a:pt x="470344" y="591652"/>
                </a:lnTo>
                <a:lnTo>
                  <a:pt x="470344" y="599908"/>
                </a:lnTo>
                <a:lnTo>
                  <a:pt x="475434" y="599908"/>
                </a:lnTo>
                <a:lnTo>
                  <a:pt x="475434" y="596330"/>
                </a:lnTo>
                <a:lnTo>
                  <a:pt x="475434" y="599908"/>
                </a:lnTo>
                <a:lnTo>
                  <a:pt x="479326" y="599908"/>
                </a:lnTo>
                <a:lnTo>
                  <a:pt x="479326" y="606787"/>
                </a:lnTo>
                <a:lnTo>
                  <a:pt x="482919" y="606787"/>
                </a:lnTo>
                <a:lnTo>
                  <a:pt x="482919" y="612566"/>
                </a:lnTo>
                <a:lnTo>
                  <a:pt x="486811" y="612566"/>
                </a:lnTo>
                <a:lnTo>
                  <a:pt x="486811" y="616144"/>
                </a:lnTo>
                <a:lnTo>
                  <a:pt x="490703" y="619721"/>
                </a:lnTo>
                <a:lnTo>
                  <a:pt x="486811" y="619721"/>
                </a:lnTo>
                <a:lnTo>
                  <a:pt x="486811" y="624399"/>
                </a:lnTo>
                <a:lnTo>
                  <a:pt x="495793" y="624399"/>
                </a:lnTo>
                <a:lnTo>
                  <a:pt x="495793" y="634856"/>
                </a:lnTo>
                <a:lnTo>
                  <a:pt x="490703" y="637058"/>
                </a:lnTo>
                <a:lnTo>
                  <a:pt x="490703" y="640635"/>
                </a:lnTo>
                <a:lnTo>
                  <a:pt x="500882" y="640635"/>
                </a:lnTo>
                <a:lnTo>
                  <a:pt x="500882" y="637058"/>
                </a:lnTo>
                <a:lnTo>
                  <a:pt x="509565" y="637058"/>
                </a:lnTo>
                <a:lnTo>
                  <a:pt x="509565" y="640635"/>
                </a:lnTo>
                <a:lnTo>
                  <a:pt x="509565" y="637058"/>
                </a:lnTo>
                <a:lnTo>
                  <a:pt x="517349" y="637058"/>
                </a:lnTo>
                <a:lnTo>
                  <a:pt x="517349" y="634856"/>
                </a:lnTo>
                <a:lnTo>
                  <a:pt x="526031" y="634856"/>
                </a:lnTo>
                <a:lnTo>
                  <a:pt x="526031" y="631279"/>
                </a:lnTo>
                <a:lnTo>
                  <a:pt x="527229" y="631279"/>
                </a:lnTo>
                <a:lnTo>
                  <a:pt x="527229" y="634856"/>
                </a:lnTo>
                <a:lnTo>
                  <a:pt x="531121" y="634856"/>
                </a:lnTo>
                <a:lnTo>
                  <a:pt x="531121" y="640635"/>
                </a:lnTo>
                <a:lnTo>
                  <a:pt x="535013" y="640635"/>
                </a:lnTo>
                <a:lnTo>
                  <a:pt x="535013" y="651092"/>
                </a:lnTo>
                <a:lnTo>
                  <a:pt x="531121" y="651092"/>
                </a:lnTo>
                <a:lnTo>
                  <a:pt x="531121" y="665127"/>
                </a:lnTo>
                <a:lnTo>
                  <a:pt x="527229" y="665127"/>
                </a:lnTo>
                <a:lnTo>
                  <a:pt x="527229" y="668704"/>
                </a:lnTo>
                <a:lnTo>
                  <a:pt x="509565" y="668704"/>
                </a:lnTo>
                <a:lnTo>
                  <a:pt x="509565" y="675584"/>
                </a:lnTo>
                <a:lnTo>
                  <a:pt x="500882" y="675584"/>
                </a:lnTo>
                <a:lnTo>
                  <a:pt x="505672" y="679161"/>
                </a:lnTo>
                <a:lnTo>
                  <a:pt x="505672" y="683840"/>
                </a:lnTo>
                <a:lnTo>
                  <a:pt x="509565" y="683840"/>
                </a:lnTo>
                <a:lnTo>
                  <a:pt x="509565" y="687142"/>
                </a:lnTo>
                <a:lnTo>
                  <a:pt x="505672" y="687142"/>
                </a:lnTo>
                <a:lnTo>
                  <a:pt x="509565" y="687142"/>
                </a:lnTo>
                <a:lnTo>
                  <a:pt x="509565" y="691820"/>
                </a:lnTo>
                <a:lnTo>
                  <a:pt x="505672" y="691820"/>
                </a:lnTo>
                <a:lnTo>
                  <a:pt x="505672" y="700076"/>
                </a:lnTo>
                <a:lnTo>
                  <a:pt x="509565" y="700076"/>
                </a:lnTo>
                <a:lnTo>
                  <a:pt x="509565" y="710533"/>
                </a:lnTo>
                <a:lnTo>
                  <a:pt x="513457" y="710533"/>
                </a:lnTo>
                <a:lnTo>
                  <a:pt x="513457" y="728145"/>
                </a:lnTo>
                <a:lnTo>
                  <a:pt x="505672" y="728145"/>
                </a:lnTo>
                <a:lnTo>
                  <a:pt x="505672" y="731447"/>
                </a:lnTo>
                <a:lnTo>
                  <a:pt x="505672" y="728145"/>
                </a:lnTo>
                <a:lnTo>
                  <a:pt x="505672" y="731447"/>
                </a:lnTo>
                <a:lnTo>
                  <a:pt x="482919" y="731447"/>
                </a:lnTo>
                <a:lnTo>
                  <a:pt x="482919" y="735024"/>
                </a:lnTo>
                <a:lnTo>
                  <a:pt x="479326" y="735024"/>
                </a:lnTo>
                <a:lnTo>
                  <a:pt x="479326" y="738602"/>
                </a:lnTo>
                <a:lnTo>
                  <a:pt x="475434" y="738602"/>
                </a:lnTo>
                <a:lnTo>
                  <a:pt x="475434" y="735024"/>
                </a:lnTo>
                <a:lnTo>
                  <a:pt x="469147" y="735024"/>
                </a:lnTo>
                <a:lnTo>
                  <a:pt x="465255" y="738602"/>
                </a:lnTo>
                <a:lnTo>
                  <a:pt x="465255" y="744381"/>
                </a:lnTo>
                <a:lnTo>
                  <a:pt x="461363" y="744381"/>
                </a:lnTo>
                <a:lnTo>
                  <a:pt x="461363" y="759516"/>
                </a:lnTo>
                <a:lnTo>
                  <a:pt x="456273" y="759516"/>
                </a:lnTo>
                <a:lnTo>
                  <a:pt x="456273" y="765295"/>
                </a:lnTo>
                <a:lnTo>
                  <a:pt x="452680" y="768888"/>
                </a:lnTo>
                <a:lnTo>
                  <a:pt x="452680" y="772175"/>
                </a:lnTo>
                <a:lnTo>
                  <a:pt x="456273" y="772175"/>
                </a:lnTo>
                <a:lnTo>
                  <a:pt x="456273" y="784008"/>
                </a:lnTo>
                <a:lnTo>
                  <a:pt x="452680" y="784008"/>
                </a:lnTo>
                <a:lnTo>
                  <a:pt x="456273" y="784008"/>
                </a:lnTo>
                <a:lnTo>
                  <a:pt x="456273" y="788686"/>
                </a:lnTo>
                <a:lnTo>
                  <a:pt x="452680" y="788686"/>
                </a:lnTo>
                <a:lnTo>
                  <a:pt x="452680" y="796666"/>
                </a:lnTo>
                <a:lnTo>
                  <a:pt x="456273" y="796666"/>
                </a:lnTo>
                <a:lnTo>
                  <a:pt x="456273" y="810701"/>
                </a:lnTo>
                <a:lnTo>
                  <a:pt x="461363" y="810701"/>
                </a:lnTo>
                <a:lnTo>
                  <a:pt x="461363" y="816480"/>
                </a:lnTo>
                <a:lnTo>
                  <a:pt x="456273" y="815379"/>
                </a:lnTo>
                <a:lnTo>
                  <a:pt x="452680" y="815379"/>
                </a:lnTo>
                <a:lnTo>
                  <a:pt x="452680" y="824735"/>
                </a:lnTo>
                <a:lnTo>
                  <a:pt x="448788" y="824735"/>
                </a:lnTo>
                <a:lnTo>
                  <a:pt x="448788" y="835193"/>
                </a:lnTo>
                <a:lnTo>
                  <a:pt x="444896" y="835193"/>
                </a:lnTo>
                <a:lnTo>
                  <a:pt x="444896" y="840971"/>
                </a:lnTo>
                <a:lnTo>
                  <a:pt x="438609" y="840971"/>
                </a:lnTo>
                <a:lnTo>
                  <a:pt x="438609" y="844549"/>
                </a:lnTo>
                <a:lnTo>
                  <a:pt x="431124" y="844549"/>
                </a:lnTo>
                <a:lnTo>
                  <a:pt x="431124" y="848126"/>
                </a:lnTo>
                <a:lnTo>
                  <a:pt x="426034" y="852805"/>
                </a:lnTo>
                <a:lnTo>
                  <a:pt x="426034" y="840971"/>
                </a:lnTo>
                <a:lnTo>
                  <a:pt x="422142" y="840971"/>
                </a:lnTo>
                <a:lnTo>
                  <a:pt x="422142" y="838770"/>
                </a:lnTo>
                <a:lnTo>
                  <a:pt x="426034" y="838770"/>
                </a:lnTo>
                <a:lnTo>
                  <a:pt x="426034" y="835193"/>
                </a:lnTo>
                <a:lnTo>
                  <a:pt x="422142" y="835193"/>
                </a:lnTo>
                <a:lnTo>
                  <a:pt x="426034" y="835193"/>
                </a:lnTo>
                <a:lnTo>
                  <a:pt x="426034" y="831615"/>
                </a:lnTo>
                <a:lnTo>
                  <a:pt x="422142" y="831615"/>
                </a:lnTo>
                <a:lnTo>
                  <a:pt x="422142" y="828313"/>
                </a:lnTo>
                <a:lnTo>
                  <a:pt x="418250" y="828313"/>
                </a:lnTo>
                <a:lnTo>
                  <a:pt x="422142" y="828313"/>
                </a:lnTo>
                <a:lnTo>
                  <a:pt x="422142" y="824735"/>
                </a:lnTo>
                <a:lnTo>
                  <a:pt x="418250" y="824735"/>
                </a:lnTo>
                <a:lnTo>
                  <a:pt x="418250" y="820057"/>
                </a:lnTo>
                <a:lnTo>
                  <a:pt x="418250" y="824735"/>
                </a:lnTo>
                <a:lnTo>
                  <a:pt x="422142" y="824735"/>
                </a:lnTo>
                <a:lnTo>
                  <a:pt x="422142" y="816480"/>
                </a:lnTo>
                <a:lnTo>
                  <a:pt x="418250" y="816480"/>
                </a:lnTo>
                <a:lnTo>
                  <a:pt x="418250" y="810701"/>
                </a:lnTo>
                <a:lnTo>
                  <a:pt x="414657" y="810701"/>
                </a:lnTo>
                <a:lnTo>
                  <a:pt x="414657" y="807123"/>
                </a:lnTo>
                <a:lnTo>
                  <a:pt x="418250" y="807123"/>
                </a:lnTo>
                <a:lnTo>
                  <a:pt x="418250" y="803821"/>
                </a:lnTo>
                <a:lnTo>
                  <a:pt x="414657" y="803821"/>
                </a:lnTo>
                <a:lnTo>
                  <a:pt x="414657" y="800244"/>
                </a:lnTo>
                <a:lnTo>
                  <a:pt x="411963" y="800244"/>
                </a:lnTo>
                <a:lnTo>
                  <a:pt x="411963" y="796666"/>
                </a:lnTo>
                <a:lnTo>
                  <a:pt x="414657" y="796666"/>
                </a:lnTo>
                <a:lnTo>
                  <a:pt x="411963" y="793364"/>
                </a:lnTo>
                <a:lnTo>
                  <a:pt x="408071" y="796666"/>
                </a:lnTo>
                <a:lnTo>
                  <a:pt x="408071" y="788686"/>
                </a:lnTo>
                <a:lnTo>
                  <a:pt x="404478" y="788686"/>
                </a:lnTo>
                <a:lnTo>
                  <a:pt x="404478" y="784008"/>
                </a:lnTo>
                <a:lnTo>
                  <a:pt x="400586" y="784008"/>
                </a:lnTo>
                <a:lnTo>
                  <a:pt x="404478" y="784008"/>
                </a:lnTo>
                <a:lnTo>
                  <a:pt x="404478" y="775752"/>
                </a:lnTo>
                <a:lnTo>
                  <a:pt x="400586" y="772175"/>
                </a:lnTo>
                <a:lnTo>
                  <a:pt x="400586" y="768872"/>
                </a:lnTo>
                <a:lnTo>
                  <a:pt x="404478" y="768872"/>
                </a:lnTo>
                <a:lnTo>
                  <a:pt x="400586" y="768872"/>
                </a:lnTo>
                <a:lnTo>
                  <a:pt x="400586" y="759516"/>
                </a:lnTo>
                <a:lnTo>
                  <a:pt x="391604" y="759516"/>
                </a:lnTo>
                <a:lnTo>
                  <a:pt x="391604" y="755939"/>
                </a:lnTo>
                <a:lnTo>
                  <a:pt x="388012" y="755939"/>
                </a:lnTo>
                <a:lnTo>
                  <a:pt x="388012" y="759516"/>
                </a:lnTo>
                <a:lnTo>
                  <a:pt x="381724" y="759516"/>
                </a:lnTo>
                <a:lnTo>
                  <a:pt x="381724" y="763093"/>
                </a:lnTo>
                <a:lnTo>
                  <a:pt x="377832" y="763093"/>
                </a:lnTo>
                <a:lnTo>
                  <a:pt x="377832" y="765295"/>
                </a:lnTo>
                <a:lnTo>
                  <a:pt x="373940" y="765295"/>
                </a:lnTo>
                <a:lnTo>
                  <a:pt x="373940" y="768872"/>
                </a:lnTo>
                <a:lnTo>
                  <a:pt x="370048" y="768872"/>
                </a:lnTo>
                <a:lnTo>
                  <a:pt x="370048" y="779330"/>
                </a:lnTo>
                <a:lnTo>
                  <a:pt x="366455" y="779330"/>
                </a:lnTo>
                <a:lnTo>
                  <a:pt x="366455" y="788686"/>
                </a:lnTo>
                <a:lnTo>
                  <a:pt x="361366" y="788686"/>
                </a:lnTo>
                <a:lnTo>
                  <a:pt x="361366" y="793364"/>
                </a:lnTo>
                <a:lnTo>
                  <a:pt x="360168" y="793364"/>
                </a:lnTo>
                <a:lnTo>
                  <a:pt x="360168" y="796666"/>
                </a:lnTo>
                <a:lnTo>
                  <a:pt x="356276" y="796666"/>
                </a:lnTo>
                <a:lnTo>
                  <a:pt x="356276" y="787310"/>
                </a:lnTo>
                <a:lnTo>
                  <a:pt x="351186" y="787310"/>
                </a:lnTo>
                <a:lnTo>
                  <a:pt x="351186" y="784008"/>
                </a:lnTo>
                <a:lnTo>
                  <a:pt x="343702" y="784008"/>
                </a:lnTo>
                <a:lnTo>
                  <a:pt x="343702" y="775752"/>
                </a:lnTo>
                <a:lnTo>
                  <a:pt x="339810" y="775752"/>
                </a:lnTo>
                <a:lnTo>
                  <a:pt x="343702" y="775752"/>
                </a:lnTo>
                <a:lnTo>
                  <a:pt x="339810" y="775752"/>
                </a:lnTo>
                <a:lnTo>
                  <a:pt x="339810" y="779330"/>
                </a:lnTo>
                <a:lnTo>
                  <a:pt x="317056" y="779330"/>
                </a:lnTo>
                <a:lnTo>
                  <a:pt x="317056" y="784008"/>
                </a:lnTo>
                <a:lnTo>
                  <a:pt x="302984" y="784008"/>
                </a:lnTo>
                <a:lnTo>
                  <a:pt x="302984" y="787310"/>
                </a:lnTo>
                <a:lnTo>
                  <a:pt x="302984" y="784008"/>
                </a:lnTo>
                <a:lnTo>
                  <a:pt x="302984" y="787310"/>
                </a:lnTo>
                <a:lnTo>
                  <a:pt x="302984" y="784008"/>
                </a:lnTo>
                <a:lnTo>
                  <a:pt x="302984" y="787310"/>
                </a:lnTo>
                <a:lnTo>
                  <a:pt x="299092" y="787310"/>
                </a:lnTo>
                <a:lnTo>
                  <a:pt x="299092" y="784008"/>
                </a:lnTo>
                <a:lnTo>
                  <a:pt x="295500" y="784008"/>
                </a:lnTo>
                <a:lnTo>
                  <a:pt x="295500" y="779330"/>
                </a:lnTo>
                <a:lnTo>
                  <a:pt x="291607" y="779330"/>
                </a:lnTo>
                <a:lnTo>
                  <a:pt x="291607" y="784008"/>
                </a:lnTo>
                <a:lnTo>
                  <a:pt x="276338" y="784008"/>
                </a:lnTo>
                <a:lnTo>
                  <a:pt x="276338" y="779330"/>
                </a:lnTo>
                <a:lnTo>
                  <a:pt x="268854" y="779330"/>
                </a:lnTo>
                <a:lnTo>
                  <a:pt x="268854" y="784008"/>
                </a:lnTo>
                <a:lnTo>
                  <a:pt x="261070" y="784008"/>
                </a:lnTo>
                <a:lnTo>
                  <a:pt x="261070" y="788686"/>
                </a:lnTo>
                <a:lnTo>
                  <a:pt x="257477" y="788686"/>
                </a:lnTo>
                <a:lnTo>
                  <a:pt x="257477" y="793364"/>
                </a:lnTo>
                <a:lnTo>
                  <a:pt x="248495" y="793364"/>
                </a:lnTo>
                <a:lnTo>
                  <a:pt x="248495" y="788686"/>
                </a:lnTo>
                <a:lnTo>
                  <a:pt x="248495" y="793364"/>
                </a:lnTo>
                <a:lnTo>
                  <a:pt x="234723" y="793364"/>
                </a:lnTo>
                <a:lnTo>
                  <a:pt x="234723" y="788686"/>
                </a:lnTo>
                <a:lnTo>
                  <a:pt x="226939" y="788686"/>
                </a:lnTo>
                <a:lnTo>
                  <a:pt x="226939" y="793364"/>
                </a:lnTo>
                <a:lnTo>
                  <a:pt x="220652" y="793364"/>
                </a:lnTo>
                <a:lnTo>
                  <a:pt x="220652" y="788686"/>
                </a:lnTo>
                <a:lnTo>
                  <a:pt x="216760" y="788686"/>
                </a:lnTo>
                <a:lnTo>
                  <a:pt x="216760" y="787310"/>
                </a:lnTo>
                <a:lnTo>
                  <a:pt x="208077" y="787310"/>
                </a:lnTo>
                <a:lnTo>
                  <a:pt x="208077" y="788686"/>
                </a:lnTo>
                <a:lnTo>
                  <a:pt x="200293" y="788686"/>
                </a:lnTo>
                <a:lnTo>
                  <a:pt x="200293" y="787310"/>
                </a:lnTo>
                <a:lnTo>
                  <a:pt x="196700" y="787310"/>
                </a:lnTo>
                <a:lnTo>
                  <a:pt x="196700" y="784008"/>
                </a:lnTo>
                <a:lnTo>
                  <a:pt x="191611" y="784008"/>
                </a:lnTo>
                <a:lnTo>
                  <a:pt x="191611" y="779330"/>
                </a:lnTo>
                <a:lnTo>
                  <a:pt x="196700" y="779330"/>
                </a:lnTo>
                <a:lnTo>
                  <a:pt x="196700" y="772175"/>
                </a:lnTo>
                <a:lnTo>
                  <a:pt x="191611" y="772175"/>
                </a:lnTo>
                <a:lnTo>
                  <a:pt x="190114" y="775752"/>
                </a:lnTo>
                <a:lnTo>
                  <a:pt x="190114" y="772175"/>
                </a:lnTo>
                <a:lnTo>
                  <a:pt x="177539" y="772175"/>
                </a:lnTo>
                <a:lnTo>
                  <a:pt x="182629" y="772175"/>
                </a:lnTo>
                <a:lnTo>
                  <a:pt x="182629" y="763093"/>
                </a:lnTo>
                <a:lnTo>
                  <a:pt x="186521" y="763093"/>
                </a:lnTo>
                <a:lnTo>
                  <a:pt x="186521" y="765295"/>
                </a:lnTo>
                <a:lnTo>
                  <a:pt x="190114" y="765295"/>
                </a:lnTo>
                <a:lnTo>
                  <a:pt x="190114" y="763093"/>
                </a:lnTo>
                <a:lnTo>
                  <a:pt x="191611" y="763093"/>
                </a:lnTo>
                <a:lnTo>
                  <a:pt x="191611" y="755939"/>
                </a:lnTo>
                <a:lnTo>
                  <a:pt x="196700" y="755939"/>
                </a:lnTo>
                <a:lnTo>
                  <a:pt x="196700" y="751260"/>
                </a:lnTo>
                <a:lnTo>
                  <a:pt x="208077" y="751260"/>
                </a:lnTo>
                <a:lnTo>
                  <a:pt x="208077" y="755939"/>
                </a:lnTo>
                <a:lnTo>
                  <a:pt x="208077" y="751260"/>
                </a:lnTo>
                <a:lnTo>
                  <a:pt x="216760" y="751260"/>
                </a:lnTo>
                <a:lnTo>
                  <a:pt x="216760" y="747958"/>
                </a:lnTo>
                <a:lnTo>
                  <a:pt x="220652" y="747958"/>
                </a:lnTo>
                <a:lnTo>
                  <a:pt x="220652" y="751260"/>
                </a:lnTo>
                <a:lnTo>
                  <a:pt x="226939" y="751260"/>
                </a:lnTo>
                <a:lnTo>
                  <a:pt x="226939" y="747958"/>
                </a:lnTo>
                <a:lnTo>
                  <a:pt x="221849" y="747958"/>
                </a:lnTo>
                <a:lnTo>
                  <a:pt x="226939" y="744381"/>
                </a:lnTo>
                <a:lnTo>
                  <a:pt x="234723" y="744381"/>
                </a:lnTo>
                <a:lnTo>
                  <a:pt x="234723" y="740803"/>
                </a:lnTo>
                <a:lnTo>
                  <a:pt x="238316" y="740803"/>
                </a:lnTo>
                <a:lnTo>
                  <a:pt x="238316" y="735024"/>
                </a:lnTo>
                <a:lnTo>
                  <a:pt x="242208" y="735024"/>
                </a:lnTo>
                <a:lnTo>
                  <a:pt x="242208" y="724567"/>
                </a:lnTo>
                <a:lnTo>
                  <a:pt x="247297" y="724567"/>
                </a:lnTo>
                <a:lnTo>
                  <a:pt x="247297" y="716312"/>
                </a:lnTo>
                <a:lnTo>
                  <a:pt x="242208" y="716312"/>
                </a:lnTo>
                <a:lnTo>
                  <a:pt x="242208" y="710533"/>
                </a:lnTo>
                <a:lnTo>
                  <a:pt x="238316" y="706955"/>
                </a:lnTo>
                <a:lnTo>
                  <a:pt x="238316" y="700076"/>
                </a:lnTo>
                <a:lnTo>
                  <a:pt x="242208" y="700076"/>
                </a:lnTo>
                <a:lnTo>
                  <a:pt x="242208" y="688518"/>
                </a:lnTo>
                <a:lnTo>
                  <a:pt x="238316" y="688518"/>
                </a:lnTo>
                <a:lnTo>
                  <a:pt x="238316" y="687142"/>
                </a:lnTo>
                <a:lnTo>
                  <a:pt x="226939" y="687142"/>
                </a:lnTo>
                <a:lnTo>
                  <a:pt x="226939" y="683840"/>
                </a:lnTo>
                <a:lnTo>
                  <a:pt x="221849" y="683840"/>
                </a:lnTo>
                <a:lnTo>
                  <a:pt x="221849" y="679161"/>
                </a:lnTo>
                <a:lnTo>
                  <a:pt x="220652" y="679161"/>
                </a:lnTo>
                <a:lnTo>
                  <a:pt x="220652" y="672007"/>
                </a:lnTo>
                <a:lnTo>
                  <a:pt x="216760" y="672007"/>
                </a:lnTo>
                <a:lnTo>
                  <a:pt x="216760" y="668704"/>
                </a:lnTo>
                <a:lnTo>
                  <a:pt x="211670" y="665127"/>
                </a:lnTo>
                <a:lnTo>
                  <a:pt x="208077" y="665127"/>
                </a:lnTo>
                <a:lnTo>
                  <a:pt x="208077" y="662650"/>
                </a:lnTo>
                <a:lnTo>
                  <a:pt x="191611" y="662650"/>
                </a:lnTo>
                <a:lnTo>
                  <a:pt x="191611" y="659348"/>
                </a:lnTo>
                <a:lnTo>
                  <a:pt x="182629" y="659348"/>
                </a:lnTo>
                <a:lnTo>
                  <a:pt x="182629" y="662650"/>
                </a:lnTo>
                <a:lnTo>
                  <a:pt x="177539" y="662650"/>
                </a:lnTo>
                <a:lnTo>
                  <a:pt x="177539" y="659348"/>
                </a:lnTo>
                <a:lnTo>
                  <a:pt x="177539" y="662650"/>
                </a:lnTo>
                <a:lnTo>
                  <a:pt x="177539" y="659348"/>
                </a:lnTo>
                <a:lnTo>
                  <a:pt x="166162" y="659348"/>
                </a:lnTo>
                <a:lnTo>
                  <a:pt x="166162" y="655770"/>
                </a:lnTo>
                <a:lnTo>
                  <a:pt x="152091" y="655770"/>
                </a:lnTo>
                <a:lnTo>
                  <a:pt x="152091" y="659348"/>
                </a:lnTo>
                <a:lnTo>
                  <a:pt x="147001" y="659348"/>
                </a:lnTo>
                <a:lnTo>
                  <a:pt x="147001" y="665127"/>
                </a:lnTo>
                <a:lnTo>
                  <a:pt x="139517" y="665127"/>
                </a:lnTo>
                <a:lnTo>
                  <a:pt x="139517" y="668704"/>
                </a:lnTo>
                <a:lnTo>
                  <a:pt x="133229" y="668704"/>
                </a:lnTo>
                <a:lnTo>
                  <a:pt x="133229" y="665127"/>
                </a:lnTo>
                <a:lnTo>
                  <a:pt x="117960" y="665127"/>
                </a:lnTo>
                <a:lnTo>
                  <a:pt x="117960" y="668704"/>
                </a:lnTo>
                <a:lnTo>
                  <a:pt x="112871" y="668704"/>
                </a:lnTo>
                <a:lnTo>
                  <a:pt x="112871" y="659348"/>
                </a:lnTo>
                <a:lnTo>
                  <a:pt x="108979" y="659348"/>
                </a:lnTo>
                <a:lnTo>
                  <a:pt x="108979" y="655770"/>
                </a:lnTo>
                <a:lnTo>
                  <a:pt x="107781" y="655770"/>
                </a:lnTo>
                <a:lnTo>
                  <a:pt x="107781" y="647515"/>
                </a:lnTo>
                <a:lnTo>
                  <a:pt x="108979" y="647515"/>
                </a:lnTo>
                <a:lnTo>
                  <a:pt x="108979" y="637058"/>
                </a:lnTo>
                <a:lnTo>
                  <a:pt x="112871" y="637058"/>
                </a:lnTo>
                <a:lnTo>
                  <a:pt x="112871" y="631279"/>
                </a:lnTo>
                <a:lnTo>
                  <a:pt x="108979" y="631279"/>
                </a:lnTo>
                <a:lnTo>
                  <a:pt x="108979" y="627701"/>
                </a:lnTo>
                <a:lnTo>
                  <a:pt x="107781" y="627701"/>
                </a:lnTo>
                <a:lnTo>
                  <a:pt x="102691" y="624399"/>
                </a:lnTo>
                <a:lnTo>
                  <a:pt x="102691" y="619721"/>
                </a:lnTo>
                <a:lnTo>
                  <a:pt x="99099" y="619721"/>
                </a:lnTo>
                <a:lnTo>
                  <a:pt x="99099" y="610365"/>
                </a:lnTo>
                <a:lnTo>
                  <a:pt x="95207" y="610365"/>
                </a:lnTo>
                <a:lnTo>
                  <a:pt x="95207" y="603485"/>
                </a:lnTo>
                <a:lnTo>
                  <a:pt x="95207" y="606787"/>
                </a:lnTo>
                <a:lnTo>
                  <a:pt x="91314" y="606787"/>
                </a:lnTo>
                <a:lnTo>
                  <a:pt x="91314" y="603485"/>
                </a:lnTo>
                <a:lnTo>
                  <a:pt x="82632" y="603485"/>
                </a:lnTo>
                <a:lnTo>
                  <a:pt x="82632" y="596330"/>
                </a:lnTo>
                <a:lnTo>
                  <a:pt x="72453" y="596330"/>
                </a:lnTo>
                <a:lnTo>
                  <a:pt x="72453" y="591652"/>
                </a:lnTo>
                <a:lnTo>
                  <a:pt x="77542" y="591652"/>
                </a:lnTo>
                <a:lnTo>
                  <a:pt x="77542" y="588350"/>
                </a:lnTo>
                <a:lnTo>
                  <a:pt x="81135" y="588350"/>
                </a:lnTo>
                <a:lnTo>
                  <a:pt x="81135" y="584772"/>
                </a:lnTo>
                <a:lnTo>
                  <a:pt x="82632" y="584772"/>
                </a:lnTo>
                <a:lnTo>
                  <a:pt x="82632" y="575416"/>
                </a:lnTo>
                <a:lnTo>
                  <a:pt x="91314" y="575416"/>
                </a:lnTo>
                <a:lnTo>
                  <a:pt x="91314" y="571838"/>
                </a:lnTo>
                <a:lnTo>
                  <a:pt x="82632" y="571838"/>
                </a:lnTo>
                <a:lnTo>
                  <a:pt x="82632" y="575416"/>
                </a:lnTo>
                <a:lnTo>
                  <a:pt x="81135" y="575416"/>
                </a:lnTo>
                <a:lnTo>
                  <a:pt x="81135" y="568536"/>
                </a:lnTo>
                <a:lnTo>
                  <a:pt x="77542" y="568536"/>
                </a:lnTo>
                <a:lnTo>
                  <a:pt x="77542" y="564959"/>
                </a:lnTo>
                <a:lnTo>
                  <a:pt x="68561" y="564959"/>
                </a:lnTo>
                <a:lnTo>
                  <a:pt x="72453" y="564959"/>
                </a:lnTo>
                <a:lnTo>
                  <a:pt x="72453" y="560281"/>
                </a:lnTo>
                <a:lnTo>
                  <a:pt x="77542" y="560281"/>
                </a:lnTo>
                <a:lnTo>
                  <a:pt x="72453" y="560281"/>
                </a:lnTo>
                <a:lnTo>
                  <a:pt x="72453" y="555602"/>
                </a:lnTo>
                <a:lnTo>
                  <a:pt x="82632" y="555602"/>
                </a:lnTo>
                <a:lnTo>
                  <a:pt x="82632" y="547347"/>
                </a:lnTo>
                <a:lnTo>
                  <a:pt x="68561" y="547347"/>
                </a:lnTo>
                <a:lnTo>
                  <a:pt x="68561" y="540467"/>
                </a:lnTo>
                <a:lnTo>
                  <a:pt x="72453" y="540467"/>
                </a:lnTo>
                <a:lnTo>
                  <a:pt x="72453" y="531111"/>
                </a:lnTo>
                <a:lnTo>
                  <a:pt x="77542" y="531111"/>
                </a:lnTo>
                <a:lnTo>
                  <a:pt x="72453" y="527533"/>
                </a:lnTo>
                <a:lnTo>
                  <a:pt x="72453" y="531111"/>
                </a:lnTo>
                <a:lnTo>
                  <a:pt x="68561" y="531111"/>
                </a:lnTo>
                <a:lnTo>
                  <a:pt x="68561" y="527533"/>
                </a:lnTo>
                <a:lnTo>
                  <a:pt x="64669" y="522855"/>
                </a:lnTo>
                <a:lnTo>
                  <a:pt x="68561" y="522855"/>
                </a:lnTo>
                <a:lnTo>
                  <a:pt x="64669" y="522855"/>
                </a:lnTo>
                <a:lnTo>
                  <a:pt x="64669" y="515975"/>
                </a:lnTo>
                <a:lnTo>
                  <a:pt x="57184" y="515975"/>
                </a:lnTo>
                <a:lnTo>
                  <a:pt x="57184" y="512398"/>
                </a:lnTo>
                <a:lnTo>
                  <a:pt x="54489" y="512398"/>
                </a:lnTo>
                <a:lnTo>
                  <a:pt x="50897" y="509096"/>
                </a:lnTo>
                <a:lnTo>
                  <a:pt x="50897" y="506619"/>
                </a:lnTo>
                <a:lnTo>
                  <a:pt x="47004" y="506619"/>
                </a:lnTo>
                <a:lnTo>
                  <a:pt x="47004" y="496162"/>
                </a:lnTo>
                <a:lnTo>
                  <a:pt x="43112" y="496162"/>
                </a:lnTo>
                <a:lnTo>
                  <a:pt x="43112" y="482127"/>
                </a:lnTo>
                <a:lnTo>
                  <a:pt x="47004" y="482127"/>
                </a:lnTo>
                <a:lnTo>
                  <a:pt x="43112" y="478825"/>
                </a:lnTo>
                <a:lnTo>
                  <a:pt x="43112" y="471670"/>
                </a:lnTo>
                <a:lnTo>
                  <a:pt x="38023" y="471670"/>
                </a:lnTo>
                <a:lnTo>
                  <a:pt x="38023" y="468368"/>
                </a:lnTo>
                <a:lnTo>
                  <a:pt x="43112" y="468368"/>
                </a:lnTo>
                <a:lnTo>
                  <a:pt x="43112" y="463690"/>
                </a:lnTo>
                <a:lnTo>
                  <a:pt x="38023" y="463690"/>
                </a:lnTo>
                <a:lnTo>
                  <a:pt x="38023" y="460112"/>
                </a:lnTo>
                <a:lnTo>
                  <a:pt x="43112" y="460112"/>
                </a:lnTo>
                <a:lnTo>
                  <a:pt x="43112" y="463690"/>
                </a:lnTo>
                <a:lnTo>
                  <a:pt x="43112" y="460112"/>
                </a:lnTo>
                <a:lnTo>
                  <a:pt x="47004" y="460112"/>
                </a:lnTo>
                <a:lnTo>
                  <a:pt x="47004" y="456535"/>
                </a:lnTo>
                <a:lnTo>
                  <a:pt x="50897" y="456535"/>
                </a:lnTo>
                <a:lnTo>
                  <a:pt x="50897" y="450756"/>
                </a:lnTo>
                <a:lnTo>
                  <a:pt x="47004" y="450756"/>
                </a:lnTo>
                <a:lnTo>
                  <a:pt x="47004" y="447179"/>
                </a:lnTo>
                <a:lnTo>
                  <a:pt x="50897" y="447179"/>
                </a:lnTo>
                <a:lnTo>
                  <a:pt x="47004" y="447179"/>
                </a:lnTo>
                <a:lnTo>
                  <a:pt x="47004" y="443876"/>
                </a:lnTo>
                <a:lnTo>
                  <a:pt x="43112" y="443876"/>
                </a:lnTo>
                <a:lnTo>
                  <a:pt x="43112" y="440299"/>
                </a:lnTo>
                <a:lnTo>
                  <a:pt x="38023" y="440299"/>
                </a:lnTo>
                <a:lnTo>
                  <a:pt x="38023" y="436722"/>
                </a:lnTo>
                <a:lnTo>
                  <a:pt x="30538" y="436722"/>
                </a:lnTo>
                <a:lnTo>
                  <a:pt x="30538" y="432043"/>
                </a:lnTo>
                <a:lnTo>
                  <a:pt x="26646" y="432043"/>
                </a:lnTo>
                <a:lnTo>
                  <a:pt x="26646" y="430943"/>
                </a:lnTo>
                <a:lnTo>
                  <a:pt x="20359" y="430943"/>
                </a:lnTo>
                <a:lnTo>
                  <a:pt x="20359" y="422687"/>
                </a:lnTo>
                <a:lnTo>
                  <a:pt x="24251" y="422687"/>
                </a:lnTo>
                <a:lnTo>
                  <a:pt x="24251" y="419385"/>
                </a:lnTo>
                <a:lnTo>
                  <a:pt x="20359" y="419385"/>
                </a:lnTo>
                <a:lnTo>
                  <a:pt x="20359" y="415807"/>
                </a:lnTo>
                <a:lnTo>
                  <a:pt x="16467" y="415807"/>
                </a:lnTo>
                <a:lnTo>
                  <a:pt x="16467" y="408928"/>
                </a:lnTo>
                <a:lnTo>
                  <a:pt x="12874" y="408928"/>
                </a:lnTo>
                <a:lnTo>
                  <a:pt x="12874" y="394893"/>
                </a:lnTo>
                <a:lnTo>
                  <a:pt x="7784" y="394893"/>
                </a:lnTo>
                <a:lnTo>
                  <a:pt x="7784" y="391316"/>
                </a:lnTo>
                <a:lnTo>
                  <a:pt x="12874" y="391316"/>
                </a:lnTo>
                <a:lnTo>
                  <a:pt x="12874" y="387738"/>
                </a:lnTo>
                <a:lnTo>
                  <a:pt x="16467" y="387738"/>
                </a:lnTo>
                <a:lnTo>
                  <a:pt x="12874" y="387738"/>
                </a:lnTo>
                <a:lnTo>
                  <a:pt x="12874" y="384436"/>
                </a:lnTo>
                <a:lnTo>
                  <a:pt x="16467" y="384436"/>
                </a:lnTo>
                <a:lnTo>
                  <a:pt x="16467" y="380859"/>
                </a:lnTo>
                <a:lnTo>
                  <a:pt x="24251" y="380859"/>
                </a:lnTo>
                <a:lnTo>
                  <a:pt x="24251" y="378657"/>
                </a:lnTo>
                <a:lnTo>
                  <a:pt x="20359" y="378657"/>
                </a:lnTo>
                <a:lnTo>
                  <a:pt x="20359" y="375080"/>
                </a:lnTo>
                <a:lnTo>
                  <a:pt x="16467" y="375080"/>
                </a:lnTo>
                <a:lnTo>
                  <a:pt x="16467" y="363522"/>
                </a:lnTo>
                <a:lnTo>
                  <a:pt x="12874" y="363522"/>
                </a:lnTo>
                <a:lnTo>
                  <a:pt x="12874" y="356367"/>
                </a:lnTo>
                <a:lnTo>
                  <a:pt x="7784" y="356367"/>
                </a:lnTo>
                <a:lnTo>
                  <a:pt x="7784" y="350588"/>
                </a:lnTo>
                <a:lnTo>
                  <a:pt x="16467" y="350588"/>
                </a:lnTo>
                <a:lnTo>
                  <a:pt x="16467" y="340131"/>
                </a:lnTo>
                <a:lnTo>
                  <a:pt x="12874" y="340131"/>
                </a:lnTo>
                <a:lnTo>
                  <a:pt x="12874" y="312062"/>
                </a:lnTo>
                <a:lnTo>
                  <a:pt x="16467" y="312062"/>
                </a:lnTo>
                <a:lnTo>
                  <a:pt x="16467" y="315639"/>
                </a:lnTo>
                <a:lnTo>
                  <a:pt x="20359" y="315639"/>
                </a:lnTo>
                <a:lnTo>
                  <a:pt x="20359" y="319217"/>
                </a:lnTo>
                <a:lnTo>
                  <a:pt x="30538" y="319217"/>
                </a:lnTo>
                <a:lnTo>
                  <a:pt x="30538" y="315639"/>
                </a:lnTo>
                <a:lnTo>
                  <a:pt x="34430" y="315639"/>
                </a:lnTo>
                <a:lnTo>
                  <a:pt x="34430" y="312062"/>
                </a:lnTo>
                <a:lnTo>
                  <a:pt x="38023" y="312062"/>
                </a:lnTo>
                <a:lnTo>
                  <a:pt x="38023" y="304081"/>
                </a:lnTo>
                <a:lnTo>
                  <a:pt x="54489" y="304081"/>
                </a:lnTo>
                <a:lnTo>
                  <a:pt x="54489" y="308759"/>
                </a:lnTo>
                <a:lnTo>
                  <a:pt x="61076" y="308759"/>
                </a:lnTo>
                <a:lnTo>
                  <a:pt x="61076" y="315639"/>
                </a:lnTo>
                <a:lnTo>
                  <a:pt x="64669" y="315639"/>
                </a:lnTo>
                <a:lnTo>
                  <a:pt x="64669" y="319217"/>
                </a:lnTo>
                <a:lnTo>
                  <a:pt x="72453" y="319217"/>
                </a:lnTo>
                <a:lnTo>
                  <a:pt x="72453" y="322519"/>
                </a:lnTo>
                <a:lnTo>
                  <a:pt x="77542" y="319217"/>
                </a:lnTo>
                <a:lnTo>
                  <a:pt x="82632" y="319217"/>
                </a:lnTo>
                <a:lnTo>
                  <a:pt x="82632" y="322519"/>
                </a:lnTo>
                <a:lnTo>
                  <a:pt x="87422" y="322519"/>
                </a:lnTo>
                <a:lnTo>
                  <a:pt x="87422" y="319217"/>
                </a:lnTo>
                <a:lnTo>
                  <a:pt x="91314" y="319217"/>
                </a:lnTo>
                <a:lnTo>
                  <a:pt x="91314" y="322519"/>
                </a:lnTo>
                <a:lnTo>
                  <a:pt x="95207" y="322519"/>
                </a:lnTo>
                <a:lnTo>
                  <a:pt x="95207" y="327197"/>
                </a:lnTo>
                <a:lnTo>
                  <a:pt x="102691" y="327197"/>
                </a:lnTo>
                <a:lnTo>
                  <a:pt x="102691" y="331875"/>
                </a:lnTo>
                <a:lnTo>
                  <a:pt x="107781" y="331875"/>
                </a:lnTo>
                <a:lnTo>
                  <a:pt x="107781" y="327197"/>
                </a:lnTo>
                <a:lnTo>
                  <a:pt x="108979" y="327197"/>
                </a:lnTo>
                <a:lnTo>
                  <a:pt x="108979" y="319217"/>
                </a:lnTo>
                <a:lnTo>
                  <a:pt x="107781" y="319217"/>
                </a:lnTo>
                <a:lnTo>
                  <a:pt x="107781" y="312062"/>
                </a:lnTo>
                <a:lnTo>
                  <a:pt x="99099" y="312062"/>
                </a:lnTo>
                <a:lnTo>
                  <a:pt x="99099" y="304081"/>
                </a:lnTo>
                <a:lnTo>
                  <a:pt x="95207" y="304081"/>
                </a:lnTo>
                <a:lnTo>
                  <a:pt x="95207" y="302705"/>
                </a:lnTo>
                <a:lnTo>
                  <a:pt x="108979" y="302705"/>
                </a:lnTo>
                <a:lnTo>
                  <a:pt x="108979" y="294725"/>
                </a:lnTo>
                <a:lnTo>
                  <a:pt x="112871" y="291148"/>
                </a:lnTo>
                <a:lnTo>
                  <a:pt x="121852" y="291148"/>
                </a:lnTo>
                <a:lnTo>
                  <a:pt x="121852" y="284268"/>
                </a:lnTo>
                <a:lnTo>
                  <a:pt x="125445" y="280675"/>
                </a:lnTo>
                <a:lnTo>
                  <a:pt x="125445" y="267757"/>
                </a:lnTo>
                <a:lnTo>
                  <a:pt x="129337" y="267757"/>
                </a:lnTo>
                <a:lnTo>
                  <a:pt x="129337" y="263078"/>
                </a:lnTo>
                <a:lnTo>
                  <a:pt x="133229" y="263078"/>
                </a:lnTo>
                <a:lnTo>
                  <a:pt x="133229" y="256199"/>
                </a:lnTo>
                <a:lnTo>
                  <a:pt x="137121" y="256199"/>
                </a:lnTo>
                <a:lnTo>
                  <a:pt x="137121" y="252621"/>
                </a:lnTo>
                <a:lnTo>
                  <a:pt x="139517" y="252621"/>
                </a:lnTo>
                <a:lnTo>
                  <a:pt x="139517" y="239963"/>
                </a:lnTo>
                <a:lnTo>
                  <a:pt x="137121" y="239963"/>
                </a:lnTo>
                <a:lnTo>
                  <a:pt x="137121" y="231707"/>
                </a:lnTo>
                <a:lnTo>
                  <a:pt x="143409" y="231707"/>
                </a:lnTo>
                <a:lnTo>
                  <a:pt x="143409" y="235285"/>
                </a:lnTo>
                <a:lnTo>
                  <a:pt x="147001" y="235285"/>
                </a:lnTo>
                <a:lnTo>
                  <a:pt x="147001" y="239963"/>
                </a:lnTo>
                <a:lnTo>
                  <a:pt x="152091" y="239963"/>
                </a:lnTo>
                <a:lnTo>
                  <a:pt x="152091" y="243540"/>
                </a:lnTo>
                <a:lnTo>
                  <a:pt x="155983" y="243540"/>
                </a:lnTo>
                <a:lnTo>
                  <a:pt x="155983" y="246842"/>
                </a:lnTo>
                <a:lnTo>
                  <a:pt x="159875" y="246842"/>
                </a:lnTo>
                <a:lnTo>
                  <a:pt x="159875" y="243540"/>
                </a:lnTo>
                <a:lnTo>
                  <a:pt x="159875" y="246842"/>
                </a:lnTo>
                <a:lnTo>
                  <a:pt x="159875" y="243540"/>
                </a:lnTo>
                <a:lnTo>
                  <a:pt x="159875" y="246842"/>
                </a:lnTo>
                <a:lnTo>
                  <a:pt x="170054" y="246842"/>
                </a:lnTo>
                <a:lnTo>
                  <a:pt x="170054" y="243540"/>
                </a:lnTo>
                <a:lnTo>
                  <a:pt x="173647" y="243540"/>
                </a:lnTo>
                <a:lnTo>
                  <a:pt x="173647" y="235285"/>
                </a:lnTo>
                <a:lnTo>
                  <a:pt x="177539" y="235285"/>
                </a:lnTo>
                <a:lnTo>
                  <a:pt x="177539" y="222351"/>
                </a:lnTo>
                <a:lnTo>
                  <a:pt x="173647" y="222351"/>
                </a:lnTo>
                <a:lnTo>
                  <a:pt x="173647" y="219048"/>
                </a:lnTo>
                <a:lnTo>
                  <a:pt x="170054" y="219048"/>
                </a:lnTo>
                <a:lnTo>
                  <a:pt x="170054" y="211894"/>
                </a:lnTo>
                <a:lnTo>
                  <a:pt x="163468" y="211894"/>
                </a:lnTo>
                <a:lnTo>
                  <a:pt x="163468" y="208591"/>
                </a:lnTo>
                <a:lnTo>
                  <a:pt x="159875" y="208591"/>
                </a:lnTo>
                <a:lnTo>
                  <a:pt x="159875" y="200336"/>
                </a:lnTo>
                <a:lnTo>
                  <a:pt x="155983" y="200336"/>
                </a:lnTo>
                <a:lnTo>
                  <a:pt x="155983" y="199235"/>
                </a:lnTo>
                <a:lnTo>
                  <a:pt x="159875" y="199235"/>
                </a:lnTo>
                <a:lnTo>
                  <a:pt x="159875" y="190979"/>
                </a:lnTo>
                <a:lnTo>
                  <a:pt x="155983" y="190979"/>
                </a:lnTo>
                <a:lnTo>
                  <a:pt x="155983" y="187402"/>
                </a:lnTo>
                <a:lnTo>
                  <a:pt x="152091" y="187402"/>
                </a:lnTo>
                <a:lnTo>
                  <a:pt x="152091" y="184100"/>
                </a:lnTo>
                <a:lnTo>
                  <a:pt x="152091" y="187402"/>
                </a:lnTo>
                <a:lnTo>
                  <a:pt x="147001" y="187402"/>
                </a:lnTo>
                <a:lnTo>
                  <a:pt x="147001" y="184100"/>
                </a:lnTo>
                <a:lnTo>
                  <a:pt x="133229" y="184100"/>
                </a:lnTo>
                <a:lnTo>
                  <a:pt x="129337" y="180522"/>
                </a:lnTo>
                <a:lnTo>
                  <a:pt x="125445" y="180522"/>
                </a:lnTo>
                <a:lnTo>
                  <a:pt x="125445" y="175844"/>
                </a:lnTo>
                <a:lnTo>
                  <a:pt x="121852" y="175844"/>
                </a:lnTo>
                <a:lnTo>
                  <a:pt x="121852" y="174743"/>
                </a:lnTo>
                <a:lnTo>
                  <a:pt x="117960" y="174743"/>
                </a:lnTo>
                <a:lnTo>
                  <a:pt x="117960" y="166488"/>
                </a:lnTo>
                <a:lnTo>
                  <a:pt x="112871" y="166488"/>
                </a:lnTo>
                <a:lnTo>
                  <a:pt x="112871" y="171166"/>
                </a:lnTo>
                <a:lnTo>
                  <a:pt x="108979" y="171166"/>
                </a:lnTo>
                <a:lnTo>
                  <a:pt x="108979" y="162910"/>
                </a:lnTo>
                <a:lnTo>
                  <a:pt x="107781" y="162910"/>
                </a:lnTo>
                <a:lnTo>
                  <a:pt x="107781" y="159608"/>
                </a:lnTo>
                <a:lnTo>
                  <a:pt x="99099" y="159608"/>
                </a:lnTo>
                <a:lnTo>
                  <a:pt x="99099" y="166488"/>
                </a:lnTo>
                <a:lnTo>
                  <a:pt x="95207" y="166488"/>
                </a:lnTo>
                <a:lnTo>
                  <a:pt x="95207" y="162910"/>
                </a:lnTo>
                <a:lnTo>
                  <a:pt x="91314" y="159608"/>
                </a:lnTo>
                <a:lnTo>
                  <a:pt x="91314" y="156031"/>
                </a:lnTo>
                <a:lnTo>
                  <a:pt x="87422" y="156031"/>
                </a:lnTo>
                <a:lnTo>
                  <a:pt x="87422" y="150252"/>
                </a:lnTo>
                <a:lnTo>
                  <a:pt x="82632" y="150252"/>
                </a:lnTo>
                <a:lnTo>
                  <a:pt x="82632" y="156031"/>
                </a:lnTo>
                <a:lnTo>
                  <a:pt x="77542" y="156031"/>
                </a:lnTo>
                <a:lnTo>
                  <a:pt x="77542" y="162910"/>
                </a:lnTo>
                <a:lnTo>
                  <a:pt x="72453" y="162910"/>
                </a:lnTo>
                <a:lnTo>
                  <a:pt x="72453" y="166488"/>
                </a:lnTo>
                <a:lnTo>
                  <a:pt x="68561" y="166488"/>
                </a:lnTo>
                <a:lnTo>
                  <a:pt x="68561" y="162910"/>
                </a:lnTo>
                <a:lnTo>
                  <a:pt x="61076" y="162910"/>
                </a:lnTo>
                <a:lnTo>
                  <a:pt x="61076" y="156031"/>
                </a:lnTo>
                <a:lnTo>
                  <a:pt x="61076" y="159608"/>
                </a:lnTo>
                <a:lnTo>
                  <a:pt x="50897" y="159608"/>
                </a:lnTo>
                <a:lnTo>
                  <a:pt x="50897" y="156031"/>
                </a:lnTo>
                <a:lnTo>
                  <a:pt x="54489" y="156031"/>
                </a:lnTo>
                <a:lnTo>
                  <a:pt x="54489" y="152453"/>
                </a:lnTo>
                <a:lnTo>
                  <a:pt x="50897" y="152453"/>
                </a:lnTo>
                <a:lnTo>
                  <a:pt x="50897" y="150252"/>
                </a:lnTo>
                <a:lnTo>
                  <a:pt x="47004" y="150252"/>
                </a:lnTo>
                <a:lnTo>
                  <a:pt x="47004" y="152453"/>
                </a:lnTo>
                <a:lnTo>
                  <a:pt x="43112" y="152453"/>
                </a:lnTo>
                <a:lnTo>
                  <a:pt x="43112" y="150252"/>
                </a:lnTo>
                <a:lnTo>
                  <a:pt x="34430" y="150252"/>
                </a:lnTo>
                <a:lnTo>
                  <a:pt x="34430" y="146674"/>
                </a:lnTo>
                <a:lnTo>
                  <a:pt x="30538" y="146674"/>
                </a:lnTo>
                <a:lnTo>
                  <a:pt x="30538" y="143097"/>
                </a:lnTo>
                <a:lnTo>
                  <a:pt x="34430" y="139795"/>
                </a:lnTo>
                <a:lnTo>
                  <a:pt x="34430" y="135116"/>
                </a:lnTo>
                <a:lnTo>
                  <a:pt x="38023" y="135116"/>
                </a:lnTo>
                <a:lnTo>
                  <a:pt x="34430" y="131523"/>
                </a:lnTo>
                <a:lnTo>
                  <a:pt x="34430" y="127962"/>
                </a:lnTo>
                <a:lnTo>
                  <a:pt x="30538" y="127962"/>
                </a:lnTo>
                <a:lnTo>
                  <a:pt x="30538" y="124659"/>
                </a:lnTo>
                <a:lnTo>
                  <a:pt x="34430" y="124659"/>
                </a:lnTo>
                <a:lnTo>
                  <a:pt x="30538" y="122183"/>
                </a:lnTo>
                <a:lnTo>
                  <a:pt x="26646" y="122183"/>
                </a:lnTo>
                <a:lnTo>
                  <a:pt x="26646" y="118880"/>
                </a:lnTo>
                <a:lnTo>
                  <a:pt x="30538" y="115303"/>
                </a:lnTo>
                <a:lnTo>
                  <a:pt x="26646" y="115303"/>
                </a:lnTo>
                <a:lnTo>
                  <a:pt x="26646" y="111725"/>
                </a:lnTo>
                <a:lnTo>
                  <a:pt x="12874" y="111725"/>
                </a:lnTo>
                <a:lnTo>
                  <a:pt x="12874" y="107047"/>
                </a:lnTo>
                <a:lnTo>
                  <a:pt x="7784" y="107047"/>
                </a:lnTo>
                <a:lnTo>
                  <a:pt x="7784" y="103745"/>
                </a:lnTo>
                <a:lnTo>
                  <a:pt x="3892" y="103745"/>
                </a:lnTo>
                <a:lnTo>
                  <a:pt x="3892" y="94389"/>
                </a:lnTo>
                <a:lnTo>
                  <a:pt x="7784" y="94389"/>
                </a:lnTo>
                <a:lnTo>
                  <a:pt x="3892" y="90811"/>
                </a:lnTo>
                <a:lnTo>
                  <a:pt x="3892" y="87234"/>
                </a:lnTo>
                <a:lnTo>
                  <a:pt x="7784" y="87234"/>
                </a:lnTo>
                <a:lnTo>
                  <a:pt x="7784" y="83932"/>
                </a:lnTo>
                <a:lnTo>
                  <a:pt x="3892" y="83932"/>
                </a:lnTo>
                <a:lnTo>
                  <a:pt x="7784" y="83932"/>
                </a:lnTo>
                <a:lnTo>
                  <a:pt x="3892" y="80354"/>
                </a:lnTo>
                <a:lnTo>
                  <a:pt x="3892" y="75676"/>
                </a:lnTo>
                <a:lnTo>
                  <a:pt x="0" y="75676"/>
                </a:lnTo>
                <a:lnTo>
                  <a:pt x="3892" y="75676"/>
                </a:lnTo>
                <a:lnTo>
                  <a:pt x="3892" y="66320"/>
                </a:lnTo>
                <a:lnTo>
                  <a:pt x="7784" y="66320"/>
                </a:lnTo>
                <a:lnTo>
                  <a:pt x="7784" y="59440"/>
                </a:lnTo>
                <a:lnTo>
                  <a:pt x="12874" y="59440"/>
                </a:lnTo>
                <a:lnTo>
                  <a:pt x="12874" y="46506"/>
                </a:lnTo>
                <a:lnTo>
                  <a:pt x="7784" y="46506"/>
                </a:lnTo>
                <a:lnTo>
                  <a:pt x="7784" y="34948"/>
                </a:lnTo>
                <a:lnTo>
                  <a:pt x="3892" y="34948"/>
                </a:lnTo>
                <a:lnTo>
                  <a:pt x="3892" y="31371"/>
                </a:lnTo>
                <a:lnTo>
                  <a:pt x="7784" y="31371"/>
                </a:lnTo>
                <a:lnTo>
                  <a:pt x="7784" y="24491"/>
                </a:lnTo>
                <a:lnTo>
                  <a:pt x="3892" y="24491"/>
                </a:lnTo>
                <a:lnTo>
                  <a:pt x="3892" y="18437"/>
                </a:lnTo>
                <a:lnTo>
                  <a:pt x="7784" y="18437"/>
                </a:lnTo>
                <a:lnTo>
                  <a:pt x="7784" y="11557"/>
                </a:lnTo>
                <a:lnTo>
                  <a:pt x="3892" y="11557"/>
                </a:lnTo>
                <a:lnTo>
                  <a:pt x="3892" y="6879"/>
                </a:lnTo>
                <a:lnTo>
                  <a:pt x="7784" y="6879"/>
                </a:lnTo>
                <a:lnTo>
                  <a:pt x="7784" y="0"/>
                </a:lnTo>
                <a:lnTo>
                  <a:pt x="12874" y="0"/>
                </a:lnTo>
                <a:lnTo>
                  <a:pt x="16467" y="3302"/>
                </a:lnTo>
                <a:lnTo>
                  <a:pt x="24251" y="3302"/>
                </a:lnTo>
                <a:lnTo>
                  <a:pt x="24251" y="0"/>
                </a:lnTo>
                <a:lnTo>
                  <a:pt x="24251" y="3302"/>
                </a:lnTo>
                <a:lnTo>
                  <a:pt x="26646" y="3302"/>
                </a:lnTo>
                <a:lnTo>
                  <a:pt x="26646" y="6879"/>
                </a:lnTo>
                <a:lnTo>
                  <a:pt x="43112" y="6879"/>
                </a:lnTo>
                <a:lnTo>
                  <a:pt x="43112" y="11557"/>
                </a:lnTo>
                <a:lnTo>
                  <a:pt x="50897" y="11557"/>
                </a:lnTo>
                <a:lnTo>
                  <a:pt x="50897" y="15135"/>
                </a:lnTo>
                <a:lnTo>
                  <a:pt x="57184" y="15135"/>
                </a:lnTo>
                <a:lnTo>
                  <a:pt x="57184" y="6879"/>
                </a:lnTo>
                <a:lnTo>
                  <a:pt x="64669" y="6879"/>
                </a:lnTo>
                <a:lnTo>
                  <a:pt x="64669" y="11557"/>
                </a:lnTo>
                <a:lnTo>
                  <a:pt x="68561" y="11557"/>
                </a:lnTo>
                <a:lnTo>
                  <a:pt x="68561" y="15135"/>
                </a:lnTo>
                <a:lnTo>
                  <a:pt x="72453" y="15135"/>
                </a:lnTo>
                <a:lnTo>
                  <a:pt x="72453" y="18437"/>
                </a:lnTo>
                <a:lnTo>
                  <a:pt x="77542" y="22014"/>
                </a:lnTo>
                <a:lnTo>
                  <a:pt x="77542" y="27793"/>
                </a:lnTo>
                <a:lnTo>
                  <a:pt x="81135" y="27793"/>
                </a:lnTo>
                <a:lnTo>
                  <a:pt x="81135" y="31371"/>
                </a:lnTo>
                <a:lnTo>
                  <a:pt x="77542" y="34964"/>
                </a:lnTo>
                <a:lnTo>
                  <a:pt x="77542" y="39626"/>
                </a:lnTo>
                <a:lnTo>
                  <a:pt x="87422" y="39626"/>
                </a:lnTo>
                <a:lnTo>
                  <a:pt x="87422" y="46506"/>
                </a:lnTo>
                <a:lnTo>
                  <a:pt x="95207" y="46506"/>
                </a:lnTo>
                <a:lnTo>
                  <a:pt x="95207" y="47607"/>
                </a:lnTo>
                <a:lnTo>
                  <a:pt x="99099" y="47607"/>
                </a:lnTo>
                <a:lnTo>
                  <a:pt x="95207" y="47607"/>
                </a:lnTo>
                <a:lnTo>
                  <a:pt x="95207" y="46506"/>
                </a:lnTo>
                <a:lnTo>
                  <a:pt x="108979" y="46506"/>
                </a:lnTo>
                <a:lnTo>
                  <a:pt x="107781" y="46506"/>
                </a:lnTo>
                <a:lnTo>
                  <a:pt x="107781" y="47607"/>
                </a:lnTo>
                <a:lnTo>
                  <a:pt x="117960" y="47607"/>
                </a:lnTo>
                <a:lnTo>
                  <a:pt x="121852" y="52285"/>
                </a:lnTo>
                <a:lnTo>
                  <a:pt x="121852" y="47607"/>
                </a:lnTo>
                <a:lnTo>
                  <a:pt x="133229" y="47607"/>
                </a:lnTo>
                <a:lnTo>
                  <a:pt x="133229" y="52285"/>
                </a:lnTo>
                <a:lnTo>
                  <a:pt x="133229" y="47607"/>
                </a:lnTo>
                <a:lnTo>
                  <a:pt x="137121" y="52285"/>
                </a:lnTo>
                <a:lnTo>
                  <a:pt x="137121" y="47607"/>
                </a:lnTo>
                <a:lnTo>
                  <a:pt x="139517" y="47607"/>
                </a:lnTo>
                <a:lnTo>
                  <a:pt x="139517" y="52285"/>
                </a:lnTo>
                <a:lnTo>
                  <a:pt x="143409" y="52285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42" name="Google Shape;1510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///w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NVvSw8MAAAAEAAAAAAAAAAAAAAAAAAAAAAAAAAeAAAAaAAAAAAAAAAAAAAAAAAAAAAAAAAAAAAAECcAABAnAAAAAAAAAAAAAAAAAAAAAAAAAAAAAAAAAAAAAAAAAAAAABQAAAAAAAAAwMD/AAAAAABkAAAAMgAAAAAAAABkAAAAAAAAAH9/fwAKAAAAHwAAAFQAAADY2NgA////AQAAAAAAAAAAAAAAAAAAAAAAAAAAAAAAAAAAAAAAAAAA////AH9/fwDn5uYDzMzMAMDA/wB/f38AAAAAAAAAAAAAAAAAAAAAAAAAAAAhAAAAGAAAABQAAADLMgAA3RMAAKs2AAAaGQAAEAAAACYAAAAIAAAA//////////8="/>
              </a:ext>
            </a:extLst>
          </p:cNvSpPr>
          <p:nvPr/>
        </p:nvSpPr>
        <p:spPr>
          <a:xfrm>
            <a:off x="8256905" y="3228975"/>
            <a:ext cx="629920" cy="851535"/>
          </a:xfrm>
          <a:custGeom>
            <a:avLst/>
            <a:gdLst/>
            <a:ahLst/>
            <a:cxnLst/>
            <a:rect l="0" t="0" r="629920" b="851535"/>
            <a:pathLst>
              <a:path w="629920" h="851535">
                <a:moveTo>
                  <a:pt x="143409" y="52224"/>
                </a:moveTo>
                <a:lnTo>
                  <a:pt x="143409" y="47551"/>
                </a:lnTo>
                <a:lnTo>
                  <a:pt x="152091" y="47551"/>
                </a:lnTo>
                <a:lnTo>
                  <a:pt x="152091" y="52224"/>
                </a:lnTo>
                <a:lnTo>
                  <a:pt x="155983" y="52224"/>
                </a:lnTo>
                <a:lnTo>
                  <a:pt x="155983" y="55797"/>
                </a:lnTo>
                <a:lnTo>
                  <a:pt x="159875" y="55797"/>
                </a:lnTo>
                <a:lnTo>
                  <a:pt x="159875" y="59371"/>
                </a:lnTo>
                <a:lnTo>
                  <a:pt x="163468" y="59371"/>
                </a:lnTo>
                <a:lnTo>
                  <a:pt x="163468" y="55797"/>
                </a:lnTo>
                <a:lnTo>
                  <a:pt x="163468" y="59371"/>
                </a:lnTo>
                <a:lnTo>
                  <a:pt x="170054" y="59371"/>
                </a:lnTo>
                <a:lnTo>
                  <a:pt x="170054" y="62669"/>
                </a:lnTo>
                <a:lnTo>
                  <a:pt x="173647" y="62669"/>
                </a:lnTo>
                <a:lnTo>
                  <a:pt x="173647" y="66242"/>
                </a:lnTo>
                <a:lnTo>
                  <a:pt x="186521" y="66242"/>
                </a:lnTo>
                <a:lnTo>
                  <a:pt x="186521" y="62669"/>
                </a:lnTo>
                <a:lnTo>
                  <a:pt x="191611" y="62669"/>
                </a:lnTo>
                <a:lnTo>
                  <a:pt x="191611" y="66242"/>
                </a:lnTo>
                <a:lnTo>
                  <a:pt x="200293" y="66242"/>
                </a:lnTo>
                <a:lnTo>
                  <a:pt x="200293" y="70915"/>
                </a:lnTo>
                <a:lnTo>
                  <a:pt x="204185" y="70915"/>
                </a:lnTo>
                <a:lnTo>
                  <a:pt x="204185" y="66242"/>
                </a:lnTo>
                <a:lnTo>
                  <a:pt x="208077" y="66242"/>
                </a:lnTo>
                <a:lnTo>
                  <a:pt x="208077" y="62669"/>
                </a:lnTo>
                <a:lnTo>
                  <a:pt x="211670" y="62669"/>
                </a:lnTo>
                <a:lnTo>
                  <a:pt x="211670" y="66242"/>
                </a:lnTo>
                <a:lnTo>
                  <a:pt x="216760" y="66242"/>
                </a:lnTo>
                <a:lnTo>
                  <a:pt x="216760" y="70915"/>
                </a:lnTo>
                <a:lnTo>
                  <a:pt x="220652" y="70915"/>
                </a:lnTo>
                <a:lnTo>
                  <a:pt x="220652" y="74488"/>
                </a:lnTo>
                <a:lnTo>
                  <a:pt x="221849" y="74488"/>
                </a:lnTo>
                <a:lnTo>
                  <a:pt x="221849" y="75588"/>
                </a:lnTo>
                <a:lnTo>
                  <a:pt x="234723" y="75588"/>
                </a:lnTo>
                <a:lnTo>
                  <a:pt x="234723" y="80260"/>
                </a:lnTo>
                <a:lnTo>
                  <a:pt x="238316" y="80260"/>
                </a:lnTo>
                <a:lnTo>
                  <a:pt x="238316" y="83834"/>
                </a:lnTo>
                <a:lnTo>
                  <a:pt x="247297" y="83834"/>
                </a:lnTo>
                <a:lnTo>
                  <a:pt x="247297" y="87132"/>
                </a:lnTo>
                <a:lnTo>
                  <a:pt x="248495" y="83834"/>
                </a:lnTo>
                <a:lnTo>
                  <a:pt x="261070" y="83834"/>
                </a:lnTo>
                <a:lnTo>
                  <a:pt x="261070" y="90705"/>
                </a:lnTo>
                <a:lnTo>
                  <a:pt x="264962" y="90705"/>
                </a:lnTo>
                <a:lnTo>
                  <a:pt x="261070" y="90705"/>
                </a:lnTo>
                <a:lnTo>
                  <a:pt x="261070" y="94279"/>
                </a:lnTo>
                <a:lnTo>
                  <a:pt x="264962" y="94279"/>
                </a:lnTo>
                <a:lnTo>
                  <a:pt x="264962" y="115168"/>
                </a:lnTo>
                <a:lnTo>
                  <a:pt x="268854" y="115168"/>
                </a:lnTo>
                <a:lnTo>
                  <a:pt x="268854" y="118467"/>
                </a:lnTo>
                <a:lnTo>
                  <a:pt x="272746" y="118467"/>
                </a:lnTo>
                <a:lnTo>
                  <a:pt x="272746" y="122040"/>
                </a:lnTo>
                <a:lnTo>
                  <a:pt x="276338" y="124514"/>
                </a:lnTo>
                <a:lnTo>
                  <a:pt x="276338" y="127812"/>
                </a:lnTo>
                <a:lnTo>
                  <a:pt x="279033" y="131385"/>
                </a:lnTo>
                <a:lnTo>
                  <a:pt x="279033" y="134959"/>
                </a:lnTo>
                <a:lnTo>
                  <a:pt x="282626" y="134959"/>
                </a:lnTo>
                <a:lnTo>
                  <a:pt x="282626" y="146503"/>
                </a:lnTo>
                <a:lnTo>
                  <a:pt x="279033" y="146503"/>
                </a:lnTo>
                <a:lnTo>
                  <a:pt x="279033" y="150076"/>
                </a:lnTo>
                <a:lnTo>
                  <a:pt x="291607" y="150076"/>
                </a:lnTo>
                <a:lnTo>
                  <a:pt x="291607" y="152275"/>
                </a:lnTo>
                <a:lnTo>
                  <a:pt x="305679" y="152275"/>
                </a:lnTo>
                <a:lnTo>
                  <a:pt x="305679" y="150076"/>
                </a:lnTo>
                <a:lnTo>
                  <a:pt x="317056" y="150076"/>
                </a:lnTo>
                <a:lnTo>
                  <a:pt x="317056" y="152275"/>
                </a:lnTo>
                <a:lnTo>
                  <a:pt x="330828" y="152275"/>
                </a:lnTo>
                <a:lnTo>
                  <a:pt x="330828" y="155849"/>
                </a:lnTo>
                <a:lnTo>
                  <a:pt x="339810" y="155849"/>
                </a:lnTo>
                <a:lnTo>
                  <a:pt x="339810" y="152275"/>
                </a:lnTo>
                <a:lnTo>
                  <a:pt x="343702" y="152275"/>
                </a:lnTo>
                <a:lnTo>
                  <a:pt x="347294" y="150076"/>
                </a:lnTo>
                <a:lnTo>
                  <a:pt x="356276" y="150076"/>
                </a:lnTo>
                <a:lnTo>
                  <a:pt x="356276" y="146503"/>
                </a:lnTo>
                <a:lnTo>
                  <a:pt x="360168" y="146503"/>
                </a:lnTo>
                <a:lnTo>
                  <a:pt x="360168" y="142930"/>
                </a:lnTo>
                <a:lnTo>
                  <a:pt x="366455" y="142930"/>
                </a:lnTo>
                <a:lnTo>
                  <a:pt x="366455" y="139631"/>
                </a:lnTo>
                <a:lnTo>
                  <a:pt x="373940" y="139631"/>
                </a:lnTo>
                <a:lnTo>
                  <a:pt x="373940" y="134959"/>
                </a:lnTo>
                <a:lnTo>
                  <a:pt x="377832" y="134959"/>
                </a:lnTo>
                <a:lnTo>
                  <a:pt x="377832" y="139631"/>
                </a:lnTo>
                <a:lnTo>
                  <a:pt x="386814" y="139631"/>
                </a:lnTo>
                <a:lnTo>
                  <a:pt x="386814" y="142930"/>
                </a:lnTo>
                <a:lnTo>
                  <a:pt x="388012" y="142930"/>
                </a:lnTo>
                <a:lnTo>
                  <a:pt x="388012" y="150076"/>
                </a:lnTo>
                <a:lnTo>
                  <a:pt x="391604" y="150076"/>
                </a:lnTo>
                <a:lnTo>
                  <a:pt x="391604" y="155849"/>
                </a:lnTo>
                <a:lnTo>
                  <a:pt x="396694" y="155849"/>
                </a:lnTo>
                <a:lnTo>
                  <a:pt x="396694" y="159422"/>
                </a:lnTo>
                <a:lnTo>
                  <a:pt x="400586" y="159422"/>
                </a:lnTo>
                <a:lnTo>
                  <a:pt x="400586" y="162720"/>
                </a:lnTo>
                <a:lnTo>
                  <a:pt x="404478" y="162720"/>
                </a:lnTo>
                <a:lnTo>
                  <a:pt x="404478" y="166293"/>
                </a:lnTo>
                <a:lnTo>
                  <a:pt x="400586" y="166293"/>
                </a:lnTo>
                <a:lnTo>
                  <a:pt x="400586" y="170966"/>
                </a:lnTo>
                <a:lnTo>
                  <a:pt x="404478" y="170966"/>
                </a:lnTo>
                <a:lnTo>
                  <a:pt x="404478" y="174539"/>
                </a:lnTo>
                <a:lnTo>
                  <a:pt x="414657" y="174539"/>
                </a:lnTo>
                <a:lnTo>
                  <a:pt x="414657" y="175639"/>
                </a:lnTo>
                <a:lnTo>
                  <a:pt x="418250" y="180312"/>
                </a:lnTo>
                <a:lnTo>
                  <a:pt x="418250" y="183885"/>
                </a:lnTo>
                <a:lnTo>
                  <a:pt x="422142" y="187183"/>
                </a:lnTo>
                <a:lnTo>
                  <a:pt x="426034" y="190757"/>
                </a:lnTo>
                <a:lnTo>
                  <a:pt x="442501" y="190757"/>
                </a:lnTo>
                <a:lnTo>
                  <a:pt x="442501" y="194330"/>
                </a:lnTo>
                <a:lnTo>
                  <a:pt x="456273" y="194330"/>
                </a:lnTo>
                <a:lnTo>
                  <a:pt x="456273" y="190757"/>
                </a:lnTo>
                <a:lnTo>
                  <a:pt x="461363" y="190757"/>
                </a:lnTo>
                <a:lnTo>
                  <a:pt x="465255" y="187183"/>
                </a:lnTo>
                <a:lnTo>
                  <a:pt x="469147" y="187183"/>
                </a:lnTo>
                <a:lnTo>
                  <a:pt x="469147" y="183885"/>
                </a:lnTo>
                <a:lnTo>
                  <a:pt x="470344" y="183885"/>
                </a:lnTo>
                <a:lnTo>
                  <a:pt x="470344" y="180312"/>
                </a:lnTo>
                <a:lnTo>
                  <a:pt x="475434" y="180312"/>
                </a:lnTo>
                <a:lnTo>
                  <a:pt x="475434" y="175639"/>
                </a:lnTo>
                <a:lnTo>
                  <a:pt x="479326" y="175639"/>
                </a:lnTo>
                <a:lnTo>
                  <a:pt x="479326" y="174539"/>
                </a:lnTo>
                <a:lnTo>
                  <a:pt x="490703" y="174539"/>
                </a:lnTo>
                <a:lnTo>
                  <a:pt x="490703" y="170966"/>
                </a:lnTo>
                <a:lnTo>
                  <a:pt x="495793" y="170966"/>
                </a:lnTo>
                <a:lnTo>
                  <a:pt x="495793" y="174539"/>
                </a:lnTo>
                <a:lnTo>
                  <a:pt x="500882" y="174539"/>
                </a:lnTo>
                <a:lnTo>
                  <a:pt x="500882" y="175639"/>
                </a:lnTo>
                <a:lnTo>
                  <a:pt x="505972" y="175639"/>
                </a:lnTo>
                <a:lnTo>
                  <a:pt x="505972" y="183885"/>
                </a:lnTo>
                <a:lnTo>
                  <a:pt x="535013" y="183885"/>
                </a:lnTo>
                <a:lnTo>
                  <a:pt x="535013" y="180312"/>
                </a:lnTo>
                <a:lnTo>
                  <a:pt x="540103" y="180312"/>
                </a:lnTo>
                <a:lnTo>
                  <a:pt x="540103" y="174539"/>
                </a:lnTo>
                <a:lnTo>
                  <a:pt x="543695" y="174539"/>
                </a:lnTo>
                <a:lnTo>
                  <a:pt x="543695" y="175639"/>
                </a:lnTo>
                <a:lnTo>
                  <a:pt x="543695" y="174539"/>
                </a:lnTo>
                <a:lnTo>
                  <a:pt x="543695" y="175639"/>
                </a:lnTo>
                <a:lnTo>
                  <a:pt x="547587" y="175639"/>
                </a:lnTo>
                <a:lnTo>
                  <a:pt x="547587" y="180312"/>
                </a:lnTo>
                <a:lnTo>
                  <a:pt x="547587" y="175639"/>
                </a:lnTo>
                <a:lnTo>
                  <a:pt x="547587" y="180312"/>
                </a:lnTo>
                <a:lnTo>
                  <a:pt x="547587" y="175639"/>
                </a:lnTo>
                <a:lnTo>
                  <a:pt x="551479" y="175639"/>
                </a:lnTo>
                <a:lnTo>
                  <a:pt x="551479" y="180312"/>
                </a:lnTo>
                <a:lnTo>
                  <a:pt x="551479" y="175639"/>
                </a:lnTo>
                <a:lnTo>
                  <a:pt x="551479" y="187183"/>
                </a:lnTo>
                <a:lnTo>
                  <a:pt x="551479" y="183885"/>
                </a:lnTo>
                <a:lnTo>
                  <a:pt x="565251" y="183885"/>
                </a:lnTo>
                <a:lnTo>
                  <a:pt x="565251" y="180312"/>
                </a:lnTo>
                <a:lnTo>
                  <a:pt x="570341" y="180312"/>
                </a:lnTo>
                <a:lnTo>
                  <a:pt x="570341" y="175639"/>
                </a:lnTo>
                <a:lnTo>
                  <a:pt x="574233" y="175639"/>
                </a:lnTo>
                <a:lnTo>
                  <a:pt x="574233" y="174539"/>
                </a:lnTo>
                <a:lnTo>
                  <a:pt x="584412" y="174539"/>
                </a:lnTo>
                <a:lnTo>
                  <a:pt x="584412" y="170966"/>
                </a:lnTo>
                <a:lnTo>
                  <a:pt x="588305" y="170966"/>
                </a:lnTo>
                <a:lnTo>
                  <a:pt x="588305" y="166293"/>
                </a:lnTo>
                <a:lnTo>
                  <a:pt x="591897" y="166293"/>
                </a:lnTo>
                <a:lnTo>
                  <a:pt x="591897" y="155849"/>
                </a:lnTo>
                <a:lnTo>
                  <a:pt x="595789" y="155849"/>
                </a:lnTo>
                <a:lnTo>
                  <a:pt x="595789" y="152275"/>
                </a:lnTo>
                <a:lnTo>
                  <a:pt x="604771" y="152275"/>
                </a:lnTo>
                <a:lnTo>
                  <a:pt x="604771" y="150076"/>
                </a:lnTo>
                <a:lnTo>
                  <a:pt x="608364" y="150076"/>
                </a:lnTo>
                <a:lnTo>
                  <a:pt x="608364" y="155849"/>
                </a:lnTo>
                <a:lnTo>
                  <a:pt x="609861" y="159422"/>
                </a:lnTo>
                <a:lnTo>
                  <a:pt x="609861" y="162720"/>
                </a:lnTo>
                <a:lnTo>
                  <a:pt x="614950" y="162720"/>
                </a:lnTo>
                <a:lnTo>
                  <a:pt x="614950" y="174539"/>
                </a:lnTo>
                <a:lnTo>
                  <a:pt x="618543" y="174539"/>
                </a:lnTo>
                <a:lnTo>
                  <a:pt x="618543" y="190757"/>
                </a:lnTo>
                <a:lnTo>
                  <a:pt x="622435" y="190757"/>
                </a:lnTo>
                <a:lnTo>
                  <a:pt x="622435" y="194330"/>
                </a:lnTo>
                <a:lnTo>
                  <a:pt x="626327" y="194330"/>
                </a:lnTo>
                <a:lnTo>
                  <a:pt x="626327" y="199003"/>
                </a:lnTo>
                <a:lnTo>
                  <a:pt x="629920" y="199003"/>
                </a:lnTo>
                <a:lnTo>
                  <a:pt x="629920" y="215220"/>
                </a:lnTo>
                <a:lnTo>
                  <a:pt x="626327" y="215220"/>
                </a:lnTo>
                <a:lnTo>
                  <a:pt x="626327" y="222091"/>
                </a:lnTo>
                <a:lnTo>
                  <a:pt x="622435" y="222091"/>
                </a:lnTo>
                <a:lnTo>
                  <a:pt x="622435" y="225665"/>
                </a:lnTo>
                <a:lnTo>
                  <a:pt x="618543" y="225665"/>
                </a:lnTo>
                <a:lnTo>
                  <a:pt x="618543" y="227863"/>
                </a:lnTo>
                <a:lnTo>
                  <a:pt x="614950" y="227863"/>
                </a:lnTo>
                <a:lnTo>
                  <a:pt x="614950" y="235010"/>
                </a:lnTo>
                <a:lnTo>
                  <a:pt x="609861" y="235010"/>
                </a:lnTo>
                <a:lnTo>
                  <a:pt x="609861" y="239683"/>
                </a:lnTo>
                <a:lnTo>
                  <a:pt x="614950" y="239683"/>
                </a:lnTo>
                <a:lnTo>
                  <a:pt x="614950" y="259473"/>
                </a:lnTo>
                <a:lnTo>
                  <a:pt x="618543" y="259473"/>
                </a:lnTo>
                <a:lnTo>
                  <a:pt x="618543" y="271017"/>
                </a:lnTo>
                <a:lnTo>
                  <a:pt x="622435" y="271017"/>
                </a:lnTo>
                <a:lnTo>
                  <a:pt x="622435" y="283936"/>
                </a:lnTo>
                <a:lnTo>
                  <a:pt x="626327" y="283936"/>
                </a:lnTo>
                <a:lnTo>
                  <a:pt x="626327" y="290808"/>
                </a:lnTo>
                <a:lnTo>
                  <a:pt x="622435" y="290808"/>
                </a:lnTo>
                <a:lnTo>
                  <a:pt x="622435" y="302352"/>
                </a:lnTo>
                <a:lnTo>
                  <a:pt x="626327" y="302352"/>
                </a:lnTo>
                <a:lnTo>
                  <a:pt x="626327" y="322143"/>
                </a:lnTo>
                <a:lnTo>
                  <a:pt x="622435" y="322143"/>
                </a:lnTo>
                <a:lnTo>
                  <a:pt x="622435" y="327915"/>
                </a:lnTo>
                <a:lnTo>
                  <a:pt x="626327" y="331488"/>
                </a:lnTo>
                <a:lnTo>
                  <a:pt x="626327" y="343307"/>
                </a:lnTo>
                <a:lnTo>
                  <a:pt x="622435" y="343307"/>
                </a:lnTo>
                <a:lnTo>
                  <a:pt x="622435" y="346606"/>
                </a:lnTo>
                <a:lnTo>
                  <a:pt x="614950" y="346606"/>
                </a:lnTo>
                <a:lnTo>
                  <a:pt x="614950" y="350179"/>
                </a:lnTo>
                <a:lnTo>
                  <a:pt x="608364" y="350179"/>
                </a:lnTo>
                <a:lnTo>
                  <a:pt x="604771" y="353772"/>
                </a:lnTo>
                <a:lnTo>
                  <a:pt x="608364" y="353772"/>
                </a:lnTo>
                <a:lnTo>
                  <a:pt x="604771" y="353772"/>
                </a:lnTo>
                <a:lnTo>
                  <a:pt x="600879" y="355951"/>
                </a:lnTo>
                <a:lnTo>
                  <a:pt x="595789" y="355951"/>
                </a:lnTo>
                <a:lnTo>
                  <a:pt x="595789" y="359524"/>
                </a:lnTo>
                <a:lnTo>
                  <a:pt x="588305" y="359524"/>
                </a:lnTo>
                <a:lnTo>
                  <a:pt x="588305" y="353752"/>
                </a:lnTo>
                <a:lnTo>
                  <a:pt x="581718" y="353752"/>
                </a:lnTo>
                <a:lnTo>
                  <a:pt x="581718" y="355951"/>
                </a:lnTo>
                <a:lnTo>
                  <a:pt x="578125" y="355951"/>
                </a:lnTo>
                <a:lnTo>
                  <a:pt x="578125" y="359524"/>
                </a:lnTo>
                <a:lnTo>
                  <a:pt x="574233" y="359524"/>
                </a:lnTo>
                <a:lnTo>
                  <a:pt x="574233" y="367495"/>
                </a:lnTo>
                <a:lnTo>
                  <a:pt x="570341" y="367495"/>
                </a:lnTo>
                <a:lnTo>
                  <a:pt x="570341" y="363098"/>
                </a:lnTo>
                <a:lnTo>
                  <a:pt x="565251" y="363098"/>
                </a:lnTo>
                <a:lnTo>
                  <a:pt x="565251" y="359524"/>
                </a:lnTo>
                <a:lnTo>
                  <a:pt x="561659" y="359524"/>
                </a:lnTo>
                <a:lnTo>
                  <a:pt x="561659" y="363098"/>
                </a:lnTo>
                <a:lnTo>
                  <a:pt x="561659" y="359524"/>
                </a:lnTo>
                <a:lnTo>
                  <a:pt x="557767" y="363098"/>
                </a:lnTo>
                <a:lnTo>
                  <a:pt x="551479" y="363098"/>
                </a:lnTo>
                <a:lnTo>
                  <a:pt x="551479" y="359524"/>
                </a:lnTo>
                <a:lnTo>
                  <a:pt x="547587" y="359524"/>
                </a:lnTo>
                <a:lnTo>
                  <a:pt x="547587" y="355951"/>
                </a:lnTo>
                <a:lnTo>
                  <a:pt x="543695" y="355951"/>
                </a:lnTo>
                <a:lnTo>
                  <a:pt x="547587" y="355951"/>
                </a:lnTo>
                <a:lnTo>
                  <a:pt x="543695" y="353752"/>
                </a:lnTo>
                <a:lnTo>
                  <a:pt x="543695" y="355951"/>
                </a:lnTo>
                <a:lnTo>
                  <a:pt x="543695" y="353752"/>
                </a:lnTo>
                <a:lnTo>
                  <a:pt x="543695" y="355951"/>
                </a:lnTo>
                <a:lnTo>
                  <a:pt x="540103" y="355951"/>
                </a:lnTo>
                <a:lnTo>
                  <a:pt x="540103" y="353752"/>
                </a:lnTo>
                <a:lnTo>
                  <a:pt x="535013" y="353752"/>
                </a:lnTo>
                <a:lnTo>
                  <a:pt x="535013" y="350179"/>
                </a:lnTo>
                <a:lnTo>
                  <a:pt x="520941" y="350179"/>
                </a:lnTo>
                <a:lnTo>
                  <a:pt x="520941" y="346606"/>
                </a:lnTo>
                <a:lnTo>
                  <a:pt x="505972" y="346606"/>
                </a:lnTo>
                <a:lnTo>
                  <a:pt x="505972" y="350179"/>
                </a:lnTo>
                <a:lnTo>
                  <a:pt x="505972" y="346606"/>
                </a:lnTo>
                <a:lnTo>
                  <a:pt x="496990" y="346606"/>
                </a:lnTo>
                <a:lnTo>
                  <a:pt x="495793" y="350179"/>
                </a:lnTo>
                <a:lnTo>
                  <a:pt x="495793" y="346606"/>
                </a:lnTo>
                <a:lnTo>
                  <a:pt x="495793" y="350179"/>
                </a:lnTo>
                <a:lnTo>
                  <a:pt x="475434" y="350179"/>
                </a:lnTo>
                <a:lnTo>
                  <a:pt x="475434" y="359524"/>
                </a:lnTo>
                <a:lnTo>
                  <a:pt x="479326" y="359524"/>
                </a:lnTo>
                <a:lnTo>
                  <a:pt x="479326" y="367495"/>
                </a:lnTo>
                <a:lnTo>
                  <a:pt x="482919" y="367495"/>
                </a:lnTo>
                <a:lnTo>
                  <a:pt x="482919" y="371069"/>
                </a:lnTo>
                <a:lnTo>
                  <a:pt x="486811" y="371069"/>
                </a:lnTo>
                <a:lnTo>
                  <a:pt x="486811" y="374642"/>
                </a:lnTo>
                <a:lnTo>
                  <a:pt x="482919" y="374642"/>
                </a:lnTo>
                <a:lnTo>
                  <a:pt x="482919" y="378215"/>
                </a:lnTo>
                <a:lnTo>
                  <a:pt x="486811" y="378215"/>
                </a:lnTo>
                <a:lnTo>
                  <a:pt x="482919" y="378215"/>
                </a:lnTo>
                <a:lnTo>
                  <a:pt x="479326" y="380414"/>
                </a:lnTo>
                <a:lnTo>
                  <a:pt x="475434" y="380414"/>
                </a:lnTo>
                <a:lnTo>
                  <a:pt x="475434" y="390859"/>
                </a:lnTo>
                <a:lnTo>
                  <a:pt x="479326" y="390859"/>
                </a:lnTo>
                <a:lnTo>
                  <a:pt x="479326" y="399105"/>
                </a:lnTo>
                <a:lnTo>
                  <a:pt x="486811" y="399105"/>
                </a:lnTo>
                <a:lnTo>
                  <a:pt x="486811" y="422194"/>
                </a:lnTo>
                <a:lnTo>
                  <a:pt x="482919" y="422194"/>
                </a:lnTo>
                <a:lnTo>
                  <a:pt x="482919" y="430440"/>
                </a:lnTo>
                <a:lnTo>
                  <a:pt x="475434" y="430440"/>
                </a:lnTo>
                <a:lnTo>
                  <a:pt x="475434" y="439785"/>
                </a:lnTo>
                <a:lnTo>
                  <a:pt x="470344" y="439785"/>
                </a:lnTo>
                <a:lnTo>
                  <a:pt x="470344" y="443358"/>
                </a:lnTo>
                <a:lnTo>
                  <a:pt x="465255" y="443358"/>
                </a:lnTo>
                <a:lnTo>
                  <a:pt x="465255" y="446657"/>
                </a:lnTo>
                <a:lnTo>
                  <a:pt x="452680" y="446657"/>
                </a:lnTo>
                <a:lnTo>
                  <a:pt x="452680" y="450230"/>
                </a:lnTo>
                <a:lnTo>
                  <a:pt x="448788" y="450230"/>
                </a:lnTo>
                <a:lnTo>
                  <a:pt x="448788" y="456002"/>
                </a:lnTo>
                <a:lnTo>
                  <a:pt x="444896" y="456002"/>
                </a:lnTo>
                <a:lnTo>
                  <a:pt x="444896" y="467547"/>
                </a:lnTo>
                <a:lnTo>
                  <a:pt x="442501" y="467547"/>
                </a:lnTo>
                <a:lnTo>
                  <a:pt x="442501" y="471120"/>
                </a:lnTo>
                <a:lnTo>
                  <a:pt x="438609" y="471120"/>
                </a:lnTo>
                <a:lnTo>
                  <a:pt x="438609" y="474693"/>
                </a:lnTo>
                <a:lnTo>
                  <a:pt x="434717" y="474693"/>
                </a:lnTo>
                <a:lnTo>
                  <a:pt x="434717" y="478266"/>
                </a:lnTo>
                <a:lnTo>
                  <a:pt x="431124" y="478266"/>
                </a:lnTo>
                <a:lnTo>
                  <a:pt x="434717" y="478266"/>
                </a:lnTo>
                <a:lnTo>
                  <a:pt x="434717" y="495583"/>
                </a:lnTo>
                <a:lnTo>
                  <a:pt x="431124" y="495583"/>
                </a:lnTo>
                <a:lnTo>
                  <a:pt x="431124" y="502455"/>
                </a:lnTo>
                <a:lnTo>
                  <a:pt x="434717" y="506048"/>
                </a:lnTo>
                <a:lnTo>
                  <a:pt x="434717" y="508502"/>
                </a:lnTo>
                <a:lnTo>
                  <a:pt x="438609" y="508502"/>
                </a:lnTo>
                <a:lnTo>
                  <a:pt x="438609" y="515373"/>
                </a:lnTo>
                <a:lnTo>
                  <a:pt x="442501" y="518947"/>
                </a:lnTo>
                <a:lnTo>
                  <a:pt x="442501" y="522245"/>
                </a:lnTo>
                <a:lnTo>
                  <a:pt x="444896" y="522245"/>
                </a:lnTo>
                <a:lnTo>
                  <a:pt x="444896" y="526918"/>
                </a:lnTo>
                <a:lnTo>
                  <a:pt x="452680" y="526918"/>
                </a:lnTo>
                <a:lnTo>
                  <a:pt x="452680" y="530491"/>
                </a:lnTo>
                <a:lnTo>
                  <a:pt x="456273" y="530491"/>
                </a:lnTo>
                <a:lnTo>
                  <a:pt x="456273" y="539836"/>
                </a:lnTo>
                <a:lnTo>
                  <a:pt x="465255" y="539836"/>
                </a:lnTo>
                <a:lnTo>
                  <a:pt x="465255" y="546708"/>
                </a:lnTo>
                <a:lnTo>
                  <a:pt x="469147" y="546708"/>
                </a:lnTo>
                <a:lnTo>
                  <a:pt x="469147" y="543410"/>
                </a:lnTo>
                <a:lnTo>
                  <a:pt x="469147" y="550281"/>
                </a:lnTo>
                <a:lnTo>
                  <a:pt x="465255" y="550281"/>
                </a:lnTo>
                <a:lnTo>
                  <a:pt x="465255" y="554954"/>
                </a:lnTo>
                <a:lnTo>
                  <a:pt x="469147" y="554954"/>
                </a:lnTo>
                <a:lnTo>
                  <a:pt x="469147" y="558527"/>
                </a:lnTo>
                <a:lnTo>
                  <a:pt x="465255" y="558527"/>
                </a:lnTo>
                <a:lnTo>
                  <a:pt x="465255" y="559627"/>
                </a:lnTo>
                <a:lnTo>
                  <a:pt x="461363" y="564299"/>
                </a:lnTo>
                <a:lnTo>
                  <a:pt x="465255" y="564299"/>
                </a:lnTo>
                <a:lnTo>
                  <a:pt x="465255" y="574744"/>
                </a:lnTo>
                <a:lnTo>
                  <a:pt x="461363" y="574744"/>
                </a:lnTo>
                <a:lnTo>
                  <a:pt x="461363" y="581616"/>
                </a:lnTo>
                <a:lnTo>
                  <a:pt x="469147" y="581616"/>
                </a:lnTo>
                <a:lnTo>
                  <a:pt x="465255" y="581616"/>
                </a:lnTo>
                <a:lnTo>
                  <a:pt x="465255" y="584090"/>
                </a:lnTo>
                <a:lnTo>
                  <a:pt x="469147" y="584090"/>
                </a:lnTo>
                <a:lnTo>
                  <a:pt x="469147" y="590961"/>
                </a:lnTo>
                <a:lnTo>
                  <a:pt x="470344" y="590961"/>
                </a:lnTo>
                <a:lnTo>
                  <a:pt x="470344" y="599207"/>
                </a:lnTo>
                <a:lnTo>
                  <a:pt x="475434" y="599207"/>
                </a:lnTo>
                <a:lnTo>
                  <a:pt x="475434" y="595634"/>
                </a:lnTo>
                <a:lnTo>
                  <a:pt x="475434" y="599207"/>
                </a:lnTo>
                <a:lnTo>
                  <a:pt x="479326" y="599207"/>
                </a:lnTo>
                <a:lnTo>
                  <a:pt x="479326" y="606079"/>
                </a:lnTo>
                <a:lnTo>
                  <a:pt x="482919" y="606079"/>
                </a:lnTo>
                <a:lnTo>
                  <a:pt x="482919" y="611851"/>
                </a:lnTo>
                <a:lnTo>
                  <a:pt x="486811" y="611851"/>
                </a:lnTo>
                <a:lnTo>
                  <a:pt x="486811" y="615425"/>
                </a:lnTo>
                <a:lnTo>
                  <a:pt x="490703" y="618998"/>
                </a:lnTo>
                <a:lnTo>
                  <a:pt x="486811" y="618998"/>
                </a:lnTo>
                <a:lnTo>
                  <a:pt x="486811" y="623671"/>
                </a:lnTo>
                <a:lnTo>
                  <a:pt x="495793" y="623671"/>
                </a:lnTo>
                <a:lnTo>
                  <a:pt x="495793" y="634115"/>
                </a:lnTo>
                <a:lnTo>
                  <a:pt x="490703" y="636314"/>
                </a:lnTo>
                <a:lnTo>
                  <a:pt x="490703" y="639888"/>
                </a:lnTo>
                <a:lnTo>
                  <a:pt x="500882" y="639888"/>
                </a:lnTo>
                <a:lnTo>
                  <a:pt x="500882" y="636314"/>
                </a:lnTo>
                <a:lnTo>
                  <a:pt x="509565" y="636314"/>
                </a:lnTo>
                <a:lnTo>
                  <a:pt x="509565" y="639888"/>
                </a:lnTo>
                <a:lnTo>
                  <a:pt x="509565" y="636314"/>
                </a:lnTo>
                <a:lnTo>
                  <a:pt x="517349" y="636314"/>
                </a:lnTo>
                <a:lnTo>
                  <a:pt x="517349" y="634115"/>
                </a:lnTo>
                <a:lnTo>
                  <a:pt x="526031" y="634115"/>
                </a:lnTo>
                <a:lnTo>
                  <a:pt x="526031" y="630542"/>
                </a:lnTo>
                <a:lnTo>
                  <a:pt x="527229" y="630542"/>
                </a:lnTo>
                <a:lnTo>
                  <a:pt x="527229" y="634115"/>
                </a:lnTo>
                <a:lnTo>
                  <a:pt x="531121" y="634115"/>
                </a:lnTo>
                <a:lnTo>
                  <a:pt x="531121" y="639888"/>
                </a:lnTo>
                <a:lnTo>
                  <a:pt x="535013" y="639888"/>
                </a:lnTo>
                <a:lnTo>
                  <a:pt x="535013" y="650333"/>
                </a:lnTo>
                <a:lnTo>
                  <a:pt x="531121" y="650333"/>
                </a:lnTo>
                <a:lnTo>
                  <a:pt x="531121" y="664351"/>
                </a:lnTo>
                <a:lnTo>
                  <a:pt x="527229" y="664351"/>
                </a:lnTo>
                <a:lnTo>
                  <a:pt x="527229" y="667924"/>
                </a:lnTo>
                <a:lnTo>
                  <a:pt x="509565" y="667924"/>
                </a:lnTo>
                <a:lnTo>
                  <a:pt x="509565" y="674796"/>
                </a:lnTo>
                <a:lnTo>
                  <a:pt x="500882" y="674796"/>
                </a:lnTo>
                <a:lnTo>
                  <a:pt x="505972" y="678369"/>
                </a:lnTo>
                <a:lnTo>
                  <a:pt x="505972" y="683042"/>
                </a:lnTo>
                <a:lnTo>
                  <a:pt x="509565" y="683042"/>
                </a:lnTo>
                <a:lnTo>
                  <a:pt x="509565" y="686340"/>
                </a:lnTo>
                <a:lnTo>
                  <a:pt x="505972" y="686340"/>
                </a:lnTo>
                <a:lnTo>
                  <a:pt x="509565" y="686340"/>
                </a:lnTo>
                <a:lnTo>
                  <a:pt x="509565" y="691013"/>
                </a:lnTo>
                <a:lnTo>
                  <a:pt x="505972" y="691013"/>
                </a:lnTo>
                <a:lnTo>
                  <a:pt x="505972" y="699259"/>
                </a:lnTo>
                <a:lnTo>
                  <a:pt x="509565" y="699259"/>
                </a:lnTo>
                <a:lnTo>
                  <a:pt x="509565" y="709704"/>
                </a:lnTo>
                <a:lnTo>
                  <a:pt x="513457" y="709704"/>
                </a:lnTo>
                <a:lnTo>
                  <a:pt x="513457" y="727295"/>
                </a:lnTo>
                <a:lnTo>
                  <a:pt x="505972" y="727295"/>
                </a:lnTo>
                <a:lnTo>
                  <a:pt x="505972" y="730593"/>
                </a:lnTo>
                <a:lnTo>
                  <a:pt x="505972" y="727295"/>
                </a:lnTo>
                <a:lnTo>
                  <a:pt x="505972" y="730593"/>
                </a:lnTo>
                <a:lnTo>
                  <a:pt x="482919" y="730593"/>
                </a:lnTo>
                <a:lnTo>
                  <a:pt x="482919" y="734167"/>
                </a:lnTo>
                <a:lnTo>
                  <a:pt x="479326" y="734167"/>
                </a:lnTo>
                <a:lnTo>
                  <a:pt x="479326" y="737740"/>
                </a:lnTo>
                <a:lnTo>
                  <a:pt x="475434" y="737740"/>
                </a:lnTo>
                <a:lnTo>
                  <a:pt x="475434" y="734167"/>
                </a:lnTo>
                <a:lnTo>
                  <a:pt x="469147" y="734167"/>
                </a:lnTo>
                <a:lnTo>
                  <a:pt x="465255" y="737740"/>
                </a:lnTo>
                <a:lnTo>
                  <a:pt x="465255" y="743512"/>
                </a:lnTo>
                <a:lnTo>
                  <a:pt x="461363" y="743512"/>
                </a:lnTo>
                <a:lnTo>
                  <a:pt x="461363" y="758630"/>
                </a:lnTo>
                <a:lnTo>
                  <a:pt x="456273" y="758630"/>
                </a:lnTo>
                <a:lnTo>
                  <a:pt x="456273" y="764402"/>
                </a:lnTo>
                <a:lnTo>
                  <a:pt x="452680" y="767995"/>
                </a:lnTo>
                <a:lnTo>
                  <a:pt x="452680" y="771274"/>
                </a:lnTo>
                <a:lnTo>
                  <a:pt x="456273" y="771274"/>
                </a:lnTo>
                <a:lnTo>
                  <a:pt x="456273" y="783093"/>
                </a:lnTo>
                <a:lnTo>
                  <a:pt x="452680" y="783093"/>
                </a:lnTo>
                <a:lnTo>
                  <a:pt x="456273" y="783093"/>
                </a:lnTo>
                <a:lnTo>
                  <a:pt x="456273" y="787766"/>
                </a:lnTo>
                <a:lnTo>
                  <a:pt x="452680" y="787766"/>
                </a:lnTo>
                <a:lnTo>
                  <a:pt x="452680" y="795737"/>
                </a:lnTo>
                <a:lnTo>
                  <a:pt x="456273" y="795737"/>
                </a:lnTo>
                <a:lnTo>
                  <a:pt x="456273" y="809755"/>
                </a:lnTo>
                <a:lnTo>
                  <a:pt x="461363" y="809755"/>
                </a:lnTo>
                <a:lnTo>
                  <a:pt x="461363" y="815527"/>
                </a:lnTo>
                <a:lnTo>
                  <a:pt x="456273" y="814428"/>
                </a:lnTo>
                <a:lnTo>
                  <a:pt x="452680" y="814428"/>
                </a:lnTo>
                <a:lnTo>
                  <a:pt x="452680" y="823773"/>
                </a:lnTo>
                <a:lnTo>
                  <a:pt x="448788" y="823773"/>
                </a:lnTo>
                <a:lnTo>
                  <a:pt x="448788" y="834218"/>
                </a:lnTo>
                <a:lnTo>
                  <a:pt x="444896" y="834218"/>
                </a:lnTo>
                <a:lnTo>
                  <a:pt x="444896" y="839990"/>
                </a:lnTo>
                <a:lnTo>
                  <a:pt x="438609" y="839990"/>
                </a:lnTo>
                <a:lnTo>
                  <a:pt x="438609" y="843563"/>
                </a:lnTo>
                <a:lnTo>
                  <a:pt x="431124" y="843563"/>
                </a:lnTo>
                <a:lnTo>
                  <a:pt x="431124" y="847137"/>
                </a:lnTo>
                <a:lnTo>
                  <a:pt x="426034" y="851535"/>
                </a:lnTo>
                <a:lnTo>
                  <a:pt x="426034" y="839990"/>
                </a:lnTo>
                <a:lnTo>
                  <a:pt x="422142" y="839990"/>
                </a:lnTo>
                <a:lnTo>
                  <a:pt x="422142" y="837791"/>
                </a:lnTo>
                <a:lnTo>
                  <a:pt x="426034" y="837791"/>
                </a:lnTo>
                <a:lnTo>
                  <a:pt x="426034" y="834218"/>
                </a:lnTo>
                <a:lnTo>
                  <a:pt x="422142" y="834218"/>
                </a:lnTo>
                <a:lnTo>
                  <a:pt x="426034" y="834218"/>
                </a:lnTo>
                <a:lnTo>
                  <a:pt x="426034" y="830645"/>
                </a:lnTo>
                <a:lnTo>
                  <a:pt x="422142" y="830645"/>
                </a:lnTo>
                <a:lnTo>
                  <a:pt x="422142" y="827346"/>
                </a:lnTo>
                <a:lnTo>
                  <a:pt x="418250" y="827346"/>
                </a:lnTo>
                <a:lnTo>
                  <a:pt x="422142" y="827346"/>
                </a:lnTo>
                <a:lnTo>
                  <a:pt x="422142" y="823773"/>
                </a:lnTo>
                <a:lnTo>
                  <a:pt x="418250" y="823773"/>
                </a:lnTo>
                <a:lnTo>
                  <a:pt x="418250" y="819100"/>
                </a:lnTo>
                <a:lnTo>
                  <a:pt x="418250" y="823773"/>
                </a:lnTo>
                <a:lnTo>
                  <a:pt x="422142" y="823773"/>
                </a:lnTo>
                <a:lnTo>
                  <a:pt x="422142" y="815527"/>
                </a:lnTo>
                <a:lnTo>
                  <a:pt x="418250" y="815527"/>
                </a:lnTo>
                <a:lnTo>
                  <a:pt x="418250" y="809755"/>
                </a:lnTo>
                <a:lnTo>
                  <a:pt x="414657" y="809755"/>
                </a:lnTo>
                <a:lnTo>
                  <a:pt x="414657" y="806182"/>
                </a:lnTo>
                <a:lnTo>
                  <a:pt x="418250" y="806182"/>
                </a:lnTo>
                <a:lnTo>
                  <a:pt x="418250" y="802883"/>
                </a:lnTo>
                <a:lnTo>
                  <a:pt x="414657" y="802883"/>
                </a:lnTo>
                <a:lnTo>
                  <a:pt x="414657" y="799310"/>
                </a:lnTo>
                <a:lnTo>
                  <a:pt x="411963" y="799310"/>
                </a:lnTo>
                <a:lnTo>
                  <a:pt x="411963" y="795737"/>
                </a:lnTo>
                <a:lnTo>
                  <a:pt x="414657" y="795737"/>
                </a:lnTo>
                <a:lnTo>
                  <a:pt x="411963" y="792438"/>
                </a:lnTo>
                <a:lnTo>
                  <a:pt x="408071" y="795737"/>
                </a:lnTo>
                <a:lnTo>
                  <a:pt x="408071" y="787766"/>
                </a:lnTo>
                <a:lnTo>
                  <a:pt x="404478" y="787766"/>
                </a:lnTo>
                <a:lnTo>
                  <a:pt x="404478" y="783093"/>
                </a:lnTo>
                <a:lnTo>
                  <a:pt x="400586" y="783093"/>
                </a:lnTo>
                <a:lnTo>
                  <a:pt x="404478" y="783093"/>
                </a:lnTo>
                <a:lnTo>
                  <a:pt x="404478" y="774847"/>
                </a:lnTo>
                <a:lnTo>
                  <a:pt x="400586" y="771274"/>
                </a:lnTo>
                <a:lnTo>
                  <a:pt x="400586" y="767975"/>
                </a:lnTo>
                <a:lnTo>
                  <a:pt x="404478" y="767975"/>
                </a:lnTo>
                <a:lnTo>
                  <a:pt x="400586" y="767975"/>
                </a:lnTo>
                <a:lnTo>
                  <a:pt x="400586" y="758630"/>
                </a:lnTo>
                <a:lnTo>
                  <a:pt x="391604" y="758630"/>
                </a:lnTo>
                <a:lnTo>
                  <a:pt x="391604" y="755057"/>
                </a:lnTo>
                <a:lnTo>
                  <a:pt x="388012" y="755057"/>
                </a:lnTo>
                <a:lnTo>
                  <a:pt x="388012" y="758630"/>
                </a:lnTo>
                <a:lnTo>
                  <a:pt x="381724" y="758630"/>
                </a:lnTo>
                <a:lnTo>
                  <a:pt x="381724" y="762203"/>
                </a:lnTo>
                <a:lnTo>
                  <a:pt x="377832" y="762203"/>
                </a:lnTo>
                <a:lnTo>
                  <a:pt x="377832" y="764402"/>
                </a:lnTo>
                <a:lnTo>
                  <a:pt x="373940" y="764402"/>
                </a:lnTo>
                <a:lnTo>
                  <a:pt x="373940" y="767975"/>
                </a:lnTo>
                <a:lnTo>
                  <a:pt x="370347" y="767975"/>
                </a:lnTo>
                <a:lnTo>
                  <a:pt x="370347" y="778420"/>
                </a:lnTo>
                <a:lnTo>
                  <a:pt x="366455" y="778420"/>
                </a:lnTo>
                <a:lnTo>
                  <a:pt x="366455" y="787766"/>
                </a:lnTo>
                <a:lnTo>
                  <a:pt x="361366" y="787766"/>
                </a:lnTo>
                <a:lnTo>
                  <a:pt x="361366" y="792438"/>
                </a:lnTo>
                <a:lnTo>
                  <a:pt x="360168" y="792438"/>
                </a:lnTo>
                <a:lnTo>
                  <a:pt x="360168" y="795737"/>
                </a:lnTo>
                <a:lnTo>
                  <a:pt x="356276" y="795737"/>
                </a:lnTo>
                <a:lnTo>
                  <a:pt x="356276" y="786391"/>
                </a:lnTo>
                <a:lnTo>
                  <a:pt x="351186" y="786391"/>
                </a:lnTo>
                <a:lnTo>
                  <a:pt x="351186" y="783093"/>
                </a:lnTo>
                <a:lnTo>
                  <a:pt x="343702" y="783093"/>
                </a:lnTo>
                <a:lnTo>
                  <a:pt x="343702" y="774847"/>
                </a:lnTo>
                <a:lnTo>
                  <a:pt x="339810" y="774847"/>
                </a:lnTo>
                <a:lnTo>
                  <a:pt x="343702" y="774847"/>
                </a:lnTo>
                <a:lnTo>
                  <a:pt x="339810" y="774847"/>
                </a:lnTo>
                <a:lnTo>
                  <a:pt x="339810" y="778420"/>
                </a:lnTo>
                <a:lnTo>
                  <a:pt x="317056" y="778420"/>
                </a:lnTo>
                <a:lnTo>
                  <a:pt x="317056" y="783093"/>
                </a:lnTo>
                <a:lnTo>
                  <a:pt x="302984" y="783093"/>
                </a:lnTo>
                <a:lnTo>
                  <a:pt x="302984" y="786391"/>
                </a:lnTo>
                <a:lnTo>
                  <a:pt x="302984" y="783093"/>
                </a:lnTo>
                <a:lnTo>
                  <a:pt x="302984" y="786391"/>
                </a:lnTo>
                <a:lnTo>
                  <a:pt x="302984" y="783093"/>
                </a:lnTo>
                <a:lnTo>
                  <a:pt x="302984" y="786391"/>
                </a:lnTo>
                <a:lnTo>
                  <a:pt x="299092" y="786391"/>
                </a:lnTo>
                <a:lnTo>
                  <a:pt x="299092" y="783093"/>
                </a:lnTo>
                <a:lnTo>
                  <a:pt x="295500" y="783093"/>
                </a:lnTo>
                <a:lnTo>
                  <a:pt x="295500" y="778420"/>
                </a:lnTo>
                <a:lnTo>
                  <a:pt x="291607" y="778420"/>
                </a:lnTo>
                <a:lnTo>
                  <a:pt x="291607" y="783093"/>
                </a:lnTo>
                <a:lnTo>
                  <a:pt x="276338" y="783093"/>
                </a:lnTo>
                <a:lnTo>
                  <a:pt x="276338" y="778420"/>
                </a:lnTo>
                <a:lnTo>
                  <a:pt x="268854" y="778420"/>
                </a:lnTo>
                <a:lnTo>
                  <a:pt x="268854" y="783093"/>
                </a:lnTo>
                <a:lnTo>
                  <a:pt x="261070" y="783093"/>
                </a:lnTo>
                <a:lnTo>
                  <a:pt x="261070" y="787766"/>
                </a:lnTo>
                <a:lnTo>
                  <a:pt x="257477" y="787766"/>
                </a:lnTo>
                <a:lnTo>
                  <a:pt x="257477" y="792438"/>
                </a:lnTo>
                <a:lnTo>
                  <a:pt x="248495" y="792438"/>
                </a:lnTo>
                <a:lnTo>
                  <a:pt x="248495" y="787766"/>
                </a:lnTo>
                <a:lnTo>
                  <a:pt x="248495" y="792438"/>
                </a:lnTo>
                <a:lnTo>
                  <a:pt x="234723" y="792438"/>
                </a:lnTo>
                <a:lnTo>
                  <a:pt x="234723" y="787766"/>
                </a:lnTo>
                <a:lnTo>
                  <a:pt x="226939" y="787766"/>
                </a:lnTo>
                <a:lnTo>
                  <a:pt x="226939" y="792438"/>
                </a:lnTo>
                <a:lnTo>
                  <a:pt x="220652" y="792438"/>
                </a:lnTo>
                <a:lnTo>
                  <a:pt x="220652" y="787766"/>
                </a:lnTo>
                <a:lnTo>
                  <a:pt x="216760" y="787766"/>
                </a:lnTo>
                <a:lnTo>
                  <a:pt x="216760" y="786391"/>
                </a:lnTo>
                <a:lnTo>
                  <a:pt x="208077" y="786391"/>
                </a:lnTo>
                <a:lnTo>
                  <a:pt x="208077" y="787766"/>
                </a:lnTo>
                <a:lnTo>
                  <a:pt x="200293" y="787766"/>
                </a:lnTo>
                <a:lnTo>
                  <a:pt x="200293" y="786391"/>
                </a:lnTo>
                <a:lnTo>
                  <a:pt x="196700" y="786391"/>
                </a:lnTo>
                <a:lnTo>
                  <a:pt x="196700" y="783093"/>
                </a:lnTo>
                <a:lnTo>
                  <a:pt x="191611" y="783093"/>
                </a:lnTo>
                <a:lnTo>
                  <a:pt x="191611" y="778420"/>
                </a:lnTo>
                <a:lnTo>
                  <a:pt x="196700" y="778420"/>
                </a:lnTo>
                <a:lnTo>
                  <a:pt x="196700" y="771274"/>
                </a:lnTo>
                <a:lnTo>
                  <a:pt x="191611" y="771274"/>
                </a:lnTo>
                <a:lnTo>
                  <a:pt x="190114" y="774847"/>
                </a:lnTo>
                <a:lnTo>
                  <a:pt x="190114" y="771274"/>
                </a:lnTo>
                <a:lnTo>
                  <a:pt x="177539" y="771274"/>
                </a:lnTo>
                <a:lnTo>
                  <a:pt x="182629" y="771274"/>
                </a:lnTo>
                <a:lnTo>
                  <a:pt x="182629" y="762203"/>
                </a:lnTo>
                <a:lnTo>
                  <a:pt x="186521" y="762203"/>
                </a:lnTo>
                <a:lnTo>
                  <a:pt x="186521" y="764402"/>
                </a:lnTo>
                <a:lnTo>
                  <a:pt x="190114" y="764402"/>
                </a:lnTo>
                <a:lnTo>
                  <a:pt x="190114" y="762203"/>
                </a:lnTo>
                <a:lnTo>
                  <a:pt x="191611" y="762203"/>
                </a:lnTo>
                <a:lnTo>
                  <a:pt x="191611" y="755057"/>
                </a:lnTo>
                <a:lnTo>
                  <a:pt x="196700" y="755057"/>
                </a:lnTo>
                <a:lnTo>
                  <a:pt x="196700" y="750384"/>
                </a:lnTo>
                <a:lnTo>
                  <a:pt x="208077" y="750384"/>
                </a:lnTo>
                <a:lnTo>
                  <a:pt x="208077" y="755057"/>
                </a:lnTo>
                <a:lnTo>
                  <a:pt x="208077" y="750384"/>
                </a:lnTo>
                <a:lnTo>
                  <a:pt x="216760" y="750384"/>
                </a:lnTo>
                <a:lnTo>
                  <a:pt x="216760" y="747085"/>
                </a:lnTo>
                <a:lnTo>
                  <a:pt x="220652" y="747085"/>
                </a:lnTo>
                <a:lnTo>
                  <a:pt x="220652" y="750384"/>
                </a:lnTo>
                <a:lnTo>
                  <a:pt x="226939" y="750384"/>
                </a:lnTo>
                <a:lnTo>
                  <a:pt x="226939" y="747085"/>
                </a:lnTo>
                <a:lnTo>
                  <a:pt x="221849" y="747085"/>
                </a:lnTo>
                <a:lnTo>
                  <a:pt x="226939" y="743512"/>
                </a:lnTo>
                <a:lnTo>
                  <a:pt x="234723" y="743512"/>
                </a:lnTo>
                <a:lnTo>
                  <a:pt x="234723" y="739939"/>
                </a:lnTo>
                <a:lnTo>
                  <a:pt x="238316" y="739939"/>
                </a:lnTo>
                <a:lnTo>
                  <a:pt x="238316" y="734167"/>
                </a:lnTo>
                <a:lnTo>
                  <a:pt x="242208" y="734167"/>
                </a:lnTo>
                <a:lnTo>
                  <a:pt x="242208" y="723722"/>
                </a:lnTo>
                <a:lnTo>
                  <a:pt x="247297" y="723722"/>
                </a:lnTo>
                <a:lnTo>
                  <a:pt x="247297" y="715476"/>
                </a:lnTo>
                <a:lnTo>
                  <a:pt x="242208" y="715476"/>
                </a:lnTo>
                <a:lnTo>
                  <a:pt x="242208" y="709704"/>
                </a:lnTo>
                <a:lnTo>
                  <a:pt x="238316" y="706130"/>
                </a:lnTo>
                <a:lnTo>
                  <a:pt x="238316" y="699259"/>
                </a:lnTo>
                <a:lnTo>
                  <a:pt x="242208" y="699259"/>
                </a:lnTo>
                <a:lnTo>
                  <a:pt x="242208" y="687714"/>
                </a:lnTo>
                <a:lnTo>
                  <a:pt x="238316" y="687714"/>
                </a:lnTo>
                <a:lnTo>
                  <a:pt x="238316" y="686340"/>
                </a:lnTo>
                <a:lnTo>
                  <a:pt x="226939" y="686340"/>
                </a:lnTo>
                <a:lnTo>
                  <a:pt x="226939" y="683042"/>
                </a:lnTo>
                <a:lnTo>
                  <a:pt x="221849" y="683042"/>
                </a:lnTo>
                <a:lnTo>
                  <a:pt x="221849" y="678369"/>
                </a:lnTo>
                <a:lnTo>
                  <a:pt x="220652" y="678369"/>
                </a:lnTo>
                <a:lnTo>
                  <a:pt x="220652" y="671222"/>
                </a:lnTo>
                <a:lnTo>
                  <a:pt x="216760" y="671222"/>
                </a:lnTo>
                <a:lnTo>
                  <a:pt x="216760" y="667924"/>
                </a:lnTo>
                <a:lnTo>
                  <a:pt x="211670" y="664351"/>
                </a:lnTo>
                <a:lnTo>
                  <a:pt x="208077" y="664351"/>
                </a:lnTo>
                <a:lnTo>
                  <a:pt x="208077" y="661877"/>
                </a:lnTo>
                <a:lnTo>
                  <a:pt x="191611" y="661877"/>
                </a:lnTo>
                <a:lnTo>
                  <a:pt x="191611" y="658579"/>
                </a:lnTo>
                <a:lnTo>
                  <a:pt x="182629" y="658579"/>
                </a:lnTo>
                <a:lnTo>
                  <a:pt x="182629" y="661877"/>
                </a:lnTo>
                <a:lnTo>
                  <a:pt x="177539" y="661877"/>
                </a:lnTo>
                <a:lnTo>
                  <a:pt x="177539" y="658579"/>
                </a:lnTo>
                <a:lnTo>
                  <a:pt x="177539" y="661877"/>
                </a:lnTo>
                <a:lnTo>
                  <a:pt x="177539" y="658579"/>
                </a:lnTo>
                <a:lnTo>
                  <a:pt x="166162" y="658579"/>
                </a:lnTo>
                <a:lnTo>
                  <a:pt x="166162" y="655005"/>
                </a:lnTo>
                <a:lnTo>
                  <a:pt x="152091" y="655005"/>
                </a:lnTo>
                <a:lnTo>
                  <a:pt x="152091" y="658579"/>
                </a:lnTo>
                <a:lnTo>
                  <a:pt x="147001" y="658579"/>
                </a:lnTo>
                <a:lnTo>
                  <a:pt x="147001" y="664351"/>
                </a:lnTo>
                <a:lnTo>
                  <a:pt x="139517" y="664351"/>
                </a:lnTo>
                <a:lnTo>
                  <a:pt x="139517" y="667924"/>
                </a:lnTo>
                <a:lnTo>
                  <a:pt x="133229" y="667924"/>
                </a:lnTo>
                <a:lnTo>
                  <a:pt x="133229" y="664351"/>
                </a:lnTo>
                <a:lnTo>
                  <a:pt x="117960" y="664351"/>
                </a:lnTo>
                <a:lnTo>
                  <a:pt x="117960" y="667924"/>
                </a:lnTo>
                <a:lnTo>
                  <a:pt x="112871" y="667924"/>
                </a:lnTo>
                <a:lnTo>
                  <a:pt x="112871" y="658579"/>
                </a:lnTo>
                <a:lnTo>
                  <a:pt x="108979" y="658579"/>
                </a:lnTo>
                <a:lnTo>
                  <a:pt x="108979" y="655005"/>
                </a:lnTo>
                <a:lnTo>
                  <a:pt x="107781" y="655005"/>
                </a:lnTo>
                <a:lnTo>
                  <a:pt x="107781" y="646759"/>
                </a:lnTo>
                <a:lnTo>
                  <a:pt x="108979" y="646759"/>
                </a:lnTo>
                <a:lnTo>
                  <a:pt x="108979" y="636314"/>
                </a:lnTo>
                <a:lnTo>
                  <a:pt x="112871" y="636314"/>
                </a:lnTo>
                <a:lnTo>
                  <a:pt x="112871" y="630542"/>
                </a:lnTo>
                <a:lnTo>
                  <a:pt x="108979" y="630542"/>
                </a:lnTo>
                <a:lnTo>
                  <a:pt x="108979" y="626969"/>
                </a:lnTo>
                <a:lnTo>
                  <a:pt x="107781" y="626969"/>
                </a:lnTo>
                <a:lnTo>
                  <a:pt x="102691" y="623671"/>
                </a:lnTo>
                <a:lnTo>
                  <a:pt x="102691" y="618998"/>
                </a:lnTo>
                <a:lnTo>
                  <a:pt x="99099" y="618998"/>
                </a:lnTo>
                <a:lnTo>
                  <a:pt x="99099" y="609652"/>
                </a:lnTo>
                <a:lnTo>
                  <a:pt x="95207" y="609652"/>
                </a:lnTo>
                <a:lnTo>
                  <a:pt x="95207" y="602781"/>
                </a:lnTo>
                <a:lnTo>
                  <a:pt x="95207" y="606079"/>
                </a:lnTo>
                <a:lnTo>
                  <a:pt x="91314" y="606079"/>
                </a:lnTo>
                <a:lnTo>
                  <a:pt x="91314" y="602781"/>
                </a:lnTo>
                <a:lnTo>
                  <a:pt x="82632" y="602781"/>
                </a:lnTo>
                <a:lnTo>
                  <a:pt x="82632" y="595634"/>
                </a:lnTo>
                <a:lnTo>
                  <a:pt x="72453" y="595634"/>
                </a:lnTo>
                <a:lnTo>
                  <a:pt x="72453" y="590961"/>
                </a:lnTo>
                <a:lnTo>
                  <a:pt x="77542" y="590961"/>
                </a:lnTo>
                <a:lnTo>
                  <a:pt x="77542" y="587663"/>
                </a:lnTo>
                <a:lnTo>
                  <a:pt x="81135" y="587663"/>
                </a:lnTo>
                <a:lnTo>
                  <a:pt x="81135" y="584090"/>
                </a:lnTo>
                <a:lnTo>
                  <a:pt x="82632" y="584090"/>
                </a:lnTo>
                <a:lnTo>
                  <a:pt x="82632" y="574744"/>
                </a:lnTo>
                <a:lnTo>
                  <a:pt x="91314" y="574744"/>
                </a:lnTo>
                <a:lnTo>
                  <a:pt x="91314" y="571171"/>
                </a:lnTo>
                <a:lnTo>
                  <a:pt x="82632" y="571171"/>
                </a:lnTo>
                <a:lnTo>
                  <a:pt x="82632" y="574744"/>
                </a:lnTo>
                <a:lnTo>
                  <a:pt x="81135" y="574744"/>
                </a:lnTo>
                <a:lnTo>
                  <a:pt x="81135" y="567873"/>
                </a:lnTo>
                <a:lnTo>
                  <a:pt x="77542" y="567873"/>
                </a:lnTo>
                <a:lnTo>
                  <a:pt x="77542" y="564299"/>
                </a:lnTo>
                <a:lnTo>
                  <a:pt x="68561" y="564299"/>
                </a:lnTo>
                <a:lnTo>
                  <a:pt x="72453" y="564299"/>
                </a:lnTo>
                <a:lnTo>
                  <a:pt x="72453" y="559627"/>
                </a:lnTo>
                <a:lnTo>
                  <a:pt x="77542" y="559627"/>
                </a:lnTo>
                <a:lnTo>
                  <a:pt x="72453" y="559627"/>
                </a:lnTo>
                <a:lnTo>
                  <a:pt x="72453" y="554954"/>
                </a:lnTo>
                <a:lnTo>
                  <a:pt x="82632" y="554954"/>
                </a:lnTo>
                <a:lnTo>
                  <a:pt x="82632" y="546708"/>
                </a:lnTo>
                <a:lnTo>
                  <a:pt x="68561" y="546708"/>
                </a:lnTo>
                <a:lnTo>
                  <a:pt x="68561" y="539836"/>
                </a:lnTo>
                <a:lnTo>
                  <a:pt x="72453" y="539836"/>
                </a:lnTo>
                <a:lnTo>
                  <a:pt x="72453" y="530491"/>
                </a:lnTo>
                <a:lnTo>
                  <a:pt x="77542" y="530491"/>
                </a:lnTo>
                <a:lnTo>
                  <a:pt x="72453" y="526918"/>
                </a:lnTo>
                <a:lnTo>
                  <a:pt x="72453" y="530491"/>
                </a:lnTo>
                <a:lnTo>
                  <a:pt x="68561" y="530491"/>
                </a:lnTo>
                <a:lnTo>
                  <a:pt x="68561" y="526918"/>
                </a:lnTo>
                <a:lnTo>
                  <a:pt x="64669" y="522245"/>
                </a:lnTo>
                <a:lnTo>
                  <a:pt x="68561" y="522245"/>
                </a:lnTo>
                <a:lnTo>
                  <a:pt x="64669" y="522245"/>
                </a:lnTo>
                <a:lnTo>
                  <a:pt x="64669" y="515373"/>
                </a:lnTo>
                <a:lnTo>
                  <a:pt x="57184" y="515373"/>
                </a:lnTo>
                <a:lnTo>
                  <a:pt x="57184" y="511800"/>
                </a:lnTo>
                <a:lnTo>
                  <a:pt x="54489" y="511800"/>
                </a:lnTo>
                <a:lnTo>
                  <a:pt x="50897" y="508502"/>
                </a:lnTo>
                <a:lnTo>
                  <a:pt x="50897" y="506028"/>
                </a:lnTo>
                <a:lnTo>
                  <a:pt x="47004" y="506028"/>
                </a:lnTo>
                <a:lnTo>
                  <a:pt x="47004" y="495583"/>
                </a:lnTo>
                <a:lnTo>
                  <a:pt x="43112" y="495583"/>
                </a:lnTo>
                <a:lnTo>
                  <a:pt x="43112" y="481565"/>
                </a:lnTo>
                <a:lnTo>
                  <a:pt x="47004" y="481565"/>
                </a:lnTo>
                <a:lnTo>
                  <a:pt x="43112" y="478266"/>
                </a:lnTo>
                <a:lnTo>
                  <a:pt x="43112" y="471120"/>
                </a:lnTo>
                <a:lnTo>
                  <a:pt x="38023" y="471120"/>
                </a:lnTo>
                <a:lnTo>
                  <a:pt x="38023" y="467547"/>
                </a:lnTo>
                <a:lnTo>
                  <a:pt x="43112" y="467547"/>
                </a:lnTo>
                <a:lnTo>
                  <a:pt x="43112" y="463149"/>
                </a:lnTo>
                <a:lnTo>
                  <a:pt x="38023" y="463149"/>
                </a:lnTo>
                <a:lnTo>
                  <a:pt x="38023" y="459576"/>
                </a:lnTo>
                <a:lnTo>
                  <a:pt x="43112" y="459576"/>
                </a:lnTo>
                <a:lnTo>
                  <a:pt x="43112" y="463149"/>
                </a:lnTo>
                <a:lnTo>
                  <a:pt x="43112" y="459576"/>
                </a:lnTo>
                <a:lnTo>
                  <a:pt x="47004" y="459576"/>
                </a:lnTo>
                <a:lnTo>
                  <a:pt x="47004" y="456002"/>
                </a:lnTo>
                <a:lnTo>
                  <a:pt x="50897" y="456002"/>
                </a:lnTo>
                <a:lnTo>
                  <a:pt x="50897" y="450230"/>
                </a:lnTo>
                <a:lnTo>
                  <a:pt x="47004" y="450230"/>
                </a:lnTo>
                <a:lnTo>
                  <a:pt x="47004" y="446657"/>
                </a:lnTo>
                <a:lnTo>
                  <a:pt x="50897" y="446657"/>
                </a:lnTo>
                <a:lnTo>
                  <a:pt x="47004" y="446657"/>
                </a:lnTo>
                <a:lnTo>
                  <a:pt x="47004" y="443358"/>
                </a:lnTo>
                <a:lnTo>
                  <a:pt x="43112" y="443358"/>
                </a:lnTo>
                <a:lnTo>
                  <a:pt x="43112" y="439785"/>
                </a:lnTo>
                <a:lnTo>
                  <a:pt x="38023" y="439785"/>
                </a:lnTo>
                <a:lnTo>
                  <a:pt x="38023" y="436212"/>
                </a:lnTo>
                <a:lnTo>
                  <a:pt x="30538" y="436212"/>
                </a:lnTo>
                <a:lnTo>
                  <a:pt x="30538" y="431539"/>
                </a:lnTo>
                <a:lnTo>
                  <a:pt x="26646" y="431539"/>
                </a:lnTo>
                <a:lnTo>
                  <a:pt x="26646" y="430440"/>
                </a:lnTo>
                <a:lnTo>
                  <a:pt x="20359" y="430440"/>
                </a:lnTo>
                <a:lnTo>
                  <a:pt x="20359" y="422194"/>
                </a:lnTo>
                <a:lnTo>
                  <a:pt x="24251" y="422194"/>
                </a:lnTo>
                <a:lnTo>
                  <a:pt x="24251" y="418895"/>
                </a:lnTo>
                <a:lnTo>
                  <a:pt x="20359" y="418895"/>
                </a:lnTo>
                <a:lnTo>
                  <a:pt x="20359" y="415322"/>
                </a:lnTo>
                <a:lnTo>
                  <a:pt x="16467" y="415322"/>
                </a:lnTo>
                <a:lnTo>
                  <a:pt x="16467" y="408450"/>
                </a:lnTo>
                <a:lnTo>
                  <a:pt x="12874" y="408450"/>
                </a:lnTo>
                <a:lnTo>
                  <a:pt x="12874" y="394432"/>
                </a:lnTo>
                <a:lnTo>
                  <a:pt x="7784" y="394432"/>
                </a:lnTo>
                <a:lnTo>
                  <a:pt x="7784" y="390859"/>
                </a:lnTo>
                <a:lnTo>
                  <a:pt x="12874" y="390859"/>
                </a:lnTo>
                <a:lnTo>
                  <a:pt x="12874" y="387286"/>
                </a:lnTo>
                <a:lnTo>
                  <a:pt x="16467" y="387286"/>
                </a:lnTo>
                <a:lnTo>
                  <a:pt x="12874" y="387286"/>
                </a:lnTo>
                <a:lnTo>
                  <a:pt x="12874" y="383987"/>
                </a:lnTo>
                <a:lnTo>
                  <a:pt x="16467" y="383987"/>
                </a:lnTo>
                <a:lnTo>
                  <a:pt x="16467" y="380414"/>
                </a:lnTo>
                <a:lnTo>
                  <a:pt x="24251" y="380414"/>
                </a:lnTo>
                <a:lnTo>
                  <a:pt x="24251" y="378215"/>
                </a:lnTo>
                <a:lnTo>
                  <a:pt x="20359" y="378215"/>
                </a:lnTo>
                <a:lnTo>
                  <a:pt x="20359" y="374642"/>
                </a:lnTo>
                <a:lnTo>
                  <a:pt x="16467" y="374642"/>
                </a:lnTo>
                <a:lnTo>
                  <a:pt x="16467" y="363098"/>
                </a:lnTo>
                <a:lnTo>
                  <a:pt x="12874" y="363098"/>
                </a:lnTo>
                <a:lnTo>
                  <a:pt x="12874" y="355951"/>
                </a:lnTo>
                <a:lnTo>
                  <a:pt x="7784" y="355951"/>
                </a:lnTo>
                <a:lnTo>
                  <a:pt x="7784" y="350179"/>
                </a:lnTo>
                <a:lnTo>
                  <a:pt x="16467" y="350179"/>
                </a:lnTo>
                <a:lnTo>
                  <a:pt x="16467" y="339734"/>
                </a:lnTo>
                <a:lnTo>
                  <a:pt x="12874" y="339734"/>
                </a:lnTo>
                <a:lnTo>
                  <a:pt x="12874" y="311698"/>
                </a:lnTo>
                <a:lnTo>
                  <a:pt x="16467" y="311698"/>
                </a:lnTo>
                <a:lnTo>
                  <a:pt x="16467" y="315271"/>
                </a:lnTo>
                <a:lnTo>
                  <a:pt x="20359" y="315271"/>
                </a:lnTo>
                <a:lnTo>
                  <a:pt x="20359" y="318844"/>
                </a:lnTo>
                <a:lnTo>
                  <a:pt x="30538" y="318844"/>
                </a:lnTo>
                <a:lnTo>
                  <a:pt x="30538" y="315271"/>
                </a:lnTo>
                <a:lnTo>
                  <a:pt x="34430" y="315271"/>
                </a:lnTo>
                <a:lnTo>
                  <a:pt x="34430" y="311698"/>
                </a:lnTo>
                <a:lnTo>
                  <a:pt x="38023" y="311698"/>
                </a:lnTo>
                <a:lnTo>
                  <a:pt x="38023" y="303726"/>
                </a:lnTo>
                <a:lnTo>
                  <a:pt x="54489" y="303726"/>
                </a:lnTo>
                <a:lnTo>
                  <a:pt x="54489" y="308399"/>
                </a:lnTo>
                <a:lnTo>
                  <a:pt x="61076" y="308399"/>
                </a:lnTo>
                <a:lnTo>
                  <a:pt x="61076" y="315271"/>
                </a:lnTo>
                <a:lnTo>
                  <a:pt x="64669" y="315271"/>
                </a:lnTo>
                <a:lnTo>
                  <a:pt x="64669" y="318844"/>
                </a:lnTo>
                <a:lnTo>
                  <a:pt x="72453" y="318844"/>
                </a:lnTo>
                <a:lnTo>
                  <a:pt x="72453" y="322143"/>
                </a:lnTo>
                <a:lnTo>
                  <a:pt x="77542" y="318844"/>
                </a:lnTo>
                <a:lnTo>
                  <a:pt x="82632" y="318844"/>
                </a:lnTo>
                <a:lnTo>
                  <a:pt x="82632" y="322143"/>
                </a:lnTo>
                <a:lnTo>
                  <a:pt x="87422" y="322143"/>
                </a:lnTo>
                <a:lnTo>
                  <a:pt x="87422" y="318844"/>
                </a:lnTo>
                <a:lnTo>
                  <a:pt x="91314" y="318844"/>
                </a:lnTo>
                <a:lnTo>
                  <a:pt x="91314" y="322143"/>
                </a:lnTo>
                <a:lnTo>
                  <a:pt x="95207" y="322143"/>
                </a:lnTo>
                <a:lnTo>
                  <a:pt x="95207" y="326815"/>
                </a:lnTo>
                <a:lnTo>
                  <a:pt x="102691" y="326815"/>
                </a:lnTo>
                <a:lnTo>
                  <a:pt x="102691" y="331488"/>
                </a:lnTo>
                <a:lnTo>
                  <a:pt x="107781" y="331488"/>
                </a:lnTo>
                <a:lnTo>
                  <a:pt x="107781" y="326815"/>
                </a:lnTo>
                <a:lnTo>
                  <a:pt x="108979" y="326815"/>
                </a:lnTo>
                <a:lnTo>
                  <a:pt x="108979" y="318844"/>
                </a:lnTo>
                <a:lnTo>
                  <a:pt x="107781" y="318844"/>
                </a:lnTo>
                <a:lnTo>
                  <a:pt x="107781" y="311698"/>
                </a:lnTo>
                <a:lnTo>
                  <a:pt x="99099" y="311698"/>
                </a:lnTo>
                <a:lnTo>
                  <a:pt x="99099" y="303726"/>
                </a:lnTo>
                <a:lnTo>
                  <a:pt x="95207" y="303726"/>
                </a:lnTo>
                <a:lnTo>
                  <a:pt x="95207" y="302352"/>
                </a:lnTo>
                <a:lnTo>
                  <a:pt x="108979" y="302352"/>
                </a:lnTo>
                <a:lnTo>
                  <a:pt x="108979" y="294381"/>
                </a:lnTo>
                <a:lnTo>
                  <a:pt x="112871" y="290808"/>
                </a:lnTo>
                <a:lnTo>
                  <a:pt x="121852" y="290808"/>
                </a:lnTo>
                <a:lnTo>
                  <a:pt x="121852" y="283936"/>
                </a:lnTo>
                <a:lnTo>
                  <a:pt x="125445" y="280343"/>
                </a:lnTo>
                <a:lnTo>
                  <a:pt x="125445" y="267444"/>
                </a:lnTo>
                <a:lnTo>
                  <a:pt x="129337" y="267444"/>
                </a:lnTo>
                <a:lnTo>
                  <a:pt x="129337" y="262771"/>
                </a:lnTo>
                <a:lnTo>
                  <a:pt x="133229" y="262771"/>
                </a:lnTo>
                <a:lnTo>
                  <a:pt x="133229" y="255900"/>
                </a:lnTo>
                <a:lnTo>
                  <a:pt x="137121" y="255900"/>
                </a:lnTo>
                <a:lnTo>
                  <a:pt x="137121" y="252327"/>
                </a:lnTo>
                <a:lnTo>
                  <a:pt x="139517" y="252327"/>
                </a:lnTo>
                <a:lnTo>
                  <a:pt x="139517" y="239683"/>
                </a:lnTo>
                <a:lnTo>
                  <a:pt x="137121" y="239683"/>
                </a:lnTo>
                <a:lnTo>
                  <a:pt x="137121" y="231437"/>
                </a:lnTo>
                <a:lnTo>
                  <a:pt x="143409" y="231437"/>
                </a:lnTo>
                <a:lnTo>
                  <a:pt x="143409" y="235010"/>
                </a:lnTo>
                <a:lnTo>
                  <a:pt x="147001" y="235010"/>
                </a:lnTo>
                <a:lnTo>
                  <a:pt x="147001" y="239683"/>
                </a:lnTo>
                <a:lnTo>
                  <a:pt x="152091" y="239683"/>
                </a:lnTo>
                <a:lnTo>
                  <a:pt x="152091" y="242981"/>
                </a:lnTo>
                <a:lnTo>
                  <a:pt x="155983" y="242981"/>
                </a:lnTo>
                <a:lnTo>
                  <a:pt x="155983" y="246554"/>
                </a:lnTo>
                <a:lnTo>
                  <a:pt x="159875" y="246554"/>
                </a:lnTo>
                <a:lnTo>
                  <a:pt x="159875" y="242981"/>
                </a:lnTo>
                <a:lnTo>
                  <a:pt x="159875" y="246554"/>
                </a:lnTo>
                <a:lnTo>
                  <a:pt x="159875" y="242981"/>
                </a:lnTo>
                <a:lnTo>
                  <a:pt x="159875" y="246554"/>
                </a:lnTo>
                <a:lnTo>
                  <a:pt x="170054" y="246554"/>
                </a:lnTo>
                <a:lnTo>
                  <a:pt x="170054" y="242981"/>
                </a:lnTo>
                <a:lnTo>
                  <a:pt x="173647" y="242981"/>
                </a:lnTo>
                <a:lnTo>
                  <a:pt x="173647" y="235010"/>
                </a:lnTo>
                <a:lnTo>
                  <a:pt x="177539" y="235010"/>
                </a:lnTo>
                <a:lnTo>
                  <a:pt x="177539" y="222091"/>
                </a:lnTo>
                <a:lnTo>
                  <a:pt x="173647" y="222091"/>
                </a:lnTo>
                <a:lnTo>
                  <a:pt x="173647" y="218793"/>
                </a:lnTo>
                <a:lnTo>
                  <a:pt x="170054" y="218793"/>
                </a:lnTo>
                <a:lnTo>
                  <a:pt x="170054" y="211646"/>
                </a:lnTo>
                <a:lnTo>
                  <a:pt x="163468" y="211646"/>
                </a:lnTo>
                <a:lnTo>
                  <a:pt x="163468" y="208348"/>
                </a:lnTo>
                <a:lnTo>
                  <a:pt x="159875" y="208348"/>
                </a:lnTo>
                <a:lnTo>
                  <a:pt x="159875" y="200102"/>
                </a:lnTo>
                <a:lnTo>
                  <a:pt x="155983" y="200102"/>
                </a:lnTo>
                <a:lnTo>
                  <a:pt x="155983" y="199003"/>
                </a:lnTo>
                <a:lnTo>
                  <a:pt x="159875" y="199003"/>
                </a:lnTo>
                <a:lnTo>
                  <a:pt x="159875" y="190757"/>
                </a:lnTo>
                <a:lnTo>
                  <a:pt x="155983" y="190757"/>
                </a:lnTo>
                <a:lnTo>
                  <a:pt x="155983" y="187183"/>
                </a:lnTo>
                <a:lnTo>
                  <a:pt x="152091" y="187183"/>
                </a:lnTo>
                <a:lnTo>
                  <a:pt x="152091" y="183885"/>
                </a:lnTo>
                <a:lnTo>
                  <a:pt x="152091" y="187183"/>
                </a:lnTo>
                <a:lnTo>
                  <a:pt x="147001" y="187183"/>
                </a:lnTo>
                <a:lnTo>
                  <a:pt x="147001" y="183885"/>
                </a:lnTo>
                <a:lnTo>
                  <a:pt x="133229" y="183885"/>
                </a:lnTo>
                <a:lnTo>
                  <a:pt x="129337" y="180312"/>
                </a:lnTo>
                <a:lnTo>
                  <a:pt x="125445" y="180312"/>
                </a:lnTo>
                <a:lnTo>
                  <a:pt x="125445" y="175639"/>
                </a:lnTo>
                <a:lnTo>
                  <a:pt x="121852" y="175639"/>
                </a:lnTo>
                <a:lnTo>
                  <a:pt x="121852" y="174539"/>
                </a:lnTo>
                <a:lnTo>
                  <a:pt x="117960" y="174539"/>
                </a:lnTo>
                <a:lnTo>
                  <a:pt x="117960" y="166293"/>
                </a:lnTo>
                <a:lnTo>
                  <a:pt x="112871" y="166293"/>
                </a:lnTo>
                <a:lnTo>
                  <a:pt x="112871" y="170966"/>
                </a:lnTo>
                <a:lnTo>
                  <a:pt x="108979" y="170966"/>
                </a:lnTo>
                <a:lnTo>
                  <a:pt x="108979" y="162720"/>
                </a:lnTo>
                <a:lnTo>
                  <a:pt x="107781" y="162720"/>
                </a:lnTo>
                <a:lnTo>
                  <a:pt x="107781" y="159422"/>
                </a:lnTo>
                <a:lnTo>
                  <a:pt x="99099" y="159422"/>
                </a:lnTo>
                <a:lnTo>
                  <a:pt x="99099" y="166293"/>
                </a:lnTo>
                <a:lnTo>
                  <a:pt x="95207" y="166293"/>
                </a:lnTo>
                <a:lnTo>
                  <a:pt x="95207" y="162720"/>
                </a:lnTo>
                <a:lnTo>
                  <a:pt x="91314" y="159422"/>
                </a:lnTo>
                <a:lnTo>
                  <a:pt x="91314" y="155849"/>
                </a:lnTo>
                <a:lnTo>
                  <a:pt x="87422" y="155849"/>
                </a:lnTo>
                <a:lnTo>
                  <a:pt x="87422" y="150076"/>
                </a:lnTo>
                <a:lnTo>
                  <a:pt x="82632" y="150076"/>
                </a:lnTo>
                <a:lnTo>
                  <a:pt x="82632" y="155849"/>
                </a:lnTo>
                <a:lnTo>
                  <a:pt x="77542" y="155849"/>
                </a:lnTo>
                <a:lnTo>
                  <a:pt x="77542" y="162720"/>
                </a:lnTo>
                <a:lnTo>
                  <a:pt x="72453" y="162720"/>
                </a:lnTo>
                <a:lnTo>
                  <a:pt x="72453" y="166293"/>
                </a:lnTo>
                <a:lnTo>
                  <a:pt x="68561" y="166293"/>
                </a:lnTo>
                <a:lnTo>
                  <a:pt x="68561" y="162720"/>
                </a:lnTo>
                <a:lnTo>
                  <a:pt x="61076" y="162720"/>
                </a:lnTo>
                <a:lnTo>
                  <a:pt x="61076" y="155849"/>
                </a:lnTo>
                <a:lnTo>
                  <a:pt x="61076" y="159422"/>
                </a:lnTo>
                <a:lnTo>
                  <a:pt x="50897" y="159422"/>
                </a:lnTo>
                <a:lnTo>
                  <a:pt x="50897" y="155849"/>
                </a:lnTo>
                <a:lnTo>
                  <a:pt x="54489" y="155849"/>
                </a:lnTo>
                <a:lnTo>
                  <a:pt x="54489" y="152275"/>
                </a:lnTo>
                <a:lnTo>
                  <a:pt x="50897" y="152275"/>
                </a:lnTo>
                <a:lnTo>
                  <a:pt x="50897" y="150076"/>
                </a:lnTo>
                <a:lnTo>
                  <a:pt x="47004" y="150076"/>
                </a:lnTo>
                <a:lnTo>
                  <a:pt x="47004" y="152275"/>
                </a:lnTo>
                <a:lnTo>
                  <a:pt x="43112" y="152275"/>
                </a:lnTo>
                <a:lnTo>
                  <a:pt x="43112" y="150076"/>
                </a:lnTo>
                <a:lnTo>
                  <a:pt x="34430" y="150076"/>
                </a:lnTo>
                <a:lnTo>
                  <a:pt x="34430" y="146503"/>
                </a:lnTo>
                <a:lnTo>
                  <a:pt x="30538" y="146503"/>
                </a:lnTo>
                <a:lnTo>
                  <a:pt x="30538" y="142930"/>
                </a:lnTo>
                <a:lnTo>
                  <a:pt x="34430" y="139631"/>
                </a:lnTo>
                <a:lnTo>
                  <a:pt x="34430" y="134959"/>
                </a:lnTo>
                <a:lnTo>
                  <a:pt x="38023" y="134959"/>
                </a:lnTo>
                <a:lnTo>
                  <a:pt x="34430" y="131366"/>
                </a:lnTo>
                <a:lnTo>
                  <a:pt x="34430" y="127812"/>
                </a:lnTo>
                <a:lnTo>
                  <a:pt x="30538" y="127812"/>
                </a:lnTo>
                <a:lnTo>
                  <a:pt x="30538" y="124514"/>
                </a:lnTo>
                <a:lnTo>
                  <a:pt x="34430" y="124514"/>
                </a:lnTo>
                <a:lnTo>
                  <a:pt x="30538" y="122040"/>
                </a:lnTo>
                <a:lnTo>
                  <a:pt x="26646" y="122040"/>
                </a:lnTo>
                <a:lnTo>
                  <a:pt x="26646" y="118467"/>
                </a:lnTo>
                <a:lnTo>
                  <a:pt x="30538" y="115168"/>
                </a:lnTo>
                <a:lnTo>
                  <a:pt x="26646" y="115168"/>
                </a:lnTo>
                <a:lnTo>
                  <a:pt x="26646" y="111595"/>
                </a:lnTo>
                <a:lnTo>
                  <a:pt x="12874" y="111595"/>
                </a:lnTo>
                <a:lnTo>
                  <a:pt x="12874" y="106922"/>
                </a:lnTo>
                <a:lnTo>
                  <a:pt x="7784" y="106922"/>
                </a:lnTo>
                <a:lnTo>
                  <a:pt x="7784" y="103349"/>
                </a:lnTo>
                <a:lnTo>
                  <a:pt x="3892" y="103349"/>
                </a:lnTo>
                <a:lnTo>
                  <a:pt x="3892" y="94279"/>
                </a:lnTo>
                <a:lnTo>
                  <a:pt x="7784" y="94279"/>
                </a:lnTo>
                <a:lnTo>
                  <a:pt x="3892" y="90705"/>
                </a:lnTo>
                <a:lnTo>
                  <a:pt x="3892" y="87132"/>
                </a:lnTo>
                <a:lnTo>
                  <a:pt x="7784" y="87132"/>
                </a:lnTo>
                <a:lnTo>
                  <a:pt x="7784" y="83834"/>
                </a:lnTo>
                <a:lnTo>
                  <a:pt x="3892" y="83834"/>
                </a:lnTo>
                <a:lnTo>
                  <a:pt x="7784" y="83834"/>
                </a:lnTo>
                <a:lnTo>
                  <a:pt x="3892" y="80260"/>
                </a:lnTo>
                <a:lnTo>
                  <a:pt x="3892" y="75588"/>
                </a:lnTo>
                <a:lnTo>
                  <a:pt x="0" y="75588"/>
                </a:lnTo>
                <a:lnTo>
                  <a:pt x="3892" y="75588"/>
                </a:lnTo>
                <a:lnTo>
                  <a:pt x="3892" y="66242"/>
                </a:lnTo>
                <a:lnTo>
                  <a:pt x="7784" y="66242"/>
                </a:lnTo>
                <a:lnTo>
                  <a:pt x="7784" y="59371"/>
                </a:lnTo>
                <a:lnTo>
                  <a:pt x="12874" y="59371"/>
                </a:lnTo>
                <a:lnTo>
                  <a:pt x="12874" y="46452"/>
                </a:lnTo>
                <a:lnTo>
                  <a:pt x="7784" y="46452"/>
                </a:lnTo>
                <a:lnTo>
                  <a:pt x="7784" y="34907"/>
                </a:lnTo>
                <a:lnTo>
                  <a:pt x="3892" y="34907"/>
                </a:lnTo>
                <a:lnTo>
                  <a:pt x="3892" y="31334"/>
                </a:lnTo>
                <a:lnTo>
                  <a:pt x="7784" y="31334"/>
                </a:lnTo>
                <a:lnTo>
                  <a:pt x="7784" y="24463"/>
                </a:lnTo>
                <a:lnTo>
                  <a:pt x="3892" y="24463"/>
                </a:lnTo>
                <a:lnTo>
                  <a:pt x="3892" y="18416"/>
                </a:lnTo>
                <a:lnTo>
                  <a:pt x="7784" y="18416"/>
                </a:lnTo>
                <a:lnTo>
                  <a:pt x="7784" y="11544"/>
                </a:lnTo>
                <a:lnTo>
                  <a:pt x="3892" y="11544"/>
                </a:lnTo>
                <a:lnTo>
                  <a:pt x="3892" y="6871"/>
                </a:lnTo>
                <a:lnTo>
                  <a:pt x="7784" y="6871"/>
                </a:lnTo>
                <a:lnTo>
                  <a:pt x="7784" y="0"/>
                </a:lnTo>
                <a:lnTo>
                  <a:pt x="12874" y="0"/>
                </a:lnTo>
                <a:lnTo>
                  <a:pt x="16467" y="3298"/>
                </a:lnTo>
                <a:lnTo>
                  <a:pt x="24251" y="3298"/>
                </a:lnTo>
                <a:lnTo>
                  <a:pt x="24251" y="0"/>
                </a:lnTo>
                <a:lnTo>
                  <a:pt x="24251" y="3298"/>
                </a:lnTo>
                <a:lnTo>
                  <a:pt x="26646" y="3298"/>
                </a:lnTo>
                <a:lnTo>
                  <a:pt x="26646" y="6871"/>
                </a:lnTo>
                <a:lnTo>
                  <a:pt x="43112" y="6871"/>
                </a:lnTo>
                <a:lnTo>
                  <a:pt x="43112" y="11544"/>
                </a:lnTo>
                <a:lnTo>
                  <a:pt x="50897" y="11544"/>
                </a:lnTo>
                <a:lnTo>
                  <a:pt x="50897" y="15117"/>
                </a:lnTo>
                <a:lnTo>
                  <a:pt x="57184" y="15117"/>
                </a:lnTo>
                <a:lnTo>
                  <a:pt x="57184" y="6871"/>
                </a:lnTo>
                <a:lnTo>
                  <a:pt x="64669" y="6871"/>
                </a:lnTo>
                <a:lnTo>
                  <a:pt x="64669" y="11544"/>
                </a:lnTo>
                <a:lnTo>
                  <a:pt x="68561" y="11544"/>
                </a:lnTo>
                <a:lnTo>
                  <a:pt x="68561" y="15117"/>
                </a:lnTo>
                <a:lnTo>
                  <a:pt x="72453" y="15117"/>
                </a:lnTo>
                <a:lnTo>
                  <a:pt x="72453" y="18416"/>
                </a:lnTo>
                <a:lnTo>
                  <a:pt x="77542" y="21989"/>
                </a:lnTo>
                <a:lnTo>
                  <a:pt x="77542" y="27761"/>
                </a:lnTo>
                <a:lnTo>
                  <a:pt x="81135" y="27761"/>
                </a:lnTo>
                <a:lnTo>
                  <a:pt x="81135" y="31334"/>
                </a:lnTo>
                <a:lnTo>
                  <a:pt x="77542" y="34927"/>
                </a:lnTo>
                <a:lnTo>
                  <a:pt x="77542" y="39580"/>
                </a:lnTo>
                <a:lnTo>
                  <a:pt x="87422" y="39580"/>
                </a:lnTo>
                <a:lnTo>
                  <a:pt x="87422" y="46452"/>
                </a:lnTo>
                <a:lnTo>
                  <a:pt x="95207" y="46452"/>
                </a:lnTo>
                <a:lnTo>
                  <a:pt x="95207" y="47551"/>
                </a:lnTo>
                <a:lnTo>
                  <a:pt x="99099" y="47551"/>
                </a:lnTo>
                <a:lnTo>
                  <a:pt x="95207" y="47551"/>
                </a:lnTo>
                <a:lnTo>
                  <a:pt x="95207" y="46452"/>
                </a:lnTo>
                <a:lnTo>
                  <a:pt x="108979" y="46452"/>
                </a:lnTo>
                <a:lnTo>
                  <a:pt x="107781" y="46452"/>
                </a:lnTo>
                <a:lnTo>
                  <a:pt x="107781" y="47551"/>
                </a:lnTo>
                <a:lnTo>
                  <a:pt x="117960" y="47551"/>
                </a:lnTo>
                <a:lnTo>
                  <a:pt x="121852" y="52224"/>
                </a:lnTo>
                <a:lnTo>
                  <a:pt x="121852" y="47551"/>
                </a:lnTo>
                <a:lnTo>
                  <a:pt x="133229" y="47551"/>
                </a:lnTo>
                <a:lnTo>
                  <a:pt x="133229" y="52224"/>
                </a:lnTo>
                <a:lnTo>
                  <a:pt x="133229" y="47551"/>
                </a:lnTo>
                <a:lnTo>
                  <a:pt x="137121" y="52224"/>
                </a:lnTo>
                <a:lnTo>
                  <a:pt x="137121" y="47551"/>
                </a:lnTo>
                <a:lnTo>
                  <a:pt x="139517" y="47551"/>
                </a:lnTo>
                <a:lnTo>
                  <a:pt x="139517" y="52224"/>
                </a:lnTo>
                <a:lnTo>
                  <a:pt x="143409" y="52224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FFFFF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43" name="Google Shape;1511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C8MgAAmQsAAAVAAAD5GAAAEAAAACYAAAAIAAAA//////////8="/>
              </a:ext>
            </a:extLst>
          </p:cNvSpPr>
          <p:nvPr/>
        </p:nvSpPr>
        <p:spPr>
          <a:xfrm>
            <a:off x="8247380" y="1885315"/>
            <a:ext cx="2159635" cy="2174240"/>
          </a:xfrm>
          <a:custGeom>
            <a:avLst/>
            <a:gdLst/>
            <a:ahLst/>
            <a:cxnLst/>
            <a:rect l="0" t="0" r="2159635" b="2174240"/>
            <a:pathLst>
              <a:path w="2159635" h="2174240">
                <a:moveTo>
                  <a:pt x="645494" y="68701"/>
                </a:moveTo>
                <a:lnTo>
                  <a:pt x="645494" y="62930"/>
                </a:lnTo>
                <a:lnTo>
                  <a:pt x="645494" y="64029"/>
                </a:lnTo>
                <a:lnTo>
                  <a:pt x="645494" y="62930"/>
                </a:lnTo>
                <a:lnTo>
                  <a:pt x="640402" y="62930"/>
                </a:lnTo>
                <a:lnTo>
                  <a:pt x="645494" y="62930"/>
                </a:lnTo>
                <a:lnTo>
                  <a:pt x="640402" y="62930"/>
                </a:lnTo>
                <a:lnTo>
                  <a:pt x="645494" y="62930"/>
                </a:lnTo>
                <a:lnTo>
                  <a:pt x="645494" y="59357"/>
                </a:lnTo>
                <a:lnTo>
                  <a:pt x="640402" y="59357"/>
                </a:lnTo>
                <a:lnTo>
                  <a:pt x="640402" y="47816"/>
                </a:lnTo>
                <a:lnTo>
                  <a:pt x="636807" y="47816"/>
                </a:lnTo>
                <a:lnTo>
                  <a:pt x="636807" y="40671"/>
                </a:lnTo>
                <a:lnTo>
                  <a:pt x="632913" y="40671"/>
                </a:lnTo>
                <a:lnTo>
                  <a:pt x="632913" y="35999"/>
                </a:lnTo>
                <a:lnTo>
                  <a:pt x="629019" y="35999"/>
                </a:lnTo>
                <a:lnTo>
                  <a:pt x="625425" y="34900"/>
                </a:lnTo>
                <a:lnTo>
                  <a:pt x="611347" y="34900"/>
                </a:lnTo>
                <a:lnTo>
                  <a:pt x="611347" y="35999"/>
                </a:lnTo>
                <a:lnTo>
                  <a:pt x="606255" y="35999"/>
                </a:lnTo>
                <a:lnTo>
                  <a:pt x="606255" y="16213"/>
                </a:lnTo>
                <a:lnTo>
                  <a:pt x="611347" y="16213"/>
                </a:lnTo>
                <a:lnTo>
                  <a:pt x="611347" y="19786"/>
                </a:lnTo>
                <a:lnTo>
                  <a:pt x="625425" y="19786"/>
                </a:lnTo>
                <a:lnTo>
                  <a:pt x="620333" y="16213"/>
                </a:lnTo>
                <a:lnTo>
                  <a:pt x="625425" y="16213"/>
                </a:lnTo>
                <a:lnTo>
                  <a:pt x="625425" y="19786"/>
                </a:lnTo>
                <a:lnTo>
                  <a:pt x="625425" y="16213"/>
                </a:lnTo>
                <a:lnTo>
                  <a:pt x="625425" y="19786"/>
                </a:lnTo>
                <a:lnTo>
                  <a:pt x="629019" y="16192"/>
                </a:lnTo>
                <a:lnTo>
                  <a:pt x="629019" y="19786"/>
                </a:lnTo>
                <a:lnTo>
                  <a:pt x="629019" y="16213"/>
                </a:lnTo>
                <a:lnTo>
                  <a:pt x="632913" y="16213"/>
                </a:lnTo>
                <a:lnTo>
                  <a:pt x="632913" y="19786"/>
                </a:lnTo>
                <a:lnTo>
                  <a:pt x="632913" y="16213"/>
                </a:lnTo>
                <a:lnTo>
                  <a:pt x="632913" y="19786"/>
                </a:lnTo>
                <a:lnTo>
                  <a:pt x="636807" y="19786"/>
                </a:lnTo>
                <a:lnTo>
                  <a:pt x="636807" y="23358"/>
                </a:lnTo>
                <a:lnTo>
                  <a:pt x="636807" y="19786"/>
                </a:lnTo>
                <a:lnTo>
                  <a:pt x="640402" y="19786"/>
                </a:lnTo>
                <a:lnTo>
                  <a:pt x="640402" y="23358"/>
                </a:lnTo>
                <a:lnTo>
                  <a:pt x="645494" y="23358"/>
                </a:lnTo>
                <a:lnTo>
                  <a:pt x="645494" y="26931"/>
                </a:lnTo>
                <a:lnTo>
                  <a:pt x="655678" y="26931"/>
                </a:lnTo>
                <a:lnTo>
                  <a:pt x="655678" y="31328"/>
                </a:lnTo>
                <a:lnTo>
                  <a:pt x="659572" y="31328"/>
                </a:lnTo>
                <a:lnTo>
                  <a:pt x="655678" y="31328"/>
                </a:lnTo>
                <a:lnTo>
                  <a:pt x="670954" y="31328"/>
                </a:lnTo>
                <a:lnTo>
                  <a:pt x="670954" y="26931"/>
                </a:lnTo>
                <a:lnTo>
                  <a:pt x="676046" y="23358"/>
                </a:lnTo>
                <a:lnTo>
                  <a:pt x="676046" y="31328"/>
                </a:lnTo>
                <a:lnTo>
                  <a:pt x="677244" y="31328"/>
                </a:lnTo>
                <a:lnTo>
                  <a:pt x="677244" y="26931"/>
                </a:lnTo>
                <a:lnTo>
                  <a:pt x="684733" y="26931"/>
                </a:lnTo>
                <a:lnTo>
                  <a:pt x="684733" y="31328"/>
                </a:lnTo>
                <a:lnTo>
                  <a:pt x="684733" y="26931"/>
                </a:lnTo>
                <a:lnTo>
                  <a:pt x="684733" y="31328"/>
                </a:lnTo>
                <a:lnTo>
                  <a:pt x="684733" y="26931"/>
                </a:lnTo>
                <a:lnTo>
                  <a:pt x="693719" y="26931"/>
                </a:lnTo>
                <a:lnTo>
                  <a:pt x="693719" y="23358"/>
                </a:lnTo>
                <a:lnTo>
                  <a:pt x="697613" y="23358"/>
                </a:lnTo>
                <a:lnTo>
                  <a:pt x="701506" y="19786"/>
                </a:lnTo>
                <a:lnTo>
                  <a:pt x="701506" y="16213"/>
                </a:lnTo>
                <a:lnTo>
                  <a:pt x="703903" y="16213"/>
                </a:lnTo>
                <a:lnTo>
                  <a:pt x="703903" y="12916"/>
                </a:lnTo>
                <a:lnTo>
                  <a:pt x="707797" y="12916"/>
                </a:lnTo>
                <a:lnTo>
                  <a:pt x="707797" y="10443"/>
                </a:lnTo>
                <a:lnTo>
                  <a:pt x="711391" y="10443"/>
                </a:lnTo>
                <a:lnTo>
                  <a:pt x="711391" y="0"/>
                </a:lnTo>
                <a:lnTo>
                  <a:pt x="727865" y="0"/>
                </a:lnTo>
                <a:lnTo>
                  <a:pt x="727865" y="3572"/>
                </a:lnTo>
                <a:lnTo>
                  <a:pt x="730561" y="3572"/>
                </a:lnTo>
                <a:lnTo>
                  <a:pt x="730561" y="7145"/>
                </a:lnTo>
                <a:lnTo>
                  <a:pt x="738050" y="7145"/>
                </a:lnTo>
                <a:lnTo>
                  <a:pt x="741943" y="10443"/>
                </a:lnTo>
                <a:lnTo>
                  <a:pt x="741943" y="7145"/>
                </a:lnTo>
                <a:lnTo>
                  <a:pt x="741943" y="10443"/>
                </a:lnTo>
                <a:lnTo>
                  <a:pt x="754524" y="10443"/>
                </a:lnTo>
                <a:lnTo>
                  <a:pt x="754524" y="12916"/>
                </a:lnTo>
                <a:lnTo>
                  <a:pt x="758418" y="12916"/>
                </a:lnTo>
                <a:lnTo>
                  <a:pt x="758418" y="16213"/>
                </a:lnTo>
                <a:lnTo>
                  <a:pt x="759616" y="16213"/>
                </a:lnTo>
                <a:lnTo>
                  <a:pt x="764708" y="19786"/>
                </a:lnTo>
                <a:lnTo>
                  <a:pt x="764708" y="23358"/>
                </a:lnTo>
                <a:lnTo>
                  <a:pt x="768602" y="23358"/>
                </a:lnTo>
                <a:lnTo>
                  <a:pt x="768602" y="26931"/>
                </a:lnTo>
                <a:lnTo>
                  <a:pt x="779984" y="26931"/>
                </a:lnTo>
                <a:lnTo>
                  <a:pt x="779984" y="34900"/>
                </a:lnTo>
                <a:lnTo>
                  <a:pt x="785076" y="35999"/>
                </a:lnTo>
                <a:lnTo>
                  <a:pt x="786274" y="35999"/>
                </a:lnTo>
                <a:lnTo>
                  <a:pt x="786274" y="40671"/>
                </a:lnTo>
                <a:lnTo>
                  <a:pt x="790168" y="40671"/>
                </a:lnTo>
                <a:lnTo>
                  <a:pt x="790168" y="44243"/>
                </a:lnTo>
                <a:lnTo>
                  <a:pt x="795260" y="44243"/>
                </a:lnTo>
                <a:lnTo>
                  <a:pt x="795260" y="40671"/>
                </a:lnTo>
                <a:lnTo>
                  <a:pt x="798855" y="40671"/>
                </a:lnTo>
                <a:lnTo>
                  <a:pt x="798855" y="47816"/>
                </a:lnTo>
                <a:lnTo>
                  <a:pt x="812933" y="47816"/>
                </a:lnTo>
                <a:lnTo>
                  <a:pt x="816827" y="44243"/>
                </a:lnTo>
                <a:lnTo>
                  <a:pt x="816827" y="40671"/>
                </a:lnTo>
                <a:lnTo>
                  <a:pt x="820421" y="35999"/>
                </a:lnTo>
                <a:lnTo>
                  <a:pt x="833301" y="35999"/>
                </a:lnTo>
                <a:lnTo>
                  <a:pt x="833301" y="40671"/>
                </a:lnTo>
                <a:lnTo>
                  <a:pt x="836896" y="40671"/>
                </a:lnTo>
                <a:lnTo>
                  <a:pt x="836896" y="44243"/>
                </a:lnTo>
                <a:lnTo>
                  <a:pt x="840789" y="47816"/>
                </a:lnTo>
                <a:lnTo>
                  <a:pt x="840789" y="51113"/>
                </a:lnTo>
                <a:lnTo>
                  <a:pt x="843485" y="54686"/>
                </a:lnTo>
                <a:lnTo>
                  <a:pt x="843485" y="59357"/>
                </a:lnTo>
                <a:lnTo>
                  <a:pt x="847080" y="62952"/>
                </a:lnTo>
                <a:lnTo>
                  <a:pt x="847080" y="75571"/>
                </a:lnTo>
                <a:lnTo>
                  <a:pt x="854868" y="75571"/>
                </a:lnTo>
                <a:lnTo>
                  <a:pt x="854868" y="72273"/>
                </a:lnTo>
                <a:lnTo>
                  <a:pt x="863554" y="72273"/>
                </a:lnTo>
                <a:lnTo>
                  <a:pt x="863554" y="75571"/>
                </a:lnTo>
                <a:lnTo>
                  <a:pt x="859960" y="75571"/>
                </a:lnTo>
                <a:lnTo>
                  <a:pt x="859960" y="79143"/>
                </a:lnTo>
                <a:lnTo>
                  <a:pt x="863554" y="82737"/>
                </a:lnTo>
                <a:lnTo>
                  <a:pt x="867448" y="82737"/>
                </a:lnTo>
                <a:lnTo>
                  <a:pt x="870144" y="79143"/>
                </a:lnTo>
                <a:lnTo>
                  <a:pt x="877632" y="79143"/>
                </a:lnTo>
                <a:lnTo>
                  <a:pt x="877632" y="75571"/>
                </a:lnTo>
                <a:lnTo>
                  <a:pt x="881526" y="75571"/>
                </a:lnTo>
                <a:lnTo>
                  <a:pt x="881526" y="79143"/>
                </a:lnTo>
                <a:lnTo>
                  <a:pt x="877632" y="79143"/>
                </a:lnTo>
                <a:lnTo>
                  <a:pt x="877632" y="86013"/>
                </a:lnTo>
                <a:lnTo>
                  <a:pt x="889014" y="86013"/>
                </a:lnTo>
                <a:lnTo>
                  <a:pt x="889014" y="92059"/>
                </a:lnTo>
                <a:lnTo>
                  <a:pt x="898000" y="92059"/>
                </a:lnTo>
                <a:lnTo>
                  <a:pt x="898000" y="95357"/>
                </a:lnTo>
                <a:lnTo>
                  <a:pt x="899198" y="100028"/>
                </a:lnTo>
                <a:lnTo>
                  <a:pt x="899198" y="107173"/>
                </a:lnTo>
                <a:lnTo>
                  <a:pt x="908184" y="107173"/>
                </a:lnTo>
                <a:lnTo>
                  <a:pt x="908184" y="103601"/>
                </a:lnTo>
                <a:lnTo>
                  <a:pt x="911779" y="103601"/>
                </a:lnTo>
                <a:lnTo>
                  <a:pt x="911779" y="107173"/>
                </a:lnTo>
                <a:lnTo>
                  <a:pt x="908184" y="110471"/>
                </a:lnTo>
                <a:lnTo>
                  <a:pt x="915673" y="110471"/>
                </a:lnTo>
                <a:lnTo>
                  <a:pt x="915673" y="107173"/>
                </a:lnTo>
                <a:lnTo>
                  <a:pt x="919567" y="107173"/>
                </a:lnTo>
                <a:lnTo>
                  <a:pt x="919567" y="110471"/>
                </a:lnTo>
                <a:lnTo>
                  <a:pt x="924659" y="110471"/>
                </a:lnTo>
                <a:lnTo>
                  <a:pt x="924659" y="114043"/>
                </a:lnTo>
                <a:lnTo>
                  <a:pt x="929751" y="114043"/>
                </a:lnTo>
                <a:lnTo>
                  <a:pt x="929751" y="128058"/>
                </a:lnTo>
                <a:lnTo>
                  <a:pt x="934543" y="128058"/>
                </a:lnTo>
                <a:lnTo>
                  <a:pt x="938437" y="123386"/>
                </a:lnTo>
                <a:lnTo>
                  <a:pt x="942331" y="128058"/>
                </a:lnTo>
                <a:lnTo>
                  <a:pt x="942331" y="140699"/>
                </a:lnTo>
                <a:lnTo>
                  <a:pt x="946225" y="140699"/>
                </a:lnTo>
                <a:lnTo>
                  <a:pt x="946225" y="144271"/>
                </a:lnTo>
                <a:lnTo>
                  <a:pt x="949820" y="144271"/>
                </a:lnTo>
                <a:lnTo>
                  <a:pt x="949820" y="147844"/>
                </a:lnTo>
                <a:lnTo>
                  <a:pt x="946225" y="147844"/>
                </a:lnTo>
                <a:lnTo>
                  <a:pt x="946225" y="154714"/>
                </a:lnTo>
                <a:lnTo>
                  <a:pt x="949820" y="154714"/>
                </a:lnTo>
                <a:lnTo>
                  <a:pt x="952515" y="159386"/>
                </a:lnTo>
                <a:lnTo>
                  <a:pt x="952515" y="164057"/>
                </a:lnTo>
                <a:lnTo>
                  <a:pt x="949820" y="164057"/>
                </a:lnTo>
                <a:lnTo>
                  <a:pt x="946225" y="168729"/>
                </a:lnTo>
                <a:lnTo>
                  <a:pt x="946225" y="175599"/>
                </a:lnTo>
                <a:lnTo>
                  <a:pt x="949820" y="175599"/>
                </a:lnTo>
                <a:lnTo>
                  <a:pt x="952515" y="179171"/>
                </a:lnTo>
                <a:lnTo>
                  <a:pt x="960004" y="179171"/>
                </a:lnTo>
                <a:lnTo>
                  <a:pt x="960004" y="187416"/>
                </a:lnTo>
                <a:lnTo>
                  <a:pt x="963898" y="187416"/>
                </a:lnTo>
                <a:lnTo>
                  <a:pt x="968990" y="182744"/>
                </a:lnTo>
                <a:lnTo>
                  <a:pt x="972584" y="187416"/>
                </a:lnTo>
                <a:lnTo>
                  <a:pt x="968990" y="187416"/>
                </a:lnTo>
                <a:lnTo>
                  <a:pt x="968990" y="196759"/>
                </a:lnTo>
                <a:lnTo>
                  <a:pt x="976478" y="196759"/>
                </a:lnTo>
                <a:lnTo>
                  <a:pt x="976478" y="192087"/>
                </a:lnTo>
                <a:lnTo>
                  <a:pt x="980372" y="192087"/>
                </a:lnTo>
                <a:lnTo>
                  <a:pt x="980372" y="196759"/>
                </a:lnTo>
                <a:lnTo>
                  <a:pt x="976478" y="196759"/>
                </a:lnTo>
                <a:lnTo>
                  <a:pt x="976478" y="200056"/>
                </a:lnTo>
                <a:lnTo>
                  <a:pt x="972584" y="200056"/>
                </a:lnTo>
                <a:lnTo>
                  <a:pt x="972584" y="203629"/>
                </a:lnTo>
                <a:lnTo>
                  <a:pt x="976478" y="207201"/>
                </a:lnTo>
                <a:lnTo>
                  <a:pt x="972584" y="210499"/>
                </a:lnTo>
                <a:lnTo>
                  <a:pt x="968990" y="207201"/>
                </a:lnTo>
                <a:lnTo>
                  <a:pt x="960004" y="207201"/>
                </a:lnTo>
                <a:lnTo>
                  <a:pt x="960004" y="214071"/>
                </a:lnTo>
                <a:lnTo>
                  <a:pt x="972584" y="214071"/>
                </a:lnTo>
                <a:lnTo>
                  <a:pt x="972584" y="223415"/>
                </a:lnTo>
                <a:lnTo>
                  <a:pt x="976478" y="223415"/>
                </a:lnTo>
                <a:lnTo>
                  <a:pt x="976478" y="228086"/>
                </a:lnTo>
                <a:lnTo>
                  <a:pt x="972584" y="228086"/>
                </a:lnTo>
                <a:lnTo>
                  <a:pt x="972584" y="234956"/>
                </a:lnTo>
                <a:lnTo>
                  <a:pt x="976478" y="234956"/>
                </a:lnTo>
                <a:lnTo>
                  <a:pt x="976478" y="238529"/>
                </a:lnTo>
                <a:lnTo>
                  <a:pt x="982768" y="238529"/>
                </a:lnTo>
                <a:lnTo>
                  <a:pt x="982768" y="242101"/>
                </a:lnTo>
                <a:lnTo>
                  <a:pt x="1007030" y="242101"/>
                </a:lnTo>
                <a:lnTo>
                  <a:pt x="1007030" y="244300"/>
                </a:lnTo>
                <a:lnTo>
                  <a:pt x="1009427" y="244300"/>
                </a:lnTo>
                <a:lnTo>
                  <a:pt x="1013321" y="247872"/>
                </a:lnTo>
                <a:lnTo>
                  <a:pt x="1017215" y="247872"/>
                </a:lnTo>
                <a:lnTo>
                  <a:pt x="1020809" y="251466"/>
                </a:lnTo>
                <a:lnTo>
                  <a:pt x="1034887" y="251466"/>
                </a:lnTo>
                <a:lnTo>
                  <a:pt x="1034887" y="242101"/>
                </a:lnTo>
                <a:lnTo>
                  <a:pt x="1043873" y="242101"/>
                </a:lnTo>
                <a:lnTo>
                  <a:pt x="1043873" y="247872"/>
                </a:lnTo>
                <a:lnTo>
                  <a:pt x="1038781" y="247872"/>
                </a:lnTo>
                <a:lnTo>
                  <a:pt x="1038781" y="251445"/>
                </a:lnTo>
                <a:lnTo>
                  <a:pt x="1043873" y="251445"/>
                </a:lnTo>
                <a:lnTo>
                  <a:pt x="1043873" y="262986"/>
                </a:lnTo>
                <a:lnTo>
                  <a:pt x="1047467" y="266580"/>
                </a:lnTo>
                <a:lnTo>
                  <a:pt x="1051361" y="266580"/>
                </a:lnTo>
                <a:lnTo>
                  <a:pt x="1051361" y="262986"/>
                </a:lnTo>
                <a:lnTo>
                  <a:pt x="1055255" y="262986"/>
                </a:lnTo>
                <a:lnTo>
                  <a:pt x="1058850" y="259391"/>
                </a:lnTo>
                <a:lnTo>
                  <a:pt x="1058850" y="262986"/>
                </a:lnTo>
                <a:lnTo>
                  <a:pt x="1063942" y="262986"/>
                </a:lnTo>
                <a:lnTo>
                  <a:pt x="1063942" y="266559"/>
                </a:lnTo>
                <a:lnTo>
                  <a:pt x="1058850" y="266559"/>
                </a:lnTo>
                <a:lnTo>
                  <a:pt x="1058850" y="268757"/>
                </a:lnTo>
                <a:lnTo>
                  <a:pt x="1055255" y="268757"/>
                </a:lnTo>
                <a:lnTo>
                  <a:pt x="1058850" y="272352"/>
                </a:lnTo>
                <a:lnTo>
                  <a:pt x="1063942" y="272352"/>
                </a:lnTo>
                <a:lnTo>
                  <a:pt x="1065140" y="268757"/>
                </a:lnTo>
                <a:lnTo>
                  <a:pt x="1074126" y="268757"/>
                </a:lnTo>
                <a:lnTo>
                  <a:pt x="1074126" y="272330"/>
                </a:lnTo>
                <a:lnTo>
                  <a:pt x="1078020" y="272330"/>
                </a:lnTo>
                <a:lnTo>
                  <a:pt x="1078020" y="287444"/>
                </a:lnTo>
                <a:lnTo>
                  <a:pt x="1081914" y="287444"/>
                </a:lnTo>
                <a:lnTo>
                  <a:pt x="1081914" y="291016"/>
                </a:lnTo>
                <a:lnTo>
                  <a:pt x="1085508" y="291016"/>
                </a:lnTo>
                <a:lnTo>
                  <a:pt x="1085508" y="296787"/>
                </a:lnTo>
                <a:lnTo>
                  <a:pt x="1089402" y="296787"/>
                </a:lnTo>
                <a:lnTo>
                  <a:pt x="1091798" y="300085"/>
                </a:lnTo>
                <a:lnTo>
                  <a:pt x="1091798" y="296787"/>
                </a:lnTo>
                <a:lnTo>
                  <a:pt x="1095692" y="300085"/>
                </a:lnTo>
                <a:lnTo>
                  <a:pt x="1099586" y="300085"/>
                </a:lnTo>
                <a:lnTo>
                  <a:pt x="1099586" y="303657"/>
                </a:lnTo>
                <a:lnTo>
                  <a:pt x="1103181" y="300062"/>
                </a:lnTo>
                <a:lnTo>
                  <a:pt x="1108273" y="300062"/>
                </a:lnTo>
                <a:lnTo>
                  <a:pt x="1108273" y="303657"/>
                </a:lnTo>
                <a:lnTo>
                  <a:pt x="1112167" y="303657"/>
                </a:lnTo>
                <a:lnTo>
                  <a:pt x="1116061" y="300085"/>
                </a:lnTo>
                <a:lnTo>
                  <a:pt x="1116061" y="291016"/>
                </a:lnTo>
                <a:lnTo>
                  <a:pt x="1118457" y="291016"/>
                </a:lnTo>
                <a:lnTo>
                  <a:pt x="1118457" y="300085"/>
                </a:lnTo>
                <a:lnTo>
                  <a:pt x="1122351" y="300085"/>
                </a:lnTo>
                <a:lnTo>
                  <a:pt x="1122351" y="303657"/>
                </a:lnTo>
                <a:lnTo>
                  <a:pt x="1129839" y="303657"/>
                </a:lnTo>
                <a:lnTo>
                  <a:pt x="1133733" y="300085"/>
                </a:lnTo>
                <a:lnTo>
                  <a:pt x="1138825" y="300085"/>
                </a:lnTo>
                <a:lnTo>
                  <a:pt x="1142719" y="303657"/>
                </a:lnTo>
                <a:lnTo>
                  <a:pt x="1142719" y="307230"/>
                </a:lnTo>
                <a:lnTo>
                  <a:pt x="1149009" y="307230"/>
                </a:lnTo>
                <a:lnTo>
                  <a:pt x="1149009" y="303657"/>
                </a:lnTo>
                <a:lnTo>
                  <a:pt x="1152903" y="303657"/>
                </a:lnTo>
                <a:lnTo>
                  <a:pt x="1152903" y="318771"/>
                </a:lnTo>
                <a:lnTo>
                  <a:pt x="1156498" y="319870"/>
                </a:lnTo>
                <a:lnTo>
                  <a:pt x="1164285" y="319870"/>
                </a:lnTo>
                <a:lnTo>
                  <a:pt x="1164285" y="318771"/>
                </a:lnTo>
                <a:lnTo>
                  <a:pt x="1164285" y="331687"/>
                </a:lnTo>
                <a:lnTo>
                  <a:pt x="1167880" y="331687"/>
                </a:lnTo>
                <a:lnTo>
                  <a:pt x="1167880" y="334985"/>
                </a:lnTo>
                <a:lnTo>
                  <a:pt x="1172972" y="338557"/>
                </a:lnTo>
                <a:lnTo>
                  <a:pt x="1172972" y="344328"/>
                </a:lnTo>
                <a:lnTo>
                  <a:pt x="1164285" y="344328"/>
                </a:lnTo>
                <a:lnTo>
                  <a:pt x="1164285" y="342130"/>
                </a:lnTo>
                <a:lnTo>
                  <a:pt x="1160391" y="342130"/>
                </a:lnTo>
                <a:lnTo>
                  <a:pt x="1160391" y="344328"/>
                </a:lnTo>
                <a:lnTo>
                  <a:pt x="1164285" y="344328"/>
                </a:lnTo>
                <a:lnTo>
                  <a:pt x="1164285" y="347900"/>
                </a:lnTo>
                <a:lnTo>
                  <a:pt x="1174470" y="347900"/>
                </a:lnTo>
                <a:lnTo>
                  <a:pt x="1174470" y="356144"/>
                </a:lnTo>
                <a:lnTo>
                  <a:pt x="1178064" y="356144"/>
                </a:lnTo>
                <a:lnTo>
                  <a:pt x="1178064" y="359442"/>
                </a:lnTo>
                <a:lnTo>
                  <a:pt x="1183156" y="359442"/>
                </a:lnTo>
                <a:lnTo>
                  <a:pt x="1187050" y="363015"/>
                </a:lnTo>
                <a:lnTo>
                  <a:pt x="1187050" y="359442"/>
                </a:lnTo>
                <a:lnTo>
                  <a:pt x="1187050" y="363015"/>
                </a:lnTo>
                <a:lnTo>
                  <a:pt x="1187050" y="359442"/>
                </a:lnTo>
                <a:lnTo>
                  <a:pt x="1187050" y="363015"/>
                </a:lnTo>
                <a:lnTo>
                  <a:pt x="1190944" y="363015"/>
                </a:lnTo>
                <a:lnTo>
                  <a:pt x="1190944" y="366587"/>
                </a:lnTo>
                <a:lnTo>
                  <a:pt x="1187050" y="366587"/>
                </a:lnTo>
                <a:lnTo>
                  <a:pt x="1187050" y="368785"/>
                </a:lnTo>
                <a:lnTo>
                  <a:pt x="1190944" y="368785"/>
                </a:lnTo>
                <a:lnTo>
                  <a:pt x="1190944" y="375930"/>
                </a:lnTo>
                <a:lnTo>
                  <a:pt x="1187050" y="375930"/>
                </a:lnTo>
                <a:lnTo>
                  <a:pt x="1187050" y="382800"/>
                </a:lnTo>
                <a:lnTo>
                  <a:pt x="1198432" y="382800"/>
                </a:lnTo>
                <a:lnTo>
                  <a:pt x="1194538" y="387472"/>
                </a:lnTo>
                <a:lnTo>
                  <a:pt x="1194538" y="391044"/>
                </a:lnTo>
                <a:lnTo>
                  <a:pt x="1190944" y="391044"/>
                </a:lnTo>
                <a:lnTo>
                  <a:pt x="1187050" y="394342"/>
                </a:lnTo>
                <a:lnTo>
                  <a:pt x="1183156" y="394342"/>
                </a:lnTo>
                <a:lnTo>
                  <a:pt x="1183156" y="403685"/>
                </a:lnTo>
                <a:lnTo>
                  <a:pt x="1178064" y="403685"/>
                </a:lnTo>
                <a:lnTo>
                  <a:pt x="1178064" y="407258"/>
                </a:lnTo>
                <a:lnTo>
                  <a:pt x="1174470" y="407258"/>
                </a:lnTo>
                <a:lnTo>
                  <a:pt x="1174470" y="418800"/>
                </a:lnTo>
                <a:lnTo>
                  <a:pt x="1178064" y="418800"/>
                </a:lnTo>
                <a:lnTo>
                  <a:pt x="1178064" y="419899"/>
                </a:lnTo>
                <a:lnTo>
                  <a:pt x="1187050" y="419899"/>
                </a:lnTo>
                <a:lnTo>
                  <a:pt x="1187050" y="424570"/>
                </a:lnTo>
                <a:lnTo>
                  <a:pt x="1198432" y="424570"/>
                </a:lnTo>
                <a:lnTo>
                  <a:pt x="1198432" y="428143"/>
                </a:lnTo>
                <a:lnTo>
                  <a:pt x="1203524" y="428143"/>
                </a:lnTo>
                <a:lnTo>
                  <a:pt x="1203524" y="438585"/>
                </a:lnTo>
                <a:lnTo>
                  <a:pt x="1208616" y="438585"/>
                </a:lnTo>
                <a:lnTo>
                  <a:pt x="1208616" y="435013"/>
                </a:lnTo>
                <a:lnTo>
                  <a:pt x="1221197" y="435013"/>
                </a:lnTo>
                <a:lnTo>
                  <a:pt x="1221197" y="438585"/>
                </a:lnTo>
                <a:lnTo>
                  <a:pt x="1228985" y="438585"/>
                </a:lnTo>
                <a:lnTo>
                  <a:pt x="1231381" y="442158"/>
                </a:lnTo>
                <a:lnTo>
                  <a:pt x="1231381" y="446829"/>
                </a:lnTo>
                <a:lnTo>
                  <a:pt x="1238869" y="446829"/>
                </a:lnTo>
                <a:lnTo>
                  <a:pt x="1238869" y="442158"/>
                </a:lnTo>
                <a:lnTo>
                  <a:pt x="1235275" y="442158"/>
                </a:lnTo>
                <a:lnTo>
                  <a:pt x="1235275" y="438585"/>
                </a:lnTo>
                <a:lnTo>
                  <a:pt x="1238869" y="438585"/>
                </a:lnTo>
                <a:lnTo>
                  <a:pt x="1235275" y="438585"/>
                </a:lnTo>
                <a:lnTo>
                  <a:pt x="1238869" y="434991"/>
                </a:lnTo>
                <a:lnTo>
                  <a:pt x="1255344" y="434991"/>
                </a:lnTo>
                <a:lnTo>
                  <a:pt x="1255344" y="438585"/>
                </a:lnTo>
                <a:lnTo>
                  <a:pt x="1251749" y="438585"/>
                </a:lnTo>
                <a:lnTo>
                  <a:pt x="1251749" y="442158"/>
                </a:lnTo>
                <a:lnTo>
                  <a:pt x="1258039" y="442158"/>
                </a:lnTo>
                <a:lnTo>
                  <a:pt x="1258039" y="428143"/>
                </a:lnTo>
                <a:lnTo>
                  <a:pt x="1265528" y="428143"/>
                </a:lnTo>
                <a:lnTo>
                  <a:pt x="1265528" y="435013"/>
                </a:lnTo>
                <a:lnTo>
                  <a:pt x="1269422" y="435013"/>
                </a:lnTo>
                <a:lnTo>
                  <a:pt x="1269422" y="442158"/>
                </a:lnTo>
                <a:lnTo>
                  <a:pt x="1282002" y="442158"/>
                </a:lnTo>
                <a:lnTo>
                  <a:pt x="1282002" y="456173"/>
                </a:lnTo>
                <a:lnTo>
                  <a:pt x="1285896" y="456173"/>
                </a:lnTo>
                <a:lnTo>
                  <a:pt x="1285896" y="459470"/>
                </a:lnTo>
                <a:lnTo>
                  <a:pt x="1292186" y="459470"/>
                </a:lnTo>
                <a:lnTo>
                  <a:pt x="1292186" y="466615"/>
                </a:lnTo>
                <a:lnTo>
                  <a:pt x="1288592" y="466615"/>
                </a:lnTo>
                <a:lnTo>
                  <a:pt x="1288592" y="472386"/>
                </a:lnTo>
                <a:lnTo>
                  <a:pt x="1292186" y="472386"/>
                </a:lnTo>
                <a:lnTo>
                  <a:pt x="1292186" y="479256"/>
                </a:lnTo>
                <a:lnTo>
                  <a:pt x="1288592" y="479256"/>
                </a:lnTo>
                <a:lnTo>
                  <a:pt x="1288592" y="494370"/>
                </a:lnTo>
                <a:lnTo>
                  <a:pt x="1292186" y="494370"/>
                </a:lnTo>
                <a:lnTo>
                  <a:pt x="1292186" y="496844"/>
                </a:lnTo>
                <a:lnTo>
                  <a:pt x="1296080" y="496844"/>
                </a:lnTo>
                <a:lnTo>
                  <a:pt x="1296080" y="500416"/>
                </a:lnTo>
                <a:lnTo>
                  <a:pt x="1292186" y="503714"/>
                </a:lnTo>
                <a:lnTo>
                  <a:pt x="1292186" y="510858"/>
                </a:lnTo>
                <a:lnTo>
                  <a:pt x="1303568" y="510858"/>
                </a:lnTo>
                <a:lnTo>
                  <a:pt x="1303568" y="518828"/>
                </a:lnTo>
                <a:lnTo>
                  <a:pt x="1296080" y="518828"/>
                </a:lnTo>
                <a:lnTo>
                  <a:pt x="1296080" y="522400"/>
                </a:lnTo>
                <a:lnTo>
                  <a:pt x="1292186" y="522400"/>
                </a:lnTo>
                <a:lnTo>
                  <a:pt x="1288592" y="524599"/>
                </a:lnTo>
                <a:lnTo>
                  <a:pt x="1288592" y="535316"/>
                </a:lnTo>
                <a:lnTo>
                  <a:pt x="1285896" y="535316"/>
                </a:lnTo>
                <a:lnTo>
                  <a:pt x="1285896" y="538614"/>
                </a:lnTo>
                <a:lnTo>
                  <a:pt x="1282002" y="538614"/>
                </a:lnTo>
                <a:lnTo>
                  <a:pt x="1282002" y="535316"/>
                </a:lnTo>
                <a:lnTo>
                  <a:pt x="1278408" y="535316"/>
                </a:lnTo>
                <a:lnTo>
                  <a:pt x="1278408" y="538614"/>
                </a:lnTo>
                <a:lnTo>
                  <a:pt x="1273316" y="538614"/>
                </a:lnTo>
                <a:lnTo>
                  <a:pt x="1273316" y="543285"/>
                </a:lnTo>
                <a:lnTo>
                  <a:pt x="1278408" y="543285"/>
                </a:lnTo>
                <a:lnTo>
                  <a:pt x="1278408" y="552628"/>
                </a:lnTo>
                <a:lnTo>
                  <a:pt x="1282002" y="556222"/>
                </a:lnTo>
                <a:lnTo>
                  <a:pt x="1285896" y="556222"/>
                </a:lnTo>
                <a:lnTo>
                  <a:pt x="1285896" y="559499"/>
                </a:lnTo>
                <a:lnTo>
                  <a:pt x="1288592" y="559499"/>
                </a:lnTo>
                <a:lnTo>
                  <a:pt x="1288592" y="563071"/>
                </a:lnTo>
                <a:lnTo>
                  <a:pt x="1292186" y="563071"/>
                </a:lnTo>
                <a:lnTo>
                  <a:pt x="1292186" y="566643"/>
                </a:lnTo>
                <a:lnTo>
                  <a:pt x="1288592" y="566643"/>
                </a:lnTo>
                <a:lnTo>
                  <a:pt x="1288592" y="574613"/>
                </a:lnTo>
                <a:lnTo>
                  <a:pt x="1292186" y="574613"/>
                </a:lnTo>
                <a:lnTo>
                  <a:pt x="1296080" y="570216"/>
                </a:lnTo>
                <a:lnTo>
                  <a:pt x="1303568" y="570216"/>
                </a:lnTo>
                <a:lnTo>
                  <a:pt x="1303568" y="579284"/>
                </a:lnTo>
                <a:lnTo>
                  <a:pt x="1312554" y="579284"/>
                </a:lnTo>
                <a:lnTo>
                  <a:pt x="1312554" y="570216"/>
                </a:lnTo>
                <a:lnTo>
                  <a:pt x="1313752" y="570216"/>
                </a:lnTo>
                <a:lnTo>
                  <a:pt x="1313752" y="574613"/>
                </a:lnTo>
                <a:lnTo>
                  <a:pt x="1317646" y="574613"/>
                </a:lnTo>
                <a:lnTo>
                  <a:pt x="1317646" y="579284"/>
                </a:lnTo>
                <a:lnTo>
                  <a:pt x="1322738" y="579284"/>
                </a:lnTo>
                <a:lnTo>
                  <a:pt x="1326632" y="575987"/>
                </a:lnTo>
                <a:lnTo>
                  <a:pt x="1330227" y="574613"/>
                </a:lnTo>
                <a:lnTo>
                  <a:pt x="1330227" y="579284"/>
                </a:lnTo>
                <a:lnTo>
                  <a:pt x="1334121" y="583956"/>
                </a:lnTo>
                <a:lnTo>
                  <a:pt x="1334121" y="591101"/>
                </a:lnTo>
                <a:lnTo>
                  <a:pt x="1338015" y="591101"/>
                </a:lnTo>
                <a:lnTo>
                  <a:pt x="1338015" y="594399"/>
                </a:lnTo>
                <a:lnTo>
                  <a:pt x="1344305" y="594399"/>
                </a:lnTo>
                <a:lnTo>
                  <a:pt x="1344305" y="597971"/>
                </a:lnTo>
                <a:lnTo>
                  <a:pt x="1340411" y="597971"/>
                </a:lnTo>
                <a:lnTo>
                  <a:pt x="1340411" y="600444"/>
                </a:lnTo>
                <a:lnTo>
                  <a:pt x="1338015" y="600444"/>
                </a:lnTo>
                <a:lnTo>
                  <a:pt x="1338015" y="603742"/>
                </a:lnTo>
                <a:lnTo>
                  <a:pt x="1340411" y="603742"/>
                </a:lnTo>
                <a:lnTo>
                  <a:pt x="1344305" y="600444"/>
                </a:lnTo>
                <a:lnTo>
                  <a:pt x="1348199" y="600444"/>
                </a:lnTo>
                <a:lnTo>
                  <a:pt x="1352991" y="597971"/>
                </a:lnTo>
                <a:lnTo>
                  <a:pt x="1356885" y="600444"/>
                </a:lnTo>
                <a:lnTo>
                  <a:pt x="1364673" y="600444"/>
                </a:lnTo>
                <a:lnTo>
                  <a:pt x="1364673" y="597971"/>
                </a:lnTo>
                <a:lnTo>
                  <a:pt x="1368268" y="594376"/>
                </a:lnTo>
                <a:lnTo>
                  <a:pt x="1378452" y="594376"/>
                </a:lnTo>
                <a:lnTo>
                  <a:pt x="1378452" y="587528"/>
                </a:lnTo>
                <a:lnTo>
                  <a:pt x="1387438" y="587528"/>
                </a:lnTo>
                <a:lnTo>
                  <a:pt x="1387438" y="591101"/>
                </a:lnTo>
                <a:lnTo>
                  <a:pt x="1391032" y="591101"/>
                </a:lnTo>
                <a:lnTo>
                  <a:pt x="1391032" y="597971"/>
                </a:lnTo>
                <a:lnTo>
                  <a:pt x="1394926" y="597971"/>
                </a:lnTo>
                <a:lnTo>
                  <a:pt x="1394926" y="591101"/>
                </a:lnTo>
                <a:lnTo>
                  <a:pt x="1397622" y="591101"/>
                </a:lnTo>
                <a:lnTo>
                  <a:pt x="1397622" y="587528"/>
                </a:lnTo>
                <a:lnTo>
                  <a:pt x="1401216" y="587528"/>
                </a:lnTo>
                <a:lnTo>
                  <a:pt x="1405110" y="591101"/>
                </a:lnTo>
                <a:lnTo>
                  <a:pt x="1409004" y="594399"/>
                </a:lnTo>
                <a:lnTo>
                  <a:pt x="1409004" y="597971"/>
                </a:lnTo>
                <a:lnTo>
                  <a:pt x="1405110" y="600444"/>
                </a:lnTo>
                <a:lnTo>
                  <a:pt x="1405110" y="603742"/>
                </a:lnTo>
                <a:lnTo>
                  <a:pt x="1409004" y="603742"/>
                </a:lnTo>
                <a:lnTo>
                  <a:pt x="1412598" y="600444"/>
                </a:lnTo>
                <a:lnTo>
                  <a:pt x="1412598" y="594399"/>
                </a:lnTo>
                <a:lnTo>
                  <a:pt x="1417691" y="591101"/>
                </a:lnTo>
                <a:lnTo>
                  <a:pt x="1421584" y="587528"/>
                </a:lnTo>
                <a:lnTo>
                  <a:pt x="1421584" y="579284"/>
                </a:lnTo>
                <a:lnTo>
                  <a:pt x="1431769" y="579284"/>
                </a:lnTo>
                <a:lnTo>
                  <a:pt x="1431769" y="583956"/>
                </a:lnTo>
                <a:lnTo>
                  <a:pt x="1435663" y="583956"/>
                </a:lnTo>
                <a:lnTo>
                  <a:pt x="1435663" y="587528"/>
                </a:lnTo>
                <a:lnTo>
                  <a:pt x="1439257" y="587528"/>
                </a:lnTo>
                <a:lnTo>
                  <a:pt x="1439257" y="591101"/>
                </a:lnTo>
                <a:lnTo>
                  <a:pt x="1452137" y="591101"/>
                </a:lnTo>
                <a:lnTo>
                  <a:pt x="1452137" y="594399"/>
                </a:lnTo>
                <a:lnTo>
                  <a:pt x="1453335" y="594399"/>
                </a:lnTo>
                <a:lnTo>
                  <a:pt x="1453335" y="597971"/>
                </a:lnTo>
                <a:lnTo>
                  <a:pt x="1457229" y="597971"/>
                </a:lnTo>
                <a:lnTo>
                  <a:pt x="1457229" y="594399"/>
                </a:lnTo>
                <a:lnTo>
                  <a:pt x="1469809" y="594399"/>
                </a:lnTo>
                <a:lnTo>
                  <a:pt x="1469809" y="597971"/>
                </a:lnTo>
                <a:lnTo>
                  <a:pt x="1473703" y="597971"/>
                </a:lnTo>
                <a:lnTo>
                  <a:pt x="1477298" y="600444"/>
                </a:lnTo>
                <a:lnTo>
                  <a:pt x="1479993" y="600444"/>
                </a:lnTo>
                <a:lnTo>
                  <a:pt x="1479993" y="597971"/>
                </a:lnTo>
                <a:lnTo>
                  <a:pt x="1483588" y="597971"/>
                </a:lnTo>
                <a:lnTo>
                  <a:pt x="1483588" y="594399"/>
                </a:lnTo>
                <a:lnTo>
                  <a:pt x="1483588" y="597971"/>
                </a:lnTo>
                <a:lnTo>
                  <a:pt x="1487482" y="597971"/>
                </a:lnTo>
                <a:lnTo>
                  <a:pt x="1487482" y="600444"/>
                </a:lnTo>
                <a:lnTo>
                  <a:pt x="1492574" y="600444"/>
                </a:lnTo>
                <a:lnTo>
                  <a:pt x="1492574" y="611986"/>
                </a:lnTo>
                <a:lnTo>
                  <a:pt x="1496468" y="611986"/>
                </a:lnTo>
                <a:lnTo>
                  <a:pt x="1496468" y="615558"/>
                </a:lnTo>
                <a:lnTo>
                  <a:pt x="1496468" y="611986"/>
                </a:lnTo>
                <a:lnTo>
                  <a:pt x="1507850" y="611986"/>
                </a:lnTo>
                <a:lnTo>
                  <a:pt x="1507850" y="607314"/>
                </a:lnTo>
                <a:lnTo>
                  <a:pt x="1518034" y="607314"/>
                </a:lnTo>
                <a:lnTo>
                  <a:pt x="1518034" y="603742"/>
                </a:lnTo>
                <a:lnTo>
                  <a:pt x="1526721" y="603742"/>
                </a:lnTo>
                <a:lnTo>
                  <a:pt x="1526721" y="597971"/>
                </a:lnTo>
                <a:lnTo>
                  <a:pt x="1530615" y="597971"/>
                </a:lnTo>
                <a:lnTo>
                  <a:pt x="1534509" y="600444"/>
                </a:lnTo>
                <a:lnTo>
                  <a:pt x="1534509" y="603742"/>
                </a:lnTo>
                <a:lnTo>
                  <a:pt x="1536905" y="603742"/>
                </a:lnTo>
                <a:lnTo>
                  <a:pt x="1536905" y="600444"/>
                </a:lnTo>
                <a:lnTo>
                  <a:pt x="1544693" y="600444"/>
                </a:lnTo>
                <a:lnTo>
                  <a:pt x="1544693" y="597971"/>
                </a:lnTo>
                <a:lnTo>
                  <a:pt x="1548287" y="597971"/>
                </a:lnTo>
                <a:lnTo>
                  <a:pt x="1544693" y="597971"/>
                </a:lnTo>
                <a:lnTo>
                  <a:pt x="1552181" y="597971"/>
                </a:lnTo>
                <a:lnTo>
                  <a:pt x="1552181" y="607314"/>
                </a:lnTo>
                <a:lnTo>
                  <a:pt x="1561167" y="607314"/>
                </a:lnTo>
                <a:lnTo>
                  <a:pt x="1561167" y="600444"/>
                </a:lnTo>
                <a:lnTo>
                  <a:pt x="1557273" y="600444"/>
                </a:lnTo>
                <a:lnTo>
                  <a:pt x="1557273" y="594399"/>
                </a:lnTo>
                <a:lnTo>
                  <a:pt x="1561167" y="591101"/>
                </a:lnTo>
                <a:lnTo>
                  <a:pt x="1562365" y="591101"/>
                </a:lnTo>
                <a:lnTo>
                  <a:pt x="1562365" y="587528"/>
                </a:lnTo>
                <a:lnTo>
                  <a:pt x="1567457" y="587528"/>
                </a:lnTo>
                <a:lnTo>
                  <a:pt x="1567457" y="583956"/>
                </a:lnTo>
                <a:lnTo>
                  <a:pt x="1574946" y="583956"/>
                </a:lnTo>
                <a:lnTo>
                  <a:pt x="1574946" y="579284"/>
                </a:lnTo>
                <a:lnTo>
                  <a:pt x="1578839" y="579284"/>
                </a:lnTo>
                <a:lnTo>
                  <a:pt x="1578839" y="575987"/>
                </a:lnTo>
                <a:lnTo>
                  <a:pt x="1582733" y="575987"/>
                </a:lnTo>
                <a:lnTo>
                  <a:pt x="1582733" y="574613"/>
                </a:lnTo>
                <a:lnTo>
                  <a:pt x="1586328" y="574613"/>
                </a:lnTo>
                <a:lnTo>
                  <a:pt x="1586328" y="575987"/>
                </a:lnTo>
                <a:lnTo>
                  <a:pt x="1591420" y="575987"/>
                </a:lnTo>
                <a:lnTo>
                  <a:pt x="1591420" y="579284"/>
                </a:lnTo>
                <a:lnTo>
                  <a:pt x="1592918" y="579284"/>
                </a:lnTo>
                <a:lnTo>
                  <a:pt x="1592918" y="583956"/>
                </a:lnTo>
                <a:lnTo>
                  <a:pt x="1605498" y="583956"/>
                </a:lnTo>
                <a:lnTo>
                  <a:pt x="1605498" y="579284"/>
                </a:lnTo>
                <a:lnTo>
                  <a:pt x="1612986" y="579284"/>
                </a:lnTo>
                <a:lnTo>
                  <a:pt x="1612986" y="583956"/>
                </a:lnTo>
                <a:lnTo>
                  <a:pt x="1616880" y="587528"/>
                </a:lnTo>
                <a:lnTo>
                  <a:pt x="1619276" y="587528"/>
                </a:lnTo>
                <a:lnTo>
                  <a:pt x="1619276" y="579284"/>
                </a:lnTo>
                <a:lnTo>
                  <a:pt x="1616880" y="579284"/>
                </a:lnTo>
                <a:lnTo>
                  <a:pt x="1616880" y="574613"/>
                </a:lnTo>
                <a:lnTo>
                  <a:pt x="1612986" y="574613"/>
                </a:lnTo>
                <a:lnTo>
                  <a:pt x="1612986" y="570216"/>
                </a:lnTo>
                <a:lnTo>
                  <a:pt x="1616880" y="570216"/>
                </a:lnTo>
                <a:lnTo>
                  <a:pt x="1616880" y="566643"/>
                </a:lnTo>
                <a:lnTo>
                  <a:pt x="1619276" y="570216"/>
                </a:lnTo>
                <a:lnTo>
                  <a:pt x="1627064" y="570216"/>
                </a:lnTo>
                <a:lnTo>
                  <a:pt x="1632156" y="566643"/>
                </a:lnTo>
                <a:lnTo>
                  <a:pt x="1632156" y="563071"/>
                </a:lnTo>
                <a:lnTo>
                  <a:pt x="1635751" y="559476"/>
                </a:lnTo>
                <a:lnTo>
                  <a:pt x="1635751" y="547957"/>
                </a:lnTo>
                <a:lnTo>
                  <a:pt x="1639645" y="547957"/>
                </a:lnTo>
                <a:lnTo>
                  <a:pt x="1639645" y="546858"/>
                </a:lnTo>
                <a:lnTo>
                  <a:pt x="1643539" y="543285"/>
                </a:lnTo>
                <a:lnTo>
                  <a:pt x="1643539" y="538614"/>
                </a:lnTo>
                <a:lnTo>
                  <a:pt x="1645935" y="538614"/>
                </a:lnTo>
                <a:lnTo>
                  <a:pt x="1649829" y="543285"/>
                </a:lnTo>
                <a:lnTo>
                  <a:pt x="1653723" y="543285"/>
                </a:lnTo>
                <a:lnTo>
                  <a:pt x="1653723" y="535316"/>
                </a:lnTo>
                <a:lnTo>
                  <a:pt x="1661211" y="535316"/>
                </a:lnTo>
                <a:lnTo>
                  <a:pt x="1661211" y="528171"/>
                </a:lnTo>
                <a:lnTo>
                  <a:pt x="1670197" y="528171"/>
                </a:lnTo>
                <a:lnTo>
                  <a:pt x="1670197" y="524599"/>
                </a:lnTo>
                <a:lnTo>
                  <a:pt x="1673792" y="524599"/>
                </a:lnTo>
                <a:lnTo>
                  <a:pt x="1673792" y="547957"/>
                </a:lnTo>
                <a:lnTo>
                  <a:pt x="1676487" y="547957"/>
                </a:lnTo>
                <a:lnTo>
                  <a:pt x="1680381" y="546858"/>
                </a:lnTo>
                <a:lnTo>
                  <a:pt x="1683976" y="546858"/>
                </a:lnTo>
                <a:lnTo>
                  <a:pt x="1683976" y="543285"/>
                </a:lnTo>
                <a:lnTo>
                  <a:pt x="1700450" y="543285"/>
                </a:lnTo>
                <a:lnTo>
                  <a:pt x="1700450" y="546858"/>
                </a:lnTo>
                <a:lnTo>
                  <a:pt x="1701948" y="546858"/>
                </a:lnTo>
                <a:lnTo>
                  <a:pt x="1701948" y="547957"/>
                </a:lnTo>
                <a:lnTo>
                  <a:pt x="1710634" y="547957"/>
                </a:lnTo>
                <a:lnTo>
                  <a:pt x="1710634" y="552628"/>
                </a:lnTo>
                <a:lnTo>
                  <a:pt x="1731002" y="552628"/>
                </a:lnTo>
                <a:lnTo>
                  <a:pt x="1731002" y="575987"/>
                </a:lnTo>
                <a:lnTo>
                  <a:pt x="1732200" y="575987"/>
                </a:lnTo>
                <a:lnTo>
                  <a:pt x="1732200" y="579284"/>
                </a:lnTo>
                <a:lnTo>
                  <a:pt x="1741186" y="579284"/>
                </a:lnTo>
                <a:lnTo>
                  <a:pt x="1741186" y="570216"/>
                </a:lnTo>
                <a:lnTo>
                  <a:pt x="1736094" y="570216"/>
                </a:lnTo>
                <a:lnTo>
                  <a:pt x="1736094" y="559499"/>
                </a:lnTo>
                <a:lnTo>
                  <a:pt x="1748675" y="559499"/>
                </a:lnTo>
                <a:lnTo>
                  <a:pt x="1748675" y="563071"/>
                </a:lnTo>
                <a:lnTo>
                  <a:pt x="1752569" y="563071"/>
                </a:lnTo>
                <a:lnTo>
                  <a:pt x="1752569" y="570216"/>
                </a:lnTo>
                <a:lnTo>
                  <a:pt x="1756463" y="570216"/>
                </a:lnTo>
                <a:lnTo>
                  <a:pt x="1756463" y="574613"/>
                </a:lnTo>
                <a:lnTo>
                  <a:pt x="1758859" y="574613"/>
                </a:lnTo>
                <a:lnTo>
                  <a:pt x="1758859" y="575987"/>
                </a:lnTo>
                <a:lnTo>
                  <a:pt x="1762753" y="575987"/>
                </a:lnTo>
                <a:lnTo>
                  <a:pt x="1762753" y="583956"/>
                </a:lnTo>
                <a:lnTo>
                  <a:pt x="1758859" y="583956"/>
                </a:lnTo>
                <a:lnTo>
                  <a:pt x="1758859" y="591101"/>
                </a:lnTo>
                <a:lnTo>
                  <a:pt x="1762753" y="591101"/>
                </a:lnTo>
                <a:lnTo>
                  <a:pt x="1762753" y="594399"/>
                </a:lnTo>
                <a:lnTo>
                  <a:pt x="1766647" y="594399"/>
                </a:lnTo>
                <a:lnTo>
                  <a:pt x="1766647" y="591101"/>
                </a:lnTo>
                <a:lnTo>
                  <a:pt x="1771439" y="587528"/>
                </a:lnTo>
                <a:lnTo>
                  <a:pt x="1783121" y="587528"/>
                </a:lnTo>
                <a:lnTo>
                  <a:pt x="1785517" y="583956"/>
                </a:lnTo>
                <a:lnTo>
                  <a:pt x="1785517" y="575987"/>
                </a:lnTo>
                <a:lnTo>
                  <a:pt x="1796900" y="575987"/>
                </a:lnTo>
                <a:lnTo>
                  <a:pt x="1796900" y="574613"/>
                </a:lnTo>
                <a:lnTo>
                  <a:pt x="1796900" y="575987"/>
                </a:lnTo>
                <a:lnTo>
                  <a:pt x="1800794" y="575987"/>
                </a:lnTo>
                <a:lnTo>
                  <a:pt x="1796900" y="575987"/>
                </a:lnTo>
                <a:lnTo>
                  <a:pt x="1796900" y="579284"/>
                </a:lnTo>
                <a:lnTo>
                  <a:pt x="1800794" y="579284"/>
                </a:lnTo>
                <a:lnTo>
                  <a:pt x="1800794" y="575987"/>
                </a:lnTo>
                <a:lnTo>
                  <a:pt x="1813374" y="575987"/>
                </a:lnTo>
                <a:lnTo>
                  <a:pt x="1813374" y="579284"/>
                </a:lnTo>
                <a:lnTo>
                  <a:pt x="1816070" y="579284"/>
                </a:lnTo>
                <a:lnTo>
                  <a:pt x="1816070" y="583956"/>
                </a:lnTo>
                <a:lnTo>
                  <a:pt x="1819664" y="583956"/>
                </a:lnTo>
                <a:lnTo>
                  <a:pt x="1819664" y="587528"/>
                </a:lnTo>
                <a:lnTo>
                  <a:pt x="1823558" y="587528"/>
                </a:lnTo>
                <a:lnTo>
                  <a:pt x="1823558" y="575987"/>
                </a:lnTo>
                <a:lnTo>
                  <a:pt x="1827452" y="575987"/>
                </a:lnTo>
                <a:lnTo>
                  <a:pt x="1827452" y="574613"/>
                </a:lnTo>
                <a:lnTo>
                  <a:pt x="1831046" y="574613"/>
                </a:lnTo>
                <a:lnTo>
                  <a:pt x="1831046" y="575987"/>
                </a:lnTo>
                <a:lnTo>
                  <a:pt x="1836139" y="575987"/>
                </a:lnTo>
                <a:lnTo>
                  <a:pt x="1840032" y="574613"/>
                </a:lnTo>
                <a:lnTo>
                  <a:pt x="1836139" y="574613"/>
                </a:lnTo>
                <a:lnTo>
                  <a:pt x="1836139" y="566643"/>
                </a:lnTo>
                <a:lnTo>
                  <a:pt x="1831046" y="566643"/>
                </a:lnTo>
                <a:lnTo>
                  <a:pt x="1836139" y="566643"/>
                </a:lnTo>
                <a:lnTo>
                  <a:pt x="1836139" y="563071"/>
                </a:lnTo>
                <a:lnTo>
                  <a:pt x="1840032" y="563071"/>
                </a:lnTo>
                <a:lnTo>
                  <a:pt x="1840032" y="559499"/>
                </a:lnTo>
                <a:lnTo>
                  <a:pt x="1865493" y="559499"/>
                </a:lnTo>
                <a:lnTo>
                  <a:pt x="1865493" y="563071"/>
                </a:lnTo>
                <a:lnTo>
                  <a:pt x="1867889" y="563071"/>
                </a:lnTo>
                <a:lnTo>
                  <a:pt x="1867889" y="566643"/>
                </a:lnTo>
                <a:lnTo>
                  <a:pt x="1875677" y="566643"/>
                </a:lnTo>
                <a:lnTo>
                  <a:pt x="1875677" y="563071"/>
                </a:lnTo>
                <a:lnTo>
                  <a:pt x="1871783" y="563071"/>
                </a:lnTo>
                <a:lnTo>
                  <a:pt x="1871783" y="556201"/>
                </a:lnTo>
                <a:lnTo>
                  <a:pt x="1867889" y="556201"/>
                </a:lnTo>
                <a:lnTo>
                  <a:pt x="1867889" y="543285"/>
                </a:lnTo>
                <a:lnTo>
                  <a:pt x="1875677" y="543285"/>
                </a:lnTo>
                <a:lnTo>
                  <a:pt x="1875677" y="546858"/>
                </a:lnTo>
                <a:lnTo>
                  <a:pt x="1880769" y="546858"/>
                </a:lnTo>
                <a:lnTo>
                  <a:pt x="1884363" y="547957"/>
                </a:lnTo>
                <a:lnTo>
                  <a:pt x="1884363" y="552628"/>
                </a:lnTo>
                <a:lnTo>
                  <a:pt x="1888257" y="552628"/>
                </a:lnTo>
                <a:lnTo>
                  <a:pt x="1888257" y="556201"/>
                </a:lnTo>
                <a:lnTo>
                  <a:pt x="1892151" y="556201"/>
                </a:lnTo>
                <a:lnTo>
                  <a:pt x="1895746" y="552606"/>
                </a:lnTo>
                <a:lnTo>
                  <a:pt x="1898441" y="547957"/>
                </a:lnTo>
                <a:lnTo>
                  <a:pt x="1902036" y="546858"/>
                </a:lnTo>
                <a:lnTo>
                  <a:pt x="1905930" y="546858"/>
                </a:lnTo>
                <a:lnTo>
                  <a:pt x="1911022" y="547957"/>
                </a:lnTo>
                <a:lnTo>
                  <a:pt x="1914916" y="547957"/>
                </a:lnTo>
                <a:lnTo>
                  <a:pt x="1914916" y="563071"/>
                </a:lnTo>
                <a:lnTo>
                  <a:pt x="1918810" y="563071"/>
                </a:lnTo>
                <a:lnTo>
                  <a:pt x="1918810" y="566643"/>
                </a:lnTo>
                <a:lnTo>
                  <a:pt x="1925100" y="566643"/>
                </a:lnTo>
                <a:lnTo>
                  <a:pt x="1928694" y="563049"/>
                </a:lnTo>
                <a:lnTo>
                  <a:pt x="1932588" y="563049"/>
                </a:lnTo>
                <a:lnTo>
                  <a:pt x="1932588" y="566643"/>
                </a:lnTo>
                <a:lnTo>
                  <a:pt x="1936482" y="566643"/>
                </a:lnTo>
                <a:lnTo>
                  <a:pt x="1936482" y="574613"/>
                </a:lnTo>
                <a:lnTo>
                  <a:pt x="1949063" y="574613"/>
                </a:lnTo>
                <a:lnTo>
                  <a:pt x="1950261" y="575987"/>
                </a:lnTo>
                <a:lnTo>
                  <a:pt x="1959247" y="575987"/>
                </a:lnTo>
                <a:lnTo>
                  <a:pt x="1963141" y="579284"/>
                </a:lnTo>
                <a:lnTo>
                  <a:pt x="1966735" y="583956"/>
                </a:lnTo>
                <a:lnTo>
                  <a:pt x="1963141" y="583956"/>
                </a:lnTo>
                <a:lnTo>
                  <a:pt x="1963141" y="587528"/>
                </a:lnTo>
                <a:lnTo>
                  <a:pt x="1959247" y="587528"/>
                </a:lnTo>
                <a:lnTo>
                  <a:pt x="1959247" y="594399"/>
                </a:lnTo>
                <a:lnTo>
                  <a:pt x="1970629" y="594399"/>
                </a:lnTo>
                <a:lnTo>
                  <a:pt x="1970629" y="591101"/>
                </a:lnTo>
                <a:lnTo>
                  <a:pt x="1975721" y="591101"/>
                </a:lnTo>
                <a:lnTo>
                  <a:pt x="1975721" y="600444"/>
                </a:lnTo>
                <a:lnTo>
                  <a:pt x="1970629" y="600444"/>
                </a:lnTo>
                <a:lnTo>
                  <a:pt x="1970629" y="607314"/>
                </a:lnTo>
                <a:lnTo>
                  <a:pt x="1975721" y="611986"/>
                </a:lnTo>
                <a:lnTo>
                  <a:pt x="1980813" y="611986"/>
                </a:lnTo>
                <a:lnTo>
                  <a:pt x="1980813" y="615558"/>
                </a:lnTo>
                <a:lnTo>
                  <a:pt x="1980813" y="611986"/>
                </a:lnTo>
                <a:lnTo>
                  <a:pt x="1993394" y="611986"/>
                </a:lnTo>
                <a:lnTo>
                  <a:pt x="1993394" y="607314"/>
                </a:lnTo>
                <a:lnTo>
                  <a:pt x="1997287" y="607314"/>
                </a:lnTo>
                <a:lnTo>
                  <a:pt x="1997287" y="603742"/>
                </a:lnTo>
                <a:lnTo>
                  <a:pt x="1993394" y="603742"/>
                </a:lnTo>
                <a:lnTo>
                  <a:pt x="1993394" y="600444"/>
                </a:lnTo>
                <a:lnTo>
                  <a:pt x="1980813" y="600444"/>
                </a:lnTo>
                <a:lnTo>
                  <a:pt x="1980813" y="597971"/>
                </a:lnTo>
                <a:lnTo>
                  <a:pt x="1997287" y="597971"/>
                </a:lnTo>
                <a:lnTo>
                  <a:pt x="1997287" y="600444"/>
                </a:lnTo>
                <a:lnTo>
                  <a:pt x="2001181" y="600444"/>
                </a:lnTo>
                <a:lnTo>
                  <a:pt x="2001181" y="603742"/>
                </a:lnTo>
                <a:lnTo>
                  <a:pt x="2004776" y="607337"/>
                </a:lnTo>
                <a:lnTo>
                  <a:pt x="2007472" y="611986"/>
                </a:lnTo>
                <a:lnTo>
                  <a:pt x="2011366" y="611986"/>
                </a:lnTo>
                <a:lnTo>
                  <a:pt x="2011366" y="607314"/>
                </a:lnTo>
                <a:lnTo>
                  <a:pt x="2014960" y="607314"/>
                </a:lnTo>
                <a:lnTo>
                  <a:pt x="2014960" y="603742"/>
                </a:lnTo>
                <a:lnTo>
                  <a:pt x="2020052" y="603742"/>
                </a:lnTo>
                <a:lnTo>
                  <a:pt x="2020052" y="607314"/>
                </a:lnTo>
                <a:lnTo>
                  <a:pt x="2023946" y="611986"/>
                </a:lnTo>
                <a:lnTo>
                  <a:pt x="2023946" y="618856"/>
                </a:lnTo>
                <a:lnTo>
                  <a:pt x="2027840" y="622428"/>
                </a:lnTo>
                <a:lnTo>
                  <a:pt x="2031434" y="624627"/>
                </a:lnTo>
                <a:lnTo>
                  <a:pt x="2034130" y="624627"/>
                </a:lnTo>
                <a:lnTo>
                  <a:pt x="2034130" y="622428"/>
                </a:lnTo>
                <a:lnTo>
                  <a:pt x="2037724" y="622428"/>
                </a:lnTo>
                <a:lnTo>
                  <a:pt x="2037724" y="618856"/>
                </a:lnTo>
                <a:lnTo>
                  <a:pt x="2041618" y="618856"/>
                </a:lnTo>
                <a:lnTo>
                  <a:pt x="2041618" y="615558"/>
                </a:lnTo>
                <a:lnTo>
                  <a:pt x="2054199" y="615558"/>
                </a:lnTo>
                <a:lnTo>
                  <a:pt x="2058093" y="618856"/>
                </a:lnTo>
                <a:lnTo>
                  <a:pt x="2064383" y="618856"/>
                </a:lnTo>
                <a:lnTo>
                  <a:pt x="2064383" y="624627"/>
                </a:lnTo>
                <a:lnTo>
                  <a:pt x="2058093" y="624627"/>
                </a:lnTo>
                <a:lnTo>
                  <a:pt x="2054199" y="628199"/>
                </a:lnTo>
                <a:lnTo>
                  <a:pt x="2050604" y="628199"/>
                </a:lnTo>
                <a:lnTo>
                  <a:pt x="2050604" y="635344"/>
                </a:lnTo>
                <a:lnTo>
                  <a:pt x="2068277" y="635344"/>
                </a:lnTo>
                <a:lnTo>
                  <a:pt x="2068277" y="631772"/>
                </a:lnTo>
                <a:lnTo>
                  <a:pt x="2072171" y="628199"/>
                </a:lnTo>
                <a:lnTo>
                  <a:pt x="2079659" y="628199"/>
                </a:lnTo>
                <a:lnTo>
                  <a:pt x="2084751" y="631772"/>
                </a:lnTo>
                <a:lnTo>
                  <a:pt x="2084751" y="638642"/>
                </a:lnTo>
                <a:lnTo>
                  <a:pt x="2088645" y="643313"/>
                </a:lnTo>
                <a:lnTo>
                  <a:pt x="2088645" y="656229"/>
                </a:lnTo>
                <a:lnTo>
                  <a:pt x="2094935" y="656229"/>
                </a:lnTo>
                <a:lnTo>
                  <a:pt x="2094935" y="652657"/>
                </a:lnTo>
                <a:lnTo>
                  <a:pt x="2098829" y="652657"/>
                </a:lnTo>
                <a:lnTo>
                  <a:pt x="2098829" y="650458"/>
                </a:lnTo>
                <a:lnTo>
                  <a:pt x="2098829" y="652657"/>
                </a:lnTo>
                <a:lnTo>
                  <a:pt x="2102424" y="652657"/>
                </a:lnTo>
                <a:lnTo>
                  <a:pt x="2106318" y="656229"/>
                </a:lnTo>
                <a:lnTo>
                  <a:pt x="2106318" y="659527"/>
                </a:lnTo>
                <a:lnTo>
                  <a:pt x="2102424" y="663099"/>
                </a:lnTo>
                <a:lnTo>
                  <a:pt x="2102424" y="666672"/>
                </a:lnTo>
                <a:lnTo>
                  <a:pt x="2110212" y="666672"/>
                </a:lnTo>
                <a:lnTo>
                  <a:pt x="2110212" y="671343"/>
                </a:lnTo>
                <a:lnTo>
                  <a:pt x="2115304" y="671343"/>
                </a:lnTo>
                <a:lnTo>
                  <a:pt x="2115304" y="666672"/>
                </a:lnTo>
                <a:lnTo>
                  <a:pt x="2118898" y="666672"/>
                </a:lnTo>
                <a:lnTo>
                  <a:pt x="2118898" y="656229"/>
                </a:lnTo>
                <a:lnTo>
                  <a:pt x="2123990" y="656229"/>
                </a:lnTo>
                <a:lnTo>
                  <a:pt x="2129082" y="659527"/>
                </a:lnTo>
                <a:lnTo>
                  <a:pt x="2129082" y="679313"/>
                </a:lnTo>
                <a:lnTo>
                  <a:pt x="2132976" y="683984"/>
                </a:lnTo>
                <a:lnTo>
                  <a:pt x="2129082" y="683984"/>
                </a:lnTo>
                <a:lnTo>
                  <a:pt x="2129082" y="691129"/>
                </a:lnTo>
                <a:lnTo>
                  <a:pt x="2123990" y="691129"/>
                </a:lnTo>
                <a:lnTo>
                  <a:pt x="2123990" y="694427"/>
                </a:lnTo>
                <a:lnTo>
                  <a:pt x="2110212" y="712014"/>
                </a:lnTo>
                <a:lnTo>
                  <a:pt x="2106318" y="718884"/>
                </a:lnTo>
                <a:lnTo>
                  <a:pt x="2089843" y="743342"/>
                </a:lnTo>
                <a:lnTo>
                  <a:pt x="2088645" y="743342"/>
                </a:lnTo>
                <a:lnTo>
                  <a:pt x="2088645" y="750487"/>
                </a:lnTo>
                <a:lnTo>
                  <a:pt x="2084751" y="752685"/>
                </a:lnTo>
                <a:lnTo>
                  <a:pt x="2079659" y="756257"/>
                </a:lnTo>
                <a:lnTo>
                  <a:pt x="2079659" y="759830"/>
                </a:lnTo>
                <a:lnTo>
                  <a:pt x="2075765" y="759830"/>
                </a:lnTo>
                <a:lnTo>
                  <a:pt x="2075765" y="766700"/>
                </a:lnTo>
                <a:lnTo>
                  <a:pt x="2072171" y="766700"/>
                </a:lnTo>
                <a:lnTo>
                  <a:pt x="2072171" y="771372"/>
                </a:lnTo>
                <a:lnTo>
                  <a:pt x="2068277" y="774944"/>
                </a:lnTo>
                <a:lnTo>
                  <a:pt x="2068277" y="778242"/>
                </a:lnTo>
                <a:lnTo>
                  <a:pt x="2064383" y="778242"/>
                </a:lnTo>
                <a:lnTo>
                  <a:pt x="2064383" y="780715"/>
                </a:lnTo>
                <a:lnTo>
                  <a:pt x="2061987" y="780715"/>
                </a:lnTo>
                <a:lnTo>
                  <a:pt x="2061987" y="787585"/>
                </a:lnTo>
                <a:lnTo>
                  <a:pt x="2058093" y="787585"/>
                </a:lnTo>
                <a:lnTo>
                  <a:pt x="2058093" y="791157"/>
                </a:lnTo>
                <a:lnTo>
                  <a:pt x="2054199" y="794730"/>
                </a:lnTo>
                <a:lnTo>
                  <a:pt x="2054199" y="798027"/>
                </a:lnTo>
                <a:lnTo>
                  <a:pt x="2050604" y="798027"/>
                </a:lnTo>
                <a:lnTo>
                  <a:pt x="2050604" y="802699"/>
                </a:lnTo>
                <a:lnTo>
                  <a:pt x="2045512" y="803798"/>
                </a:lnTo>
                <a:lnTo>
                  <a:pt x="2045512" y="807371"/>
                </a:lnTo>
                <a:lnTo>
                  <a:pt x="2041618" y="807371"/>
                </a:lnTo>
                <a:lnTo>
                  <a:pt x="2041618" y="815615"/>
                </a:lnTo>
                <a:lnTo>
                  <a:pt x="2037724" y="815615"/>
                </a:lnTo>
                <a:lnTo>
                  <a:pt x="2037724" y="818912"/>
                </a:lnTo>
                <a:lnTo>
                  <a:pt x="2034130" y="822506"/>
                </a:lnTo>
                <a:lnTo>
                  <a:pt x="2034130" y="826057"/>
                </a:lnTo>
                <a:lnTo>
                  <a:pt x="2031434" y="830729"/>
                </a:lnTo>
                <a:lnTo>
                  <a:pt x="2027840" y="831828"/>
                </a:lnTo>
                <a:lnTo>
                  <a:pt x="2027840" y="835401"/>
                </a:lnTo>
                <a:lnTo>
                  <a:pt x="2023946" y="835401"/>
                </a:lnTo>
                <a:lnTo>
                  <a:pt x="2023946" y="840072"/>
                </a:lnTo>
                <a:lnTo>
                  <a:pt x="2020052" y="843370"/>
                </a:lnTo>
                <a:lnTo>
                  <a:pt x="2020052" y="846942"/>
                </a:lnTo>
                <a:lnTo>
                  <a:pt x="2014960" y="846942"/>
                </a:lnTo>
                <a:lnTo>
                  <a:pt x="2014960" y="850515"/>
                </a:lnTo>
                <a:lnTo>
                  <a:pt x="2011366" y="853812"/>
                </a:lnTo>
                <a:lnTo>
                  <a:pt x="2007472" y="856286"/>
                </a:lnTo>
                <a:lnTo>
                  <a:pt x="2007472" y="859858"/>
                </a:lnTo>
                <a:lnTo>
                  <a:pt x="2004776" y="863156"/>
                </a:lnTo>
                <a:lnTo>
                  <a:pt x="2004776" y="866728"/>
                </a:lnTo>
                <a:lnTo>
                  <a:pt x="2001181" y="866728"/>
                </a:lnTo>
                <a:lnTo>
                  <a:pt x="2001181" y="874972"/>
                </a:lnTo>
                <a:lnTo>
                  <a:pt x="1997287" y="874972"/>
                </a:lnTo>
                <a:lnTo>
                  <a:pt x="1997287" y="878270"/>
                </a:lnTo>
                <a:lnTo>
                  <a:pt x="1993394" y="880743"/>
                </a:lnTo>
                <a:lnTo>
                  <a:pt x="1993394" y="884316"/>
                </a:lnTo>
                <a:lnTo>
                  <a:pt x="1989799" y="884316"/>
                </a:lnTo>
                <a:lnTo>
                  <a:pt x="1989799" y="887613"/>
                </a:lnTo>
                <a:lnTo>
                  <a:pt x="1985905" y="891186"/>
                </a:lnTo>
                <a:lnTo>
                  <a:pt x="1985905" y="894758"/>
                </a:lnTo>
                <a:lnTo>
                  <a:pt x="1980813" y="894758"/>
                </a:lnTo>
                <a:lnTo>
                  <a:pt x="1980813" y="899430"/>
                </a:lnTo>
                <a:lnTo>
                  <a:pt x="1979615" y="902727"/>
                </a:lnTo>
                <a:lnTo>
                  <a:pt x="1979615" y="906300"/>
                </a:lnTo>
                <a:lnTo>
                  <a:pt x="1975721" y="906300"/>
                </a:lnTo>
                <a:lnTo>
                  <a:pt x="1975721" y="908498"/>
                </a:lnTo>
                <a:lnTo>
                  <a:pt x="1970629" y="912071"/>
                </a:lnTo>
                <a:lnTo>
                  <a:pt x="1966735" y="915643"/>
                </a:lnTo>
                <a:lnTo>
                  <a:pt x="1966735" y="919215"/>
                </a:lnTo>
                <a:lnTo>
                  <a:pt x="1963141" y="922513"/>
                </a:lnTo>
                <a:lnTo>
                  <a:pt x="1963141" y="926086"/>
                </a:lnTo>
                <a:lnTo>
                  <a:pt x="1959247" y="926086"/>
                </a:lnTo>
                <a:lnTo>
                  <a:pt x="1959247" y="930757"/>
                </a:lnTo>
                <a:lnTo>
                  <a:pt x="1955353" y="931856"/>
                </a:lnTo>
                <a:lnTo>
                  <a:pt x="1955353" y="935429"/>
                </a:lnTo>
                <a:lnTo>
                  <a:pt x="1950261" y="935429"/>
                </a:lnTo>
                <a:lnTo>
                  <a:pt x="1950261" y="943398"/>
                </a:lnTo>
                <a:lnTo>
                  <a:pt x="1949063" y="943398"/>
                </a:lnTo>
                <a:lnTo>
                  <a:pt x="1950261" y="943398"/>
                </a:lnTo>
                <a:lnTo>
                  <a:pt x="1950261" y="940100"/>
                </a:lnTo>
                <a:lnTo>
                  <a:pt x="1955353" y="940100"/>
                </a:lnTo>
                <a:lnTo>
                  <a:pt x="1955353" y="943398"/>
                </a:lnTo>
                <a:lnTo>
                  <a:pt x="1959247" y="943398"/>
                </a:lnTo>
                <a:lnTo>
                  <a:pt x="1963141" y="946971"/>
                </a:lnTo>
                <a:lnTo>
                  <a:pt x="1963141" y="950543"/>
                </a:lnTo>
                <a:lnTo>
                  <a:pt x="1975721" y="950543"/>
                </a:lnTo>
                <a:lnTo>
                  <a:pt x="1975721" y="954115"/>
                </a:lnTo>
                <a:lnTo>
                  <a:pt x="1980813" y="954115"/>
                </a:lnTo>
                <a:lnTo>
                  <a:pt x="1980813" y="950543"/>
                </a:lnTo>
                <a:lnTo>
                  <a:pt x="1989799" y="950543"/>
                </a:lnTo>
                <a:lnTo>
                  <a:pt x="1989799" y="954115"/>
                </a:lnTo>
                <a:lnTo>
                  <a:pt x="1993394" y="954115"/>
                </a:lnTo>
                <a:lnTo>
                  <a:pt x="1993394" y="956314"/>
                </a:lnTo>
                <a:lnTo>
                  <a:pt x="1997287" y="956314"/>
                </a:lnTo>
                <a:lnTo>
                  <a:pt x="1997287" y="959886"/>
                </a:lnTo>
                <a:lnTo>
                  <a:pt x="2001181" y="959886"/>
                </a:lnTo>
                <a:lnTo>
                  <a:pt x="2004776" y="963184"/>
                </a:lnTo>
                <a:lnTo>
                  <a:pt x="2007472" y="963184"/>
                </a:lnTo>
                <a:lnTo>
                  <a:pt x="2011366" y="959886"/>
                </a:lnTo>
                <a:lnTo>
                  <a:pt x="2020052" y="959886"/>
                </a:lnTo>
                <a:lnTo>
                  <a:pt x="2023946" y="956314"/>
                </a:lnTo>
                <a:lnTo>
                  <a:pt x="2027840" y="954115"/>
                </a:lnTo>
                <a:lnTo>
                  <a:pt x="2031434" y="950521"/>
                </a:lnTo>
                <a:lnTo>
                  <a:pt x="2041618" y="950521"/>
                </a:lnTo>
                <a:lnTo>
                  <a:pt x="2041618" y="946971"/>
                </a:lnTo>
                <a:lnTo>
                  <a:pt x="2045512" y="946971"/>
                </a:lnTo>
                <a:lnTo>
                  <a:pt x="2045512" y="943398"/>
                </a:lnTo>
                <a:lnTo>
                  <a:pt x="2050604" y="943398"/>
                </a:lnTo>
                <a:lnTo>
                  <a:pt x="2058093" y="946971"/>
                </a:lnTo>
                <a:lnTo>
                  <a:pt x="2061987" y="946971"/>
                </a:lnTo>
                <a:lnTo>
                  <a:pt x="2064383" y="950543"/>
                </a:lnTo>
                <a:lnTo>
                  <a:pt x="2068277" y="950543"/>
                </a:lnTo>
                <a:lnTo>
                  <a:pt x="2068277" y="954115"/>
                </a:lnTo>
                <a:lnTo>
                  <a:pt x="2072171" y="954115"/>
                </a:lnTo>
                <a:lnTo>
                  <a:pt x="2072171" y="963184"/>
                </a:lnTo>
                <a:lnTo>
                  <a:pt x="2075765" y="963184"/>
                </a:lnTo>
                <a:lnTo>
                  <a:pt x="2079659" y="967856"/>
                </a:lnTo>
                <a:lnTo>
                  <a:pt x="2084751" y="971428"/>
                </a:lnTo>
                <a:lnTo>
                  <a:pt x="2089843" y="971428"/>
                </a:lnTo>
                <a:lnTo>
                  <a:pt x="2089843" y="975000"/>
                </a:lnTo>
                <a:lnTo>
                  <a:pt x="2094935" y="975000"/>
                </a:lnTo>
                <a:lnTo>
                  <a:pt x="2094935" y="981871"/>
                </a:lnTo>
                <a:lnTo>
                  <a:pt x="2098829" y="984344"/>
                </a:lnTo>
                <a:lnTo>
                  <a:pt x="2098829" y="991214"/>
                </a:lnTo>
                <a:lnTo>
                  <a:pt x="2102424" y="991214"/>
                </a:lnTo>
                <a:lnTo>
                  <a:pt x="2102424" y="994786"/>
                </a:lnTo>
                <a:lnTo>
                  <a:pt x="2106318" y="994786"/>
                </a:lnTo>
                <a:lnTo>
                  <a:pt x="2106318" y="999458"/>
                </a:lnTo>
                <a:lnTo>
                  <a:pt x="2110212" y="1002756"/>
                </a:lnTo>
                <a:lnTo>
                  <a:pt x="2110212" y="1006328"/>
                </a:lnTo>
                <a:lnTo>
                  <a:pt x="2115304" y="1006328"/>
                </a:lnTo>
                <a:lnTo>
                  <a:pt x="2115304" y="1008526"/>
                </a:lnTo>
                <a:lnTo>
                  <a:pt x="2118898" y="1008526"/>
                </a:lnTo>
                <a:lnTo>
                  <a:pt x="2120396" y="1012099"/>
                </a:lnTo>
                <a:lnTo>
                  <a:pt x="2123990" y="1012099"/>
                </a:lnTo>
                <a:lnTo>
                  <a:pt x="2123990" y="1015671"/>
                </a:lnTo>
                <a:lnTo>
                  <a:pt x="2129082" y="1015671"/>
                </a:lnTo>
                <a:lnTo>
                  <a:pt x="2129082" y="1019244"/>
                </a:lnTo>
                <a:lnTo>
                  <a:pt x="2132976" y="1022541"/>
                </a:lnTo>
                <a:lnTo>
                  <a:pt x="2132976" y="1027213"/>
                </a:lnTo>
                <a:lnTo>
                  <a:pt x="2136870" y="1027213"/>
                </a:lnTo>
                <a:lnTo>
                  <a:pt x="2136870" y="1030785"/>
                </a:lnTo>
                <a:lnTo>
                  <a:pt x="2140464" y="1030785"/>
                </a:lnTo>
                <a:lnTo>
                  <a:pt x="2140464" y="1034358"/>
                </a:lnTo>
                <a:lnTo>
                  <a:pt x="2144358" y="1034358"/>
                </a:lnTo>
                <a:lnTo>
                  <a:pt x="2144358" y="1035457"/>
                </a:lnTo>
                <a:lnTo>
                  <a:pt x="2147054" y="1035457"/>
                </a:lnTo>
                <a:lnTo>
                  <a:pt x="2147054" y="1040129"/>
                </a:lnTo>
                <a:lnTo>
                  <a:pt x="2150649" y="1040129"/>
                </a:lnTo>
                <a:lnTo>
                  <a:pt x="2150649" y="1043426"/>
                </a:lnTo>
                <a:lnTo>
                  <a:pt x="2154542" y="1043426"/>
                </a:lnTo>
                <a:lnTo>
                  <a:pt x="2154542" y="1046999"/>
                </a:lnTo>
                <a:lnTo>
                  <a:pt x="2159635" y="1046999"/>
                </a:lnTo>
                <a:lnTo>
                  <a:pt x="2159635" y="1071456"/>
                </a:lnTo>
                <a:lnTo>
                  <a:pt x="2154542" y="1071456"/>
                </a:lnTo>
                <a:lnTo>
                  <a:pt x="2154542" y="1075029"/>
                </a:lnTo>
                <a:lnTo>
                  <a:pt x="2150649" y="1075029"/>
                </a:lnTo>
                <a:lnTo>
                  <a:pt x="2150649" y="1078326"/>
                </a:lnTo>
                <a:lnTo>
                  <a:pt x="2147054" y="1078326"/>
                </a:lnTo>
                <a:lnTo>
                  <a:pt x="2147054" y="1081899"/>
                </a:lnTo>
                <a:lnTo>
                  <a:pt x="2140464" y="1081899"/>
                </a:lnTo>
                <a:lnTo>
                  <a:pt x="2140464" y="1084372"/>
                </a:lnTo>
                <a:lnTo>
                  <a:pt x="2136870" y="1084372"/>
                </a:lnTo>
                <a:lnTo>
                  <a:pt x="2136870" y="1087670"/>
                </a:lnTo>
                <a:lnTo>
                  <a:pt x="2132976" y="1087670"/>
                </a:lnTo>
                <a:lnTo>
                  <a:pt x="2132976" y="1078326"/>
                </a:lnTo>
                <a:lnTo>
                  <a:pt x="2129082" y="1078326"/>
                </a:lnTo>
                <a:lnTo>
                  <a:pt x="2129082" y="1075029"/>
                </a:lnTo>
                <a:lnTo>
                  <a:pt x="2120396" y="1075029"/>
                </a:lnTo>
                <a:lnTo>
                  <a:pt x="2120396" y="1071456"/>
                </a:lnTo>
                <a:lnTo>
                  <a:pt x="2132976" y="1071456"/>
                </a:lnTo>
                <a:lnTo>
                  <a:pt x="2132976" y="1067884"/>
                </a:lnTo>
                <a:lnTo>
                  <a:pt x="2118898" y="1067884"/>
                </a:lnTo>
                <a:lnTo>
                  <a:pt x="2118898" y="1059915"/>
                </a:lnTo>
                <a:lnTo>
                  <a:pt x="2115304" y="1059915"/>
                </a:lnTo>
                <a:lnTo>
                  <a:pt x="2115304" y="1067884"/>
                </a:lnTo>
                <a:lnTo>
                  <a:pt x="2110212" y="1067884"/>
                </a:lnTo>
                <a:lnTo>
                  <a:pt x="2110212" y="1063212"/>
                </a:lnTo>
                <a:lnTo>
                  <a:pt x="2102424" y="1063212"/>
                </a:lnTo>
                <a:lnTo>
                  <a:pt x="2102424" y="1067884"/>
                </a:lnTo>
                <a:lnTo>
                  <a:pt x="2098829" y="1067884"/>
                </a:lnTo>
                <a:lnTo>
                  <a:pt x="2098829" y="1075029"/>
                </a:lnTo>
                <a:lnTo>
                  <a:pt x="2102424" y="1075029"/>
                </a:lnTo>
                <a:lnTo>
                  <a:pt x="2102424" y="1078326"/>
                </a:lnTo>
                <a:lnTo>
                  <a:pt x="2094935" y="1078326"/>
                </a:lnTo>
                <a:lnTo>
                  <a:pt x="2094935" y="1084372"/>
                </a:lnTo>
                <a:lnTo>
                  <a:pt x="2089843" y="1084372"/>
                </a:lnTo>
                <a:lnTo>
                  <a:pt x="2089843" y="1081899"/>
                </a:lnTo>
                <a:lnTo>
                  <a:pt x="2088645" y="1078326"/>
                </a:lnTo>
                <a:lnTo>
                  <a:pt x="2088645" y="1067884"/>
                </a:lnTo>
                <a:lnTo>
                  <a:pt x="2084751" y="1067884"/>
                </a:lnTo>
                <a:lnTo>
                  <a:pt x="2084751" y="1075029"/>
                </a:lnTo>
                <a:lnTo>
                  <a:pt x="2075765" y="1075029"/>
                </a:lnTo>
                <a:lnTo>
                  <a:pt x="2075765" y="1071456"/>
                </a:lnTo>
                <a:lnTo>
                  <a:pt x="2072171" y="1071456"/>
                </a:lnTo>
                <a:lnTo>
                  <a:pt x="2072171" y="1067884"/>
                </a:lnTo>
                <a:lnTo>
                  <a:pt x="2075765" y="1067884"/>
                </a:lnTo>
                <a:lnTo>
                  <a:pt x="2075765" y="1063212"/>
                </a:lnTo>
                <a:lnTo>
                  <a:pt x="2068277" y="1063212"/>
                </a:lnTo>
                <a:lnTo>
                  <a:pt x="2068277" y="1067884"/>
                </a:lnTo>
                <a:lnTo>
                  <a:pt x="2064383" y="1067884"/>
                </a:lnTo>
                <a:lnTo>
                  <a:pt x="2064383" y="1063212"/>
                </a:lnTo>
                <a:lnTo>
                  <a:pt x="2068277" y="1063212"/>
                </a:lnTo>
                <a:lnTo>
                  <a:pt x="2064383" y="1063212"/>
                </a:lnTo>
                <a:lnTo>
                  <a:pt x="2064383" y="1059915"/>
                </a:lnTo>
                <a:lnTo>
                  <a:pt x="2061987" y="1059915"/>
                </a:lnTo>
                <a:lnTo>
                  <a:pt x="2061987" y="1054144"/>
                </a:lnTo>
                <a:lnTo>
                  <a:pt x="2068277" y="1054144"/>
                </a:lnTo>
                <a:lnTo>
                  <a:pt x="2068277" y="1046999"/>
                </a:lnTo>
                <a:lnTo>
                  <a:pt x="2064383" y="1046999"/>
                </a:lnTo>
                <a:lnTo>
                  <a:pt x="2064383" y="1034358"/>
                </a:lnTo>
                <a:lnTo>
                  <a:pt x="2058093" y="1034358"/>
                </a:lnTo>
                <a:lnTo>
                  <a:pt x="2058093" y="1030785"/>
                </a:lnTo>
                <a:lnTo>
                  <a:pt x="2054199" y="1030785"/>
                </a:lnTo>
                <a:lnTo>
                  <a:pt x="2054199" y="1040129"/>
                </a:lnTo>
                <a:lnTo>
                  <a:pt x="2050604" y="1040129"/>
                </a:lnTo>
                <a:lnTo>
                  <a:pt x="2050604" y="1035457"/>
                </a:lnTo>
                <a:lnTo>
                  <a:pt x="2045512" y="1035457"/>
                </a:lnTo>
                <a:lnTo>
                  <a:pt x="2045512" y="1030785"/>
                </a:lnTo>
                <a:lnTo>
                  <a:pt x="2041618" y="1030785"/>
                </a:lnTo>
                <a:lnTo>
                  <a:pt x="2037724" y="1027213"/>
                </a:lnTo>
                <a:lnTo>
                  <a:pt x="2037724" y="1030785"/>
                </a:lnTo>
                <a:lnTo>
                  <a:pt x="2027840" y="1030785"/>
                </a:lnTo>
                <a:lnTo>
                  <a:pt x="2027840" y="1027213"/>
                </a:lnTo>
                <a:lnTo>
                  <a:pt x="2023946" y="1027213"/>
                </a:lnTo>
                <a:lnTo>
                  <a:pt x="2023946" y="1030785"/>
                </a:lnTo>
                <a:lnTo>
                  <a:pt x="2027840" y="1034358"/>
                </a:lnTo>
                <a:lnTo>
                  <a:pt x="2027840" y="1035457"/>
                </a:lnTo>
                <a:lnTo>
                  <a:pt x="2023946" y="1035457"/>
                </a:lnTo>
                <a:lnTo>
                  <a:pt x="2023946" y="1034358"/>
                </a:lnTo>
                <a:lnTo>
                  <a:pt x="2020052" y="1034358"/>
                </a:lnTo>
                <a:lnTo>
                  <a:pt x="2020052" y="1040129"/>
                </a:lnTo>
                <a:lnTo>
                  <a:pt x="2014960" y="1040129"/>
                </a:lnTo>
                <a:lnTo>
                  <a:pt x="2014960" y="1034358"/>
                </a:lnTo>
                <a:lnTo>
                  <a:pt x="2011366" y="1034358"/>
                </a:lnTo>
                <a:lnTo>
                  <a:pt x="2011366" y="1040129"/>
                </a:lnTo>
                <a:lnTo>
                  <a:pt x="2007472" y="1040129"/>
                </a:lnTo>
                <a:lnTo>
                  <a:pt x="2007472" y="1043426"/>
                </a:lnTo>
                <a:lnTo>
                  <a:pt x="2004776" y="1043426"/>
                </a:lnTo>
                <a:lnTo>
                  <a:pt x="2004776" y="1035457"/>
                </a:lnTo>
                <a:lnTo>
                  <a:pt x="2007472" y="1035457"/>
                </a:lnTo>
                <a:lnTo>
                  <a:pt x="2007472" y="1034358"/>
                </a:lnTo>
                <a:lnTo>
                  <a:pt x="2004776" y="1034358"/>
                </a:lnTo>
                <a:lnTo>
                  <a:pt x="2004776" y="1030785"/>
                </a:lnTo>
                <a:lnTo>
                  <a:pt x="1993394" y="1030785"/>
                </a:lnTo>
                <a:lnTo>
                  <a:pt x="1997287" y="1030785"/>
                </a:lnTo>
                <a:lnTo>
                  <a:pt x="1997287" y="1034358"/>
                </a:lnTo>
                <a:lnTo>
                  <a:pt x="1993394" y="1034358"/>
                </a:lnTo>
                <a:lnTo>
                  <a:pt x="1993394" y="1046999"/>
                </a:lnTo>
                <a:lnTo>
                  <a:pt x="1985905" y="1046999"/>
                </a:lnTo>
                <a:lnTo>
                  <a:pt x="1985905" y="1043426"/>
                </a:lnTo>
                <a:lnTo>
                  <a:pt x="1989799" y="1043426"/>
                </a:lnTo>
                <a:lnTo>
                  <a:pt x="1989799" y="1035457"/>
                </a:lnTo>
                <a:lnTo>
                  <a:pt x="1985905" y="1035457"/>
                </a:lnTo>
                <a:lnTo>
                  <a:pt x="1985905" y="1040129"/>
                </a:lnTo>
                <a:lnTo>
                  <a:pt x="1979615" y="1040129"/>
                </a:lnTo>
                <a:lnTo>
                  <a:pt x="1979615" y="1043426"/>
                </a:lnTo>
                <a:lnTo>
                  <a:pt x="1975721" y="1043426"/>
                </a:lnTo>
                <a:lnTo>
                  <a:pt x="1975721" y="1040129"/>
                </a:lnTo>
                <a:lnTo>
                  <a:pt x="1970629" y="1040129"/>
                </a:lnTo>
                <a:lnTo>
                  <a:pt x="1970629" y="1034358"/>
                </a:lnTo>
                <a:lnTo>
                  <a:pt x="1975721" y="1034358"/>
                </a:lnTo>
                <a:lnTo>
                  <a:pt x="1975721" y="1027213"/>
                </a:lnTo>
                <a:lnTo>
                  <a:pt x="1966735" y="1027213"/>
                </a:lnTo>
                <a:lnTo>
                  <a:pt x="1966735" y="1035457"/>
                </a:lnTo>
                <a:lnTo>
                  <a:pt x="1966735" y="1034358"/>
                </a:lnTo>
                <a:lnTo>
                  <a:pt x="1963141" y="1034358"/>
                </a:lnTo>
                <a:lnTo>
                  <a:pt x="1963141" y="1030785"/>
                </a:lnTo>
                <a:lnTo>
                  <a:pt x="1959247" y="1030785"/>
                </a:lnTo>
                <a:lnTo>
                  <a:pt x="1959247" y="1034358"/>
                </a:lnTo>
                <a:lnTo>
                  <a:pt x="1963141" y="1034358"/>
                </a:lnTo>
                <a:lnTo>
                  <a:pt x="1963141" y="1040129"/>
                </a:lnTo>
                <a:lnTo>
                  <a:pt x="1959247" y="1040129"/>
                </a:lnTo>
                <a:lnTo>
                  <a:pt x="1959247" y="1046999"/>
                </a:lnTo>
                <a:lnTo>
                  <a:pt x="1955353" y="1046999"/>
                </a:lnTo>
                <a:lnTo>
                  <a:pt x="1955353" y="1040129"/>
                </a:lnTo>
                <a:lnTo>
                  <a:pt x="1945169" y="1040129"/>
                </a:lnTo>
                <a:lnTo>
                  <a:pt x="1945169" y="1035457"/>
                </a:lnTo>
                <a:lnTo>
                  <a:pt x="1940077" y="1035457"/>
                </a:lnTo>
                <a:lnTo>
                  <a:pt x="1940077" y="1034358"/>
                </a:lnTo>
                <a:lnTo>
                  <a:pt x="1932588" y="1034358"/>
                </a:lnTo>
                <a:lnTo>
                  <a:pt x="1932588" y="1035457"/>
                </a:lnTo>
                <a:lnTo>
                  <a:pt x="1928694" y="1040129"/>
                </a:lnTo>
                <a:lnTo>
                  <a:pt x="1925100" y="1040129"/>
                </a:lnTo>
                <a:lnTo>
                  <a:pt x="1925100" y="1043426"/>
                </a:lnTo>
                <a:lnTo>
                  <a:pt x="1918810" y="1043426"/>
                </a:lnTo>
                <a:lnTo>
                  <a:pt x="1918810" y="1046999"/>
                </a:lnTo>
                <a:lnTo>
                  <a:pt x="1914916" y="1046999"/>
                </a:lnTo>
                <a:lnTo>
                  <a:pt x="1914916" y="1050571"/>
                </a:lnTo>
                <a:lnTo>
                  <a:pt x="1911022" y="1050571"/>
                </a:lnTo>
                <a:lnTo>
                  <a:pt x="1922404" y="1050571"/>
                </a:lnTo>
                <a:lnTo>
                  <a:pt x="1918810" y="1050571"/>
                </a:lnTo>
                <a:lnTo>
                  <a:pt x="1918810" y="1058815"/>
                </a:lnTo>
                <a:lnTo>
                  <a:pt x="1905930" y="1058815"/>
                </a:lnTo>
                <a:lnTo>
                  <a:pt x="1905930" y="1059915"/>
                </a:lnTo>
                <a:lnTo>
                  <a:pt x="1914916" y="1059915"/>
                </a:lnTo>
                <a:lnTo>
                  <a:pt x="1914916" y="1063212"/>
                </a:lnTo>
                <a:lnTo>
                  <a:pt x="1905930" y="1063212"/>
                </a:lnTo>
                <a:lnTo>
                  <a:pt x="1905930" y="1067884"/>
                </a:lnTo>
                <a:lnTo>
                  <a:pt x="1902036" y="1067884"/>
                </a:lnTo>
                <a:lnTo>
                  <a:pt x="1902036" y="1075029"/>
                </a:lnTo>
                <a:lnTo>
                  <a:pt x="1898441" y="1075029"/>
                </a:lnTo>
                <a:lnTo>
                  <a:pt x="1895746" y="1078326"/>
                </a:lnTo>
                <a:lnTo>
                  <a:pt x="1895746" y="1084372"/>
                </a:lnTo>
                <a:lnTo>
                  <a:pt x="1892151" y="1084372"/>
                </a:lnTo>
                <a:lnTo>
                  <a:pt x="1892151" y="1081899"/>
                </a:lnTo>
                <a:lnTo>
                  <a:pt x="1888257" y="1081899"/>
                </a:lnTo>
                <a:lnTo>
                  <a:pt x="1888257" y="1087670"/>
                </a:lnTo>
                <a:lnTo>
                  <a:pt x="1875677" y="1087670"/>
                </a:lnTo>
                <a:lnTo>
                  <a:pt x="1875677" y="1081899"/>
                </a:lnTo>
                <a:lnTo>
                  <a:pt x="1867889" y="1081899"/>
                </a:lnTo>
                <a:lnTo>
                  <a:pt x="1871783" y="1081899"/>
                </a:lnTo>
                <a:lnTo>
                  <a:pt x="1871783" y="1091242"/>
                </a:lnTo>
                <a:lnTo>
                  <a:pt x="1867889" y="1091242"/>
                </a:lnTo>
                <a:lnTo>
                  <a:pt x="1865493" y="1087670"/>
                </a:lnTo>
                <a:lnTo>
                  <a:pt x="1865493" y="1091242"/>
                </a:lnTo>
                <a:lnTo>
                  <a:pt x="1861599" y="1091242"/>
                </a:lnTo>
                <a:lnTo>
                  <a:pt x="1861599" y="1094814"/>
                </a:lnTo>
                <a:lnTo>
                  <a:pt x="1857705" y="1094814"/>
                </a:lnTo>
                <a:lnTo>
                  <a:pt x="1857705" y="1084372"/>
                </a:lnTo>
                <a:lnTo>
                  <a:pt x="1854111" y="1084372"/>
                </a:lnTo>
                <a:lnTo>
                  <a:pt x="1854111" y="1091242"/>
                </a:lnTo>
                <a:lnTo>
                  <a:pt x="1846323" y="1091242"/>
                </a:lnTo>
                <a:lnTo>
                  <a:pt x="1846323" y="1087670"/>
                </a:lnTo>
                <a:lnTo>
                  <a:pt x="1850217" y="1087670"/>
                </a:lnTo>
                <a:lnTo>
                  <a:pt x="1840032" y="1087670"/>
                </a:lnTo>
                <a:lnTo>
                  <a:pt x="1840032" y="1091242"/>
                </a:lnTo>
                <a:lnTo>
                  <a:pt x="1841231" y="1091242"/>
                </a:lnTo>
                <a:lnTo>
                  <a:pt x="1841231" y="1094814"/>
                </a:lnTo>
                <a:lnTo>
                  <a:pt x="1836139" y="1094814"/>
                </a:lnTo>
                <a:lnTo>
                  <a:pt x="1836139" y="1091242"/>
                </a:lnTo>
                <a:lnTo>
                  <a:pt x="1831046" y="1087670"/>
                </a:lnTo>
                <a:lnTo>
                  <a:pt x="1827452" y="1087670"/>
                </a:lnTo>
                <a:lnTo>
                  <a:pt x="1827452" y="1091242"/>
                </a:lnTo>
                <a:lnTo>
                  <a:pt x="1831046" y="1091242"/>
                </a:lnTo>
                <a:lnTo>
                  <a:pt x="1827452" y="1094836"/>
                </a:lnTo>
                <a:lnTo>
                  <a:pt x="1827452" y="1091242"/>
                </a:lnTo>
                <a:lnTo>
                  <a:pt x="1819664" y="1091242"/>
                </a:lnTo>
                <a:lnTo>
                  <a:pt x="1819664" y="1099486"/>
                </a:lnTo>
                <a:lnTo>
                  <a:pt x="1816070" y="1099486"/>
                </a:lnTo>
                <a:lnTo>
                  <a:pt x="1816070" y="1094814"/>
                </a:lnTo>
                <a:lnTo>
                  <a:pt x="1813374" y="1094814"/>
                </a:lnTo>
                <a:lnTo>
                  <a:pt x="1813374" y="1091242"/>
                </a:lnTo>
                <a:lnTo>
                  <a:pt x="1816070" y="1091242"/>
                </a:lnTo>
                <a:lnTo>
                  <a:pt x="1816070" y="1087670"/>
                </a:lnTo>
                <a:lnTo>
                  <a:pt x="1809480" y="1087670"/>
                </a:lnTo>
                <a:lnTo>
                  <a:pt x="1809480" y="1094814"/>
                </a:lnTo>
                <a:lnTo>
                  <a:pt x="1809480" y="1087670"/>
                </a:lnTo>
                <a:lnTo>
                  <a:pt x="1805886" y="1087670"/>
                </a:lnTo>
                <a:lnTo>
                  <a:pt x="1805886" y="1091242"/>
                </a:lnTo>
                <a:lnTo>
                  <a:pt x="1800794" y="1091242"/>
                </a:lnTo>
                <a:lnTo>
                  <a:pt x="1800794" y="1087670"/>
                </a:lnTo>
                <a:lnTo>
                  <a:pt x="1793006" y="1087670"/>
                </a:lnTo>
                <a:lnTo>
                  <a:pt x="1793006" y="1091242"/>
                </a:lnTo>
                <a:lnTo>
                  <a:pt x="1796900" y="1091242"/>
                </a:lnTo>
                <a:lnTo>
                  <a:pt x="1796900" y="1102784"/>
                </a:lnTo>
                <a:lnTo>
                  <a:pt x="1793006" y="1102784"/>
                </a:lnTo>
                <a:lnTo>
                  <a:pt x="1793006" y="1106356"/>
                </a:lnTo>
                <a:lnTo>
                  <a:pt x="1793006" y="1102784"/>
                </a:lnTo>
                <a:lnTo>
                  <a:pt x="1789411" y="1102784"/>
                </a:lnTo>
                <a:lnTo>
                  <a:pt x="1785517" y="1099486"/>
                </a:lnTo>
                <a:lnTo>
                  <a:pt x="1783121" y="1099486"/>
                </a:lnTo>
                <a:lnTo>
                  <a:pt x="1783121" y="1102784"/>
                </a:lnTo>
                <a:lnTo>
                  <a:pt x="1785517" y="1102784"/>
                </a:lnTo>
                <a:lnTo>
                  <a:pt x="1785517" y="1109929"/>
                </a:lnTo>
                <a:lnTo>
                  <a:pt x="1785517" y="1106356"/>
                </a:lnTo>
                <a:lnTo>
                  <a:pt x="1783121" y="1106356"/>
                </a:lnTo>
                <a:lnTo>
                  <a:pt x="1783121" y="1102784"/>
                </a:lnTo>
                <a:lnTo>
                  <a:pt x="1775333" y="1102784"/>
                </a:lnTo>
                <a:lnTo>
                  <a:pt x="1775333" y="1099486"/>
                </a:lnTo>
                <a:lnTo>
                  <a:pt x="1775333" y="1102784"/>
                </a:lnTo>
                <a:lnTo>
                  <a:pt x="1766647" y="1102784"/>
                </a:lnTo>
                <a:lnTo>
                  <a:pt x="1766647" y="1099486"/>
                </a:lnTo>
                <a:lnTo>
                  <a:pt x="1762753" y="1099486"/>
                </a:lnTo>
                <a:lnTo>
                  <a:pt x="1762753" y="1102784"/>
                </a:lnTo>
                <a:lnTo>
                  <a:pt x="1758859" y="1102784"/>
                </a:lnTo>
                <a:lnTo>
                  <a:pt x="1758859" y="1106356"/>
                </a:lnTo>
                <a:lnTo>
                  <a:pt x="1756463" y="1106356"/>
                </a:lnTo>
                <a:lnTo>
                  <a:pt x="1756463" y="1109929"/>
                </a:lnTo>
                <a:lnTo>
                  <a:pt x="1752569" y="1112127"/>
                </a:lnTo>
                <a:lnTo>
                  <a:pt x="1748675" y="1112127"/>
                </a:lnTo>
                <a:lnTo>
                  <a:pt x="1752569" y="1112127"/>
                </a:lnTo>
                <a:lnTo>
                  <a:pt x="1752569" y="1106356"/>
                </a:lnTo>
                <a:lnTo>
                  <a:pt x="1756463" y="1106356"/>
                </a:lnTo>
                <a:lnTo>
                  <a:pt x="1756463" y="1102784"/>
                </a:lnTo>
                <a:lnTo>
                  <a:pt x="1752569" y="1102784"/>
                </a:lnTo>
                <a:lnTo>
                  <a:pt x="1752569" y="1099486"/>
                </a:lnTo>
                <a:lnTo>
                  <a:pt x="1748675" y="1102784"/>
                </a:lnTo>
                <a:lnTo>
                  <a:pt x="1752569" y="1102784"/>
                </a:lnTo>
                <a:lnTo>
                  <a:pt x="1752569" y="1106356"/>
                </a:lnTo>
                <a:lnTo>
                  <a:pt x="1745080" y="1106356"/>
                </a:lnTo>
                <a:lnTo>
                  <a:pt x="1745080" y="1102784"/>
                </a:lnTo>
                <a:lnTo>
                  <a:pt x="1748675" y="1102784"/>
                </a:lnTo>
                <a:lnTo>
                  <a:pt x="1736094" y="1102784"/>
                </a:lnTo>
                <a:lnTo>
                  <a:pt x="1741186" y="1106356"/>
                </a:lnTo>
                <a:lnTo>
                  <a:pt x="1736094" y="1106356"/>
                </a:lnTo>
                <a:lnTo>
                  <a:pt x="1736094" y="1109929"/>
                </a:lnTo>
                <a:lnTo>
                  <a:pt x="1736094" y="1106356"/>
                </a:lnTo>
                <a:lnTo>
                  <a:pt x="1732200" y="1106356"/>
                </a:lnTo>
                <a:lnTo>
                  <a:pt x="1732200" y="1102784"/>
                </a:lnTo>
                <a:lnTo>
                  <a:pt x="1731002" y="1102784"/>
                </a:lnTo>
                <a:lnTo>
                  <a:pt x="1731002" y="1109929"/>
                </a:lnTo>
                <a:lnTo>
                  <a:pt x="1732200" y="1109929"/>
                </a:lnTo>
                <a:lnTo>
                  <a:pt x="1732200" y="1115699"/>
                </a:lnTo>
                <a:lnTo>
                  <a:pt x="1732200" y="1112127"/>
                </a:lnTo>
                <a:lnTo>
                  <a:pt x="1731002" y="1112127"/>
                </a:lnTo>
                <a:lnTo>
                  <a:pt x="1731002" y="1109929"/>
                </a:lnTo>
                <a:lnTo>
                  <a:pt x="1722016" y="1109929"/>
                </a:lnTo>
                <a:lnTo>
                  <a:pt x="1722016" y="1112127"/>
                </a:lnTo>
                <a:lnTo>
                  <a:pt x="1714528" y="1112127"/>
                </a:lnTo>
                <a:lnTo>
                  <a:pt x="1718422" y="1112127"/>
                </a:lnTo>
                <a:lnTo>
                  <a:pt x="1718422" y="1115699"/>
                </a:lnTo>
                <a:lnTo>
                  <a:pt x="1714528" y="1115699"/>
                </a:lnTo>
                <a:lnTo>
                  <a:pt x="1714528" y="1119272"/>
                </a:lnTo>
                <a:lnTo>
                  <a:pt x="1710634" y="1122570"/>
                </a:lnTo>
                <a:lnTo>
                  <a:pt x="1707040" y="1122570"/>
                </a:lnTo>
                <a:lnTo>
                  <a:pt x="1707040" y="1127241"/>
                </a:lnTo>
                <a:lnTo>
                  <a:pt x="1700450" y="1127241"/>
                </a:lnTo>
                <a:lnTo>
                  <a:pt x="1700450" y="1122570"/>
                </a:lnTo>
                <a:lnTo>
                  <a:pt x="1696856" y="1122570"/>
                </a:lnTo>
                <a:lnTo>
                  <a:pt x="1696856" y="1119272"/>
                </a:lnTo>
                <a:lnTo>
                  <a:pt x="1700450" y="1119272"/>
                </a:lnTo>
                <a:lnTo>
                  <a:pt x="1700450" y="1115699"/>
                </a:lnTo>
                <a:lnTo>
                  <a:pt x="1701948" y="1115699"/>
                </a:lnTo>
                <a:lnTo>
                  <a:pt x="1701948" y="1109929"/>
                </a:lnTo>
                <a:lnTo>
                  <a:pt x="1700450" y="1109929"/>
                </a:lnTo>
                <a:lnTo>
                  <a:pt x="1700450" y="1115699"/>
                </a:lnTo>
                <a:lnTo>
                  <a:pt x="1696856" y="1115699"/>
                </a:lnTo>
                <a:lnTo>
                  <a:pt x="1696856" y="1119272"/>
                </a:lnTo>
                <a:lnTo>
                  <a:pt x="1691764" y="1119272"/>
                </a:lnTo>
                <a:lnTo>
                  <a:pt x="1691764" y="1112127"/>
                </a:lnTo>
                <a:lnTo>
                  <a:pt x="1687870" y="1112127"/>
                </a:lnTo>
                <a:lnTo>
                  <a:pt x="1691764" y="1115699"/>
                </a:lnTo>
                <a:lnTo>
                  <a:pt x="1687870" y="1115699"/>
                </a:lnTo>
                <a:lnTo>
                  <a:pt x="1687870" y="1119272"/>
                </a:lnTo>
                <a:lnTo>
                  <a:pt x="1680381" y="1119272"/>
                </a:lnTo>
                <a:lnTo>
                  <a:pt x="1680381" y="1115699"/>
                </a:lnTo>
                <a:lnTo>
                  <a:pt x="1680381" y="1119272"/>
                </a:lnTo>
                <a:lnTo>
                  <a:pt x="1673792" y="1119272"/>
                </a:lnTo>
                <a:lnTo>
                  <a:pt x="1673792" y="1115699"/>
                </a:lnTo>
                <a:lnTo>
                  <a:pt x="1666303" y="1115699"/>
                </a:lnTo>
                <a:lnTo>
                  <a:pt x="1666303" y="1109929"/>
                </a:lnTo>
                <a:lnTo>
                  <a:pt x="1661211" y="1109929"/>
                </a:lnTo>
                <a:lnTo>
                  <a:pt x="1661211" y="1112127"/>
                </a:lnTo>
                <a:lnTo>
                  <a:pt x="1666303" y="1112127"/>
                </a:lnTo>
                <a:lnTo>
                  <a:pt x="1666303" y="1115699"/>
                </a:lnTo>
                <a:lnTo>
                  <a:pt x="1661211" y="1115699"/>
                </a:lnTo>
                <a:lnTo>
                  <a:pt x="1661211" y="1119272"/>
                </a:lnTo>
                <a:lnTo>
                  <a:pt x="1657317" y="1119272"/>
                </a:lnTo>
                <a:lnTo>
                  <a:pt x="1657317" y="1112127"/>
                </a:lnTo>
                <a:lnTo>
                  <a:pt x="1653723" y="1112127"/>
                </a:lnTo>
                <a:lnTo>
                  <a:pt x="1653723" y="1115699"/>
                </a:lnTo>
                <a:lnTo>
                  <a:pt x="1649829" y="1115699"/>
                </a:lnTo>
                <a:lnTo>
                  <a:pt x="1653723" y="1115699"/>
                </a:lnTo>
                <a:lnTo>
                  <a:pt x="1649829" y="1112127"/>
                </a:lnTo>
                <a:lnTo>
                  <a:pt x="1649829" y="1115699"/>
                </a:lnTo>
                <a:lnTo>
                  <a:pt x="1645935" y="1115699"/>
                </a:lnTo>
                <a:lnTo>
                  <a:pt x="1645935" y="1119272"/>
                </a:lnTo>
                <a:lnTo>
                  <a:pt x="1649829" y="1119272"/>
                </a:lnTo>
                <a:lnTo>
                  <a:pt x="1643539" y="1119272"/>
                </a:lnTo>
                <a:lnTo>
                  <a:pt x="1643539" y="1115699"/>
                </a:lnTo>
                <a:lnTo>
                  <a:pt x="1639645" y="1115699"/>
                </a:lnTo>
                <a:lnTo>
                  <a:pt x="1639645" y="1119272"/>
                </a:lnTo>
                <a:lnTo>
                  <a:pt x="1643539" y="1119272"/>
                </a:lnTo>
                <a:lnTo>
                  <a:pt x="1643539" y="1122570"/>
                </a:lnTo>
                <a:lnTo>
                  <a:pt x="1639645" y="1122570"/>
                </a:lnTo>
                <a:lnTo>
                  <a:pt x="1639645" y="1119272"/>
                </a:lnTo>
                <a:lnTo>
                  <a:pt x="1635751" y="1119272"/>
                </a:lnTo>
                <a:lnTo>
                  <a:pt x="1635751" y="1122570"/>
                </a:lnTo>
                <a:lnTo>
                  <a:pt x="1619276" y="1122570"/>
                </a:lnTo>
                <a:lnTo>
                  <a:pt x="1623170" y="1122570"/>
                </a:lnTo>
                <a:lnTo>
                  <a:pt x="1627064" y="1127241"/>
                </a:lnTo>
                <a:lnTo>
                  <a:pt x="1616880" y="1127241"/>
                </a:lnTo>
                <a:lnTo>
                  <a:pt x="1616880" y="1134386"/>
                </a:lnTo>
                <a:lnTo>
                  <a:pt x="1612986" y="1134386"/>
                </a:lnTo>
                <a:lnTo>
                  <a:pt x="1616880" y="1134386"/>
                </a:lnTo>
                <a:lnTo>
                  <a:pt x="1616880" y="1136585"/>
                </a:lnTo>
                <a:lnTo>
                  <a:pt x="1609392" y="1136585"/>
                </a:lnTo>
                <a:lnTo>
                  <a:pt x="1609392" y="1143729"/>
                </a:lnTo>
                <a:lnTo>
                  <a:pt x="1605498" y="1143729"/>
                </a:lnTo>
                <a:lnTo>
                  <a:pt x="1605498" y="1147027"/>
                </a:lnTo>
                <a:lnTo>
                  <a:pt x="1605498" y="1143729"/>
                </a:lnTo>
                <a:lnTo>
                  <a:pt x="1601604" y="1143729"/>
                </a:lnTo>
                <a:lnTo>
                  <a:pt x="1601604" y="1147027"/>
                </a:lnTo>
                <a:lnTo>
                  <a:pt x="1601604" y="1143729"/>
                </a:lnTo>
                <a:lnTo>
                  <a:pt x="1596512" y="1143729"/>
                </a:lnTo>
                <a:lnTo>
                  <a:pt x="1596512" y="1147027"/>
                </a:lnTo>
                <a:lnTo>
                  <a:pt x="1601604" y="1147027"/>
                </a:lnTo>
                <a:lnTo>
                  <a:pt x="1601604" y="1150599"/>
                </a:lnTo>
                <a:lnTo>
                  <a:pt x="1592918" y="1150599"/>
                </a:lnTo>
                <a:lnTo>
                  <a:pt x="1592918" y="1154172"/>
                </a:lnTo>
                <a:lnTo>
                  <a:pt x="1591420" y="1154172"/>
                </a:lnTo>
                <a:lnTo>
                  <a:pt x="1591420" y="1150599"/>
                </a:lnTo>
                <a:lnTo>
                  <a:pt x="1586328" y="1150599"/>
                </a:lnTo>
                <a:lnTo>
                  <a:pt x="1586328" y="1147027"/>
                </a:lnTo>
                <a:lnTo>
                  <a:pt x="1582733" y="1147027"/>
                </a:lnTo>
                <a:lnTo>
                  <a:pt x="1582733" y="1150599"/>
                </a:lnTo>
                <a:lnTo>
                  <a:pt x="1586328" y="1150599"/>
                </a:lnTo>
                <a:lnTo>
                  <a:pt x="1586328" y="1154172"/>
                </a:lnTo>
                <a:lnTo>
                  <a:pt x="1582733" y="1154172"/>
                </a:lnTo>
                <a:lnTo>
                  <a:pt x="1582733" y="1158844"/>
                </a:lnTo>
                <a:lnTo>
                  <a:pt x="1578839" y="1154172"/>
                </a:lnTo>
                <a:lnTo>
                  <a:pt x="1578839" y="1158844"/>
                </a:lnTo>
                <a:lnTo>
                  <a:pt x="1574946" y="1158844"/>
                </a:lnTo>
                <a:lnTo>
                  <a:pt x="1578839" y="1158844"/>
                </a:lnTo>
                <a:lnTo>
                  <a:pt x="1578839" y="1162141"/>
                </a:lnTo>
                <a:lnTo>
                  <a:pt x="1574946" y="1162141"/>
                </a:lnTo>
                <a:lnTo>
                  <a:pt x="1574946" y="1158844"/>
                </a:lnTo>
                <a:lnTo>
                  <a:pt x="1574946" y="1162141"/>
                </a:lnTo>
                <a:lnTo>
                  <a:pt x="1571351" y="1162141"/>
                </a:lnTo>
                <a:lnTo>
                  <a:pt x="1574946" y="1162141"/>
                </a:lnTo>
                <a:lnTo>
                  <a:pt x="1574946" y="1163515"/>
                </a:lnTo>
                <a:lnTo>
                  <a:pt x="1571351" y="1163515"/>
                </a:lnTo>
                <a:lnTo>
                  <a:pt x="1567457" y="1167912"/>
                </a:lnTo>
                <a:lnTo>
                  <a:pt x="1562365" y="1167912"/>
                </a:lnTo>
                <a:lnTo>
                  <a:pt x="1562365" y="1171484"/>
                </a:lnTo>
                <a:lnTo>
                  <a:pt x="1561167" y="1171484"/>
                </a:lnTo>
                <a:lnTo>
                  <a:pt x="1561167" y="1175057"/>
                </a:lnTo>
                <a:lnTo>
                  <a:pt x="1562365" y="1175057"/>
                </a:lnTo>
                <a:lnTo>
                  <a:pt x="1561167" y="1175057"/>
                </a:lnTo>
                <a:lnTo>
                  <a:pt x="1561167" y="1178629"/>
                </a:lnTo>
                <a:lnTo>
                  <a:pt x="1561167" y="1171484"/>
                </a:lnTo>
                <a:lnTo>
                  <a:pt x="1557273" y="1171484"/>
                </a:lnTo>
                <a:lnTo>
                  <a:pt x="1557273" y="1175057"/>
                </a:lnTo>
                <a:lnTo>
                  <a:pt x="1552181" y="1175057"/>
                </a:lnTo>
                <a:lnTo>
                  <a:pt x="1552181" y="1178629"/>
                </a:lnTo>
                <a:lnTo>
                  <a:pt x="1548287" y="1178629"/>
                </a:lnTo>
                <a:lnTo>
                  <a:pt x="1548287" y="1175057"/>
                </a:lnTo>
                <a:lnTo>
                  <a:pt x="1548287" y="1178629"/>
                </a:lnTo>
                <a:lnTo>
                  <a:pt x="1540799" y="1178629"/>
                </a:lnTo>
                <a:lnTo>
                  <a:pt x="1544693" y="1178629"/>
                </a:lnTo>
                <a:lnTo>
                  <a:pt x="1544693" y="1181927"/>
                </a:lnTo>
                <a:lnTo>
                  <a:pt x="1540799" y="1181927"/>
                </a:lnTo>
                <a:lnTo>
                  <a:pt x="1540799" y="1186599"/>
                </a:lnTo>
                <a:lnTo>
                  <a:pt x="1540799" y="1181927"/>
                </a:lnTo>
                <a:lnTo>
                  <a:pt x="1536905" y="1181927"/>
                </a:lnTo>
                <a:lnTo>
                  <a:pt x="1536905" y="1178629"/>
                </a:lnTo>
                <a:lnTo>
                  <a:pt x="1536905" y="1181927"/>
                </a:lnTo>
                <a:lnTo>
                  <a:pt x="1534509" y="1181927"/>
                </a:lnTo>
                <a:lnTo>
                  <a:pt x="1536905" y="1181927"/>
                </a:lnTo>
                <a:lnTo>
                  <a:pt x="1536905" y="1186599"/>
                </a:lnTo>
                <a:lnTo>
                  <a:pt x="1530615" y="1186599"/>
                </a:lnTo>
                <a:lnTo>
                  <a:pt x="1530615" y="1187698"/>
                </a:lnTo>
                <a:lnTo>
                  <a:pt x="1526721" y="1187698"/>
                </a:lnTo>
                <a:lnTo>
                  <a:pt x="1526721" y="1186599"/>
                </a:lnTo>
                <a:lnTo>
                  <a:pt x="1521629" y="1186599"/>
                </a:lnTo>
                <a:lnTo>
                  <a:pt x="1521629" y="1187698"/>
                </a:lnTo>
                <a:lnTo>
                  <a:pt x="1526721" y="1187698"/>
                </a:lnTo>
                <a:lnTo>
                  <a:pt x="1526721" y="1191270"/>
                </a:lnTo>
                <a:lnTo>
                  <a:pt x="1521629" y="1191270"/>
                </a:lnTo>
                <a:lnTo>
                  <a:pt x="1521629" y="1187698"/>
                </a:lnTo>
                <a:lnTo>
                  <a:pt x="1521629" y="1191270"/>
                </a:lnTo>
                <a:lnTo>
                  <a:pt x="1518034" y="1191270"/>
                </a:lnTo>
                <a:lnTo>
                  <a:pt x="1518034" y="1186599"/>
                </a:lnTo>
                <a:lnTo>
                  <a:pt x="1518034" y="1187698"/>
                </a:lnTo>
                <a:lnTo>
                  <a:pt x="1514140" y="1187698"/>
                </a:lnTo>
                <a:lnTo>
                  <a:pt x="1514140" y="1186599"/>
                </a:lnTo>
                <a:lnTo>
                  <a:pt x="1510246" y="1186599"/>
                </a:lnTo>
                <a:lnTo>
                  <a:pt x="1510246" y="1187698"/>
                </a:lnTo>
                <a:lnTo>
                  <a:pt x="1507850" y="1187698"/>
                </a:lnTo>
                <a:lnTo>
                  <a:pt x="1510246" y="1187698"/>
                </a:lnTo>
                <a:lnTo>
                  <a:pt x="1510246" y="1186599"/>
                </a:lnTo>
                <a:lnTo>
                  <a:pt x="1507850" y="1186599"/>
                </a:lnTo>
                <a:lnTo>
                  <a:pt x="1507850" y="1187698"/>
                </a:lnTo>
                <a:lnTo>
                  <a:pt x="1503956" y="1187698"/>
                </a:lnTo>
                <a:lnTo>
                  <a:pt x="1507850" y="1187698"/>
                </a:lnTo>
                <a:lnTo>
                  <a:pt x="1507850" y="1195942"/>
                </a:lnTo>
                <a:lnTo>
                  <a:pt x="1507850" y="1191270"/>
                </a:lnTo>
                <a:lnTo>
                  <a:pt x="1503956" y="1191270"/>
                </a:lnTo>
                <a:lnTo>
                  <a:pt x="1503956" y="1195942"/>
                </a:lnTo>
                <a:lnTo>
                  <a:pt x="1503956" y="1191270"/>
                </a:lnTo>
                <a:lnTo>
                  <a:pt x="1500362" y="1191270"/>
                </a:lnTo>
                <a:lnTo>
                  <a:pt x="1500362" y="1195942"/>
                </a:lnTo>
                <a:lnTo>
                  <a:pt x="1496468" y="1195942"/>
                </a:lnTo>
                <a:lnTo>
                  <a:pt x="1496468" y="1191270"/>
                </a:lnTo>
                <a:lnTo>
                  <a:pt x="1492574" y="1191270"/>
                </a:lnTo>
                <a:lnTo>
                  <a:pt x="1492574" y="1195942"/>
                </a:lnTo>
                <a:lnTo>
                  <a:pt x="1496468" y="1195942"/>
                </a:lnTo>
                <a:lnTo>
                  <a:pt x="1496468" y="1199514"/>
                </a:lnTo>
                <a:lnTo>
                  <a:pt x="1487482" y="1199514"/>
                </a:lnTo>
                <a:lnTo>
                  <a:pt x="1492574" y="1199514"/>
                </a:lnTo>
                <a:lnTo>
                  <a:pt x="1492574" y="1202812"/>
                </a:lnTo>
                <a:lnTo>
                  <a:pt x="1492574" y="1199514"/>
                </a:lnTo>
                <a:lnTo>
                  <a:pt x="1487482" y="1199514"/>
                </a:lnTo>
                <a:lnTo>
                  <a:pt x="1487482" y="1202812"/>
                </a:lnTo>
                <a:lnTo>
                  <a:pt x="1492574" y="1202812"/>
                </a:lnTo>
                <a:lnTo>
                  <a:pt x="1487482" y="1206384"/>
                </a:lnTo>
                <a:lnTo>
                  <a:pt x="1492574" y="1206384"/>
                </a:lnTo>
                <a:lnTo>
                  <a:pt x="1487482" y="1206384"/>
                </a:lnTo>
                <a:lnTo>
                  <a:pt x="1487482" y="1209957"/>
                </a:lnTo>
                <a:lnTo>
                  <a:pt x="1492574" y="1209957"/>
                </a:lnTo>
                <a:lnTo>
                  <a:pt x="1487482" y="1209957"/>
                </a:lnTo>
                <a:lnTo>
                  <a:pt x="1487482" y="1212155"/>
                </a:lnTo>
                <a:lnTo>
                  <a:pt x="1487482" y="1209957"/>
                </a:lnTo>
                <a:lnTo>
                  <a:pt x="1483588" y="1209957"/>
                </a:lnTo>
                <a:lnTo>
                  <a:pt x="1483588" y="1215728"/>
                </a:lnTo>
                <a:lnTo>
                  <a:pt x="1479993" y="1215728"/>
                </a:lnTo>
                <a:lnTo>
                  <a:pt x="1479993" y="1212155"/>
                </a:lnTo>
                <a:lnTo>
                  <a:pt x="1477298" y="1212155"/>
                </a:lnTo>
                <a:lnTo>
                  <a:pt x="1479993" y="1212155"/>
                </a:lnTo>
                <a:lnTo>
                  <a:pt x="1479993" y="1215728"/>
                </a:lnTo>
                <a:lnTo>
                  <a:pt x="1477298" y="1215728"/>
                </a:lnTo>
                <a:lnTo>
                  <a:pt x="1477298" y="1219300"/>
                </a:lnTo>
                <a:lnTo>
                  <a:pt x="1473703" y="1219300"/>
                </a:lnTo>
                <a:lnTo>
                  <a:pt x="1473703" y="1215728"/>
                </a:lnTo>
                <a:lnTo>
                  <a:pt x="1465915" y="1215728"/>
                </a:lnTo>
                <a:lnTo>
                  <a:pt x="1465915" y="1219300"/>
                </a:lnTo>
                <a:lnTo>
                  <a:pt x="1469809" y="1219300"/>
                </a:lnTo>
                <a:lnTo>
                  <a:pt x="1469809" y="1222598"/>
                </a:lnTo>
                <a:lnTo>
                  <a:pt x="1465915" y="1222598"/>
                </a:lnTo>
                <a:lnTo>
                  <a:pt x="1465915" y="1230842"/>
                </a:lnTo>
                <a:lnTo>
                  <a:pt x="1462321" y="1230842"/>
                </a:lnTo>
                <a:lnTo>
                  <a:pt x="1462321" y="1227269"/>
                </a:lnTo>
                <a:lnTo>
                  <a:pt x="1457229" y="1227269"/>
                </a:lnTo>
                <a:lnTo>
                  <a:pt x="1457229" y="1230842"/>
                </a:lnTo>
                <a:lnTo>
                  <a:pt x="1453335" y="1230842"/>
                </a:lnTo>
                <a:lnTo>
                  <a:pt x="1457229" y="1227269"/>
                </a:lnTo>
                <a:lnTo>
                  <a:pt x="1452137" y="1227269"/>
                </a:lnTo>
                <a:lnTo>
                  <a:pt x="1452137" y="1234414"/>
                </a:lnTo>
                <a:lnTo>
                  <a:pt x="1452137" y="1230842"/>
                </a:lnTo>
                <a:lnTo>
                  <a:pt x="1452137" y="1234414"/>
                </a:lnTo>
                <a:lnTo>
                  <a:pt x="1447045" y="1234414"/>
                </a:lnTo>
                <a:lnTo>
                  <a:pt x="1447045" y="1230842"/>
                </a:lnTo>
                <a:lnTo>
                  <a:pt x="1443151" y="1230842"/>
                </a:lnTo>
                <a:lnTo>
                  <a:pt x="1443151" y="1234414"/>
                </a:lnTo>
                <a:lnTo>
                  <a:pt x="1439257" y="1237712"/>
                </a:lnTo>
                <a:lnTo>
                  <a:pt x="1435663" y="1237712"/>
                </a:lnTo>
                <a:lnTo>
                  <a:pt x="1435663" y="1243758"/>
                </a:lnTo>
                <a:lnTo>
                  <a:pt x="1431769" y="1243758"/>
                </a:lnTo>
                <a:lnTo>
                  <a:pt x="1431769" y="1237712"/>
                </a:lnTo>
                <a:lnTo>
                  <a:pt x="1431769" y="1240185"/>
                </a:lnTo>
                <a:lnTo>
                  <a:pt x="1427875" y="1240185"/>
                </a:lnTo>
                <a:lnTo>
                  <a:pt x="1427875" y="1243758"/>
                </a:lnTo>
                <a:lnTo>
                  <a:pt x="1431769" y="1243758"/>
                </a:lnTo>
                <a:lnTo>
                  <a:pt x="1427875" y="1243758"/>
                </a:lnTo>
                <a:lnTo>
                  <a:pt x="1427875" y="1250628"/>
                </a:lnTo>
                <a:lnTo>
                  <a:pt x="1422783" y="1250628"/>
                </a:lnTo>
                <a:lnTo>
                  <a:pt x="1422783" y="1255299"/>
                </a:lnTo>
                <a:lnTo>
                  <a:pt x="1422783" y="1250628"/>
                </a:lnTo>
                <a:lnTo>
                  <a:pt x="1421584" y="1250628"/>
                </a:lnTo>
                <a:lnTo>
                  <a:pt x="1421584" y="1258872"/>
                </a:lnTo>
                <a:lnTo>
                  <a:pt x="1417691" y="1258872"/>
                </a:lnTo>
                <a:lnTo>
                  <a:pt x="1421584" y="1258872"/>
                </a:lnTo>
                <a:lnTo>
                  <a:pt x="1421584" y="1255299"/>
                </a:lnTo>
                <a:lnTo>
                  <a:pt x="1417691" y="1255299"/>
                </a:lnTo>
                <a:lnTo>
                  <a:pt x="1417691" y="1258872"/>
                </a:lnTo>
                <a:lnTo>
                  <a:pt x="1412598" y="1258872"/>
                </a:lnTo>
                <a:lnTo>
                  <a:pt x="1412598" y="1255299"/>
                </a:lnTo>
                <a:lnTo>
                  <a:pt x="1412598" y="1258872"/>
                </a:lnTo>
                <a:lnTo>
                  <a:pt x="1412598" y="1255299"/>
                </a:lnTo>
                <a:lnTo>
                  <a:pt x="1405110" y="1255299"/>
                </a:lnTo>
                <a:lnTo>
                  <a:pt x="1405110" y="1258872"/>
                </a:lnTo>
                <a:lnTo>
                  <a:pt x="1401216" y="1258872"/>
                </a:lnTo>
                <a:lnTo>
                  <a:pt x="1401216" y="1255299"/>
                </a:lnTo>
                <a:lnTo>
                  <a:pt x="1397622" y="1255299"/>
                </a:lnTo>
                <a:lnTo>
                  <a:pt x="1397622" y="1258872"/>
                </a:lnTo>
                <a:lnTo>
                  <a:pt x="1394926" y="1255299"/>
                </a:lnTo>
                <a:lnTo>
                  <a:pt x="1394926" y="1258872"/>
                </a:lnTo>
                <a:lnTo>
                  <a:pt x="1391032" y="1258872"/>
                </a:lnTo>
                <a:lnTo>
                  <a:pt x="1394926" y="1258872"/>
                </a:lnTo>
                <a:lnTo>
                  <a:pt x="1394926" y="1262169"/>
                </a:lnTo>
                <a:lnTo>
                  <a:pt x="1391032" y="1262169"/>
                </a:lnTo>
                <a:lnTo>
                  <a:pt x="1391032" y="1264643"/>
                </a:lnTo>
                <a:lnTo>
                  <a:pt x="1391032" y="1262169"/>
                </a:lnTo>
                <a:lnTo>
                  <a:pt x="1387438" y="1262169"/>
                </a:lnTo>
                <a:lnTo>
                  <a:pt x="1387438" y="1264643"/>
                </a:lnTo>
                <a:lnTo>
                  <a:pt x="1382346" y="1264643"/>
                </a:lnTo>
                <a:lnTo>
                  <a:pt x="1382346" y="1268215"/>
                </a:lnTo>
                <a:lnTo>
                  <a:pt x="1382346" y="1264643"/>
                </a:lnTo>
                <a:lnTo>
                  <a:pt x="1378452" y="1264643"/>
                </a:lnTo>
                <a:lnTo>
                  <a:pt x="1378452" y="1271513"/>
                </a:lnTo>
                <a:lnTo>
                  <a:pt x="1378452" y="1268215"/>
                </a:lnTo>
                <a:lnTo>
                  <a:pt x="1374558" y="1268215"/>
                </a:lnTo>
                <a:lnTo>
                  <a:pt x="1374558" y="1271513"/>
                </a:lnTo>
                <a:lnTo>
                  <a:pt x="1370963" y="1268215"/>
                </a:lnTo>
                <a:lnTo>
                  <a:pt x="1370963" y="1278658"/>
                </a:lnTo>
                <a:lnTo>
                  <a:pt x="1370963" y="1275085"/>
                </a:lnTo>
                <a:lnTo>
                  <a:pt x="1368268" y="1275085"/>
                </a:lnTo>
                <a:lnTo>
                  <a:pt x="1368268" y="1278658"/>
                </a:lnTo>
                <a:lnTo>
                  <a:pt x="1360779" y="1278658"/>
                </a:lnTo>
                <a:lnTo>
                  <a:pt x="1360779" y="1275085"/>
                </a:lnTo>
                <a:lnTo>
                  <a:pt x="1360779" y="1278658"/>
                </a:lnTo>
                <a:lnTo>
                  <a:pt x="1356885" y="1278658"/>
                </a:lnTo>
                <a:lnTo>
                  <a:pt x="1356885" y="1281955"/>
                </a:lnTo>
                <a:lnTo>
                  <a:pt x="1352991" y="1281955"/>
                </a:lnTo>
                <a:lnTo>
                  <a:pt x="1352991" y="1290199"/>
                </a:lnTo>
                <a:lnTo>
                  <a:pt x="1356885" y="1290199"/>
                </a:lnTo>
                <a:lnTo>
                  <a:pt x="1352991" y="1290199"/>
                </a:lnTo>
                <a:lnTo>
                  <a:pt x="1352991" y="1286627"/>
                </a:lnTo>
                <a:lnTo>
                  <a:pt x="1356885" y="1286627"/>
                </a:lnTo>
                <a:lnTo>
                  <a:pt x="1356885" y="1290199"/>
                </a:lnTo>
                <a:lnTo>
                  <a:pt x="1352991" y="1290199"/>
                </a:lnTo>
                <a:lnTo>
                  <a:pt x="1352991" y="1291299"/>
                </a:lnTo>
                <a:lnTo>
                  <a:pt x="1356885" y="1291299"/>
                </a:lnTo>
                <a:lnTo>
                  <a:pt x="1352991" y="1291299"/>
                </a:lnTo>
                <a:lnTo>
                  <a:pt x="1356885" y="1291299"/>
                </a:lnTo>
                <a:lnTo>
                  <a:pt x="1356885" y="1306413"/>
                </a:lnTo>
                <a:lnTo>
                  <a:pt x="1356885" y="1303115"/>
                </a:lnTo>
                <a:lnTo>
                  <a:pt x="1356885" y="1309985"/>
                </a:lnTo>
                <a:lnTo>
                  <a:pt x="1360779" y="1309985"/>
                </a:lnTo>
                <a:lnTo>
                  <a:pt x="1356885" y="1309985"/>
                </a:lnTo>
                <a:lnTo>
                  <a:pt x="1356885" y="1315756"/>
                </a:lnTo>
                <a:lnTo>
                  <a:pt x="1356885" y="1314657"/>
                </a:lnTo>
                <a:lnTo>
                  <a:pt x="1352991" y="1314657"/>
                </a:lnTo>
                <a:lnTo>
                  <a:pt x="1352991" y="1315756"/>
                </a:lnTo>
                <a:lnTo>
                  <a:pt x="1356885" y="1315756"/>
                </a:lnTo>
                <a:lnTo>
                  <a:pt x="1352991" y="1315756"/>
                </a:lnTo>
                <a:lnTo>
                  <a:pt x="1356885" y="1319328"/>
                </a:lnTo>
                <a:lnTo>
                  <a:pt x="1352991" y="1319328"/>
                </a:lnTo>
                <a:lnTo>
                  <a:pt x="1352991" y="1315756"/>
                </a:lnTo>
                <a:lnTo>
                  <a:pt x="1352991" y="1319328"/>
                </a:lnTo>
                <a:lnTo>
                  <a:pt x="1348199" y="1319328"/>
                </a:lnTo>
                <a:lnTo>
                  <a:pt x="1352991" y="1319328"/>
                </a:lnTo>
                <a:lnTo>
                  <a:pt x="1352991" y="1324000"/>
                </a:lnTo>
                <a:lnTo>
                  <a:pt x="1348199" y="1324000"/>
                </a:lnTo>
                <a:lnTo>
                  <a:pt x="1352991" y="1324000"/>
                </a:lnTo>
                <a:lnTo>
                  <a:pt x="1348199" y="1324000"/>
                </a:lnTo>
                <a:lnTo>
                  <a:pt x="1348199" y="1327298"/>
                </a:lnTo>
                <a:lnTo>
                  <a:pt x="1344305" y="1327298"/>
                </a:lnTo>
                <a:lnTo>
                  <a:pt x="1348199" y="1327298"/>
                </a:lnTo>
                <a:lnTo>
                  <a:pt x="1348199" y="1330870"/>
                </a:lnTo>
                <a:lnTo>
                  <a:pt x="1344305" y="1330870"/>
                </a:lnTo>
                <a:lnTo>
                  <a:pt x="1344305" y="1338015"/>
                </a:lnTo>
                <a:lnTo>
                  <a:pt x="1340411" y="1338015"/>
                </a:lnTo>
                <a:lnTo>
                  <a:pt x="1340411" y="1343786"/>
                </a:lnTo>
                <a:lnTo>
                  <a:pt x="1338015" y="1343786"/>
                </a:lnTo>
                <a:lnTo>
                  <a:pt x="1338015" y="1350656"/>
                </a:lnTo>
                <a:lnTo>
                  <a:pt x="1338015" y="1347083"/>
                </a:lnTo>
                <a:lnTo>
                  <a:pt x="1338015" y="1350656"/>
                </a:lnTo>
                <a:lnTo>
                  <a:pt x="1334121" y="1350656"/>
                </a:lnTo>
                <a:lnTo>
                  <a:pt x="1334121" y="1358900"/>
                </a:lnTo>
                <a:lnTo>
                  <a:pt x="1330227" y="1358900"/>
                </a:lnTo>
                <a:lnTo>
                  <a:pt x="1334121" y="1358900"/>
                </a:lnTo>
                <a:lnTo>
                  <a:pt x="1334121" y="1362198"/>
                </a:lnTo>
                <a:lnTo>
                  <a:pt x="1330227" y="1362198"/>
                </a:lnTo>
                <a:lnTo>
                  <a:pt x="1334121" y="1362198"/>
                </a:lnTo>
                <a:lnTo>
                  <a:pt x="1334121" y="1365770"/>
                </a:lnTo>
                <a:lnTo>
                  <a:pt x="1330227" y="1365770"/>
                </a:lnTo>
                <a:lnTo>
                  <a:pt x="1330227" y="1371541"/>
                </a:lnTo>
                <a:lnTo>
                  <a:pt x="1334121" y="1371541"/>
                </a:lnTo>
                <a:lnTo>
                  <a:pt x="1334121" y="1378686"/>
                </a:lnTo>
                <a:lnTo>
                  <a:pt x="1338015" y="1378686"/>
                </a:lnTo>
                <a:lnTo>
                  <a:pt x="1334121" y="1378686"/>
                </a:lnTo>
                <a:lnTo>
                  <a:pt x="1334121" y="1383357"/>
                </a:lnTo>
                <a:lnTo>
                  <a:pt x="1330227" y="1383357"/>
                </a:lnTo>
                <a:lnTo>
                  <a:pt x="1334121" y="1383357"/>
                </a:lnTo>
                <a:lnTo>
                  <a:pt x="1334121" y="1386655"/>
                </a:lnTo>
                <a:lnTo>
                  <a:pt x="1330227" y="1386655"/>
                </a:lnTo>
                <a:lnTo>
                  <a:pt x="1334121" y="1386655"/>
                </a:lnTo>
                <a:lnTo>
                  <a:pt x="1330227" y="1386655"/>
                </a:lnTo>
                <a:lnTo>
                  <a:pt x="1330227" y="1390228"/>
                </a:lnTo>
                <a:lnTo>
                  <a:pt x="1334121" y="1390228"/>
                </a:lnTo>
                <a:lnTo>
                  <a:pt x="1330227" y="1390228"/>
                </a:lnTo>
                <a:lnTo>
                  <a:pt x="1330227" y="1391327"/>
                </a:lnTo>
                <a:lnTo>
                  <a:pt x="1326632" y="1391327"/>
                </a:lnTo>
                <a:lnTo>
                  <a:pt x="1326632" y="1399571"/>
                </a:lnTo>
                <a:lnTo>
                  <a:pt x="1330227" y="1399571"/>
                </a:lnTo>
                <a:lnTo>
                  <a:pt x="1330227" y="1410013"/>
                </a:lnTo>
                <a:lnTo>
                  <a:pt x="1330227" y="1406441"/>
                </a:lnTo>
                <a:lnTo>
                  <a:pt x="1326632" y="1406441"/>
                </a:lnTo>
                <a:lnTo>
                  <a:pt x="1326632" y="1410013"/>
                </a:lnTo>
                <a:lnTo>
                  <a:pt x="1326632" y="1406441"/>
                </a:lnTo>
                <a:lnTo>
                  <a:pt x="1322738" y="1406441"/>
                </a:lnTo>
                <a:lnTo>
                  <a:pt x="1322738" y="1414685"/>
                </a:lnTo>
                <a:lnTo>
                  <a:pt x="1322738" y="1410013"/>
                </a:lnTo>
                <a:lnTo>
                  <a:pt x="1322738" y="1414685"/>
                </a:lnTo>
                <a:lnTo>
                  <a:pt x="1326632" y="1414685"/>
                </a:lnTo>
                <a:lnTo>
                  <a:pt x="1322738" y="1414685"/>
                </a:lnTo>
                <a:lnTo>
                  <a:pt x="1326632" y="1418257"/>
                </a:lnTo>
                <a:lnTo>
                  <a:pt x="1322738" y="1418257"/>
                </a:lnTo>
                <a:lnTo>
                  <a:pt x="1322738" y="1419357"/>
                </a:lnTo>
                <a:lnTo>
                  <a:pt x="1322738" y="1418257"/>
                </a:lnTo>
                <a:lnTo>
                  <a:pt x="1317646" y="1418257"/>
                </a:lnTo>
                <a:lnTo>
                  <a:pt x="1317646" y="1419357"/>
                </a:lnTo>
                <a:lnTo>
                  <a:pt x="1322738" y="1419357"/>
                </a:lnTo>
                <a:lnTo>
                  <a:pt x="1322738" y="1424028"/>
                </a:lnTo>
                <a:lnTo>
                  <a:pt x="1313752" y="1424028"/>
                </a:lnTo>
                <a:lnTo>
                  <a:pt x="1317646" y="1424028"/>
                </a:lnTo>
                <a:lnTo>
                  <a:pt x="1317646" y="1427326"/>
                </a:lnTo>
                <a:lnTo>
                  <a:pt x="1312554" y="1427326"/>
                </a:lnTo>
                <a:lnTo>
                  <a:pt x="1313752" y="1427326"/>
                </a:lnTo>
                <a:lnTo>
                  <a:pt x="1312554" y="1427326"/>
                </a:lnTo>
                <a:lnTo>
                  <a:pt x="1312554" y="1430898"/>
                </a:lnTo>
                <a:lnTo>
                  <a:pt x="1307462" y="1430898"/>
                </a:lnTo>
                <a:lnTo>
                  <a:pt x="1307462" y="1438043"/>
                </a:lnTo>
                <a:lnTo>
                  <a:pt x="1303568" y="1438043"/>
                </a:lnTo>
                <a:lnTo>
                  <a:pt x="1307462" y="1438043"/>
                </a:lnTo>
                <a:lnTo>
                  <a:pt x="1307462" y="1442715"/>
                </a:lnTo>
                <a:lnTo>
                  <a:pt x="1299974" y="1442715"/>
                </a:lnTo>
                <a:lnTo>
                  <a:pt x="1299974" y="1443814"/>
                </a:lnTo>
                <a:lnTo>
                  <a:pt x="1299974" y="1442715"/>
                </a:lnTo>
                <a:lnTo>
                  <a:pt x="1299974" y="1443814"/>
                </a:lnTo>
                <a:lnTo>
                  <a:pt x="1296080" y="1443814"/>
                </a:lnTo>
                <a:lnTo>
                  <a:pt x="1299974" y="1443814"/>
                </a:lnTo>
                <a:lnTo>
                  <a:pt x="1299974" y="1447112"/>
                </a:lnTo>
                <a:lnTo>
                  <a:pt x="1292186" y="1447112"/>
                </a:lnTo>
                <a:lnTo>
                  <a:pt x="1296080" y="1447112"/>
                </a:lnTo>
                <a:lnTo>
                  <a:pt x="1296080" y="1450684"/>
                </a:lnTo>
                <a:lnTo>
                  <a:pt x="1292186" y="1447112"/>
                </a:lnTo>
                <a:lnTo>
                  <a:pt x="1292186" y="1450684"/>
                </a:lnTo>
                <a:lnTo>
                  <a:pt x="1288592" y="1450684"/>
                </a:lnTo>
                <a:lnTo>
                  <a:pt x="1288592" y="1458928"/>
                </a:lnTo>
                <a:lnTo>
                  <a:pt x="1285896" y="1458928"/>
                </a:lnTo>
                <a:lnTo>
                  <a:pt x="1285896" y="1462226"/>
                </a:lnTo>
                <a:lnTo>
                  <a:pt x="1285896" y="1458928"/>
                </a:lnTo>
                <a:lnTo>
                  <a:pt x="1282002" y="1458928"/>
                </a:lnTo>
                <a:lnTo>
                  <a:pt x="1282002" y="1462226"/>
                </a:lnTo>
                <a:lnTo>
                  <a:pt x="1282002" y="1458928"/>
                </a:lnTo>
                <a:lnTo>
                  <a:pt x="1282002" y="1462226"/>
                </a:lnTo>
                <a:lnTo>
                  <a:pt x="1278408" y="1462226"/>
                </a:lnTo>
                <a:lnTo>
                  <a:pt x="1278408" y="1458928"/>
                </a:lnTo>
                <a:lnTo>
                  <a:pt x="1278408" y="1465798"/>
                </a:lnTo>
                <a:lnTo>
                  <a:pt x="1273316" y="1465798"/>
                </a:lnTo>
                <a:lnTo>
                  <a:pt x="1278408" y="1465798"/>
                </a:lnTo>
                <a:lnTo>
                  <a:pt x="1278408" y="1462226"/>
                </a:lnTo>
                <a:lnTo>
                  <a:pt x="1278408" y="1465798"/>
                </a:lnTo>
                <a:lnTo>
                  <a:pt x="1273316" y="1465798"/>
                </a:lnTo>
                <a:lnTo>
                  <a:pt x="1273316" y="1475142"/>
                </a:lnTo>
                <a:lnTo>
                  <a:pt x="1269422" y="1475142"/>
                </a:lnTo>
                <a:lnTo>
                  <a:pt x="1273316" y="1475142"/>
                </a:lnTo>
                <a:lnTo>
                  <a:pt x="1269422" y="1475142"/>
                </a:lnTo>
                <a:lnTo>
                  <a:pt x="1269422" y="1490256"/>
                </a:lnTo>
                <a:lnTo>
                  <a:pt x="1265528" y="1490256"/>
                </a:lnTo>
                <a:lnTo>
                  <a:pt x="1269422" y="1490256"/>
                </a:lnTo>
                <a:lnTo>
                  <a:pt x="1265528" y="1493828"/>
                </a:lnTo>
                <a:lnTo>
                  <a:pt x="1269422" y="1493828"/>
                </a:lnTo>
                <a:lnTo>
                  <a:pt x="1265528" y="1493828"/>
                </a:lnTo>
                <a:lnTo>
                  <a:pt x="1265528" y="1496027"/>
                </a:lnTo>
                <a:lnTo>
                  <a:pt x="1265528" y="1493828"/>
                </a:lnTo>
                <a:lnTo>
                  <a:pt x="1265528" y="1496027"/>
                </a:lnTo>
                <a:lnTo>
                  <a:pt x="1258039" y="1496027"/>
                </a:lnTo>
                <a:lnTo>
                  <a:pt x="1258039" y="1499599"/>
                </a:lnTo>
                <a:lnTo>
                  <a:pt x="1258039" y="1496027"/>
                </a:lnTo>
                <a:lnTo>
                  <a:pt x="1261933" y="1496027"/>
                </a:lnTo>
                <a:lnTo>
                  <a:pt x="1261933" y="1499599"/>
                </a:lnTo>
                <a:lnTo>
                  <a:pt x="1258039" y="1499599"/>
                </a:lnTo>
                <a:lnTo>
                  <a:pt x="1258039" y="1503171"/>
                </a:lnTo>
                <a:lnTo>
                  <a:pt x="1255344" y="1503171"/>
                </a:lnTo>
                <a:lnTo>
                  <a:pt x="1258039" y="1503171"/>
                </a:lnTo>
                <a:lnTo>
                  <a:pt x="1255344" y="1503171"/>
                </a:lnTo>
                <a:lnTo>
                  <a:pt x="1255344" y="1506469"/>
                </a:lnTo>
                <a:lnTo>
                  <a:pt x="1255344" y="1503171"/>
                </a:lnTo>
                <a:lnTo>
                  <a:pt x="1255344" y="1506469"/>
                </a:lnTo>
                <a:lnTo>
                  <a:pt x="1258039" y="1506469"/>
                </a:lnTo>
                <a:lnTo>
                  <a:pt x="1255344" y="1506469"/>
                </a:lnTo>
                <a:lnTo>
                  <a:pt x="1255344" y="1510042"/>
                </a:lnTo>
                <a:lnTo>
                  <a:pt x="1258039" y="1510042"/>
                </a:lnTo>
                <a:lnTo>
                  <a:pt x="1258039" y="1514713"/>
                </a:lnTo>
                <a:lnTo>
                  <a:pt x="1255344" y="1514713"/>
                </a:lnTo>
                <a:lnTo>
                  <a:pt x="1255344" y="1518286"/>
                </a:lnTo>
                <a:lnTo>
                  <a:pt x="1251749" y="1518286"/>
                </a:lnTo>
                <a:lnTo>
                  <a:pt x="1251749" y="1519385"/>
                </a:lnTo>
                <a:lnTo>
                  <a:pt x="1255344" y="1519385"/>
                </a:lnTo>
                <a:lnTo>
                  <a:pt x="1251749" y="1519385"/>
                </a:lnTo>
                <a:lnTo>
                  <a:pt x="1251749" y="1530927"/>
                </a:lnTo>
                <a:lnTo>
                  <a:pt x="1255344" y="1530927"/>
                </a:lnTo>
                <a:lnTo>
                  <a:pt x="1255344" y="1534499"/>
                </a:lnTo>
                <a:lnTo>
                  <a:pt x="1258039" y="1534499"/>
                </a:lnTo>
                <a:lnTo>
                  <a:pt x="1258039" y="1538071"/>
                </a:lnTo>
                <a:lnTo>
                  <a:pt x="1261933" y="1542743"/>
                </a:lnTo>
                <a:lnTo>
                  <a:pt x="1258039" y="1542743"/>
                </a:lnTo>
                <a:lnTo>
                  <a:pt x="1258039" y="1543842"/>
                </a:lnTo>
                <a:lnTo>
                  <a:pt x="1258039" y="1542743"/>
                </a:lnTo>
                <a:lnTo>
                  <a:pt x="1261933" y="1542743"/>
                </a:lnTo>
                <a:lnTo>
                  <a:pt x="1261933" y="1543842"/>
                </a:lnTo>
                <a:lnTo>
                  <a:pt x="1258039" y="1543842"/>
                </a:lnTo>
                <a:lnTo>
                  <a:pt x="1258039" y="1547415"/>
                </a:lnTo>
                <a:lnTo>
                  <a:pt x="1261933" y="1547415"/>
                </a:lnTo>
                <a:lnTo>
                  <a:pt x="1261933" y="1551812"/>
                </a:lnTo>
                <a:lnTo>
                  <a:pt x="1265528" y="1551812"/>
                </a:lnTo>
                <a:lnTo>
                  <a:pt x="1265528" y="1555384"/>
                </a:lnTo>
                <a:lnTo>
                  <a:pt x="1269422" y="1555384"/>
                </a:lnTo>
                <a:lnTo>
                  <a:pt x="1265528" y="1558956"/>
                </a:lnTo>
                <a:lnTo>
                  <a:pt x="1273316" y="1558956"/>
                </a:lnTo>
                <a:lnTo>
                  <a:pt x="1269422" y="1558956"/>
                </a:lnTo>
                <a:lnTo>
                  <a:pt x="1273316" y="1558956"/>
                </a:lnTo>
                <a:lnTo>
                  <a:pt x="1273316" y="1565827"/>
                </a:lnTo>
                <a:lnTo>
                  <a:pt x="1278408" y="1562529"/>
                </a:lnTo>
                <a:lnTo>
                  <a:pt x="1278408" y="1565827"/>
                </a:lnTo>
                <a:lnTo>
                  <a:pt x="1273316" y="1565827"/>
                </a:lnTo>
                <a:lnTo>
                  <a:pt x="1278408" y="1565827"/>
                </a:lnTo>
                <a:lnTo>
                  <a:pt x="1278408" y="1575170"/>
                </a:lnTo>
                <a:lnTo>
                  <a:pt x="1278408" y="1571597"/>
                </a:lnTo>
                <a:lnTo>
                  <a:pt x="1278408" y="1578742"/>
                </a:lnTo>
                <a:lnTo>
                  <a:pt x="1278408" y="1575170"/>
                </a:lnTo>
                <a:lnTo>
                  <a:pt x="1282002" y="1575170"/>
                </a:lnTo>
                <a:lnTo>
                  <a:pt x="1282002" y="1578742"/>
                </a:lnTo>
                <a:lnTo>
                  <a:pt x="1278408" y="1578742"/>
                </a:lnTo>
                <a:lnTo>
                  <a:pt x="1282002" y="1578742"/>
                </a:lnTo>
                <a:lnTo>
                  <a:pt x="1282002" y="1590284"/>
                </a:lnTo>
                <a:lnTo>
                  <a:pt x="1282002" y="1586712"/>
                </a:lnTo>
                <a:lnTo>
                  <a:pt x="1285896" y="1586712"/>
                </a:lnTo>
                <a:lnTo>
                  <a:pt x="1285896" y="1593856"/>
                </a:lnTo>
                <a:lnTo>
                  <a:pt x="1285896" y="1590284"/>
                </a:lnTo>
                <a:lnTo>
                  <a:pt x="1288592" y="1590284"/>
                </a:lnTo>
                <a:lnTo>
                  <a:pt x="1288592" y="1596055"/>
                </a:lnTo>
                <a:lnTo>
                  <a:pt x="1292186" y="1596055"/>
                </a:lnTo>
                <a:lnTo>
                  <a:pt x="1288592" y="1596055"/>
                </a:lnTo>
                <a:lnTo>
                  <a:pt x="1288592" y="1599627"/>
                </a:lnTo>
                <a:lnTo>
                  <a:pt x="1285896" y="1599627"/>
                </a:lnTo>
                <a:lnTo>
                  <a:pt x="1285896" y="1603200"/>
                </a:lnTo>
                <a:lnTo>
                  <a:pt x="1288592" y="1603200"/>
                </a:lnTo>
                <a:lnTo>
                  <a:pt x="1288592" y="1611169"/>
                </a:lnTo>
                <a:lnTo>
                  <a:pt x="1285896" y="1611169"/>
                </a:lnTo>
                <a:lnTo>
                  <a:pt x="1285896" y="1614741"/>
                </a:lnTo>
                <a:lnTo>
                  <a:pt x="1282002" y="1614741"/>
                </a:lnTo>
                <a:lnTo>
                  <a:pt x="1282002" y="1621612"/>
                </a:lnTo>
                <a:lnTo>
                  <a:pt x="1278408" y="1621612"/>
                </a:lnTo>
                <a:lnTo>
                  <a:pt x="1278408" y="1624085"/>
                </a:lnTo>
                <a:lnTo>
                  <a:pt x="1273316" y="1624085"/>
                </a:lnTo>
                <a:lnTo>
                  <a:pt x="1273316" y="1627657"/>
                </a:lnTo>
                <a:lnTo>
                  <a:pt x="1273316" y="1624085"/>
                </a:lnTo>
                <a:lnTo>
                  <a:pt x="1265528" y="1624085"/>
                </a:lnTo>
                <a:lnTo>
                  <a:pt x="1269422" y="1624085"/>
                </a:lnTo>
                <a:lnTo>
                  <a:pt x="1269422" y="1627657"/>
                </a:lnTo>
                <a:lnTo>
                  <a:pt x="1265528" y="1627657"/>
                </a:lnTo>
                <a:lnTo>
                  <a:pt x="1269422" y="1627657"/>
                </a:lnTo>
                <a:lnTo>
                  <a:pt x="1269422" y="1630955"/>
                </a:lnTo>
                <a:lnTo>
                  <a:pt x="1269422" y="1627657"/>
                </a:lnTo>
                <a:lnTo>
                  <a:pt x="1265528" y="1627657"/>
                </a:lnTo>
                <a:lnTo>
                  <a:pt x="1265528" y="1630955"/>
                </a:lnTo>
                <a:lnTo>
                  <a:pt x="1265528" y="1627657"/>
                </a:lnTo>
                <a:lnTo>
                  <a:pt x="1265528" y="1630955"/>
                </a:lnTo>
                <a:lnTo>
                  <a:pt x="1261933" y="1630955"/>
                </a:lnTo>
                <a:lnTo>
                  <a:pt x="1261933" y="1634527"/>
                </a:lnTo>
                <a:lnTo>
                  <a:pt x="1265528" y="1634527"/>
                </a:lnTo>
                <a:lnTo>
                  <a:pt x="1261933" y="1634527"/>
                </a:lnTo>
                <a:lnTo>
                  <a:pt x="1261933" y="1638100"/>
                </a:lnTo>
                <a:lnTo>
                  <a:pt x="1258039" y="1634527"/>
                </a:lnTo>
                <a:lnTo>
                  <a:pt x="1255344" y="1634527"/>
                </a:lnTo>
                <a:lnTo>
                  <a:pt x="1255344" y="1638100"/>
                </a:lnTo>
                <a:lnTo>
                  <a:pt x="1258039" y="1638100"/>
                </a:lnTo>
                <a:lnTo>
                  <a:pt x="1258039" y="1642771"/>
                </a:lnTo>
                <a:lnTo>
                  <a:pt x="1255344" y="1642771"/>
                </a:lnTo>
                <a:lnTo>
                  <a:pt x="1255344" y="1638100"/>
                </a:lnTo>
                <a:lnTo>
                  <a:pt x="1251749" y="1638100"/>
                </a:lnTo>
                <a:lnTo>
                  <a:pt x="1251749" y="1642771"/>
                </a:lnTo>
                <a:lnTo>
                  <a:pt x="1255344" y="1642771"/>
                </a:lnTo>
                <a:lnTo>
                  <a:pt x="1251749" y="1642771"/>
                </a:lnTo>
                <a:lnTo>
                  <a:pt x="1251749" y="1638100"/>
                </a:lnTo>
                <a:lnTo>
                  <a:pt x="1247855" y="1638100"/>
                </a:lnTo>
                <a:lnTo>
                  <a:pt x="1251749" y="1638100"/>
                </a:lnTo>
                <a:lnTo>
                  <a:pt x="1247855" y="1638100"/>
                </a:lnTo>
                <a:lnTo>
                  <a:pt x="1247855" y="1642771"/>
                </a:lnTo>
                <a:lnTo>
                  <a:pt x="1247855" y="1638100"/>
                </a:lnTo>
                <a:lnTo>
                  <a:pt x="1247855" y="1642771"/>
                </a:lnTo>
                <a:lnTo>
                  <a:pt x="1247855" y="1638100"/>
                </a:lnTo>
                <a:lnTo>
                  <a:pt x="1247855" y="1642771"/>
                </a:lnTo>
                <a:lnTo>
                  <a:pt x="1242763" y="1642771"/>
                </a:lnTo>
                <a:lnTo>
                  <a:pt x="1242763" y="1638100"/>
                </a:lnTo>
                <a:lnTo>
                  <a:pt x="1242763" y="1642771"/>
                </a:lnTo>
                <a:lnTo>
                  <a:pt x="1242763" y="1638100"/>
                </a:lnTo>
                <a:lnTo>
                  <a:pt x="1242763" y="1642771"/>
                </a:lnTo>
                <a:lnTo>
                  <a:pt x="1242763" y="1638100"/>
                </a:lnTo>
                <a:lnTo>
                  <a:pt x="1242763" y="1642771"/>
                </a:lnTo>
                <a:lnTo>
                  <a:pt x="1242763" y="1638100"/>
                </a:lnTo>
                <a:lnTo>
                  <a:pt x="1242763" y="1642771"/>
                </a:lnTo>
                <a:lnTo>
                  <a:pt x="1242763" y="1638100"/>
                </a:lnTo>
                <a:lnTo>
                  <a:pt x="1238869" y="1638100"/>
                </a:lnTo>
                <a:lnTo>
                  <a:pt x="1238869" y="1642771"/>
                </a:lnTo>
                <a:lnTo>
                  <a:pt x="1228985" y="1642771"/>
                </a:lnTo>
                <a:lnTo>
                  <a:pt x="1228985" y="1646069"/>
                </a:lnTo>
                <a:lnTo>
                  <a:pt x="1228985" y="1642771"/>
                </a:lnTo>
                <a:lnTo>
                  <a:pt x="1221197" y="1642771"/>
                </a:lnTo>
                <a:lnTo>
                  <a:pt x="1225091" y="1642771"/>
                </a:lnTo>
                <a:lnTo>
                  <a:pt x="1221197" y="1642771"/>
                </a:lnTo>
                <a:lnTo>
                  <a:pt x="1221197" y="1646069"/>
                </a:lnTo>
                <a:lnTo>
                  <a:pt x="1217303" y="1646069"/>
                </a:lnTo>
                <a:lnTo>
                  <a:pt x="1221197" y="1646069"/>
                </a:lnTo>
                <a:lnTo>
                  <a:pt x="1217303" y="1646069"/>
                </a:lnTo>
                <a:lnTo>
                  <a:pt x="1217303" y="1647443"/>
                </a:lnTo>
                <a:lnTo>
                  <a:pt x="1217303" y="1646069"/>
                </a:lnTo>
                <a:lnTo>
                  <a:pt x="1217303" y="1647443"/>
                </a:lnTo>
                <a:lnTo>
                  <a:pt x="1213708" y="1647443"/>
                </a:lnTo>
                <a:lnTo>
                  <a:pt x="1213708" y="1652115"/>
                </a:lnTo>
                <a:lnTo>
                  <a:pt x="1217303" y="1652115"/>
                </a:lnTo>
                <a:lnTo>
                  <a:pt x="1213708" y="1652115"/>
                </a:lnTo>
                <a:lnTo>
                  <a:pt x="1213708" y="1655412"/>
                </a:lnTo>
                <a:lnTo>
                  <a:pt x="1213708" y="1652115"/>
                </a:lnTo>
                <a:lnTo>
                  <a:pt x="1208616" y="1652115"/>
                </a:lnTo>
                <a:lnTo>
                  <a:pt x="1208616" y="1655412"/>
                </a:lnTo>
                <a:lnTo>
                  <a:pt x="1208616" y="1652115"/>
                </a:lnTo>
                <a:lnTo>
                  <a:pt x="1208616" y="1655412"/>
                </a:lnTo>
                <a:lnTo>
                  <a:pt x="1208616" y="1652115"/>
                </a:lnTo>
                <a:lnTo>
                  <a:pt x="1208616" y="1655412"/>
                </a:lnTo>
                <a:lnTo>
                  <a:pt x="1204722" y="1652115"/>
                </a:lnTo>
                <a:lnTo>
                  <a:pt x="1204722" y="1655412"/>
                </a:lnTo>
                <a:lnTo>
                  <a:pt x="1198432" y="1655412"/>
                </a:lnTo>
                <a:lnTo>
                  <a:pt x="1198432" y="1658985"/>
                </a:lnTo>
                <a:lnTo>
                  <a:pt x="1190944" y="1658985"/>
                </a:lnTo>
                <a:lnTo>
                  <a:pt x="1194538" y="1658985"/>
                </a:lnTo>
                <a:lnTo>
                  <a:pt x="1187050" y="1658985"/>
                </a:lnTo>
                <a:lnTo>
                  <a:pt x="1187050" y="1662557"/>
                </a:lnTo>
                <a:lnTo>
                  <a:pt x="1174470" y="1662557"/>
                </a:lnTo>
                <a:lnTo>
                  <a:pt x="1174470" y="1665855"/>
                </a:lnTo>
                <a:lnTo>
                  <a:pt x="1174470" y="1662557"/>
                </a:lnTo>
                <a:lnTo>
                  <a:pt x="1172972" y="1662557"/>
                </a:lnTo>
                <a:lnTo>
                  <a:pt x="1172972" y="1665855"/>
                </a:lnTo>
                <a:lnTo>
                  <a:pt x="1174470" y="1665855"/>
                </a:lnTo>
                <a:lnTo>
                  <a:pt x="1172972" y="1665855"/>
                </a:lnTo>
                <a:lnTo>
                  <a:pt x="1172972" y="1662557"/>
                </a:lnTo>
                <a:lnTo>
                  <a:pt x="1172972" y="1665855"/>
                </a:lnTo>
                <a:lnTo>
                  <a:pt x="1167880" y="1670526"/>
                </a:lnTo>
                <a:lnTo>
                  <a:pt x="1167880" y="1671626"/>
                </a:lnTo>
                <a:lnTo>
                  <a:pt x="1160391" y="1671626"/>
                </a:lnTo>
                <a:lnTo>
                  <a:pt x="1160391" y="1675198"/>
                </a:lnTo>
                <a:lnTo>
                  <a:pt x="1160391" y="1671626"/>
                </a:lnTo>
                <a:lnTo>
                  <a:pt x="1156498" y="1671626"/>
                </a:lnTo>
                <a:lnTo>
                  <a:pt x="1156498" y="1675198"/>
                </a:lnTo>
                <a:lnTo>
                  <a:pt x="1160391" y="1675198"/>
                </a:lnTo>
                <a:lnTo>
                  <a:pt x="1152903" y="1675198"/>
                </a:lnTo>
                <a:lnTo>
                  <a:pt x="1152903" y="1678770"/>
                </a:lnTo>
                <a:lnTo>
                  <a:pt x="1149009" y="1678770"/>
                </a:lnTo>
                <a:lnTo>
                  <a:pt x="1149009" y="1683442"/>
                </a:lnTo>
                <a:lnTo>
                  <a:pt x="1149009" y="1678770"/>
                </a:lnTo>
                <a:lnTo>
                  <a:pt x="1146313" y="1678770"/>
                </a:lnTo>
                <a:lnTo>
                  <a:pt x="1146313" y="1683442"/>
                </a:lnTo>
                <a:lnTo>
                  <a:pt x="1142719" y="1683442"/>
                </a:lnTo>
                <a:lnTo>
                  <a:pt x="1142719" y="1690312"/>
                </a:lnTo>
                <a:lnTo>
                  <a:pt x="1138825" y="1690312"/>
                </a:lnTo>
                <a:lnTo>
                  <a:pt x="1138825" y="1693885"/>
                </a:lnTo>
                <a:lnTo>
                  <a:pt x="1133733" y="1693885"/>
                </a:lnTo>
                <a:lnTo>
                  <a:pt x="1133733" y="1697457"/>
                </a:lnTo>
                <a:lnTo>
                  <a:pt x="1133733" y="1693885"/>
                </a:lnTo>
                <a:lnTo>
                  <a:pt x="1133733" y="1697457"/>
                </a:lnTo>
                <a:lnTo>
                  <a:pt x="1129839" y="1697457"/>
                </a:lnTo>
                <a:lnTo>
                  <a:pt x="1129839" y="1703228"/>
                </a:lnTo>
                <a:lnTo>
                  <a:pt x="1122351" y="1703228"/>
                </a:lnTo>
                <a:lnTo>
                  <a:pt x="1122351" y="1714770"/>
                </a:lnTo>
                <a:lnTo>
                  <a:pt x="1122351" y="1711197"/>
                </a:lnTo>
                <a:lnTo>
                  <a:pt x="1122351" y="1714770"/>
                </a:lnTo>
                <a:lnTo>
                  <a:pt x="1118457" y="1714770"/>
                </a:lnTo>
                <a:lnTo>
                  <a:pt x="1118457" y="1718342"/>
                </a:lnTo>
                <a:lnTo>
                  <a:pt x="1116061" y="1718342"/>
                </a:lnTo>
                <a:lnTo>
                  <a:pt x="1116061" y="1724113"/>
                </a:lnTo>
                <a:lnTo>
                  <a:pt x="1112167" y="1724113"/>
                </a:lnTo>
                <a:lnTo>
                  <a:pt x="1112167" y="1730983"/>
                </a:lnTo>
                <a:lnTo>
                  <a:pt x="1116061" y="1730983"/>
                </a:lnTo>
                <a:lnTo>
                  <a:pt x="1116061" y="1734555"/>
                </a:lnTo>
                <a:lnTo>
                  <a:pt x="1112167" y="1734555"/>
                </a:lnTo>
                <a:lnTo>
                  <a:pt x="1112167" y="1738128"/>
                </a:lnTo>
                <a:lnTo>
                  <a:pt x="1112167" y="1734555"/>
                </a:lnTo>
                <a:lnTo>
                  <a:pt x="1112167" y="1759013"/>
                </a:lnTo>
                <a:lnTo>
                  <a:pt x="1108273" y="1759013"/>
                </a:lnTo>
                <a:lnTo>
                  <a:pt x="1108273" y="1762585"/>
                </a:lnTo>
                <a:lnTo>
                  <a:pt x="1103181" y="1762585"/>
                </a:lnTo>
                <a:lnTo>
                  <a:pt x="1103181" y="1770555"/>
                </a:lnTo>
                <a:lnTo>
                  <a:pt x="1099586" y="1770555"/>
                </a:lnTo>
                <a:lnTo>
                  <a:pt x="1099586" y="1775226"/>
                </a:lnTo>
                <a:lnTo>
                  <a:pt x="1103181" y="1775226"/>
                </a:lnTo>
                <a:lnTo>
                  <a:pt x="1103181" y="1779898"/>
                </a:lnTo>
                <a:lnTo>
                  <a:pt x="1103181" y="1775226"/>
                </a:lnTo>
                <a:lnTo>
                  <a:pt x="1103181" y="1779898"/>
                </a:lnTo>
                <a:lnTo>
                  <a:pt x="1108273" y="1779898"/>
                </a:lnTo>
                <a:lnTo>
                  <a:pt x="1108273" y="1787043"/>
                </a:lnTo>
                <a:lnTo>
                  <a:pt x="1112167" y="1787043"/>
                </a:lnTo>
                <a:lnTo>
                  <a:pt x="1112167" y="1793913"/>
                </a:lnTo>
                <a:lnTo>
                  <a:pt x="1116061" y="1793913"/>
                </a:lnTo>
                <a:lnTo>
                  <a:pt x="1112167" y="1793913"/>
                </a:lnTo>
                <a:lnTo>
                  <a:pt x="1116061" y="1793913"/>
                </a:lnTo>
                <a:lnTo>
                  <a:pt x="1116061" y="1797485"/>
                </a:lnTo>
                <a:lnTo>
                  <a:pt x="1118457" y="1797485"/>
                </a:lnTo>
                <a:lnTo>
                  <a:pt x="1118457" y="1799684"/>
                </a:lnTo>
                <a:lnTo>
                  <a:pt x="1122351" y="1799684"/>
                </a:lnTo>
                <a:lnTo>
                  <a:pt x="1122351" y="1814798"/>
                </a:lnTo>
                <a:lnTo>
                  <a:pt x="1126245" y="1814798"/>
                </a:lnTo>
                <a:lnTo>
                  <a:pt x="1126245" y="1825240"/>
                </a:lnTo>
                <a:lnTo>
                  <a:pt x="1122351" y="1825240"/>
                </a:lnTo>
                <a:lnTo>
                  <a:pt x="1122351" y="1827714"/>
                </a:lnTo>
                <a:lnTo>
                  <a:pt x="1118457" y="1827714"/>
                </a:lnTo>
                <a:lnTo>
                  <a:pt x="1122351" y="1827714"/>
                </a:lnTo>
                <a:lnTo>
                  <a:pt x="1118457" y="1827714"/>
                </a:lnTo>
                <a:lnTo>
                  <a:pt x="1118457" y="1831011"/>
                </a:lnTo>
                <a:lnTo>
                  <a:pt x="1112167" y="1831011"/>
                </a:lnTo>
                <a:lnTo>
                  <a:pt x="1112167" y="1827714"/>
                </a:lnTo>
                <a:lnTo>
                  <a:pt x="1103181" y="1827714"/>
                </a:lnTo>
                <a:lnTo>
                  <a:pt x="1103181" y="1831011"/>
                </a:lnTo>
                <a:lnTo>
                  <a:pt x="1099586" y="1831011"/>
                </a:lnTo>
                <a:lnTo>
                  <a:pt x="1099586" y="1827714"/>
                </a:lnTo>
                <a:lnTo>
                  <a:pt x="1091798" y="1827714"/>
                </a:lnTo>
                <a:lnTo>
                  <a:pt x="1091798" y="1831011"/>
                </a:lnTo>
                <a:lnTo>
                  <a:pt x="1085508" y="1831011"/>
                </a:lnTo>
                <a:lnTo>
                  <a:pt x="1085508" y="1839255"/>
                </a:lnTo>
                <a:lnTo>
                  <a:pt x="1081914" y="1839255"/>
                </a:lnTo>
                <a:lnTo>
                  <a:pt x="1081914" y="1842828"/>
                </a:lnTo>
                <a:lnTo>
                  <a:pt x="1081914" y="1839255"/>
                </a:lnTo>
                <a:lnTo>
                  <a:pt x="1069034" y="1839255"/>
                </a:lnTo>
                <a:lnTo>
                  <a:pt x="1069034" y="1834584"/>
                </a:lnTo>
                <a:lnTo>
                  <a:pt x="1063942" y="1834584"/>
                </a:lnTo>
                <a:lnTo>
                  <a:pt x="1063942" y="1839255"/>
                </a:lnTo>
                <a:lnTo>
                  <a:pt x="1063942" y="1834584"/>
                </a:lnTo>
                <a:lnTo>
                  <a:pt x="1058850" y="1834584"/>
                </a:lnTo>
                <a:lnTo>
                  <a:pt x="1058850" y="1831011"/>
                </a:lnTo>
                <a:lnTo>
                  <a:pt x="1058850" y="1839255"/>
                </a:lnTo>
                <a:lnTo>
                  <a:pt x="1063942" y="1839255"/>
                </a:lnTo>
                <a:lnTo>
                  <a:pt x="1063942" y="1846125"/>
                </a:lnTo>
                <a:lnTo>
                  <a:pt x="1065140" y="1846125"/>
                </a:lnTo>
                <a:lnTo>
                  <a:pt x="1065140" y="1859041"/>
                </a:lnTo>
                <a:lnTo>
                  <a:pt x="1069034" y="1859041"/>
                </a:lnTo>
                <a:lnTo>
                  <a:pt x="1069034" y="1862614"/>
                </a:lnTo>
                <a:lnTo>
                  <a:pt x="1065140" y="1862614"/>
                </a:lnTo>
                <a:lnTo>
                  <a:pt x="1065140" y="1870583"/>
                </a:lnTo>
                <a:lnTo>
                  <a:pt x="1063942" y="1874155"/>
                </a:lnTo>
                <a:lnTo>
                  <a:pt x="1063942" y="1877728"/>
                </a:lnTo>
                <a:lnTo>
                  <a:pt x="1047467" y="1877728"/>
                </a:lnTo>
                <a:lnTo>
                  <a:pt x="1047467" y="1874155"/>
                </a:lnTo>
                <a:lnTo>
                  <a:pt x="1038781" y="1874155"/>
                </a:lnTo>
                <a:lnTo>
                  <a:pt x="1038781" y="1870583"/>
                </a:lnTo>
                <a:lnTo>
                  <a:pt x="1034887" y="1870583"/>
                </a:lnTo>
                <a:lnTo>
                  <a:pt x="1033689" y="1865911"/>
                </a:lnTo>
                <a:lnTo>
                  <a:pt x="1034887" y="1862614"/>
                </a:lnTo>
                <a:lnTo>
                  <a:pt x="1034887" y="1855469"/>
                </a:lnTo>
                <a:lnTo>
                  <a:pt x="1028597" y="1855469"/>
                </a:lnTo>
                <a:lnTo>
                  <a:pt x="1028597" y="1852171"/>
                </a:lnTo>
                <a:lnTo>
                  <a:pt x="1024703" y="1852171"/>
                </a:lnTo>
                <a:lnTo>
                  <a:pt x="1020809" y="1849698"/>
                </a:lnTo>
                <a:lnTo>
                  <a:pt x="1017215" y="1846104"/>
                </a:lnTo>
                <a:lnTo>
                  <a:pt x="1013321" y="1846104"/>
                </a:lnTo>
                <a:lnTo>
                  <a:pt x="1009427" y="1842828"/>
                </a:lnTo>
                <a:lnTo>
                  <a:pt x="1007030" y="1842828"/>
                </a:lnTo>
                <a:lnTo>
                  <a:pt x="1007030" y="1839255"/>
                </a:lnTo>
                <a:lnTo>
                  <a:pt x="1003136" y="1834584"/>
                </a:lnTo>
                <a:lnTo>
                  <a:pt x="999243" y="1834584"/>
                </a:lnTo>
                <a:lnTo>
                  <a:pt x="999243" y="1831011"/>
                </a:lnTo>
                <a:lnTo>
                  <a:pt x="980372" y="1831011"/>
                </a:lnTo>
                <a:lnTo>
                  <a:pt x="980372" y="1827714"/>
                </a:lnTo>
                <a:lnTo>
                  <a:pt x="976478" y="1827714"/>
                </a:lnTo>
                <a:lnTo>
                  <a:pt x="972584" y="1831011"/>
                </a:lnTo>
                <a:lnTo>
                  <a:pt x="956110" y="1831011"/>
                </a:lnTo>
                <a:lnTo>
                  <a:pt x="952515" y="1827714"/>
                </a:lnTo>
                <a:lnTo>
                  <a:pt x="942331" y="1827714"/>
                </a:lnTo>
                <a:lnTo>
                  <a:pt x="942331" y="1825240"/>
                </a:lnTo>
                <a:lnTo>
                  <a:pt x="934543" y="1825240"/>
                </a:lnTo>
                <a:lnTo>
                  <a:pt x="934543" y="1821943"/>
                </a:lnTo>
                <a:lnTo>
                  <a:pt x="929751" y="1821943"/>
                </a:lnTo>
                <a:lnTo>
                  <a:pt x="925857" y="1818370"/>
                </a:lnTo>
                <a:lnTo>
                  <a:pt x="925857" y="1821943"/>
                </a:lnTo>
                <a:lnTo>
                  <a:pt x="924659" y="1821943"/>
                </a:lnTo>
                <a:lnTo>
                  <a:pt x="924659" y="1818370"/>
                </a:lnTo>
                <a:lnTo>
                  <a:pt x="904290" y="1818370"/>
                </a:lnTo>
                <a:lnTo>
                  <a:pt x="899198" y="1821943"/>
                </a:lnTo>
                <a:lnTo>
                  <a:pt x="898000" y="1825240"/>
                </a:lnTo>
                <a:lnTo>
                  <a:pt x="898000" y="1827714"/>
                </a:lnTo>
                <a:lnTo>
                  <a:pt x="894106" y="1827714"/>
                </a:lnTo>
                <a:lnTo>
                  <a:pt x="894106" y="1842828"/>
                </a:lnTo>
                <a:lnTo>
                  <a:pt x="889014" y="1842828"/>
                </a:lnTo>
                <a:lnTo>
                  <a:pt x="889014" y="1849698"/>
                </a:lnTo>
                <a:lnTo>
                  <a:pt x="877632" y="1849698"/>
                </a:lnTo>
                <a:lnTo>
                  <a:pt x="877632" y="1852171"/>
                </a:lnTo>
                <a:lnTo>
                  <a:pt x="873738" y="1852171"/>
                </a:lnTo>
                <a:lnTo>
                  <a:pt x="873738" y="1865911"/>
                </a:lnTo>
                <a:lnTo>
                  <a:pt x="870144" y="1865911"/>
                </a:lnTo>
                <a:lnTo>
                  <a:pt x="870144" y="1887071"/>
                </a:lnTo>
                <a:lnTo>
                  <a:pt x="873738" y="1887071"/>
                </a:lnTo>
                <a:lnTo>
                  <a:pt x="873738" y="1890369"/>
                </a:lnTo>
                <a:lnTo>
                  <a:pt x="877632" y="1893941"/>
                </a:lnTo>
                <a:lnTo>
                  <a:pt x="881526" y="1898613"/>
                </a:lnTo>
                <a:lnTo>
                  <a:pt x="885120" y="1902207"/>
                </a:lnTo>
                <a:lnTo>
                  <a:pt x="889014" y="1902207"/>
                </a:lnTo>
                <a:lnTo>
                  <a:pt x="889014" y="1914826"/>
                </a:lnTo>
                <a:lnTo>
                  <a:pt x="885120" y="1914826"/>
                </a:lnTo>
                <a:lnTo>
                  <a:pt x="885120" y="1921971"/>
                </a:lnTo>
                <a:lnTo>
                  <a:pt x="889014" y="1921971"/>
                </a:lnTo>
                <a:lnTo>
                  <a:pt x="889014" y="1925269"/>
                </a:lnTo>
                <a:lnTo>
                  <a:pt x="894106" y="1927742"/>
                </a:lnTo>
                <a:lnTo>
                  <a:pt x="894106" y="1931314"/>
                </a:lnTo>
                <a:lnTo>
                  <a:pt x="894106" y="1927742"/>
                </a:lnTo>
                <a:lnTo>
                  <a:pt x="898000" y="1931314"/>
                </a:lnTo>
                <a:lnTo>
                  <a:pt x="904290" y="1931314"/>
                </a:lnTo>
                <a:lnTo>
                  <a:pt x="904290" y="1939284"/>
                </a:lnTo>
                <a:lnTo>
                  <a:pt x="899198" y="1939284"/>
                </a:lnTo>
                <a:lnTo>
                  <a:pt x="898000" y="1942856"/>
                </a:lnTo>
                <a:lnTo>
                  <a:pt x="894106" y="1942856"/>
                </a:lnTo>
                <a:lnTo>
                  <a:pt x="894106" y="1946428"/>
                </a:lnTo>
                <a:lnTo>
                  <a:pt x="889014" y="1946428"/>
                </a:lnTo>
                <a:lnTo>
                  <a:pt x="889014" y="1949726"/>
                </a:lnTo>
                <a:lnTo>
                  <a:pt x="885120" y="1953299"/>
                </a:lnTo>
                <a:lnTo>
                  <a:pt x="885120" y="1955497"/>
                </a:lnTo>
                <a:lnTo>
                  <a:pt x="881526" y="1959091"/>
                </a:lnTo>
                <a:lnTo>
                  <a:pt x="881526" y="1970611"/>
                </a:lnTo>
                <a:lnTo>
                  <a:pt x="877632" y="1970611"/>
                </a:lnTo>
                <a:lnTo>
                  <a:pt x="877632" y="1974184"/>
                </a:lnTo>
                <a:lnTo>
                  <a:pt x="873738" y="1977756"/>
                </a:lnTo>
                <a:lnTo>
                  <a:pt x="873738" y="1979954"/>
                </a:lnTo>
                <a:lnTo>
                  <a:pt x="859960" y="1979954"/>
                </a:lnTo>
                <a:lnTo>
                  <a:pt x="859960" y="1983527"/>
                </a:lnTo>
                <a:lnTo>
                  <a:pt x="854868" y="1983527"/>
                </a:lnTo>
                <a:lnTo>
                  <a:pt x="850974" y="1987099"/>
                </a:lnTo>
                <a:lnTo>
                  <a:pt x="847080" y="1987099"/>
                </a:lnTo>
                <a:lnTo>
                  <a:pt x="843485" y="1990397"/>
                </a:lnTo>
                <a:lnTo>
                  <a:pt x="840789" y="1990397"/>
                </a:lnTo>
                <a:lnTo>
                  <a:pt x="840789" y="1993969"/>
                </a:lnTo>
                <a:lnTo>
                  <a:pt x="833301" y="1993969"/>
                </a:lnTo>
                <a:lnTo>
                  <a:pt x="833301" y="1998641"/>
                </a:lnTo>
                <a:lnTo>
                  <a:pt x="843485" y="1998641"/>
                </a:lnTo>
                <a:lnTo>
                  <a:pt x="847080" y="1993969"/>
                </a:lnTo>
                <a:lnTo>
                  <a:pt x="847080" y="1998641"/>
                </a:lnTo>
                <a:lnTo>
                  <a:pt x="850974" y="1998641"/>
                </a:lnTo>
                <a:lnTo>
                  <a:pt x="850974" y="1993969"/>
                </a:lnTo>
                <a:lnTo>
                  <a:pt x="854868" y="1990397"/>
                </a:lnTo>
                <a:lnTo>
                  <a:pt x="854868" y="2002213"/>
                </a:lnTo>
                <a:lnTo>
                  <a:pt x="859960" y="2005511"/>
                </a:lnTo>
                <a:lnTo>
                  <a:pt x="863554" y="2005511"/>
                </a:lnTo>
                <a:lnTo>
                  <a:pt x="867448" y="2007984"/>
                </a:lnTo>
                <a:lnTo>
                  <a:pt x="840789" y="2007984"/>
                </a:lnTo>
                <a:lnTo>
                  <a:pt x="840789" y="2005511"/>
                </a:lnTo>
                <a:lnTo>
                  <a:pt x="824315" y="2005511"/>
                </a:lnTo>
                <a:lnTo>
                  <a:pt x="824315" y="2007984"/>
                </a:lnTo>
                <a:lnTo>
                  <a:pt x="810537" y="2007984"/>
                </a:lnTo>
                <a:lnTo>
                  <a:pt x="810537" y="2011557"/>
                </a:lnTo>
                <a:lnTo>
                  <a:pt x="806643" y="2011557"/>
                </a:lnTo>
                <a:lnTo>
                  <a:pt x="802749" y="2007984"/>
                </a:lnTo>
                <a:lnTo>
                  <a:pt x="798855" y="2005511"/>
                </a:lnTo>
                <a:lnTo>
                  <a:pt x="790168" y="2005511"/>
                </a:lnTo>
                <a:lnTo>
                  <a:pt x="790168" y="2007984"/>
                </a:lnTo>
                <a:lnTo>
                  <a:pt x="785076" y="2007984"/>
                </a:lnTo>
                <a:lnTo>
                  <a:pt x="785076" y="2005511"/>
                </a:lnTo>
                <a:lnTo>
                  <a:pt x="779984" y="2005511"/>
                </a:lnTo>
                <a:cubicBezTo>
                  <a:pt x="774293" y="1999740"/>
                  <a:pt x="765008" y="2000839"/>
                  <a:pt x="759616" y="1993969"/>
                </a:cubicBezTo>
                <a:lnTo>
                  <a:pt x="759616" y="1990397"/>
                </a:lnTo>
                <a:lnTo>
                  <a:pt x="758418" y="1990397"/>
                </a:lnTo>
                <a:lnTo>
                  <a:pt x="758418" y="1993969"/>
                </a:lnTo>
                <a:lnTo>
                  <a:pt x="758418" y="1990397"/>
                </a:lnTo>
                <a:lnTo>
                  <a:pt x="754524" y="1990397"/>
                </a:lnTo>
                <a:lnTo>
                  <a:pt x="750929" y="1987099"/>
                </a:lnTo>
                <a:lnTo>
                  <a:pt x="741943" y="1987099"/>
                </a:lnTo>
                <a:lnTo>
                  <a:pt x="741943" y="1990397"/>
                </a:lnTo>
                <a:lnTo>
                  <a:pt x="734455" y="1990397"/>
                </a:lnTo>
                <a:lnTo>
                  <a:pt x="734455" y="1993969"/>
                </a:lnTo>
                <a:lnTo>
                  <a:pt x="727865" y="1993969"/>
                </a:lnTo>
                <a:lnTo>
                  <a:pt x="727865" y="1998641"/>
                </a:lnTo>
                <a:lnTo>
                  <a:pt x="724271" y="1998641"/>
                </a:lnTo>
                <a:lnTo>
                  <a:pt x="724271" y="2002213"/>
                </a:lnTo>
                <a:lnTo>
                  <a:pt x="720377" y="2005511"/>
                </a:lnTo>
                <a:lnTo>
                  <a:pt x="720377" y="2014854"/>
                </a:lnTo>
                <a:lnTo>
                  <a:pt x="715285" y="2014854"/>
                </a:lnTo>
                <a:lnTo>
                  <a:pt x="715285" y="2026671"/>
                </a:lnTo>
                <a:lnTo>
                  <a:pt x="711391" y="2026671"/>
                </a:lnTo>
                <a:lnTo>
                  <a:pt x="711391" y="2029969"/>
                </a:lnTo>
                <a:lnTo>
                  <a:pt x="707797" y="2029969"/>
                </a:lnTo>
                <a:lnTo>
                  <a:pt x="707797" y="2031343"/>
                </a:lnTo>
                <a:lnTo>
                  <a:pt x="701506" y="2031343"/>
                </a:lnTo>
                <a:lnTo>
                  <a:pt x="701506" y="2029969"/>
                </a:lnTo>
                <a:lnTo>
                  <a:pt x="697613" y="2029969"/>
                </a:lnTo>
                <a:lnTo>
                  <a:pt x="697613" y="2026671"/>
                </a:lnTo>
                <a:lnTo>
                  <a:pt x="689825" y="2026671"/>
                </a:lnTo>
                <a:lnTo>
                  <a:pt x="689825" y="2029969"/>
                </a:lnTo>
                <a:lnTo>
                  <a:pt x="681138" y="2029969"/>
                </a:lnTo>
                <a:lnTo>
                  <a:pt x="681138" y="2026671"/>
                </a:lnTo>
                <a:lnTo>
                  <a:pt x="676046" y="2026671"/>
                </a:lnTo>
                <a:lnTo>
                  <a:pt x="676046" y="2029969"/>
                </a:lnTo>
                <a:lnTo>
                  <a:pt x="667060" y="2029969"/>
                </a:lnTo>
                <a:lnTo>
                  <a:pt x="667060" y="2034640"/>
                </a:lnTo>
                <a:lnTo>
                  <a:pt x="650586" y="2034640"/>
                </a:lnTo>
                <a:lnTo>
                  <a:pt x="650586" y="2039312"/>
                </a:lnTo>
                <a:lnTo>
                  <a:pt x="655678" y="2039312"/>
                </a:lnTo>
                <a:lnTo>
                  <a:pt x="650586" y="2039312"/>
                </a:lnTo>
                <a:lnTo>
                  <a:pt x="655678" y="2039312"/>
                </a:lnTo>
                <a:lnTo>
                  <a:pt x="655678" y="2042884"/>
                </a:lnTo>
                <a:lnTo>
                  <a:pt x="650586" y="2042884"/>
                </a:lnTo>
                <a:lnTo>
                  <a:pt x="650586" y="2049754"/>
                </a:lnTo>
                <a:lnTo>
                  <a:pt x="646692" y="2049754"/>
                </a:lnTo>
                <a:lnTo>
                  <a:pt x="646692" y="2053327"/>
                </a:lnTo>
                <a:lnTo>
                  <a:pt x="645494" y="2053327"/>
                </a:lnTo>
                <a:lnTo>
                  <a:pt x="645494" y="2055525"/>
                </a:lnTo>
                <a:lnTo>
                  <a:pt x="640402" y="2059098"/>
                </a:lnTo>
                <a:lnTo>
                  <a:pt x="636807" y="2059098"/>
                </a:lnTo>
                <a:lnTo>
                  <a:pt x="636807" y="2070914"/>
                </a:lnTo>
                <a:lnTo>
                  <a:pt x="640402" y="2070914"/>
                </a:lnTo>
                <a:lnTo>
                  <a:pt x="640402" y="2074212"/>
                </a:lnTo>
                <a:lnTo>
                  <a:pt x="636807" y="2074212"/>
                </a:lnTo>
                <a:lnTo>
                  <a:pt x="636807" y="2083555"/>
                </a:lnTo>
                <a:lnTo>
                  <a:pt x="640402" y="2083555"/>
                </a:lnTo>
                <a:lnTo>
                  <a:pt x="640402" y="2087128"/>
                </a:lnTo>
                <a:lnTo>
                  <a:pt x="645494" y="2087128"/>
                </a:lnTo>
                <a:lnTo>
                  <a:pt x="645494" y="2090425"/>
                </a:lnTo>
                <a:lnTo>
                  <a:pt x="655678" y="2090425"/>
                </a:lnTo>
                <a:lnTo>
                  <a:pt x="655678" y="2102242"/>
                </a:lnTo>
                <a:lnTo>
                  <a:pt x="650586" y="2102242"/>
                </a:lnTo>
                <a:lnTo>
                  <a:pt x="650586" y="2105814"/>
                </a:lnTo>
                <a:lnTo>
                  <a:pt x="650586" y="2102242"/>
                </a:lnTo>
                <a:lnTo>
                  <a:pt x="646692" y="2105814"/>
                </a:lnTo>
                <a:lnTo>
                  <a:pt x="632913" y="2105814"/>
                </a:lnTo>
                <a:lnTo>
                  <a:pt x="632913" y="2108013"/>
                </a:lnTo>
                <a:lnTo>
                  <a:pt x="625425" y="2108013"/>
                </a:lnTo>
                <a:lnTo>
                  <a:pt x="625425" y="2111585"/>
                </a:lnTo>
                <a:lnTo>
                  <a:pt x="620333" y="2111585"/>
                </a:lnTo>
                <a:lnTo>
                  <a:pt x="620333" y="2108013"/>
                </a:lnTo>
                <a:lnTo>
                  <a:pt x="618835" y="2108013"/>
                </a:lnTo>
                <a:lnTo>
                  <a:pt x="618835" y="2105814"/>
                </a:lnTo>
                <a:lnTo>
                  <a:pt x="615241" y="2105814"/>
                </a:lnTo>
                <a:lnTo>
                  <a:pt x="615241" y="2098669"/>
                </a:lnTo>
                <a:lnTo>
                  <a:pt x="606255" y="2098669"/>
                </a:lnTo>
                <a:lnTo>
                  <a:pt x="606255" y="2093998"/>
                </a:lnTo>
                <a:lnTo>
                  <a:pt x="594873" y="2093998"/>
                </a:lnTo>
                <a:lnTo>
                  <a:pt x="594873" y="2098669"/>
                </a:lnTo>
                <a:lnTo>
                  <a:pt x="584688" y="2098669"/>
                </a:lnTo>
                <a:lnTo>
                  <a:pt x="584688" y="2102242"/>
                </a:lnTo>
                <a:lnTo>
                  <a:pt x="580795" y="2105814"/>
                </a:lnTo>
                <a:lnTo>
                  <a:pt x="580795" y="2111585"/>
                </a:lnTo>
                <a:lnTo>
                  <a:pt x="575702" y="2111585"/>
                </a:lnTo>
                <a:lnTo>
                  <a:pt x="580795" y="2111585"/>
                </a:lnTo>
                <a:lnTo>
                  <a:pt x="575702" y="2111585"/>
                </a:lnTo>
                <a:lnTo>
                  <a:pt x="575702" y="2114883"/>
                </a:lnTo>
                <a:lnTo>
                  <a:pt x="572108" y="2114883"/>
                </a:lnTo>
                <a:lnTo>
                  <a:pt x="572108" y="2118455"/>
                </a:lnTo>
                <a:lnTo>
                  <a:pt x="558030" y="2118455"/>
                </a:lnTo>
                <a:lnTo>
                  <a:pt x="558030" y="2126699"/>
                </a:lnTo>
                <a:lnTo>
                  <a:pt x="561924" y="2126699"/>
                </a:lnTo>
                <a:lnTo>
                  <a:pt x="561924" y="2131371"/>
                </a:lnTo>
                <a:lnTo>
                  <a:pt x="558030" y="2131371"/>
                </a:lnTo>
                <a:lnTo>
                  <a:pt x="558030" y="2142912"/>
                </a:lnTo>
                <a:lnTo>
                  <a:pt x="554136" y="2142912"/>
                </a:lnTo>
                <a:lnTo>
                  <a:pt x="554136" y="2146485"/>
                </a:lnTo>
                <a:lnTo>
                  <a:pt x="550542" y="2146485"/>
                </a:lnTo>
                <a:lnTo>
                  <a:pt x="550542" y="2153355"/>
                </a:lnTo>
                <a:lnTo>
                  <a:pt x="545450" y="2153355"/>
                </a:lnTo>
                <a:lnTo>
                  <a:pt x="545450" y="2158027"/>
                </a:lnTo>
                <a:lnTo>
                  <a:pt x="536464" y="2158027"/>
                </a:lnTo>
                <a:lnTo>
                  <a:pt x="536464" y="2159126"/>
                </a:lnTo>
                <a:lnTo>
                  <a:pt x="527777" y="2159126"/>
                </a:lnTo>
                <a:lnTo>
                  <a:pt x="527777" y="2162698"/>
                </a:lnTo>
                <a:lnTo>
                  <a:pt x="523883" y="2162698"/>
                </a:lnTo>
                <a:lnTo>
                  <a:pt x="523883" y="2167370"/>
                </a:lnTo>
                <a:lnTo>
                  <a:pt x="519989" y="2167370"/>
                </a:lnTo>
                <a:lnTo>
                  <a:pt x="519989" y="2170942"/>
                </a:lnTo>
                <a:lnTo>
                  <a:pt x="519989" y="2167370"/>
                </a:lnTo>
                <a:lnTo>
                  <a:pt x="519989" y="2170942"/>
                </a:lnTo>
                <a:lnTo>
                  <a:pt x="516095" y="2170942"/>
                </a:lnTo>
                <a:lnTo>
                  <a:pt x="516095" y="2174240"/>
                </a:lnTo>
                <a:lnTo>
                  <a:pt x="516095" y="2170942"/>
                </a:lnTo>
                <a:lnTo>
                  <a:pt x="511303" y="2170942"/>
                </a:lnTo>
                <a:lnTo>
                  <a:pt x="511303" y="2167370"/>
                </a:lnTo>
                <a:lnTo>
                  <a:pt x="507409" y="2167370"/>
                </a:lnTo>
                <a:lnTo>
                  <a:pt x="507409" y="2158027"/>
                </a:lnTo>
                <a:lnTo>
                  <a:pt x="506211" y="2158027"/>
                </a:lnTo>
                <a:lnTo>
                  <a:pt x="507409" y="2158027"/>
                </a:lnTo>
                <a:lnTo>
                  <a:pt x="507409" y="2153355"/>
                </a:lnTo>
                <a:lnTo>
                  <a:pt x="506211" y="2153355"/>
                </a:lnTo>
                <a:lnTo>
                  <a:pt x="506211" y="2149783"/>
                </a:lnTo>
                <a:lnTo>
                  <a:pt x="507409" y="2149783"/>
                </a:lnTo>
                <a:lnTo>
                  <a:pt x="507409" y="2118455"/>
                </a:lnTo>
                <a:lnTo>
                  <a:pt x="511303" y="2118455"/>
                </a:lnTo>
                <a:lnTo>
                  <a:pt x="511303" y="2111585"/>
                </a:lnTo>
                <a:lnTo>
                  <a:pt x="507409" y="2108013"/>
                </a:lnTo>
                <a:lnTo>
                  <a:pt x="511303" y="2105814"/>
                </a:lnTo>
                <a:lnTo>
                  <a:pt x="511303" y="2102242"/>
                </a:lnTo>
                <a:lnTo>
                  <a:pt x="516095" y="2102242"/>
                </a:lnTo>
                <a:lnTo>
                  <a:pt x="516095" y="2090425"/>
                </a:lnTo>
                <a:lnTo>
                  <a:pt x="511303" y="2090425"/>
                </a:lnTo>
                <a:lnTo>
                  <a:pt x="511303" y="2087128"/>
                </a:lnTo>
                <a:lnTo>
                  <a:pt x="507409" y="2083555"/>
                </a:lnTo>
                <a:lnTo>
                  <a:pt x="507409" y="2077784"/>
                </a:lnTo>
                <a:lnTo>
                  <a:pt x="506211" y="2077784"/>
                </a:lnTo>
                <a:lnTo>
                  <a:pt x="506211" y="2074212"/>
                </a:lnTo>
                <a:lnTo>
                  <a:pt x="516095" y="2074212"/>
                </a:lnTo>
                <a:lnTo>
                  <a:pt x="516095" y="2070914"/>
                </a:lnTo>
                <a:lnTo>
                  <a:pt x="516095" y="2074212"/>
                </a:lnTo>
                <a:lnTo>
                  <a:pt x="516095" y="2070914"/>
                </a:lnTo>
                <a:lnTo>
                  <a:pt x="523883" y="2070914"/>
                </a:lnTo>
                <a:lnTo>
                  <a:pt x="523883" y="2053327"/>
                </a:lnTo>
                <a:lnTo>
                  <a:pt x="519989" y="2053327"/>
                </a:lnTo>
                <a:lnTo>
                  <a:pt x="519989" y="2042884"/>
                </a:lnTo>
                <a:lnTo>
                  <a:pt x="516095" y="2042884"/>
                </a:lnTo>
                <a:lnTo>
                  <a:pt x="516095" y="2034640"/>
                </a:lnTo>
                <a:lnTo>
                  <a:pt x="519989" y="2034640"/>
                </a:lnTo>
                <a:lnTo>
                  <a:pt x="519989" y="2029969"/>
                </a:lnTo>
                <a:lnTo>
                  <a:pt x="516095" y="2029969"/>
                </a:lnTo>
                <a:lnTo>
                  <a:pt x="519989" y="2029969"/>
                </a:lnTo>
                <a:lnTo>
                  <a:pt x="519989" y="2026671"/>
                </a:lnTo>
                <a:lnTo>
                  <a:pt x="516095" y="2026671"/>
                </a:lnTo>
                <a:lnTo>
                  <a:pt x="516095" y="2021999"/>
                </a:lnTo>
                <a:lnTo>
                  <a:pt x="511303" y="2018427"/>
                </a:lnTo>
                <a:lnTo>
                  <a:pt x="519989" y="2018427"/>
                </a:lnTo>
                <a:lnTo>
                  <a:pt x="519989" y="2011557"/>
                </a:lnTo>
                <a:lnTo>
                  <a:pt x="537662" y="2011557"/>
                </a:lnTo>
                <a:lnTo>
                  <a:pt x="537662" y="2007984"/>
                </a:lnTo>
                <a:lnTo>
                  <a:pt x="541556" y="2007984"/>
                </a:lnTo>
                <a:lnTo>
                  <a:pt x="541556" y="1993969"/>
                </a:lnTo>
                <a:lnTo>
                  <a:pt x="545450" y="1993969"/>
                </a:lnTo>
                <a:lnTo>
                  <a:pt x="545450" y="1983527"/>
                </a:lnTo>
                <a:lnTo>
                  <a:pt x="541556" y="1983527"/>
                </a:lnTo>
                <a:lnTo>
                  <a:pt x="541556" y="1977756"/>
                </a:lnTo>
                <a:lnTo>
                  <a:pt x="537662" y="1977756"/>
                </a:lnTo>
                <a:lnTo>
                  <a:pt x="537662" y="1974184"/>
                </a:lnTo>
                <a:lnTo>
                  <a:pt x="536464" y="1974184"/>
                </a:lnTo>
                <a:lnTo>
                  <a:pt x="536464" y="1977756"/>
                </a:lnTo>
                <a:lnTo>
                  <a:pt x="527777" y="1977756"/>
                </a:lnTo>
                <a:lnTo>
                  <a:pt x="527777" y="1979954"/>
                </a:lnTo>
                <a:lnTo>
                  <a:pt x="519989" y="1979954"/>
                </a:lnTo>
                <a:lnTo>
                  <a:pt x="519989" y="1983527"/>
                </a:lnTo>
                <a:lnTo>
                  <a:pt x="519989" y="1979954"/>
                </a:lnTo>
                <a:lnTo>
                  <a:pt x="511303" y="1979954"/>
                </a:lnTo>
                <a:lnTo>
                  <a:pt x="511303" y="1983527"/>
                </a:lnTo>
                <a:lnTo>
                  <a:pt x="501119" y="1983527"/>
                </a:lnTo>
                <a:lnTo>
                  <a:pt x="501119" y="1979954"/>
                </a:lnTo>
                <a:lnTo>
                  <a:pt x="506211" y="1977756"/>
                </a:lnTo>
                <a:lnTo>
                  <a:pt x="506211" y="1967313"/>
                </a:lnTo>
                <a:lnTo>
                  <a:pt x="497225" y="1967313"/>
                </a:lnTo>
                <a:lnTo>
                  <a:pt x="497225" y="1962642"/>
                </a:lnTo>
                <a:lnTo>
                  <a:pt x="501119" y="1962642"/>
                </a:lnTo>
                <a:lnTo>
                  <a:pt x="497225" y="1959069"/>
                </a:lnTo>
                <a:lnTo>
                  <a:pt x="497225" y="1955497"/>
                </a:lnTo>
                <a:lnTo>
                  <a:pt x="493331" y="1955497"/>
                </a:lnTo>
                <a:lnTo>
                  <a:pt x="493331" y="1949726"/>
                </a:lnTo>
                <a:lnTo>
                  <a:pt x="489736" y="1949726"/>
                </a:lnTo>
                <a:lnTo>
                  <a:pt x="489736" y="1942856"/>
                </a:lnTo>
                <a:lnTo>
                  <a:pt x="485842" y="1942856"/>
                </a:lnTo>
                <a:lnTo>
                  <a:pt x="485842" y="1939284"/>
                </a:lnTo>
                <a:lnTo>
                  <a:pt x="485842" y="1942856"/>
                </a:lnTo>
                <a:lnTo>
                  <a:pt x="480750" y="1942856"/>
                </a:lnTo>
                <a:lnTo>
                  <a:pt x="480750" y="1934612"/>
                </a:lnTo>
                <a:lnTo>
                  <a:pt x="479552" y="1934612"/>
                </a:lnTo>
                <a:lnTo>
                  <a:pt x="479552" y="1927742"/>
                </a:lnTo>
                <a:lnTo>
                  <a:pt x="475658" y="1927742"/>
                </a:lnTo>
                <a:lnTo>
                  <a:pt x="475658" y="1925269"/>
                </a:lnTo>
                <a:lnTo>
                  <a:pt x="479552" y="1925269"/>
                </a:lnTo>
                <a:lnTo>
                  <a:pt x="471764" y="1925269"/>
                </a:lnTo>
                <a:lnTo>
                  <a:pt x="471764" y="1918399"/>
                </a:lnTo>
                <a:lnTo>
                  <a:pt x="475658" y="1918399"/>
                </a:lnTo>
                <a:lnTo>
                  <a:pt x="475658" y="1907956"/>
                </a:lnTo>
                <a:lnTo>
                  <a:pt x="471764" y="1907956"/>
                </a:lnTo>
                <a:lnTo>
                  <a:pt x="475658" y="1903284"/>
                </a:lnTo>
                <a:lnTo>
                  <a:pt x="475658" y="1902185"/>
                </a:lnTo>
                <a:lnTo>
                  <a:pt x="479552" y="1902185"/>
                </a:lnTo>
                <a:lnTo>
                  <a:pt x="479552" y="1898613"/>
                </a:lnTo>
                <a:lnTo>
                  <a:pt x="475658" y="1898613"/>
                </a:lnTo>
                <a:lnTo>
                  <a:pt x="475658" y="1893941"/>
                </a:lnTo>
                <a:lnTo>
                  <a:pt x="479552" y="1893941"/>
                </a:lnTo>
                <a:lnTo>
                  <a:pt x="479552" y="1887071"/>
                </a:lnTo>
                <a:lnTo>
                  <a:pt x="479552" y="1890369"/>
                </a:lnTo>
                <a:lnTo>
                  <a:pt x="475658" y="1890369"/>
                </a:lnTo>
                <a:lnTo>
                  <a:pt x="475658" y="1883499"/>
                </a:lnTo>
                <a:lnTo>
                  <a:pt x="466672" y="1883499"/>
                </a:lnTo>
                <a:lnTo>
                  <a:pt x="466672" y="1874155"/>
                </a:lnTo>
                <a:lnTo>
                  <a:pt x="463078" y="1874155"/>
                </a:lnTo>
                <a:lnTo>
                  <a:pt x="463078" y="1870583"/>
                </a:lnTo>
                <a:lnTo>
                  <a:pt x="455290" y="1870583"/>
                </a:lnTo>
                <a:lnTo>
                  <a:pt x="455290" y="1865911"/>
                </a:lnTo>
                <a:lnTo>
                  <a:pt x="452894" y="1865911"/>
                </a:lnTo>
                <a:lnTo>
                  <a:pt x="452894" y="1862614"/>
                </a:lnTo>
                <a:lnTo>
                  <a:pt x="449000" y="1859041"/>
                </a:lnTo>
                <a:lnTo>
                  <a:pt x="449000" y="1852171"/>
                </a:lnTo>
                <a:lnTo>
                  <a:pt x="445106" y="1852171"/>
                </a:lnTo>
                <a:lnTo>
                  <a:pt x="445106" y="1849698"/>
                </a:lnTo>
                <a:lnTo>
                  <a:pt x="441512" y="1846104"/>
                </a:lnTo>
                <a:lnTo>
                  <a:pt x="441512" y="1839255"/>
                </a:lnTo>
                <a:lnTo>
                  <a:pt x="445106" y="1839255"/>
                </a:lnTo>
                <a:lnTo>
                  <a:pt x="445106" y="1821943"/>
                </a:lnTo>
                <a:lnTo>
                  <a:pt x="441512" y="1821943"/>
                </a:lnTo>
                <a:lnTo>
                  <a:pt x="445106" y="1821943"/>
                </a:lnTo>
                <a:lnTo>
                  <a:pt x="445106" y="1818370"/>
                </a:lnTo>
                <a:lnTo>
                  <a:pt x="449000" y="1818370"/>
                </a:lnTo>
                <a:lnTo>
                  <a:pt x="449000" y="1814798"/>
                </a:lnTo>
                <a:lnTo>
                  <a:pt x="452894" y="1814798"/>
                </a:lnTo>
                <a:lnTo>
                  <a:pt x="452894" y="1811225"/>
                </a:lnTo>
                <a:lnTo>
                  <a:pt x="455290" y="1811225"/>
                </a:lnTo>
                <a:lnTo>
                  <a:pt x="455290" y="1799684"/>
                </a:lnTo>
                <a:lnTo>
                  <a:pt x="459184" y="1799684"/>
                </a:lnTo>
                <a:lnTo>
                  <a:pt x="459184" y="1793913"/>
                </a:lnTo>
                <a:lnTo>
                  <a:pt x="463078" y="1793913"/>
                </a:lnTo>
                <a:lnTo>
                  <a:pt x="463078" y="1790340"/>
                </a:lnTo>
                <a:lnTo>
                  <a:pt x="475658" y="1790340"/>
                </a:lnTo>
                <a:lnTo>
                  <a:pt x="475658" y="1787043"/>
                </a:lnTo>
                <a:lnTo>
                  <a:pt x="480750" y="1787043"/>
                </a:lnTo>
                <a:lnTo>
                  <a:pt x="480750" y="1783470"/>
                </a:lnTo>
                <a:lnTo>
                  <a:pt x="485842" y="1783470"/>
                </a:lnTo>
                <a:lnTo>
                  <a:pt x="485842" y="1774127"/>
                </a:lnTo>
                <a:lnTo>
                  <a:pt x="493331" y="1774127"/>
                </a:lnTo>
                <a:lnTo>
                  <a:pt x="493331" y="1765883"/>
                </a:lnTo>
                <a:lnTo>
                  <a:pt x="497225" y="1765883"/>
                </a:lnTo>
                <a:lnTo>
                  <a:pt x="497225" y="1742800"/>
                </a:lnTo>
                <a:lnTo>
                  <a:pt x="489736" y="1742800"/>
                </a:lnTo>
                <a:lnTo>
                  <a:pt x="489736" y="1734555"/>
                </a:lnTo>
                <a:lnTo>
                  <a:pt x="485842" y="1734555"/>
                </a:lnTo>
                <a:lnTo>
                  <a:pt x="485842" y="1724113"/>
                </a:lnTo>
                <a:lnTo>
                  <a:pt x="489736" y="1724113"/>
                </a:lnTo>
                <a:lnTo>
                  <a:pt x="493331" y="1721915"/>
                </a:lnTo>
                <a:lnTo>
                  <a:pt x="497225" y="1721915"/>
                </a:lnTo>
                <a:lnTo>
                  <a:pt x="493331" y="1721915"/>
                </a:lnTo>
                <a:lnTo>
                  <a:pt x="493331" y="1718342"/>
                </a:lnTo>
                <a:lnTo>
                  <a:pt x="497225" y="1718342"/>
                </a:lnTo>
                <a:lnTo>
                  <a:pt x="497225" y="1714770"/>
                </a:lnTo>
                <a:lnTo>
                  <a:pt x="493331" y="1714770"/>
                </a:lnTo>
                <a:lnTo>
                  <a:pt x="493331" y="1711197"/>
                </a:lnTo>
                <a:lnTo>
                  <a:pt x="489736" y="1711197"/>
                </a:lnTo>
                <a:lnTo>
                  <a:pt x="489736" y="1703228"/>
                </a:lnTo>
                <a:lnTo>
                  <a:pt x="485842" y="1703228"/>
                </a:lnTo>
                <a:lnTo>
                  <a:pt x="485842" y="1693885"/>
                </a:lnTo>
                <a:lnTo>
                  <a:pt x="506211" y="1693885"/>
                </a:lnTo>
                <a:lnTo>
                  <a:pt x="506211" y="1690312"/>
                </a:lnTo>
                <a:lnTo>
                  <a:pt x="506211" y="1693885"/>
                </a:lnTo>
                <a:lnTo>
                  <a:pt x="507409" y="1690312"/>
                </a:lnTo>
                <a:lnTo>
                  <a:pt x="516095" y="1690312"/>
                </a:lnTo>
                <a:lnTo>
                  <a:pt x="516095" y="1693885"/>
                </a:lnTo>
                <a:lnTo>
                  <a:pt x="516095" y="1690312"/>
                </a:lnTo>
                <a:lnTo>
                  <a:pt x="531372" y="1690312"/>
                </a:lnTo>
                <a:lnTo>
                  <a:pt x="531372" y="1693885"/>
                </a:lnTo>
                <a:lnTo>
                  <a:pt x="545450" y="1693885"/>
                </a:lnTo>
                <a:lnTo>
                  <a:pt x="545450" y="1697457"/>
                </a:lnTo>
                <a:lnTo>
                  <a:pt x="550542" y="1697457"/>
                </a:lnTo>
                <a:lnTo>
                  <a:pt x="550542" y="1699656"/>
                </a:lnTo>
                <a:lnTo>
                  <a:pt x="554136" y="1699656"/>
                </a:lnTo>
                <a:lnTo>
                  <a:pt x="554136" y="1697457"/>
                </a:lnTo>
                <a:lnTo>
                  <a:pt x="554136" y="1699656"/>
                </a:lnTo>
                <a:lnTo>
                  <a:pt x="554136" y="1697457"/>
                </a:lnTo>
                <a:lnTo>
                  <a:pt x="558030" y="1699656"/>
                </a:lnTo>
                <a:lnTo>
                  <a:pt x="554136" y="1699656"/>
                </a:lnTo>
                <a:lnTo>
                  <a:pt x="558030" y="1699656"/>
                </a:lnTo>
                <a:lnTo>
                  <a:pt x="558030" y="1703228"/>
                </a:lnTo>
                <a:lnTo>
                  <a:pt x="561924" y="1703228"/>
                </a:lnTo>
                <a:lnTo>
                  <a:pt x="561924" y="1706526"/>
                </a:lnTo>
                <a:lnTo>
                  <a:pt x="568214" y="1706526"/>
                </a:lnTo>
                <a:lnTo>
                  <a:pt x="572108" y="1703228"/>
                </a:lnTo>
                <a:lnTo>
                  <a:pt x="572108" y="1706526"/>
                </a:lnTo>
                <a:lnTo>
                  <a:pt x="572108" y="1703228"/>
                </a:lnTo>
                <a:lnTo>
                  <a:pt x="575702" y="1703228"/>
                </a:lnTo>
                <a:lnTo>
                  <a:pt x="575702" y="1706526"/>
                </a:lnTo>
                <a:lnTo>
                  <a:pt x="580795" y="1706526"/>
                </a:lnTo>
                <a:lnTo>
                  <a:pt x="580795" y="1711197"/>
                </a:lnTo>
                <a:lnTo>
                  <a:pt x="584688" y="1711197"/>
                </a:lnTo>
                <a:lnTo>
                  <a:pt x="584688" y="1703228"/>
                </a:lnTo>
                <a:lnTo>
                  <a:pt x="588582" y="1703228"/>
                </a:lnTo>
                <a:lnTo>
                  <a:pt x="588582" y="1699656"/>
                </a:lnTo>
                <a:lnTo>
                  <a:pt x="592177" y="1699656"/>
                </a:lnTo>
                <a:lnTo>
                  <a:pt x="592177" y="1697457"/>
                </a:lnTo>
                <a:lnTo>
                  <a:pt x="598767" y="1697457"/>
                </a:lnTo>
                <a:lnTo>
                  <a:pt x="598767" y="1703228"/>
                </a:lnTo>
                <a:lnTo>
                  <a:pt x="606255" y="1703228"/>
                </a:lnTo>
                <a:lnTo>
                  <a:pt x="606255" y="1699656"/>
                </a:lnTo>
                <a:lnTo>
                  <a:pt x="611347" y="1699656"/>
                </a:lnTo>
                <a:lnTo>
                  <a:pt x="615241" y="1697457"/>
                </a:lnTo>
                <a:lnTo>
                  <a:pt x="618835" y="1697457"/>
                </a:lnTo>
                <a:lnTo>
                  <a:pt x="615241" y="1697457"/>
                </a:lnTo>
                <a:lnTo>
                  <a:pt x="618835" y="1693863"/>
                </a:lnTo>
                <a:lnTo>
                  <a:pt x="625425" y="1693863"/>
                </a:lnTo>
                <a:lnTo>
                  <a:pt x="625425" y="1690312"/>
                </a:lnTo>
                <a:lnTo>
                  <a:pt x="632913" y="1690312"/>
                </a:lnTo>
                <a:lnTo>
                  <a:pt x="632913" y="1687015"/>
                </a:lnTo>
                <a:lnTo>
                  <a:pt x="636807" y="1687015"/>
                </a:lnTo>
                <a:lnTo>
                  <a:pt x="636807" y="1675198"/>
                </a:lnTo>
                <a:lnTo>
                  <a:pt x="632913" y="1671626"/>
                </a:lnTo>
                <a:lnTo>
                  <a:pt x="632913" y="1665855"/>
                </a:lnTo>
                <a:lnTo>
                  <a:pt x="636807" y="1665855"/>
                </a:lnTo>
                <a:lnTo>
                  <a:pt x="636807" y="1646069"/>
                </a:lnTo>
                <a:lnTo>
                  <a:pt x="632913" y="1646069"/>
                </a:lnTo>
                <a:lnTo>
                  <a:pt x="632913" y="1634527"/>
                </a:lnTo>
                <a:lnTo>
                  <a:pt x="636807" y="1634527"/>
                </a:lnTo>
                <a:lnTo>
                  <a:pt x="636807" y="1627657"/>
                </a:lnTo>
                <a:lnTo>
                  <a:pt x="632913" y="1627657"/>
                </a:lnTo>
                <a:lnTo>
                  <a:pt x="632913" y="1614741"/>
                </a:lnTo>
                <a:lnTo>
                  <a:pt x="629019" y="1614741"/>
                </a:lnTo>
                <a:lnTo>
                  <a:pt x="629019" y="1603200"/>
                </a:lnTo>
                <a:lnTo>
                  <a:pt x="625425" y="1603200"/>
                </a:lnTo>
                <a:lnTo>
                  <a:pt x="625425" y="1583414"/>
                </a:lnTo>
                <a:lnTo>
                  <a:pt x="620333" y="1583414"/>
                </a:lnTo>
                <a:lnTo>
                  <a:pt x="620333" y="1578742"/>
                </a:lnTo>
                <a:lnTo>
                  <a:pt x="625425" y="1578742"/>
                </a:lnTo>
                <a:lnTo>
                  <a:pt x="625425" y="1571597"/>
                </a:lnTo>
                <a:lnTo>
                  <a:pt x="629019" y="1571597"/>
                </a:lnTo>
                <a:lnTo>
                  <a:pt x="629019" y="1569399"/>
                </a:lnTo>
                <a:lnTo>
                  <a:pt x="632913" y="1569399"/>
                </a:lnTo>
                <a:lnTo>
                  <a:pt x="632913" y="1565827"/>
                </a:lnTo>
                <a:lnTo>
                  <a:pt x="636807" y="1565827"/>
                </a:lnTo>
                <a:lnTo>
                  <a:pt x="636807" y="1558956"/>
                </a:lnTo>
                <a:lnTo>
                  <a:pt x="640402" y="1558956"/>
                </a:lnTo>
                <a:lnTo>
                  <a:pt x="640402" y="1542743"/>
                </a:lnTo>
                <a:lnTo>
                  <a:pt x="636807" y="1542743"/>
                </a:lnTo>
                <a:lnTo>
                  <a:pt x="636807" y="1538071"/>
                </a:lnTo>
                <a:lnTo>
                  <a:pt x="632913" y="1538071"/>
                </a:lnTo>
                <a:lnTo>
                  <a:pt x="632913" y="1534499"/>
                </a:lnTo>
                <a:lnTo>
                  <a:pt x="629019" y="1534499"/>
                </a:lnTo>
                <a:lnTo>
                  <a:pt x="629019" y="1518286"/>
                </a:lnTo>
                <a:lnTo>
                  <a:pt x="625425" y="1518286"/>
                </a:lnTo>
                <a:lnTo>
                  <a:pt x="625425" y="1506469"/>
                </a:lnTo>
                <a:lnTo>
                  <a:pt x="620333" y="1506469"/>
                </a:lnTo>
                <a:lnTo>
                  <a:pt x="620333" y="1503171"/>
                </a:lnTo>
                <a:lnTo>
                  <a:pt x="618835" y="1499599"/>
                </a:lnTo>
                <a:lnTo>
                  <a:pt x="618835" y="1493828"/>
                </a:lnTo>
                <a:lnTo>
                  <a:pt x="615241" y="1493828"/>
                </a:lnTo>
                <a:lnTo>
                  <a:pt x="615241" y="1496027"/>
                </a:lnTo>
                <a:lnTo>
                  <a:pt x="606255" y="1496027"/>
                </a:lnTo>
                <a:lnTo>
                  <a:pt x="606255" y="1499599"/>
                </a:lnTo>
                <a:lnTo>
                  <a:pt x="602361" y="1499599"/>
                </a:lnTo>
                <a:lnTo>
                  <a:pt x="602361" y="1510042"/>
                </a:lnTo>
                <a:lnTo>
                  <a:pt x="598767" y="1510042"/>
                </a:lnTo>
                <a:lnTo>
                  <a:pt x="598767" y="1514713"/>
                </a:lnTo>
                <a:lnTo>
                  <a:pt x="594873" y="1514713"/>
                </a:lnTo>
                <a:lnTo>
                  <a:pt x="594873" y="1518286"/>
                </a:lnTo>
                <a:lnTo>
                  <a:pt x="584688" y="1518286"/>
                </a:lnTo>
                <a:lnTo>
                  <a:pt x="584688" y="1519385"/>
                </a:lnTo>
                <a:lnTo>
                  <a:pt x="580795" y="1519385"/>
                </a:lnTo>
                <a:lnTo>
                  <a:pt x="580795" y="1524057"/>
                </a:lnTo>
                <a:lnTo>
                  <a:pt x="575702" y="1524057"/>
                </a:lnTo>
                <a:lnTo>
                  <a:pt x="575702" y="1527629"/>
                </a:lnTo>
                <a:lnTo>
                  <a:pt x="561924" y="1527629"/>
                </a:lnTo>
                <a:lnTo>
                  <a:pt x="561924" y="1530927"/>
                </a:lnTo>
                <a:lnTo>
                  <a:pt x="561924" y="1519385"/>
                </a:lnTo>
                <a:lnTo>
                  <a:pt x="561924" y="1524057"/>
                </a:lnTo>
                <a:lnTo>
                  <a:pt x="561924" y="1519385"/>
                </a:lnTo>
                <a:lnTo>
                  <a:pt x="558030" y="1519385"/>
                </a:lnTo>
                <a:lnTo>
                  <a:pt x="558030" y="1524057"/>
                </a:lnTo>
                <a:lnTo>
                  <a:pt x="558030" y="1519385"/>
                </a:lnTo>
                <a:lnTo>
                  <a:pt x="558030" y="1524057"/>
                </a:lnTo>
                <a:lnTo>
                  <a:pt x="558030" y="1519385"/>
                </a:lnTo>
                <a:lnTo>
                  <a:pt x="554136" y="1519385"/>
                </a:lnTo>
                <a:lnTo>
                  <a:pt x="554136" y="1518286"/>
                </a:lnTo>
                <a:lnTo>
                  <a:pt x="554136" y="1519385"/>
                </a:lnTo>
                <a:lnTo>
                  <a:pt x="554136" y="1518286"/>
                </a:lnTo>
                <a:lnTo>
                  <a:pt x="550542" y="1518286"/>
                </a:lnTo>
                <a:lnTo>
                  <a:pt x="550542" y="1524057"/>
                </a:lnTo>
                <a:lnTo>
                  <a:pt x="545450" y="1524057"/>
                </a:lnTo>
                <a:lnTo>
                  <a:pt x="545450" y="1527629"/>
                </a:lnTo>
                <a:lnTo>
                  <a:pt x="516095" y="1527629"/>
                </a:lnTo>
                <a:lnTo>
                  <a:pt x="516095" y="1519385"/>
                </a:lnTo>
                <a:lnTo>
                  <a:pt x="511303" y="1519385"/>
                </a:lnTo>
                <a:lnTo>
                  <a:pt x="511303" y="1518286"/>
                </a:lnTo>
                <a:lnTo>
                  <a:pt x="506211" y="1518286"/>
                </a:lnTo>
                <a:lnTo>
                  <a:pt x="506211" y="1514713"/>
                </a:lnTo>
                <a:lnTo>
                  <a:pt x="501119" y="1514713"/>
                </a:lnTo>
                <a:lnTo>
                  <a:pt x="501119" y="1518286"/>
                </a:lnTo>
                <a:lnTo>
                  <a:pt x="489736" y="1518286"/>
                </a:lnTo>
                <a:lnTo>
                  <a:pt x="489736" y="1519385"/>
                </a:lnTo>
                <a:lnTo>
                  <a:pt x="485842" y="1519385"/>
                </a:lnTo>
                <a:lnTo>
                  <a:pt x="485842" y="1524057"/>
                </a:lnTo>
                <a:lnTo>
                  <a:pt x="480750" y="1524057"/>
                </a:lnTo>
                <a:lnTo>
                  <a:pt x="480750" y="1527629"/>
                </a:lnTo>
                <a:lnTo>
                  <a:pt x="479552" y="1527629"/>
                </a:lnTo>
                <a:lnTo>
                  <a:pt x="479552" y="1530927"/>
                </a:lnTo>
                <a:lnTo>
                  <a:pt x="475658" y="1530927"/>
                </a:lnTo>
                <a:lnTo>
                  <a:pt x="471764" y="1534499"/>
                </a:lnTo>
                <a:lnTo>
                  <a:pt x="466672" y="1534499"/>
                </a:lnTo>
                <a:lnTo>
                  <a:pt x="466672" y="1538071"/>
                </a:lnTo>
                <a:lnTo>
                  <a:pt x="452894" y="1538071"/>
                </a:lnTo>
                <a:lnTo>
                  <a:pt x="452894" y="1534499"/>
                </a:lnTo>
                <a:lnTo>
                  <a:pt x="436419" y="1534499"/>
                </a:lnTo>
                <a:lnTo>
                  <a:pt x="432526" y="1530927"/>
                </a:lnTo>
                <a:lnTo>
                  <a:pt x="428632" y="1527629"/>
                </a:lnTo>
                <a:lnTo>
                  <a:pt x="428632" y="1524057"/>
                </a:lnTo>
                <a:lnTo>
                  <a:pt x="425037" y="1519385"/>
                </a:lnTo>
                <a:lnTo>
                  <a:pt x="425037" y="1518286"/>
                </a:lnTo>
                <a:lnTo>
                  <a:pt x="414853" y="1518286"/>
                </a:lnTo>
                <a:lnTo>
                  <a:pt x="414853" y="1514713"/>
                </a:lnTo>
                <a:lnTo>
                  <a:pt x="410959" y="1514713"/>
                </a:lnTo>
                <a:lnTo>
                  <a:pt x="410959" y="1510042"/>
                </a:lnTo>
                <a:lnTo>
                  <a:pt x="414853" y="1510042"/>
                </a:lnTo>
                <a:lnTo>
                  <a:pt x="414853" y="1506469"/>
                </a:lnTo>
                <a:lnTo>
                  <a:pt x="410959" y="1506469"/>
                </a:lnTo>
                <a:lnTo>
                  <a:pt x="410959" y="1503171"/>
                </a:lnTo>
                <a:lnTo>
                  <a:pt x="407065" y="1503171"/>
                </a:lnTo>
                <a:lnTo>
                  <a:pt x="407065" y="1499599"/>
                </a:lnTo>
                <a:lnTo>
                  <a:pt x="401973" y="1499599"/>
                </a:lnTo>
                <a:lnTo>
                  <a:pt x="401973" y="1493828"/>
                </a:lnTo>
                <a:lnTo>
                  <a:pt x="398379" y="1493828"/>
                </a:lnTo>
                <a:lnTo>
                  <a:pt x="398379" y="1486683"/>
                </a:lnTo>
                <a:lnTo>
                  <a:pt x="397181" y="1486683"/>
                </a:lnTo>
                <a:lnTo>
                  <a:pt x="397181" y="1483386"/>
                </a:lnTo>
                <a:lnTo>
                  <a:pt x="388195" y="1483386"/>
                </a:lnTo>
                <a:lnTo>
                  <a:pt x="388195" y="1478714"/>
                </a:lnTo>
                <a:lnTo>
                  <a:pt x="384301" y="1478714"/>
                </a:lnTo>
                <a:lnTo>
                  <a:pt x="384301" y="1483386"/>
                </a:lnTo>
                <a:lnTo>
                  <a:pt x="376812" y="1483386"/>
                </a:lnTo>
                <a:lnTo>
                  <a:pt x="376812" y="1486683"/>
                </a:lnTo>
                <a:lnTo>
                  <a:pt x="370522" y="1486683"/>
                </a:lnTo>
                <a:lnTo>
                  <a:pt x="370522" y="1490256"/>
                </a:lnTo>
                <a:lnTo>
                  <a:pt x="366628" y="1490256"/>
                </a:lnTo>
                <a:lnTo>
                  <a:pt x="366628" y="1493828"/>
                </a:lnTo>
                <a:lnTo>
                  <a:pt x="357642" y="1493828"/>
                </a:lnTo>
                <a:lnTo>
                  <a:pt x="354048" y="1496027"/>
                </a:lnTo>
                <a:lnTo>
                  <a:pt x="350154" y="1496027"/>
                </a:lnTo>
                <a:lnTo>
                  <a:pt x="350154" y="1499599"/>
                </a:lnTo>
                <a:lnTo>
                  <a:pt x="341168" y="1499599"/>
                </a:lnTo>
                <a:lnTo>
                  <a:pt x="341168" y="1496027"/>
                </a:lnTo>
                <a:lnTo>
                  <a:pt x="327389" y="1496027"/>
                </a:lnTo>
                <a:lnTo>
                  <a:pt x="327389" y="1493828"/>
                </a:lnTo>
                <a:lnTo>
                  <a:pt x="316007" y="1493828"/>
                </a:lnTo>
                <a:lnTo>
                  <a:pt x="316007" y="1496027"/>
                </a:lnTo>
                <a:lnTo>
                  <a:pt x="301929" y="1496027"/>
                </a:lnTo>
                <a:lnTo>
                  <a:pt x="301929" y="1493828"/>
                </a:lnTo>
                <a:lnTo>
                  <a:pt x="289349" y="1493828"/>
                </a:lnTo>
                <a:lnTo>
                  <a:pt x="289349" y="1490256"/>
                </a:lnTo>
                <a:lnTo>
                  <a:pt x="292943" y="1490256"/>
                </a:lnTo>
                <a:lnTo>
                  <a:pt x="292943" y="1478714"/>
                </a:lnTo>
                <a:lnTo>
                  <a:pt x="289349" y="1478714"/>
                </a:lnTo>
                <a:lnTo>
                  <a:pt x="289349" y="1475142"/>
                </a:lnTo>
                <a:lnTo>
                  <a:pt x="286653" y="1471569"/>
                </a:lnTo>
                <a:lnTo>
                  <a:pt x="286653" y="1468272"/>
                </a:lnTo>
                <a:lnTo>
                  <a:pt x="283058" y="1465798"/>
                </a:lnTo>
                <a:lnTo>
                  <a:pt x="283058" y="1462226"/>
                </a:lnTo>
                <a:lnTo>
                  <a:pt x="279165" y="1462226"/>
                </a:lnTo>
                <a:lnTo>
                  <a:pt x="279165" y="1458928"/>
                </a:lnTo>
                <a:lnTo>
                  <a:pt x="275271" y="1458928"/>
                </a:lnTo>
                <a:lnTo>
                  <a:pt x="275271" y="1438043"/>
                </a:lnTo>
                <a:lnTo>
                  <a:pt x="271377" y="1438043"/>
                </a:lnTo>
                <a:lnTo>
                  <a:pt x="271377" y="1434471"/>
                </a:lnTo>
                <a:lnTo>
                  <a:pt x="275271" y="1434471"/>
                </a:lnTo>
                <a:lnTo>
                  <a:pt x="271377" y="1434471"/>
                </a:lnTo>
                <a:lnTo>
                  <a:pt x="271377" y="1427326"/>
                </a:lnTo>
                <a:lnTo>
                  <a:pt x="258796" y="1427326"/>
                </a:lnTo>
                <a:lnTo>
                  <a:pt x="257598" y="1430898"/>
                </a:lnTo>
                <a:lnTo>
                  <a:pt x="257598" y="1427326"/>
                </a:lnTo>
                <a:lnTo>
                  <a:pt x="248612" y="1427326"/>
                </a:lnTo>
                <a:lnTo>
                  <a:pt x="248612" y="1424028"/>
                </a:lnTo>
                <a:lnTo>
                  <a:pt x="245018" y="1424028"/>
                </a:lnTo>
                <a:lnTo>
                  <a:pt x="245018" y="1419357"/>
                </a:lnTo>
                <a:lnTo>
                  <a:pt x="232138" y="1419357"/>
                </a:lnTo>
                <a:lnTo>
                  <a:pt x="232138" y="1418257"/>
                </a:lnTo>
                <a:lnTo>
                  <a:pt x="230940" y="1418257"/>
                </a:lnTo>
                <a:lnTo>
                  <a:pt x="230940" y="1414685"/>
                </a:lnTo>
                <a:lnTo>
                  <a:pt x="227046" y="1414685"/>
                </a:lnTo>
                <a:lnTo>
                  <a:pt x="227046" y="1410013"/>
                </a:lnTo>
                <a:lnTo>
                  <a:pt x="221954" y="1410013"/>
                </a:lnTo>
                <a:lnTo>
                  <a:pt x="221954" y="1406441"/>
                </a:lnTo>
                <a:lnTo>
                  <a:pt x="218359" y="1406441"/>
                </a:lnTo>
                <a:lnTo>
                  <a:pt x="218359" y="1410013"/>
                </a:lnTo>
                <a:lnTo>
                  <a:pt x="214465" y="1410013"/>
                </a:lnTo>
                <a:lnTo>
                  <a:pt x="214465" y="1414685"/>
                </a:lnTo>
                <a:lnTo>
                  <a:pt x="210571" y="1414685"/>
                </a:lnTo>
                <a:lnTo>
                  <a:pt x="210571" y="1410013"/>
                </a:lnTo>
                <a:lnTo>
                  <a:pt x="201885" y="1410013"/>
                </a:lnTo>
                <a:lnTo>
                  <a:pt x="201885" y="1406441"/>
                </a:lnTo>
                <a:lnTo>
                  <a:pt x="196793" y="1406441"/>
                </a:lnTo>
                <a:lnTo>
                  <a:pt x="196793" y="1410013"/>
                </a:lnTo>
                <a:lnTo>
                  <a:pt x="183913" y="1410013"/>
                </a:lnTo>
                <a:lnTo>
                  <a:pt x="183913" y="1406441"/>
                </a:lnTo>
                <a:lnTo>
                  <a:pt x="180319" y="1406441"/>
                </a:lnTo>
                <a:lnTo>
                  <a:pt x="180319" y="1403143"/>
                </a:lnTo>
                <a:lnTo>
                  <a:pt x="173729" y="1403143"/>
                </a:lnTo>
                <a:lnTo>
                  <a:pt x="173729" y="1399571"/>
                </a:lnTo>
                <a:lnTo>
                  <a:pt x="173729" y="1403143"/>
                </a:lnTo>
                <a:lnTo>
                  <a:pt x="170134" y="1403143"/>
                </a:lnTo>
                <a:lnTo>
                  <a:pt x="170134" y="1399571"/>
                </a:lnTo>
                <a:lnTo>
                  <a:pt x="166240" y="1399571"/>
                </a:lnTo>
                <a:lnTo>
                  <a:pt x="166240" y="1395998"/>
                </a:lnTo>
                <a:lnTo>
                  <a:pt x="162347" y="1395998"/>
                </a:lnTo>
                <a:lnTo>
                  <a:pt x="162347" y="1391327"/>
                </a:lnTo>
                <a:lnTo>
                  <a:pt x="153660" y="1391327"/>
                </a:lnTo>
                <a:lnTo>
                  <a:pt x="153660" y="1395998"/>
                </a:lnTo>
                <a:lnTo>
                  <a:pt x="149766" y="1395998"/>
                </a:lnTo>
                <a:lnTo>
                  <a:pt x="149766" y="1391327"/>
                </a:lnTo>
                <a:lnTo>
                  <a:pt x="147370" y="1391327"/>
                </a:lnTo>
                <a:lnTo>
                  <a:pt x="147370" y="1395998"/>
                </a:lnTo>
                <a:lnTo>
                  <a:pt x="143476" y="1391327"/>
                </a:lnTo>
                <a:lnTo>
                  <a:pt x="143476" y="1395998"/>
                </a:lnTo>
                <a:lnTo>
                  <a:pt x="143476" y="1391327"/>
                </a:lnTo>
                <a:lnTo>
                  <a:pt x="132094" y="1391327"/>
                </a:lnTo>
                <a:lnTo>
                  <a:pt x="132094" y="1395998"/>
                </a:lnTo>
                <a:lnTo>
                  <a:pt x="128200" y="1391327"/>
                </a:lnTo>
                <a:lnTo>
                  <a:pt x="118016" y="1391327"/>
                </a:lnTo>
                <a:lnTo>
                  <a:pt x="118016" y="1390228"/>
                </a:lnTo>
                <a:lnTo>
                  <a:pt x="119214" y="1390228"/>
                </a:lnTo>
                <a:lnTo>
                  <a:pt x="105435" y="1390228"/>
                </a:lnTo>
                <a:lnTo>
                  <a:pt x="105435" y="1391327"/>
                </a:lnTo>
                <a:lnTo>
                  <a:pt x="109329" y="1391327"/>
                </a:lnTo>
                <a:lnTo>
                  <a:pt x="105435" y="1391327"/>
                </a:lnTo>
                <a:lnTo>
                  <a:pt x="105435" y="1390228"/>
                </a:lnTo>
                <a:lnTo>
                  <a:pt x="97647" y="1390228"/>
                </a:lnTo>
                <a:lnTo>
                  <a:pt x="97647" y="1383357"/>
                </a:lnTo>
                <a:lnTo>
                  <a:pt x="87763" y="1383357"/>
                </a:lnTo>
                <a:lnTo>
                  <a:pt x="87763" y="1378686"/>
                </a:lnTo>
                <a:lnTo>
                  <a:pt x="91357" y="1375092"/>
                </a:lnTo>
                <a:lnTo>
                  <a:pt x="91357" y="1371541"/>
                </a:lnTo>
                <a:lnTo>
                  <a:pt x="87763" y="1371541"/>
                </a:lnTo>
                <a:lnTo>
                  <a:pt x="87763" y="1365770"/>
                </a:lnTo>
                <a:lnTo>
                  <a:pt x="82671" y="1362198"/>
                </a:lnTo>
                <a:lnTo>
                  <a:pt x="82671" y="1358900"/>
                </a:lnTo>
                <a:lnTo>
                  <a:pt x="78777" y="1358900"/>
                </a:lnTo>
                <a:lnTo>
                  <a:pt x="78777" y="1355328"/>
                </a:lnTo>
                <a:lnTo>
                  <a:pt x="74883" y="1355328"/>
                </a:lnTo>
                <a:lnTo>
                  <a:pt x="74883" y="1350656"/>
                </a:lnTo>
                <a:lnTo>
                  <a:pt x="67394" y="1350656"/>
                </a:lnTo>
                <a:lnTo>
                  <a:pt x="67394" y="1358900"/>
                </a:lnTo>
                <a:lnTo>
                  <a:pt x="61104" y="1358900"/>
                </a:lnTo>
                <a:lnTo>
                  <a:pt x="61104" y="1355328"/>
                </a:lnTo>
                <a:lnTo>
                  <a:pt x="53316" y="1355328"/>
                </a:lnTo>
                <a:lnTo>
                  <a:pt x="53316" y="1350656"/>
                </a:lnTo>
                <a:lnTo>
                  <a:pt x="36842" y="1350656"/>
                </a:lnTo>
                <a:lnTo>
                  <a:pt x="36842" y="1347083"/>
                </a:lnTo>
                <a:lnTo>
                  <a:pt x="34446" y="1347083"/>
                </a:lnTo>
                <a:lnTo>
                  <a:pt x="34446" y="1334443"/>
                </a:lnTo>
                <a:lnTo>
                  <a:pt x="36842" y="1334443"/>
                </a:lnTo>
                <a:lnTo>
                  <a:pt x="36842" y="1315756"/>
                </a:lnTo>
                <a:lnTo>
                  <a:pt x="34446" y="1315756"/>
                </a:lnTo>
                <a:lnTo>
                  <a:pt x="34446" y="1306413"/>
                </a:lnTo>
                <a:lnTo>
                  <a:pt x="30552" y="1303115"/>
                </a:lnTo>
                <a:lnTo>
                  <a:pt x="26658" y="1303115"/>
                </a:lnTo>
                <a:lnTo>
                  <a:pt x="26658" y="1299543"/>
                </a:lnTo>
                <a:lnTo>
                  <a:pt x="23064" y="1295949"/>
                </a:lnTo>
                <a:lnTo>
                  <a:pt x="26658" y="1291299"/>
                </a:lnTo>
                <a:lnTo>
                  <a:pt x="30552" y="1291299"/>
                </a:lnTo>
                <a:lnTo>
                  <a:pt x="30552" y="1290199"/>
                </a:lnTo>
                <a:lnTo>
                  <a:pt x="34446" y="1286627"/>
                </a:lnTo>
                <a:lnTo>
                  <a:pt x="34446" y="1281955"/>
                </a:lnTo>
                <a:lnTo>
                  <a:pt x="30552" y="1281955"/>
                </a:lnTo>
                <a:lnTo>
                  <a:pt x="30552" y="1278658"/>
                </a:lnTo>
                <a:lnTo>
                  <a:pt x="23064" y="1278658"/>
                </a:lnTo>
                <a:lnTo>
                  <a:pt x="23064" y="1275085"/>
                </a:lnTo>
                <a:lnTo>
                  <a:pt x="17971" y="1275085"/>
                </a:lnTo>
                <a:lnTo>
                  <a:pt x="14078" y="1271513"/>
                </a:lnTo>
                <a:lnTo>
                  <a:pt x="14078" y="1268215"/>
                </a:lnTo>
                <a:lnTo>
                  <a:pt x="7787" y="1268215"/>
                </a:lnTo>
                <a:lnTo>
                  <a:pt x="7787" y="1264643"/>
                </a:lnTo>
                <a:lnTo>
                  <a:pt x="0" y="1264643"/>
                </a:lnTo>
                <a:lnTo>
                  <a:pt x="0" y="1258872"/>
                </a:lnTo>
                <a:lnTo>
                  <a:pt x="3893" y="1258872"/>
                </a:lnTo>
                <a:lnTo>
                  <a:pt x="0" y="1258872"/>
                </a:lnTo>
                <a:lnTo>
                  <a:pt x="0" y="1247055"/>
                </a:lnTo>
                <a:lnTo>
                  <a:pt x="3893" y="1247055"/>
                </a:lnTo>
                <a:lnTo>
                  <a:pt x="3893" y="1243758"/>
                </a:lnTo>
                <a:lnTo>
                  <a:pt x="7787" y="1243758"/>
                </a:lnTo>
                <a:lnTo>
                  <a:pt x="7787" y="1240185"/>
                </a:lnTo>
                <a:lnTo>
                  <a:pt x="10184" y="1240185"/>
                </a:lnTo>
                <a:lnTo>
                  <a:pt x="10184" y="1237712"/>
                </a:lnTo>
                <a:lnTo>
                  <a:pt x="14078" y="1234414"/>
                </a:lnTo>
                <a:lnTo>
                  <a:pt x="14078" y="1215728"/>
                </a:lnTo>
                <a:lnTo>
                  <a:pt x="10184" y="1215728"/>
                </a:lnTo>
                <a:lnTo>
                  <a:pt x="10184" y="1209957"/>
                </a:lnTo>
                <a:lnTo>
                  <a:pt x="7787" y="1209957"/>
                </a:lnTo>
                <a:lnTo>
                  <a:pt x="7787" y="1178629"/>
                </a:lnTo>
                <a:lnTo>
                  <a:pt x="10184" y="1175057"/>
                </a:lnTo>
                <a:lnTo>
                  <a:pt x="10184" y="1171484"/>
                </a:lnTo>
                <a:lnTo>
                  <a:pt x="14078" y="1171484"/>
                </a:lnTo>
                <a:lnTo>
                  <a:pt x="14078" y="1167912"/>
                </a:lnTo>
                <a:lnTo>
                  <a:pt x="23064" y="1167912"/>
                </a:lnTo>
                <a:lnTo>
                  <a:pt x="23064" y="1163515"/>
                </a:lnTo>
                <a:lnTo>
                  <a:pt x="26658" y="1163515"/>
                </a:lnTo>
                <a:lnTo>
                  <a:pt x="26658" y="1162141"/>
                </a:lnTo>
                <a:lnTo>
                  <a:pt x="30552" y="1158844"/>
                </a:lnTo>
                <a:lnTo>
                  <a:pt x="34446" y="1158844"/>
                </a:lnTo>
                <a:lnTo>
                  <a:pt x="34446" y="1154172"/>
                </a:lnTo>
                <a:lnTo>
                  <a:pt x="36842" y="1154172"/>
                </a:lnTo>
                <a:lnTo>
                  <a:pt x="36842" y="1150599"/>
                </a:lnTo>
                <a:lnTo>
                  <a:pt x="40736" y="1150599"/>
                </a:lnTo>
                <a:lnTo>
                  <a:pt x="40736" y="1140157"/>
                </a:lnTo>
                <a:lnTo>
                  <a:pt x="44630" y="1140157"/>
                </a:lnTo>
                <a:lnTo>
                  <a:pt x="44630" y="1119272"/>
                </a:lnTo>
                <a:lnTo>
                  <a:pt x="48224" y="1119272"/>
                </a:lnTo>
                <a:lnTo>
                  <a:pt x="48224" y="1115699"/>
                </a:lnTo>
                <a:lnTo>
                  <a:pt x="57210" y="1115699"/>
                </a:lnTo>
                <a:lnTo>
                  <a:pt x="61104" y="1112127"/>
                </a:lnTo>
                <a:lnTo>
                  <a:pt x="64699" y="1112127"/>
                </a:lnTo>
                <a:lnTo>
                  <a:pt x="64699" y="1106356"/>
                </a:lnTo>
                <a:lnTo>
                  <a:pt x="67394" y="1102784"/>
                </a:lnTo>
                <a:lnTo>
                  <a:pt x="67394" y="1067884"/>
                </a:lnTo>
                <a:lnTo>
                  <a:pt x="64699" y="1067884"/>
                </a:lnTo>
                <a:lnTo>
                  <a:pt x="64699" y="1050571"/>
                </a:lnTo>
                <a:lnTo>
                  <a:pt x="67394" y="1050571"/>
                </a:lnTo>
                <a:lnTo>
                  <a:pt x="67394" y="1046999"/>
                </a:lnTo>
                <a:lnTo>
                  <a:pt x="64699" y="1046999"/>
                </a:lnTo>
                <a:lnTo>
                  <a:pt x="67394" y="1043426"/>
                </a:lnTo>
                <a:lnTo>
                  <a:pt x="67394" y="1030785"/>
                </a:lnTo>
                <a:lnTo>
                  <a:pt x="71288" y="1030785"/>
                </a:lnTo>
                <a:lnTo>
                  <a:pt x="71288" y="1019244"/>
                </a:lnTo>
                <a:lnTo>
                  <a:pt x="74883" y="1019244"/>
                </a:lnTo>
                <a:lnTo>
                  <a:pt x="74883" y="975000"/>
                </a:lnTo>
                <a:lnTo>
                  <a:pt x="71288" y="975000"/>
                </a:lnTo>
                <a:lnTo>
                  <a:pt x="71288" y="967856"/>
                </a:lnTo>
                <a:lnTo>
                  <a:pt x="67394" y="967856"/>
                </a:lnTo>
                <a:lnTo>
                  <a:pt x="67394" y="959886"/>
                </a:lnTo>
                <a:lnTo>
                  <a:pt x="64699" y="956314"/>
                </a:lnTo>
                <a:lnTo>
                  <a:pt x="61104" y="956314"/>
                </a:lnTo>
                <a:lnTo>
                  <a:pt x="61104" y="950543"/>
                </a:lnTo>
                <a:lnTo>
                  <a:pt x="57210" y="950543"/>
                </a:lnTo>
                <a:lnTo>
                  <a:pt x="57210" y="946971"/>
                </a:lnTo>
                <a:lnTo>
                  <a:pt x="48224" y="946971"/>
                </a:lnTo>
                <a:lnTo>
                  <a:pt x="48224" y="940100"/>
                </a:lnTo>
                <a:lnTo>
                  <a:pt x="44630" y="940100"/>
                </a:lnTo>
                <a:lnTo>
                  <a:pt x="44630" y="930757"/>
                </a:lnTo>
                <a:lnTo>
                  <a:pt x="48224" y="930757"/>
                </a:lnTo>
                <a:lnTo>
                  <a:pt x="48224" y="926086"/>
                </a:lnTo>
                <a:lnTo>
                  <a:pt x="53316" y="926086"/>
                </a:lnTo>
                <a:lnTo>
                  <a:pt x="53316" y="899430"/>
                </a:lnTo>
                <a:lnTo>
                  <a:pt x="44630" y="899430"/>
                </a:lnTo>
                <a:lnTo>
                  <a:pt x="44630" y="887613"/>
                </a:lnTo>
                <a:lnTo>
                  <a:pt x="40736" y="887613"/>
                </a:lnTo>
                <a:lnTo>
                  <a:pt x="40736" y="884316"/>
                </a:lnTo>
                <a:lnTo>
                  <a:pt x="36842" y="884316"/>
                </a:lnTo>
                <a:lnTo>
                  <a:pt x="36842" y="880743"/>
                </a:lnTo>
                <a:lnTo>
                  <a:pt x="30552" y="880743"/>
                </a:lnTo>
                <a:lnTo>
                  <a:pt x="30552" y="878270"/>
                </a:lnTo>
                <a:lnTo>
                  <a:pt x="26658" y="878270"/>
                </a:lnTo>
                <a:lnTo>
                  <a:pt x="26658" y="874972"/>
                </a:lnTo>
                <a:lnTo>
                  <a:pt x="30552" y="874972"/>
                </a:lnTo>
                <a:lnTo>
                  <a:pt x="26658" y="871400"/>
                </a:lnTo>
                <a:lnTo>
                  <a:pt x="26658" y="866728"/>
                </a:lnTo>
                <a:lnTo>
                  <a:pt x="23064" y="866728"/>
                </a:lnTo>
                <a:lnTo>
                  <a:pt x="23064" y="859858"/>
                </a:lnTo>
                <a:lnTo>
                  <a:pt x="17971" y="859858"/>
                </a:lnTo>
                <a:lnTo>
                  <a:pt x="17971" y="853812"/>
                </a:lnTo>
                <a:lnTo>
                  <a:pt x="14078" y="853812"/>
                </a:lnTo>
                <a:lnTo>
                  <a:pt x="14078" y="843370"/>
                </a:lnTo>
                <a:lnTo>
                  <a:pt x="10184" y="843370"/>
                </a:lnTo>
                <a:lnTo>
                  <a:pt x="10184" y="787585"/>
                </a:lnTo>
                <a:lnTo>
                  <a:pt x="7787" y="787585"/>
                </a:lnTo>
                <a:lnTo>
                  <a:pt x="7787" y="738670"/>
                </a:lnTo>
                <a:lnTo>
                  <a:pt x="3893" y="738670"/>
                </a:lnTo>
                <a:lnTo>
                  <a:pt x="3893" y="735372"/>
                </a:lnTo>
                <a:lnTo>
                  <a:pt x="14078" y="735372"/>
                </a:lnTo>
                <a:lnTo>
                  <a:pt x="14078" y="731800"/>
                </a:lnTo>
                <a:lnTo>
                  <a:pt x="26658" y="731800"/>
                </a:lnTo>
                <a:lnTo>
                  <a:pt x="26658" y="728228"/>
                </a:lnTo>
                <a:lnTo>
                  <a:pt x="36842" y="728228"/>
                </a:lnTo>
                <a:lnTo>
                  <a:pt x="36842" y="726029"/>
                </a:lnTo>
                <a:lnTo>
                  <a:pt x="48224" y="726029"/>
                </a:lnTo>
                <a:lnTo>
                  <a:pt x="48224" y="722457"/>
                </a:lnTo>
                <a:lnTo>
                  <a:pt x="61104" y="722457"/>
                </a:lnTo>
                <a:lnTo>
                  <a:pt x="61104" y="718884"/>
                </a:lnTo>
                <a:lnTo>
                  <a:pt x="71288" y="718884"/>
                </a:lnTo>
                <a:lnTo>
                  <a:pt x="71288" y="715587"/>
                </a:lnTo>
                <a:lnTo>
                  <a:pt x="82671" y="715587"/>
                </a:lnTo>
                <a:lnTo>
                  <a:pt x="82671" y="712014"/>
                </a:lnTo>
                <a:lnTo>
                  <a:pt x="92555" y="712014"/>
                </a:lnTo>
                <a:lnTo>
                  <a:pt x="92555" y="707342"/>
                </a:lnTo>
                <a:lnTo>
                  <a:pt x="105435" y="707342"/>
                </a:lnTo>
                <a:lnTo>
                  <a:pt x="105435" y="703770"/>
                </a:lnTo>
                <a:lnTo>
                  <a:pt x="118016" y="703770"/>
                </a:lnTo>
                <a:lnTo>
                  <a:pt x="118016" y="702671"/>
                </a:lnTo>
                <a:lnTo>
                  <a:pt x="123108" y="702671"/>
                </a:lnTo>
                <a:lnTo>
                  <a:pt x="128200" y="697999"/>
                </a:lnTo>
                <a:lnTo>
                  <a:pt x="135688" y="697999"/>
                </a:lnTo>
                <a:lnTo>
                  <a:pt x="139582" y="694427"/>
                </a:lnTo>
                <a:lnTo>
                  <a:pt x="143476" y="694427"/>
                </a:lnTo>
                <a:lnTo>
                  <a:pt x="149766" y="691129"/>
                </a:lnTo>
                <a:lnTo>
                  <a:pt x="157254" y="691129"/>
                </a:lnTo>
                <a:lnTo>
                  <a:pt x="157254" y="687557"/>
                </a:lnTo>
                <a:lnTo>
                  <a:pt x="170134" y="687557"/>
                </a:lnTo>
                <a:lnTo>
                  <a:pt x="173729" y="683962"/>
                </a:lnTo>
                <a:lnTo>
                  <a:pt x="180319" y="683962"/>
                </a:lnTo>
                <a:lnTo>
                  <a:pt x="183913" y="679313"/>
                </a:lnTo>
                <a:lnTo>
                  <a:pt x="192899" y="679313"/>
                </a:lnTo>
                <a:lnTo>
                  <a:pt x="192899" y="676015"/>
                </a:lnTo>
                <a:lnTo>
                  <a:pt x="201885" y="676015"/>
                </a:lnTo>
                <a:lnTo>
                  <a:pt x="201885" y="674916"/>
                </a:lnTo>
                <a:lnTo>
                  <a:pt x="214465" y="674916"/>
                </a:lnTo>
                <a:lnTo>
                  <a:pt x="214465" y="671343"/>
                </a:lnTo>
                <a:lnTo>
                  <a:pt x="227046" y="671343"/>
                </a:lnTo>
                <a:lnTo>
                  <a:pt x="227046" y="666672"/>
                </a:lnTo>
                <a:lnTo>
                  <a:pt x="237230" y="666672"/>
                </a:lnTo>
                <a:lnTo>
                  <a:pt x="237230" y="663099"/>
                </a:lnTo>
                <a:lnTo>
                  <a:pt x="248612" y="663099"/>
                </a:lnTo>
                <a:lnTo>
                  <a:pt x="248612" y="659527"/>
                </a:lnTo>
                <a:lnTo>
                  <a:pt x="258796" y="659527"/>
                </a:lnTo>
                <a:lnTo>
                  <a:pt x="258796" y="656229"/>
                </a:lnTo>
                <a:lnTo>
                  <a:pt x="271377" y="656229"/>
                </a:lnTo>
                <a:lnTo>
                  <a:pt x="271377" y="652657"/>
                </a:lnTo>
                <a:lnTo>
                  <a:pt x="283058" y="652657"/>
                </a:lnTo>
                <a:lnTo>
                  <a:pt x="283058" y="650458"/>
                </a:lnTo>
                <a:lnTo>
                  <a:pt x="292943" y="650458"/>
                </a:lnTo>
                <a:lnTo>
                  <a:pt x="292943" y="646886"/>
                </a:lnTo>
                <a:lnTo>
                  <a:pt x="305823" y="646886"/>
                </a:lnTo>
                <a:lnTo>
                  <a:pt x="305823" y="643313"/>
                </a:lnTo>
                <a:lnTo>
                  <a:pt x="316007" y="643313"/>
                </a:lnTo>
                <a:lnTo>
                  <a:pt x="316007" y="638642"/>
                </a:lnTo>
                <a:lnTo>
                  <a:pt x="323495" y="638642"/>
                </a:lnTo>
                <a:lnTo>
                  <a:pt x="323495" y="635344"/>
                </a:lnTo>
                <a:lnTo>
                  <a:pt x="332481" y="635344"/>
                </a:lnTo>
                <a:lnTo>
                  <a:pt x="332481" y="631772"/>
                </a:lnTo>
                <a:lnTo>
                  <a:pt x="336076" y="631772"/>
                </a:lnTo>
                <a:lnTo>
                  <a:pt x="336076" y="628199"/>
                </a:lnTo>
                <a:lnTo>
                  <a:pt x="339970" y="628199"/>
                </a:lnTo>
                <a:lnTo>
                  <a:pt x="341168" y="624627"/>
                </a:lnTo>
                <a:lnTo>
                  <a:pt x="346260" y="622428"/>
                </a:lnTo>
                <a:lnTo>
                  <a:pt x="350154" y="618856"/>
                </a:lnTo>
                <a:lnTo>
                  <a:pt x="354048" y="615558"/>
                </a:lnTo>
                <a:lnTo>
                  <a:pt x="357642" y="615558"/>
                </a:lnTo>
                <a:lnTo>
                  <a:pt x="357642" y="611986"/>
                </a:lnTo>
                <a:lnTo>
                  <a:pt x="361536" y="611986"/>
                </a:lnTo>
                <a:cubicBezTo>
                  <a:pt x="375914" y="600169"/>
                  <a:pt x="396282" y="586429"/>
                  <a:pt x="410959" y="575987"/>
                </a:cubicBezTo>
                <a:lnTo>
                  <a:pt x="410959" y="574613"/>
                </a:lnTo>
                <a:lnTo>
                  <a:pt x="414853" y="574613"/>
                </a:lnTo>
                <a:lnTo>
                  <a:pt x="418448" y="570216"/>
                </a:lnTo>
                <a:lnTo>
                  <a:pt x="422341" y="566643"/>
                </a:lnTo>
                <a:lnTo>
                  <a:pt x="425037" y="566643"/>
                </a:lnTo>
                <a:lnTo>
                  <a:pt x="425037" y="563071"/>
                </a:lnTo>
                <a:lnTo>
                  <a:pt x="428632" y="563071"/>
                </a:lnTo>
                <a:lnTo>
                  <a:pt x="432526" y="559499"/>
                </a:lnTo>
                <a:lnTo>
                  <a:pt x="436419" y="556201"/>
                </a:lnTo>
                <a:lnTo>
                  <a:pt x="441512" y="556201"/>
                </a:lnTo>
                <a:lnTo>
                  <a:pt x="449000" y="547957"/>
                </a:lnTo>
                <a:lnTo>
                  <a:pt x="452894" y="546858"/>
                </a:lnTo>
                <a:lnTo>
                  <a:pt x="455290" y="543285"/>
                </a:lnTo>
                <a:lnTo>
                  <a:pt x="459184" y="538614"/>
                </a:lnTo>
                <a:lnTo>
                  <a:pt x="463078" y="538614"/>
                </a:lnTo>
                <a:lnTo>
                  <a:pt x="466672" y="535316"/>
                </a:lnTo>
                <a:lnTo>
                  <a:pt x="471764" y="531743"/>
                </a:lnTo>
                <a:lnTo>
                  <a:pt x="475658" y="528171"/>
                </a:lnTo>
                <a:lnTo>
                  <a:pt x="479552" y="528171"/>
                </a:lnTo>
                <a:lnTo>
                  <a:pt x="479552" y="524599"/>
                </a:lnTo>
                <a:lnTo>
                  <a:pt x="480750" y="524599"/>
                </a:lnTo>
                <a:lnTo>
                  <a:pt x="485842" y="522400"/>
                </a:lnTo>
                <a:cubicBezTo>
                  <a:pt x="496027" y="514706"/>
                  <a:pt x="480451" y="520751"/>
                  <a:pt x="501119" y="503714"/>
                </a:cubicBezTo>
                <a:lnTo>
                  <a:pt x="506211" y="500416"/>
                </a:lnTo>
                <a:lnTo>
                  <a:pt x="507409" y="496844"/>
                </a:lnTo>
                <a:cubicBezTo>
                  <a:pt x="522985" y="478981"/>
                  <a:pt x="538261" y="460020"/>
                  <a:pt x="554136" y="442158"/>
                </a:cubicBezTo>
                <a:lnTo>
                  <a:pt x="558030" y="438585"/>
                </a:lnTo>
                <a:lnTo>
                  <a:pt x="564320" y="428143"/>
                </a:lnTo>
                <a:lnTo>
                  <a:pt x="568214" y="428143"/>
                </a:lnTo>
                <a:cubicBezTo>
                  <a:pt x="582891" y="416051"/>
                  <a:pt x="592177" y="397090"/>
                  <a:pt x="606255" y="382800"/>
                </a:cubicBezTo>
                <a:lnTo>
                  <a:pt x="611347" y="375930"/>
                </a:lnTo>
                <a:lnTo>
                  <a:pt x="615241" y="375930"/>
                </a:lnTo>
                <a:lnTo>
                  <a:pt x="615241" y="379228"/>
                </a:lnTo>
                <a:lnTo>
                  <a:pt x="618835" y="379228"/>
                </a:lnTo>
                <a:lnTo>
                  <a:pt x="618835" y="375930"/>
                </a:lnTo>
                <a:lnTo>
                  <a:pt x="620333" y="368785"/>
                </a:lnTo>
                <a:lnTo>
                  <a:pt x="620333" y="366587"/>
                </a:lnTo>
                <a:lnTo>
                  <a:pt x="625425" y="359442"/>
                </a:lnTo>
                <a:lnTo>
                  <a:pt x="625425" y="356144"/>
                </a:lnTo>
                <a:lnTo>
                  <a:pt x="629019" y="347900"/>
                </a:lnTo>
                <a:lnTo>
                  <a:pt x="632913" y="331687"/>
                </a:lnTo>
                <a:lnTo>
                  <a:pt x="636807" y="323443"/>
                </a:lnTo>
                <a:lnTo>
                  <a:pt x="636807" y="318771"/>
                </a:lnTo>
                <a:lnTo>
                  <a:pt x="640402" y="315176"/>
                </a:lnTo>
                <a:lnTo>
                  <a:pt x="640402" y="300085"/>
                </a:lnTo>
                <a:lnTo>
                  <a:pt x="645494" y="291016"/>
                </a:lnTo>
                <a:lnTo>
                  <a:pt x="646692" y="291016"/>
                </a:lnTo>
                <a:lnTo>
                  <a:pt x="650586" y="272330"/>
                </a:lnTo>
                <a:lnTo>
                  <a:pt x="655678" y="256116"/>
                </a:lnTo>
                <a:lnTo>
                  <a:pt x="655678" y="251445"/>
                </a:lnTo>
                <a:lnTo>
                  <a:pt x="659572" y="251445"/>
                </a:lnTo>
                <a:lnTo>
                  <a:pt x="659572" y="244300"/>
                </a:lnTo>
                <a:lnTo>
                  <a:pt x="663466" y="238529"/>
                </a:lnTo>
                <a:lnTo>
                  <a:pt x="667060" y="219842"/>
                </a:lnTo>
                <a:lnTo>
                  <a:pt x="670954" y="219842"/>
                </a:lnTo>
                <a:lnTo>
                  <a:pt x="670954" y="223415"/>
                </a:lnTo>
                <a:lnTo>
                  <a:pt x="676046" y="223415"/>
                </a:lnTo>
                <a:lnTo>
                  <a:pt x="677244" y="228086"/>
                </a:lnTo>
                <a:lnTo>
                  <a:pt x="681138" y="231659"/>
                </a:lnTo>
                <a:lnTo>
                  <a:pt x="684733" y="234956"/>
                </a:lnTo>
                <a:lnTo>
                  <a:pt x="689825" y="234956"/>
                </a:lnTo>
                <a:lnTo>
                  <a:pt x="689825" y="238529"/>
                </a:lnTo>
                <a:lnTo>
                  <a:pt x="693719" y="238529"/>
                </a:lnTo>
                <a:lnTo>
                  <a:pt x="693719" y="234956"/>
                </a:lnTo>
                <a:lnTo>
                  <a:pt x="697613" y="231659"/>
                </a:lnTo>
                <a:lnTo>
                  <a:pt x="715285" y="231659"/>
                </a:lnTo>
                <a:lnTo>
                  <a:pt x="715285" y="234956"/>
                </a:lnTo>
                <a:lnTo>
                  <a:pt x="720377" y="234956"/>
                </a:lnTo>
                <a:lnTo>
                  <a:pt x="720377" y="231659"/>
                </a:lnTo>
                <a:lnTo>
                  <a:pt x="715285" y="231659"/>
                </a:lnTo>
                <a:lnTo>
                  <a:pt x="715285" y="228086"/>
                </a:lnTo>
                <a:lnTo>
                  <a:pt x="711391" y="228086"/>
                </a:lnTo>
                <a:lnTo>
                  <a:pt x="711391" y="223415"/>
                </a:lnTo>
                <a:lnTo>
                  <a:pt x="707797" y="223415"/>
                </a:lnTo>
                <a:lnTo>
                  <a:pt x="707797" y="216545"/>
                </a:lnTo>
                <a:lnTo>
                  <a:pt x="711391" y="216545"/>
                </a:lnTo>
                <a:lnTo>
                  <a:pt x="711391" y="203629"/>
                </a:lnTo>
                <a:lnTo>
                  <a:pt x="703903" y="203629"/>
                </a:lnTo>
                <a:lnTo>
                  <a:pt x="703903" y="192087"/>
                </a:lnTo>
                <a:lnTo>
                  <a:pt x="707797" y="192087"/>
                </a:lnTo>
                <a:lnTo>
                  <a:pt x="707797" y="190713"/>
                </a:lnTo>
                <a:lnTo>
                  <a:pt x="703903" y="190713"/>
                </a:lnTo>
                <a:lnTo>
                  <a:pt x="703903" y="187416"/>
                </a:lnTo>
                <a:lnTo>
                  <a:pt x="697613" y="187416"/>
                </a:lnTo>
                <a:lnTo>
                  <a:pt x="697613" y="182744"/>
                </a:lnTo>
                <a:lnTo>
                  <a:pt x="701506" y="182744"/>
                </a:lnTo>
                <a:lnTo>
                  <a:pt x="703903" y="179171"/>
                </a:lnTo>
                <a:lnTo>
                  <a:pt x="701506" y="179171"/>
                </a:lnTo>
                <a:lnTo>
                  <a:pt x="697613" y="175599"/>
                </a:lnTo>
                <a:lnTo>
                  <a:pt x="697613" y="164057"/>
                </a:lnTo>
                <a:lnTo>
                  <a:pt x="703903" y="164057"/>
                </a:lnTo>
                <a:lnTo>
                  <a:pt x="703903" y="162958"/>
                </a:lnTo>
                <a:lnTo>
                  <a:pt x="701506" y="162958"/>
                </a:lnTo>
                <a:lnTo>
                  <a:pt x="701506" y="159386"/>
                </a:lnTo>
                <a:lnTo>
                  <a:pt x="697613" y="159386"/>
                </a:lnTo>
                <a:lnTo>
                  <a:pt x="697613" y="154714"/>
                </a:lnTo>
                <a:lnTo>
                  <a:pt x="701506" y="151416"/>
                </a:lnTo>
                <a:lnTo>
                  <a:pt x="703903" y="151416"/>
                </a:lnTo>
                <a:lnTo>
                  <a:pt x="703903" y="147844"/>
                </a:lnTo>
                <a:lnTo>
                  <a:pt x="703903" y="151416"/>
                </a:lnTo>
                <a:lnTo>
                  <a:pt x="707797" y="151416"/>
                </a:lnTo>
                <a:lnTo>
                  <a:pt x="707797" y="147844"/>
                </a:lnTo>
                <a:lnTo>
                  <a:pt x="707797" y="151416"/>
                </a:lnTo>
                <a:lnTo>
                  <a:pt x="707797" y="147844"/>
                </a:lnTo>
                <a:lnTo>
                  <a:pt x="711391" y="147844"/>
                </a:lnTo>
                <a:lnTo>
                  <a:pt x="711391" y="144271"/>
                </a:lnTo>
                <a:lnTo>
                  <a:pt x="707797" y="144271"/>
                </a:lnTo>
                <a:lnTo>
                  <a:pt x="711391" y="144271"/>
                </a:lnTo>
                <a:lnTo>
                  <a:pt x="707797" y="144271"/>
                </a:lnTo>
                <a:lnTo>
                  <a:pt x="707797" y="140699"/>
                </a:lnTo>
                <a:lnTo>
                  <a:pt x="711391" y="140699"/>
                </a:lnTo>
                <a:lnTo>
                  <a:pt x="707797" y="140699"/>
                </a:lnTo>
                <a:lnTo>
                  <a:pt x="707797" y="131631"/>
                </a:lnTo>
                <a:lnTo>
                  <a:pt x="711391" y="131631"/>
                </a:lnTo>
                <a:lnTo>
                  <a:pt x="707797" y="131631"/>
                </a:lnTo>
                <a:lnTo>
                  <a:pt x="707797" y="128058"/>
                </a:lnTo>
                <a:lnTo>
                  <a:pt x="711391" y="128058"/>
                </a:lnTo>
                <a:lnTo>
                  <a:pt x="703903" y="128058"/>
                </a:lnTo>
                <a:lnTo>
                  <a:pt x="703903" y="123386"/>
                </a:lnTo>
                <a:lnTo>
                  <a:pt x="707797" y="123386"/>
                </a:lnTo>
                <a:lnTo>
                  <a:pt x="703903" y="123386"/>
                </a:lnTo>
                <a:lnTo>
                  <a:pt x="707797" y="123386"/>
                </a:lnTo>
                <a:lnTo>
                  <a:pt x="703903" y="123386"/>
                </a:lnTo>
                <a:lnTo>
                  <a:pt x="707797" y="123386"/>
                </a:lnTo>
                <a:lnTo>
                  <a:pt x="703903" y="123386"/>
                </a:lnTo>
                <a:lnTo>
                  <a:pt x="703903" y="116516"/>
                </a:lnTo>
                <a:lnTo>
                  <a:pt x="703903" y="119814"/>
                </a:lnTo>
                <a:lnTo>
                  <a:pt x="701506" y="119814"/>
                </a:lnTo>
                <a:lnTo>
                  <a:pt x="701506" y="123386"/>
                </a:lnTo>
                <a:lnTo>
                  <a:pt x="701506" y="119814"/>
                </a:lnTo>
                <a:lnTo>
                  <a:pt x="697613" y="119814"/>
                </a:lnTo>
                <a:lnTo>
                  <a:pt x="697613" y="116516"/>
                </a:lnTo>
                <a:lnTo>
                  <a:pt x="701506" y="116516"/>
                </a:lnTo>
                <a:lnTo>
                  <a:pt x="697613" y="116516"/>
                </a:lnTo>
                <a:lnTo>
                  <a:pt x="701506" y="116516"/>
                </a:lnTo>
                <a:lnTo>
                  <a:pt x="697613" y="116516"/>
                </a:lnTo>
                <a:lnTo>
                  <a:pt x="697613" y="114043"/>
                </a:lnTo>
                <a:lnTo>
                  <a:pt x="697613" y="116516"/>
                </a:lnTo>
                <a:lnTo>
                  <a:pt x="697613" y="114043"/>
                </a:lnTo>
                <a:lnTo>
                  <a:pt x="693719" y="114043"/>
                </a:lnTo>
                <a:lnTo>
                  <a:pt x="693719" y="116516"/>
                </a:lnTo>
                <a:lnTo>
                  <a:pt x="693719" y="114043"/>
                </a:lnTo>
                <a:lnTo>
                  <a:pt x="693719" y="116516"/>
                </a:lnTo>
                <a:lnTo>
                  <a:pt x="689825" y="114043"/>
                </a:lnTo>
                <a:lnTo>
                  <a:pt x="693719" y="114043"/>
                </a:lnTo>
                <a:lnTo>
                  <a:pt x="684733" y="114043"/>
                </a:lnTo>
                <a:lnTo>
                  <a:pt x="684733" y="103601"/>
                </a:lnTo>
                <a:lnTo>
                  <a:pt x="684733" y="107173"/>
                </a:lnTo>
                <a:lnTo>
                  <a:pt x="681138" y="103578"/>
                </a:lnTo>
                <a:lnTo>
                  <a:pt x="677244" y="103578"/>
                </a:lnTo>
                <a:lnTo>
                  <a:pt x="677244" y="107173"/>
                </a:lnTo>
                <a:lnTo>
                  <a:pt x="677244" y="103601"/>
                </a:lnTo>
                <a:lnTo>
                  <a:pt x="677244" y="107173"/>
                </a:lnTo>
                <a:lnTo>
                  <a:pt x="677244" y="103601"/>
                </a:lnTo>
                <a:lnTo>
                  <a:pt x="676046" y="103601"/>
                </a:lnTo>
                <a:lnTo>
                  <a:pt x="676046" y="100028"/>
                </a:lnTo>
                <a:lnTo>
                  <a:pt x="667060" y="100028"/>
                </a:lnTo>
                <a:lnTo>
                  <a:pt x="667060" y="92059"/>
                </a:lnTo>
                <a:lnTo>
                  <a:pt x="663466" y="92059"/>
                </a:lnTo>
                <a:lnTo>
                  <a:pt x="663466" y="88487"/>
                </a:lnTo>
                <a:lnTo>
                  <a:pt x="659572" y="88487"/>
                </a:lnTo>
                <a:lnTo>
                  <a:pt x="659572" y="86013"/>
                </a:lnTo>
                <a:lnTo>
                  <a:pt x="655678" y="86013"/>
                </a:lnTo>
                <a:lnTo>
                  <a:pt x="655678" y="82716"/>
                </a:lnTo>
                <a:lnTo>
                  <a:pt x="650586" y="79143"/>
                </a:lnTo>
                <a:lnTo>
                  <a:pt x="650586" y="75571"/>
                </a:lnTo>
                <a:lnTo>
                  <a:pt x="646692" y="72273"/>
                </a:lnTo>
                <a:lnTo>
                  <a:pt x="646692" y="68701"/>
                </a:lnTo>
                <a:lnTo>
                  <a:pt x="645494" y="68701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44" name="Google Shape;1512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C8MgAAmQsAAAVAAAD5GAAAEAAAACYAAAAIAAAA//////////8="/>
              </a:ext>
            </a:extLst>
          </p:cNvSpPr>
          <p:nvPr/>
        </p:nvSpPr>
        <p:spPr>
          <a:xfrm>
            <a:off x="8247380" y="1885315"/>
            <a:ext cx="2159635" cy="2174240"/>
          </a:xfrm>
          <a:custGeom>
            <a:avLst/>
            <a:gdLst/>
            <a:ahLst/>
            <a:cxnLst/>
            <a:rect l="0" t="0" r="2159635" b="2174240"/>
            <a:pathLst>
              <a:path w="2159635" h="2174240">
                <a:moveTo>
                  <a:pt x="645494" y="68701"/>
                </a:moveTo>
                <a:lnTo>
                  <a:pt x="645494" y="62930"/>
                </a:lnTo>
                <a:lnTo>
                  <a:pt x="645494" y="64029"/>
                </a:lnTo>
                <a:lnTo>
                  <a:pt x="645494" y="62930"/>
                </a:lnTo>
                <a:lnTo>
                  <a:pt x="640402" y="62930"/>
                </a:lnTo>
                <a:lnTo>
                  <a:pt x="645494" y="62930"/>
                </a:lnTo>
                <a:lnTo>
                  <a:pt x="640402" y="62930"/>
                </a:lnTo>
                <a:lnTo>
                  <a:pt x="645494" y="62930"/>
                </a:lnTo>
                <a:lnTo>
                  <a:pt x="645494" y="59357"/>
                </a:lnTo>
                <a:lnTo>
                  <a:pt x="640402" y="59357"/>
                </a:lnTo>
                <a:lnTo>
                  <a:pt x="640402" y="47816"/>
                </a:lnTo>
                <a:lnTo>
                  <a:pt x="636807" y="47816"/>
                </a:lnTo>
                <a:lnTo>
                  <a:pt x="636807" y="40671"/>
                </a:lnTo>
                <a:lnTo>
                  <a:pt x="632913" y="40671"/>
                </a:lnTo>
                <a:lnTo>
                  <a:pt x="632913" y="35999"/>
                </a:lnTo>
                <a:lnTo>
                  <a:pt x="629019" y="35999"/>
                </a:lnTo>
                <a:lnTo>
                  <a:pt x="625425" y="34900"/>
                </a:lnTo>
                <a:lnTo>
                  <a:pt x="611347" y="34900"/>
                </a:lnTo>
                <a:lnTo>
                  <a:pt x="611347" y="35999"/>
                </a:lnTo>
                <a:lnTo>
                  <a:pt x="606255" y="35999"/>
                </a:lnTo>
                <a:lnTo>
                  <a:pt x="606255" y="16488"/>
                </a:lnTo>
                <a:lnTo>
                  <a:pt x="611347" y="16488"/>
                </a:lnTo>
                <a:lnTo>
                  <a:pt x="611347" y="19786"/>
                </a:lnTo>
                <a:lnTo>
                  <a:pt x="625425" y="19786"/>
                </a:lnTo>
                <a:lnTo>
                  <a:pt x="620333" y="16488"/>
                </a:lnTo>
                <a:lnTo>
                  <a:pt x="625425" y="16488"/>
                </a:lnTo>
                <a:lnTo>
                  <a:pt x="625425" y="19786"/>
                </a:lnTo>
                <a:lnTo>
                  <a:pt x="625425" y="16488"/>
                </a:lnTo>
                <a:lnTo>
                  <a:pt x="625425" y="19786"/>
                </a:lnTo>
                <a:lnTo>
                  <a:pt x="629019" y="16488"/>
                </a:lnTo>
                <a:lnTo>
                  <a:pt x="629019" y="19786"/>
                </a:lnTo>
                <a:lnTo>
                  <a:pt x="629019" y="16488"/>
                </a:lnTo>
                <a:lnTo>
                  <a:pt x="632913" y="16488"/>
                </a:lnTo>
                <a:lnTo>
                  <a:pt x="632913" y="19786"/>
                </a:lnTo>
                <a:lnTo>
                  <a:pt x="632913" y="16488"/>
                </a:lnTo>
                <a:lnTo>
                  <a:pt x="632913" y="19786"/>
                </a:lnTo>
                <a:lnTo>
                  <a:pt x="636807" y="19786"/>
                </a:lnTo>
                <a:lnTo>
                  <a:pt x="636807" y="23358"/>
                </a:lnTo>
                <a:lnTo>
                  <a:pt x="636807" y="19786"/>
                </a:lnTo>
                <a:lnTo>
                  <a:pt x="640402" y="19786"/>
                </a:lnTo>
                <a:lnTo>
                  <a:pt x="640402" y="23358"/>
                </a:lnTo>
                <a:lnTo>
                  <a:pt x="645494" y="23358"/>
                </a:lnTo>
                <a:lnTo>
                  <a:pt x="645494" y="26931"/>
                </a:lnTo>
                <a:lnTo>
                  <a:pt x="655678" y="26931"/>
                </a:lnTo>
                <a:lnTo>
                  <a:pt x="655678" y="31602"/>
                </a:lnTo>
                <a:lnTo>
                  <a:pt x="659572" y="31602"/>
                </a:lnTo>
                <a:lnTo>
                  <a:pt x="655678" y="31602"/>
                </a:lnTo>
                <a:lnTo>
                  <a:pt x="670954" y="31602"/>
                </a:lnTo>
                <a:lnTo>
                  <a:pt x="670954" y="26931"/>
                </a:lnTo>
                <a:lnTo>
                  <a:pt x="676046" y="23358"/>
                </a:lnTo>
                <a:lnTo>
                  <a:pt x="676046" y="31602"/>
                </a:lnTo>
                <a:lnTo>
                  <a:pt x="677244" y="31602"/>
                </a:lnTo>
                <a:lnTo>
                  <a:pt x="677244" y="26931"/>
                </a:lnTo>
                <a:lnTo>
                  <a:pt x="684733" y="26931"/>
                </a:lnTo>
                <a:lnTo>
                  <a:pt x="684733" y="31602"/>
                </a:lnTo>
                <a:lnTo>
                  <a:pt x="684733" y="26931"/>
                </a:lnTo>
                <a:lnTo>
                  <a:pt x="684733" y="31602"/>
                </a:lnTo>
                <a:lnTo>
                  <a:pt x="684733" y="26931"/>
                </a:lnTo>
                <a:lnTo>
                  <a:pt x="693719" y="26931"/>
                </a:lnTo>
                <a:lnTo>
                  <a:pt x="693719" y="23358"/>
                </a:lnTo>
                <a:lnTo>
                  <a:pt x="697613" y="23358"/>
                </a:lnTo>
                <a:lnTo>
                  <a:pt x="701506" y="19786"/>
                </a:lnTo>
                <a:lnTo>
                  <a:pt x="701506" y="16488"/>
                </a:lnTo>
                <a:lnTo>
                  <a:pt x="703903" y="16488"/>
                </a:lnTo>
                <a:lnTo>
                  <a:pt x="703903" y="12916"/>
                </a:lnTo>
                <a:lnTo>
                  <a:pt x="707797" y="12916"/>
                </a:lnTo>
                <a:lnTo>
                  <a:pt x="707797" y="10443"/>
                </a:lnTo>
                <a:lnTo>
                  <a:pt x="711391" y="10443"/>
                </a:lnTo>
                <a:lnTo>
                  <a:pt x="711391" y="0"/>
                </a:lnTo>
                <a:lnTo>
                  <a:pt x="727865" y="0"/>
                </a:lnTo>
                <a:lnTo>
                  <a:pt x="727865" y="3572"/>
                </a:lnTo>
                <a:lnTo>
                  <a:pt x="730561" y="3572"/>
                </a:lnTo>
                <a:lnTo>
                  <a:pt x="730561" y="7145"/>
                </a:lnTo>
                <a:lnTo>
                  <a:pt x="738050" y="7145"/>
                </a:lnTo>
                <a:lnTo>
                  <a:pt x="741943" y="10443"/>
                </a:lnTo>
                <a:lnTo>
                  <a:pt x="741943" y="7145"/>
                </a:lnTo>
                <a:lnTo>
                  <a:pt x="741943" y="10443"/>
                </a:lnTo>
                <a:lnTo>
                  <a:pt x="754524" y="10443"/>
                </a:lnTo>
                <a:lnTo>
                  <a:pt x="754524" y="12916"/>
                </a:lnTo>
                <a:lnTo>
                  <a:pt x="758418" y="12916"/>
                </a:lnTo>
                <a:lnTo>
                  <a:pt x="758418" y="16488"/>
                </a:lnTo>
                <a:lnTo>
                  <a:pt x="759616" y="16488"/>
                </a:lnTo>
                <a:lnTo>
                  <a:pt x="764708" y="19786"/>
                </a:lnTo>
                <a:lnTo>
                  <a:pt x="764708" y="23358"/>
                </a:lnTo>
                <a:lnTo>
                  <a:pt x="768602" y="23358"/>
                </a:lnTo>
                <a:lnTo>
                  <a:pt x="768602" y="26931"/>
                </a:lnTo>
                <a:lnTo>
                  <a:pt x="779984" y="26931"/>
                </a:lnTo>
                <a:lnTo>
                  <a:pt x="779984" y="34900"/>
                </a:lnTo>
                <a:lnTo>
                  <a:pt x="785076" y="35999"/>
                </a:lnTo>
                <a:lnTo>
                  <a:pt x="786274" y="35999"/>
                </a:lnTo>
                <a:lnTo>
                  <a:pt x="786274" y="40671"/>
                </a:lnTo>
                <a:lnTo>
                  <a:pt x="790168" y="40671"/>
                </a:lnTo>
                <a:lnTo>
                  <a:pt x="790168" y="44243"/>
                </a:lnTo>
                <a:lnTo>
                  <a:pt x="795260" y="44243"/>
                </a:lnTo>
                <a:lnTo>
                  <a:pt x="795260" y="40671"/>
                </a:lnTo>
                <a:lnTo>
                  <a:pt x="798855" y="40671"/>
                </a:lnTo>
                <a:lnTo>
                  <a:pt x="798855" y="47816"/>
                </a:lnTo>
                <a:lnTo>
                  <a:pt x="812933" y="47816"/>
                </a:lnTo>
                <a:lnTo>
                  <a:pt x="816827" y="44243"/>
                </a:lnTo>
                <a:lnTo>
                  <a:pt x="816827" y="40671"/>
                </a:lnTo>
                <a:lnTo>
                  <a:pt x="820421" y="35999"/>
                </a:lnTo>
                <a:lnTo>
                  <a:pt x="833301" y="35999"/>
                </a:lnTo>
                <a:lnTo>
                  <a:pt x="833301" y="40671"/>
                </a:lnTo>
                <a:lnTo>
                  <a:pt x="836896" y="40671"/>
                </a:lnTo>
                <a:lnTo>
                  <a:pt x="836896" y="44243"/>
                </a:lnTo>
                <a:lnTo>
                  <a:pt x="840789" y="47816"/>
                </a:lnTo>
                <a:lnTo>
                  <a:pt x="840789" y="51113"/>
                </a:lnTo>
                <a:lnTo>
                  <a:pt x="843485" y="54686"/>
                </a:lnTo>
                <a:lnTo>
                  <a:pt x="843485" y="59357"/>
                </a:lnTo>
                <a:lnTo>
                  <a:pt x="847080" y="62952"/>
                </a:lnTo>
                <a:lnTo>
                  <a:pt x="847080" y="75571"/>
                </a:lnTo>
                <a:lnTo>
                  <a:pt x="854868" y="75571"/>
                </a:lnTo>
                <a:lnTo>
                  <a:pt x="854868" y="72273"/>
                </a:lnTo>
                <a:lnTo>
                  <a:pt x="863554" y="72273"/>
                </a:lnTo>
                <a:lnTo>
                  <a:pt x="863554" y="75571"/>
                </a:lnTo>
                <a:lnTo>
                  <a:pt x="859960" y="75571"/>
                </a:lnTo>
                <a:lnTo>
                  <a:pt x="859960" y="79143"/>
                </a:lnTo>
                <a:lnTo>
                  <a:pt x="863554" y="82737"/>
                </a:lnTo>
                <a:lnTo>
                  <a:pt x="867448" y="82737"/>
                </a:lnTo>
                <a:lnTo>
                  <a:pt x="870144" y="79143"/>
                </a:lnTo>
                <a:lnTo>
                  <a:pt x="877632" y="79143"/>
                </a:lnTo>
                <a:lnTo>
                  <a:pt x="877632" y="75571"/>
                </a:lnTo>
                <a:lnTo>
                  <a:pt x="881526" y="75571"/>
                </a:lnTo>
                <a:lnTo>
                  <a:pt x="881526" y="79143"/>
                </a:lnTo>
                <a:lnTo>
                  <a:pt x="877632" y="79143"/>
                </a:lnTo>
                <a:lnTo>
                  <a:pt x="877632" y="86013"/>
                </a:lnTo>
                <a:lnTo>
                  <a:pt x="889014" y="86013"/>
                </a:lnTo>
                <a:lnTo>
                  <a:pt x="889014" y="92059"/>
                </a:lnTo>
                <a:lnTo>
                  <a:pt x="898000" y="92059"/>
                </a:lnTo>
                <a:lnTo>
                  <a:pt x="898000" y="95357"/>
                </a:lnTo>
                <a:lnTo>
                  <a:pt x="899198" y="100028"/>
                </a:lnTo>
                <a:lnTo>
                  <a:pt x="899198" y="107173"/>
                </a:lnTo>
                <a:lnTo>
                  <a:pt x="908184" y="107173"/>
                </a:lnTo>
                <a:lnTo>
                  <a:pt x="908184" y="103601"/>
                </a:lnTo>
                <a:lnTo>
                  <a:pt x="911779" y="103601"/>
                </a:lnTo>
                <a:lnTo>
                  <a:pt x="911779" y="107173"/>
                </a:lnTo>
                <a:lnTo>
                  <a:pt x="908184" y="110471"/>
                </a:lnTo>
                <a:lnTo>
                  <a:pt x="915673" y="110471"/>
                </a:lnTo>
                <a:lnTo>
                  <a:pt x="915673" y="107173"/>
                </a:lnTo>
                <a:lnTo>
                  <a:pt x="919567" y="107173"/>
                </a:lnTo>
                <a:lnTo>
                  <a:pt x="919567" y="110471"/>
                </a:lnTo>
                <a:lnTo>
                  <a:pt x="924659" y="110471"/>
                </a:lnTo>
                <a:lnTo>
                  <a:pt x="924659" y="114043"/>
                </a:lnTo>
                <a:lnTo>
                  <a:pt x="929751" y="114043"/>
                </a:lnTo>
                <a:lnTo>
                  <a:pt x="929751" y="128058"/>
                </a:lnTo>
                <a:lnTo>
                  <a:pt x="934543" y="128058"/>
                </a:lnTo>
                <a:lnTo>
                  <a:pt x="938437" y="123386"/>
                </a:lnTo>
                <a:lnTo>
                  <a:pt x="942331" y="128058"/>
                </a:lnTo>
                <a:lnTo>
                  <a:pt x="942331" y="140699"/>
                </a:lnTo>
                <a:lnTo>
                  <a:pt x="946225" y="140699"/>
                </a:lnTo>
                <a:lnTo>
                  <a:pt x="946225" y="144271"/>
                </a:lnTo>
                <a:lnTo>
                  <a:pt x="949820" y="144271"/>
                </a:lnTo>
                <a:lnTo>
                  <a:pt x="949820" y="147844"/>
                </a:lnTo>
                <a:lnTo>
                  <a:pt x="946225" y="147844"/>
                </a:lnTo>
                <a:lnTo>
                  <a:pt x="946225" y="154714"/>
                </a:lnTo>
                <a:lnTo>
                  <a:pt x="949820" y="154714"/>
                </a:lnTo>
                <a:lnTo>
                  <a:pt x="952515" y="159386"/>
                </a:lnTo>
                <a:lnTo>
                  <a:pt x="952515" y="164057"/>
                </a:lnTo>
                <a:lnTo>
                  <a:pt x="949820" y="164057"/>
                </a:lnTo>
                <a:lnTo>
                  <a:pt x="946225" y="168729"/>
                </a:lnTo>
                <a:lnTo>
                  <a:pt x="946225" y="175599"/>
                </a:lnTo>
                <a:lnTo>
                  <a:pt x="949820" y="175599"/>
                </a:lnTo>
                <a:lnTo>
                  <a:pt x="952515" y="179171"/>
                </a:lnTo>
                <a:lnTo>
                  <a:pt x="960004" y="179171"/>
                </a:lnTo>
                <a:lnTo>
                  <a:pt x="960004" y="187416"/>
                </a:lnTo>
                <a:lnTo>
                  <a:pt x="963898" y="187416"/>
                </a:lnTo>
                <a:lnTo>
                  <a:pt x="968990" y="182744"/>
                </a:lnTo>
                <a:lnTo>
                  <a:pt x="972584" y="187416"/>
                </a:lnTo>
                <a:lnTo>
                  <a:pt x="968990" y="187416"/>
                </a:lnTo>
                <a:lnTo>
                  <a:pt x="968990" y="196759"/>
                </a:lnTo>
                <a:lnTo>
                  <a:pt x="976478" y="196759"/>
                </a:lnTo>
                <a:lnTo>
                  <a:pt x="976478" y="192087"/>
                </a:lnTo>
                <a:lnTo>
                  <a:pt x="980372" y="192087"/>
                </a:lnTo>
                <a:lnTo>
                  <a:pt x="980372" y="196759"/>
                </a:lnTo>
                <a:lnTo>
                  <a:pt x="976478" y="196759"/>
                </a:lnTo>
                <a:lnTo>
                  <a:pt x="976478" y="200056"/>
                </a:lnTo>
                <a:lnTo>
                  <a:pt x="972584" y="200056"/>
                </a:lnTo>
                <a:lnTo>
                  <a:pt x="972584" y="203629"/>
                </a:lnTo>
                <a:lnTo>
                  <a:pt x="976478" y="207201"/>
                </a:lnTo>
                <a:lnTo>
                  <a:pt x="972584" y="210499"/>
                </a:lnTo>
                <a:lnTo>
                  <a:pt x="968990" y="207201"/>
                </a:lnTo>
                <a:lnTo>
                  <a:pt x="960004" y="207201"/>
                </a:lnTo>
                <a:lnTo>
                  <a:pt x="960004" y="214071"/>
                </a:lnTo>
                <a:lnTo>
                  <a:pt x="972584" y="214071"/>
                </a:lnTo>
                <a:lnTo>
                  <a:pt x="972584" y="223415"/>
                </a:lnTo>
                <a:lnTo>
                  <a:pt x="976478" y="223415"/>
                </a:lnTo>
                <a:lnTo>
                  <a:pt x="976478" y="228086"/>
                </a:lnTo>
                <a:lnTo>
                  <a:pt x="972584" y="228086"/>
                </a:lnTo>
                <a:lnTo>
                  <a:pt x="972584" y="234956"/>
                </a:lnTo>
                <a:lnTo>
                  <a:pt x="976478" y="234956"/>
                </a:lnTo>
                <a:lnTo>
                  <a:pt x="976478" y="238529"/>
                </a:lnTo>
                <a:lnTo>
                  <a:pt x="982768" y="238529"/>
                </a:lnTo>
                <a:lnTo>
                  <a:pt x="982768" y="242101"/>
                </a:lnTo>
                <a:lnTo>
                  <a:pt x="1007030" y="242101"/>
                </a:lnTo>
                <a:lnTo>
                  <a:pt x="1007030" y="244300"/>
                </a:lnTo>
                <a:lnTo>
                  <a:pt x="1009427" y="244300"/>
                </a:lnTo>
                <a:lnTo>
                  <a:pt x="1013321" y="247872"/>
                </a:lnTo>
                <a:lnTo>
                  <a:pt x="1017215" y="247872"/>
                </a:lnTo>
                <a:lnTo>
                  <a:pt x="1020809" y="251466"/>
                </a:lnTo>
                <a:lnTo>
                  <a:pt x="1034887" y="251466"/>
                </a:lnTo>
                <a:lnTo>
                  <a:pt x="1034887" y="242101"/>
                </a:lnTo>
                <a:lnTo>
                  <a:pt x="1043873" y="242101"/>
                </a:lnTo>
                <a:lnTo>
                  <a:pt x="1043873" y="247872"/>
                </a:lnTo>
                <a:lnTo>
                  <a:pt x="1038781" y="247872"/>
                </a:lnTo>
                <a:lnTo>
                  <a:pt x="1038781" y="251445"/>
                </a:lnTo>
                <a:lnTo>
                  <a:pt x="1043873" y="251445"/>
                </a:lnTo>
                <a:lnTo>
                  <a:pt x="1043873" y="262986"/>
                </a:lnTo>
                <a:lnTo>
                  <a:pt x="1047467" y="266580"/>
                </a:lnTo>
                <a:lnTo>
                  <a:pt x="1051361" y="266580"/>
                </a:lnTo>
                <a:lnTo>
                  <a:pt x="1051361" y="262986"/>
                </a:lnTo>
                <a:lnTo>
                  <a:pt x="1055255" y="262986"/>
                </a:lnTo>
                <a:lnTo>
                  <a:pt x="1058850" y="259391"/>
                </a:lnTo>
                <a:lnTo>
                  <a:pt x="1058850" y="262986"/>
                </a:lnTo>
                <a:lnTo>
                  <a:pt x="1063942" y="262986"/>
                </a:lnTo>
                <a:lnTo>
                  <a:pt x="1063942" y="266559"/>
                </a:lnTo>
                <a:lnTo>
                  <a:pt x="1058850" y="266559"/>
                </a:lnTo>
                <a:lnTo>
                  <a:pt x="1058850" y="268757"/>
                </a:lnTo>
                <a:lnTo>
                  <a:pt x="1055255" y="268757"/>
                </a:lnTo>
                <a:lnTo>
                  <a:pt x="1058850" y="272352"/>
                </a:lnTo>
                <a:lnTo>
                  <a:pt x="1063942" y="272352"/>
                </a:lnTo>
                <a:lnTo>
                  <a:pt x="1065140" y="268757"/>
                </a:lnTo>
                <a:lnTo>
                  <a:pt x="1074126" y="268757"/>
                </a:lnTo>
                <a:lnTo>
                  <a:pt x="1074126" y="272330"/>
                </a:lnTo>
                <a:lnTo>
                  <a:pt x="1078020" y="272330"/>
                </a:lnTo>
                <a:lnTo>
                  <a:pt x="1078020" y="287444"/>
                </a:lnTo>
                <a:lnTo>
                  <a:pt x="1081914" y="287444"/>
                </a:lnTo>
                <a:lnTo>
                  <a:pt x="1081914" y="291016"/>
                </a:lnTo>
                <a:lnTo>
                  <a:pt x="1085508" y="291016"/>
                </a:lnTo>
                <a:lnTo>
                  <a:pt x="1085508" y="296787"/>
                </a:lnTo>
                <a:lnTo>
                  <a:pt x="1089402" y="296787"/>
                </a:lnTo>
                <a:lnTo>
                  <a:pt x="1091798" y="300085"/>
                </a:lnTo>
                <a:lnTo>
                  <a:pt x="1091798" y="296787"/>
                </a:lnTo>
                <a:lnTo>
                  <a:pt x="1095692" y="300085"/>
                </a:lnTo>
                <a:lnTo>
                  <a:pt x="1099586" y="300085"/>
                </a:lnTo>
                <a:lnTo>
                  <a:pt x="1099586" y="303657"/>
                </a:lnTo>
                <a:lnTo>
                  <a:pt x="1103181" y="300062"/>
                </a:lnTo>
                <a:lnTo>
                  <a:pt x="1108273" y="300062"/>
                </a:lnTo>
                <a:lnTo>
                  <a:pt x="1108273" y="303657"/>
                </a:lnTo>
                <a:lnTo>
                  <a:pt x="1112167" y="303657"/>
                </a:lnTo>
                <a:lnTo>
                  <a:pt x="1116061" y="300085"/>
                </a:lnTo>
                <a:lnTo>
                  <a:pt x="1116061" y="291016"/>
                </a:lnTo>
                <a:lnTo>
                  <a:pt x="1118457" y="291016"/>
                </a:lnTo>
                <a:lnTo>
                  <a:pt x="1118457" y="300085"/>
                </a:lnTo>
                <a:lnTo>
                  <a:pt x="1122351" y="300085"/>
                </a:lnTo>
                <a:lnTo>
                  <a:pt x="1122351" y="303657"/>
                </a:lnTo>
                <a:lnTo>
                  <a:pt x="1129839" y="303657"/>
                </a:lnTo>
                <a:lnTo>
                  <a:pt x="1133733" y="300085"/>
                </a:lnTo>
                <a:lnTo>
                  <a:pt x="1138825" y="300085"/>
                </a:lnTo>
                <a:lnTo>
                  <a:pt x="1142719" y="303657"/>
                </a:lnTo>
                <a:lnTo>
                  <a:pt x="1142719" y="307230"/>
                </a:lnTo>
                <a:lnTo>
                  <a:pt x="1149009" y="307230"/>
                </a:lnTo>
                <a:lnTo>
                  <a:pt x="1149009" y="303657"/>
                </a:lnTo>
                <a:lnTo>
                  <a:pt x="1152903" y="303657"/>
                </a:lnTo>
                <a:lnTo>
                  <a:pt x="1152903" y="318771"/>
                </a:lnTo>
                <a:lnTo>
                  <a:pt x="1156498" y="319870"/>
                </a:lnTo>
                <a:lnTo>
                  <a:pt x="1164285" y="319870"/>
                </a:lnTo>
                <a:lnTo>
                  <a:pt x="1164285" y="318771"/>
                </a:lnTo>
                <a:lnTo>
                  <a:pt x="1164285" y="331687"/>
                </a:lnTo>
                <a:lnTo>
                  <a:pt x="1167880" y="331687"/>
                </a:lnTo>
                <a:lnTo>
                  <a:pt x="1167880" y="334985"/>
                </a:lnTo>
                <a:lnTo>
                  <a:pt x="1172972" y="338557"/>
                </a:lnTo>
                <a:lnTo>
                  <a:pt x="1172972" y="344328"/>
                </a:lnTo>
                <a:lnTo>
                  <a:pt x="1164285" y="344328"/>
                </a:lnTo>
                <a:lnTo>
                  <a:pt x="1164285" y="342130"/>
                </a:lnTo>
                <a:lnTo>
                  <a:pt x="1160391" y="342130"/>
                </a:lnTo>
                <a:lnTo>
                  <a:pt x="1160391" y="344328"/>
                </a:lnTo>
                <a:lnTo>
                  <a:pt x="1164285" y="344328"/>
                </a:lnTo>
                <a:lnTo>
                  <a:pt x="1164285" y="347900"/>
                </a:lnTo>
                <a:lnTo>
                  <a:pt x="1174470" y="347900"/>
                </a:lnTo>
                <a:lnTo>
                  <a:pt x="1174470" y="356144"/>
                </a:lnTo>
                <a:lnTo>
                  <a:pt x="1178064" y="356144"/>
                </a:lnTo>
                <a:lnTo>
                  <a:pt x="1178064" y="359442"/>
                </a:lnTo>
                <a:lnTo>
                  <a:pt x="1183156" y="359442"/>
                </a:lnTo>
                <a:lnTo>
                  <a:pt x="1187050" y="363015"/>
                </a:lnTo>
                <a:lnTo>
                  <a:pt x="1187050" y="359442"/>
                </a:lnTo>
                <a:lnTo>
                  <a:pt x="1187050" y="363015"/>
                </a:lnTo>
                <a:lnTo>
                  <a:pt x="1187050" y="359442"/>
                </a:lnTo>
                <a:lnTo>
                  <a:pt x="1187050" y="363015"/>
                </a:lnTo>
                <a:lnTo>
                  <a:pt x="1190944" y="363015"/>
                </a:lnTo>
                <a:lnTo>
                  <a:pt x="1190944" y="366587"/>
                </a:lnTo>
                <a:lnTo>
                  <a:pt x="1187050" y="366587"/>
                </a:lnTo>
                <a:lnTo>
                  <a:pt x="1187050" y="368785"/>
                </a:lnTo>
                <a:lnTo>
                  <a:pt x="1190944" y="368785"/>
                </a:lnTo>
                <a:lnTo>
                  <a:pt x="1190944" y="375930"/>
                </a:lnTo>
                <a:lnTo>
                  <a:pt x="1187050" y="375930"/>
                </a:lnTo>
                <a:lnTo>
                  <a:pt x="1187050" y="382800"/>
                </a:lnTo>
                <a:lnTo>
                  <a:pt x="1198432" y="382800"/>
                </a:lnTo>
                <a:lnTo>
                  <a:pt x="1194538" y="387472"/>
                </a:lnTo>
                <a:lnTo>
                  <a:pt x="1194538" y="391044"/>
                </a:lnTo>
                <a:lnTo>
                  <a:pt x="1190944" y="391044"/>
                </a:lnTo>
                <a:lnTo>
                  <a:pt x="1187050" y="394342"/>
                </a:lnTo>
                <a:lnTo>
                  <a:pt x="1183156" y="394342"/>
                </a:lnTo>
                <a:lnTo>
                  <a:pt x="1183156" y="403685"/>
                </a:lnTo>
                <a:lnTo>
                  <a:pt x="1178064" y="403685"/>
                </a:lnTo>
                <a:lnTo>
                  <a:pt x="1178064" y="407258"/>
                </a:lnTo>
                <a:lnTo>
                  <a:pt x="1174470" y="407258"/>
                </a:lnTo>
                <a:lnTo>
                  <a:pt x="1174470" y="418800"/>
                </a:lnTo>
                <a:lnTo>
                  <a:pt x="1178064" y="418800"/>
                </a:lnTo>
                <a:lnTo>
                  <a:pt x="1178064" y="419899"/>
                </a:lnTo>
                <a:lnTo>
                  <a:pt x="1187050" y="419899"/>
                </a:lnTo>
                <a:lnTo>
                  <a:pt x="1187050" y="424570"/>
                </a:lnTo>
                <a:lnTo>
                  <a:pt x="1198432" y="424570"/>
                </a:lnTo>
                <a:lnTo>
                  <a:pt x="1198432" y="428143"/>
                </a:lnTo>
                <a:lnTo>
                  <a:pt x="1203524" y="428143"/>
                </a:lnTo>
                <a:lnTo>
                  <a:pt x="1203524" y="438585"/>
                </a:lnTo>
                <a:lnTo>
                  <a:pt x="1208616" y="438585"/>
                </a:lnTo>
                <a:lnTo>
                  <a:pt x="1208616" y="435013"/>
                </a:lnTo>
                <a:lnTo>
                  <a:pt x="1221197" y="435013"/>
                </a:lnTo>
                <a:lnTo>
                  <a:pt x="1221197" y="438585"/>
                </a:lnTo>
                <a:lnTo>
                  <a:pt x="1228985" y="438585"/>
                </a:lnTo>
                <a:lnTo>
                  <a:pt x="1231381" y="442158"/>
                </a:lnTo>
                <a:lnTo>
                  <a:pt x="1231381" y="446829"/>
                </a:lnTo>
                <a:lnTo>
                  <a:pt x="1238869" y="446829"/>
                </a:lnTo>
                <a:lnTo>
                  <a:pt x="1238869" y="442158"/>
                </a:lnTo>
                <a:lnTo>
                  <a:pt x="1235275" y="442158"/>
                </a:lnTo>
                <a:lnTo>
                  <a:pt x="1235275" y="438585"/>
                </a:lnTo>
                <a:lnTo>
                  <a:pt x="1238869" y="438585"/>
                </a:lnTo>
                <a:lnTo>
                  <a:pt x="1235275" y="438585"/>
                </a:lnTo>
                <a:lnTo>
                  <a:pt x="1238869" y="434991"/>
                </a:lnTo>
                <a:lnTo>
                  <a:pt x="1255344" y="434991"/>
                </a:lnTo>
                <a:lnTo>
                  <a:pt x="1255344" y="438585"/>
                </a:lnTo>
                <a:lnTo>
                  <a:pt x="1251749" y="438585"/>
                </a:lnTo>
                <a:lnTo>
                  <a:pt x="1251749" y="442158"/>
                </a:lnTo>
                <a:lnTo>
                  <a:pt x="1258039" y="442158"/>
                </a:lnTo>
                <a:lnTo>
                  <a:pt x="1258039" y="428143"/>
                </a:lnTo>
                <a:lnTo>
                  <a:pt x="1265528" y="428143"/>
                </a:lnTo>
                <a:lnTo>
                  <a:pt x="1265528" y="435013"/>
                </a:lnTo>
                <a:lnTo>
                  <a:pt x="1269422" y="435013"/>
                </a:lnTo>
                <a:lnTo>
                  <a:pt x="1269422" y="442158"/>
                </a:lnTo>
                <a:lnTo>
                  <a:pt x="1282002" y="442158"/>
                </a:lnTo>
                <a:lnTo>
                  <a:pt x="1282002" y="456173"/>
                </a:lnTo>
                <a:lnTo>
                  <a:pt x="1285896" y="456173"/>
                </a:lnTo>
                <a:lnTo>
                  <a:pt x="1285896" y="459470"/>
                </a:lnTo>
                <a:lnTo>
                  <a:pt x="1292186" y="459470"/>
                </a:lnTo>
                <a:lnTo>
                  <a:pt x="1292186" y="466615"/>
                </a:lnTo>
                <a:lnTo>
                  <a:pt x="1288592" y="466615"/>
                </a:lnTo>
                <a:lnTo>
                  <a:pt x="1288592" y="472386"/>
                </a:lnTo>
                <a:lnTo>
                  <a:pt x="1292186" y="472386"/>
                </a:lnTo>
                <a:lnTo>
                  <a:pt x="1292186" y="479256"/>
                </a:lnTo>
                <a:lnTo>
                  <a:pt x="1288592" y="479256"/>
                </a:lnTo>
                <a:lnTo>
                  <a:pt x="1288592" y="494370"/>
                </a:lnTo>
                <a:lnTo>
                  <a:pt x="1292186" y="494370"/>
                </a:lnTo>
                <a:lnTo>
                  <a:pt x="1292186" y="496844"/>
                </a:lnTo>
                <a:lnTo>
                  <a:pt x="1296080" y="496844"/>
                </a:lnTo>
                <a:lnTo>
                  <a:pt x="1296080" y="500416"/>
                </a:lnTo>
                <a:lnTo>
                  <a:pt x="1292186" y="503714"/>
                </a:lnTo>
                <a:lnTo>
                  <a:pt x="1292186" y="510858"/>
                </a:lnTo>
                <a:lnTo>
                  <a:pt x="1303568" y="510858"/>
                </a:lnTo>
                <a:lnTo>
                  <a:pt x="1303568" y="518828"/>
                </a:lnTo>
                <a:lnTo>
                  <a:pt x="1296080" y="518828"/>
                </a:lnTo>
                <a:lnTo>
                  <a:pt x="1296080" y="522400"/>
                </a:lnTo>
                <a:lnTo>
                  <a:pt x="1292186" y="522400"/>
                </a:lnTo>
                <a:lnTo>
                  <a:pt x="1288592" y="524599"/>
                </a:lnTo>
                <a:lnTo>
                  <a:pt x="1288592" y="535316"/>
                </a:lnTo>
                <a:lnTo>
                  <a:pt x="1285896" y="535316"/>
                </a:lnTo>
                <a:lnTo>
                  <a:pt x="1285896" y="538614"/>
                </a:lnTo>
                <a:lnTo>
                  <a:pt x="1282002" y="538614"/>
                </a:lnTo>
                <a:lnTo>
                  <a:pt x="1282002" y="535316"/>
                </a:lnTo>
                <a:lnTo>
                  <a:pt x="1278408" y="535316"/>
                </a:lnTo>
                <a:lnTo>
                  <a:pt x="1278408" y="538614"/>
                </a:lnTo>
                <a:lnTo>
                  <a:pt x="1273316" y="538614"/>
                </a:lnTo>
                <a:lnTo>
                  <a:pt x="1273316" y="543285"/>
                </a:lnTo>
                <a:lnTo>
                  <a:pt x="1278408" y="543285"/>
                </a:lnTo>
                <a:lnTo>
                  <a:pt x="1278408" y="552628"/>
                </a:lnTo>
                <a:lnTo>
                  <a:pt x="1282002" y="556222"/>
                </a:lnTo>
                <a:lnTo>
                  <a:pt x="1285896" y="556222"/>
                </a:lnTo>
                <a:lnTo>
                  <a:pt x="1285896" y="559499"/>
                </a:lnTo>
                <a:lnTo>
                  <a:pt x="1288592" y="559499"/>
                </a:lnTo>
                <a:lnTo>
                  <a:pt x="1288592" y="563071"/>
                </a:lnTo>
                <a:lnTo>
                  <a:pt x="1292186" y="563071"/>
                </a:lnTo>
                <a:lnTo>
                  <a:pt x="1292186" y="566643"/>
                </a:lnTo>
                <a:lnTo>
                  <a:pt x="1288592" y="566643"/>
                </a:lnTo>
                <a:lnTo>
                  <a:pt x="1288592" y="574613"/>
                </a:lnTo>
                <a:lnTo>
                  <a:pt x="1292186" y="574613"/>
                </a:lnTo>
                <a:lnTo>
                  <a:pt x="1296080" y="570216"/>
                </a:lnTo>
                <a:lnTo>
                  <a:pt x="1303568" y="570216"/>
                </a:lnTo>
                <a:lnTo>
                  <a:pt x="1303568" y="579284"/>
                </a:lnTo>
                <a:lnTo>
                  <a:pt x="1312554" y="579284"/>
                </a:lnTo>
                <a:lnTo>
                  <a:pt x="1312554" y="570216"/>
                </a:lnTo>
                <a:lnTo>
                  <a:pt x="1313752" y="570216"/>
                </a:lnTo>
                <a:lnTo>
                  <a:pt x="1313752" y="574613"/>
                </a:lnTo>
                <a:lnTo>
                  <a:pt x="1317646" y="574613"/>
                </a:lnTo>
                <a:lnTo>
                  <a:pt x="1317646" y="579284"/>
                </a:lnTo>
                <a:lnTo>
                  <a:pt x="1322738" y="579284"/>
                </a:lnTo>
                <a:lnTo>
                  <a:pt x="1326632" y="575987"/>
                </a:lnTo>
                <a:lnTo>
                  <a:pt x="1330227" y="574613"/>
                </a:lnTo>
                <a:lnTo>
                  <a:pt x="1330227" y="579284"/>
                </a:lnTo>
                <a:lnTo>
                  <a:pt x="1334121" y="583956"/>
                </a:lnTo>
                <a:lnTo>
                  <a:pt x="1334121" y="591101"/>
                </a:lnTo>
                <a:lnTo>
                  <a:pt x="1338015" y="591101"/>
                </a:lnTo>
                <a:lnTo>
                  <a:pt x="1338015" y="594399"/>
                </a:lnTo>
                <a:lnTo>
                  <a:pt x="1344305" y="594399"/>
                </a:lnTo>
                <a:lnTo>
                  <a:pt x="1344305" y="597971"/>
                </a:lnTo>
                <a:lnTo>
                  <a:pt x="1340411" y="597971"/>
                </a:lnTo>
                <a:lnTo>
                  <a:pt x="1340411" y="600444"/>
                </a:lnTo>
                <a:lnTo>
                  <a:pt x="1338015" y="600444"/>
                </a:lnTo>
                <a:lnTo>
                  <a:pt x="1338015" y="603742"/>
                </a:lnTo>
                <a:lnTo>
                  <a:pt x="1340411" y="603742"/>
                </a:lnTo>
                <a:lnTo>
                  <a:pt x="1344305" y="600444"/>
                </a:lnTo>
                <a:lnTo>
                  <a:pt x="1348199" y="600444"/>
                </a:lnTo>
                <a:lnTo>
                  <a:pt x="1352991" y="597971"/>
                </a:lnTo>
                <a:lnTo>
                  <a:pt x="1356885" y="600444"/>
                </a:lnTo>
                <a:lnTo>
                  <a:pt x="1364673" y="600444"/>
                </a:lnTo>
                <a:lnTo>
                  <a:pt x="1364673" y="597971"/>
                </a:lnTo>
                <a:lnTo>
                  <a:pt x="1368268" y="594376"/>
                </a:lnTo>
                <a:lnTo>
                  <a:pt x="1378452" y="594376"/>
                </a:lnTo>
                <a:lnTo>
                  <a:pt x="1378452" y="587528"/>
                </a:lnTo>
                <a:lnTo>
                  <a:pt x="1387438" y="587528"/>
                </a:lnTo>
                <a:lnTo>
                  <a:pt x="1387438" y="591101"/>
                </a:lnTo>
                <a:lnTo>
                  <a:pt x="1391032" y="591101"/>
                </a:lnTo>
                <a:lnTo>
                  <a:pt x="1391032" y="597971"/>
                </a:lnTo>
                <a:lnTo>
                  <a:pt x="1394926" y="597971"/>
                </a:lnTo>
                <a:lnTo>
                  <a:pt x="1394926" y="591101"/>
                </a:lnTo>
                <a:lnTo>
                  <a:pt x="1397622" y="591101"/>
                </a:lnTo>
                <a:lnTo>
                  <a:pt x="1397622" y="587528"/>
                </a:lnTo>
                <a:lnTo>
                  <a:pt x="1401216" y="587528"/>
                </a:lnTo>
                <a:lnTo>
                  <a:pt x="1405110" y="591101"/>
                </a:lnTo>
                <a:lnTo>
                  <a:pt x="1409004" y="594399"/>
                </a:lnTo>
                <a:lnTo>
                  <a:pt x="1409004" y="597971"/>
                </a:lnTo>
                <a:lnTo>
                  <a:pt x="1405110" y="600444"/>
                </a:lnTo>
                <a:lnTo>
                  <a:pt x="1405110" y="603742"/>
                </a:lnTo>
                <a:lnTo>
                  <a:pt x="1409004" y="603742"/>
                </a:lnTo>
                <a:lnTo>
                  <a:pt x="1412598" y="600444"/>
                </a:lnTo>
                <a:lnTo>
                  <a:pt x="1412598" y="594399"/>
                </a:lnTo>
                <a:lnTo>
                  <a:pt x="1417691" y="591101"/>
                </a:lnTo>
                <a:lnTo>
                  <a:pt x="1421584" y="587528"/>
                </a:lnTo>
                <a:lnTo>
                  <a:pt x="1421584" y="579284"/>
                </a:lnTo>
                <a:lnTo>
                  <a:pt x="1431769" y="579284"/>
                </a:lnTo>
                <a:lnTo>
                  <a:pt x="1431769" y="583956"/>
                </a:lnTo>
                <a:lnTo>
                  <a:pt x="1435663" y="583956"/>
                </a:lnTo>
                <a:lnTo>
                  <a:pt x="1435663" y="587528"/>
                </a:lnTo>
                <a:lnTo>
                  <a:pt x="1439257" y="587528"/>
                </a:lnTo>
                <a:lnTo>
                  <a:pt x="1439257" y="591101"/>
                </a:lnTo>
                <a:lnTo>
                  <a:pt x="1452137" y="591101"/>
                </a:lnTo>
                <a:lnTo>
                  <a:pt x="1452137" y="594399"/>
                </a:lnTo>
                <a:lnTo>
                  <a:pt x="1453335" y="594399"/>
                </a:lnTo>
                <a:lnTo>
                  <a:pt x="1453335" y="597971"/>
                </a:lnTo>
                <a:lnTo>
                  <a:pt x="1457229" y="597971"/>
                </a:lnTo>
                <a:lnTo>
                  <a:pt x="1457229" y="594399"/>
                </a:lnTo>
                <a:lnTo>
                  <a:pt x="1469809" y="594399"/>
                </a:lnTo>
                <a:lnTo>
                  <a:pt x="1469809" y="597971"/>
                </a:lnTo>
                <a:lnTo>
                  <a:pt x="1473703" y="597971"/>
                </a:lnTo>
                <a:lnTo>
                  <a:pt x="1477298" y="600444"/>
                </a:lnTo>
                <a:lnTo>
                  <a:pt x="1479993" y="600444"/>
                </a:lnTo>
                <a:lnTo>
                  <a:pt x="1479993" y="597971"/>
                </a:lnTo>
                <a:lnTo>
                  <a:pt x="1483588" y="597971"/>
                </a:lnTo>
                <a:lnTo>
                  <a:pt x="1483588" y="594399"/>
                </a:lnTo>
                <a:lnTo>
                  <a:pt x="1483588" y="597971"/>
                </a:lnTo>
                <a:lnTo>
                  <a:pt x="1487482" y="597971"/>
                </a:lnTo>
                <a:lnTo>
                  <a:pt x="1487482" y="600444"/>
                </a:lnTo>
                <a:lnTo>
                  <a:pt x="1492574" y="600444"/>
                </a:lnTo>
                <a:lnTo>
                  <a:pt x="1492574" y="611986"/>
                </a:lnTo>
                <a:lnTo>
                  <a:pt x="1496468" y="611986"/>
                </a:lnTo>
                <a:lnTo>
                  <a:pt x="1496468" y="615558"/>
                </a:lnTo>
                <a:lnTo>
                  <a:pt x="1496468" y="611986"/>
                </a:lnTo>
                <a:lnTo>
                  <a:pt x="1507850" y="611986"/>
                </a:lnTo>
                <a:lnTo>
                  <a:pt x="1507850" y="607314"/>
                </a:lnTo>
                <a:lnTo>
                  <a:pt x="1518034" y="607314"/>
                </a:lnTo>
                <a:lnTo>
                  <a:pt x="1518034" y="603742"/>
                </a:lnTo>
                <a:lnTo>
                  <a:pt x="1526721" y="603742"/>
                </a:lnTo>
                <a:lnTo>
                  <a:pt x="1526721" y="597971"/>
                </a:lnTo>
                <a:lnTo>
                  <a:pt x="1530615" y="597971"/>
                </a:lnTo>
                <a:lnTo>
                  <a:pt x="1534509" y="600444"/>
                </a:lnTo>
                <a:lnTo>
                  <a:pt x="1534509" y="603742"/>
                </a:lnTo>
                <a:lnTo>
                  <a:pt x="1536905" y="603742"/>
                </a:lnTo>
                <a:lnTo>
                  <a:pt x="1536905" y="600444"/>
                </a:lnTo>
                <a:lnTo>
                  <a:pt x="1544693" y="600444"/>
                </a:lnTo>
                <a:lnTo>
                  <a:pt x="1544693" y="597971"/>
                </a:lnTo>
                <a:lnTo>
                  <a:pt x="1548287" y="597971"/>
                </a:lnTo>
                <a:lnTo>
                  <a:pt x="1544693" y="597971"/>
                </a:lnTo>
                <a:lnTo>
                  <a:pt x="1552181" y="597971"/>
                </a:lnTo>
                <a:lnTo>
                  <a:pt x="1552181" y="607314"/>
                </a:lnTo>
                <a:lnTo>
                  <a:pt x="1561167" y="607314"/>
                </a:lnTo>
                <a:lnTo>
                  <a:pt x="1561167" y="600444"/>
                </a:lnTo>
                <a:lnTo>
                  <a:pt x="1557273" y="600444"/>
                </a:lnTo>
                <a:lnTo>
                  <a:pt x="1557273" y="594399"/>
                </a:lnTo>
                <a:lnTo>
                  <a:pt x="1561167" y="591101"/>
                </a:lnTo>
                <a:lnTo>
                  <a:pt x="1562365" y="591101"/>
                </a:lnTo>
                <a:lnTo>
                  <a:pt x="1562365" y="587528"/>
                </a:lnTo>
                <a:lnTo>
                  <a:pt x="1567457" y="587528"/>
                </a:lnTo>
                <a:lnTo>
                  <a:pt x="1567457" y="583956"/>
                </a:lnTo>
                <a:lnTo>
                  <a:pt x="1574946" y="583956"/>
                </a:lnTo>
                <a:lnTo>
                  <a:pt x="1574946" y="579284"/>
                </a:lnTo>
                <a:lnTo>
                  <a:pt x="1578839" y="579284"/>
                </a:lnTo>
                <a:lnTo>
                  <a:pt x="1578839" y="575987"/>
                </a:lnTo>
                <a:lnTo>
                  <a:pt x="1582733" y="575987"/>
                </a:lnTo>
                <a:lnTo>
                  <a:pt x="1582733" y="574613"/>
                </a:lnTo>
                <a:lnTo>
                  <a:pt x="1586328" y="574613"/>
                </a:lnTo>
                <a:lnTo>
                  <a:pt x="1586328" y="575987"/>
                </a:lnTo>
                <a:lnTo>
                  <a:pt x="1591420" y="575987"/>
                </a:lnTo>
                <a:lnTo>
                  <a:pt x="1591420" y="579284"/>
                </a:lnTo>
                <a:lnTo>
                  <a:pt x="1592918" y="579284"/>
                </a:lnTo>
                <a:lnTo>
                  <a:pt x="1592918" y="583956"/>
                </a:lnTo>
                <a:lnTo>
                  <a:pt x="1605498" y="583956"/>
                </a:lnTo>
                <a:lnTo>
                  <a:pt x="1605498" y="579284"/>
                </a:lnTo>
                <a:lnTo>
                  <a:pt x="1612986" y="579284"/>
                </a:lnTo>
                <a:lnTo>
                  <a:pt x="1612986" y="583956"/>
                </a:lnTo>
                <a:lnTo>
                  <a:pt x="1616880" y="587528"/>
                </a:lnTo>
                <a:lnTo>
                  <a:pt x="1619276" y="587528"/>
                </a:lnTo>
                <a:lnTo>
                  <a:pt x="1619276" y="579284"/>
                </a:lnTo>
                <a:lnTo>
                  <a:pt x="1616880" y="579284"/>
                </a:lnTo>
                <a:lnTo>
                  <a:pt x="1616880" y="574613"/>
                </a:lnTo>
                <a:lnTo>
                  <a:pt x="1612986" y="574613"/>
                </a:lnTo>
                <a:lnTo>
                  <a:pt x="1612986" y="570216"/>
                </a:lnTo>
                <a:lnTo>
                  <a:pt x="1616880" y="570216"/>
                </a:lnTo>
                <a:lnTo>
                  <a:pt x="1616880" y="566643"/>
                </a:lnTo>
                <a:lnTo>
                  <a:pt x="1619276" y="570216"/>
                </a:lnTo>
                <a:lnTo>
                  <a:pt x="1627064" y="570216"/>
                </a:lnTo>
                <a:lnTo>
                  <a:pt x="1632156" y="566643"/>
                </a:lnTo>
                <a:lnTo>
                  <a:pt x="1632156" y="563071"/>
                </a:lnTo>
                <a:lnTo>
                  <a:pt x="1635751" y="559476"/>
                </a:lnTo>
                <a:lnTo>
                  <a:pt x="1635751" y="547957"/>
                </a:lnTo>
                <a:lnTo>
                  <a:pt x="1639645" y="547957"/>
                </a:lnTo>
                <a:lnTo>
                  <a:pt x="1639645" y="546858"/>
                </a:lnTo>
                <a:lnTo>
                  <a:pt x="1643539" y="543285"/>
                </a:lnTo>
                <a:lnTo>
                  <a:pt x="1643539" y="538614"/>
                </a:lnTo>
                <a:lnTo>
                  <a:pt x="1645935" y="538614"/>
                </a:lnTo>
                <a:lnTo>
                  <a:pt x="1649829" y="543285"/>
                </a:lnTo>
                <a:lnTo>
                  <a:pt x="1653723" y="543285"/>
                </a:lnTo>
                <a:lnTo>
                  <a:pt x="1653723" y="535316"/>
                </a:lnTo>
                <a:lnTo>
                  <a:pt x="1661211" y="535316"/>
                </a:lnTo>
                <a:lnTo>
                  <a:pt x="1661211" y="528171"/>
                </a:lnTo>
                <a:lnTo>
                  <a:pt x="1670197" y="528171"/>
                </a:lnTo>
                <a:lnTo>
                  <a:pt x="1670197" y="524599"/>
                </a:lnTo>
                <a:lnTo>
                  <a:pt x="1673792" y="524599"/>
                </a:lnTo>
                <a:lnTo>
                  <a:pt x="1673792" y="547957"/>
                </a:lnTo>
                <a:lnTo>
                  <a:pt x="1676487" y="547957"/>
                </a:lnTo>
                <a:lnTo>
                  <a:pt x="1680381" y="546858"/>
                </a:lnTo>
                <a:lnTo>
                  <a:pt x="1683976" y="546858"/>
                </a:lnTo>
                <a:lnTo>
                  <a:pt x="1683976" y="543285"/>
                </a:lnTo>
                <a:lnTo>
                  <a:pt x="1700450" y="543285"/>
                </a:lnTo>
                <a:lnTo>
                  <a:pt x="1700450" y="546858"/>
                </a:lnTo>
                <a:lnTo>
                  <a:pt x="1701948" y="546858"/>
                </a:lnTo>
                <a:lnTo>
                  <a:pt x="1701948" y="547957"/>
                </a:lnTo>
                <a:lnTo>
                  <a:pt x="1710634" y="547957"/>
                </a:lnTo>
                <a:lnTo>
                  <a:pt x="1710634" y="552628"/>
                </a:lnTo>
                <a:lnTo>
                  <a:pt x="1731002" y="552628"/>
                </a:lnTo>
                <a:lnTo>
                  <a:pt x="1731002" y="575987"/>
                </a:lnTo>
                <a:lnTo>
                  <a:pt x="1732200" y="575987"/>
                </a:lnTo>
                <a:lnTo>
                  <a:pt x="1732200" y="579284"/>
                </a:lnTo>
                <a:lnTo>
                  <a:pt x="1741186" y="579284"/>
                </a:lnTo>
                <a:lnTo>
                  <a:pt x="1741186" y="570216"/>
                </a:lnTo>
                <a:lnTo>
                  <a:pt x="1736094" y="570216"/>
                </a:lnTo>
                <a:lnTo>
                  <a:pt x="1736094" y="559499"/>
                </a:lnTo>
                <a:lnTo>
                  <a:pt x="1748675" y="559499"/>
                </a:lnTo>
                <a:lnTo>
                  <a:pt x="1748675" y="563071"/>
                </a:lnTo>
                <a:lnTo>
                  <a:pt x="1752569" y="563071"/>
                </a:lnTo>
                <a:lnTo>
                  <a:pt x="1752569" y="570216"/>
                </a:lnTo>
                <a:lnTo>
                  <a:pt x="1756463" y="570216"/>
                </a:lnTo>
                <a:lnTo>
                  <a:pt x="1756463" y="574613"/>
                </a:lnTo>
                <a:lnTo>
                  <a:pt x="1758859" y="574613"/>
                </a:lnTo>
                <a:lnTo>
                  <a:pt x="1758859" y="575987"/>
                </a:lnTo>
                <a:lnTo>
                  <a:pt x="1762753" y="575987"/>
                </a:lnTo>
                <a:lnTo>
                  <a:pt x="1762753" y="583956"/>
                </a:lnTo>
                <a:lnTo>
                  <a:pt x="1758859" y="583956"/>
                </a:lnTo>
                <a:lnTo>
                  <a:pt x="1758859" y="591101"/>
                </a:lnTo>
                <a:lnTo>
                  <a:pt x="1762753" y="591101"/>
                </a:lnTo>
                <a:lnTo>
                  <a:pt x="1762753" y="594399"/>
                </a:lnTo>
                <a:lnTo>
                  <a:pt x="1766647" y="594399"/>
                </a:lnTo>
                <a:lnTo>
                  <a:pt x="1766647" y="591101"/>
                </a:lnTo>
                <a:lnTo>
                  <a:pt x="1771439" y="587528"/>
                </a:lnTo>
                <a:lnTo>
                  <a:pt x="1783121" y="587528"/>
                </a:lnTo>
                <a:lnTo>
                  <a:pt x="1785517" y="583956"/>
                </a:lnTo>
                <a:lnTo>
                  <a:pt x="1785517" y="575987"/>
                </a:lnTo>
                <a:lnTo>
                  <a:pt x="1796900" y="575987"/>
                </a:lnTo>
                <a:lnTo>
                  <a:pt x="1796900" y="574613"/>
                </a:lnTo>
                <a:lnTo>
                  <a:pt x="1796900" y="575987"/>
                </a:lnTo>
                <a:lnTo>
                  <a:pt x="1800794" y="575987"/>
                </a:lnTo>
                <a:lnTo>
                  <a:pt x="1796900" y="575987"/>
                </a:lnTo>
                <a:lnTo>
                  <a:pt x="1796900" y="579284"/>
                </a:lnTo>
                <a:lnTo>
                  <a:pt x="1800794" y="579284"/>
                </a:lnTo>
                <a:lnTo>
                  <a:pt x="1800794" y="575987"/>
                </a:lnTo>
                <a:lnTo>
                  <a:pt x="1813374" y="575987"/>
                </a:lnTo>
                <a:lnTo>
                  <a:pt x="1813374" y="579284"/>
                </a:lnTo>
                <a:lnTo>
                  <a:pt x="1816070" y="579284"/>
                </a:lnTo>
                <a:lnTo>
                  <a:pt x="1816070" y="583956"/>
                </a:lnTo>
                <a:lnTo>
                  <a:pt x="1819664" y="583956"/>
                </a:lnTo>
                <a:lnTo>
                  <a:pt x="1819664" y="587528"/>
                </a:lnTo>
                <a:lnTo>
                  <a:pt x="1823558" y="587528"/>
                </a:lnTo>
                <a:lnTo>
                  <a:pt x="1823558" y="575987"/>
                </a:lnTo>
                <a:lnTo>
                  <a:pt x="1827452" y="575987"/>
                </a:lnTo>
                <a:lnTo>
                  <a:pt x="1827452" y="574613"/>
                </a:lnTo>
                <a:lnTo>
                  <a:pt x="1831046" y="574613"/>
                </a:lnTo>
                <a:lnTo>
                  <a:pt x="1831046" y="575987"/>
                </a:lnTo>
                <a:lnTo>
                  <a:pt x="1836139" y="575987"/>
                </a:lnTo>
                <a:lnTo>
                  <a:pt x="1840032" y="574613"/>
                </a:lnTo>
                <a:lnTo>
                  <a:pt x="1836139" y="574613"/>
                </a:lnTo>
                <a:lnTo>
                  <a:pt x="1836139" y="566643"/>
                </a:lnTo>
                <a:lnTo>
                  <a:pt x="1831046" y="566643"/>
                </a:lnTo>
                <a:lnTo>
                  <a:pt x="1836139" y="566643"/>
                </a:lnTo>
                <a:lnTo>
                  <a:pt x="1836139" y="563071"/>
                </a:lnTo>
                <a:lnTo>
                  <a:pt x="1840032" y="563071"/>
                </a:lnTo>
                <a:lnTo>
                  <a:pt x="1840032" y="559499"/>
                </a:lnTo>
                <a:lnTo>
                  <a:pt x="1865493" y="559499"/>
                </a:lnTo>
                <a:lnTo>
                  <a:pt x="1865493" y="563071"/>
                </a:lnTo>
                <a:lnTo>
                  <a:pt x="1867889" y="563071"/>
                </a:lnTo>
                <a:lnTo>
                  <a:pt x="1867889" y="566643"/>
                </a:lnTo>
                <a:lnTo>
                  <a:pt x="1875677" y="566643"/>
                </a:lnTo>
                <a:lnTo>
                  <a:pt x="1875677" y="563071"/>
                </a:lnTo>
                <a:lnTo>
                  <a:pt x="1871783" y="563071"/>
                </a:lnTo>
                <a:lnTo>
                  <a:pt x="1871783" y="556201"/>
                </a:lnTo>
                <a:lnTo>
                  <a:pt x="1867889" y="556201"/>
                </a:lnTo>
                <a:lnTo>
                  <a:pt x="1867889" y="543285"/>
                </a:lnTo>
                <a:lnTo>
                  <a:pt x="1875677" y="543285"/>
                </a:lnTo>
                <a:lnTo>
                  <a:pt x="1875677" y="546858"/>
                </a:lnTo>
                <a:lnTo>
                  <a:pt x="1880769" y="546858"/>
                </a:lnTo>
                <a:lnTo>
                  <a:pt x="1884363" y="547957"/>
                </a:lnTo>
                <a:lnTo>
                  <a:pt x="1884363" y="552628"/>
                </a:lnTo>
                <a:lnTo>
                  <a:pt x="1888257" y="552628"/>
                </a:lnTo>
                <a:lnTo>
                  <a:pt x="1888257" y="556201"/>
                </a:lnTo>
                <a:lnTo>
                  <a:pt x="1892151" y="556201"/>
                </a:lnTo>
                <a:lnTo>
                  <a:pt x="1895746" y="552606"/>
                </a:lnTo>
                <a:lnTo>
                  <a:pt x="1898441" y="547957"/>
                </a:lnTo>
                <a:lnTo>
                  <a:pt x="1902335" y="546858"/>
                </a:lnTo>
                <a:lnTo>
                  <a:pt x="1905930" y="546858"/>
                </a:lnTo>
                <a:lnTo>
                  <a:pt x="1911022" y="547957"/>
                </a:lnTo>
                <a:lnTo>
                  <a:pt x="1914916" y="547957"/>
                </a:lnTo>
                <a:lnTo>
                  <a:pt x="1914916" y="563071"/>
                </a:lnTo>
                <a:lnTo>
                  <a:pt x="1918810" y="563071"/>
                </a:lnTo>
                <a:lnTo>
                  <a:pt x="1918810" y="566643"/>
                </a:lnTo>
                <a:lnTo>
                  <a:pt x="1925100" y="566643"/>
                </a:lnTo>
                <a:lnTo>
                  <a:pt x="1928694" y="563049"/>
                </a:lnTo>
                <a:lnTo>
                  <a:pt x="1932588" y="563049"/>
                </a:lnTo>
                <a:lnTo>
                  <a:pt x="1932588" y="566643"/>
                </a:lnTo>
                <a:lnTo>
                  <a:pt x="1936482" y="566643"/>
                </a:lnTo>
                <a:lnTo>
                  <a:pt x="1936482" y="574613"/>
                </a:lnTo>
                <a:lnTo>
                  <a:pt x="1949063" y="574613"/>
                </a:lnTo>
                <a:lnTo>
                  <a:pt x="1950261" y="575987"/>
                </a:lnTo>
                <a:lnTo>
                  <a:pt x="1959247" y="575987"/>
                </a:lnTo>
                <a:lnTo>
                  <a:pt x="1963141" y="579284"/>
                </a:lnTo>
                <a:lnTo>
                  <a:pt x="1966735" y="583956"/>
                </a:lnTo>
                <a:lnTo>
                  <a:pt x="1963141" y="583956"/>
                </a:lnTo>
                <a:lnTo>
                  <a:pt x="1963141" y="587528"/>
                </a:lnTo>
                <a:lnTo>
                  <a:pt x="1959247" y="587528"/>
                </a:lnTo>
                <a:lnTo>
                  <a:pt x="1959247" y="594399"/>
                </a:lnTo>
                <a:lnTo>
                  <a:pt x="1970629" y="594399"/>
                </a:lnTo>
                <a:lnTo>
                  <a:pt x="1970629" y="591101"/>
                </a:lnTo>
                <a:lnTo>
                  <a:pt x="1975721" y="591101"/>
                </a:lnTo>
                <a:lnTo>
                  <a:pt x="1975721" y="600444"/>
                </a:lnTo>
                <a:lnTo>
                  <a:pt x="1970629" y="600444"/>
                </a:lnTo>
                <a:lnTo>
                  <a:pt x="1970629" y="607314"/>
                </a:lnTo>
                <a:lnTo>
                  <a:pt x="1975721" y="611986"/>
                </a:lnTo>
                <a:lnTo>
                  <a:pt x="1980813" y="611986"/>
                </a:lnTo>
                <a:lnTo>
                  <a:pt x="1980813" y="615558"/>
                </a:lnTo>
                <a:lnTo>
                  <a:pt x="1980813" y="611986"/>
                </a:lnTo>
                <a:lnTo>
                  <a:pt x="1993394" y="611986"/>
                </a:lnTo>
                <a:lnTo>
                  <a:pt x="1993394" y="607314"/>
                </a:lnTo>
                <a:lnTo>
                  <a:pt x="1997287" y="607314"/>
                </a:lnTo>
                <a:lnTo>
                  <a:pt x="1997287" y="603742"/>
                </a:lnTo>
                <a:lnTo>
                  <a:pt x="1993394" y="603742"/>
                </a:lnTo>
                <a:lnTo>
                  <a:pt x="1993394" y="600444"/>
                </a:lnTo>
                <a:lnTo>
                  <a:pt x="1980813" y="600444"/>
                </a:lnTo>
                <a:lnTo>
                  <a:pt x="1980813" y="597971"/>
                </a:lnTo>
                <a:lnTo>
                  <a:pt x="1997287" y="597971"/>
                </a:lnTo>
                <a:lnTo>
                  <a:pt x="1997287" y="600444"/>
                </a:lnTo>
                <a:lnTo>
                  <a:pt x="2001181" y="600444"/>
                </a:lnTo>
                <a:lnTo>
                  <a:pt x="2001181" y="603742"/>
                </a:lnTo>
                <a:lnTo>
                  <a:pt x="2004776" y="607337"/>
                </a:lnTo>
                <a:lnTo>
                  <a:pt x="2007472" y="611986"/>
                </a:lnTo>
                <a:lnTo>
                  <a:pt x="2011366" y="611986"/>
                </a:lnTo>
                <a:lnTo>
                  <a:pt x="2011366" y="607314"/>
                </a:lnTo>
                <a:lnTo>
                  <a:pt x="2014960" y="607314"/>
                </a:lnTo>
                <a:lnTo>
                  <a:pt x="2014960" y="603742"/>
                </a:lnTo>
                <a:lnTo>
                  <a:pt x="2020052" y="603742"/>
                </a:lnTo>
                <a:lnTo>
                  <a:pt x="2020052" y="607314"/>
                </a:lnTo>
                <a:lnTo>
                  <a:pt x="2023946" y="611986"/>
                </a:lnTo>
                <a:lnTo>
                  <a:pt x="2023946" y="618856"/>
                </a:lnTo>
                <a:lnTo>
                  <a:pt x="2027840" y="622428"/>
                </a:lnTo>
                <a:lnTo>
                  <a:pt x="2031434" y="624627"/>
                </a:lnTo>
                <a:lnTo>
                  <a:pt x="2034130" y="624627"/>
                </a:lnTo>
                <a:lnTo>
                  <a:pt x="2034130" y="622428"/>
                </a:lnTo>
                <a:lnTo>
                  <a:pt x="2037724" y="622428"/>
                </a:lnTo>
                <a:lnTo>
                  <a:pt x="2037724" y="618856"/>
                </a:lnTo>
                <a:lnTo>
                  <a:pt x="2041618" y="618856"/>
                </a:lnTo>
                <a:lnTo>
                  <a:pt x="2041618" y="615558"/>
                </a:lnTo>
                <a:lnTo>
                  <a:pt x="2054199" y="615558"/>
                </a:lnTo>
                <a:lnTo>
                  <a:pt x="2058093" y="618856"/>
                </a:lnTo>
                <a:lnTo>
                  <a:pt x="2064383" y="618856"/>
                </a:lnTo>
                <a:lnTo>
                  <a:pt x="2064383" y="624627"/>
                </a:lnTo>
                <a:lnTo>
                  <a:pt x="2058093" y="624627"/>
                </a:lnTo>
                <a:lnTo>
                  <a:pt x="2054199" y="628199"/>
                </a:lnTo>
                <a:lnTo>
                  <a:pt x="2050604" y="628199"/>
                </a:lnTo>
                <a:lnTo>
                  <a:pt x="2050604" y="635344"/>
                </a:lnTo>
                <a:lnTo>
                  <a:pt x="2068277" y="635344"/>
                </a:lnTo>
                <a:lnTo>
                  <a:pt x="2068277" y="631772"/>
                </a:lnTo>
                <a:lnTo>
                  <a:pt x="2072171" y="628199"/>
                </a:lnTo>
                <a:lnTo>
                  <a:pt x="2079659" y="628199"/>
                </a:lnTo>
                <a:lnTo>
                  <a:pt x="2084751" y="631772"/>
                </a:lnTo>
                <a:lnTo>
                  <a:pt x="2084751" y="638642"/>
                </a:lnTo>
                <a:lnTo>
                  <a:pt x="2088645" y="643313"/>
                </a:lnTo>
                <a:lnTo>
                  <a:pt x="2088645" y="656229"/>
                </a:lnTo>
                <a:lnTo>
                  <a:pt x="2094935" y="656229"/>
                </a:lnTo>
                <a:lnTo>
                  <a:pt x="2094935" y="652657"/>
                </a:lnTo>
                <a:lnTo>
                  <a:pt x="2098829" y="652657"/>
                </a:lnTo>
                <a:lnTo>
                  <a:pt x="2098829" y="650458"/>
                </a:lnTo>
                <a:lnTo>
                  <a:pt x="2098829" y="652657"/>
                </a:lnTo>
                <a:lnTo>
                  <a:pt x="2102424" y="652657"/>
                </a:lnTo>
                <a:lnTo>
                  <a:pt x="2106318" y="656229"/>
                </a:lnTo>
                <a:lnTo>
                  <a:pt x="2106318" y="659802"/>
                </a:lnTo>
                <a:lnTo>
                  <a:pt x="2102424" y="663099"/>
                </a:lnTo>
                <a:lnTo>
                  <a:pt x="2102424" y="666672"/>
                </a:lnTo>
                <a:lnTo>
                  <a:pt x="2110212" y="666672"/>
                </a:lnTo>
                <a:lnTo>
                  <a:pt x="2110212" y="671343"/>
                </a:lnTo>
                <a:lnTo>
                  <a:pt x="2115304" y="671343"/>
                </a:lnTo>
                <a:lnTo>
                  <a:pt x="2115304" y="666672"/>
                </a:lnTo>
                <a:lnTo>
                  <a:pt x="2118898" y="666672"/>
                </a:lnTo>
                <a:lnTo>
                  <a:pt x="2118898" y="656229"/>
                </a:lnTo>
                <a:lnTo>
                  <a:pt x="2123990" y="656229"/>
                </a:lnTo>
                <a:lnTo>
                  <a:pt x="2129082" y="659802"/>
                </a:lnTo>
                <a:lnTo>
                  <a:pt x="2129082" y="679587"/>
                </a:lnTo>
                <a:lnTo>
                  <a:pt x="2132976" y="683984"/>
                </a:lnTo>
                <a:lnTo>
                  <a:pt x="2129082" y="683984"/>
                </a:lnTo>
                <a:lnTo>
                  <a:pt x="2129082" y="691129"/>
                </a:lnTo>
                <a:lnTo>
                  <a:pt x="2123990" y="691129"/>
                </a:lnTo>
                <a:lnTo>
                  <a:pt x="2123990" y="694702"/>
                </a:lnTo>
                <a:lnTo>
                  <a:pt x="2110212" y="712014"/>
                </a:lnTo>
                <a:lnTo>
                  <a:pt x="2106318" y="718884"/>
                </a:lnTo>
                <a:lnTo>
                  <a:pt x="2089843" y="743342"/>
                </a:lnTo>
                <a:lnTo>
                  <a:pt x="2088645" y="743342"/>
                </a:lnTo>
                <a:lnTo>
                  <a:pt x="2088645" y="750487"/>
                </a:lnTo>
                <a:lnTo>
                  <a:pt x="2084751" y="752685"/>
                </a:lnTo>
                <a:lnTo>
                  <a:pt x="2079659" y="756257"/>
                </a:lnTo>
                <a:lnTo>
                  <a:pt x="2079659" y="759830"/>
                </a:lnTo>
                <a:lnTo>
                  <a:pt x="2075765" y="759830"/>
                </a:lnTo>
                <a:lnTo>
                  <a:pt x="2075765" y="766700"/>
                </a:lnTo>
                <a:lnTo>
                  <a:pt x="2072171" y="766700"/>
                </a:lnTo>
                <a:lnTo>
                  <a:pt x="2072171" y="771372"/>
                </a:lnTo>
                <a:lnTo>
                  <a:pt x="2068277" y="774944"/>
                </a:lnTo>
                <a:lnTo>
                  <a:pt x="2068277" y="778242"/>
                </a:lnTo>
                <a:lnTo>
                  <a:pt x="2064383" y="778242"/>
                </a:lnTo>
                <a:lnTo>
                  <a:pt x="2064383" y="780715"/>
                </a:lnTo>
                <a:lnTo>
                  <a:pt x="2061987" y="780715"/>
                </a:lnTo>
                <a:lnTo>
                  <a:pt x="2061987" y="787585"/>
                </a:lnTo>
                <a:lnTo>
                  <a:pt x="2058093" y="787585"/>
                </a:lnTo>
                <a:lnTo>
                  <a:pt x="2058093" y="791157"/>
                </a:lnTo>
                <a:lnTo>
                  <a:pt x="2054199" y="794730"/>
                </a:lnTo>
                <a:lnTo>
                  <a:pt x="2054199" y="798027"/>
                </a:lnTo>
                <a:lnTo>
                  <a:pt x="2050604" y="798027"/>
                </a:lnTo>
                <a:lnTo>
                  <a:pt x="2050604" y="802699"/>
                </a:lnTo>
                <a:lnTo>
                  <a:pt x="2045512" y="803798"/>
                </a:lnTo>
                <a:lnTo>
                  <a:pt x="2045512" y="807371"/>
                </a:lnTo>
                <a:lnTo>
                  <a:pt x="2041618" y="807371"/>
                </a:lnTo>
                <a:lnTo>
                  <a:pt x="2041618" y="815615"/>
                </a:lnTo>
                <a:lnTo>
                  <a:pt x="2037724" y="815615"/>
                </a:lnTo>
                <a:lnTo>
                  <a:pt x="2037724" y="818912"/>
                </a:lnTo>
                <a:lnTo>
                  <a:pt x="2034130" y="822506"/>
                </a:lnTo>
                <a:lnTo>
                  <a:pt x="2034130" y="826057"/>
                </a:lnTo>
                <a:lnTo>
                  <a:pt x="2031434" y="830729"/>
                </a:lnTo>
                <a:lnTo>
                  <a:pt x="2027840" y="831828"/>
                </a:lnTo>
                <a:lnTo>
                  <a:pt x="2027840" y="835401"/>
                </a:lnTo>
                <a:lnTo>
                  <a:pt x="2023946" y="835401"/>
                </a:lnTo>
                <a:lnTo>
                  <a:pt x="2023946" y="840072"/>
                </a:lnTo>
                <a:lnTo>
                  <a:pt x="2020052" y="843370"/>
                </a:lnTo>
                <a:lnTo>
                  <a:pt x="2020052" y="846942"/>
                </a:lnTo>
                <a:lnTo>
                  <a:pt x="2014960" y="846942"/>
                </a:lnTo>
                <a:lnTo>
                  <a:pt x="2014960" y="850515"/>
                </a:lnTo>
                <a:lnTo>
                  <a:pt x="2011366" y="854109"/>
                </a:lnTo>
                <a:lnTo>
                  <a:pt x="2007472" y="856286"/>
                </a:lnTo>
                <a:lnTo>
                  <a:pt x="2007472" y="859858"/>
                </a:lnTo>
                <a:lnTo>
                  <a:pt x="2004776" y="863156"/>
                </a:lnTo>
                <a:lnTo>
                  <a:pt x="2004776" y="866728"/>
                </a:lnTo>
                <a:lnTo>
                  <a:pt x="2001181" y="866728"/>
                </a:lnTo>
                <a:lnTo>
                  <a:pt x="2001181" y="874972"/>
                </a:lnTo>
                <a:lnTo>
                  <a:pt x="1997287" y="874972"/>
                </a:lnTo>
                <a:lnTo>
                  <a:pt x="1997287" y="878270"/>
                </a:lnTo>
                <a:lnTo>
                  <a:pt x="1993394" y="880743"/>
                </a:lnTo>
                <a:lnTo>
                  <a:pt x="1993394" y="884316"/>
                </a:lnTo>
                <a:lnTo>
                  <a:pt x="1989799" y="884316"/>
                </a:lnTo>
                <a:lnTo>
                  <a:pt x="1989799" y="887613"/>
                </a:lnTo>
                <a:lnTo>
                  <a:pt x="1985905" y="891186"/>
                </a:lnTo>
                <a:lnTo>
                  <a:pt x="1985905" y="894758"/>
                </a:lnTo>
                <a:lnTo>
                  <a:pt x="1980813" y="894758"/>
                </a:lnTo>
                <a:lnTo>
                  <a:pt x="1980813" y="899430"/>
                </a:lnTo>
                <a:lnTo>
                  <a:pt x="1979615" y="902727"/>
                </a:lnTo>
                <a:lnTo>
                  <a:pt x="1979615" y="906300"/>
                </a:lnTo>
                <a:lnTo>
                  <a:pt x="1975721" y="906300"/>
                </a:lnTo>
                <a:lnTo>
                  <a:pt x="1975721" y="908498"/>
                </a:lnTo>
                <a:lnTo>
                  <a:pt x="1970629" y="912071"/>
                </a:lnTo>
                <a:lnTo>
                  <a:pt x="1966735" y="915643"/>
                </a:lnTo>
                <a:lnTo>
                  <a:pt x="1966735" y="919215"/>
                </a:lnTo>
                <a:lnTo>
                  <a:pt x="1963141" y="922513"/>
                </a:lnTo>
                <a:lnTo>
                  <a:pt x="1963141" y="926086"/>
                </a:lnTo>
                <a:lnTo>
                  <a:pt x="1959247" y="926086"/>
                </a:lnTo>
                <a:lnTo>
                  <a:pt x="1959247" y="930757"/>
                </a:lnTo>
                <a:lnTo>
                  <a:pt x="1955353" y="931856"/>
                </a:lnTo>
                <a:lnTo>
                  <a:pt x="1955353" y="935429"/>
                </a:lnTo>
                <a:lnTo>
                  <a:pt x="1950261" y="935429"/>
                </a:lnTo>
                <a:lnTo>
                  <a:pt x="1950261" y="943398"/>
                </a:lnTo>
                <a:lnTo>
                  <a:pt x="1949063" y="943398"/>
                </a:lnTo>
                <a:lnTo>
                  <a:pt x="1950261" y="943398"/>
                </a:lnTo>
                <a:lnTo>
                  <a:pt x="1950261" y="940100"/>
                </a:lnTo>
                <a:lnTo>
                  <a:pt x="1955353" y="940100"/>
                </a:lnTo>
                <a:lnTo>
                  <a:pt x="1955353" y="943398"/>
                </a:lnTo>
                <a:lnTo>
                  <a:pt x="1959247" y="943398"/>
                </a:lnTo>
                <a:lnTo>
                  <a:pt x="1963141" y="946971"/>
                </a:lnTo>
                <a:lnTo>
                  <a:pt x="1963141" y="950543"/>
                </a:lnTo>
                <a:lnTo>
                  <a:pt x="1975721" y="950543"/>
                </a:lnTo>
                <a:lnTo>
                  <a:pt x="1975721" y="954115"/>
                </a:lnTo>
                <a:lnTo>
                  <a:pt x="1980813" y="954115"/>
                </a:lnTo>
                <a:lnTo>
                  <a:pt x="1980813" y="950543"/>
                </a:lnTo>
                <a:lnTo>
                  <a:pt x="1989799" y="950543"/>
                </a:lnTo>
                <a:lnTo>
                  <a:pt x="1989799" y="954115"/>
                </a:lnTo>
                <a:lnTo>
                  <a:pt x="1993394" y="954115"/>
                </a:lnTo>
                <a:lnTo>
                  <a:pt x="1993394" y="956314"/>
                </a:lnTo>
                <a:lnTo>
                  <a:pt x="1997287" y="956314"/>
                </a:lnTo>
                <a:lnTo>
                  <a:pt x="1997287" y="959886"/>
                </a:lnTo>
                <a:lnTo>
                  <a:pt x="2001181" y="959886"/>
                </a:lnTo>
                <a:lnTo>
                  <a:pt x="2004776" y="963184"/>
                </a:lnTo>
                <a:lnTo>
                  <a:pt x="2007472" y="963184"/>
                </a:lnTo>
                <a:lnTo>
                  <a:pt x="2011366" y="959886"/>
                </a:lnTo>
                <a:lnTo>
                  <a:pt x="2020052" y="959886"/>
                </a:lnTo>
                <a:lnTo>
                  <a:pt x="2023946" y="956314"/>
                </a:lnTo>
                <a:lnTo>
                  <a:pt x="2027840" y="954115"/>
                </a:lnTo>
                <a:lnTo>
                  <a:pt x="2031434" y="950521"/>
                </a:lnTo>
                <a:lnTo>
                  <a:pt x="2041618" y="950521"/>
                </a:lnTo>
                <a:lnTo>
                  <a:pt x="2041618" y="946971"/>
                </a:lnTo>
                <a:lnTo>
                  <a:pt x="2045512" y="946971"/>
                </a:lnTo>
                <a:lnTo>
                  <a:pt x="2045512" y="943398"/>
                </a:lnTo>
                <a:lnTo>
                  <a:pt x="2050604" y="943398"/>
                </a:lnTo>
                <a:lnTo>
                  <a:pt x="2058093" y="946971"/>
                </a:lnTo>
                <a:lnTo>
                  <a:pt x="2061987" y="946971"/>
                </a:lnTo>
                <a:lnTo>
                  <a:pt x="2064383" y="950543"/>
                </a:lnTo>
                <a:lnTo>
                  <a:pt x="2068277" y="950543"/>
                </a:lnTo>
                <a:lnTo>
                  <a:pt x="2068277" y="954115"/>
                </a:lnTo>
                <a:lnTo>
                  <a:pt x="2072171" y="954115"/>
                </a:lnTo>
                <a:lnTo>
                  <a:pt x="2072171" y="963184"/>
                </a:lnTo>
                <a:lnTo>
                  <a:pt x="2075765" y="963184"/>
                </a:lnTo>
                <a:lnTo>
                  <a:pt x="2079659" y="967856"/>
                </a:lnTo>
                <a:lnTo>
                  <a:pt x="2084751" y="971428"/>
                </a:lnTo>
                <a:lnTo>
                  <a:pt x="2089843" y="971428"/>
                </a:lnTo>
                <a:lnTo>
                  <a:pt x="2089843" y="975000"/>
                </a:lnTo>
                <a:lnTo>
                  <a:pt x="2094935" y="975000"/>
                </a:lnTo>
                <a:lnTo>
                  <a:pt x="2094935" y="981871"/>
                </a:lnTo>
                <a:lnTo>
                  <a:pt x="2098829" y="984344"/>
                </a:lnTo>
                <a:lnTo>
                  <a:pt x="2098829" y="991214"/>
                </a:lnTo>
                <a:lnTo>
                  <a:pt x="2102424" y="991214"/>
                </a:lnTo>
                <a:lnTo>
                  <a:pt x="2102424" y="994786"/>
                </a:lnTo>
                <a:lnTo>
                  <a:pt x="2106318" y="994786"/>
                </a:lnTo>
                <a:lnTo>
                  <a:pt x="2106318" y="999458"/>
                </a:lnTo>
                <a:lnTo>
                  <a:pt x="2110212" y="1002756"/>
                </a:lnTo>
                <a:lnTo>
                  <a:pt x="2110212" y="1006328"/>
                </a:lnTo>
                <a:lnTo>
                  <a:pt x="2115304" y="1006328"/>
                </a:lnTo>
                <a:lnTo>
                  <a:pt x="2115304" y="1008801"/>
                </a:lnTo>
                <a:lnTo>
                  <a:pt x="2118898" y="1008801"/>
                </a:lnTo>
                <a:lnTo>
                  <a:pt x="2120396" y="1012099"/>
                </a:lnTo>
                <a:lnTo>
                  <a:pt x="2123990" y="1012099"/>
                </a:lnTo>
                <a:lnTo>
                  <a:pt x="2123990" y="1015671"/>
                </a:lnTo>
                <a:lnTo>
                  <a:pt x="2129082" y="1015671"/>
                </a:lnTo>
                <a:lnTo>
                  <a:pt x="2129082" y="1019244"/>
                </a:lnTo>
                <a:lnTo>
                  <a:pt x="2132976" y="1022541"/>
                </a:lnTo>
                <a:lnTo>
                  <a:pt x="2132976" y="1027213"/>
                </a:lnTo>
                <a:lnTo>
                  <a:pt x="2136870" y="1027213"/>
                </a:lnTo>
                <a:lnTo>
                  <a:pt x="2136870" y="1030785"/>
                </a:lnTo>
                <a:lnTo>
                  <a:pt x="2140464" y="1030785"/>
                </a:lnTo>
                <a:lnTo>
                  <a:pt x="2140464" y="1034358"/>
                </a:lnTo>
                <a:lnTo>
                  <a:pt x="2144358" y="1034358"/>
                </a:lnTo>
                <a:lnTo>
                  <a:pt x="2144358" y="1035457"/>
                </a:lnTo>
                <a:lnTo>
                  <a:pt x="2147054" y="1035457"/>
                </a:lnTo>
                <a:lnTo>
                  <a:pt x="2147054" y="1040129"/>
                </a:lnTo>
                <a:lnTo>
                  <a:pt x="2150649" y="1040129"/>
                </a:lnTo>
                <a:lnTo>
                  <a:pt x="2150649" y="1043701"/>
                </a:lnTo>
                <a:lnTo>
                  <a:pt x="2154542" y="1043701"/>
                </a:lnTo>
                <a:lnTo>
                  <a:pt x="2154542" y="1046999"/>
                </a:lnTo>
                <a:lnTo>
                  <a:pt x="2159635" y="1046999"/>
                </a:lnTo>
                <a:lnTo>
                  <a:pt x="2159635" y="1071456"/>
                </a:lnTo>
                <a:lnTo>
                  <a:pt x="2154542" y="1071456"/>
                </a:lnTo>
                <a:lnTo>
                  <a:pt x="2154542" y="1075029"/>
                </a:lnTo>
                <a:lnTo>
                  <a:pt x="2150649" y="1075029"/>
                </a:lnTo>
                <a:lnTo>
                  <a:pt x="2150649" y="1078601"/>
                </a:lnTo>
                <a:lnTo>
                  <a:pt x="2147054" y="1078601"/>
                </a:lnTo>
                <a:lnTo>
                  <a:pt x="2147054" y="1081899"/>
                </a:lnTo>
                <a:lnTo>
                  <a:pt x="2140464" y="1081899"/>
                </a:lnTo>
                <a:lnTo>
                  <a:pt x="2140464" y="1084372"/>
                </a:lnTo>
                <a:lnTo>
                  <a:pt x="2136870" y="1084372"/>
                </a:lnTo>
                <a:lnTo>
                  <a:pt x="2136870" y="1087670"/>
                </a:lnTo>
                <a:lnTo>
                  <a:pt x="2132976" y="1087670"/>
                </a:lnTo>
                <a:lnTo>
                  <a:pt x="2132976" y="1078601"/>
                </a:lnTo>
                <a:lnTo>
                  <a:pt x="2129082" y="1078601"/>
                </a:lnTo>
                <a:lnTo>
                  <a:pt x="2129082" y="1075029"/>
                </a:lnTo>
                <a:lnTo>
                  <a:pt x="2120396" y="1075029"/>
                </a:lnTo>
                <a:lnTo>
                  <a:pt x="2120396" y="1071456"/>
                </a:lnTo>
                <a:lnTo>
                  <a:pt x="2132976" y="1071456"/>
                </a:lnTo>
                <a:lnTo>
                  <a:pt x="2132976" y="1067884"/>
                </a:lnTo>
                <a:lnTo>
                  <a:pt x="2118898" y="1067884"/>
                </a:lnTo>
                <a:lnTo>
                  <a:pt x="2118898" y="1059915"/>
                </a:lnTo>
                <a:lnTo>
                  <a:pt x="2115304" y="1059915"/>
                </a:lnTo>
                <a:lnTo>
                  <a:pt x="2115304" y="1067884"/>
                </a:lnTo>
                <a:lnTo>
                  <a:pt x="2110212" y="1067884"/>
                </a:lnTo>
                <a:lnTo>
                  <a:pt x="2110212" y="1063487"/>
                </a:lnTo>
                <a:lnTo>
                  <a:pt x="2102424" y="1063487"/>
                </a:lnTo>
                <a:lnTo>
                  <a:pt x="2102424" y="1067884"/>
                </a:lnTo>
                <a:lnTo>
                  <a:pt x="2098829" y="1067884"/>
                </a:lnTo>
                <a:lnTo>
                  <a:pt x="2098829" y="1075029"/>
                </a:lnTo>
                <a:lnTo>
                  <a:pt x="2102424" y="1075029"/>
                </a:lnTo>
                <a:lnTo>
                  <a:pt x="2102424" y="1078601"/>
                </a:lnTo>
                <a:lnTo>
                  <a:pt x="2094935" y="1078601"/>
                </a:lnTo>
                <a:lnTo>
                  <a:pt x="2094935" y="1084372"/>
                </a:lnTo>
                <a:lnTo>
                  <a:pt x="2089843" y="1084372"/>
                </a:lnTo>
                <a:lnTo>
                  <a:pt x="2089843" y="1081899"/>
                </a:lnTo>
                <a:lnTo>
                  <a:pt x="2088645" y="1078601"/>
                </a:lnTo>
                <a:lnTo>
                  <a:pt x="2088645" y="1067884"/>
                </a:lnTo>
                <a:lnTo>
                  <a:pt x="2084751" y="1067884"/>
                </a:lnTo>
                <a:lnTo>
                  <a:pt x="2084751" y="1075029"/>
                </a:lnTo>
                <a:lnTo>
                  <a:pt x="2075765" y="1075029"/>
                </a:lnTo>
                <a:lnTo>
                  <a:pt x="2075765" y="1071456"/>
                </a:lnTo>
                <a:lnTo>
                  <a:pt x="2072171" y="1071456"/>
                </a:lnTo>
                <a:lnTo>
                  <a:pt x="2072171" y="1067884"/>
                </a:lnTo>
                <a:lnTo>
                  <a:pt x="2075765" y="1067884"/>
                </a:lnTo>
                <a:lnTo>
                  <a:pt x="2075765" y="1063487"/>
                </a:lnTo>
                <a:lnTo>
                  <a:pt x="2068277" y="1063487"/>
                </a:lnTo>
                <a:lnTo>
                  <a:pt x="2068277" y="1067884"/>
                </a:lnTo>
                <a:lnTo>
                  <a:pt x="2064383" y="1067884"/>
                </a:lnTo>
                <a:lnTo>
                  <a:pt x="2064383" y="1063487"/>
                </a:lnTo>
                <a:lnTo>
                  <a:pt x="2068277" y="1063487"/>
                </a:lnTo>
                <a:lnTo>
                  <a:pt x="2064383" y="1063487"/>
                </a:lnTo>
                <a:lnTo>
                  <a:pt x="2064383" y="1059915"/>
                </a:lnTo>
                <a:lnTo>
                  <a:pt x="2061987" y="1059915"/>
                </a:lnTo>
                <a:lnTo>
                  <a:pt x="2061987" y="1054144"/>
                </a:lnTo>
                <a:lnTo>
                  <a:pt x="2068277" y="1054144"/>
                </a:lnTo>
                <a:lnTo>
                  <a:pt x="2068277" y="1046999"/>
                </a:lnTo>
                <a:lnTo>
                  <a:pt x="2064383" y="1046999"/>
                </a:lnTo>
                <a:lnTo>
                  <a:pt x="2064383" y="1034358"/>
                </a:lnTo>
                <a:lnTo>
                  <a:pt x="2058093" y="1034358"/>
                </a:lnTo>
                <a:lnTo>
                  <a:pt x="2058093" y="1030785"/>
                </a:lnTo>
                <a:lnTo>
                  <a:pt x="2054199" y="1030785"/>
                </a:lnTo>
                <a:lnTo>
                  <a:pt x="2054199" y="1040129"/>
                </a:lnTo>
                <a:lnTo>
                  <a:pt x="2050604" y="1040129"/>
                </a:lnTo>
                <a:lnTo>
                  <a:pt x="2050604" y="1035457"/>
                </a:lnTo>
                <a:lnTo>
                  <a:pt x="2045512" y="1035457"/>
                </a:lnTo>
                <a:lnTo>
                  <a:pt x="2045512" y="1030785"/>
                </a:lnTo>
                <a:lnTo>
                  <a:pt x="2041618" y="1030785"/>
                </a:lnTo>
                <a:lnTo>
                  <a:pt x="2037724" y="1027213"/>
                </a:lnTo>
                <a:lnTo>
                  <a:pt x="2037724" y="1030785"/>
                </a:lnTo>
                <a:lnTo>
                  <a:pt x="2027840" y="1030785"/>
                </a:lnTo>
                <a:lnTo>
                  <a:pt x="2027840" y="1027213"/>
                </a:lnTo>
                <a:lnTo>
                  <a:pt x="2023946" y="1027213"/>
                </a:lnTo>
                <a:lnTo>
                  <a:pt x="2023946" y="1030785"/>
                </a:lnTo>
                <a:lnTo>
                  <a:pt x="2027840" y="1034358"/>
                </a:lnTo>
                <a:lnTo>
                  <a:pt x="2027840" y="1035457"/>
                </a:lnTo>
                <a:lnTo>
                  <a:pt x="2023946" y="1035457"/>
                </a:lnTo>
                <a:lnTo>
                  <a:pt x="2023946" y="1034358"/>
                </a:lnTo>
                <a:lnTo>
                  <a:pt x="2020052" y="1034358"/>
                </a:lnTo>
                <a:lnTo>
                  <a:pt x="2020052" y="1040129"/>
                </a:lnTo>
                <a:lnTo>
                  <a:pt x="2014960" y="1040129"/>
                </a:lnTo>
                <a:lnTo>
                  <a:pt x="2014960" y="1034358"/>
                </a:lnTo>
                <a:lnTo>
                  <a:pt x="2011366" y="1034358"/>
                </a:lnTo>
                <a:lnTo>
                  <a:pt x="2011366" y="1040129"/>
                </a:lnTo>
                <a:lnTo>
                  <a:pt x="2007472" y="1040129"/>
                </a:lnTo>
                <a:lnTo>
                  <a:pt x="2007472" y="1043701"/>
                </a:lnTo>
                <a:lnTo>
                  <a:pt x="2004776" y="1043701"/>
                </a:lnTo>
                <a:lnTo>
                  <a:pt x="2004776" y="1035457"/>
                </a:lnTo>
                <a:lnTo>
                  <a:pt x="2007472" y="1035457"/>
                </a:lnTo>
                <a:lnTo>
                  <a:pt x="2007472" y="1034358"/>
                </a:lnTo>
                <a:lnTo>
                  <a:pt x="2004776" y="1034358"/>
                </a:lnTo>
                <a:lnTo>
                  <a:pt x="2004776" y="1030785"/>
                </a:lnTo>
                <a:lnTo>
                  <a:pt x="1993394" y="1030785"/>
                </a:lnTo>
                <a:lnTo>
                  <a:pt x="1997287" y="1030785"/>
                </a:lnTo>
                <a:lnTo>
                  <a:pt x="1997287" y="1034358"/>
                </a:lnTo>
                <a:lnTo>
                  <a:pt x="1993394" y="1034358"/>
                </a:lnTo>
                <a:lnTo>
                  <a:pt x="1993394" y="1046999"/>
                </a:lnTo>
                <a:lnTo>
                  <a:pt x="1985905" y="1046999"/>
                </a:lnTo>
                <a:lnTo>
                  <a:pt x="1985905" y="1043701"/>
                </a:lnTo>
                <a:lnTo>
                  <a:pt x="1989799" y="1043701"/>
                </a:lnTo>
                <a:lnTo>
                  <a:pt x="1989799" y="1035457"/>
                </a:lnTo>
                <a:lnTo>
                  <a:pt x="1985905" y="1035457"/>
                </a:lnTo>
                <a:lnTo>
                  <a:pt x="1985905" y="1040129"/>
                </a:lnTo>
                <a:lnTo>
                  <a:pt x="1979615" y="1040129"/>
                </a:lnTo>
                <a:lnTo>
                  <a:pt x="1979615" y="1043701"/>
                </a:lnTo>
                <a:lnTo>
                  <a:pt x="1975721" y="1043701"/>
                </a:lnTo>
                <a:lnTo>
                  <a:pt x="1975721" y="1040129"/>
                </a:lnTo>
                <a:lnTo>
                  <a:pt x="1970629" y="1040129"/>
                </a:lnTo>
                <a:lnTo>
                  <a:pt x="1970629" y="1034358"/>
                </a:lnTo>
                <a:lnTo>
                  <a:pt x="1975721" y="1034358"/>
                </a:lnTo>
                <a:lnTo>
                  <a:pt x="1975721" y="1027213"/>
                </a:lnTo>
                <a:lnTo>
                  <a:pt x="1966735" y="1027213"/>
                </a:lnTo>
                <a:lnTo>
                  <a:pt x="1966735" y="1035457"/>
                </a:lnTo>
                <a:lnTo>
                  <a:pt x="1966735" y="1034358"/>
                </a:lnTo>
                <a:lnTo>
                  <a:pt x="1963141" y="1034358"/>
                </a:lnTo>
                <a:lnTo>
                  <a:pt x="1963141" y="1030785"/>
                </a:lnTo>
                <a:lnTo>
                  <a:pt x="1959247" y="1030785"/>
                </a:lnTo>
                <a:lnTo>
                  <a:pt x="1959247" y="1034358"/>
                </a:lnTo>
                <a:lnTo>
                  <a:pt x="1963141" y="1034358"/>
                </a:lnTo>
                <a:lnTo>
                  <a:pt x="1963141" y="1040129"/>
                </a:lnTo>
                <a:lnTo>
                  <a:pt x="1959247" y="1040129"/>
                </a:lnTo>
                <a:lnTo>
                  <a:pt x="1959247" y="1046999"/>
                </a:lnTo>
                <a:lnTo>
                  <a:pt x="1955353" y="1046999"/>
                </a:lnTo>
                <a:lnTo>
                  <a:pt x="1955353" y="1040129"/>
                </a:lnTo>
                <a:lnTo>
                  <a:pt x="1945169" y="1040129"/>
                </a:lnTo>
                <a:lnTo>
                  <a:pt x="1945169" y="1035457"/>
                </a:lnTo>
                <a:lnTo>
                  <a:pt x="1940376" y="1035457"/>
                </a:lnTo>
                <a:lnTo>
                  <a:pt x="1940376" y="1034358"/>
                </a:lnTo>
                <a:lnTo>
                  <a:pt x="1932588" y="1034358"/>
                </a:lnTo>
                <a:lnTo>
                  <a:pt x="1932588" y="1035457"/>
                </a:lnTo>
                <a:lnTo>
                  <a:pt x="1928694" y="1040129"/>
                </a:lnTo>
                <a:lnTo>
                  <a:pt x="1925100" y="1040129"/>
                </a:lnTo>
                <a:lnTo>
                  <a:pt x="1925100" y="1043701"/>
                </a:lnTo>
                <a:lnTo>
                  <a:pt x="1918810" y="1043701"/>
                </a:lnTo>
                <a:lnTo>
                  <a:pt x="1918810" y="1046999"/>
                </a:lnTo>
                <a:lnTo>
                  <a:pt x="1914916" y="1046999"/>
                </a:lnTo>
                <a:lnTo>
                  <a:pt x="1914916" y="1050571"/>
                </a:lnTo>
                <a:lnTo>
                  <a:pt x="1911022" y="1050571"/>
                </a:lnTo>
                <a:lnTo>
                  <a:pt x="1922404" y="1050571"/>
                </a:lnTo>
                <a:lnTo>
                  <a:pt x="1918810" y="1050571"/>
                </a:lnTo>
                <a:lnTo>
                  <a:pt x="1918810" y="1058815"/>
                </a:lnTo>
                <a:lnTo>
                  <a:pt x="1905930" y="1058815"/>
                </a:lnTo>
                <a:lnTo>
                  <a:pt x="1905930" y="1059915"/>
                </a:lnTo>
                <a:lnTo>
                  <a:pt x="1914916" y="1059915"/>
                </a:lnTo>
                <a:lnTo>
                  <a:pt x="1914916" y="1063487"/>
                </a:lnTo>
                <a:lnTo>
                  <a:pt x="1905930" y="1063487"/>
                </a:lnTo>
                <a:lnTo>
                  <a:pt x="1905930" y="1067884"/>
                </a:lnTo>
                <a:lnTo>
                  <a:pt x="1902335" y="1067884"/>
                </a:lnTo>
                <a:lnTo>
                  <a:pt x="1902335" y="1075029"/>
                </a:lnTo>
                <a:lnTo>
                  <a:pt x="1898441" y="1075029"/>
                </a:lnTo>
                <a:lnTo>
                  <a:pt x="1895746" y="1078601"/>
                </a:lnTo>
                <a:lnTo>
                  <a:pt x="1895746" y="1084372"/>
                </a:lnTo>
                <a:lnTo>
                  <a:pt x="1892151" y="1084372"/>
                </a:lnTo>
                <a:lnTo>
                  <a:pt x="1892151" y="1081899"/>
                </a:lnTo>
                <a:lnTo>
                  <a:pt x="1888257" y="1081899"/>
                </a:lnTo>
                <a:lnTo>
                  <a:pt x="1888257" y="1087670"/>
                </a:lnTo>
                <a:lnTo>
                  <a:pt x="1875677" y="1087670"/>
                </a:lnTo>
                <a:lnTo>
                  <a:pt x="1875677" y="1081899"/>
                </a:lnTo>
                <a:lnTo>
                  <a:pt x="1867889" y="1081899"/>
                </a:lnTo>
                <a:lnTo>
                  <a:pt x="1871783" y="1081899"/>
                </a:lnTo>
                <a:lnTo>
                  <a:pt x="1871783" y="1091242"/>
                </a:lnTo>
                <a:lnTo>
                  <a:pt x="1867889" y="1091242"/>
                </a:lnTo>
                <a:lnTo>
                  <a:pt x="1865493" y="1087670"/>
                </a:lnTo>
                <a:lnTo>
                  <a:pt x="1865493" y="1091242"/>
                </a:lnTo>
                <a:lnTo>
                  <a:pt x="1861599" y="1091242"/>
                </a:lnTo>
                <a:lnTo>
                  <a:pt x="1861599" y="1094814"/>
                </a:lnTo>
                <a:lnTo>
                  <a:pt x="1857705" y="1094814"/>
                </a:lnTo>
                <a:lnTo>
                  <a:pt x="1857705" y="1084372"/>
                </a:lnTo>
                <a:lnTo>
                  <a:pt x="1854111" y="1084372"/>
                </a:lnTo>
                <a:lnTo>
                  <a:pt x="1854111" y="1091242"/>
                </a:lnTo>
                <a:lnTo>
                  <a:pt x="1846323" y="1091242"/>
                </a:lnTo>
                <a:lnTo>
                  <a:pt x="1846323" y="1087670"/>
                </a:lnTo>
                <a:lnTo>
                  <a:pt x="1850217" y="1087670"/>
                </a:lnTo>
                <a:lnTo>
                  <a:pt x="1840032" y="1087670"/>
                </a:lnTo>
                <a:lnTo>
                  <a:pt x="1840032" y="1091242"/>
                </a:lnTo>
                <a:lnTo>
                  <a:pt x="1841231" y="1091242"/>
                </a:lnTo>
                <a:lnTo>
                  <a:pt x="1841231" y="1094814"/>
                </a:lnTo>
                <a:lnTo>
                  <a:pt x="1836139" y="1094814"/>
                </a:lnTo>
                <a:lnTo>
                  <a:pt x="1836139" y="1091242"/>
                </a:lnTo>
                <a:lnTo>
                  <a:pt x="1831046" y="1087670"/>
                </a:lnTo>
                <a:lnTo>
                  <a:pt x="1827452" y="1087670"/>
                </a:lnTo>
                <a:lnTo>
                  <a:pt x="1827452" y="1091242"/>
                </a:lnTo>
                <a:lnTo>
                  <a:pt x="1831046" y="1091242"/>
                </a:lnTo>
                <a:lnTo>
                  <a:pt x="1827452" y="1094836"/>
                </a:lnTo>
                <a:lnTo>
                  <a:pt x="1827452" y="1091242"/>
                </a:lnTo>
                <a:lnTo>
                  <a:pt x="1819664" y="1091242"/>
                </a:lnTo>
                <a:lnTo>
                  <a:pt x="1819664" y="1099486"/>
                </a:lnTo>
                <a:lnTo>
                  <a:pt x="1816070" y="1099486"/>
                </a:lnTo>
                <a:lnTo>
                  <a:pt x="1816070" y="1094814"/>
                </a:lnTo>
                <a:lnTo>
                  <a:pt x="1813374" y="1094814"/>
                </a:lnTo>
                <a:lnTo>
                  <a:pt x="1813374" y="1091242"/>
                </a:lnTo>
                <a:lnTo>
                  <a:pt x="1816070" y="1091242"/>
                </a:lnTo>
                <a:lnTo>
                  <a:pt x="1816070" y="1087670"/>
                </a:lnTo>
                <a:lnTo>
                  <a:pt x="1809480" y="1087670"/>
                </a:lnTo>
                <a:lnTo>
                  <a:pt x="1809480" y="1094814"/>
                </a:lnTo>
                <a:lnTo>
                  <a:pt x="1809480" y="1087670"/>
                </a:lnTo>
                <a:lnTo>
                  <a:pt x="1805886" y="1087670"/>
                </a:lnTo>
                <a:lnTo>
                  <a:pt x="1805886" y="1091242"/>
                </a:lnTo>
                <a:lnTo>
                  <a:pt x="1800794" y="1091242"/>
                </a:lnTo>
                <a:lnTo>
                  <a:pt x="1800794" y="1087670"/>
                </a:lnTo>
                <a:lnTo>
                  <a:pt x="1793006" y="1087670"/>
                </a:lnTo>
                <a:lnTo>
                  <a:pt x="1793006" y="1091242"/>
                </a:lnTo>
                <a:lnTo>
                  <a:pt x="1796900" y="1091242"/>
                </a:lnTo>
                <a:lnTo>
                  <a:pt x="1796900" y="1102784"/>
                </a:lnTo>
                <a:lnTo>
                  <a:pt x="1793006" y="1102784"/>
                </a:lnTo>
                <a:lnTo>
                  <a:pt x="1793006" y="1106356"/>
                </a:lnTo>
                <a:lnTo>
                  <a:pt x="1793006" y="1102784"/>
                </a:lnTo>
                <a:lnTo>
                  <a:pt x="1789411" y="1102784"/>
                </a:lnTo>
                <a:lnTo>
                  <a:pt x="1785517" y="1099486"/>
                </a:lnTo>
                <a:lnTo>
                  <a:pt x="1783121" y="1099486"/>
                </a:lnTo>
                <a:lnTo>
                  <a:pt x="1783121" y="1102784"/>
                </a:lnTo>
                <a:lnTo>
                  <a:pt x="1785517" y="1102784"/>
                </a:lnTo>
                <a:lnTo>
                  <a:pt x="1785517" y="1109929"/>
                </a:lnTo>
                <a:lnTo>
                  <a:pt x="1785517" y="1106356"/>
                </a:lnTo>
                <a:lnTo>
                  <a:pt x="1783121" y="1106356"/>
                </a:lnTo>
                <a:lnTo>
                  <a:pt x="1783121" y="1102784"/>
                </a:lnTo>
                <a:lnTo>
                  <a:pt x="1775333" y="1102784"/>
                </a:lnTo>
                <a:lnTo>
                  <a:pt x="1775333" y="1099486"/>
                </a:lnTo>
                <a:lnTo>
                  <a:pt x="1775333" y="1102784"/>
                </a:lnTo>
                <a:lnTo>
                  <a:pt x="1766647" y="1102784"/>
                </a:lnTo>
                <a:lnTo>
                  <a:pt x="1766647" y="1099486"/>
                </a:lnTo>
                <a:lnTo>
                  <a:pt x="1762753" y="1099486"/>
                </a:lnTo>
                <a:lnTo>
                  <a:pt x="1762753" y="1102784"/>
                </a:lnTo>
                <a:lnTo>
                  <a:pt x="1758859" y="1102784"/>
                </a:lnTo>
                <a:lnTo>
                  <a:pt x="1758859" y="1106356"/>
                </a:lnTo>
                <a:lnTo>
                  <a:pt x="1756463" y="1106356"/>
                </a:lnTo>
                <a:lnTo>
                  <a:pt x="1756463" y="1109929"/>
                </a:lnTo>
                <a:lnTo>
                  <a:pt x="1752569" y="1112127"/>
                </a:lnTo>
                <a:lnTo>
                  <a:pt x="1748675" y="1112127"/>
                </a:lnTo>
                <a:lnTo>
                  <a:pt x="1752569" y="1112127"/>
                </a:lnTo>
                <a:lnTo>
                  <a:pt x="1752569" y="1106356"/>
                </a:lnTo>
                <a:lnTo>
                  <a:pt x="1756463" y="1106356"/>
                </a:lnTo>
                <a:lnTo>
                  <a:pt x="1756463" y="1102784"/>
                </a:lnTo>
                <a:lnTo>
                  <a:pt x="1752569" y="1102784"/>
                </a:lnTo>
                <a:lnTo>
                  <a:pt x="1752569" y="1099486"/>
                </a:lnTo>
                <a:lnTo>
                  <a:pt x="1748675" y="1102784"/>
                </a:lnTo>
                <a:lnTo>
                  <a:pt x="1752569" y="1102784"/>
                </a:lnTo>
                <a:lnTo>
                  <a:pt x="1752569" y="1106356"/>
                </a:lnTo>
                <a:lnTo>
                  <a:pt x="1745080" y="1106356"/>
                </a:lnTo>
                <a:lnTo>
                  <a:pt x="1745080" y="1102784"/>
                </a:lnTo>
                <a:lnTo>
                  <a:pt x="1748675" y="1102784"/>
                </a:lnTo>
                <a:lnTo>
                  <a:pt x="1736094" y="1102784"/>
                </a:lnTo>
                <a:lnTo>
                  <a:pt x="1741186" y="1106356"/>
                </a:lnTo>
                <a:lnTo>
                  <a:pt x="1736094" y="1106356"/>
                </a:lnTo>
                <a:lnTo>
                  <a:pt x="1736094" y="1109929"/>
                </a:lnTo>
                <a:lnTo>
                  <a:pt x="1736094" y="1106356"/>
                </a:lnTo>
                <a:lnTo>
                  <a:pt x="1732200" y="1106356"/>
                </a:lnTo>
                <a:lnTo>
                  <a:pt x="1732200" y="1102784"/>
                </a:lnTo>
                <a:lnTo>
                  <a:pt x="1731002" y="1102784"/>
                </a:lnTo>
                <a:lnTo>
                  <a:pt x="1731002" y="1109929"/>
                </a:lnTo>
                <a:lnTo>
                  <a:pt x="1732200" y="1109929"/>
                </a:lnTo>
                <a:lnTo>
                  <a:pt x="1732200" y="1115699"/>
                </a:lnTo>
                <a:lnTo>
                  <a:pt x="1732200" y="1112127"/>
                </a:lnTo>
                <a:lnTo>
                  <a:pt x="1731002" y="1112127"/>
                </a:lnTo>
                <a:lnTo>
                  <a:pt x="1731002" y="1109929"/>
                </a:lnTo>
                <a:lnTo>
                  <a:pt x="1722016" y="1109929"/>
                </a:lnTo>
                <a:lnTo>
                  <a:pt x="1722016" y="1112127"/>
                </a:lnTo>
                <a:lnTo>
                  <a:pt x="1714528" y="1112127"/>
                </a:lnTo>
                <a:lnTo>
                  <a:pt x="1718422" y="1112127"/>
                </a:lnTo>
                <a:lnTo>
                  <a:pt x="1718422" y="1115699"/>
                </a:lnTo>
                <a:lnTo>
                  <a:pt x="1714528" y="1115699"/>
                </a:lnTo>
                <a:lnTo>
                  <a:pt x="1714528" y="1119272"/>
                </a:lnTo>
                <a:lnTo>
                  <a:pt x="1710634" y="1122570"/>
                </a:lnTo>
                <a:lnTo>
                  <a:pt x="1707040" y="1122570"/>
                </a:lnTo>
                <a:lnTo>
                  <a:pt x="1707040" y="1127241"/>
                </a:lnTo>
                <a:lnTo>
                  <a:pt x="1700450" y="1127241"/>
                </a:lnTo>
                <a:lnTo>
                  <a:pt x="1700450" y="1122570"/>
                </a:lnTo>
                <a:lnTo>
                  <a:pt x="1696856" y="1122570"/>
                </a:lnTo>
                <a:lnTo>
                  <a:pt x="1696856" y="1119272"/>
                </a:lnTo>
                <a:lnTo>
                  <a:pt x="1700450" y="1119272"/>
                </a:lnTo>
                <a:lnTo>
                  <a:pt x="1700450" y="1115699"/>
                </a:lnTo>
                <a:lnTo>
                  <a:pt x="1701948" y="1115699"/>
                </a:lnTo>
                <a:lnTo>
                  <a:pt x="1701948" y="1109929"/>
                </a:lnTo>
                <a:lnTo>
                  <a:pt x="1700450" y="1109929"/>
                </a:lnTo>
                <a:lnTo>
                  <a:pt x="1700450" y="1115699"/>
                </a:lnTo>
                <a:lnTo>
                  <a:pt x="1696856" y="1115699"/>
                </a:lnTo>
                <a:lnTo>
                  <a:pt x="1696856" y="1119272"/>
                </a:lnTo>
                <a:lnTo>
                  <a:pt x="1691764" y="1119272"/>
                </a:lnTo>
                <a:lnTo>
                  <a:pt x="1691764" y="1112127"/>
                </a:lnTo>
                <a:lnTo>
                  <a:pt x="1687870" y="1112127"/>
                </a:lnTo>
                <a:lnTo>
                  <a:pt x="1691764" y="1115699"/>
                </a:lnTo>
                <a:lnTo>
                  <a:pt x="1687870" y="1115699"/>
                </a:lnTo>
                <a:lnTo>
                  <a:pt x="1687870" y="1119272"/>
                </a:lnTo>
                <a:lnTo>
                  <a:pt x="1680381" y="1119272"/>
                </a:lnTo>
                <a:lnTo>
                  <a:pt x="1680381" y="1115699"/>
                </a:lnTo>
                <a:lnTo>
                  <a:pt x="1680381" y="1119272"/>
                </a:lnTo>
                <a:lnTo>
                  <a:pt x="1673792" y="1119272"/>
                </a:lnTo>
                <a:lnTo>
                  <a:pt x="1673792" y="1115699"/>
                </a:lnTo>
                <a:lnTo>
                  <a:pt x="1666303" y="1115699"/>
                </a:lnTo>
                <a:lnTo>
                  <a:pt x="1666303" y="1109929"/>
                </a:lnTo>
                <a:lnTo>
                  <a:pt x="1661211" y="1109929"/>
                </a:lnTo>
                <a:lnTo>
                  <a:pt x="1661211" y="1112127"/>
                </a:lnTo>
                <a:lnTo>
                  <a:pt x="1666303" y="1112127"/>
                </a:lnTo>
                <a:lnTo>
                  <a:pt x="1666303" y="1115699"/>
                </a:lnTo>
                <a:lnTo>
                  <a:pt x="1661211" y="1115699"/>
                </a:lnTo>
                <a:lnTo>
                  <a:pt x="1661211" y="1119272"/>
                </a:lnTo>
                <a:lnTo>
                  <a:pt x="1657317" y="1119272"/>
                </a:lnTo>
                <a:lnTo>
                  <a:pt x="1657317" y="1112127"/>
                </a:lnTo>
                <a:lnTo>
                  <a:pt x="1653723" y="1112127"/>
                </a:lnTo>
                <a:lnTo>
                  <a:pt x="1653723" y="1115699"/>
                </a:lnTo>
                <a:lnTo>
                  <a:pt x="1649829" y="1115699"/>
                </a:lnTo>
                <a:lnTo>
                  <a:pt x="1653723" y="1115699"/>
                </a:lnTo>
                <a:lnTo>
                  <a:pt x="1649829" y="1112127"/>
                </a:lnTo>
                <a:lnTo>
                  <a:pt x="1649829" y="1115699"/>
                </a:lnTo>
                <a:lnTo>
                  <a:pt x="1645935" y="1115699"/>
                </a:lnTo>
                <a:lnTo>
                  <a:pt x="1645935" y="1119272"/>
                </a:lnTo>
                <a:lnTo>
                  <a:pt x="1649829" y="1119272"/>
                </a:lnTo>
                <a:lnTo>
                  <a:pt x="1643539" y="1119272"/>
                </a:lnTo>
                <a:lnTo>
                  <a:pt x="1643539" y="1115699"/>
                </a:lnTo>
                <a:lnTo>
                  <a:pt x="1639645" y="1115699"/>
                </a:lnTo>
                <a:lnTo>
                  <a:pt x="1639645" y="1119272"/>
                </a:lnTo>
                <a:lnTo>
                  <a:pt x="1643539" y="1119272"/>
                </a:lnTo>
                <a:lnTo>
                  <a:pt x="1643539" y="1122570"/>
                </a:lnTo>
                <a:lnTo>
                  <a:pt x="1639645" y="1122570"/>
                </a:lnTo>
                <a:lnTo>
                  <a:pt x="1639645" y="1119272"/>
                </a:lnTo>
                <a:lnTo>
                  <a:pt x="1635751" y="1119272"/>
                </a:lnTo>
                <a:lnTo>
                  <a:pt x="1635751" y="1122570"/>
                </a:lnTo>
                <a:lnTo>
                  <a:pt x="1619276" y="1122570"/>
                </a:lnTo>
                <a:lnTo>
                  <a:pt x="1623170" y="1122570"/>
                </a:lnTo>
                <a:lnTo>
                  <a:pt x="1627064" y="1127241"/>
                </a:lnTo>
                <a:lnTo>
                  <a:pt x="1616880" y="1127241"/>
                </a:lnTo>
                <a:lnTo>
                  <a:pt x="1616880" y="1134386"/>
                </a:lnTo>
                <a:lnTo>
                  <a:pt x="1612986" y="1134386"/>
                </a:lnTo>
                <a:lnTo>
                  <a:pt x="1616880" y="1134386"/>
                </a:lnTo>
                <a:lnTo>
                  <a:pt x="1616880" y="1136585"/>
                </a:lnTo>
                <a:lnTo>
                  <a:pt x="1609392" y="1136585"/>
                </a:lnTo>
                <a:lnTo>
                  <a:pt x="1609392" y="1143729"/>
                </a:lnTo>
                <a:lnTo>
                  <a:pt x="1605498" y="1143729"/>
                </a:lnTo>
                <a:lnTo>
                  <a:pt x="1605498" y="1147027"/>
                </a:lnTo>
                <a:lnTo>
                  <a:pt x="1605498" y="1143729"/>
                </a:lnTo>
                <a:lnTo>
                  <a:pt x="1601604" y="1143729"/>
                </a:lnTo>
                <a:lnTo>
                  <a:pt x="1601604" y="1147027"/>
                </a:lnTo>
                <a:lnTo>
                  <a:pt x="1601604" y="1143729"/>
                </a:lnTo>
                <a:lnTo>
                  <a:pt x="1596512" y="1143729"/>
                </a:lnTo>
                <a:lnTo>
                  <a:pt x="1596512" y="1147027"/>
                </a:lnTo>
                <a:lnTo>
                  <a:pt x="1601604" y="1147027"/>
                </a:lnTo>
                <a:lnTo>
                  <a:pt x="1601604" y="1150599"/>
                </a:lnTo>
                <a:lnTo>
                  <a:pt x="1592918" y="1150599"/>
                </a:lnTo>
                <a:lnTo>
                  <a:pt x="1592918" y="1154172"/>
                </a:lnTo>
                <a:lnTo>
                  <a:pt x="1591420" y="1154172"/>
                </a:lnTo>
                <a:lnTo>
                  <a:pt x="1591420" y="1150599"/>
                </a:lnTo>
                <a:lnTo>
                  <a:pt x="1586328" y="1150599"/>
                </a:lnTo>
                <a:lnTo>
                  <a:pt x="1586328" y="1147027"/>
                </a:lnTo>
                <a:lnTo>
                  <a:pt x="1582733" y="1147027"/>
                </a:lnTo>
                <a:lnTo>
                  <a:pt x="1582733" y="1150599"/>
                </a:lnTo>
                <a:lnTo>
                  <a:pt x="1586328" y="1150599"/>
                </a:lnTo>
                <a:lnTo>
                  <a:pt x="1586328" y="1154172"/>
                </a:lnTo>
                <a:lnTo>
                  <a:pt x="1582733" y="1154172"/>
                </a:lnTo>
                <a:lnTo>
                  <a:pt x="1582733" y="1158844"/>
                </a:lnTo>
                <a:lnTo>
                  <a:pt x="1578839" y="1154172"/>
                </a:lnTo>
                <a:lnTo>
                  <a:pt x="1578839" y="1158844"/>
                </a:lnTo>
                <a:lnTo>
                  <a:pt x="1574946" y="1158844"/>
                </a:lnTo>
                <a:lnTo>
                  <a:pt x="1578839" y="1158844"/>
                </a:lnTo>
                <a:lnTo>
                  <a:pt x="1578839" y="1162141"/>
                </a:lnTo>
                <a:lnTo>
                  <a:pt x="1574946" y="1162141"/>
                </a:lnTo>
                <a:lnTo>
                  <a:pt x="1574946" y="1158844"/>
                </a:lnTo>
                <a:lnTo>
                  <a:pt x="1574946" y="1162141"/>
                </a:lnTo>
                <a:lnTo>
                  <a:pt x="1571351" y="1162141"/>
                </a:lnTo>
                <a:lnTo>
                  <a:pt x="1574946" y="1162141"/>
                </a:lnTo>
                <a:lnTo>
                  <a:pt x="1574946" y="1163515"/>
                </a:lnTo>
                <a:lnTo>
                  <a:pt x="1571351" y="1163515"/>
                </a:lnTo>
                <a:lnTo>
                  <a:pt x="1567457" y="1167912"/>
                </a:lnTo>
                <a:lnTo>
                  <a:pt x="1562365" y="1167912"/>
                </a:lnTo>
                <a:lnTo>
                  <a:pt x="1562365" y="1171484"/>
                </a:lnTo>
                <a:lnTo>
                  <a:pt x="1561167" y="1171484"/>
                </a:lnTo>
                <a:lnTo>
                  <a:pt x="1561167" y="1175057"/>
                </a:lnTo>
                <a:lnTo>
                  <a:pt x="1562365" y="1175057"/>
                </a:lnTo>
                <a:lnTo>
                  <a:pt x="1561167" y="1175057"/>
                </a:lnTo>
                <a:lnTo>
                  <a:pt x="1561167" y="1178629"/>
                </a:lnTo>
                <a:lnTo>
                  <a:pt x="1561167" y="1171484"/>
                </a:lnTo>
                <a:lnTo>
                  <a:pt x="1557273" y="1171484"/>
                </a:lnTo>
                <a:lnTo>
                  <a:pt x="1557273" y="1175057"/>
                </a:lnTo>
                <a:lnTo>
                  <a:pt x="1552181" y="1175057"/>
                </a:lnTo>
                <a:lnTo>
                  <a:pt x="1552181" y="1178629"/>
                </a:lnTo>
                <a:lnTo>
                  <a:pt x="1548287" y="1178629"/>
                </a:lnTo>
                <a:lnTo>
                  <a:pt x="1548287" y="1175057"/>
                </a:lnTo>
                <a:lnTo>
                  <a:pt x="1548287" y="1178629"/>
                </a:lnTo>
                <a:lnTo>
                  <a:pt x="1540799" y="1178629"/>
                </a:lnTo>
                <a:lnTo>
                  <a:pt x="1544693" y="1178629"/>
                </a:lnTo>
                <a:lnTo>
                  <a:pt x="1544693" y="1181927"/>
                </a:lnTo>
                <a:lnTo>
                  <a:pt x="1540799" y="1181927"/>
                </a:lnTo>
                <a:lnTo>
                  <a:pt x="1540799" y="1186599"/>
                </a:lnTo>
                <a:lnTo>
                  <a:pt x="1540799" y="1181927"/>
                </a:lnTo>
                <a:lnTo>
                  <a:pt x="1536905" y="1181927"/>
                </a:lnTo>
                <a:lnTo>
                  <a:pt x="1536905" y="1178629"/>
                </a:lnTo>
                <a:lnTo>
                  <a:pt x="1536905" y="1181927"/>
                </a:lnTo>
                <a:lnTo>
                  <a:pt x="1534509" y="1181927"/>
                </a:lnTo>
                <a:lnTo>
                  <a:pt x="1536905" y="1181927"/>
                </a:lnTo>
                <a:lnTo>
                  <a:pt x="1536905" y="1186599"/>
                </a:lnTo>
                <a:lnTo>
                  <a:pt x="1530615" y="1186599"/>
                </a:lnTo>
                <a:lnTo>
                  <a:pt x="1530615" y="1187698"/>
                </a:lnTo>
                <a:lnTo>
                  <a:pt x="1526721" y="1187698"/>
                </a:lnTo>
                <a:lnTo>
                  <a:pt x="1526721" y="1186599"/>
                </a:lnTo>
                <a:lnTo>
                  <a:pt x="1521928" y="1186599"/>
                </a:lnTo>
                <a:lnTo>
                  <a:pt x="1521928" y="1187698"/>
                </a:lnTo>
                <a:lnTo>
                  <a:pt x="1526721" y="1187698"/>
                </a:lnTo>
                <a:lnTo>
                  <a:pt x="1526721" y="1191270"/>
                </a:lnTo>
                <a:lnTo>
                  <a:pt x="1521928" y="1191270"/>
                </a:lnTo>
                <a:lnTo>
                  <a:pt x="1521928" y="1187698"/>
                </a:lnTo>
                <a:lnTo>
                  <a:pt x="1521928" y="1191270"/>
                </a:lnTo>
                <a:lnTo>
                  <a:pt x="1518034" y="1191270"/>
                </a:lnTo>
                <a:lnTo>
                  <a:pt x="1518034" y="1186599"/>
                </a:lnTo>
                <a:lnTo>
                  <a:pt x="1518034" y="1187698"/>
                </a:lnTo>
                <a:lnTo>
                  <a:pt x="1514140" y="1187698"/>
                </a:lnTo>
                <a:lnTo>
                  <a:pt x="1514140" y="1186599"/>
                </a:lnTo>
                <a:lnTo>
                  <a:pt x="1510246" y="1186599"/>
                </a:lnTo>
                <a:lnTo>
                  <a:pt x="1510246" y="1187698"/>
                </a:lnTo>
                <a:lnTo>
                  <a:pt x="1507850" y="1187698"/>
                </a:lnTo>
                <a:lnTo>
                  <a:pt x="1510246" y="1187698"/>
                </a:lnTo>
                <a:lnTo>
                  <a:pt x="1510246" y="1186599"/>
                </a:lnTo>
                <a:lnTo>
                  <a:pt x="1507850" y="1186599"/>
                </a:lnTo>
                <a:lnTo>
                  <a:pt x="1507850" y="1187698"/>
                </a:lnTo>
                <a:lnTo>
                  <a:pt x="1503956" y="1187698"/>
                </a:lnTo>
                <a:lnTo>
                  <a:pt x="1507850" y="1187698"/>
                </a:lnTo>
                <a:lnTo>
                  <a:pt x="1507850" y="1195942"/>
                </a:lnTo>
                <a:lnTo>
                  <a:pt x="1507850" y="1191270"/>
                </a:lnTo>
                <a:lnTo>
                  <a:pt x="1503956" y="1191270"/>
                </a:lnTo>
                <a:lnTo>
                  <a:pt x="1503956" y="1195942"/>
                </a:lnTo>
                <a:lnTo>
                  <a:pt x="1503956" y="1191270"/>
                </a:lnTo>
                <a:lnTo>
                  <a:pt x="1500362" y="1191270"/>
                </a:lnTo>
                <a:lnTo>
                  <a:pt x="1500362" y="1195942"/>
                </a:lnTo>
                <a:lnTo>
                  <a:pt x="1496468" y="1195942"/>
                </a:lnTo>
                <a:lnTo>
                  <a:pt x="1496468" y="1191270"/>
                </a:lnTo>
                <a:lnTo>
                  <a:pt x="1492574" y="1191270"/>
                </a:lnTo>
                <a:lnTo>
                  <a:pt x="1492574" y="1195942"/>
                </a:lnTo>
                <a:lnTo>
                  <a:pt x="1496468" y="1195942"/>
                </a:lnTo>
                <a:lnTo>
                  <a:pt x="1496468" y="1199514"/>
                </a:lnTo>
                <a:lnTo>
                  <a:pt x="1487482" y="1199514"/>
                </a:lnTo>
                <a:lnTo>
                  <a:pt x="1492574" y="1199514"/>
                </a:lnTo>
                <a:lnTo>
                  <a:pt x="1492574" y="1203087"/>
                </a:lnTo>
                <a:lnTo>
                  <a:pt x="1492574" y="1199514"/>
                </a:lnTo>
                <a:lnTo>
                  <a:pt x="1487482" y="1199514"/>
                </a:lnTo>
                <a:lnTo>
                  <a:pt x="1487482" y="1203087"/>
                </a:lnTo>
                <a:lnTo>
                  <a:pt x="1492574" y="1203087"/>
                </a:lnTo>
                <a:lnTo>
                  <a:pt x="1487482" y="1206384"/>
                </a:lnTo>
                <a:lnTo>
                  <a:pt x="1492574" y="1206384"/>
                </a:lnTo>
                <a:lnTo>
                  <a:pt x="1487482" y="1206384"/>
                </a:lnTo>
                <a:lnTo>
                  <a:pt x="1487482" y="1209957"/>
                </a:lnTo>
                <a:lnTo>
                  <a:pt x="1492574" y="1209957"/>
                </a:lnTo>
                <a:lnTo>
                  <a:pt x="1487482" y="1209957"/>
                </a:lnTo>
                <a:lnTo>
                  <a:pt x="1487482" y="1212155"/>
                </a:lnTo>
                <a:lnTo>
                  <a:pt x="1487482" y="1209957"/>
                </a:lnTo>
                <a:lnTo>
                  <a:pt x="1483588" y="1209957"/>
                </a:lnTo>
                <a:lnTo>
                  <a:pt x="1483588" y="1215728"/>
                </a:lnTo>
                <a:lnTo>
                  <a:pt x="1479993" y="1215728"/>
                </a:lnTo>
                <a:lnTo>
                  <a:pt x="1479993" y="1212155"/>
                </a:lnTo>
                <a:lnTo>
                  <a:pt x="1477298" y="1212155"/>
                </a:lnTo>
                <a:lnTo>
                  <a:pt x="1479993" y="1212155"/>
                </a:lnTo>
                <a:lnTo>
                  <a:pt x="1479993" y="1215728"/>
                </a:lnTo>
                <a:lnTo>
                  <a:pt x="1477298" y="1215728"/>
                </a:lnTo>
                <a:lnTo>
                  <a:pt x="1477298" y="1219300"/>
                </a:lnTo>
                <a:lnTo>
                  <a:pt x="1473703" y="1219300"/>
                </a:lnTo>
                <a:lnTo>
                  <a:pt x="1473703" y="1215728"/>
                </a:lnTo>
                <a:lnTo>
                  <a:pt x="1465915" y="1215728"/>
                </a:lnTo>
                <a:lnTo>
                  <a:pt x="1465915" y="1219300"/>
                </a:lnTo>
                <a:lnTo>
                  <a:pt x="1469809" y="1219300"/>
                </a:lnTo>
                <a:lnTo>
                  <a:pt x="1469809" y="1222598"/>
                </a:lnTo>
                <a:lnTo>
                  <a:pt x="1465915" y="1222598"/>
                </a:lnTo>
                <a:lnTo>
                  <a:pt x="1465915" y="1230842"/>
                </a:lnTo>
                <a:lnTo>
                  <a:pt x="1462321" y="1230842"/>
                </a:lnTo>
                <a:lnTo>
                  <a:pt x="1462321" y="1227269"/>
                </a:lnTo>
                <a:lnTo>
                  <a:pt x="1457229" y="1227269"/>
                </a:lnTo>
                <a:lnTo>
                  <a:pt x="1457229" y="1230842"/>
                </a:lnTo>
                <a:lnTo>
                  <a:pt x="1453335" y="1230842"/>
                </a:lnTo>
                <a:lnTo>
                  <a:pt x="1457229" y="1227269"/>
                </a:lnTo>
                <a:lnTo>
                  <a:pt x="1452137" y="1227269"/>
                </a:lnTo>
                <a:lnTo>
                  <a:pt x="1452137" y="1234414"/>
                </a:lnTo>
                <a:lnTo>
                  <a:pt x="1452137" y="1230842"/>
                </a:lnTo>
                <a:lnTo>
                  <a:pt x="1452137" y="1234414"/>
                </a:lnTo>
                <a:lnTo>
                  <a:pt x="1447045" y="1234414"/>
                </a:lnTo>
                <a:lnTo>
                  <a:pt x="1447045" y="1230842"/>
                </a:lnTo>
                <a:lnTo>
                  <a:pt x="1443151" y="1230842"/>
                </a:lnTo>
                <a:lnTo>
                  <a:pt x="1443151" y="1234414"/>
                </a:lnTo>
                <a:lnTo>
                  <a:pt x="1439257" y="1237987"/>
                </a:lnTo>
                <a:lnTo>
                  <a:pt x="1435663" y="1237987"/>
                </a:lnTo>
                <a:lnTo>
                  <a:pt x="1435663" y="1243758"/>
                </a:lnTo>
                <a:lnTo>
                  <a:pt x="1431769" y="1243758"/>
                </a:lnTo>
                <a:lnTo>
                  <a:pt x="1431769" y="1237987"/>
                </a:lnTo>
                <a:lnTo>
                  <a:pt x="1431769" y="1240185"/>
                </a:lnTo>
                <a:lnTo>
                  <a:pt x="1427875" y="1240185"/>
                </a:lnTo>
                <a:lnTo>
                  <a:pt x="1427875" y="1243758"/>
                </a:lnTo>
                <a:lnTo>
                  <a:pt x="1431769" y="1243758"/>
                </a:lnTo>
                <a:lnTo>
                  <a:pt x="1427875" y="1243758"/>
                </a:lnTo>
                <a:lnTo>
                  <a:pt x="1427875" y="1250628"/>
                </a:lnTo>
                <a:lnTo>
                  <a:pt x="1422783" y="1250628"/>
                </a:lnTo>
                <a:lnTo>
                  <a:pt x="1422783" y="1255299"/>
                </a:lnTo>
                <a:lnTo>
                  <a:pt x="1422783" y="1250628"/>
                </a:lnTo>
                <a:lnTo>
                  <a:pt x="1421584" y="1250628"/>
                </a:lnTo>
                <a:lnTo>
                  <a:pt x="1421584" y="1258872"/>
                </a:lnTo>
                <a:lnTo>
                  <a:pt x="1417691" y="1258872"/>
                </a:lnTo>
                <a:lnTo>
                  <a:pt x="1421584" y="1258872"/>
                </a:lnTo>
                <a:lnTo>
                  <a:pt x="1421584" y="1255299"/>
                </a:lnTo>
                <a:lnTo>
                  <a:pt x="1417691" y="1255299"/>
                </a:lnTo>
                <a:lnTo>
                  <a:pt x="1417691" y="1258872"/>
                </a:lnTo>
                <a:lnTo>
                  <a:pt x="1412598" y="1258872"/>
                </a:lnTo>
                <a:lnTo>
                  <a:pt x="1412598" y="1255299"/>
                </a:lnTo>
                <a:lnTo>
                  <a:pt x="1412598" y="1258872"/>
                </a:lnTo>
                <a:lnTo>
                  <a:pt x="1412598" y="1255299"/>
                </a:lnTo>
                <a:lnTo>
                  <a:pt x="1405110" y="1255299"/>
                </a:lnTo>
                <a:lnTo>
                  <a:pt x="1405110" y="1258872"/>
                </a:lnTo>
                <a:lnTo>
                  <a:pt x="1401216" y="1258872"/>
                </a:lnTo>
                <a:lnTo>
                  <a:pt x="1401216" y="1255299"/>
                </a:lnTo>
                <a:lnTo>
                  <a:pt x="1397622" y="1255299"/>
                </a:lnTo>
                <a:lnTo>
                  <a:pt x="1397622" y="1258872"/>
                </a:lnTo>
                <a:lnTo>
                  <a:pt x="1394926" y="1255299"/>
                </a:lnTo>
                <a:lnTo>
                  <a:pt x="1394926" y="1258872"/>
                </a:lnTo>
                <a:lnTo>
                  <a:pt x="1391032" y="1258872"/>
                </a:lnTo>
                <a:lnTo>
                  <a:pt x="1394926" y="1258872"/>
                </a:lnTo>
                <a:lnTo>
                  <a:pt x="1394926" y="1262169"/>
                </a:lnTo>
                <a:lnTo>
                  <a:pt x="1391032" y="1262169"/>
                </a:lnTo>
                <a:lnTo>
                  <a:pt x="1391032" y="1264643"/>
                </a:lnTo>
                <a:lnTo>
                  <a:pt x="1391032" y="1262169"/>
                </a:lnTo>
                <a:lnTo>
                  <a:pt x="1387438" y="1262169"/>
                </a:lnTo>
                <a:lnTo>
                  <a:pt x="1387438" y="1264643"/>
                </a:lnTo>
                <a:lnTo>
                  <a:pt x="1382346" y="1264643"/>
                </a:lnTo>
                <a:lnTo>
                  <a:pt x="1382346" y="1268215"/>
                </a:lnTo>
                <a:lnTo>
                  <a:pt x="1382346" y="1264643"/>
                </a:lnTo>
                <a:lnTo>
                  <a:pt x="1378452" y="1264643"/>
                </a:lnTo>
                <a:lnTo>
                  <a:pt x="1378452" y="1271513"/>
                </a:lnTo>
                <a:lnTo>
                  <a:pt x="1378452" y="1268215"/>
                </a:lnTo>
                <a:lnTo>
                  <a:pt x="1374558" y="1268215"/>
                </a:lnTo>
                <a:lnTo>
                  <a:pt x="1374558" y="1271513"/>
                </a:lnTo>
                <a:lnTo>
                  <a:pt x="1370963" y="1268215"/>
                </a:lnTo>
                <a:lnTo>
                  <a:pt x="1370963" y="1278658"/>
                </a:lnTo>
                <a:lnTo>
                  <a:pt x="1370963" y="1275085"/>
                </a:lnTo>
                <a:lnTo>
                  <a:pt x="1368268" y="1275085"/>
                </a:lnTo>
                <a:lnTo>
                  <a:pt x="1368268" y="1278658"/>
                </a:lnTo>
                <a:lnTo>
                  <a:pt x="1360779" y="1278658"/>
                </a:lnTo>
                <a:lnTo>
                  <a:pt x="1360779" y="1275085"/>
                </a:lnTo>
                <a:lnTo>
                  <a:pt x="1360779" y="1278658"/>
                </a:lnTo>
                <a:lnTo>
                  <a:pt x="1356885" y="1278658"/>
                </a:lnTo>
                <a:lnTo>
                  <a:pt x="1356885" y="1281955"/>
                </a:lnTo>
                <a:lnTo>
                  <a:pt x="1352991" y="1281955"/>
                </a:lnTo>
                <a:lnTo>
                  <a:pt x="1352991" y="1290199"/>
                </a:lnTo>
                <a:lnTo>
                  <a:pt x="1356885" y="1290199"/>
                </a:lnTo>
                <a:lnTo>
                  <a:pt x="1352991" y="1290199"/>
                </a:lnTo>
                <a:lnTo>
                  <a:pt x="1352991" y="1286627"/>
                </a:lnTo>
                <a:lnTo>
                  <a:pt x="1356885" y="1286627"/>
                </a:lnTo>
                <a:lnTo>
                  <a:pt x="1356885" y="1290199"/>
                </a:lnTo>
                <a:lnTo>
                  <a:pt x="1352991" y="1290199"/>
                </a:lnTo>
                <a:lnTo>
                  <a:pt x="1352991" y="1291299"/>
                </a:lnTo>
                <a:lnTo>
                  <a:pt x="1356885" y="1291299"/>
                </a:lnTo>
                <a:lnTo>
                  <a:pt x="1352991" y="1291299"/>
                </a:lnTo>
                <a:lnTo>
                  <a:pt x="1356885" y="1291299"/>
                </a:lnTo>
                <a:lnTo>
                  <a:pt x="1356885" y="1306413"/>
                </a:lnTo>
                <a:lnTo>
                  <a:pt x="1356885" y="1303115"/>
                </a:lnTo>
                <a:lnTo>
                  <a:pt x="1356885" y="1309985"/>
                </a:lnTo>
                <a:lnTo>
                  <a:pt x="1360779" y="1309985"/>
                </a:lnTo>
                <a:lnTo>
                  <a:pt x="1356885" y="1309985"/>
                </a:lnTo>
                <a:lnTo>
                  <a:pt x="1356885" y="1315756"/>
                </a:lnTo>
                <a:lnTo>
                  <a:pt x="1356885" y="1314657"/>
                </a:lnTo>
                <a:lnTo>
                  <a:pt x="1352991" y="1314657"/>
                </a:lnTo>
                <a:lnTo>
                  <a:pt x="1352991" y="1315756"/>
                </a:lnTo>
                <a:lnTo>
                  <a:pt x="1356885" y="1315756"/>
                </a:lnTo>
                <a:lnTo>
                  <a:pt x="1352991" y="1315756"/>
                </a:lnTo>
                <a:lnTo>
                  <a:pt x="1356885" y="1319328"/>
                </a:lnTo>
                <a:lnTo>
                  <a:pt x="1352991" y="1319328"/>
                </a:lnTo>
                <a:lnTo>
                  <a:pt x="1352991" y="1315756"/>
                </a:lnTo>
                <a:lnTo>
                  <a:pt x="1352991" y="1319328"/>
                </a:lnTo>
                <a:lnTo>
                  <a:pt x="1348199" y="1319328"/>
                </a:lnTo>
                <a:lnTo>
                  <a:pt x="1352991" y="1319328"/>
                </a:lnTo>
                <a:lnTo>
                  <a:pt x="1352991" y="1324000"/>
                </a:lnTo>
                <a:lnTo>
                  <a:pt x="1348199" y="1324000"/>
                </a:lnTo>
                <a:lnTo>
                  <a:pt x="1352991" y="1324000"/>
                </a:lnTo>
                <a:lnTo>
                  <a:pt x="1348199" y="1324000"/>
                </a:lnTo>
                <a:lnTo>
                  <a:pt x="1348199" y="1327298"/>
                </a:lnTo>
                <a:lnTo>
                  <a:pt x="1344305" y="1327298"/>
                </a:lnTo>
                <a:lnTo>
                  <a:pt x="1348199" y="1327298"/>
                </a:lnTo>
                <a:lnTo>
                  <a:pt x="1348199" y="1330870"/>
                </a:lnTo>
                <a:lnTo>
                  <a:pt x="1344305" y="1330870"/>
                </a:lnTo>
                <a:lnTo>
                  <a:pt x="1344305" y="1338015"/>
                </a:lnTo>
                <a:lnTo>
                  <a:pt x="1340411" y="1338015"/>
                </a:lnTo>
                <a:lnTo>
                  <a:pt x="1340411" y="1343786"/>
                </a:lnTo>
                <a:lnTo>
                  <a:pt x="1338015" y="1343786"/>
                </a:lnTo>
                <a:lnTo>
                  <a:pt x="1338015" y="1350656"/>
                </a:lnTo>
                <a:lnTo>
                  <a:pt x="1338015" y="1347083"/>
                </a:lnTo>
                <a:lnTo>
                  <a:pt x="1338015" y="1350656"/>
                </a:lnTo>
                <a:lnTo>
                  <a:pt x="1334121" y="1350656"/>
                </a:lnTo>
                <a:lnTo>
                  <a:pt x="1334121" y="1358900"/>
                </a:lnTo>
                <a:lnTo>
                  <a:pt x="1330227" y="1358900"/>
                </a:lnTo>
                <a:lnTo>
                  <a:pt x="1334121" y="1358900"/>
                </a:lnTo>
                <a:lnTo>
                  <a:pt x="1334121" y="1362198"/>
                </a:lnTo>
                <a:lnTo>
                  <a:pt x="1330227" y="1362198"/>
                </a:lnTo>
                <a:lnTo>
                  <a:pt x="1334121" y="1362198"/>
                </a:lnTo>
                <a:lnTo>
                  <a:pt x="1334121" y="1365770"/>
                </a:lnTo>
                <a:lnTo>
                  <a:pt x="1330227" y="1365770"/>
                </a:lnTo>
                <a:lnTo>
                  <a:pt x="1330227" y="1371541"/>
                </a:lnTo>
                <a:lnTo>
                  <a:pt x="1334121" y="1371541"/>
                </a:lnTo>
                <a:lnTo>
                  <a:pt x="1334121" y="1378686"/>
                </a:lnTo>
                <a:lnTo>
                  <a:pt x="1338015" y="1378686"/>
                </a:lnTo>
                <a:lnTo>
                  <a:pt x="1334121" y="1378686"/>
                </a:lnTo>
                <a:lnTo>
                  <a:pt x="1334121" y="1383357"/>
                </a:lnTo>
                <a:lnTo>
                  <a:pt x="1330227" y="1383357"/>
                </a:lnTo>
                <a:lnTo>
                  <a:pt x="1334121" y="1383357"/>
                </a:lnTo>
                <a:lnTo>
                  <a:pt x="1334121" y="1386655"/>
                </a:lnTo>
                <a:lnTo>
                  <a:pt x="1330227" y="1386655"/>
                </a:lnTo>
                <a:lnTo>
                  <a:pt x="1334121" y="1386655"/>
                </a:lnTo>
                <a:lnTo>
                  <a:pt x="1330227" y="1386655"/>
                </a:lnTo>
                <a:lnTo>
                  <a:pt x="1330227" y="1390228"/>
                </a:lnTo>
                <a:lnTo>
                  <a:pt x="1334121" y="1390228"/>
                </a:lnTo>
                <a:lnTo>
                  <a:pt x="1330227" y="1390228"/>
                </a:lnTo>
                <a:lnTo>
                  <a:pt x="1330227" y="1391327"/>
                </a:lnTo>
                <a:lnTo>
                  <a:pt x="1326632" y="1391327"/>
                </a:lnTo>
                <a:lnTo>
                  <a:pt x="1326632" y="1399571"/>
                </a:lnTo>
                <a:lnTo>
                  <a:pt x="1330227" y="1399571"/>
                </a:lnTo>
                <a:lnTo>
                  <a:pt x="1330227" y="1410013"/>
                </a:lnTo>
                <a:lnTo>
                  <a:pt x="1330227" y="1406441"/>
                </a:lnTo>
                <a:lnTo>
                  <a:pt x="1326632" y="1406441"/>
                </a:lnTo>
                <a:lnTo>
                  <a:pt x="1326632" y="1410013"/>
                </a:lnTo>
                <a:lnTo>
                  <a:pt x="1326632" y="1406441"/>
                </a:lnTo>
                <a:lnTo>
                  <a:pt x="1322738" y="1406441"/>
                </a:lnTo>
                <a:lnTo>
                  <a:pt x="1322738" y="1414685"/>
                </a:lnTo>
                <a:lnTo>
                  <a:pt x="1322738" y="1410013"/>
                </a:lnTo>
                <a:lnTo>
                  <a:pt x="1322738" y="1414685"/>
                </a:lnTo>
                <a:lnTo>
                  <a:pt x="1326632" y="1414685"/>
                </a:lnTo>
                <a:lnTo>
                  <a:pt x="1322738" y="1414685"/>
                </a:lnTo>
                <a:lnTo>
                  <a:pt x="1326632" y="1418257"/>
                </a:lnTo>
                <a:lnTo>
                  <a:pt x="1322738" y="1418257"/>
                </a:lnTo>
                <a:lnTo>
                  <a:pt x="1322738" y="1419357"/>
                </a:lnTo>
                <a:lnTo>
                  <a:pt x="1322738" y="1418257"/>
                </a:lnTo>
                <a:lnTo>
                  <a:pt x="1317646" y="1418257"/>
                </a:lnTo>
                <a:lnTo>
                  <a:pt x="1317646" y="1419357"/>
                </a:lnTo>
                <a:lnTo>
                  <a:pt x="1322738" y="1419357"/>
                </a:lnTo>
                <a:lnTo>
                  <a:pt x="1322738" y="1424028"/>
                </a:lnTo>
                <a:lnTo>
                  <a:pt x="1313752" y="1424028"/>
                </a:lnTo>
                <a:lnTo>
                  <a:pt x="1317646" y="1424028"/>
                </a:lnTo>
                <a:lnTo>
                  <a:pt x="1317646" y="1427601"/>
                </a:lnTo>
                <a:lnTo>
                  <a:pt x="1312554" y="1427601"/>
                </a:lnTo>
                <a:lnTo>
                  <a:pt x="1313752" y="1427601"/>
                </a:lnTo>
                <a:lnTo>
                  <a:pt x="1312554" y="1427601"/>
                </a:lnTo>
                <a:lnTo>
                  <a:pt x="1312554" y="1430898"/>
                </a:lnTo>
                <a:lnTo>
                  <a:pt x="1307462" y="1430898"/>
                </a:lnTo>
                <a:lnTo>
                  <a:pt x="1307462" y="1438043"/>
                </a:lnTo>
                <a:lnTo>
                  <a:pt x="1303568" y="1438043"/>
                </a:lnTo>
                <a:lnTo>
                  <a:pt x="1307462" y="1438043"/>
                </a:lnTo>
                <a:lnTo>
                  <a:pt x="1307462" y="1442715"/>
                </a:lnTo>
                <a:lnTo>
                  <a:pt x="1299974" y="1442715"/>
                </a:lnTo>
                <a:lnTo>
                  <a:pt x="1299974" y="1443814"/>
                </a:lnTo>
                <a:lnTo>
                  <a:pt x="1299974" y="1442715"/>
                </a:lnTo>
                <a:lnTo>
                  <a:pt x="1299974" y="1443814"/>
                </a:lnTo>
                <a:lnTo>
                  <a:pt x="1296080" y="1443814"/>
                </a:lnTo>
                <a:lnTo>
                  <a:pt x="1299974" y="1443814"/>
                </a:lnTo>
                <a:lnTo>
                  <a:pt x="1299974" y="1447112"/>
                </a:lnTo>
                <a:lnTo>
                  <a:pt x="1292186" y="1447112"/>
                </a:lnTo>
                <a:lnTo>
                  <a:pt x="1296080" y="1447112"/>
                </a:lnTo>
                <a:lnTo>
                  <a:pt x="1296080" y="1450684"/>
                </a:lnTo>
                <a:lnTo>
                  <a:pt x="1292186" y="1447112"/>
                </a:lnTo>
                <a:lnTo>
                  <a:pt x="1292186" y="1450684"/>
                </a:lnTo>
                <a:lnTo>
                  <a:pt x="1288592" y="1450684"/>
                </a:lnTo>
                <a:lnTo>
                  <a:pt x="1288592" y="1458928"/>
                </a:lnTo>
                <a:lnTo>
                  <a:pt x="1285896" y="1458928"/>
                </a:lnTo>
                <a:lnTo>
                  <a:pt x="1285896" y="1462226"/>
                </a:lnTo>
                <a:lnTo>
                  <a:pt x="1285896" y="1458928"/>
                </a:lnTo>
                <a:lnTo>
                  <a:pt x="1282002" y="1458928"/>
                </a:lnTo>
                <a:lnTo>
                  <a:pt x="1282002" y="1462226"/>
                </a:lnTo>
                <a:lnTo>
                  <a:pt x="1282002" y="1458928"/>
                </a:lnTo>
                <a:lnTo>
                  <a:pt x="1282002" y="1462226"/>
                </a:lnTo>
                <a:lnTo>
                  <a:pt x="1278408" y="1462226"/>
                </a:lnTo>
                <a:lnTo>
                  <a:pt x="1278408" y="1458928"/>
                </a:lnTo>
                <a:lnTo>
                  <a:pt x="1278408" y="1465798"/>
                </a:lnTo>
                <a:lnTo>
                  <a:pt x="1273316" y="1465798"/>
                </a:lnTo>
                <a:lnTo>
                  <a:pt x="1278408" y="1465798"/>
                </a:lnTo>
                <a:lnTo>
                  <a:pt x="1278408" y="1462226"/>
                </a:lnTo>
                <a:lnTo>
                  <a:pt x="1278408" y="1465798"/>
                </a:lnTo>
                <a:lnTo>
                  <a:pt x="1273316" y="1465798"/>
                </a:lnTo>
                <a:lnTo>
                  <a:pt x="1273316" y="1475142"/>
                </a:lnTo>
                <a:lnTo>
                  <a:pt x="1269422" y="1475142"/>
                </a:lnTo>
                <a:lnTo>
                  <a:pt x="1273316" y="1475142"/>
                </a:lnTo>
                <a:lnTo>
                  <a:pt x="1269422" y="1475142"/>
                </a:lnTo>
                <a:lnTo>
                  <a:pt x="1269422" y="1490256"/>
                </a:lnTo>
                <a:lnTo>
                  <a:pt x="1265528" y="1490256"/>
                </a:lnTo>
                <a:lnTo>
                  <a:pt x="1269422" y="1490256"/>
                </a:lnTo>
                <a:lnTo>
                  <a:pt x="1265528" y="1493828"/>
                </a:lnTo>
                <a:lnTo>
                  <a:pt x="1269422" y="1493828"/>
                </a:lnTo>
                <a:lnTo>
                  <a:pt x="1265528" y="1493828"/>
                </a:lnTo>
                <a:lnTo>
                  <a:pt x="1265528" y="1496027"/>
                </a:lnTo>
                <a:lnTo>
                  <a:pt x="1265528" y="1493828"/>
                </a:lnTo>
                <a:lnTo>
                  <a:pt x="1265528" y="1496027"/>
                </a:lnTo>
                <a:lnTo>
                  <a:pt x="1258039" y="1496027"/>
                </a:lnTo>
                <a:lnTo>
                  <a:pt x="1258039" y="1499599"/>
                </a:lnTo>
                <a:lnTo>
                  <a:pt x="1258039" y="1496027"/>
                </a:lnTo>
                <a:lnTo>
                  <a:pt x="1261933" y="1496027"/>
                </a:lnTo>
                <a:lnTo>
                  <a:pt x="1261933" y="1499599"/>
                </a:lnTo>
                <a:lnTo>
                  <a:pt x="1258039" y="1499599"/>
                </a:lnTo>
                <a:lnTo>
                  <a:pt x="1258039" y="1503171"/>
                </a:lnTo>
                <a:lnTo>
                  <a:pt x="1255344" y="1503171"/>
                </a:lnTo>
                <a:lnTo>
                  <a:pt x="1258039" y="1503171"/>
                </a:lnTo>
                <a:lnTo>
                  <a:pt x="1255344" y="1503171"/>
                </a:lnTo>
                <a:lnTo>
                  <a:pt x="1255344" y="1506469"/>
                </a:lnTo>
                <a:lnTo>
                  <a:pt x="1255344" y="1503171"/>
                </a:lnTo>
                <a:lnTo>
                  <a:pt x="1255344" y="1506469"/>
                </a:lnTo>
                <a:lnTo>
                  <a:pt x="1258039" y="1506469"/>
                </a:lnTo>
                <a:lnTo>
                  <a:pt x="1255344" y="1506469"/>
                </a:lnTo>
                <a:lnTo>
                  <a:pt x="1255344" y="1510042"/>
                </a:lnTo>
                <a:lnTo>
                  <a:pt x="1258039" y="1510042"/>
                </a:lnTo>
                <a:lnTo>
                  <a:pt x="1258039" y="1514713"/>
                </a:lnTo>
                <a:lnTo>
                  <a:pt x="1255344" y="1514713"/>
                </a:lnTo>
                <a:lnTo>
                  <a:pt x="1255344" y="1518286"/>
                </a:lnTo>
                <a:lnTo>
                  <a:pt x="1251749" y="1518286"/>
                </a:lnTo>
                <a:lnTo>
                  <a:pt x="1251749" y="1519385"/>
                </a:lnTo>
                <a:lnTo>
                  <a:pt x="1255344" y="1519385"/>
                </a:lnTo>
                <a:lnTo>
                  <a:pt x="1251749" y="1519385"/>
                </a:lnTo>
                <a:lnTo>
                  <a:pt x="1251749" y="1530927"/>
                </a:lnTo>
                <a:lnTo>
                  <a:pt x="1255344" y="1530927"/>
                </a:lnTo>
                <a:lnTo>
                  <a:pt x="1255344" y="1534499"/>
                </a:lnTo>
                <a:lnTo>
                  <a:pt x="1258039" y="1534499"/>
                </a:lnTo>
                <a:lnTo>
                  <a:pt x="1258039" y="1538071"/>
                </a:lnTo>
                <a:lnTo>
                  <a:pt x="1261933" y="1542743"/>
                </a:lnTo>
                <a:lnTo>
                  <a:pt x="1258039" y="1542743"/>
                </a:lnTo>
                <a:lnTo>
                  <a:pt x="1258039" y="1543842"/>
                </a:lnTo>
                <a:lnTo>
                  <a:pt x="1258039" y="1542743"/>
                </a:lnTo>
                <a:lnTo>
                  <a:pt x="1261933" y="1542743"/>
                </a:lnTo>
                <a:lnTo>
                  <a:pt x="1261933" y="1543842"/>
                </a:lnTo>
                <a:lnTo>
                  <a:pt x="1258039" y="1543842"/>
                </a:lnTo>
                <a:lnTo>
                  <a:pt x="1258039" y="1547415"/>
                </a:lnTo>
                <a:lnTo>
                  <a:pt x="1261933" y="1547415"/>
                </a:lnTo>
                <a:lnTo>
                  <a:pt x="1261933" y="1552086"/>
                </a:lnTo>
                <a:lnTo>
                  <a:pt x="1265528" y="1552086"/>
                </a:lnTo>
                <a:lnTo>
                  <a:pt x="1265528" y="1555384"/>
                </a:lnTo>
                <a:lnTo>
                  <a:pt x="1269422" y="1555384"/>
                </a:lnTo>
                <a:lnTo>
                  <a:pt x="1265528" y="1558956"/>
                </a:lnTo>
                <a:lnTo>
                  <a:pt x="1273316" y="1558956"/>
                </a:lnTo>
                <a:lnTo>
                  <a:pt x="1269422" y="1558956"/>
                </a:lnTo>
                <a:lnTo>
                  <a:pt x="1273316" y="1558956"/>
                </a:lnTo>
                <a:lnTo>
                  <a:pt x="1273316" y="1565827"/>
                </a:lnTo>
                <a:lnTo>
                  <a:pt x="1278408" y="1562529"/>
                </a:lnTo>
                <a:lnTo>
                  <a:pt x="1278408" y="1565827"/>
                </a:lnTo>
                <a:lnTo>
                  <a:pt x="1273316" y="1565827"/>
                </a:lnTo>
                <a:lnTo>
                  <a:pt x="1278408" y="1565827"/>
                </a:lnTo>
                <a:lnTo>
                  <a:pt x="1278408" y="1575170"/>
                </a:lnTo>
                <a:lnTo>
                  <a:pt x="1278408" y="1571597"/>
                </a:lnTo>
                <a:lnTo>
                  <a:pt x="1278408" y="1578742"/>
                </a:lnTo>
                <a:lnTo>
                  <a:pt x="1278408" y="1575170"/>
                </a:lnTo>
                <a:lnTo>
                  <a:pt x="1282002" y="1575170"/>
                </a:lnTo>
                <a:lnTo>
                  <a:pt x="1282002" y="1578742"/>
                </a:lnTo>
                <a:lnTo>
                  <a:pt x="1278408" y="1578742"/>
                </a:lnTo>
                <a:lnTo>
                  <a:pt x="1282002" y="1578742"/>
                </a:lnTo>
                <a:lnTo>
                  <a:pt x="1282002" y="1590284"/>
                </a:lnTo>
                <a:lnTo>
                  <a:pt x="1282002" y="1586712"/>
                </a:lnTo>
                <a:lnTo>
                  <a:pt x="1285896" y="1586712"/>
                </a:lnTo>
                <a:lnTo>
                  <a:pt x="1285896" y="1593856"/>
                </a:lnTo>
                <a:lnTo>
                  <a:pt x="1285896" y="1590284"/>
                </a:lnTo>
                <a:lnTo>
                  <a:pt x="1288592" y="1590284"/>
                </a:lnTo>
                <a:lnTo>
                  <a:pt x="1288592" y="1596055"/>
                </a:lnTo>
                <a:lnTo>
                  <a:pt x="1292186" y="1596055"/>
                </a:lnTo>
                <a:lnTo>
                  <a:pt x="1288592" y="1596055"/>
                </a:lnTo>
                <a:lnTo>
                  <a:pt x="1288592" y="1599627"/>
                </a:lnTo>
                <a:lnTo>
                  <a:pt x="1285896" y="1599627"/>
                </a:lnTo>
                <a:lnTo>
                  <a:pt x="1285896" y="1603200"/>
                </a:lnTo>
                <a:lnTo>
                  <a:pt x="1288592" y="1603200"/>
                </a:lnTo>
                <a:lnTo>
                  <a:pt x="1288592" y="1611169"/>
                </a:lnTo>
                <a:lnTo>
                  <a:pt x="1285896" y="1611169"/>
                </a:lnTo>
                <a:lnTo>
                  <a:pt x="1285896" y="1614741"/>
                </a:lnTo>
                <a:lnTo>
                  <a:pt x="1282002" y="1614741"/>
                </a:lnTo>
                <a:lnTo>
                  <a:pt x="1282002" y="1621612"/>
                </a:lnTo>
                <a:lnTo>
                  <a:pt x="1278408" y="1621612"/>
                </a:lnTo>
                <a:lnTo>
                  <a:pt x="1278408" y="1624085"/>
                </a:lnTo>
                <a:lnTo>
                  <a:pt x="1273316" y="1624085"/>
                </a:lnTo>
                <a:lnTo>
                  <a:pt x="1273316" y="1627657"/>
                </a:lnTo>
                <a:lnTo>
                  <a:pt x="1273316" y="1624085"/>
                </a:lnTo>
                <a:lnTo>
                  <a:pt x="1265528" y="1624085"/>
                </a:lnTo>
                <a:lnTo>
                  <a:pt x="1269422" y="1624085"/>
                </a:lnTo>
                <a:lnTo>
                  <a:pt x="1269422" y="1627657"/>
                </a:lnTo>
                <a:lnTo>
                  <a:pt x="1265528" y="1627657"/>
                </a:lnTo>
                <a:lnTo>
                  <a:pt x="1269422" y="1627657"/>
                </a:lnTo>
                <a:lnTo>
                  <a:pt x="1269422" y="1630955"/>
                </a:lnTo>
                <a:lnTo>
                  <a:pt x="1269422" y="1627657"/>
                </a:lnTo>
                <a:lnTo>
                  <a:pt x="1265528" y="1627657"/>
                </a:lnTo>
                <a:lnTo>
                  <a:pt x="1265528" y="1630955"/>
                </a:lnTo>
                <a:lnTo>
                  <a:pt x="1265528" y="1627657"/>
                </a:lnTo>
                <a:lnTo>
                  <a:pt x="1265528" y="1630955"/>
                </a:lnTo>
                <a:lnTo>
                  <a:pt x="1261933" y="1630955"/>
                </a:lnTo>
                <a:lnTo>
                  <a:pt x="1261933" y="1634527"/>
                </a:lnTo>
                <a:lnTo>
                  <a:pt x="1265528" y="1634527"/>
                </a:lnTo>
                <a:lnTo>
                  <a:pt x="1261933" y="1634527"/>
                </a:lnTo>
                <a:lnTo>
                  <a:pt x="1261933" y="1638100"/>
                </a:lnTo>
                <a:lnTo>
                  <a:pt x="1258039" y="1634527"/>
                </a:lnTo>
                <a:lnTo>
                  <a:pt x="1255344" y="1634527"/>
                </a:lnTo>
                <a:lnTo>
                  <a:pt x="1255344" y="1638100"/>
                </a:lnTo>
                <a:lnTo>
                  <a:pt x="1258039" y="1638100"/>
                </a:lnTo>
                <a:lnTo>
                  <a:pt x="1258039" y="1642771"/>
                </a:lnTo>
                <a:lnTo>
                  <a:pt x="1255344" y="1642771"/>
                </a:lnTo>
                <a:lnTo>
                  <a:pt x="1255344" y="1638100"/>
                </a:lnTo>
                <a:lnTo>
                  <a:pt x="1251749" y="1638100"/>
                </a:lnTo>
                <a:lnTo>
                  <a:pt x="1251749" y="1642771"/>
                </a:lnTo>
                <a:lnTo>
                  <a:pt x="1255344" y="1642771"/>
                </a:lnTo>
                <a:lnTo>
                  <a:pt x="1251749" y="1642771"/>
                </a:lnTo>
                <a:lnTo>
                  <a:pt x="1251749" y="1638100"/>
                </a:lnTo>
                <a:lnTo>
                  <a:pt x="1247855" y="1638100"/>
                </a:lnTo>
                <a:lnTo>
                  <a:pt x="1251749" y="1638100"/>
                </a:lnTo>
                <a:lnTo>
                  <a:pt x="1247855" y="1638100"/>
                </a:lnTo>
                <a:lnTo>
                  <a:pt x="1247855" y="1642771"/>
                </a:lnTo>
                <a:lnTo>
                  <a:pt x="1247855" y="1638100"/>
                </a:lnTo>
                <a:lnTo>
                  <a:pt x="1247855" y="1642771"/>
                </a:lnTo>
                <a:lnTo>
                  <a:pt x="1247855" y="1638100"/>
                </a:lnTo>
                <a:lnTo>
                  <a:pt x="1247855" y="1642771"/>
                </a:lnTo>
                <a:lnTo>
                  <a:pt x="1242763" y="1642771"/>
                </a:lnTo>
                <a:lnTo>
                  <a:pt x="1242763" y="1638100"/>
                </a:lnTo>
                <a:lnTo>
                  <a:pt x="1242763" y="1642771"/>
                </a:lnTo>
                <a:lnTo>
                  <a:pt x="1242763" y="1638100"/>
                </a:lnTo>
                <a:lnTo>
                  <a:pt x="1242763" y="1642771"/>
                </a:lnTo>
                <a:lnTo>
                  <a:pt x="1242763" y="1638100"/>
                </a:lnTo>
                <a:lnTo>
                  <a:pt x="1242763" y="1642771"/>
                </a:lnTo>
                <a:lnTo>
                  <a:pt x="1242763" y="1638100"/>
                </a:lnTo>
                <a:lnTo>
                  <a:pt x="1242763" y="1642771"/>
                </a:lnTo>
                <a:lnTo>
                  <a:pt x="1242763" y="1638100"/>
                </a:lnTo>
                <a:lnTo>
                  <a:pt x="1238869" y="1638100"/>
                </a:lnTo>
                <a:lnTo>
                  <a:pt x="1238869" y="1642771"/>
                </a:lnTo>
                <a:lnTo>
                  <a:pt x="1228985" y="1642771"/>
                </a:lnTo>
                <a:lnTo>
                  <a:pt x="1228985" y="1646069"/>
                </a:lnTo>
                <a:lnTo>
                  <a:pt x="1228985" y="1642771"/>
                </a:lnTo>
                <a:lnTo>
                  <a:pt x="1221197" y="1642771"/>
                </a:lnTo>
                <a:lnTo>
                  <a:pt x="1225091" y="1642771"/>
                </a:lnTo>
                <a:lnTo>
                  <a:pt x="1221197" y="1642771"/>
                </a:lnTo>
                <a:lnTo>
                  <a:pt x="1221197" y="1646069"/>
                </a:lnTo>
                <a:lnTo>
                  <a:pt x="1217303" y="1646069"/>
                </a:lnTo>
                <a:lnTo>
                  <a:pt x="1221197" y="1646069"/>
                </a:lnTo>
                <a:lnTo>
                  <a:pt x="1217303" y="1646069"/>
                </a:lnTo>
                <a:lnTo>
                  <a:pt x="1217303" y="1647443"/>
                </a:lnTo>
                <a:lnTo>
                  <a:pt x="1217303" y="1646069"/>
                </a:lnTo>
                <a:lnTo>
                  <a:pt x="1217303" y="1647443"/>
                </a:lnTo>
                <a:lnTo>
                  <a:pt x="1213708" y="1647443"/>
                </a:lnTo>
                <a:lnTo>
                  <a:pt x="1213708" y="1652115"/>
                </a:lnTo>
                <a:lnTo>
                  <a:pt x="1217303" y="1652115"/>
                </a:lnTo>
                <a:lnTo>
                  <a:pt x="1213708" y="1652115"/>
                </a:lnTo>
                <a:lnTo>
                  <a:pt x="1213708" y="1655412"/>
                </a:lnTo>
                <a:lnTo>
                  <a:pt x="1213708" y="1652115"/>
                </a:lnTo>
                <a:lnTo>
                  <a:pt x="1208616" y="1652115"/>
                </a:lnTo>
                <a:lnTo>
                  <a:pt x="1208616" y="1655412"/>
                </a:lnTo>
                <a:lnTo>
                  <a:pt x="1208616" y="1652115"/>
                </a:lnTo>
                <a:lnTo>
                  <a:pt x="1208616" y="1655412"/>
                </a:lnTo>
                <a:lnTo>
                  <a:pt x="1208616" y="1652115"/>
                </a:lnTo>
                <a:lnTo>
                  <a:pt x="1208616" y="1655412"/>
                </a:lnTo>
                <a:lnTo>
                  <a:pt x="1204722" y="1652115"/>
                </a:lnTo>
                <a:lnTo>
                  <a:pt x="1204722" y="1655412"/>
                </a:lnTo>
                <a:lnTo>
                  <a:pt x="1198432" y="1655412"/>
                </a:lnTo>
                <a:lnTo>
                  <a:pt x="1198432" y="1658985"/>
                </a:lnTo>
                <a:lnTo>
                  <a:pt x="1190944" y="1658985"/>
                </a:lnTo>
                <a:lnTo>
                  <a:pt x="1194538" y="1658985"/>
                </a:lnTo>
                <a:lnTo>
                  <a:pt x="1187050" y="1658985"/>
                </a:lnTo>
                <a:lnTo>
                  <a:pt x="1187050" y="1662557"/>
                </a:lnTo>
                <a:lnTo>
                  <a:pt x="1174470" y="1662557"/>
                </a:lnTo>
                <a:lnTo>
                  <a:pt x="1174470" y="1665855"/>
                </a:lnTo>
                <a:lnTo>
                  <a:pt x="1174470" y="1662557"/>
                </a:lnTo>
                <a:lnTo>
                  <a:pt x="1172972" y="1662557"/>
                </a:lnTo>
                <a:lnTo>
                  <a:pt x="1172972" y="1665855"/>
                </a:lnTo>
                <a:lnTo>
                  <a:pt x="1174470" y="1665855"/>
                </a:lnTo>
                <a:lnTo>
                  <a:pt x="1172972" y="1665855"/>
                </a:lnTo>
                <a:lnTo>
                  <a:pt x="1172972" y="1662557"/>
                </a:lnTo>
                <a:lnTo>
                  <a:pt x="1172972" y="1665855"/>
                </a:lnTo>
                <a:lnTo>
                  <a:pt x="1167880" y="1670526"/>
                </a:lnTo>
                <a:lnTo>
                  <a:pt x="1167880" y="1671626"/>
                </a:lnTo>
                <a:lnTo>
                  <a:pt x="1160391" y="1671626"/>
                </a:lnTo>
                <a:lnTo>
                  <a:pt x="1160391" y="1675198"/>
                </a:lnTo>
                <a:lnTo>
                  <a:pt x="1160391" y="1671626"/>
                </a:lnTo>
                <a:lnTo>
                  <a:pt x="1156498" y="1671626"/>
                </a:lnTo>
                <a:lnTo>
                  <a:pt x="1156498" y="1675198"/>
                </a:lnTo>
                <a:lnTo>
                  <a:pt x="1160391" y="1675198"/>
                </a:lnTo>
                <a:lnTo>
                  <a:pt x="1152903" y="1675198"/>
                </a:lnTo>
                <a:lnTo>
                  <a:pt x="1152903" y="1678770"/>
                </a:lnTo>
                <a:lnTo>
                  <a:pt x="1149009" y="1678770"/>
                </a:lnTo>
                <a:lnTo>
                  <a:pt x="1149009" y="1683442"/>
                </a:lnTo>
                <a:lnTo>
                  <a:pt x="1149009" y="1678770"/>
                </a:lnTo>
                <a:lnTo>
                  <a:pt x="1146313" y="1678770"/>
                </a:lnTo>
                <a:lnTo>
                  <a:pt x="1146313" y="1683442"/>
                </a:lnTo>
                <a:lnTo>
                  <a:pt x="1142719" y="1683442"/>
                </a:lnTo>
                <a:lnTo>
                  <a:pt x="1142719" y="1690312"/>
                </a:lnTo>
                <a:lnTo>
                  <a:pt x="1138825" y="1690312"/>
                </a:lnTo>
                <a:lnTo>
                  <a:pt x="1138825" y="1693885"/>
                </a:lnTo>
                <a:lnTo>
                  <a:pt x="1133733" y="1693885"/>
                </a:lnTo>
                <a:lnTo>
                  <a:pt x="1133733" y="1697457"/>
                </a:lnTo>
                <a:lnTo>
                  <a:pt x="1133733" y="1693885"/>
                </a:lnTo>
                <a:lnTo>
                  <a:pt x="1133733" y="1697457"/>
                </a:lnTo>
                <a:lnTo>
                  <a:pt x="1129839" y="1697457"/>
                </a:lnTo>
                <a:lnTo>
                  <a:pt x="1129839" y="1703228"/>
                </a:lnTo>
                <a:lnTo>
                  <a:pt x="1122351" y="1703228"/>
                </a:lnTo>
                <a:lnTo>
                  <a:pt x="1122351" y="1714770"/>
                </a:lnTo>
                <a:lnTo>
                  <a:pt x="1122351" y="1711197"/>
                </a:lnTo>
                <a:lnTo>
                  <a:pt x="1122351" y="1714770"/>
                </a:lnTo>
                <a:lnTo>
                  <a:pt x="1118457" y="1714770"/>
                </a:lnTo>
                <a:lnTo>
                  <a:pt x="1118457" y="1718342"/>
                </a:lnTo>
                <a:lnTo>
                  <a:pt x="1116061" y="1718342"/>
                </a:lnTo>
                <a:lnTo>
                  <a:pt x="1116061" y="1724113"/>
                </a:lnTo>
                <a:lnTo>
                  <a:pt x="1112167" y="1724113"/>
                </a:lnTo>
                <a:lnTo>
                  <a:pt x="1112167" y="1730983"/>
                </a:lnTo>
                <a:lnTo>
                  <a:pt x="1116061" y="1730983"/>
                </a:lnTo>
                <a:lnTo>
                  <a:pt x="1116061" y="1734555"/>
                </a:lnTo>
                <a:lnTo>
                  <a:pt x="1112167" y="1734555"/>
                </a:lnTo>
                <a:lnTo>
                  <a:pt x="1112167" y="1738128"/>
                </a:lnTo>
                <a:lnTo>
                  <a:pt x="1112167" y="1734555"/>
                </a:lnTo>
                <a:lnTo>
                  <a:pt x="1112167" y="1759013"/>
                </a:lnTo>
                <a:lnTo>
                  <a:pt x="1108273" y="1759013"/>
                </a:lnTo>
                <a:lnTo>
                  <a:pt x="1108273" y="1762585"/>
                </a:lnTo>
                <a:lnTo>
                  <a:pt x="1103181" y="1762585"/>
                </a:lnTo>
                <a:lnTo>
                  <a:pt x="1103181" y="1770555"/>
                </a:lnTo>
                <a:lnTo>
                  <a:pt x="1099586" y="1770555"/>
                </a:lnTo>
                <a:lnTo>
                  <a:pt x="1099586" y="1775226"/>
                </a:lnTo>
                <a:lnTo>
                  <a:pt x="1103181" y="1775226"/>
                </a:lnTo>
                <a:lnTo>
                  <a:pt x="1103181" y="1779898"/>
                </a:lnTo>
                <a:lnTo>
                  <a:pt x="1103181" y="1775226"/>
                </a:lnTo>
                <a:lnTo>
                  <a:pt x="1103181" y="1779898"/>
                </a:lnTo>
                <a:lnTo>
                  <a:pt x="1108273" y="1779898"/>
                </a:lnTo>
                <a:lnTo>
                  <a:pt x="1108273" y="1787043"/>
                </a:lnTo>
                <a:lnTo>
                  <a:pt x="1112167" y="1787043"/>
                </a:lnTo>
                <a:lnTo>
                  <a:pt x="1112167" y="1793913"/>
                </a:lnTo>
                <a:lnTo>
                  <a:pt x="1116061" y="1793913"/>
                </a:lnTo>
                <a:lnTo>
                  <a:pt x="1112167" y="1793913"/>
                </a:lnTo>
                <a:lnTo>
                  <a:pt x="1116061" y="1793913"/>
                </a:lnTo>
                <a:lnTo>
                  <a:pt x="1116061" y="1797485"/>
                </a:lnTo>
                <a:lnTo>
                  <a:pt x="1118457" y="1797485"/>
                </a:lnTo>
                <a:lnTo>
                  <a:pt x="1118457" y="1799684"/>
                </a:lnTo>
                <a:lnTo>
                  <a:pt x="1122351" y="1799684"/>
                </a:lnTo>
                <a:lnTo>
                  <a:pt x="1122351" y="1814798"/>
                </a:lnTo>
                <a:lnTo>
                  <a:pt x="1126245" y="1814798"/>
                </a:lnTo>
                <a:lnTo>
                  <a:pt x="1126245" y="1825240"/>
                </a:lnTo>
                <a:lnTo>
                  <a:pt x="1122351" y="1825240"/>
                </a:lnTo>
                <a:lnTo>
                  <a:pt x="1122351" y="1827714"/>
                </a:lnTo>
                <a:lnTo>
                  <a:pt x="1118457" y="1827714"/>
                </a:lnTo>
                <a:lnTo>
                  <a:pt x="1122351" y="1827714"/>
                </a:lnTo>
                <a:lnTo>
                  <a:pt x="1118457" y="1827714"/>
                </a:lnTo>
                <a:lnTo>
                  <a:pt x="1118457" y="1831011"/>
                </a:lnTo>
                <a:lnTo>
                  <a:pt x="1112167" y="1831011"/>
                </a:lnTo>
                <a:lnTo>
                  <a:pt x="1112167" y="1827714"/>
                </a:lnTo>
                <a:lnTo>
                  <a:pt x="1103181" y="1827714"/>
                </a:lnTo>
                <a:lnTo>
                  <a:pt x="1103181" y="1831011"/>
                </a:lnTo>
                <a:lnTo>
                  <a:pt x="1099586" y="1831011"/>
                </a:lnTo>
                <a:lnTo>
                  <a:pt x="1099586" y="1827714"/>
                </a:lnTo>
                <a:lnTo>
                  <a:pt x="1091798" y="1827714"/>
                </a:lnTo>
                <a:lnTo>
                  <a:pt x="1091798" y="1831011"/>
                </a:lnTo>
                <a:lnTo>
                  <a:pt x="1085508" y="1831011"/>
                </a:lnTo>
                <a:lnTo>
                  <a:pt x="1085508" y="1839255"/>
                </a:lnTo>
                <a:lnTo>
                  <a:pt x="1081914" y="1839255"/>
                </a:lnTo>
                <a:lnTo>
                  <a:pt x="1081914" y="1842828"/>
                </a:lnTo>
                <a:lnTo>
                  <a:pt x="1081914" y="1839255"/>
                </a:lnTo>
                <a:lnTo>
                  <a:pt x="1069034" y="1839255"/>
                </a:lnTo>
                <a:lnTo>
                  <a:pt x="1069034" y="1834584"/>
                </a:lnTo>
                <a:lnTo>
                  <a:pt x="1063942" y="1834584"/>
                </a:lnTo>
                <a:lnTo>
                  <a:pt x="1063942" y="1839255"/>
                </a:lnTo>
                <a:lnTo>
                  <a:pt x="1063942" y="1834584"/>
                </a:lnTo>
                <a:lnTo>
                  <a:pt x="1058850" y="1834584"/>
                </a:lnTo>
                <a:lnTo>
                  <a:pt x="1058850" y="1831011"/>
                </a:lnTo>
                <a:lnTo>
                  <a:pt x="1058850" y="1839255"/>
                </a:lnTo>
                <a:lnTo>
                  <a:pt x="1063942" y="1839255"/>
                </a:lnTo>
                <a:lnTo>
                  <a:pt x="1063942" y="1846125"/>
                </a:lnTo>
                <a:lnTo>
                  <a:pt x="1065140" y="1846125"/>
                </a:lnTo>
                <a:lnTo>
                  <a:pt x="1065140" y="1859041"/>
                </a:lnTo>
                <a:lnTo>
                  <a:pt x="1069034" y="1859041"/>
                </a:lnTo>
                <a:lnTo>
                  <a:pt x="1069034" y="1862614"/>
                </a:lnTo>
                <a:lnTo>
                  <a:pt x="1065140" y="1862614"/>
                </a:lnTo>
                <a:lnTo>
                  <a:pt x="1065140" y="1870583"/>
                </a:lnTo>
                <a:lnTo>
                  <a:pt x="1063942" y="1874155"/>
                </a:lnTo>
                <a:lnTo>
                  <a:pt x="1063942" y="1877728"/>
                </a:lnTo>
                <a:lnTo>
                  <a:pt x="1047467" y="1877728"/>
                </a:lnTo>
                <a:lnTo>
                  <a:pt x="1047467" y="1874155"/>
                </a:lnTo>
                <a:lnTo>
                  <a:pt x="1038781" y="1874155"/>
                </a:lnTo>
                <a:lnTo>
                  <a:pt x="1038781" y="1870583"/>
                </a:lnTo>
                <a:lnTo>
                  <a:pt x="1034887" y="1870583"/>
                </a:lnTo>
                <a:lnTo>
                  <a:pt x="1033689" y="1865911"/>
                </a:lnTo>
                <a:lnTo>
                  <a:pt x="1034887" y="1862614"/>
                </a:lnTo>
                <a:lnTo>
                  <a:pt x="1034887" y="1855469"/>
                </a:lnTo>
                <a:lnTo>
                  <a:pt x="1028597" y="1855469"/>
                </a:lnTo>
                <a:lnTo>
                  <a:pt x="1028597" y="1852171"/>
                </a:lnTo>
                <a:lnTo>
                  <a:pt x="1024703" y="1852171"/>
                </a:lnTo>
                <a:lnTo>
                  <a:pt x="1020809" y="1849698"/>
                </a:lnTo>
                <a:lnTo>
                  <a:pt x="1017215" y="1846104"/>
                </a:lnTo>
                <a:lnTo>
                  <a:pt x="1013321" y="1846104"/>
                </a:lnTo>
                <a:lnTo>
                  <a:pt x="1009427" y="1842828"/>
                </a:lnTo>
                <a:lnTo>
                  <a:pt x="1007030" y="1842828"/>
                </a:lnTo>
                <a:lnTo>
                  <a:pt x="1007030" y="1839255"/>
                </a:lnTo>
                <a:lnTo>
                  <a:pt x="1003136" y="1834584"/>
                </a:lnTo>
                <a:lnTo>
                  <a:pt x="999243" y="1834584"/>
                </a:lnTo>
                <a:lnTo>
                  <a:pt x="999243" y="1831011"/>
                </a:lnTo>
                <a:lnTo>
                  <a:pt x="980372" y="1831011"/>
                </a:lnTo>
                <a:lnTo>
                  <a:pt x="980372" y="1827714"/>
                </a:lnTo>
                <a:lnTo>
                  <a:pt x="976478" y="1827714"/>
                </a:lnTo>
                <a:lnTo>
                  <a:pt x="972584" y="1831011"/>
                </a:lnTo>
                <a:lnTo>
                  <a:pt x="956110" y="1831011"/>
                </a:lnTo>
                <a:lnTo>
                  <a:pt x="952515" y="1827714"/>
                </a:lnTo>
                <a:lnTo>
                  <a:pt x="942331" y="1827714"/>
                </a:lnTo>
                <a:lnTo>
                  <a:pt x="942331" y="1825240"/>
                </a:lnTo>
                <a:lnTo>
                  <a:pt x="934543" y="1825240"/>
                </a:lnTo>
                <a:lnTo>
                  <a:pt x="934543" y="1821943"/>
                </a:lnTo>
                <a:lnTo>
                  <a:pt x="929751" y="1821943"/>
                </a:lnTo>
                <a:lnTo>
                  <a:pt x="925857" y="1818370"/>
                </a:lnTo>
                <a:lnTo>
                  <a:pt x="925857" y="1821943"/>
                </a:lnTo>
                <a:lnTo>
                  <a:pt x="924659" y="1821943"/>
                </a:lnTo>
                <a:lnTo>
                  <a:pt x="924659" y="1818370"/>
                </a:lnTo>
                <a:lnTo>
                  <a:pt x="904290" y="1818370"/>
                </a:lnTo>
                <a:lnTo>
                  <a:pt x="899198" y="1821943"/>
                </a:lnTo>
                <a:lnTo>
                  <a:pt x="898000" y="1825240"/>
                </a:lnTo>
                <a:lnTo>
                  <a:pt x="898000" y="1827714"/>
                </a:lnTo>
                <a:lnTo>
                  <a:pt x="894106" y="1827714"/>
                </a:lnTo>
                <a:lnTo>
                  <a:pt x="894106" y="1842828"/>
                </a:lnTo>
                <a:lnTo>
                  <a:pt x="889014" y="1842828"/>
                </a:lnTo>
                <a:lnTo>
                  <a:pt x="889014" y="1849698"/>
                </a:lnTo>
                <a:lnTo>
                  <a:pt x="877632" y="1849698"/>
                </a:lnTo>
                <a:lnTo>
                  <a:pt x="877632" y="1852171"/>
                </a:lnTo>
                <a:lnTo>
                  <a:pt x="873738" y="1852171"/>
                </a:lnTo>
                <a:lnTo>
                  <a:pt x="873738" y="1865911"/>
                </a:lnTo>
                <a:lnTo>
                  <a:pt x="870144" y="1865911"/>
                </a:lnTo>
                <a:lnTo>
                  <a:pt x="870144" y="1887071"/>
                </a:lnTo>
                <a:lnTo>
                  <a:pt x="873738" y="1887071"/>
                </a:lnTo>
                <a:lnTo>
                  <a:pt x="873738" y="1890369"/>
                </a:lnTo>
                <a:lnTo>
                  <a:pt x="877632" y="1893941"/>
                </a:lnTo>
                <a:lnTo>
                  <a:pt x="881526" y="1898613"/>
                </a:lnTo>
                <a:lnTo>
                  <a:pt x="885120" y="1902207"/>
                </a:lnTo>
                <a:lnTo>
                  <a:pt x="889014" y="1902207"/>
                </a:lnTo>
                <a:lnTo>
                  <a:pt x="889014" y="1914826"/>
                </a:lnTo>
                <a:lnTo>
                  <a:pt x="885120" y="1914826"/>
                </a:lnTo>
                <a:lnTo>
                  <a:pt x="885120" y="1921971"/>
                </a:lnTo>
                <a:lnTo>
                  <a:pt x="889014" y="1921971"/>
                </a:lnTo>
                <a:lnTo>
                  <a:pt x="889014" y="1925269"/>
                </a:lnTo>
                <a:lnTo>
                  <a:pt x="894106" y="1927742"/>
                </a:lnTo>
                <a:lnTo>
                  <a:pt x="894106" y="1931314"/>
                </a:lnTo>
                <a:lnTo>
                  <a:pt x="894106" y="1927742"/>
                </a:lnTo>
                <a:lnTo>
                  <a:pt x="898000" y="1931314"/>
                </a:lnTo>
                <a:lnTo>
                  <a:pt x="904290" y="1931314"/>
                </a:lnTo>
                <a:lnTo>
                  <a:pt x="904290" y="1939284"/>
                </a:lnTo>
                <a:lnTo>
                  <a:pt x="899198" y="1939284"/>
                </a:lnTo>
                <a:lnTo>
                  <a:pt x="898000" y="1942856"/>
                </a:lnTo>
                <a:lnTo>
                  <a:pt x="894106" y="1942856"/>
                </a:lnTo>
                <a:lnTo>
                  <a:pt x="894106" y="1946428"/>
                </a:lnTo>
                <a:lnTo>
                  <a:pt x="889014" y="1946428"/>
                </a:lnTo>
                <a:lnTo>
                  <a:pt x="889014" y="1949726"/>
                </a:lnTo>
                <a:lnTo>
                  <a:pt x="885120" y="1953299"/>
                </a:lnTo>
                <a:lnTo>
                  <a:pt x="885120" y="1955497"/>
                </a:lnTo>
                <a:lnTo>
                  <a:pt x="881526" y="1959091"/>
                </a:lnTo>
                <a:lnTo>
                  <a:pt x="881526" y="1970611"/>
                </a:lnTo>
                <a:lnTo>
                  <a:pt x="877632" y="1970611"/>
                </a:lnTo>
                <a:lnTo>
                  <a:pt x="877632" y="1974184"/>
                </a:lnTo>
                <a:lnTo>
                  <a:pt x="873738" y="1977756"/>
                </a:lnTo>
                <a:lnTo>
                  <a:pt x="873738" y="1979954"/>
                </a:lnTo>
                <a:lnTo>
                  <a:pt x="859960" y="1979954"/>
                </a:lnTo>
                <a:lnTo>
                  <a:pt x="859960" y="1983527"/>
                </a:lnTo>
                <a:lnTo>
                  <a:pt x="854868" y="1983527"/>
                </a:lnTo>
                <a:lnTo>
                  <a:pt x="850974" y="1987099"/>
                </a:lnTo>
                <a:lnTo>
                  <a:pt x="847080" y="1987099"/>
                </a:lnTo>
                <a:lnTo>
                  <a:pt x="843485" y="1990397"/>
                </a:lnTo>
                <a:lnTo>
                  <a:pt x="840789" y="1990397"/>
                </a:lnTo>
                <a:lnTo>
                  <a:pt x="840789" y="1993969"/>
                </a:lnTo>
                <a:lnTo>
                  <a:pt x="833301" y="1993969"/>
                </a:lnTo>
                <a:lnTo>
                  <a:pt x="833301" y="1998641"/>
                </a:lnTo>
                <a:lnTo>
                  <a:pt x="843485" y="1998641"/>
                </a:lnTo>
                <a:lnTo>
                  <a:pt x="847080" y="1993969"/>
                </a:lnTo>
                <a:lnTo>
                  <a:pt x="847080" y="1998641"/>
                </a:lnTo>
                <a:lnTo>
                  <a:pt x="850974" y="1998641"/>
                </a:lnTo>
                <a:lnTo>
                  <a:pt x="850974" y="1993969"/>
                </a:lnTo>
                <a:lnTo>
                  <a:pt x="854868" y="1990397"/>
                </a:lnTo>
                <a:lnTo>
                  <a:pt x="854868" y="2002213"/>
                </a:lnTo>
                <a:lnTo>
                  <a:pt x="859960" y="2005511"/>
                </a:lnTo>
                <a:lnTo>
                  <a:pt x="863554" y="2005511"/>
                </a:lnTo>
                <a:lnTo>
                  <a:pt x="867448" y="2007984"/>
                </a:lnTo>
                <a:lnTo>
                  <a:pt x="840789" y="2007984"/>
                </a:lnTo>
                <a:lnTo>
                  <a:pt x="840789" y="2005511"/>
                </a:lnTo>
                <a:lnTo>
                  <a:pt x="824315" y="2005511"/>
                </a:lnTo>
                <a:lnTo>
                  <a:pt x="824315" y="2007984"/>
                </a:lnTo>
                <a:lnTo>
                  <a:pt x="810537" y="2007984"/>
                </a:lnTo>
                <a:lnTo>
                  <a:pt x="810537" y="2011557"/>
                </a:lnTo>
                <a:lnTo>
                  <a:pt x="806643" y="2011557"/>
                </a:lnTo>
                <a:lnTo>
                  <a:pt x="802749" y="2007984"/>
                </a:lnTo>
                <a:lnTo>
                  <a:pt x="798855" y="2005511"/>
                </a:lnTo>
                <a:lnTo>
                  <a:pt x="790168" y="2005511"/>
                </a:lnTo>
                <a:lnTo>
                  <a:pt x="790168" y="2007984"/>
                </a:lnTo>
                <a:lnTo>
                  <a:pt x="785076" y="2007984"/>
                </a:lnTo>
                <a:lnTo>
                  <a:pt x="785076" y="2005511"/>
                </a:lnTo>
                <a:lnTo>
                  <a:pt x="779984" y="2005511"/>
                </a:lnTo>
                <a:cubicBezTo>
                  <a:pt x="774293" y="1999740"/>
                  <a:pt x="765008" y="2000839"/>
                  <a:pt x="759616" y="1993969"/>
                </a:cubicBezTo>
                <a:lnTo>
                  <a:pt x="759616" y="1990397"/>
                </a:lnTo>
                <a:lnTo>
                  <a:pt x="758418" y="1990397"/>
                </a:lnTo>
                <a:lnTo>
                  <a:pt x="758418" y="1993969"/>
                </a:lnTo>
                <a:lnTo>
                  <a:pt x="758418" y="1990397"/>
                </a:lnTo>
                <a:lnTo>
                  <a:pt x="754524" y="1990397"/>
                </a:lnTo>
                <a:lnTo>
                  <a:pt x="750929" y="1987099"/>
                </a:lnTo>
                <a:lnTo>
                  <a:pt x="741943" y="1987099"/>
                </a:lnTo>
                <a:lnTo>
                  <a:pt x="741943" y="1990397"/>
                </a:lnTo>
                <a:lnTo>
                  <a:pt x="734455" y="1990397"/>
                </a:lnTo>
                <a:lnTo>
                  <a:pt x="734455" y="1993969"/>
                </a:lnTo>
                <a:lnTo>
                  <a:pt x="727865" y="1993969"/>
                </a:lnTo>
                <a:lnTo>
                  <a:pt x="727865" y="1998641"/>
                </a:lnTo>
                <a:lnTo>
                  <a:pt x="724271" y="1998641"/>
                </a:lnTo>
                <a:lnTo>
                  <a:pt x="724271" y="2002213"/>
                </a:lnTo>
                <a:lnTo>
                  <a:pt x="720377" y="2005511"/>
                </a:lnTo>
                <a:lnTo>
                  <a:pt x="720377" y="2014854"/>
                </a:lnTo>
                <a:lnTo>
                  <a:pt x="715285" y="2014854"/>
                </a:lnTo>
                <a:lnTo>
                  <a:pt x="715285" y="2026671"/>
                </a:lnTo>
                <a:lnTo>
                  <a:pt x="711391" y="2026671"/>
                </a:lnTo>
                <a:lnTo>
                  <a:pt x="711391" y="2029969"/>
                </a:lnTo>
                <a:lnTo>
                  <a:pt x="707797" y="2029969"/>
                </a:lnTo>
                <a:lnTo>
                  <a:pt x="707797" y="2031343"/>
                </a:lnTo>
                <a:lnTo>
                  <a:pt x="701506" y="2031343"/>
                </a:lnTo>
                <a:lnTo>
                  <a:pt x="701506" y="2029969"/>
                </a:lnTo>
                <a:lnTo>
                  <a:pt x="697613" y="2029969"/>
                </a:lnTo>
                <a:lnTo>
                  <a:pt x="697613" y="2026671"/>
                </a:lnTo>
                <a:lnTo>
                  <a:pt x="689825" y="2026671"/>
                </a:lnTo>
                <a:lnTo>
                  <a:pt x="689825" y="2029969"/>
                </a:lnTo>
                <a:lnTo>
                  <a:pt x="681138" y="2029969"/>
                </a:lnTo>
                <a:lnTo>
                  <a:pt x="681138" y="2026671"/>
                </a:lnTo>
                <a:lnTo>
                  <a:pt x="676046" y="2026671"/>
                </a:lnTo>
                <a:lnTo>
                  <a:pt x="676046" y="2029969"/>
                </a:lnTo>
                <a:lnTo>
                  <a:pt x="667060" y="2029969"/>
                </a:lnTo>
                <a:lnTo>
                  <a:pt x="667060" y="2034640"/>
                </a:lnTo>
                <a:lnTo>
                  <a:pt x="650586" y="2034640"/>
                </a:lnTo>
                <a:lnTo>
                  <a:pt x="650586" y="2039312"/>
                </a:lnTo>
                <a:lnTo>
                  <a:pt x="655678" y="2039312"/>
                </a:lnTo>
                <a:lnTo>
                  <a:pt x="650586" y="2039312"/>
                </a:lnTo>
                <a:lnTo>
                  <a:pt x="655678" y="2039312"/>
                </a:lnTo>
                <a:lnTo>
                  <a:pt x="655678" y="2042884"/>
                </a:lnTo>
                <a:lnTo>
                  <a:pt x="650586" y="2042884"/>
                </a:lnTo>
                <a:lnTo>
                  <a:pt x="650586" y="2049754"/>
                </a:lnTo>
                <a:lnTo>
                  <a:pt x="646692" y="2049754"/>
                </a:lnTo>
                <a:lnTo>
                  <a:pt x="646692" y="2053327"/>
                </a:lnTo>
                <a:lnTo>
                  <a:pt x="645494" y="2053327"/>
                </a:lnTo>
                <a:lnTo>
                  <a:pt x="645494" y="2055800"/>
                </a:lnTo>
                <a:lnTo>
                  <a:pt x="640402" y="2059098"/>
                </a:lnTo>
                <a:lnTo>
                  <a:pt x="636807" y="2059098"/>
                </a:lnTo>
                <a:lnTo>
                  <a:pt x="636807" y="2070914"/>
                </a:lnTo>
                <a:lnTo>
                  <a:pt x="640402" y="2070914"/>
                </a:lnTo>
                <a:lnTo>
                  <a:pt x="640402" y="2074212"/>
                </a:lnTo>
                <a:lnTo>
                  <a:pt x="636807" y="2074212"/>
                </a:lnTo>
                <a:lnTo>
                  <a:pt x="636807" y="2083555"/>
                </a:lnTo>
                <a:lnTo>
                  <a:pt x="640402" y="2083555"/>
                </a:lnTo>
                <a:lnTo>
                  <a:pt x="640402" y="2087128"/>
                </a:lnTo>
                <a:lnTo>
                  <a:pt x="645494" y="2087128"/>
                </a:lnTo>
                <a:lnTo>
                  <a:pt x="645494" y="2090700"/>
                </a:lnTo>
                <a:lnTo>
                  <a:pt x="655678" y="2090700"/>
                </a:lnTo>
                <a:lnTo>
                  <a:pt x="655678" y="2102242"/>
                </a:lnTo>
                <a:lnTo>
                  <a:pt x="650586" y="2102242"/>
                </a:lnTo>
                <a:lnTo>
                  <a:pt x="650586" y="2105814"/>
                </a:lnTo>
                <a:lnTo>
                  <a:pt x="650586" y="2102242"/>
                </a:lnTo>
                <a:lnTo>
                  <a:pt x="646692" y="2105814"/>
                </a:lnTo>
                <a:lnTo>
                  <a:pt x="632913" y="2105814"/>
                </a:lnTo>
                <a:lnTo>
                  <a:pt x="632913" y="2108013"/>
                </a:lnTo>
                <a:lnTo>
                  <a:pt x="625425" y="2108013"/>
                </a:lnTo>
                <a:lnTo>
                  <a:pt x="625425" y="2111585"/>
                </a:lnTo>
                <a:lnTo>
                  <a:pt x="620333" y="2111585"/>
                </a:lnTo>
                <a:lnTo>
                  <a:pt x="620333" y="2108013"/>
                </a:lnTo>
                <a:lnTo>
                  <a:pt x="618835" y="2108013"/>
                </a:lnTo>
                <a:lnTo>
                  <a:pt x="618835" y="2105814"/>
                </a:lnTo>
                <a:lnTo>
                  <a:pt x="615241" y="2105814"/>
                </a:lnTo>
                <a:lnTo>
                  <a:pt x="615241" y="2098669"/>
                </a:lnTo>
                <a:lnTo>
                  <a:pt x="606255" y="2098669"/>
                </a:lnTo>
                <a:lnTo>
                  <a:pt x="606255" y="2093998"/>
                </a:lnTo>
                <a:lnTo>
                  <a:pt x="594873" y="2093998"/>
                </a:lnTo>
                <a:lnTo>
                  <a:pt x="594873" y="2098669"/>
                </a:lnTo>
                <a:lnTo>
                  <a:pt x="584688" y="2098669"/>
                </a:lnTo>
                <a:lnTo>
                  <a:pt x="584688" y="2102242"/>
                </a:lnTo>
                <a:lnTo>
                  <a:pt x="580795" y="2105814"/>
                </a:lnTo>
                <a:lnTo>
                  <a:pt x="580795" y="2111585"/>
                </a:lnTo>
                <a:lnTo>
                  <a:pt x="575702" y="2111585"/>
                </a:lnTo>
                <a:lnTo>
                  <a:pt x="580795" y="2111585"/>
                </a:lnTo>
                <a:lnTo>
                  <a:pt x="575702" y="2111585"/>
                </a:lnTo>
                <a:lnTo>
                  <a:pt x="575702" y="2114883"/>
                </a:lnTo>
                <a:lnTo>
                  <a:pt x="572108" y="2114883"/>
                </a:lnTo>
                <a:lnTo>
                  <a:pt x="572108" y="2118455"/>
                </a:lnTo>
                <a:lnTo>
                  <a:pt x="558030" y="2118455"/>
                </a:lnTo>
                <a:lnTo>
                  <a:pt x="558030" y="2126699"/>
                </a:lnTo>
                <a:lnTo>
                  <a:pt x="561924" y="2126699"/>
                </a:lnTo>
                <a:lnTo>
                  <a:pt x="561924" y="2131371"/>
                </a:lnTo>
                <a:lnTo>
                  <a:pt x="558030" y="2131371"/>
                </a:lnTo>
                <a:lnTo>
                  <a:pt x="558030" y="2142912"/>
                </a:lnTo>
                <a:lnTo>
                  <a:pt x="554136" y="2142912"/>
                </a:lnTo>
                <a:lnTo>
                  <a:pt x="554136" y="2146485"/>
                </a:lnTo>
                <a:lnTo>
                  <a:pt x="550542" y="2146485"/>
                </a:lnTo>
                <a:lnTo>
                  <a:pt x="550542" y="2153355"/>
                </a:lnTo>
                <a:lnTo>
                  <a:pt x="545450" y="2153355"/>
                </a:lnTo>
                <a:lnTo>
                  <a:pt x="545450" y="2158027"/>
                </a:lnTo>
                <a:lnTo>
                  <a:pt x="536464" y="2158027"/>
                </a:lnTo>
                <a:lnTo>
                  <a:pt x="536464" y="2159126"/>
                </a:lnTo>
                <a:lnTo>
                  <a:pt x="527777" y="2159126"/>
                </a:lnTo>
                <a:lnTo>
                  <a:pt x="527777" y="2162698"/>
                </a:lnTo>
                <a:lnTo>
                  <a:pt x="523883" y="2162698"/>
                </a:lnTo>
                <a:lnTo>
                  <a:pt x="523883" y="2167370"/>
                </a:lnTo>
                <a:lnTo>
                  <a:pt x="519989" y="2167370"/>
                </a:lnTo>
                <a:lnTo>
                  <a:pt x="519989" y="2170942"/>
                </a:lnTo>
                <a:lnTo>
                  <a:pt x="519989" y="2167370"/>
                </a:lnTo>
                <a:lnTo>
                  <a:pt x="519989" y="2170942"/>
                </a:lnTo>
                <a:lnTo>
                  <a:pt x="516095" y="2170942"/>
                </a:lnTo>
                <a:lnTo>
                  <a:pt x="516095" y="2174240"/>
                </a:lnTo>
                <a:lnTo>
                  <a:pt x="516095" y="2170942"/>
                </a:lnTo>
                <a:lnTo>
                  <a:pt x="511303" y="2170942"/>
                </a:lnTo>
                <a:lnTo>
                  <a:pt x="511303" y="2167370"/>
                </a:lnTo>
                <a:lnTo>
                  <a:pt x="507409" y="2167370"/>
                </a:lnTo>
                <a:lnTo>
                  <a:pt x="507409" y="2158027"/>
                </a:lnTo>
                <a:lnTo>
                  <a:pt x="506211" y="2158027"/>
                </a:lnTo>
                <a:lnTo>
                  <a:pt x="507409" y="2158027"/>
                </a:lnTo>
                <a:lnTo>
                  <a:pt x="507409" y="2153355"/>
                </a:lnTo>
                <a:lnTo>
                  <a:pt x="506211" y="2153355"/>
                </a:lnTo>
                <a:lnTo>
                  <a:pt x="506211" y="2149783"/>
                </a:lnTo>
                <a:lnTo>
                  <a:pt x="507409" y="2149783"/>
                </a:lnTo>
                <a:lnTo>
                  <a:pt x="507409" y="2118455"/>
                </a:lnTo>
                <a:lnTo>
                  <a:pt x="511303" y="2118455"/>
                </a:lnTo>
                <a:lnTo>
                  <a:pt x="511303" y="2111585"/>
                </a:lnTo>
                <a:lnTo>
                  <a:pt x="507409" y="2108013"/>
                </a:lnTo>
                <a:lnTo>
                  <a:pt x="511303" y="2105814"/>
                </a:lnTo>
                <a:lnTo>
                  <a:pt x="511303" y="2102242"/>
                </a:lnTo>
                <a:lnTo>
                  <a:pt x="516095" y="2102242"/>
                </a:lnTo>
                <a:lnTo>
                  <a:pt x="516095" y="2090700"/>
                </a:lnTo>
                <a:lnTo>
                  <a:pt x="511303" y="2090700"/>
                </a:lnTo>
                <a:lnTo>
                  <a:pt x="511303" y="2087128"/>
                </a:lnTo>
                <a:lnTo>
                  <a:pt x="507409" y="2083555"/>
                </a:lnTo>
                <a:lnTo>
                  <a:pt x="507409" y="2077784"/>
                </a:lnTo>
                <a:lnTo>
                  <a:pt x="506211" y="2077784"/>
                </a:lnTo>
                <a:lnTo>
                  <a:pt x="506211" y="2074212"/>
                </a:lnTo>
                <a:lnTo>
                  <a:pt x="516095" y="2074212"/>
                </a:lnTo>
                <a:lnTo>
                  <a:pt x="516095" y="2070914"/>
                </a:lnTo>
                <a:lnTo>
                  <a:pt x="516095" y="2074212"/>
                </a:lnTo>
                <a:lnTo>
                  <a:pt x="516095" y="2070914"/>
                </a:lnTo>
                <a:lnTo>
                  <a:pt x="523883" y="2070914"/>
                </a:lnTo>
                <a:lnTo>
                  <a:pt x="523883" y="2053327"/>
                </a:lnTo>
                <a:lnTo>
                  <a:pt x="519989" y="2053327"/>
                </a:lnTo>
                <a:lnTo>
                  <a:pt x="519989" y="2042884"/>
                </a:lnTo>
                <a:lnTo>
                  <a:pt x="516095" y="2042884"/>
                </a:lnTo>
                <a:lnTo>
                  <a:pt x="516095" y="2034640"/>
                </a:lnTo>
                <a:lnTo>
                  <a:pt x="519989" y="2034640"/>
                </a:lnTo>
                <a:lnTo>
                  <a:pt x="519989" y="2029969"/>
                </a:lnTo>
                <a:lnTo>
                  <a:pt x="516095" y="2029969"/>
                </a:lnTo>
                <a:lnTo>
                  <a:pt x="519989" y="2029969"/>
                </a:lnTo>
                <a:lnTo>
                  <a:pt x="519989" y="2026671"/>
                </a:lnTo>
                <a:lnTo>
                  <a:pt x="516095" y="2026671"/>
                </a:lnTo>
                <a:lnTo>
                  <a:pt x="516095" y="2021999"/>
                </a:lnTo>
                <a:lnTo>
                  <a:pt x="511303" y="2018427"/>
                </a:lnTo>
                <a:lnTo>
                  <a:pt x="519989" y="2018427"/>
                </a:lnTo>
                <a:lnTo>
                  <a:pt x="519989" y="2011557"/>
                </a:lnTo>
                <a:lnTo>
                  <a:pt x="537662" y="2011557"/>
                </a:lnTo>
                <a:lnTo>
                  <a:pt x="537662" y="2007984"/>
                </a:lnTo>
                <a:lnTo>
                  <a:pt x="541556" y="2007984"/>
                </a:lnTo>
                <a:lnTo>
                  <a:pt x="541556" y="1993969"/>
                </a:lnTo>
                <a:lnTo>
                  <a:pt x="545450" y="1993969"/>
                </a:lnTo>
                <a:lnTo>
                  <a:pt x="545450" y="1983527"/>
                </a:lnTo>
                <a:lnTo>
                  <a:pt x="541556" y="1983527"/>
                </a:lnTo>
                <a:lnTo>
                  <a:pt x="541556" y="1977756"/>
                </a:lnTo>
                <a:lnTo>
                  <a:pt x="537662" y="1977756"/>
                </a:lnTo>
                <a:lnTo>
                  <a:pt x="537662" y="1974184"/>
                </a:lnTo>
                <a:lnTo>
                  <a:pt x="536464" y="1974184"/>
                </a:lnTo>
                <a:lnTo>
                  <a:pt x="536464" y="1977756"/>
                </a:lnTo>
                <a:lnTo>
                  <a:pt x="527777" y="1977756"/>
                </a:lnTo>
                <a:lnTo>
                  <a:pt x="527777" y="1979954"/>
                </a:lnTo>
                <a:lnTo>
                  <a:pt x="519989" y="1979954"/>
                </a:lnTo>
                <a:lnTo>
                  <a:pt x="519989" y="1983527"/>
                </a:lnTo>
                <a:lnTo>
                  <a:pt x="519989" y="1979954"/>
                </a:lnTo>
                <a:lnTo>
                  <a:pt x="511303" y="1979954"/>
                </a:lnTo>
                <a:lnTo>
                  <a:pt x="511303" y="1983527"/>
                </a:lnTo>
                <a:lnTo>
                  <a:pt x="501119" y="1983527"/>
                </a:lnTo>
                <a:lnTo>
                  <a:pt x="501119" y="1979954"/>
                </a:lnTo>
                <a:lnTo>
                  <a:pt x="506211" y="1977756"/>
                </a:lnTo>
                <a:lnTo>
                  <a:pt x="506211" y="1967313"/>
                </a:lnTo>
                <a:lnTo>
                  <a:pt x="497225" y="1967313"/>
                </a:lnTo>
                <a:lnTo>
                  <a:pt x="497225" y="1962642"/>
                </a:lnTo>
                <a:lnTo>
                  <a:pt x="501119" y="1962642"/>
                </a:lnTo>
                <a:lnTo>
                  <a:pt x="497225" y="1959069"/>
                </a:lnTo>
                <a:lnTo>
                  <a:pt x="497225" y="1955497"/>
                </a:lnTo>
                <a:lnTo>
                  <a:pt x="493331" y="1955497"/>
                </a:lnTo>
                <a:lnTo>
                  <a:pt x="493331" y="1949726"/>
                </a:lnTo>
                <a:lnTo>
                  <a:pt x="489736" y="1949726"/>
                </a:lnTo>
                <a:lnTo>
                  <a:pt x="489736" y="1942856"/>
                </a:lnTo>
                <a:lnTo>
                  <a:pt x="485842" y="1942856"/>
                </a:lnTo>
                <a:lnTo>
                  <a:pt x="485842" y="1939284"/>
                </a:lnTo>
                <a:lnTo>
                  <a:pt x="485842" y="1942856"/>
                </a:lnTo>
                <a:lnTo>
                  <a:pt x="480750" y="1942856"/>
                </a:lnTo>
                <a:lnTo>
                  <a:pt x="480750" y="1934612"/>
                </a:lnTo>
                <a:lnTo>
                  <a:pt x="479552" y="1934612"/>
                </a:lnTo>
                <a:lnTo>
                  <a:pt x="479552" y="1927742"/>
                </a:lnTo>
                <a:lnTo>
                  <a:pt x="475658" y="1927742"/>
                </a:lnTo>
                <a:lnTo>
                  <a:pt x="475658" y="1925269"/>
                </a:lnTo>
                <a:lnTo>
                  <a:pt x="479552" y="1925269"/>
                </a:lnTo>
                <a:lnTo>
                  <a:pt x="471764" y="1925269"/>
                </a:lnTo>
                <a:lnTo>
                  <a:pt x="471764" y="1918399"/>
                </a:lnTo>
                <a:lnTo>
                  <a:pt x="475658" y="1918399"/>
                </a:lnTo>
                <a:lnTo>
                  <a:pt x="475658" y="1907956"/>
                </a:lnTo>
                <a:lnTo>
                  <a:pt x="471764" y="1907956"/>
                </a:lnTo>
                <a:lnTo>
                  <a:pt x="475658" y="1903284"/>
                </a:lnTo>
                <a:lnTo>
                  <a:pt x="475658" y="1902185"/>
                </a:lnTo>
                <a:lnTo>
                  <a:pt x="479552" y="1902185"/>
                </a:lnTo>
                <a:lnTo>
                  <a:pt x="479552" y="1898613"/>
                </a:lnTo>
                <a:lnTo>
                  <a:pt x="475658" y="1898613"/>
                </a:lnTo>
                <a:lnTo>
                  <a:pt x="475658" y="1893941"/>
                </a:lnTo>
                <a:lnTo>
                  <a:pt x="479552" y="1893941"/>
                </a:lnTo>
                <a:lnTo>
                  <a:pt x="479552" y="1887071"/>
                </a:lnTo>
                <a:lnTo>
                  <a:pt x="479552" y="1890369"/>
                </a:lnTo>
                <a:lnTo>
                  <a:pt x="475658" y="1890369"/>
                </a:lnTo>
                <a:lnTo>
                  <a:pt x="475658" y="1883499"/>
                </a:lnTo>
                <a:lnTo>
                  <a:pt x="466672" y="1883499"/>
                </a:lnTo>
                <a:lnTo>
                  <a:pt x="466672" y="1874155"/>
                </a:lnTo>
                <a:lnTo>
                  <a:pt x="463078" y="1874155"/>
                </a:lnTo>
                <a:lnTo>
                  <a:pt x="463078" y="1870583"/>
                </a:lnTo>
                <a:lnTo>
                  <a:pt x="455290" y="1870583"/>
                </a:lnTo>
                <a:lnTo>
                  <a:pt x="455290" y="1865911"/>
                </a:lnTo>
                <a:lnTo>
                  <a:pt x="452894" y="1865911"/>
                </a:lnTo>
                <a:lnTo>
                  <a:pt x="452894" y="1862614"/>
                </a:lnTo>
                <a:lnTo>
                  <a:pt x="449000" y="1859041"/>
                </a:lnTo>
                <a:lnTo>
                  <a:pt x="449000" y="1852171"/>
                </a:lnTo>
                <a:lnTo>
                  <a:pt x="445106" y="1852171"/>
                </a:lnTo>
                <a:lnTo>
                  <a:pt x="445106" y="1849698"/>
                </a:lnTo>
                <a:lnTo>
                  <a:pt x="441512" y="1846104"/>
                </a:lnTo>
                <a:lnTo>
                  <a:pt x="441512" y="1839255"/>
                </a:lnTo>
                <a:lnTo>
                  <a:pt x="445106" y="1839255"/>
                </a:lnTo>
                <a:lnTo>
                  <a:pt x="445106" y="1821943"/>
                </a:lnTo>
                <a:lnTo>
                  <a:pt x="441512" y="1821943"/>
                </a:lnTo>
                <a:lnTo>
                  <a:pt x="445106" y="1821943"/>
                </a:lnTo>
                <a:lnTo>
                  <a:pt x="445106" y="1818370"/>
                </a:lnTo>
                <a:lnTo>
                  <a:pt x="449000" y="1818370"/>
                </a:lnTo>
                <a:lnTo>
                  <a:pt x="449000" y="1814798"/>
                </a:lnTo>
                <a:lnTo>
                  <a:pt x="452894" y="1814798"/>
                </a:lnTo>
                <a:lnTo>
                  <a:pt x="452894" y="1811225"/>
                </a:lnTo>
                <a:lnTo>
                  <a:pt x="455290" y="1811225"/>
                </a:lnTo>
                <a:lnTo>
                  <a:pt x="455290" y="1799684"/>
                </a:lnTo>
                <a:lnTo>
                  <a:pt x="459184" y="1799684"/>
                </a:lnTo>
                <a:lnTo>
                  <a:pt x="459184" y="1793913"/>
                </a:lnTo>
                <a:lnTo>
                  <a:pt x="463078" y="1793913"/>
                </a:lnTo>
                <a:lnTo>
                  <a:pt x="463078" y="1790340"/>
                </a:lnTo>
                <a:lnTo>
                  <a:pt x="475658" y="1790340"/>
                </a:lnTo>
                <a:lnTo>
                  <a:pt x="475658" y="1787043"/>
                </a:lnTo>
                <a:lnTo>
                  <a:pt x="480750" y="1787043"/>
                </a:lnTo>
                <a:lnTo>
                  <a:pt x="480750" y="1783470"/>
                </a:lnTo>
                <a:lnTo>
                  <a:pt x="485842" y="1783470"/>
                </a:lnTo>
                <a:lnTo>
                  <a:pt x="485842" y="1774127"/>
                </a:lnTo>
                <a:lnTo>
                  <a:pt x="493331" y="1774127"/>
                </a:lnTo>
                <a:lnTo>
                  <a:pt x="493331" y="1765883"/>
                </a:lnTo>
                <a:lnTo>
                  <a:pt x="497225" y="1765883"/>
                </a:lnTo>
                <a:lnTo>
                  <a:pt x="497225" y="1742800"/>
                </a:lnTo>
                <a:lnTo>
                  <a:pt x="489736" y="1742800"/>
                </a:lnTo>
                <a:lnTo>
                  <a:pt x="489736" y="1734555"/>
                </a:lnTo>
                <a:lnTo>
                  <a:pt x="485842" y="1734555"/>
                </a:lnTo>
                <a:lnTo>
                  <a:pt x="485842" y="1724113"/>
                </a:lnTo>
                <a:lnTo>
                  <a:pt x="489736" y="1724113"/>
                </a:lnTo>
                <a:lnTo>
                  <a:pt x="493331" y="1721915"/>
                </a:lnTo>
                <a:lnTo>
                  <a:pt x="497225" y="1721915"/>
                </a:lnTo>
                <a:lnTo>
                  <a:pt x="493331" y="1721915"/>
                </a:lnTo>
                <a:lnTo>
                  <a:pt x="493331" y="1718342"/>
                </a:lnTo>
                <a:lnTo>
                  <a:pt x="497225" y="1718342"/>
                </a:lnTo>
                <a:lnTo>
                  <a:pt x="497225" y="1714770"/>
                </a:lnTo>
                <a:lnTo>
                  <a:pt x="493331" y="1714770"/>
                </a:lnTo>
                <a:lnTo>
                  <a:pt x="493331" y="1711197"/>
                </a:lnTo>
                <a:lnTo>
                  <a:pt x="489736" y="1711197"/>
                </a:lnTo>
                <a:lnTo>
                  <a:pt x="489736" y="1703228"/>
                </a:lnTo>
                <a:lnTo>
                  <a:pt x="485842" y="1703228"/>
                </a:lnTo>
                <a:lnTo>
                  <a:pt x="485842" y="1693885"/>
                </a:lnTo>
                <a:lnTo>
                  <a:pt x="506211" y="1693885"/>
                </a:lnTo>
                <a:lnTo>
                  <a:pt x="506211" y="1690312"/>
                </a:lnTo>
                <a:lnTo>
                  <a:pt x="506211" y="1693885"/>
                </a:lnTo>
                <a:lnTo>
                  <a:pt x="507409" y="1690312"/>
                </a:lnTo>
                <a:lnTo>
                  <a:pt x="516095" y="1690312"/>
                </a:lnTo>
                <a:lnTo>
                  <a:pt x="516095" y="1693885"/>
                </a:lnTo>
                <a:lnTo>
                  <a:pt x="516095" y="1690312"/>
                </a:lnTo>
                <a:lnTo>
                  <a:pt x="531372" y="1690312"/>
                </a:lnTo>
                <a:lnTo>
                  <a:pt x="531372" y="1693885"/>
                </a:lnTo>
                <a:lnTo>
                  <a:pt x="545450" y="1693885"/>
                </a:lnTo>
                <a:lnTo>
                  <a:pt x="545450" y="1697457"/>
                </a:lnTo>
                <a:lnTo>
                  <a:pt x="550542" y="1697457"/>
                </a:lnTo>
                <a:lnTo>
                  <a:pt x="550542" y="1699656"/>
                </a:lnTo>
                <a:lnTo>
                  <a:pt x="554136" y="1699656"/>
                </a:lnTo>
                <a:lnTo>
                  <a:pt x="554136" y="1697457"/>
                </a:lnTo>
                <a:lnTo>
                  <a:pt x="554136" y="1699656"/>
                </a:lnTo>
                <a:lnTo>
                  <a:pt x="554136" y="1697457"/>
                </a:lnTo>
                <a:lnTo>
                  <a:pt x="558030" y="1699656"/>
                </a:lnTo>
                <a:lnTo>
                  <a:pt x="554136" y="1699656"/>
                </a:lnTo>
                <a:lnTo>
                  <a:pt x="558030" y="1699656"/>
                </a:lnTo>
                <a:lnTo>
                  <a:pt x="558030" y="1703228"/>
                </a:lnTo>
                <a:lnTo>
                  <a:pt x="561924" y="1703228"/>
                </a:lnTo>
                <a:lnTo>
                  <a:pt x="561924" y="1706800"/>
                </a:lnTo>
                <a:lnTo>
                  <a:pt x="568214" y="1706800"/>
                </a:lnTo>
                <a:lnTo>
                  <a:pt x="572108" y="1703228"/>
                </a:lnTo>
                <a:lnTo>
                  <a:pt x="572108" y="1706800"/>
                </a:lnTo>
                <a:lnTo>
                  <a:pt x="572108" y="1703228"/>
                </a:lnTo>
                <a:lnTo>
                  <a:pt x="575702" y="1703228"/>
                </a:lnTo>
                <a:lnTo>
                  <a:pt x="575702" y="1706800"/>
                </a:lnTo>
                <a:lnTo>
                  <a:pt x="580795" y="1706800"/>
                </a:lnTo>
                <a:lnTo>
                  <a:pt x="580795" y="1711197"/>
                </a:lnTo>
                <a:lnTo>
                  <a:pt x="584688" y="1711197"/>
                </a:lnTo>
                <a:lnTo>
                  <a:pt x="584688" y="1703228"/>
                </a:lnTo>
                <a:lnTo>
                  <a:pt x="588582" y="1703228"/>
                </a:lnTo>
                <a:lnTo>
                  <a:pt x="588582" y="1699656"/>
                </a:lnTo>
                <a:lnTo>
                  <a:pt x="592177" y="1699656"/>
                </a:lnTo>
                <a:lnTo>
                  <a:pt x="592177" y="1697457"/>
                </a:lnTo>
                <a:lnTo>
                  <a:pt x="598767" y="1697457"/>
                </a:lnTo>
                <a:lnTo>
                  <a:pt x="598767" y="1703228"/>
                </a:lnTo>
                <a:lnTo>
                  <a:pt x="606255" y="1703228"/>
                </a:lnTo>
                <a:lnTo>
                  <a:pt x="606255" y="1699656"/>
                </a:lnTo>
                <a:lnTo>
                  <a:pt x="611347" y="1699656"/>
                </a:lnTo>
                <a:lnTo>
                  <a:pt x="615241" y="1697457"/>
                </a:lnTo>
                <a:lnTo>
                  <a:pt x="618835" y="1697457"/>
                </a:lnTo>
                <a:lnTo>
                  <a:pt x="615241" y="1697457"/>
                </a:lnTo>
                <a:lnTo>
                  <a:pt x="618835" y="1693863"/>
                </a:lnTo>
                <a:lnTo>
                  <a:pt x="625425" y="1693863"/>
                </a:lnTo>
                <a:lnTo>
                  <a:pt x="625425" y="1690312"/>
                </a:lnTo>
                <a:lnTo>
                  <a:pt x="632913" y="1690312"/>
                </a:lnTo>
                <a:lnTo>
                  <a:pt x="632913" y="1687015"/>
                </a:lnTo>
                <a:lnTo>
                  <a:pt x="636807" y="1687015"/>
                </a:lnTo>
                <a:lnTo>
                  <a:pt x="636807" y="1675198"/>
                </a:lnTo>
                <a:lnTo>
                  <a:pt x="632913" y="1671626"/>
                </a:lnTo>
                <a:lnTo>
                  <a:pt x="632913" y="1665855"/>
                </a:lnTo>
                <a:lnTo>
                  <a:pt x="636807" y="1665855"/>
                </a:lnTo>
                <a:lnTo>
                  <a:pt x="636807" y="1646069"/>
                </a:lnTo>
                <a:lnTo>
                  <a:pt x="632913" y="1646069"/>
                </a:lnTo>
                <a:lnTo>
                  <a:pt x="632913" y="1634527"/>
                </a:lnTo>
                <a:lnTo>
                  <a:pt x="636807" y="1634527"/>
                </a:lnTo>
                <a:lnTo>
                  <a:pt x="636807" y="1627657"/>
                </a:lnTo>
                <a:lnTo>
                  <a:pt x="632913" y="1627657"/>
                </a:lnTo>
                <a:lnTo>
                  <a:pt x="632913" y="1614741"/>
                </a:lnTo>
                <a:lnTo>
                  <a:pt x="629019" y="1614741"/>
                </a:lnTo>
                <a:lnTo>
                  <a:pt x="629019" y="1603200"/>
                </a:lnTo>
                <a:lnTo>
                  <a:pt x="625425" y="1603200"/>
                </a:lnTo>
                <a:lnTo>
                  <a:pt x="625425" y="1583414"/>
                </a:lnTo>
                <a:lnTo>
                  <a:pt x="620333" y="1583414"/>
                </a:lnTo>
                <a:lnTo>
                  <a:pt x="620333" y="1578742"/>
                </a:lnTo>
                <a:lnTo>
                  <a:pt x="625425" y="1578742"/>
                </a:lnTo>
                <a:lnTo>
                  <a:pt x="625425" y="1571597"/>
                </a:lnTo>
                <a:lnTo>
                  <a:pt x="629019" y="1571597"/>
                </a:lnTo>
                <a:lnTo>
                  <a:pt x="629019" y="1569399"/>
                </a:lnTo>
                <a:lnTo>
                  <a:pt x="632913" y="1569399"/>
                </a:lnTo>
                <a:lnTo>
                  <a:pt x="632913" y="1565827"/>
                </a:lnTo>
                <a:lnTo>
                  <a:pt x="636807" y="1565827"/>
                </a:lnTo>
                <a:lnTo>
                  <a:pt x="636807" y="1558956"/>
                </a:lnTo>
                <a:lnTo>
                  <a:pt x="640402" y="1558956"/>
                </a:lnTo>
                <a:lnTo>
                  <a:pt x="640402" y="1542743"/>
                </a:lnTo>
                <a:lnTo>
                  <a:pt x="636807" y="1542743"/>
                </a:lnTo>
                <a:lnTo>
                  <a:pt x="636807" y="1538071"/>
                </a:lnTo>
                <a:lnTo>
                  <a:pt x="632913" y="1538071"/>
                </a:lnTo>
                <a:lnTo>
                  <a:pt x="632913" y="1534499"/>
                </a:lnTo>
                <a:lnTo>
                  <a:pt x="629019" y="1534499"/>
                </a:lnTo>
                <a:lnTo>
                  <a:pt x="629019" y="1518286"/>
                </a:lnTo>
                <a:lnTo>
                  <a:pt x="625425" y="1518286"/>
                </a:lnTo>
                <a:lnTo>
                  <a:pt x="625425" y="1506469"/>
                </a:lnTo>
                <a:lnTo>
                  <a:pt x="620333" y="1506469"/>
                </a:lnTo>
                <a:lnTo>
                  <a:pt x="620333" y="1503171"/>
                </a:lnTo>
                <a:lnTo>
                  <a:pt x="618835" y="1499599"/>
                </a:lnTo>
                <a:lnTo>
                  <a:pt x="618835" y="1493828"/>
                </a:lnTo>
                <a:lnTo>
                  <a:pt x="615241" y="1493828"/>
                </a:lnTo>
                <a:lnTo>
                  <a:pt x="615241" y="1496027"/>
                </a:lnTo>
                <a:lnTo>
                  <a:pt x="606255" y="1496027"/>
                </a:lnTo>
                <a:lnTo>
                  <a:pt x="606255" y="1499599"/>
                </a:lnTo>
                <a:lnTo>
                  <a:pt x="602361" y="1499599"/>
                </a:lnTo>
                <a:lnTo>
                  <a:pt x="602361" y="1510042"/>
                </a:lnTo>
                <a:lnTo>
                  <a:pt x="598767" y="1510042"/>
                </a:lnTo>
                <a:lnTo>
                  <a:pt x="598767" y="1514713"/>
                </a:lnTo>
                <a:lnTo>
                  <a:pt x="594873" y="1514713"/>
                </a:lnTo>
                <a:lnTo>
                  <a:pt x="594873" y="1518286"/>
                </a:lnTo>
                <a:lnTo>
                  <a:pt x="584688" y="1518286"/>
                </a:lnTo>
                <a:lnTo>
                  <a:pt x="584688" y="1519385"/>
                </a:lnTo>
                <a:lnTo>
                  <a:pt x="580795" y="1519385"/>
                </a:lnTo>
                <a:lnTo>
                  <a:pt x="580795" y="1524057"/>
                </a:lnTo>
                <a:lnTo>
                  <a:pt x="575702" y="1524057"/>
                </a:lnTo>
                <a:lnTo>
                  <a:pt x="575702" y="1527629"/>
                </a:lnTo>
                <a:lnTo>
                  <a:pt x="561924" y="1527629"/>
                </a:lnTo>
                <a:lnTo>
                  <a:pt x="561924" y="1530927"/>
                </a:lnTo>
                <a:lnTo>
                  <a:pt x="561924" y="1519385"/>
                </a:lnTo>
                <a:lnTo>
                  <a:pt x="561924" y="1524057"/>
                </a:lnTo>
                <a:lnTo>
                  <a:pt x="561924" y="1519385"/>
                </a:lnTo>
                <a:lnTo>
                  <a:pt x="558030" y="1519385"/>
                </a:lnTo>
                <a:lnTo>
                  <a:pt x="558030" y="1524057"/>
                </a:lnTo>
                <a:lnTo>
                  <a:pt x="558030" y="1519385"/>
                </a:lnTo>
                <a:lnTo>
                  <a:pt x="558030" y="1524057"/>
                </a:lnTo>
                <a:lnTo>
                  <a:pt x="558030" y="1519385"/>
                </a:lnTo>
                <a:lnTo>
                  <a:pt x="554136" y="1519385"/>
                </a:lnTo>
                <a:lnTo>
                  <a:pt x="554136" y="1518286"/>
                </a:lnTo>
                <a:lnTo>
                  <a:pt x="554136" y="1519385"/>
                </a:lnTo>
                <a:lnTo>
                  <a:pt x="554136" y="1518286"/>
                </a:lnTo>
                <a:lnTo>
                  <a:pt x="550542" y="1518286"/>
                </a:lnTo>
                <a:lnTo>
                  <a:pt x="550542" y="1524057"/>
                </a:lnTo>
                <a:lnTo>
                  <a:pt x="545450" y="1524057"/>
                </a:lnTo>
                <a:lnTo>
                  <a:pt x="545450" y="1527629"/>
                </a:lnTo>
                <a:lnTo>
                  <a:pt x="516095" y="1527629"/>
                </a:lnTo>
                <a:lnTo>
                  <a:pt x="516095" y="1519385"/>
                </a:lnTo>
                <a:lnTo>
                  <a:pt x="511303" y="1519385"/>
                </a:lnTo>
                <a:lnTo>
                  <a:pt x="511303" y="1518286"/>
                </a:lnTo>
                <a:lnTo>
                  <a:pt x="506211" y="1518286"/>
                </a:lnTo>
                <a:lnTo>
                  <a:pt x="506211" y="1514713"/>
                </a:lnTo>
                <a:lnTo>
                  <a:pt x="501119" y="1514713"/>
                </a:lnTo>
                <a:lnTo>
                  <a:pt x="501119" y="1518286"/>
                </a:lnTo>
                <a:lnTo>
                  <a:pt x="489736" y="1518286"/>
                </a:lnTo>
                <a:lnTo>
                  <a:pt x="489736" y="1519385"/>
                </a:lnTo>
                <a:lnTo>
                  <a:pt x="485842" y="1519385"/>
                </a:lnTo>
                <a:lnTo>
                  <a:pt x="485842" y="1524057"/>
                </a:lnTo>
                <a:lnTo>
                  <a:pt x="480750" y="1524057"/>
                </a:lnTo>
                <a:lnTo>
                  <a:pt x="480750" y="1527629"/>
                </a:lnTo>
                <a:lnTo>
                  <a:pt x="479552" y="1527629"/>
                </a:lnTo>
                <a:lnTo>
                  <a:pt x="479552" y="1530927"/>
                </a:lnTo>
                <a:lnTo>
                  <a:pt x="475658" y="1530927"/>
                </a:lnTo>
                <a:lnTo>
                  <a:pt x="471764" y="1534499"/>
                </a:lnTo>
                <a:lnTo>
                  <a:pt x="466672" y="1534499"/>
                </a:lnTo>
                <a:lnTo>
                  <a:pt x="466672" y="1538071"/>
                </a:lnTo>
                <a:lnTo>
                  <a:pt x="452894" y="1538071"/>
                </a:lnTo>
                <a:lnTo>
                  <a:pt x="452894" y="1534499"/>
                </a:lnTo>
                <a:lnTo>
                  <a:pt x="436419" y="1534499"/>
                </a:lnTo>
                <a:lnTo>
                  <a:pt x="432526" y="1530927"/>
                </a:lnTo>
                <a:lnTo>
                  <a:pt x="428632" y="1527629"/>
                </a:lnTo>
                <a:lnTo>
                  <a:pt x="428632" y="1524057"/>
                </a:lnTo>
                <a:lnTo>
                  <a:pt x="425037" y="1519385"/>
                </a:lnTo>
                <a:lnTo>
                  <a:pt x="425037" y="1518286"/>
                </a:lnTo>
                <a:lnTo>
                  <a:pt x="414853" y="1518286"/>
                </a:lnTo>
                <a:lnTo>
                  <a:pt x="414853" y="1514713"/>
                </a:lnTo>
                <a:lnTo>
                  <a:pt x="410959" y="1514713"/>
                </a:lnTo>
                <a:lnTo>
                  <a:pt x="410959" y="1510042"/>
                </a:lnTo>
                <a:lnTo>
                  <a:pt x="414853" y="1510042"/>
                </a:lnTo>
                <a:lnTo>
                  <a:pt x="414853" y="1506469"/>
                </a:lnTo>
                <a:lnTo>
                  <a:pt x="410959" y="1506469"/>
                </a:lnTo>
                <a:lnTo>
                  <a:pt x="410959" y="1503171"/>
                </a:lnTo>
                <a:lnTo>
                  <a:pt x="407065" y="1503171"/>
                </a:lnTo>
                <a:lnTo>
                  <a:pt x="407065" y="1499599"/>
                </a:lnTo>
                <a:lnTo>
                  <a:pt x="401973" y="1499599"/>
                </a:lnTo>
                <a:lnTo>
                  <a:pt x="401973" y="1493828"/>
                </a:lnTo>
                <a:lnTo>
                  <a:pt x="398379" y="1493828"/>
                </a:lnTo>
                <a:lnTo>
                  <a:pt x="398379" y="1486683"/>
                </a:lnTo>
                <a:lnTo>
                  <a:pt x="397181" y="1486683"/>
                </a:lnTo>
                <a:lnTo>
                  <a:pt x="397181" y="1483386"/>
                </a:lnTo>
                <a:lnTo>
                  <a:pt x="388195" y="1483386"/>
                </a:lnTo>
                <a:lnTo>
                  <a:pt x="388195" y="1478714"/>
                </a:lnTo>
                <a:lnTo>
                  <a:pt x="384301" y="1478714"/>
                </a:lnTo>
                <a:lnTo>
                  <a:pt x="384301" y="1483386"/>
                </a:lnTo>
                <a:lnTo>
                  <a:pt x="376812" y="1483386"/>
                </a:lnTo>
                <a:lnTo>
                  <a:pt x="376812" y="1486683"/>
                </a:lnTo>
                <a:lnTo>
                  <a:pt x="370522" y="1486683"/>
                </a:lnTo>
                <a:lnTo>
                  <a:pt x="370522" y="1490256"/>
                </a:lnTo>
                <a:lnTo>
                  <a:pt x="366628" y="1490256"/>
                </a:lnTo>
                <a:lnTo>
                  <a:pt x="366628" y="1493828"/>
                </a:lnTo>
                <a:lnTo>
                  <a:pt x="357642" y="1493828"/>
                </a:lnTo>
                <a:lnTo>
                  <a:pt x="354048" y="1496027"/>
                </a:lnTo>
                <a:lnTo>
                  <a:pt x="350154" y="1496027"/>
                </a:lnTo>
                <a:lnTo>
                  <a:pt x="350154" y="1499599"/>
                </a:lnTo>
                <a:lnTo>
                  <a:pt x="341168" y="1499599"/>
                </a:lnTo>
                <a:lnTo>
                  <a:pt x="341168" y="1496027"/>
                </a:lnTo>
                <a:lnTo>
                  <a:pt x="327389" y="1496027"/>
                </a:lnTo>
                <a:lnTo>
                  <a:pt x="327389" y="1493828"/>
                </a:lnTo>
                <a:lnTo>
                  <a:pt x="316007" y="1493828"/>
                </a:lnTo>
                <a:lnTo>
                  <a:pt x="316007" y="1496027"/>
                </a:lnTo>
                <a:lnTo>
                  <a:pt x="301929" y="1496027"/>
                </a:lnTo>
                <a:lnTo>
                  <a:pt x="301929" y="1493828"/>
                </a:lnTo>
                <a:lnTo>
                  <a:pt x="289349" y="1493828"/>
                </a:lnTo>
                <a:lnTo>
                  <a:pt x="289349" y="1490256"/>
                </a:lnTo>
                <a:lnTo>
                  <a:pt x="292943" y="1490256"/>
                </a:lnTo>
                <a:lnTo>
                  <a:pt x="292943" y="1478714"/>
                </a:lnTo>
                <a:lnTo>
                  <a:pt x="289349" y="1478714"/>
                </a:lnTo>
                <a:lnTo>
                  <a:pt x="289349" y="1475142"/>
                </a:lnTo>
                <a:lnTo>
                  <a:pt x="286653" y="1471569"/>
                </a:lnTo>
                <a:lnTo>
                  <a:pt x="286653" y="1468272"/>
                </a:lnTo>
                <a:lnTo>
                  <a:pt x="283058" y="1465798"/>
                </a:lnTo>
                <a:lnTo>
                  <a:pt x="283058" y="1462226"/>
                </a:lnTo>
                <a:lnTo>
                  <a:pt x="279165" y="1462226"/>
                </a:lnTo>
                <a:lnTo>
                  <a:pt x="279165" y="1458928"/>
                </a:lnTo>
                <a:lnTo>
                  <a:pt x="275271" y="1458928"/>
                </a:lnTo>
                <a:lnTo>
                  <a:pt x="275271" y="1438043"/>
                </a:lnTo>
                <a:lnTo>
                  <a:pt x="271377" y="1438043"/>
                </a:lnTo>
                <a:lnTo>
                  <a:pt x="271377" y="1434471"/>
                </a:lnTo>
                <a:lnTo>
                  <a:pt x="275271" y="1434471"/>
                </a:lnTo>
                <a:lnTo>
                  <a:pt x="271377" y="1434471"/>
                </a:lnTo>
                <a:lnTo>
                  <a:pt x="271377" y="1427601"/>
                </a:lnTo>
                <a:lnTo>
                  <a:pt x="258796" y="1427601"/>
                </a:lnTo>
                <a:lnTo>
                  <a:pt x="257598" y="1430898"/>
                </a:lnTo>
                <a:lnTo>
                  <a:pt x="257598" y="1427601"/>
                </a:lnTo>
                <a:lnTo>
                  <a:pt x="248612" y="1427601"/>
                </a:lnTo>
                <a:lnTo>
                  <a:pt x="248612" y="1424028"/>
                </a:lnTo>
                <a:lnTo>
                  <a:pt x="245018" y="1424028"/>
                </a:lnTo>
                <a:lnTo>
                  <a:pt x="245018" y="1419357"/>
                </a:lnTo>
                <a:lnTo>
                  <a:pt x="232138" y="1419357"/>
                </a:lnTo>
                <a:lnTo>
                  <a:pt x="232138" y="1418257"/>
                </a:lnTo>
                <a:lnTo>
                  <a:pt x="230940" y="1418257"/>
                </a:lnTo>
                <a:lnTo>
                  <a:pt x="230940" y="1414685"/>
                </a:lnTo>
                <a:lnTo>
                  <a:pt x="227046" y="1414685"/>
                </a:lnTo>
                <a:lnTo>
                  <a:pt x="227046" y="1410013"/>
                </a:lnTo>
                <a:lnTo>
                  <a:pt x="221954" y="1410013"/>
                </a:lnTo>
                <a:lnTo>
                  <a:pt x="221954" y="1406441"/>
                </a:lnTo>
                <a:lnTo>
                  <a:pt x="218359" y="1406441"/>
                </a:lnTo>
                <a:lnTo>
                  <a:pt x="218359" y="1410013"/>
                </a:lnTo>
                <a:lnTo>
                  <a:pt x="214465" y="1410013"/>
                </a:lnTo>
                <a:lnTo>
                  <a:pt x="214465" y="1414685"/>
                </a:lnTo>
                <a:lnTo>
                  <a:pt x="210571" y="1414685"/>
                </a:lnTo>
                <a:lnTo>
                  <a:pt x="210571" y="1410013"/>
                </a:lnTo>
                <a:lnTo>
                  <a:pt x="201885" y="1410013"/>
                </a:lnTo>
                <a:lnTo>
                  <a:pt x="201885" y="1406441"/>
                </a:lnTo>
                <a:lnTo>
                  <a:pt x="196793" y="1406441"/>
                </a:lnTo>
                <a:lnTo>
                  <a:pt x="196793" y="1410013"/>
                </a:lnTo>
                <a:lnTo>
                  <a:pt x="183913" y="1410013"/>
                </a:lnTo>
                <a:lnTo>
                  <a:pt x="183913" y="1406441"/>
                </a:lnTo>
                <a:lnTo>
                  <a:pt x="180319" y="1406441"/>
                </a:lnTo>
                <a:lnTo>
                  <a:pt x="180319" y="1403143"/>
                </a:lnTo>
                <a:lnTo>
                  <a:pt x="173729" y="1403143"/>
                </a:lnTo>
                <a:lnTo>
                  <a:pt x="173729" y="1399571"/>
                </a:lnTo>
                <a:lnTo>
                  <a:pt x="173729" y="1403143"/>
                </a:lnTo>
                <a:lnTo>
                  <a:pt x="170134" y="1403143"/>
                </a:lnTo>
                <a:lnTo>
                  <a:pt x="170134" y="1399571"/>
                </a:lnTo>
                <a:lnTo>
                  <a:pt x="166240" y="1399571"/>
                </a:lnTo>
                <a:lnTo>
                  <a:pt x="166240" y="1395998"/>
                </a:lnTo>
                <a:lnTo>
                  <a:pt x="162347" y="1395998"/>
                </a:lnTo>
                <a:lnTo>
                  <a:pt x="162347" y="1391327"/>
                </a:lnTo>
                <a:lnTo>
                  <a:pt x="153660" y="1391327"/>
                </a:lnTo>
                <a:lnTo>
                  <a:pt x="153660" y="1395998"/>
                </a:lnTo>
                <a:lnTo>
                  <a:pt x="149766" y="1395998"/>
                </a:lnTo>
                <a:lnTo>
                  <a:pt x="149766" y="1391327"/>
                </a:lnTo>
                <a:lnTo>
                  <a:pt x="147370" y="1391327"/>
                </a:lnTo>
                <a:lnTo>
                  <a:pt x="147370" y="1395998"/>
                </a:lnTo>
                <a:lnTo>
                  <a:pt x="143476" y="1391327"/>
                </a:lnTo>
                <a:lnTo>
                  <a:pt x="143476" y="1395998"/>
                </a:lnTo>
                <a:lnTo>
                  <a:pt x="143476" y="1391327"/>
                </a:lnTo>
                <a:lnTo>
                  <a:pt x="132094" y="1391327"/>
                </a:lnTo>
                <a:lnTo>
                  <a:pt x="132094" y="1395998"/>
                </a:lnTo>
                <a:lnTo>
                  <a:pt x="128200" y="1391327"/>
                </a:lnTo>
                <a:lnTo>
                  <a:pt x="118016" y="1391327"/>
                </a:lnTo>
                <a:lnTo>
                  <a:pt x="118016" y="1390228"/>
                </a:lnTo>
                <a:lnTo>
                  <a:pt x="119214" y="1390228"/>
                </a:lnTo>
                <a:lnTo>
                  <a:pt x="105435" y="1390228"/>
                </a:lnTo>
                <a:lnTo>
                  <a:pt x="105435" y="1391327"/>
                </a:lnTo>
                <a:lnTo>
                  <a:pt x="109329" y="1391327"/>
                </a:lnTo>
                <a:lnTo>
                  <a:pt x="105435" y="1391327"/>
                </a:lnTo>
                <a:lnTo>
                  <a:pt x="105435" y="1390228"/>
                </a:lnTo>
                <a:lnTo>
                  <a:pt x="97647" y="1390228"/>
                </a:lnTo>
                <a:lnTo>
                  <a:pt x="97647" y="1383357"/>
                </a:lnTo>
                <a:lnTo>
                  <a:pt x="87763" y="1383357"/>
                </a:lnTo>
                <a:lnTo>
                  <a:pt x="87763" y="1378686"/>
                </a:lnTo>
                <a:lnTo>
                  <a:pt x="91357" y="1375092"/>
                </a:lnTo>
                <a:lnTo>
                  <a:pt x="91357" y="1371541"/>
                </a:lnTo>
                <a:lnTo>
                  <a:pt x="87763" y="1371541"/>
                </a:lnTo>
                <a:lnTo>
                  <a:pt x="87763" y="1365770"/>
                </a:lnTo>
                <a:lnTo>
                  <a:pt x="82671" y="1362198"/>
                </a:lnTo>
                <a:lnTo>
                  <a:pt x="82671" y="1358900"/>
                </a:lnTo>
                <a:lnTo>
                  <a:pt x="78777" y="1358900"/>
                </a:lnTo>
                <a:lnTo>
                  <a:pt x="78777" y="1355328"/>
                </a:lnTo>
                <a:lnTo>
                  <a:pt x="74883" y="1355328"/>
                </a:lnTo>
                <a:lnTo>
                  <a:pt x="74883" y="1350656"/>
                </a:lnTo>
                <a:lnTo>
                  <a:pt x="67394" y="1350656"/>
                </a:lnTo>
                <a:lnTo>
                  <a:pt x="67394" y="1358900"/>
                </a:lnTo>
                <a:lnTo>
                  <a:pt x="61104" y="1358900"/>
                </a:lnTo>
                <a:lnTo>
                  <a:pt x="61104" y="1355328"/>
                </a:lnTo>
                <a:lnTo>
                  <a:pt x="53316" y="1355328"/>
                </a:lnTo>
                <a:lnTo>
                  <a:pt x="53316" y="1350656"/>
                </a:lnTo>
                <a:lnTo>
                  <a:pt x="36842" y="1350656"/>
                </a:lnTo>
                <a:lnTo>
                  <a:pt x="36842" y="1347083"/>
                </a:lnTo>
                <a:lnTo>
                  <a:pt x="34446" y="1347083"/>
                </a:lnTo>
                <a:lnTo>
                  <a:pt x="34446" y="1334443"/>
                </a:lnTo>
                <a:lnTo>
                  <a:pt x="36842" y="1334443"/>
                </a:lnTo>
                <a:lnTo>
                  <a:pt x="36842" y="1315756"/>
                </a:lnTo>
                <a:lnTo>
                  <a:pt x="34446" y="1315756"/>
                </a:lnTo>
                <a:lnTo>
                  <a:pt x="34446" y="1306413"/>
                </a:lnTo>
                <a:lnTo>
                  <a:pt x="30552" y="1303115"/>
                </a:lnTo>
                <a:lnTo>
                  <a:pt x="26658" y="1303115"/>
                </a:lnTo>
                <a:lnTo>
                  <a:pt x="26658" y="1299543"/>
                </a:lnTo>
                <a:lnTo>
                  <a:pt x="23064" y="1295949"/>
                </a:lnTo>
                <a:lnTo>
                  <a:pt x="26658" y="1291299"/>
                </a:lnTo>
                <a:lnTo>
                  <a:pt x="30552" y="1291299"/>
                </a:lnTo>
                <a:lnTo>
                  <a:pt x="30552" y="1290199"/>
                </a:lnTo>
                <a:lnTo>
                  <a:pt x="34446" y="1286627"/>
                </a:lnTo>
                <a:lnTo>
                  <a:pt x="34446" y="1281955"/>
                </a:lnTo>
                <a:lnTo>
                  <a:pt x="30552" y="1281955"/>
                </a:lnTo>
                <a:lnTo>
                  <a:pt x="30552" y="1278658"/>
                </a:lnTo>
                <a:lnTo>
                  <a:pt x="23064" y="1278658"/>
                </a:lnTo>
                <a:lnTo>
                  <a:pt x="23064" y="1275085"/>
                </a:lnTo>
                <a:lnTo>
                  <a:pt x="17971" y="1275085"/>
                </a:lnTo>
                <a:lnTo>
                  <a:pt x="14078" y="1271513"/>
                </a:lnTo>
                <a:lnTo>
                  <a:pt x="14078" y="1268215"/>
                </a:lnTo>
                <a:lnTo>
                  <a:pt x="7787" y="1268215"/>
                </a:lnTo>
                <a:lnTo>
                  <a:pt x="7787" y="1264643"/>
                </a:lnTo>
                <a:lnTo>
                  <a:pt x="0" y="1264643"/>
                </a:lnTo>
                <a:lnTo>
                  <a:pt x="0" y="1258872"/>
                </a:lnTo>
                <a:lnTo>
                  <a:pt x="3893" y="1258872"/>
                </a:lnTo>
                <a:lnTo>
                  <a:pt x="0" y="1258872"/>
                </a:lnTo>
                <a:lnTo>
                  <a:pt x="0" y="1247055"/>
                </a:lnTo>
                <a:lnTo>
                  <a:pt x="3893" y="1247055"/>
                </a:lnTo>
                <a:lnTo>
                  <a:pt x="3893" y="1243758"/>
                </a:lnTo>
                <a:lnTo>
                  <a:pt x="7787" y="1243758"/>
                </a:lnTo>
                <a:lnTo>
                  <a:pt x="7787" y="1240185"/>
                </a:lnTo>
                <a:lnTo>
                  <a:pt x="10184" y="1240185"/>
                </a:lnTo>
                <a:lnTo>
                  <a:pt x="10184" y="1237987"/>
                </a:lnTo>
                <a:lnTo>
                  <a:pt x="14078" y="1234414"/>
                </a:lnTo>
                <a:lnTo>
                  <a:pt x="14078" y="1215728"/>
                </a:lnTo>
                <a:lnTo>
                  <a:pt x="10184" y="1215728"/>
                </a:lnTo>
                <a:lnTo>
                  <a:pt x="10184" y="1209957"/>
                </a:lnTo>
                <a:lnTo>
                  <a:pt x="7787" y="1209957"/>
                </a:lnTo>
                <a:lnTo>
                  <a:pt x="7787" y="1178629"/>
                </a:lnTo>
                <a:lnTo>
                  <a:pt x="10184" y="1175057"/>
                </a:lnTo>
                <a:lnTo>
                  <a:pt x="10184" y="1171484"/>
                </a:lnTo>
                <a:lnTo>
                  <a:pt x="14078" y="1171484"/>
                </a:lnTo>
                <a:lnTo>
                  <a:pt x="14078" y="1167912"/>
                </a:lnTo>
                <a:lnTo>
                  <a:pt x="23064" y="1167912"/>
                </a:lnTo>
                <a:lnTo>
                  <a:pt x="23064" y="1163515"/>
                </a:lnTo>
                <a:lnTo>
                  <a:pt x="26658" y="1163515"/>
                </a:lnTo>
                <a:lnTo>
                  <a:pt x="26658" y="1162141"/>
                </a:lnTo>
                <a:lnTo>
                  <a:pt x="30552" y="1158844"/>
                </a:lnTo>
                <a:lnTo>
                  <a:pt x="34446" y="1158844"/>
                </a:lnTo>
                <a:lnTo>
                  <a:pt x="34446" y="1154172"/>
                </a:lnTo>
                <a:lnTo>
                  <a:pt x="36842" y="1154172"/>
                </a:lnTo>
                <a:lnTo>
                  <a:pt x="36842" y="1150599"/>
                </a:lnTo>
                <a:lnTo>
                  <a:pt x="40736" y="1150599"/>
                </a:lnTo>
                <a:lnTo>
                  <a:pt x="40736" y="1140157"/>
                </a:lnTo>
                <a:lnTo>
                  <a:pt x="44630" y="1140157"/>
                </a:lnTo>
                <a:lnTo>
                  <a:pt x="44630" y="1119272"/>
                </a:lnTo>
                <a:lnTo>
                  <a:pt x="48224" y="1119272"/>
                </a:lnTo>
                <a:lnTo>
                  <a:pt x="48224" y="1115699"/>
                </a:lnTo>
                <a:lnTo>
                  <a:pt x="57210" y="1115699"/>
                </a:lnTo>
                <a:lnTo>
                  <a:pt x="61104" y="1112127"/>
                </a:lnTo>
                <a:lnTo>
                  <a:pt x="64699" y="1112127"/>
                </a:lnTo>
                <a:lnTo>
                  <a:pt x="64699" y="1106356"/>
                </a:lnTo>
                <a:lnTo>
                  <a:pt x="67394" y="1102784"/>
                </a:lnTo>
                <a:lnTo>
                  <a:pt x="67394" y="1067884"/>
                </a:lnTo>
                <a:lnTo>
                  <a:pt x="64699" y="1067884"/>
                </a:lnTo>
                <a:lnTo>
                  <a:pt x="64699" y="1050571"/>
                </a:lnTo>
                <a:lnTo>
                  <a:pt x="67394" y="1050571"/>
                </a:lnTo>
                <a:lnTo>
                  <a:pt x="67394" y="1046999"/>
                </a:lnTo>
                <a:lnTo>
                  <a:pt x="64699" y="1046999"/>
                </a:lnTo>
                <a:lnTo>
                  <a:pt x="67394" y="1043701"/>
                </a:lnTo>
                <a:lnTo>
                  <a:pt x="67394" y="1030785"/>
                </a:lnTo>
                <a:lnTo>
                  <a:pt x="71288" y="1030785"/>
                </a:lnTo>
                <a:lnTo>
                  <a:pt x="71288" y="1019244"/>
                </a:lnTo>
                <a:lnTo>
                  <a:pt x="74883" y="1019244"/>
                </a:lnTo>
                <a:lnTo>
                  <a:pt x="74883" y="975000"/>
                </a:lnTo>
                <a:lnTo>
                  <a:pt x="71288" y="975000"/>
                </a:lnTo>
                <a:lnTo>
                  <a:pt x="71288" y="967856"/>
                </a:lnTo>
                <a:lnTo>
                  <a:pt x="67394" y="967856"/>
                </a:lnTo>
                <a:lnTo>
                  <a:pt x="67394" y="959886"/>
                </a:lnTo>
                <a:lnTo>
                  <a:pt x="64699" y="956314"/>
                </a:lnTo>
                <a:lnTo>
                  <a:pt x="61104" y="956314"/>
                </a:lnTo>
                <a:lnTo>
                  <a:pt x="61104" y="950543"/>
                </a:lnTo>
                <a:lnTo>
                  <a:pt x="57210" y="950543"/>
                </a:lnTo>
                <a:lnTo>
                  <a:pt x="57210" y="946971"/>
                </a:lnTo>
                <a:lnTo>
                  <a:pt x="48224" y="946971"/>
                </a:lnTo>
                <a:lnTo>
                  <a:pt x="48224" y="940100"/>
                </a:lnTo>
                <a:lnTo>
                  <a:pt x="44630" y="940100"/>
                </a:lnTo>
                <a:lnTo>
                  <a:pt x="44630" y="930757"/>
                </a:lnTo>
                <a:lnTo>
                  <a:pt x="48224" y="930757"/>
                </a:lnTo>
                <a:lnTo>
                  <a:pt x="48224" y="926086"/>
                </a:lnTo>
                <a:lnTo>
                  <a:pt x="53316" y="926086"/>
                </a:lnTo>
                <a:lnTo>
                  <a:pt x="53316" y="899430"/>
                </a:lnTo>
                <a:lnTo>
                  <a:pt x="44630" y="899430"/>
                </a:lnTo>
                <a:lnTo>
                  <a:pt x="44630" y="887613"/>
                </a:lnTo>
                <a:lnTo>
                  <a:pt x="40736" y="887613"/>
                </a:lnTo>
                <a:lnTo>
                  <a:pt x="40736" y="884316"/>
                </a:lnTo>
                <a:lnTo>
                  <a:pt x="36842" y="884316"/>
                </a:lnTo>
                <a:lnTo>
                  <a:pt x="36842" y="880743"/>
                </a:lnTo>
                <a:lnTo>
                  <a:pt x="30552" y="880743"/>
                </a:lnTo>
                <a:lnTo>
                  <a:pt x="30552" y="878270"/>
                </a:lnTo>
                <a:lnTo>
                  <a:pt x="26658" y="878270"/>
                </a:lnTo>
                <a:lnTo>
                  <a:pt x="26658" y="874972"/>
                </a:lnTo>
                <a:lnTo>
                  <a:pt x="30552" y="874972"/>
                </a:lnTo>
                <a:lnTo>
                  <a:pt x="26658" y="871400"/>
                </a:lnTo>
                <a:lnTo>
                  <a:pt x="26658" y="866728"/>
                </a:lnTo>
                <a:lnTo>
                  <a:pt x="23064" y="866728"/>
                </a:lnTo>
                <a:lnTo>
                  <a:pt x="23064" y="859858"/>
                </a:lnTo>
                <a:lnTo>
                  <a:pt x="17971" y="859858"/>
                </a:lnTo>
                <a:lnTo>
                  <a:pt x="17971" y="854087"/>
                </a:lnTo>
                <a:lnTo>
                  <a:pt x="14078" y="854087"/>
                </a:lnTo>
                <a:lnTo>
                  <a:pt x="14078" y="843370"/>
                </a:lnTo>
                <a:lnTo>
                  <a:pt x="10184" y="843370"/>
                </a:lnTo>
                <a:lnTo>
                  <a:pt x="10184" y="787585"/>
                </a:lnTo>
                <a:lnTo>
                  <a:pt x="7787" y="787585"/>
                </a:lnTo>
                <a:lnTo>
                  <a:pt x="7787" y="738670"/>
                </a:lnTo>
                <a:lnTo>
                  <a:pt x="3893" y="738670"/>
                </a:lnTo>
                <a:lnTo>
                  <a:pt x="3893" y="735372"/>
                </a:lnTo>
                <a:lnTo>
                  <a:pt x="14078" y="735372"/>
                </a:lnTo>
                <a:lnTo>
                  <a:pt x="14078" y="731800"/>
                </a:lnTo>
                <a:lnTo>
                  <a:pt x="26658" y="731800"/>
                </a:lnTo>
                <a:lnTo>
                  <a:pt x="26658" y="728228"/>
                </a:lnTo>
                <a:lnTo>
                  <a:pt x="36842" y="728228"/>
                </a:lnTo>
                <a:lnTo>
                  <a:pt x="36842" y="726029"/>
                </a:lnTo>
                <a:lnTo>
                  <a:pt x="48224" y="726029"/>
                </a:lnTo>
                <a:lnTo>
                  <a:pt x="48224" y="722457"/>
                </a:lnTo>
                <a:lnTo>
                  <a:pt x="61104" y="722457"/>
                </a:lnTo>
                <a:lnTo>
                  <a:pt x="61104" y="718884"/>
                </a:lnTo>
                <a:lnTo>
                  <a:pt x="71288" y="718884"/>
                </a:lnTo>
                <a:lnTo>
                  <a:pt x="71288" y="715587"/>
                </a:lnTo>
                <a:lnTo>
                  <a:pt x="82671" y="715587"/>
                </a:lnTo>
                <a:lnTo>
                  <a:pt x="82671" y="712014"/>
                </a:lnTo>
                <a:lnTo>
                  <a:pt x="92855" y="712014"/>
                </a:lnTo>
                <a:lnTo>
                  <a:pt x="92855" y="707342"/>
                </a:lnTo>
                <a:lnTo>
                  <a:pt x="105435" y="707342"/>
                </a:lnTo>
                <a:lnTo>
                  <a:pt x="105435" y="703770"/>
                </a:lnTo>
                <a:lnTo>
                  <a:pt x="118016" y="703770"/>
                </a:lnTo>
                <a:lnTo>
                  <a:pt x="118016" y="702671"/>
                </a:lnTo>
                <a:lnTo>
                  <a:pt x="123108" y="702671"/>
                </a:lnTo>
                <a:lnTo>
                  <a:pt x="128200" y="697999"/>
                </a:lnTo>
                <a:lnTo>
                  <a:pt x="135688" y="697999"/>
                </a:lnTo>
                <a:lnTo>
                  <a:pt x="139582" y="694702"/>
                </a:lnTo>
                <a:lnTo>
                  <a:pt x="143476" y="694702"/>
                </a:lnTo>
                <a:lnTo>
                  <a:pt x="149766" y="691129"/>
                </a:lnTo>
                <a:lnTo>
                  <a:pt x="157254" y="691129"/>
                </a:lnTo>
                <a:lnTo>
                  <a:pt x="157254" y="687557"/>
                </a:lnTo>
                <a:lnTo>
                  <a:pt x="170134" y="687557"/>
                </a:lnTo>
                <a:lnTo>
                  <a:pt x="173729" y="683962"/>
                </a:lnTo>
                <a:lnTo>
                  <a:pt x="180319" y="683962"/>
                </a:lnTo>
                <a:lnTo>
                  <a:pt x="183913" y="679587"/>
                </a:lnTo>
                <a:lnTo>
                  <a:pt x="192899" y="679587"/>
                </a:lnTo>
                <a:lnTo>
                  <a:pt x="192899" y="676015"/>
                </a:lnTo>
                <a:lnTo>
                  <a:pt x="201885" y="676015"/>
                </a:lnTo>
                <a:lnTo>
                  <a:pt x="201885" y="674916"/>
                </a:lnTo>
                <a:lnTo>
                  <a:pt x="214465" y="674916"/>
                </a:lnTo>
                <a:lnTo>
                  <a:pt x="214465" y="671343"/>
                </a:lnTo>
                <a:lnTo>
                  <a:pt x="227046" y="671343"/>
                </a:lnTo>
                <a:lnTo>
                  <a:pt x="227046" y="666672"/>
                </a:lnTo>
                <a:lnTo>
                  <a:pt x="237230" y="666672"/>
                </a:lnTo>
                <a:lnTo>
                  <a:pt x="237230" y="663099"/>
                </a:lnTo>
                <a:lnTo>
                  <a:pt x="248612" y="663099"/>
                </a:lnTo>
                <a:lnTo>
                  <a:pt x="248612" y="659802"/>
                </a:lnTo>
                <a:lnTo>
                  <a:pt x="258796" y="659802"/>
                </a:lnTo>
                <a:lnTo>
                  <a:pt x="258796" y="656229"/>
                </a:lnTo>
                <a:lnTo>
                  <a:pt x="271377" y="656229"/>
                </a:lnTo>
                <a:lnTo>
                  <a:pt x="271377" y="652657"/>
                </a:lnTo>
                <a:lnTo>
                  <a:pt x="283058" y="652657"/>
                </a:lnTo>
                <a:lnTo>
                  <a:pt x="283058" y="650458"/>
                </a:lnTo>
                <a:lnTo>
                  <a:pt x="292943" y="650458"/>
                </a:lnTo>
                <a:lnTo>
                  <a:pt x="292943" y="646886"/>
                </a:lnTo>
                <a:lnTo>
                  <a:pt x="305823" y="646886"/>
                </a:lnTo>
                <a:lnTo>
                  <a:pt x="305823" y="643313"/>
                </a:lnTo>
                <a:lnTo>
                  <a:pt x="316007" y="643313"/>
                </a:lnTo>
                <a:lnTo>
                  <a:pt x="316007" y="638642"/>
                </a:lnTo>
                <a:lnTo>
                  <a:pt x="323495" y="638642"/>
                </a:lnTo>
                <a:lnTo>
                  <a:pt x="323495" y="635344"/>
                </a:lnTo>
                <a:lnTo>
                  <a:pt x="332481" y="635344"/>
                </a:lnTo>
                <a:lnTo>
                  <a:pt x="332481" y="631772"/>
                </a:lnTo>
                <a:lnTo>
                  <a:pt x="336076" y="631772"/>
                </a:lnTo>
                <a:lnTo>
                  <a:pt x="336076" y="628199"/>
                </a:lnTo>
                <a:lnTo>
                  <a:pt x="339970" y="628199"/>
                </a:lnTo>
                <a:lnTo>
                  <a:pt x="341168" y="624627"/>
                </a:lnTo>
                <a:lnTo>
                  <a:pt x="346260" y="622428"/>
                </a:lnTo>
                <a:lnTo>
                  <a:pt x="350154" y="618856"/>
                </a:lnTo>
                <a:lnTo>
                  <a:pt x="354048" y="615558"/>
                </a:lnTo>
                <a:lnTo>
                  <a:pt x="357642" y="615558"/>
                </a:lnTo>
                <a:lnTo>
                  <a:pt x="357642" y="611986"/>
                </a:lnTo>
                <a:lnTo>
                  <a:pt x="361536" y="611986"/>
                </a:lnTo>
                <a:cubicBezTo>
                  <a:pt x="375914" y="600169"/>
                  <a:pt x="396282" y="586429"/>
                  <a:pt x="410959" y="575987"/>
                </a:cubicBezTo>
                <a:lnTo>
                  <a:pt x="410959" y="574613"/>
                </a:lnTo>
                <a:lnTo>
                  <a:pt x="414853" y="574613"/>
                </a:lnTo>
                <a:lnTo>
                  <a:pt x="418448" y="570216"/>
                </a:lnTo>
                <a:lnTo>
                  <a:pt x="422341" y="566643"/>
                </a:lnTo>
                <a:lnTo>
                  <a:pt x="425037" y="566643"/>
                </a:lnTo>
                <a:lnTo>
                  <a:pt x="425037" y="563071"/>
                </a:lnTo>
                <a:lnTo>
                  <a:pt x="428632" y="563071"/>
                </a:lnTo>
                <a:lnTo>
                  <a:pt x="432526" y="559499"/>
                </a:lnTo>
                <a:lnTo>
                  <a:pt x="436419" y="556201"/>
                </a:lnTo>
                <a:lnTo>
                  <a:pt x="441512" y="556201"/>
                </a:lnTo>
                <a:lnTo>
                  <a:pt x="449000" y="547957"/>
                </a:lnTo>
                <a:lnTo>
                  <a:pt x="452894" y="546858"/>
                </a:lnTo>
                <a:lnTo>
                  <a:pt x="455290" y="543285"/>
                </a:lnTo>
                <a:lnTo>
                  <a:pt x="459184" y="538614"/>
                </a:lnTo>
                <a:lnTo>
                  <a:pt x="463078" y="538614"/>
                </a:lnTo>
                <a:lnTo>
                  <a:pt x="466672" y="535316"/>
                </a:lnTo>
                <a:lnTo>
                  <a:pt x="471764" y="531743"/>
                </a:lnTo>
                <a:lnTo>
                  <a:pt x="475658" y="528171"/>
                </a:lnTo>
                <a:lnTo>
                  <a:pt x="479552" y="528171"/>
                </a:lnTo>
                <a:lnTo>
                  <a:pt x="479552" y="524599"/>
                </a:lnTo>
                <a:lnTo>
                  <a:pt x="480750" y="524599"/>
                </a:lnTo>
                <a:lnTo>
                  <a:pt x="485842" y="522400"/>
                </a:lnTo>
                <a:cubicBezTo>
                  <a:pt x="496027" y="514706"/>
                  <a:pt x="480750" y="520751"/>
                  <a:pt x="501119" y="503714"/>
                </a:cubicBezTo>
                <a:lnTo>
                  <a:pt x="506211" y="500416"/>
                </a:lnTo>
                <a:lnTo>
                  <a:pt x="507409" y="496844"/>
                </a:lnTo>
                <a:cubicBezTo>
                  <a:pt x="522985" y="478981"/>
                  <a:pt x="538261" y="460295"/>
                  <a:pt x="554136" y="442158"/>
                </a:cubicBezTo>
                <a:lnTo>
                  <a:pt x="558030" y="438585"/>
                </a:lnTo>
                <a:lnTo>
                  <a:pt x="564320" y="428143"/>
                </a:lnTo>
                <a:lnTo>
                  <a:pt x="568214" y="428143"/>
                </a:lnTo>
                <a:cubicBezTo>
                  <a:pt x="582891" y="416326"/>
                  <a:pt x="592177" y="397090"/>
                  <a:pt x="606255" y="382800"/>
                </a:cubicBezTo>
                <a:lnTo>
                  <a:pt x="611347" y="375930"/>
                </a:lnTo>
                <a:lnTo>
                  <a:pt x="615241" y="375930"/>
                </a:lnTo>
                <a:lnTo>
                  <a:pt x="615241" y="379228"/>
                </a:lnTo>
                <a:lnTo>
                  <a:pt x="618835" y="379228"/>
                </a:lnTo>
                <a:lnTo>
                  <a:pt x="618835" y="375930"/>
                </a:lnTo>
                <a:lnTo>
                  <a:pt x="620333" y="368785"/>
                </a:lnTo>
                <a:lnTo>
                  <a:pt x="620333" y="366587"/>
                </a:lnTo>
                <a:lnTo>
                  <a:pt x="625425" y="359442"/>
                </a:lnTo>
                <a:lnTo>
                  <a:pt x="625425" y="356144"/>
                </a:lnTo>
                <a:lnTo>
                  <a:pt x="629019" y="347900"/>
                </a:lnTo>
                <a:lnTo>
                  <a:pt x="632913" y="331687"/>
                </a:lnTo>
                <a:lnTo>
                  <a:pt x="636807" y="323443"/>
                </a:lnTo>
                <a:lnTo>
                  <a:pt x="636807" y="318771"/>
                </a:lnTo>
                <a:lnTo>
                  <a:pt x="640402" y="315176"/>
                </a:lnTo>
                <a:lnTo>
                  <a:pt x="640402" y="300085"/>
                </a:lnTo>
                <a:lnTo>
                  <a:pt x="645494" y="291016"/>
                </a:lnTo>
                <a:lnTo>
                  <a:pt x="646692" y="291016"/>
                </a:lnTo>
                <a:lnTo>
                  <a:pt x="650586" y="272330"/>
                </a:lnTo>
                <a:lnTo>
                  <a:pt x="655678" y="256116"/>
                </a:lnTo>
                <a:lnTo>
                  <a:pt x="655678" y="251445"/>
                </a:lnTo>
                <a:lnTo>
                  <a:pt x="659572" y="251445"/>
                </a:lnTo>
                <a:lnTo>
                  <a:pt x="659572" y="244300"/>
                </a:lnTo>
                <a:lnTo>
                  <a:pt x="663466" y="238529"/>
                </a:lnTo>
                <a:lnTo>
                  <a:pt x="667060" y="219842"/>
                </a:lnTo>
                <a:lnTo>
                  <a:pt x="670954" y="219842"/>
                </a:lnTo>
                <a:lnTo>
                  <a:pt x="670954" y="223415"/>
                </a:lnTo>
                <a:lnTo>
                  <a:pt x="676046" y="223415"/>
                </a:lnTo>
                <a:lnTo>
                  <a:pt x="677244" y="228086"/>
                </a:lnTo>
                <a:lnTo>
                  <a:pt x="681138" y="231659"/>
                </a:lnTo>
                <a:lnTo>
                  <a:pt x="684733" y="234956"/>
                </a:lnTo>
                <a:lnTo>
                  <a:pt x="689825" y="234956"/>
                </a:lnTo>
                <a:lnTo>
                  <a:pt x="689825" y="238529"/>
                </a:lnTo>
                <a:lnTo>
                  <a:pt x="693719" y="238529"/>
                </a:lnTo>
                <a:lnTo>
                  <a:pt x="693719" y="234956"/>
                </a:lnTo>
                <a:lnTo>
                  <a:pt x="697613" y="231659"/>
                </a:lnTo>
                <a:lnTo>
                  <a:pt x="715285" y="231659"/>
                </a:lnTo>
                <a:lnTo>
                  <a:pt x="715285" y="234956"/>
                </a:lnTo>
                <a:lnTo>
                  <a:pt x="720377" y="234956"/>
                </a:lnTo>
                <a:lnTo>
                  <a:pt x="720377" y="231659"/>
                </a:lnTo>
                <a:lnTo>
                  <a:pt x="715285" y="231659"/>
                </a:lnTo>
                <a:lnTo>
                  <a:pt x="715285" y="228086"/>
                </a:lnTo>
                <a:lnTo>
                  <a:pt x="711391" y="228086"/>
                </a:lnTo>
                <a:lnTo>
                  <a:pt x="711391" y="223415"/>
                </a:lnTo>
                <a:lnTo>
                  <a:pt x="707797" y="223415"/>
                </a:lnTo>
                <a:lnTo>
                  <a:pt x="707797" y="216545"/>
                </a:lnTo>
                <a:lnTo>
                  <a:pt x="711391" y="216545"/>
                </a:lnTo>
                <a:lnTo>
                  <a:pt x="711391" y="203629"/>
                </a:lnTo>
                <a:lnTo>
                  <a:pt x="703903" y="203629"/>
                </a:lnTo>
                <a:lnTo>
                  <a:pt x="703903" y="192087"/>
                </a:lnTo>
                <a:lnTo>
                  <a:pt x="707797" y="192087"/>
                </a:lnTo>
                <a:lnTo>
                  <a:pt x="707797" y="190988"/>
                </a:lnTo>
                <a:lnTo>
                  <a:pt x="703903" y="190988"/>
                </a:lnTo>
                <a:lnTo>
                  <a:pt x="703903" y="187416"/>
                </a:lnTo>
                <a:lnTo>
                  <a:pt x="697613" y="187416"/>
                </a:lnTo>
                <a:lnTo>
                  <a:pt x="697613" y="182744"/>
                </a:lnTo>
                <a:lnTo>
                  <a:pt x="701506" y="182744"/>
                </a:lnTo>
                <a:lnTo>
                  <a:pt x="703903" y="179171"/>
                </a:lnTo>
                <a:lnTo>
                  <a:pt x="701506" y="179171"/>
                </a:lnTo>
                <a:lnTo>
                  <a:pt x="697613" y="175599"/>
                </a:lnTo>
                <a:lnTo>
                  <a:pt x="697613" y="164057"/>
                </a:lnTo>
                <a:lnTo>
                  <a:pt x="703903" y="164057"/>
                </a:lnTo>
                <a:lnTo>
                  <a:pt x="703903" y="162958"/>
                </a:lnTo>
                <a:lnTo>
                  <a:pt x="701506" y="162958"/>
                </a:lnTo>
                <a:lnTo>
                  <a:pt x="701506" y="159386"/>
                </a:lnTo>
                <a:lnTo>
                  <a:pt x="697613" y="159386"/>
                </a:lnTo>
                <a:lnTo>
                  <a:pt x="697613" y="154714"/>
                </a:lnTo>
                <a:lnTo>
                  <a:pt x="701506" y="151416"/>
                </a:lnTo>
                <a:lnTo>
                  <a:pt x="703903" y="151416"/>
                </a:lnTo>
                <a:lnTo>
                  <a:pt x="703903" y="147844"/>
                </a:lnTo>
                <a:lnTo>
                  <a:pt x="703903" y="151416"/>
                </a:lnTo>
                <a:lnTo>
                  <a:pt x="707797" y="151416"/>
                </a:lnTo>
                <a:lnTo>
                  <a:pt x="707797" y="147844"/>
                </a:lnTo>
                <a:lnTo>
                  <a:pt x="707797" y="151416"/>
                </a:lnTo>
                <a:lnTo>
                  <a:pt x="707797" y="147844"/>
                </a:lnTo>
                <a:lnTo>
                  <a:pt x="711391" y="147844"/>
                </a:lnTo>
                <a:lnTo>
                  <a:pt x="711391" y="144271"/>
                </a:lnTo>
                <a:lnTo>
                  <a:pt x="707797" y="144271"/>
                </a:lnTo>
                <a:lnTo>
                  <a:pt x="711391" y="144271"/>
                </a:lnTo>
                <a:lnTo>
                  <a:pt x="707797" y="144271"/>
                </a:lnTo>
                <a:lnTo>
                  <a:pt x="707797" y="140699"/>
                </a:lnTo>
                <a:lnTo>
                  <a:pt x="711391" y="140699"/>
                </a:lnTo>
                <a:lnTo>
                  <a:pt x="707797" y="140699"/>
                </a:lnTo>
                <a:lnTo>
                  <a:pt x="707797" y="131631"/>
                </a:lnTo>
                <a:lnTo>
                  <a:pt x="711391" y="131631"/>
                </a:lnTo>
                <a:lnTo>
                  <a:pt x="707797" y="131631"/>
                </a:lnTo>
                <a:lnTo>
                  <a:pt x="707797" y="128058"/>
                </a:lnTo>
                <a:lnTo>
                  <a:pt x="711391" y="128058"/>
                </a:lnTo>
                <a:lnTo>
                  <a:pt x="703903" y="128058"/>
                </a:lnTo>
                <a:lnTo>
                  <a:pt x="703903" y="123386"/>
                </a:lnTo>
                <a:lnTo>
                  <a:pt x="707797" y="123386"/>
                </a:lnTo>
                <a:lnTo>
                  <a:pt x="703903" y="123386"/>
                </a:lnTo>
                <a:lnTo>
                  <a:pt x="707797" y="123386"/>
                </a:lnTo>
                <a:lnTo>
                  <a:pt x="703903" y="123386"/>
                </a:lnTo>
                <a:lnTo>
                  <a:pt x="707797" y="123386"/>
                </a:lnTo>
                <a:lnTo>
                  <a:pt x="703903" y="123386"/>
                </a:lnTo>
                <a:lnTo>
                  <a:pt x="703903" y="116516"/>
                </a:lnTo>
                <a:lnTo>
                  <a:pt x="703903" y="119814"/>
                </a:lnTo>
                <a:lnTo>
                  <a:pt x="701506" y="119814"/>
                </a:lnTo>
                <a:lnTo>
                  <a:pt x="701506" y="123386"/>
                </a:lnTo>
                <a:lnTo>
                  <a:pt x="701506" y="119814"/>
                </a:lnTo>
                <a:lnTo>
                  <a:pt x="697613" y="119814"/>
                </a:lnTo>
                <a:lnTo>
                  <a:pt x="697613" y="116516"/>
                </a:lnTo>
                <a:lnTo>
                  <a:pt x="701506" y="116516"/>
                </a:lnTo>
                <a:lnTo>
                  <a:pt x="697613" y="116516"/>
                </a:lnTo>
                <a:lnTo>
                  <a:pt x="701506" y="116516"/>
                </a:lnTo>
                <a:lnTo>
                  <a:pt x="697613" y="116516"/>
                </a:lnTo>
                <a:lnTo>
                  <a:pt x="697613" y="114043"/>
                </a:lnTo>
                <a:lnTo>
                  <a:pt x="697613" y="116516"/>
                </a:lnTo>
                <a:lnTo>
                  <a:pt x="697613" y="114043"/>
                </a:lnTo>
                <a:lnTo>
                  <a:pt x="693719" y="114043"/>
                </a:lnTo>
                <a:lnTo>
                  <a:pt x="693719" y="116516"/>
                </a:lnTo>
                <a:lnTo>
                  <a:pt x="693719" y="114043"/>
                </a:lnTo>
                <a:lnTo>
                  <a:pt x="693719" y="116516"/>
                </a:lnTo>
                <a:lnTo>
                  <a:pt x="689825" y="114043"/>
                </a:lnTo>
                <a:lnTo>
                  <a:pt x="693719" y="114043"/>
                </a:lnTo>
                <a:lnTo>
                  <a:pt x="684733" y="114043"/>
                </a:lnTo>
                <a:lnTo>
                  <a:pt x="684733" y="103601"/>
                </a:lnTo>
                <a:lnTo>
                  <a:pt x="684733" y="107173"/>
                </a:lnTo>
                <a:lnTo>
                  <a:pt x="681138" y="103578"/>
                </a:lnTo>
                <a:lnTo>
                  <a:pt x="677244" y="103578"/>
                </a:lnTo>
                <a:lnTo>
                  <a:pt x="677244" y="107173"/>
                </a:lnTo>
                <a:lnTo>
                  <a:pt x="677244" y="103601"/>
                </a:lnTo>
                <a:lnTo>
                  <a:pt x="677244" y="107173"/>
                </a:lnTo>
                <a:lnTo>
                  <a:pt x="677244" y="103601"/>
                </a:lnTo>
                <a:lnTo>
                  <a:pt x="676046" y="103601"/>
                </a:lnTo>
                <a:lnTo>
                  <a:pt x="676046" y="100028"/>
                </a:lnTo>
                <a:lnTo>
                  <a:pt x="667060" y="100028"/>
                </a:lnTo>
                <a:lnTo>
                  <a:pt x="667060" y="92059"/>
                </a:lnTo>
                <a:lnTo>
                  <a:pt x="663466" y="92059"/>
                </a:lnTo>
                <a:lnTo>
                  <a:pt x="663466" y="88487"/>
                </a:lnTo>
                <a:lnTo>
                  <a:pt x="659572" y="88487"/>
                </a:lnTo>
                <a:lnTo>
                  <a:pt x="659572" y="86013"/>
                </a:lnTo>
                <a:lnTo>
                  <a:pt x="655678" y="86013"/>
                </a:lnTo>
                <a:lnTo>
                  <a:pt x="655678" y="82716"/>
                </a:lnTo>
                <a:lnTo>
                  <a:pt x="650586" y="79143"/>
                </a:lnTo>
                <a:lnTo>
                  <a:pt x="650586" y="75571"/>
                </a:lnTo>
                <a:lnTo>
                  <a:pt x="646692" y="72273"/>
                </a:lnTo>
                <a:lnTo>
                  <a:pt x="646692" y="68701"/>
                </a:lnTo>
                <a:lnTo>
                  <a:pt x="645494" y="68701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es-PE"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45" name="Google Shape;1513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A6MQAAHhAAAOQzAABSFgAAEAAAACYAAAAIAAAA//////////8="/>
              </a:ext>
            </a:extLst>
          </p:cNvSpPr>
          <p:nvPr/>
        </p:nvSpPr>
        <p:spPr>
          <a:xfrm>
            <a:off x="8002270" y="2620010"/>
            <a:ext cx="433070" cy="1008380"/>
          </a:xfrm>
          <a:custGeom>
            <a:avLst/>
            <a:gdLst/>
            <a:ahLst/>
            <a:cxnLst/>
            <a:rect l="0" t="0" r="433070" b="1008380"/>
            <a:pathLst>
              <a:path w="433070" h="1008380">
                <a:moveTo>
                  <a:pt x="153854" y="87195"/>
                </a:moveTo>
                <a:lnTo>
                  <a:pt x="158952" y="83619"/>
                </a:lnTo>
                <a:lnTo>
                  <a:pt x="158952" y="80318"/>
                </a:lnTo>
                <a:lnTo>
                  <a:pt x="162551" y="80318"/>
                </a:lnTo>
                <a:lnTo>
                  <a:pt x="162551" y="76743"/>
                </a:lnTo>
                <a:lnTo>
                  <a:pt x="166450" y="76743"/>
                </a:lnTo>
                <a:lnTo>
                  <a:pt x="166450" y="68491"/>
                </a:lnTo>
                <a:lnTo>
                  <a:pt x="170349" y="68491"/>
                </a:lnTo>
                <a:lnTo>
                  <a:pt x="170349" y="62714"/>
                </a:lnTo>
                <a:lnTo>
                  <a:pt x="176647" y="62714"/>
                </a:lnTo>
                <a:lnTo>
                  <a:pt x="176647" y="59414"/>
                </a:lnTo>
                <a:lnTo>
                  <a:pt x="180546" y="59414"/>
                </a:lnTo>
                <a:lnTo>
                  <a:pt x="180546" y="55838"/>
                </a:lnTo>
                <a:lnTo>
                  <a:pt x="184145" y="55838"/>
                </a:lnTo>
                <a:lnTo>
                  <a:pt x="184145" y="52262"/>
                </a:lnTo>
                <a:lnTo>
                  <a:pt x="188044" y="52262"/>
                </a:lnTo>
                <a:lnTo>
                  <a:pt x="193142" y="48686"/>
                </a:lnTo>
                <a:lnTo>
                  <a:pt x="193142" y="42910"/>
                </a:lnTo>
                <a:lnTo>
                  <a:pt x="197041" y="42910"/>
                </a:lnTo>
                <a:lnTo>
                  <a:pt x="197041" y="39609"/>
                </a:lnTo>
                <a:lnTo>
                  <a:pt x="198240" y="39609"/>
                </a:lnTo>
                <a:lnTo>
                  <a:pt x="198240" y="36033"/>
                </a:lnTo>
                <a:lnTo>
                  <a:pt x="203339" y="36033"/>
                </a:lnTo>
                <a:lnTo>
                  <a:pt x="203339" y="27781"/>
                </a:lnTo>
                <a:lnTo>
                  <a:pt x="206938" y="27781"/>
                </a:lnTo>
                <a:lnTo>
                  <a:pt x="206938" y="24481"/>
                </a:lnTo>
                <a:lnTo>
                  <a:pt x="210837" y="24481"/>
                </a:lnTo>
                <a:lnTo>
                  <a:pt x="210837" y="15128"/>
                </a:lnTo>
                <a:lnTo>
                  <a:pt x="218634" y="15128"/>
                </a:lnTo>
                <a:lnTo>
                  <a:pt x="218634" y="11553"/>
                </a:lnTo>
                <a:lnTo>
                  <a:pt x="223433" y="11553"/>
                </a:lnTo>
                <a:lnTo>
                  <a:pt x="223433" y="7977"/>
                </a:lnTo>
                <a:lnTo>
                  <a:pt x="237529" y="7977"/>
                </a:lnTo>
                <a:lnTo>
                  <a:pt x="237529" y="3301"/>
                </a:lnTo>
                <a:lnTo>
                  <a:pt x="248925" y="3301"/>
                </a:lnTo>
                <a:lnTo>
                  <a:pt x="248925" y="0"/>
                </a:lnTo>
                <a:lnTo>
                  <a:pt x="248925" y="3301"/>
                </a:lnTo>
                <a:lnTo>
                  <a:pt x="252824" y="3301"/>
                </a:lnTo>
                <a:lnTo>
                  <a:pt x="252824" y="52262"/>
                </a:lnTo>
                <a:lnTo>
                  <a:pt x="255223" y="52262"/>
                </a:lnTo>
                <a:lnTo>
                  <a:pt x="255223" y="108100"/>
                </a:lnTo>
                <a:lnTo>
                  <a:pt x="259122" y="108100"/>
                </a:lnTo>
                <a:lnTo>
                  <a:pt x="259122" y="118552"/>
                </a:lnTo>
                <a:lnTo>
                  <a:pt x="263021" y="118552"/>
                </a:lnTo>
                <a:lnTo>
                  <a:pt x="263021" y="124603"/>
                </a:lnTo>
                <a:lnTo>
                  <a:pt x="268120" y="124603"/>
                </a:lnTo>
                <a:lnTo>
                  <a:pt x="268120" y="131480"/>
                </a:lnTo>
                <a:lnTo>
                  <a:pt x="271718" y="131480"/>
                </a:lnTo>
                <a:lnTo>
                  <a:pt x="271718" y="136156"/>
                </a:lnTo>
                <a:lnTo>
                  <a:pt x="275617" y="139732"/>
                </a:lnTo>
                <a:lnTo>
                  <a:pt x="271718" y="139732"/>
                </a:lnTo>
                <a:lnTo>
                  <a:pt x="271718" y="143033"/>
                </a:lnTo>
                <a:lnTo>
                  <a:pt x="275617" y="143033"/>
                </a:lnTo>
                <a:lnTo>
                  <a:pt x="275617" y="145508"/>
                </a:lnTo>
                <a:lnTo>
                  <a:pt x="281915" y="145508"/>
                </a:lnTo>
                <a:lnTo>
                  <a:pt x="281915" y="149084"/>
                </a:lnTo>
                <a:lnTo>
                  <a:pt x="285814" y="149084"/>
                </a:lnTo>
                <a:lnTo>
                  <a:pt x="285814" y="152385"/>
                </a:lnTo>
                <a:lnTo>
                  <a:pt x="289713" y="152385"/>
                </a:lnTo>
                <a:lnTo>
                  <a:pt x="289713" y="164212"/>
                </a:lnTo>
                <a:lnTo>
                  <a:pt x="298410" y="164212"/>
                </a:lnTo>
                <a:lnTo>
                  <a:pt x="298410" y="190894"/>
                </a:lnTo>
                <a:lnTo>
                  <a:pt x="293312" y="190894"/>
                </a:lnTo>
                <a:lnTo>
                  <a:pt x="293312" y="195570"/>
                </a:lnTo>
                <a:lnTo>
                  <a:pt x="289713" y="195570"/>
                </a:lnTo>
                <a:lnTo>
                  <a:pt x="289713" y="204922"/>
                </a:lnTo>
                <a:lnTo>
                  <a:pt x="293312" y="204922"/>
                </a:lnTo>
                <a:lnTo>
                  <a:pt x="293312" y="211798"/>
                </a:lnTo>
                <a:lnTo>
                  <a:pt x="302309" y="211798"/>
                </a:lnTo>
                <a:lnTo>
                  <a:pt x="302309" y="215374"/>
                </a:lnTo>
                <a:lnTo>
                  <a:pt x="306208" y="215374"/>
                </a:lnTo>
                <a:lnTo>
                  <a:pt x="306208" y="221150"/>
                </a:lnTo>
                <a:lnTo>
                  <a:pt x="309807" y="221150"/>
                </a:lnTo>
                <a:lnTo>
                  <a:pt x="312506" y="224726"/>
                </a:lnTo>
                <a:lnTo>
                  <a:pt x="312506" y="232703"/>
                </a:lnTo>
                <a:lnTo>
                  <a:pt x="316405" y="232703"/>
                </a:lnTo>
                <a:lnTo>
                  <a:pt x="316405" y="239855"/>
                </a:lnTo>
                <a:lnTo>
                  <a:pt x="320004" y="239855"/>
                </a:lnTo>
                <a:lnTo>
                  <a:pt x="320004" y="284140"/>
                </a:lnTo>
                <a:lnTo>
                  <a:pt x="316405" y="284140"/>
                </a:lnTo>
                <a:lnTo>
                  <a:pt x="316405" y="295692"/>
                </a:lnTo>
                <a:lnTo>
                  <a:pt x="312506" y="295692"/>
                </a:lnTo>
                <a:lnTo>
                  <a:pt x="312506" y="308345"/>
                </a:lnTo>
                <a:lnTo>
                  <a:pt x="309807" y="311921"/>
                </a:lnTo>
                <a:lnTo>
                  <a:pt x="312506" y="311921"/>
                </a:lnTo>
                <a:lnTo>
                  <a:pt x="312506" y="315497"/>
                </a:lnTo>
                <a:lnTo>
                  <a:pt x="309807" y="315497"/>
                </a:lnTo>
                <a:lnTo>
                  <a:pt x="309807" y="332826"/>
                </a:lnTo>
                <a:lnTo>
                  <a:pt x="312506" y="332826"/>
                </a:lnTo>
                <a:lnTo>
                  <a:pt x="312506" y="367759"/>
                </a:lnTo>
                <a:lnTo>
                  <a:pt x="309807" y="371335"/>
                </a:lnTo>
                <a:lnTo>
                  <a:pt x="309807" y="377111"/>
                </a:lnTo>
                <a:lnTo>
                  <a:pt x="306208" y="377111"/>
                </a:lnTo>
                <a:lnTo>
                  <a:pt x="302309" y="380687"/>
                </a:lnTo>
                <a:lnTo>
                  <a:pt x="293312" y="380687"/>
                </a:lnTo>
                <a:lnTo>
                  <a:pt x="293312" y="384263"/>
                </a:lnTo>
                <a:lnTo>
                  <a:pt x="289713" y="384263"/>
                </a:lnTo>
                <a:lnTo>
                  <a:pt x="289713" y="405167"/>
                </a:lnTo>
                <a:lnTo>
                  <a:pt x="285814" y="405167"/>
                </a:lnTo>
                <a:lnTo>
                  <a:pt x="285814" y="415620"/>
                </a:lnTo>
                <a:lnTo>
                  <a:pt x="281915" y="415620"/>
                </a:lnTo>
                <a:lnTo>
                  <a:pt x="281915" y="419196"/>
                </a:lnTo>
                <a:lnTo>
                  <a:pt x="279516" y="419196"/>
                </a:lnTo>
                <a:lnTo>
                  <a:pt x="279516" y="423872"/>
                </a:lnTo>
                <a:lnTo>
                  <a:pt x="275617" y="423872"/>
                </a:lnTo>
                <a:lnTo>
                  <a:pt x="271718" y="427172"/>
                </a:lnTo>
                <a:lnTo>
                  <a:pt x="271718" y="428548"/>
                </a:lnTo>
                <a:lnTo>
                  <a:pt x="268120" y="428548"/>
                </a:lnTo>
                <a:lnTo>
                  <a:pt x="268120" y="432949"/>
                </a:lnTo>
                <a:lnTo>
                  <a:pt x="259122" y="432949"/>
                </a:lnTo>
                <a:lnTo>
                  <a:pt x="259122" y="436525"/>
                </a:lnTo>
                <a:lnTo>
                  <a:pt x="255223" y="436525"/>
                </a:lnTo>
                <a:lnTo>
                  <a:pt x="255223" y="440100"/>
                </a:lnTo>
                <a:lnTo>
                  <a:pt x="252824" y="443676"/>
                </a:lnTo>
                <a:lnTo>
                  <a:pt x="252824" y="475033"/>
                </a:lnTo>
                <a:lnTo>
                  <a:pt x="255223" y="475033"/>
                </a:lnTo>
                <a:lnTo>
                  <a:pt x="255223" y="480810"/>
                </a:lnTo>
                <a:lnTo>
                  <a:pt x="259122" y="480810"/>
                </a:lnTo>
                <a:lnTo>
                  <a:pt x="259122" y="499514"/>
                </a:lnTo>
                <a:lnTo>
                  <a:pt x="255223" y="502815"/>
                </a:lnTo>
                <a:lnTo>
                  <a:pt x="255223" y="505290"/>
                </a:lnTo>
                <a:lnTo>
                  <a:pt x="252824" y="505290"/>
                </a:lnTo>
                <a:lnTo>
                  <a:pt x="252824" y="508866"/>
                </a:lnTo>
                <a:lnTo>
                  <a:pt x="248925" y="508866"/>
                </a:lnTo>
                <a:lnTo>
                  <a:pt x="248925" y="512167"/>
                </a:lnTo>
                <a:lnTo>
                  <a:pt x="245026" y="512167"/>
                </a:lnTo>
                <a:lnTo>
                  <a:pt x="245026" y="523995"/>
                </a:lnTo>
                <a:lnTo>
                  <a:pt x="248925" y="523995"/>
                </a:lnTo>
                <a:lnTo>
                  <a:pt x="245026" y="523995"/>
                </a:lnTo>
                <a:lnTo>
                  <a:pt x="245026" y="529771"/>
                </a:lnTo>
                <a:lnTo>
                  <a:pt x="252824" y="529771"/>
                </a:lnTo>
                <a:lnTo>
                  <a:pt x="252824" y="533347"/>
                </a:lnTo>
                <a:lnTo>
                  <a:pt x="259122" y="533347"/>
                </a:lnTo>
                <a:lnTo>
                  <a:pt x="259122" y="536647"/>
                </a:lnTo>
                <a:lnTo>
                  <a:pt x="263021" y="540223"/>
                </a:lnTo>
                <a:lnTo>
                  <a:pt x="268120" y="540223"/>
                </a:lnTo>
                <a:lnTo>
                  <a:pt x="268120" y="543799"/>
                </a:lnTo>
                <a:lnTo>
                  <a:pt x="275617" y="543799"/>
                </a:lnTo>
                <a:lnTo>
                  <a:pt x="275617" y="547100"/>
                </a:lnTo>
                <a:lnTo>
                  <a:pt x="279516" y="547100"/>
                </a:lnTo>
                <a:lnTo>
                  <a:pt x="279516" y="551776"/>
                </a:lnTo>
                <a:lnTo>
                  <a:pt x="275617" y="555352"/>
                </a:lnTo>
                <a:lnTo>
                  <a:pt x="275617" y="556452"/>
                </a:lnTo>
                <a:lnTo>
                  <a:pt x="271718" y="556452"/>
                </a:lnTo>
                <a:lnTo>
                  <a:pt x="268120" y="561128"/>
                </a:lnTo>
                <a:lnTo>
                  <a:pt x="271718" y="564726"/>
                </a:lnTo>
                <a:lnTo>
                  <a:pt x="271718" y="568280"/>
                </a:lnTo>
                <a:lnTo>
                  <a:pt x="275617" y="568280"/>
                </a:lnTo>
                <a:lnTo>
                  <a:pt x="279516" y="571580"/>
                </a:lnTo>
                <a:lnTo>
                  <a:pt x="279516" y="580933"/>
                </a:lnTo>
                <a:lnTo>
                  <a:pt x="281915" y="580933"/>
                </a:lnTo>
                <a:lnTo>
                  <a:pt x="281915" y="599637"/>
                </a:lnTo>
                <a:lnTo>
                  <a:pt x="279516" y="599637"/>
                </a:lnTo>
                <a:lnTo>
                  <a:pt x="279516" y="612290"/>
                </a:lnTo>
                <a:lnTo>
                  <a:pt x="271718" y="612290"/>
                </a:lnTo>
                <a:lnTo>
                  <a:pt x="268120" y="608989"/>
                </a:lnTo>
                <a:lnTo>
                  <a:pt x="263021" y="608989"/>
                </a:lnTo>
                <a:lnTo>
                  <a:pt x="263021" y="615865"/>
                </a:lnTo>
                <a:lnTo>
                  <a:pt x="259122" y="615865"/>
                </a:lnTo>
                <a:lnTo>
                  <a:pt x="259122" y="620542"/>
                </a:lnTo>
                <a:lnTo>
                  <a:pt x="263021" y="620542"/>
                </a:lnTo>
                <a:lnTo>
                  <a:pt x="263021" y="627418"/>
                </a:lnTo>
                <a:lnTo>
                  <a:pt x="259122" y="627418"/>
                </a:lnTo>
                <a:lnTo>
                  <a:pt x="259122" y="633469"/>
                </a:lnTo>
                <a:lnTo>
                  <a:pt x="263021" y="633469"/>
                </a:lnTo>
                <a:lnTo>
                  <a:pt x="263021" y="640346"/>
                </a:lnTo>
                <a:lnTo>
                  <a:pt x="259122" y="640346"/>
                </a:lnTo>
                <a:lnTo>
                  <a:pt x="259122" y="643922"/>
                </a:lnTo>
                <a:lnTo>
                  <a:pt x="263021" y="643922"/>
                </a:lnTo>
                <a:lnTo>
                  <a:pt x="263021" y="655475"/>
                </a:lnTo>
                <a:lnTo>
                  <a:pt x="268120" y="655475"/>
                </a:lnTo>
                <a:lnTo>
                  <a:pt x="268120" y="668402"/>
                </a:lnTo>
                <a:lnTo>
                  <a:pt x="263021" y="668402"/>
                </a:lnTo>
                <a:lnTo>
                  <a:pt x="263021" y="675279"/>
                </a:lnTo>
                <a:lnTo>
                  <a:pt x="259122" y="675279"/>
                </a:lnTo>
                <a:lnTo>
                  <a:pt x="259122" y="684631"/>
                </a:lnTo>
                <a:lnTo>
                  <a:pt x="255223" y="684631"/>
                </a:lnTo>
                <a:lnTo>
                  <a:pt x="259122" y="684631"/>
                </a:lnTo>
                <a:lnTo>
                  <a:pt x="259122" y="689307"/>
                </a:lnTo>
                <a:lnTo>
                  <a:pt x="263021" y="692608"/>
                </a:lnTo>
                <a:lnTo>
                  <a:pt x="259122" y="692608"/>
                </a:lnTo>
                <a:lnTo>
                  <a:pt x="263021" y="692608"/>
                </a:lnTo>
                <a:lnTo>
                  <a:pt x="263021" y="696184"/>
                </a:lnTo>
                <a:lnTo>
                  <a:pt x="259122" y="696184"/>
                </a:lnTo>
                <a:lnTo>
                  <a:pt x="259122" y="699760"/>
                </a:lnTo>
                <a:lnTo>
                  <a:pt x="263021" y="703335"/>
                </a:lnTo>
                <a:lnTo>
                  <a:pt x="259122" y="703335"/>
                </a:lnTo>
                <a:lnTo>
                  <a:pt x="259122" y="712412"/>
                </a:lnTo>
                <a:lnTo>
                  <a:pt x="263021" y="712412"/>
                </a:lnTo>
                <a:lnTo>
                  <a:pt x="263021" y="715988"/>
                </a:lnTo>
                <a:lnTo>
                  <a:pt x="268120" y="715988"/>
                </a:lnTo>
                <a:lnTo>
                  <a:pt x="268120" y="720664"/>
                </a:lnTo>
                <a:lnTo>
                  <a:pt x="281915" y="720664"/>
                </a:lnTo>
                <a:lnTo>
                  <a:pt x="281915" y="724240"/>
                </a:lnTo>
                <a:lnTo>
                  <a:pt x="285814" y="724240"/>
                </a:lnTo>
                <a:lnTo>
                  <a:pt x="281915" y="727541"/>
                </a:lnTo>
                <a:lnTo>
                  <a:pt x="281915" y="731117"/>
                </a:lnTo>
                <a:lnTo>
                  <a:pt x="285814" y="731117"/>
                </a:lnTo>
                <a:lnTo>
                  <a:pt x="289713" y="733592"/>
                </a:lnTo>
                <a:lnTo>
                  <a:pt x="285814" y="733592"/>
                </a:lnTo>
                <a:lnTo>
                  <a:pt x="285814" y="736893"/>
                </a:lnTo>
                <a:lnTo>
                  <a:pt x="289713" y="736893"/>
                </a:lnTo>
                <a:lnTo>
                  <a:pt x="289713" y="740469"/>
                </a:lnTo>
                <a:lnTo>
                  <a:pt x="293312" y="744068"/>
                </a:lnTo>
                <a:lnTo>
                  <a:pt x="289713" y="744068"/>
                </a:lnTo>
                <a:lnTo>
                  <a:pt x="289713" y="748721"/>
                </a:lnTo>
                <a:lnTo>
                  <a:pt x="285814" y="752022"/>
                </a:lnTo>
                <a:lnTo>
                  <a:pt x="285814" y="755597"/>
                </a:lnTo>
                <a:lnTo>
                  <a:pt x="289713" y="755597"/>
                </a:lnTo>
                <a:lnTo>
                  <a:pt x="289713" y="759173"/>
                </a:lnTo>
                <a:lnTo>
                  <a:pt x="298410" y="759173"/>
                </a:lnTo>
                <a:lnTo>
                  <a:pt x="298410" y="761374"/>
                </a:lnTo>
                <a:lnTo>
                  <a:pt x="302309" y="761374"/>
                </a:lnTo>
                <a:lnTo>
                  <a:pt x="302309" y="759173"/>
                </a:lnTo>
                <a:lnTo>
                  <a:pt x="306208" y="759173"/>
                </a:lnTo>
                <a:lnTo>
                  <a:pt x="306208" y="761374"/>
                </a:lnTo>
                <a:lnTo>
                  <a:pt x="309807" y="761374"/>
                </a:lnTo>
                <a:lnTo>
                  <a:pt x="309807" y="764949"/>
                </a:lnTo>
                <a:lnTo>
                  <a:pt x="306208" y="764949"/>
                </a:lnTo>
                <a:lnTo>
                  <a:pt x="306208" y="768525"/>
                </a:lnTo>
                <a:lnTo>
                  <a:pt x="316405" y="768525"/>
                </a:lnTo>
                <a:lnTo>
                  <a:pt x="316405" y="764949"/>
                </a:lnTo>
                <a:lnTo>
                  <a:pt x="316405" y="771826"/>
                </a:lnTo>
                <a:lnTo>
                  <a:pt x="323903" y="771826"/>
                </a:lnTo>
                <a:lnTo>
                  <a:pt x="323903" y="775402"/>
                </a:lnTo>
                <a:lnTo>
                  <a:pt x="327802" y="775402"/>
                </a:lnTo>
                <a:lnTo>
                  <a:pt x="327802" y="771826"/>
                </a:lnTo>
                <a:lnTo>
                  <a:pt x="332900" y="771826"/>
                </a:lnTo>
                <a:lnTo>
                  <a:pt x="332900" y="764949"/>
                </a:lnTo>
                <a:lnTo>
                  <a:pt x="337699" y="764949"/>
                </a:lnTo>
                <a:lnTo>
                  <a:pt x="337699" y="759173"/>
                </a:lnTo>
                <a:lnTo>
                  <a:pt x="342797" y="759173"/>
                </a:lnTo>
                <a:lnTo>
                  <a:pt x="342797" y="764949"/>
                </a:lnTo>
                <a:lnTo>
                  <a:pt x="346696" y="764949"/>
                </a:lnTo>
                <a:lnTo>
                  <a:pt x="346696" y="768525"/>
                </a:lnTo>
                <a:lnTo>
                  <a:pt x="350595" y="771826"/>
                </a:lnTo>
                <a:lnTo>
                  <a:pt x="350595" y="775402"/>
                </a:lnTo>
                <a:lnTo>
                  <a:pt x="354494" y="775402"/>
                </a:lnTo>
                <a:lnTo>
                  <a:pt x="354494" y="768525"/>
                </a:lnTo>
                <a:lnTo>
                  <a:pt x="363191" y="768525"/>
                </a:lnTo>
                <a:lnTo>
                  <a:pt x="363191" y="771826"/>
                </a:lnTo>
                <a:lnTo>
                  <a:pt x="364391" y="771826"/>
                </a:lnTo>
                <a:lnTo>
                  <a:pt x="364391" y="780078"/>
                </a:lnTo>
                <a:lnTo>
                  <a:pt x="368289" y="780078"/>
                </a:lnTo>
                <a:lnTo>
                  <a:pt x="368289" y="775402"/>
                </a:lnTo>
                <a:lnTo>
                  <a:pt x="373388" y="775402"/>
                </a:lnTo>
                <a:lnTo>
                  <a:pt x="373388" y="783654"/>
                </a:lnTo>
                <a:lnTo>
                  <a:pt x="377287" y="783654"/>
                </a:lnTo>
                <a:lnTo>
                  <a:pt x="377287" y="784754"/>
                </a:lnTo>
                <a:lnTo>
                  <a:pt x="380886" y="784754"/>
                </a:lnTo>
                <a:lnTo>
                  <a:pt x="380886" y="789430"/>
                </a:lnTo>
                <a:lnTo>
                  <a:pt x="384784" y="789430"/>
                </a:lnTo>
                <a:lnTo>
                  <a:pt x="388683" y="793006"/>
                </a:lnTo>
                <a:lnTo>
                  <a:pt x="402479" y="793006"/>
                </a:lnTo>
                <a:lnTo>
                  <a:pt x="402479" y="796307"/>
                </a:lnTo>
                <a:lnTo>
                  <a:pt x="407578" y="796307"/>
                </a:lnTo>
                <a:lnTo>
                  <a:pt x="407578" y="793006"/>
                </a:lnTo>
                <a:lnTo>
                  <a:pt x="407578" y="796307"/>
                </a:lnTo>
                <a:lnTo>
                  <a:pt x="411476" y="796307"/>
                </a:lnTo>
                <a:lnTo>
                  <a:pt x="411476" y="799882"/>
                </a:lnTo>
                <a:lnTo>
                  <a:pt x="415375" y="799882"/>
                </a:lnTo>
                <a:lnTo>
                  <a:pt x="415375" y="808134"/>
                </a:lnTo>
                <a:lnTo>
                  <a:pt x="411476" y="808134"/>
                </a:lnTo>
                <a:lnTo>
                  <a:pt x="411476" y="809235"/>
                </a:lnTo>
                <a:lnTo>
                  <a:pt x="415375" y="809235"/>
                </a:lnTo>
                <a:lnTo>
                  <a:pt x="415375" y="817211"/>
                </a:lnTo>
                <a:lnTo>
                  <a:pt x="418974" y="817211"/>
                </a:lnTo>
                <a:lnTo>
                  <a:pt x="418974" y="820787"/>
                </a:lnTo>
                <a:lnTo>
                  <a:pt x="425572" y="820787"/>
                </a:lnTo>
                <a:lnTo>
                  <a:pt x="425572" y="827939"/>
                </a:lnTo>
                <a:lnTo>
                  <a:pt x="429171" y="827939"/>
                </a:lnTo>
                <a:lnTo>
                  <a:pt x="429171" y="831240"/>
                </a:lnTo>
                <a:lnTo>
                  <a:pt x="433070" y="831240"/>
                </a:lnTo>
                <a:lnTo>
                  <a:pt x="433070" y="844168"/>
                </a:lnTo>
                <a:lnTo>
                  <a:pt x="429171" y="844168"/>
                </a:lnTo>
                <a:lnTo>
                  <a:pt x="429171" y="852144"/>
                </a:lnTo>
                <a:lnTo>
                  <a:pt x="425572" y="852144"/>
                </a:lnTo>
                <a:lnTo>
                  <a:pt x="425572" y="855720"/>
                </a:lnTo>
                <a:lnTo>
                  <a:pt x="415375" y="855720"/>
                </a:lnTo>
                <a:lnTo>
                  <a:pt x="415375" y="852144"/>
                </a:lnTo>
                <a:lnTo>
                  <a:pt x="415375" y="855720"/>
                </a:lnTo>
                <a:lnTo>
                  <a:pt x="415375" y="852144"/>
                </a:lnTo>
                <a:lnTo>
                  <a:pt x="415375" y="855720"/>
                </a:lnTo>
                <a:lnTo>
                  <a:pt x="411476" y="855720"/>
                </a:lnTo>
                <a:lnTo>
                  <a:pt x="411476" y="852144"/>
                </a:lnTo>
                <a:lnTo>
                  <a:pt x="407578" y="852144"/>
                </a:lnTo>
                <a:lnTo>
                  <a:pt x="407578" y="848844"/>
                </a:lnTo>
                <a:lnTo>
                  <a:pt x="402479" y="848844"/>
                </a:lnTo>
                <a:lnTo>
                  <a:pt x="402479" y="844168"/>
                </a:lnTo>
                <a:lnTo>
                  <a:pt x="398880" y="844168"/>
                </a:lnTo>
                <a:lnTo>
                  <a:pt x="398880" y="840592"/>
                </a:lnTo>
                <a:lnTo>
                  <a:pt x="392582" y="840592"/>
                </a:lnTo>
                <a:lnTo>
                  <a:pt x="392582" y="848844"/>
                </a:lnTo>
                <a:lnTo>
                  <a:pt x="394981" y="848844"/>
                </a:lnTo>
                <a:lnTo>
                  <a:pt x="394981" y="861496"/>
                </a:lnTo>
                <a:lnTo>
                  <a:pt x="392582" y="861496"/>
                </a:lnTo>
                <a:lnTo>
                  <a:pt x="392582" y="865072"/>
                </a:lnTo>
                <a:lnTo>
                  <a:pt x="388683" y="865072"/>
                </a:lnTo>
                <a:lnTo>
                  <a:pt x="388683" y="871949"/>
                </a:lnTo>
                <a:lnTo>
                  <a:pt x="384784" y="871949"/>
                </a:lnTo>
                <a:lnTo>
                  <a:pt x="384784" y="876625"/>
                </a:lnTo>
                <a:lnTo>
                  <a:pt x="380886" y="876625"/>
                </a:lnTo>
                <a:lnTo>
                  <a:pt x="380886" y="889553"/>
                </a:lnTo>
                <a:lnTo>
                  <a:pt x="377287" y="893152"/>
                </a:lnTo>
                <a:lnTo>
                  <a:pt x="377287" y="900005"/>
                </a:lnTo>
                <a:lnTo>
                  <a:pt x="368289" y="900005"/>
                </a:lnTo>
                <a:lnTo>
                  <a:pt x="364391" y="903581"/>
                </a:lnTo>
                <a:lnTo>
                  <a:pt x="364391" y="911558"/>
                </a:lnTo>
                <a:lnTo>
                  <a:pt x="350595" y="911558"/>
                </a:lnTo>
                <a:lnTo>
                  <a:pt x="350595" y="912933"/>
                </a:lnTo>
                <a:lnTo>
                  <a:pt x="354494" y="912933"/>
                </a:lnTo>
                <a:lnTo>
                  <a:pt x="354494" y="920910"/>
                </a:lnTo>
                <a:lnTo>
                  <a:pt x="363191" y="920910"/>
                </a:lnTo>
                <a:lnTo>
                  <a:pt x="363191" y="928062"/>
                </a:lnTo>
                <a:lnTo>
                  <a:pt x="364391" y="928062"/>
                </a:lnTo>
                <a:lnTo>
                  <a:pt x="364391" y="936038"/>
                </a:lnTo>
                <a:lnTo>
                  <a:pt x="363191" y="936038"/>
                </a:lnTo>
                <a:lnTo>
                  <a:pt x="363191" y="940715"/>
                </a:lnTo>
                <a:lnTo>
                  <a:pt x="358093" y="940715"/>
                </a:lnTo>
                <a:lnTo>
                  <a:pt x="358093" y="936038"/>
                </a:lnTo>
                <a:lnTo>
                  <a:pt x="350595" y="936038"/>
                </a:lnTo>
                <a:lnTo>
                  <a:pt x="350595" y="931362"/>
                </a:lnTo>
                <a:lnTo>
                  <a:pt x="346696" y="931362"/>
                </a:lnTo>
                <a:lnTo>
                  <a:pt x="346696" y="928062"/>
                </a:lnTo>
                <a:lnTo>
                  <a:pt x="342797" y="928062"/>
                </a:lnTo>
                <a:lnTo>
                  <a:pt x="342797" y="931362"/>
                </a:lnTo>
                <a:lnTo>
                  <a:pt x="337699" y="931362"/>
                </a:lnTo>
                <a:lnTo>
                  <a:pt x="337699" y="928062"/>
                </a:lnTo>
                <a:lnTo>
                  <a:pt x="332900" y="928062"/>
                </a:lnTo>
                <a:lnTo>
                  <a:pt x="327802" y="931362"/>
                </a:lnTo>
                <a:lnTo>
                  <a:pt x="327802" y="928062"/>
                </a:lnTo>
                <a:lnTo>
                  <a:pt x="320004" y="928062"/>
                </a:lnTo>
                <a:lnTo>
                  <a:pt x="320004" y="924486"/>
                </a:lnTo>
                <a:lnTo>
                  <a:pt x="316405" y="924486"/>
                </a:lnTo>
                <a:lnTo>
                  <a:pt x="316405" y="917609"/>
                </a:lnTo>
                <a:lnTo>
                  <a:pt x="309807" y="917609"/>
                </a:lnTo>
                <a:lnTo>
                  <a:pt x="309807" y="912933"/>
                </a:lnTo>
                <a:lnTo>
                  <a:pt x="293312" y="912933"/>
                </a:lnTo>
                <a:lnTo>
                  <a:pt x="293312" y="920910"/>
                </a:lnTo>
                <a:lnTo>
                  <a:pt x="289713" y="920910"/>
                </a:lnTo>
                <a:lnTo>
                  <a:pt x="289713" y="924486"/>
                </a:lnTo>
                <a:lnTo>
                  <a:pt x="285814" y="924486"/>
                </a:lnTo>
                <a:lnTo>
                  <a:pt x="285814" y="928062"/>
                </a:lnTo>
                <a:lnTo>
                  <a:pt x="275617" y="928062"/>
                </a:lnTo>
                <a:lnTo>
                  <a:pt x="275617" y="924486"/>
                </a:lnTo>
                <a:lnTo>
                  <a:pt x="271718" y="924486"/>
                </a:lnTo>
                <a:lnTo>
                  <a:pt x="271718" y="920910"/>
                </a:lnTo>
                <a:lnTo>
                  <a:pt x="268120" y="920910"/>
                </a:lnTo>
                <a:lnTo>
                  <a:pt x="268120" y="948966"/>
                </a:lnTo>
                <a:lnTo>
                  <a:pt x="271718" y="948966"/>
                </a:lnTo>
                <a:lnTo>
                  <a:pt x="271718" y="959419"/>
                </a:lnTo>
                <a:lnTo>
                  <a:pt x="263021" y="959419"/>
                </a:lnTo>
                <a:lnTo>
                  <a:pt x="263021" y="965195"/>
                </a:lnTo>
                <a:lnTo>
                  <a:pt x="268120" y="965195"/>
                </a:lnTo>
                <a:lnTo>
                  <a:pt x="268120" y="972072"/>
                </a:lnTo>
                <a:lnTo>
                  <a:pt x="271718" y="972072"/>
                </a:lnTo>
                <a:lnTo>
                  <a:pt x="271718" y="983899"/>
                </a:lnTo>
                <a:lnTo>
                  <a:pt x="275617" y="983899"/>
                </a:lnTo>
                <a:lnTo>
                  <a:pt x="275617" y="987475"/>
                </a:lnTo>
                <a:lnTo>
                  <a:pt x="279516" y="987475"/>
                </a:lnTo>
                <a:lnTo>
                  <a:pt x="279516" y="989676"/>
                </a:lnTo>
                <a:lnTo>
                  <a:pt x="271718" y="989676"/>
                </a:lnTo>
                <a:lnTo>
                  <a:pt x="271718" y="993252"/>
                </a:lnTo>
                <a:lnTo>
                  <a:pt x="268120" y="993252"/>
                </a:lnTo>
                <a:lnTo>
                  <a:pt x="268120" y="996552"/>
                </a:lnTo>
                <a:lnTo>
                  <a:pt x="271718" y="996552"/>
                </a:lnTo>
                <a:lnTo>
                  <a:pt x="268120" y="996552"/>
                </a:lnTo>
                <a:lnTo>
                  <a:pt x="268120" y="1000128"/>
                </a:lnTo>
                <a:lnTo>
                  <a:pt x="259122" y="1000128"/>
                </a:lnTo>
                <a:lnTo>
                  <a:pt x="259122" y="996552"/>
                </a:lnTo>
                <a:lnTo>
                  <a:pt x="255223" y="996552"/>
                </a:lnTo>
                <a:lnTo>
                  <a:pt x="255223" y="1000128"/>
                </a:lnTo>
                <a:lnTo>
                  <a:pt x="241428" y="1000128"/>
                </a:lnTo>
                <a:lnTo>
                  <a:pt x="241428" y="1003704"/>
                </a:lnTo>
                <a:lnTo>
                  <a:pt x="233630" y="1003704"/>
                </a:lnTo>
                <a:lnTo>
                  <a:pt x="233630" y="1000128"/>
                </a:lnTo>
                <a:lnTo>
                  <a:pt x="228531" y="1000128"/>
                </a:lnTo>
                <a:lnTo>
                  <a:pt x="228531" y="1003704"/>
                </a:lnTo>
                <a:lnTo>
                  <a:pt x="227332" y="1003704"/>
                </a:lnTo>
                <a:lnTo>
                  <a:pt x="227332" y="1008380"/>
                </a:lnTo>
                <a:lnTo>
                  <a:pt x="214736" y="1008380"/>
                </a:lnTo>
                <a:lnTo>
                  <a:pt x="214736" y="1003704"/>
                </a:lnTo>
                <a:lnTo>
                  <a:pt x="203339" y="1003704"/>
                </a:lnTo>
                <a:lnTo>
                  <a:pt x="203339" y="1000128"/>
                </a:lnTo>
                <a:lnTo>
                  <a:pt x="198240" y="1000128"/>
                </a:lnTo>
                <a:lnTo>
                  <a:pt x="198240" y="1003704"/>
                </a:lnTo>
                <a:lnTo>
                  <a:pt x="198240" y="993252"/>
                </a:lnTo>
                <a:lnTo>
                  <a:pt x="197041" y="993252"/>
                </a:lnTo>
                <a:lnTo>
                  <a:pt x="197041" y="989676"/>
                </a:lnTo>
                <a:lnTo>
                  <a:pt x="198240" y="989676"/>
                </a:lnTo>
                <a:lnTo>
                  <a:pt x="198240" y="983899"/>
                </a:lnTo>
                <a:lnTo>
                  <a:pt x="197041" y="983899"/>
                </a:lnTo>
                <a:lnTo>
                  <a:pt x="198240" y="983899"/>
                </a:lnTo>
                <a:lnTo>
                  <a:pt x="198240" y="980324"/>
                </a:lnTo>
                <a:lnTo>
                  <a:pt x="197041" y="980324"/>
                </a:lnTo>
                <a:lnTo>
                  <a:pt x="198240" y="976748"/>
                </a:lnTo>
                <a:lnTo>
                  <a:pt x="197041" y="976748"/>
                </a:lnTo>
                <a:lnTo>
                  <a:pt x="197041" y="972072"/>
                </a:lnTo>
                <a:lnTo>
                  <a:pt x="188044" y="972072"/>
                </a:lnTo>
                <a:lnTo>
                  <a:pt x="193142" y="972072"/>
                </a:lnTo>
                <a:lnTo>
                  <a:pt x="193142" y="965195"/>
                </a:lnTo>
                <a:lnTo>
                  <a:pt x="197041" y="965195"/>
                </a:lnTo>
                <a:lnTo>
                  <a:pt x="193142" y="965195"/>
                </a:lnTo>
                <a:lnTo>
                  <a:pt x="193142" y="952542"/>
                </a:lnTo>
                <a:lnTo>
                  <a:pt x="188044" y="952542"/>
                </a:lnTo>
                <a:lnTo>
                  <a:pt x="188044" y="937139"/>
                </a:lnTo>
                <a:lnTo>
                  <a:pt x="184145" y="937139"/>
                </a:lnTo>
                <a:lnTo>
                  <a:pt x="184145" y="931362"/>
                </a:lnTo>
                <a:lnTo>
                  <a:pt x="180546" y="931362"/>
                </a:lnTo>
                <a:lnTo>
                  <a:pt x="180546" y="928062"/>
                </a:lnTo>
                <a:lnTo>
                  <a:pt x="180546" y="931362"/>
                </a:lnTo>
                <a:lnTo>
                  <a:pt x="180546" y="928062"/>
                </a:lnTo>
                <a:lnTo>
                  <a:pt x="176647" y="928062"/>
                </a:lnTo>
                <a:lnTo>
                  <a:pt x="176647" y="924486"/>
                </a:lnTo>
                <a:lnTo>
                  <a:pt x="170349" y="924486"/>
                </a:lnTo>
                <a:lnTo>
                  <a:pt x="170349" y="912933"/>
                </a:lnTo>
                <a:lnTo>
                  <a:pt x="166450" y="912933"/>
                </a:lnTo>
                <a:lnTo>
                  <a:pt x="166450" y="903581"/>
                </a:lnTo>
                <a:lnTo>
                  <a:pt x="162551" y="903581"/>
                </a:lnTo>
                <a:lnTo>
                  <a:pt x="162551" y="900005"/>
                </a:lnTo>
                <a:lnTo>
                  <a:pt x="158952" y="900005"/>
                </a:lnTo>
                <a:lnTo>
                  <a:pt x="162551" y="900005"/>
                </a:lnTo>
                <a:lnTo>
                  <a:pt x="162551" y="896429"/>
                </a:lnTo>
                <a:lnTo>
                  <a:pt x="158952" y="896429"/>
                </a:lnTo>
                <a:lnTo>
                  <a:pt x="162551" y="896429"/>
                </a:lnTo>
                <a:lnTo>
                  <a:pt x="158952" y="896429"/>
                </a:lnTo>
                <a:lnTo>
                  <a:pt x="158952" y="893129"/>
                </a:lnTo>
                <a:lnTo>
                  <a:pt x="162551" y="893129"/>
                </a:lnTo>
                <a:lnTo>
                  <a:pt x="158952" y="893129"/>
                </a:lnTo>
                <a:lnTo>
                  <a:pt x="158952" y="889553"/>
                </a:lnTo>
                <a:lnTo>
                  <a:pt x="153854" y="889553"/>
                </a:lnTo>
                <a:lnTo>
                  <a:pt x="153854" y="883777"/>
                </a:lnTo>
                <a:lnTo>
                  <a:pt x="149955" y="883777"/>
                </a:lnTo>
                <a:lnTo>
                  <a:pt x="149955" y="880201"/>
                </a:lnTo>
                <a:lnTo>
                  <a:pt x="146056" y="880201"/>
                </a:lnTo>
                <a:lnTo>
                  <a:pt x="146056" y="876625"/>
                </a:lnTo>
                <a:lnTo>
                  <a:pt x="142457" y="876625"/>
                </a:lnTo>
                <a:lnTo>
                  <a:pt x="142457" y="871949"/>
                </a:lnTo>
                <a:lnTo>
                  <a:pt x="142457" y="876625"/>
                </a:lnTo>
                <a:lnTo>
                  <a:pt x="139758" y="876625"/>
                </a:lnTo>
                <a:lnTo>
                  <a:pt x="139758" y="868648"/>
                </a:lnTo>
                <a:lnTo>
                  <a:pt x="135859" y="868648"/>
                </a:lnTo>
                <a:lnTo>
                  <a:pt x="135859" y="865072"/>
                </a:lnTo>
                <a:lnTo>
                  <a:pt x="132260" y="865072"/>
                </a:lnTo>
                <a:lnTo>
                  <a:pt x="132260" y="861496"/>
                </a:lnTo>
                <a:lnTo>
                  <a:pt x="128361" y="859296"/>
                </a:lnTo>
                <a:lnTo>
                  <a:pt x="123263" y="859296"/>
                </a:lnTo>
                <a:lnTo>
                  <a:pt x="119364" y="861496"/>
                </a:lnTo>
                <a:lnTo>
                  <a:pt x="119364" y="855720"/>
                </a:lnTo>
                <a:lnTo>
                  <a:pt x="115765" y="855720"/>
                </a:lnTo>
                <a:lnTo>
                  <a:pt x="115765" y="852144"/>
                </a:lnTo>
                <a:lnTo>
                  <a:pt x="115765" y="855720"/>
                </a:lnTo>
                <a:lnTo>
                  <a:pt x="113066" y="855720"/>
                </a:lnTo>
                <a:lnTo>
                  <a:pt x="113066" y="852144"/>
                </a:lnTo>
                <a:lnTo>
                  <a:pt x="109167" y="852144"/>
                </a:lnTo>
                <a:lnTo>
                  <a:pt x="109167" y="848844"/>
                </a:lnTo>
                <a:lnTo>
                  <a:pt x="109167" y="852144"/>
                </a:lnTo>
                <a:lnTo>
                  <a:pt x="109167" y="848844"/>
                </a:lnTo>
                <a:lnTo>
                  <a:pt x="105568" y="848844"/>
                </a:lnTo>
                <a:lnTo>
                  <a:pt x="105568" y="837016"/>
                </a:lnTo>
                <a:lnTo>
                  <a:pt x="101669" y="837016"/>
                </a:lnTo>
                <a:lnTo>
                  <a:pt x="101669" y="834815"/>
                </a:lnTo>
                <a:lnTo>
                  <a:pt x="97771" y="834815"/>
                </a:lnTo>
                <a:lnTo>
                  <a:pt x="97771" y="827939"/>
                </a:lnTo>
                <a:lnTo>
                  <a:pt x="94172" y="827939"/>
                </a:lnTo>
                <a:lnTo>
                  <a:pt x="94172" y="817211"/>
                </a:lnTo>
                <a:lnTo>
                  <a:pt x="87874" y="817211"/>
                </a:lnTo>
                <a:lnTo>
                  <a:pt x="87874" y="812810"/>
                </a:lnTo>
                <a:lnTo>
                  <a:pt x="83975" y="812810"/>
                </a:lnTo>
                <a:lnTo>
                  <a:pt x="83975" y="808134"/>
                </a:lnTo>
                <a:lnTo>
                  <a:pt x="78876" y="808134"/>
                </a:lnTo>
                <a:lnTo>
                  <a:pt x="78876" y="803458"/>
                </a:lnTo>
                <a:lnTo>
                  <a:pt x="74977" y="803458"/>
                </a:lnTo>
                <a:lnTo>
                  <a:pt x="74977" y="799882"/>
                </a:lnTo>
                <a:lnTo>
                  <a:pt x="71079" y="799882"/>
                </a:lnTo>
                <a:lnTo>
                  <a:pt x="71079" y="796307"/>
                </a:lnTo>
                <a:lnTo>
                  <a:pt x="67480" y="796307"/>
                </a:lnTo>
                <a:lnTo>
                  <a:pt x="67480" y="789430"/>
                </a:lnTo>
                <a:lnTo>
                  <a:pt x="63581" y="789430"/>
                </a:lnTo>
                <a:lnTo>
                  <a:pt x="63581" y="784754"/>
                </a:lnTo>
                <a:lnTo>
                  <a:pt x="58482" y="784754"/>
                </a:lnTo>
                <a:lnTo>
                  <a:pt x="58482" y="783654"/>
                </a:lnTo>
                <a:lnTo>
                  <a:pt x="57283" y="783654"/>
                </a:lnTo>
                <a:lnTo>
                  <a:pt x="57283" y="780078"/>
                </a:lnTo>
                <a:lnTo>
                  <a:pt x="32990" y="780078"/>
                </a:lnTo>
                <a:lnTo>
                  <a:pt x="32990" y="775402"/>
                </a:lnTo>
                <a:lnTo>
                  <a:pt x="30591" y="775402"/>
                </a:lnTo>
                <a:lnTo>
                  <a:pt x="30591" y="764949"/>
                </a:lnTo>
                <a:lnTo>
                  <a:pt x="26692" y="764949"/>
                </a:lnTo>
                <a:lnTo>
                  <a:pt x="26692" y="759173"/>
                </a:lnTo>
                <a:lnTo>
                  <a:pt x="23093" y="759173"/>
                </a:lnTo>
                <a:lnTo>
                  <a:pt x="23093" y="752022"/>
                </a:lnTo>
                <a:lnTo>
                  <a:pt x="14096" y="752022"/>
                </a:lnTo>
                <a:lnTo>
                  <a:pt x="14096" y="744045"/>
                </a:lnTo>
                <a:lnTo>
                  <a:pt x="10197" y="740469"/>
                </a:lnTo>
                <a:lnTo>
                  <a:pt x="10197" y="736893"/>
                </a:lnTo>
                <a:lnTo>
                  <a:pt x="6598" y="736893"/>
                </a:lnTo>
                <a:lnTo>
                  <a:pt x="6598" y="720664"/>
                </a:lnTo>
                <a:lnTo>
                  <a:pt x="3899" y="720664"/>
                </a:lnTo>
                <a:lnTo>
                  <a:pt x="3899" y="708011"/>
                </a:lnTo>
                <a:lnTo>
                  <a:pt x="6598" y="708011"/>
                </a:lnTo>
                <a:lnTo>
                  <a:pt x="6598" y="696184"/>
                </a:lnTo>
                <a:lnTo>
                  <a:pt x="14096" y="696184"/>
                </a:lnTo>
                <a:lnTo>
                  <a:pt x="14096" y="692608"/>
                </a:lnTo>
                <a:lnTo>
                  <a:pt x="19194" y="692608"/>
                </a:lnTo>
                <a:lnTo>
                  <a:pt x="19194" y="689307"/>
                </a:lnTo>
                <a:lnTo>
                  <a:pt x="10197" y="689307"/>
                </a:lnTo>
                <a:lnTo>
                  <a:pt x="10197" y="684631"/>
                </a:lnTo>
                <a:lnTo>
                  <a:pt x="6598" y="684631"/>
                </a:lnTo>
                <a:lnTo>
                  <a:pt x="6598" y="683531"/>
                </a:lnTo>
                <a:lnTo>
                  <a:pt x="14096" y="683531"/>
                </a:lnTo>
                <a:lnTo>
                  <a:pt x="14096" y="679955"/>
                </a:lnTo>
                <a:lnTo>
                  <a:pt x="19194" y="679955"/>
                </a:lnTo>
                <a:lnTo>
                  <a:pt x="19194" y="671703"/>
                </a:lnTo>
                <a:lnTo>
                  <a:pt x="26692" y="671703"/>
                </a:lnTo>
                <a:lnTo>
                  <a:pt x="26692" y="664827"/>
                </a:lnTo>
                <a:lnTo>
                  <a:pt x="30591" y="664827"/>
                </a:lnTo>
                <a:lnTo>
                  <a:pt x="30591" y="656575"/>
                </a:lnTo>
                <a:lnTo>
                  <a:pt x="32990" y="656575"/>
                </a:lnTo>
                <a:lnTo>
                  <a:pt x="32990" y="651899"/>
                </a:lnTo>
                <a:lnTo>
                  <a:pt x="36889" y="651899"/>
                </a:lnTo>
                <a:lnTo>
                  <a:pt x="36889" y="648598"/>
                </a:lnTo>
                <a:lnTo>
                  <a:pt x="40788" y="643922"/>
                </a:lnTo>
                <a:lnTo>
                  <a:pt x="44687" y="643922"/>
                </a:lnTo>
                <a:lnTo>
                  <a:pt x="44687" y="633469"/>
                </a:lnTo>
                <a:lnTo>
                  <a:pt x="40788" y="633469"/>
                </a:lnTo>
                <a:lnTo>
                  <a:pt x="40788" y="630994"/>
                </a:lnTo>
                <a:lnTo>
                  <a:pt x="44687" y="630994"/>
                </a:lnTo>
                <a:lnTo>
                  <a:pt x="44687" y="627418"/>
                </a:lnTo>
                <a:lnTo>
                  <a:pt x="53384" y="627418"/>
                </a:lnTo>
                <a:lnTo>
                  <a:pt x="53384" y="624117"/>
                </a:lnTo>
                <a:lnTo>
                  <a:pt x="57283" y="624117"/>
                </a:lnTo>
                <a:lnTo>
                  <a:pt x="57283" y="615865"/>
                </a:lnTo>
                <a:lnTo>
                  <a:pt x="53384" y="615865"/>
                </a:lnTo>
                <a:lnTo>
                  <a:pt x="53384" y="605413"/>
                </a:lnTo>
                <a:lnTo>
                  <a:pt x="48286" y="605413"/>
                </a:lnTo>
                <a:lnTo>
                  <a:pt x="48286" y="603213"/>
                </a:lnTo>
                <a:lnTo>
                  <a:pt x="44687" y="599614"/>
                </a:lnTo>
                <a:lnTo>
                  <a:pt x="40788" y="599614"/>
                </a:lnTo>
                <a:lnTo>
                  <a:pt x="40788" y="596061"/>
                </a:lnTo>
                <a:lnTo>
                  <a:pt x="36889" y="596061"/>
                </a:lnTo>
                <a:lnTo>
                  <a:pt x="36889" y="592485"/>
                </a:lnTo>
                <a:lnTo>
                  <a:pt x="32990" y="592485"/>
                </a:lnTo>
                <a:lnTo>
                  <a:pt x="32990" y="589184"/>
                </a:lnTo>
                <a:lnTo>
                  <a:pt x="30591" y="589184"/>
                </a:lnTo>
                <a:lnTo>
                  <a:pt x="30591" y="584508"/>
                </a:lnTo>
                <a:lnTo>
                  <a:pt x="19194" y="584508"/>
                </a:lnTo>
                <a:lnTo>
                  <a:pt x="19194" y="579832"/>
                </a:lnTo>
                <a:lnTo>
                  <a:pt x="10197" y="579832"/>
                </a:lnTo>
                <a:lnTo>
                  <a:pt x="10197" y="575156"/>
                </a:lnTo>
                <a:lnTo>
                  <a:pt x="10197" y="579832"/>
                </a:lnTo>
                <a:lnTo>
                  <a:pt x="6598" y="579832"/>
                </a:lnTo>
                <a:lnTo>
                  <a:pt x="6598" y="568280"/>
                </a:lnTo>
                <a:lnTo>
                  <a:pt x="3899" y="568280"/>
                </a:lnTo>
                <a:lnTo>
                  <a:pt x="3899" y="555352"/>
                </a:lnTo>
                <a:lnTo>
                  <a:pt x="0" y="555352"/>
                </a:lnTo>
                <a:lnTo>
                  <a:pt x="0" y="547100"/>
                </a:lnTo>
                <a:lnTo>
                  <a:pt x="3899" y="547100"/>
                </a:lnTo>
                <a:lnTo>
                  <a:pt x="3899" y="533347"/>
                </a:lnTo>
                <a:lnTo>
                  <a:pt x="6598" y="533347"/>
                </a:lnTo>
                <a:lnTo>
                  <a:pt x="6598" y="527295"/>
                </a:lnTo>
                <a:lnTo>
                  <a:pt x="14096" y="527295"/>
                </a:lnTo>
                <a:lnTo>
                  <a:pt x="14096" y="523995"/>
                </a:lnTo>
                <a:lnTo>
                  <a:pt x="19194" y="523995"/>
                </a:lnTo>
                <a:lnTo>
                  <a:pt x="19194" y="515743"/>
                </a:lnTo>
                <a:lnTo>
                  <a:pt x="23093" y="515743"/>
                </a:lnTo>
                <a:lnTo>
                  <a:pt x="23093" y="512167"/>
                </a:lnTo>
                <a:lnTo>
                  <a:pt x="26692" y="508866"/>
                </a:lnTo>
                <a:lnTo>
                  <a:pt x="26692" y="502815"/>
                </a:lnTo>
                <a:lnTo>
                  <a:pt x="19194" y="502815"/>
                </a:lnTo>
                <a:lnTo>
                  <a:pt x="19194" y="487686"/>
                </a:lnTo>
                <a:lnTo>
                  <a:pt x="23093" y="487686"/>
                </a:lnTo>
                <a:lnTo>
                  <a:pt x="23093" y="477234"/>
                </a:lnTo>
                <a:lnTo>
                  <a:pt x="26692" y="477234"/>
                </a:lnTo>
                <a:lnTo>
                  <a:pt x="26692" y="452753"/>
                </a:lnTo>
                <a:lnTo>
                  <a:pt x="30591" y="452753"/>
                </a:lnTo>
                <a:lnTo>
                  <a:pt x="30591" y="446977"/>
                </a:lnTo>
                <a:lnTo>
                  <a:pt x="26692" y="446977"/>
                </a:lnTo>
                <a:lnTo>
                  <a:pt x="26692" y="443676"/>
                </a:lnTo>
                <a:lnTo>
                  <a:pt x="19194" y="443676"/>
                </a:lnTo>
                <a:lnTo>
                  <a:pt x="19194" y="432949"/>
                </a:lnTo>
                <a:lnTo>
                  <a:pt x="23093" y="432949"/>
                </a:lnTo>
                <a:lnTo>
                  <a:pt x="23093" y="428548"/>
                </a:lnTo>
                <a:lnTo>
                  <a:pt x="19194" y="428548"/>
                </a:lnTo>
                <a:lnTo>
                  <a:pt x="19194" y="423872"/>
                </a:lnTo>
                <a:lnTo>
                  <a:pt x="14096" y="419196"/>
                </a:lnTo>
                <a:lnTo>
                  <a:pt x="14096" y="423872"/>
                </a:lnTo>
                <a:lnTo>
                  <a:pt x="10197" y="423872"/>
                </a:lnTo>
                <a:lnTo>
                  <a:pt x="10197" y="419196"/>
                </a:lnTo>
                <a:lnTo>
                  <a:pt x="3899" y="419196"/>
                </a:lnTo>
                <a:lnTo>
                  <a:pt x="3899" y="415620"/>
                </a:lnTo>
                <a:lnTo>
                  <a:pt x="0" y="415620"/>
                </a:lnTo>
                <a:lnTo>
                  <a:pt x="0" y="412044"/>
                </a:lnTo>
                <a:lnTo>
                  <a:pt x="3899" y="412044"/>
                </a:lnTo>
                <a:lnTo>
                  <a:pt x="3899" y="408743"/>
                </a:lnTo>
                <a:lnTo>
                  <a:pt x="6598" y="408743"/>
                </a:lnTo>
                <a:lnTo>
                  <a:pt x="6598" y="405167"/>
                </a:lnTo>
                <a:lnTo>
                  <a:pt x="10197" y="405167"/>
                </a:lnTo>
                <a:lnTo>
                  <a:pt x="10197" y="408743"/>
                </a:lnTo>
                <a:lnTo>
                  <a:pt x="10197" y="405167"/>
                </a:lnTo>
                <a:lnTo>
                  <a:pt x="14096" y="405167"/>
                </a:lnTo>
                <a:lnTo>
                  <a:pt x="14096" y="401592"/>
                </a:lnTo>
                <a:lnTo>
                  <a:pt x="10197" y="401592"/>
                </a:lnTo>
                <a:lnTo>
                  <a:pt x="14096" y="401592"/>
                </a:lnTo>
                <a:lnTo>
                  <a:pt x="14096" y="395815"/>
                </a:lnTo>
                <a:lnTo>
                  <a:pt x="10197" y="395815"/>
                </a:lnTo>
                <a:lnTo>
                  <a:pt x="10197" y="392239"/>
                </a:lnTo>
                <a:lnTo>
                  <a:pt x="14096" y="392239"/>
                </a:lnTo>
                <a:lnTo>
                  <a:pt x="14096" y="387563"/>
                </a:lnTo>
                <a:lnTo>
                  <a:pt x="19194" y="384263"/>
                </a:lnTo>
                <a:lnTo>
                  <a:pt x="19194" y="377111"/>
                </a:lnTo>
                <a:lnTo>
                  <a:pt x="23093" y="377111"/>
                </a:lnTo>
                <a:lnTo>
                  <a:pt x="19194" y="377111"/>
                </a:lnTo>
                <a:lnTo>
                  <a:pt x="23093" y="374911"/>
                </a:lnTo>
                <a:lnTo>
                  <a:pt x="19194" y="374911"/>
                </a:lnTo>
                <a:lnTo>
                  <a:pt x="23093" y="374911"/>
                </a:lnTo>
                <a:lnTo>
                  <a:pt x="23093" y="367759"/>
                </a:lnTo>
                <a:lnTo>
                  <a:pt x="30591" y="367759"/>
                </a:lnTo>
                <a:lnTo>
                  <a:pt x="30591" y="359782"/>
                </a:lnTo>
                <a:lnTo>
                  <a:pt x="23093" y="359782"/>
                </a:lnTo>
                <a:lnTo>
                  <a:pt x="23093" y="364458"/>
                </a:lnTo>
                <a:lnTo>
                  <a:pt x="23093" y="359782"/>
                </a:lnTo>
                <a:lnTo>
                  <a:pt x="19194" y="359782"/>
                </a:lnTo>
                <a:lnTo>
                  <a:pt x="19194" y="349330"/>
                </a:lnTo>
                <a:lnTo>
                  <a:pt x="14096" y="349330"/>
                </a:lnTo>
                <a:lnTo>
                  <a:pt x="14096" y="346854"/>
                </a:lnTo>
                <a:lnTo>
                  <a:pt x="19194" y="346854"/>
                </a:lnTo>
                <a:lnTo>
                  <a:pt x="14096" y="343278"/>
                </a:lnTo>
                <a:lnTo>
                  <a:pt x="14096" y="339978"/>
                </a:lnTo>
                <a:lnTo>
                  <a:pt x="19194" y="339978"/>
                </a:lnTo>
                <a:lnTo>
                  <a:pt x="19194" y="336402"/>
                </a:lnTo>
                <a:lnTo>
                  <a:pt x="14096" y="336402"/>
                </a:lnTo>
                <a:lnTo>
                  <a:pt x="19194" y="336402"/>
                </a:lnTo>
                <a:lnTo>
                  <a:pt x="19194" y="332826"/>
                </a:lnTo>
                <a:lnTo>
                  <a:pt x="26692" y="332826"/>
                </a:lnTo>
                <a:lnTo>
                  <a:pt x="26692" y="324849"/>
                </a:lnTo>
                <a:lnTo>
                  <a:pt x="30591" y="324849"/>
                </a:lnTo>
                <a:lnTo>
                  <a:pt x="30591" y="319073"/>
                </a:lnTo>
                <a:lnTo>
                  <a:pt x="26692" y="319073"/>
                </a:lnTo>
                <a:lnTo>
                  <a:pt x="30591" y="319073"/>
                </a:lnTo>
                <a:lnTo>
                  <a:pt x="26692" y="319073"/>
                </a:lnTo>
                <a:lnTo>
                  <a:pt x="26692" y="311921"/>
                </a:lnTo>
                <a:lnTo>
                  <a:pt x="30591" y="311921"/>
                </a:lnTo>
                <a:lnTo>
                  <a:pt x="30591" y="308345"/>
                </a:lnTo>
                <a:lnTo>
                  <a:pt x="36889" y="308345"/>
                </a:lnTo>
                <a:lnTo>
                  <a:pt x="36889" y="305045"/>
                </a:lnTo>
                <a:lnTo>
                  <a:pt x="32990" y="305045"/>
                </a:lnTo>
                <a:lnTo>
                  <a:pt x="32990" y="300369"/>
                </a:lnTo>
                <a:lnTo>
                  <a:pt x="36889" y="300369"/>
                </a:lnTo>
                <a:lnTo>
                  <a:pt x="36889" y="299268"/>
                </a:lnTo>
                <a:lnTo>
                  <a:pt x="32990" y="299268"/>
                </a:lnTo>
                <a:lnTo>
                  <a:pt x="32990" y="292117"/>
                </a:lnTo>
                <a:lnTo>
                  <a:pt x="36889" y="292117"/>
                </a:lnTo>
                <a:lnTo>
                  <a:pt x="36889" y="284140"/>
                </a:lnTo>
                <a:lnTo>
                  <a:pt x="40788" y="284140"/>
                </a:lnTo>
                <a:lnTo>
                  <a:pt x="40788" y="280564"/>
                </a:lnTo>
                <a:lnTo>
                  <a:pt x="44687" y="280564"/>
                </a:lnTo>
                <a:lnTo>
                  <a:pt x="44687" y="271212"/>
                </a:lnTo>
                <a:lnTo>
                  <a:pt x="36889" y="271212"/>
                </a:lnTo>
                <a:lnTo>
                  <a:pt x="36889" y="259659"/>
                </a:lnTo>
                <a:lnTo>
                  <a:pt x="40788" y="259659"/>
                </a:lnTo>
                <a:lnTo>
                  <a:pt x="36889" y="259659"/>
                </a:lnTo>
                <a:lnTo>
                  <a:pt x="40788" y="259659"/>
                </a:lnTo>
                <a:lnTo>
                  <a:pt x="40788" y="256083"/>
                </a:lnTo>
                <a:lnTo>
                  <a:pt x="36889" y="256083"/>
                </a:lnTo>
                <a:lnTo>
                  <a:pt x="40788" y="256083"/>
                </a:lnTo>
                <a:lnTo>
                  <a:pt x="40788" y="252508"/>
                </a:lnTo>
                <a:lnTo>
                  <a:pt x="44687" y="252508"/>
                </a:lnTo>
                <a:lnTo>
                  <a:pt x="44687" y="249207"/>
                </a:lnTo>
                <a:lnTo>
                  <a:pt x="58482" y="249207"/>
                </a:lnTo>
                <a:lnTo>
                  <a:pt x="58482" y="239855"/>
                </a:lnTo>
                <a:lnTo>
                  <a:pt x="63581" y="236279"/>
                </a:lnTo>
                <a:lnTo>
                  <a:pt x="63581" y="232703"/>
                </a:lnTo>
                <a:lnTo>
                  <a:pt x="58482" y="232703"/>
                </a:lnTo>
                <a:lnTo>
                  <a:pt x="58482" y="228027"/>
                </a:lnTo>
                <a:lnTo>
                  <a:pt x="63581" y="228027"/>
                </a:lnTo>
                <a:lnTo>
                  <a:pt x="63581" y="218950"/>
                </a:lnTo>
                <a:lnTo>
                  <a:pt x="67480" y="218950"/>
                </a:lnTo>
                <a:lnTo>
                  <a:pt x="67480" y="215374"/>
                </a:lnTo>
                <a:lnTo>
                  <a:pt x="71079" y="215374"/>
                </a:lnTo>
                <a:lnTo>
                  <a:pt x="71079" y="211798"/>
                </a:lnTo>
                <a:lnTo>
                  <a:pt x="74977" y="211798"/>
                </a:lnTo>
                <a:lnTo>
                  <a:pt x="74977" y="208222"/>
                </a:lnTo>
                <a:lnTo>
                  <a:pt x="78876" y="208222"/>
                </a:lnTo>
                <a:lnTo>
                  <a:pt x="78876" y="204922"/>
                </a:lnTo>
                <a:lnTo>
                  <a:pt x="83975" y="204922"/>
                </a:lnTo>
                <a:lnTo>
                  <a:pt x="83975" y="200246"/>
                </a:lnTo>
                <a:lnTo>
                  <a:pt x="78876" y="196670"/>
                </a:lnTo>
                <a:lnTo>
                  <a:pt x="83975" y="196670"/>
                </a:lnTo>
                <a:lnTo>
                  <a:pt x="83975" y="190894"/>
                </a:lnTo>
                <a:lnTo>
                  <a:pt x="78876" y="190894"/>
                </a:lnTo>
                <a:lnTo>
                  <a:pt x="78876" y="176865"/>
                </a:lnTo>
                <a:lnTo>
                  <a:pt x="78876" y="180441"/>
                </a:lnTo>
                <a:lnTo>
                  <a:pt x="87874" y="180441"/>
                </a:lnTo>
                <a:lnTo>
                  <a:pt x="87874" y="176865"/>
                </a:lnTo>
                <a:lnTo>
                  <a:pt x="83975" y="173290"/>
                </a:lnTo>
                <a:lnTo>
                  <a:pt x="87874" y="173290"/>
                </a:lnTo>
                <a:lnTo>
                  <a:pt x="87874" y="171089"/>
                </a:lnTo>
                <a:lnTo>
                  <a:pt x="83975" y="171089"/>
                </a:lnTo>
                <a:lnTo>
                  <a:pt x="87874" y="171089"/>
                </a:lnTo>
                <a:lnTo>
                  <a:pt x="87874" y="159536"/>
                </a:lnTo>
                <a:lnTo>
                  <a:pt x="83975" y="159536"/>
                </a:lnTo>
                <a:lnTo>
                  <a:pt x="87874" y="159536"/>
                </a:lnTo>
                <a:lnTo>
                  <a:pt x="87874" y="145508"/>
                </a:lnTo>
                <a:lnTo>
                  <a:pt x="89073" y="145508"/>
                </a:lnTo>
                <a:lnTo>
                  <a:pt x="89073" y="143033"/>
                </a:lnTo>
                <a:lnTo>
                  <a:pt x="94172" y="143033"/>
                </a:lnTo>
                <a:lnTo>
                  <a:pt x="94172" y="131480"/>
                </a:lnTo>
                <a:lnTo>
                  <a:pt x="97771" y="131480"/>
                </a:lnTo>
                <a:lnTo>
                  <a:pt x="97771" y="124603"/>
                </a:lnTo>
                <a:lnTo>
                  <a:pt x="94172" y="124603"/>
                </a:lnTo>
                <a:lnTo>
                  <a:pt x="94172" y="121028"/>
                </a:lnTo>
                <a:lnTo>
                  <a:pt x="97771" y="121028"/>
                </a:lnTo>
                <a:lnTo>
                  <a:pt x="97771" y="115251"/>
                </a:lnTo>
                <a:lnTo>
                  <a:pt x="101669" y="115251"/>
                </a:lnTo>
                <a:lnTo>
                  <a:pt x="97771" y="115251"/>
                </a:lnTo>
                <a:lnTo>
                  <a:pt x="97771" y="108100"/>
                </a:lnTo>
                <a:lnTo>
                  <a:pt x="94172" y="108100"/>
                </a:lnTo>
                <a:lnTo>
                  <a:pt x="97771" y="108100"/>
                </a:lnTo>
                <a:lnTo>
                  <a:pt x="97771" y="100123"/>
                </a:lnTo>
                <a:lnTo>
                  <a:pt x="101669" y="100123"/>
                </a:lnTo>
                <a:lnTo>
                  <a:pt x="101669" y="104799"/>
                </a:lnTo>
                <a:lnTo>
                  <a:pt x="109167" y="104799"/>
                </a:lnTo>
                <a:lnTo>
                  <a:pt x="109167" y="108100"/>
                </a:lnTo>
                <a:lnTo>
                  <a:pt x="113066" y="108100"/>
                </a:lnTo>
                <a:lnTo>
                  <a:pt x="113066" y="104799"/>
                </a:lnTo>
                <a:lnTo>
                  <a:pt x="115765" y="108100"/>
                </a:lnTo>
                <a:lnTo>
                  <a:pt x="115765" y="104799"/>
                </a:lnTo>
                <a:lnTo>
                  <a:pt x="115765" y="108100"/>
                </a:lnTo>
                <a:lnTo>
                  <a:pt x="128361" y="108100"/>
                </a:lnTo>
                <a:lnTo>
                  <a:pt x="128361" y="124603"/>
                </a:lnTo>
                <a:lnTo>
                  <a:pt x="132260" y="124603"/>
                </a:lnTo>
                <a:lnTo>
                  <a:pt x="132260" y="131480"/>
                </a:lnTo>
                <a:lnTo>
                  <a:pt x="135859" y="136156"/>
                </a:lnTo>
                <a:lnTo>
                  <a:pt x="135859" y="131480"/>
                </a:lnTo>
                <a:lnTo>
                  <a:pt x="142457" y="131480"/>
                </a:lnTo>
                <a:lnTo>
                  <a:pt x="142457" y="127904"/>
                </a:lnTo>
                <a:lnTo>
                  <a:pt x="153854" y="127904"/>
                </a:lnTo>
                <a:lnTo>
                  <a:pt x="153854" y="118552"/>
                </a:lnTo>
                <a:lnTo>
                  <a:pt x="149955" y="118552"/>
                </a:lnTo>
                <a:lnTo>
                  <a:pt x="149955" y="115251"/>
                </a:lnTo>
                <a:lnTo>
                  <a:pt x="153854" y="115251"/>
                </a:lnTo>
                <a:lnTo>
                  <a:pt x="149955" y="115251"/>
                </a:lnTo>
                <a:lnTo>
                  <a:pt x="149955" y="108100"/>
                </a:lnTo>
                <a:lnTo>
                  <a:pt x="149955" y="111675"/>
                </a:lnTo>
                <a:lnTo>
                  <a:pt x="146056" y="111675"/>
                </a:lnTo>
                <a:lnTo>
                  <a:pt x="146056" y="108100"/>
                </a:lnTo>
                <a:lnTo>
                  <a:pt x="146056" y="111675"/>
                </a:lnTo>
                <a:lnTo>
                  <a:pt x="146056" y="108100"/>
                </a:lnTo>
                <a:lnTo>
                  <a:pt x="142457" y="108100"/>
                </a:lnTo>
                <a:lnTo>
                  <a:pt x="142457" y="100123"/>
                </a:lnTo>
                <a:lnTo>
                  <a:pt x="139758" y="100123"/>
                </a:lnTo>
                <a:lnTo>
                  <a:pt x="142457" y="100123"/>
                </a:lnTo>
                <a:lnTo>
                  <a:pt x="139758" y="100123"/>
                </a:lnTo>
                <a:lnTo>
                  <a:pt x="139758" y="96547"/>
                </a:lnTo>
                <a:lnTo>
                  <a:pt x="142457" y="96547"/>
                </a:lnTo>
                <a:lnTo>
                  <a:pt x="142457" y="95447"/>
                </a:lnTo>
                <a:lnTo>
                  <a:pt x="146056" y="95447"/>
                </a:lnTo>
                <a:lnTo>
                  <a:pt x="149955" y="90771"/>
                </a:lnTo>
                <a:lnTo>
                  <a:pt x="153854" y="90771"/>
                </a:lnTo>
                <a:lnTo>
                  <a:pt x="153854" y="87195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46" name="Google Shape;1514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A6MQAAHhAAAOQzAABSFgAAEAAAACYAAAAIAAAA//////////8="/>
              </a:ext>
            </a:extLst>
          </p:cNvSpPr>
          <p:nvPr/>
        </p:nvSpPr>
        <p:spPr>
          <a:xfrm>
            <a:off x="8002270" y="2620010"/>
            <a:ext cx="433070" cy="1008380"/>
          </a:xfrm>
          <a:custGeom>
            <a:avLst/>
            <a:gdLst/>
            <a:ahLst/>
            <a:cxnLst/>
            <a:rect l="0" t="0" r="433070" b="1008380"/>
            <a:pathLst>
              <a:path w="433070" h="1008380">
                <a:moveTo>
                  <a:pt x="153854" y="87195"/>
                </a:moveTo>
                <a:lnTo>
                  <a:pt x="158952" y="83619"/>
                </a:lnTo>
                <a:lnTo>
                  <a:pt x="158952" y="80318"/>
                </a:lnTo>
                <a:lnTo>
                  <a:pt x="162551" y="80318"/>
                </a:lnTo>
                <a:lnTo>
                  <a:pt x="162551" y="76743"/>
                </a:lnTo>
                <a:lnTo>
                  <a:pt x="166450" y="76743"/>
                </a:lnTo>
                <a:lnTo>
                  <a:pt x="166450" y="68491"/>
                </a:lnTo>
                <a:lnTo>
                  <a:pt x="170349" y="68491"/>
                </a:lnTo>
                <a:lnTo>
                  <a:pt x="170349" y="62714"/>
                </a:lnTo>
                <a:lnTo>
                  <a:pt x="176647" y="62714"/>
                </a:lnTo>
                <a:lnTo>
                  <a:pt x="176647" y="59414"/>
                </a:lnTo>
                <a:lnTo>
                  <a:pt x="180546" y="59414"/>
                </a:lnTo>
                <a:lnTo>
                  <a:pt x="180546" y="55838"/>
                </a:lnTo>
                <a:lnTo>
                  <a:pt x="184145" y="55838"/>
                </a:lnTo>
                <a:lnTo>
                  <a:pt x="184145" y="52262"/>
                </a:lnTo>
                <a:lnTo>
                  <a:pt x="188044" y="52262"/>
                </a:lnTo>
                <a:lnTo>
                  <a:pt x="193142" y="48686"/>
                </a:lnTo>
                <a:lnTo>
                  <a:pt x="193142" y="42910"/>
                </a:lnTo>
                <a:lnTo>
                  <a:pt x="197041" y="42910"/>
                </a:lnTo>
                <a:lnTo>
                  <a:pt x="197041" y="39609"/>
                </a:lnTo>
                <a:lnTo>
                  <a:pt x="198240" y="39609"/>
                </a:lnTo>
                <a:lnTo>
                  <a:pt x="198240" y="36033"/>
                </a:lnTo>
                <a:lnTo>
                  <a:pt x="203339" y="36033"/>
                </a:lnTo>
                <a:lnTo>
                  <a:pt x="203339" y="27781"/>
                </a:lnTo>
                <a:lnTo>
                  <a:pt x="206938" y="27781"/>
                </a:lnTo>
                <a:lnTo>
                  <a:pt x="206938" y="24481"/>
                </a:lnTo>
                <a:lnTo>
                  <a:pt x="210837" y="24481"/>
                </a:lnTo>
                <a:lnTo>
                  <a:pt x="210837" y="15128"/>
                </a:lnTo>
                <a:lnTo>
                  <a:pt x="218634" y="15128"/>
                </a:lnTo>
                <a:lnTo>
                  <a:pt x="218634" y="11553"/>
                </a:lnTo>
                <a:lnTo>
                  <a:pt x="223733" y="11553"/>
                </a:lnTo>
                <a:lnTo>
                  <a:pt x="223733" y="7977"/>
                </a:lnTo>
                <a:lnTo>
                  <a:pt x="237529" y="7977"/>
                </a:lnTo>
                <a:lnTo>
                  <a:pt x="237529" y="3301"/>
                </a:lnTo>
                <a:lnTo>
                  <a:pt x="248925" y="3301"/>
                </a:lnTo>
                <a:lnTo>
                  <a:pt x="248925" y="0"/>
                </a:lnTo>
                <a:lnTo>
                  <a:pt x="248925" y="3301"/>
                </a:lnTo>
                <a:lnTo>
                  <a:pt x="252824" y="3301"/>
                </a:lnTo>
                <a:lnTo>
                  <a:pt x="252824" y="52262"/>
                </a:lnTo>
                <a:lnTo>
                  <a:pt x="255223" y="52262"/>
                </a:lnTo>
                <a:lnTo>
                  <a:pt x="255223" y="108100"/>
                </a:lnTo>
                <a:lnTo>
                  <a:pt x="259122" y="108100"/>
                </a:lnTo>
                <a:lnTo>
                  <a:pt x="259122" y="118827"/>
                </a:lnTo>
                <a:lnTo>
                  <a:pt x="263021" y="118827"/>
                </a:lnTo>
                <a:lnTo>
                  <a:pt x="263021" y="124603"/>
                </a:lnTo>
                <a:lnTo>
                  <a:pt x="268120" y="124603"/>
                </a:lnTo>
                <a:lnTo>
                  <a:pt x="268120" y="131480"/>
                </a:lnTo>
                <a:lnTo>
                  <a:pt x="271718" y="131480"/>
                </a:lnTo>
                <a:lnTo>
                  <a:pt x="271718" y="136156"/>
                </a:lnTo>
                <a:lnTo>
                  <a:pt x="275617" y="139732"/>
                </a:lnTo>
                <a:lnTo>
                  <a:pt x="271718" y="139732"/>
                </a:lnTo>
                <a:lnTo>
                  <a:pt x="271718" y="143033"/>
                </a:lnTo>
                <a:lnTo>
                  <a:pt x="275617" y="143033"/>
                </a:lnTo>
                <a:lnTo>
                  <a:pt x="275617" y="145508"/>
                </a:lnTo>
                <a:lnTo>
                  <a:pt x="281915" y="145508"/>
                </a:lnTo>
                <a:lnTo>
                  <a:pt x="281915" y="149084"/>
                </a:lnTo>
                <a:lnTo>
                  <a:pt x="285814" y="149084"/>
                </a:lnTo>
                <a:lnTo>
                  <a:pt x="285814" y="152385"/>
                </a:lnTo>
                <a:lnTo>
                  <a:pt x="289713" y="152385"/>
                </a:lnTo>
                <a:lnTo>
                  <a:pt x="289713" y="164212"/>
                </a:lnTo>
                <a:lnTo>
                  <a:pt x="298410" y="164212"/>
                </a:lnTo>
                <a:lnTo>
                  <a:pt x="298410" y="190894"/>
                </a:lnTo>
                <a:lnTo>
                  <a:pt x="293312" y="190894"/>
                </a:lnTo>
                <a:lnTo>
                  <a:pt x="293312" y="195570"/>
                </a:lnTo>
                <a:lnTo>
                  <a:pt x="289713" y="195570"/>
                </a:lnTo>
                <a:lnTo>
                  <a:pt x="289713" y="204922"/>
                </a:lnTo>
                <a:lnTo>
                  <a:pt x="293312" y="204922"/>
                </a:lnTo>
                <a:lnTo>
                  <a:pt x="293312" y="211798"/>
                </a:lnTo>
                <a:lnTo>
                  <a:pt x="302309" y="211798"/>
                </a:lnTo>
                <a:lnTo>
                  <a:pt x="302309" y="215374"/>
                </a:lnTo>
                <a:lnTo>
                  <a:pt x="306208" y="215374"/>
                </a:lnTo>
                <a:lnTo>
                  <a:pt x="306208" y="221150"/>
                </a:lnTo>
                <a:lnTo>
                  <a:pt x="309807" y="221150"/>
                </a:lnTo>
                <a:lnTo>
                  <a:pt x="312506" y="224726"/>
                </a:lnTo>
                <a:lnTo>
                  <a:pt x="312506" y="232703"/>
                </a:lnTo>
                <a:lnTo>
                  <a:pt x="316405" y="232703"/>
                </a:lnTo>
                <a:lnTo>
                  <a:pt x="316405" y="239855"/>
                </a:lnTo>
                <a:lnTo>
                  <a:pt x="320004" y="239855"/>
                </a:lnTo>
                <a:lnTo>
                  <a:pt x="320004" y="284140"/>
                </a:lnTo>
                <a:lnTo>
                  <a:pt x="316405" y="284140"/>
                </a:lnTo>
                <a:lnTo>
                  <a:pt x="316405" y="295692"/>
                </a:lnTo>
                <a:lnTo>
                  <a:pt x="312506" y="295692"/>
                </a:lnTo>
                <a:lnTo>
                  <a:pt x="312506" y="308620"/>
                </a:lnTo>
                <a:lnTo>
                  <a:pt x="309807" y="311921"/>
                </a:lnTo>
                <a:lnTo>
                  <a:pt x="312506" y="311921"/>
                </a:lnTo>
                <a:lnTo>
                  <a:pt x="312506" y="315497"/>
                </a:lnTo>
                <a:lnTo>
                  <a:pt x="309807" y="315497"/>
                </a:lnTo>
                <a:lnTo>
                  <a:pt x="309807" y="332826"/>
                </a:lnTo>
                <a:lnTo>
                  <a:pt x="312506" y="332826"/>
                </a:lnTo>
                <a:lnTo>
                  <a:pt x="312506" y="367759"/>
                </a:lnTo>
                <a:lnTo>
                  <a:pt x="309807" y="371335"/>
                </a:lnTo>
                <a:lnTo>
                  <a:pt x="309807" y="377111"/>
                </a:lnTo>
                <a:lnTo>
                  <a:pt x="306208" y="377111"/>
                </a:lnTo>
                <a:lnTo>
                  <a:pt x="302309" y="380687"/>
                </a:lnTo>
                <a:lnTo>
                  <a:pt x="293312" y="380687"/>
                </a:lnTo>
                <a:lnTo>
                  <a:pt x="293312" y="384263"/>
                </a:lnTo>
                <a:lnTo>
                  <a:pt x="289713" y="384263"/>
                </a:lnTo>
                <a:lnTo>
                  <a:pt x="289713" y="405167"/>
                </a:lnTo>
                <a:lnTo>
                  <a:pt x="285814" y="405167"/>
                </a:lnTo>
                <a:lnTo>
                  <a:pt x="285814" y="415620"/>
                </a:lnTo>
                <a:lnTo>
                  <a:pt x="281915" y="415620"/>
                </a:lnTo>
                <a:lnTo>
                  <a:pt x="281915" y="419196"/>
                </a:lnTo>
                <a:lnTo>
                  <a:pt x="279516" y="419196"/>
                </a:lnTo>
                <a:lnTo>
                  <a:pt x="279516" y="423872"/>
                </a:lnTo>
                <a:lnTo>
                  <a:pt x="275617" y="423872"/>
                </a:lnTo>
                <a:lnTo>
                  <a:pt x="271718" y="427172"/>
                </a:lnTo>
                <a:lnTo>
                  <a:pt x="271718" y="428548"/>
                </a:lnTo>
                <a:lnTo>
                  <a:pt x="268120" y="428548"/>
                </a:lnTo>
                <a:lnTo>
                  <a:pt x="268120" y="432949"/>
                </a:lnTo>
                <a:lnTo>
                  <a:pt x="259122" y="432949"/>
                </a:lnTo>
                <a:lnTo>
                  <a:pt x="259122" y="436525"/>
                </a:lnTo>
                <a:lnTo>
                  <a:pt x="255223" y="436525"/>
                </a:lnTo>
                <a:lnTo>
                  <a:pt x="255223" y="440100"/>
                </a:lnTo>
                <a:lnTo>
                  <a:pt x="252824" y="443676"/>
                </a:lnTo>
                <a:lnTo>
                  <a:pt x="252824" y="475033"/>
                </a:lnTo>
                <a:lnTo>
                  <a:pt x="255223" y="475033"/>
                </a:lnTo>
                <a:lnTo>
                  <a:pt x="255223" y="480810"/>
                </a:lnTo>
                <a:lnTo>
                  <a:pt x="259122" y="480810"/>
                </a:lnTo>
                <a:lnTo>
                  <a:pt x="259122" y="499514"/>
                </a:lnTo>
                <a:lnTo>
                  <a:pt x="255223" y="503090"/>
                </a:lnTo>
                <a:lnTo>
                  <a:pt x="255223" y="505290"/>
                </a:lnTo>
                <a:lnTo>
                  <a:pt x="252824" y="505290"/>
                </a:lnTo>
                <a:lnTo>
                  <a:pt x="252824" y="508866"/>
                </a:lnTo>
                <a:lnTo>
                  <a:pt x="248925" y="508866"/>
                </a:lnTo>
                <a:lnTo>
                  <a:pt x="248925" y="512167"/>
                </a:lnTo>
                <a:lnTo>
                  <a:pt x="245026" y="512167"/>
                </a:lnTo>
                <a:lnTo>
                  <a:pt x="245026" y="523995"/>
                </a:lnTo>
                <a:lnTo>
                  <a:pt x="248925" y="523995"/>
                </a:lnTo>
                <a:lnTo>
                  <a:pt x="245026" y="523995"/>
                </a:lnTo>
                <a:lnTo>
                  <a:pt x="245026" y="529771"/>
                </a:lnTo>
                <a:lnTo>
                  <a:pt x="252824" y="529771"/>
                </a:lnTo>
                <a:lnTo>
                  <a:pt x="252824" y="533347"/>
                </a:lnTo>
                <a:lnTo>
                  <a:pt x="259122" y="533347"/>
                </a:lnTo>
                <a:lnTo>
                  <a:pt x="259122" y="536647"/>
                </a:lnTo>
                <a:lnTo>
                  <a:pt x="263021" y="540223"/>
                </a:lnTo>
                <a:lnTo>
                  <a:pt x="268120" y="540223"/>
                </a:lnTo>
                <a:lnTo>
                  <a:pt x="268120" y="543799"/>
                </a:lnTo>
                <a:lnTo>
                  <a:pt x="275617" y="543799"/>
                </a:lnTo>
                <a:lnTo>
                  <a:pt x="275617" y="547100"/>
                </a:lnTo>
                <a:lnTo>
                  <a:pt x="279516" y="547100"/>
                </a:lnTo>
                <a:lnTo>
                  <a:pt x="279516" y="551776"/>
                </a:lnTo>
                <a:lnTo>
                  <a:pt x="275617" y="555352"/>
                </a:lnTo>
                <a:lnTo>
                  <a:pt x="275617" y="556452"/>
                </a:lnTo>
                <a:lnTo>
                  <a:pt x="271718" y="556452"/>
                </a:lnTo>
                <a:lnTo>
                  <a:pt x="268120" y="561128"/>
                </a:lnTo>
                <a:lnTo>
                  <a:pt x="271718" y="564726"/>
                </a:lnTo>
                <a:lnTo>
                  <a:pt x="271718" y="568280"/>
                </a:lnTo>
                <a:lnTo>
                  <a:pt x="275617" y="568280"/>
                </a:lnTo>
                <a:lnTo>
                  <a:pt x="279516" y="571580"/>
                </a:lnTo>
                <a:lnTo>
                  <a:pt x="279516" y="580933"/>
                </a:lnTo>
                <a:lnTo>
                  <a:pt x="281915" y="580933"/>
                </a:lnTo>
                <a:lnTo>
                  <a:pt x="281915" y="599637"/>
                </a:lnTo>
                <a:lnTo>
                  <a:pt x="279516" y="599637"/>
                </a:lnTo>
                <a:lnTo>
                  <a:pt x="279516" y="612290"/>
                </a:lnTo>
                <a:lnTo>
                  <a:pt x="271718" y="612290"/>
                </a:lnTo>
                <a:lnTo>
                  <a:pt x="268120" y="608989"/>
                </a:lnTo>
                <a:lnTo>
                  <a:pt x="263021" y="608989"/>
                </a:lnTo>
                <a:lnTo>
                  <a:pt x="263021" y="615865"/>
                </a:lnTo>
                <a:lnTo>
                  <a:pt x="259122" y="615865"/>
                </a:lnTo>
                <a:lnTo>
                  <a:pt x="259122" y="620542"/>
                </a:lnTo>
                <a:lnTo>
                  <a:pt x="263021" y="620542"/>
                </a:lnTo>
                <a:lnTo>
                  <a:pt x="263021" y="627418"/>
                </a:lnTo>
                <a:lnTo>
                  <a:pt x="259122" y="627418"/>
                </a:lnTo>
                <a:lnTo>
                  <a:pt x="259122" y="633469"/>
                </a:lnTo>
                <a:lnTo>
                  <a:pt x="263021" y="633469"/>
                </a:lnTo>
                <a:lnTo>
                  <a:pt x="263021" y="640346"/>
                </a:lnTo>
                <a:lnTo>
                  <a:pt x="259122" y="640346"/>
                </a:lnTo>
                <a:lnTo>
                  <a:pt x="259122" y="643922"/>
                </a:lnTo>
                <a:lnTo>
                  <a:pt x="263021" y="643922"/>
                </a:lnTo>
                <a:lnTo>
                  <a:pt x="263021" y="655475"/>
                </a:lnTo>
                <a:lnTo>
                  <a:pt x="268120" y="655475"/>
                </a:lnTo>
                <a:lnTo>
                  <a:pt x="268120" y="668402"/>
                </a:lnTo>
                <a:lnTo>
                  <a:pt x="263021" y="668402"/>
                </a:lnTo>
                <a:lnTo>
                  <a:pt x="263021" y="675279"/>
                </a:lnTo>
                <a:lnTo>
                  <a:pt x="259122" y="675279"/>
                </a:lnTo>
                <a:lnTo>
                  <a:pt x="259122" y="684631"/>
                </a:lnTo>
                <a:lnTo>
                  <a:pt x="255223" y="684631"/>
                </a:lnTo>
                <a:lnTo>
                  <a:pt x="259122" y="684631"/>
                </a:lnTo>
                <a:lnTo>
                  <a:pt x="259122" y="689307"/>
                </a:lnTo>
                <a:lnTo>
                  <a:pt x="263021" y="692883"/>
                </a:lnTo>
                <a:lnTo>
                  <a:pt x="259122" y="692883"/>
                </a:lnTo>
                <a:lnTo>
                  <a:pt x="263021" y="692883"/>
                </a:lnTo>
                <a:lnTo>
                  <a:pt x="263021" y="696184"/>
                </a:lnTo>
                <a:lnTo>
                  <a:pt x="259122" y="696184"/>
                </a:lnTo>
                <a:lnTo>
                  <a:pt x="259122" y="699760"/>
                </a:lnTo>
                <a:lnTo>
                  <a:pt x="263021" y="703335"/>
                </a:lnTo>
                <a:lnTo>
                  <a:pt x="259122" y="703335"/>
                </a:lnTo>
                <a:lnTo>
                  <a:pt x="259122" y="712412"/>
                </a:lnTo>
                <a:lnTo>
                  <a:pt x="263021" y="712412"/>
                </a:lnTo>
                <a:lnTo>
                  <a:pt x="263021" y="715988"/>
                </a:lnTo>
                <a:lnTo>
                  <a:pt x="268120" y="715988"/>
                </a:lnTo>
                <a:lnTo>
                  <a:pt x="268120" y="720664"/>
                </a:lnTo>
                <a:lnTo>
                  <a:pt x="281915" y="720664"/>
                </a:lnTo>
                <a:lnTo>
                  <a:pt x="281915" y="724240"/>
                </a:lnTo>
                <a:lnTo>
                  <a:pt x="285814" y="724240"/>
                </a:lnTo>
                <a:lnTo>
                  <a:pt x="281915" y="727816"/>
                </a:lnTo>
                <a:lnTo>
                  <a:pt x="281915" y="731117"/>
                </a:lnTo>
                <a:lnTo>
                  <a:pt x="285814" y="731117"/>
                </a:lnTo>
                <a:lnTo>
                  <a:pt x="289713" y="733592"/>
                </a:lnTo>
                <a:lnTo>
                  <a:pt x="285814" y="733592"/>
                </a:lnTo>
                <a:lnTo>
                  <a:pt x="285814" y="736893"/>
                </a:lnTo>
                <a:lnTo>
                  <a:pt x="289713" y="736893"/>
                </a:lnTo>
                <a:lnTo>
                  <a:pt x="289713" y="740469"/>
                </a:lnTo>
                <a:lnTo>
                  <a:pt x="293312" y="744068"/>
                </a:lnTo>
                <a:lnTo>
                  <a:pt x="289713" y="744068"/>
                </a:lnTo>
                <a:lnTo>
                  <a:pt x="289713" y="748721"/>
                </a:lnTo>
                <a:lnTo>
                  <a:pt x="285814" y="752022"/>
                </a:lnTo>
                <a:lnTo>
                  <a:pt x="285814" y="755597"/>
                </a:lnTo>
                <a:lnTo>
                  <a:pt x="289713" y="755597"/>
                </a:lnTo>
                <a:lnTo>
                  <a:pt x="289713" y="759173"/>
                </a:lnTo>
                <a:lnTo>
                  <a:pt x="298410" y="759173"/>
                </a:lnTo>
                <a:lnTo>
                  <a:pt x="298410" y="761374"/>
                </a:lnTo>
                <a:lnTo>
                  <a:pt x="302309" y="761374"/>
                </a:lnTo>
                <a:lnTo>
                  <a:pt x="302309" y="759173"/>
                </a:lnTo>
                <a:lnTo>
                  <a:pt x="306208" y="759173"/>
                </a:lnTo>
                <a:lnTo>
                  <a:pt x="306208" y="761374"/>
                </a:lnTo>
                <a:lnTo>
                  <a:pt x="309807" y="761374"/>
                </a:lnTo>
                <a:lnTo>
                  <a:pt x="309807" y="764949"/>
                </a:lnTo>
                <a:lnTo>
                  <a:pt x="306208" y="764949"/>
                </a:lnTo>
                <a:lnTo>
                  <a:pt x="306208" y="768525"/>
                </a:lnTo>
                <a:lnTo>
                  <a:pt x="316405" y="768525"/>
                </a:lnTo>
                <a:lnTo>
                  <a:pt x="316405" y="764949"/>
                </a:lnTo>
                <a:lnTo>
                  <a:pt x="316405" y="771826"/>
                </a:lnTo>
                <a:lnTo>
                  <a:pt x="323903" y="771826"/>
                </a:lnTo>
                <a:lnTo>
                  <a:pt x="323903" y="775402"/>
                </a:lnTo>
                <a:lnTo>
                  <a:pt x="327802" y="775402"/>
                </a:lnTo>
                <a:lnTo>
                  <a:pt x="327802" y="771826"/>
                </a:lnTo>
                <a:lnTo>
                  <a:pt x="332900" y="771826"/>
                </a:lnTo>
                <a:lnTo>
                  <a:pt x="332900" y="764949"/>
                </a:lnTo>
                <a:lnTo>
                  <a:pt x="337999" y="764949"/>
                </a:lnTo>
                <a:lnTo>
                  <a:pt x="337999" y="759173"/>
                </a:lnTo>
                <a:lnTo>
                  <a:pt x="342797" y="759173"/>
                </a:lnTo>
                <a:lnTo>
                  <a:pt x="342797" y="764949"/>
                </a:lnTo>
                <a:lnTo>
                  <a:pt x="346696" y="764949"/>
                </a:lnTo>
                <a:lnTo>
                  <a:pt x="346696" y="768525"/>
                </a:lnTo>
                <a:lnTo>
                  <a:pt x="350595" y="771826"/>
                </a:lnTo>
                <a:lnTo>
                  <a:pt x="350595" y="775402"/>
                </a:lnTo>
                <a:lnTo>
                  <a:pt x="354494" y="775402"/>
                </a:lnTo>
                <a:lnTo>
                  <a:pt x="354494" y="768525"/>
                </a:lnTo>
                <a:lnTo>
                  <a:pt x="363191" y="768525"/>
                </a:lnTo>
                <a:lnTo>
                  <a:pt x="363191" y="771826"/>
                </a:lnTo>
                <a:lnTo>
                  <a:pt x="364391" y="771826"/>
                </a:lnTo>
                <a:lnTo>
                  <a:pt x="364391" y="780078"/>
                </a:lnTo>
                <a:lnTo>
                  <a:pt x="368289" y="780078"/>
                </a:lnTo>
                <a:lnTo>
                  <a:pt x="368289" y="775402"/>
                </a:lnTo>
                <a:lnTo>
                  <a:pt x="373388" y="775402"/>
                </a:lnTo>
                <a:lnTo>
                  <a:pt x="373388" y="783654"/>
                </a:lnTo>
                <a:lnTo>
                  <a:pt x="377287" y="783654"/>
                </a:lnTo>
                <a:lnTo>
                  <a:pt x="377287" y="784754"/>
                </a:lnTo>
                <a:lnTo>
                  <a:pt x="380886" y="784754"/>
                </a:lnTo>
                <a:lnTo>
                  <a:pt x="380886" y="789430"/>
                </a:lnTo>
                <a:lnTo>
                  <a:pt x="384784" y="789430"/>
                </a:lnTo>
                <a:lnTo>
                  <a:pt x="388683" y="793006"/>
                </a:lnTo>
                <a:lnTo>
                  <a:pt x="402479" y="793006"/>
                </a:lnTo>
                <a:lnTo>
                  <a:pt x="402479" y="796307"/>
                </a:lnTo>
                <a:lnTo>
                  <a:pt x="407578" y="796307"/>
                </a:lnTo>
                <a:lnTo>
                  <a:pt x="407578" y="793006"/>
                </a:lnTo>
                <a:lnTo>
                  <a:pt x="407578" y="796307"/>
                </a:lnTo>
                <a:lnTo>
                  <a:pt x="411476" y="796307"/>
                </a:lnTo>
                <a:lnTo>
                  <a:pt x="411476" y="799882"/>
                </a:lnTo>
                <a:lnTo>
                  <a:pt x="415375" y="799882"/>
                </a:lnTo>
                <a:lnTo>
                  <a:pt x="415375" y="808134"/>
                </a:lnTo>
                <a:lnTo>
                  <a:pt x="411476" y="808134"/>
                </a:lnTo>
                <a:lnTo>
                  <a:pt x="411476" y="809235"/>
                </a:lnTo>
                <a:lnTo>
                  <a:pt x="415375" y="809235"/>
                </a:lnTo>
                <a:lnTo>
                  <a:pt x="415375" y="817486"/>
                </a:lnTo>
                <a:lnTo>
                  <a:pt x="418974" y="817486"/>
                </a:lnTo>
                <a:lnTo>
                  <a:pt x="418974" y="820787"/>
                </a:lnTo>
                <a:lnTo>
                  <a:pt x="425572" y="820787"/>
                </a:lnTo>
                <a:lnTo>
                  <a:pt x="425572" y="827939"/>
                </a:lnTo>
                <a:lnTo>
                  <a:pt x="429171" y="827939"/>
                </a:lnTo>
                <a:lnTo>
                  <a:pt x="429171" y="831240"/>
                </a:lnTo>
                <a:lnTo>
                  <a:pt x="433070" y="831240"/>
                </a:lnTo>
                <a:lnTo>
                  <a:pt x="433070" y="844168"/>
                </a:lnTo>
                <a:lnTo>
                  <a:pt x="429171" y="844168"/>
                </a:lnTo>
                <a:lnTo>
                  <a:pt x="429171" y="852144"/>
                </a:lnTo>
                <a:lnTo>
                  <a:pt x="425572" y="852144"/>
                </a:lnTo>
                <a:lnTo>
                  <a:pt x="425572" y="855720"/>
                </a:lnTo>
                <a:lnTo>
                  <a:pt x="415375" y="855720"/>
                </a:lnTo>
                <a:lnTo>
                  <a:pt x="415375" y="852144"/>
                </a:lnTo>
                <a:lnTo>
                  <a:pt x="415375" y="855720"/>
                </a:lnTo>
                <a:lnTo>
                  <a:pt x="415375" y="852144"/>
                </a:lnTo>
                <a:lnTo>
                  <a:pt x="415375" y="855720"/>
                </a:lnTo>
                <a:lnTo>
                  <a:pt x="411476" y="855720"/>
                </a:lnTo>
                <a:lnTo>
                  <a:pt x="411476" y="852144"/>
                </a:lnTo>
                <a:lnTo>
                  <a:pt x="407578" y="852144"/>
                </a:lnTo>
                <a:lnTo>
                  <a:pt x="407578" y="848844"/>
                </a:lnTo>
                <a:lnTo>
                  <a:pt x="402479" y="848844"/>
                </a:lnTo>
                <a:lnTo>
                  <a:pt x="402479" y="844168"/>
                </a:lnTo>
                <a:lnTo>
                  <a:pt x="398880" y="844168"/>
                </a:lnTo>
                <a:lnTo>
                  <a:pt x="398880" y="840592"/>
                </a:lnTo>
                <a:lnTo>
                  <a:pt x="392582" y="840592"/>
                </a:lnTo>
                <a:lnTo>
                  <a:pt x="392582" y="848844"/>
                </a:lnTo>
                <a:lnTo>
                  <a:pt x="394981" y="848844"/>
                </a:lnTo>
                <a:lnTo>
                  <a:pt x="394981" y="861496"/>
                </a:lnTo>
                <a:lnTo>
                  <a:pt x="392582" y="861496"/>
                </a:lnTo>
                <a:lnTo>
                  <a:pt x="392582" y="865072"/>
                </a:lnTo>
                <a:lnTo>
                  <a:pt x="388683" y="865072"/>
                </a:lnTo>
                <a:lnTo>
                  <a:pt x="388683" y="871949"/>
                </a:lnTo>
                <a:lnTo>
                  <a:pt x="384784" y="871949"/>
                </a:lnTo>
                <a:lnTo>
                  <a:pt x="384784" y="876625"/>
                </a:lnTo>
                <a:lnTo>
                  <a:pt x="380886" y="876625"/>
                </a:lnTo>
                <a:lnTo>
                  <a:pt x="380886" y="889553"/>
                </a:lnTo>
                <a:lnTo>
                  <a:pt x="377287" y="893152"/>
                </a:lnTo>
                <a:lnTo>
                  <a:pt x="377287" y="900005"/>
                </a:lnTo>
                <a:lnTo>
                  <a:pt x="368289" y="900005"/>
                </a:lnTo>
                <a:lnTo>
                  <a:pt x="364391" y="903581"/>
                </a:lnTo>
                <a:lnTo>
                  <a:pt x="364391" y="911558"/>
                </a:lnTo>
                <a:lnTo>
                  <a:pt x="350595" y="911558"/>
                </a:lnTo>
                <a:lnTo>
                  <a:pt x="350595" y="912933"/>
                </a:lnTo>
                <a:lnTo>
                  <a:pt x="354494" y="912933"/>
                </a:lnTo>
                <a:lnTo>
                  <a:pt x="354494" y="920910"/>
                </a:lnTo>
                <a:lnTo>
                  <a:pt x="363191" y="920910"/>
                </a:lnTo>
                <a:lnTo>
                  <a:pt x="363191" y="928062"/>
                </a:lnTo>
                <a:lnTo>
                  <a:pt x="364391" y="928062"/>
                </a:lnTo>
                <a:lnTo>
                  <a:pt x="364391" y="936038"/>
                </a:lnTo>
                <a:lnTo>
                  <a:pt x="363191" y="936038"/>
                </a:lnTo>
                <a:lnTo>
                  <a:pt x="363191" y="940715"/>
                </a:lnTo>
                <a:lnTo>
                  <a:pt x="358093" y="940715"/>
                </a:lnTo>
                <a:lnTo>
                  <a:pt x="358093" y="936038"/>
                </a:lnTo>
                <a:lnTo>
                  <a:pt x="350595" y="936038"/>
                </a:lnTo>
                <a:lnTo>
                  <a:pt x="350595" y="931362"/>
                </a:lnTo>
                <a:lnTo>
                  <a:pt x="346696" y="931362"/>
                </a:lnTo>
                <a:lnTo>
                  <a:pt x="346696" y="928062"/>
                </a:lnTo>
                <a:lnTo>
                  <a:pt x="342797" y="928062"/>
                </a:lnTo>
                <a:lnTo>
                  <a:pt x="342797" y="931362"/>
                </a:lnTo>
                <a:lnTo>
                  <a:pt x="337999" y="931362"/>
                </a:lnTo>
                <a:lnTo>
                  <a:pt x="337999" y="928062"/>
                </a:lnTo>
                <a:lnTo>
                  <a:pt x="332900" y="928062"/>
                </a:lnTo>
                <a:lnTo>
                  <a:pt x="327802" y="931362"/>
                </a:lnTo>
                <a:lnTo>
                  <a:pt x="327802" y="928062"/>
                </a:lnTo>
                <a:lnTo>
                  <a:pt x="320004" y="928062"/>
                </a:lnTo>
                <a:lnTo>
                  <a:pt x="320004" y="924486"/>
                </a:lnTo>
                <a:lnTo>
                  <a:pt x="316405" y="924486"/>
                </a:lnTo>
                <a:lnTo>
                  <a:pt x="316405" y="917609"/>
                </a:lnTo>
                <a:lnTo>
                  <a:pt x="309807" y="917609"/>
                </a:lnTo>
                <a:lnTo>
                  <a:pt x="309807" y="912933"/>
                </a:lnTo>
                <a:lnTo>
                  <a:pt x="293312" y="912933"/>
                </a:lnTo>
                <a:lnTo>
                  <a:pt x="293312" y="920910"/>
                </a:lnTo>
                <a:lnTo>
                  <a:pt x="289713" y="920910"/>
                </a:lnTo>
                <a:lnTo>
                  <a:pt x="289713" y="924486"/>
                </a:lnTo>
                <a:lnTo>
                  <a:pt x="285814" y="924486"/>
                </a:lnTo>
                <a:lnTo>
                  <a:pt x="285814" y="928062"/>
                </a:lnTo>
                <a:lnTo>
                  <a:pt x="275617" y="928062"/>
                </a:lnTo>
                <a:lnTo>
                  <a:pt x="275617" y="924486"/>
                </a:lnTo>
                <a:lnTo>
                  <a:pt x="271718" y="924486"/>
                </a:lnTo>
                <a:lnTo>
                  <a:pt x="271718" y="920910"/>
                </a:lnTo>
                <a:lnTo>
                  <a:pt x="268120" y="920910"/>
                </a:lnTo>
                <a:lnTo>
                  <a:pt x="268120" y="948966"/>
                </a:lnTo>
                <a:lnTo>
                  <a:pt x="271718" y="948966"/>
                </a:lnTo>
                <a:lnTo>
                  <a:pt x="271718" y="959419"/>
                </a:lnTo>
                <a:lnTo>
                  <a:pt x="263021" y="959419"/>
                </a:lnTo>
                <a:lnTo>
                  <a:pt x="263021" y="965195"/>
                </a:lnTo>
                <a:lnTo>
                  <a:pt x="268120" y="965195"/>
                </a:lnTo>
                <a:lnTo>
                  <a:pt x="268120" y="972347"/>
                </a:lnTo>
                <a:lnTo>
                  <a:pt x="271718" y="972347"/>
                </a:lnTo>
                <a:lnTo>
                  <a:pt x="271718" y="983899"/>
                </a:lnTo>
                <a:lnTo>
                  <a:pt x="275617" y="983899"/>
                </a:lnTo>
                <a:lnTo>
                  <a:pt x="275617" y="987475"/>
                </a:lnTo>
                <a:lnTo>
                  <a:pt x="279516" y="987475"/>
                </a:lnTo>
                <a:lnTo>
                  <a:pt x="279516" y="989676"/>
                </a:lnTo>
                <a:lnTo>
                  <a:pt x="271718" y="989676"/>
                </a:lnTo>
                <a:lnTo>
                  <a:pt x="271718" y="993252"/>
                </a:lnTo>
                <a:lnTo>
                  <a:pt x="268120" y="993252"/>
                </a:lnTo>
                <a:lnTo>
                  <a:pt x="268120" y="996552"/>
                </a:lnTo>
                <a:lnTo>
                  <a:pt x="271718" y="996552"/>
                </a:lnTo>
                <a:lnTo>
                  <a:pt x="268120" y="996552"/>
                </a:lnTo>
                <a:lnTo>
                  <a:pt x="268120" y="1000128"/>
                </a:lnTo>
                <a:lnTo>
                  <a:pt x="259122" y="1000128"/>
                </a:lnTo>
                <a:lnTo>
                  <a:pt x="259122" y="996552"/>
                </a:lnTo>
                <a:lnTo>
                  <a:pt x="255223" y="996552"/>
                </a:lnTo>
                <a:lnTo>
                  <a:pt x="255223" y="1000128"/>
                </a:lnTo>
                <a:lnTo>
                  <a:pt x="241428" y="1000128"/>
                </a:lnTo>
                <a:lnTo>
                  <a:pt x="241428" y="1003704"/>
                </a:lnTo>
                <a:lnTo>
                  <a:pt x="233630" y="1003704"/>
                </a:lnTo>
                <a:lnTo>
                  <a:pt x="233630" y="1000128"/>
                </a:lnTo>
                <a:lnTo>
                  <a:pt x="228531" y="1000128"/>
                </a:lnTo>
                <a:lnTo>
                  <a:pt x="228531" y="1003704"/>
                </a:lnTo>
                <a:lnTo>
                  <a:pt x="227332" y="1003704"/>
                </a:lnTo>
                <a:lnTo>
                  <a:pt x="227332" y="1008380"/>
                </a:lnTo>
                <a:lnTo>
                  <a:pt x="214736" y="1008380"/>
                </a:lnTo>
                <a:lnTo>
                  <a:pt x="214736" y="1003704"/>
                </a:lnTo>
                <a:lnTo>
                  <a:pt x="203339" y="1003704"/>
                </a:lnTo>
                <a:lnTo>
                  <a:pt x="203339" y="1000128"/>
                </a:lnTo>
                <a:lnTo>
                  <a:pt x="198240" y="1000128"/>
                </a:lnTo>
                <a:lnTo>
                  <a:pt x="198240" y="1003704"/>
                </a:lnTo>
                <a:lnTo>
                  <a:pt x="198240" y="993252"/>
                </a:lnTo>
                <a:lnTo>
                  <a:pt x="197041" y="993252"/>
                </a:lnTo>
                <a:lnTo>
                  <a:pt x="197041" y="989676"/>
                </a:lnTo>
                <a:lnTo>
                  <a:pt x="198240" y="989676"/>
                </a:lnTo>
                <a:lnTo>
                  <a:pt x="198240" y="983899"/>
                </a:lnTo>
                <a:lnTo>
                  <a:pt x="197041" y="983899"/>
                </a:lnTo>
                <a:lnTo>
                  <a:pt x="198240" y="983899"/>
                </a:lnTo>
                <a:lnTo>
                  <a:pt x="198240" y="980324"/>
                </a:lnTo>
                <a:lnTo>
                  <a:pt x="197041" y="980324"/>
                </a:lnTo>
                <a:lnTo>
                  <a:pt x="198240" y="976748"/>
                </a:lnTo>
                <a:lnTo>
                  <a:pt x="197041" y="976748"/>
                </a:lnTo>
                <a:lnTo>
                  <a:pt x="197041" y="972347"/>
                </a:lnTo>
                <a:lnTo>
                  <a:pt x="188044" y="972347"/>
                </a:lnTo>
                <a:lnTo>
                  <a:pt x="193142" y="972347"/>
                </a:lnTo>
                <a:lnTo>
                  <a:pt x="193142" y="965195"/>
                </a:lnTo>
                <a:lnTo>
                  <a:pt x="197041" y="965195"/>
                </a:lnTo>
                <a:lnTo>
                  <a:pt x="193142" y="965195"/>
                </a:lnTo>
                <a:lnTo>
                  <a:pt x="193142" y="952542"/>
                </a:lnTo>
                <a:lnTo>
                  <a:pt x="188044" y="952542"/>
                </a:lnTo>
                <a:lnTo>
                  <a:pt x="188044" y="937139"/>
                </a:lnTo>
                <a:lnTo>
                  <a:pt x="184145" y="937139"/>
                </a:lnTo>
                <a:lnTo>
                  <a:pt x="184145" y="931362"/>
                </a:lnTo>
                <a:lnTo>
                  <a:pt x="180546" y="931362"/>
                </a:lnTo>
                <a:lnTo>
                  <a:pt x="180546" y="928062"/>
                </a:lnTo>
                <a:lnTo>
                  <a:pt x="180546" y="931362"/>
                </a:lnTo>
                <a:lnTo>
                  <a:pt x="180546" y="928062"/>
                </a:lnTo>
                <a:lnTo>
                  <a:pt x="176647" y="928062"/>
                </a:lnTo>
                <a:lnTo>
                  <a:pt x="176647" y="924486"/>
                </a:lnTo>
                <a:lnTo>
                  <a:pt x="170349" y="924486"/>
                </a:lnTo>
                <a:lnTo>
                  <a:pt x="170349" y="912933"/>
                </a:lnTo>
                <a:lnTo>
                  <a:pt x="166450" y="912933"/>
                </a:lnTo>
                <a:lnTo>
                  <a:pt x="166450" y="903581"/>
                </a:lnTo>
                <a:lnTo>
                  <a:pt x="162551" y="903581"/>
                </a:lnTo>
                <a:lnTo>
                  <a:pt x="162551" y="900005"/>
                </a:lnTo>
                <a:lnTo>
                  <a:pt x="158952" y="900005"/>
                </a:lnTo>
                <a:lnTo>
                  <a:pt x="162551" y="900005"/>
                </a:lnTo>
                <a:lnTo>
                  <a:pt x="162551" y="896429"/>
                </a:lnTo>
                <a:lnTo>
                  <a:pt x="158952" y="896429"/>
                </a:lnTo>
                <a:lnTo>
                  <a:pt x="162551" y="896429"/>
                </a:lnTo>
                <a:lnTo>
                  <a:pt x="158952" y="896429"/>
                </a:lnTo>
                <a:lnTo>
                  <a:pt x="158952" y="893129"/>
                </a:lnTo>
                <a:lnTo>
                  <a:pt x="162551" y="893129"/>
                </a:lnTo>
                <a:lnTo>
                  <a:pt x="158952" y="893129"/>
                </a:lnTo>
                <a:lnTo>
                  <a:pt x="158952" y="889553"/>
                </a:lnTo>
                <a:lnTo>
                  <a:pt x="153854" y="889553"/>
                </a:lnTo>
                <a:lnTo>
                  <a:pt x="153854" y="883777"/>
                </a:lnTo>
                <a:lnTo>
                  <a:pt x="149955" y="883777"/>
                </a:lnTo>
                <a:lnTo>
                  <a:pt x="149955" y="880201"/>
                </a:lnTo>
                <a:lnTo>
                  <a:pt x="146056" y="880201"/>
                </a:lnTo>
                <a:lnTo>
                  <a:pt x="146056" y="876625"/>
                </a:lnTo>
                <a:lnTo>
                  <a:pt x="142457" y="876625"/>
                </a:lnTo>
                <a:lnTo>
                  <a:pt x="142457" y="871949"/>
                </a:lnTo>
                <a:lnTo>
                  <a:pt x="142457" y="876625"/>
                </a:lnTo>
                <a:lnTo>
                  <a:pt x="139758" y="876625"/>
                </a:lnTo>
                <a:lnTo>
                  <a:pt x="139758" y="868648"/>
                </a:lnTo>
                <a:lnTo>
                  <a:pt x="135859" y="868648"/>
                </a:lnTo>
                <a:lnTo>
                  <a:pt x="135859" y="865072"/>
                </a:lnTo>
                <a:lnTo>
                  <a:pt x="132260" y="865072"/>
                </a:lnTo>
                <a:lnTo>
                  <a:pt x="132260" y="861496"/>
                </a:lnTo>
                <a:lnTo>
                  <a:pt x="128361" y="859296"/>
                </a:lnTo>
                <a:lnTo>
                  <a:pt x="123263" y="859296"/>
                </a:lnTo>
                <a:lnTo>
                  <a:pt x="119364" y="861496"/>
                </a:lnTo>
                <a:lnTo>
                  <a:pt x="119364" y="855720"/>
                </a:lnTo>
                <a:lnTo>
                  <a:pt x="115765" y="855720"/>
                </a:lnTo>
                <a:lnTo>
                  <a:pt x="115765" y="852144"/>
                </a:lnTo>
                <a:lnTo>
                  <a:pt x="115765" y="855720"/>
                </a:lnTo>
                <a:lnTo>
                  <a:pt x="113066" y="855720"/>
                </a:lnTo>
                <a:lnTo>
                  <a:pt x="113066" y="852144"/>
                </a:lnTo>
                <a:lnTo>
                  <a:pt x="109467" y="852144"/>
                </a:lnTo>
                <a:lnTo>
                  <a:pt x="109467" y="848844"/>
                </a:lnTo>
                <a:lnTo>
                  <a:pt x="109467" y="852144"/>
                </a:lnTo>
                <a:lnTo>
                  <a:pt x="109467" y="848844"/>
                </a:lnTo>
                <a:lnTo>
                  <a:pt x="105568" y="848844"/>
                </a:lnTo>
                <a:lnTo>
                  <a:pt x="105568" y="837016"/>
                </a:lnTo>
                <a:lnTo>
                  <a:pt x="101669" y="837016"/>
                </a:lnTo>
                <a:lnTo>
                  <a:pt x="101669" y="834815"/>
                </a:lnTo>
                <a:lnTo>
                  <a:pt x="97771" y="834815"/>
                </a:lnTo>
                <a:lnTo>
                  <a:pt x="97771" y="827939"/>
                </a:lnTo>
                <a:lnTo>
                  <a:pt x="94172" y="827939"/>
                </a:lnTo>
                <a:lnTo>
                  <a:pt x="94172" y="817486"/>
                </a:lnTo>
                <a:lnTo>
                  <a:pt x="87874" y="817486"/>
                </a:lnTo>
                <a:lnTo>
                  <a:pt x="87874" y="812810"/>
                </a:lnTo>
                <a:lnTo>
                  <a:pt x="83975" y="812810"/>
                </a:lnTo>
                <a:lnTo>
                  <a:pt x="83975" y="808134"/>
                </a:lnTo>
                <a:lnTo>
                  <a:pt x="78876" y="808134"/>
                </a:lnTo>
                <a:lnTo>
                  <a:pt x="78876" y="803458"/>
                </a:lnTo>
                <a:lnTo>
                  <a:pt x="74977" y="803458"/>
                </a:lnTo>
                <a:lnTo>
                  <a:pt x="74977" y="799882"/>
                </a:lnTo>
                <a:lnTo>
                  <a:pt x="71379" y="799882"/>
                </a:lnTo>
                <a:lnTo>
                  <a:pt x="71379" y="796307"/>
                </a:lnTo>
                <a:lnTo>
                  <a:pt x="67480" y="796307"/>
                </a:lnTo>
                <a:lnTo>
                  <a:pt x="67480" y="789430"/>
                </a:lnTo>
                <a:lnTo>
                  <a:pt x="63581" y="789430"/>
                </a:lnTo>
                <a:lnTo>
                  <a:pt x="63581" y="784754"/>
                </a:lnTo>
                <a:lnTo>
                  <a:pt x="58482" y="784754"/>
                </a:lnTo>
                <a:lnTo>
                  <a:pt x="58482" y="783654"/>
                </a:lnTo>
                <a:lnTo>
                  <a:pt x="57283" y="783654"/>
                </a:lnTo>
                <a:lnTo>
                  <a:pt x="57283" y="780078"/>
                </a:lnTo>
                <a:lnTo>
                  <a:pt x="33290" y="780078"/>
                </a:lnTo>
                <a:lnTo>
                  <a:pt x="33290" y="775402"/>
                </a:lnTo>
                <a:lnTo>
                  <a:pt x="30591" y="775402"/>
                </a:lnTo>
                <a:lnTo>
                  <a:pt x="30591" y="764949"/>
                </a:lnTo>
                <a:lnTo>
                  <a:pt x="26692" y="764949"/>
                </a:lnTo>
                <a:lnTo>
                  <a:pt x="26692" y="759173"/>
                </a:lnTo>
                <a:lnTo>
                  <a:pt x="23093" y="759173"/>
                </a:lnTo>
                <a:lnTo>
                  <a:pt x="23093" y="752022"/>
                </a:lnTo>
                <a:lnTo>
                  <a:pt x="14096" y="752022"/>
                </a:lnTo>
                <a:lnTo>
                  <a:pt x="14096" y="744045"/>
                </a:lnTo>
                <a:lnTo>
                  <a:pt x="10197" y="740469"/>
                </a:lnTo>
                <a:lnTo>
                  <a:pt x="10197" y="736893"/>
                </a:lnTo>
                <a:lnTo>
                  <a:pt x="6598" y="736893"/>
                </a:lnTo>
                <a:lnTo>
                  <a:pt x="6598" y="720664"/>
                </a:lnTo>
                <a:lnTo>
                  <a:pt x="3899" y="720664"/>
                </a:lnTo>
                <a:lnTo>
                  <a:pt x="3899" y="708011"/>
                </a:lnTo>
                <a:lnTo>
                  <a:pt x="6598" y="708011"/>
                </a:lnTo>
                <a:lnTo>
                  <a:pt x="6598" y="696184"/>
                </a:lnTo>
                <a:lnTo>
                  <a:pt x="14096" y="696184"/>
                </a:lnTo>
                <a:lnTo>
                  <a:pt x="14096" y="692883"/>
                </a:lnTo>
                <a:lnTo>
                  <a:pt x="19194" y="692883"/>
                </a:lnTo>
                <a:lnTo>
                  <a:pt x="19194" y="689307"/>
                </a:lnTo>
                <a:lnTo>
                  <a:pt x="10197" y="689307"/>
                </a:lnTo>
                <a:lnTo>
                  <a:pt x="10197" y="684631"/>
                </a:lnTo>
                <a:lnTo>
                  <a:pt x="6598" y="684631"/>
                </a:lnTo>
                <a:lnTo>
                  <a:pt x="6598" y="683531"/>
                </a:lnTo>
                <a:lnTo>
                  <a:pt x="14096" y="683531"/>
                </a:lnTo>
                <a:lnTo>
                  <a:pt x="14096" y="679955"/>
                </a:lnTo>
                <a:lnTo>
                  <a:pt x="19194" y="679955"/>
                </a:lnTo>
                <a:lnTo>
                  <a:pt x="19194" y="671703"/>
                </a:lnTo>
                <a:lnTo>
                  <a:pt x="26692" y="671703"/>
                </a:lnTo>
                <a:lnTo>
                  <a:pt x="26692" y="664827"/>
                </a:lnTo>
                <a:lnTo>
                  <a:pt x="30591" y="664827"/>
                </a:lnTo>
                <a:lnTo>
                  <a:pt x="30591" y="656575"/>
                </a:lnTo>
                <a:lnTo>
                  <a:pt x="33290" y="656575"/>
                </a:lnTo>
                <a:lnTo>
                  <a:pt x="33290" y="651899"/>
                </a:lnTo>
                <a:lnTo>
                  <a:pt x="36889" y="651899"/>
                </a:lnTo>
                <a:lnTo>
                  <a:pt x="36889" y="648598"/>
                </a:lnTo>
                <a:lnTo>
                  <a:pt x="40788" y="643922"/>
                </a:lnTo>
                <a:lnTo>
                  <a:pt x="44687" y="643922"/>
                </a:lnTo>
                <a:lnTo>
                  <a:pt x="44687" y="633469"/>
                </a:lnTo>
                <a:lnTo>
                  <a:pt x="40788" y="633469"/>
                </a:lnTo>
                <a:lnTo>
                  <a:pt x="40788" y="630994"/>
                </a:lnTo>
                <a:lnTo>
                  <a:pt x="44687" y="630994"/>
                </a:lnTo>
                <a:lnTo>
                  <a:pt x="44687" y="627418"/>
                </a:lnTo>
                <a:lnTo>
                  <a:pt x="53384" y="627418"/>
                </a:lnTo>
                <a:lnTo>
                  <a:pt x="53384" y="624117"/>
                </a:lnTo>
                <a:lnTo>
                  <a:pt x="57283" y="624117"/>
                </a:lnTo>
                <a:lnTo>
                  <a:pt x="57283" y="615865"/>
                </a:lnTo>
                <a:lnTo>
                  <a:pt x="53384" y="615865"/>
                </a:lnTo>
                <a:lnTo>
                  <a:pt x="53384" y="605413"/>
                </a:lnTo>
                <a:lnTo>
                  <a:pt x="48286" y="605413"/>
                </a:lnTo>
                <a:lnTo>
                  <a:pt x="48286" y="603213"/>
                </a:lnTo>
                <a:lnTo>
                  <a:pt x="44687" y="599614"/>
                </a:lnTo>
                <a:lnTo>
                  <a:pt x="40788" y="599614"/>
                </a:lnTo>
                <a:lnTo>
                  <a:pt x="40788" y="596061"/>
                </a:lnTo>
                <a:lnTo>
                  <a:pt x="36889" y="596061"/>
                </a:lnTo>
                <a:lnTo>
                  <a:pt x="36889" y="592485"/>
                </a:lnTo>
                <a:lnTo>
                  <a:pt x="33290" y="592485"/>
                </a:lnTo>
                <a:lnTo>
                  <a:pt x="33290" y="589184"/>
                </a:lnTo>
                <a:lnTo>
                  <a:pt x="30591" y="589184"/>
                </a:lnTo>
                <a:lnTo>
                  <a:pt x="30591" y="584508"/>
                </a:lnTo>
                <a:lnTo>
                  <a:pt x="19194" y="584508"/>
                </a:lnTo>
                <a:lnTo>
                  <a:pt x="19194" y="579832"/>
                </a:lnTo>
                <a:lnTo>
                  <a:pt x="10197" y="579832"/>
                </a:lnTo>
                <a:lnTo>
                  <a:pt x="10197" y="575156"/>
                </a:lnTo>
                <a:lnTo>
                  <a:pt x="10197" y="579832"/>
                </a:lnTo>
                <a:lnTo>
                  <a:pt x="6598" y="579832"/>
                </a:lnTo>
                <a:lnTo>
                  <a:pt x="6598" y="568280"/>
                </a:lnTo>
                <a:lnTo>
                  <a:pt x="3899" y="568280"/>
                </a:lnTo>
                <a:lnTo>
                  <a:pt x="3899" y="555352"/>
                </a:lnTo>
                <a:lnTo>
                  <a:pt x="0" y="555352"/>
                </a:lnTo>
                <a:lnTo>
                  <a:pt x="0" y="547100"/>
                </a:lnTo>
                <a:lnTo>
                  <a:pt x="3899" y="547100"/>
                </a:lnTo>
                <a:lnTo>
                  <a:pt x="3899" y="533347"/>
                </a:lnTo>
                <a:lnTo>
                  <a:pt x="6598" y="533347"/>
                </a:lnTo>
                <a:lnTo>
                  <a:pt x="6598" y="527295"/>
                </a:lnTo>
                <a:lnTo>
                  <a:pt x="14096" y="527295"/>
                </a:lnTo>
                <a:lnTo>
                  <a:pt x="14096" y="523995"/>
                </a:lnTo>
                <a:lnTo>
                  <a:pt x="19194" y="523995"/>
                </a:lnTo>
                <a:lnTo>
                  <a:pt x="19194" y="515743"/>
                </a:lnTo>
                <a:lnTo>
                  <a:pt x="23093" y="515743"/>
                </a:lnTo>
                <a:lnTo>
                  <a:pt x="23093" y="512167"/>
                </a:lnTo>
                <a:lnTo>
                  <a:pt x="26692" y="508866"/>
                </a:lnTo>
                <a:lnTo>
                  <a:pt x="26692" y="503090"/>
                </a:lnTo>
                <a:lnTo>
                  <a:pt x="19194" y="503090"/>
                </a:lnTo>
                <a:lnTo>
                  <a:pt x="19194" y="487686"/>
                </a:lnTo>
                <a:lnTo>
                  <a:pt x="23093" y="487686"/>
                </a:lnTo>
                <a:lnTo>
                  <a:pt x="23093" y="477234"/>
                </a:lnTo>
                <a:lnTo>
                  <a:pt x="26692" y="477234"/>
                </a:lnTo>
                <a:lnTo>
                  <a:pt x="26692" y="452753"/>
                </a:lnTo>
                <a:lnTo>
                  <a:pt x="30591" y="452753"/>
                </a:lnTo>
                <a:lnTo>
                  <a:pt x="30591" y="446977"/>
                </a:lnTo>
                <a:lnTo>
                  <a:pt x="26692" y="446977"/>
                </a:lnTo>
                <a:lnTo>
                  <a:pt x="26692" y="443676"/>
                </a:lnTo>
                <a:lnTo>
                  <a:pt x="19194" y="443676"/>
                </a:lnTo>
                <a:lnTo>
                  <a:pt x="19194" y="432949"/>
                </a:lnTo>
                <a:lnTo>
                  <a:pt x="23093" y="432949"/>
                </a:lnTo>
                <a:lnTo>
                  <a:pt x="23093" y="428548"/>
                </a:lnTo>
                <a:lnTo>
                  <a:pt x="19194" y="428548"/>
                </a:lnTo>
                <a:lnTo>
                  <a:pt x="19194" y="423872"/>
                </a:lnTo>
                <a:lnTo>
                  <a:pt x="14096" y="419196"/>
                </a:lnTo>
                <a:lnTo>
                  <a:pt x="14096" y="423872"/>
                </a:lnTo>
                <a:lnTo>
                  <a:pt x="10197" y="423872"/>
                </a:lnTo>
                <a:lnTo>
                  <a:pt x="10197" y="419196"/>
                </a:lnTo>
                <a:lnTo>
                  <a:pt x="3899" y="419196"/>
                </a:lnTo>
                <a:lnTo>
                  <a:pt x="3899" y="415620"/>
                </a:lnTo>
                <a:lnTo>
                  <a:pt x="0" y="415620"/>
                </a:lnTo>
                <a:lnTo>
                  <a:pt x="0" y="412044"/>
                </a:lnTo>
                <a:lnTo>
                  <a:pt x="3899" y="412044"/>
                </a:lnTo>
                <a:lnTo>
                  <a:pt x="3899" y="408743"/>
                </a:lnTo>
                <a:lnTo>
                  <a:pt x="6598" y="408743"/>
                </a:lnTo>
                <a:lnTo>
                  <a:pt x="6598" y="405167"/>
                </a:lnTo>
                <a:lnTo>
                  <a:pt x="10197" y="405167"/>
                </a:lnTo>
                <a:lnTo>
                  <a:pt x="10197" y="408743"/>
                </a:lnTo>
                <a:lnTo>
                  <a:pt x="10197" y="405167"/>
                </a:lnTo>
                <a:lnTo>
                  <a:pt x="14096" y="405167"/>
                </a:lnTo>
                <a:lnTo>
                  <a:pt x="14096" y="401592"/>
                </a:lnTo>
                <a:lnTo>
                  <a:pt x="10197" y="401592"/>
                </a:lnTo>
                <a:lnTo>
                  <a:pt x="14096" y="401592"/>
                </a:lnTo>
                <a:lnTo>
                  <a:pt x="14096" y="395815"/>
                </a:lnTo>
                <a:lnTo>
                  <a:pt x="10197" y="395815"/>
                </a:lnTo>
                <a:lnTo>
                  <a:pt x="10197" y="392239"/>
                </a:lnTo>
                <a:lnTo>
                  <a:pt x="14096" y="392239"/>
                </a:lnTo>
                <a:lnTo>
                  <a:pt x="14096" y="387563"/>
                </a:lnTo>
                <a:lnTo>
                  <a:pt x="19194" y="384263"/>
                </a:lnTo>
                <a:lnTo>
                  <a:pt x="19194" y="377111"/>
                </a:lnTo>
                <a:lnTo>
                  <a:pt x="23093" y="377111"/>
                </a:lnTo>
                <a:lnTo>
                  <a:pt x="19194" y="377111"/>
                </a:lnTo>
                <a:lnTo>
                  <a:pt x="23093" y="374911"/>
                </a:lnTo>
                <a:lnTo>
                  <a:pt x="19194" y="374911"/>
                </a:lnTo>
                <a:lnTo>
                  <a:pt x="23093" y="374911"/>
                </a:lnTo>
                <a:lnTo>
                  <a:pt x="23093" y="367759"/>
                </a:lnTo>
                <a:lnTo>
                  <a:pt x="30591" y="367759"/>
                </a:lnTo>
                <a:lnTo>
                  <a:pt x="30591" y="359782"/>
                </a:lnTo>
                <a:lnTo>
                  <a:pt x="23093" y="359782"/>
                </a:lnTo>
                <a:lnTo>
                  <a:pt x="23093" y="364458"/>
                </a:lnTo>
                <a:lnTo>
                  <a:pt x="23093" y="359782"/>
                </a:lnTo>
                <a:lnTo>
                  <a:pt x="19194" y="359782"/>
                </a:lnTo>
                <a:lnTo>
                  <a:pt x="19194" y="349330"/>
                </a:lnTo>
                <a:lnTo>
                  <a:pt x="14096" y="349330"/>
                </a:lnTo>
                <a:lnTo>
                  <a:pt x="14096" y="346854"/>
                </a:lnTo>
                <a:lnTo>
                  <a:pt x="19194" y="346854"/>
                </a:lnTo>
                <a:lnTo>
                  <a:pt x="14096" y="343553"/>
                </a:lnTo>
                <a:lnTo>
                  <a:pt x="14096" y="339978"/>
                </a:lnTo>
                <a:lnTo>
                  <a:pt x="19194" y="339978"/>
                </a:lnTo>
                <a:lnTo>
                  <a:pt x="19194" y="336402"/>
                </a:lnTo>
                <a:lnTo>
                  <a:pt x="14096" y="336402"/>
                </a:lnTo>
                <a:lnTo>
                  <a:pt x="19194" y="336402"/>
                </a:lnTo>
                <a:lnTo>
                  <a:pt x="19194" y="332826"/>
                </a:lnTo>
                <a:lnTo>
                  <a:pt x="26692" y="332826"/>
                </a:lnTo>
                <a:lnTo>
                  <a:pt x="26692" y="324849"/>
                </a:lnTo>
                <a:lnTo>
                  <a:pt x="30591" y="324849"/>
                </a:lnTo>
                <a:lnTo>
                  <a:pt x="30591" y="319073"/>
                </a:lnTo>
                <a:lnTo>
                  <a:pt x="26692" y="319073"/>
                </a:lnTo>
                <a:lnTo>
                  <a:pt x="30591" y="319073"/>
                </a:lnTo>
                <a:lnTo>
                  <a:pt x="26692" y="319073"/>
                </a:lnTo>
                <a:lnTo>
                  <a:pt x="26692" y="311921"/>
                </a:lnTo>
                <a:lnTo>
                  <a:pt x="30591" y="311921"/>
                </a:lnTo>
                <a:lnTo>
                  <a:pt x="30591" y="308620"/>
                </a:lnTo>
                <a:lnTo>
                  <a:pt x="36889" y="308620"/>
                </a:lnTo>
                <a:lnTo>
                  <a:pt x="36889" y="305045"/>
                </a:lnTo>
                <a:lnTo>
                  <a:pt x="33290" y="305045"/>
                </a:lnTo>
                <a:lnTo>
                  <a:pt x="33290" y="300369"/>
                </a:lnTo>
                <a:lnTo>
                  <a:pt x="36889" y="300369"/>
                </a:lnTo>
                <a:lnTo>
                  <a:pt x="36889" y="299268"/>
                </a:lnTo>
                <a:lnTo>
                  <a:pt x="33290" y="299268"/>
                </a:lnTo>
                <a:lnTo>
                  <a:pt x="33290" y="292117"/>
                </a:lnTo>
                <a:lnTo>
                  <a:pt x="36889" y="292117"/>
                </a:lnTo>
                <a:lnTo>
                  <a:pt x="36889" y="284140"/>
                </a:lnTo>
                <a:lnTo>
                  <a:pt x="40788" y="284140"/>
                </a:lnTo>
                <a:lnTo>
                  <a:pt x="40788" y="280564"/>
                </a:lnTo>
                <a:lnTo>
                  <a:pt x="44687" y="280564"/>
                </a:lnTo>
                <a:lnTo>
                  <a:pt x="44687" y="271212"/>
                </a:lnTo>
                <a:lnTo>
                  <a:pt x="36889" y="271212"/>
                </a:lnTo>
                <a:lnTo>
                  <a:pt x="36889" y="259659"/>
                </a:lnTo>
                <a:lnTo>
                  <a:pt x="40788" y="259659"/>
                </a:lnTo>
                <a:lnTo>
                  <a:pt x="36889" y="259659"/>
                </a:lnTo>
                <a:lnTo>
                  <a:pt x="40788" y="259659"/>
                </a:lnTo>
                <a:lnTo>
                  <a:pt x="40788" y="256083"/>
                </a:lnTo>
                <a:lnTo>
                  <a:pt x="36889" y="256083"/>
                </a:lnTo>
                <a:lnTo>
                  <a:pt x="40788" y="256083"/>
                </a:lnTo>
                <a:lnTo>
                  <a:pt x="40788" y="252508"/>
                </a:lnTo>
                <a:lnTo>
                  <a:pt x="44687" y="252508"/>
                </a:lnTo>
                <a:lnTo>
                  <a:pt x="44687" y="249207"/>
                </a:lnTo>
                <a:lnTo>
                  <a:pt x="58482" y="249207"/>
                </a:lnTo>
                <a:lnTo>
                  <a:pt x="58482" y="239855"/>
                </a:lnTo>
                <a:lnTo>
                  <a:pt x="63581" y="236279"/>
                </a:lnTo>
                <a:lnTo>
                  <a:pt x="63581" y="232703"/>
                </a:lnTo>
                <a:lnTo>
                  <a:pt x="58482" y="232703"/>
                </a:lnTo>
                <a:lnTo>
                  <a:pt x="58482" y="228027"/>
                </a:lnTo>
                <a:lnTo>
                  <a:pt x="63581" y="228027"/>
                </a:lnTo>
                <a:lnTo>
                  <a:pt x="63581" y="218950"/>
                </a:lnTo>
                <a:lnTo>
                  <a:pt x="67480" y="218950"/>
                </a:lnTo>
                <a:lnTo>
                  <a:pt x="67480" y="215374"/>
                </a:lnTo>
                <a:lnTo>
                  <a:pt x="71379" y="215374"/>
                </a:lnTo>
                <a:lnTo>
                  <a:pt x="71379" y="211798"/>
                </a:lnTo>
                <a:lnTo>
                  <a:pt x="74977" y="211798"/>
                </a:lnTo>
                <a:lnTo>
                  <a:pt x="74977" y="208222"/>
                </a:lnTo>
                <a:lnTo>
                  <a:pt x="78876" y="208222"/>
                </a:lnTo>
                <a:lnTo>
                  <a:pt x="78876" y="204922"/>
                </a:lnTo>
                <a:lnTo>
                  <a:pt x="83975" y="204922"/>
                </a:lnTo>
                <a:lnTo>
                  <a:pt x="83975" y="200246"/>
                </a:lnTo>
                <a:lnTo>
                  <a:pt x="78876" y="196670"/>
                </a:lnTo>
                <a:lnTo>
                  <a:pt x="83975" y="196670"/>
                </a:lnTo>
                <a:lnTo>
                  <a:pt x="83975" y="190894"/>
                </a:lnTo>
                <a:lnTo>
                  <a:pt x="78876" y="190894"/>
                </a:lnTo>
                <a:lnTo>
                  <a:pt x="78876" y="176865"/>
                </a:lnTo>
                <a:lnTo>
                  <a:pt x="78876" y="180441"/>
                </a:lnTo>
                <a:lnTo>
                  <a:pt x="87874" y="180441"/>
                </a:lnTo>
                <a:lnTo>
                  <a:pt x="87874" y="176865"/>
                </a:lnTo>
                <a:lnTo>
                  <a:pt x="83975" y="173290"/>
                </a:lnTo>
                <a:lnTo>
                  <a:pt x="87874" y="173290"/>
                </a:lnTo>
                <a:lnTo>
                  <a:pt x="87874" y="171089"/>
                </a:lnTo>
                <a:lnTo>
                  <a:pt x="83975" y="171089"/>
                </a:lnTo>
                <a:lnTo>
                  <a:pt x="87874" y="171089"/>
                </a:lnTo>
                <a:lnTo>
                  <a:pt x="87874" y="159536"/>
                </a:lnTo>
                <a:lnTo>
                  <a:pt x="83975" y="159536"/>
                </a:lnTo>
                <a:lnTo>
                  <a:pt x="87874" y="159536"/>
                </a:lnTo>
                <a:lnTo>
                  <a:pt x="87874" y="145508"/>
                </a:lnTo>
                <a:lnTo>
                  <a:pt x="89073" y="145508"/>
                </a:lnTo>
                <a:lnTo>
                  <a:pt x="89073" y="143033"/>
                </a:lnTo>
                <a:lnTo>
                  <a:pt x="94172" y="143033"/>
                </a:lnTo>
                <a:lnTo>
                  <a:pt x="94172" y="131480"/>
                </a:lnTo>
                <a:lnTo>
                  <a:pt x="97771" y="131480"/>
                </a:lnTo>
                <a:lnTo>
                  <a:pt x="97771" y="124603"/>
                </a:lnTo>
                <a:lnTo>
                  <a:pt x="94172" y="124603"/>
                </a:lnTo>
                <a:lnTo>
                  <a:pt x="94172" y="121028"/>
                </a:lnTo>
                <a:lnTo>
                  <a:pt x="97771" y="121028"/>
                </a:lnTo>
                <a:lnTo>
                  <a:pt x="97771" y="115251"/>
                </a:lnTo>
                <a:lnTo>
                  <a:pt x="101669" y="115251"/>
                </a:lnTo>
                <a:lnTo>
                  <a:pt x="97771" y="115251"/>
                </a:lnTo>
                <a:lnTo>
                  <a:pt x="97771" y="108100"/>
                </a:lnTo>
                <a:lnTo>
                  <a:pt x="94172" y="108100"/>
                </a:lnTo>
                <a:lnTo>
                  <a:pt x="97771" y="108100"/>
                </a:lnTo>
                <a:lnTo>
                  <a:pt x="97771" y="100123"/>
                </a:lnTo>
                <a:lnTo>
                  <a:pt x="101669" y="100123"/>
                </a:lnTo>
                <a:lnTo>
                  <a:pt x="101669" y="104799"/>
                </a:lnTo>
                <a:lnTo>
                  <a:pt x="109467" y="104799"/>
                </a:lnTo>
                <a:lnTo>
                  <a:pt x="109467" y="108100"/>
                </a:lnTo>
                <a:lnTo>
                  <a:pt x="113066" y="108100"/>
                </a:lnTo>
                <a:lnTo>
                  <a:pt x="113066" y="104799"/>
                </a:lnTo>
                <a:lnTo>
                  <a:pt x="115765" y="108100"/>
                </a:lnTo>
                <a:lnTo>
                  <a:pt x="115765" y="104799"/>
                </a:lnTo>
                <a:lnTo>
                  <a:pt x="115765" y="108100"/>
                </a:lnTo>
                <a:lnTo>
                  <a:pt x="128361" y="108100"/>
                </a:lnTo>
                <a:lnTo>
                  <a:pt x="128361" y="124603"/>
                </a:lnTo>
                <a:lnTo>
                  <a:pt x="132260" y="124603"/>
                </a:lnTo>
                <a:lnTo>
                  <a:pt x="132260" y="131480"/>
                </a:lnTo>
                <a:lnTo>
                  <a:pt x="135859" y="136156"/>
                </a:lnTo>
                <a:lnTo>
                  <a:pt x="135859" y="131480"/>
                </a:lnTo>
                <a:lnTo>
                  <a:pt x="142457" y="131480"/>
                </a:lnTo>
                <a:lnTo>
                  <a:pt x="142457" y="127904"/>
                </a:lnTo>
                <a:lnTo>
                  <a:pt x="153854" y="127904"/>
                </a:lnTo>
                <a:lnTo>
                  <a:pt x="153854" y="118827"/>
                </a:lnTo>
                <a:lnTo>
                  <a:pt x="149955" y="118827"/>
                </a:lnTo>
                <a:lnTo>
                  <a:pt x="149955" y="115251"/>
                </a:lnTo>
                <a:lnTo>
                  <a:pt x="153854" y="115251"/>
                </a:lnTo>
                <a:lnTo>
                  <a:pt x="149955" y="115251"/>
                </a:lnTo>
                <a:lnTo>
                  <a:pt x="149955" y="108100"/>
                </a:lnTo>
                <a:lnTo>
                  <a:pt x="149955" y="111675"/>
                </a:lnTo>
                <a:lnTo>
                  <a:pt x="146056" y="111675"/>
                </a:lnTo>
                <a:lnTo>
                  <a:pt x="146056" y="108100"/>
                </a:lnTo>
                <a:lnTo>
                  <a:pt x="146056" y="111675"/>
                </a:lnTo>
                <a:lnTo>
                  <a:pt x="146056" y="108100"/>
                </a:lnTo>
                <a:lnTo>
                  <a:pt x="142457" y="108100"/>
                </a:lnTo>
                <a:lnTo>
                  <a:pt x="142457" y="100123"/>
                </a:lnTo>
                <a:lnTo>
                  <a:pt x="139758" y="100123"/>
                </a:lnTo>
                <a:lnTo>
                  <a:pt x="142457" y="100123"/>
                </a:lnTo>
                <a:lnTo>
                  <a:pt x="139758" y="100123"/>
                </a:lnTo>
                <a:lnTo>
                  <a:pt x="139758" y="96547"/>
                </a:lnTo>
                <a:lnTo>
                  <a:pt x="142457" y="96547"/>
                </a:lnTo>
                <a:lnTo>
                  <a:pt x="142457" y="95447"/>
                </a:lnTo>
                <a:lnTo>
                  <a:pt x="146056" y="95447"/>
                </a:lnTo>
                <a:lnTo>
                  <a:pt x="149955" y="90771"/>
                </a:lnTo>
                <a:lnTo>
                  <a:pt x="153854" y="90771"/>
                </a:lnTo>
                <a:lnTo>
                  <a:pt x="153854" y="87195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es-PE"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47" name="Google Shape;1515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CZLwAAPxYAAFE0AABhGQAAEAAAACYAAAAIAAAA//////////8="/>
              </a:ext>
            </a:extLst>
          </p:cNvSpPr>
          <p:nvPr/>
        </p:nvSpPr>
        <p:spPr>
          <a:xfrm>
            <a:off x="7737475" y="3616325"/>
            <a:ext cx="767080" cy="509270"/>
          </a:xfrm>
          <a:custGeom>
            <a:avLst/>
            <a:gdLst/>
            <a:ahLst/>
            <a:cxnLst/>
            <a:rect l="0" t="0" r="767080" b="509270"/>
            <a:pathLst>
              <a:path w="767080" h="509270">
                <a:moveTo>
                  <a:pt x="527461" y="3579"/>
                </a:moveTo>
                <a:lnTo>
                  <a:pt x="527461" y="7157"/>
                </a:lnTo>
                <a:lnTo>
                  <a:pt x="532553" y="7157"/>
                </a:lnTo>
                <a:lnTo>
                  <a:pt x="532553" y="21197"/>
                </a:lnTo>
                <a:lnTo>
                  <a:pt x="536147" y="21197"/>
                </a:lnTo>
                <a:lnTo>
                  <a:pt x="536147" y="28079"/>
                </a:lnTo>
                <a:lnTo>
                  <a:pt x="540041" y="28079"/>
                </a:lnTo>
                <a:lnTo>
                  <a:pt x="540041" y="31657"/>
                </a:lnTo>
                <a:lnTo>
                  <a:pt x="543935" y="31657"/>
                </a:lnTo>
                <a:lnTo>
                  <a:pt x="543935" y="34961"/>
                </a:lnTo>
                <a:lnTo>
                  <a:pt x="540041" y="34961"/>
                </a:lnTo>
                <a:lnTo>
                  <a:pt x="540041" y="43219"/>
                </a:lnTo>
                <a:lnTo>
                  <a:pt x="546331" y="43219"/>
                </a:lnTo>
                <a:lnTo>
                  <a:pt x="546331" y="44320"/>
                </a:lnTo>
                <a:lnTo>
                  <a:pt x="550225" y="44320"/>
                </a:lnTo>
                <a:lnTo>
                  <a:pt x="550225" y="49000"/>
                </a:lnTo>
                <a:lnTo>
                  <a:pt x="557713" y="49000"/>
                </a:lnTo>
                <a:lnTo>
                  <a:pt x="557713" y="52579"/>
                </a:lnTo>
                <a:lnTo>
                  <a:pt x="562805" y="52579"/>
                </a:lnTo>
                <a:lnTo>
                  <a:pt x="562805" y="56157"/>
                </a:lnTo>
                <a:lnTo>
                  <a:pt x="566699" y="56157"/>
                </a:lnTo>
                <a:lnTo>
                  <a:pt x="566699" y="59461"/>
                </a:lnTo>
                <a:lnTo>
                  <a:pt x="570593" y="59461"/>
                </a:lnTo>
                <a:lnTo>
                  <a:pt x="566699" y="59461"/>
                </a:lnTo>
                <a:lnTo>
                  <a:pt x="566699" y="63039"/>
                </a:lnTo>
                <a:lnTo>
                  <a:pt x="570593" y="63039"/>
                </a:lnTo>
                <a:lnTo>
                  <a:pt x="570593" y="68820"/>
                </a:lnTo>
                <a:lnTo>
                  <a:pt x="566699" y="68820"/>
                </a:lnTo>
                <a:lnTo>
                  <a:pt x="566699" y="72399"/>
                </a:lnTo>
                <a:lnTo>
                  <a:pt x="562805" y="72399"/>
                </a:lnTo>
                <a:lnTo>
                  <a:pt x="562805" y="75978"/>
                </a:lnTo>
                <a:lnTo>
                  <a:pt x="562805" y="72399"/>
                </a:lnTo>
                <a:lnTo>
                  <a:pt x="557713" y="72399"/>
                </a:lnTo>
                <a:lnTo>
                  <a:pt x="557713" y="75978"/>
                </a:lnTo>
                <a:lnTo>
                  <a:pt x="562805" y="75978"/>
                </a:lnTo>
                <a:lnTo>
                  <a:pt x="562805" y="80382"/>
                </a:lnTo>
                <a:lnTo>
                  <a:pt x="557713" y="80382"/>
                </a:lnTo>
                <a:lnTo>
                  <a:pt x="557713" y="83961"/>
                </a:lnTo>
                <a:lnTo>
                  <a:pt x="562805" y="83961"/>
                </a:lnTo>
                <a:lnTo>
                  <a:pt x="562805" y="91118"/>
                </a:lnTo>
                <a:lnTo>
                  <a:pt x="566699" y="94421"/>
                </a:lnTo>
                <a:lnTo>
                  <a:pt x="562805" y="94421"/>
                </a:lnTo>
                <a:lnTo>
                  <a:pt x="562805" y="108461"/>
                </a:lnTo>
                <a:lnTo>
                  <a:pt x="566699" y="108461"/>
                </a:lnTo>
                <a:lnTo>
                  <a:pt x="566699" y="118921"/>
                </a:lnTo>
                <a:lnTo>
                  <a:pt x="570593" y="118921"/>
                </a:lnTo>
                <a:lnTo>
                  <a:pt x="570593" y="121399"/>
                </a:lnTo>
                <a:lnTo>
                  <a:pt x="574187" y="124702"/>
                </a:lnTo>
                <a:lnTo>
                  <a:pt x="576882" y="124702"/>
                </a:lnTo>
                <a:lnTo>
                  <a:pt x="576882" y="128281"/>
                </a:lnTo>
                <a:lnTo>
                  <a:pt x="584371" y="128281"/>
                </a:lnTo>
                <a:lnTo>
                  <a:pt x="584371" y="135163"/>
                </a:lnTo>
                <a:lnTo>
                  <a:pt x="588264" y="135163"/>
                </a:lnTo>
                <a:lnTo>
                  <a:pt x="584371" y="135163"/>
                </a:lnTo>
                <a:lnTo>
                  <a:pt x="588264" y="139843"/>
                </a:lnTo>
                <a:lnTo>
                  <a:pt x="588264" y="143421"/>
                </a:lnTo>
                <a:lnTo>
                  <a:pt x="592158" y="143421"/>
                </a:lnTo>
                <a:lnTo>
                  <a:pt x="592158" y="139843"/>
                </a:lnTo>
                <a:lnTo>
                  <a:pt x="597250" y="143421"/>
                </a:lnTo>
                <a:lnTo>
                  <a:pt x="592158" y="143421"/>
                </a:lnTo>
                <a:lnTo>
                  <a:pt x="592158" y="152781"/>
                </a:lnTo>
                <a:lnTo>
                  <a:pt x="588264" y="152781"/>
                </a:lnTo>
                <a:lnTo>
                  <a:pt x="588264" y="159663"/>
                </a:lnTo>
                <a:lnTo>
                  <a:pt x="602342" y="159663"/>
                </a:lnTo>
                <a:lnTo>
                  <a:pt x="602342" y="167921"/>
                </a:lnTo>
                <a:lnTo>
                  <a:pt x="592158" y="167921"/>
                </a:lnTo>
                <a:lnTo>
                  <a:pt x="592158" y="172601"/>
                </a:lnTo>
                <a:lnTo>
                  <a:pt x="597250" y="172601"/>
                </a:lnTo>
                <a:lnTo>
                  <a:pt x="592158" y="172601"/>
                </a:lnTo>
                <a:lnTo>
                  <a:pt x="592158" y="177281"/>
                </a:lnTo>
                <a:lnTo>
                  <a:pt x="588264" y="177281"/>
                </a:lnTo>
                <a:lnTo>
                  <a:pt x="597250" y="177281"/>
                </a:lnTo>
                <a:lnTo>
                  <a:pt x="597250" y="180860"/>
                </a:lnTo>
                <a:lnTo>
                  <a:pt x="600844" y="180860"/>
                </a:lnTo>
                <a:lnTo>
                  <a:pt x="600844" y="187742"/>
                </a:lnTo>
                <a:lnTo>
                  <a:pt x="602342" y="187742"/>
                </a:lnTo>
                <a:lnTo>
                  <a:pt x="602342" y="184163"/>
                </a:lnTo>
                <a:lnTo>
                  <a:pt x="611028" y="184163"/>
                </a:lnTo>
                <a:lnTo>
                  <a:pt x="611028" y="187742"/>
                </a:lnTo>
                <a:lnTo>
                  <a:pt x="602342" y="187742"/>
                </a:lnTo>
                <a:lnTo>
                  <a:pt x="602342" y="197101"/>
                </a:lnTo>
                <a:lnTo>
                  <a:pt x="600844" y="197101"/>
                </a:lnTo>
                <a:lnTo>
                  <a:pt x="600844" y="200680"/>
                </a:lnTo>
                <a:lnTo>
                  <a:pt x="597250" y="200680"/>
                </a:lnTo>
                <a:lnTo>
                  <a:pt x="597250" y="203983"/>
                </a:lnTo>
                <a:lnTo>
                  <a:pt x="592158" y="203983"/>
                </a:lnTo>
                <a:lnTo>
                  <a:pt x="592158" y="208663"/>
                </a:lnTo>
                <a:lnTo>
                  <a:pt x="602342" y="208663"/>
                </a:lnTo>
                <a:lnTo>
                  <a:pt x="602342" y="215820"/>
                </a:lnTo>
                <a:lnTo>
                  <a:pt x="611028" y="215820"/>
                </a:lnTo>
                <a:lnTo>
                  <a:pt x="611028" y="219124"/>
                </a:lnTo>
                <a:lnTo>
                  <a:pt x="614922" y="219124"/>
                </a:lnTo>
                <a:lnTo>
                  <a:pt x="614922" y="215820"/>
                </a:lnTo>
                <a:lnTo>
                  <a:pt x="614922" y="222702"/>
                </a:lnTo>
                <a:lnTo>
                  <a:pt x="618816" y="222702"/>
                </a:lnTo>
                <a:lnTo>
                  <a:pt x="618816" y="232062"/>
                </a:lnTo>
                <a:lnTo>
                  <a:pt x="622410" y="232062"/>
                </a:lnTo>
                <a:lnTo>
                  <a:pt x="622410" y="236742"/>
                </a:lnTo>
                <a:lnTo>
                  <a:pt x="627502" y="240045"/>
                </a:lnTo>
                <a:lnTo>
                  <a:pt x="628700" y="240045"/>
                </a:lnTo>
                <a:lnTo>
                  <a:pt x="628700" y="243624"/>
                </a:lnTo>
                <a:lnTo>
                  <a:pt x="632594" y="243624"/>
                </a:lnTo>
                <a:lnTo>
                  <a:pt x="632594" y="249405"/>
                </a:lnTo>
                <a:lnTo>
                  <a:pt x="628700" y="249405"/>
                </a:lnTo>
                <a:lnTo>
                  <a:pt x="628700" y="259865"/>
                </a:lnTo>
                <a:lnTo>
                  <a:pt x="627502" y="259865"/>
                </a:lnTo>
                <a:lnTo>
                  <a:pt x="627502" y="268124"/>
                </a:lnTo>
                <a:lnTo>
                  <a:pt x="628700" y="268124"/>
                </a:lnTo>
                <a:lnTo>
                  <a:pt x="628700" y="271702"/>
                </a:lnTo>
                <a:lnTo>
                  <a:pt x="632594" y="271702"/>
                </a:lnTo>
                <a:lnTo>
                  <a:pt x="632594" y="281062"/>
                </a:lnTo>
                <a:lnTo>
                  <a:pt x="637686" y="281062"/>
                </a:lnTo>
                <a:lnTo>
                  <a:pt x="637686" y="277483"/>
                </a:lnTo>
                <a:lnTo>
                  <a:pt x="652961" y="277483"/>
                </a:lnTo>
                <a:lnTo>
                  <a:pt x="652961" y="281062"/>
                </a:lnTo>
                <a:lnTo>
                  <a:pt x="659251" y="281062"/>
                </a:lnTo>
                <a:lnTo>
                  <a:pt x="659251" y="277483"/>
                </a:lnTo>
                <a:lnTo>
                  <a:pt x="666740" y="277483"/>
                </a:lnTo>
                <a:lnTo>
                  <a:pt x="666740" y="271702"/>
                </a:lnTo>
                <a:lnTo>
                  <a:pt x="671831" y="271702"/>
                </a:lnTo>
                <a:lnTo>
                  <a:pt x="671831" y="268124"/>
                </a:lnTo>
                <a:lnTo>
                  <a:pt x="685909" y="268124"/>
                </a:lnTo>
                <a:lnTo>
                  <a:pt x="685909" y="271702"/>
                </a:lnTo>
                <a:lnTo>
                  <a:pt x="697291" y="271702"/>
                </a:lnTo>
                <a:lnTo>
                  <a:pt x="697291" y="275006"/>
                </a:lnTo>
                <a:lnTo>
                  <a:pt x="697291" y="271702"/>
                </a:lnTo>
                <a:lnTo>
                  <a:pt x="697291" y="275006"/>
                </a:lnTo>
                <a:lnTo>
                  <a:pt x="702383" y="275006"/>
                </a:lnTo>
                <a:lnTo>
                  <a:pt x="702383" y="271702"/>
                </a:lnTo>
                <a:lnTo>
                  <a:pt x="711369" y="271702"/>
                </a:lnTo>
                <a:lnTo>
                  <a:pt x="711369" y="275006"/>
                </a:lnTo>
                <a:lnTo>
                  <a:pt x="727842" y="275006"/>
                </a:lnTo>
                <a:lnTo>
                  <a:pt x="727842" y="277483"/>
                </a:lnTo>
                <a:lnTo>
                  <a:pt x="731437" y="277483"/>
                </a:lnTo>
                <a:lnTo>
                  <a:pt x="736529" y="281062"/>
                </a:lnTo>
                <a:lnTo>
                  <a:pt x="736529" y="284365"/>
                </a:lnTo>
                <a:lnTo>
                  <a:pt x="740422" y="284365"/>
                </a:lnTo>
                <a:lnTo>
                  <a:pt x="740422" y="291523"/>
                </a:lnTo>
                <a:lnTo>
                  <a:pt x="741620" y="291523"/>
                </a:lnTo>
                <a:lnTo>
                  <a:pt x="741620" y="296202"/>
                </a:lnTo>
                <a:lnTo>
                  <a:pt x="746712" y="296202"/>
                </a:lnTo>
                <a:lnTo>
                  <a:pt x="746712" y="299506"/>
                </a:lnTo>
                <a:lnTo>
                  <a:pt x="758094" y="299506"/>
                </a:lnTo>
                <a:lnTo>
                  <a:pt x="758094" y="300882"/>
                </a:lnTo>
                <a:lnTo>
                  <a:pt x="761988" y="300882"/>
                </a:lnTo>
                <a:lnTo>
                  <a:pt x="761988" y="312444"/>
                </a:lnTo>
                <a:lnTo>
                  <a:pt x="758094" y="312444"/>
                </a:lnTo>
                <a:lnTo>
                  <a:pt x="758094" y="319326"/>
                </a:lnTo>
                <a:lnTo>
                  <a:pt x="761988" y="322905"/>
                </a:lnTo>
                <a:lnTo>
                  <a:pt x="761988" y="328686"/>
                </a:lnTo>
                <a:lnTo>
                  <a:pt x="767080" y="328686"/>
                </a:lnTo>
                <a:lnTo>
                  <a:pt x="767080" y="336944"/>
                </a:lnTo>
                <a:lnTo>
                  <a:pt x="761988" y="336944"/>
                </a:lnTo>
                <a:lnTo>
                  <a:pt x="761988" y="347405"/>
                </a:lnTo>
                <a:lnTo>
                  <a:pt x="758094" y="347405"/>
                </a:lnTo>
                <a:lnTo>
                  <a:pt x="758094" y="353186"/>
                </a:lnTo>
                <a:lnTo>
                  <a:pt x="754500" y="353186"/>
                </a:lnTo>
                <a:lnTo>
                  <a:pt x="754500" y="356764"/>
                </a:lnTo>
                <a:lnTo>
                  <a:pt x="746712" y="356764"/>
                </a:lnTo>
                <a:lnTo>
                  <a:pt x="741620" y="360068"/>
                </a:lnTo>
                <a:lnTo>
                  <a:pt x="746712" y="360068"/>
                </a:lnTo>
                <a:lnTo>
                  <a:pt x="746712" y="363646"/>
                </a:lnTo>
                <a:lnTo>
                  <a:pt x="740422" y="363646"/>
                </a:lnTo>
                <a:lnTo>
                  <a:pt x="740422" y="360068"/>
                </a:lnTo>
                <a:lnTo>
                  <a:pt x="736529" y="360068"/>
                </a:lnTo>
                <a:lnTo>
                  <a:pt x="736529" y="363646"/>
                </a:lnTo>
                <a:lnTo>
                  <a:pt x="727842" y="363646"/>
                </a:lnTo>
                <a:lnTo>
                  <a:pt x="727842" y="368326"/>
                </a:lnTo>
                <a:lnTo>
                  <a:pt x="727842" y="363646"/>
                </a:lnTo>
                <a:lnTo>
                  <a:pt x="716461" y="363646"/>
                </a:lnTo>
                <a:lnTo>
                  <a:pt x="716461" y="368326"/>
                </a:lnTo>
                <a:lnTo>
                  <a:pt x="711369" y="368326"/>
                </a:lnTo>
                <a:lnTo>
                  <a:pt x="711369" y="375483"/>
                </a:lnTo>
                <a:lnTo>
                  <a:pt x="709871" y="375483"/>
                </a:lnTo>
                <a:lnTo>
                  <a:pt x="709871" y="377686"/>
                </a:lnTo>
                <a:lnTo>
                  <a:pt x="706277" y="377686"/>
                </a:lnTo>
                <a:lnTo>
                  <a:pt x="706277" y="375483"/>
                </a:lnTo>
                <a:lnTo>
                  <a:pt x="702383" y="375483"/>
                </a:lnTo>
                <a:lnTo>
                  <a:pt x="702383" y="377686"/>
                </a:lnTo>
                <a:lnTo>
                  <a:pt x="697291" y="377686"/>
                </a:lnTo>
                <a:lnTo>
                  <a:pt x="693397" y="381264"/>
                </a:lnTo>
                <a:lnTo>
                  <a:pt x="689803" y="381264"/>
                </a:lnTo>
                <a:lnTo>
                  <a:pt x="689803" y="384568"/>
                </a:lnTo>
                <a:lnTo>
                  <a:pt x="671831" y="384568"/>
                </a:lnTo>
                <a:lnTo>
                  <a:pt x="671831" y="381264"/>
                </a:lnTo>
                <a:lnTo>
                  <a:pt x="663145" y="381264"/>
                </a:lnTo>
                <a:lnTo>
                  <a:pt x="663145" y="388146"/>
                </a:lnTo>
                <a:lnTo>
                  <a:pt x="659251" y="388146"/>
                </a:lnTo>
                <a:lnTo>
                  <a:pt x="659251" y="396405"/>
                </a:lnTo>
                <a:lnTo>
                  <a:pt x="652961" y="396405"/>
                </a:lnTo>
                <a:lnTo>
                  <a:pt x="652961" y="399708"/>
                </a:lnTo>
                <a:lnTo>
                  <a:pt x="645174" y="399708"/>
                </a:lnTo>
                <a:lnTo>
                  <a:pt x="645174" y="396405"/>
                </a:lnTo>
                <a:lnTo>
                  <a:pt x="641580" y="396405"/>
                </a:lnTo>
                <a:lnTo>
                  <a:pt x="641580" y="391725"/>
                </a:lnTo>
                <a:lnTo>
                  <a:pt x="637686" y="391725"/>
                </a:lnTo>
                <a:lnTo>
                  <a:pt x="637686" y="388146"/>
                </a:lnTo>
                <a:lnTo>
                  <a:pt x="628700" y="388146"/>
                </a:lnTo>
                <a:lnTo>
                  <a:pt x="628700" y="377686"/>
                </a:lnTo>
                <a:lnTo>
                  <a:pt x="627502" y="377686"/>
                </a:lnTo>
                <a:lnTo>
                  <a:pt x="627502" y="375483"/>
                </a:lnTo>
                <a:lnTo>
                  <a:pt x="622410" y="375483"/>
                </a:lnTo>
                <a:lnTo>
                  <a:pt x="622410" y="371905"/>
                </a:lnTo>
                <a:lnTo>
                  <a:pt x="618816" y="371905"/>
                </a:lnTo>
                <a:lnTo>
                  <a:pt x="618816" y="360068"/>
                </a:lnTo>
                <a:lnTo>
                  <a:pt x="614922" y="360068"/>
                </a:lnTo>
                <a:lnTo>
                  <a:pt x="614922" y="353186"/>
                </a:lnTo>
                <a:lnTo>
                  <a:pt x="611028" y="353186"/>
                </a:lnTo>
                <a:lnTo>
                  <a:pt x="614922" y="353186"/>
                </a:lnTo>
                <a:lnTo>
                  <a:pt x="614922" y="350983"/>
                </a:lnTo>
                <a:lnTo>
                  <a:pt x="611028" y="350983"/>
                </a:lnTo>
                <a:lnTo>
                  <a:pt x="611028" y="347405"/>
                </a:lnTo>
                <a:lnTo>
                  <a:pt x="607134" y="347405"/>
                </a:lnTo>
                <a:lnTo>
                  <a:pt x="607134" y="340523"/>
                </a:lnTo>
                <a:lnTo>
                  <a:pt x="602342" y="340523"/>
                </a:lnTo>
                <a:lnTo>
                  <a:pt x="602342" y="336944"/>
                </a:lnTo>
                <a:lnTo>
                  <a:pt x="600844" y="336944"/>
                </a:lnTo>
                <a:lnTo>
                  <a:pt x="600844" y="332264"/>
                </a:lnTo>
                <a:lnTo>
                  <a:pt x="592158" y="332264"/>
                </a:lnTo>
                <a:lnTo>
                  <a:pt x="592158" y="328686"/>
                </a:lnTo>
                <a:lnTo>
                  <a:pt x="597250" y="328686"/>
                </a:lnTo>
                <a:lnTo>
                  <a:pt x="592158" y="325107"/>
                </a:lnTo>
                <a:lnTo>
                  <a:pt x="584371" y="325107"/>
                </a:lnTo>
                <a:lnTo>
                  <a:pt x="580776" y="322905"/>
                </a:lnTo>
                <a:lnTo>
                  <a:pt x="580776" y="316023"/>
                </a:lnTo>
                <a:lnTo>
                  <a:pt x="584371" y="316023"/>
                </a:lnTo>
                <a:lnTo>
                  <a:pt x="584371" y="312444"/>
                </a:lnTo>
                <a:lnTo>
                  <a:pt x="580776" y="308849"/>
                </a:lnTo>
                <a:lnTo>
                  <a:pt x="580776" y="304186"/>
                </a:lnTo>
                <a:lnTo>
                  <a:pt x="574187" y="304186"/>
                </a:lnTo>
                <a:lnTo>
                  <a:pt x="574187" y="299506"/>
                </a:lnTo>
                <a:lnTo>
                  <a:pt x="570593" y="299506"/>
                </a:lnTo>
                <a:lnTo>
                  <a:pt x="570593" y="296202"/>
                </a:lnTo>
                <a:lnTo>
                  <a:pt x="566699" y="296202"/>
                </a:lnTo>
                <a:lnTo>
                  <a:pt x="566699" y="291523"/>
                </a:lnTo>
                <a:lnTo>
                  <a:pt x="562805" y="291523"/>
                </a:lnTo>
                <a:lnTo>
                  <a:pt x="566699" y="291523"/>
                </a:lnTo>
                <a:lnTo>
                  <a:pt x="566699" y="287944"/>
                </a:lnTo>
                <a:lnTo>
                  <a:pt x="570593" y="287944"/>
                </a:lnTo>
                <a:lnTo>
                  <a:pt x="570593" y="284365"/>
                </a:lnTo>
                <a:lnTo>
                  <a:pt x="566699" y="284365"/>
                </a:lnTo>
                <a:lnTo>
                  <a:pt x="566699" y="281062"/>
                </a:lnTo>
                <a:lnTo>
                  <a:pt x="562805" y="281062"/>
                </a:lnTo>
                <a:lnTo>
                  <a:pt x="562805" y="277483"/>
                </a:lnTo>
                <a:lnTo>
                  <a:pt x="557713" y="277483"/>
                </a:lnTo>
                <a:lnTo>
                  <a:pt x="557713" y="281062"/>
                </a:lnTo>
                <a:lnTo>
                  <a:pt x="543935" y="281062"/>
                </a:lnTo>
                <a:lnTo>
                  <a:pt x="543935" y="284365"/>
                </a:lnTo>
                <a:lnTo>
                  <a:pt x="517277" y="284365"/>
                </a:lnTo>
                <a:lnTo>
                  <a:pt x="517277" y="281062"/>
                </a:lnTo>
                <a:lnTo>
                  <a:pt x="513383" y="284365"/>
                </a:lnTo>
                <a:lnTo>
                  <a:pt x="513383" y="287944"/>
                </a:lnTo>
                <a:lnTo>
                  <a:pt x="509490" y="287944"/>
                </a:lnTo>
                <a:lnTo>
                  <a:pt x="509490" y="284365"/>
                </a:lnTo>
                <a:lnTo>
                  <a:pt x="505895" y="284365"/>
                </a:lnTo>
                <a:lnTo>
                  <a:pt x="502002" y="281062"/>
                </a:lnTo>
                <a:lnTo>
                  <a:pt x="493016" y="281062"/>
                </a:lnTo>
                <a:lnTo>
                  <a:pt x="493016" y="284365"/>
                </a:lnTo>
                <a:lnTo>
                  <a:pt x="491818" y="284365"/>
                </a:lnTo>
                <a:lnTo>
                  <a:pt x="491818" y="296202"/>
                </a:lnTo>
                <a:lnTo>
                  <a:pt x="488224" y="299506"/>
                </a:lnTo>
                <a:lnTo>
                  <a:pt x="488224" y="304186"/>
                </a:lnTo>
                <a:lnTo>
                  <a:pt x="483132" y="308865"/>
                </a:lnTo>
                <a:lnTo>
                  <a:pt x="483132" y="316023"/>
                </a:lnTo>
                <a:lnTo>
                  <a:pt x="479238" y="316023"/>
                </a:lnTo>
                <a:lnTo>
                  <a:pt x="479238" y="319326"/>
                </a:lnTo>
                <a:lnTo>
                  <a:pt x="462764" y="319326"/>
                </a:lnTo>
                <a:lnTo>
                  <a:pt x="462764" y="322905"/>
                </a:lnTo>
                <a:lnTo>
                  <a:pt x="461566" y="322905"/>
                </a:lnTo>
                <a:lnTo>
                  <a:pt x="461566" y="325107"/>
                </a:lnTo>
                <a:lnTo>
                  <a:pt x="457672" y="325107"/>
                </a:lnTo>
                <a:lnTo>
                  <a:pt x="457672" y="328686"/>
                </a:lnTo>
                <a:lnTo>
                  <a:pt x="452580" y="328686"/>
                </a:lnTo>
                <a:lnTo>
                  <a:pt x="452580" y="332264"/>
                </a:lnTo>
                <a:lnTo>
                  <a:pt x="448686" y="332264"/>
                </a:lnTo>
                <a:lnTo>
                  <a:pt x="448686" y="336944"/>
                </a:lnTo>
                <a:lnTo>
                  <a:pt x="441198" y="336944"/>
                </a:lnTo>
                <a:lnTo>
                  <a:pt x="441198" y="340523"/>
                </a:lnTo>
                <a:lnTo>
                  <a:pt x="437304" y="340523"/>
                </a:lnTo>
                <a:lnTo>
                  <a:pt x="437304" y="343826"/>
                </a:lnTo>
                <a:lnTo>
                  <a:pt x="434908" y="343826"/>
                </a:lnTo>
                <a:lnTo>
                  <a:pt x="434908" y="350983"/>
                </a:lnTo>
                <a:lnTo>
                  <a:pt x="437304" y="350983"/>
                </a:lnTo>
                <a:lnTo>
                  <a:pt x="434908" y="350983"/>
                </a:lnTo>
                <a:lnTo>
                  <a:pt x="434908" y="356764"/>
                </a:lnTo>
                <a:lnTo>
                  <a:pt x="427121" y="356764"/>
                </a:lnTo>
                <a:lnTo>
                  <a:pt x="427121" y="360068"/>
                </a:lnTo>
                <a:lnTo>
                  <a:pt x="431014" y="360068"/>
                </a:lnTo>
                <a:lnTo>
                  <a:pt x="427121" y="360068"/>
                </a:lnTo>
                <a:lnTo>
                  <a:pt x="427121" y="363646"/>
                </a:lnTo>
                <a:lnTo>
                  <a:pt x="431014" y="363646"/>
                </a:lnTo>
                <a:lnTo>
                  <a:pt x="431014" y="368326"/>
                </a:lnTo>
                <a:lnTo>
                  <a:pt x="427121" y="368326"/>
                </a:lnTo>
                <a:lnTo>
                  <a:pt x="427121" y="381264"/>
                </a:lnTo>
                <a:lnTo>
                  <a:pt x="423526" y="381264"/>
                </a:lnTo>
                <a:lnTo>
                  <a:pt x="423526" y="388146"/>
                </a:lnTo>
                <a:lnTo>
                  <a:pt x="418435" y="388146"/>
                </a:lnTo>
                <a:lnTo>
                  <a:pt x="418435" y="396405"/>
                </a:lnTo>
                <a:lnTo>
                  <a:pt x="410647" y="396405"/>
                </a:lnTo>
                <a:lnTo>
                  <a:pt x="410647" y="401085"/>
                </a:lnTo>
                <a:lnTo>
                  <a:pt x="407053" y="401085"/>
                </a:lnTo>
                <a:lnTo>
                  <a:pt x="407053" y="409068"/>
                </a:lnTo>
                <a:lnTo>
                  <a:pt x="410647" y="409068"/>
                </a:lnTo>
                <a:lnTo>
                  <a:pt x="410647" y="416225"/>
                </a:lnTo>
                <a:lnTo>
                  <a:pt x="414541" y="416225"/>
                </a:lnTo>
                <a:lnTo>
                  <a:pt x="410647" y="419528"/>
                </a:lnTo>
                <a:lnTo>
                  <a:pt x="410647" y="427787"/>
                </a:lnTo>
                <a:lnTo>
                  <a:pt x="404357" y="427787"/>
                </a:lnTo>
                <a:lnTo>
                  <a:pt x="404357" y="428888"/>
                </a:lnTo>
                <a:lnTo>
                  <a:pt x="400463" y="428888"/>
                </a:lnTo>
                <a:lnTo>
                  <a:pt x="400463" y="432467"/>
                </a:lnTo>
                <a:lnTo>
                  <a:pt x="396869" y="428873"/>
                </a:lnTo>
                <a:lnTo>
                  <a:pt x="387883" y="428873"/>
                </a:lnTo>
                <a:lnTo>
                  <a:pt x="387883" y="432467"/>
                </a:lnTo>
                <a:lnTo>
                  <a:pt x="374105" y="432467"/>
                </a:lnTo>
                <a:lnTo>
                  <a:pt x="374105" y="437146"/>
                </a:lnTo>
                <a:lnTo>
                  <a:pt x="366317" y="437146"/>
                </a:lnTo>
                <a:lnTo>
                  <a:pt x="366317" y="440725"/>
                </a:lnTo>
                <a:lnTo>
                  <a:pt x="362424" y="440725"/>
                </a:lnTo>
                <a:lnTo>
                  <a:pt x="362424" y="444028"/>
                </a:lnTo>
                <a:lnTo>
                  <a:pt x="362424" y="440725"/>
                </a:lnTo>
                <a:lnTo>
                  <a:pt x="362424" y="444028"/>
                </a:lnTo>
                <a:lnTo>
                  <a:pt x="353737" y="444028"/>
                </a:lnTo>
                <a:lnTo>
                  <a:pt x="353737" y="447607"/>
                </a:lnTo>
                <a:lnTo>
                  <a:pt x="352539" y="447607"/>
                </a:lnTo>
                <a:lnTo>
                  <a:pt x="348645" y="451186"/>
                </a:lnTo>
                <a:lnTo>
                  <a:pt x="339660" y="451186"/>
                </a:lnTo>
                <a:lnTo>
                  <a:pt x="339660" y="453388"/>
                </a:lnTo>
                <a:lnTo>
                  <a:pt x="323186" y="453388"/>
                </a:lnTo>
                <a:lnTo>
                  <a:pt x="323186" y="456967"/>
                </a:lnTo>
                <a:lnTo>
                  <a:pt x="321988" y="456967"/>
                </a:lnTo>
                <a:lnTo>
                  <a:pt x="321988" y="460545"/>
                </a:lnTo>
                <a:lnTo>
                  <a:pt x="318094" y="460545"/>
                </a:lnTo>
                <a:lnTo>
                  <a:pt x="318094" y="464950"/>
                </a:lnTo>
                <a:lnTo>
                  <a:pt x="313002" y="464950"/>
                </a:lnTo>
                <a:lnTo>
                  <a:pt x="313002" y="468528"/>
                </a:lnTo>
                <a:lnTo>
                  <a:pt x="309408" y="472122"/>
                </a:lnTo>
                <a:lnTo>
                  <a:pt x="309408" y="478989"/>
                </a:lnTo>
                <a:lnTo>
                  <a:pt x="305514" y="481467"/>
                </a:lnTo>
                <a:lnTo>
                  <a:pt x="309408" y="484770"/>
                </a:lnTo>
                <a:lnTo>
                  <a:pt x="309408" y="496607"/>
                </a:lnTo>
                <a:lnTo>
                  <a:pt x="305514" y="499910"/>
                </a:lnTo>
                <a:lnTo>
                  <a:pt x="305514" y="505967"/>
                </a:lnTo>
                <a:lnTo>
                  <a:pt x="301620" y="505967"/>
                </a:lnTo>
                <a:lnTo>
                  <a:pt x="301620" y="509270"/>
                </a:lnTo>
                <a:lnTo>
                  <a:pt x="291436" y="509270"/>
                </a:lnTo>
                <a:lnTo>
                  <a:pt x="291436" y="496607"/>
                </a:lnTo>
                <a:lnTo>
                  <a:pt x="287842" y="496607"/>
                </a:lnTo>
                <a:lnTo>
                  <a:pt x="287842" y="491927"/>
                </a:lnTo>
                <a:lnTo>
                  <a:pt x="283948" y="488349"/>
                </a:lnTo>
                <a:lnTo>
                  <a:pt x="278856" y="484770"/>
                </a:lnTo>
                <a:lnTo>
                  <a:pt x="274963" y="481467"/>
                </a:lnTo>
                <a:lnTo>
                  <a:pt x="274963" y="478989"/>
                </a:lnTo>
                <a:lnTo>
                  <a:pt x="271368" y="478989"/>
                </a:lnTo>
                <a:lnTo>
                  <a:pt x="271368" y="475686"/>
                </a:lnTo>
                <a:lnTo>
                  <a:pt x="268673" y="475686"/>
                </a:lnTo>
                <a:lnTo>
                  <a:pt x="268673" y="472107"/>
                </a:lnTo>
                <a:lnTo>
                  <a:pt x="264779" y="468528"/>
                </a:lnTo>
                <a:lnTo>
                  <a:pt x="261185" y="464934"/>
                </a:lnTo>
                <a:lnTo>
                  <a:pt x="261185" y="453388"/>
                </a:lnTo>
                <a:lnTo>
                  <a:pt x="264779" y="453388"/>
                </a:lnTo>
                <a:lnTo>
                  <a:pt x="264779" y="427787"/>
                </a:lnTo>
                <a:lnTo>
                  <a:pt x="261185" y="423107"/>
                </a:lnTo>
                <a:lnTo>
                  <a:pt x="261185" y="416225"/>
                </a:lnTo>
                <a:lnTo>
                  <a:pt x="257291" y="416225"/>
                </a:lnTo>
                <a:lnTo>
                  <a:pt x="257291" y="412646"/>
                </a:lnTo>
                <a:lnTo>
                  <a:pt x="253397" y="409068"/>
                </a:lnTo>
                <a:lnTo>
                  <a:pt x="248305" y="405764"/>
                </a:lnTo>
                <a:lnTo>
                  <a:pt x="244711" y="401085"/>
                </a:lnTo>
                <a:lnTo>
                  <a:pt x="240817" y="399708"/>
                </a:lnTo>
                <a:lnTo>
                  <a:pt x="238421" y="399708"/>
                </a:lnTo>
                <a:lnTo>
                  <a:pt x="238421" y="396405"/>
                </a:lnTo>
                <a:lnTo>
                  <a:pt x="234527" y="396405"/>
                </a:lnTo>
                <a:lnTo>
                  <a:pt x="234527" y="391725"/>
                </a:lnTo>
                <a:lnTo>
                  <a:pt x="230633" y="391725"/>
                </a:lnTo>
                <a:lnTo>
                  <a:pt x="226739" y="388146"/>
                </a:lnTo>
                <a:lnTo>
                  <a:pt x="223145" y="388146"/>
                </a:lnTo>
                <a:lnTo>
                  <a:pt x="219251" y="384568"/>
                </a:lnTo>
                <a:lnTo>
                  <a:pt x="214159" y="384568"/>
                </a:lnTo>
                <a:lnTo>
                  <a:pt x="214159" y="381264"/>
                </a:lnTo>
                <a:lnTo>
                  <a:pt x="212961" y="377686"/>
                </a:lnTo>
                <a:lnTo>
                  <a:pt x="212961" y="375483"/>
                </a:lnTo>
                <a:lnTo>
                  <a:pt x="219251" y="375483"/>
                </a:lnTo>
                <a:lnTo>
                  <a:pt x="219251" y="371905"/>
                </a:lnTo>
                <a:lnTo>
                  <a:pt x="223145" y="368326"/>
                </a:lnTo>
                <a:lnTo>
                  <a:pt x="223145" y="363646"/>
                </a:lnTo>
                <a:lnTo>
                  <a:pt x="219251" y="360068"/>
                </a:lnTo>
                <a:lnTo>
                  <a:pt x="219251" y="356764"/>
                </a:lnTo>
                <a:lnTo>
                  <a:pt x="214159" y="356764"/>
                </a:lnTo>
                <a:lnTo>
                  <a:pt x="214159" y="353186"/>
                </a:lnTo>
                <a:lnTo>
                  <a:pt x="212961" y="353186"/>
                </a:lnTo>
                <a:lnTo>
                  <a:pt x="212961" y="350983"/>
                </a:lnTo>
                <a:lnTo>
                  <a:pt x="209067" y="347405"/>
                </a:lnTo>
                <a:lnTo>
                  <a:pt x="209067" y="343826"/>
                </a:lnTo>
                <a:lnTo>
                  <a:pt x="203976" y="343826"/>
                </a:lnTo>
                <a:lnTo>
                  <a:pt x="203976" y="328686"/>
                </a:lnTo>
                <a:lnTo>
                  <a:pt x="200381" y="328686"/>
                </a:lnTo>
                <a:lnTo>
                  <a:pt x="196487" y="325107"/>
                </a:lnTo>
                <a:lnTo>
                  <a:pt x="196487" y="319326"/>
                </a:lnTo>
                <a:lnTo>
                  <a:pt x="192594" y="319326"/>
                </a:lnTo>
                <a:lnTo>
                  <a:pt x="192594" y="316023"/>
                </a:lnTo>
                <a:lnTo>
                  <a:pt x="188700" y="316023"/>
                </a:lnTo>
                <a:lnTo>
                  <a:pt x="188700" y="312444"/>
                </a:lnTo>
                <a:lnTo>
                  <a:pt x="186304" y="312444"/>
                </a:lnTo>
                <a:lnTo>
                  <a:pt x="186304" y="308865"/>
                </a:lnTo>
                <a:lnTo>
                  <a:pt x="182410" y="308865"/>
                </a:lnTo>
                <a:lnTo>
                  <a:pt x="178816" y="304186"/>
                </a:lnTo>
                <a:lnTo>
                  <a:pt x="178816" y="300882"/>
                </a:lnTo>
                <a:lnTo>
                  <a:pt x="169830" y="300882"/>
                </a:lnTo>
                <a:lnTo>
                  <a:pt x="169830" y="299506"/>
                </a:lnTo>
                <a:lnTo>
                  <a:pt x="165936" y="299506"/>
                </a:lnTo>
                <a:lnTo>
                  <a:pt x="165936" y="296202"/>
                </a:lnTo>
                <a:lnTo>
                  <a:pt x="162342" y="296202"/>
                </a:lnTo>
                <a:lnTo>
                  <a:pt x="162342" y="291523"/>
                </a:lnTo>
                <a:lnTo>
                  <a:pt x="158448" y="291523"/>
                </a:lnTo>
                <a:lnTo>
                  <a:pt x="158448" y="284365"/>
                </a:lnTo>
                <a:lnTo>
                  <a:pt x="155752" y="284365"/>
                </a:lnTo>
                <a:lnTo>
                  <a:pt x="155752" y="281062"/>
                </a:lnTo>
                <a:lnTo>
                  <a:pt x="152158" y="277468"/>
                </a:lnTo>
                <a:lnTo>
                  <a:pt x="148264" y="277468"/>
                </a:lnTo>
                <a:lnTo>
                  <a:pt x="148264" y="275006"/>
                </a:lnTo>
                <a:lnTo>
                  <a:pt x="144370" y="275006"/>
                </a:lnTo>
                <a:lnTo>
                  <a:pt x="139278" y="271702"/>
                </a:lnTo>
                <a:lnTo>
                  <a:pt x="135684" y="271702"/>
                </a:lnTo>
                <a:lnTo>
                  <a:pt x="135684" y="268124"/>
                </a:lnTo>
                <a:lnTo>
                  <a:pt x="131790" y="268124"/>
                </a:lnTo>
                <a:lnTo>
                  <a:pt x="131790" y="263444"/>
                </a:lnTo>
                <a:lnTo>
                  <a:pt x="125500" y="263444"/>
                </a:lnTo>
                <a:lnTo>
                  <a:pt x="125500" y="259865"/>
                </a:lnTo>
                <a:lnTo>
                  <a:pt x="121607" y="259865"/>
                </a:lnTo>
                <a:lnTo>
                  <a:pt x="121607" y="256562"/>
                </a:lnTo>
                <a:lnTo>
                  <a:pt x="114119" y="256562"/>
                </a:lnTo>
                <a:lnTo>
                  <a:pt x="114119" y="252983"/>
                </a:lnTo>
                <a:lnTo>
                  <a:pt x="109027" y="252983"/>
                </a:lnTo>
                <a:lnTo>
                  <a:pt x="109027" y="249405"/>
                </a:lnTo>
                <a:lnTo>
                  <a:pt x="105133" y="249405"/>
                </a:lnTo>
                <a:lnTo>
                  <a:pt x="105133" y="247202"/>
                </a:lnTo>
                <a:lnTo>
                  <a:pt x="101239" y="243624"/>
                </a:lnTo>
                <a:lnTo>
                  <a:pt x="101239" y="240045"/>
                </a:lnTo>
                <a:lnTo>
                  <a:pt x="98843" y="240045"/>
                </a:lnTo>
                <a:lnTo>
                  <a:pt x="98843" y="236742"/>
                </a:lnTo>
                <a:lnTo>
                  <a:pt x="94949" y="236742"/>
                </a:lnTo>
                <a:lnTo>
                  <a:pt x="91055" y="232062"/>
                </a:lnTo>
                <a:lnTo>
                  <a:pt x="91055" y="228483"/>
                </a:lnTo>
                <a:lnTo>
                  <a:pt x="87461" y="228483"/>
                </a:lnTo>
                <a:lnTo>
                  <a:pt x="87461" y="215820"/>
                </a:lnTo>
                <a:lnTo>
                  <a:pt x="83567" y="215820"/>
                </a:lnTo>
                <a:lnTo>
                  <a:pt x="83567" y="212242"/>
                </a:lnTo>
                <a:lnTo>
                  <a:pt x="79673" y="212242"/>
                </a:lnTo>
                <a:lnTo>
                  <a:pt x="74581" y="208663"/>
                </a:lnTo>
                <a:lnTo>
                  <a:pt x="73383" y="208663"/>
                </a:lnTo>
                <a:lnTo>
                  <a:pt x="73383" y="203983"/>
                </a:lnTo>
                <a:lnTo>
                  <a:pt x="69789" y="200680"/>
                </a:lnTo>
                <a:lnTo>
                  <a:pt x="64697" y="200680"/>
                </a:lnTo>
                <a:lnTo>
                  <a:pt x="64697" y="194624"/>
                </a:lnTo>
                <a:lnTo>
                  <a:pt x="73383" y="194624"/>
                </a:lnTo>
                <a:lnTo>
                  <a:pt x="73383" y="184163"/>
                </a:lnTo>
                <a:lnTo>
                  <a:pt x="69789" y="184163"/>
                </a:lnTo>
                <a:lnTo>
                  <a:pt x="69789" y="177281"/>
                </a:lnTo>
                <a:lnTo>
                  <a:pt x="64697" y="177281"/>
                </a:lnTo>
                <a:lnTo>
                  <a:pt x="64697" y="172601"/>
                </a:lnTo>
                <a:lnTo>
                  <a:pt x="60803" y="171500"/>
                </a:lnTo>
                <a:lnTo>
                  <a:pt x="60803" y="167921"/>
                </a:lnTo>
                <a:lnTo>
                  <a:pt x="56909" y="167921"/>
                </a:lnTo>
                <a:lnTo>
                  <a:pt x="56909" y="163242"/>
                </a:lnTo>
                <a:lnTo>
                  <a:pt x="53016" y="159663"/>
                </a:lnTo>
                <a:lnTo>
                  <a:pt x="53016" y="156360"/>
                </a:lnTo>
                <a:lnTo>
                  <a:pt x="49421" y="156360"/>
                </a:lnTo>
                <a:lnTo>
                  <a:pt x="49421" y="152781"/>
                </a:lnTo>
                <a:lnTo>
                  <a:pt x="46726" y="152781"/>
                </a:lnTo>
                <a:lnTo>
                  <a:pt x="46726" y="149202"/>
                </a:lnTo>
                <a:lnTo>
                  <a:pt x="43131" y="149202"/>
                </a:lnTo>
                <a:lnTo>
                  <a:pt x="43131" y="143421"/>
                </a:lnTo>
                <a:lnTo>
                  <a:pt x="39238" y="143421"/>
                </a:lnTo>
                <a:lnTo>
                  <a:pt x="39238" y="139843"/>
                </a:lnTo>
                <a:lnTo>
                  <a:pt x="34146" y="139843"/>
                </a:lnTo>
                <a:lnTo>
                  <a:pt x="34146" y="128281"/>
                </a:lnTo>
                <a:lnTo>
                  <a:pt x="30252" y="128281"/>
                </a:lnTo>
                <a:lnTo>
                  <a:pt x="30252" y="121399"/>
                </a:lnTo>
                <a:lnTo>
                  <a:pt x="34146" y="121399"/>
                </a:lnTo>
                <a:lnTo>
                  <a:pt x="34146" y="112039"/>
                </a:lnTo>
                <a:lnTo>
                  <a:pt x="30252" y="112039"/>
                </a:lnTo>
                <a:lnTo>
                  <a:pt x="30252" y="96899"/>
                </a:lnTo>
                <a:lnTo>
                  <a:pt x="26658" y="94421"/>
                </a:lnTo>
                <a:lnTo>
                  <a:pt x="26658" y="87539"/>
                </a:lnTo>
                <a:lnTo>
                  <a:pt x="22764" y="87539"/>
                </a:lnTo>
                <a:lnTo>
                  <a:pt x="22764" y="83961"/>
                </a:lnTo>
                <a:lnTo>
                  <a:pt x="18870" y="80382"/>
                </a:lnTo>
                <a:lnTo>
                  <a:pt x="18870" y="75978"/>
                </a:lnTo>
                <a:lnTo>
                  <a:pt x="16474" y="75978"/>
                </a:lnTo>
                <a:lnTo>
                  <a:pt x="16474" y="72399"/>
                </a:lnTo>
                <a:lnTo>
                  <a:pt x="12580" y="72399"/>
                </a:lnTo>
                <a:lnTo>
                  <a:pt x="12580" y="68820"/>
                </a:lnTo>
                <a:lnTo>
                  <a:pt x="8686" y="68820"/>
                </a:lnTo>
                <a:lnTo>
                  <a:pt x="8686" y="66618"/>
                </a:lnTo>
                <a:lnTo>
                  <a:pt x="5092" y="66618"/>
                </a:lnTo>
                <a:lnTo>
                  <a:pt x="5092" y="63039"/>
                </a:lnTo>
                <a:lnTo>
                  <a:pt x="0" y="63039"/>
                </a:lnTo>
                <a:lnTo>
                  <a:pt x="12580" y="52579"/>
                </a:lnTo>
                <a:lnTo>
                  <a:pt x="16474" y="49000"/>
                </a:lnTo>
                <a:lnTo>
                  <a:pt x="18870" y="43219"/>
                </a:lnTo>
                <a:lnTo>
                  <a:pt x="22764" y="39640"/>
                </a:lnTo>
                <a:lnTo>
                  <a:pt x="26658" y="34961"/>
                </a:lnTo>
                <a:lnTo>
                  <a:pt x="43131" y="21197"/>
                </a:lnTo>
                <a:lnTo>
                  <a:pt x="46726" y="18719"/>
                </a:lnTo>
                <a:lnTo>
                  <a:pt x="46726" y="15140"/>
                </a:lnTo>
                <a:lnTo>
                  <a:pt x="49421" y="15140"/>
                </a:lnTo>
                <a:lnTo>
                  <a:pt x="49421" y="11837"/>
                </a:lnTo>
                <a:lnTo>
                  <a:pt x="53016" y="7157"/>
                </a:lnTo>
                <a:lnTo>
                  <a:pt x="53016" y="11837"/>
                </a:lnTo>
                <a:lnTo>
                  <a:pt x="56909" y="11837"/>
                </a:lnTo>
                <a:lnTo>
                  <a:pt x="56909" y="7157"/>
                </a:lnTo>
                <a:lnTo>
                  <a:pt x="56909" y="11837"/>
                </a:lnTo>
                <a:lnTo>
                  <a:pt x="60803" y="11837"/>
                </a:lnTo>
                <a:lnTo>
                  <a:pt x="60803" y="7157"/>
                </a:lnTo>
                <a:lnTo>
                  <a:pt x="64697" y="7157"/>
                </a:lnTo>
                <a:lnTo>
                  <a:pt x="64697" y="3579"/>
                </a:lnTo>
                <a:lnTo>
                  <a:pt x="74581" y="3579"/>
                </a:lnTo>
                <a:lnTo>
                  <a:pt x="74581" y="7157"/>
                </a:lnTo>
                <a:lnTo>
                  <a:pt x="83567" y="7157"/>
                </a:lnTo>
                <a:lnTo>
                  <a:pt x="83567" y="11837"/>
                </a:lnTo>
                <a:lnTo>
                  <a:pt x="87461" y="15140"/>
                </a:lnTo>
                <a:lnTo>
                  <a:pt x="91055" y="15140"/>
                </a:lnTo>
                <a:lnTo>
                  <a:pt x="91055" y="18719"/>
                </a:lnTo>
                <a:lnTo>
                  <a:pt x="94949" y="18719"/>
                </a:lnTo>
                <a:lnTo>
                  <a:pt x="94949" y="21197"/>
                </a:lnTo>
                <a:lnTo>
                  <a:pt x="98843" y="21197"/>
                </a:lnTo>
                <a:lnTo>
                  <a:pt x="98843" y="24500"/>
                </a:lnTo>
                <a:lnTo>
                  <a:pt x="101239" y="24500"/>
                </a:lnTo>
                <a:lnTo>
                  <a:pt x="98843" y="24500"/>
                </a:lnTo>
                <a:lnTo>
                  <a:pt x="98843" y="39640"/>
                </a:lnTo>
                <a:lnTo>
                  <a:pt x="101239" y="39640"/>
                </a:lnTo>
                <a:lnTo>
                  <a:pt x="105133" y="43219"/>
                </a:lnTo>
                <a:lnTo>
                  <a:pt x="105133" y="49000"/>
                </a:lnTo>
                <a:lnTo>
                  <a:pt x="109027" y="49000"/>
                </a:lnTo>
                <a:lnTo>
                  <a:pt x="105133" y="49000"/>
                </a:lnTo>
                <a:lnTo>
                  <a:pt x="105133" y="56157"/>
                </a:lnTo>
                <a:lnTo>
                  <a:pt x="114119" y="56157"/>
                </a:lnTo>
                <a:lnTo>
                  <a:pt x="114119" y="63039"/>
                </a:lnTo>
                <a:lnTo>
                  <a:pt x="117713" y="63039"/>
                </a:lnTo>
                <a:lnTo>
                  <a:pt x="117713" y="66618"/>
                </a:lnTo>
                <a:lnTo>
                  <a:pt x="121607" y="66618"/>
                </a:lnTo>
                <a:lnTo>
                  <a:pt x="117713" y="66618"/>
                </a:lnTo>
                <a:lnTo>
                  <a:pt x="117713" y="68820"/>
                </a:lnTo>
                <a:lnTo>
                  <a:pt x="114119" y="68820"/>
                </a:lnTo>
                <a:lnTo>
                  <a:pt x="114119" y="72399"/>
                </a:lnTo>
                <a:lnTo>
                  <a:pt x="117713" y="72399"/>
                </a:lnTo>
                <a:lnTo>
                  <a:pt x="114119" y="75993"/>
                </a:lnTo>
                <a:lnTo>
                  <a:pt x="114119" y="80382"/>
                </a:lnTo>
                <a:lnTo>
                  <a:pt x="117713" y="80382"/>
                </a:lnTo>
                <a:lnTo>
                  <a:pt x="117713" y="87539"/>
                </a:lnTo>
                <a:lnTo>
                  <a:pt x="105133" y="87539"/>
                </a:lnTo>
                <a:lnTo>
                  <a:pt x="105133" y="91118"/>
                </a:lnTo>
                <a:lnTo>
                  <a:pt x="101239" y="91118"/>
                </a:lnTo>
                <a:lnTo>
                  <a:pt x="105133" y="91118"/>
                </a:lnTo>
                <a:lnTo>
                  <a:pt x="101239" y="91118"/>
                </a:lnTo>
                <a:lnTo>
                  <a:pt x="101239" y="94421"/>
                </a:lnTo>
                <a:lnTo>
                  <a:pt x="98843" y="94421"/>
                </a:lnTo>
                <a:lnTo>
                  <a:pt x="98843" y="96899"/>
                </a:lnTo>
                <a:lnTo>
                  <a:pt x="91055" y="96899"/>
                </a:lnTo>
                <a:lnTo>
                  <a:pt x="91055" y="100202"/>
                </a:lnTo>
                <a:lnTo>
                  <a:pt x="94949" y="100202"/>
                </a:lnTo>
                <a:lnTo>
                  <a:pt x="94949" y="103781"/>
                </a:lnTo>
                <a:lnTo>
                  <a:pt x="98843" y="103781"/>
                </a:lnTo>
                <a:lnTo>
                  <a:pt x="98843" y="108461"/>
                </a:lnTo>
                <a:lnTo>
                  <a:pt x="101239" y="108461"/>
                </a:lnTo>
                <a:lnTo>
                  <a:pt x="101239" y="103781"/>
                </a:lnTo>
                <a:lnTo>
                  <a:pt x="101239" y="108461"/>
                </a:lnTo>
                <a:lnTo>
                  <a:pt x="105133" y="108461"/>
                </a:lnTo>
                <a:lnTo>
                  <a:pt x="105133" y="103781"/>
                </a:lnTo>
                <a:lnTo>
                  <a:pt x="114119" y="103781"/>
                </a:lnTo>
                <a:lnTo>
                  <a:pt x="114119" y="108461"/>
                </a:lnTo>
                <a:lnTo>
                  <a:pt x="117713" y="108461"/>
                </a:lnTo>
                <a:lnTo>
                  <a:pt x="117713" y="112039"/>
                </a:lnTo>
                <a:lnTo>
                  <a:pt x="121607" y="112039"/>
                </a:lnTo>
                <a:lnTo>
                  <a:pt x="121607" y="115343"/>
                </a:lnTo>
                <a:lnTo>
                  <a:pt x="131790" y="115343"/>
                </a:lnTo>
                <a:lnTo>
                  <a:pt x="131790" y="112039"/>
                </a:lnTo>
                <a:lnTo>
                  <a:pt x="139278" y="112039"/>
                </a:lnTo>
                <a:lnTo>
                  <a:pt x="139278" y="118921"/>
                </a:lnTo>
                <a:lnTo>
                  <a:pt x="144370" y="118921"/>
                </a:lnTo>
                <a:lnTo>
                  <a:pt x="144370" y="121399"/>
                </a:lnTo>
                <a:lnTo>
                  <a:pt x="148264" y="121399"/>
                </a:lnTo>
                <a:lnTo>
                  <a:pt x="148264" y="124702"/>
                </a:lnTo>
                <a:lnTo>
                  <a:pt x="155752" y="124702"/>
                </a:lnTo>
                <a:lnTo>
                  <a:pt x="155752" y="128281"/>
                </a:lnTo>
                <a:lnTo>
                  <a:pt x="162342" y="128281"/>
                </a:lnTo>
                <a:lnTo>
                  <a:pt x="173724" y="135163"/>
                </a:lnTo>
                <a:lnTo>
                  <a:pt x="169830" y="135163"/>
                </a:lnTo>
                <a:lnTo>
                  <a:pt x="169830" y="147000"/>
                </a:lnTo>
                <a:lnTo>
                  <a:pt x="173724" y="147000"/>
                </a:lnTo>
                <a:lnTo>
                  <a:pt x="173724" y="152781"/>
                </a:lnTo>
                <a:lnTo>
                  <a:pt x="178816" y="156360"/>
                </a:lnTo>
                <a:lnTo>
                  <a:pt x="182410" y="156360"/>
                </a:lnTo>
                <a:lnTo>
                  <a:pt x="182410" y="163242"/>
                </a:lnTo>
                <a:lnTo>
                  <a:pt x="178816" y="163242"/>
                </a:lnTo>
                <a:lnTo>
                  <a:pt x="182410" y="167921"/>
                </a:lnTo>
                <a:lnTo>
                  <a:pt x="182410" y="172601"/>
                </a:lnTo>
                <a:lnTo>
                  <a:pt x="186304" y="172601"/>
                </a:lnTo>
                <a:lnTo>
                  <a:pt x="188700" y="177281"/>
                </a:lnTo>
                <a:lnTo>
                  <a:pt x="188700" y="180860"/>
                </a:lnTo>
                <a:lnTo>
                  <a:pt x="192594" y="180860"/>
                </a:lnTo>
                <a:lnTo>
                  <a:pt x="192594" y="184163"/>
                </a:lnTo>
                <a:lnTo>
                  <a:pt x="192594" y="180860"/>
                </a:lnTo>
                <a:lnTo>
                  <a:pt x="196487" y="180860"/>
                </a:lnTo>
                <a:lnTo>
                  <a:pt x="196487" y="184163"/>
                </a:lnTo>
                <a:lnTo>
                  <a:pt x="200381" y="180860"/>
                </a:lnTo>
                <a:lnTo>
                  <a:pt x="203976" y="180860"/>
                </a:lnTo>
                <a:lnTo>
                  <a:pt x="203976" y="177281"/>
                </a:lnTo>
                <a:lnTo>
                  <a:pt x="209067" y="177281"/>
                </a:lnTo>
                <a:lnTo>
                  <a:pt x="209067" y="159663"/>
                </a:lnTo>
                <a:lnTo>
                  <a:pt x="212961" y="159663"/>
                </a:lnTo>
                <a:lnTo>
                  <a:pt x="212961" y="156360"/>
                </a:lnTo>
                <a:lnTo>
                  <a:pt x="214159" y="156360"/>
                </a:lnTo>
                <a:lnTo>
                  <a:pt x="214159" y="152781"/>
                </a:lnTo>
                <a:lnTo>
                  <a:pt x="219251" y="152781"/>
                </a:lnTo>
                <a:lnTo>
                  <a:pt x="223145" y="149202"/>
                </a:lnTo>
                <a:lnTo>
                  <a:pt x="230633" y="149202"/>
                </a:lnTo>
                <a:lnTo>
                  <a:pt x="230633" y="143421"/>
                </a:lnTo>
                <a:lnTo>
                  <a:pt x="226739" y="139843"/>
                </a:lnTo>
                <a:lnTo>
                  <a:pt x="223145" y="139843"/>
                </a:lnTo>
                <a:lnTo>
                  <a:pt x="223145" y="135163"/>
                </a:lnTo>
                <a:lnTo>
                  <a:pt x="226739" y="131860"/>
                </a:lnTo>
                <a:lnTo>
                  <a:pt x="230633" y="131860"/>
                </a:lnTo>
                <a:lnTo>
                  <a:pt x="230633" y="128281"/>
                </a:lnTo>
                <a:lnTo>
                  <a:pt x="234527" y="128281"/>
                </a:lnTo>
                <a:lnTo>
                  <a:pt x="234527" y="124702"/>
                </a:lnTo>
                <a:lnTo>
                  <a:pt x="238421" y="124702"/>
                </a:lnTo>
                <a:lnTo>
                  <a:pt x="238421" y="121399"/>
                </a:lnTo>
                <a:lnTo>
                  <a:pt x="244711" y="121399"/>
                </a:lnTo>
                <a:lnTo>
                  <a:pt x="244711" y="115343"/>
                </a:lnTo>
                <a:lnTo>
                  <a:pt x="248305" y="115343"/>
                </a:lnTo>
                <a:lnTo>
                  <a:pt x="248305" y="121399"/>
                </a:lnTo>
                <a:lnTo>
                  <a:pt x="253397" y="121399"/>
                </a:lnTo>
                <a:lnTo>
                  <a:pt x="253397" y="118921"/>
                </a:lnTo>
                <a:lnTo>
                  <a:pt x="261185" y="118921"/>
                </a:lnTo>
                <a:lnTo>
                  <a:pt x="261185" y="121399"/>
                </a:lnTo>
                <a:lnTo>
                  <a:pt x="264779" y="121399"/>
                </a:lnTo>
                <a:lnTo>
                  <a:pt x="268673" y="118921"/>
                </a:lnTo>
                <a:lnTo>
                  <a:pt x="274963" y="118921"/>
                </a:lnTo>
                <a:lnTo>
                  <a:pt x="274963" y="115343"/>
                </a:lnTo>
                <a:lnTo>
                  <a:pt x="278856" y="115343"/>
                </a:lnTo>
                <a:lnTo>
                  <a:pt x="274963" y="115343"/>
                </a:lnTo>
                <a:lnTo>
                  <a:pt x="278856" y="115343"/>
                </a:lnTo>
                <a:lnTo>
                  <a:pt x="278856" y="118921"/>
                </a:lnTo>
                <a:lnTo>
                  <a:pt x="283948" y="118921"/>
                </a:lnTo>
                <a:lnTo>
                  <a:pt x="283948" y="121399"/>
                </a:lnTo>
                <a:lnTo>
                  <a:pt x="287842" y="121399"/>
                </a:lnTo>
                <a:lnTo>
                  <a:pt x="287842" y="124702"/>
                </a:lnTo>
                <a:lnTo>
                  <a:pt x="291436" y="124702"/>
                </a:lnTo>
                <a:lnTo>
                  <a:pt x="291436" y="143421"/>
                </a:lnTo>
                <a:lnTo>
                  <a:pt x="287842" y="147015"/>
                </a:lnTo>
                <a:lnTo>
                  <a:pt x="287842" y="149202"/>
                </a:lnTo>
                <a:lnTo>
                  <a:pt x="291436" y="152796"/>
                </a:lnTo>
                <a:lnTo>
                  <a:pt x="321988" y="152796"/>
                </a:lnTo>
                <a:lnTo>
                  <a:pt x="321988" y="156360"/>
                </a:lnTo>
                <a:lnTo>
                  <a:pt x="323186" y="156360"/>
                </a:lnTo>
                <a:lnTo>
                  <a:pt x="328278" y="152781"/>
                </a:lnTo>
                <a:lnTo>
                  <a:pt x="328278" y="156360"/>
                </a:lnTo>
                <a:lnTo>
                  <a:pt x="332172" y="152781"/>
                </a:lnTo>
                <a:lnTo>
                  <a:pt x="336066" y="149202"/>
                </a:lnTo>
                <a:lnTo>
                  <a:pt x="339660" y="149202"/>
                </a:lnTo>
                <a:lnTo>
                  <a:pt x="339660" y="143421"/>
                </a:lnTo>
                <a:lnTo>
                  <a:pt x="343554" y="143421"/>
                </a:lnTo>
                <a:lnTo>
                  <a:pt x="343554" y="139843"/>
                </a:lnTo>
                <a:lnTo>
                  <a:pt x="352539" y="139843"/>
                </a:lnTo>
                <a:lnTo>
                  <a:pt x="352539" y="135163"/>
                </a:lnTo>
                <a:lnTo>
                  <a:pt x="353737" y="135163"/>
                </a:lnTo>
                <a:lnTo>
                  <a:pt x="353737" y="139843"/>
                </a:lnTo>
                <a:lnTo>
                  <a:pt x="374105" y="139843"/>
                </a:lnTo>
                <a:lnTo>
                  <a:pt x="374105" y="143421"/>
                </a:lnTo>
                <a:lnTo>
                  <a:pt x="370211" y="143421"/>
                </a:lnTo>
                <a:lnTo>
                  <a:pt x="370211" y="147000"/>
                </a:lnTo>
                <a:lnTo>
                  <a:pt x="366317" y="147000"/>
                </a:lnTo>
                <a:lnTo>
                  <a:pt x="366317" y="163242"/>
                </a:lnTo>
                <a:lnTo>
                  <a:pt x="362424" y="163242"/>
                </a:lnTo>
                <a:lnTo>
                  <a:pt x="362424" y="172601"/>
                </a:lnTo>
                <a:lnTo>
                  <a:pt x="358829" y="172601"/>
                </a:lnTo>
                <a:lnTo>
                  <a:pt x="362424" y="172601"/>
                </a:lnTo>
                <a:lnTo>
                  <a:pt x="362424" y="177281"/>
                </a:lnTo>
                <a:lnTo>
                  <a:pt x="366317" y="177281"/>
                </a:lnTo>
                <a:lnTo>
                  <a:pt x="366317" y="184163"/>
                </a:lnTo>
                <a:lnTo>
                  <a:pt x="370211" y="184163"/>
                </a:lnTo>
                <a:lnTo>
                  <a:pt x="370211" y="187742"/>
                </a:lnTo>
                <a:lnTo>
                  <a:pt x="374105" y="187742"/>
                </a:lnTo>
                <a:lnTo>
                  <a:pt x="374105" y="191320"/>
                </a:lnTo>
                <a:lnTo>
                  <a:pt x="383989" y="191320"/>
                </a:lnTo>
                <a:lnTo>
                  <a:pt x="383989" y="194624"/>
                </a:lnTo>
                <a:lnTo>
                  <a:pt x="387883" y="194624"/>
                </a:lnTo>
                <a:lnTo>
                  <a:pt x="387883" y="203983"/>
                </a:lnTo>
                <a:lnTo>
                  <a:pt x="407053" y="203983"/>
                </a:lnTo>
                <a:lnTo>
                  <a:pt x="404357" y="203983"/>
                </a:lnTo>
                <a:lnTo>
                  <a:pt x="404357" y="200680"/>
                </a:lnTo>
                <a:lnTo>
                  <a:pt x="407053" y="200680"/>
                </a:lnTo>
                <a:lnTo>
                  <a:pt x="404357" y="200680"/>
                </a:lnTo>
                <a:lnTo>
                  <a:pt x="404357" y="197101"/>
                </a:lnTo>
                <a:lnTo>
                  <a:pt x="410647" y="197101"/>
                </a:lnTo>
                <a:lnTo>
                  <a:pt x="410647" y="194624"/>
                </a:lnTo>
                <a:lnTo>
                  <a:pt x="418435" y="194624"/>
                </a:lnTo>
                <a:lnTo>
                  <a:pt x="418435" y="187742"/>
                </a:lnTo>
                <a:lnTo>
                  <a:pt x="427121" y="187742"/>
                </a:lnTo>
                <a:lnTo>
                  <a:pt x="427121" y="180860"/>
                </a:lnTo>
                <a:lnTo>
                  <a:pt x="431014" y="180860"/>
                </a:lnTo>
                <a:lnTo>
                  <a:pt x="431014" y="177281"/>
                </a:lnTo>
                <a:lnTo>
                  <a:pt x="431014" y="180860"/>
                </a:lnTo>
                <a:lnTo>
                  <a:pt x="431014" y="177281"/>
                </a:lnTo>
                <a:lnTo>
                  <a:pt x="434908" y="177281"/>
                </a:lnTo>
                <a:lnTo>
                  <a:pt x="434908" y="180860"/>
                </a:lnTo>
                <a:lnTo>
                  <a:pt x="437304" y="180860"/>
                </a:lnTo>
                <a:lnTo>
                  <a:pt x="437304" y="187742"/>
                </a:lnTo>
                <a:lnTo>
                  <a:pt x="441198" y="187742"/>
                </a:lnTo>
                <a:lnTo>
                  <a:pt x="441198" y="191320"/>
                </a:lnTo>
                <a:lnTo>
                  <a:pt x="441198" y="187742"/>
                </a:lnTo>
                <a:lnTo>
                  <a:pt x="448686" y="187742"/>
                </a:lnTo>
                <a:lnTo>
                  <a:pt x="448686" y="184163"/>
                </a:lnTo>
                <a:lnTo>
                  <a:pt x="457672" y="184163"/>
                </a:lnTo>
                <a:lnTo>
                  <a:pt x="457672" y="187742"/>
                </a:lnTo>
                <a:lnTo>
                  <a:pt x="457672" y="184163"/>
                </a:lnTo>
                <a:lnTo>
                  <a:pt x="471450" y="184163"/>
                </a:lnTo>
                <a:lnTo>
                  <a:pt x="471450" y="180860"/>
                </a:lnTo>
                <a:lnTo>
                  <a:pt x="471450" y="184163"/>
                </a:lnTo>
                <a:lnTo>
                  <a:pt x="475344" y="184163"/>
                </a:lnTo>
                <a:lnTo>
                  <a:pt x="475344" y="177281"/>
                </a:lnTo>
                <a:lnTo>
                  <a:pt x="475344" y="180860"/>
                </a:lnTo>
                <a:lnTo>
                  <a:pt x="483132" y="180860"/>
                </a:lnTo>
                <a:lnTo>
                  <a:pt x="483132" y="177281"/>
                </a:lnTo>
                <a:lnTo>
                  <a:pt x="479238" y="177281"/>
                </a:lnTo>
                <a:lnTo>
                  <a:pt x="479238" y="172601"/>
                </a:lnTo>
                <a:lnTo>
                  <a:pt x="488224" y="172601"/>
                </a:lnTo>
                <a:lnTo>
                  <a:pt x="488224" y="163242"/>
                </a:lnTo>
                <a:lnTo>
                  <a:pt x="498108" y="163242"/>
                </a:lnTo>
                <a:lnTo>
                  <a:pt x="498108" y="159663"/>
                </a:lnTo>
                <a:lnTo>
                  <a:pt x="502002" y="159663"/>
                </a:lnTo>
                <a:lnTo>
                  <a:pt x="502002" y="147000"/>
                </a:lnTo>
                <a:lnTo>
                  <a:pt x="505895" y="147000"/>
                </a:lnTo>
                <a:lnTo>
                  <a:pt x="505895" y="143421"/>
                </a:lnTo>
                <a:lnTo>
                  <a:pt x="513383" y="143421"/>
                </a:lnTo>
                <a:lnTo>
                  <a:pt x="517277" y="139843"/>
                </a:lnTo>
                <a:lnTo>
                  <a:pt x="523567" y="139843"/>
                </a:lnTo>
                <a:lnTo>
                  <a:pt x="523567" y="135163"/>
                </a:lnTo>
                <a:lnTo>
                  <a:pt x="532553" y="135163"/>
                </a:lnTo>
                <a:lnTo>
                  <a:pt x="532553" y="131860"/>
                </a:lnTo>
                <a:lnTo>
                  <a:pt x="536147" y="131860"/>
                </a:lnTo>
                <a:lnTo>
                  <a:pt x="532553" y="131860"/>
                </a:lnTo>
                <a:lnTo>
                  <a:pt x="532553" y="124702"/>
                </a:lnTo>
                <a:lnTo>
                  <a:pt x="527461" y="124702"/>
                </a:lnTo>
                <a:lnTo>
                  <a:pt x="527461" y="121399"/>
                </a:lnTo>
                <a:lnTo>
                  <a:pt x="523567" y="121399"/>
                </a:lnTo>
                <a:lnTo>
                  <a:pt x="523567" y="118921"/>
                </a:lnTo>
                <a:lnTo>
                  <a:pt x="519673" y="118921"/>
                </a:lnTo>
                <a:lnTo>
                  <a:pt x="519673" y="115343"/>
                </a:lnTo>
                <a:lnTo>
                  <a:pt x="517277" y="115343"/>
                </a:lnTo>
                <a:lnTo>
                  <a:pt x="517277" y="112039"/>
                </a:lnTo>
                <a:lnTo>
                  <a:pt x="513383" y="112039"/>
                </a:lnTo>
                <a:lnTo>
                  <a:pt x="513383" y="103781"/>
                </a:lnTo>
                <a:lnTo>
                  <a:pt x="509490" y="103781"/>
                </a:lnTo>
                <a:lnTo>
                  <a:pt x="509490" y="87539"/>
                </a:lnTo>
                <a:lnTo>
                  <a:pt x="505895" y="87539"/>
                </a:lnTo>
                <a:lnTo>
                  <a:pt x="509490" y="87539"/>
                </a:lnTo>
                <a:lnTo>
                  <a:pt x="502002" y="87539"/>
                </a:lnTo>
                <a:lnTo>
                  <a:pt x="502002" y="72399"/>
                </a:lnTo>
                <a:lnTo>
                  <a:pt x="505895" y="72399"/>
                </a:lnTo>
                <a:lnTo>
                  <a:pt x="502002" y="72399"/>
                </a:lnTo>
                <a:lnTo>
                  <a:pt x="502002" y="68820"/>
                </a:lnTo>
                <a:lnTo>
                  <a:pt x="498108" y="68820"/>
                </a:lnTo>
                <a:lnTo>
                  <a:pt x="498108" y="72399"/>
                </a:lnTo>
                <a:lnTo>
                  <a:pt x="498108" y="68820"/>
                </a:lnTo>
                <a:lnTo>
                  <a:pt x="493016" y="68820"/>
                </a:lnTo>
                <a:lnTo>
                  <a:pt x="493016" y="59461"/>
                </a:lnTo>
                <a:lnTo>
                  <a:pt x="491818" y="59461"/>
                </a:lnTo>
                <a:lnTo>
                  <a:pt x="491818" y="56157"/>
                </a:lnTo>
                <a:lnTo>
                  <a:pt x="488224" y="56157"/>
                </a:lnTo>
                <a:lnTo>
                  <a:pt x="488224" y="52579"/>
                </a:lnTo>
                <a:lnTo>
                  <a:pt x="483132" y="52579"/>
                </a:lnTo>
                <a:lnTo>
                  <a:pt x="483132" y="39640"/>
                </a:lnTo>
                <a:lnTo>
                  <a:pt x="479238" y="39640"/>
                </a:lnTo>
                <a:lnTo>
                  <a:pt x="479238" y="34961"/>
                </a:lnTo>
                <a:lnTo>
                  <a:pt x="475344" y="34961"/>
                </a:lnTo>
                <a:lnTo>
                  <a:pt x="475344" y="31657"/>
                </a:lnTo>
                <a:lnTo>
                  <a:pt x="479238" y="31657"/>
                </a:lnTo>
                <a:lnTo>
                  <a:pt x="475344" y="31657"/>
                </a:lnTo>
                <a:lnTo>
                  <a:pt x="475344" y="28079"/>
                </a:lnTo>
                <a:lnTo>
                  <a:pt x="471450" y="28079"/>
                </a:lnTo>
                <a:lnTo>
                  <a:pt x="471450" y="21197"/>
                </a:lnTo>
                <a:lnTo>
                  <a:pt x="467856" y="21197"/>
                </a:lnTo>
                <a:lnTo>
                  <a:pt x="467856" y="15140"/>
                </a:lnTo>
                <a:lnTo>
                  <a:pt x="462764" y="15140"/>
                </a:lnTo>
                <a:lnTo>
                  <a:pt x="462764" y="11837"/>
                </a:lnTo>
                <a:lnTo>
                  <a:pt x="461566" y="11837"/>
                </a:lnTo>
                <a:lnTo>
                  <a:pt x="462764" y="11837"/>
                </a:lnTo>
                <a:lnTo>
                  <a:pt x="462764" y="7157"/>
                </a:lnTo>
                <a:lnTo>
                  <a:pt x="467856" y="7157"/>
                </a:lnTo>
                <a:lnTo>
                  <a:pt x="462764" y="7157"/>
                </a:lnTo>
                <a:lnTo>
                  <a:pt x="462764" y="3579"/>
                </a:lnTo>
                <a:lnTo>
                  <a:pt x="467856" y="3579"/>
                </a:lnTo>
                <a:lnTo>
                  <a:pt x="467856" y="7157"/>
                </a:lnTo>
                <a:lnTo>
                  <a:pt x="479238" y="7157"/>
                </a:lnTo>
                <a:lnTo>
                  <a:pt x="479238" y="11837"/>
                </a:lnTo>
                <a:lnTo>
                  <a:pt x="491818" y="11837"/>
                </a:lnTo>
                <a:lnTo>
                  <a:pt x="491818" y="7157"/>
                </a:lnTo>
                <a:lnTo>
                  <a:pt x="493016" y="7157"/>
                </a:lnTo>
                <a:lnTo>
                  <a:pt x="493016" y="3579"/>
                </a:lnTo>
                <a:lnTo>
                  <a:pt x="498108" y="3579"/>
                </a:lnTo>
                <a:lnTo>
                  <a:pt x="498108" y="7157"/>
                </a:lnTo>
                <a:lnTo>
                  <a:pt x="505895" y="7157"/>
                </a:lnTo>
                <a:lnTo>
                  <a:pt x="505895" y="3579"/>
                </a:lnTo>
                <a:lnTo>
                  <a:pt x="519673" y="3579"/>
                </a:lnTo>
                <a:lnTo>
                  <a:pt x="519673" y="0"/>
                </a:lnTo>
                <a:lnTo>
                  <a:pt x="523567" y="0"/>
                </a:lnTo>
                <a:lnTo>
                  <a:pt x="523567" y="3579"/>
                </a:lnTo>
                <a:lnTo>
                  <a:pt x="527461" y="3579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48" name="Google Shape;1516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CZLwAAPxYAAFE0AABhGQAAEAAAACYAAAAIAAAA//////////8="/>
              </a:ext>
            </a:extLst>
          </p:cNvSpPr>
          <p:nvPr/>
        </p:nvSpPr>
        <p:spPr>
          <a:xfrm>
            <a:off x="7737475" y="3616325"/>
            <a:ext cx="767080" cy="509270"/>
          </a:xfrm>
          <a:custGeom>
            <a:avLst/>
            <a:gdLst/>
            <a:ahLst/>
            <a:cxnLst/>
            <a:rect l="0" t="0" r="767080" b="509270"/>
            <a:pathLst>
              <a:path w="767080" h="509270">
                <a:moveTo>
                  <a:pt x="527461" y="3579"/>
                </a:moveTo>
                <a:lnTo>
                  <a:pt x="527461" y="7157"/>
                </a:lnTo>
                <a:lnTo>
                  <a:pt x="532553" y="7157"/>
                </a:lnTo>
                <a:lnTo>
                  <a:pt x="532553" y="21197"/>
                </a:lnTo>
                <a:lnTo>
                  <a:pt x="536147" y="21197"/>
                </a:lnTo>
                <a:lnTo>
                  <a:pt x="536147" y="28079"/>
                </a:lnTo>
                <a:lnTo>
                  <a:pt x="540041" y="28079"/>
                </a:lnTo>
                <a:lnTo>
                  <a:pt x="540041" y="31657"/>
                </a:lnTo>
                <a:lnTo>
                  <a:pt x="543935" y="31657"/>
                </a:lnTo>
                <a:lnTo>
                  <a:pt x="543935" y="34961"/>
                </a:lnTo>
                <a:lnTo>
                  <a:pt x="540041" y="34961"/>
                </a:lnTo>
                <a:lnTo>
                  <a:pt x="540041" y="43219"/>
                </a:lnTo>
                <a:lnTo>
                  <a:pt x="546331" y="43219"/>
                </a:lnTo>
                <a:lnTo>
                  <a:pt x="546331" y="44320"/>
                </a:lnTo>
                <a:lnTo>
                  <a:pt x="550225" y="44320"/>
                </a:lnTo>
                <a:lnTo>
                  <a:pt x="550225" y="49000"/>
                </a:lnTo>
                <a:lnTo>
                  <a:pt x="557713" y="49000"/>
                </a:lnTo>
                <a:lnTo>
                  <a:pt x="557713" y="52579"/>
                </a:lnTo>
                <a:lnTo>
                  <a:pt x="562805" y="52579"/>
                </a:lnTo>
                <a:lnTo>
                  <a:pt x="562805" y="56157"/>
                </a:lnTo>
                <a:lnTo>
                  <a:pt x="566699" y="56157"/>
                </a:lnTo>
                <a:lnTo>
                  <a:pt x="566699" y="59461"/>
                </a:lnTo>
                <a:lnTo>
                  <a:pt x="570593" y="59461"/>
                </a:lnTo>
                <a:lnTo>
                  <a:pt x="566699" y="59461"/>
                </a:lnTo>
                <a:lnTo>
                  <a:pt x="566699" y="63039"/>
                </a:lnTo>
                <a:lnTo>
                  <a:pt x="570593" y="63039"/>
                </a:lnTo>
                <a:lnTo>
                  <a:pt x="570593" y="68820"/>
                </a:lnTo>
                <a:lnTo>
                  <a:pt x="566699" y="68820"/>
                </a:lnTo>
                <a:lnTo>
                  <a:pt x="566699" y="72399"/>
                </a:lnTo>
                <a:lnTo>
                  <a:pt x="562805" y="72399"/>
                </a:lnTo>
                <a:lnTo>
                  <a:pt x="562805" y="75978"/>
                </a:lnTo>
                <a:lnTo>
                  <a:pt x="562805" y="72399"/>
                </a:lnTo>
                <a:lnTo>
                  <a:pt x="557713" y="72399"/>
                </a:lnTo>
                <a:lnTo>
                  <a:pt x="557713" y="75978"/>
                </a:lnTo>
                <a:lnTo>
                  <a:pt x="562805" y="75978"/>
                </a:lnTo>
                <a:lnTo>
                  <a:pt x="562805" y="80382"/>
                </a:lnTo>
                <a:lnTo>
                  <a:pt x="557713" y="80382"/>
                </a:lnTo>
                <a:lnTo>
                  <a:pt x="557713" y="83961"/>
                </a:lnTo>
                <a:lnTo>
                  <a:pt x="562805" y="83961"/>
                </a:lnTo>
                <a:lnTo>
                  <a:pt x="562805" y="91118"/>
                </a:lnTo>
                <a:lnTo>
                  <a:pt x="566699" y="94421"/>
                </a:lnTo>
                <a:lnTo>
                  <a:pt x="562805" y="94421"/>
                </a:lnTo>
                <a:lnTo>
                  <a:pt x="562805" y="108461"/>
                </a:lnTo>
                <a:lnTo>
                  <a:pt x="566699" y="108461"/>
                </a:lnTo>
                <a:lnTo>
                  <a:pt x="566699" y="118921"/>
                </a:lnTo>
                <a:lnTo>
                  <a:pt x="570593" y="118921"/>
                </a:lnTo>
                <a:lnTo>
                  <a:pt x="570593" y="121399"/>
                </a:lnTo>
                <a:lnTo>
                  <a:pt x="574187" y="124702"/>
                </a:lnTo>
                <a:lnTo>
                  <a:pt x="576882" y="124702"/>
                </a:lnTo>
                <a:lnTo>
                  <a:pt x="576882" y="128281"/>
                </a:lnTo>
                <a:lnTo>
                  <a:pt x="584371" y="128281"/>
                </a:lnTo>
                <a:lnTo>
                  <a:pt x="584371" y="135163"/>
                </a:lnTo>
                <a:lnTo>
                  <a:pt x="588264" y="135163"/>
                </a:lnTo>
                <a:lnTo>
                  <a:pt x="584371" y="135163"/>
                </a:lnTo>
                <a:lnTo>
                  <a:pt x="588264" y="139843"/>
                </a:lnTo>
                <a:lnTo>
                  <a:pt x="588264" y="143421"/>
                </a:lnTo>
                <a:lnTo>
                  <a:pt x="592158" y="143421"/>
                </a:lnTo>
                <a:lnTo>
                  <a:pt x="592158" y="139843"/>
                </a:lnTo>
                <a:lnTo>
                  <a:pt x="597250" y="143421"/>
                </a:lnTo>
                <a:lnTo>
                  <a:pt x="592158" y="143421"/>
                </a:lnTo>
                <a:lnTo>
                  <a:pt x="592158" y="152781"/>
                </a:lnTo>
                <a:lnTo>
                  <a:pt x="588264" y="152781"/>
                </a:lnTo>
                <a:lnTo>
                  <a:pt x="588264" y="159663"/>
                </a:lnTo>
                <a:lnTo>
                  <a:pt x="602342" y="159663"/>
                </a:lnTo>
                <a:lnTo>
                  <a:pt x="602342" y="167921"/>
                </a:lnTo>
                <a:lnTo>
                  <a:pt x="592158" y="167921"/>
                </a:lnTo>
                <a:lnTo>
                  <a:pt x="592158" y="172601"/>
                </a:lnTo>
                <a:lnTo>
                  <a:pt x="597250" y="172601"/>
                </a:lnTo>
                <a:lnTo>
                  <a:pt x="592158" y="172601"/>
                </a:lnTo>
                <a:lnTo>
                  <a:pt x="592158" y="177281"/>
                </a:lnTo>
                <a:lnTo>
                  <a:pt x="588264" y="177281"/>
                </a:lnTo>
                <a:lnTo>
                  <a:pt x="597250" y="177281"/>
                </a:lnTo>
                <a:lnTo>
                  <a:pt x="597250" y="180860"/>
                </a:lnTo>
                <a:lnTo>
                  <a:pt x="600844" y="180860"/>
                </a:lnTo>
                <a:lnTo>
                  <a:pt x="600844" y="187742"/>
                </a:lnTo>
                <a:lnTo>
                  <a:pt x="602342" y="187742"/>
                </a:lnTo>
                <a:lnTo>
                  <a:pt x="602342" y="184163"/>
                </a:lnTo>
                <a:lnTo>
                  <a:pt x="611028" y="184163"/>
                </a:lnTo>
                <a:lnTo>
                  <a:pt x="611028" y="187742"/>
                </a:lnTo>
                <a:lnTo>
                  <a:pt x="602342" y="187742"/>
                </a:lnTo>
                <a:lnTo>
                  <a:pt x="602342" y="197101"/>
                </a:lnTo>
                <a:lnTo>
                  <a:pt x="600844" y="197101"/>
                </a:lnTo>
                <a:lnTo>
                  <a:pt x="600844" y="200680"/>
                </a:lnTo>
                <a:lnTo>
                  <a:pt x="597250" y="200680"/>
                </a:lnTo>
                <a:lnTo>
                  <a:pt x="597250" y="203983"/>
                </a:lnTo>
                <a:lnTo>
                  <a:pt x="592158" y="203983"/>
                </a:lnTo>
                <a:lnTo>
                  <a:pt x="592158" y="208663"/>
                </a:lnTo>
                <a:lnTo>
                  <a:pt x="602342" y="208663"/>
                </a:lnTo>
                <a:lnTo>
                  <a:pt x="602342" y="215820"/>
                </a:lnTo>
                <a:lnTo>
                  <a:pt x="611028" y="215820"/>
                </a:lnTo>
                <a:lnTo>
                  <a:pt x="611028" y="219124"/>
                </a:lnTo>
                <a:lnTo>
                  <a:pt x="614922" y="219124"/>
                </a:lnTo>
                <a:lnTo>
                  <a:pt x="614922" y="215820"/>
                </a:lnTo>
                <a:lnTo>
                  <a:pt x="614922" y="222702"/>
                </a:lnTo>
                <a:lnTo>
                  <a:pt x="618816" y="222702"/>
                </a:lnTo>
                <a:lnTo>
                  <a:pt x="618816" y="232062"/>
                </a:lnTo>
                <a:lnTo>
                  <a:pt x="622410" y="232062"/>
                </a:lnTo>
                <a:lnTo>
                  <a:pt x="622410" y="236742"/>
                </a:lnTo>
                <a:lnTo>
                  <a:pt x="627502" y="240045"/>
                </a:lnTo>
                <a:lnTo>
                  <a:pt x="628700" y="240045"/>
                </a:lnTo>
                <a:lnTo>
                  <a:pt x="628700" y="243624"/>
                </a:lnTo>
                <a:lnTo>
                  <a:pt x="632594" y="243624"/>
                </a:lnTo>
                <a:lnTo>
                  <a:pt x="632594" y="249405"/>
                </a:lnTo>
                <a:lnTo>
                  <a:pt x="628700" y="249405"/>
                </a:lnTo>
                <a:lnTo>
                  <a:pt x="628700" y="259865"/>
                </a:lnTo>
                <a:lnTo>
                  <a:pt x="627502" y="259865"/>
                </a:lnTo>
                <a:lnTo>
                  <a:pt x="627502" y="268124"/>
                </a:lnTo>
                <a:lnTo>
                  <a:pt x="628700" y="268124"/>
                </a:lnTo>
                <a:lnTo>
                  <a:pt x="628700" y="271702"/>
                </a:lnTo>
                <a:lnTo>
                  <a:pt x="632594" y="271702"/>
                </a:lnTo>
                <a:lnTo>
                  <a:pt x="632594" y="281062"/>
                </a:lnTo>
                <a:lnTo>
                  <a:pt x="637686" y="281062"/>
                </a:lnTo>
                <a:lnTo>
                  <a:pt x="637686" y="277483"/>
                </a:lnTo>
                <a:lnTo>
                  <a:pt x="652961" y="277483"/>
                </a:lnTo>
                <a:lnTo>
                  <a:pt x="652961" y="281062"/>
                </a:lnTo>
                <a:lnTo>
                  <a:pt x="659251" y="281062"/>
                </a:lnTo>
                <a:lnTo>
                  <a:pt x="659251" y="277483"/>
                </a:lnTo>
                <a:lnTo>
                  <a:pt x="666740" y="277483"/>
                </a:lnTo>
                <a:lnTo>
                  <a:pt x="666740" y="271702"/>
                </a:lnTo>
                <a:lnTo>
                  <a:pt x="671831" y="271702"/>
                </a:lnTo>
                <a:lnTo>
                  <a:pt x="671831" y="268124"/>
                </a:lnTo>
                <a:lnTo>
                  <a:pt x="685909" y="268124"/>
                </a:lnTo>
                <a:lnTo>
                  <a:pt x="685909" y="271702"/>
                </a:lnTo>
                <a:lnTo>
                  <a:pt x="697291" y="271702"/>
                </a:lnTo>
                <a:lnTo>
                  <a:pt x="697291" y="275006"/>
                </a:lnTo>
                <a:lnTo>
                  <a:pt x="697291" y="271702"/>
                </a:lnTo>
                <a:lnTo>
                  <a:pt x="697291" y="275006"/>
                </a:lnTo>
                <a:lnTo>
                  <a:pt x="702383" y="275006"/>
                </a:lnTo>
                <a:lnTo>
                  <a:pt x="702383" y="271702"/>
                </a:lnTo>
                <a:lnTo>
                  <a:pt x="711369" y="271702"/>
                </a:lnTo>
                <a:lnTo>
                  <a:pt x="711369" y="275006"/>
                </a:lnTo>
                <a:lnTo>
                  <a:pt x="727842" y="275006"/>
                </a:lnTo>
                <a:lnTo>
                  <a:pt x="727842" y="277483"/>
                </a:lnTo>
                <a:lnTo>
                  <a:pt x="731437" y="277483"/>
                </a:lnTo>
                <a:lnTo>
                  <a:pt x="736529" y="281062"/>
                </a:lnTo>
                <a:lnTo>
                  <a:pt x="736529" y="284365"/>
                </a:lnTo>
                <a:lnTo>
                  <a:pt x="740422" y="284365"/>
                </a:lnTo>
                <a:lnTo>
                  <a:pt x="740422" y="291523"/>
                </a:lnTo>
                <a:lnTo>
                  <a:pt x="741620" y="291523"/>
                </a:lnTo>
                <a:lnTo>
                  <a:pt x="741620" y="296202"/>
                </a:lnTo>
                <a:lnTo>
                  <a:pt x="746712" y="296202"/>
                </a:lnTo>
                <a:lnTo>
                  <a:pt x="746712" y="299506"/>
                </a:lnTo>
                <a:lnTo>
                  <a:pt x="758094" y="299506"/>
                </a:lnTo>
                <a:lnTo>
                  <a:pt x="758094" y="300882"/>
                </a:lnTo>
                <a:lnTo>
                  <a:pt x="761988" y="300882"/>
                </a:lnTo>
                <a:lnTo>
                  <a:pt x="761988" y="312444"/>
                </a:lnTo>
                <a:lnTo>
                  <a:pt x="758094" y="312444"/>
                </a:lnTo>
                <a:lnTo>
                  <a:pt x="758094" y="319326"/>
                </a:lnTo>
                <a:lnTo>
                  <a:pt x="761988" y="322905"/>
                </a:lnTo>
                <a:lnTo>
                  <a:pt x="761988" y="328686"/>
                </a:lnTo>
                <a:lnTo>
                  <a:pt x="767080" y="328686"/>
                </a:lnTo>
                <a:lnTo>
                  <a:pt x="767080" y="336944"/>
                </a:lnTo>
                <a:lnTo>
                  <a:pt x="761988" y="336944"/>
                </a:lnTo>
                <a:lnTo>
                  <a:pt x="761988" y="347405"/>
                </a:lnTo>
                <a:lnTo>
                  <a:pt x="758094" y="347405"/>
                </a:lnTo>
                <a:lnTo>
                  <a:pt x="758094" y="353186"/>
                </a:lnTo>
                <a:lnTo>
                  <a:pt x="754500" y="353186"/>
                </a:lnTo>
                <a:lnTo>
                  <a:pt x="754500" y="356764"/>
                </a:lnTo>
                <a:lnTo>
                  <a:pt x="746712" y="356764"/>
                </a:lnTo>
                <a:lnTo>
                  <a:pt x="741620" y="360343"/>
                </a:lnTo>
                <a:lnTo>
                  <a:pt x="746712" y="360343"/>
                </a:lnTo>
                <a:lnTo>
                  <a:pt x="746712" y="363646"/>
                </a:lnTo>
                <a:lnTo>
                  <a:pt x="740422" y="363646"/>
                </a:lnTo>
                <a:lnTo>
                  <a:pt x="740422" y="360343"/>
                </a:lnTo>
                <a:lnTo>
                  <a:pt x="736529" y="360343"/>
                </a:lnTo>
                <a:lnTo>
                  <a:pt x="736529" y="363646"/>
                </a:lnTo>
                <a:lnTo>
                  <a:pt x="727842" y="363646"/>
                </a:lnTo>
                <a:lnTo>
                  <a:pt x="727842" y="368326"/>
                </a:lnTo>
                <a:lnTo>
                  <a:pt x="727842" y="363646"/>
                </a:lnTo>
                <a:lnTo>
                  <a:pt x="716461" y="363646"/>
                </a:lnTo>
                <a:lnTo>
                  <a:pt x="716461" y="368326"/>
                </a:lnTo>
                <a:lnTo>
                  <a:pt x="711369" y="368326"/>
                </a:lnTo>
                <a:lnTo>
                  <a:pt x="711369" y="375483"/>
                </a:lnTo>
                <a:lnTo>
                  <a:pt x="709871" y="375483"/>
                </a:lnTo>
                <a:lnTo>
                  <a:pt x="709871" y="377686"/>
                </a:lnTo>
                <a:lnTo>
                  <a:pt x="706277" y="377686"/>
                </a:lnTo>
                <a:lnTo>
                  <a:pt x="706277" y="375483"/>
                </a:lnTo>
                <a:lnTo>
                  <a:pt x="702383" y="375483"/>
                </a:lnTo>
                <a:lnTo>
                  <a:pt x="702383" y="377686"/>
                </a:lnTo>
                <a:lnTo>
                  <a:pt x="697291" y="377686"/>
                </a:lnTo>
                <a:lnTo>
                  <a:pt x="693397" y="381264"/>
                </a:lnTo>
                <a:lnTo>
                  <a:pt x="689803" y="381264"/>
                </a:lnTo>
                <a:lnTo>
                  <a:pt x="689803" y="384568"/>
                </a:lnTo>
                <a:lnTo>
                  <a:pt x="671831" y="384568"/>
                </a:lnTo>
                <a:lnTo>
                  <a:pt x="671831" y="381264"/>
                </a:lnTo>
                <a:lnTo>
                  <a:pt x="663145" y="381264"/>
                </a:lnTo>
                <a:lnTo>
                  <a:pt x="663145" y="388146"/>
                </a:lnTo>
                <a:lnTo>
                  <a:pt x="659251" y="388146"/>
                </a:lnTo>
                <a:lnTo>
                  <a:pt x="659251" y="396405"/>
                </a:lnTo>
                <a:lnTo>
                  <a:pt x="652961" y="396405"/>
                </a:lnTo>
                <a:lnTo>
                  <a:pt x="652961" y="399708"/>
                </a:lnTo>
                <a:lnTo>
                  <a:pt x="645174" y="399708"/>
                </a:lnTo>
                <a:lnTo>
                  <a:pt x="645174" y="396405"/>
                </a:lnTo>
                <a:lnTo>
                  <a:pt x="641580" y="396405"/>
                </a:lnTo>
                <a:lnTo>
                  <a:pt x="641580" y="391725"/>
                </a:lnTo>
                <a:lnTo>
                  <a:pt x="637686" y="391725"/>
                </a:lnTo>
                <a:lnTo>
                  <a:pt x="637686" y="388146"/>
                </a:lnTo>
                <a:lnTo>
                  <a:pt x="628700" y="388146"/>
                </a:lnTo>
                <a:lnTo>
                  <a:pt x="628700" y="377686"/>
                </a:lnTo>
                <a:lnTo>
                  <a:pt x="627502" y="377686"/>
                </a:lnTo>
                <a:lnTo>
                  <a:pt x="627502" y="375483"/>
                </a:lnTo>
                <a:lnTo>
                  <a:pt x="622410" y="375483"/>
                </a:lnTo>
                <a:lnTo>
                  <a:pt x="622410" y="371905"/>
                </a:lnTo>
                <a:lnTo>
                  <a:pt x="618816" y="371905"/>
                </a:lnTo>
                <a:lnTo>
                  <a:pt x="618816" y="360343"/>
                </a:lnTo>
                <a:lnTo>
                  <a:pt x="614922" y="360343"/>
                </a:lnTo>
                <a:lnTo>
                  <a:pt x="614922" y="353186"/>
                </a:lnTo>
                <a:lnTo>
                  <a:pt x="611028" y="353186"/>
                </a:lnTo>
                <a:lnTo>
                  <a:pt x="614922" y="353186"/>
                </a:lnTo>
                <a:lnTo>
                  <a:pt x="614922" y="350983"/>
                </a:lnTo>
                <a:lnTo>
                  <a:pt x="611028" y="350983"/>
                </a:lnTo>
                <a:lnTo>
                  <a:pt x="611028" y="347405"/>
                </a:lnTo>
                <a:lnTo>
                  <a:pt x="607134" y="347405"/>
                </a:lnTo>
                <a:lnTo>
                  <a:pt x="607134" y="340523"/>
                </a:lnTo>
                <a:lnTo>
                  <a:pt x="602342" y="340523"/>
                </a:lnTo>
                <a:lnTo>
                  <a:pt x="602342" y="336944"/>
                </a:lnTo>
                <a:lnTo>
                  <a:pt x="600844" y="336944"/>
                </a:lnTo>
                <a:lnTo>
                  <a:pt x="600844" y="332264"/>
                </a:lnTo>
                <a:lnTo>
                  <a:pt x="592158" y="332264"/>
                </a:lnTo>
                <a:lnTo>
                  <a:pt x="592158" y="328686"/>
                </a:lnTo>
                <a:lnTo>
                  <a:pt x="597250" y="328686"/>
                </a:lnTo>
                <a:lnTo>
                  <a:pt x="592158" y="325382"/>
                </a:lnTo>
                <a:lnTo>
                  <a:pt x="584371" y="325382"/>
                </a:lnTo>
                <a:lnTo>
                  <a:pt x="580776" y="322905"/>
                </a:lnTo>
                <a:lnTo>
                  <a:pt x="580776" y="316023"/>
                </a:lnTo>
                <a:lnTo>
                  <a:pt x="584371" y="316023"/>
                </a:lnTo>
                <a:lnTo>
                  <a:pt x="584371" y="312444"/>
                </a:lnTo>
                <a:lnTo>
                  <a:pt x="580776" y="308849"/>
                </a:lnTo>
                <a:lnTo>
                  <a:pt x="580776" y="304186"/>
                </a:lnTo>
                <a:lnTo>
                  <a:pt x="574187" y="304186"/>
                </a:lnTo>
                <a:lnTo>
                  <a:pt x="574187" y="299506"/>
                </a:lnTo>
                <a:lnTo>
                  <a:pt x="570593" y="299506"/>
                </a:lnTo>
                <a:lnTo>
                  <a:pt x="570593" y="296202"/>
                </a:lnTo>
                <a:lnTo>
                  <a:pt x="566699" y="296202"/>
                </a:lnTo>
                <a:lnTo>
                  <a:pt x="566699" y="291523"/>
                </a:lnTo>
                <a:lnTo>
                  <a:pt x="562805" y="291523"/>
                </a:lnTo>
                <a:lnTo>
                  <a:pt x="566699" y="291523"/>
                </a:lnTo>
                <a:lnTo>
                  <a:pt x="566699" y="287944"/>
                </a:lnTo>
                <a:lnTo>
                  <a:pt x="570593" y="287944"/>
                </a:lnTo>
                <a:lnTo>
                  <a:pt x="570593" y="284365"/>
                </a:lnTo>
                <a:lnTo>
                  <a:pt x="566699" y="284365"/>
                </a:lnTo>
                <a:lnTo>
                  <a:pt x="566699" y="281062"/>
                </a:lnTo>
                <a:lnTo>
                  <a:pt x="562805" y="281062"/>
                </a:lnTo>
                <a:lnTo>
                  <a:pt x="562805" y="277483"/>
                </a:lnTo>
                <a:lnTo>
                  <a:pt x="557713" y="277483"/>
                </a:lnTo>
                <a:lnTo>
                  <a:pt x="557713" y="281062"/>
                </a:lnTo>
                <a:lnTo>
                  <a:pt x="543935" y="281062"/>
                </a:lnTo>
                <a:lnTo>
                  <a:pt x="543935" y="284365"/>
                </a:lnTo>
                <a:lnTo>
                  <a:pt x="517277" y="284365"/>
                </a:lnTo>
                <a:lnTo>
                  <a:pt x="517277" y="281062"/>
                </a:lnTo>
                <a:lnTo>
                  <a:pt x="513383" y="284365"/>
                </a:lnTo>
                <a:lnTo>
                  <a:pt x="513383" y="287944"/>
                </a:lnTo>
                <a:lnTo>
                  <a:pt x="509490" y="287944"/>
                </a:lnTo>
                <a:lnTo>
                  <a:pt x="509490" y="284365"/>
                </a:lnTo>
                <a:lnTo>
                  <a:pt x="505895" y="284365"/>
                </a:lnTo>
                <a:lnTo>
                  <a:pt x="502002" y="281062"/>
                </a:lnTo>
                <a:lnTo>
                  <a:pt x="493016" y="281062"/>
                </a:lnTo>
                <a:lnTo>
                  <a:pt x="493016" y="284365"/>
                </a:lnTo>
                <a:lnTo>
                  <a:pt x="491818" y="284365"/>
                </a:lnTo>
                <a:lnTo>
                  <a:pt x="491818" y="296202"/>
                </a:lnTo>
                <a:lnTo>
                  <a:pt x="488224" y="299506"/>
                </a:lnTo>
                <a:lnTo>
                  <a:pt x="488224" y="304186"/>
                </a:lnTo>
                <a:lnTo>
                  <a:pt x="483132" y="308865"/>
                </a:lnTo>
                <a:lnTo>
                  <a:pt x="483132" y="316023"/>
                </a:lnTo>
                <a:lnTo>
                  <a:pt x="479238" y="316023"/>
                </a:lnTo>
                <a:lnTo>
                  <a:pt x="479238" y="319326"/>
                </a:lnTo>
                <a:lnTo>
                  <a:pt x="462764" y="319326"/>
                </a:lnTo>
                <a:lnTo>
                  <a:pt x="462764" y="322905"/>
                </a:lnTo>
                <a:lnTo>
                  <a:pt x="461566" y="322905"/>
                </a:lnTo>
                <a:lnTo>
                  <a:pt x="461566" y="325382"/>
                </a:lnTo>
                <a:lnTo>
                  <a:pt x="457672" y="325382"/>
                </a:lnTo>
                <a:lnTo>
                  <a:pt x="457672" y="328686"/>
                </a:lnTo>
                <a:lnTo>
                  <a:pt x="452580" y="328686"/>
                </a:lnTo>
                <a:lnTo>
                  <a:pt x="452580" y="332264"/>
                </a:lnTo>
                <a:lnTo>
                  <a:pt x="448686" y="332264"/>
                </a:lnTo>
                <a:lnTo>
                  <a:pt x="448686" y="336944"/>
                </a:lnTo>
                <a:lnTo>
                  <a:pt x="441198" y="336944"/>
                </a:lnTo>
                <a:lnTo>
                  <a:pt x="441198" y="340523"/>
                </a:lnTo>
                <a:lnTo>
                  <a:pt x="437304" y="340523"/>
                </a:lnTo>
                <a:lnTo>
                  <a:pt x="437304" y="343826"/>
                </a:lnTo>
                <a:lnTo>
                  <a:pt x="434908" y="343826"/>
                </a:lnTo>
                <a:lnTo>
                  <a:pt x="434908" y="350983"/>
                </a:lnTo>
                <a:lnTo>
                  <a:pt x="437304" y="350983"/>
                </a:lnTo>
                <a:lnTo>
                  <a:pt x="434908" y="350983"/>
                </a:lnTo>
                <a:lnTo>
                  <a:pt x="434908" y="356764"/>
                </a:lnTo>
                <a:lnTo>
                  <a:pt x="427121" y="356764"/>
                </a:lnTo>
                <a:lnTo>
                  <a:pt x="427121" y="360343"/>
                </a:lnTo>
                <a:lnTo>
                  <a:pt x="431014" y="360343"/>
                </a:lnTo>
                <a:lnTo>
                  <a:pt x="427121" y="360343"/>
                </a:lnTo>
                <a:lnTo>
                  <a:pt x="427121" y="363646"/>
                </a:lnTo>
                <a:lnTo>
                  <a:pt x="431014" y="363646"/>
                </a:lnTo>
                <a:lnTo>
                  <a:pt x="431014" y="368326"/>
                </a:lnTo>
                <a:lnTo>
                  <a:pt x="427121" y="368326"/>
                </a:lnTo>
                <a:lnTo>
                  <a:pt x="427121" y="381264"/>
                </a:lnTo>
                <a:lnTo>
                  <a:pt x="423526" y="381264"/>
                </a:lnTo>
                <a:lnTo>
                  <a:pt x="423526" y="388146"/>
                </a:lnTo>
                <a:lnTo>
                  <a:pt x="418435" y="388146"/>
                </a:lnTo>
                <a:lnTo>
                  <a:pt x="418435" y="396405"/>
                </a:lnTo>
                <a:lnTo>
                  <a:pt x="410647" y="396405"/>
                </a:lnTo>
                <a:lnTo>
                  <a:pt x="410647" y="401085"/>
                </a:lnTo>
                <a:lnTo>
                  <a:pt x="407053" y="401085"/>
                </a:lnTo>
                <a:lnTo>
                  <a:pt x="407053" y="409068"/>
                </a:lnTo>
                <a:lnTo>
                  <a:pt x="410647" y="409068"/>
                </a:lnTo>
                <a:lnTo>
                  <a:pt x="410647" y="416225"/>
                </a:lnTo>
                <a:lnTo>
                  <a:pt x="414541" y="416225"/>
                </a:lnTo>
                <a:lnTo>
                  <a:pt x="410647" y="419528"/>
                </a:lnTo>
                <a:lnTo>
                  <a:pt x="410647" y="427787"/>
                </a:lnTo>
                <a:lnTo>
                  <a:pt x="404357" y="427787"/>
                </a:lnTo>
                <a:lnTo>
                  <a:pt x="404357" y="428888"/>
                </a:lnTo>
                <a:lnTo>
                  <a:pt x="400463" y="428888"/>
                </a:lnTo>
                <a:lnTo>
                  <a:pt x="400463" y="432467"/>
                </a:lnTo>
                <a:lnTo>
                  <a:pt x="396869" y="428873"/>
                </a:lnTo>
                <a:lnTo>
                  <a:pt x="387883" y="428873"/>
                </a:lnTo>
                <a:lnTo>
                  <a:pt x="387883" y="432467"/>
                </a:lnTo>
                <a:lnTo>
                  <a:pt x="374105" y="432467"/>
                </a:lnTo>
                <a:lnTo>
                  <a:pt x="374105" y="437146"/>
                </a:lnTo>
                <a:lnTo>
                  <a:pt x="366317" y="437146"/>
                </a:lnTo>
                <a:lnTo>
                  <a:pt x="366317" y="440725"/>
                </a:lnTo>
                <a:lnTo>
                  <a:pt x="362424" y="440725"/>
                </a:lnTo>
                <a:lnTo>
                  <a:pt x="362424" y="444028"/>
                </a:lnTo>
                <a:lnTo>
                  <a:pt x="362424" y="440725"/>
                </a:lnTo>
                <a:lnTo>
                  <a:pt x="362424" y="444028"/>
                </a:lnTo>
                <a:lnTo>
                  <a:pt x="353737" y="444028"/>
                </a:lnTo>
                <a:lnTo>
                  <a:pt x="353737" y="447607"/>
                </a:lnTo>
                <a:lnTo>
                  <a:pt x="352539" y="447607"/>
                </a:lnTo>
                <a:lnTo>
                  <a:pt x="348645" y="451186"/>
                </a:lnTo>
                <a:lnTo>
                  <a:pt x="339660" y="451186"/>
                </a:lnTo>
                <a:lnTo>
                  <a:pt x="339660" y="453388"/>
                </a:lnTo>
                <a:lnTo>
                  <a:pt x="323186" y="453388"/>
                </a:lnTo>
                <a:lnTo>
                  <a:pt x="323186" y="456967"/>
                </a:lnTo>
                <a:lnTo>
                  <a:pt x="321988" y="456967"/>
                </a:lnTo>
                <a:lnTo>
                  <a:pt x="321988" y="460545"/>
                </a:lnTo>
                <a:lnTo>
                  <a:pt x="318094" y="460545"/>
                </a:lnTo>
                <a:lnTo>
                  <a:pt x="318094" y="464950"/>
                </a:lnTo>
                <a:lnTo>
                  <a:pt x="313002" y="464950"/>
                </a:lnTo>
                <a:lnTo>
                  <a:pt x="313002" y="468528"/>
                </a:lnTo>
                <a:lnTo>
                  <a:pt x="309408" y="472122"/>
                </a:lnTo>
                <a:lnTo>
                  <a:pt x="309408" y="478989"/>
                </a:lnTo>
                <a:lnTo>
                  <a:pt x="305514" y="481467"/>
                </a:lnTo>
                <a:lnTo>
                  <a:pt x="309408" y="484770"/>
                </a:lnTo>
                <a:lnTo>
                  <a:pt x="309408" y="496607"/>
                </a:lnTo>
                <a:lnTo>
                  <a:pt x="305514" y="500186"/>
                </a:lnTo>
                <a:lnTo>
                  <a:pt x="305514" y="505967"/>
                </a:lnTo>
                <a:lnTo>
                  <a:pt x="301620" y="505967"/>
                </a:lnTo>
                <a:lnTo>
                  <a:pt x="301620" y="509270"/>
                </a:lnTo>
                <a:lnTo>
                  <a:pt x="291436" y="509270"/>
                </a:lnTo>
                <a:lnTo>
                  <a:pt x="291436" y="496607"/>
                </a:lnTo>
                <a:lnTo>
                  <a:pt x="287842" y="496607"/>
                </a:lnTo>
                <a:lnTo>
                  <a:pt x="287842" y="491927"/>
                </a:lnTo>
                <a:lnTo>
                  <a:pt x="283948" y="488349"/>
                </a:lnTo>
                <a:lnTo>
                  <a:pt x="278856" y="484770"/>
                </a:lnTo>
                <a:lnTo>
                  <a:pt x="274963" y="481467"/>
                </a:lnTo>
                <a:lnTo>
                  <a:pt x="274963" y="478989"/>
                </a:lnTo>
                <a:lnTo>
                  <a:pt x="271368" y="478989"/>
                </a:lnTo>
                <a:lnTo>
                  <a:pt x="271368" y="475686"/>
                </a:lnTo>
                <a:lnTo>
                  <a:pt x="268673" y="475686"/>
                </a:lnTo>
                <a:lnTo>
                  <a:pt x="268673" y="472107"/>
                </a:lnTo>
                <a:lnTo>
                  <a:pt x="264779" y="468528"/>
                </a:lnTo>
                <a:lnTo>
                  <a:pt x="261185" y="464934"/>
                </a:lnTo>
                <a:lnTo>
                  <a:pt x="261185" y="453388"/>
                </a:lnTo>
                <a:lnTo>
                  <a:pt x="264779" y="453388"/>
                </a:lnTo>
                <a:lnTo>
                  <a:pt x="264779" y="427787"/>
                </a:lnTo>
                <a:lnTo>
                  <a:pt x="261185" y="423107"/>
                </a:lnTo>
                <a:lnTo>
                  <a:pt x="261185" y="416225"/>
                </a:lnTo>
                <a:lnTo>
                  <a:pt x="257291" y="416225"/>
                </a:lnTo>
                <a:lnTo>
                  <a:pt x="257291" y="412646"/>
                </a:lnTo>
                <a:lnTo>
                  <a:pt x="253397" y="409068"/>
                </a:lnTo>
                <a:lnTo>
                  <a:pt x="248305" y="405764"/>
                </a:lnTo>
                <a:lnTo>
                  <a:pt x="244711" y="401085"/>
                </a:lnTo>
                <a:lnTo>
                  <a:pt x="240817" y="399708"/>
                </a:lnTo>
                <a:lnTo>
                  <a:pt x="238421" y="399708"/>
                </a:lnTo>
                <a:lnTo>
                  <a:pt x="238421" y="396405"/>
                </a:lnTo>
                <a:lnTo>
                  <a:pt x="234527" y="396405"/>
                </a:lnTo>
                <a:lnTo>
                  <a:pt x="234527" y="391725"/>
                </a:lnTo>
                <a:lnTo>
                  <a:pt x="230633" y="391725"/>
                </a:lnTo>
                <a:lnTo>
                  <a:pt x="226739" y="388146"/>
                </a:lnTo>
                <a:lnTo>
                  <a:pt x="223145" y="388146"/>
                </a:lnTo>
                <a:lnTo>
                  <a:pt x="219251" y="384568"/>
                </a:lnTo>
                <a:lnTo>
                  <a:pt x="214159" y="384568"/>
                </a:lnTo>
                <a:lnTo>
                  <a:pt x="214159" y="381264"/>
                </a:lnTo>
                <a:lnTo>
                  <a:pt x="212961" y="377686"/>
                </a:lnTo>
                <a:lnTo>
                  <a:pt x="212961" y="375483"/>
                </a:lnTo>
                <a:lnTo>
                  <a:pt x="219251" y="375483"/>
                </a:lnTo>
                <a:lnTo>
                  <a:pt x="219251" y="371905"/>
                </a:lnTo>
                <a:lnTo>
                  <a:pt x="223145" y="368326"/>
                </a:lnTo>
                <a:lnTo>
                  <a:pt x="223145" y="363646"/>
                </a:lnTo>
                <a:lnTo>
                  <a:pt x="219251" y="360343"/>
                </a:lnTo>
                <a:lnTo>
                  <a:pt x="219251" y="356764"/>
                </a:lnTo>
                <a:lnTo>
                  <a:pt x="214159" y="356764"/>
                </a:lnTo>
                <a:lnTo>
                  <a:pt x="214159" y="353186"/>
                </a:lnTo>
                <a:lnTo>
                  <a:pt x="212961" y="353186"/>
                </a:lnTo>
                <a:lnTo>
                  <a:pt x="212961" y="350983"/>
                </a:lnTo>
                <a:lnTo>
                  <a:pt x="209067" y="347405"/>
                </a:lnTo>
                <a:lnTo>
                  <a:pt x="209067" y="343826"/>
                </a:lnTo>
                <a:lnTo>
                  <a:pt x="203976" y="343826"/>
                </a:lnTo>
                <a:lnTo>
                  <a:pt x="203976" y="328686"/>
                </a:lnTo>
                <a:lnTo>
                  <a:pt x="200381" y="328686"/>
                </a:lnTo>
                <a:lnTo>
                  <a:pt x="196487" y="325382"/>
                </a:lnTo>
                <a:lnTo>
                  <a:pt x="196487" y="319326"/>
                </a:lnTo>
                <a:lnTo>
                  <a:pt x="192594" y="319326"/>
                </a:lnTo>
                <a:lnTo>
                  <a:pt x="192594" y="316023"/>
                </a:lnTo>
                <a:lnTo>
                  <a:pt x="188700" y="316023"/>
                </a:lnTo>
                <a:lnTo>
                  <a:pt x="188700" y="312444"/>
                </a:lnTo>
                <a:lnTo>
                  <a:pt x="186304" y="312444"/>
                </a:lnTo>
                <a:lnTo>
                  <a:pt x="186304" y="308865"/>
                </a:lnTo>
                <a:lnTo>
                  <a:pt x="182410" y="308865"/>
                </a:lnTo>
                <a:lnTo>
                  <a:pt x="178816" y="304186"/>
                </a:lnTo>
                <a:lnTo>
                  <a:pt x="178816" y="300882"/>
                </a:lnTo>
                <a:lnTo>
                  <a:pt x="169830" y="300882"/>
                </a:lnTo>
                <a:lnTo>
                  <a:pt x="169830" y="299506"/>
                </a:lnTo>
                <a:lnTo>
                  <a:pt x="165936" y="299506"/>
                </a:lnTo>
                <a:lnTo>
                  <a:pt x="165936" y="296202"/>
                </a:lnTo>
                <a:lnTo>
                  <a:pt x="162342" y="296202"/>
                </a:lnTo>
                <a:lnTo>
                  <a:pt x="162342" y="291523"/>
                </a:lnTo>
                <a:lnTo>
                  <a:pt x="158448" y="291523"/>
                </a:lnTo>
                <a:lnTo>
                  <a:pt x="158448" y="284365"/>
                </a:lnTo>
                <a:lnTo>
                  <a:pt x="155752" y="284365"/>
                </a:lnTo>
                <a:lnTo>
                  <a:pt x="155752" y="281062"/>
                </a:lnTo>
                <a:lnTo>
                  <a:pt x="152158" y="277468"/>
                </a:lnTo>
                <a:lnTo>
                  <a:pt x="148264" y="277468"/>
                </a:lnTo>
                <a:lnTo>
                  <a:pt x="148264" y="275006"/>
                </a:lnTo>
                <a:lnTo>
                  <a:pt x="144370" y="275006"/>
                </a:lnTo>
                <a:lnTo>
                  <a:pt x="139278" y="271702"/>
                </a:lnTo>
                <a:lnTo>
                  <a:pt x="135684" y="271702"/>
                </a:lnTo>
                <a:lnTo>
                  <a:pt x="135684" y="268124"/>
                </a:lnTo>
                <a:lnTo>
                  <a:pt x="131790" y="268124"/>
                </a:lnTo>
                <a:lnTo>
                  <a:pt x="131790" y="263444"/>
                </a:lnTo>
                <a:lnTo>
                  <a:pt x="125500" y="263444"/>
                </a:lnTo>
                <a:lnTo>
                  <a:pt x="125500" y="259865"/>
                </a:lnTo>
                <a:lnTo>
                  <a:pt x="121607" y="259865"/>
                </a:lnTo>
                <a:lnTo>
                  <a:pt x="121607" y="256562"/>
                </a:lnTo>
                <a:lnTo>
                  <a:pt x="114119" y="256562"/>
                </a:lnTo>
                <a:lnTo>
                  <a:pt x="114119" y="252983"/>
                </a:lnTo>
                <a:lnTo>
                  <a:pt x="109027" y="252983"/>
                </a:lnTo>
                <a:lnTo>
                  <a:pt x="109027" y="249405"/>
                </a:lnTo>
                <a:lnTo>
                  <a:pt x="105133" y="249405"/>
                </a:lnTo>
                <a:lnTo>
                  <a:pt x="105133" y="247202"/>
                </a:lnTo>
                <a:lnTo>
                  <a:pt x="101239" y="243624"/>
                </a:lnTo>
                <a:lnTo>
                  <a:pt x="101239" y="240045"/>
                </a:lnTo>
                <a:lnTo>
                  <a:pt x="98843" y="240045"/>
                </a:lnTo>
                <a:lnTo>
                  <a:pt x="98843" y="236742"/>
                </a:lnTo>
                <a:lnTo>
                  <a:pt x="94949" y="236742"/>
                </a:lnTo>
                <a:lnTo>
                  <a:pt x="91055" y="232062"/>
                </a:lnTo>
                <a:lnTo>
                  <a:pt x="91055" y="228483"/>
                </a:lnTo>
                <a:lnTo>
                  <a:pt x="87461" y="228483"/>
                </a:lnTo>
                <a:lnTo>
                  <a:pt x="87461" y="215820"/>
                </a:lnTo>
                <a:lnTo>
                  <a:pt x="83567" y="215820"/>
                </a:lnTo>
                <a:lnTo>
                  <a:pt x="83567" y="212242"/>
                </a:lnTo>
                <a:lnTo>
                  <a:pt x="79673" y="212242"/>
                </a:lnTo>
                <a:lnTo>
                  <a:pt x="74581" y="208663"/>
                </a:lnTo>
                <a:lnTo>
                  <a:pt x="73383" y="208663"/>
                </a:lnTo>
                <a:lnTo>
                  <a:pt x="73383" y="203983"/>
                </a:lnTo>
                <a:lnTo>
                  <a:pt x="69789" y="200680"/>
                </a:lnTo>
                <a:lnTo>
                  <a:pt x="64697" y="200680"/>
                </a:lnTo>
                <a:lnTo>
                  <a:pt x="64697" y="194624"/>
                </a:lnTo>
                <a:lnTo>
                  <a:pt x="73383" y="194624"/>
                </a:lnTo>
                <a:lnTo>
                  <a:pt x="73383" y="184163"/>
                </a:lnTo>
                <a:lnTo>
                  <a:pt x="69789" y="184163"/>
                </a:lnTo>
                <a:lnTo>
                  <a:pt x="69789" y="177281"/>
                </a:lnTo>
                <a:lnTo>
                  <a:pt x="64697" y="177281"/>
                </a:lnTo>
                <a:lnTo>
                  <a:pt x="64697" y="172601"/>
                </a:lnTo>
                <a:lnTo>
                  <a:pt x="60803" y="171500"/>
                </a:lnTo>
                <a:lnTo>
                  <a:pt x="60803" y="167921"/>
                </a:lnTo>
                <a:lnTo>
                  <a:pt x="56909" y="167921"/>
                </a:lnTo>
                <a:lnTo>
                  <a:pt x="56909" y="163242"/>
                </a:lnTo>
                <a:lnTo>
                  <a:pt x="53016" y="159663"/>
                </a:lnTo>
                <a:lnTo>
                  <a:pt x="53016" y="156360"/>
                </a:lnTo>
                <a:lnTo>
                  <a:pt x="49421" y="156360"/>
                </a:lnTo>
                <a:lnTo>
                  <a:pt x="49421" y="152781"/>
                </a:lnTo>
                <a:lnTo>
                  <a:pt x="46726" y="152781"/>
                </a:lnTo>
                <a:lnTo>
                  <a:pt x="46726" y="149202"/>
                </a:lnTo>
                <a:lnTo>
                  <a:pt x="43131" y="149202"/>
                </a:lnTo>
                <a:lnTo>
                  <a:pt x="43131" y="143421"/>
                </a:lnTo>
                <a:lnTo>
                  <a:pt x="39238" y="143421"/>
                </a:lnTo>
                <a:lnTo>
                  <a:pt x="39238" y="139843"/>
                </a:lnTo>
                <a:lnTo>
                  <a:pt x="34146" y="139843"/>
                </a:lnTo>
                <a:lnTo>
                  <a:pt x="34146" y="128281"/>
                </a:lnTo>
                <a:lnTo>
                  <a:pt x="30252" y="128281"/>
                </a:lnTo>
                <a:lnTo>
                  <a:pt x="30252" y="121399"/>
                </a:lnTo>
                <a:lnTo>
                  <a:pt x="34146" y="121399"/>
                </a:lnTo>
                <a:lnTo>
                  <a:pt x="34146" y="112039"/>
                </a:lnTo>
                <a:lnTo>
                  <a:pt x="30252" y="112039"/>
                </a:lnTo>
                <a:lnTo>
                  <a:pt x="30252" y="96899"/>
                </a:lnTo>
                <a:lnTo>
                  <a:pt x="26658" y="94421"/>
                </a:lnTo>
                <a:lnTo>
                  <a:pt x="26658" y="87539"/>
                </a:lnTo>
                <a:lnTo>
                  <a:pt x="22764" y="87539"/>
                </a:lnTo>
                <a:lnTo>
                  <a:pt x="22764" y="83961"/>
                </a:lnTo>
                <a:lnTo>
                  <a:pt x="18870" y="80382"/>
                </a:lnTo>
                <a:lnTo>
                  <a:pt x="18870" y="75978"/>
                </a:lnTo>
                <a:lnTo>
                  <a:pt x="16474" y="75978"/>
                </a:lnTo>
                <a:lnTo>
                  <a:pt x="16474" y="72399"/>
                </a:lnTo>
                <a:lnTo>
                  <a:pt x="12580" y="72399"/>
                </a:lnTo>
                <a:lnTo>
                  <a:pt x="12580" y="68820"/>
                </a:lnTo>
                <a:lnTo>
                  <a:pt x="8686" y="68820"/>
                </a:lnTo>
                <a:lnTo>
                  <a:pt x="8686" y="66618"/>
                </a:lnTo>
                <a:lnTo>
                  <a:pt x="5092" y="66618"/>
                </a:lnTo>
                <a:lnTo>
                  <a:pt x="5092" y="63039"/>
                </a:lnTo>
                <a:lnTo>
                  <a:pt x="0" y="63039"/>
                </a:lnTo>
                <a:lnTo>
                  <a:pt x="12580" y="52579"/>
                </a:lnTo>
                <a:lnTo>
                  <a:pt x="16474" y="49000"/>
                </a:lnTo>
                <a:lnTo>
                  <a:pt x="18870" y="43219"/>
                </a:lnTo>
                <a:lnTo>
                  <a:pt x="22764" y="39640"/>
                </a:lnTo>
                <a:lnTo>
                  <a:pt x="26658" y="34961"/>
                </a:lnTo>
                <a:lnTo>
                  <a:pt x="43131" y="21197"/>
                </a:lnTo>
                <a:lnTo>
                  <a:pt x="46726" y="18719"/>
                </a:lnTo>
                <a:lnTo>
                  <a:pt x="46726" y="15140"/>
                </a:lnTo>
                <a:lnTo>
                  <a:pt x="49421" y="15140"/>
                </a:lnTo>
                <a:lnTo>
                  <a:pt x="49421" y="11837"/>
                </a:lnTo>
                <a:lnTo>
                  <a:pt x="53016" y="7157"/>
                </a:lnTo>
                <a:lnTo>
                  <a:pt x="53016" y="11837"/>
                </a:lnTo>
                <a:lnTo>
                  <a:pt x="56909" y="11837"/>
                </a:lnTo>
                <a:lnTo>
                  <a:pt x="56909" y="7157"/>
                </a:lnTo>
                <a:lnTo>
                  <a:pt x="56909" y="11837"/>
                </a:lnTo>
                <a:lnTo>
                  <a:pt x="60803" y="11837"/>
                </a:lnTo>
                <a:lnTo>
                  <a:pt x="60803" y="7157"/>
                </a:lnTo>
                <a:lnTo>
                  <a:pt x="64697" y="7157"/>
                </a:lnTo>
                <a:lnTo>
                  <a:pt x="64697" y="3579"/>
                </a:lnTo>
                <a:lnTo>
                  <a:pt x="74581" y="3579"/>
                </a:lnTo>
                <a:lnTo>
                  <a:pt x="74581" y="7157"/>
                </a:lnTo>
                <a:lnTo>
                  <a:pt x="83567" y="7157"/>
                </a:lnTo>
                <a:lnTo>
                  <a:pt x="83567" y="11837"/>
                </a:lnTo>
                <a:lnTo>
                  <a:pt x="87461" y="15140"/>
                </a:lnTo>
                <a:lnTo>
                  <a:pt x="91055" y="15140"/>
                </a:lnTo>
                <a:lnTo>
                  <a:pt x="91055" y="18719"/>
                </a:lnTo>
                <a:lnTo>
                  <a:pt x="94949" y="18719"/>
                </a:lnTo>
                <a:lnTo>
                  <a:pt x="94949" y="21197"/>
                </a:lnTo>
                <a:lnTo>
                  <a:pt x="98843" y="21197"/>
                </a:lnTo>
                <a:lnTo>
                  <a:pt x="98843" y="24500"/>
                </a:lnTo>
                <a:lnTo>
                  <a:pt x="101239" y="24500"/>
                </a:lnTo>
                <a:lnTo>
                  <a:pt x="98843" y="24500"/>
                </a:lnTo>
                <a:lnTo>
                  <a:pt x="98843" y="39640"/>
                </a:lnTo>
                <a:lnTo>
                  <a:pt x="101239" y="39640"/>
                </a:lnTo>
                <a:lnTo>
                  <a:pt x="105133" y="43219"/>
                </a:lnTo>
                <a:lnTo>
                  <a:pt x="105133" y="49000"/>
                </a:lnTo>
                <a:lnTo>
                  <a:pt x="109027" y="49000"/>
                </a:lnTo>
                <a:lnTo>
                  <a:pt x="105133" y="49000"/>
                </a:lnTo>
                <a:lnTo>
                  <a:pt x="105133" y="56157"/>
                </a:lnTo>
                <a:lnTo>
                  <a:pt x="114119" y="56157"/>
                </a:lnTo>
                <a:lnTo>
                  <a:pt x="114119" y="63039"/>
                </a:lnTo>
                <a:lnTo>
                  <a:pt x="117713" y="63039"/>
                </a:lnTo>
                <a:lnTo>
                  <a:pt x="117713" y="66618"/>
                </a:lnTo>
                <a:lnTo>
                  <a:pt x="121607" y="66618"/>
                </a:lnTo>
                <a:lnTo>
                  <a:pt x="117713" y="66618"/>
                </a:lnTo>
                <a:lnTo>
                  <a:pt x="117713" y="68820"/>
                </a:lnTo>
                <a:lnTo>
                  <a:pt x="114119" y="68820"/>
                </a:lnTo>
                <a:lnTo>
                  <a:pt x="114119" y="72399"/>
                </a:lnTo>
                <a:lnTo>
                  <a:pt x="117713" y="72399"/>
                </a:lnTo>
                <a:lnTo>
                  <a:pt x="114119" y="75993"/>
                </a:lnTo>
                <a:lnTo>
                  <a:pt x="114119" y="80382"/>
                </a:lnTo>
                <a:lnTo>
                  <a:pt x="117713" y="80382"/>
                </a:lnTo>
                <a:lnTo>
                  <a:pt x="117713" y="87539"/>
                </a:lnTo>
                <a:lnTo>
                  <a:pt x="105133" y="87539"/>
                </a:lnTo>
                <a:lnTo>
                  <a:pt x="105133" y="91118"/>
                </a:lnTo>
                <a:lnTo>
                  <a:pt x="101239" y="91118"/>
                </a:lnTo>
                <a:lnTo>
                  <a:pt x="105133" y="91118"/>
                </a:lnTo>
                <a:lnTo>
                  <a:pt x="101239" y="91118"/>
                </a:lnTo>
                <a:lnTo>
                  <a:pt x="101239" y="94421"/>
                </a:lnTo>
                <a:lnTo>
                  <a:pt x="98843" y="94421"/>
                </a:lnTo>
                <a:lnTo>
                  <a:pt x="98843" y="96899"/>
                </a:lnTo>
                <a:lnTo>
                  <a:pt x="91055" y="96899"/>
                </a:lnTo>
                <a:lnTo>
                  <a:pt x="91055" y="100202"/>
                </a:lnTo>
                <a:lnTo>
                  <a:pt x="94949" y="100202"/>
                </a:lnTo>
                <a:lnTo>
                  <a:pt x="94949" y="103781"/>
                </a:lnTo>
                <a:lnTo>
                  <a:pt x="98843" y="103781"/>
                </a:lnTo>
                <a:lnTo>
                  <a:pt x="98843" y="108461"/>
                </a:lnTo>
                <a:lnTo>
                  <a:pt x="101239" y="108461"/>
                </a:lnTo>
                <a:lnTo>
                  <a:pt x="101239" y="103781"/>
                </a:lnTo>
                <a:lnTo>
                  <a:pt x="101239" y="108461"/>
                </a:lnTo>
                <a:lnTo>
                  <a:pt x="105133" y="108461"/>
                </a:lnTo>
                <a:lnTo>
                  <a:pt x="105133" y="103781"/>
                </a:lnTo>
                <a:lnTo>
                  <a:pt x="114119" y="103781"/>
                </a:lnTo>
                <a:lnTo>
                  <a:pt x="114119" y="108461"/>
                </a:lnTo>
                <a:lnTo>
                  <a:pt x="117713" y="108461"/>
                </a:lnTo>
                <a:lnTo>
                  <a:pt x="117713" y="112039"/>
                </a:lnTo>
                <a:lnTo>
                  <a:pt x="121607" y="112039"/>
                </a:lnTo>
                <a:lnTo>
                  <a:pt x="121607" y="115343"/>
                </a:lnTo>
                <a:lnTo>
                  <a:pt x="131790" y="115343"/>
                </a:lnTo>
                <a:lnTo>
                  <a:pt x="131790" y="112039"/>
                </a:lnTo>
                <a:lnTo>
                  <a:pt x="139278" y="112039"/>
                </a:lnTo>
                <a:lnTo>
                  <a:pt x="139278" y="118921"/>
                </a:lnTo>
                <a:lnTo>
                  <a:pt x="144370" y="118921"/>
                </a:lnTo>
                <a:lnTo>
                  <a:pt x="144370" y="121399"/>
                </a:lnTo>
                <a:lnTo>
                  <a:pt x="148264" y="121399"/>
                </a:lnTo>
                <a:lnTo>
                  <a:pt x="148264" y="124702"/>
                </a:lnTo>
                <a:lnTo>
                  <a:pt x="155752" y="124702"/>
                </a:lnTo>
                <a:lnTo>
                  <a:pt x="155752" y="128281"/>
                </a:lnTo>
                <a:lnTo>
                  <a:pt x="162342" y="128281"/>
                </a:lnTo>
                <a:lnTo>
                  <a:pt x="173724" y="135163"/>
                </a:lnTo>
                <a:lnTo>
                  <a:pt x="169830" y="135163"/>
                </a:lnTo>
                <a:lnTo>
                  <a:pt x="169830" y="147000"/>
                </a:lnTo>
                <a:lnTo>
                  <a:pt x="173724" y="147000"/>
                </a:lnTo>
                <a:lnTo>
                  <a:pt x="173724" y="152781"/>
                </a:lnTo>
                <a:lnTo>
                  <a:pt x="178816" y="156360"/>
                </a:lnTo>
                <a:lnTo>
                  <a:pt x="182410" y="156360"/>
                </a:lnTo>
                <a:lnTo>
                  <a:pt x="182410" y="163242"/>
                </a:lnTo>
                <a:lnTo>
                  <a:pt x="178816" y="163242"/>
                </a:lnTo>
                <a:lnTo>
                  <a:pt x="182410" y="167921"/>
                </a:lnTo>
                <a:lnTo>
                  <a:pt x="182410" y="172601"/>
                </a:lnTo>
                <a:lnTo>
                  <a:pt x="186304" y="172601"/>
                </a:lnTo>
                <a:lnTo>
                  <a:pt x="188700" y="177281"/>
                </a:lnTo>
                <a:lnTo>
                  <a:pt x="188700" y="180860"/>
                </a:lnTo>
                <a:lnTo>
                  <a:pt x="192594" y="180860"/>
                </a:lnTo>
                <a:lnTo>
                  <a:pt x="192594" y="184163"/>
                </a:lnTo>
                <a:lnTo>
                  <a:pt x="192594" y="180860"/>
                </a:lnTo>
                <a:lnTo>
                  <a:pt x="196487" y="180860"/>
                </a:lnTo>
                <a:lnTo>
                  <a:pt x="196487" y="184163"/>
                </a:lnTo>
                <a:lnTo>
                  <a:pt x="200381" y="180860"/>
                </a:lnTo>
                <a:lnTo>
                  <a:pt x="203976" y="180860"/>
                </a:lnTo>
                <a:lnTo>
                  <a:pt x="203976" y="177281"/>
                </a:lnTo>
                <a:lnTo>
                  <a:pt x="209067" y="177281"/>
                </a:lnTo>
                <a:lnTo>
                  <a:pt x="209067" y="159663"/>
                </a:lnTo>
                <a:lnTo>
                  <a:pt x="212961" y="159663"/>
                </a:lnTo>
                <a:lnTo>
                  <a:pt x="212961" y="156360"/>
                </a:lnTo>
                <a:lnTo>
                  <a:pt x="214159" y="156360"/>
                </a:lnTo>
                <a:lnTo>
                  <a:pt x="214159" y="152781"/>
                </a:lnTo>
                <a:lnTo>
                  <a:pt x="219251" y="152781"/>
                </a:lnTo>
                <a:lnTo>
                  <a:pt x="223145" y="149202"/>
                </a:lnTo>
                <a:lnTo>
                  <a:pt x="230633" y="149202"/>
                </a:lnTo>
                <a:lnTo>
                  <a:pt x="230633" y="143421"/>
                </a:lnTo>
                <a:lnTo>
                  <a:pt x="226739" y="139843"/>
                </a:lnTo>
                <a:lnTo>
                  <a:pt x="223145" y="139843"/>
                </a:lnTo>
                <a:lnTo>
                  <a:pt x="223145" y="135163"/>
                </a:lnTo>
                <a:lnTo>
                  <a:pt x="226739" y="131860"/>
                </a:lnTo>
                <a:lnTo>
                  <a:pt x="230633" y="131860"/>
                </a:lnTo>
                <a:lnTo>
                  <a:pt x="230633" y="128281"/>
                </a:lnTo>
                <a:lnTo>
                  <a:pt x="234527" y="128281"/>
                </a:lnTo>
                <a:lnTo>
                  <a:pt x="234527" y="124702"/>
                </a:lnTo>
                <a:lnTo>
                  <a:pt x="238421" y="124702"/>
                </a:lnTo>
                <a:lnTo>
                  <a:pt x="238421" y="121399"/>
                </a:lnTo>
                <a:lnTo>
                  <a:pt x="244711" y="121399"/>
                </a:lnTo>
                <a:lnTo>
                  <a:pt x="244711" y="115343"/>
                </a:lnTo>
                <a:lnTo>
                  <a:pt x="248305" y="115343"/>
                </a:lnTo>
                <a:lnTo>
                  <a:pt x="248305" y="121399"/>
                </a:lnTo>
                <a:lnTo>
                  <a:pt x="253397" y="121399"/>
                </a:lnTo>
                <a:lnTo>
                  <a:pt x="253397" y="118921"/>
                </a:lnTo>
                <a:lnTo>
                  <a:pt x="261185" y="118921"/>
                </a:lnTo>
                <a:lnTo>
                  <a:pt x="261185" y="121399"/>
                </a:lnTo>
                <a:lnTo>
                  <a:pt x="264779" y="121399"/>
                </a:lnTo>
                <a:lnTo>
                  <a:pt x="268673" y="118921"/>
                </a:lnTo>
                <a:lnTo>
                  <a:pt x="274963" y="118921"/>
                </a:lnTo>
                <a:lnTo>
                  <a:pt x="274963" y="115343"/>
                </a:lnTo>
                <a:lnTo>
                  <a:pt x="278856" y="115343"/>
                </a:lnTo>
                <a:lnTo>
                  <a:pt x="274963" y="115343"/>
                </a:lnTo>
                <a:lnTo>
                  <a:pt x="278856" y="115343"/>
                </a:lnTo>
                <a:lnTo>
                  <a:pt x="278856" y="118921"/>
                </a:lnTo>
                <a:lnTo>
                  <a:pt x="283948" y="118921"/>
                </a:lnTo>
                <a:lnTo>
                  <a:pt x="283948" y="121399"/>
                </a:lnTo>
                <a:lnTo>
                  <a:pt x="287842" y="121399"/>
                </a:lnTo>
                <a:lnTo>
                  <a:pt x="287842" y="124702"/>
                </a:lnTo>
                <a:lnTo>
                  <a:pt x="291436" y="124702"/>
                </a:lnTo>
                <a:lnTo>
                  <a:pt x="291436" y="143421"/>
                </a:lnTo>
                <a:lnTo>
                  <a:pt x="287842" y="147015"/>
                </a:lnTo>
                <a:lnTo>
                  <a:pt x="287842" y="149202"/>
                </a:lnTo>
                <a:lnTo>
                  <a:pt x="291436" y="152796"/>
                </a:lnTo>
                <a:lnTo>
                  <a:pt x="321988" y="152796"/>
                </a:lnTo>
                <a:lnTo>
                  <a:pt x="321988" y="156360"/>
                </a:lnTo>
                <a:lnTo>
                  <a:pt x="323186" y="156360"/>
                </a:lnTo>
                <a:lnTo>
                  <a:pt x="328278" y="152781"/>
                </a:lnTo>
                <a:lnTo>
                  <a:pt x="328278" y="156360"/>
                </a:lnTo>
                <a:lnTo>
                  <a:pt x="332172" y="152781"/>
                </a:lnTo>
                <a:lnTo>
                  <a:pt x="336066" y="149202"/>
                </a:lnTo>
                <a:lnTo>
                  <a:pt x="339660" y="149202"/>
                </a:lnTo>
                <a:lnTo>
                  <a:pt x="339660" y="143421"/>
                </a:lnTo>
                <a:lnTo>
                  <a:pt x="343554" y="143421"/>
                </a:lnTo>
                <a:lnTo>
                  <a:pt x="343554" y="139843"/>
                </a:lnTo>
                <a:lnTo>
                  <a:pt x="352539" y="139843"/>
                </a:lnTo>
                <a:lnTo>
                  <a:pt x="352539" y="135163"/>
                </a:lnTo>
                <a:lnTo>
                  <a:pt x="353737" y="135163"/>
                </a:lnTo>
                <a:lnTo>
                  <a:pt x="353737" y="139843"/>
                </a:lnTo>
                <a:lnTo>
                  <a:pt x="374105" y="139843"/>
                </a:lnTo>
                <a:lnTo>
                  <a:pt x="374105" y="143421"/>
                </a:lnTo>
                <a:lnTo>
                  <a:pt x="370211" y="143421"/>
                </a:lnTo>
                <a:lnTo>
                  <a:pt x="370211" y="147000"/>
                </a:lnTo>
                <a:lnTo>
                  <a:pt x="366317" y="147000"/>
                </a:lnTo>
                <a:lnTo>
                  <a:pt x="366317" y="163242"/>
                </a:lnTo>
                <a:lnTo>
                  <a:pt x="362424" y="163242"/>
                </a:lnTo>
                <a:lnTo>
                  <a:pt x="362424" y="172601"/>
                </a:lnTo>
                <a:lnTo>
                  <a:pt x="358829" y="172601"/>
                </a:lnTo>
                <a:lnTo>
                  <a:pt x="362424" y="172601"/>
                </a:lnTo>
                <a:lnTo>
                  <a:pt x="362424" y="177281"/>
                </a:lnTo>
                <a:lnTo>
                  <a:pt x="366317" y="177281"/>
                </a:lnTo>
                <a:lnTo>
                  <a:pt x="366317" y="184163"/>
                </a:lnTo>
                <a:lnTo>
                  <a:pt x="370211" y="184163"/>
                </a:lnTo>
                <a:lnTo>
                  <a:pt x="370211" y="187742"/>
                </a:lnTo>
                <a:lnTo>
                  <a:pt x="374105" y="187742"/>
                </a:lnTo>
                <a:lnTo>
                  <a:pt x="374105" y="191320"/>
                </a:lnTo>
                <a:lnTo>
                  <a:pt x="383989" y="191320"/>
                </a:lnTo>
                <a:lnTo>
                  <a:pt x="383989" y="194624"/>
                </a:lnTo>
                <a:lnTo>
                  <a:pt x="387883" y="194624"/>
                </a:lnTo>
                <a:lnTo>
                  <a:pt x="387883" y="203983"/>
                </a:lnTo>
                <a:lnTo>
                  <a:pt x="407053" y="203983"/>
                </a:lnTo>
                <a:lnTo>
                  <a:pt x="404357" y="203983"/>
                </a:lnTo>
                <a:lnTo>
                  <a:pt x="404357" y="200680"/>
                </a:lnTo>
                <a:lnTo>
                  <a:pt x="407053" y="200680"/>
                </a:lnTo>
                <a:lnTo>
                  <a:pt x="404357" y="200680"/>
                </a:lnTo>
                <a:lnTo>
                  <a:pt x="404357" y="197101"/>
                </a:lnTo>
                <a:lnTo>
                  <a:pt x="410647" y="197101"/>
                </a:lnTo>
                <a:lnTo>
                  <a:pt x="410647" y="194624"/>
                </a:lnTo>
                <a:lnTo>
                  <a:pt x="418435" y="194624"/>
                </a:lnTo>
                <a:lnTo>
                  <a:pt x="418435" y="187742"/>
                </a:lnTo>
                <a:lnTo>
                  <a:pt x="427121" y="187742"/>
                </a:lnTo>
                <a:lnTo>
                  <a:pt x="427121" y="180860"/>
                </a:lnTo>
                <a:lnTo>
                  <a:pt x="431014" y="180860"/>
                </a:lnTo>
                <a:lnTo>
                  <a:pt x="431014" y="177281"/>
                </a:lnTo>
                <a:lnTo>
                  <a:pt x="431014" y="180860"/>
                </a:lnTo>
                <a:lnTo>
                  <a:pt x="431014" y="177281"/>
                </a:lnTo>
                <a:lnTo>
                  <a:pt x="434908" y="177281"/>
                </a:lnTo>
                <a:lnTo>
                  <a:pt x="434908" y="180860"/>
                </a:lnTo>
                <a:lnTo>
                  <a:pt x="437304" y="180860"/>
                </a:lnTo>
                <a:lnTo>
                  <a:pt x="437304" y="187742"/>
                </a:lnTo>
                <a:lnTo>
                  <a:pt x="441198" y="187742"/>
                </a:lnTo>
                <a:lnTo>
                  <a:pt x="441198" y="191320"/>
                </a:lnTo>
                <a:lnTo>
                  <a:pt x="441198" y="187742"/>
                </a:lnTo>
                <a:lnTo>
                  <a:pt x="448686" y="187742"/>
                </a:lnTo>
                <a:lnTo>
                  <a:pt x="448686" y="184163"/>
                </a:lnTo>
                <a:lnTo>
                  <a:pt x="457672" y="184163"/>
                </a:lnTo>
                <a:lnTo>
                  <a:pt x="457672" y="187742"/>
                </a:lnTo>
                <a:lnTo>
                  <a:pt x="457672" y="184163"/>
                </a:lnTo>
                <a:lnTo>
                  <a:pt x="471450" y="184163"/>
                </a:lnTo>
                <a:lnTo>
                  <a:pt x="471450" y="180860"/>
                </a:lnTo>
                <a:lnTo>
                  <a:pt x="471450" y="184163"/>
                </a:lnTo>
                <a:lnTo>
                  <a:pt x="475344" y="184163"/>
                </a:lnTo>
                <a:lnTo>
                  <a:pt x="475344" y="177281"/>
                </a:lnTo>
                <a:lnTo>
                  <a:pt x="475344" y="180860"/>
                </a:lnTo>
                <a:lnTo>
                  <a:pt x="483132" y="180860"/>
                </a:lnTo>
                <a:lnTo>
                  <a:pt x="483132" y="177281"/>
                </a:lnTo>
                <a:lnTo>
                  <a:pt x="479238" y="177281"/>
                </a:lnTo>
                <a:lnTo>
                  <a:pt x="479238" y="172601"/>
                </a:lnTo>
                <a:lnTo>
                  <a:pt x="488224" y="172601"/>
                </a:lnTo>
                <a:lnTo>
                  <a:pt x="488224" y="163242"/>
                </a:lnTo>
                <a:lnTo>
                  <a:pt x="498108" y="163242"/>
                </a:lnTo>
                <a:lnTo>
                  <a:pt x="498108" y="159663"/>
                </a:lnTo>
                <a:lnTo>
                  <a:pt x="502002" y="159663"/>
                </a:lnTo>
                <a:lnTo>
                  <a:pt x="502002" y="147000"/>
                </a:lnTo>
                <a:lnTo>
                  <a:pt x="505895" y="147000"/>
                </a:lnTo>
                <a:lnTo>
                  <a:pt x="505895" y="143421"/>
                </a:lnTo>
                <a:lnTo>
                  <a:pt x="513383" y="143421"/>
                </a:lnTo>
                <a:lnTo>
                  <a:pt x="517277" y="139843"/>
                </a:lnTo>
                <a:lnTo>
                  <a:pt x="523567" y="139843"/>
                </a:lnTo>
                <a:lnTo>
                  <a:pt x="523567" y="135163"/>
                </a:lnTo>
                <a:lnTo>
                  <a:pt x="532553" y="135163"/>
                </a:lnTo>
                <a:lnTo>
                  <a:pt x="532553" y="131860"/>
                </a:lnTo>
                <a:lnTo>
                  <a:pt x="536147" y="131860"/>
                </a:lnTo>
                <a:lnTo>
                  <a:pt x="532553" y="131860"/>
                </a:lnTo>
                <a:lnTo>
                  <a:pt x="532553" y="124702"/>
                </a:lnTo>
                <a:lnTo>
                  <a:pt x="527461" y="124702"/>
                </a:lnTo>
                <a:lnTo>
                  <a:pt x="527461" y="121399"/>
                </a:lnTo>
                <a:lnTo>
                  <a:pt x="523567" y="121399"/>
                </a:lnTo>
                <a:lnTo>
                  <a:pt x="523567" y="118921"/>
                </a:lnTo>
                <a:lnTo>
                  <a:pt x="519673" y="118921"/>
                </a:lnTo>
                <a:lnTo>
                  <a:pt x="519673" y="115343"/>
                </a:lnTo>
                <a:lnTo>
                  <a:pt x="517277" y="115343"/>
                </a:lnTo>
                <a:lnTo>
                  <a:pt x="517277" y="112039"/>
                </a:lnTo>
                <a:lnTo>
                  <a:pt x="513383" y="112039"/>
                </a:lnTo>
                <a:lnTo>
                  <a:pt x="513383" y="103781"/>
                </a:lnTo>
                <a:lnTo>
                  <a:pt x="509490" y="103781"/>
                </a:lnTo>
                <a:lnTo>
                  <a:pt x="509490" y="87539"/>
                </a:lnTo>
                <a:lnTo>
                  <a:pt x="505895" y="87539"/>
                </a:lnTo>
                <a:lnTo>
                  <a:pt x="509490" y="87539"/>
                </a:lnTo>
                <a:lnTo>
                  <a:pt x="502002" y="87539"/>
                </a:lnTo>
                <a:lnTo>
                  <a:pt x="502002" y="72399"/>
                </a:lnTo>
                <a:lnTo>
                  <a:pt x="505895" y="72399"/>
                </a:lnTo>
                <a:lnTo>
                  <a:pt x="502002" y="72399"/>
                </a:lnTo>
                <a:lnTo>
                  <a:pt x="502002" y="68820"/>
                </a:lnTo>
                <a:lnTo>
                  <a:pt x="498108" y="68820"/>
                </a:lnTo>
                <a:lnTo>
                  <a:pt x="498108" y="72399"/>
                </a:lnTo>
                <a:lnTo>
                  <a:pt x="498108" y="68820"/>
                </a:lnTo>
                <a:lnTo>
                  <a:pt x="493016" y="68820"/>
                </a:lnTo>
                <a:lnTo>
                  <a:pt x="493016" y="59461"/>
                </a:lnTo>
                <a:lnTo>
                  <a:pt x="491818" y="59461"/>
                </a:lnTo>
                <a:lnTo>
                  <a:pt x="491818" y="56157"/>
                </a:lnTo>
                <a:lnTo>
                  <a:pt x="488224" y="56157"/>
                </a:lnTo>
                <a:lnTo>
                  <a:pt x="488224" y="52579"/>
                </a:lnTo>
                <a:lnTo>
                  <a:pt x="483132" y="52579"/>
                </a:lnTo>
                <a:lnTo>
                  <a:pt x="483132" y="39640"/>
                </a:lnTo>
                <a:lnTo>
                  <a:pt x="479238" y="39640"/>
                </a:lnTo>
                <a:lnTo>
                  <a:pt x="479238" y="34961"/>
                </a:lnTo>
                <a:lnTo>
                  <a:pt x="475344" y="34961"/>
                </a:lnTo>
                <a:lnTo>
                  <a:pt x="475344" y="31657"/>
                </a:lnTo>
                <a:lnTo>
                  <a:pt x="479238" y="31657"/>
                </a:lnTo>
                <a:lnTo>
                  <a:pt x="475344" y="31657"/>
                </a:lnTo>
                <a:lnTo>
                  <a:pt x="475344" y="28079"/>
                </a:lnTo>
                <a:lnTo>
                  <a:pt x="471450" y="28079"/>
                </a:lnTo>
                <a:lnTo>
                  <a:pt x="471450" y="21197"/>
                </a:lnTo>
                <a:lnTo>
                  <a:pt x="467856" y="21197"/>
                </a:lnTo>
                <a:lnTo>
                  <a:pt x="467856" y="15140"/>
                </a:lnTo>
                <a:lnTo>
                  <a:pt x="462764" y="15140"/>
                </a:lnTo>
                <a:lnTo>
                  <a:pt x="462764" y="11837"/>
                </a:lnTo>
                <a:lnTo>
                  <a:pt x="461566" y="11837"/>
                </a:lnTo>
                <a:lnTo>
                  <a:pt x="462764" y="11837"/>
                </a:lnTo>
                <a:lnTo>
                  <a:pt x="462764" y="7157"/>
                </a:lnTo>
                <a:lnTo>
                  <a:pt x="467856" y="7157"/>
                </a:lnTo>
                <a:lnTo>
                  <a:pt x="462764" y="7157"/>
                </a:lnTo>
                <a:lnTo>
                  <a:pt x="462764" y="3579"/>
                </a:lnTo>
                <a:lnTo>
                  <a:pt x="467856" y="3579"/>
                </a:lnTo>
                <a:lnTo>
                  <a:pt x="467856" y="7157"/>
                </a:lnTo>
                <a:lnTo>
                  <a:pt x="479238" y="7157"/>
                </a:lnTo>
                <a:lnTo>
                  <a:pt x="479238" y="11837"/>
                </a:lnTo>
                <a:lnTo>
                  <a:pt x="491818" y="11837"/>
                </a:lnTo>
                <a:lnTo>
                  <a:pt x="491818" y="7157"/>
                </a:lnTo>
                <a:lnTo>
                  <a:pt x="493016" y="7157"/>
                </a:lnTo>
                <a:lnTo>
                  <a:pt x="493016" y="3579"/>
                </a:lnTo>
                <a:lnTo>
                  <a:pt x="498108" y="3579"/>
                </a:lnTo>
                <a:lnTo>
                  <a:pt x="498108" y="7157"/>
                </a:lnTo>
                <a:lnTo>
                  <a:pt x="505895" y="7157"/>
                </a:lnTo>
                <a:lnTo>
                  <a:pt x="505895" y="3579"/>
                </a:lnTo>
                <a:lnTo>
                  <a:pt x="519673" y="3579"/>
                </a:lnTo>
                <a:lnTo>
                  <a:pt x="519673" y="0"/>
                </a:lnTo>
                <a:lnTo>
                  <a:pt x="523567" y="0"/>
                </a:lnTo>
                <a:lnTo>
                  <a:pt x="523567" y="3579"/>
                </a:lnTo>
                <a:lnTo>
                  <a:pt x="527461" y="3579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es-PE"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49" name="Google Shape;1517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AAMAAArBIAAOYyAACBFwAAEAAAACYAAAAIAAAA//////////8="/>
              </a:ext>
            </a:extLst>
          </p:cNvSpPr>
          <p:nvPr/>
        </p:nvSpPr>
        <p:spPr>
          <a:xfrm>
            <a:off x="7802880" y="3035300"/>
            <a:ext cx="471170" cy="785495"/>
          </a:xfrm>
          <a:custGeom>
            <a:avLst/>
            <a:gdLst/>
            <a:ahLst/>
            <a:cxnLst/>
            <a:rect l="0" t="0" r="471170" b="785495"/>
            <a:pathLst>
              <a:path w="471170" h="785495">
                <a:moveTo>
                  <a:pt x="135604" y="68830"/>
                </a:moveTo>
                <a:lnTo>
                  <a:pt x="139196" y="68830"/>
                </a:lnTo>
                <a:lnTo>
                  <a:pt x="139196" y="65251"/>
                </a:lnTo>
                <a:lnTo>
                  <a:pt x="148176" y="65251"/>
                </a:lnTo>
                <a:lnTo>
                  <a:pt x="148176" y="68830"/>
                </a:lnTo>
                <a:lnTo>
                  <a:pt x="148176" y="65251"/>
                </a:lnTo>
                <a:lnTo>
                  <a:pt x="149373" y="65251"/>
                </a:lnTo>
                <a:lnTo>
                  <a:pt x="149373" y="61672"/>
                </a:lnTo>
                <a:lnTo>
                  <a:pt x="148176" y="61672"/>
                </a:lnTo>
                <a:lnTo>
                  <a:pt x="148176" y="55890"/>
                </a:lnTo>
                <a:lnTo>
                  <a:pt x="144285" y="55890"/>
                </a:lnTo>
                <a:lnTo>
                  <a:pt x="148176" y="55890"/>
                </a:lnTo>
                <a:lnTo>
                  <a:pt x="148176" y="52311"/>
                </a:lnTo>
                <a:lnTo>
                  <a:pt x="149373" y="52311"/>
                </a:lnTo>
                <a:lnTo>
                  <a:pt x="149373" y="49007"/>
                </a:lnTo>
                <a:lnTo>
                  <a:pt x="148176" y="49007"/>
                </a:lnTo>
                <a:lnTo>
                  <a:pt x="149373" y="49007"/>
                </a:lnTo>
                <a:lnTo>
                  <a:pt x="149373" y="45428"/>
                </a:lnTo>
                <a:lnTo>
                  <a:pt x="148176" y="45428"/>
                </a:lnTo>
                <a:lnTo>
                  <a:pt x="148176" y="40747"/>
                </a:lnTo>
                <a:lnTo>
                  <a:pt x="144285" y="40747"/>
                </a:lnTo>
                <a:lnTo>
                  <a:pt x="148176" y="40747"/>
                </a:lnTo>
                <a:lnTo>
                  <a:pt x="148176" y="37168"/>
                </a:lnTo>
                <a:lnTo>
                  <a:pt x="144285" y="37168"/>
                </a:lnTo>
                <a:lnTo>
                  <a:pt x="148176" y="37168"/>
                </a:lnTo>
                <a:lnTo>
                  <a:pt x="148176" y="36067"/>
                </a:lnTo>
                <a:lnTo>
                  <a:pt x="149373" y="36067"/>
                </a:lnTo>
                <a:lnTo>
                  <a:pt x="149373" y="31386"/>
                </a:lnTo>
                <a:lnTo>
                  <a:pt x="154462" y="31386"/>
                </a:lnTo>
                <a:lnTo>
                  <a:pt x="154462" y="28082"/>
                </a:lnTo>
                <a:lnTo>
                  <a:pt x="149373" y="28082"/>
                </a:lnTo>
                <a:lnTo>
                  <a:pt x="149373" y="20924"/>
                </a:lnTo>
                <a:lnTo>
                  <a:pt x="154462" y="20924"/>
                </a:lnTo>
                <a:lnTo>
                  <a:pt x="154462" y="17345"/>
                </a:lnTo>
                <a:lnTo>
                  <a:pt x="158354" y="17345"/>
                </a:lnTo>
                <a:lnTo>
                  <a:pt x="158354" y="11563"/>
                </a:lnTo>
                <a:lnTo>
                  <a:pt x="161946" y="11563"/>
                </a:lnTo>
                <a:lnTo>
                  <a:pt x="161946" y="8259"/>
                </a:lnTo>
                <a:lnTo>
                  <a:pt x="169729" y="8259"/>
                </a:lnTo>
                <a:lnTo>
                  <a:pt x="169729" y="3579"/>
                </a:lnTo>
                <a:lnTo>
                  <a:pt x="183499" y="3579"/>
                </a:lnTo>
                <a:lnTo>
                  <a:pt x="183499" y="0"/>
                </a:lnTo>
                <a:lnTo>
                  <a:pt x="203854" y="0"/>
                </a:lnTo>
                <a:lnTo>
                  <a:pt x="203854" y="3579"/>
                </a:lnTo>
                <a:lnTo>
                  <a:pt x="210141" y="3579"/>
                </a:lnTo>
                <a:lnTo>
                  <a:pt x="210141" y="8259"/>
                </a:lnTo>
                <a:lnTo>
                  <a:pt x="214032" y="8259"/>
                </a:lnTo>
                <a:lnTo>
                  <a:pt x="214032" y="3579"/>
                </a:lnTo>
                <a:lnTo>
                  <a:pt x="219121" y="8259"/>
                </a:lnTo>
                <a:lnTo>
                  <a:pt x="219121" y="12940"/>
                </a:lnTo>
                <a:lnTo>
                  <a:pt x="223012" y="12940"/>
                </a:lnTo>
                <a:lnTo>
                  <a:pt x="223012" y="17345"/>
                </a:lnTo>
                <a:lnTo>
                  <a:pt x="219121" y="17345"/>
                </a:lnTo>
                <a:lnTo>
                  <a:pt x="219121" y="28082"/>
                </a:lnTo>
                <a:lnTo>
                  <a:pt x="226605" y="28082"/>
                </a:lnTo>
                <a:lnTo>
                  <a:pt x="226605" y="31386"/>
                </a:lnTo>
                <a:lnTo>
                  <a:pt x="230496" y="31386"/>
                </a:lnTo>
                <a:lnTo>
                  <a:pt x="230496" y="37168"/>
                </a:lnTo>
                <a:lnTo>
                  <a:pt x="226605" y="37168"/>
                </a:lnTo>
                <a:lnTo>
                  <a:pt x="226605" y="61672"/>
                </a:lnTo>
                <a:lnTo>
                  <a:pt x="223012" y="61672"/>
                </a:lnTo>
                <a:lnTo>
                  <a:pt x="223012" y="72134"/>
                </a:lnTo>
                <a:lnTo>
                  <a:pt x="219121" y="72134"/>
                </a:lnTo>
                <a:lnTo>
                  <a:pt x="219121" y="87277"/>
                </a:lnTo>
                <a:lnTo>
                  <a:pt x="226605" y="87277"/>
                </a:lnTo>
                <a:lnTo>
                  <a:pt x="226605" y="93334"/>
                </a:lnTo>
                <a:lnTo>
                  <a:pt x="223012" y="96638"/>
                </a:lnTo>
                <a:lnTo>
                  <a:pt x="223012" y="100217"/>
                </a:lnTo>
                <a:lnTo>
                  <a:pt x="219121" y="100217"/>
                </a:lnTo>
                <a:lnTo>
                  <a:pt x="219121" y="108477"/>
                </a:lnTo>
                <a:lnTo>
                  <a:pt x="214032" y="108477"/>
                </a:lnTo>
                <a:lnTo>
                  <a:pt x="214032" y="111780"/>
                </a:lnTo>
                <a:lnTo>
                  <a:pt x="206548" y="111780"/>
                </a:lnTo>
                <a:lnTo>
                  <a:pt x="206548" y="117838"/>
                </a:lnTo>
                <a:lnTo>
                  <a:pt x="203854" y="117838"/>
                </a:lnTo>
                <a:lnTo>
                  <a:pt x="203854" y="131604"/>
                </a:lnTo>
                <a:lnTo>
                  <a:pt x="199963" y="131604"/>
                </a:lnTo>
                <a:lnTo>
                  <a:pt x="199963" y="139863"/>
                </a:lnTo>
                <a:lnTo>
                  <a:pt x="203854" y="139863"/>
                </a:lnTo>
                <a:lnTo>
                  <a:pt x="203854" y="152803"/>
                </a:lnTo>
                <a:lnTo>
                  <a:pt x="206548" y="152803"/>
                </a:lnTo>
                <a:lnTo>
                  <a:pt x="206548" y="164367"/>
                </a:lnTo>
                <a:lnTo>
                  <a:pt x="210141" y="164367"/>
                </a:lnTo>
                <a:lnTo>
                  <a:pt x="210141" y="159687"/>
                </a:lnTo>
                <a:lnTo>
                  <a:pt x="210141" y="164367"/>
                </a:lnTo>
                <a:lnTo>
                  <a:pt x="219121" y="164367"/>
                </a:lnTo>
                <a:lnTo>
                  <a:pt x="219121" y="169047"/>
                </a:lnTo>
                <a:lnTo>
                  <a:pt x="230496" y="169047"/>
                </a:lnTo>
                <a:lnTo>
                  <a:pt x="230496" y="173728"/>
                </a:lnTo>
                <a:lnTo>
                  <a:pt x="233190" y="173728"/>
                </a:lnTo>
                <a:lnTo>
                  <a:pt x="233190" y="177032"/>
                </a:lnTo>
                <a:lnTo>
                  <a:pt x="236782" y="177032"/>
                </a:lnTo>
                <a:lnTo>
                  <a:pt x="236782" y="180611"/>
                </a:lnTo>
                <a:lnTo>
                  <a:pt x="240674" y="180611"/>
                </a:lnTo>
                <a:lnTo>
                  <a:pt x="240674" y="184190"/>
                </a:lnTo>
                <a:lnTo>
                  <a:pt x="244565" y="184190"/>
                </a:lnTo>
                <a:lnTo>
                  <a:pt x="248158" y="187783"/>
                </a:lnTo>
                <a:lnTo>
                  <a:pt x="248158" y="189972"/>
                </a:lnTo>
                <a:lnTo>
                  <a:pt x="253246" y="189972"/>
                </a:lnTo>
                <a:lnTo>
                  <a:pt x="253246" y="200434"/>
                </a:lnTo>
                <a:lnTo>
                  <a:pt x="257138" y="200434"/>
                </a:lnTo>
                <a:lnTo>
                  <a:pt x="257138" y="208694"/>
                </a:lnTo>
                <a:lnTo>
                  <a:pt x="253246" y="208694"/>
                </a:lnTo>
                <a:lnTo>
                  <a:pt x="253246" y="211998"/>
                </a:lnTo>
                <a:lnTo>
                  <a:pt x="244565" y="211998"/>
                </a:lnTo>
                <a:lnTo>
                  <a:pt x="244565" y="215577"/>
                </a:lnTo>
                <a:lnTo>
                  <a:pt x="240674" y="215577"/>
                </a:lnTo>
                <a:lnTo>
                  <a:pt x="240674" y="218055"/>
                </a:lnTo>
                <a:lnTo>
                  <a:pt x="244565" y="218055"/>
                </a:lnTo>
                <a:lnTo>
                  <a:pt x="244565" y="228517"/>
                </a:lnTo>
                <a:lnTo>
                  <a:pt x="240674" y="228517"/>
                </a:lnTo>
                <a:lnTo>
                  <a:pt x="236782" y="233198"/>
                </a:lnTo>
                <a:lnTo>
                  <a:pt x="236782" y="236501"/>
                </a:lnTo>
                <a:lnTo>
                  <a:pt x="233190" y="236501"/>
                </a:lnTo>
                <a:lnTo>
                  <a:pt x="233190" y="241182"/>
                </a:lnTo>
                <a:lnTo>
                  <a:pt x="230496" y="241182"/>
                </a:lnTo>
                <a:lnTo>
                  <a:pt x="230496" y="249442"/>
                </a:lnTo>
                <a:lnTo>
                  <a:pt x="226605" y="249442"/>
                </a:lnTo>
                <a:lnTo>
                  <a:pt x="226605" y="256325"/>
                </a:lnTo>
                <a:lnTo>
                  <a:pt x="219121" y="256325"/>
                </a:lnTo>
                <a:lnTo>
                  <a:pt x="219121" y="264584"/>
                </a:lnTo>
                <a:lnTo>
                  <a:pt x="214032" y="264584"/>
                </a:lnTo>
                <a:lnTo>
                  <a:pt x="214032" y="268164"/>
                </a:lnTo>
                <a:lnTo>
                  <a:pt x="206548" y="268164"/>
                </a:lnTo>
                <a:lnTo>
                  <a:pt x="206548" y="269265"/>
                </a:lnTo>
                <a:lnTo>
                  <a:pt x="210141" y="269265"/>
                </a:lnTo>
                <a:lnTo>
                  <a:pt x="210141" y="273945"/>
                </a:lnTo>
                <a:lnTo>
                  <a:pt x="219121" y="273945"/>
                </a:lnTo>
                <a:lnTo>
                  <a:pt x="219121" y="277525"/>
                </a:lnTo>
                <a:lnTo>
                  <a:pt x="214032" y="277525"/>
                </a:lnTo>
                <a:lnTo>
                  <a:pt x="214032" y="280828"/>
                </a:lnTo>
                <a:lnTo>
                  <a:pt x="206548" y="280828"/>
                </a:lnTo>
                <a:lnTo>
                  <a:pt x="206548" y="292667"/>
                </a:lnTo>
                <a:lnTo>
                  <a:pt x="203854" y="292667"/>
                </a:lnTo>
                <a:lnTo>
                  <a:pt x="203854" y="305332"/>
                </a:lnTo>
                <a:lnTo>
                  <a:pt x="206548" y="305332"/>
                </a:lnTo>
                <a:lnTo>
                  <a:pt x="206548" y="321576"/>
                </a:lnTo>
                <a:lnTo>
                  <a:pt x="210141" y="321576"/>
                </a:lnTo>
                <a:lnTo>
                  <a:pt x="210141" y="325155"/>
                </a:lnTo>
                <a:lnTo>
                  <a:pt x="214032" y="328735"/>
                </a:lnTo>
                <a:lnTo>
                  <a:pt x="214032" y="336719"/>
                </a:lnTo>
                <a:lnTo>
                  <a:pt x="223012" y="336719"/>
                </a:lnTo>
                <a:lnTo>
                  <a:pt x="223012" y="343877"/>
                </a:lnTo>
                <a:lnTo>
                  <a:pt x="226605" y="343877"/>
                </a:lnTo>
                <a:lnTo>
                  <a:pt x="226605" y="349659"/>
                </a:lnTo>
                <a:lnTo>
                  <a:pt x="230496" y="349659"/>
                </a:lnTo>
                <a:lnTo>
                  <a:pt x="230496" y="360121"/>
                </a:lnTo>
                <a:lnTo>
                  <a:pt x="233190" y="360121"/>
                </a:lnTo>
                <a:lnTo>
                  <a:pt x="233190" y="364802"/>
                </a:lnTo>
                <a:lnTo>
                  <a:pt x="257138" y="364802"/>
                </a:lnTo>
                <a:lnTo>
                  <a:pt x="257138" y="368381"/>
                </a:lnTo>
                <a:lnTo>
                  <a:pt x="258335" y="368381"/>
                </a:lnTo>
                <a:lnTo>
                  <a:pt x="258335" y="369482"/>
                </a:lnTo>
                <a:lnTo>
                  <a:pt x="263424" y="369482"/>
                </a:lnTo>
                <a:lnTo>
                  <a:pt x="263424" y="374163"/>
                </a:lnTo>
                <a:lnTo>
                  <a:pt x="267316" y="374163"/>
                </a:lnTo>
                <a:lnTo>
                  <a:pt x="267316" y="381046"/>
                </a:lnTo>
                <a:lnTo>
                  <a:pt x="271207" y="381046"/>
                </a:lnTo>
                <a:lnTo>
                  <a:pt x="271207" y="384625"/>
                </a:lnTo>
                <a:lnTo>
                  <a:pt x="274799" y="384625"/>
                </a:lnTo>
                <a:lnTo>
                  <a:pt x="274799" y="388204"/>
                </a:lnTo>
                <a:lnTo>
                  <a:pt x="278691" y="388204"/>
                </a:lnTo>
                <a:lnTo>
                  <a:pt x="278691" y="392885"/>
                </a:lnTo>
                <a:lnTo>
                  <a:pt x="283780" y="392885"/>
                </a:lnTo>
                <a:lnTo>
                  <a:pt x="283780" y="397565"/>
                </a:lnTo>
                <a:lnTo>
                  <a:pt x="287671" y="397565"/>
                </a:lnTo>
                <a:lnTo>
                  <a:pt x="287671" y="401970"/>
                </a:lnTo>
                <a:lnTo>
                  <a:pt x="293957" y="401970"/>
                </a:lnTo>
                <a:lnTo>
                  <a:pt x="293957" y="412708"/>
                </a:lnTo>
                <a:lnTo>
                  <a:pt x="297550" y="412708"/>
                </a:lnTo>
                <a:lnTo>
                  <a:pt x="297550" y="419591"/>
                </a:lnTo>
                <a:lnTo>
                  <a:pt x="301441" y="419591"/>
                </a:lnTo>
                <a:lnTo>
                  <a:pt x="301441" y="421794"/>
                </a:lnTo>
                <a:lnTo>
                  <a:pt x="305333" y="421794"/>
                </a:lnTo>
                <a:lnTo>
                  <a:pt x="305333" y="433632"/>
                </a:lnTo>
                <a:lnTo>
                  <a:pt x="309224" y="433632"/>
                </a:lnTo>
                <a:lnTo>
                  <a:pt x="309224" y="436936"/>
                </a:lnTo>
                <a:lnTo>
                  <a:pt x="309224" y="433632"/>
                </a:lnTo>
                <a:lnTo>
                  <a:pt x="309224" y="436936"/>
                </a:lnTo>
                <a:lnTo>
                  <a:pt x="312816" y="436936"/>
                </a:lnTo>
                <a:lnTo>
                  <a:pt x="312816" y="440515"/>
                </a:lnTo>
                <a:lnTo>
                  <a:pt x="315510" y="440515"/>
                </a:lnTo>
                <a:lnTo>
                  <a:pt x="315510" y="436936"/>
                </a:lnTo>
                <a:lnTo>
                  <a:pt x="315510" y="440515"/>
                </a:lnTo>
                <a:lnTo>
                  <a:pt x="319102" y="440515"/>
                </a:lnTo>
                <a:lnTo>
                  <a:pt x="319102" y="446297"/>
                </a:lnTo>
                <a:lnTo>
                  <a:pt x="322994" y="444095"/>
                </a:lnTo>
                <a:lnTo>
                  <a:pt x="328083" y="444095"/>
                </a:lnTo>
                <a:lnTo>
                  <a:pt x="331974" y="446297"/>
                </a:lnTo>
                <a:lnTo>
                  <a:pt x="331974" y="449876"/>
                </a:lnTo>
                <a:lnTo>
                  <a:pt x="335566" y="449876"/>
                </a:lnTo>
                <a:lnTo>
                  <a:pt x="335566" y="453456"/>
                </a:lnTo>
                <a:lnTo>
                  <a:pt x="339458" y="453456"/>
                </a:lnTo>
                <a:lnTo>
                  <a:pt x="339458" y="461440"/>
                </a:lnTo>
                <a:lnTo>
                  <a:pt x="342152" y="461440"/>
                </a:lnTo>
                <a:lnTo>
                  <a:pt x="342152" y="456759"/>
                </a:lnTo>
                <a:lnTo>
                  <a:pt x="342152" y="461440"/>
                </a:lnTo>
                <a:lnTo>
                  <a:pt x="345744" y="461440"/>
                </a:lnTo>
                <a:lnTo>
                  <a:pt x="345744" y="465019"/>
                </a:lnTo>
                <a:lnTo>
                  <a:pt x="349636" y="465019"/>
                </a:lnTo>
                <a:lnTo>
                  <a:pt x="349636" y="468598"/>
                </a:lnTo>
                <a:lnTo>
                  <a:pt x="353527" y="468598"/>
                </a:lnTo>
                <a:lnTo>
                  <a:pt x="353527" y="474380"/>
                </a:lnTo>
                <a:lnTo>
                  <a:pt x="358616" y="474380"/>
                </a:lnTo>
                <a:lnTo>
                  <a:pt x="358616" y="477959"/>
                </a:lnTo>
                <a:lnTo>
                  <a:pt x="362208" y="477959"/>
                </a:lnTo>
                <a:lnTo>
                  <a:pt x="358616" y="477959"/>
                </a:lnTo>
                <a:lnTo>
                  <a:pt x="358616" y="481263"/>
                </a:lnTo>
                <a:lnTo>
                  <a:pt x="362208" y="481263"/>
                </a:lnTo>
                <a:lnTo>
                  <a:pt x="358616" y="481263"/>
                </a:lnTo>
                <a:lnTo>
                  <a:pt x="362208" y="481263"/>
                </a:lnTo>
                <a:lnTo>
                  <a:pt x="362208" y="484842"/>
                </a:lnTo>
                <a:lnTo>
                  <a:pt x="358616" y="484842"/>
                </a:lnTo>
                <a:lnTo>
                  <a:pt x="362208" y="484842"/>
                </a:lnTo>
                <a:lnTo>
                  <a:pt x="362208" y="488422"/>
                </a:lnTo>
                <a:lnTo>
                  <a:pt x="366100" y="488422"/>
                </a:lnTo>
                <a:lnTo>
                  <a:pt x="366100" y="497783"/>
                </a:lnTo>
                <a:lnTo>
                  <a:pt x="369991" y="497783"/>
                </a:lnTo>
                <a:lnTo>
                  <a:pt x="369991" y="509346"/>
                </a:lnTo>
                <a:lnTo>
                  <a:pt x="376277" y="509346"/>
                </a:lnTo>
                <a:lnTo>
                  <a:pt x="376277" y="512925"/>
                </a:lnTo>
                <a:lnTo>
                  <a:pt x="380169" y="512925"/>
                </a:lnTo>
                <a:lnTo>
                  <a:pt x="380169" y="516229"/>
                </a:lnTo>
                <a:lnTo>
                  <a:pt x="380169" y="512925"/>
                </a:lnTo>
                <a:lnTo>
                  <a:pt x="380169" y="516229"/>
                </a:lnTo>
                <a:lnTo>
                  <a:pt x="383761" y="516229"/>
                </a:lnTo>
                <a:lnTo>
                  <a:pt x="383761" y="522011"/>
                </a:lnTo>
                <a:lnTo>
                  <a:pt x="387653" y="522011"/>
                </a:lnTo>
                <a:lnTo>
                  <a:pt x="387653" y="537429"/>
                </a:lnTo>
                <a:lnTo>
                  <a:pt x="392741" y="537429"/>
                </a:lnTo>
                <a:lnTo>
                  <a:pt x="392741" y="550094"/>
                </a:lnTo>
                <a:lnTo>
                  <a:pt x="396633" y="550094"/>
                </a:lnTo>
                <a:lnTo>
                  <a:pt x="392741" y="550094"/>
                </a:lnTo>
                <a:lnTo>
                  <a:pt x="392741" y="556977"/>
                </a:lnTo>
                <a:lnTo>
                  <a:pt x="387653" y="556977"/>
                </a:lnTo>
                <a:lnTo>
                  <a:pt x="396633" y="556977"/>
                </a:lnTo>
                <a:lnTo>
                  <a:pt x="396633" y="561657"/>
                </a:lnTo>
                <a:lnTo>
                  <a:pt x="397830" y="561657"/>
                </a:lnTo>
                <a:lnTo>
                  <a:pt x="396633" y="565237"/>
                </a:lnTo>
                <a:lnTo>
                  <a:pt x="397830" y="565237"/>
                </a:lnTo>
                <a:lnTo>
                  <a:pt x="397830" y="568816"/>
                </a:lnTo>
                <a:lnTo>
                  <a:pt x="396633" y="568816"/>
                </a:lnTo>
                <a:lnTo>
                  <a:pt x="397830" y="568816"/>
                </a:lnTo>
                <a:lnTo>
                  <a:pt x="397830" y="574597"/>
                </a:lnTo>
                <a:lnTo>
                  <a:pt x="396633" y="574597"/>
                </a:lnTo>
                <a:lnTo>
                  <a:pt x="396633" y="578177"/>
                </a:lnTo>
                <a:lnTo>
                  <a:pt x="397830" y="578177"/>
                </a:lnTo>
                <a:lnTo>
                  <a:pt x="397830" y="588639"/>
                </a:lnTo>
                <a:lnTo>
                  <a:pt x="402919" y="588639"/>
                </a:lnTo>
                <a:lnTo>
                  <a:pt x="397830" y="588639"/>
                </a:lnTo>
                <a:lnTo>
                  <a:pt x="397830" y="593319"/>
                </a:lnTo>
                <a:lnTo>
                  <a:pt x="396633" y="593319"/>
                </a:lnTo>
                <a:lnTo>
                  <a:pt x="397830" y="593319"/>
                </a:lnTo>
                <a:lnTo>
                  <a:pt x="397830" y="596623"/>
                </a:lnTo>
                <a:lnTo>
                  <a:pt x="402919" y="596623"/>
                </a:lnTo>
                <a:lnTo>
                  <a:pt x="402919" y="602680"/>
                </a:lnTo>
                <a:lnTo>
                  <a:pt x="406511" y="602680"/>
                </a:lnTo>
                <a:lnTo>
                  <a:pt x="406511" y="609563"/>
                </a:lnTo>
                <a:lnTo>
                  <a:pt x="410403" y="609563"/>
                </a:lnTo>
                <a:lnTo>
                  <a:pt x="410403" y="613143"/>
                </a:lnTo>
                <a:lnTo>
                  <a:pt x="414294" y="613143"/>
                </a:lnTo>
                <a:lnTo>
                  <a:pt x="410403" y="613143"/>
                </a:lnTo>
                <a:lnTo>
                  <a:pt x="410403" y="616447"/>
                </a:lnTo>
                <a:lnTo>
                  <a:pt x="414294" y="616447"/>
                </a:lnTo>
                <a:lnTo>
                  <a:pt x="414294" y="621127"/>
                </a:lnTo>
                <a:lnTo>
                  <a:pt x="418186" y="621127"/>
                </a:lnTo>
                <a:lnTo>
                  <a:pt x="418186" y="634067"/>
                </a:lnTo>
                <a:lnTo>
                  <a:pt x="423275" y="634067"/>
                </a:lnTo>
                <a:lnTo>
                  <a:pt x="423275" y="637646"/>
                </a:lnTo>
                <a:lnTo>
                  <a:pt x="426867" y="637646"/>
                </a:lnTo>
                <a:lnTo>
                  <a:pt x="426867" y="640950"/>
                </a:lnTo>
                <a:lnTo>
                  <a:pt x="428064" y="640950"/>
                </a:lnTo>
                <a:lnTo>
                  <a:pt x="428064" y="650311"/>
                </a:lnTo>
                <a:lnTo>
                  <a:pt x="433153" y="650311"/>
                </a:lnTo>
                <a:lnTo>
                  <a:pt x="433153" y="653890"/>
                </a:lnTo>
                <a:lnTo>
                  <a:pt x="433153" y="650311"/>
                </a:lnTo>
                <a:lnTo>
                  <a:pt x="437045" y="650311"/>
                </a:lnTo>
                <a:lnTo>
                  <a:pt x="437045" y="653890"/>
                </a:lnTo>
                <a:lnTo>
                  <a:pt x="440936" y="653890"/>
                </a:lnTo>
                <a:lnTo>
                  <a:pt x="437045" y="653890"/>
                </a:lnTo>
                <a:lnTo>
                  <a:pt x="437045" y="669033"/>
                </a:lnTo>
                <a:lnTo>
                  <a:pt x="444528" y="669033"/>
                </a:lnTo>
                <a:lnTo>
                  <a:pt x="440936" y="669033"/>
                </a:lnTo>
                <a:lnTo>
                  <a:pt x="444528" y="669033"/>
                </a:lnTo>
                <a:lnTo>
                  <a:pt x="444528" y="685277"/>
                </a:lnTo>
                <a:lnTo>
                  <a:pt x="448420" y="685277"/>
                </a:lnTo>
                <a:lnTo>
                  <a:pt x="448420" y="693537"/>
                </a:lnTo>
                <a:lnTo>
                  <a:pt x="452311" y="693537"/>
                </a:lnTo>
                <a:lnTo>
                  <a:pt x="452311" y="696841"/>
                </a:lnTo>
                <a:lnTo>
                  <a:pt x="454706" y="696841"/>
                </a:lnTo>
                <a:lnTo>
                  <a:pt x="454706" y="700420"/>
                </a:lnTo>
                <a:lnTo>
                  <a:pt x="458597" y="700420"/>
                </a:lnTo>
                <a:lnTo>
                  <a:pt x="458597" y="702898"/>
                </a:lnTo>
                <a:lnTo>
                  <a:pt x="462489" y="702898"/>
                </a:lnTo>
                <a:lnTo>
                  <a:pt x="462489" y="706202"/>
                </a:lnTo>
                <a:lnTo>
                  <a:pt x="467578" y="706202"/>
                </a:lnTo>
                <a:lnTo>
                  <a:pt x="467578" y="713360"/>
                </a:lnTo>
                <a:lnTo>
                  <a:pt x="471170" y="713360"/>
                </a:lnTo>
                <a:lnTo>
                  <a:pt x="467578" y="713360"/>
                </a:lnTo>
                <a:lnTo>
                  <a:pt x="467578" y="716664"/>
                </a:lnTo>
                <a:lnTo>
                  <a:pt x="458597" y="716664"/>
                </a:lnTo>
                <a:lnTo>
                  <a:pt x="458597" y="721344"/>
                </a:lnTo>
                <a:lnTo>
                  <a:pt x="452311" y="721344"/>
                </a:lnTo>
                <a:lnTo>
                  <a:pt x="448420" y="724924"/>
                </a:lnTo>
                <a:lnTo>
                  <a:pt x="440936" y="724924"/>
                </a:lnTo>
                <a:lnTo>
                  <a:pt x="440936" y="728503"/>
                </a:lnTo>
                <a:lnTo>
                  <a:pt x="437045" y="728503"/>
                </a:lnTo>
                <a:lnTo>
                  <a:pt x="437045" y="741168"/>
                </a:lnTo>
                <a:lnTo>
                  <a:pt x="433153" y="741168"/>
                </a:lnTo>
                <a:lnTo>
                  <a:pt x="433153" y="744747"/>
                </a:lnTo>
                <a:lnTo>
                  <a:pt x="423275" y="744747"/>
                </a:lnTo>
                <a:lnTo>
                  <a:pt x="423275" y="754108"/>
                </a:lnTo>
                <a:lnTo>
                  <a:pt x="414294" y="754108"/>
                </a:lnTo>
                <a:lnTo>
                  <a:pt x="414294" y="758788"/>
                </a:lnTo>
                <a:lnTo>
                  <a:pt x="418186" y="758788"/>
                </a:lnTo>
                <a:lnTo>
                  <a:pt x="418186" y="762367"/>
                </a:lnTo>
                <a:lnTo>
                  <a:pt x="410403" y="762367"/>
                </a:lnTo>
                <a:lnTo>
                  <a:pt x="410403" y="758788"/>
                </a:lnTo>
                <a:lnTo>
                  <a:pt x="410403" y="765671"/>
                </a:lnTo>
                <a:lnTo>
                  <a:pt x="406511" y="765671"/>
                </a:lnTo>
                <a:lnTo>
                  <a:pt x="406511" y="762367"/>
                </a:lnTo>
                <a:lnTo>
                  <a:pt x="406511" y="765671"/>
                </a:lnTo>
                <a:lnTo>
                  <a:pt x="392741" y="765671"/>
                </a:lnTo>
                <a:lnTo>
                  <a:pt x="392741" y="769250"/>
                </a:lnTo>
                <a:lnTo>
                  <a:pt x="392741" y="765671"/>
                </a:lnTo>
                <a:lnTo>
                  <a:pt x="383761" y="765671"/>
                </a:lnTo>
                <a:lnTo>
                  <a:pt x="383761" y="769250"/>
                </a:lnTo>
                <a:lnTo>
                  <a:pt x="376277" y="769250"/>
                </a:lnTo>
                <a:lnTo>
                  <a:pt x="376277" y="772830"/>
                </a:lnTo>
                <a:lnTo>
                  <a:pt x="376277" y="769250"/>
                </a:lnTo>
                <a:lnTo>
                  <a:pt x="372386" y="769250"/>
                </a:lnTo>
                <a:lnTo>
                  <a:pt x="372386" y="762367"/>
                </a:lnTo>
                <a:lnTo>
                  <a:pt x="369991" y="762367"/>
                </a:lnTo>
                <a:lnTo>
                  <a:pt x="369991" y="758788"/>
                </a:lnTo>
                <a:lnTo>
                  <a:pt x="366100" y="758788"/>
                </a:lnTo>
                <a:lnTo>
                  <a:pt x="366100" y="762367"/>
                </a:lnTo>
                <a:lnTo>
                  <a:pt x="366100" y="758788"/>
                </a:lnTo>
                <a:lnTo>
                  <a:pt x="366100" y="762367"/>
                </a:lnTo>
                <a:lnTo>
                  <a:pt x="362208" y="762367"/>
                </a:lnTo>
                <a:lnTo>
                  <a:pt x="362208" y="769250"/>
                </a:lnTo>
                <a:lnTo>
                  <a:pt x="353527" y="769250"/>
                </a:lnTo>
                <a:lnTo>
                  <a:pt x="353527" y="776134"/>
                </a:lnTo>
                <a:lnTo>
                  <a:pt x="345744" y="776134"/>
                </a:lnTo>
                <a:lnTo>
                  <a:pt x="345744" y="778611"/>
                </a:lnTo>
                <a:lnTo>
                  <a:pt x="339458" y="778611"/>
                </a:lnTo>
                <a:lnTo>
                  <a:pt x="339458" y="782191"/>
                </a:lnTo>
                <a:lnTo>
                  <a:pt x="342152" y="782191"/>
                </a:lnTo>
                <a:lnTo>
                  <a:pt x="339458" y="782191"/>
                </a:lnTo>
                <a:lnTo>
                  <a:pt x="339458" y="785495"/>
                </a:lnTo>
                <a:lnTo>
                  <a:pt x="342152" y="785495"/>
                </a:lnTo>
                <a:lnTo>
                  <a:pt x="322994" y="785495"/>
                </a:lnTo>
                <a:lnTo>
                  <a:pt x="322994" y="776134"/>
                </a:lnTo>
                <a:lnTo>
                  <a:pt x="319102" y="776134"/>
                </a:lnTo>
                <a:lnTo>
                  <a:pt x="319102" y="772830"/>
                </a:lnTo>
                <a:lnTo>
                  <a:pt x="309224" y="772830"/>
                </a:lnTo>
                <a:lnTo>
                  <a:pt x="309224" y="769250"/>
                </a:lnTo>
                <a:lnTo>
                  <a:pt x="305333" y="769250"/>
                </a:lnTo>
                <a:lnTo>
                  <a:pt x="305333" y="765671"/>
                </a:lnTo>
                <a:lnTo>
                  <a:pt x="301441" y="765671"/>
                </a:lnTo>
                <a:lnTo>
                  <a:pt x="301441" y="758788"/>
                </a:lnTo>
                <a:lnTo>
                  <a:pt x="297550" y="758788"/>
                </a:lnTo>
                <a:lnTo>
                  <a:pt x="297550" y="754108"/>
                </a:lnTo>
                <a:lnTo>
                  <a:pt x="293957" y="754108"/>
                </a:lnTo>
                <a:lnTo>
                  <a:pt x="297550" y="754108"/>
                </a:lnTo>
                <a:lnTo>
                  <a:pt x="297550" y="744747"/>
                </a:lnTo>
                <a:lnTo>
                  <a:pt x="301441" y="744747"/>
                </a:lnTo>
                <a:lnTo>
                  <a:pt x="301441" y="728503"/>
                </a:lnTo>
                <a:lnTo>
                  <a:pt x="305333" y="728503"/>
                </a:lnTo>
                <a:lnTo>
                  <a:pt x="305333" y="724924"/>
                </a:lnTo>
                <a:lnTo>
                  <a:pt x="309224" y="724924"/>
                </a:lnTo>
                <a:lnTo>
                  <a:pt x="309224" y="721344"/>
                </a:lnTo>
                <a:lnTo>
                  <a:pt x="288869" y="721344"/>
                </a:lnTo>
                <a:lnTo>
                  <a:pt x="288869" y="716664"/>
                </a:lnTo>
                <a:lnTo>
                  <a:pt x="287671" y="716664"/>
                </a:lnTo>
                <a:lnTo>
                  <a:pt x="287671" y="721344"/>
                </a:lnTo>
                <a:lnTo>
                  <a:pt x="278691" y="721344"/>
                </a:lnTo>
                <a:lnTo>
                  <a:pt x="278691" y="724924"/>
                </a:lnTo>
                <a:lnTo>
                  <a:pt x="274799" y="724924"/>
                </a:lnTo>
                <a:lnTo>
                  <a:pt x="274799" y="730705"/>
                </a:lnTo>
                <a:lnTo>
                  <a:pt x="271207" y="730705"/>
                </a:lnTo>
                <a:lnTo>
                  <a:pt x="267316" y="734285"/>
                </a:lnTo>
                <a:lnTo>
                  <a:pt x="263424" y="737864"/>
                </a:lnTo>
                <a:lnTo>
                  <a:pt x="263424" y="734285"/>
                </a:lnTo>
                <a:lnTo>
                  <a:pt x="258335" y="737864"/>
                </a:lnTo>
                <a:lnTo>
                  <a:pt x="257138" y="737864"/>
                </a:lnTo>
                <a:lnTo>
                  <a:pt x="257138" y="734285"/>
                </a:lnTo>
                <a:lnTo>
                  <a:pt x="226605" y="734285"/>
                </a:lnTo>
                <a:lnTo>
                  <a:pt x="223012" y="730692"/>
                </a:lnTo>
                <a:lnTo>
                  <a:pt x="223012" y="728503"/>
                </a:lnTo>
                <a:lnTo>
                  <a:pt x="226605" y="724910"/>
                </a:lnTo>
                <a:lnTo>
                  <a:pt x="226605" y="706202"/>
                </a:lnTo>
                <a:lnTo>
                  <a:pt x="223012" y="706202"/>
                </a:lnTo>
                <a:lnTo>
                  <a:pt x="223012" y="702898"/>
                </a:lnTo>
                <a:lnTo>
                  <a:pt x="219121" y="702898"/>
                </a:lnTo>
                <a:lnTo>
                  <a:pt x="219121" y="700420"/>
                </a:lnTo>
                <a:lnTo>
                  <a:pt x="214032" y="700420"/>
                </a:lnTo>
                <a:lnTo>
                  <a:pt x="214032" y="696841"/>
                </a:lnTo>
                <a:lnTo>
                  <a:pt x="210141" y="696841"/>
                </a:lnTo>
                <a:lnTo>
                  <a:pt x="214032" y="696841"/>
                </a:lnTo>
                <a:lnTo>
                  <a:pt x="210141" y="696841"/>
                </a:lnTo>
                <a:lnTo>
                  <a:pt x="210141" y="700420"/>
                </a:lnTo>
                <a:lnTo>
                  <a:pt x="203854" y="700420"/>
                </a:lnTo>
                <a:lnTo>
                  <a:pt x="199963" y="702898"/>
                </a:lnTo>
                <a:lnTo>
                  <a:pt x="196371" y="702898"/>
                </a:lnTo>
                <a:lnTo>
                  <a:pt x="196371" y="700420"/>
                </a:lnTo>
                <a:lnTo>
                  <a:pt x="188588" y="700420"/>
                </a:lnTo>
                <a:lnTo>
                  <a:pt x="188588" y="702898"/>
                </a:lnTo>
                <a:lnTo>
                  <a:pt x="183499" y="702898"/>
                </a:lnTo>
                <a:lnTo>
                  <a:pt x="183499" y="696841"/>
                </a:lnTo>
                <a:lnTo>
                  <a:pt x="179907" y="696841"/>
                </a:lnTo>
                <a:lnTo>
                  <a:pt x="179907" y="702898"/>
                </a:lnTo>
                <a:lnTo>
                  <a:pt x="173620" y="702898"/>
                </a:lnTo>
                <a:lnTo>
                  <a:pt x="173620" y="706202"/>
                </a:lnTo>
                <a:lnTo>
                  <a:pt x="169729" y="706202"/>
                </a:lnTo>
                <a:lnTo>
                  <a:pt x="169729" y="709781"/>
                </a:lnTo>
                <a:lnTo>
                  <a:pt x="165837" y="709781"/>
                </a:lnTo>
                <a:lnTo>
                  <a:pt x="165837" y="713360"/>
                </a:lnTo>
                <a:lnTo>
                  <a:pt x="161946" y="713360"/>
                </a:lnTo>
                <a:lnTo>
                  <a:pt x="158354" y="716664"/>
                </a:lnTo>
                <a:lnTo>
                  <a:pt x="158354" y="721344"/>
                </a:lnTo>
                <a:lnTo>
                  <a:pt x="161946" y="721344"/>
                </a:lnTo>
                <a:lnTo>
                  <a:pt x="165837" y="724924"/>
                </a:lnTo>
                <a:lnTo>
                  <a:pt x="165837" y="730705"/>
                </a:lnTo>
                <a:lnTo>
                  <a:pt x="158354" y="730705"/>
                </a:lnTo>
                <a:lnTo>
                  <a:pt x="154462" y="734285"/>
                </a:lnTo>
                <a:lnTo>
                  <a:pt x="149373" y="734285"/>
                </a:lnTo>
                <a:lnTo>
                  <a:pt x="149373" y="737864"/>
                </a:lnTo>
                <a:lnTo>
                  <a:pt x="148176" y="737864"/>
                </a:lnTo>
                <a:lnTo>
                  <a:pt x="148176" y="741168"/>
                </a:lnTo>
                <a:lnTo>
                  <a:pt x="144285" y="741168"/>
                </a:lnTo>
                <a:lnTo>
                  <a:pt x="144285" y="758788"/>
                </a:lnTo>
                <a:lnTo>
                  <a:pt x="139196" y="758788"/>
                </a:lnTo>
                <a:lnTo>
                  <a:pt x="139196" y="762367"/>
                </a:lnTo>
                <a:lnTo>
                  <a:pt x="135604" y="762367"/>
                </a:lnTo>
                <a:lnTo>
                  <a:pt x="131712" y="765671"/>
                </a:lnTo>
                <a:lnTo>
                  <a:pt x="131712" y="762367"/>
                </a:lnTo>
                <a:lnTo>
                  <a:pt x="127821" y="762367"/>
                </a:lnTo>
                <a:lnTo>
                  <a:pt x="127821" y="765671"/>
                </a:lnTo>
                <a:lnTo>
                  <a:pt x="127821" y="762367"/>
                </a:lnTo>
                <a:lnTo>
                  <a:pt x="123929" y="762367"/>
                </a:lnTo>
                <a:lnTo>
                  <a:pt x="123929" y="758788"/>
                </a:lnTo>
                <a:lnTo>
                  <a:pt x="121534" y="754108"/>
                </a:lnTo>
                <a:lnTo>
                  <a:pt x="117643" y="754108"/>
                </a:lnTo>
                <a:lnTo>
                  <a:pt x="117643" y="749427"/>
                </a:lnTo>
                <a:lnTo>
                  <a:pt x="114051" y="744747"/>
                </a:lnTo>
                <a:lnTo>
                  <a:pt x="117643" y="744747"/>
                </a:lnTo>
                <a:lnTo>
                  <a:pt x="117643" y="737864"/>
                </a:lnTo>
                <a:lnTo>
                  <a:pt x="114051" y="737864"/>
                </a:lnTo>
                <a:lnTo>
                  <a:pt x="108962" y="734285"/>
                </a:lnTo>
                <a:lnTo>
                  <a:pt x="108962" y="728503"/>
                </a:lnTo>
                <a:lnTo>
                  <a:pt x="105070" y="728503"/>
                </a:lnTo>
                <a:lnTo>
                  <a:pt x="105070" y="716664"/>
                </a:lnTo>
                <a:lnTo>
                  <a:pt x="108962" y="716664"/>
                </a:lnTo>
                <a:lnTo>
                  <a:pt x="97587" y="709781"/>
                </a:lnTo>
                <a:lnTo>
                  <a:pt x="91001" y="709781"/>
                </a:lnTo>
                <a:lnTo>
                  <a:pt x="91001" y="706202"/>
                </a:lnTo>
                <a:lnTo>
                  <a:pt x="83517" y="706202"/>
                </a:lnTo>
                <a:lnTo>
                  <a:pt x="83517" y="702898"/>
                </a:lnTo>
                <a:lnTo>
                  <a:pt x="79626" y="702898"/>
                </a:lnTo>
                <a:lnTo>
                  <a:pt x="79626" y="700420"/>
                </a:lnTo>
                <a:lnTo>
                  <a:pt x="74537" y="700420"/>
                </a:lnTo>
                <a:lnTo>
                  <a:pt x="74537" y="693537"/>
                </a:lnTo>
                <a:lnTo>
                  <a:pt x="67053" y="693537"/>
                </a:lnTo>
                <a:lnTo>
                  <a:pt x="67053" y="696841"/>
                </a:lnTo>
                <a:lnTo>
                  <a:pt x="56876" y="696841"/>
                </a:lnTo>
                <a:lnTo>
                  <a:pt x="56876" y="693537"/>
                </a:lnTo>
                <a:lnTo>
                  <a:pt x="52984" y="693537"/>
                </a:lnTo>
                <a:lnTo>
                  <a:pt x="52984" y="689958"/>
                </a:lnTo>
                <a:lnTo>
                  <a:pt x="49392" y="689958"/>
                </a:lnTo>
                <a:lnTo>
                  <a:pt x="49392" y="685277"/>
                </a:lnTo>
                <a:lnTo>
                  <a:pt x="40412" y="685277"/>
                </a:lnTo>
                <a:lnTo>
                  <a:pt x="40412" y="689958"/>
                </a:lnTo>
                <a:lnTo>
                  <a:pt x="36520" y="689958"/>
                </a:lnTo>
                <a:lnTo>
                  <a:pt x="36520" y="685277"/>
                </a:lnTo>
                <a:lnTo>
                  <a:pt x="36520" y="689958"/>
                </a:lnTo>
                <a:lnTo>
                  <a:pt x="34125" y="689958"/>
                </a:lnTo>
                <a:lnTo>
                  <a:pt x="34125" y="685277"/>
                </a:lnTo>
                <a:lnTo>
                  <a:pt x="30234" y="685277"/>
                </a:lnTo>
                <a:lnTo>
                  <a:pt x="30234" y="681698"/>
                </a:lnTo>
                <a:lnTo>
                  <a:pt x="26342" y="681698"/>
                </a:lnTo>
                <a:lnTo>
                  <a:pt x="26342" y="678394"/>
                </a:lnTo>
                <a:lnTo>
                  <a:pt x="34125" y="678394"/>
                </a:lnTo>
                <a:lnTo>
                  <a:pt x="34125" y="675916"/>
                </a:lnTo>
                <a:lnTo>
                  <a:pt x="36520" y="675916"/>
                </a:lnTo>
                <a:lnTo>
                  <a:pt x="36520" y="672612"/>
                </a:lnTo>
                <a:lnTo>
                  <a:pt x="40412" y="672612"/>
                </a:lnTo>
                <a:lnTo>
                  <a:pt x="36520" y="672612"/>
                </a:lnTo>
                <a:lnTo>
                  <a:pt x="40412" y="672612"/>
                </a:lnTo>
                <a:lnTo>
                  <a:pt x="40412" y="669033"/>
                </a:lnTo>
                <a:lnTo>
                  <a:pt x="52984" y="669033"/>
                </a:lnTo>
                <a:lnTo>
                  <a:pt x="52984" y="661875"/>
                </a:lnTo>
                <a:lnTo>
                  <a:pt x="49392" y="661875"/>
                </a:lnTo>
                <a:lnTo>
                  <a:pt x="49392" y="657470"/>
                </a:lnTo>
                <a:lnTo>
                  <a:pt x="52984" y="653878"/>
                </a:lnTo>
                <a:lnTo>
                  <a:pt x="49392" y="653878"/>
                </a:lnTo>
                <a:lnTo>
                  <a:pt x="49392" y="650311"/>
                </a:lnTo>
                <a:lnTo>
                  <a:pt x="52984" y="650311"/>
                </a:lnTo>
                <a:lnTo>
                  <a:pt x="52984" y="648109"/>
                </a:lnTo>
                <a:lnTo>
                  <a:pt x="56876" y="648109"/>
                </a:lnTo>
                <a:lnTo>
                  <a:pt x="52984" y="648109"/>
                </a:lnTo>
                <a:lnTo>
                  <a:pt x="52984" y="644529"/>
                </a:lnTo>
                <a:lnTo>
                  <a:pt x="49392" y="644529"/>
                </a:lnTo>
                <a:lnTo>
                  <a:pt x="49392" y="637646"/>
                </a:lnTo>
                <a:lnTo>
                  <a:pt x="40412" y="637646"/>
                </a:lnTo>
                <a:lnTo>
                  <a:pt x="40412" y="630488"/>
                </a:lnTo>
                <a:lnTo>
                  <a:pt x="44303" y="630488"/>
                </a:lnTo>
                <a:lnTo>
                  <a:pt x="40412" y="630488"/>
                </a:lnTo>
                <a:lnTo>
                  <a:pt x="40412" y="624706"/>
                </a:lnTo>
                <a:lnTo>
                  <a:pt x="36520" y="621127"/>
                </a:lnTo>
                <a:lnTo>
                  <a:pt x="34125" y="621127"/>
                </a:lnTo>
                <a:lnTo>
                  <a:pt x="34125" y="605984"/>
                </a:lnTo>
                <a:lnTo>
                  <a:pt x="36520" y="605984"/>
                </a:lnTo>
                <a:lnTo>
                  <a:pt x="36520" y="602680"/>
                </a:lnTo>
                <a:lnTo>
                  <a:pt x="40412" y="602680"/>
                </a:lnTo>
                <a:lnTo>
                  <a:pt x="40412" y="600202"/>
                </a:lnTo>
                <a:lnTo>
                  <a:pt x="44303" y="600202"/>
                </a:lnTo>
                <a:lnTo>
                  <a:pt x="40412" y="600202"/>
                </a:lnTo>
                <a:lnTo>
                  <a:pt x="40412" y="574597"/>
                </a:lnTo>
                <a:lnTo>
                  <a:pt x="36520" y="574597"/>
                </a:lnTo>
                <a:lnTo>
                  <a:pt x="40412" y="572395"/>
                </a:lnTo>
                <a:lnTo>
                  <a:pt x="40412" y="568816"/>
                </a:lnTo>
                <a:lnTo>
                  <a:pt x="49392" y="568816"/>
                </a:lnTo>
                <a:lnTo>
                  <a:pt x="49392" y="565237"/>
                </a:lnTo>
                <a:lnTo>
                  <a:pt x="52984" y="565237"/>
                </a:lnTo>
                <a:lnTo>
                  <a:pt x="52984" y="561657"/>
                </a:lnTo>
                <a:lnTo>
                  <a:pt x="56876" y="565237"/>
                </a:lnTo>
                <a:lnTo>
                  <a:pt x="56876" y="561657"/>
                </a:lnTo>
                <a:lnTo>
                  <a:pt x="56876" y="565237"/>
                </a:lnTo>
                <a:lnTo>
                  <a:pt x="60767" y="565237"/>
                </a:lnTo>
                <a:lnTo>
                  <a:pt x="60767" y="561657"/>
                </a:lnTo>
                <a:lnTo>
                  <a:pt x="64359" y="561657"/>
                </a:lnTo>
                <a:lnTo>
                  <a:pt x="64359" y="556977"/>
                </a:lnTo>
                <a:lnTo>
                  <a:pt x="67053" y="556977"/>
                </a:lnTo>
                <a:lnTo>
                  <a:pt x="67053" y="550094"/>
                </a:lnTo>
                <a:lnTo>
                  <a:pt x="74537" y="550094"/>
                </a:lnTo>
                <a:lnTo>
                  <a:pt x="74537" y="547891"/>
                </a:lnTo>
                <a:lnTo>
                  <a:pt x="83517" y="547891"/>
                </a:lnTo>
                <a:lnTo>
                  <a:pt x="83517" y="544312"/>
                </a:lnTo>
                <a:lnTo>
                  <a:pt x="91001" y="544312"/>
                </a:lnTo>
                <a:lnTo>
                  <a:pt x="91001" y="537429"/>
                </a:lnTo>
                <a:lnTo>
                  <a:pt x="87409" y="537429"/>
                </a:lnTo>
                <a:lnTo>
                  <a:pt x="87409" y="522011"/>
                </a:lnTo>
                <a:lnTo>
                  <a:pt x="74537" y="522011"/>
                </a:lnTo>
                <a:lnTo>
                  <a:pt x="74537" y="525590"/>
                </a:lnTo>
                <a:lnTo>
                  <a:pt x="70945" y="525590"/>
                </a:lnTo>
                <a:lnTo>
                  <a:pt x="70945" y="520910"/>
                </a:lnTo>
                <a:lnTo>
                  <a:pt x="64359" y="520910"/>
                </a:lnTo>
                <a:lnTo>
                  <a:pt x="64359" y="516229"/>
                </a:lnTo>
                <a:lnTo>
                  <a:pt x="40412" y="516229"/>
                </a:lnTo>
                <a:lnTo>
                  <a:pt x="40412" y="509346"/>
                </a:lnTo>
                <a:lnTo>
                  <a:pt x="26342" y="509346"/>
                </a:lnTo>
                <a:lnTo>
                  <a:pt x="26342" y="502463"/>
                </a:lnTo>
                <a:lnTo>
                  <a:pt x="30234" y="502463"/>
                </a:lnTo>
                <a:lnTo>
                  <a:pt x="26342" y="502463"/>
                </a:lnTo>
                <a:lnTo>
                  <a:pt x="30234" y="502463"/>
                </a:lnTo>
                <a:lnTo>
                  <a:pt x="30234" y="493102"/>
                </a:lnTo>
                <a:lnTo>
                  <a:pt x="26342" y="493102"/>
                </a:lnTo>
                <a:lnTo>
                  <a:pt x="26342" y="488422"/>
                </a:lnTo>
                <a:lnTo>
                  <a:pt x="22750" y="484830"/>
                </a:lnTo>
                <a:lnTo>
                  <a:pt x="22750" y="477959"/>
                </a:lnTo>
                <a:lnTo>
                  <a:pt x="18859" y="477959"/>
                </a:lnTo>
                <a:lnTo>
                  <a:pt x="18859" y="481263"/>
                </a:lnTo>
                <a:lnTo>
                  <a:pt x="8681" y="481263"/>
                </a:lnTo>
                <a:lnTo>
                  <a:pt x="8681" y="474380"/>
                </a:lnTo>
                <a:lnTo>
                  <a:pt x="9878" y="474380"/>
                </a:lnTo>
                <a:lnTo>
                  <a:pt x="8681" y="474380"/>
                </a:lnTo>
                <a:lnTo>
                  <a:pt x="8681" y="468598"/>
                </a:lnTo>
                <a:lnTo>
                  <a:pt x="5089" y="468598"/>
                </a:lnTo>
                <a:lnTo>
                  <a:pt x="8681" y="468598"/>
                </a:lnTo>
                <a:lnTo>
                  <a:pt x="8681" y="456759"/>
                </a:lnTo>
                <a:lnTo>
                  <a:pt x="5089" y="453456"/>
                </a:lnTo>
                <a:lnTo>
                  <a:pt x="5089" y="449876"/>
                </a:lnTo>
                <a:lnTo>
                  <a:pt x="0" y="449876"/>
                </a:lnTo>
                <a:lnTo>
                  <a:pt x="0" y="436936"/>
                </a:lnTo>
                <a:lnTo>
                  <a:pt x="5089" y="436936"/>
                </a:lnTo>
                <a:lnTo>
                  <a:pt x="5089" y="428952"/>
                </a:lnTo>
                <a:lnTo>
                  <a:pt x="8681" y="428952"/>
                </a:lnTo>
                <a:lnTo>
                  <a:pt x="8681" y="425373"/>
                </a:lnTo>
                <a:lnTo>
                  <a:pt x="14967" y="425373"/>
                </a:lnTo>
                <a:lnTo>
                  <a:pt x="14967" y="421794"/>
                </a:lnTo>
                <a:lnTo>
                  <a:pt x="26342" y="421794"/>
                </a:lnTo>
                <a:lnTo>
                  <a:pt x="26342" y="419591"/>
                </a:lnTo>
                <a:lnTo>
                  <a:pt x="30234" y="419591"/>
                </a:lnTo>
                <a:lnTo>
                  <a:pt x="30234" y="416012"/>
                </a:lnTo>
                <a:lnTo>
                  <a:pt x="34125" y="416012"/>
                </a:lnTo>
                <a:lnTo>
                  <a:pt x="34125" y="412708"/>
                </a:lnTo>
                <a:lnTo>
                  <a:pt x="36520" y="412708"/>
                </a:lnTo>
                <a:lnTo>
                  <a:pt x="36520" y="416012"/>
                </a:lnTo>
                <a:lnTo>
                  <a:pt x="40412" y="416012"/>
                </a:lnTo>
                <a:lnTo>
                  <a:pt x="40412" y="412708"/>
                </a:lnTo>
                <a:lnTo>
                  <a:pt x="44303" y="412708"/>
                </a:lnTo>
                <a:lnTo>
                  <a:pt x="44303" y="409129"/>
                </a:lnTo>
                <a:lnTo>
                  <a:pt x="49392" y="409129"/>
                </a:lnTo>
                <a:lnTo>
                  <a:pt x="49392" y="405549"/>
                </a:lnTo>
                <a:lnTo>
                  <a:pt x="44303" y="405549"/>
                </a:lnTo>
                <a:lnTo>
                  <a:pt x="49392" y="405549"/>
                </a:lnTo>
                <a:lnTo>
                  <a:pt x="49392" y="401970"/>
                </a:lnTo>
                <a:lnTo>
                  <a:pt x="56876" y="401970"/>
                </a:lnTo>
                <a:lnTo>
                  <a:pt x="52984" y="401970"/>
                </a:lnTo>
                <a:lnTo>
                  <a:pt x="52984" y="393986"/>
                </a:lnTo>
                <a:lnTo>
                  <a:pt x="49392" y="393986"/>
                </a:lnTo>
                <a:lnTo>
                  <a:pt x="49392" y="381046"/>
                </a:lnTo>
                <a:lnTo>
                  <a:pt x="52984" y="381046"/>
                </a:lnTo>
                <a:lnTo>
                  <a:pt x="52984" y="374163"/>
                </a:lnTo>
                <a:lnTo>
                  <a:pt x="56876" y="374163"/>
                </a:lnTo>
                <a:lnTo>
                  <a:pt x="56876" y="369482"/>
                </a:lnTo>
                <a:lnTo>
                  <a:pt x="60767" y="369482"/>
                </a:lnTo>
                <a:lnTo>
                  <a:pt x="56876" y="369482"/>
                </a:lnTo>
                <a:lnTo>
                  <a:pt x="70945" y="369482"/>
                </a:lnTo>
                <a:lnTo>
                  <a:pt x="70945" y="356542"/>
                </a:lnTo>
                <a:lnTo>
                  <a:pt x="74537" y="356542"/>
                </a:lnTo>
                <a:lnTo>
                  <a:pt x="70945" y="356542"/>
                </a:lnTo>
                <a:lnTo>
                  <a:pt x="70945" y="353238"/>
                </a:lnTo>
                <a:lnTo>
                  <a:pt x="64359" y="353238"/>
                </a:lnTo>
                <a:lnTo>
                  <a:pt x="64359" y="360121"/>
                </a:lnTo>
                <a:lnTo>
                  <a:pt x="60767" y="360121"/>
                </a:lnTo>
                <a:lnTo>
                  <a:pt x="60767" y="356542"/>
                </a:lnTo>
                <a:lnTo>
                  <a:pt x="56876" y="356542"/>
                </a:lnTo>
                <a:lnTo>
                  <a:pt x="56876" y="353238"/>
                </a:lnTo>
                <a:lnTo>
                  <a:pt x="49392" y="353238"/>
                </a:lnTo>
                <a:lnTo>
                  <a:pt x="49392" y="346080"/>
                </a:lnTo>
                <a:lnTo>
                  <a:pt x="44303" y="346080"/>
                </a:lnTo>
                <a:lnTo>
                  <a:pt x="44303" y="343877"/>
                </a:lnTo>
                <a:lnTo>
                  <a:pt x="34125" y="343877"/>
                </a:lnTo>
                <a:lnTo>
                  <a:pt x="34125" y="353238"/>
                </a:lnTo>
                <a:lnTo>
                  <a:pt x="36520" y="353238"/>
                </a:lnTo>
                <a:lnTo>
                  <a:pt x="34125" y="353238"/>
                </a:lnTo>
                <a:lnTo>
                  <a:pt x="36520" y="353238"/>
                </a:lnTo>
                <a:lnTo>
                  <a:pt x="36520" y="356542"/>
                </a:lnTo>
                <a:lnTo>
                  <a:pt x="34125" y="356542"/>
                </a:lnTo>
                <a:lnTo>
                  <a:pt x="34125" y="353238"/>
                </a:lnTo>
                <a:lnTo>
                  <a:pt x="30234" y="353238"/>
                </a:lnTo>
                <a:lnTo>
                  <a:pt x="30234" y="349659"/>
                </a:lnTo>
                <a:lnTo>
                  <a:pt x="26342" y="346080"/>
                </a:lnTo>
                <a:lnTo>
                  <a:pt x="26342" y="340298"/>
                </a:lnTo>
                <a:lnTo>
                  <a:pt x="18859" y="340298"/>
                </a:lnTo>
                <a:lnTo>
                  <a:pt x="18859" y="343877"/>
                </a:lnTo>
                <a:lnTo>
                  <a:pt x="14967" y="340298"/>
                </a:lnTo>
                <a:lnTo>
                  <a:pt x="14967" y="343877"/>
                </a:lnTo>
                <a:lnTo>
                  <a:pt x="14967" y="340298"/>
                </a:lnTo>
                <a:lnTo>
                  <a:pt x="14967" y="343877"/>
                </a:lnTo>
                <a:lnTo>
                  <a:pt x="9878" y="343877"/>
                </a:lnTo>
                <a:lnTo>
                  <a:pt x="9878" y="346080"/>
                </a:lnTo>
                <a:lnTo>
                  <a:pt x="8681" y="346080"/>
                </a:lnTo>
                <a:lnTo>
                  <a:pt x="8681" y="340298"/>
                </a:lnTo>
                <a:lnTo>
                  <a:pt x="9878" y="336719"/>
                </a:lnTo>
                <a:lnTo>
                  <a:pt x="14967" y="333415"/>
                </a:lnTo>
                <a:lnTo>
                  <a:pt x="22750" y="333415"/>
                </a:lnTo>
                <a:lnTo>
                  <a:pt x="22750" y="325155"/>
                </a:lnTo>
                <a:lnTo>
                  <a:pt x="26342" y="325155"/>
                </a:lnTo>
                <a:lnTo>
                  <a:pt x="26342" y="321576"/>
                </a:lnTo>
                <a:lnTo>
                  <a:pt x="30234" y="321576"/>
                </a:lnTo>
                <a:lnTo>
                  <a:pt x="30234" y="315794"/>
                </a:lnTo>
                <a:lnTo>
                  <a:pt x="26342" y="315794"/>
                </a:lnTo>
                <a:lnTo>
                  <a:pt x="26342" y="308911"/>
                </a:lnTo>
                <a:lnTo>
                  <a:pt x="22750" y="308911"/>
                </a:lnTo>
                <a:lnTo>
                  <a:pt x="22750" y="305332"/>
                </a:lnTo>
                <a:lnTo>
                  <a:pt x="18859" y="305332"/>
                </a:lnTo>
                <a:lnTo>
                  <a:pt x="18859" y="293769"/>
                </a:lnTo>
                <a:lnTo>
                  <a:pt x="14967" y="293769"/>
                </a:lnTo>
                <a:lnTo>
                  <a:pt x="14967" y="292667"/>
                </a:lnTo>
                <a:lnTo>
                  <a:pt x="9878" y="292667"/>
                </a:lnTo>
                <a:lnTo>
                  <a:pt x="9878" y="277525"/>
                </a:lnTo>
                <a:lnTo>
                  <a:pt x="14967" y="277525"/>
                </a:lnTo>
                <a:lnTo>
                  <a:pt x="9878" y="277525"/>
                </a:lnTo>
                <a:lnTo>
                  <a:pt x="9878" y="269265"/>
                </a:lnTo>
                <a:lnTo>
                  <a:pt x="14967" y="269265"/>
                </a:lnTo>
                <a:lnTo>
                  <a:pt x="14967" y="264584"/>
                </a:lnTo>
                <a:lnTo>
                  <a:pt x="18859" y="264584"/>
                </a:lnTo>
                <a:lnTo>
                  <a:pt x="18859" y="259904"/>
                </a:lnTo>
                <a:lnTo>
                  <a:pt x="14967" y="259904"/>
                </a:lnTo>
                <a:lnTo>
                  <a:pt x="18859" y="259904"/>
                </a:lnTo>
                <a:lnTo>
                  <a:pt x="18859" y="240081"/>
                </a:lnTo>
                <a:lnTo>
                  <a:pt x="14967" y="236501"/>
                </a:lnTo>
                <a:lnTo>
                  <a:pt x="14967" y="233198"/>
                </a:lnTo>
                <a:lnTo>
                  <a:pt x="9878" y="233198"/>
                </a:lnTo>
                <a:lnTo>
                  <a:pt x="9878" y="228517"/>
                </a:lnTo>
                <a:lnTo>
                  <a:pt x="14967" y="228517"/>
                </a:lnTo>
                <a:lnTo>
                  <a:pt x="14967" y="224938"/>
                </a:lnTo>
                <a:lnTo>
                  <a:pt x="18859" y="224938"/>
                </a:lnTo>
                <a:lnTo>
                  <a:pt x="18859" y="228517"/>
                </a:lnTo>
                <a:lnTo>
                  <a:pt x="34125" y="228517"/>
                </a:lnTo>
                <a:lnTo>
                  <a:pt x="34125" y="224938"/>
                </a:lnTo>
                <a:lnTo>
                  <a:pt x="40412" y="224938"/>
                </a:lnTo>
                <a:lnTo>
                  <a:pt x="40412" y="228517"/>
                </a:lnTo>
                <a:lnTo>
                  <a:pt x="44303" y="228517"/>
                </a:lnTo>
                <a:lnTo>
                  <a:pt x="44303" y="224938"/>
                </a:lnTo>
                <a:lnTo>
                  <a:pt x="49392" y="224938"/>
                </a:lnTo>
                <a:lnTo>
                  <a:pt x="44303" y="224938"/>
                </a:lnTo>
                <a:lnTo>
                  <a:pt x="44303" y="215577"/>
                </a:lnTo>
                <a:lnTo>
                  <a:pt x="40412" y="215577"/>
                </a:lnTo>
                <a:lnTo>
                  <a:pt x="40412" y="205115"/>
                </a:lnTo>
                <a:lnTo>
                  <a:pt x="36520" y="205115"/>
                </a:lnTo>
                <a:lnTo>
                  <a:pt x="36520" y="187769"/>
                </a:lnTo>
                <a:lnTo>
                  <a:pt x="34125" y="187769"/>
                </a:lnTo>
                <a:lnTo>
                  <a:pt x="34125" y="180611"/>
                </a:lnTo>
                <a:lnTo>
                  <a:pt x="30234" y="180611"/>
                </a:lnTo>
                <a:lnTo>
                  <a:pt x="30234" y="173728"/>
                </a:lnTo>
                <a:lnTo>
                  <a:pt x="26342" y="173728"/>
                </a:lnTo>
                <a:lnTo>
                  <a:pt x="26342" y="169047"/>
                </a:lnTo>
                <a:lnTo>
                  <a:pt x="22750" y="169047"/>
                </a:lnTo>
                <a:lnTo>
                  <a:pt x="22750" y="164367"/>
                </a:lnTo>
                <a:lnTo>
                  <a:pt x="26342" y="164367"/>
                </a:lnTo>
                <a:lnTo>
                  <a:pt x="26342" y="152803"/>
                </a:lnTo>
                <a:lnTo>
                  <a:pt x="22750" y="152803"/>
                </a:lnTo>
                <a:lnTo>
                  <a:pt x="22750" y="149224"/>
                </a:lnTo>
                <a:lnTo>
                  <a:pt x="18859" y="149224"/>
                </a:lnTo>
                <a:lnTo>
                  <a:pt x="18859" y="139863"/>
                </a:lnTo>
                <a:lnTo>
                  <a:pt x="22750" y="139863"/>
                </a:lnTo>
                <a:lnTo>
                  <a:pt x="22750" y="136284"/>
                </a:lnTo>
                <a:lnTo>
                  <a:pt x="26342" y="136284"/>
                </a:lnTo>
                <a:lnTo>
                  <a:pt x="26342" y="128300"/>
                </a:lnTo>
                <a:lnTo>
                  <a:pt x="30234" y="128300"/>
                </a:lnTo>
                <a:lnTo>
                  <a:pt x="30234" y="124721"/>
                </a:lnTo>
                <a:lnTo>
                  <a:pt x="36520" y="124721"/>
                </a:lnTo>
                <a:lnTo>
                  <a:pt x="36520" y="121141"/>
                </a:lnTo>
                <a:lnTo>
                  <a:pt x="40412" y="121141"/>
                </a:lnTo>
                <a:lnTo>
                  <a:pt x="40412" y="117838"/>
                </a:lnTo>
                <a:lnTo>
                  <a:pt x="44303" y="117838"/>
                </a:lnTo>
                <a:lnTo>
                  <a:pt x="44303" y="104897"/>
                </a:lnTo>
                <a:lnTo>
                  <a:pt x="49392" y="104897"/>
                </a:lnTo>
                <a:lnTo>
                  <a:pt x="49392" y="108477"/>
                </a:lnTo>
                <a:lnTo>
                  <a:pt x="52984" y="108477"/>
                </a:lnTo>
                <a:lnTo>
                  <a:pt x="52984" y="93334"/>
                </a:lnTo>
                <a:lnTo>
                  <a:pt x="60767" y="93334"/>
                </a:lnTo>
                <a:lnTo>
                  <a:pt x="60767" y="89755"/>
                </a:lnTo>
                <a:lnTo>
                  <a:pt x="64359" y="89755"/>
                </a:lnTo>
                <a:lnTo>
                  <a:pt x="64359" y="87277"/>
                </a:lnTo>
                <a:lnTo>
                  <a:pt x="67053" y="87277"/>
                </a:lnTo>
                <a:lnTo>
                  <a:pt x="67053" y="83973"/>
                </a:lnTo>
                <a:lnTo>
                  <a:pt x="70945" y="83973"/>
                </a:lnTo>
                <a:lnTo>
                  <a:pt x="70945" y="87277"/>
                </a:lnTo>
                <a:lnTo>
                  <a:pt x="70945" y="83973"/>
                </a:lnTo>
                <a:lnTo>
                  <a:pt x="74537" y="87277"/>
                </a:lnTo>
                <a:lnTo>
                  <a:pt x="87409" y="87277"/>
                </a:lnTo>
                <a:lnTo>
                  <a:pt x="91001" y="89755"/>
                </a:lnTo>
                <a:lnTo>
                  <a:pt x="93695" y="89755"/>
                </a:lnTo>
                <a:lnTo>
                  <a:pt x="93695" y="87277"/>
                </a:lnTo>
                <a:lnTo>
                  <a:pt x="101179" y="87277"/>
                </a:lnTo>
                <a:lnTo>
                  <a:pt x="101179" y="89755"/>
                </a:lnTo>
                <a:lnTo>
                  <a:pt x="105070" y="89755"/>
                </a:lnTo>
                <a:lnTo>
                  <a:pt x="105070" y="93334"/>
                </a:lnTo>
                <a:lnTo>
                  <a:pt x="108962" y="93334"/>
                </a:lnTo>
                <a:lnTo>
                  <a:pt x="108962" y="96638"/>
                </a:lnTo>
                <a:lnTo>
                  <a:pt x="117643" y="96638"/>
                </a:lnTo>
                <a:lnTo>
                  <a:pt x="117643" y="93334"/>
                </a:lnTo>
                <a:lnTo>
                  <a:pt x="121534" y="93334"/>
                </a:lnTo>
                <a:lnTo>
                  <a:pt x="117643" y="89755"/>
                </a:lnTo>
                <a:lnTo>
                  <a:pt x="121534" y="89755"/>
                </a:lnTo>
                <a:lnTo>
                  <a:pt x="121534" y="87277"/>
                </a:lnTo>
                <a:lnTo>
                  <a:pt x="123929" y="87277"/>
                </a:lnTo>
                <a:lnTo>
                  <a:pt x="123929" y="72134"/>
                </a:lnTo>
                <a:lnTo>
                  <a:pt x="127821" y="72134"/>
                </a:lnTo>
                <a:lnTo>
                  <a:pt x="127821" y="68830"/>
                </a:lnTo>
                <a:lnTo>
                  <a:pt x="131712" y="68830"/>
                </a:lnTo>
                <a:lnTo>
                  <a:pt x="131712" y="65251"/>
                </a:lnTo>
                <a:lnTo>
                  <a:pt x="131712" y="68830"/>
                </a:lnTo>
                <a:lnTo>
                  <a:pt x="131712" y="65251"/>
                </a:lnTo>
                <a:lnTo>
                  <a:pt x="131712" y="68830"/>
                </a:lnTo>
                <a:lnTo>
                  <a:pt x="135604" y="68830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50" name="Google Shape;1518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AAMAAArBIAAOYyAACBFwAAEAAAACYAAAAIAAAA//////////8="/>
              </a:ext>
            </a:extLst>
          </p:cNvSpPr>
          <p:nvPr/>
        </p:nvSpPr>
        <p:spPr>
          <a:xfrm>
            <a:off x="7802880" y="3035300"/>
            <a:ext cx="471170" cy="785495"/>
          </a:xfrm>
          <a:custGeom>
            <a:avLst/>
            <a:gdLst/>
            <a:ahLst/>
            <a:cxnLst/>
            <a:rect l="0" t="0" r="471170" b="785495"/>
            <a:pathLst>
              <a:path w="471170" h="785495">
                <a:moveTo>
                  <a:pt x="135604" y="68830"/>
                </a:moveTo>
                <a:lnTo>
                  <a:pt x="139196" y="68830"/>
                </a:lnTo>
                <a:lnTo>
                  <a:pt x="139196" y="65251"/>
                </a:lnTo>
                <a:lnTo>
                  <a:pt x="148176" y="65251"/>
                </a:lnTo>
                <a:lnTo>
                  <a:pt x="148176" y="68830"/>
                </a:lnTo>
                <a:lnTo>
                  <a:pt x="148176" y="65251"/>
                </a:lnTo>
                <a:lnTo>
                  <a:pt x="149373" y="65251"/>
                </a:lnTo>
                <a:lnTo>
                  <a:pt x="149373" y="61672"/>
                </a:lnTo>
                <a:lnTo>
                  <a:pt x="148176" y="61672"/>
                </a:lnTo>
                <a:lnTo>
                  <a:pt x="148176" y="55890"/>
                </a:lnTo>
                <a:lnTo>
                  <a:pt x="144285" y="55890"/>
                </a:lnTo>
                <a:lnTo>
                  <a:pt x="148176" y="55890"/>
                </a:lnTo>
                <a:lnTo>
                  <a:pt x="148176" y="52586"/>
                </a:lnTo>
                <a:lnTo>
                  <a:pt x="149373" y="52586"/>
                </a:lnTo>
                <a:lnTo>
                  <a:pt x="149373" y="49007"/>
                </a:lnTo>
                <a:lnTo>
                  <a:pt x="148176" y="49007"/>
                </a:lnTo>
                <a:lnTo>
                  <a:pt x="149373" y="49007"/>
                </a:lnTo>
                <a:lnTo>
                  <a:pt x="149373" y="45428"/>
                </a:lnTo>
                <a:lnTo>
                  <a:pt x="148176" y="45428"/>
                </a:lnTo>
                <a:lnTo>
                  <a:pt x="148176" y="40747"/>
                </a:lnTo>
                <a:lnTo>
                  <a:pt x="144285" y="40747"/>
                </a:lnTo>
                <a:lnTo>
                  <a:pt x="148176" y="40747"/>
                </a:lnTo>
                <a:lnTo>
                  <a:pt x="148176" y="37168"/>
                </a:lnTo>
                <a:lnTo>
                  <a:pt x="144285" y="37168"/>
                </a:lnTo>
                <a:lnTo>
                  <a:pt x="148176" y="37168"/>
                </a:lnTo>
                <a:lnTo>
                  <a:pt x="148176" y="36067"/>
                </a:lnTo>
                <a:lnTo>
                  <a:pt x="149373" y="36067"/>
                </a:lnTo>
                <a:lnTo>
                  <a:pt x="149373" y="31386"/>
                </a:lnTo>
                <a:lnTo>
                  <a:pt x="154462" y="31386"/>
                </a:lnTo>
                <a:lnTo>
                  <a:pt x="154462" y="28082"/>
                </a:lnTo>
                <a:lnTo>
                  <a:pt x="149373" y="28082"/>
                </a:lnTo>
                <a:lnTo>
                  <a:pt x="149373" y="20924"/>
                </a:lnTo>
                <a:lnTo>
                  <a:pt x="154462" y="20924"/>
                </a:lnTo>
                <a:lnTo>
                  <a:pt x="154462" y="17345"/>
                </a:lnTo>
                <a:lnTo>
                  <a:pt x="158354" y="17345"/>
                </a:lnTo>
                <a:lnTo>
                  <a:pt x="158354" y="11563"/>
                </a:lnTo>
                <a:lnTo>
                  <a:pt x="161946" y="11563"/>
                </a:lnTo>
                <a:lnTo>
                  <a:pt x="161946" y="8259"/>
                </a:lnTo>
                <a:lnTo>
                  <a:pt x="169729" y="8259"/>
                </a:lnTo>
                <a:lnTo>
                  <a:pt x="169729" y="3579"/>
                </a:lnTo>
                <a:lnTo>
                  <a:pt x="183499" y="3579"/>
                </a:lnTo>
                <a:lnTo>
                  <a:pt x="183499" y="0"/>
                </a:lnTo>
                <a:lnTo>
                  <a:pt x="203854" y="0"/>
                </a:lnTo>
                <a:lnTo>
                  <a:pt x="203854" y="3579"/>
                </a:lnTo>
                <a:lnTo>
                  <a:pt x="210141" y="3579"/>
                </a:lnTo>
                <a:lnTo>
                  <a:pt x="210141" y="8259"/>
                </a:lnTo>
                <a:lnTo>
                  <a:pt x="214032" y="8259"/>
                </a:lnTo>
                <a:lnTo>
                  <a:pt x="214032" y="3579"/>
                </a:lnTo>
                <a:lnTo>
                  <a:pt x="219121" y="8259"/>
                </a:lnTo>
                <a:lnTo>
                  <a:pt x="219121" y="12940"/>
                </a:lnTo>
                <a:lnTo>
                  <a:pt x="223012" y="12940"/>
                </a:lnTo>
                <a:lnTo>
                  <a:pt x="223012" y="17345"/>
                </a:lnTo>
                <a:lnTo>
                  <a:pt x="219121" y="17345"/>
                </a:lnTo>
                <a:lnTo>
                  <a:pt x="219121" y="28082"/>
                </a:lnTo>
                <a:lnTo>
                  <a:pt x="226605" y="28082"/>
                </a:lnTo>
                <a:lnTo>
                  <a:pt x="226605" y="31386"/>
                </a:lnTo>
                <a:lnTo>
                  <a:pt x="230496" y="31386"/>
                </a:lnTo>
                <a:lnTo>
                  <a:pt x="230496" y="37168"/>
                </a:lnTo>
                <a:lnTo>
                  <a:pt x="226605" y="37168"/>
                </a:lnTo>
                <a:lnTo>
                  <a:pt x="226605" y="61672"/>
                </a:lnTo>
                <a:lnTo>
                  <a:pt x="223012" y="61672"/>
                </a:lnTo>
                <a:lnTo>
                  <a:pt x="223012" y="72134"/>
                </a:lnTo>
                <a:lnTo>
                  <a:pt x="219121" y="72134"/>
                </a:lnTo>
                <a:lnTo>
                  <a:pt x="219121" y="87552"/>
                </a:lnTo>
                <a:lnTo>
                  <a:pt x="226605" y="87552"/>
                </a:lnTo>
                <a:lnTo>
                  <a:pt x="226605" y="93334"/>
                </a:lnTo>
                <a:lnTo>
                  <a:pt x="223012" y="96638"/>
                </a:lnTo>
                <a:lnTo>
                  <a:pt x="223012" y="100217"/>
                </a:lnTo>
                <a:lnTo>
                  <a:pt x="219121" y="100217"/>
                </a:lnTo>
                <a:lnTo>
                  <a:pt x="219121" y="108477"/>
                </a:lnTo>
                <a:lnTo>
                  <a:pt x="214032" y="108477"/>
                </a:lnTo>
                <a:lnTo>
                  <a:pt x="214032" y="111780"/>
                </a:lnTo>
                <a:lnTo>
                  <a:pt x="206548" y="111780"/>
                </a:lnTo>
                <a:lnTo>
                  <a:pt x="206548" y="117838"/>
                </a:lnTo>
                <a:lnTo>
                  <a:pt x="203854" y="117838"/>
                </a:lnTo>
                <a:lnTo>
                  <a:pt x="203854" y="131604"/>
                </a:lnTo>
                <a:lnTo>
                  <a:pt x="199963" y="131604"/>
                </a:lnTo>
                <a:lnTo>
                  <a:pt x="199963" y="139863"/>
                </a:lnTo>
                <a:lnTo>
                  <a:pt x="203854" y="139863"/>
                </a:lnTo>
                <a:lnTo>
                  <a:pt x="203854" y="152803"/>
                </a:lnTo>
                <a:lnTo>
                  <a:pt x="206548" y="152803"/>
                </a:lnTo>
                <a:lnTo>
                  <a:pt x="206548" y="164367"/>
                </a:lnTo>
                <a:lnTo>
                  <a:pt x="210141" y="164367"/>
                </a:lnTo>
                <a:lnTo>
                  <a:pt x="210141" y="159687"/>
                </a:lnTo>
                <a:lnTo>
                  <a:pt x="210141" y="164367"/>
                </a:lnTo>
                <a:lnTo>
                  <a:pt x="219121" y="164367"/>
                </a:lnTo>
                <a:lnTo>
                  <a:pt x="219121" y="169047"/>
                </a:lnTo>
                <a:lnTo>
                  <a:pt x="230496" y="169047"/>
                </a:lnTo>
                <a:lnTo>
                  <a:pt x="230496" y="173728"/>
                </a:lnTo>
                <a:lnTo>
                  <a:pt x="233190" y="173728"/>
                </a:lnTo>
                <a:lnTo>
                  <a:pt x="233190" y="177032"/>
                </a:lnTo>
                <a:lnTo>
                  <a:pt x="236782" y="177032"/>
                </a:lnTo>
                <a:lnTo>
                  <a:pt x="236782" y="180611"/>
                </a:lnTo>
                <a:lnTo>
                  <a:pt x="240674" y="180611"/>
                </a:lnTo>
                <a:lnTo>
                  <a:pt x="240674" y="184190"/>
                </a:lnTo>
                <a:lnTo>
                  <a:pt x="244565" y="184190"/>
                </a:lnTo>
                <a:lnTo>
                  <a:pt x="248158" y="187783"/>
                </a:lnTo>
                <a:lnTo>
                  <a:pt x="248158" y="189972"/>
                </a:lnTo>
                <a:lnTo>
                  <a:pt x="253246" y="189972"/>
                </a:lnTo>
                <a:lnTo>
                  <a:pt x="253246" y="200434"/>
                </a:lnTo>
                <a:lnTo>
                  <a:pt x="257138" y="200434"/>
                </a:lnTo>
                <a:lnTo>
                  <a:pt x="257138" y="208694"/>
                </a:lnTo>
                <a:lnTo>
                  <a:pt x="253246" y="208694"/>
                </a:lnTo>
                <a:lnTo>
                  <a:pt x="253246" y="211998"/>
                </a:lnTo>
                <a:lnTo>
                  <a:pt x="244565" y="211998"/>
                </a:lnTo>
                <a:lnTo>
                  <a:pt x="244565" y="215577"/>
                </a:lnTo>
                <a:lnTo>
                  <a:pt x="240674" y="215577"/>
                </a:lnTo>
                <a:lnTo>
                  <a:pt x="240674" y="218055"/>
                </a:lnTo>
                <a:lnTo>
                  <a:pt x="244565" y="218055"/>
                </a:lnTo>
                <a:lnTo>
                  <a:pt x="244565" y="228517"/>
                </a:lnTo>
                <a:lnTo>
                  <a:pt x="240674" y="228517"/>
                </a:lnTo>
                <a:lnTo>
                  <a:pt x="236782" y="233198"/>
                </a:lnTo>
                <a:lnTo>
                  <a:pt x="236782" y="236501"/>
                </a:lnTo>
                <a:lnTo>
                  <a:pt x="233190" y="236501"/>
                </a:lnTo>
                <a:lnTo>
                  <a:pt x="233190" y="241182"/>
                </a:lnTo>
                <a:lnTo>
                  <a:pt x="230496" y="241182"/>
                </a:lnTo>
                <a:lnTo>
                  <a:pt x="230496" y="249442"/>
                </a:lnTo>
                <a:lnTo>
                  <a:pt x="226605" y="249442"/>
                </a:lnTo>
                <a:lnTo>
                  <a:pt x="226605" y="256325"/>
                </a:lnTo>
                <a:lnTo>
                  <a:pt x="219121" y="256325"/>
                </a:lnTo>
                <a:lnTo>
                  <a:pt x="219121" y="264584"/>
                </a:lnTo>
                <a:lnTo>
                  <a:pt x="214032" y="264584"/>
                </a:lnTo>
                <a:lnTo>
                  <a:pt x="214032" y="268164"/>
                </a:lnTo>
                <a:lnTo>
                  <a:pt x="206548" y="268164"/>
                </a:lnTo>
                <a:lnTo>
                  <a:pt x="206548" y="269265"/>
                </a:lnTo>
                <a:lnTo>
                  <a:pt x="210141" y="269265"/>
                </a:lnTo>
                <a:lnTo>
                  <a:pt x="210141" y="273945"/>
                </a:lnTo>
                <a:lnTo>
                  <a:pt x="219121" y="273945"/>
                </a:lnTo>
                <a:lnTo>
                  <a:pt x="219121" y="277525"/>
                </a:lnTo>
                <a:lnTo>
                  <a:pt x="214032" y="277525"/>
                </a:lnTo>
                <a:lnTo>
                  <a:pt x="214032" y="280828"/>
                </a:lnTo>
                <a:lnTo>
                  <a:pt x="206548" y="280828"/>
                </a:lnTo>
                <a:lnTo>
                  <a:pt x="206548" y="292667"/>
                </a:lnTo>
                <a:lnTo>
                  <a:pt x="203854" y="292667"/>
                </a:lnTo>
                <a:lnTo>
                  <a:pt x="203854" y="305332"/>
                </a:lnTo>
                <a:lnTo>
                  <a:pt x="206548" y="305332"/>
                </a:lnTo>
                <a:lnTo>
                  <a:pt x="206548" y="321576"/>
                </a:lnTo>
                <a:lnTo>
                  <a:pt x="210141" y="321576"/>
                </a:lnTo>
                <a:lnTo>
                  <a:pt x="210141" y="325155"/>
                </a:lnTo>
                <a:lnTo>
                  <a:pt x="214032" y="328735"/>
                </a:lnTo>
                <a:lnTo>
                  <a:pt x="214032" y="336719"/>
                </a:lnTo>
                <a:lnTo>
                  <a:pt x="223012" y="336719"/>
                </a:lnTo>
                <a:lnTo>
                  <a:pt x="223012" y="343877"/>
                </a:lnTo>
                <a:lnTo>
                  <a:pt x="226605" y="343877"/>
                </a:lnTo>
                <a:lnTo>
                  <a:pt x="226605" y="349659"/>
                </a:lnTo>
                <a:lnTo>
                  <a:pt x="230496" y="349659"/>
                </a:lnTo>
                <a:lnTo>
                  <a:pt x="230496" y="360121"/>
                </a:lnTo>
                <a:lnTo>
                  <a:pt x="233190" y="360121"/>
                </a:lnTo>
                <a:lnTo>
                  <a:pt x="233190" y="364802"/>
                </a:lnTo>
                <a:lnTo>
                  <a:pt x="257138" y="364802"/>
                </a:lnTo>
                <a:lnTo>
                  <a:pt x="257138" y="368381"/>
                </a:lnTo>
                <a:lnTo>
                  <a:pt x="258335" y="368381"/>
                </a:lnTo>
                <a:lnTo>
                  <a:pt x="258335" y="369482"/>
                </a:lnTo>
                <a:lnTo>
                  <a:pt x="263424" y="369482"/>
                </a:lnTo>
                <a:lnTo>
                  <a:pt x="263424" y="374163"/>
                </a:lnTo>
                <a:lnTo>
                  <a:pt x="267316" y="374163"/>
                </a:lnTo>
                <a:lnTo>
                  <a:pt x="267316" y="381046"/>
                </a:lnTo>
                <a:lnTo>
                  <a:pt x="271207" y="381046"/>
                </a:lnTo>
                <a:lnTo>
                  <a:pt x="271207" y="384625"/>
                </a:lnTo>
                <a:lnTo>
                  <a:pt x="274799" y="384625"/>
                </a:lnTo>
                <a:lnTo>
                  <a:pt x="274799" y="388204"/>
                </a:lnTo>
                <a:lnTo>
                  <a:pt x="278691" y="388204"/>
                </a:lnTo>
                <a:lnTo>
                  <a:pt x="278691" y="392885"/>
                </a:lnTo>
                <a:lnTo>
                  <a:pt x="283780" y="392885"/>
                </a:lnTo>
                <a:lnTo>
                  <a:pt x="283780" y="397565"/>
                </a:lnTo>
                <a:lnTo>
                  <a:pt x="287671" y="397565"/>
                </a:lnTo>
                <a:lnTo>
                  <a:pt x="287671" y="402246"/>
                </a:lnTo>
                <a:lnTo>
                  <a:pt x="293957" y="402246"/>
                </a:lnTo>
                <a:lnTo>
                  <a:pt x="293957" y="412708"/>
                </a:lnTo>
                <a:lnTo>
                  <a:pt x="297550" y="412708"/>
                </a:lnTo>
                <a:lnTo>
                  <a:pt x="297550" y="419591"/>
                </a:lnTo>
                <a:lnTo>
                  <a:pt x="301441" y="419591"/>
                </a:lnTo>
                <a:lnTo>
                  <a:pt x="301441" y="421794"/>
                </a:lnTo>
                <a:lnTo>
                  <a:pt x="305333" y="421794"/>
                </a:lnTo>
                <a:lnTo>
                  <a:pt x="305333" y="433632"/>
                </a:lnTo>
                <a:lnTo>
                  <a:pt x="309224" y="433632"/>
                </a:lnTo>
                <a:lnTo>
                  <a:pt x="309224" y="437212"/>
                </a:lnTo>
                <a:lnTo>
                  <a:pt x="309224" y="433632"/>
                </a:lnTo>
                <a:lnTo>
                  <a:pt x="309224" y="437212"/>
                </a:lnTo>
                <a:lnTo>
                  <a:pt x="312816" y="437212"/>
                </a:lnTo>
                <a:lnTo>
                  <a:pt x="312816" y="440515"/>
                </a:lnTo>
                <a:lnTo>
                  <a:pt x="315510" y="440515"/>
                </a:lnTo>
                <a:lnTo>
                  <a:pt x="315510" y="437212"/>
                </a:lnTo>
                <a:lnTo>
                  <a:pt x="315510" y="440515"/>
                </a:lnTo>
                <a:lnTo>
                  <a:pt x="319102" y="440515"/>
                </a:lnTo>
                <a:lnTo>
                  <a:pt x="319102" y="446297"/>
                </a:lnTo>
                <a:lnTo>
                  <a:pt x="322994" y="444095"/>
                </a:lnTo>
                <a:lnTo>
                  <a:pt x="328083" y="444095"/>
                </a:lnTo>
                <a:lnTo>
                  <a:pt x="331974" y="446297"/>
                </a:lnTo>
                <a:lnTo>
                  <a:pt x="331974" y="449876"/>
                </a:lnTo>
                <a:lnTo>
                  <a:pt x="335566" y="449876"/>
                </a:lnTo>
                <a:lnTo>
                  <a:pt x="335566" y="453456"/>
                </a:lnTo>
                <a:lnTo>
                  <a:pt x="339458" y="453456"/>
                </a:lnTo>
                <a:lnTo>
                  <a:pt x="339458" y="461440"/>
                </a:lnTo>
                <a:lnTo>
                  <a:pt x="342152" y="461440"/>
                </a:lnTo>
                <a:lnTo>
                  <a:pt x="342152" y="456759"/>
                </a:lnTo>
                <a:lnTo>
                  <a:pt x="342152" y="461440"/>
                </a:lnTo>
                <a:lnTo>
                  <a:pt x="345744" y="461440"/>
                </a:lnTo>
                <a:lnTo>
                  <a:pt x="345744" y="465019"/>
                </a:lnTo>
                <a:lnTo>
                  <a:pt x="349636" y="465019"/>
                </a:lnTo>
                <a:lnTo>
                  <a:pt x="349636" y="468598"/>
                </a:lnTo>
                <a:lnTo>
                  <a:pt x="353527" y="468598"/>
                </a:lnTo>
                <a:lnTo>
                  <a:pt x="353527" y="474380"/>
                </a:lnTo>
                <a:lnTo>
                  <a:pt x="358616" y="474380"/>
                </a:lnTo>
                <a:lnTo>
                  <a:pt x="358616" y="477959"/>
                </a:lnTo>
                <a:lnTo>
                  <a:pt x="362208" y="477959"/>
                </a:lnTo>
                <a:lnTo>
                  <a:pt x="358616" y="477959"/>
                </a:lnTo>
                <a:lnTo>
                  <a:pt x="358616" y="481263"/>
                </a:lnTo>
                <a:lnTo>
                  <a:pt x="362208" y="481263"/>
                </a:lnTo>
                <a:lnTo>
                  <a:pt x="358616" y="481263"/>
                </a:lnTo>
                <a:lnTo>
                  <a:pt x="362208" y="481263"/>
                </a:lnTo>
                <a:lnTo>
                  <a:pt x="362208" y="484842"/>
                </a:lnTo>
                <a:lnTo>
                  <a:pt x="358616" y="484842"/>
                </a:lnTo>
                <a:lnTo>
                  <a:pt x="362208" y="484842"/>
                </a:lnTo>
                <a:lnTo>
                  <a:pt x="362208" y="488422"/>
                </a:lnTo>
                <a:lnTo>
                  <a:pt x="366100" y="488422"/>
                </a:lnTo>
                <a:lnTo>
                  <a:pt x="366100" y="497783"/>
                </a:lnTo>
                <a:lnTo>
                  <a:pt x="369991" y="497783"/>
                </a:lnTo>
                <a:lnTo>
                  <a:pt x="369991" y="509346"/>
                </a:lnTo>
                <a:lnTo>
                  <a:pt x="376277" y="509346"/>
                </a:lnTo>
                <a:lnTo>
                  <a:pt x="376277" y="512925"/>
                </a:lnTo>
                <a:lnTo>
                  <a:pt x="380169" y="512925"/>
                </a:lnTo>
                <a:lnTo>
                  <a:pt x="380169" y="516229"/>
                </a:lnTo>
                <a:lnTo>
                  <a:pt x="380169" y="512925"/>
                </a:lnTo>
                <a:lnTo>
                  <a:pt x="380169" y="516229"/>
                </a:lnTo>
                <a:lnTo>
                  <a:pt x="383761" y="516229"/>
                </a:lnTo>
                <a:lnTo>
                  <a:pt x="383761" y="522286"/>
                </a:lnTo>
                <a:lnTo>
                  <a:pt x="387653" y="522286"/>
                </a:lnTo>
                <a:lnTo>
                  <a:pt x="387653" y="537429"/>
                </a:lnTo>
                <a:lnTo>
                  <a:pt x="392741" y="537429"/>
                </a:lnTo>
                <a:lnTo>
                  <a:pt x="392741" y="550094"/>
                </a:lnTo>
                <a:lnTo>
                  <a:pt x="396633" y="550094"/>
                </a:lnTo>
                <a:lnTo>
                  <a:pt x="392741" y="550094"/>
                </a:lnTo>
                <a:lnTo>
                  <a:pt x="392741" y="557252"/>
                </a:lnTo>
                <a:lnTo>
                  <a:pt x="387653" y="557252"/>
                </a:lnTo>
                <a:lnTo>
                  <a:pt x="396633" y="557252"/>
                </a:lnTo>
                <a:lnTo>
                  <a:pt x="396633" y="561657"/>
                </a:lnTo>
                <a:lnTo>
                  <a:pt x="397830" y="561657"/>
                </a:lnTo>
                <a:lnTo>
                  <a:pt x="396633" y="565237"/>
                </a:lnTo>
                <a:lnTo>
                  <a:pt x="397830" y="565237"/>
                </a:lnTo>
                <a:lnTo>
                  <a:pt x="397830" y="568816"/>
                </a:lnTo>
                <a:lnTo>
                  <a:pt x="396633" y="568816"/>
                </a:lnTo>
                <a:lnTo>
                  <a:pt x="397830" y="568816"/>
                </a:lnTo>
                <a:lnTo>
                  <a:pt x="397830" y="574597"/>
                </a:lnTo>
                <a:lnTo>
                  <a:pt x="396633" y="574597"/>
                </a:lnTo>
                <a:lnTo>
                  <a:pt x="396633" y="578177"/>
                </a:lnTo>
                <a:lnTo>
                  <a:pt x="397830" y="578177"/>
                </a:lnTo>
                <a:lnTo>
                  <a:pt x="397830" y="588639"/>
                </a:lnTo>
                <a:lnTo>
                  <a:pt x="402919" y="588639"/>
                </a:lnTo>
                <a:lnTo>
                  <a:pt x="397830" y="588639"/>
                </a:lnTo>
                <a:lnTo>
                  <a:pt x="397830" y="593319"/>
                </a:lnTo>
                <a:lnTo>
                  <a:pt x="396633" y="593319"/>
                </a:lnTo>
                <a:lnTo>
                  <a:pt x="397830" y="593319"/>
                </a:lnTo>
                <a:lnTo>
                  <a:pt x="397830" y="596623"/>
                </a:lnTo>
                <a:lnTo>
                  <a:pt x="402919" y="596623"/>
                </a:lnTo>
                <a:lnTo>
                  <a:pt x="402919" y="602680"/>
                </a:lnTo>
                <a:lnTo>
                  <a:pt x="406511" y="602680"/>
                </a:lnTo>
                <a:lnTo>
                  <a:pt x="406511" y="609563"/>
                </a:lnTo>
                <a:lnTo>
                  <a:pt x="410403" y="609563"/>
                </a:lnTo>
                <a:lnTo>
                  <a:pt x="410403" y="613143"/>
                </a:lnTo>
                <a:lnTo>
                  <a:pt x="414294" y="613143"/>
                </a:lnTo>
                <a:lnTo>
                  <a:pt x="410403" y="613143"/>
                </a:lnTo>
                <a:lnTo>
                  <a:pt x="410403" y="616447"/>
                </a:lnTo>
                <a:lnTo>
                  <a:pt x="414294" y="616447"/>
                </a:lnTo>
                <a:lnTo>
                  <a:pt x="414294" y="621127"/>
                </a:lnTo>
                <a:lnTo>
                  <a:pt x="418186" y="621127"/>
                </a:lnTo>
                <a:lnTo>
                  <a:pt x="418186" y="634067"/>
                </a:lnTo>
                <a:lnTo>
                  <a:pt x="423275" y="634067"/>
                </a:lnTo>
                <a:lnTo>
                  <a:pt x="423275" y="637646"/>
                </a:lnTo>
                <a:lnTo>
                  <a:pt x="426867" y="637646"/>
                </a:lnTo>
                <a:lnTo>
                  <a:pt x="426867" y="640950"/>
                </a:lnTo>
                <a:lnTo>
                  <a:pt x="428064" y="640950"/>
                </a:lnTo>
                <a:lnTo>
                  <a:pt x="428064" y="650311"/>
                </a:lnTo>
                <a:lnTo>
                  <a:pt x="433153" y="650311"/>
                </a:lnTo>
                <a:lnTo>
                  <a:pt x="433153" y="653890"/>
                </a:lnTo>
                <a:lnTo>
                  <a:pt x="433153" y="650311"/>
                </a:lnTo>
                <a:lnTo>
                  <a:pt x="437045" y="650311"/>
                </a:lnTo>
                <a:lnTo>
                  <a:pt x="437045" y="653890"/>
                </a:lnTo>
                <a:lnTo>
                  <a:pt x="440936" y="653890"/>
                </a:lnTo>
                <a:lnTo>
                  <a:pt x="437045" y="653890"/>
                </a:lnTo>
                <a:lnTo>
                  <a:pt x="437045" y="669033"/>
                </a:lnTo>
                <a:lnTo>
                  <a:pt x="444528" y="669033"/>
                </a:lnTo>
                <a:lnTo>
                  <a:pt x="440936" y="669033"/>
                </a:lnTo>
                <a:lnTo>
                  <a:pt x="444528" y="669033"/>
                </a:lnTo>
                <a:lnTo>
                  <a:pt x="444528" y="685277"/>
                </a:lnTo>
                <a:lnTo>
                  <a:pt x="448420" y="685277"/>
                </a:lnTo>
                <a:lnTo>
                  <a:pt x="448420" y="693537"/>
                </a:lnTo>
                <a:lnTo>
                  <a:pt x="452311" y="693537"/>
                </a:lnTo>
                <a:lnTo>
                  <a:pt x="452311" y="697116"/>
                </a:lnTo>
                <a:lnTo>
                  <a:pt x="454706" y="697116"/>
                </a:lnTo>
                <a:lnTo>
                  <a:pt x="454706" y="700420"/>
                </a:lnTo>
                <a:lnTo>
                  <a:pt x="458597" y="700420"/>
                </a:lnTo>
                <a:lnTo>
                  <a:pt x="458597" y="702898"/>
                </a:lnTo>
                <a:lnTo>
                  <a:pt x="462489" y="702898"/>
                </a:lnTo>
                <a:lnTo>
                  <a:pt x="462489" y="706202"/>
                </a:lnTo>
                <a:lnTo>
                  <a:pt x="467578" y="706202"/>
                </a:lnTo>
                <a:lnTo>
                  <a:pt x="467578" y="713360"/>
                </a:lnTo>
                <a:lnTo>
                  <a:pt x="471170" y="713360"/>
                </a:lnTo>
                <a:lnTo>
                  <a:pt x="467578" y="713360"/>
                </a:lnTo>
                <a:lnTo>
                  <a:pt x="467578" y="716664"/>
                </a:lnTo>
                <a:lnTo>
                  <a:pt x="458597" y="716664"/>
                </a:lnTo>
                <a:lnTo>
                  <a:pt x="458597" y="721344"/>
                </a:lnTo>
                <a:lnTo>
                  <a:pt x="452311" y="721344"/>
                </a:lnTo>
                <a:lnTo>
                  <a:pt x="448420" y="724924"/>
                </a:lnTo>
                <a:lnTo>
                  <a:pt x="440936" y="724924"/>
                </a:lnTo>
                <a:lnTo>
                  <a:pt x="440936" y="728503"/>
                </a:lnTo>
                <a:lnTo>
                  <a:pt x="437045" y="728503"/>
                </a:lnTo>
                <a:lnTo>
                  <a:pt x="437045" y="741168"/>
                </a:lnTo>
                <a:lnTo>
                  <a:pt x="433153" y="741168"/>
                </a:lnTo>
                <a:lnTo>
                  <a:pt x="433153" y="744747"/>
                </a:lnTo>
                <a:lnTo>
                  <a:pt x="423275" y="744747"/>
                </a:lnTo>
                <a:lnTo>
                  <a:pt x="423275" y="754108"/>
                </a:lnTo>
                <a:lnTo>
                  <a:pt x="414294" y="754108"/>
                </a:lnTo>
                <a:lnTo>
                  <a:pt x="414294" y="758788"/>
                </a:lnTo>
                <a:lnTo>
                  <a:pt x="418186" y="758788"/>
                </a:lnTo>
                <a:lnTo>
                  <a:pt x="418186" y="762367"/>
                </a:lnTo>
                <a:lnTo>
                  <a:pt x="410403" y="762367"/>
                </a:lnTo>
                <a:lnTo>
                  <a:pt x="410403" y="758788"/>
                </a:lnTo>
                <a:lnTo>
                  <a:pt x="410403" y="765671"/>
                </a:lnTo>
                <a:lnTo>
                  <a:pt x="406511" y="765671"/>
                </a:lnTo>
                <a:lnTo>
                  <a:pt x="406511" y="762367"/>
                </a:lnTo>
                <a:lnTo>
                  <a:pt x="406511" y="765671"/>
                </a:lnTo>
                <a:lnTo>
                  <a:pt x="392741" y="765671"/>
                </a:lnTo>
                <a:lnTo>
                  <a:pt x="392741" y="769250"/>
                </a:lnTo>
                <a:lnTo>
                  <a:pt x="392741" y="765671"/>
                </a:lnTo>
                <a:lnTo>
                  <a:pt x="383761" y="765671"/>
                </a:lnTo>
                <a:lnTo>
                  <a:pt x="383761" y="769250"/>
                </a:lnTo>
                <a:lnTo>
                  <a:pt x="376277" y="769250"/>
                </a:lnTo>
                <a:lnTo>
                  <a:pt x="376277" y="772830"/>
                </a:lnTo>
                <a:lnTo>
                  <a:pt x="376277" y="769250"/>
                </a:lnTo>
                <a:lnTo>
                  <a:pt x="372386" y="769250"/>
                </a:lnTo>
                <a:lnTo>
                  <a:pt x="372386" y="762367"/>
                </a:lnTo>
                <a:lnTo>
                  <a:pt x="369991" y="762367"/>
                </a:lnTo>
                <a:lnTo>
                  <a:pt x="369991" y="758788"/>
                </a:lnTo>
                <a:lnTo>
                  <a:pt x="366100" y="758788"/>
                </a:lnTo>
                <a:lnTo>
                  <a:pt x="366100" y="762367"/>
                </a:lnTo>
                <a:lnTo>
                  <a:pt x="366100" y="758788"/>
                </a:lnTo>
                <a:lnTo>
                  <a:pt x="366100" y="762367"/>
                </a:lnTo>
                <a:lnTo>
                  <a:pt x="362208" y="762367"/>
                </a:lnTo>
                <a:lnTo>
                  <a:pt x="362208" y="769250"/>
                </a:lnTo>
                <a:lnTo>
                  <a:pt x="353527" y="769250"/>
                </a:lnTo>
                <a:lnTo>
                  <a:pt x="353527" y="776134"/>
                </a:lnTo>
                <a:lnTo>
                  <a:pt x="345744" y="776134"/>
                </a:lnTo>
                <a:lnTo>
                  <a:pt x="345744" y="778611"/>
                </a:lnTo>
                <a:lnTo>
                  <a:pt x="339458" y="778611"/>
                </a:lnTo>
                <a:lnTo>
                  <a:pt x="339458" y="782191"/>
                </a:lnTo>
                <a:lnTo>
                  <a:pt x="342152" y="782191"/>
                </a:lnTo>
                <a:lnTo>
                  <a:pt x="339458" y="782191"/>
                </a:lnTo>
                <a:lnTo>
                  <a:pt x="339458" y="785495"/>
                </a:lnTo>
                <a:lnTo>
                  <a:pt x="342152" y="785495"/>
                </a:lnTo>
                <a:lnTo>
                  <a:pt x="322994" y="785495"/>
                </a:lnTo>
                <a:lnTo>
                  <a:pt x="322994" y="776134"/>
                </a:lnTo>
                <a:lnTo>
                  <a:pt x="319102" y="776134"/>
                </a:lnTo>
                <a:lnTo>
                  <a:pt x="319102" y="772830"/>
                </a:lnTo>
                <a:lnTo>
                  <a:pt x="309224" y="772830"/>
                </a:lnTo>
                <a:lnTo>
                  <a:pt x="309224" y="769250"/>
                </a:lnTo>
                <a:lnTo>
                  <a:pt x="305333" y="769250"/>
                </a:lnTo>
                <a:lnTo>
                  <a:pt x="305333" y="765671"/>
                </a:lnTo>
                <a:lnTo>
                  <a:pt x="301441" y="765671"/>
                </a:lnTo>
                <a:lnTo>
                  <a:pt x="301441" y="758788"/>
                </a:lnTo>
                <a:lnTo>
                  <a:pt x="297550" y="758788"/>
                </a:lnTo>
                <a:lnTo>
                  <a:pt x="297550" y="754108"/>
                </a:lnTo>
                <a:lnTo>
                  <a:pt x="293957" y="754108"/>
                </a:lnTo>
                <a:lnTo>
                  <a:pt x="297550" y="754108"/>
                </a:lnTo>
                <a:lnTo>
                  <a:pt x="297550" y="744747"/>
                </a:lnTo>
                <a:lnTo>
                  <a:pt x="301441" y="744747"/>
                </a:lnTo>
                <a:lnTo>
                  <a:pt x="301441" y="728503"/>
                </a:lnTo>
                <a:lnTo>
                  <a:pt x="305333" y="728503"/>
                </a:lnTo>
                <a:lnTo>
                  <a:pt x="305333" y="724924"/>
                </a:lnTo>
                <a:lnTo>
                  <a:pt x="309224" y="724924"/>
                </a:lnTo>
                <a:lnTo>
                  <a:pt x="309224" y="721344"/>
                </a:lnTo>
                <a:lnTo>
                  <a:pt x="288869" y="721344"/>
                </a:lnTo>
                <a:lnTo>
                  <a:pt x="288869" y="716664"/>
                </a:lnTo>
                <a:lnTo>
                  <a:pt x="287671" y="716664"/>
                </a:lnTo>
                <a:lnTo>
                  <a:pt x="287671" y="721344"/>
                </a:lnTo>
                <a:lnTo>
                  <a:pt x="278691" y="721344"/>
                </a:lnTo>
                <a:lnTo>
                  <a:pt x="278691" y="724924"/>
                </a:lnTo>
                <a:lnTo>
                  <a:pt x="274799" y="724924"/>
                </a:lnTo>
                <a:lnTo>
                  <a:pt x="274799" y="730705"/>
                </a:lnTo>
                <a:lnTo>
                  <a:pt x="271207" y="730705"/>
                </a:lnTo>
                <a:lnTo>
                  <a:pt x="267316" y="734285"/>
                </a:lnTo>
                <a:lnTo>
                  <a:pt x="263424" y="737864"/>
                </a:lnTo>
                <a:lnTo>
                  <a:pt x="263424" y="734285"/>
                </a:lnTo>
                <a:lnTo>
                  <a:pt x="258335" y="737864"/>
                </a:lnTo>
                <a:lnTo>
                  <a:pt x="257138" y="737864"/>
                </a:lnTo>
                <a:lnTo>
                  <a:pt x="257138" y="734285"/>
                </a:lnTo>
                <a:lnTo>
                  <a:pt x="226605" y="734285"/>
                </a:lnTo>
                <a:lnTo>
                  <a:pt x="223012" y="730692"/>
                </a:lnTo>
                <a:lnTo>
                  <a:pt x="223012" y="728503"/>
                </a:lnTo>
                <a:lnTo>
                  <a:pt x="226605" y="724910"/>
                </a:lnTo>
                <a:lnTo>
                  <a:pt x="226605" y="706202"/>
                </a:lnTo>
                <a:lnTo>
                  <a:pt x="223012" y="706202"/>
                </a:lnTo>
                <a:lnTo>
                  <a:pt x="223012" y="702898"/>
                </a:lnTo>
                <a:lnTo>
                  <a:pt x="219121" y="702898"/>
                </a:lnTo>
                <a:lnTo>
                  <a:pt x="219121" y="700420"/>
                </a:lnTo>
                <a:lnTo>
                  <a:pt x="214032" y="700420"/>
                </a:lnTo>
                <a:lnTo>
                  <a:pt x="214032" y="697116"/>
                </a:lnTo>
                <a:lnTo>
                  <a:pt x="210141" y="697116"/>
                </a:lnTo>
                <a:lnTo>
                  <a:pt x="214032" y="697116"/>
                </a:lnTo>
                <a:lnTo>
                  <a:pt x="210141" y="697116"/>
                </a:lnTo>
                <a:lnTo>
                  <a:pt x="210141" y="700420"/>
                </a:lnTo>
                <a:lnTo>
                  <a:pt x="203854" y="700420"/>
                </a:lnTo>
                <a:lnTo>
                  <a:pt x="199963" y="702898"/>
                </a:lnTo>
                <a:lnTo>
                  <a:pt x="196371" y="702898"/>
                </a:lnTo>
                <a:lnTo>
                  <a:pt x="196371" y="700420"/>
                </a:lnTo>
                <a:lnTo>
                  <a:pt x="188588" y="700420"/>
                </a:lnTo>
                <a:lnTo>
                  <a:pt x="188588" y="702898"/>
                </a:lnTo>
                <a:lnTo>
                  <a:pt x="183499" y="702898"/>
                </a:lnTo>
                <a:lnTo>
                  <a:pt x="183499" y="697116"/>
                </a:lnTo>
                <a:lnTo>
                  <a:pt x="179907" y="697116"/>
                </a:lnTo>
                <a:lnTo>
                  <a:pt x="179907" y="702898"/>
                </a:lnTo>
                <a:lnTo>
                  <a:pt x="173620" y="702898"/>
                </a:lnTo>
                <a:lnTo>
                  <a:pt x="173620" y="706202"/>
                </a:lnTo>
                <a:lnTo>
                  <a:pt x="169729" y="706202"/>
                </a:lnTo>
                <a:lnTo>
                  <a:pt x="169729" y="709781"/>
                </a:lnTo>
                <a:lnTo>
                  <a:pt x="165837" y="709781"/>
                </a:lnTo>
                <a:lnTo>
                  <a:pt x="165837" y="713360"/>
                </a:lnTo>
                <a:lnTo>
                  <a:pt x="161946" y="713360"/>
                </a:lnTo>
                <a:lnTo>
                  <a:pt x="158354" y="716664"/>
                </a:lnTo>
                <a:lnTo>
                  <a:pt x="158354" y="721344"/>
                </a:lnTo>
                <a:lnTo>
                  <a:pt x="161946" y="721344"/>
                </a:lnTo>
                <a:lnTo>
                  <a:pt x="165837" y="724924"/>
                </a:lnTo>
                <a:lnTo>
                  <a:pt x="165837" y="730705"/>
                </a:lnTo>
                <a:lnTo>
                  <a:pt x="158354" y="730705"/>
                </a:lnTo>
                <a:lnTo>
                  <a:pt x="154462" y="734285"/>
                </a:lnTo>
                <a:lnTo>
                  <a:pt x="149373" y="734285"/>
                </a:lnTo>
                <a:lnTo>
                  <a:pt x="149373" y="737864"/>
                </a:lnTo>
                <a:lnTo>
                  <a:pt x="148176" y="737864"/>
                </a:lnTo>
                <a:lnTo>
                  <a:pt x="148176" y="741168"/>
                </a:lnTo>
                <a:lnTo>
                  <a:pt x="144285" y="741168"/>
                </a:lnTo>
                <a:lnTo>
                  <a:pt x="144285" y="758788"/>
                </a:lnTo>
                <a:lnTo>
                  <a:pt x="139196" y="758788"/>
                </a:lnTo>
                <a:lnTo>
                  <a:pt x="139196" y="762367"/>
                </a:lnTo>
                <a:lnTo>
                  <a:pt x="135604" y="762367"/>
                </a:lnTo>
                <a:lnTo>
                  <a:pt x="131712" y="765671"/>
                </a:lnTo>
                <a:lnTo>
                  <a:pt x="131712" y="762367"/>
                </a:lnTo>
                <a:lnTo>
                  <a:pt x="127821" y="762367"/>
                </a:lnTo>
                <a:lnTo>
                  <a:pt x="127821" y="765671"/>
                </a:lnTo>
                <a:lnTo>
                  <a:pt x="127821" y="762367"/>
                </a:lnTo>
                <a:lnTo>
                  <a:pt x="123929" y="762367"/>
                </a:lnTo>
                <a:lnTo>
                  <a:pt x="123929" y="758788"/>
                </a:lnTo>
                <a:lnTo>
                  <a:pt x="121534" y="754108"/>
                </a:lnTo>
                <a:lnTo>
                  <a:pt x="117643" y="754108"/>
                </a:lnTo>
                <a:lnTo>
                  <a:pt x="117643" y="749427"/>
                </a:lnTo>
                <a:lnTo>
                  <a:pt x="114051" y="744747"/>
                </a:lnTo>
                <a:lnTo>
                  <a:pt x="117643" y="744747"/>
                </a:lnTo>
                <a:lnTo>
                  <a:pt x="117643" y="737864"/>
                </a:lnTo>
                <a:lnTo>
                  <a:pt x="114051" y="737864"/>
                </a:lnTo>
                <a:lnTo>
                  <a:pt x="108962" y="734285"/>
                </a:lnTo>
                <a:lnTo>
                  <a:pt x="108962" y="728503"/>
                </a:lnTo>
                <a:lnTo>
                  <a:pt x="105070" y="728503"/>
                </a:lnTo>
                <a:lnTo>
                  <a:pt x="105070" y="716664"/>
                </a:lnTo>
                <a:lnTo>
                  <a:pt x="108962" y="716664"/>
                </a:lnTo>
                <a:lnTo>
                  <a:pt x="97587" y="709781"/>
                </a:lnTo>
                <a:lnTo>
                  <a:pt x="91001" y="709781"/>
                </a:lnTo>
                <a:lnTo>
                  <a:pt x="91001" y="706202"/>
                </a:lnTo>
                <a:lnTo>
                  <a:pt x="83517" y="706202"/>
                </a:lnTo>
                <a:lnTo>
                  <a:pt x="83517" y="702898"/>
                </a:lnTo>
                <a:lnTo>
                  <a:pt x="79626" y="702898"/>
                </a:lnTo>
                <a:lnTo>
                  <a:pt x="79626" y="700420"/>
                </a:lnTo>
                <a:lnTo>
                  <a:pt x="74537" y="700420"/>
                </a:lnTo>
                <a:lnTo>
                  <a:pt x="74537" y="693537"/>
                </a:lnTo>
                <a:lnTo>
                  <a:pt x="67053" y="693537"/>
                </a:lnTo>
                <a:lnTo>
                  <a:pt x="67053" y="697116"/>
                </a:lnTo>
                <a:lnTo>
                  <a:pt x="56876" y="697116"/>
                </a:lnTo>
                <a:lnTo>
                  <a:pt x="56876" y="693537"/>
                </a:lnTo>
                <a:lnTo>
                  <a:pt x="52984" y="693537"/>
                </a:lnTo>
                <a:lnTo>
                  <a:pt x="52984" y="689958"/>
                </a:lnTo>
                <a:lnTo>
                  <a:pt x="49392" y="689958"/>
                </a:lnTo>
                <a:lnTo>
                  <a:pt x="49392" y="685277"/>
                </a:lnTo>
                <a:lnTo>
                  <a:pt x="40412" y="685277"/>
                </a:lnTo>
                <a:lnTo>
                  <a:pt x="40412" y="689958"/>
                </a:lnTo>
                <a:lnTo>
                  <a:pt x="36520" y="689958"/>
                </a:lnTo>
                <a:lnTo>
                  <a:pt x="36520" y="685277"/>
                </a:lnTo>
                <a:lnTo>
                  <a:pt x="36520" y="689958"/>
                </a:lnTo>
                <a:lnTo>
                  <a:pt x="34125" y="689958"/>
                </a:lnTo>
                <a:lnTo>
                  <a:pt x="34125" y="685277"/>
                </a:lnTo>
                <a:lnTo>
                  <a:pt x="30234" y="685277"/>
                </a:lnTo>
                <a:lnTo>
                  <a:pt x="30234" y="681698"/>
                </a:lnTo>
                <a:lnTo>
                  <a:pt x="26342" y="681698"/>
                </a:lnTo>
                <a:lnTo>
                  <a:pt x="26342" y="678394"/>
                </a:lnTo>
                <a:lnTo>
                  <a:pt x="34125" y="678394"/>
                </a:lnTo>
                <a:lnTo>
                  <a:pt x="34125" y="675916"/>
                </a:lnTo>
                <a:lnTo>
                  <a:pt x="36520" y="675916"/>
                </a:lnTo>
                <a:lnTo>
                  <a:pt x="36520" y="672612"/>
                </a:lnTo>
                <a:lnTo>
                  <a:pt x="40412" y="672612"/>
                </a:lnTo>
                <a:lnTo>
                  <a:pt x="36520" y="672612"/>
                </a:lnTo>
                <a:lnTo>
                  <a:pt x="40412" y="672612"/>
                </a:lnTo>
                <a:lnTo>
                  <a:pt x="40412" y="669033"/>
                </a:lnTo>
                <a:lnTo>
                  <a:pt x="52984" y="669033"/>
                </a:lnTo>
                <a:lnTo>
                  <a:pt x="52984" y="662150"/>
                </a:lnTo>
                <a:lnTo>
                  <a:pt x="49392" y="662150"/>
                </a:lnTo>
                <a:lnTo>
                  <a:pt x="49392" y="657470"/>
                </a:lnTo>
                <a:lnTo>
                  <a:pt x="52984" y="653878"/>
                </a:lnTo>
                <a:lnTo>
                  <a:pt x="49392" y="653878"/>
                </a:lnTo>
                <a:lnTo>
                  <a:pt x="49392" y="650311"/>
                </a:lnTo>
                <a:lnTo>
                  <a:pt x="52984" y="650311"/>
                </a:lnTo>
                <a:lnTo>
                  <a:pt x="52984" y="648109"/>
                </a:lnTo>
                <a:lnTo>
                  <a:pt x="56876" y="648109"/>
                </a:lnTo>
                <a:lnTo>
                  <a:pt x="52984" y="648109"/>
                </a:lnTo>
                <a:lnTo>
                  <a:pt x="52984" y="644529"/>
                </a:lnTo>
                <a:lnTo>
                  <a:pt x="49392" y="644529"/>
                </a:lnTo>
                <a:lnTo>
                  <a:pt x="49392" y="637646"/>
                </a:lnTo>
                <a:lnTo>
                  <a:pt x="40412" y="637646"/>
                </a:lnTo>
                <a:lnTo>
                  <a:pt x="40412" y="630488"/>
                </a:lnTo>
                <a:lnTo>
                  <a:pt x="44303" y="630488"/>
                </a:lnTo>
                <a:lnTo>
                  <a:pt x="40412" y="630488"/>
                </a:lnTo>
                <a:lnTo>
                  <a:pt x="40412" y="624706"/>
                </a:lnTo>
                <a:lnTo>
                  <a:pt x="36520" y="621127"/>
                </a:lnTo>
                <a:lnTo>
                  <a:pt x="34125" y="621127"/>
                </a:lnTo>
                <a:lnTo>
                  <a:pt x="34125" y="605984"/>
                </a:lnTo>
                <a:lnTo>
                  <a:pt x="36520" y="605984"/>
                </a:lnTo>
                <a:lnTo>
                  <a:pt x="36520" y="602680"/>
                </a:lnTo>
                <a:lnTo>
                  <a:pt x="40412" y="602680"/>
                </a:lnTo>
                <a:lnTo>
                  <a:pt x="40412" y="600202"/>
                </a:lnTo>
                <a:lnTo>
                  <a:pt x="44303" y="600202"/>
                </a:lnTo>
                <a:lnTo>
                  <a:pt x="40412" y="600202"/>
                </a:lnTo>
                <a:lnTo>
                  <a:pt x="40412" y="574597"/>
                </a:lnTo>
                <a:lnTo>
                  <a:pt x="36520" y="574597"/>
                </a:lnTo>
                <a:lnTo>
                  <a:pt x="40412" y="572395"/>
                </a:lnTo>
                <a:lnTo>
                  <a:pt x="40412" y="568816"/>
                </a:lnTo>
                <a:lnTo>
                  <a:pt x="49392" y="568816"/>
                </a:lnTo>
                <a:lnTo>
                  <a:pt x="49392" y="565237"/>
                </a:lnTo>
                <a:lnTo>
                  <a:pt x="52984" y="565237"/>
                </a:lnTo>
                <a:lnTo>
                  <a:pt x="52984" y="561657"/>
                </a:lnTo>
                <a:lnTo>
                  <a:pt x="56876" y="565237"/>
                </a:lnTo>
                <a:lnTo>
                  <a:pt x="56876" y="561657"/>
                </a:lnTo>
                <a:lnTo>
                  <a:pt x="56876" y="565237"/>
                </a:lnTo>
                <a:lnTo>
                  <a:pt x="60767" y="565237"/>
                </a:lnTo>
                <a:lnTo>
                  <a:pt x="60767" y="561657"/>
                </a:lnTo>
                <a:lnTo>
                  <a:pt x="64359" y="561657"/>
                </a:lnTo>
                <a:lnTo>
                  <a:pt x="64359" y="557252"/>
                </a:lnTo>
                <a:lnTo>
                  <a:pt x="67053" y="557252"/>
                </a:lnTo>
                <a:lnTo>
                  <a:pt x="67053" y="550094"/>
                </a:lnTo>
                <a:lnTo>
                  <a:pt x="74537" y="550094"/>
                </a:lnTo>
                <a:lnTo>
                  <a:pt x="74537" y="547891"/>
                </a:lnTo>
                <a:lnTo>
                  <a:pt x="83517" y="547891"/>
                </a:lnTo>
                <a:lnTo>
                  <a:pt x="83517" y="544312"/>
                </a:lnTo>
                <a:lnTo>
                  <a:pt x="91001" y="544312"/>
                </a:lnTo>
                <a:lnTo>
                  <a:pt x="91001" y="537429"/>
                </a:lnTo>
                <a:lnTo>
                  <a:pt x="87409" y="537429"/>
                </a:lnTo>
                <a:lnTo>
                  <a:pt x="87409" y="522286"/>
                </a:lnTo>
                <a:lnTo>
                  <a:pt x="74537" y="522286"/>
                </a:lnTo>
                <a:lnTo>
                  <a:pt x="74537" y="525590"/>
                </a:lnTo>
                <a:lnTo>
                  <a:pt x="70945" y="525590"/>
                </a:lnTo>
                <a:lnTo>
                  <a:pt x="70945" y="520910"/>
                </a:lnTo>
                <a:lnTo>
                  <a:pt x="64359" y="520910"/>
                </a:lnTo>
                <a:lnTo>
                  <a:pt x="64359" y="516229"/>
                </a:lnTo>
                <a:lnTo>
                  <a:pt x="40412" y="516229"/>
                </a:lnTo>
                <a:lnTo>
                  <a:pt x="40412" y="509346"/>
                </a:lnTo>
                <a:lnTo>
                  <a:pt x="26342" y="509346"/>
                </a:lnTo>
                <a:lnTo>
                  <a:pt x="26342" y="502463"/>
                </a:lnTo>
                <a:lnTo>
                  <a:pt x="30234" y="502463"/>
                </a:lnTo>
                <a:lnTo>
                  <a:pt x="26342" y="502463"/>
                </a:lnTo>
                <a:lnTo>
                  <a:pt x="30234" y="502463"/>
                </a:lnTo>
                <a:lnTo>
                  <a:pt x="30234" y="493102"/>
                </a:lnTo>
                <a:lnTo>
                  <a:pt x="26342" y="493102"/>
                </a:lnTo>
                <a:lnTo>
                  <a:pt x="26342" y="488422"/>
                </a:lnTo>
                <a:lnTo>
                  <a:pt x="22750" y="484830"/>
                </a:lnTo>
                <a:lnTo>
                  <a:pt x="22750" y="477959"/>
                </a:lnTo>
                <a:lnTo>
                  <a:pt x="18859" y="477959"/>
                </a:lnTo>
                <a:lnTo>
                  <a:pt x="18859" y="481263"/>
                </a:lnTo>
                <a:lnTo>
                  <a:pt x="8681" y="481263"/>
                </a:lnTo>
                <a:lnTo>
                  <a:pt x="8681" y="474380"/>
                </a:lnTo>
                <a:lnTo>
                  <a:pt x="9878" y="474380"/>
                </a:lnTo>
                <a:lnTo>
                  <a:pt x="8681" y="474380"/>
                </a:lnTo>
                <a:lnTo>
                  <a:pt x="8681" y="468598"/>
                </a:lnTo>
                <a:lnTo>
                  <a:pt x="5089" y="468598"/>
                </a:lnTo>
                <a:lnTo>
                  <a:pt x="8681" y="468598"/>
                </a:lnTo>
                <a:lnTo>
                  <a:pt x="8681" y="456759"/>
                </a:lnTo>
                <a:lnTo>
                  <a:pt x="5089" y="453456"/>
                </a:lnTo>
                <a:lnTo>
                  <a:pt x="5089" y="449876"/>
                </a:lnTo>
                <a:lnTo>
                  <a:pt x="0" y="449876"/>
                </a:lnTo>
                <a:lnTo>
                  <a:pt x="0" y="437212"/>
                </a:lnTo>
                <a:lnTo>
                  <a:pt x="5089" y="437212"/>
                </a:lnTo>
                <a:lnTo>
                  <a:pt x="5089" y="428952"/>
                </a:lnTo>
                <a:lnTo>
                  <a:pt x="8681" y="428952"/>
                </a:lnTo>
                <a:lnTo>
                  <a:pt x="8681" y="425373"/>
                </a:lnTo>
                <a:lnTo>
                  <a:pt x="14967" y="425373"/>
                </a:lnTo>
                <a:lnTo>
                  <a:pt x="14967" y="421794"/>
                </a:lnTo>
                <a:lnTo>
                  <a:pt x="26342" y="421794"/>
                </a:lnTo>
                <a:lnTo>
                  <a:pt x="26342" y="419591"/>
                </a:lnTo>
                <a:lnTo>
                  <a:pt x="30234" y="419591"/>
                </a:lnTo>
                <a:lnTo>
                  <a:pt x="30234" y="416012"/>
                </a:lnTo>
                <a:lnTo>
                  <a:pt x="34125" y="416012"/>
                </a:lnTo>
                <a:lnTo>
                  <a:pt x="34125" y="412708"/>
                </a:lnTo>
                <a:lnTo>
                  <a:pt x="36520" y="412708"/>
                </a:lnTo>
                <a:lnTo>
                  <a:pt x="36520" y="416012"/>
                </a:lnTo>
                <a:lnTo>
                  <a:pt x="40412" y="416012"/>
                </a:lnTo>
                <a:lnTo>
                  <a:pt x="40412" y="412708"/>
                </a:lnTo>
                <a:lnTo>
                  <a:pt x="44303" y="412708"/>
                </a:lnTo>
                <a:lnTo>
                  <a:pt x="44303" y="409129"/>
                </a:lnTo>
                <a:lnTo>
                  <a:pt x="49392" y="409129"/>
                </a:lnTo>
                <a:lnTo>
                  <a:pt x="49392" y="405549"/>
                </a:lnTo>
                <a:lnTo>
                  <a:pt x="44303" y="405549"/>
                </a:lnTo>
                <a:lnTo>
                  <a:pt x="49392" y="405549"/>
                </a:lnTo>
                <a:lnTo>
                  <a:pt x="49392" y="402246"/>
                </a:lnTo>
                <a:lnTo>
                  <a:pt x="56876" y="402246"/>
                </a:lnTo>
                <a:lnTo>
                  <a:pt x="52984" y="402246"/>
                </a:lnTo>
                <a:lnTo>
                  <a:pt x="52984" y="393986"/>
                </a:lnTo>
                <a:lnTo>
                  <a:pt x="49392" y="393986"/>
                </a:lnTo>
                <a:lnTo>
                  <a:pt x="49392" y="381046"/>
                </a:lnTo>
                <a:lnTo>
                  <a:pt x="52984" y="381046"/>
                </a:lnTo>
                <a:lnTo>
                  <a:pt x="52984" y="374163"/>
                </a:lnTo>
                <a:lnTo>
                  <a:pt x="56876" y="374163"/>
                </a:lnTo>
                <a:lnTo>
                  <a:pt x="56876" y="369482"/>
                </a:lnTo>
                <a:lnTo>
                  <a:pt x="60767" y="369482"/>
                </a:lnTo>
                <a:lnTo>
                  <a:pt x="56876" y="369482"/>
                </a:lnTo>
                <a:lnTo>
                  <a:pt x="70945" y="369482"/>
                </a:lnTo>
                <a:lnTo>
                  <a:pt x="70945" y="356542"/>
                </a:lnTo>
                <a:lnTo>
                  <a:pt x="74537" y="356542"/>
                </a:lnTo>
                <a:lnTo>
                  <a:pt x="70945" y="356542"/>
                </a:lnTo>
                <a:lnTo>
                  <a:pt x="70945" y="353238"/>
                </a:lnTo>
                <a:lnTo>
                  <a:pt x="64359" y="353238"/>
                </a:lnTo>
                <a:lnTo>
                  <a:pt x="64359" y="360121"/>
                </a:lnTo>
                <a:lnTo>
                  <a:pt x="60767" y="360121"/>
                </a:lnTo>
                <a:lnTo>
                  <a:pt x="60767" y="356542"/>
                </a:lnTo>
                <a:lnTo>
                  <a:pt x="56876" y="356542"/>
                </a:lnTo>
                <a:lnTo>
                  <a:pt x="56876" y="353238"/>
                </a:lnTo>
                <a:lnTo>
                  <a:pt x="49392" y="353238"/>
                </a:lnTo>
                <a:lnTo>
                  <a:pt x="49392" y="346080"/>
                </a:lnTo>
                <a:lnTo>
                  <a:pt x="44303" y="346080"/>
                </a:lnTo>
                <a:lnTo>
                  <a:pt x="44303" y="343877"/>
                </a:lnTo>
                <a:lnTo>
                  <a:pt x="34125" y="343877"/>
                </a:lnTo>
                <a:lnTo>
                  <a:pt x="34125" y="353238"/>
                </a:lnTo>
                <a:lnTo>
                  <a:pt x="36520" y="353238"/>
                </a:lnTo>
                <a:lnTo>
                  <a:pt x="34125" y="353238"/>
                </a:lnTo>
                <a:lnTo>
                  <a:pt x="36520" y="353238"/>
                </a:lnTo>
                <a:lnTo>
                  <a:pt x="36520" y="356542"/>
                </a:lnTo>
                <a:lnTo>
                  <a:pt x="34125" y="356542"/>
                </a:lnTo>
                <a:lnTo>
                  <a:pt x="34125" y="353238"/>
                </a:lnTo>
                <a:lnTo>
                  <a:pt x="30234" y="353238"/>
                </a:lnTo>
                <a:lnTo>
                  <a:pt x="30234" y="349659"/>
                </a:lnTo>
                <a:lnTo>
                  <a:pt x="26342" y="346080"/>
                </a:lnTo>
                <a:lnTo>
                  <a:pt x="26342" y="340298"/>
                </a:lnTo>
                <a:lnTo>
                  <a:pt x="18859" y="340298"/>
                </a:lnTo>
                <a:lnTo>
                  <a:pt x="18859" y="343877"/>
                </a:lnTo>
                <a:lnTo>
                  <a:pt x="14967" y="340298"/>
                </a:lnTo>
                <a:lnTo>
                  <a:pt x="14967" y="343877"/>
                </a:lnTo>
                <a:lnTo>
                  <a:pt x="14967" y="340298"/>
                </a:lnTo>
                <a:lnTo>
                  <a:pt x="14967" y="343877"/>
                </a:lnTo>
                <a:lnTo>
                  <a:pt x="9878" y="343877"/>
                </a:lnTo>
                <a:lnTo>
                  <a:pt x="9878" y="346080"/>
                </a:lnTo>
                <a:lnTo>
                  <a:pt x="8681" y="346080"/>
                </a:lnTo>
                <a:lnTo>
                  <a:pt x="8681" y="340298"/>
                </a:lnTo>
                <a:lnTo>
                  <a:pt x="9878" y="336719"/>
                </a:lnTo>
                <a:lnTo>
                  <a:pt x="14967" y="333415"/>
                </a:lnTo>
                <a:lnTo>
                  <a:pt x="22750" y="333415"/>
                </a:lnTo>
                <a:lnTo>
                  <a:pt x="22750" y="325155"/>
                </a:lnTo>
                <a:lnTo>
                  <a:pt x="26342" y="325155"/>
                </a:lnTo>
                <a:lnTo>
                  <a:pt x="26342" y="321576"/>
                </a:lnTo>
                <a:lnTo>
                  <a:pt x="30234" y="321576"/>
                </a:lnTo>
                <a:lnTo>
                  <a:pt x="30234" y="315794"/>
                </a:lnTo>
                <a:lnTo>
                  <a:pt x="26342" y="315794"/>
                </a:lnTo>
                <a:lnTo>
                  <a:pt x="26342" y="308911"/>
                </a:lnTo>
                <a:lnTo>
                  <a:pt x="22750" y="308911"/>
                </a:lnTo>
                <a:lnTo>
                  <a:pt x="22750" y="305332"/>
                </a:lnTo>
                <a:lnTo>
                  <a:pt x="18859" y="305332"/>
                </a:lnTo>
                <a:lnTo>
                  <a:pt x="18859" y="293769"/>
                </a:lnTo>
                <a:lnTo>
                  <a:pt x="14967" y="293769"/>
                </a:lnTo>
                <a:lnTo>
                  <a:pt x="14967" y="292667"/>
                </a:lnTo>
                <a:lnTo>
                  <a:pt x="9878" y="292667"/>
                </a:lnTo>
                <a:lnTo>
                  <a:pt x="9878" y="277525"/>
                </a:lnTo>
                <a:lnTo>
                  <a:pt x="14967" y="277525"/>
                </a:lnTo>
                <a:lnTo>
                  <a:pt x="9878" y="277525"/>
                </a:lnTo>
                <a:lnTo>
                  <a:pt x="9878" y="269265"/>
                </a:lnTo>
                <a:lnTo>
                  <a:pt x="14967" y="269265"/>
                </a:lnTo>
                <a:lnTo>
                  <a:pt x="14967" y="264584"/>
                </a:lnTo>
                <a:lnTo>
                  <a:pt x="18859" y="264584"/>
                </a:lnTo>
                <a:lnTo>
                  <a:pt x="18859" y="259904"/>
                </a:lnTo>
                <a:lnTo>
                  <a:pt x="14967" y="259904"/>
                </a:lnTo>
                <a:lnTo>
                  <a:pt x="18859" y="259904"/>
                </a:lnTo>
                <a:lnTo>
                  <a:pt x="18859" y="240081"/>
                </a:lnTo>
                <a:lnTo>
                  <a:pt x="14967" y="236501"/>
                </a:lnTo>
                <a:lnTo>
                  <a:pt x="14967" y="233198"/>
                </a:lnTo>
                <a:lnTo>
                  <a:pt x="9878" y="233198"/>
                </a:lnTo>
                <a:lnTo>
                  <a:pt x="9878" y="228517"/>
                </a:lnTo>
                <a:lnTo>
                  <a:pt x="14967" y="228517"/>
                </a:lnTo>
                <a:lnTo>
                  <a:pt x="14967" y="224938"/>
                </a:lnTo>
                <a:lnTo>
                  <a:pt x="18859" y="224938"/>
                </a:lnTo>
                <a:lnTo>
                  <a:pt x="18859" y="228517"/>
                </a:lnTo>
                <a:lnTo>
                  <a:pt x="34125" y="228517"/>
                </a:lnTo>
                <a:lnTo>
                  <a:pt x="34125" y="224938"/>
                </a:lnTo>
                <a:lnTo>
                  <a:pt x="40412" y="224938"/>
                </a:lnTo>
                <a:lnTo>
                  <a:pt x="40412" y="228517"/>
                </a:lnTo>
                <a:lnTo>
                  <a:pt x="44303" y="228517"/>
                </a:lnTo>
                <a:lnTo>
                  <a:pt x="44303" y="224938"/>
                </a:lnTo>
                <a:lnTo>
                  <a:pt x="49392" y="224938"/>
                </a:lnTo>
                <a:lnTo>
                  <a:pt x="44303" y="224938"/>
                </a:lnTo>
                <a:lnTo>
                  <a:pt x="44303" y="215577"/>
                </a:lnTo>
                <a:lnTo>
                  <a:pt x="40412" y="215577"/>
                </a:lnTo>
                <a:lnTo>
                  <a:pt x="40412" y="205115"/>
                </a:lnTo>
                <a:lnTo>
                  <a:pt x="36520" y="205115"/>
                </a:lnTo>
                <a:lnTo>
                  <a:pt x="36520" y="187769"/>
                </a:lnTo>
                <a:lnTo>
                  <a:pt x="34125" y="187769"/>
                </a:lnTo>
                <a:lnTo>
                  <a:pt x="34125" y="180611"/>
                </a:lnTo>
                <a:lnTo>
                  <a:pt x="30234" y="180611"/>
                </a:lnTo>
                <a:lnTo>
                  <a:pt x="30234" y="173728"/>
                </a:lnTo>
                <a:lnTo>
                  <a:pt x="26342" y="173728"/>
                </a:lnTo>
                <a:lnTo>
                  <a:pt x="26342" y="169047"/>
                </a:lnTo>
                <a:lnTo>
                  <a:pt x="22750" y="169047"/>
                </a:lnTo>
                <a:lnTo>
                  <a:pt x="22750" y="164367"/>
                </a:lnTo>
                <a:lnTo>
                  <a:pt x="26342" y="164367"/>
                </a:lnTo>
                <a:lnTo>
                  <a:pt x="26342" y="152803"/>
                </a:lnTo>
                <a:lnTo>
                  <a:pt x="22750" y="152803"/>
                </a:lnTo>
                <a:lnTo>
                  <a:pt x="22750" y="149224"/>
                </a:lnTo>
                <a:lnTo>
                  <a:pt x="18859" y="149224"/>
                </a:lnTo>
                <a:lnTo>
                  <a:pt x="18859" y="139863"/>
                </a:lnTo>
                <a:lnTo>
                  <a:pt x="22750" y="139863"/>
                </a:lnTo>
                <a:lnTo>
                  <a:pt x="22750" y="136284"/>
                </a:lnTo>
                <a:lnTo>
                  <a:pt x="26342" y="136284"/>
                </a:lnTo>
                <a:lnTo>
                  <a:pt x="26342" y="128300"/>
                </a:lnTo>
                <a:lnTo>
                  <a:pt x="30234" y="128300"/>
                </a:lnTo>
                <a:lnTo>
                  <a:pt x="30234" y="124721"/>
                </a:lnTo>
                <a:lnTo>
                  <a:pt x="36520" y="124721"/>
                </a:lnTo>
                <a:lnTo>
                  <a:pt x="36520" y="121141"/>
                </a:lnTo>
                <a:lnTo>
                  <a:pt x="40412" y="121141"/>
                </a:lnTo>
                <a:lnTo>
                  <a:pt x="40412" y="117838"/>
                </a:lnTo>
                <a:lnTo>
                  <a:pt x="44303" y="117838"/>
                </a:lnTo>
                <a:lnTo>
                  <a:pt x="44303" y="104897"/>
                </a:lnTo>
                <a:lnTo>
                  <a:pt x="49392" y="104897"/>
                </a:lnTo>
                <a:lnTo>
                  <a:pt x="49392" y="108477"/>
                </a:lnTo>
                <a:lnTo>
                  <a:pt x="52984" y="108477"/>
                </a:lnTo>
                <a:lnTo>
                  <a:pt x="52984" y="93334"/>
                </a:lnTo>
                <a:lnTo>
                  <a:pt x="60767" y="93334"/>
                </a:lnTo>
                <a:lnTo>
                  <a:pt x="60767" y="89755"/>
                </a:lnTo>
                <a:lnTo>
                  <a:pt x="64359" y="89755"/>
                </a:lnTo>
                <a:lnTo>
                  <a:pt x="64359" y="87552"/>
                </a:lnTo>
                <a:lnTo>
                  <a:pt x="67053" y="87552"/>
                </a:lnTo>
                <a:lnTo>
                  <a:pt x="67053" y="83973"/>
                </a:lnTo>
                <a:lnTo>
                  <a:pt x="70945" y="83973"/>
                </a:lnTo>
                <a:lnTo>
                  <a:pt x="70945" y="87552"/>
                </a:lnTo>
                <a:lnTo>
                  <a:pt x="70945" y="83973"/>
                </a:lnTo>
                <a:lnTo>
                  <a:pt x="74537" y="87565"/>
                </a:lnTo>
                <a:lnTo>
                  <a:pt x="87409" y="87565"/>
                </a:lnTo>
                <a:lnTo>
                  <a:pt x="91001" y="89755"/>
                </a:lnTo>
                <a:lnTo>
                  <a:pt x="93695" y="89755"/>
                </a:lnTo>
                <a:lnTo>
                  <a:pt x="93695" y="87552"/>
                </a:lnTo>
                <a:lnTo>
                  <a:pt x="101179" y="87552"/>
                </a:lnTo>
                <a:lnTo>
                  <a:pt x="101179" y="89755"/>
                </a:lnTo>
                <a:lnTo>
                  <a:pt x="105070" y="89755"/>
                </a:lnTo>
                <a:lnTo>
                  <a:pt x="105070" y="93334"/>
                </a:lnTo>
                <a:lnTo>
                  <a:pt x="108962" y="93334"/>
                </a:lnTo>
                <a:lnTo>
                  <a:pt x="108962" y="96638"/>
                </a:lnTo>
                <a:lnTo>
                  <a:pt x="117643" y="96638"/>
                </a:lnTo>
                <a:lnTo>
                  <a:pt x="117643" y="93334"/>
                </a:lnTo>
                <a:lnTo>
                  <a:pt x="121534" y="93334"/>
                </a:lnTo>
                <a:lnTo>
                  <a:pt x="117643" y="89755"/>
                </a:lnTo>
                <a:lnTo>
                  <a:pt x="121534" y="89755"/>
                </a:lnTo>
                <a:lnTo>
                  <a:pt x="121534" y="87552"/>
                </a:lnTo>
                <a:lnTo>
                  <a:pt x="123929" y="87552"/>
                </a:lnTo>
                <a:lnTo>
                  <a:pt x="123929" y="72134"/>
                </a:lnTo>
                <a:lnTo>
                  <a:pt x="127821" y="72134"/>
                </a:lnTo>
                <a:lnTo>
                  <a:pt x="127821" y="68830"/>
                </a:lnTo>
                <a:lnTo>
                  <a:pt x="131712" y="68830"/>
                </a:lnTo>
                <a:lnTo>
                  <a:pt x="131712" y="65251"/>
                </a:lnTo>
                <a:lnTo>
                  <a:pt x="131712" y="68830"/>
                </a:lnTo>
                <a:lnTo>
                  <a:pt x="131712" y="65251"/>
                </a:lnTo>
                <a:lnTo>
                  <a:pt x="131712" y="68830"/>
                </a:lnTo>
                <a:lnTo>
                  <a:pt x="135604" y="68830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es-PE"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51" name="Google Shape;1519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AGLgAABBQAAI4wAACjFgAAEAAAACYAAAAIAAAA//////////8="/>
              </a:ext>
            </a:extLst>
          </p:cNvSpPr>
          <p:nvPr/>
        </p:nvSpPr>
        <p:spPr>
          <a:xfrm>
            <a:off x="7481570" y="3253740"/>
            <a:ext cx="411480" cy="426085"/>
          </a:xfrm>
          <a:custGeom>
            <a:avLst/>
            <a:gdLst/>
            <a:ahLst/>
            <a:cxnLst/>
            <a:rect l="0" t="0" r="411480" b="426085"/>
            <a:pathLst>
              <a:path w="411480" h="426085">
                <a:moveTo>
                  <a:pt x="139155" y="97650"/>
                </a:moveTo>
                <a:lnTo>
                  <a:pt x="139155" y="94349"/>
                </a:lnTo>
                <a:lnTo>
                  <a:pt x="143045" y="94349"/>
                </a:lnTo>
                <a:lnTo>
                  <a:pt x="143045" y="90773"/>
                </a:lnTo>
                <a:lnTo>
                  <a:pt x="146936" y="90773"/>
                </a:lnTo>
                <a:lnTo>
                  <a:pt x="146936" y="87197"/>
                </a:lnTo>
                <a:lnTo>
                  <a:pt x="150527" y="87197"/>
                </a:lnTo>
                <a:lnTo>
                  <a:pt x="150527" y="82521"/>
                </a:lnTo>
                <a:lnTo>
                  <a:pt x="155614" y="82521"/>
                </a:lnTo>
                <a:lnTo>
                  <a:pt x="155614" y="79220"/>
                </a:lnTo>
                <a:lnTo>
                  <a:pt x="159505" y="79220"/>
                </a:lnTo>
                <a:lnTo>
                  <a:pt x="159505" y="75644"/>
                </a:lnTo>
                <a:lnTo>
                  <a:pt x="163395" y="75644"/>
                </a:lnTo>
                <a:lnTo>
                  <a:pt x="163395" y="74544"/>
                </a:lnTo>
                <a:lnTo>
                  <a:pt x="165789" y="69868"/>
                </a:lnTo>
                <a:lnTo>
                  <a:pt x="169679" y="69868"/>
                </a:lnTo>
                <a:lnTo>
                  <a:pt x="169679" y="59415"/>
                </a:lnTo>
                <a:lnTo>
                  <a:pt x="173570" y="55839"/>
                </a:lnTo>
                <a:lnTo>
                  <a:pt x="173570" y="46487"/>
                </a:lnTo>
                <a:lnTo>
                  <a:pt x="177161" y="46487"/>
                </a:lnTo>
                <a:lnTo>
                  <a:pt x="177161" y="41810"/>
                </a:lnTo>
                <a:lnTo>
                  <a:pt x="173570" y="41810"/>
                </a:lnTo>
                <a:lnTo>
                  <a:pt x="173570" y="31358"/>
                </a:lnTo>
                <a:lnTo>
                  <a:pt x="177161" y="31358"/>
                </a:lnTo>
                <a:lnTo>
                  <a:pt x="177161" y="22005"/>
                </a:lnTo>
                <a:lnTo>
                  <a:pt x="181051" y="22005"/>
                </a:lnTo>
                <a:lnTo>
                  <a:pt x="181051" y="6876"/>
                </a:lnTo>
                <a:lnTo>
                  <a:pt x="186139" y="6876"/>
                </a:lnTo>
                <a:lnTo>
                  <a:pt x="186139" y="3300"/>
                </a:lnTo>
                <a:lnTo>
                  <a:pt x="190029" y="6876"/>
                </a:lnTo>
                <a:lnTo>
                  <a:pt x="190029" y="3300"/>
                </a:lnTo>
                <a:lnTo>
                  <a:pt x="191226" y="3300"/>
                </a:lnTo>
                <a:lnTo>
                  <a:pt x="191226" y="0"/>
                </a:lnTo>
                <a:lnTo>
                  <a:pt x="199904" y="0"/>
                </a:lnTo>
                <a:lnTo>
                  <a:pt x="199904" y="6876"/>
                </a:lnTo>
                <a:lnTo>
                  <a:pt x="203795" y="6876"/>
                </a:lnTo>
                <a:lnTo>
                  <a:pt x="203795" y="10452"/>
                </a:lnTo>
                <a:lnTo>
                  <a:pt x="207685" y="10452"/>
                </a:lnTo>
                <a:lnTo>
                  <a:pt x="207685" y="15128"/>
                </a:lnTo>
                <a:lnTo>
                  <a:pt x="203795" y="18429"/>
                </a:lnTo>
                <a:lnTo>
                  <a:pt x="203795" y="22005"/>
                </a:lnTo>
                <a:lnTo>
                  <a:pt x="207685" y="22005"/>
                </a:lnTo>
                <a:lnTo>
                  <a:pt x="207685" y="31358"/>
                </a:lnTo>
                <a:lnTo>
                  <a:pt x="211576" y="31358"/>
                </a:lnTo>
                <a:lnTo>
                  <a:pt x="211576" y="38234"/>
                </a:lnTo>
                <a:lnTo>
                  <a:pt x="215167" y="38234"/>
                </a:lnTo>
                <a:lnTo>
                  <a:pt x="215167" y="41810"/>
                </a:lnTo>
                <a:lnTo>
                  <a:pt x="215167" y="38234"/>
                </a:lnTo>
                <a:lnTo>
                  <a:pt x="215167" y="41810"/>
                </a:lnTo>
                <a:lnTo>
                  <a:pt x="220254" y="41810"/>
                </a:lnTo>
                <a:lnTo>
                  <a:pt x="220254" y="46487"/>
                </a:lnTo>
                <a:lnTo>
                  <a:pt x="220254" y="41810"/>
                </a:lnTo>
                <a:lnTo>
                  <a:pt x="230429" y="41810"/>
                </a:lnTo>
                <a:lnTo>
                  <a:pt x="230429" y="46487"/>
                </a:lnTo>
                <a:lnTo>
                  <a:pt x="234319" y="46487"/>
                </a:lnTo>
                <a:lnTo>
                  <a:pt x="234319" y="50062"/>
                </a:lnTo>
                <a:lnTo>
                  <a:pt x="237910" y="50062"/>
                </a:lnTo>
                <a:lnTo>
                  <a:pt x="237910" y="51163"/>
                </a:lnTo>
                <a:lnTo>
                  <a:pt x="234319" y="51163"/>
                </a:lnTo>
                <a:lnTo>
                  <a:pt x="234319" y="55839"/>
                </a:lnTo>
                <a:lnTo>
                  <a:pt x="237910" y="55839"/>
                </a:lnTo>
                <a:lnTo>
                  <a:pt x="237910" y="59415"/>
                </a:lnTo>
                <a:lnTo>
                  <a:pt x="241801" y="59415"/>
                </a:lnTo>
                <a:lnTo>
                  <a:pt x="241801" y="62716"/>
                </a:lnTo>
                <a:lnTo>
                  <a:pt x="245691" y="62716"/>
                </a:lnTo>
                <a:lnTo>
                  <a:pt x="245691" y="74544"/>
                </a:lnTo>
                <a:lnTo>
                  <a:pt x="241801" y="74544"/>
                </a:lnTo>
                <a:lnTo>
                  <a:pt x="241801" y="82521"/>
                </a:lnTo>
                <a:lnTo>
                  <a:pt x="237910" y="82521"/>
                </a:lnTo>
                <a:lnTo>
                  <a:pt x="241801" y="82521"/>
                </a:lnTo>
                <a:lnTo>
                  <a:pt x="241801" y="90773"/>
                </a:lnTo>
                <a:lnTo>
                  <a:pt x="245691" y="90773"/>
                </a:lnTo>
                <a:lnTo>
                  <a:pt x="245691" y="87197"/>
                </a:lnTo>
                <a:lnTo>
                  <a:pt x="248085" y="90773"/>
                </a:lnTo>
                <a:lnTo>
                  <a:pt x="255866" y="90773"/>
                </a:lnTo>
                <a:lnTo>
                  <a:pt x="255866" y="87197"/>
                </a:lnTo>
                <a:lnTo>
                  <a:pt x="264544" y="87197"/>
                </a:lnTo>
                <a:lnTo>
                  <a:pt x="264544" y="82521"/>
                </a:lnTo>
                <a:lnTo>
                  <a:pt x="268435" y="82521"/>
                </a:lnTo>
                <a:lnTo>
                  <a:pt x="268435" y="79220"/>
                </a:lnTo>
                <a:lnTo>
                  <a:pt x="272325" y="79220"/>
                </a:lnTo>
                <a:lnTo>
                  <a:pt x="272325" y="87197"/>
                </a:lnTo>
                <a:lnTo>
                  <a:pt x="268435" y="87197"/>
                </a:lnTo>
                <a:lnTo>
                  <a:pt x="272325" y="87197"/>
                </a:lnTo>
                <a:lnTo>
                  <a:pt x="272325" y="90773"/>
                </a:lnTo>
                <a:lnTo>
                  <a:pt x="268435" y="90773"/>
                </a:lnTo>
                <a:lnTo>
                  <a:pt x="268435" y="94349"/>
                </a:lnTo>
                <a:lnTo>
                  <a:pt x="272325" y="94349"/>
                </a:lnTo>
                <a:lnTo>
                  <a:pt x="272325" y="100125"/>
                </a:lnTo>
                <a:lnTo>
                  <a:pt x="274719" y="100125"/>
                </a:lnTo>
                <a:lnTo>
                  <a:pt x="274719" y="110578"/>
                </a:lnTo>
                <a:lnTo>
                  <a:pt x="278609" y="110578"/>
                </a:lnTo>
                <a:lnTo>
                  <a:pt x="278609" y="115254"/>
                </a:lnTo>
                <a:lnTo>
                  <a:pt x="278609" y="110578"/>
                </a:lnTo>
                <a:lnTo>
                  <a:pt x="282500" y="115254"/>
                </a:lnTo>
                <a:lnTo>
                  <a:pt x="282500" y="110578"/>
                </a:lnTo>
                <a:lnTo>
                  <a:pt x="286091" y="110578"/>
                </a:lnTo>
                <a:lnTo>
                  <a:pt x="286091" y="115254"/>
                </a:lnTo>
                <a:lnTo>
                  <a:pt x="286091" y="110578"/>
                </a:lnTo>
                <a:lnTo>
                  <a:pt x="289981" y="110578"/>
                </a:lnTo>
                <a:lnTo>
                  <a:pt x="289981" y="115254"/>
                </a:lnTo>
                <a:lnTo>
                  <a:pt x="289981" y="110578"/>
                </a:lnTo>
                <a:lnTo>
                  <a:pt x="295069" y="110578"/>
                </a:lnTo>
                <a:lnTo>
                  <a:pt x="295069" y="107002"/>
                </a:lnTo>
                <a:lnTo>
                  <a:pt x="295069" y="110578"/>
                </a:lnTo>
                <a:lnTo>
                  <a:pt x="298959" y="110578"/>
                </a:lnTo>
                <a:lnTo>
                  <a:pt x="298959" y="107002"/>
                </a:lnTo>
                <a:lnTo>
                  <a:pt x="308834" y="107002"/>
                </a:lnTo>
                <a:lnTo>
                  <a:pt x="308834" y="110578"/>
                </a:lnTo>
                <a:lnTo>
                  <a:pt x="316615" y="110578"/>
                </a:lnTo>
                <a:lnTo>
                  <a:pt x="316615" y="115254"/>
                </a:lnTo>
                <a:lnTo>
                  <a:pt x="320506" y="115254"/>
                </a:lnTo>
                <a:lnTo>
                  <a:pt x="320506" y="118555"/>
                </a:lnTo>
                <a:lnTo>
                  <a:pt x="325593" y="118555"/>
                </a:lnTo>
                <a:lnTo>
                  <a:pt x="329184" y="122146"/>
                </a:lnTo>
                <a:lnTo>
                  <a:pt x="329184" y="127908"/>
                </a:lnTo>
                <a:lnTo>
                  <a:pt x="330381" y="127908"/>
                </a:lnTo>
                <a:lnTo>
                  <a:pt x="330381" y="125707"/>
                </a:lnTo>
                <a:lnTo>
                  <a:pt x="335468" y="125707"/>
                </a:lnTo>
                <a:lnTo>
                  <a:pt x="335468" y="122131"/>
                </a:lnTo>
                <a:lnTo>
                  <a:pt x="335468" y="125707"/>
                </a:lnTo>
                <a:lnTo>
                  <a:pt x="335468" y="122131"/>
                </a:lnTo>
                <a:lnTo>
                  <a:pt x="339359" y="125707"/>
                </a:lnTo>
                <a:lnTo>
                  <a:pt x="339359" y="122131"/>
                </a:lnTo>
                <a:lnTo>
                  <a:pt x="346840" y="122131"/>
                </a:lnTo>
                <a:lnTo>
                  <a:pt x="346840" y="127908"/>
                </a:lnTo>
                <a:lnTo>
                  <a:pt x="350731" y="131483"/>
                </a:lnTo>
                <a:lnTo>
                  <a:pt x="350731" y="135059"/>
                </a:lnTo>
                <a:lnTo>
                  <a:pt x="354621" y="135059"/>
                </a:lnTo>
                <a:lnTo>
                  <a:pt x="354621" y="138360"/>
                </a:lnTo>
                <a:lnTo>
                  <a:pt x="357015" y="138360"/>
                </a:lnTo>
                <a:lnTo>
                  <a:pt x="357015" y="135059"/>
                </a:lnTo>
                <a:lnTo>
                  <a:pt x="354621" y="135059"/>
                </a:lnTo>
                <a:lnTo>
                  <a:pt x="357015" y="135059"/>
                </a:lnTo>
                <a:lnTo>
                  <a:pt x="354621" y="135059"/>
                </a:lnTo>
                <a:lnTo>
                  <a:pt x="354621" y="125707"/>
                </a:lnTo>
                <a:lnTo>
                  <a:pt x="364796" y="125707"/>
                </a:lnTo>
                <a:lnTo>
                  <a:pt x="364796" y="127908"/>
                </a:lnTo>
                <a:lnTo>
                  <a:pt x="369883" y="127908"/>
                </a:lnTo>
                <a:lnTo>
                  <a:pt x="369883" y="135059"/>
                </a:lnTo>
                <a:lnTo>
                  <a:pt x="377365" y="135059"/>
                </a:lnTo>
                <a:lnTo>
                  <a:pt x="377365" y="138360"/>
                </a:lnTo>
                <a:lnTo>
                  <a:pt x="381255" y="138360"/>
                </a:lnTo>
                <a:lnTo>
                  <a:pt x="381255" y="141936"/>
                </a:lnTo>
                <a:lnTo>
                  <a:pt x="384846" y="141936"/>
                </a:lnTo>
                <a:lnTo>
                  <a:pt x="384846" y="135059"/>
                </a:lnTo>
                <a:lnTo>
                  <a:pt x="391430" y="135059"/>
                </a:lnTo>
                <a:lnTo>
                  <a:pt x="391430" y="138360"/>
                </a:lnTo>
                <a:lnTo>
                  <a:pt x="395021" y="138360"/>
                </a:lnTo>
                <a:lnTo>
                  <a:pt x="391430" y="138360"/>
                </a:lnTo>
                <a:lnTo>
                  <a:pt x="391430" y="151289"/>
                </a:lnTo>
                <a:lnTo>
                  <a:pt x="377365" y="151289"/>
                </a:lnTo>
                <a:lnTo>
                  <a:pt x="381255" y="151289"/>
                </a:lnTo>
                <a:lnTo>
                  <a:pt x="377365" y="151289"/>
                </a:lnTo>
                <a:lnTo>
                  <a:pt x="377365" y="155965"/>
                </a:lnTo>
                <a:lnTo>
                  <a:pt x="373474" y="155965"/>
                </a:lnTo>
                <a:lnTo>
                  <a:pt x="373474" y="162842"/>
                </a:lnTo>
                <a:lnTo>
                  <a:pt x="369883" y="162842"/>
                </a:lnTo>
                <a:lnTo>
                  <a:pt x="369883" y="175770"/>
                </a:lnTo>
                <a:lnTo>
                  <a:pt x="373474" y="175770"/>
                </a:lnTo>
                <a:lnTo>
                  <a:pt x="373474" y="184022"/>
                </a:lnTo>
                <a:lnTo>
                  <a:pt x="377365" y="184022"/>
                </a:lnTo>
                <a:lnTo>
                  <a:pt x="369883" y="184022"/>
                </a:lnTo>
                <a:lnTo>
                  <a:pt x="369883" y="187323"/>
                </a:lnTo>
                <a:lnTo>
                  <a:pt x="364796" y="187323"/>
                </a:lnTo>
                <a:lnTo>
                  <a:pt x="369883" y="187323"/>
                </a:lnTo>
                <a:lnTo>
                  <a:pt x="369883" y="190899"/>
                </a:lnTo>
                <a:lnTo>
                  <a:pt x="364796" y="190899"/>
                </a:lnTo>
                <a:lnTo>
                  <a:pt x="364796" y="194475"/>
                </a:lnTo>
                <a:lnTo>
                  <a:pt x="360905" y="194475"/>
                </a:lnTo>
                <a:lnTo>
                  <a:pt x="360905" y="197776"/>
                </a:lnTo>
                <a:lnTo>
                  <a:pt x="357015" y="197776"/>
                </a:lnTo>
                <a:lnTo>
                  <a:pt x="357015" y="194475"/>
                </a:lnTo>
                <a:lnTo>
                  <a:pt x="354621" y="194475"/>
                </a:lnTo>
                <a:lnTo>
                  <a:pt x="354621" y="197776"/>
                </a:lnTo>
                <a:lnTo>
                  <a:pt x="350731" y="197776"/>
                </a:lnTo>
                <a:lnTo>
                  <a:pt x="350731" y="201351"/>
                </a:lnTo>
                <a:lnTo>
                  <a:pt x="346840" y="201351"/>
                </a:lnTo>
                <a:lnTo>
                  <a:pt x="346840" y="203552"/>
                </a:lnTo>
                <a:lnTo>
                  <a:pt x="335468" y="203552"/>
                </a:lnTo>
                <a:lnTo>
                  <a:pt x="335468" y="207128"/>
                </a:lnTo>
                <a:lnTo>
                  <a:pt x="329184" y="207128"/>
                </a:lnTo>
                <a:lnTo>
                  <a:pt x="329184" y="210704"/>
                </a:lnTo>
                <a:lnTo>
                  <a:pt x="325593" y="210704"/>
                </a:lnTo>
                <a:lnTo>
                  <a:pt x="325593" y="218956"/>
                </a:lnTo>
                <a:lnTo>
                  <a:pt x="320506" y="218956"/>
                </a:lnTo>
                <a:lnTo>
                  <a:pt x="320506" y="231609"/>
                </a:lnTo>
                <a:lnTo>
                  <a:pt x="325593" y="231609"/>
                </a:lnTo>
                <a:lnTo>
                  <a:pt x="325593" y="235185"/>
                </a:lnTo>
                <a:lnTo>
                  <a:pt x="329184" y="238486"/>
                </a:lnTo>
                <a:lnTo>
                  <a:pt x="329184" y="250314"/>
                </a:lnTo>
                <a:lnTo>
                  <a:pt x="325593" y="250314"/>
                </a:lnTo>
                <a:lnTo>
                  <a:pt x="329184" y="250314"/>
                </a:lnTo>
                <a:lnTo>
                  <a:pt x="329184" y="256091"/>
                </a:lnTo>
                <a:lnTo>
                  <a:pt x="330381" y="256091"/>
                </a:lnTo>
                <a:lnTo>
                  <a:pt x="329184" y="256091"/>
                </a:lnTo>
                <a:lnTo>
                  <a:pt x="329184" y="262967"/>
                </a:lnTo>
                <a:lnTo>
                  <a:pt x="339359" y="262967"/>
                </a:lnTo>
                <a:lnTo>
                  <a:pt x="339359" y="259667"/>
                </a:lnTo>
                <a:lnTo>
                  <a:pt x="343249" y="259667"/>
                </a:lnTo>
                <a:lnTo>
                  <a:pt x="343249" y="266543"/>
                </a:lnTo>
                <a:lnTo>
                  <a:pt x="346840" y="270134"/>
                </a:lnTo>
                <a:lnTo>
                  <a:pt x="346840" y="274795"/>
                </a:lnTo>
                <a:lnTo>
                  <a:pt x="350731" y="274795"/>
                </a:lnTo>
                <a:lnTo>
                  <a:pt x="350731" y="284148"/>
                </a:lnTo>
                <a:lnTo>
                  <a:pt x="346840" y="284148"/>
                </a:lnTo>
                <a:lnTo>
                  <a:pt x="350731" y="284148"/>
                </a:lnTo>
                <a:lnTo>
                  <a:pt x="346840" y="284148"/>
                </a:lnTo>
                <a:lnTo>
                  <a:pt x="346840" y="291025"/>
                </a:lnTo>
                <a:lnTo>
                  <a:pt x="360905" y="291025"/>
                </a:lnTo>
                <a:lnTo>
                  <a:pt x="360905" y="297901"/>
                </a:lnTo>
                <a:lnTo>
                  <a:pt x="384846" y="297901"/>
                </a:lnTo>
                <a:lnTo>
                  <a:pt x="384846" y="302578"/>
                </a:lnTo>
                <a:lnTo>
                  <a:pt x="391430" y="302578"/>
                </a:lnTo>
                <a:lnTo>
                  <a:pt x="391430" y="307254"/>
                </a:lnTo>
                <a:lnTo>
                  <a:pt x="395021" y="307254"/>
                </a:lnTo>
                <a:lnTo>
                  <a:pt x="395021" y="303953"/>
                </a:lnTo>
                <a:lnTo>
                  <a:pt x="407889" y="303953"/>
                </a:lnTo>
                <a:lnTo>
                  <a:pt x="407889" y="319082"/>
                </a:lnTo>
                <a:lnTo>
                  <a:pt x="411480" y="319082"/>
                </a:lnTo>
                <a:lnTo>
                  <a:pt x="411480" y="325959"/>
                </a:lnTo>
                <a:lnTo>
                  <a:pt x="403999" y="325959"/>
                </a:lnTo>
                <a:lnTo>
                  <a:pt x="403999" y="329535"/>
                </a:lnTo>
                <a:lnTo>
                  <a:pt x="395021" y="329535"/>
                </a:lnTo>
                <a:lnTo>
                  <a:pt x="395021" y="331735"/>
                </a:lnTo>
                <a:lnTo>
                  <a:pt x="387539" y="331735"/>
                </a:lnTo>
                <a:lnTo>
                  <a:pt x="387539" y="338887"/>
                </a:lnTo>
                <a:lnTo>
                  <a:pt x="384846" y="338887"/>
                </a:lnTo>
                <a:lnTo>
                  <a:pt x="384846" y="343288"/>
                </a:lnTo>
                <a:lnTo>
                  <a:pt x="381255" y="343288"/>
                </a:lnTo>
                <a:lnTo>
                  <a:pt x="381255" y="346864"/>
                </a:lnTo>
                <a:lnTo>
                  <a:pt x="377365" y="346864"/>
                </a:lnTo>
                <a:lnTo>
                  <a:pt x="377365" y="343288"/>
                </a:lnTo>
                <a:lnTo>
                  <a:pt x="377365" y="346864"/>
                </a:lnTo>
                <a:lnTo>
                  <a:pt x="373474" y="343288"/>
                </a:lnTo>
                <a:lnTo>
                  <a:pt x="373474" y="346864"/>
                </a:lnTo>
                <a:lnTo>
                  <a:pt x="369883" y="346864"/>
                </a:lnTo>
                <a:lnTo>
                  <a:pt x="369883" y="350440"/>
                </a:lnTo>
                <a:lnTo>
                  <a:pt x="360905" y="350440"/>
                </a:lnTo>
                <a:lnTo>
                  <a:pt x="360905" y="354016"/>
                </a:lnTo>
                <a:lnTo>
                  <a:pt x="357015" y="356216"/>
                </a:lnTo>
                <a:lnTo>
                  <a:pt x="360905" y="356216"/>
                </a:lnTo>
                <a:lnTo>
                  <a:pt x="360905" y="381798"/>
                </a:lnTo>
                <a:lnTo>
                  <a:pt x="364796" y="381798"/>
                </a:lnTo>
                <a:lnTo>
                  <a:pt x="360905" y="381798"/>
                </a:lnTo>
                <a:lnTo>
                  <a:pt x="360905" y="384274"/>
                </a:lnTo>
                <a:lnTo>
                  <a:pt x="357015" y="384274"/>
                </a:lnTo>
                <a:lnTo>
                  <a:pt x="357015" y="387575"/>
                </a:lnTo>
                <a:lnTo>
                  <a:pt x="354621" y="387575"/>
                </a:lnTo>
                <a:lnTo>
                  <a:pt x="354621" y="384274"/>
                </a:lnTo>
                <a:lnTo>
                  <a:pt x="350731" y="384274"/>
                </a:lnTo>
                <a:lnTo>
                  <a:pt x="350731" y="381798"/>
                </a:lnTo>
                <a:lnTo>
                  <a:pt x="346840" y="381798"/>
                </a:lnTo>
                <a:lnTo>
                  <a:pt x="346840" y="378222"/>
                </a:lnTo>
                <a:lnTo>
                  <a:pt x="343249" y="378222"/>
                </a:lnTo>
                <a:lnTo>
                  <a:pt x="339359" y="374921"/>
                </a:lnTo>
                <a:lnTo>
                  <a:pt x="339359" y="370245"/>
                </a:lnTo>
                <a:lnTo>
                  <a:pt x="330381" y="370245"/>
                </a:lnTo>
                <a:lnTo>
                  <a:pt x="330381" y="366669"/>
                </a:lnTo>
                <a:lnTo>
                  <a:pt x="320506" y="366669"/>
                </a:lnTo>
                <a:lnTo>
                  <a:pt x="320506" y="370245"/>
                </a:lnTo>
                <a:lnTo>
                  <a:pt x="316615" y="370245"/>
                </a:lnTo>
                <a:lnTo>
                  <a:pt x="316615" y="374921"/>
                </a:lnTo>
                <a:lnTo>
                  <a:pt x="312725" y="374921"/>
                </a:lnTo>
                <a:lnTo>
                  <a:pt x="312725" y="370245"/>
                </a:lnTo>
                <a:lnTo>
                  <a:pt x="312725" y="374921"/>
                </a:lnTo>
                <a:lnTo>
                  <a:pt x="308834" y="374921"/>
                </a:lnTo>
                <a:lnTo>
                  <a:pt x="308834" y="370245"/>
                </a:lnTo>
                <a:lnTo>
                  <a:pt x="305243" y="374921"/>
                </a:lnTo>
                <a:lnTo>
                  <a:pt x="305243" y="378222"/>
                </a:lnTo>
                <a:lnTo>
                  <a:pt x="302550" y="378222"/>
                </a:lnTo>
                <a:lnTo>
                  <a:pt x="302550" y="381798"/>
                </a:lnTo>
                <a:lnTo>
                  <a:pt x="298959" y="384274"/>
                </a:lnTo>
                <a:lnTo>
                  <a:pt x="282500" y="398027"/>
                </a:lnTo>
                <a:lnTo>
                  <a:pt x="278609" y="402703"/>
                </a:lnTo>
                <a:lnTo>
                  <a:pt x="274719" y="406279"/>
                </a:lnTo>
                <a:lnTo>
                  <a:pt x="272325" y="412056"/>
                </a:lnTo>
                <a:lnTo>
                  <a:pt x="268435" y="415632"/>
                </a:lnTo>
                <a:lnTo>
                  <a:pt x="255866" y="426085"/>
                </a:lnTo>
                <a:lnTo>
                  <a:pt x="255866" y="422509"/>
                </a:lnTo>
                <a:lnTo>
                  <a:pt x="260953" y="422509"/>
                </a:lnTo>
                <a:lnTo>
                  <a:pt x="260953" y="412056"/>
                </a:lnTo>
                <a:lnTo>
                  <a:pt x="255866" y="412056"/>
                </a:lnTo>
                <a:lnTo>
                  <a:pt x="255866" y="407380"/>
                </a:lnTo>
                <a:lnTo>
                  <a:pt x="251975" y="407380"/>
                </a:lnTo>
                <a:lnTo>
                  <a:pt x="251975" y="406279"/>
                </a:lnTo>
                <a:lnTo>
                  <a:pt x="248085" y="402703"/>
                </a:lnTo>
                <a:lnTo>
                  <a:pt x="245691" y="398027"/>
                </a:lnTo>
                <a:lnTo>
                  <a:pt x="245691" y="394726"/>
                </a:lnTo>
                <a:lnTo>
                  <a:pt x="241801" y="394726"/>
                </a:lnTo>
                <a:cubicBezTo>
                  <a:pt x="232224" y="384549"/>
                  <a:pt x="230130" y="385374"/>
                  <a:pt x="221451" y="378222"/>
                </a:cubicBezTo>
                <a:lnTo>
                  <a:pt x="220254" y="378222"/>
                </a:lnTo>
                <a:lnTo>
                  <a:pt x="220254" y="374921"/>
                </a:lnTo>
                <a:lnTo>
                  <a:pt x="215167" y="374921"/>
                </a:lnTo>
                <a:lnTo>
                  <a:pt x="215167" y="370245"/>
                </a:lnTo>
                <a:lnTo>
                  <a:pt x="211576" y="370245"/>
                </a:lnTo>
                <a:lnTo>
                  <a:pt x="207685" y="366669"/>
                </a:lnTo>
                <a:lnTo>
                  <a:pt x="207685" y="359792"/>
                </a:lnTo>
                <a:lnTo>
                  <a:pt x="203795" y="359792"/>
                </a:lnTo>
                <a:lnTo>
                  <a:pt x="199904" y="356216"/>
                </a:lnTo>
                <a:lnTo>
                  <a:pt x="196313" y="356216"/>
                </a:lnTo>
                <a:lnTo>
                  <a:pt x="196313" y="354016"/>
                </a:lnTo>
                <a:lnTo>
                  <a:pt x="191226" y="354016"/>
                </a:lnTo>
                <a:lnTo>
                  <a:pt x="191226" y="350440"/>
                </a:lnTo>
                <a:lnTo>
                  <a:pt x="190029" y="350440"/>
                </a:lnTo>
                <a:lnTo>
                  <a:pt x="190029" y="335311"/>
                </a:lnTo>
                <a:lnTo>
                  <a:pt x="186139" y="335311"/>
                </a:lnTo>
                <a:lnTo>
                  <a:pt x="186139" y="329535"/>
                </a:lnTo>
                <a:lnTo>
                  <a:pt x="181051" y="329535"/>
                </a:lnTo>
                <a:lnTo>
                  <a:pt x="181051" y="322383"/>
                </a:lnTo>
                <a:lnTo>
                  <a:pt x="177161" y="322383"/>
                </a:lnTo>
                <a:lnTo>
                  <a:pt x="177161" y="319082"/>
                </a:lnTo>
                <a:lnTo>
                  <a:pt x="173570" y="319082"/>
                </a:lnTo>
                <a:lnTo>
                  <a:pt x="173570" y="315506"/>
                </a:lnTo>
                <a:lnTo>
                  <a:pt x="169679" y="315506"/>
                </a:lnTo>
                <a:lnTo>
                  <a:pt x="169679" y="310830"/>
                </a:lnTo>
                <a:lnTo>
                  <a:pt x="165789" y="310830"/>
                </a:lnTo>
                <a:lnTo>
                  <a:pt x="163395" y="307254"/>
                </a:lnTo>
                <a:lnTo>
                  <a:pt x="159505" y="307254"/>
                </a:lnTo>
                <a:lnTo>
                  <a:pt x="159505" y="303953"/>
                </a:lnTo>
                <a:lnTo>
                  <a:pt x="155614" y="303953"/>
                </a:lnTo>
                <a:lnTo>
                  <a:pt x="155614" y="302578"/>
                </a:lnTo>
                <a:lnTo>
                  <a:pt x="150527" y="302578"/>
                </a:lnTo>
                <a:lnTo>
                  <a:pt x="150527" y="297901"/>
                </a:lnTo>
                <a:lnTo>
                  <a:pt x="143045" y="297901"/>
                </a:lnTo>
                <a:lnTo>
                  <a:pt x="143045" y="294601"/>
                </a:lnTo>
                <a:lnTo>
                  <a:pt x="139155" y="294601"/>
                </a:lnTo>
                <a:lnTo>
                  <a:pt x="136761" y="291025"/>
                </a:lnTo>
                <a:lnTo>
                  <a:pt x="132871" y="291025"/>
                </a:lnTo>
                <a:lnTo>
                  <a:pt x="132871" y="287449"/>
                </a:lnTo>
                <a:lnTo>
                  <a:pt x="128980" y="287449"/>
                </a:lnTo>
                <a:lnTo>
                  <a:pt x="125389" y="284148"/>
                </a:lnTo>
                <a:lnTo>
                  <a:pt x="121499" y="284148"/>
                </a:lnTo>
                <a:lnTo>
                  <a:pt x="121499" y="279472"/>
                </a:lnTo>
                <a:lnTo>
                  <a:pt x="116411" y="279472"/>
                </a:lnTo>
                <a:lnTo>
                  <a:pt x="112521" y="278096"/>
                </a:lnTo>
                <a:lnTo>
                  <a:pt x="106237" y="278096"/>
                </a:lnTo>
                <a:lnTo>
                  <a:pt x="106237" y="274795"/>
                </a:lnTo>
                <a:lnTo>
                  <a:pt x="102346" y="274795"/>
                </a:lnTo>
                <a:lnTo>
                  <a:pt x="98755" y="270119"/>
                </a:lnTo>
                <a:lnTo>
                  <a:pt x="94865" y="270119"/>
                </a:lnTo>
                <a:lnTo>
                  <a:pt x="94865" y="266543"/>
                </a:lnTo>
                <a:lnTo>
                  <a:pt x="85887" y="266543"/>
                </a:lnTo>
                <a:lnTo>
                  <a:pt x="85887" y="262967"/>
                </a:lnTo>
                <a:lnTo>
                  <a:pt x="80800" y="262967"/>
                </a:lnTo>
                <a:lnTo>
                  <a:pt x="76012" y="259667"/>
                </a:lnTo>
                <a:lnTo>
                  <a:pt x="72121" y="259667"/>
                </a:lnTo>
                <a:lnTo>
                  <a:pt x="72121" y="256091"/>
                </a:lnTo>
                <a:lnTo>
                  <a:pt x="64341" y="256091"/>
                </a:lnTo>
                <a:lnTo>
                  <a:pt x="64341" y="253890"/>
                </a:lnTo>
                <a:lnTo>
                  <a:pt x="56859" y="253890"/>
                </a:lnTo>
                <a:lnTo>
                  <a:pt x="56859" y="250314"/>
                </a:lnTo>
                <a:lnTo>
                  <a:pt x="50575" y="250314"/>
                </a:lnTo>
                <a:lnTo>
                  <a:pt x="46684" y="246738"/>
                </a:lnTo>
                <a:lnTo>
                  <a:pt x="41597" y="246738"/>
                </a:lnTo>
                <a:lnTo>
                  <a:pt x="41597" y="243162"/>
                </a:lnTo>
                <a:lnTo>
                  <a:pt x="34115" y="243162"/>
                </a:lnTo>
                <a:lnTo>
                  <a:pt x="34115" y="238486"/>
                </a:lnTo>
                <a:lnTo>
                  <a:pt x="26335" y="238486"/>
                </a:lnTo>
                <a:lnTo>
                  <a:pt x="23941" y="235185"/>
                </a:lnTo>
                <a:lnTo>
                  <a:pt x="20050" y="235185"/>
                </a:lnTo>
                <a:lnTo>
                  <a:pt x="20050" y="231609"/>
                </a:lnTo>
                <a:lnTo>
                  <a:pt x="11372" y="231609"/>
                </a:lnTo>
                <a:lnTo>
                  <a:pt x="11372" y="228033"/>
                </a:lnTo>
                <a:lnTo>
                  <a:pt x="3591" y="228033"/>
                </a:lnTo>
                <a:lnTo>
                  <a:pt x="0" y="225833"/>
                </a:lnTo>
                <a:lnTo>
                  <a:pt x="23941" y="194475"/>
                </a:lnTo>
                <a:lnTo>
                  <a:pt x="30225" y="184022"/>
                </a:lnTo>
                <a:lnTo>
                  <a:pt x="64341" y="135059"/>
                </a:lnTo>
                <a:lnTo>
                  <a:pt x="64341" y="131483"/>
                </a:lnTo>
                <a:lnTo>
                  <a:pt x="68231" y="131483"/>
                </a:lnTo>
                <a:lnTo>
                  <a:pt x="68231" y="127908"/>
                </a:lnTo>
                <a:lnTo>
                  <a:pt x="72121" y="127908"/>
                </a:lnTo>
                <a:lnTo>
                  <a:pt x="72121" y="125707"/>
                </a:lnTo>
                <a:lnTo>
                  <a:pt x="76012" y="122131"/>
                </a:lnTo>
                <a:lnTo>
                  <a:pt x="80800" y="118555"/>
                </a:lnTo>
                <a:lnTo>
                  <a:pt x="82296" y="118555"/>
                </a:lnTo>
                <a:lnTo>
                  <a:pt x="82296" y="115254"/>
                </a:lnTo>
                <a:lnTo>
                  <a:pt x="85887" y="115254"/>
                </a:lnTo>
                <a:lnTo>
                  <a:pt x="85887" y="110578"/>
                </a:lnTo>
                <a:lnTo>
                  <a:pt x="94865" y="110578"/>
                </a:lnTo>
                <a:lnTo>
                  <a:pt x="94865" y="107002"/>
                </a:lnTo>
                <a:lnTo>
                  <a:pt x="102346" y="107002"/>
                </a:lnTo>
                <a:lnTo>
                  <a:pt x="102346" y="103426"/>
                </a:lnTo>
                <a:lnTo>
                  <a:pt x="128980" y="103426"/>
                </a:lnTo>
                <a:lnTo>
                  <a:pt x="128980" y="100125"/>
                </a:lnTo>
                <a:lnTo>
                  <a:pt x="128980" y="103426"/>
                </a:lnTo>
                <a:lnTo>
                  <a:pt x="136761" y="103426"/>
                </a:lnTo>
                <a:lnTo>
                  <a:pt x="136761" y="97650"/>
                </a:lnTo>
                <a:lnTo>
                  <a:pt x="139155" y="97650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52" name="Google Shape;1520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AGLgAABBQAAI4wAACjFgAAEAAAACYAAAAIAAAA//////////8="/>
              </a:ext>
            </a:extLst>
          </p:cNvSpPr>
          <p:nvPr/>
        </p:nvSpPr>
        <p:spPr>
          <a:xfrm>
            <a:off x="7481570" y="3253740"/>
            <a:ext cx="411480" cy="426085"/>
          </a:xfrm>
          <a:custGeom>
            <a:avLst/>
            <a:gdLst/>
            <a:ahLst/>
            <a:cxnLst/>
            <a:rect l="0" t="0" r="411480" b="426085"/>
            <a:pathLst>
              <a:path w="411480" h="426085">
                <a:moveTo>
                  <a:pt x="139155" y="97650"/>
                </a:moveTo>
                <a:lnTo>
                  <a:pt x="139155" y="94074"/>
                </a:lnTo>
                <a:lnTo>
                  <a:pt x="143045" y="94074"/>
                </a:lnTo>
                <a:lnTo>
                  <a:pt x="143045" y="90773"/>
                </a:lnTo>
                <a:lnTo>
                  <a:pt x="146936" y="90773"/>
                </a:lnTo>
                <a:lnTo>
                  <a:pt x="146936" y="87197"/>
                </a:lnTo>
                <a:lnTo>
                  <a:pt x="150527" y="87197"/>
                </a:lnTo>
                <a:lnTo>
                  <a:pt x="150527" y="82521"/>
                </a:lnTo>
                <a:lnTo>
                  <a:pt x="155614" y="82521"/>
                </a:lnTo>
                <a:lnTo>
                  <a:pt x="155614" y="78945"/>
                </a:lnTo>
                <a:lnTo>
                  <a:pt x="159505" y="78945"/>
                </a:lnTo>
                <a:lnTo>
                  <a:pt x="159505" y="75644"/>
                </a:lnTo>
                <a:lnTo>
                  <a:pt x="163395" y="75644"/>
                </a:lnTo>
                <a:lnTo>
                  <a:pt x="163395" y="74544"/>
                </a:lnTo>
                <a:lnTo>
                  <a:pt x="165789" y="69868"/>
                </a:lnTo>
                <a:lnTo>
                  <a:pt x="169679" y="69868"/>
                </a:lnTo>
                <a:lnTo>
                  <a:pt x="169679" y="59415"/>
                </a:lnTo>
                <a:lnTo>
                  <a:pt x="173570" y="55839"/>
                </a:lnTo>
                <a:lnTo>
                  <a:pt x="173570" y="46487"/>
                </a:lnTo>
                <a:lnTo>
                  <a:pt x="177161" y="46487"/>
                </a:lnTo>
                <a:lnTo>
                  <a:pt x="177161" y="41810"/>
                </a:lnTo>
                <a:lnTo>
                  <a:pt x="173570" y="41810"/>
                </a:lnTo>
                <a:lnTo>
                  <a:pt x="173570" y="31358"/>
                </a:lnTo>
                <a:lnTo>
                  <a:pt x="177161" y="31358"/>
                </a:lnTo>
                <a:lnTo>
                  <a:pt x="177161" y="22005"/>
                </a:lnTo>
                <a:lnTo>
                  <a:pt x="181051" y="22005"/>
                </a:lnTo>
                <a:lnTo>
                  <a:pt x="181051" y="6876"/>
                </a:lnTo>
                <a:lnTo>
                  <a:pt x="186139" y="6876"/>
                </a:lnTo>
                <a:lnTo>
                  <a:pt x="186139" y="3300"/>
                </a:lnTo>
                <a:lnTo>
                  <a:pt x="190029" y="6876"/>
                </a:lnTo>
                <a:lnTo>
                  <a:pt x="190029" y="3300"/>
                </a:lnTo>
                <a:lnTo>
                  <a:pt x="191226" y="3300"/>
                </a:lnTo>
                <a:lnTo>
                  <a:pt x="191226" y="0"/>
                </a:lnTo>
                <a:lnTo>
                  <a:pt x="199904" y="0"/>
                </a:lnTo>
                <a:lnTo>
                  <a:pt x="199904" y="6876"/>
                </a:lnTo>
                <a:lnTo>
                  <a:pt x="203795" y="6876"/>
                </a:lnTo>
                <a:lnTo>
                  <a:pt x="203795" y="10452"/>
                </a:lnTo>
                <a:lnTo>
                  <a:pt x="207685" y="10452"/>
                </a:lnTo>
                <a:lnTo>
                  <a:pt x="207685" y="15128"/>
                </a:lnTo>
                <a:lnTo>
                  <a:pt x="203795" y="18429"/>
                </a:lnTo>
                <a:lnTo>
                  <a:pt x="203795" y="22005"/>
                </a:lnTo>
                <a:lnTo>
                  <a:pt x="207685" y="22005"/>
                </a:lnTo>
                <a:lnTo>
                  <a:pt x="207685" y="31358"/>
                </a:lnTo>
                <a:lnTo>
                  <a:pt x="211576" y="31358"/>
                </a:lnTo>
                <a:lnTo>
                  <a:pt x="211576" y="38234"/>
                </a:lnTo>
                <a:lnTo>
                  <a:pt x="215167" y="38234"/>
                </a:lnTo>
                <a:lnTo>
                  <a:pt x="215167" y="41810"/>
                </a:lnTo>
                <a:lnTo>
                  <a:pt x="215167" y="38234"/>
                </a:lnTo>
                <a:lnTo>
                  <a:pt x="215167" y="41810"/>
                </a:lnTo>
                <a:lnTo>
                  <a:pt x="220254" y="41810"/>
                </a:lnTo>
                <a:lnTo>
                  <a:pt x="220254" y="46487"/>
                </a:lnTo>
                <a:lnTo>
                  <a:pt x="220254" y="41810"/>
                </a:lnTo>
                <a:lnTo>
                  <a:pt x="230429" y="41810"/>
                </a:lnTo>
                <a:lnTo>
                  <a:pt x="230429" y="46487"/>
                </a:lnTo>
                <a:lnTo>
                  <a:pt x="234319" y="46487"/>
                </a:lnTo>
                <a:lnTo>
                  <a:pt x="234319" y="50062"/>
                </a:lnTo>
                <a:lnTo>
                  <a:pt x="237910" y="50062"/>
                </a:lnTo>
                <a:lnTo>
                  <a:pt x="237910" y="51163"/>
                </a:lnTo>
                <a:lnTo>
                  <a:pt x="234319" y="51163"/>
                </a:lnTo>
                <a:lnTo>
                  <a:pt x="234319" y="55839"/>
                </a:lnTo>
                <a:lnTo>
                  <a:pt x="237910" y="55839"/>
                </a:lnTo>
                <a:lnTo>
                  <a:pt x="237910" y="59415"/>
                </a:lnTo>
                <a:lnTo>
                  <a:pt x="241801" y="59415"/>
                </a:lnTo>
                <a:lnTo>
                  <a:pt x="241801" y="62716"/>
                </a:lnTo>
                <a:lnTo>
                  <a:pt x="245691" y="62716"/>
                </a:lnTo>
                <a:lnTo>
                  <a:pt x="245691" y="74544"/>
                </a:lnTo>
                <a:lnTo>
                  <a:pt x="241801" y="74544"/>
                </a:lnTo>
                <a:lnTo>
                  <a:pt x="241801" y="82521"/>
                </a:lnTo>
                <a:lnTo>
                  <a:pt x="237910" y="82521"/>
                </a:lnTo>
                <a:lnTo>
                  <a:pt x="241801" y="82521"/>
                </a:lnTo>
                <a:lnTo>
                  <a:pt x="241801" y="90773"/>
                </a:lnTo>
                <a:lnTo>
                  <a:pt x="245691" y="90773"/>
                </a:lnTo>
                <a:lnTo>
                  <a:pt x="245691" y="87197"/>
                </a:lnTo>
                <a:lnTo>
                  <a:pt x="248085" y="90773"/>
                </a:lnTo>
                <a:lnTo>
                  <a:pt x="255866" y="90773"/>
                </a:lnTo>
                <a:lnTo>
                  <a:pt x="255866" y="87197"/>
                </a:lnTo>
                <a:lnTo>
                  <a:pt x="264544" y="87197"/>
                </a:lnTo>
                <a:lnTo>
                  <a:pt x="264544" y="82521"/>
                </a:lnTo>
                <a:lnTo>
                  <a:pt x="268435" y="82521"/>
                </a:lnTo>
                <a:lnTo>
                  <a:pt x="268435" y="78945"/>
                </a:lnTo>
                <a:lnTo>
                  <a:pt x="272325" y="78945"/>
                </a:lnTo>
                <a:lnTo>
                  <a:pt x="272325" y="87197"/>
                </a:lnTo>
                <a:lnTo>
                  <a:pt x="268435" y="87197"/>
                </a:lnTo>
                <a:lnTo>
                  <a:pt x="272325" y="87197"/>
                </a:lnTo>
                <a:lnTo>
                  <a:pt x="272325" y="90773"/>
                </a:lnTo>
                <a:lnTo>
                  <a:pt x="268435" y="90773"/>
                </a:lnTo>
                <a:lnTo>
                  <a:pt x="268435" y="94074"/>
                </a:lnTo>
                <a:lnTo>
                  <a:pt x="272325" y="94074"/>
                </a:lnTo>
                <a:lnTo>
                  <a:pt x="272325" y="100125"/>
                </a:lnTo>
                <a:lnTo>
                  <a:pt x="274719" y="100125"/>
                </a:lnTo>
                <a:lnTo>
                  <a:pt x="274719" y="110578"/>
                </a:lnTo>
                <a:lnTo>
                  <a:pt x="278609" y="110578"/>
                </a:lnTo>
                <a:lnTo>
                  <a:pt x="278609" y="115254"/>
                </a:lnTo>
                <a:lnTo>
                  <a:pt x="278609" y="110578"/>
                </a:lnTo>
                <a:lnTo>
                  <a:pt x="282500" y="115254"/>
                </a:lnTo>
                <a:lnTo>
                  <a:pt x="282500" y="110578"/>
                </a:lnTo>
                <a:lnTo>
                  <a:pt x="286091" y="110578"/>
                </a:lnTo>
                <a:lnTo>
                  <a:pt x="286091" y="115254"/>
                </a:lnTo>
                <a:lnTo>
                  <a:pt x="286091" y="110578"/>
                </a:lnTo>
                <a:lnTo>
                  <a:pt x="289981" y="110578"/>
                </a:lnTo>
                <a:lnTo>
                  <a:pt x="289981" y="115254"/>
                </a:lnTo>
                <a:lnTo>
                  <a:pt x="289981" y="110578"/>
                </a:lnTo>
                <a:lnTo>
                  <a:pt x="295069" y="110578"/>
                </a:lnTo>
                <a:lnTo>
                  <a:pt x="295069" y="107002"/>
                </a:lnTo>
                <a:lnTo>
                  <a:pt x="295069" y="110578"/>
                </a:lnTo>
                <a:lnTo>
                  <a:pt x="298959" y="110578"/>
                </a:lnTo>
                <a:lnTo>
                  <a:pt x="298959" y="107002"/>
                </a:lnTo>
                <a:lnTo>
                  <a:pt x="308834" y="107002"/>
                </a:lnTo>
                <a:lnTo>
                  <a:pt x="308834" y="110578"/>
                </a:lnTo>
                <a:lnTo>
                  <a:pt x="316615" y="110578"/>
                </a:lnTo>
                <a:lnTo>
                  <a:pt x="316615" y="115254"/>
                </a:lnTo>
                <a:lnTo>
                  <a:pt x="320506" y="115254"/>
                </a:lnTo>
                <a:lnTo>
                  <a:pt x="320506" y="118555"/>
                </a:lnTo>
                <a:lnTo>
                  <a:pt x="325593" y="118555"/>
                </a:lnTo>
                <a:lnTo>
                  <a:pt x="329184" y="122146"/>
                </a:lnTo>
                <a:lnTo>
                  <a:pt x="329184" y="127908"/>
                </a:lnTo>
                <a:lnTo>
                  <a:pt x="330381" y="127908"/>
                </a:lnTo>
                <a:lnTo>
                  <a:pt x="330381" y="125707"/>
                </a:lnTo>
                <a:lnTo>
                  <a:pt x="335468" y="125707"/>
                </a:lnTo>
                <a:lnTo>
                  <a:pt x="335468" y="122131"/>
                </a:lnTo>
                <a:lnTo>
                  <a:pt x="335468" y="125707"/>
                </a:lnTo>
                <a:lnTo>
                  <a:pt x="335468" y="122131"/>
                </a:lnTo>
                <a:lnTo>
                  <a:pt x="339359" y="125707"/>
                </a:lnTo>
                <a:lnTo>
                  <a:pt x="339359" y="122131"/>
                </a:lnTo>
                <a:lnTo>
                  <a:pt x="346840" y="122131"/>
                </a:lnTo>
                <a:lnTo>
                  <a:pt x="346840" y="127908"/>
                </a:lnTo>
                <a:lnTo>
                  <a:pt x="350731" y="131483"/>
                </a:lnTo>
                <a:lnTo>
                  <a:pt x="350731" y="135059"/>
                </a:lnTo>
                <a:lnTo>
                  <a:pt x="354621" y="135059"/>
                </a:lnTo>
                <a:lnTo>
                  <a:pt x="354621" y="138360"/>
                </a:lnTo>
                <a:lnTo>
                  <a:pt x="357015" y="138360"/>
                </a:lnTo>
                <a:lnTo>
                  <a:pt x="357015" y="135059"/>
                </a:lnTo>
                <a:lnTo>
                  <a:pt x="354621" y="135059"/>
                </a:lnTo>
                <a:lnTo>
                  <a:pt x="357015" y="135059"/>
                </a:lnTo>
                <a:lnTo>
                  <a:pt x="354621" y="135059"/>
                </a:lnTo>
                <a:lnTo>
                  <a:pt x="354621" y="125707"/>
                </a:lnTo>
                <a:lnTo>
                  <a:pt x="364796" y="125707"/>
                </a:lnTo>
                <a:lnTo>
                  <a:pt x="364796" y="127908"/>
                </a:lnTo>
                <a:lnTo>
                  <a:pt x="369883" y="127908"/>
                </a:lnTo>
                <a:lnTo>
                  <a:pt x="369883" y="135059"/>
                </a:lnTo>
                <a:lnTo>
                  <a:pt x="377365" y="135059"/>
                </a:lnTo>
                <a:lnTo>
                  <a:pt x="377365" y="138360"/>
                </a:lnTo>
                <a:lnTo>
                  <a:pt x="381255" y="138360"/>
                </a:lnTo>
                <a:lnTo>
                  <a:pt x="381255" y="141936"/>
                </a:lnTo>
                <a:lnTo>
                  <a:pt x="384846" y="141936"/>
                </a:lnTo>
                <a:lnTo>
                  <a:pt x="384846" y="135059"/>
                </a:lnTo>
                <a:lnTo>
                  <a:pt x="391430" y="135059"/>
                </a:lnTo>
                <a:lnTo>
                  <a:pt x="391430" y="138360"/>
                </a:lnTo>
                <a:lnTo>
                  <a:pt x="395021" y="138360"/>
                </a:lnTo>
                <a:lnTo>
                  <a:pt x="391430" y="138360"/>
                </a:lnTo>
                <a:lnTo>
                  <a:pt x="391430" y="151289"/>
                </a:lnTo>
                <a:lnTo>
                  <a:pt x="377365" y="151289"/>
                </a:lnTo>
                <a:lnTo>
                  <a:pt x="381255" y="151289"/>
                </a:lnTo>
                <a:lnTo>
                  <a:pt x="377365" y="151289"/>
                </a:lnTo>
                <a:lnTo>
                  <a:pt x="377365" y="155965"/>
                </a:lnTo>
                <a:lnTo>
                  <a:pt x="373474" y="155965"/>
                </a:lnTo>
                <a:lnTo>
                  <a:pt x="373474" y="162842"/>
                </a:lnTo>
                <a:lnTo>
                  <a:pt x="369883" y="162842"/>
                </a:lnTo>
                <a:lnTo>
                  <a:pt x="369883" y="175770"/>
                </a:lnTo>
                <a:lnTo>
                  <a:pt x="373474" y="175770"/>
                </a:lnTo>
                <a:lnTo>
                  <a:pt x="373474" y="184022"/>
                </a:lnTo>
                <a:lnTo>
                  <a:pt x="377365" y="184022"/>
                </a:lnTo>
                <a:lnTo>
                  <a:pt x="369883" y="184022"/>
                </a:lnTo>
                <a:lnTo>
                  <a:pt x="369883" y="187323"/>
                </a:lnTo>
                <a:lnTo>
                  <a:pt x="364796" y="187323"/>
                </a:lnTo>
                <a:lnTo>
                  <a:pt x="369883" y="187323"/>
                </a:lnTo>
                <a:lnTo>
                  <a:pt x="369883" y="190899"/>
                </a:lnTo>
                <a:lnTo>
                  <a:pt x="364796" y="190899"/>
                </a:lnTo>
                <a:lnTo>
                  <a:pt x="364796" y="194475"/>
                </a:lnTo>
                <a:lnTo>
                  <a:pt x="360905" y="194475"/>
                </a:lnTo>
                <a:lnTo>
                  <a:pt x="360905" y="197776"/>
                </a:lnTo>
                <a:lnTo>
                  <a:pt x="357015" y="197776"/>
                </a:lnTo>
                <a:lnTo>
                  <a:pt x="357015" y="194475"/>
                </a:lnTo>
                <a:lnTo>
                  <a:pt x="354621" y="194475"/>
                </a:lnTo>
                <a:lnTo>
                  <a:pt x="354621" y="197776"/>
                </a:lnTo>
                <a:lnTo>
                  <a:pt x="350731" y="197776"/>
                </a:lnTo>
                <a:lnTo>
                  <a:pt x="350731" y="201351"/>
                </a:lnTo>
                <a:lnTo>
                  <a:pt x="346840" y="201351"/>
                </a:lnTo>
                <a:lnTo>
                  <a:pt x="346840" y="203552"/>
                </a:lnTo>
                <a:lnTo>
                  <a:pt x="335468" y="203552"/>
                </a:lnTo>
                <a:lnTo>
                  <a:pt x="335468" y="207128"/>
                </a:lnTo>
                <a:lnTo>
                  <a:pt x="329184" y="207128"/>
                </a:lnTo>
                <a:lnTo>
                  <a:pt x="329184" y="210704"/>
                </a:lnTo>
                <a:lnTo>
                  <a:pt x="325593" y="210704"/>
                </a:lnTo>
                <a:lnTo>
                  <a:pt x="325593" y="218681"/>
                </a:lnTo>
                <a:lnTo>
                  <a:pt x="320506" y="218681"/>
                </a:lnTo>
                <a:lnTo>
                  <a:pt x="320506" y="231609"/>
                </a:lnTo>
                <a:lnTo>
                  <a:pt x="325593" y="231609"/>
                </a:lnTo>
                <a:lnTo>
                  <a:pt x="325593" y="235185"/>
                </a:lnTo>
                <a:lnTo>
                  <a:pt x="329184" y="238486"/>
                </a:lnTo>
                <a:lnTo>
                  <a:pt x="329184" y="250314"/>
                </a:lnTo>
                <a:lnTo>
                  <a:pt x="325593" y="250314"/>
                </a:lnTo>
                <a:lnTo>
                  <a:pt x="329184" y="250314"/>
                </a:lnTo>
                <a:lnTo>
                  <a:pt x="329184" y="256091"/>
                </a:lnTo>
                <a:lnTo>
                  <a:pt x="330381" y="256091"/>
                </a:lnTo>
                <a:lnTo>
                  <a:pt x="329184" y="256091"/>
                </a:lnTo>
                <a:lnTo>
                  <a:pt x="329184" y="262967"/>
                </a:lnTo>
                <a:lnTo>
                  <a:pt x="339359" y="262967"/>
                </a:lnTo>
                <a:lnTo>
                  <a:pt x="339359" y="259667"/>
                </a:lnTo>
                <a:lnTo>
                  <a:pt x="343249" y="259667"/>
                </a:lnTo>
                <a:lnTo>
                  <a:pt x="343249" y="266543"/>
                </a:lnTo>
                <a:lnTo>
                  <a:pt x="346840" y="270134"/>
                </a:lnTo>
                <a:lnTo>
                  <a:pt x="346840" y="274795"/>
                </a:lnTo>
                <a:lnTo>
                  <a:pt x="350731" y="274795"/>
                </a:lnTo>
                <a:lnTo>
                  <a:pt x="350731" y="284148"/>
                </a:lnTo>
                <a:lnTo>
                  <a:pt x="346840" y="284148"/>
                </a:lnTo>
                <a:lnTo>
                  <a:pt x="350731" y="284148"/>
                </a:lnTo>
                <a:lnTo>
                  <a:pt x="346840" y="284148"/>
                </a:lnTo>
                <a:lnTo>
                  <a:pt x="346840" y="291025"/>
                </a:lnTo>
                <a:lnTo>
                  <a:pt x="360905" y="291025"/>
                </a:lnTo>
                <a:lnTo>
                  <a:pt x="360905" y="297901"/>
                </a:lnTo>
                <a:lnTo>
                  <a:pt x="384846" y="297901"/>
                </a:lnTo>
                <a:lnTo>
                  <a:pt x="384846" y="302578"/>
                </a:lnTo>
                <a:lnTo>
                  <a:pt x="391430" y="302578"/>
                </a:lnTo>
                <a:lnTo>
                  <a:pt x="391430" y="307254"/>
                </a:lnTo>
                <a:lnTo>
                  <a:pt x="395021" y="307254"/>
                </a:lnTo>
                <a:lnTo>
                  <a:pt x="395021" y="303678"/>
                </a:lnTo>
                <a:lnTo>
                  <a:pt x="407889" y="303678"/>
                </a:lnTo>
                <a:lnTo>
                  <a:pt x="407889" y="319082"/>
                </a:lnTo>
                <a:lnTo>
                  <a:pt x="411480" y="319082"/>
                </a:lnTo>
                <a:lnTo>
                  <a:pt x="411480" y="325959"/>
                </a:lnTo>
                <a:lnTo>
                  <a:pt x="403999" y="325959"/>
                </a:lnTo>
                <a:lnTo>
                  <a:pt x="403999" y="329535"/>
                </a:lnTo>
                <a:lnTo>
                  <a:pt x="395021" y="329535"/>
                </a:lnTo>
                <a:lnTo>
                  <a:pt x="395021" y="331735"/>
                </a:lnTo>
                <a:lnTo>
                  <a:pt x="387539" y="331735"/>
                </a:lnTo>
                <a:lnTo>
                  <a:pt x="387539" y="338887"/>
                </a:lnTo>
                <a:lnTo>
                  <a:pt x="384846" y="338887"/>
                </a:lnTo>
                <a:lnTo>
                  <a:pt x="384846" y="343288"/>
                </a:lnTo>
                <a:lnTo>
                  <a:pt x="381255" y="343288"/>
                </a:lnTo>
                <a:lnTo>
                  <a:pt x="381255" y="346864"/>
                </a:lnTo>
                <a:lnTo>
                  <a:pt x="377365" y="346864"/>
                </a:lnTo>
                <a:lnTo>
                  <a:pt x="377365" y="343288"/>
                </a:lnTo>
                <a:lnTo>
                  <a:pt x="377365" y="346864"/>
                </a:lnTo>
                <a:lnTo>
                  <a:pt x="373474" y="343288"/>
                </a:lnTo>
                <a:lnTo>
                  <a:pt x="373474" y="346864"/>
                </a:lnTo>
                <a:lnTo>
                  <a:pt x="369883" y="346864"/>
                </a:lnTo>
                <a:lnTo>
                  <a:pt x="369883" y="350440"/>
                </a:lnTo>
                <a:lnTo>
                  <a:pt x="360905" y="350440"/>
                </a:lnTo>
                <a:lnTo>
                  <a:pt x="360905" y="354016"/>
                </a:lnTo>
                <a:lnTo>
                  <a:pt x="357015" y="356216"/>
                </a:lnTo>
                <a:lnTo>
                  <a:pt x="360905" y="356216"/>
                </a:lnTo>
                <a:lnTo>
                  <a:pt x="360905" y="381798"/>
                </a:lnTo>
                <a:lnTo>
                  <a:pt x="364796" y="381798"/>
                </a:lnTo>
                <a:lnTo>
                  <a:pt x="360905" y="381798"/>
                </a:lnTo>
                <a:lnTo>
                  <a:pt x="360905" y="384274"/>
                </a:lnTo>
                <a:lnTo>
                  <a:pt x="357015" y="384274"/>
                </a:lnTo>
                <a:lnTo>
                  <a:pt x="357015" y="387575"/>
                </a:lnTo>
                <a:lnTo>
                  <a:pt x="354621" y="387575"/>
                </a:lnTo>
                <a:lnTo>
                  <a:pt x="354621" y="384274"/>
                </a:lnTo>
                <a:lnTo>
                  <a:pt x="350731" y="384274"/>
                </a:lnTo>
                <a:lnTo>
                  <a:pt x="350731" y="381798"/>
                </a:lnTo>
                <a:lnTo>
                  <a:pt x="346840" y="381798"/>
                </a:lnTo>
                <a:lnTo>
                  <a:pt x="346840" y="378222"/>
                </a:lnTo>
                <a:lnTo>
                  <a:pt x="343249" y="378222"/>
                </a:lnTo>
                <a:lnTo>
                  <a:pt x="339359" y="374921"/>
                </a:lnTo>
                <a:lnTo>
                  <a:pt x="339359" y="370245"/>
                </a:lnTo>
                <a:lnTo>
                  <a:pt x="330381" y="370245"/>
                </a:lnTo>
                <a:lnTo>
                  <a:pt x="330381" y="366669"/>
                </a:lnTo>
                <a:lnTo>
                  <a:pt x="320506" y="366669"/>
                </a:lnTo>
                <a:lnTo>
                  <a:pt x="320506" y="370245"/>
                </a:lnTo>
                <a:lnTo>
                  <a:pt x="316615" y="370245"/>
                </a:lnTo>
                <a:lnTo>
                  <a:pt x="316615" y="374921"/>
                </a:lnTo>
                <a:lnTo>
                  <a:pt x="312725" y="374921"/>
                </a:lnTo>
                <a:lnTo>
                  <a:pt x="312725" y="370245"/>
                </a:lnTo>
                <a:lnTo>
                  <a:pt x="312725" y="374921"/>
                </a:lnTo>
                <a:lnTo>
                  <a:pt x="308834" y="374921"/>
                </a:lnTo>
                <a:lnTo>
                  <a:pt x="308834" y="370245"/>
                </a:lnTo>
                <a:lnTo>
                  <a:pt x="305243" y="374921"/>
                </a:lnTo>
                <a:lnTo>
                  <a:pt x="305243" y="378222"/>
                </a:lnTo>
                <a:lnTo>
                  <a:pt x="302550" y="378222"/>
                </a:lnTo>
                <a:lnTo>
                  <a:pt x="302550" y="381798"/>
                </a:lnTo>
                <a:lnTo>
                  <a:pt x="298959" y="384274"/>
                </a:lnTo>
                <a:lnTo>
                  <a:pt x="282500" y="398027"/>
                </a:lnTo>
                <a:lnTo>
                  <a:pt x="278609" y="402703"/>
                </a:lnTo>
                <a:lnTo>
                  <a:pt x="274719" y="406279"/>
                </a:lnTo>
                <a:lnTo>
                  <a:pt x="272325" y="412056"/>
                </a:lnTo>
                <a:lnTo>
                  <a:pt x="268435" y="415632"/>
                </a:lnTo>
                <a:lnTo>
                  <a:pt x="255866" y="426085"/>
                </a:lnTo>
                <a:lnTo>
                  <a:pt x="255866" y="422509"/>
                </a:lnTo>
                <a:lnTo>
                  <a:pt x="260953" y="422509"/>
                </a:lnTo>
                <a:lnTo>
                  <a:pt x="260953" y="412056"/>
                </a:lnTo>
                <a:lnTo>
                  <a:pt x="255866" y="412056"/>
                </a:lnTo>
                <a:lnTo>
                  <a:pt x="255866" y="407380"/>
                </a:lnTo>
                <a:lnTo>
                  <a:pt x="251975" y="407380"/>
                </a:lnTo>
                <a:lnTo>
                  <a:pt x="251975" y="406279"/>
                </a:lnTo>
                <a:lnTo>
                  <a:pt x="248085" y="402703"/>
                </a:lnTo>
                <a:lnTo>
                  <a:pt x="245691" y="398027"/>
                </a:lnTo>
                <a:lnTo>
                  <a:pt x="245691" y="394726"/>
                </a:lnTo>
                <a:lnTo>
                  <a:pt x="241801" y="394726"/>
                </a:lnTo>
                <a:cubicBezTo>
                  <a:pt x="232224" y="384549"/>
                  <a:pt x="230429" y="385374"/>
                  <a:pt x="221451" y="378222"/>
                </a:cubicBezTo>
                <a:lnTo>
                  <a:pt x="220254" y="378222"/>
                </a:lnTo>
                <a:lnTo>
                  <a:pt x="220254" y="374921"/>
                </a:lnTo>
                <a:lnTo>
                  <a:pt x="215167" y="374921"/>
                </a:lnTo>
                <a:lnTo>
                  <a:pt x="215167" y="370245"/>
                </a:lnTo>
                <a:lnTo>
                  <a:pt x="211576" y="370245"/>
                </a:lnTo>
                <a:lnTo>
                  <a:pt x="207685" y="366669"/>
                </a:lnTo>
                <a:lnTo>
                  <a:pt x="207685" y="359792"/>
                </a:lnTo>
                <a:lnTo>
                  <a:pt x="203795" y="359792"/>
                </a:lnTo>
                <a:lnTo>
                  <a:pt x="199904" y="356216"/>
                </a:lnTo>
                <a:lnTo>
                  <a:pt x="196313" y="356216"/>
                </a:lnTo>
                <a:lnTo>
                  <a:pt x="196313" y="354016"/>
                </a:lnTo>
                <a:lnTo>
                  <a:pt x="191226" y="354016"/>
                </a:lnTo>
                <a:lnTo>
                  <a:pt x="191226" y="350440"/>
                </a:lnTo>
                <a:lnTo>
                  <a:pt x="190029" y="350440"/>
                </a:lnTo>
                <a:lnTo>
                  <a:pt x="190029" y="335311"/>
                </a:lnTo>
                <a:lnTo>
                  <a:pt x="186139" y="335311"/>
                </a:lnTo>
                <a:lnTo>
                  <a:pt x="186139" y="329535"/>
                </a:lnTo>
                <a:lnTo>
                  <a:pt x="181051" y="329535"/>
                </a:lnTo>
                <a:lnTo>
                  <a:pt x="181051" y="322383"/>
                </a:lnTo>
                <a:lnTo>
                  <a:pt x="177161" y="322383"/>
                </a:lnTo>
                <a:lnTo>
                  <a:pt x="177161" y="319082"/>
                </a:lnTo>
                <a:lnTo>
                  <a:pt x="173570" y="319082"/>
                </a:lnTo>
                <a:lnTo>
                  <a:pt x="173570" y="315506"/>
                </a:lnTo>
                <a:lnTo>
                  <a:pt x="169679" y="315506"/>
                </a:lnTo>
                <a:lnTo>
                  <a:pt x="169679" y="310830"/>
                </a:lnTo>
                <a:lnTo>
                  <a:pt x="165789" y="310830"/>
                </a:lnTo>
                <a:lnTo>
                  <a:pt x="163395" y="307254"/>
                </a:lnTo>
                <a:lnTo>
                  <a:pt x="159505" y="307254"/>
                </a:lnTo>
                <a:lnTo>
                  <a:pt x="159505" y="303678"/>
                </a:lnTo>
                <a:lnTo>
                  <a:pt x="155614" y="303678"/>
                </a:lnTo>
                <a:lnTo>
                  <a:pt x="155614" y="302578"/>
                </a:lnTo>
                <a:lnTo>
                  <a:pt x="150527" y="302578"/>
                </a:lnTo>
                <a:lnTo>
                  <a:pt x="150527" y="297901"/>
                </a:lnTo>
                <a:lnTo>
                  <a:pt x="143045" y="297901"/>
                </a:lnTo>
                <a:lnTo>
                  <a:pt x="143045" y="294601"/>
                </a:lnTo>
                <a:lnTo>
                  <a:pt x="139155" y="294601"/>
                </a:lnTo>
                <a:lnTo>
                  <a:pt x="136761" y="291025"/>
                </a:lnTo>
                <a:lnTo>
                  <a:pt x="132871" y="291025"/>
                </a:lnTo>
                <a:lnTo>
                  <a:pt x="132871" y="287449"/>
                </a:lnTo>
                <a:lnTo>
                  <a:pt x="128980" y="287449"/>
                </a:lnTo>
                <a:lnTo>
                  <a:pt x="125389" y="284148"/>
                </a:lnTo>
                <a:lnTo>
                  <a:pt x="121499" y="284148"/>
                </a:lnTo>
                <a:lnTo>
                  <a:pt x="121499" y="279472"/>
                </a:lnTo>
                <a:lnTo>
                  <a:pt x="116411" y="279472"/>
                </a:lnTo>
                <a:lnTo>
                  <a:pt x="112521" y="278096"/>
                </a:lnTo>
                <a:lnTo>
                  <a:pt x="106237" y="278096"/>
                </a:lnTo>
                <a:lnTo>
                  <a:pt x="106237" y="274795"/>
                </a:lnTo>
                <a:lnTo>
                  <a:pt x="102346" y="274795"/>
                </a:lnTo>
                <a:lnTo>
                  <a:pt x="98755" y="270119"/>
                </a:lnTo>
                <a:lnTo>
                  <a:pt x="94865" y="270119"/>
                </a:lnTo>
                <a:lnTo>
                  <a:pt x="94865" y="266543"/>
                </a:lnTo>
                <a:lnTo>
                  <a:pt x="85887" y="266543"/>
                </a:lnTo>
                <a:lnTo>
                  <a:pt x="85887" y="262967"/>
                </a:lnTo>
                <a:lnTo>
                  <a:pt x="80800" y="262967"/>
                </a:lnTo>
                <a:lnTo>
                  <a:pt x="76012" y="259667"/>
                </a:lnTo>
                <a:lnTo>
                  <a:pt x="72121" y="259667"/>
                </a:lnTo>
                <a:lnTo>
                  <a:pt x="72121" y="256091"/>
                </a:lnTo>
                <a:lnTo>
                  <a:pt x="64341" y="256091"/>
                </a:lnTo>
                <a:lnTo>
                  <a:pt x="64341" y="253615"/>
                </a:lnTo>
                <a:lnTo>
                  <a:pt x="56859" y="253615"/>
                </a:lnTo>
                <a:lnTo>
                  <a:pt x="56859" y="250314"/>
                </a:lnTo>
                <a:lnTo>
                  <a:pt x="50575" y="250314"/>
                </a:lnTo>
                <a:lnTo>
                  <a:pt x="46684" y="246738"/>
                </a:lnTo>
                <a:lnTo>
                  <a:pt x="41597" y="246738"/>
                </a:lnTo>
                <a:lnTo>
                  <a:pt x="41597" y="243162"/>
                </a:lnTo>
                <a:lnTo>
                  <a:pt x="34115" y="243162"/>
                </a:lnTo>
                <a:lnTo>
                  <a:pt x="34115" y="238486"/>
                </a:lnTo>
                <a:lnTo>
                  <a:pt x="26335" y="238486"/>
                </a:lnTo>
                <a:lnTo>
                  <a:pt x="23941" y="235185"/>
                </a:lnTo>
                <a:lnTo>
                  <a:pt x="20050" y="235185"/>
                </a:lnTo>
                <a:lnTo>
                  <a:pt x="20050" y="231609"/>
                </a:lnTo>
                <a:lnTo>
                  <a:pt x="11372" y="231609"/>
                </a:lnTo>
                <a:lnTo>
                  <a:pt x="11372" y="228033"/>
                </a:lnTo>
                <a:lnTo>
                  <a:pt x="3591" y="228033"/>
                </a:lnTo>
                <a:lnTo>
                  <a:pt x="0" y="225833"/>
                </a:lnTo>
                <a:lnTo>
                  <a:pt x="23941" y="194475"/>
                </a:lnTo>
                <a:lnTo>
                  <a:pt x="30225" y="184022"/>
                </a:lnTo>
                <a:lnTo>
                  <a:pt x="64341" y="135059"/>
                </a:lnTo>
                <a:lnTo>
                  <a:pt x="64341" y="131483"/>
                </a:lnTo>
                <a:lnTo>
                  <a:pt x="68231" y="131483"/>
                </a:lnTo>
                <a:lnTo>
                  <a:pt x="68231" y="127908"/>
                </a:lnTo>
                <a:lnTo>
                  <a:pt x="72121" y="127908"/>
                </a:lnTo>
                <a:lnTo>
                  <a:pt x="72121" y="125707"/>
                </a:lnTo>
                <a:lnTo>
                  <a:pt x="76012" y="122131"/>
                </a:lnTo>
                <a:lnTo>
                  <a:pt x="80800" y="118555"/>
                </a:lnTo>
                <a:lnTo>
                  <a:pt x="82296" y="118555"/>
                </a:lnTo>
                <a:lnTo>
                  <a:pt x="82296" y="115254"/>
                </a:lnTo>
                <a:lnTo>
                  <a:pt x="85887" y="115254"/>
                </a:lnTo>
                <a:lnTo>
                  <a:pt x="85887" y="110578"/>
                </a:lnTo>
                <a:lnTo>
                  <a:pt x="94865" y="110578"/>
                </a:lnTo>
                <a:lnTo>
                  <a:pt x="94865" y="107002"/>
                </a:lnTo>
                <a:lnTo>
                  <a:pt x="102346" y="107002"/>
                </a:lnTo>
                <a:lnTo>
                  <a:pt x="102346" y="103426"/>
                </a:lnTo>
                <a:lnTo>
                  <a:pt x="128980" y="103426"/>
                </a:lnTo>
                <a:lnTo>
                  <a:pt x="128980" y="100125"/>
                </a:lnTo>
                <a:lnTo>
                  <a:pt x="128980" y="103426"/>
                </a:lnTo>
                <a:lnTo>
                  <a:pt x="136761" y="103426"/>
                </a:lnTo>
                <a:lnTo>
                  <a:pt x="136761" y="97650"/>
                </a:lnTo>
                <a:lnTo>
                  <a:pt x="139155" y="97650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53" name="Google Shape;1521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DNLAAA2BEAAGQwAABnFQAAEAAAACYAAAAIAAAA//////////8="/>
              </a:ext>
            </a:extLst>
          </p:cNvSpPr>
          <p:nvPr/>
        </p:nvSpPr>
        <p:spPr>
          <a:xfrm>
            <a:off x="7282815" y="2900680"/>
            <a:ext cx="583565" cy="578485"/>
          </a:xfrm>
          <a:custGeom>
            <a:avLst/>
            <a:gdLst/>
            <a:ahLst/>
            <a:cxnLst/>
            <a:rect l="0" t="0" r="583565" b="578485"/>
            <a:pathLst>
              <a:path w="583565" h="578485">
                <a:moveTo>
                  <a:pt x="78827" y="3574"/>
                </a:moveTo>
                <a:lnTo>
                  <a:pt x="78827" y="6873"/>
                </a:lnTo>
                <a:lnTo>
                  <a:pt x="82424" y="6873"/>
                </a:lnTo>
                <a:lnTo>
                  <a:pt x="82424" y="11547"/>
                </a:lnTo>
                <a:lnTo>
                  <a:pt x="92615" y="11547"/>
                </a:lnTo>
                <a:lnTo>
                  <a:pt x="92615" y="15121"/>
                </a:lnTo>
                <a:lnTo>
                  <a:pt x="96511" y="15121"/>
                </a:lnTo>
                <a:lnTo>
                  <a:pt x="96511" y="24470"/>
                </a:lnTo>
                <a:lnTo>
                  <a:pt x="115394" y="24470"/>
                </a:lnTo>
                <a:lnTo>
                  <a:pt x="115394" y="28044"/>
                </a:lnTo>
                <a:lnTo>
                  <a:pt x="139671" y="28044"/>
                </a:lnTo>
                <a:lnTo>
                  <a:pt x="139671" y="24470"/>
                </a:lnTo>
                <a:lnTo>
                  <a:pt x="157355" y="24470"/>
                </a:lnTo>
                <a:lnTo>
                  <a:pt x="157355" y="28044"/>
                </a:lnTo>
                <a:lnTo>
                  <a:pt x="161252" y="28044"/>
                </a:lnTo>
                <a:lnTo>
                  <a:pt x="161252" y="24470"/>
                </a:lnTo>
                <a:lnTo>
                  <a:pt x="164848" y="28066"/>
                </a:lnTo>
                <a:lnTo>
                  <a:pt x="171442" y="28066"/>
                </a:lnTo>
                <a:lnTo>
                  <a:pt x="171442" y="31343"/>
                </a:lnTo>
                <a:lnTo>
                  <a:pt x="180134" y="31343"/>
                </a:lnTo>
                <a:lnTo>
                  <a:pt x="180134" y="34918"/>
                </a:lnTo>
                <a:lnTo>
                  <a:pt x="184031" y="34918"/>
                </a:lnTo>
                <a:lnTo>
                  <a:pt x="184031" y="38492"/>
                </a:lnTo>
                <a:lnTo>
                  <a:pt x="195420" y="38492"/>
                </a:lnTo>
                <a:lnTo>
                  <a:pt x="195420" y="34918"/>
                </a:lnTo>
                <a:lnTo>
                  <a:pt x="201715" y="34918"/>
                </a:lnTo>
                <a:lnTo>
                  <a:pt x="201715" y="28044"/>
                </a:lnTo>
                <a:lnTo>
                  <a:pt x="205611" y="28044"/>
                </a:lnTo>
                <a:lnTo>
                  <a:pt x="205611" y="24470"/>
                </a:lnTo>
                <a:lnTo>
                  <a:pt x="209507" y="24470"/>
                </a:lnTo>
                <a:lnTo>
                  <a:pt x="209507" y="18696"/>
                </a:lnTo>
                <a:lnTo>
                  <a:pt x="214603" y="18696"/>
                </a:lnTo>
                <a:lnTo>
                  <a:pt x="214603" y="15121"/>
                </a:lnTo>
                <a:lnTo>
                  <a:pt x="218199" y="11525"/>
                </a:lnTo>
                <a:lnTo>
                  <a:pt x="218199" y="6873"/>
                </a:lnTo>
                <a:lnTo>
                  <a:pt x="222096" y="6873"/>
                </a:lnTo>
                <a:lnTo>
                  <a:pt x="222096" y="3574"/>
                </a:lnTo>
                <a:lnTo>
                  <a:pt x="228390" y="3574"/>
                </a:lnTo>
                <a:lnTo>
                  <a:pt x="228390" y="0"/>
                </a:lnTo>
                <a:lnTo>
                  <a:pt x="232287" y="3574"/>
                </a:lnTo>
                <a:lnTo>
                  <a:pt x="232287" y="6873"/>
                </a:lnTo>
                <a:lnTo>
                  <a:pt x="236183" y="6873"/>
                </a:lnTo>
                <a:lnTo>
                  <a:pt x="236183" y="15121"/>
                </a:lnTo>
                <a:lnTo>
                  <a:pt x="236183" y="11547"/>
                </a:lnTo>
                <a:lnTo>
                  <a:pt x="239780" y="11547"/>
                </a:lnTo>
                <a:lnTo>
                  <a:pt x="239780" y="31343"/>
                </a:lnTo>
                <a:lnTo>
                  <a:pt x="244875" y="31343"/>
                </a:lnTo>
                <a:lnTo>
                  <a:pt x="244875" y="28044"/>
                </a:lnTo>
                <a:lnTo>
                  <a:pt x="244875" y="31343"/>
                </a:lnTo>
                <a:lnTo>
                  <a:pt x="248771" y="31343"/>
                </a:lnTo>
                <a:lnTo>
                  <a:pt x="248771" y="34918"/>
                </a:lnTo>
                <a:lnTo>
                  <a:pt x="255066" y="34918"/>
                </a:lnTo>
                <a:lnTo>
                  <a:pt x="255066" y="31343"/>
                </a:lnTo>
                <a:lnTo>
                  <a:pt x="262559" y="31343"/>
                </a:lnTo>
                <a:lnTo>
                  <a:pt x="262559" y="28044"/>
                </a:lnTo>
                <a:lnTo>
                  <a:pt x="262559" y="31343"/>
                </a:lnTo>
                <a:lnTo>
                  <a:pt x="266455" y="34918"/>
                </a:lnTo>
                <a:lnTo>
                  <a:pt x="270352" y="31343"/>
                </a:lnTo>
                <a:lnTo>
                  <a:pt x="270352" y="34918"/>
                </a:lnTo>
                <a:lnTo>
                  <a:pt x="274248" y="34918"/>
                </a:lnTo>
                <a:lnTo>
                  <a:pt x="274248" y="31343"/>
                </a:lnTo>
                <a:lnTo>
                  <a:pt x="279044" y="31343"/>
                </a:lnTo>
                <a:lnTo>
                  <a:pt x="279044" y="34918"/>
                </a:lnTo>
                <a:lnTo>
                  <a:pt x="274248" y="34918"/>
                </a:lnTo>
                <a:lnTo>
                  <a:pt x="274248" y="38492"/>
                </a:lnTo>
                <a:lnTo>
                  <a:pt x="270352" y="38492"/>
                </a:lnTo>
                <a:lnTo>
                  <a:pt x="270352" y="43166"/>
                </a:lnTo>
                <a:lnTo>
                  <a:pt x="266455" y="43166"/>
                </a:lnTo>
                <a:lnTo>
                  <a:pt x="266455" y="44266"/>
                </a:lnTo>
                <a:lnTo>
                  <a:pt x="262559" y="47840"/>
                </a:lnTo>
                <a:lnTo>
                  <a:pt x="262559" y="52239"/>
                </a:lnTo>
                <a:lnTo>
                  <a:pt x="258962" y="52239"/>
                </a:lnTo>
                <a:lnTo>
                  <a:pt x="258962" y="55813"/>
                </a:lnTo>
                <a:lnTo>
                  <a:pt x="255066" y="55813"/>
                </a:lnTo>
                <a:lnTo>
                  <a:pt x="249970" y="59388"/>
                </a:lnTo>
                <a:lnTo>
                  <a:pt x="248771" y="62962"/>
                </a:lnTo>
                <a:lnTo>
                  <a:pt x="248771" y="66261"/>
                </a:lnTo>
                <a:lnTo>
                  <a:pt x="244875" y="66261"/>
                </a:lnTo>
                <a:lnTo>
                  <a:pt x="244875" y="72035"/>
                </a:lnTo>
                <a:lnTo>
                  <a:pt x="239780" y="72035"/>
                </a:lnTo>
                <a:lnTo>
                  <a:pt x="239780" y="94306"/>
                </a:lnTo>
                <a:lnTo>
                  <a:pt x="244875" y="94306"/>
                </a:lnTo>
                <a:lnTo>
                  <a:pt x="248771" y="96505"/>
                </a:lnTo>
                <a:lnTo>
                  <a:pt x="255066" y="96505"/>
                </a:lnTo>
                <a:lnTo>
                  <a:pt x="255066" y="103654"/>
                </a:lnTo>
                <a:lnTo>
                  <a:pt x="258962" y="100080"/>
                </a:lnTo>
                <a:lnTo>
                  <a:pt x="266455" y="100080"/>
                </a:lnTo>
                <a:lnTo>
                  <a:pt x="266455" y="96505"/>
                </a:lnTo>
                <a:lnTo>
                  <a:pt x="274248" y="96505"/>
                </a:lnTo>
                <a:lnTo>
                  <a:pt x="274248" y="94306"/>
                </a:lnTo>
                <a:lnTo>
                  <a:pt x="280542" y="94306"/>
                </a:lnTo>
                <a:lnTo>
                  <a:pt x="280542" y="90731"/>
                </a:lnTo>
                <a:lnTo>
                  <a:pt x="284139" y="90731"/>
                </a:lnTo>
                <a:lnTo>
                  <a:pt x="284139" y="87157"/>
                </a:lnTo>
                <a:lnTo>
                  <a:pt x="280542" y="87157"/>
                </a:lnTo>
                <a:lnTo>
                  <a:pt x="284139" y="87157"/>
                </a:lnTo>
                <a:lnTo>
                  <a:pt x="284139" y="83858"/>
                </a:lnTo>
                <a:lnTo>
                  <a:pt x="289234" y="83858"/>
                </a:lnTo>
                <a:lnTo>
                  <a:pt x="289234" y="79184"/>
                </a:lnTo>
                <a:lnTo>
                  <a:pt x="289234" y="83858"/>
                </a:lnTo>
                <a:lnTo>
                  <a:pt x="293131" y="83858"/>
                </a:lnTo>
                <a:lnTo>
                  <a:pt x="293131" y="79184"/>
                </a:lnTo>
                <a:lnTo>
                  <a:pt x="297027" y="79184"/>
                </a:lnTo>
                <a:lnTo>
                  <a:pt x="297027" y="75609"/>
                </a:lnTo>
                <a:lnTo>
                  <a:pt x="300624" y="75609"/>
                </a:lnTo>
                <a:lnTo>
                  <a:pt x="300624" y="72035"/>
                </a:lnTo>
                <a:lnTo>
                  <a:pt x="300624" y="75609"/>
                </a:lnTo>
                <a:lnTo>
                  <a:pt x="304520" y="75609"/>
                </a:lnTo>
                <a:lnTo>
                  <a:pt x="304520" y="68736"/>
                </a:lnTo>
                <a:lnTo>
                  <a:pt x="307218" y="68736"/>
                </a:lnTo>
                <a:lnTo>
                  <a:pt x="307218" y="66261"/>
                </a:lnTo>
                <a:lnTo>
                  <a:pt x="307218" y="68736"/>
                </a:lnTo>
                <a:lnTo>
                  <a:pt x="310815" y="66261"/>
                </a:lnTo>
                <a:lnTo>
                  <a:pt x="307218" y="66261"/>
                </a:lnTo>
                <a:lnTo>
                  <a:pt x="310815" y="66261"/>
                </a:lnTo>
                <a:lnTo>
                  <a:pt x="310815" y="59388"/>
                </a:lnTo>
                <a:lnTo>
                  <a:pt x="314711" y="59388"/>
                </a:lnTo>
                <a:lnTo>
                  <a:pt x="314711" y="52239"/>
                </a:lnTo>
                <a:lnTo>
                  <a:pt x="319806" y="52239"/>
                </a:lnTo>
                <a:lnTo>
                  <a:pt x="319806" y="55813"/>
                </a:lnTo>
                <a:lnTo>
                  <a:pt x="323703" y="55813"/>
                </a:lnTo>
                <a:lnTo>
                  <a:pt x="323703" y="52239"/>
                </a:lnTo>
                <a:lnTo>
                  <a:pt x="327299" y="52239"/>
                </a:lnTo>
                <a:lnTo>
                  <a:pt x="327299" y="55813"/>
                </a:lnTo>
                <a:lnTo>
                  <a:pt x="327299" y="52239"/>
                </a:lnTo>
                <a:lnTo>
                  <a:pt x="331196" y="52239"/>
                </a:lnTo>
                <a:lnTo>
                  <a:pt x="331196" y="55813"/>
                </a:lnTo>
                <a:lnTo>
                  <a:pt x="331196" y="52239"/>
                </a:lnTo>
                <a:lnTo>
                  <a:pt x="331196" y="55813"/>
                </a:lnTo>
                <a:lnTo>
                  <a:pt x="335092" y="55813"/>
                </a:lnTo>
                <a:lnTo>
                  <a:pt x="335092" y="52239"/>
                </a:lnTo>
                <a:lnTo>
                  <a:pt x="337490" y="52239"/>
                </a:lnTo>
                <a:lnTo>
                  <a:pt x="337490" y="55813"/>
                </a:lnTo>
                <a:lnTo>
                  <a:pt x="345283" y="55813"/>
                </a:lnTo>
                <a:lnTo>
                  <a:pt x="345283" y="59388"/>
                </a:lnTo>
                <a:lnTo>
                  <a:pt x="345283" y="55813"/>
                </a:lnTo>
                <a:lnTo>
                  <a:pt x="345283" y="59388"/>
                </a:lnTo>
                <a:lnTo>
                  <a:pt x="348880" y="59388"/>
                </a:lnTo>
                <a:lnTo>
                  <a:pt x="348880" y="62962"/>
                </a:lnTo>
                <a:lnTo>
                  <a:pt x="353975" y="62962"/>
                </a:lnTo>
                <a:lnTo>
                  <a:pt x="353975" y="66261"/>
                </a:lnTo>
                <a:lnTo>
                  <a:pt x="357871" y="66261"/>
                </a:lnTo>
                <a:lnTo>
                  <a:pt x="357871" y="68736"/>
                </a:lnTo>
                <a:lnTo>
                  <a:pt x="361768" y="68736"/>
                </a:lnTo>
                <a:lnTo>
                  <a:pt x="361768" y="72035"/>
                </a:lnTo>
                <a:lnTo>
                  <a:pt x="364166" y="72035"/>
                </a:lnTo>
                <a:lnTo>
                  <a:pt x="364166" y="75609"/>
                </a:lnTo>
                <a:lnTo>
                  <a:pt x="368062" y="75609"/>
                </a:lnTo>
                <a:lnTo>
                  <a:pt x="368062" y="72035"/>
                </a:lnTo>
                <a:lnTo>
                  <a:pt x="371958" y="75609"/>
                </a:lnTo>
                <a:lnTo>
                  <a:pt x="375555" y="79206"/>
                </a:lnTo>
                <a:lnTo>
                  <a:pt x="375555" y="75609"/>
                </a:lnTo>
                <a:lnTo>
                  <a:pt x="379452" y="75609"/>
                </a:lnTo>
                <a:lnTo>
                  <a:pt x="379452" y="79184"/>
                </a:lnTo>
                <a:lnTo>
                  <a:pt x="384547" y="79184"/>
                </a:lnTo>
                <a:lnTo>
                  <a:pt x="384547" y="75609"/>
                </a:lnTo>
                <a:lnTo>
                  <a:pt x="389642" y="75609"/>
                </a:lnTo>
                <a:lnTo>
                  <a:pt x="389642" y="79184"/>
                </a:lnTo>
                <a:lnTo>
                  <a:pt x="394738" y="79184"/>
                </a:lnTo>
                <a:lnTo>
                  <a:pt x="394738" y="83858"/>
                </a:lnTo>
                <a:lnTo>
                  <a:pt x="402231" y="83858"/>
                </a:lnTo>
                <a:lnTo>
                  <a:pt x="402231" y="87157"/>
                </a:lnTo>
                <a:lnTo>
                  <a:pt x="406127" y="87157"/>
                </a:lnTo>
                <a:lnTo>
                  <a:pt x="406127" y="90731"/>
                </a:lnTo>
                <a:lnTo>
                  <a:pt x="402231" y="90731"/>
                </a:lnTo>
                <a:lnTo>
                  <a:pt x="406127" y="90731"/>
                </a:lnTo>
                <a:lnTo>
                  <a:pt x="402231" y="90731"/>
                </a:lnTo>
                <a:lnTo>
                  <a:pt x="406127" y="90731"/>
                </a:lnTo>
                <a:lnTo>
                  <a:pt x="406127" y="94306"/>
                </a:lnTo>
                <a:lnTo>
                  <a:pt x="410024" y="96505"/>
                </a:lnTo>
                <a:lnTo>
                  <a:pt x="410024" y="100080"/>
                </a:lnTo>
                <a:lnTo>
                  <a:pt x="418716" y="100080"/>
                </a:lnTo>
                <a:lnTo>
                  <a:pt x="418716" y="103654"/>
                </a:lnTo>
                <a:lnTo>
                  <a:pt x="418716" y="100080"/>
                </a:lnTo>
                <a:lnTo>
                  <a:pt x="419915" y="100080"/>
                </a:lnTo>
                <a:lnTo>
                  <a:pt x="419915" y="103654"/>
                </a:lnTo>
                <a:lnTo>
                  <a:pt x="423811" y="103654"/>
                </a:lnTo>
                <a:lnTo>
                  <a:pt x="423811" y="100080"/>
                </a:lnTo>
                <a:lnTo>
                  <a:pt x="436399" y="100080"/>
                </a:lnTo>
                <a:lnTo>
                  <a:pt x="436399" y="96505"/>
                </a:lnTo>
                <a:lnTo>
                  <a:pt x="446590" y="96505"/>
                </a:lnTo>
                <a:lnTo>
                  <a:pt x="446590" y="94306"/>
                </a:lnTo>
                <a:lnTo>
                  <a:pt x="450487" y="94306"/>
                </a:lnTo>
                <a:lnTo>
                  <a:pt x="450487" y="90731"/>
                </a:lnTo>
                <a:lnTo>
                  <a:pt x="450487" y="94306"/>
                </a:lnTo>
                <a:lnTo>
                  <a:pt x="450487" y="90731"/>
                </a:lnTo>
                <a:lnTo>
                  <a:pt x="459478" y="90731"/>
                </a:lnTo>
                <a:lnTo>
                  <a:pt x="459478" y="87157"/>
                </a:lnTo>
                <a:lnTo>
                  <a:pt x="459478" y="90731"/>
                </a:lnTo>
                <a:lnTo>
                  <a:pt x="463075" y="87134"/>
                </a:lnTo>
                <a:lnTo>
                  <a:pt x="463075" y="90731"/>
                </a:lnTo>
                <a:lnTo>
                  <a:pt x="470868" y="90731"/>
                </a:lnTo>
                <a:lnTo>
                  <a:pt x="470868" y="94306"/>
                </a:lnTo>
                <a:lnTo>
                  <a:pt x="473266" y="94306"/>
                </a:lnTo>
                <a:lnTo>
                  <a:pt x="473266" y="96505"/>
                </a:lnTo>
                <a:lnTo>
                  <a:pt x="477162" y="96505"/>
                </a:lnTo>
                <a:lnTo>
                  <a:pt x="477162" y="103654"/>
                </a:lnTo>
                <a:lnTo>
                  <a:pt x="481058" y="103654"/>
                </a:lnTo>
                <a:lnTo>
                  <a:pt x="481058" y="106953"/>
                </a:lnTo>
                <a:lnTo>
                  <a:pt x="488552" y="106953"/>
                </a:lnTo>
                <a:lnTo>
                  <a:pt x="488552" y="111627"/>
                </a:lnTo>
                <a:lnTo>
                  <a:pt x="497543" y="111627"/>
                </a:lnTo>
                <a:lnTo>
                  <a:pt x="497543" y="106953"/>
                </a:lnTo>
                <a:lnTo>
                  <a:pt x="501140" y="106953"/>
                </a:lnTo>
                <a:lnTo>
                  <a:pt x="501140" y="111627"/>
                </a:lnTo>
                <a:lnTo>
                  <a:pt x="503838" y="111627"/>
                </a:lnTo>
                <a:lnTo>
                  <a:pt x="503838" y="115202"/>
                </a:lnTo>
                <a:lnTo>
                  <a:pt x="507434" y="115202"/>
                </a:lnTo>
                <a:lnTo>
                  <a:pt x="507434" y="120975"/>
                </a:lnTo>
                <a:lnTo>
                  <a:pt x="503838" y="120975"/>
                </a:lnTo>
                <a:lnTo>
                  <a:pt x="503838" y="134998"/>
                </a:lnTo>
                <a:lnTo>
                  <a:pt x="507434" y="134998"/>
                </a:lnTo>
                <a:lnTo>
                  <a:pt x="507434" y="138572"/>
                </a:lnTo>
                <a:lnTo>
                  <a:pt x="511331" y="138572"/>
                </a:lnTo>
                <a:lnTo>
                  <a:pt x="511331" y="147920"/>
                </a:lnTo>
                <a:lnTo>
                  <a:pt x="515227" y="152594"/>
                </a:lnTo>
                <a:lnTo>
                  <a:pt x="515227" y="159468"/>
                </a:lnTo>
                <a:lnTo>
                  <a:pt x="519124" y="159468"/>
                </a:lnTo>
                <a:lnTo>
                  <a:pt x="519124" y="163042"/>
                </a:lnTo>
                <a:lnTo>
                  <a:pt x="524219" y="163042"/>
                </a:lnTo>
                <a:lnTo>
                  <a:pt x="524219" y="171016"/>
                </a:lnTo>
                <a:lnTo>
                  <a:pt x="527816" y="172115"/>
                </a:lnTo>
                <a:lnTo>
                  <a:pt x="527816" y="180364"/>
                </a:lnTo>
                <a:lnTo>
                  <a:pt x="529015" y="180364"/>
                </a:lnTo>
                <a:lnTo>
                  <a:pt x="529015" y="187512"/>
                </a:lnTo>
                <a:lnTo>
                  <a:pt x="538006" y="187512"/>
                </a:lnTo>
                <a:lnTo>
                  <a:pt x="538006" y="190812"/>
                </a:lnTo>
                <a:lnTo>
                  <a:pt x="541903" y="190812"/>
                </a:lnTo>
                <a:lnTo>
                  <a:pt x="541903" y="196585"/>
                </a:lnTo>
                <a:lnTo>
                  <a:pt x="545499" y="200181"/>
                </a:lnTo>
                <a:lnTo>
                  <a:pt x="553292" y="200181"/>
                </a:lnTo>
                <a:lnTo>
                  <a:pt x="553292" y="203734"/>
                </a:lnTo>
                <a:lnTo>
                  <a:pt x="555690" y="203734"/>
                </a:lnTo>
                <a:lnTo>
                  <a:pt x="555690" y="211707"/>
                </a:lnTo>
                <a:lnTo>
                  <a:pt x="559586" y="211707"/>
                </a:lnTo>
                <a:lnTo>
                  <a:pt x="559586" y="215282"/>
                </a:lnTo>
                <a:lnTo>
                  <a:pt x="563483" y="215282"/>
                </a:lnTo>
                <a:lnTo>
                  <a:pt x="563483" y="218856"/>
                </a:lnTo>
                <a:lnTo>
                  <a:pt x="568578" y="222430"/>
                </a:lnTo>
                <a:lnTo>
                  <a:pt x="583565" y="222430"/>
                </a:lnTo>
                <a:lnTo>
                  <a:pt x="583565" y="224630"/>
                </a:lnTo>
                <a:lnTo>
                  <a:pt x="579968" y="224630"/>
                </a:lnTo>
                <a:lnTo>
                  <a:pt x="579968" y="228204"/>
                </a:lnTo>
                <a:lnTo>
                  <a:pt x="572175" y="228204"/>
                </a:lnTo>
                <a:lnTo>
                  <a:pt x="572175" y="243326"/>
                </a:lnTo>
                <a:lnTo>
                  <a:pt x="568578" y="243326"/>
                </a:lnTo>
                <a:lnTo>
                  <a:pt x="568578" y="239752"/>
                </a:lnTo>
                <a:lnTo>
                  <a:pt x="563483" y="239752"/>
                </a:lnTo>
                <a:lnTo>
                  <a:pt x="563483" y="252674"/>
                </a:lnTo>
                <a:lnTo>
                  <a:pt x="559586" y="252674"/>
                </a:lnTo>
                <a:lnTo>
                  <a:pt x="559586" y="255974"/>
                </a:lnTo>
                <a:lnTo>
                  <a:pt x="555690" y="255974"/>
                </a:lnTo>
                <a:lnTo>
                  <a:pt x="555690" y="259548"/>
                </a:lnTo>
                <a:lnTo>
                  <a:pt x="549396" y="259548"/>
                </a:lnTo>
                <a:lnTo>
                  <a:pt x="549396" y="263122"/>
                </a:lnTo>
                <a:lnTo>
                  <a:pt x="545499" y="263122"/>
                </a:lnTo>
                <a:lnTo>
                  <a:pt x="545499" y="271096"/>
                </a:lnTo>
                <a:lnTo>
                  <a:pt x="541903" y="271096"/>
                </a:lnTo>
                <a:lnTo>
                  <a:pt x="541903" y="274670"/>
                </a:lnTo>
                <a:lnTo>
                  <a:pt x="538006" y="274670"/>
                </a:lnTo>
                <a:lnTo>
                  <a:pt x="538006" y="284018"/>
                </a:lnTo>
                <a:lnTo>
                  <a:pt x="541903" y="284018"/>
                </a:lnTo>
                <a:lnTo>
                  <a:pt x="541903" y="287592"/>
                </a:lnTo>
                <a:lnTo>
                  <a:pt x="545499" y="287592"/>
                </a:lnTo>
                <a:lnTo>
                  <a:pt x="545499" y="299140"/>
                </a:lnTo>
                <a:lnTo>
                  <a:pt x="541903" y="299140"/>
                </a:lnTo>
                <a:lnTo>
                  <a:pt x="541903" y="303814"/>
                </a:lnTo>
                <a:lnTo>
                  <a:pt x="545499" y="303814"/>
                </a:lnTo>
                <a:lnTo>
                  <a:pt x="545499" y="308488"/>
                </a:lnTo>
                <a:lnTo>
                  <a:pt x="549396" y="308488"/>
                </a:lnTo>
                <a:lnTo>
                  <a:pt x="549396" y="315362"/>
                </a:lnTo>
                <a:lnTo>
                  <a:pt x="553292" y="315362"/>
                </a:lnTo>
                <a:lnTo>
                  <a:pt x="553292" y="322510"/>
                </a:lnTo>
                <a:lnTo>
                  <a:pt x="555690" y="322510"/>
                </a:lnTo>
                <a:lnTo>
                  <a:pt x="555690" y="339832"/>
                </a:lnTo>
                <a:lnTo>
                  <a:pt x="559586" y="339832"/>
                </a:lnTo>
                <a:lnTo>
                  <a:pt x="559586" y="350280"/>
                </a:lnTo>
                <a:lnTo>
                  <a:pt x="563483" y="350280"/>
                </a:lnTo>
                <a:lnTo>
                  <a:pt x="563483" y="359628"/>
                </a:lnTo>
                <a:lnTo>
                  <a:pt x="568578" y="359628"/>
                </a:lnTo>
                <a:lnTo>
                  <a:pt x="563483" y="359628"/>
                </a:lnTo>
                <a:lnTo>
                  <a:pt x="563483" y="363202"/>
                </a:lnTo>
                <a:lnTo>
                  <a:pt x="559586" y="363202"/>
                </a:lnTo>
                <a:lnTo>
                  <a:pt x="559586" y="359628"/>
                </a:lnTo>
                <a:lnTo>
                  <a:pt x="553292" y="359628"/>
                </a:lnTo>
                <a:lnTo>
                  <a:pt x="553292" y="363202"/>
                </a:lnTo>
                <a:lnTo>
                  <a:pt x="538006" y="363202"/>
                </a:lnTo>
                <a:lnTo>
                  <a:pt x="538006" y="359628"/>
                </a:lnTo>
                <a:lnTo>
                  <a:pt x="534110" y="359628"/>
                </a:lnTo>
                <a:lnTo>
                  <a:pt x="534110" y="363202"/>
                </a:lnTo>
                <a:lnTo>
                  <a:pt x="529015" y="363202"/>
                </a:lnTo>
                <a:lnTo>
                  <a:pt x="529015" y="367876"/>
                </a:lnTo>
                <a:lnTo>
                  <a:pt x="534110" y="367876"/>
                </a:lnTo>
                <a:lnTo>
                  <a:pt x="534110" y="371176"/>
                </a:lnTo>
                <a:lnTo>
                  <a:pt x="538006" y="374750"/>
                </a:lnTo>
                <a:lnTo>
                  <a:pt x="538006" y="394546"/>
                </a:lnTo>
                <a:lnTo>
                  <a:pt x="534110" y="394546"/>
                </a:lnTo>
                <a:lnTo>
                  <a:pt x="538006" y="394546"/>
                </a:lnTo>
                <a:lnTo>
                  <a:pt x="538006" y="399220"/>
                </a:lnTo>
                <a:lnTo>
                  <a:pt x="534110" y="399220"/>
                </a:lnTo>
                <a:lnTo>
                  <a:pt x="534110" y="403894"/>
                </a:lnTo>
                <a:lnTo>
                  <a:pt x="529015" y="403894"/>
                </a:lnTo>
                <a:lnTo>
                  <a:pt x="529015" y="412143"/>
                </a:lnTo>
                <a:lnTo>
                  <a:pt x="534110" y="412143"/>
                </a:lnTo>
                <a:lnTo>
                  <a:pt x="529015" y="412143"/>
                </a:lnTo>
                <a:lnTo>
                  <a:pt x="529015" y="427265"/>
                </a:lnTo>
                <a:lnTo>
                  <a:pt x="534110" y="427265"/>
                </a:lnTo>
                <a:lnTo>
                  <a:pt x="534110" y="428364"/>
                </a:lnTo>
                <a:lnTo>
                  <a:pt x="538006" y="428364"/>
                </a:lnTo>
                <a:lnTo>
                  <a:pt x="538006" y="439912"/>
                </a:lnTo>
                <a:lnTo>
                  <a:pt x="541903" y="439912"/>
                </a:lnTo>
                <a:lnTo>
                  <a:pt x="541903" y="443486"/>
                </a:lnTo>
                <a:lnTo>
                  <a:pt x="545499" y="443486"/>
                </a:lnTo>
                <a:lnTo>
                  <a:pt x="545499" y="450360"/>
                </a:lnTo>
                <a:lnTo>
                  <a:pt x="549396" y="450360"/>
                </a:lnTo>
                <a:lnTo>
                  <a:pt x="549396" y="456134"/>
                </a:lnTo>
                <a:lnTo>
                  <a:pt x="545499" y="456134"/>
                </a:lnTo>
                <a:lnTo>
                  <a:pt x="545499" y="459708"/>
                </a:lnTo>
                <a:lnTo>
                  <a:pt x="541903" y="459708"/>
                </a:lnTo>
                <a:lnTo>
                  <a:pt x="541903" y="467956"/>
                </a:lnTo>
                <a:lnTo>
                  <a:pt x="534110" y="467956"/>
                </a:lnTo>
                <a:lnTo>
                  <a:pt x="529015" y="471256"/>
                </a:lnTo>
                <a:lnTo>
                  <a:pt x="527816" y="474830"/>
                </a:lnTo>
                <a:lnTo>
                  <a:pt x="524219" y="471233"/>
                </a:lnTo>
                <a:lnTo>
                  <a:pt x="519124" y="471233"/>
                </a:lnTo>
                <a:lnTo>
                  <a:pt x="519124" y="467956"/>
                </a:lnTo>
                <a:lnTo>
                  <a:pt x="515227" y="467956"/>
                </a:lnTo>
                <a:lnTo>
                  <a:pt x="515227" y="463282"/>
                </a:lnTo>
                <a:lnTo>
                  <a:pt x="507434" y="463282"/>
                </a:lnTo>
                <a:lnTo>
                  <a:pt x="507434" y="459708"/>
                </a:lnTo>
                <a:lnTo>
                  <a:pt x="497543" y="459708"/>
                </a:lnTo>
                <a:lnTo>
                  <a:pt x="497543" y="463282"/>
                </a:lnTo>
                <a:lnTo>
                  <a:pt x="493647" y="463282"/>
                </a:lnTo>
                <a:lnTo>
                  <a:pt x="493647" y="459708"/>
                </a:lnTo>
                <a:lnTo>
                  <a:pt x="493647" y="463282"/>
                </a:lnTo>
                <a:lnTo>
                  <a:pt x="488552" y="463282"/>
                </a:lnTo>
                <a:lnTo>
                  <a:pt x="488552" y="467956"/>
                </a:lnTo>
                <a:lnTo>
                  <a:pt x="488552" y="463282"/>
                </a:lnTo>
                <a:lnTo>
                  <a:pt x="484655" y="463282"/>
                </a:lnTo>
                <a:lnTo>
                  <a:pt x="484655" y="467956"/>
                </a:lnTo>
                <a:lnTo>
                  <a:pt x="484655" y="463282"/>
                </a:lnTo>
                <a:lnTo>
                  <a:pt x="481058" y="463282"/>
                </a:lnTo>
                <a:lnTo>
                  <a:pt x="481058" y="467956"/>
                </a:lnTo>
                <a:lnTo>
                  <a:pt x="477162" y="463282"/>
                </a:lnTo>
                <a:lnTo>
                  <a:pt x="477162" y="467956"/>
                </a:lnTo>
                <a:lnTo>
                  <a:pt x="477162" y="463282"/>
                </a:lnTo>
                <a:lnTo>
                  <a:pt x="473266" y="463282"/>
                </a:lnTo>
                <a:lnTo>
                  <a:pt x="473266" y="452834"/>
                </a:lnTo>
                <a:lnTo>
                  <a:pt x="470868" y="452834"/>
                </a:lnTo>
                <a:lnTo>
                  <a:pt x="470868" y="447061"/>
                </a:lnTo>
                <a:lnTo>
                  <a:pt x="466971" y="447061"/>
                </a:lnTo>
                <a:lnTo>
                  <a:pt x="466971" y="443486"/>
                </a:lnTo>
                <a:lnTo>
                  <a:pt x="470868" y="443486"/>
                </a:lnTo>
                <a:lnTo>
                  <a:pt x="470868" y="439912"/>
                </a:lnTo>
                <a:lnTo>
                  <a:pt x="466971" y="439912"/>
                </a:lnTo>
                <a:lnTo>
                  <a:pt x="470868" y="439912"/>
                </a:lnTo>
                <a:lnTo>
                  <a:pt x="470868" y="431939"/>
                </a:lnTo>
                <a:lnTo>
                  <a:pt x="466971" y="431939"/>
                </a:lnTo>
                <a:lnTo>
                  <a:pt x="466971" y="435238"/>
                </a:lnTo>
                <a:lnTo>
                  <a:pt x="463075" y="435238"/>
                </a:lnTo>
                <a:lnTo>
                  <a:pt x="463075" y="439912"/>
                </a:lnTo>
                <a:lnTo>
                  <a:pt x="454383" y="439912"/>
                </a:lnTo>
                <a:lnTo>
                  <a:pt x="454383" y="443486"/>
                </a:lnTo>
                <a:lnTo>
                  <a:pt x="446590" y="443486"/>
                </a:lnTo>
                <a:lnTo>
                  <a:pt x="444192" y="439912"/>
                </a:lnTo>
                <a:lnTo>
                  <a:pt x="444192" y="443486"/>
                </a:lnTo>
                <a:lnTo>
                  <a:pt x="440296" y="443486"/>
                </a:lnTo>
                <a:lnTo>
                  <a:pt x="440296" y="435238"/>
                </a:lnTo>
                <a:lnTo>
                  <a:pt x="436399" y="435238"/>
                </a:lnTo>
                <a:lnTo>
                  <a:pt x="440296" y="435238"/>
                </a:lnTo>
                <a:lnTo>
                  <a:pt x="440296" y="427265"/>
                </a:lnTo>
                <a:lnTo>
                  <a:pt x="444192" y="427265"/>
                </a:lnTo>
                <a:lnTo>
                  <a:pt x="444192" y="415442"/>
                </a:lnTo>
                <a:lnTo>
                  <a:pt x="440296" y="415442"/>
                </a:lnTo>
                <a:lnTo>
                  <a:pt x="440296" y="412143"/>
                </a:lnTo>
                <a:lnTo>
                  <a:pt x="436399" y="412143"/>
                </a:lnTo>
                <a:lnTo>
                  <a:pt x="436399" y="408568"/>
                </a:lnTo>
                <a:lnTo>
                  <a:pt x="432803" y="408568"/>
                </a:lnTo>
                <a:lnTo>
                  <a:pt x="432803" y="403894"/>
                </a:lnTo>
                <a:lnTo>
                  <a:pt x="436399" y="403894"/>
                </a:lnTo>
                <a:lnTo>
                  <a:pt x="436399" y="402794"/>
                </a:lnTo>
                <a:lnTo>
                  <a:pt x="432803" y="402794"/>
                </a:lnTo>
                <a:lnTo>
                  <a:pt x="432803" y="399220"/>
                </a:lnTo>
                <a:lnTo>
                  <a:pt x="428906" y="399220"/>
                </a:lnTo>
                <a:lnTo>
                  <a:pt x="428906" y="394546"/>
                </a:lnTo>
                <a:lnTo>
                  <a:pt x="418716" y="394546"/>
                </a:lnTo>
                <a:lnTo>
                  <a:pt x="418716" y="399220"/>
                </a:lnTo>
                <a:lnTo>
                  <a:pt x="418716" y="394546"/>
                </a:lnTo>
                <a:lnTo>
                  <a:pt x="413620" y="394546"/>
                </a:lnTo>
                <a:lnTo>
                  <a:pt x="413620" y="390972"/>
                </a:lnTo>
                <a:lnTo>
                  <a:pt x="413620" y="394546"/>
                </a:lnTo>
                <a:lnTo>
                  <a:pt x="413620" y="390972"/>
                </a:lnTo>
                <a:lnTo>
                  <a:pt x="410024" y="390972"/>
                </a:lnTo>
                <a:lnTo>
                  <a:pt x="410024" y="384098"/>
                </a:lnTo>
                <a:lnTo>
                  <a:pt x="406127" y="384098"/>
                </a:lnTo>
                <a:lnTo>
                  <a:pt x="406127" y="374750"/>
                </a:lnTo>
                <a:lnTo>
                  <a:pt x="402231" y="374750"/>
                </a:lnTo>
                <a:lnTo>
                  <a:pt x="402231" y="371176"/>
                </a:lnTo>
                <a:lnTo>
                  <a:pt x="406127" y="367876"/>
                </a:lnTo>
                <a:lnTo>
                  <a:pt x="406127" y="363202"/>
                </a:lnTo>
                <a:lnTo>
                  <a:pt x="402231" y="363202"/>
                </a:lnTo>
                <a:lnTo>
                  <a:pt x="402231" y="359628"/>
                </a:lnTo>
                <a:lnTo>
                  <a:pt x="398334" y="359628"/>
                </a:lnTo>
                <a:lnTo>
                  <a:pt x="398334" y="352754"/>
                </a:lnTo>
                <a:lnTo>
                  <a:pt x="389642" y="352754"/>
                </a:lnTo>
                <a:lnTo>
                  <a:pt x="389642" y="356054"/>
                </a:lnTo>
                <a:lnTo>
                  <a:pt x="388443" y="356054"/>
                </a:lnTo>
                <a:lnTo>
                  <a:pt x="388443" y="359628"/>
                </a:lnTo>
                <a:lnTo>
                  <a:pt x="384547" y="356054"/>
                </a:lnTo>
                <a:lnTo>
                  <a:pt x="384547" y="359628"/>
                </a:lnTo>
                <a:lnTo>
                  <a:pt x="379452" y="359628"/>
                </a:lnTo>
                <a:lnTo>
                  <a:pt x="379452" y="374750"/>
                </a:lnTo>
                <a:lnTo>
                  <a:pt x="375555" y="374750"/>
                </a:lnTo>
                <a:lnTo>
                  <a:pt x="375555" y="384098"/>
                </a:lnTo>
                <a:lnTo>
                  <a:pt x="371958" y="384098"/>
                </a:lnTo>
                <a:lnTo>
                  <a:pt x="371958" y="394546"/>
                </a:lnTo>
                <a:lnTo>
                  <a:pt x="375555" y="394546"/>
                </a:lnTo>
                <a:lnTo>
                  <a:pt x="375555" y="399220"/>
                </a:lnTo>
                <a:lnTo>
                  <a:pt x="371958" y="399220"/>
                </a:lnTo>
                <a:lnTo>
                  <a:pt x="371958" y="408568"/>
                </a:lnTo>
                <a:lnTo>
                  <a:pt x="368062" y="412143"/>
                </a:lnTo>
                <a:lnTo>
                  <a:pt x="368062" y="422590"/>
                </a:lnTo>
                <a:lnTo>
                  <a:pt x="364166" y="422590"/>
                </a:lnTo>
                <a:lnTo>
                  <a:pt x="361768" y="427265"/>
                </a:lnTo>
                <a:lnTo>
                  <a:pt x="361768" y="428364"/>
                </a:lnTo>
                <a:lnTo>
                  <a:pt x="357871" y="428364"/>
                </a:lnTo>
                <a:lnTo>
                  <a:pt x="357871" y="431939"/>
                </a:lnTo>
                <a:lnTo>
                  <a:pt x="353975" y="431939"/>
                </a:lnTo>
                <a:lnTo>
                  <a:pt x="353975" y="435238"/>
                </a:lnTo>
                <a:lnTo>
                  <a:pt x="348880" y="435238"/>
                </a:lnTo>
                <a:lnTo>
                  <a:pt x="348880" y="439912"/>
                </a:lnTo>
                <a:lnTo>
                  <a:pt x="345283" y="439912"/>
                </a:lnTo>
                <a:lnTo>
                  <a:pt x="345283" y="443486"/>
                </a:lnTo>
                <a:lnTo>
                  <a:pt x="341387" y="443486"/>
                </a:lnTo>
                <a:lnTo>
                  <a:pt x="341387" y="447061"/>
                </a:lnTo>
                <a:lnTo>
                  <a:pt x="337490" y="447061"/>
                </a:lnTo>
                <a:lnTo>
                  <a:pt x="337490" y="450360"/>
                </a:lnTo>
                <a:lnTo>
                  <a:pt x="335092" y="450360"/>
                </a:lnTo>
                <a:lnTo>
                  <a:pt x="335092" y="456134"/>
                </a:lnTo>
                <a:lnTo>
                  <a:pt x="327299" y="456134"/>
                </a:lnTo>
                <a:lnTo>
                  <a:pt x="327299" y="452834"/>
                </a:lnTo>
                <a:lnTo>
                  <a:pt x="327299" y="456134"/>
                </a:lnTo>
                <a:lnTo>
                  <a:pt x="300624" y="456134"/>
                </a:lnTo>
                <a:lnTo>
                  <a:pt x="300624" y="459708"/>
                </a:lnTo>
                <a:lnTo>
                  <a:pt x="293131" y="459708"/>
                </a:lnTo>
                <a:lnTo>
                  <a:pt x="293131" y="463282"/>
                </a:lnTo>
                <a:lnTo>
                  <a:pt x="284139" y="463282"/>
                </a:lnTo>
                <a:lnTo>
                  <a:pt x="284139" y="467956"/>
                </a:lnTo>
                <a:lnTo>
                  <a:pt x="280542" y="467956"/>
                </a:lnTo>
                <a:lnTo>
                  <a:pt x="280542" y="471256"/>
                </a:lnTo>
                <a:lnTo>
                  <a:pt x="279044" y="471256"/>
                </a:lnTo>
                <a:lnTo>
                  <a:pt x="274248" y="474830"/>
                </a:lnTo>
                <a:lnTo>
                  <a:pt x="270352" y="478404"/>
                </a:lnTo>
                <a:lnTo>
                  <a:pt x="270352" y="480604"/>
                </a:lnTo>
                <a:lnTo>
                  <a:pt x="266455" y="480604"/>
                </a:lnTo>
                <a:lnTo>
                  <a:pt x="266455" y="484178"/>
                </a:lnTo>
                <a:lnTo>
                  <a:pt x="262559" y="484178"/>
                </a:lnTo>
                <a:lnTo>
                  <a:pt x="262559" y="487753"/>
                </a:lnTo>
                <a:lnTo>
                  <a:pt x="228390" y="536693"/>
                </a:lnTo>
                <a:lnTo>
                  <a:pt x="222096" y="547141"/>
                </a:lnTo>
                <a:lnTo>
                  <a:pt x="198118" y="578485"/>
                </a:lnTo>
                <a:lnTo>
                  <a:pt x="195420" y="578485"/>
                </a:lnTo>
                <a:lnTo>
                  <a:pt x="191524" y="574910"/>
                </a:lnTo>
                <a:lnTo>
                  <a:pt x="187927" y="574910"/>
                </a:lnTo>
                <a:lnTo>
                  <a:pt x="184031" y="571611"/>
                </a:lnTo>
                <a:lnTo>
                  <a:pt x="180134" y="571611"/>
                </a:lnTo>
                <a:lnTo>
                  <a:pt x="175039" y="568037"/>
                </a:lnTo>
                <a:lnTo>
                  <a:pt x="171442" y="568037"/>
                </a:lnTo>
                <a:lnTo>
                  <a:pt x="167546" y="563363"/>
                </a:lnTo>
                <a:lnTo>
                  <a:pt x="161252" y="563363"/>
                </a:lnTo>
                <a:lnTo>
                  <a:pt x="157355" y="559788"/>
                </a:lnTo>
                <a:lnTo>
                  <a:pt x="153459" y="559788"/>
                </a:lnTo>
                <a:lnTo>
                  <a:pt x="149862" y="556191"/>
                </a:lnTo>
                <a:lnTo>
                  <a:pt x="144767" y="556191"/>
                </a:lnTo>
                <a:lnTo>
                  <a:pt x="144767" y="554014"/>
                </a:lnTo>
                <a:lnTo>
                  <a:pt x="140870" y="554014"/>
                </a:lnTo>
                <a:lnTo>
                  <a:pt x="140870" y="550440"/>
                </a:lnTo>
                <a:lnTo>
                  <a:pt x="139671" y="550440"/>
                </a:lnTo>
                <a:lnTo>
                  <a:pt x="139671" y="547141"/>
                </a:lnTo>
                <a:lnTo>
                  <a:pt x="135775" y="547141"/>
                </a:lnTo>
                <a:lnTo>
                  <a:pt x="135775" y="543566"/>
                </a:lnTo>
                <a:lnTo>
                  <a:pt x="130680" y="543566"/>
                </a:lnTo>
                <a:lnTo>
                  <a:pt x="130680" y="539992"/>
                </a:lnTo>
                <a:lnTo>
                  <a:pt x="126783" y="539992"/>
                </a:lnTo>
                <a:lnTo>
                  <a:pt x="126783" y="536693"/>
                </a:lnTo>
                <a:lnTo>
                  <a:pt x="119290" y="536693"/>
                </a:lnTo>
                <a:lnTo>
                  <a:pt x="119290" y="532019"/>
                </a:lnTo>
                <a:lnTo>
                  <a:pt x="115394" y="532019"/>
                </a:lnTo>
                <a:lnTo>
                  <a:pt x="112996" y="528444"/>
                </a:lnTo>
                <a:lnTo>
                  <a:pt x="109099" y="528444"/>
                </a:lnTo>
                <a:lnTo>
                  <a:pt x="109099" y="527345"/>
                </a:lnTo>
                <a:lnTo>
                  <a:pt x="100407" y="527345"/>
                </a:lnTo>
                <a:lnTo>
                  <a:pt x="100407" y="522671"/>
                </a:lnTo>
                <a:lnTo>
                  <a:pt x="96511" y="522671"/>
                </a:lnTo>
                <a:lnTo>
                  <a:pt x="92615" y="519096"/>
                </a:lnTo>
                <a:lnTo>
                  <a:pt x="88718" y="519096"/>
                </a:lnTo>
                <a:lnTo>
                  <a:pt x="88718" y="515522"/>
                </a:lnTo>
                <a:lnTo>
                  <a:pt x="82424" y="515522"/>
                </a:lnTo>
                <a:lnTo>
                  <a:pt x="82424" y="512223"/>
                </a:lnTo>
                <a:lnTo>
                  <a:pt x="74931" y="512223"/>
                </a:lnTo>
                <a:lnTo>
                  <a:pt x="74931" y="508648"/>
                </a:lnTo>
                <a:lnTo>
                  <a:pt x="69835" y="508648"/>
                </a:lnTo>
                <a:lnTo>
                  <a:pt x="69835" y="503974"/>
                </a:lnTo>
                <a:lnTo>
                  <a:pt x="65939" y="503974"/>
                </a:lnTo>
                <a:lnTo>
                  <a:pt x="62342" y="502875"/>
                </a:lnTo>
                <a:lnTo>
                  <a:pt x="62342" y="499300"/>
                </a:lnTo>
                <a:lnTo>
                  <a:pt x="58446" y="499300"/>
                </a:lnTo>
                <a:lnTo>
                  <a:pt x="58446" y="491052"/>
                </a:lnTo>
                <a:lnTo>
                  <a:pt x="55748" y="491052"/>
                </a:lnTo>
                <a:lnTo>
                  <a:pt x="55748" y="487753"/>
                </a:lnTo>
                <a:lnTo>
                  <a:pt x="52152" y="484157"/>
                </a:lnTo>
                <a:lnTo>
                  <a:pt x="52152" y="456134"/>
                </a:lnTo>
                <a:lnTo>
                  <a:pt x="55748" y="456134"/>
                </a:lnTo>
                <a:lnTo>
                  <a:pt x="55748" y="450360"/>
                </a:lnTo>
                <a:lnTo>
                  <a:pt x="58446" y="450360"/>
                </a:lnTo>
                <a:lnTo>
                  <a:pt x="58446" y="447061"/>
                </a:lnTo>
                <a:lnTo>
                  <a:pt x="65939" y="447061"/>
                </a:lnTo>
                <a:lnTo>
                  <a:pt x="65939" y="439912"/>
                </a:lnTo>
                <a:lnTo>
                  <a:pt x="69835" y="439912"/>
                </a:lnTo>
                <a:lnTo>
                  <a:pt x="69835" y="431939"/>
                </a:lnTo>
                <a:lnTo>
                  <a:pt x="78827" y="431939"/>
                </a:lnTo>
                <a:lnTo>
                  <a:pt x="78827" y="435238"/>
                </a:lnTo>
                <a:lnTo>
                  <a:pt x="82424" y="435238"/>
                </a:lnTo>
                <a:lnTo>
                  <a:pt x="82424" y="439912"/>
                </a:lnTo>
                <a:lnTo>
                  <a:pt x="85121" y="439912"/>
                </a:lnTo>
                <a:lnTo>
                  <a:pt x="85121" y="443486"/>
                </a:lnTo>
                <a:lnTo>
                  <a:pt x="100407" y="443486"/>
                </a:lnTo>
                <a:lnTo>
                  <a:pt x="100407" y="447061"/>
                </a:lnTo>
                <a:lnTo>
                  <a:pt x="112996" y="447061"/>
                </a:lnTo>
                <a:lnTo>
                  <a:pt x="112996" y="443486"/>
                </a:lnTo>
                <a:lnTo>
                  <a:pt x="115394" y="443486"/>
                </a:lnTo>
                <a:lnTo>
                  <a:pt x="119290" y="439912"/>
                </a:lnTo>
                <a:lnTo>
                  <a:pt x="119290" y="435238"/>
                </a:lnTo>
                <a:lnTo>
                  <a:pt x="123187" y="435238"/>
                </a:lnTo>
                <a:lnTo>
                  <a:pt x="123187" y="431939"/>
                </a:lnTo>
                <a:lnTo>
                  <a:pt x="126783" y="428343"/>
                </a:lnTo>
                <a:lnTo>
                  <a:pt x="126783" y="427265"/>
                </a:lnTo>
                <a:lnTo>
                  <a:pt x="130680" y="427265"/>
                </a:lnTo>
                <a:lnTo>
                  <a:pt x="130680" y="408568"/>
                </a:lnTo>
                <a:lnTo>
                  <a:pt x="135775" y="408568"/>
                </a:lnTo>
                <a:lnTo>
                  <a:pt x="130680" y="403894"/>
                </a:lnTo>
                <a:lnTo>
                  <a:pt x="135775" y="403894"/>
                </a:lnTo>
                <a:lnTo>
                  <a:pt x="130680" y="403894"/>
                </a:lnTo>
                <a:lnTo>
                  <a:pt x="135775" y="402794"/>
                </a:lnTo>
                <a:lnTo>
                  <a:pt x="135775" y="399220"/>
                </a:lnTo>
                <a:lnTo>
                  <a:pt x="130680" y="399220"/>
                </a:lnTo>
                <a:lnTo>
                  <a:pt x="130680" y="384098"/>
                </a:lnTo>
                <a:lnTo>
                  <a:pt x="126783" y="384098"/>
                </a:lnTo>
                <a:lnTo>
                  <a:pt x="126783" y="374750"/>
                </a:lnTo>
                <a:lnTo>
                  <a:pt x="123187" y="374750"/>
                </a:lnTo>
                <a:lnTo>
                  <a:pt x="123187" y="367876"/>
                </a:lnTo>
                <a:lnTo>
                  <a:pt x="119290" y="367876"/>
                </a:lnTo>
                <a:lnTo>
                  <a:pt x="119290" y="359628"/>
                </a:lnTo>
                <a:lnTo>
                  <a:pt x="115394" y="359628"/>
                </a:lnTo>
                <a:lnTo>
                  <a:pt x="115394" y="352754"/>
                </a:lnTo>
                <a:lnTo>
                  <a:pt x="112996" y="352754"/>
                </a:lnTo>
                <a:lnTo>
                  <a:pt x="112996" y="350280"/>
                </a:lnTo>
                <a:lnTo>
                  <a:pt x="109099" y="346706"/>
                </a:lnTo>
                <a:lnTo>
                  <a:pt x="109099" y="343406"/>
                </a:lnTo>
                <a:lnTo>
                  <a:pt x="105503" y="343406"/>
                </a:lnTo>
                <a:lnTo>
                  <a:pt x="105503" y="339832"/>
                </a:lnTo>
                <a:lnTo>
                  <a:pt x="100407" y="339832"/>
                </a:lnTo>
                <a:lnTo>
                  <a:pt x="100407" y="335158"/>
                </a:lnTo>
                <a:lnTo>
                  <a:pt x="96511" y="335158"/>
                </a:lnTo>
                <a:lnTo>
                  <a:pt x="96511" y="331584"/>
                </a:lnTo>
                <a:lnTo>
                  <a:pt x="92615" y="331584"/>
                </a:lnTo>
                <a:lnTo>
                  <a:pt x="92615" y="328284"/>
                </a:lnTo>
                <a:lnTo>
                  <a:pt x="88718" y="328284"/>
                </a:lnTo>
                <a:lnTo>
                  <a:pt x="88718" y="324710"/>
                </a:lnTo>
                <a:lnTo>
                  <a:pt x="85121" y="324710"/>
                </a:lnTo>
                <a:lnTo>
                  <a:pt x="85121" y="322510"/>
                </a:lnTo>
                <a:lnTo>
                  <a:pt x="82424" y="322510"/>
                </a:lnTo>
                <a:lnTo>
                  <a:pt x="82424" y="318936"/>
                </a:lnTo>
                <a:lnTo>
                  <a:pt x="78827" y="318936"/>
                </a:lnTo>
                <a:lnTo>
                  <a:pt x="74931" y="315362"/>
                </a:lnTo>
                <a:lnTo>
                  <a:pt x="69835" y="311788"/>
                </a:lnTo>
                <a:lnTo>
                  <a:pt x="58446" y="311788"/>
                </a:lnTo>
                <a:lnTo>
                  <a:pt x="58446" y="308488"/>
                </a:lnTo>
                <a:lnTo>
                  <a:pt x="55748" y="303814"/>
                </a:lnTo>
                <a:lnTo>
                  <a:pt x="55748" y="300240"/>
                </a:lnTo>
                <a:lnTo>
                  <a:pt x="52152" y="300240"/>
                </a:lnTo>
                <a:lnTo>
                  <a:pt x="52152" y="299140"/>
                </a:lnTo>
                <a:lnTo>
                  <a:pt x="48255" y="299140"/>
                </a:lnTo>
                <a:lnTo>
                  <a:pt x="48255" y="294466"/>
                </a:lnTo>
                <a:lnTo>
                  <a:pt x="44359" y="294466"/>
                </a:lnTo>
                <a:lnTo>
                  <a:pt x="44359" y="290892"/>
                </a:lnTo>
                <a:lnTo>
                  <a:pt x="35667" y="290892"/>
                </a:lnTo>
                <a:lnTo>
                  <a:pt x="35667" y="284018"/>
                </a:lnTo>
                <a:lnTo>
                  <a:pt x="40762" y="284018"/>
                </a:lnTo>
                <a:lnTo>
                  <a:pt x="35667" y="284018"/>
                </a:lnTo>
                <a:lnTo>
                  <a:pt x="40762" y="284018"/>
                </a:lnTo>
                <a:lnTo>
                  <a:pt x="40762" y="280444"/>
                </a:lnTo>
                <a:lnTo>
                  <a:pt x="44359" y="280444"/>
                </a:lnTo>
                <a:lnTo>
                  <a:pt x="44359" y="271096"/>
                </a:lnTo>
                <a:lnTo>
                  <a:pt x="40762" y="271096"/>
                </a:lnTo>
                <a:lnTo>
                  <a:pt x="40762" y="266422"/>
                </a:lnTo>
                <a:lnTo>
                  <a:pt x="44359" y="266422"/>
                </a:lnTo>
                <a:lnTo>
                  <a:pt x="44359" y="263122"/>
                </a:lnTo>
                <a:lnTo>
                  <a:pt x="48255" y="263122"/>
                </a:lnTo>
                <a:lnTo>
                  <a:pt x="44359" y="263122"/>
                </a:lnTo>
                <a:lnTo>
                  <a:pt x="48255" y="263122"/>
                </a:lnTo>
                <a:lnTo>
                  <a:pt x="44359" y="259548"/>
                </a:lnTo>
                <a:lnTo>
                  <a:pt x="44359" y="252674"/>
                </a:lnTo>
                <a:lnTo>
                  <a:pt x="52152" y="252674"/>
                </a:lnTo>
                <a:lnTo>
                  <a:pt x="55748" y="249078"/>
                </a:lnTo>
                <a:lnTo>
                  <a:pt x="55748" y="252674"/>
                </a:lnTo>
                <a:lnTo>
                  <a:pt x="58446" y="252674"/>
                </a:lnTo>
                <a:lnTo>
                  <a:pt x="58446" y="255974"/>
                </a:lnTo>
                <a:lnTo>
                  <a:pt x="58446" y="252674"/>
                </a:lnTo>
                <a:lnTo>
                  <a:pt x="58446" y="255974"/>
                </a:lnTo>
                <a:lnTo>
                  <a:pt x="62342" y="255974"/>
                </a:lnTo>
                <a:lnTo>
                  <a:pt x="62342" y="252674"/>
                </a:lnTo>
                <a:lnTo>
                  <a:pt x="69835" y="252674"/>
                </a:lnTo>
                <a:lnTo>
                  <a:pt x="69835" y="246625"/>
                </a:lnTo>
                <a:lnTo>
                  <a:pt x="74931" y="246625"/>
                </a:lnTo>
                <a:lnTo>
                  <a:pt x="74931" y="239752"/>
                </a:lnTo>
                <a:lnTo>
                  <a:pt x="69835" y="235078"/>
                </a:lnTo>
                <a:lnTo>
                  <a:pt x="69835" y="228204"/>
                </a:lnTo>
                <a:lnTo>
                  <a:pt x="65939" y="228204"/>
                </a:lnTo>
                <a:lnTo>
                  <a:pt x="65939" y="224630"/>
                </a:lnTo>
                <a:lnTo>
                  <a:pt x="62342" y="222430"/>
                </a:lnTo>
                <a:lnTo>
                  <a:pt x="58446" y="218856"/>
                </a:lnTo>
                <a:lnTo>
                  <a:pt x="55748" y="215282"/>
                </a:lnTo>
                <a:lnTo>
                  <a:pt x="52152" y="211686"/>
                </a:lnTo>
                <a:lnTo>
                  <a:pt x="52152" y="207033"/>
                </a:lnTo>
                <a:lnTo>
                  <a:pt x="48255" y="207033"/>
                </a:lnTo>
                <a:lnTo>
                  <a:pt x="48255" y="203734"/>
                </a:lnTo>
                <a:lnTo>
                  <a:pt x="44359" y="200160"/>
                </a:lnTo>
                <a:lnTo>
                  <a:pt x="44359" y="196585"/>
                </a:lnTo>
                <a:lnTo>
                  <a:pt x="40762" y="196585"/>
                </a:lnTo>
                <a:lnTo>
                  <a:pt x="40762" y="194386"/>
                </a:lnTo>
                <a:lnTo>
                  <a:pt x="35667" y="194386"/>
                </a:lnTo>
                <a:lnTo>
                  <a:pt x="35667" y="190812"/>
                </a:lnTo>
                <a:lnTo>
                  <a:pt x="31770" y="187512"/>
                </a:lnTo>
                <a:lnTo>
                  <a:pt x="30571" y="187512"/>
                </a:lnTo>
                <a:lnTo>
                  <a:pt x="30571" y="183938"/>
                </a:lnTo>
                <a:lnTo>
                  <a:pt x="25476" y="183938"/>
                </a:lnTo>
                <a:lnTo>
                  <a:pt x="25476" y="180364"/>
                </a:lnTo>
                <a:lnTo>
                  <a:pt x="21580" y="180364"/>
                </a:lnTo>
                <a:lnTo>
                  <a:pt x="21580" y="175690"/>
                </a:lnTo>
                <a:lnTo>
                  <a:pt x="17683" y="172115"/>
                </a:lnTo>
                <a:lnTo>
                  <a:pt x="14087" y="171016"/>
                </a:lnTo>
                <a:lnTo>
                  <a:pt x="10190" y="166341"/>
                </a:lnTo>
                <a:lnTo>
                  <a:pt x="10190" y="163042"/>
                </a:lnTo>
                <a:lnTo>
                  <a:pt x="5095" y="163042"/>
                </a:lnTo>
                <a:lnTo>
                  <a:pt x="1198" y="159468"/>
                </a:lnTo>
                <a:lnTo>
                  <a:pt x="0" y="155894"/>
                </a:lnTo>
                <a:lnTo>
                  <a:pt x="0" y="147920"/>
                </a:lnTo>
                <a:lnTo>
                  <a:pt x="1198" y="147920"/>
                </a:lnTo>
                <a:lnTo>
                  <a:pt x="5095" y="146545"/>
                </a:lnTo>
                <a:lnTo>
                  <a:pt x="5095" y="131423"/>
                </a:lnTo>
                <a:lnTo>
                  <a:pt x="10190" y="131423"/>
                </a:lnTo>
                <a:lnTo>
                  <a:pt x="10190" y="124550"/>
                </a:lnTo>
                <a:lnTo>
                  <a:pt x="10190" y="128124"/>
                </a:lnTo>
                <a:lnTo>
                  <a:pt x="14087" y="124550"/>
                </a:lnTo>
                <a:lnTo>
                  <a:pt x="14087" y="120975"/>
                </a:lnTo>
                <a:lnTo>
                  <a:pt x="10190" y="120975"/>
                </a:lnTo>
                <a:lnTo>
                  <a:pt x="10190" y="111627"/>
                </a:lnTo>
                <a:lnTo>
                  <a:pt x="5095" y="106953"/>
                </a:lnTo>
                <a:lnTo>
                  <a:pt x="5095" y="96505"/>
                </a:lnTo>
                <a:lnTo>
                  <a:pt x="10190" y="96505"/>
                </a:lnTo>
                <a:lnTo>
                  <a:pt x="10190" y="94306"/>
                </a:lnTo>
                <a:lnTo>
                  <a:pt x="14087" y="94306"/>
                </a:lnTo>
                <a:lnTo>
                  <a:pt x="14087" y="87157"/>
                </a:lnTo>
                <a:lnTo>
                  <a:pt x="17683" y="87157"/>
                </a:lnTo>
                <a:lnTo>
                  <a:pt x="17683" y="72035"/>
                </a:lnTo>
                <a:lnTo>
                  <a:pt x="21580" y="72035"/>
                </a:lnTo>
                <a:lnTo>
                  <a:pt x="17683" y="68736"/>
                </a:lnTo>
                <a:lnTo>
                  <a:pt x="17683" y="47840"/>
                </a:lnTo>
                <a:lnTo>
                  <a:pt x="21580" y="47840"/>
                </a:lnTo>
                <a:lnTo>
                  <a:pt x="21580" y="44266"/>
                </a:lnTo>
                <a:lnTo>
                  <a:pt x="25476" y="44266"/>
                </a:lnTo>
                <a:lnTo>
                  <a:pt x="30571" y="43166"/>
                </a:lnTo>
                <a:lnTo>
                  <a:pt x="30571" y="38492"/>
                </a:lnTo>
                <a:lnTo>
                  <a:pt x="35667" y="38492"/>
                </a:lnTo>
                <a:lnTo>
                  <a:pt x="35667" y="34918"/>
                </a:lnTo>
                <a:lnTo>
                  <a:pt x="40762" y="34918"/>
                </a:lnTo>
                <a:lnTo>
                  <a:pt x="44359" y="31321"/>
                </a:lnTo>
                <a:lnTo>
                  <a:pt x="44359" y="28044"/>
                </a:lnTo>
                <a:lnTo>
                  <a:pt x="48255" y="28044"/>
                </a:lnTo>
                <a:lnTo>
                  <a:pt x="48255" y="24470"/>
                </a:lnTo>
                <a:lnTo>
                  <a:pt x="48255" y="28044"/>
                </a:lnTo>
                <a:lnTo>
                  <a:pt x="52152" y="28044"/>
                </a:lnTo>
                <a:lnTo>
                  <a:pt x="52152" y="24470"/>
                </a:lnTo>
                <a:lnTo>
                  <a:pt x="55748" y="24470"/>
                </a:lnTo>
                <a:lnTo>
                  <a:pt x="55748" y="18696"/>
                </a:lnTo>
                <a:lnTo>
                  <a:pt x="58446" y="18696"/>
                </a:lnTo>
                <a:lnTo>
                  <a:pt x="58446" y="15121"/>
                </a:lnTo>
                <a:lnTo>
                  <a:pt x="62342" y="15121"/>
                </a:lnTo>
                <a:lnTo>
                  <a:pt x="62342" y="11547"/>
                </a:lnTo>
                <a:lnTo>
                  <a:pt x="69835" y="11547"/>
                </a:lnTo>
                <a:lnTo>
                  <a:pt x="69835" y="6873"/>
                </a:lnTo>
                <a:lnTo>
                  <a:pt x="74931" y="6873"/>
                </a:lnTo>
                <a:lnTo>
                  <a:pt x="74931" y="3574"/>
                </a:lnTo>
                <a:lnTo>
                  <a:pt x="78827" y="3574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54" name="Google Shape;1522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DNLAAA2BEAAGQwAABnFQAAEAAAACYAAAAIAAAA//////////8="/>
              </a:ext>
            </a:extLst>
          </p:cNvSpPr>
          <p:nvPr/>
        </p:nvSpPr>
        <p:spPr>
          <a:xfrm>
            <a:off x="7282815" y="2900680"/>
            <a:ext cx="583565" cy="578485"/>
          </a:xfrm>
          <a:custGeom>
            <a:avLst/>
            <a:gdLst/>
            <a:ahLst/>
            <a:cxnLst/>
            <a:rect l="0" t="0" r="583565" b="578485"/>
            <a:pathLst>
              <a:path w="583565" h="578485">
                <a:moveTo>
                  <a:pt x="78827" y="3574"/>
                </a:moveTo>
                <a:lnTo>
                  <a:pt x="78827" y="6873"/>
                </a:lnTo>
                <a:lnTo>
                  <a:pt x="82424" y="6873"/>
                </a:lnTo>
                <a:lnTo>
                  <a:pt x="82424" y="11547"/>
                </a:lnTo>
                <a:lnTo>
                  <a:pt x="92615" y="11547"/>
                </a:lnTo>
                <a:lnTo>
                  <a:pt x="92615" y="15121"/>
                </a:lnTo>
                <a:lnTo>
                  <a:pt x="96511" y="15121"/>
                </a:lnTo>
                <a:lnTo>
                  <a:pt x="96511" y="24470"/>
                </a:lnTo>
                <a:lnTo>
                  <a:pt x="115394" y="24470"/>
                </a:lnTo>
                <a:lnTo>
                  <a:pt x="115394" y="28044"/>
                </a:lnTo>
                <a:lnTo>
                  <a:pt x="139671" y="28044"/>
                </a:lnTo>
                <a:lnTo>
                  <a:pt x="139671" y="24470"/>
                </a:lnTo>
                <a:lnTo>
                  <a:pt x="157355" y="24470"/>
                </a:lnTo>
                <a:lnTo>
                  <a:pt x="157355" y="28044"/>
                </a:lnTo>
                <a:lnTo>
                  <a:pt x="161252" y="28044"/>
                </a:lnTo>
                <a:lnTo>
                  <a:pt x="161252" y="24470"/>
                </a:lnTo>
                <a:lnTo>
                  <a:pt x="164848" y="28066"/>
                </a:lnTo>
                <a:lnTo>
                  <a:pt x="171442" y="28066"/>
                </a:lnTo>
                <a:lnTo>
                  <a:pt x="171442" y="31343"/>
                </a:lnTo>
                <a:lnTo>
                  <a:pt x="180134" y="31343"/>
                </a:lnTo>
                <a:lnTo>
                  <a:pt x="180134" y="34918"/>
                </a:lnTo>
                <a:lnTo>
                  <a:pt x="184031" y="34918"/>
                </a:lnTo>
                <a:lnTo>
                  <a:pt x="184031" y="38492"/>
                </a:lnTo>
                <a:lnTo>
                  <a:pt x="195420" y="38492"/>
                </a:lnTo>
                <a:lnTo>
                  <a:pt x="195420" y="34918"/>
                </a:lnTo>
                <a:lnTo>
                  <a:pt x="201715" y="34918"/>
                </a:lnTo>
                <a:lnTo>
                  <a:pt x="201715" y="28044"/>
                </a:lnTo>
                <a:lnTo>
                  <a:pt x="205611" y="28044"/>
                </a:lnTo>
                <a:lnTo>
                  <a:pt x="205611" y="24470"/>
                </a:lnTo>
                <a:lnTo>
                  <a:pt x="209507" y="24470"/>
                </a:lnTo>
                <a:lnTo>
                  <a:pt x="209507" y="18696"/>
                </a:lnTo>
                <a:lnTo>
                  <a:pt x="214603" y="18696"/>
                </a:lnTo>
                <a:lnTo>
                  <a:pt x="214603" y="15121"/>
                </a:lnTo>
                <a:lnTo>
                  <a:pt x="218199" y="11525"/>
                </a:lnTo>
                <a:lnTo>
                  <a:pt x="218199" y="6873"/>
                </a:lnTo>
                <a:lnTo>
                  <a:pt x="222096" y="6873"/>
                </a:lnTo>
                <a:lnTo>
                  <a:pt x="222096" y="3574"/>
                </a:lnTo>
                <a:lnTo>
                  <a:pt x="228390" y="3574"/>
                </a:lnTo>
                <a:lnTo>
                  <a:pt x="228390" y="0"/>
                </a:lnTo>
                <a:lnTo>
                  <a:pt x="232287" y="3574"/>
                </a:lnTo>
                <a:lnTo>
                  <a:pt x="232287" y="6873"/>
                </a:lnTo>
                <a:lnTo>
                  <a:pt x="236183" y="6873"/>
                </a:lnTo>
                <a:lnTo>
                  <a:pt x="236183" y="15121"/>
                </a:lnTo>
                <a:lnTo>
                  <a:pt x="236183" y="11547"/>
                </a:lnTo>
                <a:lnTo>
                  <a:pt x="239780" y="11547"/>
                </a:lnTo>
                <a:lnTo>
                  <a:pt x="239780" y="31343"/>
                </a:lnTo>
                <a:lnTo>
                  <a:pt x="244875" y="31343"/>
                </a:lnTo>
                <a:lnTo>
                  <a:pt x="244875" y="28044"/>
                </a:lnTo>
                <a:lnTo>
                  <a:pt x="244875" y="31343"/>
                </a:lnTo>
                <a:lnTo>
                  <a:pt x="248771" y="31343"/>
                </a:lnTo>
                <a:lnTo>
                  <a:pt x="248771" y="34918"/>
                </a:lnTo>
                <a:lnTo>
                  <a:pt x="255066" y="34918"/>
                </a:lnTo>
                <a:lnTo>
                  <a:pt x="255066" y="31343"/>
                </a:lnTo>
                <a:lnTo>
                  <a:pt x="262559" y="31343"/>
                </a:lnTo>
                <a:lnTo>
                  <a:pt x="262559" y="28044"/>
                </a:lnTo>
                <a:lnTo>
                  <a:pt x="262559" y="31343"/>
                </a:lnTo>
                <a:lnTo>
                  <a:pt x="266455" y="34918"/>
                </a:lnTo>
                <a:lnTo>
                  <a:pt x="270352" y="31343"/>
                </a:lnTo>
                <a:lnTo>
                  <a:pt x="270352" y="34918"/>
                </a:lnTo>
                <a:lnTo>
                  <a:pt x="274248" y="34918"/>
                </a:lnTo>
                <a:lnTo>
                  <a:pt x="274248" y="31343"/>
                </a:lnTo>
                <a:lnTo>
                  <a:pt x="279044" y="31343"/>
                </a:lnTo>
                <a:lnTo>
                  <a:pt x="279044" y="34918"/>
                </a:lnTo>
                <a:lnTo>
                  <a:pt x="274248" y="34918"/>
                </a:lnTo>
                <a:lnTo>
                  <a:pt x="274248" y="38492"/>
                </a:lnTo>
                <a:lnTo>
                  <a:pt x="270352" y="38492"/>
                </a:lnTo>
                <a:lnTo>
                  <a:pt x="270352" y="43166"/>
                </a:lnTo>
                <a:lnTo>
                  <a:pt x="266455" y="43166"/>
                </a:lnTo>
                <a:lnTo>
                  <a:pt x="266455" y="44266"/>
                </a:lnTo>
                <a:lnTo>
                  <a:pt x="262559" y="47565"/>
                </a:lnTo>
                <a:lnTo>
                  <a:pt x="262559" y="52239"/>
                </a:lnTo>
                <a:lnTo>
                  <a:pt x="258962" y="52239"/>
                </a:lnTo>
                <a:lnTo>
                  <a:pt x="258962" y="55813"/>
                </a:lnTo>
                <a:lnTo>
                  <a:pt x="255066" y="55813"/>
                </a:lnTo>
                <a:lnTo>
                  <a:pt x="249970" y="59388"/>
                </a:lnTo>
                <a:lnTo>
                  <a:pt x="248771" y="62962"/>
                </a:lnTo>
                <a:lnTo>
                  <a:pt x="248771" y="66261"/>
                </a:lnTo>
                <a:lnTo>
                  <a:pt x="244875" y="66261"/>
                </a:lnTo>
                <a:lnTo>
                  <a:pt x="244875" y="72035"/>
                </a:lnTo>
                <a:lnTo>
                  <a:pt x="239780" y="72035"/>
                </a:lnTo>
                <a:lnTo>
                  <a:pt x="239780" y="94306"/>
                </a:lnTo>
                <a:lnTo>
                  <a:pt x="244875" y="94306"/>
                </a:lnTo>
                <a:lnTo>
                  <a:pt x="248771" y="96505"/>
                </a:lnTo>
                <a:lnTo>
                  <a:pt x="255066" y="96505"/>
                </a:lnTo>
                <a:lnTo>
                  <a:pt x="255066" y="103654"/>
                </a:lnTo>
                <a:lnTo>
                  <a:pt x="258962" y="100080"/>
                </a:lnTo>
                <a:lnTo>
                  <a:pt x="266455" y="100080"/>
                </a:lnTo>
                <a:lnTo>
                  <a:pt x="266455" y="96505"/>
                </a:lnTo>
                <a:lnTo>
                  <a:pt x="274248" y="96505"/>
                </a:lnTo>
                <a:lnTo>
                  <a:pt x="274248" y="94306"/>
                </a:lnTo>
                <a:lnTo>
                  <a:pt x="280542" y="94306"/>
                </a:lnTo>
                <a:lnTo>
                  <a:pt x="280542" y="90731"/>
                </a:lnTo>
                <a:lnTo>
                  <a:pt x="284139" y="90731"/>
                </a:lnTo>
                <a:lnTo>
                  <a:pt x="284139" y="87157"/>
                </a:lnTo>
                <a:lnTo>
                  <a:pt x="280542" y="87157"/>
                </a:lnTo>
                <a:lnTo>
                  <a:pt x="284139" y="87157"/>
                </a:lnTo>
                <a:lnTo>
                  <a:pt x="284139" y="83858"/>
                </a:lnTo>
                <a:lnTo>
                  <a:pt x="289234" y="83858"/>
                </a:lnTo>
                <a:lnTo>
                  <a:pt x="289234" y="79184"/>
                </a:lnTo>
                <a:lnTo>
                  <a:pt x="289234" y="83858"/>
                </a:lnTo>
                <a:lnTo>
                  <a:pt x="293131" y="83858"/>
                </a:lnTo>
                <a:lnTo>
                  <a:pt x="293131" y="79184"/>
                </a:lnTo>
                <a:lnTo>
                  <a:pt x="297027" y="79184"/>
                </a:lnTo>
                <a:lnTo>
                  <a:pt x="297027" y="75609"/>
                </a:lnTo>
                <a:lnTo>
                  <a:pt x="300624" y="75609"/>
                </a:lnTo>
                <a:lnTo>
                  <a:pt x="300624" y="72035"/>
                </a:lnTo>
                <a:lnTo>
                  <a:pt x="300624" y="75609"/>
                </a:lnTo>
                <a:lnTo>
                  <a:pt x="304520" y="75609"/>
                </a:lnTo>
                <a:lnTo>
                  <a:pt x="304520" y="68736"/>
                </a:lnTo>
                <a:lnTo>
                  <a:pt x="307218" y="68736"/>
                </a:lnTo>
                <a:lnTo>
                  <a:pt x="307218" y="66261"/>
                </a:lnTo>
                <a:lnTo>
                  <a:pt x="307218" y="68736"/>
                </a:lnTo>
                <a:lnTo>
                  <a:pt x="310815" y="66261"/>
                </a:lnTo>
                <a:lnTo>
                  <a:pt x="307218" y="66261"/>
                </a:lnTo>
                <a:lnTo>
                  <a:pt x="310815" y="66261"/>
                </a:lnTo>
                <a:lnTo>
                  <a:pt x="310815" y="59388"/>
                </a:lnTo>
                <a:lnTo>
                  <a:pt x="314711" y="59388"/>
                </a:lnTo>
                <a:lnTo>
                  <a:pt x="314711" y="52239"/>
                </a:lnTo>
                <a:lnTo>
                  <a:pt x="319806" y="52239"/>
                </a:lnTo>
                <a:lnTo>
                  <a:pt x="319806" y="55813"/>
                </a:lnTo>
                <a:lnTo>
                  <a:pt x="323703" y="55813"/>
                </a:lnTo>
                <a:lnTo>
                  <a:pt x="323703" y="52239"/>
                </a:lnTo>
                <a:lnTo>
                  <a:pt x="327299" y="52239"/>
                </a:lnTo>
                <a:lnTo>
                  <a:pt x="327299" y="55813"/>
                </a:lnTo>
                <a:lnTo>
                  <a:pt x="327299" y="52239"/>
                </a:lnTo>
                <a:lnTo>
                  <a:pt x="331196" y="52239"/>
                </a:lnTo>
                <a:lnTo>
                  <a:pt x="331196" y="55813"/>
                </a:lnTo>
                <a:lnTo>
                  <a:pt x="331196" y="52239"/>
                </a:lnTo>
                <a:lnTo>
                  <a:pt x="331196" y="55813"/>
                </a:lnTo>
                <a:lnTo>
                  <a:pt x="335092" y="55813"/>
                </a:lnTo>
                <a:lnTo>
                  <a:pt x="335092" y="52239"/>
                </a:lnTo>
                <a:lnTo>
                  <a:pt x="337490" y="52239"/>
                </a:lnTo>
                <a:lnTo>
                  <a:pt x="337490" y="55813"/>
                </a:lnTo>
                <a:lnTo>
                  <a:pt x="345283" y="55813"/>
                </a:lnTo>
                <a:lnTo>
                  <a:pt x="345283" y="59388"/>
                </a:lnTo>
                <a:lnTo>
                  <a:pt x="345283" y="55813"/>
                </a:lnTo>
                <a:lnTo>
                  <a:pt x="345283" y="59388"/>
                </a:lnTo>
                <a:lnTo>
                  <a:pt x="348880" y="59388"/>
                </a:lnTo>
                <a:lnTo>
                  <a:pt x="348880" y="62962"/>
                </a:lnTo>
                <a:lnTo>
                  <a:pt x="353975" y="62962"/>
                </a:lnTo>
                <a:lnTo>
                  <a:pt x="353975" y="66261"/>
                </a:lnTo>
                <a:lnTo>
                  <a:pt x="357871" y="66261"/>
                </a:lnTo>
                <a:lnTo>
                  <a:pt x="357871" y="68736"/>
                </a:lnTo>
                <a:lnTo>
                  <a:pt x="361768" y="68736"/>
                </a:lnTo>
                <a:lnTo>
                  <a:pt x="361768" y="72035"/>
                </a:lnTo>
                <a:lnTo>
                  <a:pt x="364166" y="72035"/>
                </a:lnTo>
                <a:lnTo>
                  <a:pt x="364166" y="75609"/>
                </a:lnTo>
                <a:lnTo>
                  <a:pt x="368062" y="75609"/>
                </a:lnTo>
                <a:lnTo>
                  <a:pt x="368062" y="72035"/>
                </a:lnTo>
                <a:lnTo>
                  <a:pt x="371958" y="75609"/>
                </a:lnTo>
                <a:lnTo>
                  <a:pt x="375555" y="79206"/>
                </a:lnTo>
                <a:lnTo>
                  <a:pt x="375555" y="75609"/>
                </a:lnTo>
                <a:lnTo>
                  <a:pt x="379452" y="75609"/>
                </a:lnTo>
                <a:lnTo>
                  <a:pt x="379452" y="79184"/>
                </a:lnTo>
                <a:lnTo>
                  <a:pt x="384547" y="79184"/>
                </a:lnTo>
                <a:lnTo>
                  <a:pt x="384547" y="75609"/>
                </a:lnTo>
                <a:lnTo>
                  <a:pt x="389642" y="75609"/>
                </a:lnTo>
                <a:lnTo>
                  <a:pt x="389642" y="79184"/>
                </a:lnTo>
                <a:lnTo>
                  <a:pt x="394738" y="79184"/>
                </a:lnTo>
                <a:lnTo>
                  <a:pt x="394738" y="83858"/>
                </a:lnTo>
                <a:lnTo>
                  <a:pt x="402231" y="83858"/>
                </a:lnTo>
                <a:lnTo>
                  <a:pt x="402231" y="87157"/>
                </a:lnTo>
                <a:lnTo>
                  <a:pt x="406127" y="87157"/>
                </a:lnTo>
                <a:lnTo>
                  <a:pt x="406127" y="90731"/>
                </a:lnTo>
                <a:lnTo>
                  <a:pt x="402231" y="90731"/>
                </a:lnTo>
                <a:lnTo>
                  <a:pt x="406127" y="90731"/>
                </a:lnTo>
                <a:lnTo>
                  <a:pt x="402231" y="90731"/>
                </a:lnTo>
                <a:lnTo>
                  <a:pt x="406127" y="90731"/>
                </a:lnTo>
                <a:lnTo>
                  <a:pt x="406127" y="94306"/>
                </a:lnTo>
                <a:lnTo>
                  <a:pt x="410024" y="96505"/>
                </a:lnTo>
                <a:lnTo>
                  <a:pt x="410024" y="100080"/>
                </a:lnTo>
                <a:lnTo>
                  <a:pt x="418716" y="100080"/>
                </a:lnTo>
                <a:lnTo>
                  <a:pt x="418716" y="103654"/>
                </a:lnTo>
                <a:lnTo>
                  <a:pt x="418716" y="100080"/>
                </a:lnTo>
                <a:lnTo>
                  <a:pt x="419915" y="100080"/>
                </a:lnTo>
                <a:lnTo>
                  <a:pt x="419915" y="103654"/>
                </a:lnTo>
                <a:lnTo>
                  <a:pt x="423811" y="103654"/>
                </a:lnTo>
                <a:lnTo>
                  <a:pt x="423811" y="100080"/>
                </a:lnTo>
                <a:lnTo>
                  <a:pt x="436399" y="100080"/>
                </a:lnTo>
                <a:lnTo>
                  <a:pt x="436399" y="96505"/>
                </a:lnTo>
                <a:lnTo>
                  <a:pt x="446590" y="96505"/>
                </a:lnTo>
                <a:lnTo>
                  <a:pt x="446590" y="94306"/>
                </a:lnTo>
                <a:lnTo>
                  <a:pt x="450487" y="94306"/>
                </a:lnTo>
                <a:lnTo>
                  <a:pt x="450487" y="90731"/>
                </a:lnTo>
                <a:lnTo>
                  <a:pt x="450487" y="94306"/>
                </a:lnTo>
                <a:lnTo>
                  <a:pt x="450487" y="90731"/>
                </a:lnTo>
                <a:lnTo>
                  <a:pt x="459478" y="90731"/>
                </a:lnTo>
                <a:lnTo>
                  <a:pt x="459478" y="87157"/>
                </a:lnTo>
                <a:lnTo>
                  <a:pt x="459478" y="90731"/>
                </a:lnTo>
                <a:lnTo>
                  <a:pt x="463075" y="87134"/>
                </a:lnTo>
                <a:lnTo>
                  <a:pt x="463075" y="90731"/>
                </a:lnTo>
                <a:lnTo>
                  <a:pt x="470868" y="90731"/>
                </a:lnTo>
                <a:lnTo>
                  <a:pt x="470868" y="94306"/>
                </a:lnTo>
                <a:lnTo>
                  <a:pt x="473266" y="94306"/>
                </a:lnTo>
                <a:lnTo>
                  <a:pt x="473266" y="96505"/>
                </a:lnTo>
                <a:lnTo>
                  <a:pt x="477162" y="96505"/>
                </a:lnTo>
                <a:lnTo>
                  <a:pt x="477162" y="103654"/>
                </a:lnTo>
                <a:lnTo>
                  <a:pt x="481058" y="103654"/>
                </a:lnTo>
                <a:lnTo>
                  <a:pt x="481058" y="106953"/>
                </a:lnTo>
                <a:lnTo>
                  <a:pt x="488552" y="106953"/>
                </a:lnTo>
                <a:lnTo>
                  <a:pt x="488552" y="111627"/>
                </a:lnTo>
                <a:lnTo>
                  <a:pt x="497543" y="111627"/>
                </a:lnTo>
                <a:lnTo>
                  <a:pt x="497543" y="106953"/>
                </a:lnTo>
                <a:lnTo>
                  <a:pt x="501140" y="106953"/>
                </a:lnTo>
                <a:lnTo>
                  <a:pt x="501140" y="111627"/>
                </a:lnTo>
                <a:lnTo>
                  <a:pt x="503838" y="111627"/>
                </a:lnTo>
                <a:lnTo>
                  <a:pt x="503838" y="115202"/>
                </a:lnTo>
                <a:lnTo>
                  <a:pt x="507434" y="115202"/>
                </a:lnTo>
                <a:lnTo>
                  <a:pt x="507434" y="120975"/>
                </a:lnTo>
                <a:lnTo>
                  <a:pt x="503838" y="120975"/>
                </a:lnTo>
                <a:lnTo>
                  <a:pt x="503838" y="134998"/>
                </a:lnTo>
                <a:lnTo>
                  <a:pt x="507434" y="134998"/>
                </a:lnTo>
                <a:lnTo>
                  <a:pt x="507434" y="138572"/>
                </a:lnTo>
                <a:lnTo>
                  <a:pt x="511331" y="138572"/>
                </a:lnTo>
                <a:lnTo>
                  <a:pt x="511331" y="147920"/>
                </a:lnTo>
                <a:lnTo>
                  <a:pt x="515227" y="152319"/>
                </a:lnTo>
                <a:lnTo>
                  <a:pt x="515227" y="159468"/>
                </a:lnTo>
                <a:lnTo>
                  <a:pt x="519124" y="159468"/>
                </a:lnTo>
                <a:lnTo>
                  <a:pt x="519124" y="163042"/>
                </a:lnTo>
                <a:lnTo>
                  <a:pt x="524219" y="163042"/>
                </a:lnTo>
                <a:lnTo>
                  <a:pt x="524219" y="171016"/>
                </a:lnTo>
                <a:lnTo>
                  <a:pt x="527816" y="172115"/>
                </a:lnTo>
                <a:lnTo>
                  <a:pt x="527816" y="180364"/>
                </a:lnTo>
                <a:lnTo>
                  <a:pt x="529015" y="180364"/>
                </a:lnTo>
                <a:lnTo>
                  <a:pt x="529015" y="187237"/>
                </a:lnTo>
                <a:lnTo>
                  <a:pt x="538006" y="187237"/>
                </a:lnTo>
                <a:lnTo>
                  <a:pt x="538006" y="190812"/>
                </a:lnTo>
                <a:lnTo>
                  <a:pt x="541903" y="190812"/>
                </a:lnTo>
                <a:lnTo>
                  <a:pt x="541903" y="196585"/>
                </a:lnTo>
                <a:lnTo>
                  <a:pt x="545499" y="200181"/>
                </a:lnTo>
                <a:lnTo>
                  <a:pt x="553292" y="200181"/>
                </a:lnTo>
                <a:lnTo>
                  <a:pt x="553292" y="203734"/>
                </a:lnTo>
                <a:lnTo>
                  <a:pt x="555690" y="203734"/>
                </a:lnTo>
                <a:lnTo>
                  <a:pt x="555690" y="211707"/>
                </a:lnTo>
                <a:lnTo>
                  <a:pt x="559586" y="211707"/>
                </a:lnTo>
                <a:lnTo>
                  <a:pt x="559586" y="215282"/>
                </a:lnTo>
                <a:lnTo>
                  <a:pt x="563483" y="215282"/>
                </a:lnTo>
                <a:lnTo>
                  <a:pt x="563483" y="218856"/>
                </a:lnTo>
                <a:lnTo>
                  <a:pt x="568578" y="222155"/>
                </a:lnTo>
                <a:lnTo>
                  <a:pt x="583565" y="222155"/>
                </a:lnTo>
                <a:lnTo>
                  <a:pt x="583565" y="224630"/>
                </a:lnTo>
                <a:lnTo>
                  <a:pt x="579968" y="224630"/>
                </a:lnTo>
                <a:lnTo>
                  <a:pt x="579968" y="228204"/>
                </a:lnTo>
                <a:lnTo>
                  <a:pt x="572175" y="228204"/>
                </a:lnTo>
                <a:lnTo>
                  <a:pt x="572175" y="243326"/>
                </a:lnTo>
                <a:lnTo>
                  <a:pt x="568578" y="243326"/>
                </a:lnTo>
                <a:lnTo>
                  <a:pt x="568578" y="239752"/>
                </a:lnTo>
                <a:lnTo>
                  <a:pt x="563483" y="239752"/>
                </a:lnTo>
                <a:lnTo>
                  <a:pt x="563483" y="252674"/>
                </a:lnTo>
                <a:lnTo>
                  <a:pt x="559586" y="252674"/>
                </a:lnTo>
                <a:lnTo>
                  <a:pt x="559586" y="255974"/>
                </a:lnTo>
                <a:lnTo>
                  <a:pt x="555690" y="255974"/>
                </a:lnTo>
                <a:lnTo>
                  <a:pt x="555690" y="259548"/>
                </a:lnTo>
                <a:lnTo>
                  <a:pt x="549396" y="259548"/>
                </a:lnTo>
                <a:lnTo>
                  <a:pt x="549396" y="263122"/>
                </a:lnTo>
                <a:lnTo>
                  <a:pt x="545499" y="263122"/>
                </a:lnTo>
                <a:lnTo>
                  <a:pt x="545499" y="271096"/>
                </a:lnTo>
                <a:lnTo>
                  <a:pt x="541903" y="271096"/>
                </a:lnTo>
                <a:lnTo>
                  <a:pt x="541903" y="274670"/>
                </a:lnTo>
                <a:lnTo>
                  <a:pt x="538006" y="274670"/>
                </a:lnTo>
                <a:lnTo>
                  <a:pt x="538006" y="284018"/>
                </a:lnTo>
                <a:lnTo>
                  <a:pt x="541903" y="284018"/>
                </a:lnTo>
                <a:lnTo>
                  <a:pt x="541903" y="287592"/>
                </a:lnTo>
                <a:lnTo>
                  <a:pt x="545499" y="287592"/>
                </a:lnTo>
                <a:lnTo>
                  <a:pt x="545499" y="299140"/>
                </a:lnTo>
                <a:lnTo>
                  <a:pt x="541903" y="299140"/>
                </a:lnTo>
                <a:lnTo>
                  <a:pt x="541903" y="303814"/>
                </a:lnTo>
                <a:lnTo>
                  <a:pt x="545499" y="303814"/>
                </a:lnTo>
                <a:lnTo>
                  <a:pt x="545499" y="308488"/>
                </a:lnTo>
                <a:lnTo>
                  <a:pt x="549396" y="308488"/>
                </a:lnTo>
                <a:lnTo>
                  <a:pt x="549396" y="315362"/>
                </a:lnTo>
                <a:lnTo>
                  <a:pt x="553292" y="315362"/>
                </a:lnTo>
                <a:lnTo>
                  <a:pt x="553292" y="322510"/>
                </a:lnTo>
                <a:lnTo>
                  <a:pt x="555690" y="322510"/>
                </a:lnTo>
                <a:lnTo>
                  <a:pt x="555690" y="339832"/>
                </a:lnTo>
                <a:lnTo>
                  <a:pt x="559586" y="339832"/>
                </a:lnTo>
                <a:lnTo>
                  <a:pt x="559586" y="350280"/>
                </a:lnTo>
                <a:lnTo>
                  <a:pt x="563483" y="350280"/>
                </a:lnTo>
                <a:lnTo>
                  <a:pt x="563483" y="359628"/>
                </a:lnTo>
                <a:lnTo>
                  <a:pt x="568578" y="359628"/>
                </a:lnTo>
                <a:lnTo>
                  <a:pt x="563483" y="359628"/>
                </a:lnTo>
                <a:lnTo>
                  <a:pt x="563483" y="363202"/>
                </a:lnTo>
                <a:lnTo>
                  <a:pt x="559586" y="363202"/>
                </a:lnTo>
                <a:lnTo>
                  <a:pt x="559586" y="359628"/>
                </a:lnTo>
                <a:lnTo>
                  <a:pt x="553292" y="359628"/>
                </a:lnTo>
                <a:lnTo>
                  <a:pt x="553292" y="363202"/>
                </a:lnTo>
                <a:lnTo>
                  <a:pt x="538006" y="363202"/>
                </a:lnTo>
                <a:lnTo>
                  <a:pt x="538006" y="359628"/>
                </a:lnTo>
                <a:lnTo>
                  <a:pt x="534110" y="359628"/>
                </a:lnTo>
                <a:lnTo>
                  <a:pt x="534110" y="363202"/>
                </a:lnTo>
                <a:lnTo>
                  <a:pt x="529015" y="363202"/>
                </a:lnTo>
                <a:lnTo>
                  <a:pt x="529015" y="367876"/>
                </a:lnTo>
                <a:lnTo>
                  <a:pt x="534110" y="367876"/>
                </a:lnTo>
                <a:lnTo>
                  <a:pt x="534110" y="371176"/>
                </a:lnTo>
                <a:lnTo>
                  <a:pt x="538006" y="374750"/>
                </a:lnTo>
                <a:lnTo>
                  <a:pt x="538006" y="394546"/>
                </a:lnTo>
                <a:lnTo>
                  <a:pt x="534110" y="394546"/>
                </a:lnTo>
                <a:lnTo>
                  <a:pt x="538006" y="394546"/>
                </a:lnTo>
                <a:lnTo>
                  <a:pt x="538006" y="399220"/>
                </a:lnTo>
                <a:lnTo>
                  <a:pt x="534110" y="399220"/>
                </a:lnTo>
                <a:lnTo>
                  <a:pt x="534110" y="403894"/>
                </a:lnTo>
                <a:lnTo>
                  <a:pt x="529015" y="403894"/>
                </a:lnTo>
                <a:lnTo>
                  <a:pt x="529015" y="412143"/>
                </a:lnTo>
                <a:lnTo>
                  <a:pt x="534110" y="412143"/>
                </a:lnTo>
                <a:lnTo>
                  <a:pt x="529015" y="412143"/>
                </a:lnTo>
                <a:lnTo>
                  <a:pt x="529015" y="427265"/>
                </a:lnTo>
                <a:lnTo>
                  <a:pt x="534110" y="427265"/>
                </a:lnTo>
                <a:lnTo>
                  <a:pt x="534110" y="428364"/>
                </a:lnTo>
                <a:lnTo>
                  <a:pt x="538006" y="428364"/>
                </a:lnTo>
                <a:lnTo>
                  <a:pt x="538006" y="439912"/>
                </a:lnTo>
                <a:lnTo>
                  <a:pt x="541903" y="439912"/>
                </a:lnTo>
                <a:lnTo>
                  <a:pt x="541903" y="443486"/>
                </a:lnTo>
                <a:lnTo>
                  <a:pt x="545499" y="443486"/>
                </a:lnTo>
                <a:lnTo>
                  <a:pt x="545499" y="450360"/>
                </a:lnTo>
                <a:lnTo>
                  <a:pt x="549396" y="450360"/>
                </a:lnTo>
                <a:lnTo>
                  <a:pt x="549396" y="456134"/>
                </a:lnTo>
                <a:lnTo>
                  <a:pt x="545499" y="456134"/>
                </a:lnTo>
                <a:lnTo>
                  <a:pt x="545499" y="459708"/>
                </a:lnTo>
                <a:lnTo>
                  <a:pt x="541903" y="459708"/>
                </a:lnTo>
                <a:lnTo>
                  <a:pt x="541903" y="467956"/>
                </a:lnTo>
                <a:lnTo>
                  <a:pt x="534110" y="467956"/>
                </a:lnTo>
                <a:lnTo>
                  <a:pt x="529015" y="471256"/>
                </a:lnTo>
                <a:lnTo>
                  <a:pt x="527816" y="474830"/>
                </a:lnTo>
                <a:lnTo>
                  <a:pt x="524219" y="471233"/>
                </a:lnTo>
                <a:lnTo>
                  <a:pt x="519124" y="471233"/>
                </a:lnTo>
                <a:lnTo>
                  <a:pt x="519124" y="467956"/>
                </a:lnTo>
                <a:lnTo>
                  <a:pt x="515227" y="467956"/>
                </a:lnTo>
                <a:lnTo>
                  <a:pt x="515227" y="463282"/>
                </a:lnTo>
                <a:lnTo>
                  <a:pt x="507434" y="463282"/>
                </a:lnTo>
                <a:lnTo>
                  <a:pt x="507434" y="459708"/>
                </a:lnTo>
                <a:lnTo>
                  <a:pt x="497543" y="459708"/>
                </a:lnTo>
                <a:lnTo>
                  <a:pt x="497543" y="463282"/>
                </a:lnTo>
                <a:lnTo>
                  <a:pt x="493647" y="463282"/>
                </a:lnTo>
                <a:lnTo>
                  <a:pt x="493647" y="459708"/>
                </a:lnTo>
                <a:lnTo>
                  <a:pt x="493647" y="463282"/>
                </a:lnTo>
                <a:lnTo>
                  <a:pt x="488552" y="463282"/>
                </a:lnTo>
                <a:lnTo>
                  <a:pt x="488552" y="467956"/>
                </a:lnTo>
                <a:lnTo>
                  <a:pt x="488552" y="463282"/>
                </a:lnTo>
                <a:lnTo>
                  <a:pt x="484655" y="463282"/>
                </a:lnTo>
                <a:lnTo>
                  <a:pt x="484655" y="467956"/>
                </a:lnTo>
                <a:lnTo>
                  <a:pt x="484655" y="463282"/>
                </a:lnTo>
                <a:lnTo>
                  <a:pt x="481058" y="463282"/>
                </a:lnTo>
                <a:lnTo>
                  <a:pt x="481058" y="467956"/>
                </a:lnTo>
                <a:lnTo>
                  <a:pt x="477162" y="463282"/>
                </a:lnTo>
                <a:lnTo>
                  <a:pt x="477162" y="467956"/>
                </a:lnTo>
                <a:lnTo>
                  <a:pt x="477162" y="463282"/>
                </a:lnTo>
                <a:lnTo>
                  <a:pt x="473266" y="463282"/>
                </a:lnTo>
                <a:lnTo>
                  <a:pt x="473266" y="452834"/>
                </a:lnTo>
                <a:lnTo>
                  <a:pt x="470868" y="452834"/>
                </a:lnTo>
                <a:lnTo>
                  <a:pt x="470868" y="446786"/>
                </a:lnTo>
                <a:lnTo>
                  <a:pt x="466971" y="446786"/>
                </a:lnTo>
                <a:lnTo>
                  <a:pt x="466971" y="443486"/>
                </a:lnTo>
                <a:lnTo>
                  <a:pt x="470868" y="443486"/>
                </a:lnTo>
                <a:lnTo>
                  <a:pt x="470868" y="439912"/>
                </a:lnTo>
                <a:lnTo>
                  <a:pt x="466971" y="439912"/>
                </a:lnTo>
                <a:lnTo>
                  <a:pt x="470868" y="439912"/>
                </a:lnTo>
                <a:lnTo>
                  <a:pt x="470868" y="431664"/>
                </a:lnTo>
                <a:lnTo>
                  <a:pt x="466971" y="431664"/>
                </a:lnTo>
                <a:lnTo>
                  <a:pt x="466971" y="435238"/>
                </a:lnTo>
                <a:lnTo>
                  <a:pt x="463075" y="435238"/>
                </a:lnTo>
                <a:lnTo>
                  <a:pt x="463075" y="439912"/>
                </a:lnTo>
                <a:lnTo>
                  <a:pt x="454383" y="439912"/>
                </a:lnTo>
                <a:lnTo>
                  <a:pt x="454383" y="443486"/>
                </a:lnTo>
                <a:lnTo>
                  <a:pt x="446590" y="443486"/>
                </a:lnTo>
                <a:lnTo>
                  <a:pt x="444192" y="439912"/>
                </a:lnTo>
                <a:lnTo>
                  <a:pt x="444192" y="443486"/>
                </a:lnTo>
                <a:lnTo>
                  <a:pt x="440296" y="443486"/>
                </a:lnTo>
                <a:lnTo>
                  <a:pt x="440296" y="435238"/>
                </a:lnTo>
                <a:lnTo>
                  <a:pt x="436399" y="435238"/>
                </a:lnTo>
                <a:lnTo>
                  <a:pt x="440296" y="435238"/>
                </a:lnTo>
                <a:lnTo>
                  <a:pt x="440296" y="427265"/>
                </a:lnTo>
                <a:lnTo>
                  <a:pt x="444192" y="427265"/>
                </a:lnTo>
                <a:lnTo>
                  <a:pt x="444192" y="415442"/>
                </a:lnTo>
                <a:lnTo>
                  <a:pt x="440296" y="415442"/>
                </a:lnTo>
                <a:lnTo>
                  <a:pt x="440296" y="412143"/>
                </a:lnTo>
                <a:lnTo>
                  <a:pt x="436399" y="412143"/>
                </a:lnTo>
                <a:lnTo>
                  <a:pt x="436399" y="408568"/>
                </a:lnTo>
                <a:lnTo>
                  <a:pt x="432803" y="408568"/>
                </a:lnTo>
                <a:lnTo>
                  <a:pt x="432803" y="403894"/>
                </a:lnTo>
                <a:lnTo>
                  <a:pt x="436399" y="403894"/>
                </a:lnTo>
                <a:lnTo>
                  <a:pt x="436399" y="402794"/>
                </a:lnTo>
                <a:lnTo>
                  <a:pt x="432803" y="402794"/>
                </a:lnTo>
                <a:lnTo>
                  <a:pt x="432803" y="399220"/>
                </a:lnTo>
                <a:lnTo>
                  <a:pt x="428906" y="399220"/>
                </a:lnTo>
                <a:lnTo>
                  <a:pt x="428906" y="394546"/>
                </a:lnTo>
                <a:lnTo>
                  <a:pt x="418716" y="394546"/>
                </a:lnTo>
                <a:lnTo>
                  <a:pt x="418716" y="399220"/>
                </a:lnTo>
                <a:lnTo>
                  <a:pt x="418716" y="394546"/>
                </a:lnTo>
                <a:lnTo>
                  <a:pt x="413620" y="394546"/>
                </a:lnTo>
                <a:lnTo>
                  <a:pt x="413620" y="390972"/>
                </a:lnTo>
                <a:lnTo>
                  <a:pt x="413620" y="394546"/>
                </a:lnTo>
                <a:lnTo>
                  <a:pt x="413620" y="390972"/>
                </a:lnTo>
                <a:lnTo>
                  <a:pt x="410024" y="390972"/>
                </a:lnTo>
                <a:lnTo>
                  <a:pt x="410024" y="384098"/>
                </a:lnTo>
                <a:lnTo>
                  <a:pt x="406127" y="384098"/>
                </a:lnTo>
                <a:lnTo>
                  <a:pt x="406127" y="374750"/>
                </a:lnTo>
                <a:lnTo>
                  <a:pt x="402231" y="374750"/>
                </a:lnTo>
                <a:lnTo>
                  <a:pt x="402231" y="371176"/>
                </a:lnTo>
                <a:lnTo>
                  <a:pt x="406127" y="367876"/>
                </a:lnTo>
                <a:lnTo>
                  <a:pt x="406127" y="363202"/>
                </a:lnTo>
                <a:lnTo>
                  <a:pt x="402231" y="363202"/>
                </a:lnTo>
                <a:lnTo>
                  <a:pt x="402231" y="359628"/>
                </a:lnTo>
                <a:lnTo>
                  <a:pt x="398334" y="359628"/>
                </a:lnTo>
                <a:lnTo>
                  <a:pt x="398334" y="352754"/>
                </a:lnTo>
                <a:lnTo>
                  <a:pt x="389642" y="352754"/>
                </a:lnTo>
                <a:lnTo>
                  <a:pt x="389642" y="356054"/>
                </a:lnTo>
                <a:lnTo>
                  <a:pt x="388443" y="356054"/>
                </a:lnTo>
                <a:lnTo>
                  <a:pt x="388443" y="359628"/>
                </a:lnTo>
                <a:lnTo>
                  <a:pt x="384547" y="356054"/>
                </a:lnTo>
                <a:lnTo>
                  <a:pt x="384547" y="359628"/>
                </a:lnTo>
                <a:lnTo>
                  <a:pt x="379452" y="359628"/>
                </a:lnTo>
                <a:lnTo>
                  <a:pt x="379452" y="374750"/>
                </a:lnTo>
                <a:lnTo>
                  <a:pt x="375555" y="374750"/>
                </a:lnTo>
                <a:lnTo>
                  <a:pt x="375555" y="384098"/>
                </a:lnTo>
                <a:lnTo>
                  <a:pt x="371958" y="384098"/>
                </a:lnTo>
                <a:lnTo>
                  <a:pt x="371958" y="394546"/>
                </a:lnTo>
                <a:lnTo>
                  <a:pt x="375555" y="394546"/>
                </a:lnTo>
                <a:lnTo>
                  <a:pt x="375555" y="399220"/>
                </a:lnTo>
                <a:lnTo>
                  <a:pt x="371958" y="399220"/>
                </a:lnTo>
                <a:lnTo>
                  <a:pt x="371958" y="408568"/>
                </a:lnTo>
                <a:lnTo>
                  <a:pt x="368062" y="412143"/>
                </a:lnTo>
                <a:lnTo>
                  <a:pt x="368062" y="422590"/>
                </a:lnTo>
                <a:lnTo>
                  <a:pt x="364166" y="422590"/>
                </a:lnTo>
                <a:lnTo>
                  <a:pt x="361768" y="427265"/>
                </a:lnTo>
                <a:lnTo>
                  <a:pt x="361768" y="428364"/>
                </a:lnTo>
                <a:lnTo>
                  <a:pt x="357871" y="428364"/>
                </a:lnTo>
                <a:lnTo>
                  <a:pt x="357871" y="431664"/>
                </a:lnTo>
                <a:lnTo>
                  <a:pt x="353975" y="431664"/>
                </a:lnTo>
                <a:lnTo>
                  <a:pt x="353975" y="435238"/>
                </a:lnTo>
                <a:lnTo>
                  <a:pt x="348880" y="435238"/>
                </a:lnTo>
                <a:lnTo>
                  <a:pt x="348880" y="439912"/>
                </a:lnTo>
                <a:lnTo>
                  <a:pt x="345283" y="439912"/>
                </a:lnTo>
                <a:lnTo>
                  <a:pt x="345283" y="443486"/>
                </a:lnTo>
                <a:lnTo>
                  <a:pt x="341387" y="443486"/>
                </a:lnTo>
                <a:lnTo>
                  <a:pt x="341387" y="446786"/>
                </a:lnTo>
                <a:lnTo>
                  <a:pt x="337490" y="446786"/>
                </a:lnTo>
                <a:lnTo>
                  <a:pt x="337490" y="450360"/>
                </a:lnTo>
                <a:lnTo>
                  <a:pt x="335092" y="450360"/>
                </a:lnTo>
                <a:lnTo>
                  <a:pt x="335092" y="456134"/>
                </a:lnTo>
                <a:lnTo>
                  <a:pt x="327299" y="456134"/>
                </a:lnTo>
                <a:lnTo>
                  <a:pt x="327299" y="452834"/>
                </a:lnTo>
                <a:lnTo>
                  <a:pt x="327299" y="456134"/>
                </a:lnTo>
                <a:lnTo>
                  <a:pt x="300624" y="456134"/>
                </a:lnTo>
                <a:lnTo>
                  <a:pt x="300624" y="459708"/>
                </a:lnTo>
                <a:lnTo>
                  <a:pt x="293131" y="459708"/>
                </a:lnTo>
                <a:lnTo>
                  <a:pt x="293131" y="463282"/>
                </a:lnTo>
                <a:lnTo>
                  <a:pt x="284139" y="463282"/>
                </a:lnTo>
                <a:lnTo>
                  <a:pt x="284139" y="467956"/>
                </a:lnTo>
                <a:lnTo>
                  <a:pt x="280542" y="467956"/>
                </a:lnTo>
                <a:lnTo>
                  <a:pt x="280542" y="471256"/>
                </a:lnTo>
                <a:lnTo>
                  <a:pt x="279044" y="471256"/>
                </a:lnTo>
                <a:lnTo>
                  <a:pt x="274248" y="474830"/>
                </a:lnTo>
                <a:lnTo>
                  <a:pt x="270352" y="478404"/>
                </a:lnTo>
                <a:lnTo>
                  <a:pt x="270352" y="480604"/>
                </a:lnTo>
                <a:lnTo>
                  <a:pt x="266455" y="480604"/>
                </a:lnTo>
                <a:lnTo>
                  <a:pt x="266455" y="484178"/>
                </a:lnTo>
                <a:lnTo>
                  <a:pt x="262559" y="484178"/>
                </a:lnTo>
                <a:lnTo>
                  <a:pt x="262559" y="487753"/>
                </a:lnTo>
                <a:lnTo>
                  <a:pt x="228390" y="536693"/>
                </a:lnTo>
                <a:lnTo>
                  <a:pt x="222096" y="547141"/>
                </a:lnTo>
                <a:lnTo>
                  <a:pt x="198118" y="578485"/>
                </a:lnTo>
                <a:lnTo>
                  <a:pt x="195420" y="578485"/>
                </a:lnTo>
                <a:cubicBezTo>
                  <a:pt x="189726" y="572986"/>
                  <a:pt x="181633" y="572986"/>
                  <a:pt x="175039" y="568037"/>
                </a:cubicBezTo>
                <a:lnTo>
                  <a:pt x="171442" y="568037"/>
                </a:lnTo>
                <a:lnTo>
                  <a:pt x="167546" y="563363"/>
                </a:lnTo>
                <a:lnTo>
                  <a:pt x="161252" y="563363"/>
                </a:lnTo>
                <a:lnTo>
                  <a:pt x="157355" y="559788"/>
                </a:lnTo>
                <a:lnTo>
                  <a:pt x="153459" y="559788"/>
                </a:lnTo>
                <a:lnTo>
                  <a:pt x="149862" y="556191"/>
                </a:lnTo>
                <a:lnTo>
                  <a:pt x="144767" y="556191"/>
                </a:lnTo>
                <a:lnTo>
                  <a:pt x="144767" y="554014"/>
                </a:lnTo>
                <a:lnTo>
                  <a:pt x="140870" y="554014"/>
                </a:lnTo>
                <a:lnTo>
                  <a:pt x="140870" y="550440"/>
                </a:lnTo>
                <a:lnTo>
                  <a:pt x="139671" y="550440"/>
                </a:lnTo>
                <a:lnTo>
                  <a:pt x="139671" y="547141"/>
                </a:lnTo>
                <a:lnTo>
                  <a:pt x="135775" y="547141"/>
                </a:lnTo>
                <a:lnTo>
                  <a:pt x="135775" y="543566"/>
                </a:lnTo>
                <a:lnTo>
                  <a:pt x="130680" y="543566"/>
                </a:lnTo>
                <a:lnTo>
                  <a:pt x="130680" y="539992"/>
                </a:lnTo>
                <a:lnTo>
                  <a:pt x="126783" y="539992"/>
                </a:lnTo>
                <a:lnTo>
                  <a:pt x="126783" y="536693"/>
                </a:lnTo>
                <a:lnTo>
                  <a:pt x="119290" y="536693"/>
                </a:lnTo>
                <a:lnTo>
                  <a:pt x="119290" y="532019"/>
                </a:lnTo>
                <a:lnTo>
                  <a:pt x="115394" y="532019"/>
                </a:lnTo>
                <a:lnTo>
                  <a:pt x="112996" y="528444"/>
                </a:lnTo>
                <a:lnTo>
                  <a:pt x="109099" y="528444"/>
                </a:lnTo>
                <a:lnTo>
                  <a:pt x="109099" y="527345"/>
                </a:lnTo>
                <a:lnTo>
                  <a:pt x="100407" y="527345"/>
                </a:lnTo>
                <a:lnTo>
                  <a:pt x="100407" y="522671"/>
                </a:lnTo>
                <a:lnTo>
                  <a:pt x="96511" y="522671"/>
                </a:lnTo>
                <a:lnTo>
                  <a:pt x="92615" y="519096"/>
                </a:lnTo>
                <a:lnTo>
                  <a:pt x="88718" y="519096"/>
                </a:lnTo>
                <a:lnTo>
                  <a:pt x="88718" y="515522"/>
                </a:lnTo>
                <a:lnTo>
                  <a:pt x="82424" y="515522"/>
                </a:lnTo>
                <a:lnTo>
                  <a:pt x="82424" y="512223"/>
                </a:lnTo>
                <a:lnTo>
                  <a:pt x="74931" y="512223"/>
                </a:lnTo>
                <a:lnTo>
                  <a:pt x="74931" y="508648"/>
                </a:lnTo>
                <a:lnTo>
                  <a:pt x="69835" y="508648"/>
                </a:lnTo>
                <a:lnTo>
                  <a:pt x="69835" y="503974"/>
                </a:lnTo>
                <a:lnTo>
                  <a:pt x="65939" y="503974"/>
                </a:lnTo>
                <a:lnTo>
                  <a:pt x="62342" y="502875"/>
                </a:lnTo>
                <a:lnTo>
                  <a:pt x="62342" y="499300"/>
                </a:lnTo>
                <a:lnTo>
                  <a:pt x="58446" y="499300"/>
                </a:lnTo>
                <a:lnTo>
                  <a:pt x="58446" y="491052"/>
                </a:lnTo>
                <a:lnTo>
                  <a:pt x="55748" y="491052"/>
                </a:lnTo>
                <a:lnTo>
                  <a:pt x="55748" y="487753"/>
                </a:lnTo>
                <a:lnTo>
                  <a:pt x="52152" y="484157"/>
                </a:lnTo>
                <a:lnTo>
                  <a:pt x="52152" y="456134"/>
                </a:lnTo>
                <a:lnTo>
                  <a:pt x="55748" y="456134"/>
                </a:lnTo>
                <a:lnTo>
                  <a:pt x="55748" y="450360"/>
                </a:lnTo>
                <a:lnTo>
                  <a:pt x="58446" y="450360"/>
                </a:lnTo>
                <a:lnTo>
                  <a:pt x="58446" y="446786"/>
                </a:lnTo>
                <a:lnTo>
                  <a:pt x="65939" y="446786"/>
                </a:lnTo>
                <a:lnTo>
                  <a:pt x="65939" y="439912"/>
                </a:lnTo>
                <a:lnTo>
                  <a:pt x="69835" y="439912"/>
                </a:lnTo>
                <a:lnTo>
                  <a:pt x="69835" y="431664"/>
                </a:lnTo>
                <a:lnTo>
                  <a:pt x="78827" y="431664"/>
                </a:lnTo>
                <a:lnTo>
                  <a:pt x="78827" y="435238"/>
                </a:lnTo>
                <a:lnTo>
                  <a:pt x="82424" y="435238"/>
                </a:lnTo>
                <a:lnTo>
                  <a:pt x="82424" y="439912"/>
                </a:lnTo>
                <a:lnTo>
                  <a:pt x="85121" y="439912"/>
                </a:lnTo>
                <a:lnTo>
                  <a:pt x="85121" y="443486"/>
                </a:lnTo>
                <a:lnTo>
                  <a:pt x="100407" y="443486"/>
                </a:lnTo>
                <a:lnTo>
                  <a:pt x="100407" y="446786"/>
                </a:lnTo>
                <a:lnTo>
                  <a:pt x="112996" y="446786"/>
                </a:lnTo>
                <a:lnTo>
                  <a:pt x="112996" y="443486"/>
                </a:lnTo>
                <a:lnTo>
                  <a:pt x="115394" y="443486"/>
                </a:lnTo>
                <a:lnTo>
                  <a:pt x="119290" y="439912"/>
                </a:lnTo>
                <a:lnTo>
                  <a:pt x="119290" y="435238"/>
                </a:lnTo>
                <a:lnTo>
                  <a:pt x="123187" y="435238"/>
                </a:lnTo>
                <a:lnTo>
                  <a:pt x="123187" y="431664"/>
                </a:lnTo>
                <a:lnTo>
                  <a:pt x="126783" y="428364"/>
                </a:lnTo>
                <a:lnTo>
                  <a:pt x="126783" y="427265"/>
                </a:lnTo>
                <a:lnTo>
                  <a:pt x="130680" y="427265"/>
                </a:lnTo>
                <a:lnTo>
                  <a:pt x="130680" y="408568"/>
                </a:lnTo>
                <a:lnTo>
                  <a:pt x="135775" y="408568"/>
                </a:lnTo>
                <a:lnTo>
                  <a:pt x="130680" y="403894"/>
                </a:lnTo>
                <a:lnTo>
                  <a:pt x="135775" y="403894"/>
                </a:lnTo>
                <a:lnTo>
                  <a:pt x="130680" y="403894"/>
                </a:lnTo>
                <a:lnTo>
                  <a:pt x="135775" y="402794"/>
                </a:lnTo>
                <a:lnTo>
                  <a:pt x="135775" y="399220"/>
                </a:lnTo>
                <a:lnTo>
                  <a:pt x="130680" y="399220"/>
                </a:lnTo>
                <a:lnTo>
                  <a:pt x="130680" y="384098"/>
                </a:lnTo>
                <a:lnTo>
                  <a:pt x="126783" y="384098"/>
                </a:lnTo>
                <a:lnTo>
                  <a:pt x="126783" y="374750"/>
                </a:lnTo>
                <a:lnTo>
                  <a:pt x="123187" y="374750"/>
                </a:lnTo>
                <a:lnTo>
                  <a:pt x="123187" y="367876"/>
                </a:lnTo>
                <a:lnTo>
                  <a:pt x="119290" y="367876"/>
                </a:lnTo>
                <a:lnTo>
                  <a:pt x="119290" y="359628"/>
                </a:lnTo>
                <a:lnTo>
                  <a:pt x="115394" y="359628"/>
                </a:lnTo>
                <a:lnTo>
                  <a:pt x="115394" y="352754"/>
                </a:lnTo>
                <a:lnTo>
                  <a:pt x="112996" y="352754"/>
                </a:lnTo>
                <a:lnTo>
                  <a:pt x="112996" y="350280"/>
                </a:lnTo>
                <a:lnTo>
                  <a:pt x="109099" y="346706"/>
                </a:lnTo>
                <a:lnTo>
                  <a:pt x="109099" y="343406"/>
                </a:lnTo>
                <a:lnTo>
                  <a:pt x="105503" y="343406"/>
                </a:lnTo>
                <a:lnTo>
                  <a:pt x="105503" y="339832"/>
                </a:lnTo>
                <a:lnTo>
                  <a:pt x="100407" y="339832"/>
                </a:lnTo>
                <a:lnTo>
                  <a:pt x="100407" y="335158"/>
                </a:lnTo>
                <a:lnTo>
                  <a:pt x="96511" y="335158"/>
                </a:lnTo>
                <a:lnTo>
                  <a:pt x="96511" y="331584"/>
                </a:lnTo>
                <a:lnTo>
                  <a:pt x="92615" y="331584"/>
                </a:lnTo>
                <a:lnTo>
                  <a:pt x="92615" y="328284"/>
                </a:lnTo>
                <a:lnTo>
                  <a:pt x="88718" y="328284"/>
                </a:lnTo>
                <a:lnTo>
                  <a:pt x="88718" y="324710"/>
                </a:lnTo>
                <a:lnTo>
                  <a:pt x="85121" y="324710"/>
                </a:lnTo>
                <a:lnTo>
                  <a:pt x="85121" y="322510"/>
                </a:lnTo>
                <a:lnTo>
                  <a:pt x="82424" y="322510"/>
                </a:lnTo>
                <a:lnTo>
                  <a:pt x="82424" y="318936"/>
                </a:lnTo>
                <a:lnTo>
                  <a:pt x="78827" y="318936"/>
                </a:lnTo>
                <a:lnTo>
                  <a:pt x="74931" y="315362"/>
                </a:lnTo>
                <a:lnTo>
                  <a:pt x="69835" y="311788"/>
                </a:lnTo>
                <a:lnTo>
                  <a:pt x="58446" y="311788"/>
                </a:lnTo>
                <a:lnTo>
                  <a:pt x="58446" y="308488"/>
                </a:lnTo>
                <a:lnTo>
                  <a:pt x="55748" y="303814"/>
                </a:lnTo>
                <a:lnTo>
                  <a:pt x="55748" y="300240"/>
                </a:lnTo>
                <a:lnTo>
                  <a:pt x="52152" y="300240"/>
                </a:lnTo>
                <a:lnTo>
                  <a:pt x="52152" y="299140"/>
                </a:lnTo>
                <a:lnTo>
                  <a:pt x="48255" y="299140"/>
                </a:lnTo>
                <a:lnTo>
                  <a:pt x="48255" y="294466"/>
                </a:lnTo>
                <a:lnTo>
                  <a:pt x="44359" y="294466"/>
                </a:lnTo>
                <a:lnTo>
                  <a:pt x="44359" y="290892"/>
                </a:lnTo>
                <a:lnTo>
                  <a:pt x="35667" y="290892"/>
                </a:lnTo>
                <a:lnTo>
                  <a:pt x="35667" y="284018"/>
                </a:lnTo>
                <a:lnTo>
                  <a:pt x="40762" y="284018"/>
                </a:lnTo>
                <a:lnTo>
                  <a:pt x="35667" y="284018"/>
                </a:lnTo>
                <a:lnTo>
                  <a:pt x="40762" y="284018"/>
                </a:lnTo>
                <a:lnTo>
                  <a:pt x="40762" y="280444"/>
                </a:lnTo>
                <a:lnTo>
                  <a:pt x="44359" y="280444"/>
                </a:lnTo>
                <a:lnTo>
                  <a:pt x="44359" y="271096"/>
                </a:lnTo>
                <a:lnTo>
                  <a:pt x="40762" y="271096"/>
                </a:lnTo>
                <a:lnTo>
                  <a:pt x="40762" y="266422"/>
                </a:lnTo>
                <a:lnTo>
                  <a:pt x="44359" y="266422"/>
                </a:lnTo>
                <a:lnTo>
                  <a:pt x="44359" y="263122"/>
                </a:lnTo>
                <a:lnTo>
                  <a:pt x="48255" y="263122"/>
                </a:lnTo>
                <a:lnTo>
                  <a:pt x="44359" y="263122"/>
                </a:lnTo>
                <a:lnTo>
                  <a:pt x="48255" y="263122"/>
                </a:lnTo>
                <a:lnTo>
                  <a:pt x="44359" y="259548"/>
                </a:lnTo>
                <a:lnTo>
                  <a:pt x="44359" y="252674"/>
                </a:lnTo>
                <a:lnTo>
                  <a:pt x="52152" y="252674"/>
                </a:lnTo>
                <a:lnTo>
                  <a:pt x="55748" y="249078"/>
                </a:lnTo>
                <a:lnTo>
                  <a:pt x="55748" y="252674"/>
                </a:lnTo>
                <a:lnTo>
                  <a:pt x="58446" y="252674"/>
                </a:lnTo>
                <a:lnTo>
                  <a:pt x="58446" y="255974"/>
                </a:lnTo>
                <a:lnTo>
                  <a:pt x="58446" y="252674"/>
                </a:lnTo>
                <a:lnTo>
                  <a:pt x="58446" y="255974"/>
                </a:lnTo>
                <a:lnTo>
                  <a:pt x="62342" y="255974"/>
                </a:lnTo>
                <a:lnTo>
                  <a:pt x="62342" y="252674"/>
                </a:lnTo>
                <a:lnTo>
                  <a:pt x="69835" y="252674"/>
                </a:lnTo>
                <a:lnTo>
                  <a:pt x="69835" y="246625"/>
                </a:lnTo>
                <a:lnTo>
                  <a:pt x="74931" y="246625"/>
                </a:lnTo>
                <a:lnTo>
                  <a:pt x="74931" y="239752"/>
                </a:lnTo>
                <a:lnTo>
                  <a:pt x="69835" y="235078"/>
                </a:lnTo>
                <a:lnTo>
                  <a:pt x="69835" y="228204"/>
                </a:lnTo>
                <a:lnTo>
                  <a:pt x="65939" y="228204"/>
                </a:lnTo>
                <a:lnTo>
                  <a:pt x="65939" y="224630"/>
                </a:lnTo>
                <a:lnTo>
                  <a:pt x="62342" y="222155"/>
                </a:lnTo>
                <a:lnTo>
                  <a:pt x="58446" y="218856"/>
                </a:lnTo>
                <a:lnTo>
                  <a:pt x="55748" y="215282"/>
                </a:lnTo>
                <a:lnTo>
                  <a:pt x="52152" y="211686"/>
                </a:lnTo>
                <a:lnTo>
                  <a:pt x="52152" y="207033"/>
                </a:lnTo>
                <a:lnTo>
                  <a:pt x="48255" y="207033"/>
                </a:lnTo>
                <a:lnTo>
                  <a:pt x="48255" y="203734"/>
                </a:lnTo>
                <a:lnTo>
                  <a:pt x="44359" y="200160"/>
                </a:lnTo>
                <a:lnTo>
                  <a:pt x="44359" y="196585"/>
                </a:lnTo>
                <a:lnTo>
                  <a:pt x="40762" y="196585"/>
                </a:lnTo>
                <a:lnTo>
                  <a:pt x="40762" y="194386"/>
                </a:lnTo>
                <a:lnTo>
                  <a:pt x="35667" y="194386"/>
                </a:lnTo>
                <a:lnTo>
                  <a:pt x="35667" y="190812"/>
                </a:lnTo>
                <a:lnTo>
                  <a:pt x="31770" y="187237"/>
                </a:lnTo>
                <a:lnTo>
                  <a:pt x="30571" y="187237"/>
                </a:lnTo>
                <a:lnTo>
                  <a:pt x="30571" y="183938"/>
                </a:lnTo>
                <a:lnTo>
                  <a:pt x="25476" y="183938"/>
                </a:lnTo>
                <a:lnTo>
                  <a:pt x="25476" y="180364"/>
                </a:lnTo>
                <a:lnTo>
                  <a:pt x="21580" y="180364"/>
                </a:lnTo>
                <a:lnTo>
                  <a:pt x="21580" y="175690"/>
                </a:lnTo>
                <a:lnTo>
                  <a:pt x="17683" y="172115"/>
                </a:lnTo>
                <a:lnTo>
                  <a:pt x="14087" y="171016"/>
                </a:lnTo>
                <a:lnTo>
                  <a:pt x="10190" y="166341"/>
                </a:lnTo>
                <a:lnTo>
                  <a:pt x="10190" y="163042"/>
                </a:lnTo>
                <a:lnTo>
                  <a:pt x="5095" y="163042"/>
                </a:lnTo>
                <a:lnTo>
                  <a:pt x="1198" y="159468"/>
                </a:lnTo>
                <a:lnTo>
                  <a:pt x="0" y="155894"/>
                </a:lnTo>
                <a:lnTo>
                  <a:pt x="0" y="147920"/>
                </a:lnTo>
                <a:lnTo>
                  <a:pt x="1198" y="147920"/>
                </a:lnTo>
                <a:lnTo>
                  <a:pt x="5095" y="146545"/>
                </a:lnTo>
                <a:lnTo>
                  <a:pt x="5095" y="131423"/>
                </a:lnTo>
                <a:lnTo>
                  <a:pt x="10190" y="131423"/>
                </a:lnTo>
                <a:lnTo>
                  <a:pt x="10190" y="124550"/>
                </a:lnTo>
                <a:lnTo>
                  <a:pt x="10190" y="128124"/>
                </a:lnTo>
                <a:lnTo>
                  <a:pt x="14087" y="124550"/>
                </a:lnTo>
                <a:lnTo>
                  <a:pt x="14087" y="120975"/>
                </a:lnTo>
                <a:lnTo>
                  <a:pt x="10190" y="120975"/>
                </a:lnTo>
                <a:lnTo>
                  <a:pt x="10190" y="111627"/>
                </a:lnTo>
                <a:lnTo>
                  <a:pt x="5095" y="106953"/>
                </a:lnTo>
                <a:lnTo>
                  <a:pt x="5095" y="96505"/>
                </a:lnTo>
                <a:lnTo>
                  <a:pt x="10190" y="96505"/>
                </a:lnTo>
                <a:lnTo>
                  <a:pt x="10190" y="94306"/>
                </a:lnTo>
                <a:lnTo>
                  <a:pt x="14087" y="94306"/>
                </a:lnTo>
                <a:lnTo>
                  <a:pt x="14087" y="87157"/>
                </a:lnTo>
                <a:lnTo>
                  <a:pt x="17683" y="87157"/>
                </a:lnTo>
                <a:lnTo>
                  <a:pt x="17683" y="72035"/>
                </a:lnTo>
                <a:lnTo>
                  <a:pt x="21580" y="72035"/>
                </a:lnTo>
                <a:lnTo>
                  <a:pt x="17683" y="68736"/>
                </a:lnTo>
                <a:lnTo>
                  <a:pt x="17683" y="47565"/>
                </a:lnTo>
                <a:lnTo>
                  <a:pt x="21580" y="47565"/>
                </a:lnTo>
                <a:lnTo>
                  <a:pt x="21580" y="44266"/>
                </a:lnTo>
                <a:lnTo>
                  <a:pt x="25476" y="44266"/>
                </a:lnTo>
                <a:lnTo>
                  <a:pt x="30571" y="43166"/>
                </a:lnTo>
                <a:lnTo>
                  <a:pt x="30571" y="38492"/>
                </a:lnTo>
                <a:lnTo>
                  <a:pt x="35667" y="38492"/>
                </a:lnTo>
                <a:lnTo>
                  <a:pt x="35667" y="34918"/>
                </a:lnTo>
                <a:lnTo>
                  <a:pt x="40762" y="34918"/>
                </a:lnTo>
                <a:lnTo>
                  <a:pt x="44359" y="31321"/>
                </a:lnTo>
                <a:lnTo>
                  <a:pt x="44359" y="28044"/>
                </a:lnTo>
                <a:lnTo>
                  <a:pt x="48255" y="28044"/>
                </a:lnTo>
                <a:lnTo>
                  <a:pt x="48255" y="24470"/>
                </a:lnTo>
                <a:lnTo>
                  <a:pt x="48255" y="28044"/>
                </a:lnTo>
                <a:lnTo>
                  <a:pt x="52152" y="28044"/>
                </a:lnTo>
                <a:lnTo>
                  <a:pt x="52152" y="24470"/>
                </a:lnTo>
                <a:lnTo>
                  <a:pt x="55748" y="24470"/>
                </a:lnTo>
                <a:lnTo>
                  <a:pt x="55748" y="18696"/>
                </a:lnTo>
                <a:lnTo>
                  <a:pt x="58446" y="18696"/>
                </a:lnTo>
                <a:lnTo>
                  <a:pt x="58446" y="15121"/>
                </a:lnTo>
                <a:lnTo>
                  <a:pt x="62342" y="15121"/>
                </a:lnTo>
                <a:lnTo>
                  <a:pt x="62342" y="11547"/>
                </a:lnTo>
                <a:lnTo>
                  <a:pt x="69835" y="11547"/>
                </a:lnTo>
                <a:lnTo>
                  <a:pt x="69835" y="6873"/>
                </a:lnTo>
                <a:lnTo>
                  <a:pt x="74931" y="6873"/>
                </a:lnTo>
                <a:lnTo>
                  <a:pt x="74931" y="3574"/>
                </a:lnTo>
                <a:lnTo>
                  <a:pt x="78827" y="3574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es-PE"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55" name="Google Shape;1523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BJLQAAxBAAANEuAAAUEgAAEAAAACYAAAAIAAAA//////////8="/>
              </a:ext>
            </a:extLst>
          </p:cNvSpPr>
          <p:nvPr/>
        </p:nvSpPr>
        <p:spPr>
          <a:xfrm>
            <a:off x="7361555" y="2725420"/>
            <a:ext cx="248920" cy="213360"/>
          </a:xfrm>
          <a:custGeom>
            <a:avLst/>
            <a:gdLst/>
            <a:ahLst/>
            <a:cxnLst/>
            <a:rect l="0" t="0" r="248920" b="213360"/>
            <a:pathLst>
              <a:path w="248920" h="213360">
                <a:moveTo>
                  <a:pt x="139623" y="40536"/>
                </a:moveTo>
                <a:lnTo>
                  <a:pt x="143527" y="38071"/>
                </a:lnTo>
                <a:lnTo>
                  <a:pt x="143527" y="34784"/>
                </a:lnTo>
                <a:lnTo>
                  <a:pt x="145929" y="31223"/>
                </a:lnTo>
                <a:lnTo>
                  <a:pt x="149832" y="31223"/>
                </a:lnTo>
                <a:lnTo>
                  <a:pt x="145929" y="31223"/>
                </a:lnTo>
                <a:lnTo>
                  <a:pt x="153736" y="31223"/>
                </a:lnTo>
                <a:lnTo>
                  <a:pt x="149832" y="31223"/>
                </a:lnTo>
                <a:lnTo>
                  <a:pt x="157639" y="31223"/>
                </a:lnTo>
                <a:lnTo>
                  <a:pt x="161243" y="26567"/>
                </a:lnTo>
                <a:lnTo>
                  <a:pt x="171452" y="26567"/>
                </a:lnTo>
                <a:lnTo>
                  <a:pt x="161243" y="26567"/>
                </a:lnTo>
                <a:lnTo>
                  <a:pt x="166347" y="26567"/>
                </a:lnTo>
                <a:lnTo>
                  <a:pt x="166347" y="31223"/>
                </a:lnTo>
                <a:lnTo>
                  <a:pt x="166347" y="26567"/>
                </a:lnTo>
                <a:lnTo>
                  <a:pt x="170250" y="26567"/>
                </a:lnTo>
                <a:lnTo>
                  <a:pt x="170250" y="31223"/>
                </a:lnTo>
                <a:lnTo>
                  <a:pt x="166347" y="31223"/>
                </a:lnTo>
                <a:lnTo>
                  <a:pt x="170250" y="31223"/>
                </a:lnTo>
                <a:lnTo>
                  <a:pt x="166347" y="31223"/>
                </a:lnTo>
                <a:lnTo>
                  <a:pt x="170250" y="31223"/>
                </a:lnTo>
                <a:lnTo>
                  <a:pt x="166347" y="34784"/>
                </a:lnTo>
                <a:lnTo>
                  <a:pt x="170250" y="34784"/>
                </a:lnTo>
                <a:lnTo>
                  <a:pt x="170250" y="31223"/>
                </a:lnTo>
                <a:lnTo>
                  <a:pt x="170250" y="34784"/>
                </a:lnTo>
                <a:lnTo>
                  <a:pt x="170250" y="31223"/>
                </a:lnTo>
                <a:lnTo>
                  <a:pt x="176556" y="31223"/>
                </a:lnTo>
                <a:lnTo>
                  <a:pt x="180459" y="26567"/>
                </a:lnTo>
                <a:lnTo>
                  <a:pt x="176556" y="26567"/>
                </a:lnTo>
                <a:lnTo>
                  <a:pt x="180459" y="26567"/>
                </a:lnTo>
                <a:lnTo>
                  <a:pt x="176556" y="26567"/>
                </a:lnTo>
                <a:lnTo>
                  <a:pt x="180459" y="26567"/>
                </a:lnTo>
                <a:lnTo>
                  <a:pt x="180459" y="23007"/>
                </a:lnTo>
                <a:lnTo>
                  <a:pt x="184063" y="23007"/>
                </a:lnTo>
                <a:lnTo>
                  <a:pt x="187966" y="19720"/>
                </a:lnTo>
                <a:lnTo>
                  <a:pt x="191870" y="16159"/>
                </a:lnTo>
                <a:lnTo>
                  <a:pt x="191870" y="13694"/>
                </a:lnTo>
                <a:lnTo>
                  <a:pt x="195773" y="13694"/>
                </a:lnTo>
                <a:lnTo>
                  <a:pt x="191870" y="13694"/>
                </a:lnTo>
                <a:lnTo>
                  <a:pt x="191870" y="16159"/>
                </a:lnTo>
                <a:lnTo>
                  <a:pt x="191870" y="13694"/>
                </a:lnTo>
                <a:lnTo>
                  <a:pt x="195773" y="13694"/>
                </a:lnTo>
                <a:lnTo>
                  <a:pt x="195773" y="6847"/>
                </a:lnTo>
                <a:lnTo>
                  <a:pt x="200577" y="6847"/>
                </a:lnTo>
                <a:lnTo>
                  <a:pt x="195773" y="6847"/>
                </a:lnTo>
                <a:lnTo>
                  <a:pt x="195773" y="0"/>
                </a:lnTo>
                <a:lnTo>
                  <a:pt x="200577" y="3287"/>
                </a:lnTo>
                <a:lnTo>
                  <a:pt x="202079" y="6847"/>
                </a:lnTo>
                <a:lnTo>
                  <a:pt x="214690" y="6847"/>
                </a:lnTo>
                <a:lnTo>
                  <a:pt x="214690" y="10408"/>
                </a:lnTo>
                <a:lnTo>
                  <a:pt x="222196" y="10408"/>
                </a:lnTo>
                <a:lnTo>
                  <a:pt x="222196" y="16159"/>
                </a:lnTo>
                <a:lnTo>
                  <a:pt x="218593" y="16159"/>
                </a:lnTo>
                <a:lnTo>
                  <a:pt x="218593" y="26567"/>
                </a:lnTo>
                <a:lnTo>
                  <a:pt x="222196" y="26567"/>
                </a:lnTo>
                <a:lnTo>
                  <a:pt x="222196" y="31223"/>
                </a:lnTo>
                <a:lnTo>
                  <a:pt x="226100" y="31223"/>
                </a:lnTo>
                <a:lnTo>
                  <a:pt x="226100" y="50943"/>
                </a:lnTo>
                <a:lnTo>
                  <a:pt x="228802" y="50943"/>
                </a:lnTo>
                <a:lnTo>
                  <a:pt x="228802" y="54504"/>
                </a:lnTo>
                <a:lnTo>
                  <a:pt x="232405" y="54504"/>
                </a:lnTo>
                <a:lnTo>
                  <a:pt x="232405" y="59160"/>
                </a:lnTo>
                <a:lnTo>
                  <a:pt x="228802" y="59160"/>
                </a:lnTo>
                <a:lnTo>
                  <a:pt x="228802" y="62447"/>
                </a:lnTo>
                <a:lnTo>
                  <a:pt x="232405" y="62447"/>
                </a:lnTo>
                <a:lnTo>
                  <a:pt x="232405" y="71759"/>
                </a:lnTo>
                <a:lnTo>
                  <a:pt x="228802" y="71759"/>
                </a:lnTo>
                <a:lnTo>
                  <a:pt x="228802" y="75320"/>
                </a:lnTo>
                <a:lnTo>
                  <a:pt x="232405" y="75320"/>
                </a:lnTo>
                <a:lnTo>
                  <a:pt x="228802" y="75320"/>
                </a:lnTo>
                <a:lnTo>
                  <a:pt x="228802" y="82167"/>
                </a:lnTo>
                <a:lnTo>
                  <a:pt x="232405" y="82167"/>
                </a:lnTo>
                <a:lnTo>
                  <a:pt x="232405" y="95040"/>
                </a:lnTo>
                <a:lnTo>
                  <a:pt x="228802" y="95040"/>
                </a:lnTo>
                <a:lnTo>
                  <a:pt x="232405" y="99696"/>
                </a:lnTo>
                <a:lnTo>
                  <a:pt x="228802" y="99696"/>
                </a:lnTo>
                <a:lnTo>
                  <a:pt x="232405" y="99696"/>
                </a:lnTo>
                <a:lnTo>
                  <a:pt x="236309" y="102982"/>
                </a:lnTo>
                <a:lnTo>
                  <a:pt x="241413" y="102982"/>
                </a:lnTo>
                <a:lnTo>
                  <a:pt x="241413" y="115855"/>
                </a:lnTo>
                <a:lnTo>
                  <a:pt x="245317" y="115855"/>
                </a:lnTo>
                <a:lnTo>
                  <a:pt x="245317" y="119416"/>
                </a:lnTo>
                <a:lnTo>
                  <a:pt x="241413" y="119416"/>
                </a:lnTo>
                <a:lnTo>
                  <a:pt x="241413" y="122703"/>
                </a:lnTo>
                <a:lnTo>
                  <a:pt x="245317" y="122703"/>
                </a:lnTo>
                <a:lnTo>
                  <a:pt x="245317" y="127359"/>
                </a:lnTo>
                <a:lnTo>
                  <a:pt x="248920" y="127359"/>
                </a:lnTo>
                <a:lnTo>
                  <a:pt x="248920" y="130919"/>
                </a:lnTo>
                <a:lnTo>
                  <a:pt x="245317" y="130919"/>
                </a:lnTo>
                <a:lnTo>
                  <a:pt x="245317" y="134480"/>
                </a:lnTo>
                <a:lnTo>
                  <a:pt x="236309" y="134480"/>
                </a:lnTo>
                <a:lnTo>
                  <a:pt x="236309" y="137766"/>
                </a:lnTo>
                <a:lnTo>
                  <a:pt x="232405" y="137766"/>
                </a:lnTo>
                <a:lnTo>
                  <a:pt x="228802" y="141327"/>
                </a:lnTo>
                <a:lnTo>
                  <a:pt x="226100" y="143792"/>
                </a:lnTo>
                <a:lnTo>
                  <a:pt x="222196" y="143792"/>
                </a:lnTo>
                <a:lnTo>
                  <a:pt x="222196" y="141327"/>
                </a:lnTo>
                <a:lnTo>
                  <a:pt x="218593" y="141327"/>
                </a:lnTo>
                <a:lnTo>
                  <a:pt x="218593" y="147079"/>
                </a:lnTo>
                <a:lnTo>
                  <a:pt x="214690" y="147079"/>
                </a:lnTo>
                <a:lnTo>
                  <a:pt x="214690" y="154200"/>
                </a:lnTo>
                <a:lnTo>
                  <a:pt x="210786" y="154200"/>
                </a:lnTo>
                <a:lnTo>
                  <a:pt x="210786" y="158856"/>
                </a:lnTo>
                <a:lnTo>
                  <a:pt x="195773" y="158856"/>
                </a:lnTo>
                <a:lnTo>
                  <a:pt x="195773" y="154200"/>
                </a:lnTo>
                <a:lnTo>
                  <a:pt x="187966" y="154200"/>
                </a:lnTo>
                <a:lnTo>
                  <a:pt x="184063" y="150639"/>
                </a:lnTo>
                <a:lnTo>
                  <a:pt x="170250" y="150639"/>
                </a:lnTo>
                <a:lnTo>
                  <a:pt x="170250" y="154200"/>
                </a:lnTo>
                <a:lnTo>
                  <a:pt x="166347" y="154200"/>
                </a:lnTo>
                <a:lnTo>
                  <a:pt x="166347" y="150639"/>
                </a:lnTo>
                <a:lnTo>
                  <a:pt x="166347" y="154200"/>
                </a:lnTo>
                <a:lnTo>
                  <a:pt x="161243" y="154200"/>
                </a:lnTo>
                <a:lnTo>
                  <a:pt x="161243" y="158856"/>
                </a:lnTo>
                <a:lnTo>
                  <a:pt x="157639" y="158856"/>
                </a:lnTo>
                <a:lnTo>
                  <a:pt x="157639" y="162143"/>
                </a:lnTo>
                <a:lnTo>
                  <a:pt x="161243" y="162143"/>
                </a:lnTo>
                <a:lnTo>
                  <a:pt x="161243" y="165703"/>
                </a:lnTo>
                <a:lnTo>
                  <a:pt x="153736" y="165703"/>
                </a:lnTo>
                <a:lnTo>
                  <a:pt x="153736" y="168168"/>
                </a:lnTo>
                <a:lnTo>
                  <a:pt x="149832" y="168168"/>
                </a:lnTo>
                <a:lnTo>
                  <a:pt x="153736" y="168168"/>
                </a:lnTo>
                <a:lnTo>
                  <a:pt x="153736" y="175015"/>
                </a:lnTo>
                <a:lnTo>
                  <a:pt x="149832" y="175015"/>
                </a:lnTo>
                <a:lnTo>
                  <a:pt x="149832" y="178576"/>
                </a:lnTo>
                <a:lnTo>
                  <a:pt x="143527" y="178576"/>
                </a:lnTo>
                <a:lnTo>
                  <a:pt x="143527" y="181863"/>
                </a:lnTo>
                <a:lnTo>
                  <a:pt x="139623" y="181863"/>
                </a:lnTo>
                <a:lnTo>
                  <a:pt x="139623" y="186519"/>
                </a:lnTo>
                <a:lnTo>
                  <a:pt x="136020" y="190079"/>
                </a:lnTo>
                <a:lnTo>
                  <a:pt x="136020" y="193640"/>
                </a:lnTo>
                <a:lnTo>
                  <a:pt x="130916" y="193640"/>
                </a:lnTo>
                <a:lnTo>
                  <a:pt x="130916" y="199392"/>
                </a:lnTo>
                <a:lnTo>
                  <a:pt x="127012" y="199392"/>
                </a:lnTo>
                <a:lnTo>
                  <a:pt x="127012" y="202952"/>
                </a:lnTo>
                <a:lnTo>
                  <a:pt x="123109" y="202952"/>
                </a:lnTo>
                <a:lnTo>
                  <a:pt x="123109" y="209799"/>
                </a:lnTo>
                <a:lnTo>
                  <a:pt x="116803" y="209799"/>
                </a:lnTo>
                <a:lnTo>
                  <a:pt x="116803" y="213360"/>
                </a:lnTo>
                <a:lnTo>
                  <a:pt x="105393" y="213360"/>
                </a:lnTo>
                <a:lnTo>
                  <a:pt x="105393" y="209799"/>
                </a:lnTo>
                <a:lnTo>
                  <a:pt x="101490" y="209799"/>
                </a:lnTo>
                <a:lnTo>
                  <a:pt x="101490" y="206239"/>
                </a:lnTo>
                <a:lnTo>
                  <a:pt x="92782" y="206239"/>
                </a:lnTo>
                <a:lnTo>
                  <a:pt x="92782" y="202952"/>
                </a:lnTo>
                <a:lnTo>
                  <a:pt x="86176" y="202952"/>
                </a:lnTo>
                <a:lnTo>
                  <a:pt x="82573" y="199392"/>
                </a:lnTo>
                <a:lnTo>
                  <a:pt x="82573" y="202952"/>
                </a:lnTo>
                <a:lnTo>
                  <a:pt x="78670" y="202952"/>
                </a:lnTo>
                <a:lnTo>
                  <a:pt x="78670" y="199392"/>
                </a:lnTo>
                <a:lnTo>
                  <a:pt x="60954" y="199392"/>
                </a:lnTo>
                <a:lnTo>
                  <a:pt x="60954" y="202952"/>
                </a:lnTo>
                <a:lnTo>
                  <a:pt x="36632" y="202952"/>
                </a:lnTo>
                <a:lnTo>
                  <a:pt x="36632" y="199392"/>
                </a:lnTo>
                <a:lnTo>
                  <a:pt x="17716" y="199392"/>
                </a:lnTo>
                <a:lnTo>
                  <a:pt x="17716" y="190079"/>
                </a:lnTo>
                <a:lnTo>
                  <a:pt x="13812" y="190079"/>
                </a:lnTo>
                <a:lnTo>
                  <a:pt x="13812" y="186519"/>
                </a:lnTo>
                <a:lnTo>
                  <a:pt x="3603" y="186519"/>
                </a:lnTo>
                <a:lnTo>
                  <a:pt x="3603" y="181863"/>
                </a:lnTo>
                <a:lnTo>
                  <a:pt x="0" y="181863"/>
                </a:lnTo>
                <a:lnTo>
                  <a:pt x="0" y="175015"/>
                </a:lnTo>
                <a:lnTo>
                  <a:pt x="3603" y="171455"/>
                </a:lnTo>
                <a:lnTo>
                  <a:pt x="3603" y="168168"/>
                </a:lnTo>
                <a:lnTo>
                  <a:pt x="6306" y="168168"/>
                </a:lnTo>
                <a:lnTo>
                  <a:pt x="6306" y="162143"/>
                </a:lnTo>
                <a:lnTo>
                  <a:pt x="9909" y="162143"/>
                </a:lnTo>
                <a:lnTo>
                  <a:pt x="9909" y="150639"/>
                </a:lnTo>
                <a:lnTo>
                  <a:pt x="17716" y="150639"/>
                </a:lnTo>
                <a:lnTo>
                  <a:pt x="17716" y="143792"/>
                </a:lnTo>
                <a:lnTo>
                  <a:pt x="26724" y="143792"/>
                </a:lnTo>
                <a:lnTo>
                  <a:pt x="26724" y="141327"/>
                </a:lnTo>
                <a:lnTo>
                  <a:pt x="30327" y="141327"/>
                </a:lnTo>
                <a:lnTo>
                  <a:pt x="34230" y="137766"/>
                </a:lnTo>
                <a:lnTo>
                  <a:pt x="36632" y="137766"/>
                </a:lnTo>
                <a:lnTo>
                  <a:pt x="36632" y="134480"/>
                </a:lnTo>
                <a:lnTo>
                  <a:pt x="40536" y="134480"/>
                </a:lnTo>
                <a:lnTo>
                  <a:pt x="40536" y="130919"/>
                </a:lnTo>
                <a:lnTo>
                  <a:pt x="48042" y="130919"/>
                </a:lnTo>
                <a:lnTo>
                  <a:pt x="48042" y="127359"/>
                </a:lnTo>
                <a:lnTo>
                  <a:pt x="51946" y="127359"/>
                </a:lnTo>
                <a:lnTo>
                  <a:pt x="51946" y="122703"/>
                </a:lnTo>
                <a:lnTo>
                  <a:pt x="57050" y="122703"/>
                </a:lnTo>
                <a:lnTo>
                  <a:pt x="57050" y="113664"/>
                </a:lnTo>
                <a:lnTo>
                  <a:pt x="60954" y="110104"/>
                </a:lnTo>
                <a:lnTo>
                  <a:pt x="60954" y="102982"/>
                </a:lnTo>
                <a:lnTo>
                  <a:pt x="62155" y="102982"/>
                </a:lnTo>
                <a:lnTo>
                  <a:pt x="62155" y="95040"/>
                </a:lnTo>
                <a:lnTo>
                  <a:pt x="66058" y="95040"/>
                </a:lnTo>
                <a:lnTo>
                  <a:pt x="66058" y="91479"/>
                </a:lnTo>
                <a:lnTo>
                  <a:pt x="71163" y="91479"/>
                </a:lnTo>
                <a:lnTo>
                  <a:pt x="71163" y="90384"/>
                </a:lnTo>
                <a:lnTo>
                  <a:pt x="74766" y="90384"/>
                </a:lnTo>
                <a:lnTo>
                  <a:pt x="74766" y="85727"/>
                </a:lnTo>
                <a:lnTo>
                  <a:pt x="78670" y="85727"/>
                </a:lnTo>
                <a:lnTo>
                  <a:pt x="78670" y="82167"/>
                </a:lnTo>
                <a:lnTo>
                  <a:pt x="86176" y="82167"/>
                </a:lnTo>
                <a:lnTo>
                  <a:pt x="88879" y="78880"/>
                </a:lnTo>
                <a:lnTo>
                  <a:pt x="92782" y="78880"/>
                </a:lnTo>
                <a:lnTo>
                  <a:pt x="92782" y="75320"/>
                </a:lnTo>
                <a:lnTo>
                  <a:pt x="101490" y="75320"/>
                </a:lnTo>
                <a:lnTo>
                  <a:pt x="101490" y="71759"/>
                </a:lnTo>
                <a:lnTo>
                  <a:pt x="112900" y="71759"/>
                </a:lnTo>
                <a:lnTo>
                  <a:pt x="112900" y="68199"/>
                </a:lnTo>
                <a:lnTo>
                  <a:pt x="116803" y="68199"/>
                </a:lnTo>
                <a:lnTo>
                  <a:pt x="116803" y="66007"/>
                </a:lnTo>
                <a:lnTo>
                  <a:pt x="123109" y="66007"/>
                </a:lnTo>
                <a:lnTo>
                  <a:pt x="123109" y="62447"/>
                </a:lnTo>
                <a:lnTo>
                  <a:pt x="127012" y="62447"/>
                </a:lnTo>
                <a:lnTo>
                  <a:pt x="127012" y="59160"/>
                </a:lnTo>
                <a:lnTo>
                  <a:pt x="130916" y="59160"/>
                </a:lnTo>
                <a:lnTo>
                  <a:pt x="130916" y="54504"/>
                </a:lnTo>
                <a:lnTo>
                  <a:pt x="136020" y="50943"/>
                </a:lnTo>
                <a:lnTo>
                  <a:pt x="136020" y="47383"/>
                </a:lnTo>
                <a:lnTo>
                  <a:pt x="139623" y="47383"/>
                </a:lnTo>
                <a:lnTo>
                  <a:pt x="139623" y="40536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56" name="Google Shape;1524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BJLQAAxBAAANEuAAAUEgAAEAAAACYAAAAIAAAA//////////8="/>
              </a:ext>
            </a:extLst>
          </p:cNvSpPr>
          <p:nvPr/>
        </p:nvSpPr>
        <p:spPr>
          <a:xfrm>
            <a:off x="7361555" y="2725420"/>
            <a:ext cx="248920" cy="213360"/>
          </a:xfrm>
          <a:custGeom>
            <a:avLst/>
            <a:gdLst/>
            <a:ahLst/>
            <a:cxnLst/>
            <a:rect l="0" t="0" r="248920" b="213360"/>
            <a:pathLst>
              <a:path w="248920" h="213360">
                <a:moveTo>
                  <a:pt x="139623" y="40536"/>
                </a:moveTo>
                <a:lnTo>
                  <a:pt x="143527" y="38071"/>
                </a:lnTo>
                <a:lnTo>
                  <a:pt x="143527" y="34784"/>
                </a:lnTo>
                <a:lnTo>
                  <a:pt x="145929" y="31223"/>
                </a:lnTo>
                <a:lnTo>
                  <a:pt x="149832" y="31223"/>
                </a:lnTo>
                <a:lnTo>
                  <a:pt x="145929" y="31223"/>
                </a:lnTo>
                <a:lnTo>
                  <a:pt x="153736" y="31223"/>
                </a:lnTo>
                <a:lnTo>
                  <a:pt x="149832" y="31223"/>
                </a:lnTo>
                <a:lnTo>
                  <a:pt x="157639" y="31223"/>
                </a:lnTo>
                <a:lnTo>
                  <a:pt x="161243" y="26567"/>
                </a:lnTo>
                <a:lnTo>
                  <a:pt x="171452" y="26567"/>
                </a:lnTo>
                <a:lnTo>
                  <a:pt x="161243" y="26567"/>
                </a:lnTo>
                <a:lnTo>
                  <a:pt x="166347" y="26567"/>
                </a:lnTo>
                <a:lnTo>
                  <a:pt x="166347" y="31223"/>
                </a:lnTo>
                <a:lnTo>
                  <a:pt x="166347" y="26567"/>
                </a:lnTo>
                <a:lnTo>
                  <a:pt x="170250" y="26567"/>
                </a:lnTo>
                <a:lnTo>
                  <a:pt x="170250" y="31223"/>
                </a:lnTo>
                <a:lnTo>
                  <a:pt x="166347" y="31223"/>
                </a:lnTo>
                <a:lnTo>
                  <a:pt x="170250" y="31223"/>
                </a:lnTo>
                <a:lnTo>
                  <a:pt x="166347" y="31223"/>
                </a:lnTo>
                <a:lnTo>
                  <a:pt x="170250" y="31223"/>
                </a:lnTo>
                <a:lnTo>
                  <a:pt x="166347" y="34784"/>
                </a:lnTo>
                <a:lnTo>
                  <a:pt x="170250" y="34784"/>
                </a:lnTo>
                <a:lnTo>
                  <a:pt x="170250" y="31223"/>
                </a:lnTo>
                <a:lnTo>
                  <a:pt x="170250" y="34784"/>
                </a:lnTo>
                <a:lnTo>
                  <a:pt x="170250" y="31223"/>
                </a:lnTo>
                <a:lnTo>
                  <a:pt x="176556" y="31223"/>
                </a:lnTo>
                <a:lnTo>
                  <a:pt x="180459" y="26567"/>
                </a:lnTo>
                <a:lnTo>
                  <a:pt x="176556" y="26567"/>
                </a:lnTo>
                <a:lnTo>
                  <a:pt x="180459" y="26567"/>
                </a:lnTo>
                <a:lnTo>
                  <a:pt x="176556" y="26567"/>
                </a:lnTo>
                <a:lnTo>
                  <a:pt x="180459" y="26567"/>
                </a:lnTo>
                <a:lnTo>
                  <a:pt x="180459" y="23007"/>
                </a:lnTo>
                <a:lnTo>
                  <a:pt x="184063" y="23007"/>
                </a:lnTo>
                <a:lnTo>
                  <a:pt x="187966" y="19720"/>
                </a:lnTo>
                <a:lnTo>
                  <a:pt x="191870" y="16159"/>
                </a:lnTo>
                <a:lnTo>
                  <a:pt x="191870" y="13968"/>
                </a:lnTo>
                <a:lnTo>
                  <a:pt x="195773" y="13968"/>
                </a:lnTo>
                <a:lnTo>
                  <a:pt x="191870" y="13968"/>
                </a:lnTo>
                <a:lnTo>
                  <a:pt x="191870" y="16159"/>
                </a:lnTo>
                <a:lnTo>
                  <a:pt x="191870" y="13968"/>
                </a:lnTo>
                <a:lnTo>
                  <a:pt x="195773" y="13968"/>
                </a:lnTo>
                <a:lnTo>
                  <a:pt x="195773" y="6847"/>
                </a:lnTo>
                <a:lnTo>
                  <a:pt x="200577" y="6847"/>
                </a:lnTo>
                <a:lnTo>
                  <a:pt x="195773" y="6847"/>
                </a:lnTo>
                <a:lnTo>
                  <a:pt x="195773" y="0"/>
                </a:lnTo>
                <a:lnTo>
                  <a:pt x="200577" y="3287"/>
                </a:lnTo>
                <a:lnTo>
                  <a:pt x="202079" y="6847"/>
                </a:lnTo>
                <a:lnTo>
                  <a:pt x="214690" y="6847"/>
                </a:lnTo>
                <a:lnTo>
                  <a:pt x="214690" y="10408"/>
                </a:lnTo>
                <a:lnTo>
                  <a:pt x="222196" y="10408"/>
                </a:lnTo>
                <a:lnTo>
                  <a:pt x="222196" y="16159"/>
                </a:lnTo>
                <a:lnTo>
                  <a:pt x="218593" y="16159"/>
                </a:lnTo>
                <a:lnTo>
                  <a:pt x="218593" y="26567"/>
                </a:lnTo>
                <a:lnTo>
                  <a:pt x="222196" y="26567"/>
                </a:lnTo>
                <a:lnTo>
                  <a:pt x="222196" y="31223"/>
                </a:lnTo>
                <a:lnTo>
                  <a:pt x="226100" y="31223"/>
                </a:lnTo>
                <a:lnTo>
                  <a:pt x="226100" y="50943"/>
                </a:lnTo>
                <a:lnTo>
                  <a:pt x="228802" y="50943"/>
                </a:lnTo>
                <a:lnTo>
                  <a:pt x="228802" y="54504"/>
                </a:lnTo>
                <a:lnTo>
                  <a:pt x="232405" y="54504"/>
                </a:lnTo>
                <a:lnTo>
                  <a:pt x="232405" y="59160"/>
                </a:lnTo>
                <a:lnTo>
                  <a:pt x="228802" y="59160"/>
                </a:lnTo>
                <a:lnTo>
                  <a:pt x="228802" y="62447"/>
                </a:lnTo>
                <a:lnTo>
                  <a:pt x="232405" y="62447"/>
                </a:lnTo>
                <a:lnTo>
                  <a:pt x="232405" y="71759"/>
                </a:lnTo>
                <a:lnTo>
                  <a:pt x="228802" y="71759"/>
                </a:lnTo>
                <a:lnTo>
                  <a:pt x="228802" y="75320"/>
                </a:lnTo>
                <a:lnTo>
                  <a:pt x="232405" y="75320"/>
                </a:lnTo>
                <a:lnTo>
                  <a:pt x="228802" y="75320"/>
                </a:lnTo>
                <a:lnTo>
                  <a:pt x="228802" y="82167"/>
                </a:lnTo>
                <a:lnTo>
                  <a:pt x="232405" y="82167"/>
                </a:lnTo>
                <a:lnTo>
                  <a:pt x="232405" y="95040"/>
                </a:lnTo>
                <a:lnTo>
                  <a:pt x="228802" y="95040"/>
                </a:lnTo>
                <a:lnTo>
                  <a:pt x="232405" y="99696"/>
                </a:lnTo>
                <a:lnTo>
                  <a:pt x="228802" y="99696"/>
                </a:lnTo>
                <a:lnTo>
                  <a:pt x="232405" y="99696"/>
                </a:lnTo>
                <a:lnTo>
                  <a:pt x="236309" y="102982"/>
                </a:lnTo>
                <a:lnTo>
                  <a:pt x="241413" y="102982"/>
                </a:lnTo>
                <a:lnTo>
                  <a:pt x="241413" y="115855"/>
                </a:lnTo>
                <a:lnTo>
                  <a:pt x="245317" y="115855"/>
                </a:lnTo>
                <a:lnTo>
                  <a:pt x="245317" y="119416"/>
                </a:lnTo>
                <a:lnTo>
                  <a:pt x="241413" y="119416"/>
                </a:lnTo>
                <a:lnTo>
                  <a:pt x="241413" y="122703"/>
                </a:lnTo>
                <a:lnTo>
                  <a:pt x="245317" y="122703"/>
                </a:lnTo>
                <a:lnTo>
                  <a:pt x="245317" y="127359"/>
                </a:lnTo>
                <a:lnTo>
                  <a:pt x="248920" y="127359"/>
                </a:lnTo>
                <a:lnTo>
                  <a:pt x="248920" y="130919"/>
                </a:lnTo>
                <a:lnTo>
                  <a:pt x="245317" y="130919"/>
                </a:lnTo>
                <a:lnTo>
                  <a:pt x="245317" y="134480"/>
                </a:lnTo>
                <a:lnTo>
                  <a:pt x="236309" y="134480"/>
                </a:lnTo>
                <a:lnTo>
                  <a:pt x="236309" y="137766"/>
                </a:lnTo>
                <a:lnTo>
                  <a:pt x="232405" y="137766"/>
                </a:lnTo>
                <a:lnTo>
                  <a:pt x="228802" y="141327"/>
                </a:lnTo>
                <a:lnTo>
                  <a:pt x="226100" y="143792"/>
                </a:lnTo>
                <a:lnTo>
                  <a:pt x="222196" y="143792"/>
                </a:lnTo>
                <a:lnTo>
                  <a:pt x="222196" y="141327"/>
                </a:lnTo>
                <a:lnTo>
                  <a:pt x="218593" y="141327"/>
                </a:lnTo>
                <a:lnTo>
                  <a:pt x="218593" y="147079"/>
                </a:lnTo>
                <a:lnTo>
                  <a:pt x="214690" y="147079"/>
                </a:lnTo>
                <a:lnTo>
                  <a:pt x="214690" y="154200"/>
                </a:lnTo>
                <a:lnTo>
                  <a:pt x="210786" y="154200"/>
                </a:lnTo>
                <a:lnTo>
                  <a:pt x="210786" y="158856"/>
                </a:lnTo>
                <a:lnTo>
                  <a:pt x="195773" y="158856"/>
                </a:lnTo>
                <a:lnTo>
                  <a:pt x="195773" y="154200"/>
                </a:lnTo>
                <a:lnTo>
                  <a:pt x="187966" y="154200"/>
                </a:lnTo>
                <a:lnTo>
                  <a:pt x="184063" y="150639"/>
                </a:lnTo>
                <a:lnTo>
                  <a:pt x="170250" y="150639"/>
                </a:lnTo>
                <a:lnTo>
                  <a:pt x="170250" y="154200"/>
                </a:lnTo>
                <a:lnTo>
                  <a:pt x="166347" y="154200"/>
                </a:lnTo>
                <a:lnTo>
                  <a:pt x="166347" y="150639"/>
                </a:lnTo>
                <a:lnTo>
                  <a:pt x="166347" y="154200"/>
                </a:lnTo>
                <a:lnTo>
                  <a:pt x="161243" y="154200"/>
                </a:lnTo>
                <a:lnTo>
                  <a:pt x="161243" y="158856"/>
                </a:lnTo>
                <a:lnTo>
                  <a:pt x="157639" y="158856"/>
                </a:lnTo>
                <a:lnTo>
                  <a:pt x="157639" y="162143"/>
                </a:lnTo>
                <a:lnTo>
                  <a:pt x="161243" y="162143"/>
                </a:lnTo>
                <a:lnTo>
                  <a:pt x="161243" y="165703"/>
                </a:lnTo>
                <a:lnTo>
                  <a:pt x="153736" y="165703"/>
                </a:lnTo>
                <a:lnTo>
                  <a:pt x="153736" y="168168"/>
                </a:lnTo>
                <a:lnTo>
                  <a:pt x="149832" y="168168"/>
                </a:lnTo>
                <a:lnTo>
                  <a:pt x="153736" y="168168"/>
                </a:lnTo>
                <a:lnTo>
                  <a:pt x="153736" y="175015"/>
                </a:lnTo>
                <a:lnTo>
                  <a:pt x="149832" y="175015"/>
                </a:lnTo>
                <a:lnTo>
                  <a:pt x="149832" y="178576"/>
                </a:lnTo>
                <a:lnTo>
                  <a:pt x="143527" y="178576"/>
                </a:lnTo>
                <a:lnTo>
                  <a:pt x="143527" y="181863"/>
                </a:lnTo>
                <a:lnTo>
                  <a:pt x="139623" y="181863"/>
                </a:lnTo>
                <a:lnTo>
                  <a:pt x="139623" y="186519"/>
                </a:lnTo>
                <a:lnTo>
                  <a:pt x="136020" y="190079"/>
                </a:lnTo>
                <a:lnTo>
                  <a:pt x="136020" y="193640"/>
                </a:lnTo>
                <a:lnTo>
                  <a:pt x="130916" y="193640"/>
                </a:lnTo>
                <a:lnTo>
                  <a:pt x="130916" y="199392"/>
                </a:lnTo>
                <a:lnTo>
                  <a:pt x="127012" y="199392"/>
                </a:lnTo>
                <a:lnTo>
                  <a:pt x="127012" y="202952"/>
                </a:lnTo>
                <a:lnTo>
                  <a:pt x="123109" y="202952"/>
                </a:lnTo>
                <a:lnTo>
                  <a:pt x="123109" y="209799"/>
                </a:lnTo>
                <a:lnTo>
                  <a:pt x="116803" y="209799"/>
                </a:lnTo>
                <a:lnTo>
                  <a:pt x="116803" y="213360"/>
                </a:lnTo>
                <a:lnTo>
                  <a:pt x="105393" y="213360"/>
                </a:lnTo>
                <a:lnTo>
                  <a:pt x="105393" y="209799"/>
                </a:lnTo>
                <a:lnTo>
                  <a:pt x="101490" y="209799"/>
                </a:lnTo>
                <a:lnTo>
                  <a:pt x="101490" y="206239"/>
                </a:lnTo>
                <a:lnTo>
                  <a:pt x="92782" y="206239"/>
                </a:lnTo>
                <a:lnTo>
                  <a:pt x="92782" y="202952"/>
                </a:lnTo>
                <a:lnTo>
                  <a:pt x="86176" y="202952"/>
                </a:lnTo>
                <a:lnTo>
                  <a:pt x="82573" y="199392"/>
                </a:lnTo>
                <a:lnTo>
                  <a:pt x="82573" y="202952"/>
                </a:lnTo>
                <a:lnTo>
                  <a:pt x="78670" y="202952"/>
                </a:lnTo>
                <a:lnTo>
                  <a:pt x="78670" y="199392"/>
                </a:lnTo>
                <a:lnTo>
                  <a:pt x="60954" y="199392"/>
                </a:lnTo>
                <a:lnTo>
                  <a:pt x="60954" y="202952"/>
                </a:lnTo>
                <a:lnTo>
                  <a:pt x="36632" y="202952"/>
                </a:lnTo>
                <a:lnTo>
                  <a:pt x="36632" y="199392"/>
                </a:lnTo>
                <a:lnTo>
                  <a:pt x="17716" y="199392"/>
                </a:lnTo>
                <a:lnTo>
                  <a:pt x="17716" y="190079"/>
                </a:lnTo>
                <a:lnTo>
                  <a:pt x="13812" y="190079"/>
                </a:lnTo>
                <a:lnTo>
                  <a:pt x="13812" y="186519"/>
                </a:lnTo>
                <a:lnTo>
                  <a:pt x="3603" y="186519"/>
                </a:lnTo>
                <a:lnTo>
                  <a:pt x="3603" y="181863"/>
                </a:lnTo>
                <a:lnTo>
                  <a:pt x="0" y="181863"/>
                </a:lnTo>
                <a:lnTo>
                  <a:pt x="0" y="175015"/>
                </a:lnTo>
                <a:lnTo>
                  <a:pt x="3603" y="171455"/>
                </a:lnTo>
                <a:lnTo>
                  <a:pt x="3603" y="168168"/>
                </a:lnTo>
                <a:lnTo>
                  <a:pt x="6306" y="168168"/>
                </a:lnTo>
                <a:lnTo>
                  <a:pt x="6306" y="162143"/>
                </a:lnTo>
                <a:lnTo>
                  <a:pt x="9909" y="162143"/>
                </a:lnTo>
                <a:lnTo>
                  <a:pt x="9909" y="150639"/>
                </a:lnTo>
                <a:lnTo>
                  <a:pt x="17716" y="150639"/>
                </a:lnTo>
                <a:lnTo>
                  <a:pt x="17716" y="143792"/>
                </a:lnTo>
                <a:lnTo>
                  <a:pt x="26724" y="143792"/>
                </a:lnTo>
                <a:lnTo>
                  <a:pt x="26724" y="141327"/>
                </a:lnTo>
                <a:lnTo>
                  <a:pt x="30327" y="141327"/>
                </a:lnTo>
                <a:lnTo>
                  <a:pt x="34230" y="137766"/>
                </a:lnTo>
                <a:lnTo>
                  <a:pt x="36632" y="137766"/>
                </a:lnTo>
                <a:lnTo>
                  <a:pt x="36632" y="134480"/>
                </a:lnTo>
                <a:lnTo>
                  <a:pt x="40536" y="134480"/>
                </a:lnTo>
                <a:lnTo>
                  <a:pt x="40536" y="130919"/>
                </a:lnTo>
                <a:lnTo>
                  <a:pt x="48042" y="130919"/>
                </a:lnTo>
                <a:lnTo>
                  <a:pt x="48042" y="127359"/>
                </a:lnTo>
                <a:lnTo>
                  <a:pt x="51946" y="127359"/>
                </a:lnTo>
                <a:lnTo>
                  <a:pt x="51946" y="122703"/>
                </a:lnTo>
                <a:lnTo>
                  <a:pt x="57050" y="122703"/>
                </a:lnTo>
                <a:lnTo>
                  <a:pt x="57050" y="113664"/>
                </a:lnTo>
                <a:lnTo>
                  <a:pt x="60954" y="110104"/>
                </a:lnTo>
                <a:lnTo>
                  <a:pt x="60954" y="102982"/>
                </a:lnTo>
                <a:lnTo>
                  <a:pt x="62155" y="102982"/>
                </a:lnTo>
                <a:lnTo>
                  <a:pt x="62155" y="95040"/>
                </a:lnTo>
                <a:lnTo>
                  <a:pt x="66058" y="95040"/>
                </a:lnTo>
                <a:lnTo>
                  <a:pt x="66058" y="91479"/>
                </a:lnTo>
                <a:lnTo>
                  <a:pt x="71163" y="91479"/>
                </a:lnTo>
                <a:lnTo>
                  <a:pt x="71163" y="90384"/>
                </a:lnTo>
                <a:lnTo>
                  <a:pt x="74766" y="90384"/>
                </a:lnTo>
                <a:lnTo>
                  <a:pt x="74766" y="85727"/>
                </a:lnTo>
                <a:lnTo>
                  <a:pt x="78670" y="85727"/>
                </a:lnTo>
                <a:lnTo>
                  <a:pt x="78670" y="82167"/>
                </a:lnTo>
                <a:lnTo>
                  <a:pt x="86176" y="82167"/>
                </a:lnTo>
                <a:lnTo>
                  <a:pt x="88879" y="78880"/>
                </a:lnTo>
                <a:lnTo>
                  <a:pt x="92782" y="78880"/>
                </a:lnTo>
                <a:lnTo>
                  <a:pt x="92782" y="75320"/>
                </a:lnTo>
                <a:lnTo>
                  <a:pt x="101490" y="75320"/>
                </a:lnTo>
                <a:lnTo>
                  <a:pt x="101490" y="71759"/>
                </a:lnTo>
                <a:lnTo>
                  <a:pt x="112900" y="71759"/>
                </a:lnTo>
                <a:lnTo>
                  <a:pt x="112900" y="68199"/>
                </a:lnTo>
                <a:lnTo>
                  <a:pt x="116803" y="68199"/>
                </a:lnTo>
                <a:lnTo>
                  <a:pt x="116803" y="66007"/>
                </a:lnTo>
                <a:lnTo>
                  <a:pt x="123109" y="66007"/>
                </a:lnTo>
                <a:lnTo>
                  <a:pt x="123109" y="62447"/>
                </a:lnTo>
                <a:lnTo>
                  <a:pt x="127012" y="62447"/>
                </a:lnTo>
                <a:lnTo>
                  <a:pt x="127012" y="59160"/>
                </a:lnTo>
                <a:lnTo>
                  <a:pt x="130916" y="59160"/>
                </a:lnTo>
                <a:lnTo>
                  <a:pt x="130916" y="54504"/>
                </a:lnTo>
                <a:lnTo>
                  <a:pt x="136020" y="50943"/>
                </a:lnTo>
                <a:lnTo>
                  <a:pt x="136020" y="47383"/>
                </a:lnTo>
                <a:lnTo>
                  <a:pt x="139623" y="47383"/>
                </a:lnTo>
                <a:lnTo>
                  <a:pt x="139623" y="40536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es-PE"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57" name="Google Shape;1525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BeMQAA9BcAAJ00AAAvHAAAEAAAACYAAAAIAAAA//////////8="/>
              </a:ext>
            </a:extLst>
          </p:cNvSpPr>
          <p:nvPr/>
        </p:nvSpPr>
        <p:spPr>
          <a:xfrm>
            <a:off x="8025130" y="3893820"/>
            <a:ext cx="527685" cy="687705"/>
          </a:xfrm>
          <a:custGeom>
            <a:avLst/>
            <a:gdLst/>
            <a:ahLst/>
            <a:cxnLst/>
            <a:rect l="0" t="0" r="527685" b="687705"/>
            <a:pathLst>
              <a:path w="527685" h="687705">
                <a:moveTo>
                  <a:pt x="149525" y="73388"/>
                </a:moveTo>
                <a:lnTo>
                  <a:pt x="147128" y="73388"/>
                </a:lnTo>
                <a:lnTo>
                  <a:pt x="147128" y="66241"/>
                </a:lnTo>
                <a:lnTo>
                  <a:pt x="149525" y="66241"/>
                </a:lnTo>
                <a:lnTo>
                  <a:pt x="149525" y="62943"/>
                </a:lnTo>
                <a:lnTo>
                  <a:pt x="153421" y="62943"/>
                </a:lnTo>
                <a:lnTo>
                  <a:pt x="153421" y="59370"/>
                </a:lnTo>
                <a:lnTo>
                  <a:pt x="160912" y="59370"/>
                </a:lnTo>
                <a:lnTo>
                  <a:pt x="160912" y="54697"/>
                </a:lnTo>
                <a:lnTo>
                  <a:pt x="164807" y="54697"/>
                </a:lnTo>
                <a:lnTo>
                  <a:pt x="164807" y="51124"/>
                </a:lnTo>
                <a:lnTo>
                  <a:pt x="169901" y="51124"/>
                </a:lnTo>
                <a:lnTo>
                  <a:pt x="169901" y="47826"/>
                </a:lnTo>
                <a:lnTo>
                  <a:pt x="173797" y="47826"/>
                </a:lnTo>
                <a:lnTo>
                  <a:pt x="173797" y="45352"/>
                </a:lnTo>
                <a:lnTo>
                  <a:pt x="174996" y="45352"/>
                </a:lnTo>
                <a:lnTo>
                  <a:pt x="174996" y="41779"/>
                </a:lnTo>
                <a:lnTo>
                  <a:pt x="191476" y="41779"/>
                </a:lnTo>
                <a:lnTo>
                  <a:pt x="191476" y="38480"/>
                </a:lnTo>
                <a:lnTo>
                  <a:pt x="195372" y="38480"/>
                </a:lnTo>
                <a:lnTo>
                  <a:pt x="195372" y="31334"/>
                </a:lnTo>
                <a:lnTo>
                  <a:pt x="200166" y="26661"/>
                </a:lnTo>
                <a:lnTo>
                  <a:pt x="200166" y="21988"/>
                </a:lnTo>
                <a:lnTo>
                  <a:pt x="204062" y="18690"/>
                </a:lnTo>
                <a:lnTo>
                  <a:pt x="204062" y="6871"/>
                </a:lnTo>
                <a:lnTo>
                  <a:pt x="205260" y="6871"/>
                </a:lnTo>
                <a:lnTo>
                  <a:pt x="205260" y="3573"/>
                </a:lnTo>
                <a:lnTo>
                  <a:pt x="214250" y="3573"/>
                </a:lnTo>
                <a:lnTo>
                  <a:pt x="218145" y="6871"/>
                </a:lnTo>
                <a:lnTo>
                  <a:pt x="221741" y="6871"/>
                </a:lnTo>
                <a:lnTo>
                  <a:pt x="221741" y="10444"/>
                </a:lnTo>
                <a:lnTo>
                  <a:pt x="225637" y="10444"/>
                </a:lnTo>
                <a:lnTo>
                  <a:pt x="225637" y="6871"/>
                </a:lnTo>
                <a:lnTo>
                  <a:pt x="229532" y="3573"/>
                </a:lnTo>
                <a:lnTo>
                  <a:pt x="229532" y="6871"/>
                </a:lnTo>
                <a:lnTo>
                  <a:pt x="256201" y="6871"/>
                </a:lnTo>
                <a:lnTo>
                  <a:pt x="256201" y="3573"/>
                </a:lnTo>
                <a:lnTo>
                  <a:pt x="269985" y="3573"/>
                </a:lnTo>
                <a:lnTo>
                  <a:pt x="269985" y="0"/>
                </a:lnTo>
                <a:lnTo>
                  <a:pt x="275079" y="0"/>
                </a:lnTo>
                <a:lnTo>
                  <a:pt x="275079" y="3573"/>
                </a:lnTo>
                <a:lnTo>
                  <a:pt x="278974" y="3573"/>
                </a:lnTo>
                <a:lnTo>
                  <a:pt x="278974" y="6871"/>
                </a:lnTo>
                <a:lnTo>
                  <a:pt x="282870" y="6871"/>
                </a:lnTo>
                <a:lnTo>
                  <a:pt x="282870" y="10444"/>
                </a:lnTo>
                <a:lnTo>
                  <a:pt x="278974" y="10444"/>
                </a:lnTo>
                <a:lnTo>
                  <a:pt x="278974" y="14017"/>
                </a:lnTo>
                <a:lnTo>
                  <a:pt x="275079" y="14017"/>
                </a:lnTo>
                <a:lnTo>
                  <a:pt x="278974" y="14017"/>
                </a:lnTo>
                <a:lnTo>
                  <a:pt x="278974" y="18690"/>
                </a:lnTo>
                <a:lnTo>
                  <a:pt x="282870" y="18690"/>
                </a:lnTo>
                <a:lnTo>
                  <a:pt x="282870" y="21988"/>
                </a:lnTo>
                <a:lnTo>
                  <a:pt x="286466" y="21988"/>
                </a:lnTo>
                <a:lnTo>
                  <a:pt x="286466" y="26661"/>
                </a:lnTo>
                <a:lnTo>
                  <a:pt x="293058" y="26661"/>
                </a:lnTo>
                <a:lnTo>
                  <a:pt x="293058" y="31334"/>
                </a:lnTo>
                <a:lnTo>
                  <a:pt x="296654" y="34930"/>
                </a:lnTo>
                <a:lnTo>
                  <a:pt x="296654" y="38480"/>
                </a:lnTo>
                <a:lnTo>
                  <a:pt x="293058" y="38480"/>
                </a:lnTo>
                <a:lnTo>
                  <a:pt x="293058" y="45352"/>
                </a:lnTo>
                <a:lnTo>
                  <a:pt x="296654" y="47826"/>
                </a:lnTo>
                <a:lnTo>
                  <a:pt x="304445" y="47826"/>
                </a:lnTo>
                <a:lnTo>
                  <a:pt x="309539" y="51124"/>
                </a:lnTo>
                <a:lnTo>
                  <a:pt x="304445" y="51124"/>
                </a:lnTo>
                <a:lnTo>
                  <a:pt x="304445" y="54697"/>
                </a:lnTo>
                <a:lnTo>
                  <a:pt x="313135" y="54697"/>
                </a:lnTo>
                <a:lnTo>
                  <a:pt x="313135" y="59370"/>
                </a:lnTo>
                <a:lnTo>
                  <a:pt x="314333" y="59370"/>
                </a:lnTo>
                <a:lnTo>
                  <a:pt x="314333" y="62943"/>
                </a:lnTo>
                <a:lnTo>
                  <a:pt x="319427" y="62943"/>
                </a:lnTo>
                <a:lnTo>
                  <a:pt x="319427" y="69814"/>
                </a:lnTo>
                <a:lnTo>
                  <a:pt x="323323" y="69814"/>
                </a:lnTo>
                <a:lnTo>
                  <a:pt x="323323" y="73388"/>
                </a:lnTo>
                <a:lnTo>
                  <a:pt x="327218" y="73388"/>
                </a:lnTo>
                <a:lnTo>
                  <a:pt x="327218" y="75587"/>
                </a:lnTo>
                <a:lnTo>
                  <a:pt x="323323" y="75587"/>
                </a:lnTo>
                <a:lnTo>
                  <a:pt x="327218" y="75587"/>
                </a:lnTo>
                <a:lnTo>
                  <a:pt x="327218" y="82733"/>
                </a:lnTo>
                <a:lnTo>
                  <a:pt x="331114" y="82733"/>
                </a:lnTo>
                <a:lnTo>
                  <a:pt x="331114" y="94277"/>
                </a:lnTo>
                <a:lnTo>
                  <a:pt x="334709" y="94277"/>
                </a:lnTo>
                <a:lnTo>
                  <a:pt x="334709" y="97850"/>
                </a:lnTo>
                <a:lnTo>
                  <a:pt x="339803" y="97850"/>
                </a:lnTo>
                <a:lnTo>
                  <a:pt x="339803" y="100049"/>
                </a:lnTo>
                <a:lnTo>
                  <a:pt x="341002" y="100049"/>
                </a:lnTo>
                <a:lnTo>
                  <a:pt x="341002" y="110494"/>
                </a:lnTo>
                <a:lnTo>
                  <a:pt x="349992" y="110494"/>
                </a:lnTo>
                <a:lnTo>
                  <a:pt x="349992" y="114067"/>
                </a:lnTo>
                <a:lnTo>
                  <a:pt x="353887" y="114067"/>
                </a:lnTo>
                <a:lnTo>
                  <a:pt x="353887" y="118740"/>
                </a:lnTo>
                <a:lnTo>
                  <a:pt x="357483" y="118740"/>
                </a:lnTo>
                <a:lnTo>
                  <a:pt x="357483" y="122038"/>
                </a:lnTo>
                <a:lnTo>
                  <a:pt x="365274" y="122038"/>
                </a:lnTo>
                <a:lnTo>
                  <a:pt x="365274" y="128085"/>
                </a:lnTo>
                <a:lnTo>
                  <a:pt x="369169" y="128085"/>
                </a:lnTo>
                <a:lnTo>
                  <a:pt x="369169" y="134957"/>
                </a:lnTo>
                <a:lnTo>
                  <a:pt x="371566" y="134957"/>
                </a:lnTo>
                <a:lnTo>
                  <a:pt x="371566" y="145402"/>
                </a:lnTo>
                <a:lnTo>
                  <a:pt x="369169" y="145402"/>
                </a:lnTo>
                <a:lnTo>
                  <a:pt x="371566" y="145402"/>
                </a:lnTo>
                <a:lnTo>
                  <a:pt x="369169" y="145402"/>
                </a:lnTo>
                <a:lnTo>
                  <a:pt x="371566" y="145402"/>
                </a:lnTo>
                <a:lnTo>
                  <a:pt x="371566" y="150074"/>
                </a:lnTo>
                <a:lnTo>
                  <a:pt x="379058" y="150074"/>
                </a:lnTo>
                <a:lnTo>
                  <a:pt x="379058" y="159420"/>
                </a:lnTo>
                <a:lnTo>
                  <a:pt x="384152" y="159420"/>
                </a:lnTo>
                <a:lnTo>
                  <a:pt x="384152" y="173437"/>
                </a:lnTo>
                <a:lnTo>
                  <a:pt x="388047" y="173437"/>
                </a:lnTo>
                <a:lnTo>
                  <a:pt x="388047" y="175636"/>
                </a:lnTo>
                <a:lnTo>
                  <a:pt x="391943" y="175636"/>
                </a:lnTo>
                <a:lnTo>
                  <a:pt x="391943" y="179210"/>
                </a:lnTo>
                <a:lnTo>
                  <a:pt x="388047" y="179210"/>
                </a:lnTo>
                <a:lnTo>
                  <a:pt x="391943" y="179210"/>
                </a:lnTo>
                <a:lnTo>
                  <a:pt x="391943" y="182783"/>
                </a:lnTo>
                <a:lnTo>
                  <a:pt x="395539" y="182783"/>
                </a:lnTo>
                <a:lnTo>
                  <a:pt x="395539" y="190754"/>
                </a:lnTo>
                <a:lnTo>
                  <a:pt x="398235" y="190754"/>
                </a:lnTo>
                <a:lnTo>
                  <a:pt x="398235" y="194327"/>
                </a:lnTo>
                <a:lnTo>
                  <a:pt x="402131" y="194327"/>
                </a:lnTo>
                <a:lnTo>
                  <a:pt x="402131" y="201199"/>
                </a:lnTo>
                <a:lnTo>
                  <a:pt x="405727" y="201199"/>
                </a:lnTo>
                <a:lnTo>
                  <a:pt x="405727" y="203672"/>
                </a:lnTo>
                <a:lnTo>
                  <a:pt x="402131" y="203672"/>
                </a:lnTo>
                <a:lnTo>
                  <a:pt x="405727" y="203672"/>
                </a:lnTo>
                <a:lnTo>
                  <a:pt x="402131" y="206971"/>
                </a:lnTo>
                <a:lnTo>
                  <a:pt x="405727" y="206971"/>
                </a:lnTo>
                <a:lnTo>
                  <a:pt x="405727" y="210544"/>
                </a:lnTo>
                <a:lnTo>
                  <a:pt x="409622" y="214117"/>
                </a:lnTo>
                <a:lnTo>
                  <a:pt x="409622" y="210544"/>
                </a:lnTo>
                <a:lnTo>
                  <a:pt x="409622" y="214117"/>
                </a:lnTo>
                <a:lnTo>
                  <a:pt x="414716" y="214117"/>
                </a:lnTo>
                <a:lnTo>
                  <a:pt x="414716" y="222363"/>
                </a:lnTo>
                <a:lnTo>
                  <a:pt x="418612" y="222363"/>
                </a:lnTo>
                <a:lnTo>
                  <a:pt x="418612" y="225661"/>
                </a:lnTo>
                <a:lnTo>
                  <a:pt x="422207" y="225661"/>
                </a:lnTo>
                <a:lnTo>
                  <a:pt x="422207" y="231433"/>
                </a:lnTo>
                <a:lnTo>
                  <a:pt x="428500" y="231433"/>
                </a:lnTo>
                <a:lnTo>
                  <a:pt x="428500" y="235007"/>
                </a:lnTo>
                <a:lnTo>
                  <a:pt x="440186" y="235007"/>
                </a:lnTo>
                <a:lnTo>
                  <a:pt x="440186" y="238580"/>
                </a:lnTo>
                <a:lnTo>
                  <a:pt x="443782" y="238580"/>
                </a:lnTo>
                <a:lnTo>
                  <a:pt x="440186" y="238580"/>
                </a:lnTo>
                <a:lnTo>
                  <a:pt x="440186" y="241878"/>
                </a:lnTo>
                <a:lnTo>
                  <a:pt x="448876" y="241878"/>
                </a:lnTo>
                <a:lnTo>
                  <a:pt x="448876" y="246551"/>
                </a:lnTo>
                <a:lnTo>
                  <a:pt x="452772" y="246551"/>
                </a:lnTo>
                <a:lnTo>
                  <a:pt x="452772" y="250124"/>
                </a:lnTo>
                <a:lnTo>
                  <a:pt x="453970" y="250124"/>
                </a:lnTo>
                <a:lnTo>
                  <a:pt x="453970" y="251223"/>
                </a:lnTo>
                <a:lnTo>
                  <a:pt x="462960" y="251223"/>
                </a:lnTo>
                <a:lnTo>
                  <a:pt x="462960" y="255896"/>
                </a:lnTo>
                <a:lnTo>
                  <a:pt x="462960" y="251223"/>
                </a:lnTo>
                <a:lnTo>
                  <a:pt x="462960" y="255896"/>
                </a:lnTo>
                <a:lnTo>
                  <a:pt x="474347" y="255896"/>
                </a:lnTo>
                <a:lnTo>
                  <a:pt x="474347" y="259469"/>
                </a:lnTo>
                <a:lnTo>
                  <a:pt x="479441" y="259469"/>
                </a:lnTo>
                <a:lnTo>
                  <a:pt x="479441" y="263043"/>
                </a:lnTo>
                <a:lnTo>
                  <a:pt x="484535" y="263043"/>
                </a:lnTo>
                <a:lnTo>
                  <a:pt x="484535" y="266341"/>
                </a:lnTo>
                <a:lnTo>
                  <a:pt x="497120" y="266341"/>
                </a:lnTo>
                <a:lnTo>
                  <a:pt x="497120" y="269914"/>
                </a:lnTo>
                <a:lnTo>
                  <a:pt x="508507" y="269914"/>
                </a:lnTo>
                <a:lnTo>
                  <a:pt x="508507" y="273487"/>
                </a:lnTo>
                <a:lnTo>
                  <a:pt x="511204" y="273487"/>
                </a:lnTo>
                <a:lnTo>
                  <a:pt x="511204" y="278160"/>
                </a:lnTo>
                <a:lnTo>
                  <a:pt x="514800" y="278160"/>
                </a:lnTo>
                <a:lnTo>
                  <a:pt x="514800" y="282833"/>
                </a:lnTo>
                <a:lnTo>
                  <a:pt x="518695" y="282833"/>
                </a:lnTo>
                <a:lnTo>
                  <a:pt x="518695" y="287505"/>
                </a:lnTo>
                <a:lnTo>
                  <a:pt x="523789" y="287505"/>
                </a:lnTo>
                <a:lnTo>
                  <a:pt x="523789" y="294377"/>
                </a:lnTo>
                <a:lnTo>
                  <a:pt x="527685" y="294377"/>
                </a:lnTo>
                <a:lnTo>
                  <a:pt x="527685" y="297950"/>
                </a:lnTo>
                <a:lnTo>
                  <a:pt x="523789" y="297950"/>
                </a:lnTo>
                <a:lnTo>
                  <a:pt x="523789" y="301248"/>
                </a:lnTo>
                <a:lnTo>
                  <a:pt x="527685" y="301248"/>
                </a:lnTo>
                <a:lnTo>
                  <a:pt x="523789" y="301248"/>
                </a:lnTo>
                <a:lnTo>
                  <a:pt x="523789" y="310594"/>
                </a:lnTo>
                <a:lnTo>
                  <a:pt x="518695" y="310594"/>
                </a:lnTo>
                <a:lnTo>
                  <a:pt x="523789" y="310594"/>
                </a:lnTo>
                <a:lnTo>
                  <a:pt x="518695" y="315266"/>
                </a:lnTo>
                <a:lnTo>
                  <a:pt x="523789" y="315266"/>
                </a:lnTo>
                <a:lnTo>
                  <a:pt x="523789" y="322413"/>
                </a:lnTo>
                <a:lnTo>
                  <a:pt x="518695" y="322413"/>
                </a:lnTo>
                <a:lnTo>
                  <a:pt x="518695" y="329284"/>
                </a:lnTo>
                <a:lnTo>
                  <a:pt x="511204" y="329284"/>
                </a:lnTo>
                <a:lnTo>
                  <a:pt x="511204" y="322413"/>
                </a:lnTo>
                <a:lnTo>
                  <a:pt x="504911" y="322413"/>
                </a:lnTo>
                <a:lnTo>
                  <a:pt x="504911" y="318840"/>
                </a:lnTo>
                <a:lnTo>
                  <a:pt x="501016" y="318840"/>
                </a:lnTo>
                <a:lnTo>
                  <a:pt x="501016" y="310594"/>
                </a:lnTo>
                <a:lnTo>
                  <a:pt x="497120" y="310594"/>
                </a:lnTo>
                <a:lnTo>
                  <a:pt x="497120" y="303722"/>
                </a:lnTo>
                <a:lnTo>
                  <a:pt x="493225" y="303722"/>
                </a:lnTo>
                <a:lnTo>
                  <a:pt x="493225" y="307295"/>
                </a:lnTo>
                <a:lnTo>
                  <a:pt x="489629" y="307295"/>
                </a:lnTo>
                <a:lnTo>
                  <a:pt x="493225" y="307295"/>
                </a:lnTo>
                <a:lnTo>
                  <a:pt x="489629" y="307295"/>
                </a:lnTo>
                <a:lnTo>
                  <a:pt x="489629" y="310594"/>
                </a:lnTo>
                <a:lnTo>
                  <a:pt x="484535" y="310594"/>
                </a:lnTo>
                <a:lnTo>
                  <a:pt x="484535" y="315266"/>
                </a:lnTo>
                <a:lnTo>
                  <a:pt x="489629" y="315266"/>
                </a:lnTo>
                <a:lnTo>
                  <a:pt x="484535" y="315266"/>
                </a:lnTo>
                <a:lnTo>
                  <a:pt x="484535" y="318840"/>
                </a:lnTo>
                <a:lnTo>
                  <a:pt x="480639" y="318840"/>
                </a:lnTo>
                <a:lnTo>
                  <a:pt x="480639" y="322413"/>
                </a:lnTo>
                <a:lnTo>
                  <a:pt x="479441" y="325711"/>
                </a:lnTo>
                <a:lnTo>
                  <a:pt x="479441" y="329284"/>
                </a:lnTo>
                <a:lnTo>
                  <a:pt x="474347" y="329284"/>
                </a:lnTo>
                <a:lnTo>
                  <a:pt x="474347" y="335056"/>
                </a:lnTo>
                <a:lnTo>
                  <a:pt x="470451" y="335056"/>
                </a:lnTo>
                <a:lnTo>
                  <a:pt x="470451" y="350174"/>
                </a:lnTo>
                <a:lnTo>
                  <a:pt x="466855" y="350174"/>
                </a:lnTo>
                <a:lnTo>
                  <a:pt x="466855" y="353747"/>
                </a:lnTo>
                <a:lnTo>
                  <a:pt x="462960" y="353747"/>
                </a:lnTo>
                <a:lnTo>
                  <a:pt x="462960" y="355946"/>
                </a:lnTo>
                <a:lnTo>
                  <a:pt x="466855" y="355946"/>
                </a:lnTo>
                <a:lnTo>
                  <a:pt x="466855" y="359519"/>
                </a:lnTo>
                <a:lnTo>
                  <a:pt x="470451" y="363115"/>
                </a:lnTo>
                <a:lnTo>
                  <a:pt x="466855" y="363115"/>
                </a:lnTo>
                <a:lnTo>
                  <a:pt x="466855" y="366391"/>
                </a:lnTo>
                <a:lnTo>
                  <a:pt x="470451" y="366391"/>
                </a:lnTo>
                <a:lnTo>
                  <a:pt x="470451" y="369964"/>
                </a:lnTo>
                <a:lnTo>
                  <a:pt x="466855" y="369964"/>
                </a:lnTo>
                <a:lnTo>
                  <a:pt x="466855" y="374637"/>
                </a:lnTo>
                <a:lnTo>
                  <a:pt x="462960" y="374637"/>
                </a:lnTo>
                <a:lnTo>
                  <a:pt x="466855" y="374637"/>
                </a:lnTo>
                <a:lnTo>
                  <a:pt x="462960" y="374637"/>
                </a:lnTo>
                <a:lnTo>
                  <a:pt x="462960" y="378210"/>
                </a:lnTo>
                <a:lnTo>
                  <a:pt x="459064" y="378210"/>
                </a:lnTo>
                <a:lnTo>
                  <a:pt x="459064" y="379309"/>
                </a:lnTo>
                <a:lnTo>
                  <a:pt x="459064" y="378210"/>
                </a:lnTo>
                <a:lnTo>
                  <a:pt x="459064" y="379309"/>
                </a:lnTo>
                <a:lnTo>
                  <a:pt x="453970" y="379309"/>
                </a:lnTo>
                <a:lnTo>
                  <a:pt x="453970" y="387555"/>
                </a:lnTo>
                <a:lnTo>
                  <a:pt x="452772" y="387555"/>
                </a:lnTo>
                <a:lnTo>
                  <a:pt x="452772" y="390853"/>
                </a:lnTo>
                <a:lnTo>
                  <a:pt x="443782" y="390853"/>
                </a:lnTo>
                <a:lnTo>
                  <a:pt x="443782" y="394427"/>
                </a:lnTo>
                <a:lnTo>
                  <a:pt x="440186" y="394427"/>
                </a:lnTo>
                <a:lnTo>
                  <a:pt x="440186" y="405971"/>
                </a:lnTo>
                <a:lnTo>
                  <a:pt x="443782" y="407345"/>
                </a:lnTo>
                <a:lnTo>
                  <a:pt x="443782" y="410643"/>
                </a:lnTo>
                <a:lnTo>
                  <a:pt x="448876" y="415316"/>
                </a:lnTo>
                <a:lnTo>
                  <a:pt x="443782" y="415316"/>
                </a:lnTo>
                <a:lnTo>
                  <a:pt x="448876" y="415316"/>
                </a:lnTo>
                <a:lnTo>
                  <a:pt x="448876" y="418889"/>
                </a:lnTo>
                <a:lnTo>
                  <a:pt x="452772" y="418889"/>
                </a:lnTo>
                <a:lnTo>
                  <a:pt x="452772" y="422463"/>
                </a:lnTo>
                <a:lnTo>
                  <a:pt x="453970" y="422463"/>
                </a:lnTo>
                <a:lnTo>
                  <a:pt x="453970" y="425761"/>
                </a:lnTo>
                <a:lnTo>
                  <a:pt x="459064" y="425761"/>
                </a:lnTo>
                <a:lnTo>
                  <a:pt x="459064" y="429334"/>
                </a:lnTo>
                <a:lnTo>
                  <a:pt x="459064" y="415316"/>
                </a:lnTo>
                <a:lnTo>
                  <a:pt x="470451" y="415316"/>
                </a:lnTo>
                <a:lnTo>
                  <a:pt x="470451" y="422463"/>
                </a:lnTo>
                <a:lnTo>
                  <a:pt x="474347" y="422463"/>
                </a:lnTo>
                <a:lnTo>
                  <a:pt x="474347" y="425761"/>
                </a:lnTo>
                <a:lnTo>
                  <a:pt x="479441" y="425761"/>
                </a:lnTo>
                <a:lnTo>
                  <a:pt x="479441" y="438679"/>
                </a:lnTo>
                <a:lnTo>
                  <a:pt x="480639" y="442253"/>
                </a:lnTo>
                <a:lnTo>
                  <a:pt x="484535" y="446925"/>
                </a:lnTo>
                <a:lnTo>
                  <a:pt x="484535" y="453797"/>
                </a:lnTo>
                <a:lnTo>
                  <a:pt x="489629" y="453797"/>
                </a:lnTo>
                <a:lnTo>
                  <a:pt x="489629" y="459569"/>
                </a:lnTo>
                <a:lnTo>
                  <a:pt x="493225" y="459569"/>
                </a:lnTo>
                <a:lnTo>
                  <a:pt x="493225" y="466715"/>
                </a:lnTo>
                <a:lnTo>
                  <a:pt x="497120" y="466715"/>
                </a:lnTo>
                <a:lnTo>
                  <a:pt x="493225" y="470014"/>
                </a:lnTo>
                <a:lnTo>
                  <a:pt x="497120" y="470014"/>
                </a:lnTo>
                <a:lnTo>
                  <a:pt x="497120" y="474686"/>
                </a:lnTo>
                <a:lnTo>
                  <a:pt x="501016" y="474686"/>
                </a:lnTo>
                <a:lnTo>
                  <a:pt x="501016" y="478260"/>
                </a:lnTo>
                <a:lnTo>
                  <a:pt x="504911" y="478260"/>
                </a:lnTo>
                <a:lnTo>
                  <a:pt x="504911" y="481833"/>
                </a:lnTo>
                <a:lnTo>
                  <a:pt x="501016" y="481833"/>
                </a:lnTo>
                <a:lnTo>
                  <a:pt x="501016" y="494476"/>
                </a:lnTo>
                <a:lnTo>
                  <a:pt x="504911" y="494476"/>
                </a:lnTo>
                <a:lnTo>
                  <a:pt x="504911" y="507395"/>
                </a:lnTo>
                <a:lnTo>
                  <a:pt x="497120" y="507395"/>
                </a:lnTo>
                <a:lnTo>
                  <a:pt x="493225" y="510693"/>
                </a:lnTo>
                <a:lnTo>
                  <a:pt x="489629" y="507395"/>
                </a:lnTo>
                <a:lnTo>
                  <a:pt x="489629" y="510693"/>
                </a:lnTo>
                <a:lnTo>
                  <a:pt x="484535" y="510693"/>
                </a:lnTo>
                <a:lnTo>
                  <a:pt x="484535" y="515366"/>
                </a:lnTo>
                <a:lnTo>
                  <a:pt x="479441" y="515366"/>
                </a:lnTo>
                <a:lnTo>
                  <a:pt x="479441" y="518939"/>
                </a:lnTo>
                <a:lnTo>
                  <a:pt x="474347" y="518939"/>
                </a:lnTo>
                <a:lnTo>
                  <a:pt x="479441" y="518939"/>
                </a:lnTo>
                <a:lnTo>
                  <a:pt x="479441" y="543402"/>
                </a:lnTo>
                <a:lnTo>
                  <a:pt x="474347" y="543402"/>
                </a:lnTo>
                <a:lnTo>
                  <a:pt x="479441" y="546975"/>
                </a:lnTo>
                <a:lnTo>
                  <a:pt x="479441" y="557420"/>
                </a:lnTo>
                <a:lnTo>
                  <a:pt x="470451" y="557420"/>
                </a:lnTo>
                <a:lnTo>
                  <a:pt x="470451" y="559619"/>
                </a:lnTo>
                <a:lnTo>
                  <a:pt x="466855" y="559619"/>
                </a:lnTo>
                <a:lnTo>
                  <a:pt x="466855" y="563192"/>
                </a:lnTo>
                <a:lnTo>
                  <a:pt x="453970" y="563192"/>
                </a:lnTo>
                <a:lnTo>
                  <a:pt x="453970" y="559619"/>
                </a:lnTo>
                <a:lnTo>
                  <a:pt x="452772" y="559619"/>
                </a:lnTo>
                <a:lnTo>
                  <a:pt x="452772" y="566765"/>
                </a:lnTo>
                <a:lnTo>
                  <a:pt x="448876" y="566765"/>
                </a:lnTo>
                <a:lnTo>
                  <a:pt x="448876" y="570064"/>
                </a:lnTo>
                <a:lnTo>
                  <a:pt x="443782" y="570064"/>
                </a:lnTo>
                <a:lnTo>
                  <a:pt x="443782" y="574736"/>
                </a:lnTo>
                <a:lnTo>
                  <a:pt x="432396" y="574736"/>
                </a:lnTo>
                <a:lnTo>
                  <a:pt x="432396" y="578309"/>
                </a:lnTo>
                <a:lnTo>
                  <a:pt x="428500" y="578309"/>
                </a:lnTo>
                <a:lnTo>
                  <a:pt x="428500" y="584081"/>
                </a:lnTo>
                <a:lnTo>
                  <a:pt x="423706" y="584081"/>
                </a:lnTo>
                <a:lnTo>
                  <a:pt x="423706" y="587655"/>
                </a:lnTo>
                <a:lnTo>
                  <a:pt x="422207" y="590953"/>
                </a:lnTo>
                <a:lnTo>
                  <a:pt x="418612" y="594548"/>
                </a:lnTo>
                <a:lnTo>
                  <a:pt x="414716" y="594548"/>
                </a:lnTo>
                <a:lnTo>
                  <a:pt x="414716" y="602772"/>
                </a:lnTo>
                <a:lnTo>
                  <a:pt x="409622" y="602772"/>
                </a:lnTo>
                <a:lnTo>
                  <a:pt x="405727" y="606345"/>
                </a:lnTo>
                <a:lnTo>
                  <a:pt x="405727" y="622562"/>
                </a:lnTo>
                <a:lnTo>
                  <a:pt x="402131" y="622562"/>
                </a:lnTo>
                <a:lnTo>
                  <a:pt x="402131" y="625861"/>
                </a:lnTo>
                <a:lnTo>
                  <a:pt x="398235" y="625861"/>
                </a:lnTo>
                <a:lnTo>
                  <a:pt x="398235" y="629434"/>
                </a:lnTo>
                <a:lnTo>
                  <a:pt x="398235" y="625861"/>
                </a:lnTo>
                <a:lnTo>
                  <a:pt x="398235" y="629434"/>
                </a:lnTo>
                <a:lnTo>
                  <a:pt x="395539" y="625861"/>
                </a:lnTo>
                <a:lnTo>
                  <a:pt x="379058" y="625861"/>
                </a:lnTo>
                <a:lnTo>
                  <a:pt x="379058" y="629434"/>
                </a:lnTo>
                <a:lnTo>
                  <a:pt x="371566" y="629434"/>
                </a:lnTo>
                <a:lnTo>
                  <a:pt x="369169" y="634106"/>
                </a:lnTo>
                <a:lnTo>
                  <a:pt x="369169" y="635206"/>
                </a:lnTo>
                <a:lnTo>
                  <a:pt x="365274" y="635206"/>
                </a:lnTo>
                <a:lnTo>
                  <a:pt x="365274" y="638779"/>
                </a:lnTo>
                <a:lnTo>
                  <a:pt x="361378" y="638779"/>
                </a:lnTo>
                <a:lnTo>
                  <a:pt x="357483" y="643452"/>
                </a:lnTo>
                <a:lnTo>
                  <a:pt x="357483" y="647025"/>
                </a:lnTo>
                <a:lnTo>
                  <a:pt x="353887" y="647025"/>
                </a:lnTo>
                <a:lnTo>
                  <a:pt x="353887" y="650323"/>
                </a:lnTo>
                <a:lnTo>
                  <a:pt x="349992" y="650323"/>
                </a:lnTo>
                <a:lnTo>
                  <a:pt x="349992" y="653896"/>
                </a:lnTo>
                <a:lnTo>
                  <a:pt x="344898" y="653896"/>
                </a:lnTo>
                <a:lnTo>
                  <a:pt x="344898" y="663242"/>
                </a:lnTo>
                <a:lnTo>
                  <a:pt x="349992" y="663242"/>
                </a:lnTo>
                <a:lnTo>
                  <a:pt x="349992" y="666815"/>
                </a:lnTo>
                <a:lnTo>
                  <a:pt x="344898" y="666815"/>
                </a:lnTo>
                <a:lnTo>
                  <a:pt x="344898" y="671488"/>
                </a:lnTo>
                <a:lnTo>
                  <a:pt x="331114" y="671488"/>
                </a:lnTo>
                <a:lnTo>
                  <a:pt x="331114" y="674786"/>
                </a:lnTo>
                <a:lnTo>
                  <a:pt x="323323" y="674786"/>
                </a:lnTo>
                <a:lnTo>
                  <a:pt x="323323" y="678359"/>
                </a:lnTo>
                <a:lnTo>
                  <a:pt x="319427" y="678359"/>
                </a:lnTo>
                <a:lnTo>
                  <a:pt x="319427" y="674786"/>
                </a:lnTo>
                <a:lnTo>
                  <a:pt x="309539" y="674786"/>
                </a:lnTo>
                <a:lnTo>
                  <a:pt x="309539" y="678359"/>
                </a:lnTo>
                <a:lnTo>
                  <a:pt x="300549" y="678359"/>
                </a:lnTo>
                <a:lnTo>
                  <a:pt x="300549" y="681932"/>
                </a:lnTo>
                <a:lnTo>
                  <a:pt x="296654" y="681932"/>
                </a:lnTo>
                <a:lnTo>
                  <a:pt x="296654" y="685231"/>
                </a:lnTo>
                <a:lnTo>
                  <a:pt x="293058" y="687705"/>
                </a:lnTo>
                <a:lnTo>
                  <a:pt x="293058" y="685231"/>
                </a:lnTo>
                <a:lnTo>
                  <a:pt x="289162" y="685231"/>
                </a:lnTo>
                <a:lnTo>
                  <a:pt x="289162" y="681932"/>
                </a:lnTo>
                <a:lnTo>
                  <a:pt x="293058" y="681932"/>
                </a:lnTo>
                <a:lnTo>
                  <a:pt x="293058" y="678359"/>
                </a:lnTo>
                <a:lnTo>
                  <a:pt x="296654" y="678359"/>
                </a:lnTo>
                <a:lnTo>
                  <a:pt x="296654" y="643452"/>
                </a:lnTo>
                <a:lnTo>
                  <a:pt x="300549" y="643452"/>
                </a:lnTo>
                <a:lnTo>
                  <a:pt x="300549" y="638779"/>
                </a:lnTo>
                <a:lnTo>
                  <a:pt x="296654" y="635206"/>
                </a:lnTo>
                <a:lnTo>
                  <a:pt x="289162" y="635206"/>
                </a:lnTo>
                <a:lnTo>
                  <a:pt x="289162" y="638779"/>
                </a:lnTo>
                <a:lnTo>
                  <a:pt x="282870" y="638779"/>
                </a:lnTo>
                <a:lnTo>
                  <a:pt x="282870" y="629434"/>
                </a:lnTo>
                <a:lnTo>
                  <a:pt x="278974" y="629434"/>
                </a:lnTo>
                <a:lnTo>
                  <a:pt x="278974" y="618989"/>
                </a:lnTo>
                <a:lnTo>
                  <a:pt x="278974" y="622562"/>
                </a:lnTo>
                <a:lnTo>
                  <a:pt x="275079" y="622562"/>
                </a:lnTo>
                <a:lnTo>
                  <a:pt x="269985" y="625861"/>
                </a:lnTo>
                <a:lnTo>
                  <a:pt x="269985" y="622562"/>
                </a:lnTo>
                <a:lnTo>
                  <a:pt x="269985" y="625861"/>
                </a:lnTo>
                <a:lnTo>
                  <a:pt x="266389" y="625861"/>
                </a:lnTo>
                <a:lnTo>
                  <a:pt x="266389" y="622562"/>
                </a:lnTo>
                <a:lnTo>
                  <a:pt x="266389" y="625861"/>
                </a:lnTo>
                <a:lnTo>
                  <a:pt x="262494" y="625861"/>
                </a:lnTo>
                <a:lnTo>
                  <a:pt x="262494" y="629434"/>
                </a:lnTo>
                <a:lnTo>
                  <a:pt x="256201" y="629434"/>
                </a:lnTo>
                <a:lnTo>
                  <a:pt x="256201" y="634106"/>
                </a:lnTo>
                <a:lnTo>
                  <a:pt x="256201" y="629434"/>
                </a:lnTo>
                <a:lnTo>
                  <a:pt x="252305" y="629434"/>
                </a:lnTo>
                <a:lnTo>
                  <a:pt x="252305" y="622562"/>
                </a:lnTo>
                <a:lnTo>
                  <a:pt x="256201" y="618989"/>
                </a:lnTo>
                <a:lnTo>
                  <a:pt x="258598" y="618989"/>
                </a:lnTo>
                <a:lnTo>
                  <a:pt x="258598" y="615416"/>
                </a:lnTo>
                <a:lnTo>
                  <a:pt x="262494" y="615416"/>
                </a:lnTo>
                <a:lnTo>
                  <a:pt x="262494" y="606345"/>
                </a:lnTo>
                <a:lnTo>
                  <a:pt x="266389" y="606345"/>
                </a:lnTo>
                <a:lnTo>
                  <a:pt x="266389" y="598099"/>
                </a:lnTo>
                <a:lnTo>
                  <a:pt x="269985" y="598099"/>
                </a:lnTo>
                <a:lnTo>
                  <a:pt x="275079" y="594526"/>
                </a:lnTo>
                <a:lnTo>
                  <a:pt x="278974" y="594526"/>
                </a:lnTo>
                <a:lnTo>
                  <a:pt x="278974" y="590953"/>
                </a:lnTo>
                <a:lnTo>
                  <a:pt x="286466" y="590953"/>
                </a:lnTo>
                <a:lnTo>
                  <a:pt x="286466" y="587655"/>
                </a:lnTo>
                <a:lnTo>
                  <a:pt x="289162" y="587655"/>
                </a:lnTo>
                <a:lnTo>
                  <a:pt x="289162" y="584081"/>
                </a:lnTo>
                <a:lnTo>
                  <a:pt x="293058" y="584081"/>
                </a:lnTo>
                <a:lnTo>
                  <a:pt x="289162" y="584081"/>
                </a:lnTo>
                <a:lnTo>
                  <a:pt x="293058" y="581883"/>
                </a:lnTo>
                <a:lnTo>
                  <a:pt x="289162" y="581883"/>
                </a:lnTo>
                <a:lnTo>
                  <a:pt x="289162" y="574736"/>
                </a:lnTo>
                <a:lnTo>
                  <a:pt x="286466" y="574736"/>
                </a:lnTo>
                <a:lnTo>
                  <a:pt x="286466" y="570064"/>
                </a:lnTo>
                <a:lnTo>
                  <a:pt x="282870" y="570064"/>
                </a:lnTo>
                <a:lnTo>
                  <a:pt x="282870" y="574736"/>
                </a:lnTo>
                <a:lnTo>
                  <a:pt x="278974" y="574736"/>
                </a:lnTo>
                <a:lnTo>
                  <a:pt x="278974" y="578309"/>
                </a:lnTo>
                <a:lnTo>
                  <a:pt x="278974" y="574736"/>
                </a:lnTo>
                <a:lnTo>
                  <a:pt x="269985" y="574736"/>
                </a:lnTo>
                <a:lnTo>
                  <a:pt x="269985" y="570064"/>
                </a:lnTo>
                <a:lnTo>
                  <a:pt x="248410" y="570064"/>
                </a:lnTo>
                <a:lnTo>
                  <a:pt x="248410" y="590953"/>
                </a:lnTo>
                <a:lnTo>
                  <a:pt x="252305" y="590953"/>
                </a:lnTo>
                <a:lnTo>
                  <a:pt x="248410" y="590953"/>
                </a:lnTo>
                <a:lnTo>
                  <a:pt x="248410" y="598099"/>
                </a:lnTo>
                <a:lnTo>
                  <a:pt x="244814" y="598099"/>
                </a:lnTo>
                <a:lnTo>
                  <a:pt x="248410" y="598099"/>
                </a:lnTo>
                <a:lnTo>
                  <a:pt x="244814" y="602772"/>
                </a:lnTo>
                <a:lnTo>
                  <a:pt x="239720" y="606345"/>
                </a:lnTo>
                <a:lnTo>
                  <a:pt x="239720" y="609644"/>
                </a:lnTo>
                <a:lnTo>
                  <a:pt x="235825" y="609644"/>
                </a:lnTo>
                <a:lnTo>
                  <a:pt x="235825" y="612117"/>
                </a:lnTo>
                <a:lnTo>
                  <a:pt x="239720" y="612117"/>
                </a:lnTo>
                <a:lnTo>
                  <a:pt x="239720" y="615416"/>
                </a:lnTo>
                <a:lnTo>
                  <a:pt x="244814" y="618989"/>
                </a:lnTo>
                <a:lnTo>
                  <a:pt x="244814" y="634106"/>
                </a:lnTo>
                <a:lnTo>
                  <a:pt x="239720" y="634106"/>
                </a:lnTo>
                <a:lnTo>
                  <a:pt x="239720" y="635206"/>
                </a:lnTo>
                <a:lnTo>
                  <a:pt x="231929" y="635206"/>
                </a:lnTo>
                <a:lnTo>
                  <a:pt x="229532" y="634106"/>
                </a:lnTo>
                <a:lnTo>
                  <a:pt x="221741" y="634106"/>
                </a:lnTo>
                <a:lnTo>
                  <a:pt x="221741" y="638779"/>
                </a:lnTo>
                <a:lnTo>
                  <a:pt x="218145" y="638779"/>
                </a:lnTo>
                <a:lnTo>
                  <a:pt x="218145" y="643452"/>
                </a:lnTo>
                <a:lnTo>
                  <a:pt x="214250" y="643452"/>
                </a:lnTo>
                <a:lnTo>
                  <a:pt x="214250" y="638779"/>
                </a:lnTo>
                <a:lnTo>
                  <a:pt x="210354" y="638779"/>
                </a:lnTo>
                <a:lnTo>
                  <a:pt x="210354" y="635206"/>
                </a:lnTo>
                <a:lnTo>
                  <a:pt x="205260" y="634106"/>
                </a:lnTo>
                <a:lnTo>
                  <a:pt x="210354" y="634106"/>
                </a:lnTo>
                <a:lnTo>
                  <a:pt x="210354" y="629434"/>
                </a:lnTo>
                <a:lnTo>
                  <a:pt x="205260" y="625861"/>
                </a:lnTo>
                <a:lnTo>
                  <a:pt x="205260" y="622562"/>
                </a:lnTo>
                <a:lnTo>
                  <a:pt x="204062" y="622562"/>
                </a:lnTo>
                <a:lnTo>
                  <a:pt x="204062" y="618989"/>
                </a:lnTo>
                <a:lnTo>
                  <a:pt x="200166" y="618989"/>
                </a:lnTo>
                <a:lnTo>
                  <a:pt x="200166" y="615416"/>
                </a:lnTo>
                <a:lnTo>
                  <a:pt x="195372" y="615416"/>
                </a:lnTo>
                <a:lnTo>
                  <a:pt x="195372" y="612117"/>
                </a:lnTo>
                <a:lnTo>
                  <a:pt x="191476" y="615416"/>
                </a:lnTo>
                <a:lnTo>
                  <a:pt x="191476" y="606345"/>
                </a:lnTo>
                <a:lnTo>
                  <a:pt x="187581" y="606345"/>
                </a:lnTo>
                <a:lnTo>
                  <a:pt x="187581" y="598099"/>
                </a:lnTo>
                <a:lnTo>
                  <a:pt x="183685" y="598099"/>
                </a:lnTo>
                <a:lnTo>
                  <a:pt x="183685" y="594526"/>
                </a:lnTo>
                <a:lnTo>
                  <a:pt x="180090" y="594526"/>
                </a:lnTo>
                <a:lnTo>
                  <a:pt x="180090" y="590953"/>
                </a:lnTo>
                <a:lnTo>
                  <a:pt x="183685" y="590953"/>
                </a:lnTo>
                <a:lnTo>
                  <a:pt x="183685" y="587655"/>
                </a:lnTo>
                <a:lnTo>
                  <a:pt x="180090" y="587655"/>
                </a:lnTo>
                <a:lnTo>
                  <a:pt x="180090" y="584081"/>
                </a:lnTo>
                <a:lnTo>
                  <a:pt x="174996" y="584081"/>
                </a:lnTo>
                <a:lnTo>
                  <a:pt x="174996" y="581883"/>
                </a:lnTo>
                <a:lnTo>
                  <a:pt x="173797" y="581883"/>
                </a:lnTo>
                <a:lnTo>
                  <a:pt x="173797" y="578309"/>
                </a:lnTo>
                <a:lnTo>
                  <a:pt x="169901" y="578309"/>
                </a:lnTo>
                <a:lnTo>
                  <a:pt x="169901" y="570064"/>
                </a:lnTo>
                <a:lnTo>
                  <a:pt x="164807" y="570064"/>
                </a:lnTo>
                <a:lnTo>
                  <a:pt x="164807" y="566765"/>
                </a:lnTo>
                <a:lnTo>
                  <a:pt x="169901" y="566765"/>
                </a:lnTo>
                <a:lnTo>
                  <a:pt x="164807" y="566765"/>
                </a:lnTo>
                <a:lnTo>
                  <a:pt x="164807" y="563192"/>
                </a:lnTo>
                <a:lnTo>
                  <a:pt x="160912" y="563192"/>
                </a:lnTo>
                <a:lnTo>
                  <a:pt x="160912" y="559619"/>
                </a:lnTo>
                <a:lnTo>
                  <a:pt x="157316" y="559619"/>
                </a:lnTo>
                <a:lnTo>
                  <a:pt x="160912" y="559619"/>
                </a:lnTo>
                <a:lnTo>
                  <a:pt x="157316" y="559619"/>
                </a:lnTo>
                <a:lnTo>
                  <a:pt x="157316" y="553847"/>
                </a:lnTo>
                <a:lnTo>
                  <a:pt x="160912" y="553847"/>
                </a:lnTo>
                <a:lnTo>
                  <a:pt x="157316" y="553847"/>
                </a:lnTo>
                <a:lnTo>
                  <a:pt x="157316" y="543402"/>
                </a:lnTo>
                <a:lnTo>
                  <a:pt x="153421" y="543402"/>
                </a:lnTo>
                <a:lnTo>
                  <a:pt x="153421" y="538729"/>
                </a:lnTo>
                <a:lnTo>
                  <a:pt x="149525" y="538729"/>
                </a:lnTo>
                <a:lnTo>
                  <a:pt x="149525" y="535156"/>
                </a:lnTo>
                <a:lnTo>
                  <a:pt x="147128" y="535156"/>
                </a:lnTo>
                <a:lnTo>
                  <a:pt x="147128" y="534057"/>
                </a:lnTo>
                <a:lnTo>
                  <a:pt x="143233" y="534057"/>
                </a:lnTo>
                <a:lnTo>
                  <a:pt x="143233" y="529384"/>
                </a:lnTo>
                <a:lnTo>
                  <a:pt x="139337" y="529384"/>
                </a:lnTo>
                <a:lnTo>
                  <a:pt x="139337" y="525811"/>
                </a:lnTo>
                <a:lnTo>
                  <a:pt x="135741" y="525811"/>
                </a:lnTo>
                <a:lnTo>
                  <a:pt x="135741" y="518939"/>
                </a:lnTo>
                <a:lnTo>
                  <a:pt x="130647" y="518939"/>
                </a:lnTo>
                <a:lnTo>
                  <a:pt x="135741" y="518939"/>
                </a:lnTo>
                <a:lnTo>
                  <a:pt x="130647" y="518939"/>
                </a:lnTo>
                <a:lnTo>
                  <a:pt x="130647" y="515366"/>
                </a:lnTo>
                <a:lnTo>
                  <a:pt x="139337" y="515366"/>
                </a:lnTo>
                <a:lnTo>
                  <a:pt x="139337" y="510693"/>
                </a:lnTo>
                <a:lnTo>
                  <a:pt x="135741" y="510693"/>
                </a:lnTo>
                <a:lnTo>
                  <a:pt x="135741" y="501623"/>
                </a:lnTo>
                <a:lnTo>
                  <a:pt x="130647" y="501623"/>
                </a:lnTo>
                <a:lnTo>
                  <a:pt x="130647" y="498050"/>
                </a:lnTo>
                <a:lnTo>
                  <a:pt x="130647" y="501623"/>
                </a:lnTo>
                <a:lnTo>
                  <a:pt x="130647" y="494476"/>
                </a:lnTo>
                <a:lnTo>
                  <a:pt x="126752" y="494476"/>
                </a:lnTo>
                <a:lnTo>
                  <a:pt x="126752" y="484032"/>
                </a:lnTo>
                <a:lnTo>
                  <a:pt x="122856" y="484032"/>
                </a:lnTo>
                <a:lnTo>
                  <a:pt x="122856" y="481833"/>
                </a:lnTo>
                <a:lnTo>
                  <a:pt x="119261" y="481833"/>
                </a:lnTo>
                <a:lnTo>
                  <a:pt x="119261" y="463142"/>
                </a:lnTo>
                <a:lnTo>
                  <a:pt x="116564" y="463142"/>
                </a:lnTo>
                <a:lnTo>
                  <a:pt x="119261" y="463142"/>
                </a:lnTo>
                <a:lnTo>
                  <a:pt x="116564" y="463142"/>
                </a:lnTo>
                <a:lnTo>
                  <a:pt x="116564" y="450224"/>
                </a:lnTo>
                <a:lnTo>
                  <a:pt x="119261" y="450224"/>
                </a:lnTo>
                <a:lnTo>
                  <a:pt x="116564" y="450224"/>
                </a:lnTo>
                <a:lnTo>
                  <a:pt x="119261" y="450224"/>
                </a:lnTo>
                <a:lnTo>
                  <a:pt x="119261" y="438679"/>
                </a:lnTo>
                <a:lnTo>
                  <a:pt x="116564" y="435106"/>
                </a:lnTo>
                <a:lnTo>
                  <a:pt x="116564" y="431808"/>
                </a:lnTo>
                <a:lnTo>
                  <a:pt x="112668" y="431808"/>
                </a:lnTo>
                <a:lnTo>
                  <a:pt x="109072" y="429334"/>
                </a:lnTo>
                <a:lnTo>
                  <a:pt x="109072" y="431808"/>
                </a:lnTo>
                <a:lnTo>
                  <a:pt x="109072" y="429334"/>
                </a:lnTo>
                <a:lnTo>
                  <a:pt x="105177" y="429334"/>
                </a:lnTo>
                <a:lnTo>
                  <a:pt x="105177" y="422463"/>
                </a:lnTo>
                <a:lnTo>
                  <a:pt x="100083" y="422463"/>
                </a:lnTo>
                <a:lnTo>
                  <a:pt x="100083" y="415316"/>
                </a:lnTo>
                <a:lnTo>
                  <a:pt x="96187" y="415316"/>
                </a:lnTo>
                <a:lnTo>
                  <a:pt x="96187" y="410643"/>
                </a:lnTo>
                <a:lnTo>
                  <a:pt x="92592" y="410643"/>
                </a:lnTo>
                <a:lnTo>
                  <a:pt x="92592" y="405971"/>
                </a:lnTo>
                <a:lnTo>
                  <a:pt x="89895" y="405971"/>
                </a:lnTo>
                <a:lnTo>
                  <a:pt x="89895" y="401298"/>
                </a:lnTo>
                <a:lnTo>
                  <a:pt x="85999" y="401298"/>
                </a:lnTo>
                <a:lnTo>
                  <a:pt x="85999" y="398000"/>
                </a:lnTo>
                <a:lnTo>
                  <a:pt x="82403" y="398000"/>
                </a:lnTo>
                <a:lnTo>
                  <a:pt x="82403" y="387555"/>
                </a:lnTo>
                <a:lnTo>
                  <a:pt x="78508" y="387555"/>
                </a:lnTo>
                <a:lnTo>
                  <a:pt x="82403" y="387555"/>
                </a:lnTo>
                <a:lnTo>
                  <a:pt x="82403" y="382882"/>
                </a:lnTo>
                <a:lnTo>
                  <a:pt x="78508" y="382882"/>
                </a:lnTo>
                <a:lnTo>
                  <a:pt x="78508" y="379309"/>
                </a:lnTo>
                <a:lnTo>
                  <a:pt x="82403" y="379309"/>
                </a:lnTo>
                <a:lnTo>
                  <a:pt x="78508" y="379309"/>
                </a:lnTo>
                <a:lnTo>
                  <a:pt x="78508" y="378210"/>
                </a:lnTo>
                <a:lnTo>
                  <a:pt x="74613" y="378210"/>
                </a:lnTo>
                <a:lnTo>
                  <a:pt x="78508" y="378210"/>
                </a:lnTo>
                <a:lnTo>
                  <a:pt x="78508" y="374637"/>
                </a:lnTo>
                <a:lnTo>
                  <a:pt x="74613" y="374637"/>
                </a:lnTo>
                <a:lnTo>
                  <a:pt x="74613" y="366391"/>
                </a:lnTo>
                <a:lnTo>
                  <a:pt x="71017" y="366391"/>
                </a:lnTo>
                <a:lnTo>
                  <a:pt x="74613" y="366391"/>
                </a:lnTo>
                <a:lnTo>
                  <a:pt x="74613" y="363092"/>
                </a:lnTo>
                <a:lnTo>
                  <a:pt x="71017" y="363092"/>
                </a:lnTo>
                <a:lnTo>
                  <a:pt x="71017" y="359519"/>
                </a:lnTo>
                <a:lnTo>
                  <a:pt x="74613" y="359519"/>
                </a:lnTo>
                <a:lnTo>
                  <a:pt x="71017" y="359519"/>
                </a:lnTo>
                <a:lnTo>
                  <a:pt x="74613" y="359519"/>
                </a:lnTo>
                <a:lnTo>
                  <a:pt x="71017" y="359519"/>
                </a:lnTo>
                <a:lnTo>
                  <a:pt x="71017" y="355946"/>
                </a:lnTo>
                <a:lnTo>
                  <a:pt x="74613" y="355946"/>
                </a:lnTo>
                <a:lnTo>
                  <a:pt x="74613" y="353747"/>
                </a:lnTo>
                <a:lnTo>
                  <a:pt x="74613" y="355946"/>
                </a:lnTo>
                <a:lnTo>
                  <a:pt x="78508" y="355946"/>
                </a:lnTo>
                <a:lnTo>
                  <a:pt x="78508" y="350174"/>
                </a:lnTo>
                <a:lnTo>
                  <a:pt x="74613" y="350174"/>
                </a:lnTo>
                <a:lnTo>
                  <a:pt x="74613" y="346601"/>
                </a:lnTo>
                <a:lnTo>
                  <a:pt x="71017" y="346601"/>
                </a:lnTo>
                <a:lnTo>
                  <a:pt x="71017" y="350174"/>
                </a:lnTo>
                <a:lnTo>
                  <a:pt x="71017" y="346601"/>
                </a:lnTo>
                <a:lnTo>
                  <a:pt x="64724" y="346601"/>
                </a:lnTo>
                <a:lnTo>
                  <a:pt x="65923" y="346601"/>
                </a:lnTo>
                <a:lnTo>
                  <a:pt x="64724" y="342203"/>
                </a:lnTo>
                <a:lnTo>
                  <a:pt x="64724" y="331483"/>
                </a:lnTo>
                <a:lnTo>
                  <a:pt x="71017" y="331483"/>
                </a:lnTo>
                <a:lnTo>
                  <a:pt x="64724" y="331483"/>
                </a:lnTo>
                <a:lnTo>
                  <a:pt x="65923" y="329284"/>
                </a:lnTo>
                <a:lnTo>
                  <a:pt x="64724" y="329284"/>
                </a:lnTo>
                <a:lnTo>
                  <a:pt x="64724" y="331483"/>
                </a:lnTo>
                <a:lnTo>
                  <a:pt x="64724" y="325711"/>
                </a:lnTo>
                <a:lnTo>
                  <a:pt x="60829" y="325711"/>
                </a:lnTo>
                <a:lnTo>
                  <a:pt x="60829" y="322413"/>
                </a:lnTo>
                <a:lnTo>
                  <a:pt x="55735" y="322413"/>
                </a:lnTo>
                <a:lnTo>
                  <a:pt x="55735" y="318840"/>
                </a:lnTo>
                <a:lnTo>
                  <a:pt x="51839" y="318840"/>
                </a:lnTo>
                <a:lnTo>
                  <a:pt x="51839" y="325711"/>
                </a:lnTo>
                <a:lnTo>
                  <a:pt x="51839" y="322413"/>
                </a:lnTo>
                <a:lnTo>
                  <a:pt x="51839" y="325711"/>
                </a:lnTo>
                <a:lnTo>
                  <a:pt x="51839" y="322413"/>
                </a:lnTo>
                <a:lnTo>
                  <a:pt x="51839" y="325711"/>
                </a:lnTo>
                <a:lnTo>
                  <a:pt x="47944" y="325711"/>
                </a:lnTo>
                <a:lnTo>
                  <a:pt x="47944" y="318840"/>
                </a:lnTo>
                <a:lnTo>
                  <a:pt x="44348" y="318840"/>
                </a:lnTo>
                <a:lnTo>
                  <a:pt x="44348" y="310594"/>
                </a:lnTo>
                <a:lnTo>
                  <a:pt x="35358" y="310594"/>
                </a:lnTo>
                <a:lnTo>
                  <a:pt x="35358" y="307295"/>
                </a:lnTo>
                <a:lnTo>
                  <a:pt x="40452" y="307295"/>
                </a:lnTo>
                <a:lnTo>
                  <a:pt x="40452" y="303722"/>
                </a:lnTo>
                <a:lnTo>
                  <a:pt x="47944" y="303722"/>
                </a:lnTo>
                <a:lnTo>
                  <a:pt x="47944" y="290804"/>
                </a:lnTo>
                <a:lnTo>
                  <a:pt x="44348" y="290804"/>
                </a:lnTo>
                <a:lnTo>
                  <a:pt x="44348" y="287505"/>
                </a:lnTo>
                <a:lnTo>
                  <a:pt x="40452" y="287505"/>
                </a:lnTo>
                <a:lnTo>
                  <a:pt x="40452" y="282833"/>
                </a:lnTo>
                <a:lnTo>
                  <a:pt x="30264" y="282833"/>
                </a:lnTo>
                <a:lnTo>
                  <a:pt x="25170" y="287505"/>
                </a:lnTo>
                <a:lnTo>
                  <a:pt x="25170" y="290804"/>
                </a:lnTo>
                <a:lnTo>
                  <a:pt x="30264" y="290804"/>
                </a:lnTo>
                <a:lnTo>
                  <a:pt x="25170" y="290804"/>
                </a:lnTo>
                <a:lnTo>
                  <a:pt x="30264" y="290804"/>
                </a:lnTo>
                <a:lnTo>
                  <a:pt x="30264" y="294377"/>
                </a:lnTo>
                <a:lnTo>
                  <a:pt x="25170" y="294377"/>
                </a:lnTo>
                <a:lnTo>
                  <a:pt x="30264" y="294377"/>
                </a:lnTo>
                <a:lnTo>
                  <a:pt x="30264" y="301248"/>
                </a:lnTo>
                <a:lnTo>
                  <a:pt x="30264" y="297950"/>
                </a:lnTo>
                <a:lnTo>
                  <a:pt x="25170" y="297950"/>
                </a:lnTo>
                <a:lnTo>
                  <a:pt x="25170" y="294377"/>
                </a:lnTo>
                <a:lnTo>
                  <a:pt x="21574" y="294377"/>
                </a:lnTo>
                <a:lnTo>
                  <a:pt x="21574" y="290804"/>
                </a:lnTo>
                <a:lnTo>
                  <a:pt x="21574" y="294377"/>
                </a:lnTo>
                <a:lnTo>
                  <a:pt x="21574" y="290804"/>
                </a:lnTo>
                <a:lnTo>
                  <a:pt x="17679" y="290804"/>
                </a:lnTo>
                <a:lnTo>
                  <a:pt x="17679" y="287505"/>
                </a:lnTo>
                <a:lnTo>
                  <a:pt x="13783" y="287505"/>
                </a:lnTo>
                <a:lnTo>
                  <a:pt x="17679" y="287505"/>
                </a:lnTo>
                <a:lnTo>
                  <a:pt x="13783" y="287505"/>
                </a:lnTo>
                <a:lnTo>
                  <a:pt x="13783" y="279259"/>
                </a:lnTo>
                <a:lnTo>
                  <a:pt x="13783" y="282833"/>
                </a:lnTo>
                <a:lnTo>
                  <a:pt x="13783" y="279259"/>
                </a:lnTo>
                <a:lnTo>
                  <a:pt x="17679" y="279259"/>
                </a:lnTo>
                <a:lnTo>
                  <a:pt x="17679" y="282833"/>
                </a:lnTo>
                <a:lnTo>
                  <a:pt x="17679" y="279259"/>
                </a:lnTo>
                <a:lnTo>
                  <a:pt x="21574" y="279259"/>
                </a:lnTo>
                <a:lnTo>
                  <a:pt x="21574" y="282833"/>
                </a:lnTo>
                <a:lnTo>
                  <a:pt x="25170" y="282833"/>
                </a:lnTo>
                <a:lnTo>
                  <a:pt x="25170" y="279259"/>
                </a:lnTo>
                <a:lnTo>
                  <a:pt x="30264" y="278160"/>
                </a:lnTo>
                <a:lnTo>
                  <a:pt x="30264" y="273487"/>
                </a:lnTo>
                <a:lnTo>
                  <a:pt x="25170" y="269914"/>
                </a:lnTo>
                <a:lnTo>
                  <a:pt x="25170" y="266341"/>
                </a:lnTo>
                <a:lnTo>
                  <a:pt x="21574" y="263043"/>
                </a:lnTo>
                <a:lnTo>
                  <a:pt x="17679" y="259469"/>
                </a:lnTo>
                <a:lnTo>
                  <a:pt x="9888" y="259469"/>
                </a:lnTo>
                <a:lnTo>
                  <a:pt x="13783" y="259469"/>
                </a:lnTo>
                <a:lnTo>
                  <a:pt x="7491" y="259469"/>
                </a:lnTo>
                <a:lnTo>
                  <a:pt x="7491" y="246551"/>
                </a:lnTo>
                <a:lnTo>
                  <a:pt x="9888" y="246551"/>
                </a:lnTo>
                <a:lnTo>
                  <a:pt x="9888" y="241878"/>
                </a:lnTo>
                <a:lnTo>
                  <a:pt x="3595" y="241878"/>
                </a:lnTo>
                <a:lnTo>
                  <a:pt x="3595" y="238580"/>
                </a:lnTo>
                <a:lnTo>
                  <a:pt x="0" y="238580"/>
                </a:lnTo>
                <a:lnTo>
                  <a:pt x="3595" y="238580"/>
                </a:lnTo>
                <a:lnTo>
                  <a:pt x="3595" y="231433"/>
                </a:lnTo>
                <a:lnTo>
                  <a:pt x="13783" y="231433"/>
                </a:lnTo>
                <a:lnTo>
                  <a:pt x="13783" y="228135"/>
                </a:lnTo>
                <a:lnTo>
                  <a:pt x="17679" y="228135"/>
                </a:lnTo>
                <a:lnTo>
                  <a:pt x="17679" y="222363"/>
                </a:lnTo>
                <a:lnTo>
                  <a:pt x="21574" y="218790"/>
                </a:lnTo>
                <a:lnTo>
                  <a:pt x="21574" y="206971"/>
                </a:lnTo>
                <a:lnTo>
                  <a:pt x="17679" y="203672"/>
                </a:lnTo>
                <a:lnTo>
                  <a:pt x="21574" y="201199"/>
                </a:lnTo>
                <a:lnTo>
                  <a:pt x="21574" y="194327"/>
                </a:lnTo>
                <a:lnTo>
                  <a:pt x="25170" y="190731"/>
                </a:lnTo>
                <a:lnTo>
                  <a:pt x="25170" y="187455"/>
                </a:lnTo>
                <a:lnTo>
                  <a:pt x="30264" y="187455"/>
                </a:lnTo>
                <a:lnTo>
                  <a:pt x="30264" y="182783"/>
                </a:lnTo>
                <a:lnTo>
                  <a:pt x="34160" y="182783"/>
                </a:lnTo>
                <a:lnTo>
                  <a:pt x="34160" y="179210"/>
                </a:lnTo>
                <a:lnTo>
                  <a:pt x="35358" y="179210"/>
                </a:lnTo>
                <a:lnTo>
                  <a:pt x="35358" y="175636"/>
                </a:lnTo>
                <a:lnTo>
                  <a:pt x="51839" y="175636"/>
                </a:lnTo>
                <a:lnTo>
                  <a:pt x="51839" y="173437"/>
                </a:lnTo>
                <a:lnTo>
                  <a:pt x="60829" y="173437"/>
                </a:lnTo>
                <a:lnTo>
                  <a:pt x="64724" y="169864"/>
                </a:lnTo>
                <a:lnTo>
                  <a:pt x="65923" y="169864"/>
                </a:lnTo>
                <a:lnTo>
                  <a:pt x="65923" y="166291"/>
                </a:lnTo>
                <a:lnTo>
                  <a:pt x="74613" y="166291"/>
                </a:lnTo>
                <a:lnTo>
                  <a:pt x="74613" y="162993"/>
                </a:lnTo>
                <a:lnTo>
                  <a:pt x="74613" y="166291"/>
                </a:lnTo>
                <a:lnTo>
                  <a:pt x="74613" y="162993"/>
                </a:lnTo>
                <a:lnTo>
                  <a:pt x="78508" y="162993"/>
                </a:lnTo>
                <a:lnTo>
                  <a:pt x="78508" y="159420"/>
                </a:lnTo>
                <a:lnTo>
                  <a:pt x="85999" y="159420"/>
                </a:lnTo>
                <a:lnTo>
                  <a:pt x="85999" y="154747"/>
                </a:lnTo>
                <a:lnTo>
                  <a:pt x="100083" y="154747"/>
                </a:lnTo>
                <a:lnTo>
                  <a:pt x="100083" y="151174"/>
                </a:lnTo>
                <a:lnTo>
                  <a:pt x="109072" y="151174"/>
                </a:lnTo>
                <a:lnTo>
                  <a:pt x="112668" y="154770"/>
                </a:lnTo>
                <a:lnTo>
                  <a:pt x="112668" y="151174"/>
                </a:lnTo>
                <a:lnTo>
                  <a:pt x="116564" y="151174"/>
                </a:lnTo>
                <a:lnTo>
                  <a:pt x="116564" y="150074"/>
                </a:lnTo>
                <a:lnTo>
                  <a:pt x="122856" y="150074"/>
                </a:lnTo>
                <a:lnTo>
                  <a:pt x="122856" y="141828"/>
                </a:lnTo>
                <a:lnTo>
                  <a:pt x="126752" y="138530"/>
                </a:lnTo>
                <a:lnTo>
                  <a:pt x="122856" y="138530"/>
                </a:lnTo>
                <a:lnTo>
                  <a:pt x="122856" y="131384"/>
                </a:lnTo>
                <a:lnTo>
                  <a:pt x="119261" y="131384"/>
                </a:lnTo>
                <a:lnTo>
                  <a:pt x="119261" y="123413"/>
                </a:lnTo>
                <a:lnTo>
                  <a:pt x="122856" y="123413"/>
                </a:lnTo>
                <a:lnTo>
                  <a:pt x="122856" y="118740"/>
                </a:lnTo>
                <a:lnTo>
                  <a:pt x="130647" y="118740"/>
                </a:lnTo>
                <a:lnTo>
                  <a:pt x="130647" y="110494"/>
                </a:lnTo>
                <a:lnTo>
                  <a:pt x="135741" y="110494"/>
                </a:lnTo>
                <a:lnTo>
                  <a:pt x="135741" y="103623"/>
                </a:lnTo>
                <a:lnTo>
                  <a:pt x="139337" y="103623"/>
                </a:lnTo>
                <a:lnTo>
                  <a:pt x="139337" y="90704"/>
                </a:lnTo>
                <a:lnTo>
                  <a:pt x="143233" y="90704"/>
                </a:lnTo>
                <a:lnTo>
                  <a:pt x="143233" y="86031"/>
                </a:lnTo>
                <a:lnTo>
                  <a:pt x="139337" y="86031"/>
                </a:lnTo>
                <a:lnTo>
                  <a:pt x="139337" y="82733"/>
                </a:lnTo>
                <a:lnTo>
                  <a:pt x="143233" y="82733"/>
                </a:lnTo>
                <a:lnTo>
                  <a:pt x="139337" y="82733"/>
                </a:lnTo>
                <a:lnTo>
                  <a:pt x="139337" y="79160"/>
                </a:lnTo>
                <a:lnTo>
                  <a:pt x="147128" y="79160"/>
                </a:lnTo>
                <a:lnTo>
                  <a:pt x="147128" y="73388"/>
                </a:lnTo>
                <a:lnTo>
                  <a:pt x="149525" y="73388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58" name="Google Shape;1526;p24"/>
          <p:cNvSpPr>
            <a:extLst>
              <a:ext uri="smNativeData">
                <pr:smNativeData xmlns:pr="smNativeData" xmlns:p14="http://schemas.microsoft.com/office/powerpoint/2010/main" xmlns="" val="SMDATA_13_vnWXZBMAAAAlAAAACwAAAA0AAAAAbAAAADYAAABsAAAANg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BeMQAA9BcAAJ00AAAvHAAAEAAAACYAAAAIAAAA//////////8="/>
              </a:ext>
            </a:extLst>
          </p:cNvSpPr>
          <p:nvPr/>
        </p:nvSpPr>
        <p:spPr>
          <a:xfrm>
            <a:off x="8025130" y="3893820"/>
            <a:ext cx="527685" cy="687705"/>
          </a:xfrm>
          <a:custGeom>
            <a:avLst/>
            <a:gdLst/>
            <a:ahLst/>
            <a:cxnLst/>
            <a:rect l="0" t="0" r="527685" b="687705"/>
            <a:pathLst>
              <a:path w="527685" h="687705">
                <a:moveTo>
                  <a:pt x="149525" y="73388"/>
                </a:moveTo>
                <a:lnTo>
                  <a:pt x="147128" y="73388"/>
                </a:lnTo>
                <a:lnTo>
                  <a:pt x="147128" y="66241"/>
                </a:lnTo>
                <a:lnTo>
                  <a:pt x="149525" y="66241"/>
                </a:lnTo>
                <a:lnTo>
                  <a:pt x="149525" y="62943"/>
                </a:lnTo>
                <a:lnTo>
                  <a:pt x="153421" y="62943"/>
                </a:lnTo>
                <a:lnTo>
                  <a:pt x="153421" y="59370"/>
                </a:lnTo>
                <a:lnTo>
                  <a:pt x="160912" y="59370"/>
                </a:lnTo>
                <a:lnTo>
                  <a:pt x="160912" y="54697"/>
                </a:lnTo>
                <a:lnTo>
                  <a:pt x="164807" y="54697"/>
                </a:lnTo>
                <a:lnTo>
                  <a:pt x="164807" y="51124"/>
                </a:lnTo>
                <a:lnTo>
                  <a:pt x="169901" y="51124"/>
                </a:lnTo>
                <a:lnTo>
                  <a:pt x="169901" y="47826"/>
                </a:lnTo>
                <a:lnTo>
                  <a:pt x="173797" y="47826"/>
                </a:lnTo>
                <a:lnTo>
                  <a:pt x="173797" y="45352"/>
                </a:lnTo>
                <a:lnTo>
                  <a:pt x="174996" y="45352"/>
                </a:lnTo>
                <a:lnTo>
                  <a:pt x="174996" y="41779"/>
                </a:lnTo>
                <a:lnTo>
                  <a:pt x="191476" y="41779"/>
                </a:lnTo>
                <a:lnTo>
                  <a:pt x="191476" y="38480"/>
                </a:lnTo>
                <a:lnTo>
                  <a:pt x="195372" y="38480"/>
                </a:lnTo>
                <a:lnTo>
                  <a:pt x="195372" y="31334"/>
                </a:lnTo>
                <a:lnTo>
                  <a:pt x="200466" y="26661"/>
                </a:lnTo>
                <a:lnTo>
                  <a:pt x="200466" y="21988"/>
                </a:lnTo>
                <a:lnTo>
                  <a:pt x="204062" y="18690"/>
                </a:lnTo>
                <a:lnTo>
                  <a:pt x="204062" y="6871"/>
                </a:lnTo>
                <a:lnTo>
                  <a:pt x="205260" y="6871"/>
                </a:lnTo>
                <a:lnTo>
                  <a:pt x="205260" y="3573"/>
                </a:lnTo>
                <a:lnTo>
                  <a:pt x="214250" y="3573"/>
                </a:lnTo>
                <a:lnTo>
                  <a:pt x="218145" y="6871"/>
                </a:lnTo>
                <a:lnTo>
                  <a:pt x="221741" y="6871"/>
                </a:lnTo>
                <a:lnTo>
                  <a:pt x="221741" y="10444"/>
                </a:lnTo>
                <a:lnTo>
                  <a:pt x="225637" y="10444"/>
                </a:lnTo>
                <a:lnTo>
                  <a:pt x="225637" y="6871"/>
                </a:lnTo>
                <a:lnTo>
                  <a:pt x="229532" y="3573"/>
                </a:lnTo>
                <a:lnTo>
                  <a:pt x="229532" y="6871"/>
                </a:lnTo>
                <a:lnTo>
                  <a:pt x="256201" y="6871"/>
                </a:lnTo>
                <a:lnTo>
                  <a:pt x="256201" y="3573"/>
                </a:lnTo>
                <a:lnTo>
                  <a:pt x="269985" y="3573"/>
                </a:lnTo>
                <a:lnTo>
                  <a:pt x="269985" y="0"/>
                </a:lnTo>
                <a:lnTo>
                  <a:pt x="275079" y="0"/>
                </a:lnTo>
                <a:lnTo>
                  <a:pt x="275079" y="3573"/>
                </a:lnTo>
                <a:lnTo>
                  <a:pt x="278974" y="3573"/>
                </a:lnTo>
                <a:lnTo>
                  <a:pt x="278974" y="6871"/>
                </a:lnTo>
                <a:lnTo>
                  <a:pt x="282870" y="6871"/>
                </a:lnTo>
                <a:lnTo>
                  <a:pt x="282870" y="10444"/>
                </a:lnTo>
                <a:lnTo>
                  <a:pt x="278974" y="10444"/>
                </a:lnTo>
                <a:lnTo>
                  <a:pt x="278974" y="14017"/>
                </a:lnTo>
                <a:lnTo>
                  <a:pt x="275079" y="14017"/>
                </a:lnTo>
                <a:lnTo>
                  <a:pt x="278974" y="14017"/>
                </a:lnTo>
                <a:lnTo>
                  <a:pt x="278974" y="18690"/>
                </a:lnTo>
                <a:lnTo>
                  <a:pt x="282870" y="18690"/>
                </a:lnTo>
                <a:lnTo>
                  <a:pt x="282870" y="21988"/>
                </a:lnTo>
                <a:lnTo>
                  <a:pt x="286466" y="21988"/>
                </a:lnTo>
                <a:lnTo>
                  <a:pt x="286466" y="26661"/>
                </a:lnTo>
                <a:lnTo>
                  <a:pt x="293058" y="26661"/>
                </a:lnTo>
                <a:lnTo>
                  <a:pt x="293058" y="31334"/>
                </a:lnTo>
                <a:lnTo>
                  <a:pt x="296654" y="34930"/>
                </a:lnTo>
                <a:lnTo>
                  <a:pt x="296654" y="38480"/>
                </a:lnTo>
                <a:lnTo>
                  <a:pt x="293058" y="38480"/>
                </a:lnTo>
                <a:lnTo>
                  <a:pt x="293058" y="45352"/>
                </a:lnTo>
                <a:lnTo>
                  <a:pt x="296654" y="47826"/>
                </a:lnTo>
                <a:lnTo>
                  <a:pt x="304445" y="47826"/>
                </a:lnTo>
                <a:lnTo>
                  <a:pt x="309539" y="51124"/>
                </a:lnTo>
                <a:lnTo>
                  <a:pt x="304445" y="51124"/>
                </a:lnTo>
                <a:lnTo>
                  <a:pt x="304445" y="54697"/>
                </a:lnTo>
                <a:lnTo>
                  <a:pt x="313135" y="54697"/>
                </a:lnTo>
                <a:lnTo>
                  <a:pt x="313135" y="59370"/>
                </a:lnTo>
                <a:lnTo>
                  <a:pt x="314633" y="59370"/>
                </a:lnTo>
                <a:lnTo>
                  <a:pt x="314633" y="62943"/>
                </a:lnTo>
                <a:lnTo>
                  <a:pt x="319427" y="62943"/>
                </a:lnTo>
                <a:lnTo>
                  <a:pt x="319427" y="69814"/>
                </a:lnTo>
                <a:lnTo>
                  <a:pt x="323323" y="69814"/>
                </a:lnTo>
                <a:lnTo>
                  <a:pt x="323323" y="73388"/>
                </a:lnTo>
                <a:lnTo>
                  <a:pt x="327218" y="73388"/>
                </a:lnTo>
                <a:lnTo>
                  <a:pt x="327218" y="75587"/>
                </a:lnTo>
                <a:lnTo>
                  <a:pt x="323323" y="75587"/>
                </a:lnTo>
                <a:lnTo>
                  <a:pt x="327218" y="75587"/>
                </a:lnTo>
                <a:lnTo>
                  <a:pt x="327218" y="82733"/>
                </a:lnTo>
                <a:lnTo>
                  <a:pt x="331114" y="82733"/>
                </a:lnTo>
                <a:lnTo>
                  <a:pt x="331114" y="94277"/>
                </a:lnTo>
                <a:lnTo>
                  <a:pt x="334709" y="94277"/>
                </a:lnTo>
                <a:lnTo>
                  <a:pt x="334709" y="97850"/>
                </a:lnTo>
                <a:lnTo>
                  <a:pt x="339803" y="97850"/>
                </a:lnTo>
                <a:lnTo>
                  <a:pt x="339803" y="100049"/>
                </a:lnTo>
                <a:lnTo>
                  <a:pt x="341002" y="100049"/>
                </a:lnTo>
                <a:lnTo>
                  <a:pt x="341002" y="110494"/>
                </a:lnTo>
                <a:lnTo>
                  <a:pt x="349992" y="110494"/>
                </a:lnTo>
                <a:lnTo>
                  <a:pt x="349992" y="114067"/>
                </a:lnTo>
                <a:lnTo>
                  <a:pt x="353887" y="114067"/>
                </a:lnTo>
                <a:lnTo>
                  <a:pt x="353887" y="118740"/>
                </a:lnTo>
                <a:lnTo>
                  <a:pt x="357483" y="118740"/>
                </a:lnTo>
                <a:lnTo>
                  <a:pt x="357483" y="122038"/>
                </a:lnTo>
                <a:lnTo>
                  <a:pt x="365274" y="122038"/>
                </a:lnTo>
                <a:lnTo>
                  <a:pt x="365274" y="128085"/>
                </a:lnTo>
                <a:lnTo>
                  <a:pt x="369169" y="128085"/>
                </a:lnTo>
                <a:lnTo>
                  <a:pt x="369169" y="134957"/>
                </a:lnTo>
                <a:lnTo>
                  <a:pt x="371566" y="134957"/>
                </a:lnTo>
                <a:lnTo>
                  <a:pt x="371566" y="145402"/>
                </a:lnTo>
                <a:lnTo>
                  <a:pt x="369169" y="145402"/>
                </a:lnTo>
                <a:lnTo>
                  <a:pt x="371566" y="145402"/>
                </a:lnTo>
                <a:lnTo>
                  <a:pt x="369169" y="145402"/>
                </a:lnTo>
                <a:lnTo>
                  <a:pt x="371566" y="145402"/>
                </a:lnTo>
                <a:lnTo>
                  <a:pt x="371566" y="150074"/>
                </a:lnTo>
                <a:lnTo>
                  <a:pt x="379058" y="150074"/>
                </a:lnTo>
                <a:lnTo>
                  <a:pt x="379058" y="159420"/>
                </a:lnTo>
                <a:lnTo>
                  <a:pt x="384152" y="159420"/>
                </a:lnTo>
                <a:lnTo>
                  <a:pt x="384152" y="173437"/>
                </a:lnTo>
                <a:lnTo>
                  <a:pt x="388047" y="173437"/>
                </a:lnTo>
                <a:lnTo>
                  <a:pt x="388047" y="175636"/>
                </a:lnTo>
                <a:lnTo>
                  <a:pt x="391943" y="175636"/>
                </a:lnTo>
                <a:lnTo>
                  <a:pt x="391943" y="179210"/>
                </a:lnTo>
                <a:lnTo>
                  <a:pt x="388047" y="179210"/>
                </a:lnTo>
                <a:lnTo>
                  <a:pt x="391943" y="179210"/>
                </a:lnTo>
                <a:lnTo>
                  <a:pt x="391943" y="182783"/>
                </a:lnTo>
                <a:lnTo>
                  <a:pt x="395539" y="182783"/>
                </a:lnTo>
                <a:lnTo>
                  <a:pt x="395539" y="190754"/>
                </a:lnTo>
                <a:lnTo>
                  <a:pt x="398235" y="190754"/>
                </a:lnTo>
                <a:lnTo>
                  <a:pt x="398235" y="194327"/>
                </a:lnTo>
                <a:lnTo>
                  <a:pt x="402131" y="194327"/>
                </a:lnTo>
                <a:lnTo>
                  <a:pt x="402131" y="201199"/>
                </a:lnTo>
                <a:lnTo>
                  <a:pt x="405727" y="201199"/>
                </a:lnTo>
                <a:lnTo>
                  <a:pt x="405727" y="203672"/>
                </a:lnTo>
                <a:lnTo>
                  <a:pt x="402131" y="203672"/>
                </a:lnTo>
                <a:lnTo>
                  <a:pt x="405727" y="203672"/>
                </a:lnTo>
                <a:lnTo>
                  <a:pt x="402131" y="206971"/>
                </a:lnTo>
                <a:lnTo>
                  <a:pt x="405727" y="206971"/>
                </a:lnTo>
                <a:lnTo>
                  <a:pt x="405727" y="210544"/>
                </a:lnTo>
                <a:lnTo>
                  <a:pt x="409622" y="214117"/>
                </a:lnTo>
                <a:lnTo>
                  <a:pt x="409622" y="210544"/>
                </a:lnTo>
                <a:lnTo>
                  <a:pt x="409622" y="214117"/>
                </a:lnTo>
                <a:lnTo>
                  <a:pt x="414716" y="214117"/>
                </a:lnTo>
                <a:lnTo>
                  <a:pt x="414716" y="222363"/>
                </a:lnTo>
                <a:lnTo>
                  <a:pt x="418612" y="222363"/>
                </a:lnTo>
                <a:lnTo>
                  <a:pt x="418612" y="225661"/>
                </a:lnTo>
                <a:lnTo>
                  <a:pt x="422207" y="225661"/>
                </a:lnTo>
                <a:lnTo>
                  <a:pt x="422207" y="231433"/>
                </a:lnTo>
                <a:lnTo>
                  <a:pt x="428800" y="231433"/>
                </a:lnTo>
                <a:lnTo>
                  <a:pt x="428800" y="235007"/>
                </a:lnTo>
                <a:lnTo>
                  <a:pt x="440186" y="235007"/>
                </a:lnTo>
                <a:lnTo>
                  <a:pt x="440186" y="238580"/>
                </a:lnTo>
                <a:lnTo>
                  <a:pt x="443782" y="238580"/>
                </a:lnTo>
                <a:lnTo>
                  <a:pt x="440186" y="238580"/>
                </a:lnTo>
                <a:lnTo>
                  <a:pt x="440186" y="242153"/>
                </a:lnTo>
                <a:lnTo>
                  <a:pt x="448876" y="242153"/>
                </a:lnTo>
                <a:lnTo>
                  <a:pt x="448876" y="246551"/>
                </a:lnTo>
                <a:lnTo>
                  <a:pt x="452772" y="246551"/>
                </a:lnTo>
                <a:lnTo>
                  <a:pt x="452772" y="250124"/>
                </a:lnTo>
                <a:lnTo>
                  <a:pt x="453970" y="250124"/>
                </a:lnTo>
                <a:lnTo>
                  <a:pt x="453970" y="251223"/>
                </a:lnTo>
                <a:lnTo>
                  <a:pt x="462960" y="251223"/>
                </a:lnTo>
                <a:lnTo>
                  <a:pt x="462960" y="255896"/>
                </a:lnTo>
                <a:lnTo>
                  <a:pt x="462960" y="251223"/>
                </a:lnTo>
                <a:lnTo>
                  <a:pt x="462960" y="255896"/>
                </a:lnTo>
                <a:lnTo>
                  <a:pt x="474347" y="255896"/>
                </a:lnTo>
                <a:lnTo>
                  <a:pt x="474347" y="259469"/>
                </a:lnTo>
                <a:lnTo>
                  <a:pt x="479441" y="259469"/>
                </a:lnTo>
                <a:lnTo>
                  <a:pt x="479441" y="263043"/>
                </a:lnTo>
                <a:lnTo>
                  <a:pt x="484535" y="263043"/>
                </a:lnTo>
                <a:lnTo>
                  <a:pt x="484535" y="266341"/>
                </a:lnTo>
                <a:lnTo>
                  <a:pt x="497120" y="266341"/>
                </a:lnTo>
                <a:lnTo>
                  <a:pt x="497120" y="269914"/>
                </a:lnTo>
                <a:lnTo>
                  <a:pt x="508507" y="269914"/>
                </a:lnTo>
                <a:lnTo>
                  <a:pt x="508507" y="273487"/>
                </a:lnTo>
                <a:lnTo>
                  <a:pt x="511204" y="273487"/>
                </a:lnTo>
                <a:lnTo>
                  <a:pt x="511204" y="278160"/>
                </a:lnTo>
                <a:lnTo>
                  <a:pt x="514800" y="278160"/>
                </a:lnTo>
                <a:lnTo>
                  <a:pt x="514800" y="282833"/>
                </a:lnTo>
                <a:lnTo>
                  <a:pt x="518695" y="282833"/>
                </a:lnTo>
                <a:lnTo>
                  <a:pt x="518695" y="287505"/>
                </a:lnTo>
                <a:lnTo>
                  <a:pt x="523789" y="287505"/>
                </a:lnTo>
                <a:lnTo>
                  <a:pt x="523789" y="294377"/>
                </a:lnTo>
                <a:lnTo>
                  <a:pt x="527685" y="294377"/>
                </a:lnTo>
                <a:lnTo>
                  <a:pt x="527685" y="297950"/>
                </a:lnTo>
                <a:lnTo>
                  <a:pt x="523789" y="297950"/>
                </a:lnTo>
                <a:lnTo>
                  <a:pt x="523789" y="301248"/>
                </a:lnTo>
                <a:lnTo>
                  <a:pt x="527685" y="301248"/>
                </a:lnTo>
                <a:lnTo>
                  <a:pt x="523789" y="301248"/>
                </a:lnTo>
                <a:lnTo>
                  <a:pt x="523789" y="310594"/>
                </a:lnTo>
                <a:lnTo>
                  <a:pt x="518695" y="310594"/>
                </a:lnTo>
                <a:lnTo>
                  <a:pt x="523789" y="310594"/>
                </a:lnTo>
                <a:lnTo>
                  <a:pt x="518695" y="315266"/>
                </a:lnTo>
                <a:lnTo>
                  <a:pt x="523789" y="315266"/>
                </a:lnTo>
                <a:lnTo>
                  <a:pt x="523789" y="322413"/>
                </a:lnTo>
                <a:lnTo>
                  <a:pt x="518695" y="322413"/>
                </a:lnTo>
                <a:lnTo>
                  <a:pt x="518695" y="329284"/>
                </a:lnTo>
                <a:lnTo>
                  <a:pt x="511204" y="329284"/>
                </a:lnTo>
                <a:lnTo>
                  <a:pt x="511204" y="322413"/>
                </a:lnTo>
                <a:lnTo>
                  <a:pt x="504911" y="322413"/>
                </a:lnTo>
                <a:lnTo>
                  <a:pt x="504911" y="318840"/>
                </a:lnTo>
                <a:lnTo>
                  <a:pt x="501016" y="318840"/>
                </a:lnTo>
                <a:lnTo>
                  <a:pt x="501016" y="310594"/>
                </a:lnTo>
                <a:lnTo>
                  <a:pt x="497120" y="310594"/>
                </a:lnTo>
                <a:lnTo>
                  <a:pt x="497120" y="303722"/>
                </a:lnTo>
                <a:lnTo>
                  <a:pt x="493225" y="303722"/>
                </a:lnTo>
                <a:lnTo>
                  <a:pt x="493225" y="307295"/>
                </a:lnTo>
                <a:lnTo>
                  <a:pt x="489629" y="307295"/>
                </a:lnTo>
                <a:lnTo>
                  <a:pt x="493225" y="307295"/>
                </a:lnTo>
                <a:lnTo>
                  <a:pt x="489629" y="307295"/>
                </a:lnTo>
                <a:lnTo>
                  <a:pt x="489629" y="310594"/>
                </a:lnTo>
                <a:lnTo>
                  <a:pt x="484535" y="310594"/>
                </a:lnTo>
                <a:lnTo>
                  <a:pt x="484535" y="315266"/>
                </a:lnTo>
                <a:lnTo>
                  <a:pt x="489629" y="315266"/>
                </a:lnTo>
                <a:lnTo>
                  <a:pt x="484535" y="315266"/>
                </a:lnTo>
                <a:lnTo>
                  <a:pt x="484535" y="318840"/>
                </a:lnTo>
                <a:lnTo>
                  <a:pt x="480639" y="318840"/>
                </a:lnTo>
                <a:lnTo>
                  <a:pt x="480639" y="322413"/>
                </a:lnTo>
                <a:lnTo>
                  <a:pt x="479441" y="325711"/>
                </a:lnTo>
                <a:lnTo>
                  <a:pt x="479441" y="329284"/>
                </a:lnTo>
                <a:lnTo>
                  <a:pt x="474347" y="329284"/>
                </a:lnTo>
                <a:lnTo>
                  <a:pt x="474347" y="335056"/>
                </a:lnTo>
                <a:lnTo>
                  <a:pt x="470451" y="335056"/>
                </a:lnTo>
                <a:lnTo>
                  <a:pt x="470451" y="350174"/>
                </a:lnTo>
                <a:lnTo>
                  <a:pt x="466855" y="350174"/>
                </a:lnTo>
                <a:lnTo>
                  <a:pt x="466855" y="353747"/>
                </a:lnTo>
                <a:lnTo>
                  <a:pt x="462960" y="353747"/>
                </a:lnTo>
                <a:lnTo>
                  <a:pt x="462960" y="355946"/>
                </a:lnTo>
                <a:lnTo>
                  <a:pt x="466855" y="355946"/>
                </a:lnTo>
                <a:lnTo>
                  <a:pt x="466855" y="359519"/>
                </a:lnTo>
                <a:lnTo>
                  <a:pt x="470451" y="363115"/>
                </a:lnTo>
                <a:lnTo>
                  <a:pt x="466855" y="363115"/>
                </a:lnTo>
                <a:lnTo>
                  <a:pt x="466855" y="366391"/>
                </a:lnTo>
                <a:lnTo>
                  <a:pt x="470451" y="366391"/>
                </a:lnTo>
                <a:lnTo>
                  <a:pt x="470451" y="369964"/>
                </a:lnTo>
                <a:lnTo>
                  <a:pt x="466855" y="369964"/>
                </a:lnTo>
                <a:lnTo>
                  <a:pt x="466855" y="374637"/>
                </a:lnTo>
                <a:lnTo>
                  <a:pt x="462960" y="374637"/>
                </a:lnTo>
                <a:lnTo>
                  <a:pt x="466855" y="374637"/>
                </a:lnTo>
                <a:lnTo>
                  <a:pt x="462960" y="374637"/>
                </a:lnTo>
                <a:lnTo>
                  <a:pt x="462960" y="378210"/>
                </a:lnTo>
                <a:lnTo>
                  <a:pt x="459064" y="378210"/>
                </a:lnTo>
                <a:lnTo>
                  <a:pt x="459064" y="379309"/>
                </a:lnTo>
                <a:lnTo>
                  <a:pt x="459064" y="378210"/>
                </a:lnTo>
                <a:lnTo>
                  <a:pt x="459064" y="379309"/>
                </a:lnTo>
                <a:lnTo>
                  <a:pt x="453970" y="379309"/>
                </a:lnTo>
                <a:lnTo>
                  <a:pt x="453970" y="387555"/>
                </a:lnTo>
                <a:lnTo>
                  <a:pt x="452772" y="387555"/>
                </a:lnTo>
                <a:lnTo>
                  <a:pt x="452772" y="390853"/>
                </a:lnTo>
                <a:lnTo>
                  <a:pt x="443782" y="390853"/>
                </a:lnTo>
                <a:lnTo>
                  <a:pt x="443782" y="394427"/>
                </a:lnTo>
                <a:lnTo>
                  <a:pt x="440186" y="394427"/>
                </a:lnTo>
                <a:lnTo>
                  <a:pt x="440186" y="405971"/>
                </a:lnTo>
                <a:lnTo>
                  <a:pt x="443782" y="407345"/>
                </a:lnTo>
                <a:lnTo>
                  <a:pt x="443782" y="410643"/>
                </a:lnTo>
                <a:lnTo>
                  <a:pt x="448876" y="415316"/>
                </a:lnTo>
                <a:lnTo>
                  <a:pt x="443782" y="415316"/>
                </a:lnTo>
                <a:lnTo>
                  <a:pt x="448876" y="415316"/>
                </a:lnTo>
                <a:lnTo>
                  <a:pt x="448876" y="418889"/>
                </a:lnTo>
                <a:lnTo>
                  <a:pt x="452772" y="418889"/>
                </a:lnTo>
                <a:lnTo>
                  <a:pt x="452772" y="422463"/>
                </a:lnTo>
                <a:lnTo>
                  <a:pt x="453970" y="422463"/>
                </a:lnTo>
                <a:lnTo>
                  <a:pt x="453970" y="425761"/>
                </a:lnTo>
                <a:lnTo>
                  <a:pt x="459064" y="425761"/>
                </a:lnTo>
                <a:lnTo>
                  <a:pt x="459064" y="429334"/>
                </a:lnTo>
                <a:lnTo>
                  <a:pt x="459064" y="415316"/>
                </a:lnTo>
                <a:lnTo>
                  <a:pt x="470451" y="415316"/>
                </a:lnTo>
                <a:lnTo>
                  <a:pt x="470451" y="422463"/>
                </a:lnTo>
                <a:lnTo>
                  <a:pt x="474347" y="422463"/>
                </a:lnTo>
                <a:lnTo>
                  <a:pt x="474347" y="425761"/>
                </a:lnTo>
                <a:lnTo>
                  <a:pt x="479441" y="425761"/>
                </a:lnTo>
                <a:lnTo>
                  <a:pt x="479441" y="438679"/>
                </a:lnTo>
                <a:lnTo>
                  <a:pt x="480639" y="442253"/>
                </a:lnTo>
                <a:lnTo>
                  <a:pt x="484535" y="446925"/>
                </a:lnTo>
                <a:lnTo>
                  <a:pt x="484535" y="453797"/>
                </a:lnTo>
                <a:lnTo>
                  <a:pt x="489629" y="453797"/>
                </a:lnTo>
                <a:lnTo>
                  <a:pt x="489629" y="459569"/>
                </a:lnTo>
                <a:lnTo>
                  <a:pt x="493225" y="459569"/>
                </a:lnTo>
                <a:lnTo>
                  <a:pt x="493225" y="466715"/>
                </a:lnTo>
                <a:lnTo>
                  <a:pt x="497120" y="466715"/>
                </a:lnTo>
                <a:lnTo>
                  <a:pt x="493225" y="470014"/>
                </a:lnTo>
                <a:lnTo>
                  <a:pt x="497120" y="470014"/>
                </a:lnTo>
                <a:lnTo>
                  <a:pt x="497120" y="474686"/>
                </a:lnTo>
                <a:lnTo>
                  <a:pt x="501016" y="474686"/>
                </a:lnTo>
                <a:lnTo>
                  <a:pt x="501016" y="478260"/>
                </a:lnTo>
                <a:lnTo>
                  <a:pt x="504911" y="478260"/>
                </a:lnTo>
                <a:lnTo>
                  <a:pt x="504911" y="481833"/>
                </a:lnTo>
                <a:lnTo>
                  <a:pt x="501016" y="481833"/>
                </a:lnTo>
                <a:lnTo>
                  <a:pt x="501016" y="494476"/>
                </a:lnTo>
                <a:lnTo>
                  <a:pt x="504911" y="494476"/>
                </a:lnTo>
                <a:lnTo>
                  <a:pt x="504911" y="507395"/>
                </a:lnTo>
                <a:lnTo>
                  <a:pt x="497120" y="507395"/>
                </a:lnTo>
                <a:lnTo>
                  <a:pt x="493225" y="510693"/>
                </a:lnTo>
                <a:lnTo>
                  <a:pt x="489629" y="507395"/>
                </a:lnTo>
                <a:lnTo>
                  <a:pt x="489629" y="510693"/>
                </a:lnTo>
                <a:lnTo>
                  <a:pt x="484535" y="510693"/>
                </a:lnTo>
                <a:lnTo>
                  <a:pt x="484535" y="515366"/>
                </a:lnTo>
                <a:lnTo>
                  <a:pt x="479441" y="515366"/>
                </a:lnTo>
                <a:lnTo>
                  <a:pt x="479441" y="518939"/>
                </a:lnTo>
                <a:lnTo>
                  <a:pt x="474347" y="518939"/>
                </a:lnTo>
                <a:lnTo>
                  <a:pt x="479441" y="518939"/>
                </a:lnTo>
                <a:lnTo>
                  <a:pt x="479441" y="543402"/>
                </a:lnTo>
                <a:lnTo>
                  <a:pt x="474347" y="543402"/>
                </a:lnTo>
                <a:lnTo>
                  <a:pt x="479441" y="546975"/>
                </a:lnTo>
                <a:lnTo>
                  <a:pt x="479441" y="557420"/>
                </a:lnTo>
                <a:lnTo>
                  <a:pt x="470451" y="557420"/>
                </a:lnTo>
                <a:lnTo>
                  <a:pt x="470451" y="559619"/>
                </a:lnTo>
                <a:lnTo>
                  <a:pt x="466855" y="559619"/>
                </a:lnTo>
                <a:lnTo>
                  <a:pt x="466855" y="563192"/>
                </a:lnTo>
                <a:lnTo>
                  <a:pt x="453970" y="563192"/>
                </a:lnTo>
                <a:lnTo>
                  <a:pt x="453970" y="559619"/>
                </a:lnTo>
                <a:lnTo>
                  <a:pt x="452772" y="559619"/>
                </a:lnTo>
                <a:lnTo>
                  <a:pt x="452772" y="566765"/>
                </a:lnTo>
                <a:lnTo>
                  <a:pt x="448876" y="566765"/>
                </a:lnTo>
                <a:lnTo>
                  <a:pt x="448876" y="570064"/>
                </a:lnTo>
                <a:lnTo>
                  <a:pt x="443782" y="570064"/>
                </a:lnTo>
                <a:lnTo>
                  <a:pt x="443782" y="574736"/>
                </a:lnTo>
                <a:lnTo>
                  <a:pt x="432396" y="574736"/>
                </a:lnTo>
                <a:lnTo>
                  <a:pt x="432396" y="578309"/>
                </a:lnTo>
                <a:lnTo>
                  <a:pt x="428800" y="578309"/>
                </a:lnTo>
                <a:lnTo>
                  <a:pt x="428800" y="584081"/>
                </a:lnTo>
                <a:lnTo>
                  <a:pt x="423706" y="584081"/>
                </a:lnTo>
                <a:lnTo>
                  <a:pt x="423706" y="587655"/>
                </a:lnTo>
                <a:lnTo>
                  <a:pt x="422207" y="591228"/>
                </a:lnTo>
                <a:lnTo>
                  <a:pt x="418612" y="594526"/>
                </a:lnTo>
                <a:lnTo>
                  <a:pt x="414716" y="594526"/>
                </a:lnTo>
                <a:lnTo>
                  <a:pt x="414716" y="602772"/>
                </a:lnTo>
                <a:lnTo>
                  <a:pt x="409622" y="602772"/>
                </a:lnTo>
                <a:lnTo>
                  <a:pt x="405727" y="606345"/>
                </a:lnTo>
                <a:lnTo>
                  <a:pt x="405727" y="622562"/>
                </a:lnTo>
                <a:lnTo>
                  <a:pt x="402131" y="622562"/>
                </a:lnTo>
                <a:lnTo>
                  <a:pt x="402131" y="626135"/>
                </a:lnTo>
                <a:lnTo>
                  <a:pt x="398235" y="626135"/>
                </a:lnTo>
                <a:lnTo>
                  <a:pt x="398235" y="629434"/>
                </a:lnTo>
                <a:lnTo>
                  <a:pt x="398235" y="626135"/>
                </a:lnTo>
                <a:lnTo>
                  <a:pt x="398235" y="629434"/>
                </a:lnTo>
                <a:lnTo>
                  <a:pt x="395539" y="626135"/>
                </a:lnTo>
                <a:lnTo>
                  <a:pt x="379058" y="626135"/>
                </a:lnTo>
                <a:lnTo>
                  <a:pt x="379058" y="629434"/>
                </a:lnTo>
                <a:lnTo>
                  <a:pt x="371566" y="629434"/>
                </a:lnTo>
                <a:lnTo>
                  <a:pt x="369169" y="634106"/>
                </a:lnTo>
                <a:lnTo>
                  <a:pt x="369169" y="635206"/>
                </a:lnTo>
                <a:lnTo>
                  <a:pt x="365274" y="635206"/>
                </a:lnTo>
                <a:lnTo>
                  <a:pt x="365274" y="638779"/>
                </a:lnTo>
                <a:lnTo>
                  <a:pt x="361378" y="638779"/>
                </a:lnTo>
                <a:lnTo>
                  <a:pt x="357483" y="643452"/>
                </a:lnTo>
                <a:lnTo>
                  <a:pt x="357483" y="647025"/>
                </a:lnTo>
                <a:lnTo>
                  <a:pt x="353887" y="647025"/>
                </a:lnTo>
                <a:lnTo>
                  <a:pt x="353887" y="650323"/>
                </a:lnTo>
                <a:lnTo>
                  <a:pt x="349992" y="650323"/>
                </a:lnTo>
                <a:lnTo>
                  <a:pt x="349992" y="653896"/>
                </a:lnTo>
                <a:lnTo>
                  <a:pt x="344898" y="653896"/>
                </a:lnTo>
                <a:lnTo>
                  <a:pt x="344898" y="663242"/>
                </a:lnTo>
                <a:lnTo>
                  <a:pt x="349992" y="663242"/>
                </a:lnTo>
                <a:lnTo>
                  <a:pt x="349992" y="666815"/>
                </a:lnTo>
                <a:lnTo>
                  <a:pt x="344898" y="666815"/>
                </a:lnTo>
                <a:lnTo>
                  <a:pt x="344898" y="671488"/>
                </a:lnTo>
                <a:lnTo>
                  <a:pt x="331114" y="671488"/>
                </a:lnTo>
                <a:lnTo>
                  <a:pt x="331114" y="674786"/>
                </a:lnTo>
                <a:lnTo>
                  <a:pt x="323323" y="674786"/>
                </a:lnTo>
                <a:lnTo>
                  <a:pt x="323323" y="678359"/>
                </a:lnTo>
                <a:lnTo>
                  <a:pt x="319427" y="678359"/>
                </a:lnTo>
                <a:lnTo>
                  <a:pt x="319427" y="674786"/>
                </a:lnTo>
                <a:lnTo>
                  <a:pt x="309539" y="674786"/>
                </a:lnTo>
                <a:lnTo>
                  <a:pt x="309539" y="678359"/>
                </a:lnTo>
                <a:lnTo>
                  <a:pt x="300549" y="678359"/>
                </a:lnTo>
                <a:lnTo>
                  <a:pt x="300549" y="681932"/>
                </a:lnTo>
                <a:lnTo>
                  <a:pt x="296654" y="681932"/>
                </a:lnTo>
                <a:lnTo>
                  <a:pt x="296654" y="685231"/>
                </a:lnTo>
                <a:lnTo>
                  <a:pt x="293058" y="687705"/>
                </a:lnTo>
                <a:lnTo>
                  <a:pt x="293058" y="685231"/>
                </a:lnTo>
                <a:lnTo>
                  <a:pt x="289162" y="685231"/>
                </a:lnTo>
                <a:lnTo>
                  <a:pt x="289162" y="681932"/>
                </a:lnTo>
                <a:lnTo>
                  <a:pt x="293058" y="681932"/>
                </a:lnTo>
                <a:lnTo>
                  <a:pt x="293058" y="678359"/>
                </a:lnTo>
                <a:lnTo>
                  <a:pt x="296654" y="678359"/>
                </a:lnTo>
                <a:lnTo>
                  <a:pt x="296654" y="643452"/>
                </a:lnTo>
                <a:lnTo>
                  <a:pt x="300549" y="643452"/>
                </a:lnTo>
                <a:lnTo>
                  <a:pt x="300549" y="638779"/>
                </a:lnTo>
                <a:lnTo>
                  <a:pt x="296654" y="635206"/>
                </a:lnTo>
                <a:lnTo>
                  <a:pt x="289162" y="635206"/>
                </a:lnTo>
                <a:lnTo>
                  <a:pt x="289162" y="638779"/>
                </a:lnTo>
                <a:lnTo>
                  <a:pt x="282870" y="638779"/>
                </a:lnTo>
                <a:lnTo>
                  <a:pt x="282870" y="629434"/>
                </a:lnTo>
                <a:lnTo>
                  <a:pt x="278974" y="629434"/>
                </a:lnTo>
                <a:lnTo>
                  <a:pt x="278974" y="618989"/>
                </a:lnTo>
                <a:lnTo>
                  <a:pt x="278974" y="622562"/>
                </a:lnTo>
                <a:lnTo>
                  <a:pt x="275079" y="622562"/>
                </a:lnTo>
                <a:lnTo>
                  <a:pt x="269985" y="626135"/>
                </a:lnTo>
                <a:lnTo>
                  <a:pt x="269985" y="622562"/>
                </a:lnTo>
                <a:lnTo>
                  <a:pt x="269985" y="626135"/>
                </a:lnTo>
                <a:lnTo>
                  <a:pt x="266389" y="626135"/>
                </a:lnTo>
                <a:lnTo>
                  <a:pt x="266389" y="622562"/>
                </a:lnTo>
                <a:lnTo>
                  <a:pt x="266389" y="626135"/>
                </a:lnTo>
                <a:lnTo>
                  <a:pt x="262494" y="626135"/>
                </a:lnTo>
                <a:lnTo>
                  <a:pt x="262494" y="629434"/>
                </a:lnTo>
                <a:lnTo>
                  <a:pt x="256201" y="629434"/>
                </a:lnTo>
                <a:lnTo>
                  <a:pt x="256201" y="634106"/>
                </a:lnTo>
                <a:lnTo>
                  <a:pt x="256201" y="629434"/>
                </a:lnTo>
                <a:lnTo>
                  <a:pt x="252305" y="629434"/>
                </a:lnTo>
                <a:lnTo>
                  <a:pt x="252305" y="622562"/>
                </a:lnTo>
                <a:lnTo>
                  <a:pt x="256201" y="618989"/>
                </a:lnTo>
                <a:lnTo>
                  <a:pt x="258598" y="618989"/>
                </a:lnTo>
                <a:lnTo>
                  <a:pt x="258598" y="615416"/>
                </a:lnTo>
                <a:lnTo>
                  <a:pt x="262494" y="615416"/>
                </a:lnTo>
                <a:lnTo>
                  <a:pt x="262494" y="606345"/>
                </a:lnTo>
                <a:lnTo>
                  <a:pt x="266389" y="606345"/>
                </a:lnTo>
                <a:lnTo>
                  <a:pt x="266389" y="598099"/>
                </a:lnTo>
                <a:lnTo>
                  <a:pt x="269985" y="598099"/>
                </a:lnTo>
                <a:lnTo>
                  <a:pt x="275079" y="594526"/>
                </a:lnTo>
                <a:lnTo>
                  <a:pt x="278974" y="594526"/>
                </a:lnTo>
                <a:lnTo>
                  <a:pt x="278974" y="591228"/>
                </a:lnTo>
                <a:lnTo>
                  <a:pt x="286466" y="591228"/>
                </a:lnTo>
                <a:lnTo>
                  <a:pt x="286466" y="587655"/>
                </a:lnTo>
                <a:lnTo>
                  <a:pt x="289162" y="587655"/>
                </a:lnTo>
                <a:lnTo>
                  <a:pt x="289162" y="584081"/>
                </a:lnTo>
                <a:lnTo>
                  <a:pt x="293058" y="584081"/>
                </a:lnTo>
                <a:lnTo>
                  <a:pt x="289162" y="584081"/>
                </a:lnTo>
                <a:lnTo>
                  <a:pt x="293058" y="581883"/>
                </a:lnTo>
                <a:lnTo>
                  <a:pt x="289162" y="581883"/>
                </a:lnTo>
                <a:lnTo>
                  <a:pt x="289162" y="574736"/>
                </a:lnTo>
                <a:lnTo>
                  <a:pt x="286466" y="574736"/>
                </a:lnTo>
                <a:lnTo>
                  <a:pt x="286466" y="570064"/>
                </a:lnTo>
                <a:lnTo>
                  <a:pt x="282870" y="570064"/>
                </a:lnTo>
                <a:lnTo>
                  <a:pt x="282870" y="574736"/>
                </a:lnTo>
                <a:lnTo>
                  <a:pt x="278974" y="574736"/>
                </a:lnTo>
                <a:lnTo>
                  <a:pt x="278974" y="578309"/>
                </a:lnTo>
                <a:lnTo>
                  <a:pt x="278974" y="574736"/>
                </a:lnTo>
                <a:lnTo>
                  <a:pt x="269985" y="574736"/>
                </a:lnTo>
                <a:lnTo>
                  <a:pt x="269985" y="570064"/>
                </a:lnTo>
                <a:lnTo>
                  <a:pt x="248410" y="570064"/>
                </a:lnTo>
                <a:lnTo>
                  <a:pt x="248410" y="591228"/>
                </a:lnTo>
                <a:lnTo>
                  <a:pt x="252305" y="591228"/>
                </a:lnTo>
                <a:lnTo>
                  <a:pt x="248410" y="591228"/>
                </a:lnTo>
                <a:lnTo>
                  <a:pt x="248410" y="598099"/>
                </a:lnTo>
                <a:lnTo>
                  <a:pt x="244814" y="598099"/>
                </a:lnTo>
                <a:lnTo>
                  <a:pt x="248410" y="598099"/>
                </a:lnTo>
                <a:lnTo>
                  <a:pt x="244814" y="602772"/>
                </a:lnTo>
                <a:lnTo>
                  <a:pt x="239720" y="606345"/>
                </a:lnTo>
                <a:lnTo>
                  <a:pt x="239720" y="609644"/>
                </a:lnTo>
                <a:lnTo>
                  <a:pt x="235825" y="609644"/>
                </a:lnTo>
                <a:lnTo>
                  <a:pt x="235825" y="612117"/>
                </a:lnTo>
                <a:lnTo>
                  <a:pt x="239720" y="612117"/>
                </a:lnTo>
                <a:lnTo>
                  <a:pt x="239720" y="615416"/>
                </a:lnTo>
                <a:lnTo>
                  <a:pt x="244814" y="618989"/>
                </a:lnTo>
                <a:lnTo>
                  <a:pt x="244814" y="634106"/>
                </a:lnTo>
                <a:lnTo>
                  <a:pt x="239720" y="634106"/>
                </a:lnTo>
                <a:lnTo>
                  <a:pt x="239720" y="635206"/>
                </a:lnTo>
                <a:lnTo>
                  <a:pt x="231929" y="635206"/>
                </a:lnTo>
                <a:lnTo>
                  <a:pt x="229532" y="634106"/>
                </a:lnTo>
                <a:lnTo>
                  <a:pt x="221741" y="634106"/>
                </a:lnTo>
                <a:lnTo>
                  <a:pt x="221741" y="638779"/>
                </a:lnTo>
                <a:lnTo>
                  <a:pt x="218145" y="638779"/>
                </a:lnTo>
                <a:lnTo>
                  <a:pt x="218145" y="643452"/>
                </a:lnTo>
                <a:lnTo>
                  <a:pt x="214250" y="643452"/>
                </a:lnTo>
                <a:lnTo>
                  <a:pt x="214250" y="638779"/>
                </a:lnTo>
                <a:lnTo>
                  <a:pt x="210354" y="638779"/>
                </a:lnTo>
                <a:lnTo>
                  <a:pt x="210354" y="635206"/>
                </a:lnTo>
                <a:lnTo>
                  <a:pt x="205260" y="634106"/>
                </a:lnTo>
                <a:lnTo>
                  <a:pt x="210354" y="634106"/>
                </a:lnTo>
                <a:lnTo>
                  <a:pt x="210354" y="629434"/>
                </a:lnTo>
                <a:lnTo>
                  <a:pt x="205260" y="626135"/>
                </a:lnTo>
                <a:lnTo>
                  <a:pt x="205260" y="622562"/>
                </a:lnTo>
                <a:lnTo>
                  <a:pt x="204062" y="622562"/>
                </a:lnTo>
                <a:lnTo>
                  <a:pt x="204062" y="618989"/>
                </a:lnTo>
                <a:lnTo>
                  <a:pt x="200466" y="618989"/>
                </a:lnTo>
                <a:lnTo>
                  <a:pt x="200466" y="615416"/>
                </a:lnTo>
                <a:lnTo>
                  <a:pt x="195372" y="615416"/>
                </a:lnTo>
                <a:lnTo>
                  <a:pt x="195372" y="612117"/>
                </a:lnTo>
                <a:lnTo>
                  <a:pt x="191476" y="615416"/>
                </a:lnTo>
                <a:lnTo>
                  <a:pt x="191476" y="606345"/>
                </a:lnTo>
                <a:lnTo>
                  <a:pt x="187581" y="606345"/>
                </a:lnTo>
                <a:lnTo>
                  <a:pt x="187581" y="598099"/>
                </a:lnTo>
                <a:lnTo>
                  <a:pt x="183685" y="598099"/>
                </a:lnTo>
                <a:lnTo>
                  <a:pt x="183685" y="594526"/>
                </a:lnTo>
                <a:lnTo>
                  <a:pt x="180090" y="594526"/>
                </a:lnTo>
                <a:lnTo>
                  <a:pt x="180090" y="591228"/>
                </a:lnTo>
                <a:lnTo>
                  <a:pt x="183685" y="591228"/>
                </a:lnTo>
                <a:lnTo>
                  <a:pt x="183685" y="587655"/>
                </a:lnTo>
                <a:lnTo>
                  <a:pt x="180090" y="587655"/>
                </a:lnTo>
                <a:lnTo>
                  <a:pt x="180090" y="584081"/>
                </a:lnTo>
                <a:lnTo>
                  <a:pt x="174996" y="584081"/>
                </a:lnTo>
                <a:lnTo>
                  <a:pt x="174996" y="581883"/>
                </a:lnTo>
                <a:lnTo>
                  <a:pt x="173797" y="581883"/>
                </a:lnTo>
                <a:lnTo>
                  <a:pt x="173797" y="578309"/>
                </a:lnTo>
                <a:lnTo>
                  <a:pt x="169901" y="578309"/>
                </a:lnTo>
                <a:lnTo>
                  <a:pt x="169901" y="570064"/>
                </a:lnTo>
                <a:lnTo>
                  <a:pt x="164807" y="570064"/>
                </a:lnTo>
                <a:lnTo>
                  <a:pt x="164807" y="566765"/>
                </a:lnTo>
                <a:lnTo>
                  <a:pt x="169901" y="566765"/>
                </a:lnTo>
                <a:lnTo>
                  <a:pt x="164807" y="566765"/>
                </a:lnTo>
                <a:lnTo>
                  <a:pt x="164807" y="563192"/>
                </a:lnTo>
                <a:lnTo>
                  <a:pt x="160912" y="563192"/>
                </a:lnTo>
                <a:lnTo>
                  <a:pt x="160912" y="559619"/>
                </a:lnTo>
                <a:lnTo>
                  <a:pt x="157316" y="559619"/>
                </a:lnTo>
                <a:lnTo>
                  <a:pt x="160912" y="559619"/>
                </a:lnTo>
                <a:lnTo>
                  <a:pt x="157316" y="559619"/>
                </a:lnTo>
                <a:lnTo>
                  <a:pt x="157316" y="553847"/>
                </a:lnTo>
                <a:lnTo>
                  <a:pt x="160912" y="553847"/>
                </a:lnTo>
                <a:lnTo>
                  <a:pt x="157316" y="553847"/>
                </a:lnTo>
                <a:lnTo>
                  <a:pt x="157316" y="543402"/>
                </a:lnTo>
                <a:lnTo>
                  <a:pt x="153421" y="543402"/>
                </a:lnTo>
                <a:lnTo>
                  <a:pt x="153421" y="538729"/>
                </a:lnTo>
                <a:lnTo>
                  <a:pt x="149525" y="538729"/>
                </a:lnTo>
                <a:lnTo>
                  <a:pt x="149525" y="535156"/>
                </a:lnTo>
                <a:lnTo>
                  <a:pt x="147128" y="535156"/>
                </a:lnTo>
                <a:lnTo>
                  <a:pt x="147128" y="534057"/>
                </a:lnTo>
                <a:lnTo>
                  <a:pt x="143233" y="534057"/>
                </a:lnTo>
                <a:lnTo>
                  <a:pt x="143233" y="529384"/>
                </a:lnTo>
                <a:lnTo>
                  <a:pt x="139337" y="529384"/>
                </a:lnTo>
                <a:lnTo>
                  <a:pt x="139337" y="525811"/>
                </a:lnTo>
                <a:lnTo>
                  <a:pt x="135741" y="525811"/>
                </a:lnTo>
                <a:lnTo>
                  <a:pt x="135741" y="518939"/>
                </a:lnTo>
                <a:lnTo>
                  <a:pt x="130647" y="518939"/>
                </a:lnTo>
                <a:lnTo>
                  <a:pt x="135741" y="518939"/>
                </a:lnTo>
                <a:lnTo>
                  <a:pt x="130647" y="518939"/>
                </a:lnTo>
                <a:lnTo>
                  <a:pt x="130647" y="515366"/>
                </a:lnTo>
                <a:lnTo>
                  <a:pt x="139337" y="515366"/>
                </a:lnTo>
                <a:lnTo>
                  <a:pt x="139337" y="510693"/>
                </a:lnTo>
                <a:lnTo>
                  <a:pt x="135741" y="510693"/>
                </a:lnTo>
                <a:lnTo>
                  <a:pt x="135741" y="501623"/>
                </a:lnTo>
                <a:lnTo>
                  <a:pt x="130647" y="501623"/>
                </a:lnTo>
                <a:lnTo>
                  <a:pt x="130647" y="498050"/>
                </a:lnTo>
                <a:lnTo>
                  <a:pt x="130647" y="501623"/>
                </a:lnTo>
                <a:lnTo>
                  <a:pt x="130647" y="494476"/>
                </a:lnTo>
                <a:lnTo>
                  <a:pt x="126752" y="494476"/>
                </a:lnTo>
                <a:lnTo>
                  <a:pt x="126752" y="484032"/>
                </a:lnTo>
                <a:lnTo>
                  <a:pt x="122856" y="484032"/>
                </a:lnTo>
                <a:lnTo>
                  <a:pt x="122856" y="481833"/>
                </a:lnTo>
                <a:lnTo>
                  <a:pt x="119261" y="481833"/>
                </a:lnTo>
                <a:lnTo>
                  <a:pt x="119261" y="463142"/>
                </a:lnTo>
                <a:lnTo>
                  <a:pt x="116564" y="463142"/>
                </a:lnTo>
                <a:lnTo>
                  <a:pt x="119261" y="463142"/>
                </a:lnTo>
                <a:lnTo>
                  <a:pt x="116564" y="463142"/>
                </a:lnTo>
                <a:lnTo>
                  <a:pt x="116564" y="450224"/>
                </a:lnTo>
                <a:lnTo>
                  <a:pt x="119261" y="450224"/>
                </a:lnTo>
                <a:lnTo>
                  <a:pt x="116564" y="450224"/>
                </a:lnTo>
                <a:lnTo>
                  <a:pt x="119261" y="450224"/>
                </a:lnTo>
                <a:lnTo>
                  <a:pt x="119261" y="438679"/>
                </a:lnTo>
                <a:lnTo>
                  <a:pt x="116564" y="435106"/>
                </a:lnTo>
                <a:lnTo>
                  <a:pt x="116564" y="431808"/>
                </a:lnTo>
                <a:lnTo>
                  <a:pt x="112668" y="431808"/>
                </a:lnTo>
                <a:lnTo>
                  <a:pt x="109072" y="429334"/>
                </a:lnTo>
                <a:lnTo>
                  <a:pt x="109072" y="431808"/>
                </a:lnTo>
                <a:lnTo>
                  <a:pt x="109072" y="429334"/>
                </a:lnTo>
                <a:lnTo>
                  <a:pt x="105177" y="429334"/>
                </a:lnTo>
                <a:lnTo>
                  <a:pt x="105177" y="422463"/>
                </a:lnTo>
                <a:lnTo>
                  <a:pt x="100083" y="422463"/>
                </a:lnTo>
                <a:lnTo>
                  <a:pt x="100083" y="415316"/>
                </a:lnTo>
                <a:lnTo>
                  <a:pt x="96187" y="415316"/>
                </a:lnTo>
                <a:lnTo>
                  <a:pt x="96187" y="410643"/>
                </a:lnTo>
                <a:lnTo>
                  <a:pt x="92592" y="410643"/>
                </a:lnTo>
                <a:lnTo>
                  <a:pt x="92592" y="405971"/>
                </a:lnTo>
                <a:lnTo>
                  <a:pt x="89895" y="405971"/>
                </a:lnTo>
                <a:lnTo>
                  <a:pt x="89895" y="401298"/>
                </a:lnTo>
                <a:lnTo>
                  <a:pt x="86299" y="401298"/>
                </a:lnTo>
                <a:lnTo>
                  <a:pt x="86299" y="398000"/>
                </a:lnTo>
                <a:lnTo>
                  <a:pt x="82403" y="398000"/>
                </a:lnTo>
                <a:lnTo>
                  <a:pt x="82403" y="387555"/>
                </a:lnTo>
                <a:lnTo>
                  <a:pt x="78508" y="387555"/>
                </a:lnTo>
                <a:lnTo>
                  <a:pt x="82403" y="387555"/>
                </a:lnTo>
                <a:lnTo>
                  <a:pt x="82403" y="382882"/>
                </a:lnTo>
                <a:lnTo>
                  <a:pt x="78508" y="382882"/>
                </a:lnTo>
                <a:lnTo>
                  <a:pt x="78508" y="379309"/>
                </a:lnTo>
                <a:lnTo>
                  <a:pt x="82403" y="379309"/>
                </a:lnTo>
                <a:lnTo>
                  <a:pt x="78508" y="379309"/>
                </a:lnTo>
                <a:lnTo>
                  <a:pt x="78508" y="378210"/>
                </a:lnTo>
                <a:lnTo>
                  <a:pt x="74613" y="378210"/>
                </a:lnTo>
                <a:lnTo>
                  <a:pt x="78508" y="378210"/>
                </a:lnTo>
                <a:lnTo>
                  <a:pt x="78508" y="374637"/>
                </a:lnTo>
                <a:lnTo>
                  <a:pt x="74613" y="374637"/>
                </a:lnTo>
                <a:lnTo>
                  <a:pt x="74613" y="366391"/>
                </a:lnTo>
                <a:lnTo>
                  <a:pt x="71017" y="366391"/>
                </a:lnTo>
                <a:lnTo>
                  <a:pt x="74613" y="366391"/>
                </a:lnTo>
                <a:lnTo>
                  <a:pt x="74613" y="363092"/>
                </a:lnTo>
                <a:lnTo>
                  <a:pt x="71017" y="363092"/>
                </a:lnTo>
                <a:lnTo>
                  <a:pt x="71017" y="359519"/>
                </a:lnTo>
                <a:lnTo>
                  <a:pt x="74613" y="359519"/>
                </a:lnTo>
                <a:lnTo>
                  <a:pt x="71017" y="359519"/>
                </a:lnTo>
                <a:lnTo>
                  <a:pt x="74613" y="359519"/>
                </a:lnTo>
                <a:lnTo>
                  <a:pt x="71017" y="359519"/>
                </a:lnTo>
                <a:lnTo>
                  <a:pt x="71017" y="355946"/>
                </a:lnTo>
                <a:lnTo>
                  <a:pt x="74613" y="355946"/>
                </a:lnTo>
                <a:lnTo>
                  <a:pt x="74613" y="353747"/>
                </a:lnTo>
                <a:lnTo>
                  <a:pt x="74613" y="355946"/>
                </a:lnTo>
                <a:lnTo>
                  <a:pt x="78508" y="355946"/>
                </a:lnTo>
                <a:lnTo>
                  <a:pt x="78508" y="350174"/>
                </a:lnTo>
                <a:lnTo>
                  <a:pt x="74613" y="350174"/>
                </a:lnTo>
                <a:lnTo>
                  <a:pt x="74613" y="346601"/>
                </a:lnTo>
                <a:lnTo>
                  <a:pt x="71017" y="346601"/>
                </a:lnTo>
                <a:lnTo>
                  <a:pt x="71017" y="350174"/>
                </a:lnTo>
                <a:lnTo>
                  <a:pt x="71017" y="346601"/>
                </a:lnTo>
                <a:lnTo>
                  <a:pt x="64724" y="346601"/>
                </a:lnTo>
                <a:lnTo>
                  <a:pt x="65923" y="346601"/>
                </a:lnTo>
                <a:lnTo>
                  <a:pt x="64724" y="342203"/>
                </a:lnTo>
                <a:lnTo>
                  <a:pt x="64724" y="331483"/>
                </a:lnTo>
                <a:lnTo>
                  <a:pt x="71017" y="331483"/>
                </a:lnTo>
                <a:lnTo>
                  <a:pt x="64724" y="331483"/>
                </a:lnTo>
                <a:lnTo>
                  <a:pt x="65923" y="329284"/>
                </a:lnTo>
                <a:lnTo>
                  <a:pt x="64724" y="329284"/>
                </a:lnTo>
                <a:lnTo>
                  <a:pt x="64724" y="331483"/>
                </a:lnTo>
                <a:lnTo>
                  <a:pt x="64724" y="325711"/>
                </a:lnTo>
                <a:lnTo>
                  <a:pt x="60829" y="325711"/>
                </a:lnTo>
                <a:lnTo>
                  <a:pt x="60829" y="322413"/>
                </a:lnTo>
                <a:lnTo>
                  <a:pt x="55735" y="322413"/>
                </a:lnTo>
                <a:lnTo>
                  <a:pt x="55735" y="318840"/>
                </a:lnTo>
                <a:lnTo>
                  <a:pt x="51839" y="318840"/>
                </a:lnTo>
                <a:lnTo>
                  <a:pt x="51839" y="325711"/>
                </a:lnTo>
                <a:lnTo>
                  <a:pt x="51839" y="322413"/>
                </a:lnTo>
                <a:lnTo>
                  <a:pt x="51839" y="325711"/>
                </a:lnTo>
                <a:lnTo>
                  <a:pt x="51839" y="322413"/>
                </a:lnTo>
                <a:lnTo>
                  <a:pt x="51839" y="325711"/>
                </a:lnTo>
                <a:lnTo>
                  <a:pt x="48243" y="325711"/>
                </a:lnTo>
                <a:lnTo>
                  <a:pt x="48243" y="318840"/>
                </a:lnTo>
                <a:lnTo>
                  <a:pt x="44348" y="318840"/>
                </a:lnTo>
                <a:lnTo>
                  <a:pt x="44348" y="310594"/>
                </a:lnTo>
                <a:lnTo>
                  <a:pt x="35358" y="310594"/>
                </a:lnTo>
                <a:lnTo>
                  <a:pt x="35358" y="307295"/>
                </a:lnTo>
                <a:lnTo>
                  <a:pt x="40452" y="307295"/>
                </a:lnTo>
                <a:lnTo>
                  <a:pt x="40452" y="303722"/>
                </a:lnTo>
                <a:lnTo>
                  <a:pt x="48243" y="303722"/>
                </a:lnTo>
                <a:lnTo>
                  <a:pt x="48243" y="290804"/>
                </a:lnTo>
                <a:lnTo>
                  <a:pt x="44348" y="290804"/>
                </a:lnTo>
                <a:lnTo>
                  <a:pt x="44348" y="287505"/>
                </a:lnTo>
                <a:lnTo>
                  <a:pt x="40452" y="287505"/>
                </a:lnTo>
                <a:lnTo>
                  <a:pt x="40452" y="282833"/>
                </a:lnTo>
                <a:lnTo>
                  <a:pt x="30264" y="282833"/>
                </a:lnTo>
                <a:lnTo>
                  <a:pt x="25170" y="287505"/>
                </a:lnTo>
                <a:lnTo>
                  <a:pt x="25170" y="290804"/>
                </a:lnTo>
                <a:lnTo>
                  <a:pt x="30264" y="290804"/>
                </a:lnTo>
                <a:lnTo>
                  <a:pt x="25170" y="290804"/>
                </a:lnTo>
                <a:lnTo>
                  <a:pt x="30264" y="290804"/>
                </a:lnTo>
                <a:lnTo>
                  <a:pt x="30264" y="294377"/>
                </a:lnTo>
                <a:lnTo>
                  <a:pt x="25170" y="294377"/>
                </a:lnTo>
                <a:lnTo>
                  <a:pt x="30264" y="294377"/>
                </a:lnTo>
                <a:lnTo>
                  <a:pt x="30264" y="301248"/>
                </a:lnTo>
                <a:lnTo>
                  <a:pt x="30264" y="297950"/>
                </a:lnTo>
                <a:lnTo>
                  <a:pt x="25170" y="297950"/>
                </a:lnTo>
                <a:lnTo>
                  <a:pt x="25170" y="294377"/>
                </a:lnTo>
                <a:lnTo>
                  <a:pt x="21574" y="294377"/>
                </a:lnTo>
                <a:lnTo>
                  <a:pt x="21574" y="290804"/>
                </a:lnTo>
                <a:lnTo>
                  <a:pt x="21574" y="294377"/>
                </a:lnTo>
                <a:lnTo>
                  <a:pt x="21574" y="290804"/>
                </a:lnTo>
                <a:lnTo>
                  <a:pt x="17679" y="290804"/>
                </a:lnTo>
                <a:lnTo>
                  <a:pt x="17679" y="287505"/>
                </a:lnTo>
                <a:lnTo>
                  <a:pt x="13783" y="287505"/>
                </a:lnTo>
                <a:lnTo>
                  <a:pt x="17679" y="287505"/>
                </a:lnTo>
                <a:lnTo>
                  <a:pt x="13783" y="287505"/>
                </a:lnTo>
                <a:lnTo>
                  <a:pt x="13783" y="279259"/>
                </a:lnTo>
                <a:lnTo>
                  <a:pt x="13783" y="282833"/>
                </a:lnTo>
                <a:lnTo>
                  <a:pt x="13783" y="279259"/>
                </a:lnTo>
                <a:lnTo>
                  <a:pt x="17679" y="279259"/>
                </a:lnTo>
                <a:lnTo>
                  <a:pt x="17679" y="282833"/>
                </a:lnTo>
                <a:lnTo>
                  <a:pt x="17679" y="279259"/>
                </a:lnTo>
                <a:lnTo>
                  <a:pt x="21574" y="279259"/>
                </a:lnTo>
                <a:lnTo>
                  <a:pt x="21574" y="282833"/>
                </a:lnTo>
                <a:lnTo>
                  <a:pt x="25170" y="282833"/>
                </a:lnTo>
                <a:lnTo>
                  <a:pt x="25170" y="279259"/>
                </a:lnTo>
                <a:lnTo>
                  <a:pt x="30264" y="278160"/>
                </a:lnTo>
                <a:lnTo>
                  <a:pt x="30264" y="273487"/>
                </a:lnTo>
                <a:lnTo>
                  <a:pt x="25170" y="269914"/>
                </a:lnTo>
                <a:lnTo>
                  <a:pt x="25170" y="266341"/>
                </a:lnTo>
                <a:lnTo>
                  <a:pt x="21574" y="263043"/>
                </a:lnTo>
                <a:lnTo>
                  <a:pt x="17679" y="259469"/>
                </a:lnTo>
                <a:lnTo>
                  <a:pt x="10188" y="259469"/>
                </a:lnTo>
                <a:lnTo>
                  <a:pt x="13783" y="259469"/>
                </a:lnTo>
                <a:lnTo>
                  <a:pt x="7491" y="259469"/>
                </a:lnTo>
                <a:lnTo>
                  <a:pt x="7491" y="246551"/>
                </a:lnTo>
                <a:lnTo>
                  <a:pt x="10188" y="246551"/>
                </a:lnTo>
                <a:lnTo>
                  <a:pt x="10188" y="242153"/>
                </a:lnTo>
                <a:lnTo>
                  <a:pt x="3595" y="242153"/>
                </a:lnTo>
                <a:lnTo>
                  <a:pt x="3595" y="238580"/>
                </a:lnTo>
                <a:lnTo>
                  <a:pt x="0" y="238580"/>
                </a:lnTo>
                <a:lnTo>
                  <a:pt x="3595" y="238580"/>
                </a:lnTo>
                <a:lnTo>
                  <a:pt x="3595" y="231433"/>
                </a:lnTo>
                <a:lnTo>
                  <a:pt x="13783" y="231433"/>
                </a:lnTo>
                <a:lnTo>
                  <a:pt x="13783" y="228135"/>
                </a:lnTo>
                <a:lnTo>
                  <a:pt x="17679" y="228135"/>
                </a:lnTo>
                <a:lnTo>
                  <a:pt x="17679" y="222363"/>
                </a:lnTo>
                <a:lnTo>
                  <a:pt x="21574" y="218790"/>
                </a:lnTo>
                <a:lnTo>
                  <a:pt x="21574" y="206971"/>
                </a:lnTo>
                <a:lnTo>
                  <a:pt x="17679" y="203672"/>
                </a:lnTo>
                <a:lnTo>
                  <a:pt x="21574" y="201199"/>
                </a:lnTo>
                <a:lnTo>
                  <a:pt x="21574" y="194327"/>
                </a:lnTo>
                <a:lnTo>
                  <a:pt x="25170" y="190731"/>
                </a:lnTo>
                <a:lnTo>
                  <a:pt x="25170" y="187181"/>
                </a:lnTo>
                <a:lnTo>
                  <a:pt x="30264" y="187181"/>
                </a:lnTo>
                <a:lnTo>
                  <a:pt x="30264" y="182783"/>
                </a:lnTo>
                <a:lnTo>
                  <a:pt x="34160" y="182783"/>
                </a:lnTo>
                <a:lnTo>
                  <a:pt x="34160" y="179210"/>
                </a:lnTo>
                <a:lnTo>
                  <a:pt x="35358" y="179210"/>
                </a:lnTo>
                <a:lnTo>
                  <a:pt x="35358" y="175636"/>
                </a:lnTo>
                <a:lnTo>
                  <a:pt x="51839" y="175636"/>
                </a:lnTo>
                <a:lnTo>
                  <a:pt x="51839" y="173437"/>
                </a:lnTo>
                <a:lnTo>
                  <a:pt x="60829" y="173437"/>
                </a:lnTo>
                <a:lnTo>
                  <a:pt x="64724" y="169864"/>
                </a:lnTo>
                <a:lnTo>
                  <a:pt x="65923" y="169864"/>
                </a:lnTo>
                <a:lnTo>
                  <a:pt x="65923" y="166291"/>
                </a:lnTo>
                <a:lnTo>
                  <a:pt x="74613" y="166291"/>
                </a:lnTo>
                <a:lnTo>
                  <a:pt x="74613" y="162993"/>
                </a:lnTo>
                <a:lnTo>
                  <a:pt x="74613" y="166291"/>
                </a:lnTo>
                <a:lnTo>
                  <a:pt x="74613" y="162993"/>
                </a:lnTo>
                <a:lnTo>
                  <a:pt x="78508" y="162993"/>
                </a:lnTo>
                <a:lnTo>
                  <a:pt x="78508" y="159420"/>
                </a:lnTo>
                <a:lnTo>
                  <a:pt x="86299" y="159420"/>
                </a:lnTo>
                <a:lnTo>
                  <a:pt x="86299" y="154747"/>
                </a:lnTo>
                <a:lnTo>
                  <a:pt x="100083" y="154747"/>
                </a:lnTo>
                <a:lnTo>
                  <a:pt x="100083" y="151174"/>
                </a:lnTo>
                <a:lnTo>
                  <a:pt x="109072" y="151174"/>
                </a:lnTo>
                <a:lnTo>
                  <a:pt x="112668" y="154770"/>
                </a:lnTo>
                <a:lnTo>
                  <a:pt x="112668" y="151174"/>
                </a:lnTo>
                <a:lnTo>
                  <a:pt x="116564" y="151174"/>
                </a:lnTo>
                <a:lnTo>
                  <a:pt x="116564" y="150074"/>
                </a:lnTo>
                <a:lnTo>
                  <a:pt x="122856" y="150074"/>
                </a:lnTo>
                <a:lnTo>
                  <a:pt x="122856" y="141828"/>
                </a:lnTo>
                <a:lnTo>
                  <a:pt x="126752" y="138530"/>
                </a:lnTo>
                <a:lnTo>
                  <a:pt x="122856" y="138530"/>
                </a:lnTo>
                <a:lnTo>
                  <a:pt x="122856" y="131384"/>
                </a:lnTo>
                <a:lnTo>
                  <a:pt x="119261" y="131384"/>
                </a:lnTo>
                <a:lnTo>
                  <a:pt x="119261" y="123413"/>
                </a:lnTo>
                <a:lnTo>
                  <a:pt x="122856" y="123413"/>
                </a:lnTo>
                <a:lnTo>
                  <a:pt x="122856" y="118740"/>
                </a:lnTo>
                <a:lnTo>
                  <a:pt x="130647" y="118740"/>
                </a:lnTo>
                <a:lnTo>
                  <a:pt x="130647" y="110494"/>
                </a:lnTo>
                <a:lnTo>
                  <a:pt x="135741" y="110494"/>
                </a:lnTo>
                <a:lnTo>
                  <a:pt x="135741" y="103623"/>
                </a:lnTo>
                <a:lnTo>
                  <a:pt x="139337" y="103623"/>
                </a:lnTo>
                <a:lnTo>
                  <a:pt x="139337" y="90704"/>
                </a:lnTo>
                <a:lnTo>
                  <a:pt x="143233" y="90704"/>
                </a:lnTo>
                <a:lnTo>
                  <a:pt x="143233" y="86031"/>
                </a:lnTo>
                <a:lnTo>
                  <a:pt x="139337" y="86031"/>
                </a:lnTo>
                <a:lnTo>
                  <a:pt x="139337" y="82733"/>
                </a:lnTo>
                <a:lnTo>
                  <a:pt x="143233" y="82733"/>
                </a:lnTo>
                <a:lnTo>
                  <a:pt x="139337" y="82733"/>
                </a:lnTo>
                <a:lnTo>
                  <a:pt x="139337" y="79160"/>
                </a:lnTo>
                <a:lnTo>
                  <a:pt x="147128" y="79160"/>
                </a:lnTo>
                <a:lnTo>
                  <a:pt x="147128" y="73388"/>
                </a:lnTo>
                <a:lnTo>
                  <a:pt x="149525" y="73388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68580" tIns="34290" rIns="68580" bIns="3429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sz="1200" noProof="1">
              <a:solidFill>
                <a:srgbClr val="000000"/>
              </a:solidFill>
              <a:latin typeface="Century Gothic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59" name="Google Shape;1527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CUPwAAHyMAAB5BAADJJAAAEAAAACYAAAAIAAAA//////////8="/>
              </a:ext>
            </a:extLst>
          </p:cNvSpPr>
          <p:nvPr/>
        </p:nvSpPr>
        <p:spPr>
          <a:xfrm>
            <a:off x="10335260" y="5709285"/>
            <a:ext cx="250190" cy="270510"/>
          </a:xfrm>
          <a:custGeom>
            <a:avLst/>
            <a:gdLst/>
            <a:ahLst/>
            <a:cxnLst/>
            <a:rect l="0" t="0" r="250190" b="270510"/>
            <a:pathLst>
              <a:path w="250190" h="270510">
                <a:moveTo>
                  <a:pt x="71097" y="21948"/>
                </a:moveTo>
                <a:lnTo>
                  <a:pt x="71097" y="18656"/>
                </a:lnTo>
                <a:lnTo>
                  <a:pt x="74997" y="18656"/>
                </a:lnTo>
                <a:lnTo>
                  <a:pt x="71097" y="18656"/>
                </a:lnTo>
                <a:lnTo>
                  <a:pt x="78597" y="18656"/>
                </a:lnTo>
                <a:lnTo>
                  <a:pt x="78597" y="10425"/>
                </a:lnTo>
                <a:lnTo>
                  <a:pt x="82497" y="15089"/>
                </a:lnTo>
                <a:lnTo>
                  <a:pt x="84897" y="15089"/>
                </a:lnTo>
                <a:lnTo>
                  <a:pt x="84897" y="18656"/>
                </a:lnTo>
                <a:lnTo>
                  <a:pt x="88796" y="18656"/>
                </a:lnTo>
                <a:lnTo>
                  <a:pt x="84897" y="18656"/>
                </a:lnTo>
                <a:lnTo>
                  <a:pt x="92696" y="18656"/>
                </a:lnTo>
                <a:lnTo>
                  <a:pt x="88796" y="18656"/>
                </a:lnTo>
                <a:lnTo>
                  <a:pt x="88796" y="15089"/>
                </a:lnTo>
                <a:lnTo>
                  <a:pt x="92696" y="15089"/>
                </a:lnTo>
                <a:lnTo>
                  <a:pt x="88796" y="15089"/>
                </a:lnTo>
                <a:lnTo>
                  <a:pt x="88796" y="10425"/>
                </a:lnTo>
                <a:lnTo>
                  <a:pt x="82497" y="10425"/>
                </a:lnTo>
                <a:lnTo>
                  <a:pt x="82497" y="6859"/>
                </a:lnTo>
                <a:lnTo>
                  <a:pt x="78597" y="10425"/>
                </a:lnTo>
                <a:lnTo>
                  <a:pt x="78597" y="6859"/>
                </a:lnTo>
                <a:lnTo>
                  <a:pt x="82497" y="6859"/>
                </a:lnTo>
                <a:lnTo>
                  <a:pt x="78597" y="6859"/>
                </a:lnTo>
                <a:lnTo>
                  <a:pt x="78597" y="3567"/>
                </a:lnTo>
                <a:lnTo>
                  <a:pt x="78597" y="6859"/>
                </a:lnTo>
                <a:lnTo>
                  <a:pt x="78597" y="3567"/>
                </a:lnTo>
                <a:lnTo>
                  <a:pt x="82497" y="3567"/>
                </a:lnTo>
                <a:lnTo>
                  <a:pt x="82497" y="6859"/>
                </a:lnTo>
                <a:lnTo>
                  <a:pt x="82497" y="0"/>
                </a:lnTo>
                <a:lnTo>
                  <a:pt x="84897" y="0"/>
                </a:lnTo>
                <a:lnTo>
                  <a:pt x="82497" y="3567"/>
                </a:lnTo>
                <a:lnTo>
                  <a:pt x="84897" y="3567"/>
                </a:lnTo>
                <a:lnTo>
                  <a:pt x="84897" y="0"/>
                </a:lnTo>
                <a:lnTo>
                  <a:pt x="84897" y="3567"/>
                </a:lnTo>
                <a:lnTo>
                  <a:pt x="88796" y="3567"/>
                </a:lnTo>
                <a:lnTo>
                  <a:pt x="88796" y="0"/>
                </a:lnTo>
                <a:lnTo>
                  <a:pt x="96596" y="0"/>
                </a:lnTo>
                <a:lnTo>
                  <a:pt x="96596" y="3567"/>
                </a:lnTo>
                <a:lnTo>
                  <a:pt x="92696" y="3567"/>
                </a:lnTo>
                <a:lnTo>
                  <a:pt x="101396" y="3567"/>
                </a:lnTo>
                <a:lnTo>
                  <a:pt x="101396" y="6859"/>
                </a:lnTo>
                <a:lnTo>
                  <a:pt x="105296" y="6859"/>
                </a:lnTo>
                <a:lnTo>
                  <a:pt x="105296" y="10425"/>
                </a:lnTo>
                <a:lnTo>
                  <a:pt x="101396" y="10425"/>
                </a:lnTo>
                <a:lnTo>
                  <a:pt x="101396" y="6859"/>
                </a:lnTo>
                <a:lnTo>
                  <a:pt x="101396" y="10425"/>
                </a:lnTo>
                <a:lnTo>
                  <a:pt x="105296" y="10425"/>
                </a:lnTo>
                <a:lnTo>
                  <a:pt x="105296" y="15089"/>
                </a:lnTo>
                <a:lnTo>
                  <a:pt x="109196" y="15089"/>
                </a:lnTo>
                <a:lnTo>
                  <a:pt x="109196" y="10425"/>
                </a:lnTo>
                <a:lnTo>
                  <a:pt x="109196" y="21948"/>
                </a:lnTo>
                <a:lnTo>
                  <a:pt x="109196" y="18656"/>
                </a:lnTo>
                <a:lnTo>
                  <a:pt x="105296" y="18656"/>
                </a:lnTo>
                <a:lnTo>
                  <a:pt x="109196" y="21948"/>
                </a:lnTo>
                <a:lnTo>
                  <a:pt x="109196" y="24417"/>
                </a:lnTo>
                <a:lnTo>
                  <a:pt x="113095" y="24417"/>
                </a:lnTo>
                <a:lnTo>
                  <a:pt x="109196" y="24417"/>
                </a:lnTo>
                <a:lnTo>
                  <a:pt x="109196" y="27984"/>
                </a:lnTo>
                <a:lnTo>
                  <a:pt x="113095" y="27984"/>
                </a:lnTo>
                <a:lnTo>
                  <a:pt x="109196" y="27984"/>
                </a:lnTo>
                <a:lnTo>
                  <a:pt x="109196" y="31276"/>
                </a:lnTo>
                <a:lnTo>
                  <a:pt x="113095" y="31276"/>
                </a:lnTo>
                <a:lnTo>
                  <a:pt x="113095" y="27984"/>
                </a:lnTo>
                <a:lnTo>
                  <a:pt x="113095" y="31276"/>
                </a:lnTo>
                <a:lnTo>
                  <a:pt x="119395" y="31276"/>
                </a:lnTo>
                <a:lnTo>
                  <a:pt x="119395" y="34843"/>
                </a:lnTo>
                <a:lnTo>
                  <a:pt x="122995" y="34843"/>
                </a:lnTo>
                <a:lnTo>
                  <a:pt x="122995" y="31276"/>
                </a:lnTo>
                <a:lnTo>
                  <a:pt x="126895" y="31276"/>
                </a:lnTo>
                <a:lnTo>
                  <a:pt x="122995" y="31276"/>
                </a:lnTo>
                <a:lnTo>
                  <a:pt x="126895" y="31276"/>
                </a:lnTo>
                <a:lnTo>
                  <a:pt x="126895" y="27984"/>
                </a:lnTo>
                <a:lnTo>
                  <a:pt x="126895" y="31276"/>
                </a:lnTo>
                <a:lnTo>
                  <a:pt x="130795" y="31276"/>
                </a:lnTo>
                <a:lnTo>
                  <a:pt x="126895" y="34843"/>
                </a:lnTo>
                <a:lnTo>
                  <a:pt x="130795" y="34843"/>
                </a:lnTo>
                <a:lnTo>
                  <a:pt x="130795" y="38409"/>
                </a:lnTo>
                <a:lnTo>
                  <a:pt x="135895" y="38409"/>
                </a:lnTo>
                <a:lnTo>
                  <a:pt x="135895" y="34843"/>
                </a:lnTo>
                <a:lnTo>
                  <a:pt x="139494" y="34843"/>
                </a:lnTo>
                <a:lnTo>
                  <a:pt x="139494" y="38409"/>
                </a:lnTo>
                <a:lnTo>
                  <a:pt x="139494" y="34843"/>
                </a:lnTo>
                <a:lnTo>
                  <a:pt x="140994" y="38409"/>
                </a:lnTo>
                <a:lnTo>
                  <a:pt x="135895" y="38409"/>
                </a:lnTo>
                <a:lnTo>
                  <a:pt x="139494" y="41701"/>
                </a:lnTo>
                <a:lnTo>
                  <a:pt x="140994" y="41701"/>
                </a:lnTo>
                <a:lnTo>
                  <a:pt x="140994" y="46365"/>
                </a:lnTo>
                <a:lnTo>
                  <a:pt x="146094" y="46365"/>
                </a:lnTo>
                <a:lnTo>
                  <a:pt x="146094" y="47463"/>
                </a:lnTo>
                <a:lnTo>
                  <a:pt x="146094" y="46365"/>
                </a:lnTo>
                <a:lnTo>
                  <a:pt x="146094" y="47463"/>
                </a:lnTo>
                <a:lnTo>
                  <a:pt x="149694" y="47463"/>
                </a:lnTo>
                <a:lnTo>
                  <a:pt x="149694" y="51029"/>
                </a:lnTo>
                <a:lnTo>
                  <a:pt x="153594" y="51029"/>
                </a:lnTo>
                <a:lnTo>
                  <a:pt x="153594" y="55693"/>
                </a:lnTo>
                <a:lnTo>
                  <a:pt x="157494" y="55693"/>
                </a:lnTo>
                <a:lnTo>
                  <a:pt x="157494" y="59260"/>
                </a:lnTo>
                <a:lnTo>
                  <a:pt x="161094" y="59260"/>
                </a:lnTo>
                <a:lnTo>
                  <a:pt x="161094" y="66119"/>
                </a:lnTo>
                <a:lnTo>
                  <a:pt x="157494" y="66119"/>
                </a:lnTo>
                <a:lnTo>
                  <a:pt x="161094" y="66119"/>
                </a:lnTo>
                <a:lnTo>
                  <a:pt x="161094" y="69685"/>
                </a:lnTo>
                <a:lnTo>
                  <a:pt x="166193" y="69685"/>
                </a:lnTo>
                <a:lnTo>
                  <a:pt x="166193" y="66119"/>
                </a:lnTo>
                <a:lnTo>
                  <a:pt x="161094" y="66119"/>
                </a:lnTo>
                <a:lnTo>
                  <a:pt x="161094" y="62826"/>
                </a:lnTo>
                <a:lnTo>
                  <a:pt x="180293" y="62826"/>
                </a:lnTo>
                <a:lnTo>
                  <a:pt x="180293" y="66119"/>
                </a:lnTo>
                <a:lnTo>
                  <a:pt x="184193" y="66119"/>
                </a:lnTo>
                <a:lnTo>
                  <a:pt x="180293" y="66119"/>
                </a:lnTo>
                <a:lnTo>
                  <a:pt x="184193" y="66119"/>
                </a:lnTo>
                <a:lnTo>
                  <a:pt x="184193" y="69685"/>
                </a:lnTo>
                <a:lnTo>
                  <a:pt x="180293" y="69685"/>
                </a:lnTo>
                <a:lnTo>
                  <a:pt x="184193" y="69685"/>
                </a:lnTo>
                <a:lnTo>
                  <a:pt x="184193" y="71880"/>
                </a:lnTo>
                <a:lnTo>
                  <a:pt x="184193" y="69685"/>
                </a:lnTo>
                <a:lnTo>
                  <a:pt x="180293" y="71880"/>
                </a:lnTo>
                <a:lnTo>
                  <a:pt x="180293" y="69685"/>
                </a:lnTo>
                <a:lnTo>
                  <a:pt x="175193" y="69685"/>
                </a:lnTo>
                <a:lnTo>
                  <a:pt x="180293" y="69685"/>
                </a:lnTo>
                <a:lnTo>
                  <a:pt x="180293" y="66119"/>
                </a:lnTo>
                <a:lnTo>
                  <a:pt x="175193" y="66119"/>
                </a:lnTo>
                <a:lnTo>
                  <a:pt x="180293" y="66119"/>
                </a:lnTo>
                <a:lnTo>
                  <a:pt x="175193" y="66119"/>
                </a:lnTo>
                <a:lnTo>
                  <a:pt x="175193" y="62826"/>
                </a:lnTo>
                <a:lnTo>
                  <a:pt x="175193" y="69685"/>
                </a:lnTo>
                <a:lnTo>
                  <a:pt x="171293" y="69685"/>
                </a:lnTo>
                <a:lnTo>
                  <a:pt x="171293" y="71880"/>
                </a:lnTo>
                <a:lnTo>
                  <a:pt x="180293" y="71880"/>
                </a:lnTo>
                <a:lnTo>
                  <a:pt x="180293" y="75447"/>
                </a:lnTo>
                <a:lnTo>
                  <a:pt x="187792" y="75447"/>
                </a:lnTo>
                <a:lnTo>
                  <a:pt x="187792" y="79013"/>
                </a:lnTo>
                <a:lnTo>
                  <a:pt x="171293" y="118520"/>
                </a:lnTo>
                <a:lnTo>
                  <a:pt x="197992" y="193966"/>
                </a:lnTo>
                <a:lnTo>
                  <a:pt x="210892" y="227711"/>
                </a:lnTo>
                <a:lnTo>
                  <a:pt x="222291" y="234570"/>
                </a:lnTo>
                <a:lnTo>
                  <a:pt x="224691" y="238137"/>
                </a:lnTo>
                <a:lnTo>
                  <a:pt x="248990" y="249659"/>
                </a:lnTo>
                <a:lnTo>
                  <a:pt x="250190" y="252128"/>
                </a:lnTo>
                <a:lnTo>
                  <a:pt x="245090" y="252128"/>
                </a:lnTo>
                <a:lnTo>
                  <a:pt x="245090" y="258987"/>
                </a:lnTo>
                <a:lnTo>
                  <a:pt x="245090" y="255421"/>
                </a:lnTo>
                <a:lnTo>
                  <a:pt x="236091" y="255421"/>
                </a:lnTo>
                <a:lnTo>
                  <a:pt x="236091" y="258987"/>
                </a:lnTo>
                <a:lnTo>
                  <a:pt x="222291" y="258987"/>
                </a:lnTo>
                <a:lnTo>
                  <a:pt x="222291" y="262554"/>
                </a:lnTo>
                <a:lnTo>
                  <a:pt x="205792" y="262554"/>
                </a:lnTo>
                <a:lnTo>
                  <a:pt x="205792" y="265846"/>
                </a:lnTo>
                <a:lnTo>
                  <a:pt x="201892" y="265846"/>
                </a:lnTo>
                <a:lnTo>
                  <a:pt x="201892" y="270510"/>
                </a:lnTo>
                <a:lnTo>
                  <a:pt x="197992" y="270510"/>
                </a:lnTo>
                <a:lnTo>
                  <a:pt x="197992" y="265846"/>
                </a:lnTo>
                <a:lnTo>
                  <a:pt x="195592" y="265846"/>
                </a:lnTo>
                <a:lnTo>
                  <a:pt x="195592" y="258987"/>
                </a:lnTo>
                <a:lnTo>
                  <a:pt x="175193" y="258987"/>
                </a:lnTo>
                <a:lnTo>
                  <a:pt x="175193" y="255421"/>
                </a:lnTo>
                <a:lnTo>
                  <a:pt x="171293" y="255421"/>
                </a:lnTo>
                <a:lnTo>
                  <a:pt x="171293" y="252128"/>
                </a:lnTo>
                <a:lnTo>
                  <a:pt x="167693" y="252128"/>
                </a:lnTo>
                <a:lnTo>
                  <a:pt x="167693" y="249659"/>
                </a:lnTo>
                <a:lnTo>
                  <a:pt x="166193" y="249659"/>
                </a:lnTo>
                <a:lnTo>
                  <a:pt x="166193" y="246093"/>
                </a:lnTo>
                <a:lnTo>
                  <a:pt x="167693" y="246093"/>
                </a:lnTo>
                <a:lnTo>
                  <a:pt x="167693" y="238137"/>
                </a:lnTo>
                <a:lnTo>
                  <a:pt x="166193" y="238137"/>
                </a:lnTo>
                <a:lnTo>
                  <a:pt x="166193" y="242801"/>
                </a:lnTo>
                <a:lnTo>
                  <a:pt x="161094" y="242801"/>
                </a:lnTo>
                <a:lnTo>
                  <a:pt x="161094" y="238137"/>
                </a:lnTo>
                <a:lnTo>
                  <a:pt x="153594" y="238137"/>
                </a:lnTo>
                <a:lnTo>
                  <a:pt x="153594" y="242801"/>
                </a:lnTo>
                <a:lnTo>
                  <a:pt x="149694" y="242801"/>
                </a:lnTo>
                <a:lnTo>
                  <a:pt x="149694" y="246093"/>
                </a:lnTo>
                <a:lnTo>
                  <a:pt x="146094" y="246093"/>
                </a:lnTo>
                <a:lnTo>
                  <a:pt x="146094" y="242801"/>
                </a:lnTo>
                <a:lnTo>
                  <a:pt x="146094" y="246093"/>
                </a:lnTo>
                <a:lnTo>
                  <a:pt x="139494" y="246093"/>
                </a:lnTo>
                <a:lnTo>
                  <a:pt x="139494" y="242801"/>
                </a:lnTo>
                <a:lnTo>
                  <a:pt x="135895" y="242801"/>
                </a:lnTo>
                <a:lnTo>
                  <a:pt x="135895" y="231003"/>
                </a:lnTo>
                <a:lnTo>
                  <a:pt x="135895" y="234570"/>
                </a:lnTo>
                <a:lnTo>
                  <a:pt x="139494" y="234570"/>
                </a:lnTo>
                <a:lnTo>
                  <a:pt x="135895" y="234570"/>
                </a:lnTo>
                <a:lnTo>
                  <a:pt x="139494" y="234570"/>
                </a:lnTo>
                <a:lnTo>
                  <a:pt x="139494" y="238137"/>
                </a:lnTo>
                <a:lnTo>
                  <a:pt x="139494" y="234570"/>
                </a:lnTo>
                <a:lnTo>
                  <a:pt x="140994" y="234570"/>
                </a:lnTo>
                <a:lnTo>
                  <a:pt x="140994" y="231003"/>
                </a:lnTo>
                <a:lnTo>
                  <a:pt x="139494" y="231003"/>
                </a:lnTo>
                <a:lnTo>
                  <a:pt x="139494" y="227711"/>
                </a:lnTo>
                <a:lnTo>
                  <a:pt x="140994" y="227711"/>
                </a:lnTo>
                <a:lnTo>
                  <a:pt x="140994" y="225242"/>
                </a:lnTo>
                <a:lnTo>
                  <a:pt x="140994" y="227711"/>
                </a:lnTo>
                <a:lnTo>
                  <a:pt x="140994" y="225242"/>
                </a:lnTo>
                <a:lnTo>
                  <a:pt x="140994" y="227711"/>
                </a:lnTo>
                <a:lnTo>
                  <a:pt x="140994" y="225242"/>
                </a:lnTo>
                <a:lnTo>
                  <a:pt x="146094" y="225242"/>
                </a:lnTo>
                <a:lnTo>
                  <a:pt x="146094" y="221676"/>
                </a:lnTo>
                <a:lnTo>
                  <a:pt x="149694" y="221676"/>
                </a:lnTo>
                <a:lnTo>
                  <a:pt x="146094" y="221676"/>
                </a:lnTo>
                <a:lnTo>
                  <a:pt x="149694" y="221676"/>
                </a:lnTo>
                <a:lnTo>
                  <a:pt x="146094" y="221676"/>
                </a:lnTo>
                <a:lnTo>
                  <a:pt x="146094" y="218383"/>
                </a:lnTo>
                <a:lnTo>
                  <a:pt x="149694" y="218383"/>
                </a:lnTo>
                <a:lnTo>
                  <a:pt x="146094" y="218383"/>
                </a:lnTo>
                <a:lnTo>
                  <a:pt x="149694" y="218383"/>
                </a:lnTo>
                <a:lnTo>
                  <a:pt x="149694" y="214817"/>
                </a:lnTo>
                <a:lnTo>
                  <a:pt x="153594" y="214817"/>
                </a:lnTo>
                <a:lnTo>
                  <a:pt x="153594" y="211250"/>
                </a:lnTo>
                <a:lnTo>
                  <a:pt x="149694" y="211250"/>
                </a:lnTo>
                <a:lnTo>
                  <a:pt x="149694" y="206586"/>
                </a:lnTo>
                <a:lnTo>
                  <a:pt x="149694" y="211250"/>
                </a:lnTo>
                <a:lnTo>
                  <a:pt x="153594" y="211250"/>
                </a:lnTo>
                <a:lnTo>
                  <a:pt x="153594" y="206586"/>
                </a:lnTo>
                <a:lnTo>
                  <a:pt x="157494" y="206586"/>
                </a:lnTo>
                <a:lnTo>
                  <a:pt x="153594" y="206586"/>
                </a:lnTo>
                <a:lnTo>
                  <a:pt x="149694" y="203294"/>
                </a:lnTo>
                <a:lnTo>
                  <a:pt x="153594" y="203294"/>
                </a:lnTo>
                <a:lnTo>
                  <a:pt x="153594" y="206586"/>
                </a:lnTo>
                <a:lnTo>
                  <a:pt x="157494" y="206586"/>
                </a:lnTo>
                <a:lnTo>
                  <a:pt x="157494" y="218383"/>
                </a:lnTo>
                <a:lnTo>
                  <a:pt x="153594" y="218383"/>
                </a:lnTo>
                <a:lnTo>
                  <a:pt x="153594" y="221676"/>
                </a:lnTo>
                <a:lnTo>
                  <a:pt x="157494" y="218383"/>
                </a:lnTo>
                <a:lnTo>
                  <a:pt x="157494" y="214817"/>
                </a:lnTo>
                <a:lnTo>
                  <a:pt x="161094" y="214817"/>
                </a:lnTo>
                <a:lnTo>
                  <a:pt x="161094" y="203294"/>
                </a:lnTo>
                <a:lnTo>
                  <a:pt x="157494" y="203294"/>
                </a:lnTo>
                <a:lnTo>
                  <a:pt x="157494" y="197533"/>
                </a:lnTo>
                <a:lnTo>
                  <a:pt x="153594" y="197533"/>
                </a:lnTo>
                <a:lnTo>
                  <a:pt x="153594" y="190400"/>
                </a:lnTo>
                <a:lnTo>
                  <a:pt x="149694" y="190400"/>
                </a:lnTo>
                <a:lnTo>
                  <a:pt x="149694" y="193966"/>
                </a:lnTo>
                <a:lnTo>
                  <a:pt x="146094" y="193966"/>
                </a:lnTo>
                <a:lnTo>
                  <a:pt x="140994" y="190400"/>
                </a:lnTo>
                <a:lnTo>
                  <a:pt x="139494" y="190400"/>
                </a:lnTo>
                <a:lnTo>
                  <a:pt x="139494" y="186833"/>
                </a:lnTo>
                <a:lnTo>
                  <a:pt x="130795" y="186833"/>
                </a:lnTo>
                <a:lnTo>
                  <a:pt x="130795" y="183541"/>
                </a:lnTo>
                <a:lnTo>
                  <a:pt x="109196" y="183541"/>
                </a:lnTo>
                <a:lnTo>
                  <a:pt x="109196" y="178877"/>
                </a:lnTo>
                <a:lnTo>
                  <a:pt x="105296" y="178877"/>
                </a:lnTo>
                <a:lnTo>
                  <a:pt x="105296" y="183541"/>
                </a:lnTo>
                <a:lnTo>
                  <a:pt x="101396" y="183541"/>
                </a:lnTo>
                <a:lnTo>
                  <a:pt x="96596" y="178877"/>
                </a:lnTo>
                <a:lnTo>
                  <a:pt x="96596" y="183541"/>
                </a:lnTo>
                <a:lnTo>
                  <a:pt x="92696" y="178877"/>
                </a:lnTo>
                <a:lnTo>
                  <a:pt x="92696" y="175310"/>
                </a:lnTo>
                <a:lnTo>
                  <a:pt x="88796" y="175310"/>
                </a:lnTo>
                <a:lnTo>
                  <a:pt x="88796" y="169549"/>
                </a:lnTo>
                <a:lnTo>
                  <a:pt x="96596" y="169549"/>
                </a:lnTo>
                <a:lnTo>
                  <a:pt x="92696" y="169549"/>
                </a:lnTo>
                <a:lnTo>
                  <a:pt x="92696" y="165982"/>
                </a:lnTo>
                <a:lnTo>
                  <a:pt x="84897" y="165982"/>
                </a:lnTo>
                <a:lnTo>
                  <a:pt x="88796" y="165982"/>
                </a:lnTo>
                <a:lnTo>
                  <a:pt x="84897" y="165982"/>
                </a:lnTo>
                <a:lnTo>
                  <a:pt x="84897" y="174213"/>
                </a:lnTo>
                <a:lnTo>
                  <a:pt x="82497" y="174213"/>
                </a:lnTo>
                <a:lnTo>
                  <a:pt x="82497" y="169549"/>
                </a:lnTo>
                <a:lnTo>
                  <a:pt x="78597" y="169549"/>
                </a:lnTo>
                <a:lnTo>
                  <a:pt x="78597" y="165982"/>
                </a:lnTo>
                <a:lnTo>
                  <a:pt x="78597" y="169549"/>
                </a:lnTo>
                <a:lnTo>
                  <a:pt x="78597" y="165982"/>
                </a:lnTo>
                <a:lnTo>
                  <a:pt x="78597" y="169549"/>
                </a:lnTo>
                <a:lnTo>
                  <a:pt x="78597" y="165982"/>
                </a:lnTo>
                <a:lnTo>
                  <a:pt x="78597" y="174213"/>
                </a:lnTo>
                <a:lnTo>
                  <a:pt x="74997" y="174213"/>
                </a:lnTo>
                <a:lnTo>
                  <a:pt x="74997" y="165982"/>
                </a:lnTo>
                <a:lnTo>
                  <a:pt x="71097" y="165982"/>
                </a:lnTo>
                <a:lnTo>
                  <a:pt x="71097" y="169549"/>
                </a:lnTo>
                <a:lnTo>
                  <a:pt x="71097" y="162690"/>
                </a:lnTo>
                <a:lnTo>
                  <a:pt x="65997" y="162690"/>
                </a:lnTo>
                <a:lnTo>
                  <a:pt x="71097" y="162690"/>
                </a:lnTo>
                <a:lnTo>
                  <a:pt x="65997" y="162690"/>
                </a:lnTo>
                <a:lnTo>
                  <a:pt x="65997" y="151990"/>
                </a:lnTo>
                <a:lnTo>
                  <a:pt x="71097" y="149796"/>
                </a:lnTo>
                <a:lnTo>
                  <a:pt x="65997" y="149796"/>
                </a:lnTo>
                <a:lnTo>
                  <a:pt x="65997" y="146229"/>
                </a:lnTo>
                <a:lnTo>
                  <a:pt x="62098" y="146229"/>
                </a:lnTo>
                <a:lnTo>
                  <a:pt x="62098" y="138273"/>
                </a:lnTo>
                <a:lnTo>
                  <a:pt x="58498" y="138273"/>
                </a:lnTo>
                <a:lnTo>
                  <a:pt x="62098" y="138273"/>
                </a:lnTo>
                <a:lnTo>
                  <a:pt x="51898" y="138273"/>
                </a:lnTo>
                <a:lnTo>
                  <a:pt x="51898" y="149796"/>
                </a:lnTo>
                <a:lnTo>
                  <a:pt x="48298" y="149796"/>
                </a:lnTo>
                <a:lnTo>
                  <a:pt x="51898" y="149796"/>
                </a:lnTo>
                <a:lnTo>
                  <a:pt x="48298" y="149796"/>
                </a:lnTo>
                <a:lnTo>
                  <a:pt x="48298" y="159124"/>
                </a:lnTo>
                <a:lnTo>
                  <a:pt x="51898" y="159124"/>
                </a:lnTo>
                <a:lnTo>
                  <a:pt x="51898" y="155557"/>
                </a:lnTo>
                <a:lnTo>
                  <a:pt x="55798" y="155557"/>
                </a:lnTo>
                <a:lnTo>
                  <a:pt x="55798" y="162690"/>
                </a:lnTo>
                <a:lnTo>
                  <a:pt x="51898" y="162690"/>
                </a:lnTo>
                <a:lnTo>
                  <a:pt x="51898" y="165982"/>
                </a:lnTo>
                <a:lnTo>
                  <a:pt x="48298" y="165982"/>
                </a:lnTo>
                <a:lnTo>
                  <a:pt x="48298" y="169549"/>
                </a:lnTo>
                <a:lnTo>
                  <a:pt x="44398" y="174213"/>
                </a:lnTo>
                <a:lnTo>
                  <a:pt x="44398" y="169549"/>
                </a:lnTo>
                <a:lnTo>
                  <a:pt x="40498" y="169549"/>
                </a:lnTo>
                <a:lnTo>
                  <a:pt x="40498" y="165982"/>
                </a:lnTo>
                <a:lnTo>
                  <a:pt x="35399" y="165982"/>
                </a:lnTo>
                <a:lnTo>
                  <a:pt x="40498" y="165982"/>
                </a:lnTo>
                <a:lnTo>
                  <a:pt x="40498" y="162690"/>
                </a:lnTo>
                <a:lnTo>
                  <a:pt x="30299" y="162690"/>
                </a:lnTo>
                <a:lnTo>
                  <a:pt x="30299" y="159124"/>
                </a:lnTo>
                <a:lnTo>
                  <a:pt x="26699" y="159124"/>
                </a:lnTo>
                <a:lnTo>
                  <a:pt x="26699" y="155557"/>
                </a:lnTo>
                <a:lnTo>
                  <a:pt x="17699" y="155557"/>
                </a:lnTo>
                <a:lnTo>
                  <a:pt x="17699" y="151990"/>
                </a:lnTo>
                <a:lnTo>
                  <a:pt x="13799" y="151990"/>
                </a:lnTo>
                <a:lnTo>
                  <a:pt x="13799" y="155557"/>
                </a:lnTo>
                <a:lnTo>
                  <a:pt x="6300" y="155557"/>
                </a:lnTo>
                <a:lnTo>
                  <a:pt x="6300" y="151990"/>
                </a:lnTo>
                <a:lnTo>
                  <a:pt x="1200" y="151990"/>
                </a:lnTo>
                <a:lnTo>
                  <a:pt x="1200" y="149796"/>
                </a:lnTo>
                <a:lnTo>
                  <a:pt x="6300" y="149796"/>
                </a:lnTo>
                <a:lnTo>
                  <a:pt x="1200" y="149796"/>
                </a:lnTo>
                <a:lnTo>
                  <a:pt x="6300" y="149796"/>
                </a:lnTo>
                <a:lnTo>
                  <a:pt x="6300" y="146229"/>
                </a:lnTo>
                <a:lnTo>
                  <a:pt x="10200" y="146229"/>
                </a:lnTo>
                <a:lnTo>
                  <a:pt x="10200" y="138273"/>
                </a:lnTo>
                <a:lnTo>
                  <a:pt x="1200" y="138273"/>
                </a:lnTo>
                <a:lnTo>
                  <a:pt x="1200" y="131140"/>
                </a:lnTo>
                <a:lnTo>
                  <a:pt x="0" y="131140"/>
                </a:lnTo>
                <a:lnTo>
                  <a:pt x="0" y="127848"/>
                </a:lnTo>
                <a:lnTo>
                  <a:pt x="1200" y="127848"/>
                </a:lnTo>
                <a:lnTo>
                  <a:pt x="1200" y="121812"/>
                </a:lnTo>
                <a:lnTo>
                  <a:pt x="1200" y="124281"/>
                </a:lnTo>
                <a:lnTo>
                  <a:pt x="1200" y="121812"/>
                </a:lnTo>
                <a:lnTo>
                  <a:pt x="0" y="121812"/>
                </a:lnTo>
                <a:lnTo>
                  <a:pt x="0" y="118520"/>
                </a:lnTo>
                <a:lnTo>
                  <a:pt x="1200" y="118520"/>
                </a:lnTo>
                <a:lnTo>
                  <a:pt x="1200" y="114953"/>
                </a:lnTo>
                <a:lnTo>
                  <a:pt x="6300" y="114953"/>
                </a:lnTo>
                <a:lnTo>
                  <a:pt x="6300" y="110289"/>
                </a:lnTo>
                <a:lnTo>
                  <a:pt x="10200" y="110289"/>
                </a:lnTo>
                <a:lnTo>
                  <a:pt x="10200" y="114953"/>
                </a:lnTo>
                <a:lnTo>
                  <a:pt x="13799" y="114953"/>
                </a:lnTo>
                <a:lnTo>
                  <a:pt x="13799" y="118520"/>
                </a:lnTo>
                <a:lnTo>
                  <a:pt x="17699" y="118520"/>
                </a:lnTo>
                <a:lnTo>
                  <a:pt x="17699" y="114953"/>
                </a:lnTo>
                <a:lnTo>
                  <a:pt x="21599" y="114953"/>
                </a:lnTo>
                <a:lnTo>
                  <a:pt x="21599" y="110289"/>
                </a:lnTo>
                <a:lnTo>
                  <a:pt x="17699" y="110289"/>
                </a:lnTo>
                <a:lnTo>
                  <a:pt x="21599" y="110289"/>
                </a:lnTo>
                <a:lnTo>
                  <a:pt x="17699" y="110289"/>
                </a:lnTo>
                <a:lnTo>
                  <a:pt x="21599" y="110289"/>
                </a:lnTo>
                <a:lnTo>
                  <a:pt x="17699" y="110289"/>
                </a:lnTo>
                <a:lnTo>
                  <a:pt x="17699" y="106723"/>
                </a:lnTo>
                <a:lnTo>
                  <a:pt x="21599" y="106723"/>
                </a:lnTo>
                <a:lnTo>
                  <a:pt x="17699" y="106723"/>
                </a:lnTo>
                <a:lnTo>
                  <a:pt x="21599" y="106723"/>
                </a:lnTo>
                <a:lnTo>
                  <a:pt x="17699" y="106723"/>
                </a:lnTo>
                <a:lnTo>
                  <a:pt x="21599" y="106723"/>
                </a:lnTo>
                <a:lnTo>
                  <a:pt x="21599" y="110289"/>
                </a:lnTo>
                <a:lnTo>
                  <a:pt x="21599" y="106723"/>
                </a:lnTo>
                <a:lnTo>
                  <a:pt x="26699" y="106723"/>
                </a:lnTo>
                <a:lnTo>
                  <a:pt x="26699" y="103430"/>
                </a:lnTo>
                <a:lnTo>
                  <a:pt x="30299" y="103430"/>
                </a:lnTo>
                <a:lnTo>
                  <a:pt x="30299" y="97669"/>
                </a:lnTo>
                <a:lnTo>
                  <a:pt x="31799" y="97669"/>
                </a:lnTo>
                <a:lnTo>
                  <a:pt x="31799" y="94102"/>
                </a:lnTo>
                <a:lnTo>
                  <a:pt x="30299" y="94102"/>
                </a:lnTo>
                <a:lnTo>
                  <a:pt x="30299" y="90536"/>
                </a:lnTo>
                <a:lnTo>
                  <a:pt x="30299" y="94102"/>
                </a:lnTo>
                <a:lnTo>
                  <a:pt x="30299" y="90536"/>
                </a:lnTo>
                <a:lnTo>
                  <a:pt x="30299" y="94102"/>
                </a:lnTo>
                <a:lnTo>
                  <a:pt x="30299" y="90536"/>
                </a:lnTo>
                <a:lnTo>
                  <a:pt x="31799" y="90536"/>
                </a:lnTo>
                <a:lnTo>
                  <a:pt x="31799" y="86969"/>
                </a:lnTo>
                <a:lnTo>
                  <a:pt x="30299" y="86969"/>
                </a:lnTo>
                <a:lnTo>
                  <a:pt x="30299" y="83677"/>
                </a:lnTo>
                <a:lnTo>
                  <a:pt x="31799" y="83677"/>
                </a:lnTo>
                <a:lnTo>
                  <a:pt x="30299" y="83677"/>
                </a:lnTo>
                <a:lnTo>
                  <a:pt x="31799" y="83677"/>
                </a:lnTo>
                <a:lnTo>
                  <a:pt x="30299" y="83677"/>
                </a:lnTo>
                <a:lnTo>
                  <a:pt x="30299" y="79013"/>
                </a:lnTo>
                <a:lnTo>
                  <a:pt x="26699" y="79013"/>
                </a:lnTo>
                <a:lnTo>
                  <a:pt x="26699" y="83677"/>
                </a:lnTo>
                <a:lnTo>
                  <a:pt x="26699" y="79013"/>
                </a:lnTo>
                <a:lnTo>
                  <a:pt x="31799" y="79013"/>
                </a:lnTo>
                <a:lnTo>
                  <a:pt x="31799" y="83677"/>
                </a:lnTo>
                <a:lnTo>
                  <a:pt x="31799" y="79013"/>
                </a:lnTo>
                <a:lnTo>
                  <a:pt x="31799" y="83677"/>
                </a:lnTo>
                <a:lnTo>
                  <a:pt x="35399" y="83677"/>
                </a:lnTo>
                <a:lnTo>
                  <a:pt x="35399" y="86969"/>
                </a:lnTo>
                <a:lnTo>
                  <a:pt x="40498" y="86969"/>
                </a:lnTo>
                <a:lnTo>
                  <a:pt x="35399" y="90536"/>
                </a:lnTo>
                <a:lnTo>
                  <a:pt x="40498" y="90536"/>
                </a:lnTo>
                <a:lnTo>
                  <a:pt x="40498" y="94102"/>
                </a:lnTo>
                <a:lnTo>
                  <a:pt x="44398" y="94102"/>
                </a:lnTo>
                <a:lnTo>
                  <a:pt x="48298" y="97669"/>
                </a:lnTo>
                <a:lnTo>
                  <a:pt x="48298" y="99864"/>
                </a:lnTo>
                <a:lnTo>
                  <a:pt x="51898" y="99864"/>
                </a:lnTo>
                <a:lnTo>
                  <a:pt x="51898" y="103430"/>
                </a:lnTo>
                <a:lnTo>
                  <a:pt x="48298" y="103430"/>
                </a:lnTo>
                <a:lnTo>
                  <a:pt x="48298" y="110289"/>
                </a:lnTo>
                <a:lnTo>
                  <a:pt x="51898" y="110289"/>
                </a:lnTo>
                <a:lnTo>
                  <a:pt x="51898" y="114953"/>
                </a:lnTo>
                <a:lnTo>
                  <a:pt x="55798" y="114953"/>
                </a:lnTo>
                <a:lnTo>
                  <a:pt x="55798" y="118520"/>
                </a:lnTo>
                <a:lnTo>
                  <a:pt x="58498" y="118520"/>
                </a:lnTo>
                <a:lnTo>
                  <a:pt x="58498" y="121812"/>
                </a:lnTo>
                <a:lnTo>
                  <a:pt x="62098" y="121812"/>
                </a:lnTo>
                <a:lnTo>
                  <a:pt x="65997" y="124281"/>
                </a:lnTo>
                <a:lnTo>
                  <a:pt x="78597" y="124281"/>
                </a:lnTo>
                <a:lnTo>
                  <a:pt x="78597" y="121812"/>
                </a:lnTo>
                <a:lnTo>
                  <a:pt x="74997" y="121812"/>
                </a:lnTo>
                <a:lnTo>
                  <a:pt x="74997" y="118520"/>
                </a:lnTo>
                <a:lnTo>
                  <a:pt x="71097" y="118520"/>
                </a:lnTo>
                <a:lnTo>
                  <a:pt x="65997" y="114953"/>
                </a:lnTo>
                <a:lnTo>
                  <a:pt x="62098" y="114953"/>
                </a:lnTo>
                <a:lnTo>
                  <a:pt x="62098" y="106723"/>
                </a:lnTo>
                <a:lnTo>
                  <a:pt x="65997" y="110289"/>
                </a:lnTo>
                <a:lnTo>
                  <a:pt x="71097" y="110289"/>
                </a:lnTo>
                <a:lnTo>
                  <a:pt x="71097" y="114953"/>
                </a:lnTo>
                <a:lnTo>
                  <a:pt x="71097" y="110289"/>
                </a:lnTo>
                <a:lnTo>
                  <a:pt x="74997" y="110289"/>
                </a:lnTo>
                <a:lnTo>
                  <a:pt x="71097" y="110289"/>
                </a:lnTo>
                <a:lnTo>
                  <a:pt x="71097" y="103430"/>
                </a:lnTo>
                <a:lnTo>
                  <a:pt x="65997" y="103430"/>
                </a:lnTo>
                <a:lnTo>
                  <a:pt x="65997" y="106723"/>
                </a:lnTo>
                <a:lnTo>
                  <a:pt x="62098" y="106723"/>
                </a:lnTo>
                <a:lnTo>
                  <a:pt x="62098" y="103430"/>
                </a:lnTo>
                <a:lnTo>
                  <a:pt x="58498" y="103430"/>
                </a:lnTo>
                <a:lnTo>
                  <a:pt x="58498" y="90536"/>
                </a:lnTo>
                <a:lnTo>
                  <a:pt x="55798" y="90536"/>
                </a:lnTo>
                <a:lnTo>
                  <a:pt x="58498" y="90536"/>
                </a:lnTo>
                <a:lnTo>
                  <a:pt x="55798" y="90536"/>
                </a:lnTo>
                <a:lnTo>
                  <a:pt x="55798" y="86969"/>
                </a:lnTo>
                <a:lnTo>
                  <a:pt x="51898" y="86969"/>
                </a:lnTo>
                <a:lnTo>
                  <a:pt x="51898" y="79013"/>
                </a:lnTo>
                <a:lnTo>
                  <a:pt x="48298" y="79013"/>
                </a:lnTo>
                <a:lnTo>
                  <a:pt x="48298" y="71880"/>
                </a:lnTo>
                <a:lnTo>
                  <a:pt x="44398" y="71880"/>
                </a:lnTo>
                <a:lnTo>
                  <a:pt x="44398" y="69685"/>
                </a:lnTo>
                <a:lnTo>
                  <a:pt x="40498" y="69685"/>
                </a:lnTo>
                <a:lnTo>
                  <a:pt x="40498" y="66119"/>
                </a:lnTo>
                <a:lnTo>
                  <a:pt x="35399" y="66119"/>
                </a:lnTo>
                <a:lnTo>
                  <a:pt x="35399" y="62826"/>
                </a:lnTo>
                <a:lnTo>
                  <a:pt x="40498" y="62826"/>
                </a:lnTo>
                <a:lnTo>
                  <a:pt x="40498" y="59260"/>
                </a:lnTo>
                <a:lnTo>
                  <a:pt x="40498" y="62826"/>
                </a:lnTo>
                <a:lnTo>
                  <a:pt x="35399" y="62826"/>
                </a:lnTo>
                <a:lnTo>
                  <a:pt x="35399" y="59260"/>
                </a:lnTo>
                <a:lnTo>
                  <a:pt x="31799" y="59260"/>
                </a:lnTo>
                <a:lnTo>
                  <a:pt x="31799" y="47463"/>
                </a:lnTo>
                <a:lnTo>
                  <a:pt x="30299" y="47463"/>
                </a:lnTo>
                <a:lnTo>
                  <a:pt x="30299" y="41701"/>
                </a:lnTo>
                <a:lnTo>
                  <a:pt x="26699" y="41701"/>
                </a:lnTo>
                <a:lnTo>
                  <a:pt x="26699" y="38409"/>
                </a:lnTo>
                <a:lnTo>
                  <a:pt x="30299" y="38409"/>
                </a:lnTo>
                <a:lnTo>
                  <a:pt x="30299" y="31276"/>
                </a:lnTo>
                <a:lnTo>
                  <a:pt x="30299" y="34843"/>
                </a:lnTo>
                <a:lnTo>
                  <a:pt x="31799" y="34843"/>
                </a:lnTo>
                <a:lnTo>
                  <a:pt x="30299" y="31276"/>
                </a:lnTo>
                <a:lnTo>
                  <a:pt x="31799" y="31276"/>
                </a:lnTo>
                <a:lnTo>
                  <a:pt x="31799" y="34843"/>
                </a:lnTo>
                <a:lnTo>
                  <a:pt x="31799" y="31276"/>
                </a:lnTo>
                <a:lnTo>
                  <a:pt x="31799" y="34843"/>
                </a:lnTo>
                <a:lnTo>
                  <a:pt x="30299" y="34843"/>
                </a:lnTo>
                <a:lnTo>
                  <a:pt x="31799" y="34843"/>
                </a:lnTo>
                <a:lnTo>
                  <a:pt x="31799" y="31276"/>
                </a:lnTo>
                <a:lnTo>
                  <a:pt x="35399" y="31276"/>
                </a:lnTo>
                <a:lnTo>
                  <a:pt x="35399" y="27984"/>
                </a:lnTo>
                <a:lnTo>
                  <a:pt x="35399" y="31276"/>
                </a:lnTo>
                <a:lnTo>
                  <a:pt x="40498" y="31276"/>
                </a:lnTo>
                <a:lnTo>
                  <a:pt x="40498" y="27984"/>
                </a:lnTo>
                <a:lnTo>
                  <a:pt x="40498" y="31276"/>
                </a:lnTo>
                <a:lnTo>
                  <a:pt x="40498" y="27984"/>
                </a:lnTo>
                <a:lnTo>
                  <a:pt x="40498" y="31276"/>
                </a:lnTo>
                <a:lnTo>
                  <a:pt x="44398" y="31276"/>
                </a:lnTo>
                <a:lnTo>
                  <a:pt x="44398" y="34843"/>
                </a:lnTo>
                <a:lnTo>
                  <a:pt x="44398" y="31276"/>
                </a:lnTo>
                <a:lnTo>
                  <a:pt x="44398" y="34843"/>
                </a:lnTo>
                <a:lnTo>
                  <a:pt x="48298" y="31276"/>
                </a:lnTo>
                <a:lnTo>
                  <a:pt x="48298" y="34843"/>
                </a:lnTo>
                <a:lnTo>
                  <a:pt x="48298" y="31276"/>
                </a:lnTo>
                <a:lnTo>
                  <a:pt x="58498" y="31276"/>
                </a:lnTo>
                <a:lnTo>
                  <a:pt x="58498" y="27984"/>
                </a:lnTo>
                <a:lnTo>
                  <a:pt x="62098" y="27984"/>
                </a:lnTo>
                <a:lnTo>
                  <a:pt x="62098" y="31276"/>
                </a:lnTo>
                <a:lnTo>
                  <a:pt x="65997" y="31276"/>
                </a:lnTo>
                <a:lnTo>
                  <a:pt x="65997" y="27984"/>
                </a:lnTo>
                <a:lnTo>
                  <a:pt x="51898" y="27984"/>
                </a:lnTo>
                <a:lnTo>
                  <a:pt x="51898" y="24417"/>
                </a:lnTo>
                <a:lnTo>
                  <a:pt x="55798" y="24417"/>
                </a:lnTo>
                <a:lnTo>
                  <a:pt x="51898" y="24417"/>
                </a:lnTo>
                <a:lnTo>
                  <a:pt x="55798" y="24417"/>
                </a:lnTo>
                <a:lnTo>
                  <a:pt x="51898" y="24417"/>
                </a:lnTo>
                <a:lnTo>
                  <a:pt x="51898" y="27984"/>
                </a:lnTo>
                <a:lnTo>
                  <a:pt x="48298" y="31276"/>
                </a:lnTo>
                <a:lnTo>
                  <a:pt x="44398" y="31276"/>
                </a:lnTo>
                <a:lnTo>
                  <a:pt x="48298" y="31276"/>
                </a:lnTo>
                <a:lnTo>
                  <a:pt x="44398" y="31276"/>
                </a:lnTo>
                <a:lnTo>
                  <a:pt x="44398" y="27984"/>
                </a:lnTo>
                <a:lnTo>
                  <a:pt x="44398" y="31276"/>
                </a:lnTo>
                <a:lnTo>
                  <a:pt x="44398" y="27984"/>
                </a:lnTo>
                <a:lnTo>
                  <a:pt x="44398" y="31276"/>
                </a:lnTo>
                <a:lnTo>
                  <a:pt x="44398" y="27984"/>
                </a:lnTo>
                <a:lnTo>
                  <a:pt x="40498" y="27984"/>
                </a:lnTo>
                <a:lnTo>
                  <a:pt x="40498" y="24417"/>
                </a:lnTo>
                <a:lnTo>
                  <a:pt x="44398" y="24417"/>
                </a:lnTo>
                <a:lnTo>
                  <a:pt x="44398" y="27984"/>
                </a:lnTo>
                <a:lnTo>
                  <a:pt x="44398" y="24417"/>
                </a:lnTo>
                <a:lnTo>
                  <a:pt x="44398" y="27984"/>
                </a:lnTo>
                <a:lnTo>
                  <a:pt x="44398" y="24417"/>
                </a:lnTo>
                <a:lnTo>
                  <a:pt x="44398" y="27984"/>
                </a:lnTo>
                <a:lnTo>
                  <a:pt x="48298" y="27984"/>
                </a:lnTo>
                <a:lnTo>
                  <a:pt x="48298" y="24417"/>
                </a:lnTo>
                <a:lnTo>
                  <a:pt x="48298" y="27984"/>
                </a:lnTo>
                <a:lnTo>
                  <a:pt x="48298" y="24417"/>
                </a:lnTo>
                <a:lnTo>
                  <a:pt x="48298" y="27984"/>
                </a:lnTo>
                <a:lnTo>
                  <a:pt x="48298" y="24417"/>
                </a:lnTo>
                <a:lnTo>
                  <a:pt x="44398" y="24417"/>
                </a:lnTo>
                <a:lnTo>
                  <a:pt x="44398" y="21948"/>
                </a:lnTo>
                <a:lnTo>
                  <a:pt x="40498" y="21948"/>
                </a:lnTo>
                <a:lnTo>
                  <a:pt x="44398" y="24417"/>
                </a:lnTo>
                <a:lnTo>
                  <a:pt x="40498" y="24417"/>
                </a:lnTo>
                <a:lnTo>
                  <a:pt x="40498" y="18656"/>
                </a:lnTo>
                <a:lnTo>
                  <a:pt x="35399" y="18656"/>
                </a:lnTo>
                <a:lnTo>
                  <a:pt x="40498" y="18656"/>
                </a:lnTo>
                <a:lnTo>
                  <a:pt x="35399" y="18656"/>
                </a:lnTo>
                <a:lnTo>
                  <a:pt x="35399" y="15089"/>
                </a:lnTo>
                <a:lnTo>
                  <a:pt x="40498" y="15089"/>
                </a:lnTo>
                <a:lnTo>
                  <a:pt x="40498" y="18656"/>
                </a:lnTo>
                <a:lnTo>
                  <a:pt x="40498" y="15089"/>
                </a:lnTo>
                <a:lnTo>
                  <a:pt x="40498" y="18656"/>
                </a:lnTo>
                <a:lnTo>
                  <a:pt x="40498" y="15089"/>
                </a:lnTo>
                <a:lnTo>
                  <a:pt x="40498" y="18656"/>
                </a:lnTo>
                <a:lnTo>
                  <a:pt x="44398" y="18656"/>
                </a:lnTo>
                <a:lnTo>
                  <a:pt x="40498" y="18656"/>
                </a:lnTo>
                <a:lnTo>
                  <a:pt x="40498" y="15089"/>
                </a:lnTo>
                <a:lnTo>
                  <a:pt x="48298" y="15089"/>
                </a:lnTo>
                <a:lnTo>
                  <a:pt x="48298" y="18656"/>
                </a:lnTo>
                <a:lnTo>
                  <a:pt x="48298" y="15089"/>
                </a:lnTo>
                <a:lnTo>
                  <a:pt x="51898" y="15089"/>
                </a:lnTo>
                <a:lnTo>
                  <a:pt x="51898" y="18656"/>
                </a:lnTo>
                <a:lnTo>
                  <a:pt x="51898" y="15089"/>
                </a:lnTo>
                <a:lnTo>
                  <a:pt x="55798" y="15089"/>
                </a:lnTo>
                <a:lnTo>
                  <a:pt x="55798" y="10425"/>
                </a:lnTo>
                <a:lnTo>
                  <a:pt x="51898" y="10425"/>
                </a:lnTo>
                <a:lnTo>
                  <a:pt x="55798" y="10425"/>
                </a:lnTo>
                <a:lnTo>
                  <a:pt x="58498" y="15089"/>
                </a:lnTo>
                <a:lnTo>
                  <a:pt x="58498" y="18656"/>
                </a:lnTo>
                <a:lnTo>
                  <a:pt x="58498" y="10425"/>
                </a:lnTo>
                <a:lnTo>
                  <a:pt x="55798" y="10425"/>
                </a:lnTo>
                <a:lnTo>
                  <a:pt x="62098" y="10425"/>
                </a:lnTo>
                <a:lnTo>
                  <a:pt x="58498" y="15089"/>
                </a:lnTo>
                <a:lnTo>
                  <a:pt x="62098" y="15089"/>
                </a:lnTo>
                <a:lnTo>
                  <a:pt x="62098" y="10425"/>
                </a:lnTo>
                <a:lnTo>
                  <a:pt x="62098" y="15089"/>
                </a:lnTo>
                <a:lnTo>
                  <a:pt x="65997" y="15089"/>
                </a:lnTo>
                <a:lnTo>
                  <a:pt x="65997" y="18656"/>
                </a:lnTo>
                <a:lnTo>
                  <a:pt x="71097" y="18656"/>
                </a:lnTo>
                <a:lnTo>
                  <a:pt x="71097" y="21948"/>
                </a:lnTo>
                <a:close/>
                <a:moveTo>
                  <a:pt x="88796" y="149796"/>
                </a:moveTo>
                <a:lnTo>
                  <a:pt x="109196" y="142937"/>
                </a:lnTo>
                <a:lnTo>
                  <a:pt x="92696" y="97669"/>
                </a:lnTo>
                <a:lnTo>
                  <a:pt x="74997" y="99864"/>
                </a:lnTo>
                <a:lnTo>
                  <a:pt x="88796" y="149796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60" name="Google Shape;1528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ALDw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sPAA////AQAAAAAAAAAAAAAAAAAAAAAAAAAAAAAAAAAAAAAAAAAA/v7+AH9/fwDn5uYDzMzMAMDA/wB/f38AAAAAAAAAAAAAAAAAAAAAAAAAAAAhAAAAGAAAABQAAACUPwAAHyMAAB5BAADJJAAAEAAAACYAAAAIAAAA//////////8="/>
              </a:ext>
            </a:extLst>
          </p:cNvSpPr>
          <p:nvPr/>
        </p:nvSpPr>
        <p:spPr>
          <a:xfrm>
            <a:off x="10335260" y="5709285"/>
            <a:ext cx="250190" cy="270510"/>
          </a:xfrm>
          <a:custGeom>
            <a:avLst/>
            <a:gdLst/>
            <a:ahLst/>
            <a:cxnLst/>
            <a:rect l="0" t="0" r="250190" b="270510"/>
            <a:pathLst>
              <a:path w="250190" h="270510">
                <a:moveTo>
                  <a:pt x="71097" y="21948"/>
                </a:moveTo>
                <a:lnTo>
                  <a:pt x="71097" y="18656"/>
                </a:lnTo>
                <a:lnTo>
                  <a:pt x="74997" y="18656"/>
                </a:lnTo>
                <a:lnTo>
                  <a:pt x="71097" y="18656"/>
                </a:lnTo>
                <a:lnTo>
                  <a:pt x="78597" y="18656"/>
                </a:lnTo>
                <a:lnTo>
                  <a:pt x="78597" y="10425"/>
                </a:lnTo>
                <a:lnTo>
                  <a:pt x="82497" y="15089"/>
                </a:lnTo>
                <a:lnTo>
                  <a:pt x="84897" y="15089"/>
                </a:lnTo>
                <a:lnTo>
                  <a:pt x="84897" y="18656"/>
                </a:lnTo>
                <a:lnTo>
                  <a:pt x="88796" y="18656"/>
                </a:lnTo>
                <a:lnTo>
                  <a:pt x="84897" y="18656"/>
                </a:lnTo>
                <a:lnTo>
                  <a:pt x="92696" y="18656"/>
                </a:lnTo>
                <a:lnTo>
                  <a:pt x="88796" y="18656"/>
                </a:lnTo>
                <a:lnTo>
                  <a:pt x="88796" y="15089"/>
                </a:lnTo>
                <a:lnTo>
                  <a:pt x="92696" y="15089"/>
                </a:lnTo>
                <a:lnTo>
                  <a:pt x="88796" y="15089"/>
                </a:lnTo>
                <a:lnTo>
                  <a:pt x="88796" y="10425"/>
                </a:lnTo>
                <a:lnTo>
                  <a:pt x="82497" y="10425"/>
                </a:lnTo>
                <a:lnTo>
                  <a:pt x="82497" y="6859"/>
                </a:lnTo>
                <a:lnTo>
                  <a:pt x="78597" y="10425"/>
                </a:lnTo>
                <a:lnTo>
                  <a:pt x="78597" y="6859"/>
                </a:lnTo>
                <a:lnTo>
                  <a:pt x="82497" y="6859"/>
                </a:lnTo>
                <a:lnTo>
                  <a:pt x="78597" y="6859"/>
                </a:lnTo>
                <a:lnTo>
                  <a:pt x="78597" y="3567"/>
                </a:lnTo>
                <a:lnTo>
                  <a:pt x="78597" y="6859"/>
                </a:lnTo>
                <a:lnTo>
                  <a:pt x="78597" y="3567"/>
                </a:lnTo>
                <a:lnTo>
                  <a:pt x="82497" y="3567"/>
                </a:lnTo>
                <a:lnTo>
                  <a:pt x="82497" y="6859"/>
                </a:lnTo>
                <a:lnTo>
                  <a:pt x="82497" y="0"/>
                </a:lnTo>
                <a:lnTo>
                  <a:pt x="84897" y="0"/>
                </a:lnTo>
                <a:lnTo>
                  <a:pt x="82497" y="3567"/>
                </a:lnTo>
                <a:lnTo>
                  <a:pt x="84897" y="3567"/>
                </a:lnTo>
                <a:lnTo>
                  <a:pt x="84897" y="0"/>
                </a:lnTo>
                <a:lnTo>
                  <a:pt x="84897" y="3567"/>
                </a:lnTo>
                <a:lnTo>
                  <a:pt x="88796" y="3567"/>
                </a:lnTo>
                <a:lnTo>
                  <a:pt x="88796" y="0"/>
                </a:lnTo>
                <a:lnTo>
                  <a:pt x="96596" y="0"/>
                </a:lnTo>
                <a:lnTo>
                  <a:pt x="96596" y="3567"/>
                </a:lnTo>
                <a:lnTo>
                  <a:pt x="92696" y="3567"/>
                </a:lnTo>
                <a:lnTo>
                  <a:pt x="101396" y="3567"/>
                </a:lnTo>
                <a:lnTo>
                  <a:pt x="101396" y="6859"/>
                </a:lnTo>
                <a:lnTo>
                  <a:pt x="105296" y="6859"/>
                </a:lnTo>
                <a:lnTo>
                  <a:pt x="105296" y="10425"/>
                </a:lnTo>
                <a:lnTo>
                  <a:pt x="101396" y="10425"/>
                </a:lnTo>
                <a:lnTo>
                  <a:pt x="101396" y="6859"/>
                </a:lnTo>
                <a:lnTo>
                  <a:pt x="101396" y="10425"/>
                </a:lnTo>
                <a:lnTo>
                  <a:pt x="105296" y="10425"/>
                </a:lnTo>
                <a:lnTo>
                  <a:pt x="105296" y="15089"/>
                </a:lnTo>
                <a:lnTo>
                  <a:pt x="109196" y="15089"/>
                </a:lnTo>
                <a:lnTo>
                  <a:pt x="109196" y="10425"/>
                </a:lnTo>
                <a:lnTo>
                  <a:pt x="109196" y="21948"/>
                </a:lnTo>
                <a:lnTo>
                  <a:pt x="109196" y="18656"/>
                </a:lnTo>
                <a:lnTo>
                  <a:pt x="105296" y="18656"/>
                </a:lnTo>
                <a:lnTo>
                  <a:pt x="109196" y="21948"/>
                </a:lnTo>
                <a:lnTo>
                  <a:pt x="109196" y="24417"/>
                </a:lnTo>
                <a:lnTo>
                  <a:pt x="113095" y="24417"/>
                </a:lnTo>
                <a:lnTo>
                  <a:pt x="109196" y="24417"/>
                </a:lnTo>
                <a:lnTo>
                  <a:pt x="109196" y="27984"/>
                </a:lnTo>
                <a:lnTo>
                  <a:pt x="113095" y="27984"/>
                </a:lnTo>
                <a:lnTo>
                  <a:pt x="109196" y="27984"/>
                </a:lnTo>
                <a:lnTo>
                  <a:pt x="109196" y="31276"/>
                </a:lnTo>
                <a:lnTo>
                  <a:pt x="113095" y="31276"/>
                </a:lnTo>
                <a:lnTo>
                  <a:pt x="113095" y="27984"/>
                </a:lnTo>
                <a:lnTo>
                  <a:pt x="113095" y="31276"/>
                </a:lnTo>
                <a:lnTo>
                  <a:pt x="119395" y="31276"/>
                </a:lnTo>
                <a:lnTo>
                  <a:pt x="119395" y="34843"/>
                </a:lnTo>
                <a:lnTo>
                  <a:pt x="122995" y="34843"/>
                </a:lnTo>
                <a:lnTo>
                  <a:pt x="122995" y="31276"/>
                </a:lnTo>
                <a:lnTo>
                  <a:pt x="126895" y="31276"/>
                </a:lnTo>
                <a:lnTo>
                  <a:pt x="122995" y="31276"/>
                </a:lnTo>
                <a:lnTo>
                  <a:pt x="126895" y="31276"/>
                </a:lnTo>
                <a:lnTo>
                  <a:pt x="126895" y="27984"/>
                </a:lnTo>
                <a:lnTo>
                  <a:pt x="126895" y="31276"/>
                </a:lnTo>
                <a:lnTo>
                  <a:pt x="130795" y="31276"/>
                </a:lnTo>
                <a:lnTo>
                  <a:pt x="126895" y="34843"/>
                </a:lnTo>
                <a:lnTo>
                  <a:pt x="130795" y="34843"/>
                </a:lnTo>
                <a:lnTo>
                  <a:pt x="130795" y="38409"/>
                </a:lnTo>
                <a:lnTo>
                  <a:pt x="135895" y="38409"/>
                </a:lnTo>
                <a:lnTo>
                  <a:pt x="135895" y="34843"/>
                </a:lnTo>
                <a:lnTo>
                  <a:pt x="139494" y="34843"/>
                </a:lnTo>
                <a:lnTo>
                  <a:pt x="139494" y="38409"/>
                </a:lnTo>
                <a:lnTo>
                  <a:pt x="139494" y="34843"/>
                </a:lnTo>
                <a:lnTo>
                  <a:pt x="140994" y="38409"/>
                </a:lnTo>
                <a:lnTo>
                  <a:pt x="135895" y="38409"/>
                </a:lnTo>
                <a:lnTo>
                  <a:pt x="139494" y="41701"/>
                </a:lnTo>
                <a:lnTo>
                  <a:pt x="140994" y="41701"/>
                </a:lnTo>
                <a:lnTo>
                  <a:pt x="140994" y="46365"/>
                </a:lnTo>
                <a:lnTo>
                  <a:pt x="146094" y="46365"/>
                </a:lnTo>
                <a:lnTo>
                  <a:pt x="146094" y="47463"/>
                </a:lnTo>
                <a:lnTo>
                  <a:pt x="146094" y="46365"/>
                </a:lnTo>
                <a:lnTo>
                  <a:pt x="146094" y="47463"/>
                </a:lnTo>
                <a:lnTo>
                  <a:pt x="149694" y="47463"/>
                </a:lnTo>
                <a:lnTo>
                  <a:pt x="149694" y="51029"/>
                </a:lnTo>
                <a:lnTo>
                  <a:pt x="153594" y="51029"/>
                </a:lnTo>
                <a:lnTo>
                  <a:pt x="153594" y="55693"/>
                </a:lnTo>
                <a:lnTo>
                  <a:pt x="157494" y="55693"/>
                </a:lnTo>
                <a:lnTo>
                  <a:pt x="157494" y="59260"/>
                </a:lnTo>
                <a:lnTo>
                  <a:pt x="161094" y="59260"/>
                </a:lnTo>
                <a:lnTo>
                  <a:pt x="161094" y="66119"/>
                </a:lnTo>
                <a:lnTo>
                  <a:pt x="157494" y="66119"/>
                </a:lnTo>
                <a:lnTo>
                  <a:pt x="161094" y="66119"/>
                </a:lnTo>
                <a:lnTo>
                  <a:pt x="161094" y="69685"/>
                </a:lnTo>
                <a:lnTo>
                  <a:pt x="166193" y="69685"/>
                </a:lnTo>
                <a:lnTo>
                  <a:pt x="166193" y="66119"/>
                </a:lnTo>
                <a:lnTo>
                  <a:pt x="161094" y="66119"/>
                </a:lnTo>
                <a:lnTo>
                  <a:pt x="161094" y="62826"/>
                </a:lnTo>
                <a:lnTo>
                  <a:pt x="180293" y="62826"/>
                </a:lnTo>
                <a:lnTo>
                  <a:pt x="180293" y="66119"/>
                </a:lnTo>
                <a:lnTo>
                  <a:pt x="184193" y="66119"/>
                </a:lnTo>
                <a:lnTo>
                  <a:pt x="180293" y="66119"/>
                </a:lnTo>
                <a:lnTo>
                  <a:pt x="184193" y="66119"/>
                </a:lnTo>
                <a:lnTo>
                  <a:pt x="184193" y="69685"/>
                </a:lnTo>
                <a:lnTo>
                  <a:pt x="180293" y="69685"/>
                </a:lnTo>
                <a:lnTo>
                  <a:pt x="184193" y="69685"/>
                </a:lnTo>
                <a:lnTo>
                  <a:pt x="184193" y="71880"/>
                </a:lnTo>
                <a:lnTo>
                  <a:pt x="184193" y="69685"/>
                </a:lnTo>
                <a:lnTo>
                  <a:pt x="180293" y="71880"/>
                </a:lnTo>
                <a:lnTo>
                  <a:pt x="180293" y="69685"/>
                </a:lnTo>
                <a:lnTo>
                  <a:pt x="175193" y="69685"/>
                </a:lnTo>
                <a:lnTo>
                  <a:pt x="180293" y="69685"/>
                </a:lnTo>
                <a:lnTo>
                  <a:pt x="180293" y="66119"/>
                </a:lnTo>
                <a:lnTo>
                  <a:pt x="175193" y="66119"/>
                </a:lnTo>
                <a:lnTo>
                  <a:pt x="180293" y="66119"/>
                </a:lnTo>
                <a:lnTo>
                  <a:pt x="175193" y="66119"/>
                </a:lnTo>
                <a:lnTo>
                  <a:pt x="175193" y="62826"/>
                </a:lnTo>
                <a:lnTo>
                  <a:pt x="175193" y="69685"/>
                </a:lnTo>
                <a:lnTo>
                  <a:pt x="171293" y="69685"/>
                </a:lnTo>
                <a:lnTo>
                  <a:pt x="171293" y="71880"/>
                </a:lnTo>
                <a:lnTo>
                  <a:pt x="180293" y="71880"/>
                </a:lnTo>
                <a:lnTo>
                  <a:pt x="180293" y="75447"/>
                </a:lnTo>
                <a:lnTo>
                  <a:pt x="187792" y="75447"/>
                </a:lnTo>
                <a:lnTo>
                  <a:pt x="187792" y="79013"/>
                </a:lnTo>
                <a:lnTo>
                  <a:pt x="171293" y="118520"/>
                </a:lnTo>
                <a:lnTo>
                  <a:pt x="197992" y="193966"/>
                </a:lnTo>
                <a:lnTo>
                  <a:pt x="210892" y="227711"/>
                </a:lnTo>
                <a:lnTo>
                  <a:pt x="222291" y="234570"/>
                </a:lnTo>
                <a:lnTo>
                  <a:pt x="224691" y="238137"/>
                </a:lnTo>
                <a:lnTo>
                  <a:pt x="248990" y="249659"/>
                </a:lnTo>
                <a:lnTo>
                  <a:pt x="250190" y="252128"/>
                </a:lnTo>
                <a:lnTo>
                  <a:pt x="245090" y="252128"/>
                </a:lnTo>
                <a:lnTo>
                  <a:pt x="245090" y="258987"/>
                </a:lnTo>
                <a:lnTo>
                  <a:pt x="245090" y="255421"/>
                </a:lnTo>
                <a:lnTo>
                  <a:pt x="236091" y="255421"/>
                </a:lnTo>
                <a:lnTo>
                  <a:pt x="236091" y="258987"/>
                </a:lnTo>
                <a:lnTo>
                  <a:pt x="222291" y="258987"/>
                </a:lnTo>
                <a:lnTo>
                  <a:pt x="222291" y="262554"/>
                </a:lnTo>
                <a:lnTo>
                  <a:pt x="205792" y="262554"/>
                </a:lnTo>
                <a:lnTo>
                  <a:pt x="205792" y="265846"/>
                </a:lnTo>
                <a:lnTo>
                  <a:pt x="201892" y="265846"/>
                </a:lnTo>
                <a:lnTo>
                  <a:pt x="201892" y="270510"/>
                </a:lnTo>
                <a:lnTo>
                  <a:pt x="197992" y="270510"/>
                </a:lnTo>
                <a:lnTo>
                  <a:pt x="197992" y="265846"/>
                </a:lnTo>
                <a:lnTo>
                  <a:pt x="195592" y="265846"/>
                </a:lnTo>
                <a:lnTo>
                  <a:pt x="195592" y="258987"/>
                </a:lnTo>
                <a:lnTo>
                  <a:pt x="175193" y="258987"/>
                </a:lnTo>
                <a:lnTo>
                  <a:pt x="175193" y="255421"/>
                </a:lnTo>
                <a:lnTo>
                  <a:pt x="171293" y="255421"/>
                </a:lnTo>
                <a:lnTo>
                  <a:pt x="171293" y="252128"/>
                </a:lnTo>
                <a:lnTo>
                  <a:pt x="167693" y="252128"/>
                </a:lnTo>
                <a:lnTo>
                  <a:pt x="167693" y="249659"/>
                </a:lnTo>
                <a:lnTo>
                  <a:pt x="166193" y="249659"/>
                </a:lnTo>
                <a:lnTo>
                  <a:pt x="166193" y="246093"/>
                </a:lnTo>
                <a:lnTo>
                  <a:pt x="167693" y="246093"/>
                </a:lnTo>
                <a:lnTo>
                  <a:pt x="167693" y="238137"/>
                </a:lnTo>
                <a:lnTo>
                  <a:pt x="166193" y="238137"/>
                </a:lnTo>
                <a:lnTo>
                  <a:pt x="166193" y="242801"/>
                </a:lnTo>
                <a:lnTo>
                  <a:pt x="161094" y="242801"/>
                </a:lnTo>
                <a:lnTo>
                  <a:pt x="161094" y="238137"/>
                </a:lnTo>
                <a:lnTo>
                  <a:pt x="153594" y="238137"/>
                </a:lnTo>
                <a:lnTo>
                  <a:pt x="153594" y="242801"/>
                </a:lnTo>
                <a:lnTo>
                  <a:pt x="149694" y="242801"/>
                </a:lnTo>
                <a:lnTo>
                  <a:pt x="149694" y="246093"/>
                </a:lnTo>
                <a:lnTo>
                  <a:pt x="146094" y="246093"/>
                </a:lnTo>
                <a:lnTo>
                  <a:pt x="146094" y="242801"/>
                </a:lnTo>
                <a:lnTo>
                  <a:pt x="146094" y="246093"/>
                </a:lnTo>
                <a:lnTo>
                  <a:pt x="139494" y="246093"/>
                </a:lnTo>
                <a:lnTo>
                  <a:pt x="139494" y="242801"/>
                </a:lnTo>
                <a:lnTo>
                  <a:pt x="135895" y="242801"/>
                </a:lnTo>
                <a:lnTo>
                  <a:pt x="135895" y="231003"/>
                </a:lnTo>
                <a:lnTo>
                  <a:pt x="135895" y="234570"/>
                </a:lnTo>
                <a:lnTo>
                  <a:pt x="139494" y="234570"/>
                </a:lnTo>
                <a:lnTo>
                  <a:pt x="135895" y="234570"/>
                </a:lnTo>
                <a:lnTo>
                  <a:pt x="139494" y="234570"/>
                </a:lnTo>
                <a:lnTo>
                  <a:pt x="139494" y="238137"/>
                </a:lnTo>
                <a:lnTo>
                  <a:pt x="139494" y="234570"/>
                </a:lnTo>
                <a:lnTo>
                  <a:pt x="140994" y="234570"/>
                </a:lnTo>
                <a:lnTo>
                  <a:pt x="140994" y="231003"/>
                </a:lnTo>
                <a:lnTo>
                  <a:pt x="139494" y="231003"/>
                </a:lnTo>
                <a:lnTo>
                  <a:pt x="139494" y="227711"/>
                </a:lnTo>
                <a:lnTo>
                  <a:pt x="140994" y="227711"/>
                </a:lnTo>
                <a:lnTo>
                  <a:pt x="140994" y="225242"/>
                </a:lnTo>
                <a:lnTo>
                  <a:pt x="140994" y="227711"/>
                </a:lnTo>
                <a:lnTo>
                  <a:pt x="140994" y="225242"/>
                </a:lnTo>
                <a:lnTo>
                  <a:pt x="140994" y="227711"/>
                </a:lnTo>
                <a:lnTo>
                  <a:pt x="140994" y="225242"/>
                </a:lnTo>
                <a:lnTo>
                  <a:pt x="146094" y="225242"/>
                </a:lnTo>
                <a:lnTo>
                  <a:pt x="146094" y="221676"/>
                </a:lnTo>
                <a:lnTo>
                  <a:pt x="149694" y="221676"/>
                </a:lnTo>
                <a:lnTo>
                  <a:pt x="146094" y="221676"/>
                </a:lnTo>
                <a:lnTo>
                  <a:pt x="149694" y="221676"/>
                </a:lnTo>
                <a:lnTo>
                  <a:pt x="146094" y="221676"/>
                </a:lnTo>
                <a:lnTo>
                  <a:pt x="146094" y="218383"/>
                </a:lnTo>
                <a:lnTo>
                  <a:pt x="149694" y="218383"/>
                </a:lnTo>
                <a:lnTo>
                  <a:pt x="146094" y="218383"/>
                </a:lnTo>
                <a:lnTo>
                  <a:pt x="149694" y="218383"/>
                </a:lnTo>
                <a:lnTo>
                  <a:pt x="149694" y="214817"/>
                </a:lnTo>
                <a:lnTo>
                  <a:pt x="153594" y="214817"/>
                </a:lnTo>
                <a:lnTo>
                  <a:pt x="153594" y="211250"/>
                </a:lnTo>
                <a:lnTo>
                  <a:pt x="149694" y="211250"/>
                </a:lnTo>
                <a:lnTo>
                  <a:pt x="149694" y="206586"/>
                </a:lnTo>
                <a:lnTo>
                  <a:pt x="149694" y="211250"/>
                </a:lnTo>
                <a:lnTo>
                  <a:pt x="153594" y="211250"/>
                </a:lnTo>
                <a:lnTo>
                  <a:pt x="153594" y="206586"/>
                </a:lnTo>
                <a:lnTo>
                  <a:pt x="157494" y="206586"/>
                </a:lnTo>
                <a:lnTo>
                  <a:pt x="153594" y="206586"/>
                </a:lnTo>
                <a:lnTo>
                  <a:pt x="149694" y="203294"/>
                </a:lnTo>
                <a:lnTo>
                  <a:pt x="153594" y="203294"/>
                </a:lnTo>
                <a:lnTo>
                  <a:pt x="153594" y="206586"/>
                </a:lnTo>
                <a:lnTo>
                  <a:pt x="157494" y="206586"/>
                </a:lnTo>
                <a:lnTo>
                  <a:pt x="157494" y="218383"/>
                </a:lnTo>
                <a:lnTo>
                  <a:pt x="153594" y="218383"/>
                </a:lnTo>
                <a:lnTo>
                  <a:pt x="153594" y="221676"/>
                </a:lnTo>
                <a:lnTo>
                  <a:pt x="157494" y="218383"/>
                </a:lnTo>
                <a:lnTo>
                  <a:pt x="157494" y="214817"/>
                </a:lnTo>
                <a:lnTo>
                  <a:pt x="161094" y="214817"/>
                </a:lnTo>
                <a:lnTo>
                  <a:pt x="161094" y="203294"/>
                </a:lnTo>
                <a:lnTo>
                  <a:pt x="157494" y="203294"/>
                </a:lnTo>
                <a:lnTo>
                  <a:pt x="157494" y="197533"/>
                </a:lnTo>
                <a:lnTo>
                  <a:pt x="153594" y="197533"/>
                </a:lnTo>
                <a:lnTo>
                  <a:pt x="153594" y="190400"/>
                </a:lnTo>
                <a:lnTo>
                  <a:pt x="149694" y="190400"/>
                </a:lnTo>
                <a:lnTo>
                  <a:pt x="149694" y="193966"/>
                </a:lnTo>
                <a:lnTo>
                  <a:pt x="146094" y="193966"/>
                </a:lnTo>
                <a:lnTo>
                  <a:pt x="140994" y="190400"/>
                </a:lnTo>
                <a:lnTo>
                  <a:pt x="139494" y="190400"/>
                </a:lnTo>
                <a:lnTo>
                  <a:pt x="139494" y="186833"/>
                </a:lnTo>
                <a:lnTo>
                  <a:pt x="130795" y="186833"/>
                </a:lnTo>
                <a:lnTo>
                  <a:pt x="130795" y="183541"/>
                </a:lnTo>
                <a:lnTo>
                  <a:pt x="109196" y="183541"/>
                </a:lnTo>
                <a:lnTo>
                  <a:pt x="109196" y="178877"/>
                </a:lnTo>
                <a:lnTo>
                  <a:pt x="105296" y="178877"/>
                </a:lnTo>
                <a:lnTo>
                  <a:pt x="105296" y="183541"/>
                </a:lnTo>
                <a:lnTo>
                  <a:pt x="101396" y="183541"/>
                </a:lnTo>
                <a:lnTo>
                  <a:pt x="96596" y="178877"/>
                </a:lnTo>
                <a:lnTo>
                  <a:pt x="96596" y="183541"/>
                </a:lnTo>
                <a:lnTo>
                  <a:pt x="92696" y="178877"/>
                </a:lnTo>
                <a:lnTo>
                  <a:pt x="92696" y="175310"/>
                </a:lnTo>
                <a:lnTo>
                  <a:pt x="88796" y="175310"/>
                </a:lnTo>
                <a:lnTo>
                  <a:pt x="88796" y="169549"/>
                </a:lnTo>
                <a:lnTo>
                  <a:pt x="96596" y="169549"/>
                </a:lnTo>
                <a:lnTo>
                  <a:pt x="92696" y="169549"/>
                </a:lnTo>
                <a:lnTo>
                  <a:pt x="92696" y="165982"/>
                </a:lnTo>
                <a:lnTo>
                  <a:pt x="84897" y="165982"/>
                </a:lnTo>
                <a:lnTo>
                  <a:pt x="88796" y="165982"/>
                </a:lnTo>
                <a:lnTo>
                  <a:pt x="84897" y="165982"/>
                </a:lnTo>
                <a:lnTo>
                  <a:pt x="84897" y="174213"/>
                </a:lnTo>
                <a:lnTo>
                  <a:pt x="82497" y="174213"/>
                </a:lnTo>
                <a:lnTo>
                  <a:pt x="82497" y="169549"/>
                </a:lnTo>
                <a:lnTo>
                  <a:pt x="78597" y="169549"/>
                </a:lnTo>
                <a:lnTo>
                  <a:pt x="78597" y="165982"/>
                </a:lnTo>
                <a:lnTo>
                  <a:pt x="78597" y="169549"/>
                </a:lnTo>
                <a:lnTo>
                  <a:pt x="78597" y="165982"/>
                </a:lnTo>
                <a:lnTo>
                  <a:pt x="78597" y="169549"/>
                </a:lnTo>
                <a:lnTo>
                  <a:pt x="78597" y="165982"/>
                </a:lnTo>
                <a:lnTo>
                  <a:pt x="78597" y="174213"/>
                </a:lnTo>
                <a:lnTo>
                  <a:pt x="74997" y="174213"/>
                </a:lnTo>
                <a:lnTo>
                  <a:pt x="74997" y="165982"/>
                </a:lnTo>
                <a:lnTo>
                  <a:pt x="71097" y="165982"/>
                </a:lnTo>
                <a:lnTo>
                  <a:pt x="71097" y="169549"/>
                </a:lnTo>
                <a:lnTo>
                  <a:pt x="71097" y="162690"/>
                </a:lnTo>
                <a:lnTo>
                  <a:pt x="65997" y="162690"/>
                </a:lnTo>
                <a:lnTo>
                  <a:pt x="71097" y="162690"/>
                </a:lnTo>
                <a:lnTo>
                  <a:pt x="65997" y="162690"/>
                </a:lnTo>
                <a:lnTo>
                  <a:pt x="65997" y="152265"/>
                </a:lnTo>
                <a:lnTo>
                  <a:pt x="71097" y="149796"/>
                </a:lnTo>
                <a:lnTo>
                  <a:pt x="65997" y="149796"/>
                </a:lnTo>
                <a:lnTo>
                  <a:pt x="65997" y="146229"/>
                </a:lnTo>
                <a:lnTo>
                  <a:pt x="62098" y="146229"/>
                </a:lnTo>
                <a:lnTo>
                  <a:pt x="62098" y="138273"/>
                </a:lnTo>
                <a:lnTo>
                  <a:pt x="58498" y="138273"/>
                </a:lnTo>
                <a:lnTo>
                  <a:pt x="62098" y="138273"/>
                </a:lnTo>
                <a:lnTo>
                  <a:pt x="51898" y="138273"/>
                </a:lnTo>
                <a:lnTo>
                  <a:pt x="51898" y="149796"/>
                </a:lnTo>
                <a:lnTo>
                  <a:pt x="48298" y="149796"/>
                </a:lnTo>
                <a:lnTo>
                  <a:pt x="51898" y="149796"/>
                </a:lnTo>
                <a:lnTo>
                  <a:pt x="48298" y="149796"/>
                </a:lnTo>
                <a:lnTo>
                  <a:pt x="48298" y="159124"/>
                </a:lnTo>
                <a:lnTo>
                  <a:pt x="51898" y="159124"/>
                </a:lnTo>
                <a:lnTo>
                  <a:pt x="51898" y="155557"/>
                </a:lnTo>
                <a:lnTo>
                  <a:pt x="55798" y="155557"/>
                </a:lnTo>
                <a:lnTo>
                  <a:pt x="55798" y="162690"/>
                </a:lnTo>
                <a:lnTo>
                  <a:pt x="51898" y="162690"/>
                </a:lnTo>
                <a:lnTo>
                  <a:pt x="51898" y="165982"/>
                </a:lnTo>
                <a:lnTo>
                  <a:pt x="48298" y="165982"/>
                </a:lnTo>
                <a:lnTo>
                  <a:pt x="48298" y="169549"/>
                </a:lnTo>
                <a:lnTo>
                  <a:pt x="44398" y="174213"/>
                </a:lnTo>
                <a:lnTo>
                  <a:pt x="44398" y="169549"/>
                </a:lnTo>
                <a:lnTo>
                  <a:pt x="40498" y="169549"/>
                </a:lnTo>
                <a:lnTo>
                  <a:pt x="40498" y="165982"/>
                </a:lnTo>
                <a:lnTo>
                  <a:pt x="35399" y="165982"/>
                </a:lnTo>
                <a:lnTo>
                  <a:pt x="40498" y="165982"/>
                </a:lnTo>
                <a:lnTo>
                  <a:pt x="40498" y="162690"/>
                </a:lnTo>
                <a:lnTo>
                  <a:pt x="30299" y="162690"/>
                </a:lnTo>
                <a:lnTo>
                  <a:pt x="30299" y="159124"/>
                </a:lnTo>
                <a:lnTo>
                  <a:pt x="26699" y="159124"/>
                </a:lnTo>
                <a:lnTo>
                  <a:pt x="26699" y="155557"/>
                </a:lnTo>
                <a:lnTo>
                  <a:pt x="17699" y="155557"/>
                </a:lnTo>
                <a:lnTo>
                  <a:pt x="17699" y="152265"/>
                </a:lnTo>
                <a:lnTo>
                  <a:pt x="13799" y="152265"/>
                </a:lnTo>
                <a:lnTo>
                  <a:pt x="13799" y="155557"/>
                </a:lnTo>
                <a:lnTo>
                  <a:pt x="6300" y="155557"/>
                </a:lnTo>
                <a:lnTo>
                  <a:pt x="6300" y="152265"/>
                </a:lnTo>
                <a:lnTo>
                  <a:pt x="1200" y="152265"/>
                </a:lnTo>
                <a:lnTo>
                  <a:pt x="1200" y="149796"/>
                </a:lnTo>
                <a:lnTo>
                  <a:pt x="6300" y="149796"/>
                </a:lnTo>
                <a:lnTo>
                  <a:pt x="1200" y="149796"/>
                </a:lnTo>
                <a:lnTo>
                  <a:pt x="6300" y="149796"/>
                </a:lnTo>
                <a:lnTo>
                  <a:pt x="6300" y="146229"/>
                </a:lnTo>
                <a:lnTo>
                  <a:pt x="10200" y="146229"/>
                </a:lnTo>
                <a:lnTo>
                  <a:pt x="10200" y="138273"/>
                </a:lnTo>
                <a:lnTo>
                  <a:pt x="1200" y="138273"/>
                </a:lnTo>
                <a:lnTo>
                  <a:pt x="1200" y="131140"/>
                </a:lnTo>
                <a:lnTo>
                  <a:pt x="0" y="131140"/>
                </a:lnTo>
                <a:lnTo>
                  <a:pt x="0" y="127848"/>
                </a:lnTo>
                <a:lnTo>
                  <a:pt x="1200" y="127848"/>
                </a:lnTo>
                <a:lnTo>
                  <a:pt x="1200" y="121812"/>
                </a:lnTo>
                <a:lnTo>
                  <a:pt x="1200" y="124281"/>
                </a:lnTo>
                <a:lnTo>
                  <a:pt x="1200" y="121812"/>
                </a:lnTo>
                <a:lnTo>
                  <a:pt x="0" y="121812"/>
                </a:lnTo>
                <a:lnTo>
                  <a:pt x="0" y="118520"/>
                </a:lnTo>
                <a:lnTo>
                  <a:pt x="1200" y="118520"/>
                </a:lnTo>
                <a:lnTo>
                  <a:pt x="1200" y="114953"/>
                </a:lnTo>
                <a:lnTo>
                  <a:pt x="6300" y="114953"/>
                </a:lnTo>
                <a:lnTo>
                  <a:pt x="6300" y="110289"/>
                </a:lnTo>
                <a:lnTo>
                  <a:pt x="10200" y="110289"/>
                </a:lnTo>
                <a:lnTo>
                  <a:pt x="10200" y="114953"/>
                </a:lnTo>
                <a:lnTo>
                  <a:pt x="13799" y="114953"/>
                </a:lnTo>
                <a:lnTo>
                  <a:pt x="13799" y="118520"/>
                </a:lnTo>
                <a:lnTo>
                  <a:pt x="17699" y="118520"/>
                </a:lnTo>
                <a:lnTo>
                  <a:pt x="17699" y="114953"/>
                </a:lnTo>
                <a:lnTo>
                  <a:pt x="21599" y="114953"/>
                </a:lnTo>
                <a:lnTo>
                  <a:pt x="21599" y="110289"/>
                </a:lnTo>
                <a:lnTo>
                  <a:pt x="17699" y="110289"/>
                </a:lnTo>
                <a:lnTo>
                  <a:pt x="21599" y="110289"/>
                </a:lnTo>
                <a:lnTo>
                  <a:pt x="17699" y="110289"/>
                </a:lnTo>
                <a:lnTo>
                  <a:pt x="21599" y="110289"/>
                </a:lnTo>
                <a:lnTo>
                  <a:pt x="17699" y="110289"/>
                </a:lnTo>
                <a:lnTo>
                  <a:pt x="17699" y="106723"/>
                </a:lnTo>
                <a:lnTo>
                  <a:pt x="21599" y="106723"/>
                </a:lnTo>
                <a:lnTo>
                  <a:pt x="17699" y="106723"/>
                </a:lnTo>
                <a:lnTo>
                  <a:pt x="21599" y="106723"/>
                </a:lnTo>
                <a:lnTo>
                  <a:pt x="17699" y="106723"/>
                </a:lnTo>
                <a:lnTo>
                  <a:pt x="21599" y="106723"/>
                </a:lnTo>
                <a:lnTo>
                  <a:pt x="21599" y="110289"/>
                </a:lnTo>
                <a:lnTo>
                  <a:pt x="21599" y="106723"/>
                </a:lnTo>
                <a:lnTo>
                  <a:pt x="26699" y="106723"/>
                </a:lnTo>
                <a:lnTo>
                  <a:pt x="26699" y="103430"/>
                </a:lnTo>
                <a:lnTo>
                  <a:pt x="30299" y="103430"/>
                </a:lnTo>
                <a:lnTo>
                  <a:pt x="30299" y="97669"/>
                </a:lnTo>
                <a:lnTo>
                  <a:pt x="31799" y="97669"/>
                </a:lnTo>
                <a:lnTo>
                  <a:pt x="31799" y="94102"/>
                </a:lnTo>
                <a:lnTo>
                  <a:pt x="30299" y="94102"/>
                </a:lnTo>
                <a:lnTo>
                  <a:pt x="30299" y="90536"/>
                </a:lnTo>
                <a:lnTo>
                  <a:pt x="30299" y="94102"/>
                </a:lnTo>
                <a:lnTo>
                  <a:pt x="30299" y="90536"/>
                </a:lnTo>
                <a:lnTo>
                  <a:pt x="30299" y="94102"/>
                </a:lnTo>
                <a:lnTo>
                  <a:pt x="30299" y="90536"/>
                </a:lnTo>
                <a:lnTo>
                  <a:pt x="31799" y="90536"/>
                </a:lnTo>
                <a:lnTo>
                  <a:pt x="31799" y="86969"/>
                </a:lnTo>
                <a:lnTo>
                  <a:pt x="30299" y="86969"/>
                </a:lnTo>
                <a:lnTo>
                  <a:pt x="30299" y="83677"/>
                </a:lnTo>
                <a:lnTo>
                  <a:pt x="31799" y="83677"/>
                </a:lnTo>
                <a:lnTo>
                  <a:pt x="30299" y="83677"/>
                </a:lnTo>
                <a:lnTo>
                  <a:pt x="31799" y="83677"/>
                </a:lnTo>
                <a:lnTo>
                  <a:pt x="30299" y="83677"/>
                </a:lnTo>
                <a:lnTo>
                  <a:pt x="30299" y="79013"/>
                </a:lnTo>
                <a:lnTo>
                  <a:pt x="26699" y="79013"/>
                </a:lnTo>
                <a:lnTo>
                  <a:pt x="26699" y="83677"/>
                </a:lnTo>
                <a:lnTo>
                  <a:pt x="26699" y="79013"/>
                </a:lnTo>
                <a:lnTo>
                  <a:pt x="31799" y="79013"/>
                </a:lnTo>
                <a:lnTo>
                  <a:pt x="31799" y="83677"/>
                </a:lnTo>
                <a:lnTo>
                  <a:pt x="31799" y="79013"/>
                </a:lnTo>
                <a:lnTo>
                  <a:pt x="31799" y="83677"/>
                </a:lnTo>
                <a:lnTo>
                  <a:pt x="35399" y="83677"/>
                </a:lnTo>
                <a:lnTo>
                  <a:pt x="35399" y="86969"/>
                </a:lnTo>
                <a:lnTo>
                  <a:pt x="40498" y="86969"/>
                </a:lnTo>
                <a:lnTo>
                  <a:pt x="35399" y="90536"/>
                </a:lnTo>
                <a:lnTo>
                  <a:pt x="40498" y="90536"/>
                </a:lnTo>
                <a:lnTo>
                  <a:pt x="40498" y="94102"/>
                </a:lnTo>
                <a:lnTo>
                  <a:pt x="44398" y="94102"/>
                </a:lnTo>
                <a:lnTo>
                  <a:pt x="48298" y="97669"/>
                </a:lnTo>
                <a:lnTo>
                  <a:pt x="48298" y="99864"/>
                </a:lnTo>
                <a:lnTo>
                  <a:pt x="51898" y="99864"/>
                </a:lnTo>
                <a:lnTo>
                  <a:pt x="51898" y="103430"/>
                </a:lnTo>
                <a:lnTo>
                  <a:pt x="48298" y="103430"/>
                </a:lnTo>
                <a:lnTo>
                  <a:pt x="48298" y="110289"/>
                </a:lnTo>
                <a:lnTo>
                  <a:pt x="51898" y="110289"/>
                </a:lnTo>
                <a:lnTo>
                  <a:pt x="51898" y="114953"/>
                </a:lnTo>
                <a:lnTo>
                  <a:pt x="55798" y="114953"/>
                </a:lnTo>
                <a:lnTo>
                  <a:pt x="55798" y="118520"/>
                </a:lnTo>
                <a:lnTo>
                  <a:pt x="58498" y="118520"/>
                </a:lnTo>
                <a:lnTo>
                  <a:pt x="58498" y="121812"/>
                </a:lnTo>
                <a:lnTo>
                  <a:pt x="62098" y="121812"/>
                </a:lnTo>
                <a:lnTo>
                  <a:pt x="65997" y="124281"/>
                </a:lnTo>
                <a:lnTo>
                  <a:pt x="78597" y="124281"/>
                </a:lnTo>
                <a:lnTo>
                  <a:pt x="78597" y="121812"/>
                </a:lnTo>
                <a:lnTo>
                  <a:pt x="74997" y="121812"/>
                </a:lnTo>
                <a:lnTo>
                  <a:pt x="74997" y="118520"/>
                </a:lnTo>
                <a:lnTo>
                  <a:pt x="71097" y="118520"/>
                </a:lnTo>
                <a:lnTo>
                  <a:pt x="65997" y="114953"/>
                </a:lnTo>
                <a:lnTo>
                  <a:pt x="62098" y="114953"/>
                </a:lnTo>
                <a:lnTo>
                  <a:pt x="62098" y="106723"/>
                </a:lnTo>
                <a:lnTo>
                  <a:pt x="65997" y="110289"/>
                </a:lnTo>
                <a:lnTo>
                  <a:pt x="71097" y="110289"/>
                </a:lnTo>
                <a:lnTo>
                  <a:pt x="71097" y="114953"/>
                </a:lnTo>
                <a:lnTo>
                  <a:pt x="71097" y="110289"/>
                </a:lnTo>
                <a:lnTo>
                  <a:pt x="74997" y="110289"/>
                </a:lnTo>
                <a:lnTo>
                  <a:pt x="71097" y="110289"/>
                </a:lnTo>
                <a:lnTo>
                  <a:pt x="71097" y="103430"/>
                </a:lnTo>
                <a:lnTo>
                  <a:pt x="65997" y="103430"/>
                </a:lnTo>
                <a:lnTo>
                  <a:pt x="65997" y="106723"/>
                </a:lnTo>
                <a:lnTo>
                  <a:pt x="62098" y="106723"/>
                </a:lnTo>
                <a:lnTo>
                  <a:pt x="62098" y="103430"/>
                </a:lnTo>
                <a:lnTo>
                  <a:pt x="58498" y="103430"/>
                </a:lnTo>
                <a:lnTo>
                  <a:pt x="58498" y="90536"/>
                </a:lnTo>
                <a:lnTo>
                  <a:pt x="55798" y="90536"/>
                </a:lnTo>
                <a:lnTo>
                  <a:pt x="58498" y="90536"/>
                </a:lnTo>
                <a:lnTo>
                  <a:pt x="55798" y="90536"/>
                </a:lnTo>
                <a:lnTo>
                  <a:pt x="55798" y="86969"/>
                </a:lnTo>
                <a:lnTo>
                  <a:pt x="51898" y="86969"/>
                </a:lnTo>
                <a:lnTo>
                  <a:pt x="51898" y="79013"/>
                </a:lnTo>
                <a:lnTo>
                  <a:pt x="48298" y="79013"/>
                </a:lnTo>
                <a:lnTo>
                  <a:pt x="48298" y="71880"/>
                </a:lnTo>
                <a:lnTo>
                  <a:pt x="44398" y="71880"/>
                </a:lnTo>
                <a:lnTo>
                  <a:pt x="44398" y="69685"/>
                </a:lnTo>
                <a:lnTo>
                  <a:pt x="40498" y="69685"/>
                </a:lnTo>
                <a:lnTo>
                  <a:pt x="40498" y="66119"/>
                </a:lnTo>
                <a:lnTo>
                  <a:pt x="35399" y="66119"/>
                </a:lnTo>
                <a:lnTo>
                  <a:pt x="35399" y="62826"/>
                </a:lnTo>
                <a:lnTo>
                  <a:pt x="40498" y="62826"/>
                </a:lnTo>
                <a:lnTo>
                  <a:pt x="40498" y="59260"/>
                </a:lnTo>
                <a:lnTo>
                  <a:pt x="40498" y="62826"/>
                </a:lnTo>
                <a:lnTo>
                  <a:pt x="35399" y="62826"/>
                </a:lnTo>
                <a:lnTo>
                  <a:pt x="35399" y="59260"/>
                </a:lnTo>
                <a:lnTo>
                  <a:pt x="31799" y="59260"/>
                </a:lnTo>
                <a:lnTo>
                  <a:pt x="31799" y="47463"/>
                </a:lnTo>
                <a:lnTo>
                  <a:pt x="30299" y="47463"/>
                </a:lnTo>
                <a:lnTo>
                  <a:pt x="30299" y="41701"/>
                </a:lnTo>
                <a:lnTo>
                  <a:pt x="26699" y="41701"/>
                </a:lnTo>
                <a:lnTo>
                  <a:pt x="26699" y="38409"/>
                </a:lnTo>
                <a:lnTo>
                  <a:pt x="30299" y="38409"/>
                </a:lnTo>
                <a:lnTo>
                  <a:pt x="30299" y="31276"/>
                </a:lnTo>
                <a:lnTo>
                  <a:pt x="30299" y="34843"/>
                </a:lnTo>
                <a:lnTo>
                  <a:pt x="31799" y="34843"/>
                </a:lnTo>
                <a:lnTo>
                  <a:pt x="30299" y="31276"/>
                </a:lnTo>
                <a:lnTo>
                  <a:pt x="31799" y="31276"/>
                </a:lnTo>
                <a:lnTo>
                  <a:pt x="31799" y="34843"/>
                </a:lnTo>
                <a:lnTo>
                  <a:pt x="31799" y="31276"/>
                </a:lnTo>
                <a:lnTo>
                  <a:pt x="31799" y="34843"/>
                </a:lnTo>
                <a:lnTo>
                  <a:pt x="30299" y="34843"/>
                </a:lnTo>
                <a:lnTo>
                  <a:pt x="31799" y="34843"/>
                </a:lnTo>
                <a:lnTo>
                  <a:pt x="31799" y="31276"/>
                </a:lnTo>
                <a:lnTo>
                  <a:pt x="35399" y="31276"/>
                </a:lnTo>
                <a:lnTo>
                  <a:pt x="35399" y="27984"/>
                </a:lnTo>
                <a:lnTo>
                  <a:pt x="35399" y="31276"/>
                </a:lnTo>
                <a:lnTo>
                  <a:pt x="40498" y="31276"/>
                </a:lnTo>
                <a:lnTo>
                  <a:pt x="40498" y="27984"/>
                </a:lnTo>
                <a:lnTo>
                  <a:pt x="40498" y="31276"/>
                </a:lnTo>
                <a:lnTo>
                  <a:pt x="40498" y="27984"/>
                </a:lnTo>
                <a:lnTo>
                  <a:pt x="40498" y="31276"/>
                </a:lnTo>
                <a:lnTo>
                  <a:pt x="44398" y="31276"/>
                </a:lnTo>
                <a:lnTo>
                  <a:pt x="44398" y="34843"/>
                </a:lnTo>
                <a:lnTo>
                  <a:pt x="44398" y="31276"/>
                </a:lnTo>
                <a:lnTo>
                  <a:pt x="44398" y="34843"/>
                </a:lnTo>
                <a:lnTo>
                  <a:pt x="48298" y="31276"/>
                </a:lnTo>
                <a:lnTo>
                  <a:pt x="48298" y="34843"/>
                </a:lnTo>
                <a:lnTo>
                  <a:pt x="48298" y="31276"/>
                </a:lnTo>
                <a:lnTo>
                  <a:pt x="58498" y="31276"/>
                </a:lnTo>
                <a:lnTo>
                  <a:pt x="58498" y="27984"/>
                </a:lnTo>
                <a:lnTo>
                  <a:pt x="62098" y="27984"/>
                </a:lnTo>
                <a:lnTo>
                  <a:pt x="62098" y="31276"/>
                </a:lnTo>
                <a:lnTo>
                  <a:pt x="65997" y="31276"/>
                </a:lnTo>
                <a:lnTo>
                  <a:pt x="65997" y="27984"/>
                </a:lnTo>
                <a:lnTo>
                  <a:pt x="51898" y="27984"/>
                </a:lnTo>
                <a:lnTo>
                  <a:pt x="51898" y="24417"/>
                </a:lnTo>
                <a:lnTo>
                  <a:pt x="55798" y="24417"/>
                </a:lnTo>
                <a:lnTo>
                  <a:pt x="51898" y="24417"/>
                </a:lnTo>
                <a:lnTo>
                  <a:pt x="55798" y="24417"/>
                </a:lnTo>
                <a:lnTo>
                  <a:pt x="51898" y="24417"/>
                </a:lnTo>
                <a:lnTo>
                  <a:pt x="51898" y="27984"/>
                </a:lnTo>
                <a:lnTo>
                  <a:pt x="48298" y="31276"/>
                </a:lnTo>
                <a:lnTo>
                  <a:pt x="44398" y="31276"/>
                </a:lnTo>
                <a:lnTo>
                  <a:pt x="48298" y="31276"/>
                </a:lnTo>
                <a:lnTo>
                  <a:pt x="44398" y="31276"/>
                </a:lnTo>
                <a:lnTo>
                  <a:pt x="44398" y="27984"/>
                </a:lnTo>
                <a:lnTo>
                  <a:pt x="44398" y="31276"/>
                </a:lnTo>
                <a:lnTo>
                  <a:pt x="44398" y="27984"/>
                </a:lnTo>
                <a:lnTo>
                  <a:pt x="44398" y="31276"/>
                </a:lnTo>
                <a:lnTo>
                  <a:pt x="44398" y="27984"/>
                </a:lnTo>
                <a:lnTo>
                  <a:pt x="40498" y="27984"/>
                </a:lnTo>
                <a:lnTo>
                  <a:pt x="40498" y="24417"/>
                </a:lnTo>
                <a:lnTo>
                  <a:pt x="44398" y="24417"/>
                </a:lnTo>
                <a:lnTo>
                  <a:pt x="44398" y="27984"/>
                </a:lnTo>
                <a:lnTo>
                  <a:pt x="44398" y="24417"/>
                </a:lnTo>
                <a:lnTo>
                  <a:pt x="44398" y="27984"/>
                </a:lnTo>
                <a:lnTo>
                  <a:pt x="44398" y="24417"/>
                </a:lnTo>
                <a:lnTo>
                  <a:pt x="44398" y="27984"/>
                </a:lnTo>
                <a:lnTo>
                  <a:pt x="48298" y="27984"/>
                </a:lnTo>
                <a:lnTo>
                  <a:pt x="48298" y="24417"/>
                </a:lnTo>
                <a:lnTo>
                  <a:pt x="48298" y="27984"/>
                </a:lnTo>
                <a:lnTo>
                  <a:pt x="48298" y="24417"/>
                </a:lnTo>
                <a:lnTo>
                  <a:pt x="48298" y="27984"/>
                </a:lnTo>
                <a:lnTo>
                  <a:pt x="48298" y="24417"/>
                </a:lnTo>
                <a:lnTo>
                  <a:pt x="44398" y="24417"/>
                </a:lnTo>
                <a:lnTo>
                  <a:pt x="44398" y="21948"/>
                </a:lnTo>
                <a:lnTo>
                  <a:pt x="40498" y="21948"/>
                </a:lnTo>
                <a:lnTo>
                  <a:pt x="44398" y="24417"/>
                </a:lnTo>
                <a:lnTo>
                  <a:pt x="40498" y="24417"/>
                </a:lnTo>
                <a:lnTo>
                  <a:pt x="40498" y="18656"/>
                </a:lnTo>
                <a:lnTo>
                  <a:pt x="35399" y="18656"/>
                </a:lnTo>
                <a:lnTo>
                  <a:pt x="40498" y="18656"/>
                </a:lnTo>
                <a:lnTo>
                  <a:pt x="35399" y="18656"/>
                </a:lnTo>
                <a:lnTo>
                  <a:pt x="35399" y="15089"/>
                </a:lnTo>
                <a:lnTo>
                  <a:pt x="40498" y="15089"/>
                </a:lnTo>
                <a:lnTo>
                  <a:pt x="40498" y="18656"/>
                </a:lnTo>
                <a:lnTo>
                  <a:pt x="40498" y="15089"/>
                </a:lnTo>
                <a:lnTo>
                  <a:pt x="40498" y="18656"/>
                </a:lnTo>
                <a:lnTo>
                  <a:pt x="40498" y="15089"/>
                </a:lnTo>
                <a:lnTo>
                  <a:pt x="40498" y="18656"/>
                </a:lnTo>
                <a:lnTo>
                  <a:pt x="44398" y="18656"/>
                </a:lnTo>
                <a:lnTo>
                  <a:pt x="40498" y="18656"/>
                </a:lnTo>
                <a:lnTo>
                  <a:pt x="40498" y="15089"/>
                </a:lnTo>
                <a:lnTo>
                  <a:pt x="48298" y="15089"/>
                </a:lnTo>
                <a:lnTo>
                  <a:pt x="48298" y="18656"/>
                </a:lnTo>
                <a:lnTo>
                  <a:pt x="48298" y="15089"/>
                </a:lnTo>
                <a:lnTo>
                  <a:pt x="51898" y="15089"/>
                </a:lnTo>
                <a:lnTo>
                  <a:pt x="51898" y="18656"/>
                </a:lnTo>
                <a:lnTo>
                  <a:pt x="51898" y="15089"/>
                </a:lnTo>
                <a:lnTo>
                  <a:pt x="55798" y="15089"/>
                </a:lnTo>
                <a:lnTo>
                  <a:pt x="55798" y="10425"/>
                </a:lnTo>
                <a:lnTo>
                  <a:pt x="51898" y="10425"/>
                </a:lnTo>
                <a:lnTo>
                  <a:pt x="55798" y="10425"/>
                </a:lnTo>
                <a:lnTo>
                  <a:pt x="58498" y="15089"/>
                </a:lnTo>
                <a:lnTo>
                  <a:pt x="58498" y="18656"/>
                </a:lnTo>
                <a:lnTo>
                  <a:pt x="58498" y="10425"/>
                </a:lnTo>
                <a:lnTo>
                  <a:pt x="55798" y="10425"/>
                </a:lnTo>
                <a:lnTo>
                  <a:pt x="62098" y="10425"/>
                </a:lnTo>
                <a:lnTo>
                  <a:pt x="58498" y="15089"/>
                </a:lnTo>
                <a:lnTo>
                  <a:pt x="62098" y="15089"/>
                </a:lnTo>
                <a:lnTo>
                  <a:pt x="62098" y="10425"/>
                </a:lnTo>
                <a:lnTo>
                  <a:pt x="62098" y="15089"/>
                </a:lnTo>
                <a:lnTo>
                  <a:pt x="65997" y="15089"/>
                </a:lnTo>
                <a:lnTo>
                  <a:pt x="65997" y="18656"/>
                </a:lnTo>
                <a:lnTo>
                  <a:pt x="71097" y="18656"/>
                </a:lnTo>
                <a:lnTo>
                  <a:pt x="71097" y="21948"/>
                </a:lnTo>
                <a:close/>
              </a:path>
            </a:pathLst>
          </a:custGeom>
          <a:solidFill>
            <a:srgbClr val="00B0F0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61" name="Google Shape;1529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AMQAAAuSMAAEBAAAAKJAAAEAAAACYAAAAIAAAA//////////8="/>
              </a:ext>
            </a:extLst>
          </p:cNvSpPr>
          <p:nvPr/>
        </p:nvSpPr>
        <p:spPr>
          <a:xfrm>
            <a:off x="10411460" y="5807075"/>
            <a:ext cx="33020" cy="51435"/>
          </a:xfrm>
          <a:custGeom>
            <a:avLst/>
            <a:gdLst/>
            <a:ahLst/>
            <a:cxnLst/>
            <a:rect l="0" t="0" r="33020" b="51435"/>
            <a:pathLst>
              <a:path w="33020" h="51435">
                <a:moveTo>
                  <a:pt x="13324" y="51435"/>
                </a:moveTo>
                <a:lnTo>
                  <a:pt x="33020" y="44667"/>
                </a:lnTo>
                <a:lnTo>
                  <a:pt x="17089" y="0"/>
                </a:lnTo>
                <a:lnTo>
                  <a:pt x="0" y="2165"/>
                </a:lnTo>
                <a:lnTo>
                  <a:pt x="13324" y="51435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62" name="Google Shape;1530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CrMgAAYBsAAKc2AAAYIAAAEAAAACYAAAAIAAAA//////////8="/>
              </a:ext>
            </a:extLst>
          </p:cNvSpPr>
          <p:nvPr/>
        </p:nvSpPr>
        <p:spPr>
          <a:xfrm>
            <a:off x="8236585" y="4450080"/>
            <a:ext cx="647700" cy="767080"/>
          </a:xfrm>
          <a:custGeom>
            <a:avLst/>
            <a:gdLst/>
            <a:ahLst/>
            <a:cxnLst/>
            <a:rect l="0" t="0" r="647700" b="767080"/>
            <a:pathLst>
              <a:path w="647700" h="767080">
                <a:moveTo>
                  <a:pt x="50700" y="12922"/>
                </a:moveTo>
                <a:lnTo>
                  <a:pt x="36600" y="12922"/>
                </a:lnTo>
                <a:lnTo>
                  <a:pt x="34200" y="16496"/>
                </a:lnTo>
                <a:lnTo>
                  <a:pt x="34200" y="38491"/>
                </a:lnTo>
                <a:lnTo>
                  <a:pt x="33000" y="42066"/>
                </a:lnTo>
                <a:lnTo>
                  <a:pt x="27900" y="46740"/>
                </a:lnTo>
                <a:lnTo>
                  <a:pt x="24000" y="50314"/>
                </a:lnTo>
                <a:lnTo>
                  <a:pt x="22800" y="53613"/>
                </a:lnTo>
                <a:lnTo>
                  <a:pt x="26700" y="59387"/>
                </a:lnTo>
                <a:lnTo>
                  <a:pt x="30300" y="72309"/>
                </a:lnTo>
                <a:lnTo>
                  <a:pt x="26700" y="78083"/>
                </a:lnTo>
                <a:lnTo>
                  <a:pt x="20100" y="79182"/>
                </a:lnTo>
                <a:lnTo>
                  <a:pt x="13800" y="75883"/>
                </a:lnTo>
                <a:lnTo>
                  <a:pt x="7500" y="75883"/>
                </a:lnTo>
                <a:lnTo>
                  <a:pt x="6300" y="79182"/>
                </a:lnTo>
                <a:lnTo>
                  <a:pt x="0" y="85231"/>
                </a:lnTo>
                <a:lnTo>
                  <a:pt x="3600" y="91005"/>
                </a:lnTo>
                <a:lnTo>
                  <a:pt x="20100" y="107226"/>
                </a:lnTo>
                <a:lnTo>
                  <a:pt x="22800" y="113000"/>
                </a:lnTo>
                <a:lnTo>
                  <a:pt x="24000" y="116574"/>
                </a:lnTo>
                <a:lnTo>
                  <a:pt x="30300" y="119873"/>
                </a:lnTo>
                <a:lnTo>
                  <a:pt x="34200" y="123448"/>
                </a:lnTo>
                <a:lnTo>
                  <a:pt x="36600" y="128122"/>
                </a:lnTo>
                <a:lnTo>
                  <a:pt x="36600" y="135270"/>
                </a:lnTo>
                <a:lnTo>
                  <a:pt x="38100" y="138569"/>
                </a:lnTo>
                <a:lnTo>
                  <a:pt x="44400" y="142143"/>
                </a:lnTo>
                <a:lnTo>
                  <a:pt x="46800" y="146817"/>
                </a:lnTo>
                <a:lnTo>
                  <a:pt x="48000" y="153691"/>
                </a:lnTo>
                <a:lnTo>
                  <a:pt x="50700" y="153691"/>
                </a:lnTo>
                <a:lnTo>
                  <a:pt x="53100" y="157265"/>
                </a:lnTo>
                <a:lnTo>
                  <a:pt x="57000" y="159465"/>
                </a:lnTo>
                <a:lnTo>
                  <a:pt x="60900" y="163039"/>
                </a:lnTo>
                <a:lnTo>
                  <a:pt x="63300" y="168813"/>
                </a:lnTo>
                <a:lnTo>
                  <a:pt x="64800" y="174586"/>
                </a:lnTo>
                <a:lnTo>
                  <a:pt x="64800" y="187508"/>
                </a:lnTo>
                <a:lnTo>
                  <a:pt x="67200" y="192182"/>
                </a:lnTo>
                <a:lnTo>
                  <a:pt x="71100" y="201530"/>
                </a:lnTo>
                <a:lnTo>
                  <a:pt x="73500" y="207304"/>
                </a:lnTo>
                <a:lnTo>
                  <a:pt x="73500" y="210878"/>
                </a:lnTo>
                <a:lnTo>
                  <a:pt x="74700" y="215552"/>
                </a:lnTo>
                <a:lnTo>
                  <a:pt x="77400" y="218851"/>
                </a:lnTo>
                <a:lnTo>
                  <a:pt x="78600" y="222426"/>
                </a:lnTo>
                <a:lnTo>
                  <a:pt x="78600" y="235348"/>
                </a:lnTo>
                <a:lnTo>
                  <a:pt x="71100" y="237547"/>
                </a:lnTo>
                <a:lnTo>
                  <a:pt x="64800" y="242221"/>
                </a:lnTo>
                <a:lnTo>
                  <a:pt x="64800" y="247995"/>
                </a:lnTo>
                <a:lnTo>
                  <a:pt x="67200" y="256243"/>
                </a:lnTo>
                <a:lnTo>
                  <a:pt x="78600" y="265591"/>
                </a:lnTo>
                <a:lnTo>
                  <a:pt x="95100" y="272465"/>
                </a:lnTo>
                <a:lnTo>
                  <a:pt x="109200" y="279338"/>
                </a:lnTo>
                <a:lnTo>
                  <a:pt x="123000" y="287586"/>
                </a:lnTo>
                <a:lnTo>
                  <a:pt x="135900" y="294460"/>
                </a:lnTo>
                <a:lnTo>
                  <a:pt x="153600" y="307382"/>
                </a:lnTo>
                <a:lnTo>
                  <a:pt x="157500" y="309856"/>
                </a:lnTo>
                <a:lnTo>
                  <a:pt x="159900" y="309856"/>
                </a:lnTo>
                <a:lnTo>
                  <a:pt x="159900" y="313156"/>
                </a:lnTo>
                <a:lnTo>
                  <a:pt x="162300" y="315630"/>
                </a:lnTo>
                <a:lnTo>
                  <a:pt x="163800" y="320304"/>
                </a:lnTo>
                <a:lnTo>
                  <a:pt x="167400" y="324978"/>
                </a:lnTo>
                <a:lnTo>
                  <a:pt x="170100" y="328277"/>
                </a:lnTo>
                <a:lnTo>
                  <a:pt x="170100" y="334051"/>
                </a:lnTo>
                <a:lnTo>
                  <a:pt x="172500" y="337625"/>
                </a:lnTo>
                <a:lnTo>
                  <a:pt x="174000" y="338725"/>
                </a:lnTo>
                <a:lnTo>
                  <a:pt x="177600" y="341199"/>
                </a:lnTo>
                <a:lnTo>
                  <a:pt x="182700" y="343399"/>
                </a:lnTo>
                <a:lnTo>
                  <a:pt x="186600" y="346973"/>
                </a:lnTo>
                <a:lnTo>
                  <a:pt x="187800" y="348073"/>
                </a:lnTo>
                <a:lnTo>
                  <a:pt x="187800" y="352747"/>
                </a:lnTo>
                <a:lnTo>
                  <a:pt x="190500" y="356321"/>
                </a:lnTo>
                <a:lnTo>
                  <a:pt x="192900" y="360995"/>
                </a:lnTo>
                <a:lnTo>
                  <a:pt x="192900" y="363195"/>
                </a:lnTo>
                <a:lnTo>
                  <a:pt x="196800" y="370343"/>
                </a:lnTo>
                <a:lnTo>
                  <a:pt x="198000" y="376117"/>
                </a:lnTo>
                <a:lnTo>
                  <a:pt x="192900" y="378316"/>
                </a:lnTo>
                <a:lnTo>
                  <a:pt x="192900" y="385465"/>
                </a:lnTo>
                <a:lnTo>
                  <a:pt x="196800" y="388764"/>
                </a:lnTo>
                <a:lnTo>
                  <a:pt x="198000" y="391238"/>
                </a:lnTo>
                <a:lnTo>
                  <a:pt x="200400" y="393438"/>
                </a:lnTo>
                <a:lnTo>
                  <a:pt x="204300" y="388764"/>
                </a:lnTo>
                <a:lnTo>
                  <a:pt x="208200" y="388764"/>
                </a:lnTo>
                <a:lnTo>
                  <a:pt x="212100" y="394813"/>
                </a:lnTo>
                <a:lnTo>
                  <a:pt x="217200" y="400586"/>
                </a:lnTo>
                <a:lnTo>
                  <a:pt x="218400" y="403885"/>
                </a:lnTo>
                <a:lnTo>
                  <a:pt x="220800" y="407460"/>
                </a:lnTo>
                <a:lnTo>
                  <a:pt x="220800" y="412134"/>
                </a:lnTo>
                <a:lnTo>
                  <a:pt x="218400" y="415708"/>
                </a:lnTo>
                <a:lnTo>
                  <a:pt x="217200" y="415708"/>
                </a:lnTo>
                <a:lnTo>
                  <a:pt x="217200" y="419007"/>
                </a:lnTo>
                <a:lnTo>
                  <a:pt x="214500" y="420382"/>
                </a:lnTo>
                <a:lnTo>
                  <a:pt x="212100" y="422581"/>
                </a:lnTo>
                <a:lnTo>
                  <a:pt x="212100" y="428355"/>
                </a:lnTo>
                <a:lnTo>
                  <a:pt x="214500" y="434129"/>
                </a:lnTo>
                <a:lnTo>
                  <a:pt x="217200" y="437703"/>
                </a:lnTo>
                <a:lnTo>
                  <a:pt x="218400" y="438803"/>
                </a:lnTo>
                <a:lnTo>
                  <a:pt x="218400" y="443477"/>
                </a:lnTo>
                <a:lnTo>
                  <a:pt x="220800" y="447051"/>
                </a:lnTo>
                <a:lnTo>
                  <a:pt x="218400" y="452825"/>
                </a:lnTo>
                <a:lnTo>
                  <a:pt x="214500" y="453924"/>
                </a:lnTo>
                <a:lnTo>
                  <a:pt x="224700" y="459973"/>
                </a:lnTo>
                <a:lnTo>
                  <a:pt x="228600" y="465747"/>
                </a:lnTo>
                <a:lnTo>
                  <a:pt x="234900" y="466847"/>
                </a:lnTo>
                <a:lnTo>
                  <a:pt x="234900" y="471521"/>
                </a:lnTo>
                <a:lnTo>
                  <a:pt x="238500" y="475121"/>
                </a:lnTo>
                <a:lnTo>
                  <a:pt x="234900" y="476194"/>
                </a:lnTo>
                <a:lnTo>
                  <a:pt x="237300" y="479769"/>
                </a:lnTo>
                <a:lnTo>
                  <a:pt x="237300" y="488842"/>
                </a:lnTo>
                <a:lnTo>
                  <a:pt x="245100" y="491316"/>
                </a:lnTo>
                <a:lnTo>
                  <a:pt x="248700" y="493516"/>
                </a:lnTo>
                <a:lnTo>
                  <a:pt x="257700" y="497090"/>
                </a:lnTo>
                <a:lnTo>
                  <a:pt x="262800" y="498190"/>
                </a:lnTo>
                <a:lnTo>
                  <a:pt x="269100" y="502864"/>
                </a:lnTo>
                <a:lnTo>
                  <a:pt x="279300" y="510012"/>
                </a:lnTo>
                <a:lnTo>
                  <a:pt x="291900" y="519360"/>
                </a:lnTo>
                <a:lnTo>
                  <a:pt x="302100" y="528433"/>
                </a:lnTo>
                <a:lnTo>
                  <a:pt x="303300" y="534482"/>
                </a:lnTo>
                <a:lnTo>
                  <a:pt x="306000" y="544929"/>
                </a:lnTo>
                <a:lnTo>
                  <a:pt x="306000" y="550703"/>
                </a:lnTo>
                <a:lnTo>
                  <a:pt x="299700" y="556477"/>
                </a:lnTo>
                <a:lnTo>
                  <a:pt x="299700" y="560051"/>
                </a:lnTo>
                <a:lnTo>
                  <a:pt x="307200" y="566924"/>
                </a:lnTo>
                <a:lnTo>
                  <a:pt x="317400" y="572698"/>
                </a:lnTo>
                <a:lnTo>
                  <a:pt x="323700" y="580946"/>
                </a:lnTo>
                <a:lnTo>
                  <a:pt x="326400" y="585620"/>
                </a:lnTo>
                <a:lnTo>
                  <a:pt x="330000" y="587820"/>
                </a:lnTo>
                <a:lnTo>
                  <a:pt x="333900" y="591394"/>
                </a:lnTo>
                <a:lnTo>
                  <a:pt x="333900" y="600742"/>
                </a:lnTo>
                <a:lnTo>
                  <a:pt x="336300" y="602941"/>
                </a:lnTo>
                <a:lnTo>
                  <a:pt x="340200" y="612289"/>
                </a:lnTo>
                <a:lnTo>
                  <a:pt x="342900" y="612289"/>
                </a:lnTo>
                <a:lnTo>
                  <a:pt x="344100" y="613389"/>
                </a:lnTo>
                <a:lnTo>
                  <a:pt x="344100" y="619438"/>
                </a:lnTo>
                <a:lnTo>
                  <a:pt x="346500" y="622737"/>
                </a:lnTo>
                <a:lnTo>
                  <a:pt x="350400" y="626311"/>
                </a:lnTo>
                <a:lnTo>
                  <a:pt x="354300" y="632085"/>
                </a:lnTo>
                <a:lnTo>
                  <a:pt x="360600" y="635659"/>
                </a:lnTo>
                <a:lnTo>
                  <a:pt x="364500" y="635659"/>
                </a:lnTo>
                <a:lnTo>
                  <a:pt x="364500" y="637859"/>
                </a:lnTo>
                <a:lnTo>
                  <a:pt x="366900" y="640333"/>
                </a:lnTo>
                <a:lnTo>
                  <a:pt x="368100" y="643632"/>
                </a:lnTo>
                <a:lnTo>
                  <a:pt x="370800" y="645007"/>
                </a:lnTo>
                <a:lnTo>
                  <a:pt x="374400" y="647207"/>
                </a:lnTo>
                <a:lnTo>
                  <a:pt x="377100" y="648306"/>
                </a:lnTo>
                <a:lnTo>
                  <a:pt x="377100" y="660129"/>
                </a:lnTo>
                <a:lnTo>
                  <a:pt x="381000" y="669477"/>
                </a:lnTo>
                <a:lnTo>
                  <a:pt x="378300" y="676350"/>
                </a:lnTo>
                <a:lnTo>
                  <a:pt x="381000" y="684598"/>
                </a:lnTo>
                <a:lnTo>
                  <a:pt x="384600" y="687898"/>
                </a:lnTo>
                <a:lnTo>
                  <a:pt x="387300" y="693946"/>
                </a:lnTo>
                <a:lnTo>
                  <a:pt x="388500" y="699720"/>
                </a:lnTo>
                <a:lnTo>
                  <a:pt x="398700" y="710168"/>
                </a:lnTo>
                <a:lnTo>
                  <a:pt x="408900" y="719516"/>
                </a:lnTo>
                <a:lnTo>
                  <a:pt x="419100" y="731063"/>
                </a:lnTo>
                <a:lnTo>
                  <a:pt x="426600" y="740411"/>
                </a:lnTo>
                <a:lnTo>
                  <a:pt x="431700" y="750859"/>
                </a:lnTo>
                <a:lnTo>
                  <a:pt x="435600" y="753058"/>
                </a:lnTo>
                <a:lnTo>
                  <a:pt x="439200" y="754433"/>
                </a:lnTo>
                <a:lnTo>
                  <a:pt x="443100" y="759107"/>
                </a:lnTo>
                <a:lnTo>
                  <a:pt x="445800" y="760207"/>
                </a:lnTo>
                <a:lnTo>
                  <a:pt x="447000" y="762406"/>
                </a:lnTo>
                <a:lnTo>
                  <a:pt x="449400" y="765980"/>
                </a:lnTo>
                <a:lnTo>
                  <a:pt x="452100" y="767080"/>
                </a:lnTo>
                <a:lnTo>
                  <a:pt x="453300" y="765980"/>
                </a:lnTo>
                <a:lnTo>
                  <a:pt x="462300" y="765980"/>
                </a:lnTo>
                <a:lnTo>
                  <a:pt x="463500" y="763781"/>
                </a:lnTo>
                <a:lnTo>
                  <a:pt x="463500" y="756632"/>
                </a:lnTo>
                <a:cubicBezTo>
                  <a:pt x="468000" y="752508"/>
                  <a:pt x="473100" y="741511"/>
                  <a:pt x="476100" y="735737"/>
                </a:cubicBezTo>
                <a:lnTo>
                  <a:pt x="477300" y="732163"/>
                </a:lnTo>
                <a:lnTo>
                  <a:pt x="486300" y="726389"/>
                </a:lnTo>
                <a:lnTo>
                  <a:pt x="493800" y="722815"/>
                </a:lnTo>
                <a:lnTo>
                  <a:pt x="500400" y="715941"/>
                </a:lnTo>
                <a:lnTo>
                  <a:pt x="506700" y="713467"/>
                </a:lnTo>
                <a:lnTo>
                  <a:pt x="516900" y="704394"/>
                </a:lnTo>
                <a:lnTo>
                  <a:pt x="522000" y="699720"/>
                </a:lnTo>
                <a:lnTo>
                  <a:pt x="524400" y="693946"/>
                </a:lnTo>
                <a:lnTo>
                  <a:pt x="526800" y="691472"/>
                </a:lnTo>
                <a:lnTo>
                  <a:pt x="528300" y="690372"/>
                </a:lnTo>
                <a:lnTo>
                  <a:pt x="528300" y="685698"/>
                </a:lnTo>
                <a:lnTo>
                  <a:pt x="538500" y="685698"/>
                </a:lnTo>
                <a:lnTo>
                  <a:pt x="542100" y="687898"/>
                </a:lnTo>
                <a:lnTo>
                  <a:pt x="544800" y="690372"/>
                </a:lnTo>
                <a:lnTo>
                  <a:pt x="548400" y="690372"/>
                </a:lnTo>
                <a:lnTo>
                  <a:pt x="552300" y="691472"/>
                </a:lnTo>
                <a:lnTo>
                  <a:pt x="555000" y="691472"/>
                </a:lnTo>
                <a:lnTo>
                  <a:pt x="555000" y="693946"/>
                </a:lnTo>
                <a:lnTo>
                  <a:pt x="556200" y="695046"/>
                </a:lnTo>
                <a:lnTo>
                  <a:pt x="561300" y="693946"/>
                </a:lnTo>
                <a:lnTo>
                  <a:pt x="562500" y="693946"/>
                </a:lnTo>
                <a:lnTo>
                  <a:pt x="566400" y="699720"/>
                </a:lnTo>
                <a:lnTo>
                  <a:pt x="568800" y="700820"/>
                </a:lnTo>
                <a:lnTo>
                  <a:pt x="575100" y="697245"/>
                </a:lnTo>
                <a:lnTo>
                  <a:pt x="576600" y="691472"/>
                </a:lnTo>
                <a:lnTo>
                  <a:pt x="581400" y="690372"/>
                </a:lnTo>
                <a:lnTo>
                  <a:pt x="586500" y="693946"/>
                </a:lnTo>
                <a:lnTo>
                  <a:pt x="589200" y="693946"/>
                </a:lnTo>
                <a:lnTo>
                  <a:pt x="593100" y="695046"/>
                </a:lnTo>
                <a:lnTo>
                  <a:pt x="599400" y="691472"/>
                </a:lnTo>
                <a:lnTo>
                  <a:pt x="601800" y="691472"/>
                </a:lnTo>
                <a:lnTo>
                  <a:pt x="606900" y="690372"/>
                </a:lnTo>
                <a:lnTo>
                  <a:pt x="606900" y="685698"/>
                </a:lnTo>
                <a:lnTo>
                  <a:pt x="609600" y="684598"/>
                </a:lnTo>
                <a:lnTo>
                  <a:pt x="613200" y="684598"/>
                </a:lnTo>
                <a:lnTo>
                  <a:pt x="615900" y="678550"/>
                </a:lnTo>
                <a:lnTo>
                  <a:pt x="617100" y="678550"/>
                </a:lnTo>
                <a:lnTo>
                  <a:pt x="619500" y="675250"/>
                </a:lnTo>
                <a:lnTo>
                  <a:pt x="619500" y="669477"/>
                </a:lnTo>
                <a:lnTo>
                  <a:pt x="617100" y="667002"/>
                </a:lnTo>
                <a:lnTo>
                  <a:pt x="617100" y="660129"/>
                </a:lnTo>
                <a:lnTo>
                  <a:pt x="619500" y="656554"/>
                </a:lnTo>
                <a:lnTo>
                  <a:pt x="626100" y="650781"/>
                </a:lnTo>
                <a:lnTo>
                  <a:pt x="631200" y="647207"/>
                </a:lnTo>
                <a:lnTo>
                  <a:pt x="636300" y="643632"/>
                </a:lnTo>
                <a:lnTo>
                  <a:pt x="643800" y="640333"/>
                </a:lnTo>
                <a:lnTo>
                  <a:pt x="646200" y="634559"/>
                </a:lnTo>
                <a:lnTo>
                  <a:pt x="647700" y="626311"/>
                </a:lnTo>
                <a:lnTo>
                  <a:pt x="637500" y="616963"/>
                </a:lnTo>
                <a:lnTo>
                  <a:pt x="633600" y="612289"/>
                </a:lnTo>
                <a:lnTo>
                  <a:pt x="637500" y="607615"/>
                </a:lnTo>
                <a:lnTo>
                  <a:pt x="631200" y="600742"/>
                </a:lnTo>
                <a:lnTo>
                  <a:pt x="631200" y="582046"/>
                </a:lnTo>
                <a:lnTo>
                  <a:pt x="636300" y="578472"/>
                </a:lnTo>
                <a:lnTo>
                  <a:pt x="633600" y="572698"/>
                </a:lnTo>
                <a:lnTo>
                  <a:pt x="641100" y="562250"/>
                </a:lnTo>
                <a:lnTo>
                  <a:pt x="637500" y="552902"/>
                </a:lnTo>
                <a:lnTo>
                  <a:pt x="636300" y="543555"/>
                </a:lnTo>
                <a:lnTo>
                  <a:pt x="633600" y="532007"/>
                </a:lnTo>
                <a:lnTo>
                  <a:pt x="637500" y="525134"/>
                </a:lnTo>
                <a:lnTo>
                  <a:pt x="636300" y="522659"/>
                </a:lnTo>
                <a:lnTo>
                  <a:pt x="633600" y="519360"/>
                </a:lnTo>
                <a:cubicBezTo>
                  <a:pt x="623700" y="511662"/>
                  <a:pt x="626100" y="503963"/>
                  <a:pt x="615900" y="493516"/>
                </a:cubicBezTo>
                <a:lnTo>
                  <a:pt x="613200" y="491316"/>
                </a:lnTo>
                <a:lnTo>
                  <a:pt x="609600" y="487716"/>
                </a:lnTo>
                <a:lnTo>
                  <a:pt x="606900" y="479769"/>
                </a:lnTo>
                <a:lnTo>
                  <a:pt x="606900" y="476194"/>
                </a:lnTo>
                <a:lnTo>
                  <a:pt x="615900" y="469046"/>
                </a:lnTo>
                <a:lnTo>
                  <a:pt x="615900" y="465747"/>
                </a:lnTo>
                <a:lnTo>
                  <a:pt x="613200" y="462173"/>
                </a:lnTo>
                <a:lnTo>
                  <a:pt x="609600" y="459973"/>
                </a:lnTo>
                <a:lnTo>
                  <a:pt x="606900" y="456399"/>
                </a:lnTo>
                <a:lnTo>
                  <a:pt x="605700" y="453924"/>
                </a:lnTo>
                <a:lnTo>
                  <a:pt x="603000" y="452825"/>
                </a:lnTo>
                <a:lnTo>
                  <a:pt x="603000" y="444851"/>
                </a:lnTo>
                <a:lnTo>
                  <a:pt x="599400" y="443477"/>
                </a:lnTo>
                <a:lnTo>
                  <a:pt x="595500" y="441277"/>
                </a:lnTo>
                <a:lnTo>
                  <a:pt x="582900" y="444851"/>
                </a:lnTo>
                <a:lnTo>
                  <a:pt x="575100" y="444851"/>
                </a:lnTo>
                <a:lnTo>
                  <a:pt x="571500" y="441251"/>
                </a:lnTo>
                <a:lnTo>
                  <a:pt x="564900" y="437703"/>
                </a:lnTo>
                <a:lnTo>
                  <a:pt x="555000" y="437703"/>
                </a:lnTo>
                <a:lnTo>
                  <a:pt x="551100" y="431929"/>
                </a:lnTo>
                <a:lnTo>
                  <a:pt x="547200" y="429730"/>
                </a:lnTo>
                <a:cubicBezTo>
                  <a:pt x="529800" y="428355"/>
                  <a:pt x="519900" y="441552"/>
                  <a:pt x="501600" y="419007"/>
                </a:cubicBezTo>
                <a:lnTo>
                  <a:pt x="500400" y="406360"/>
                </a:lnTo>
                <a:lnTo>
                  <a:pt x="493800" y="398112"/>
                </a:lnTo>
                <a:lnTo>
                  <a:pt x="486300" y="388764"/>
                </a:lnTo>
                <a:lnTo>
                  <a:pt x="486300" y="387664"/>
                </a:lnTo>
                <a:lnTo>
                  <a:pt x="482400" y="381890"/>
                </a:lnTo>
                <a:lnTo>
                  <a:pt x="476100" y="378316"/>
                </a:lnTo>
                <a:lnTo>
                  <a:pt x="472200" y="372542"/>
                </a:lnTo>
                <a:lnTo>
                  <a:pt x="465900" y="368968"/>
                </a:lnTo>
                <a:lnTo>
                  <a:pt x="462300" y="366769"/>
                </a:lnTo>
                <a:lnTo>
                  <a:pt x="459600" y="359895"/>
                </a:lnTo>
                <a:lnTo>
                  <a:pt x="462300" y="357421"/>
                </a:lnTo>
                <a:lnTo>
                  <a:pt x="463500" y="353847"/>
                </a:lnTo>
                <a:lnTo>
                  <a:pt x="462300" y="352747"/>
                </a:lnTo>
                <a:lnTo>
                  <a:pt x="459600" y="350547"/>
                </a:lnTo>
                <a:lnTo>
                  <a:pt x="463500" y="346973"/>
                </a:lnTo>
                <a:lnTo>
                  <a:pt x="463500" y="343399"/>
                </a:lnTo>
                <a:lnTo>
                  <a:pt x="462300" y="338725"/>
                </a:lnTo>
                <a:lnTo>
                  <a:pt x="467100" y="335426"/>
                </a:lnTo>
                <a:lnTo>
                  <a:pt x="463500" y="331826"/>
                </a:lnTo>
                <a:lnTo>
                  <a:pt x="459600" y="328277"/>
                </a:lnTo>
                <a:lnTo>
                  <a:pt x="455700" y="326078"/>
                </a:lnTo>
                <a:lnTo>
                  <a:pt x="453300" y="324978"/>
                </a:lnTo>
                <a:lnTo>
                  <a:pt x="443100" y="326078"/>
                </a:lnTo>
                <a:lnTo>
                  <a:pt x="439200" y="328277"/>
                </a:lnTo>
                <a:lnTo>
                  <a:pt x="432900" y="329377"/>
                </a:lnTo>
                <a:lnTo>
                  <a:pt x="432900" y="322504"/>
                </a:lnTo>
                <a:lnTo>
                  <a:pt x="429000" y="322504"/>
                </a:lnTo>
                <a:lnTo>
                  <a:pt x="426600" y="318929"/>
                </a:lnTo>
                <a:lnTo>
                  <a:pt x="422700" y="315630"/>
                </a:lnTo>
                <a:lnTo>
                  <a:pt x="417600" y="309856"/>
                </a:lnTo>
                <a:lnTo>
                  <a:pt x="415200" y="306282"/>
                </a:lnTo>
                <a:lnTo>
                  <a:pt x="412500" y="300508"/>
                </a:lnTo>
                <a:lnTo>
                  <a:pt x="412500" y="294460"/>
                </a:lnTo>
                <a:lnTo>
                  <a:pt x="405000" y="293360"/>
                </a:lnTo>
                <a:lnTo>
                  <a:pt x="401100" y="281813"/>
                </a:lnTo>
                <a:lnTo>
                  <a:pt x="397500" y="272465"/>
                </a:lnTo>
                <a:lnTo>
                  <a:pt x="392400" y="268890"/>
                </a:lnTo>
                <a:lnTo>
                  <a:pt x="388500" y="263117"/>
                </a:lnTo>
                <a:lnTo>
                  <a:pt x="387300" y="259542"/>
                </a:lnTo>
                <a:lnTo>
                  <a:pt x="384600" y="251569"/>
                </a:lnTo>
                <a:lnTo>
                  <a:pt x="384600" y="247995"/>
                </a:lnTo>
                <a:lnTo>
                  <a:pt x="382200" y="242221"/>
                </a:lnTo>
                <a:lnTo>
                  <a:pt x="382200" y="237547"/>
                </a:lnTo>
                <a:lnTo>
                  <a:pt x="381000" y="231774"/>
                </a:lnTo>
                <a:lnTo>
                  <a:pt x="378300" y="224625"/>
                </a:lnTo>
                <a:lnTo>
                  <a:pt x="374400" y="218851"/>
                </a:lnTo>
                <a:lnTo>
                  <a:pt x="374400" y="210878"/>
                </a:lnTo>
                <a:lnTo>
                  <a:pt x="381000" y="209504"/>
                </a:lnTo>
                <a:lnTo>
                  <a:pt x="378300" y="201530"/>
                </a:lnTo>
                <a:lnTo>
                  <a:pt x="370800" y="194382"/>
                </a:lnTo>
                <a:lnTo>
                  <a:pt x="368100" y="188608"/>
                </a:lnTo>
                <a:lnTo>
                  <a:pt x="360600" y="187508"/>
                </a:lnTo>
                <a:lnTo>
                  <a:pt x="357900" y="181735"/>
                </a:lnTo>
                <a:lnTo>
                  <a:pt x="357900" y="175961"/>
                </a:lnTo>
                <a:lnTo>
                  <a:pt x="361800" y="168813"/>
                </a:lnTo>
                <a:lnTo>
                  <a:pt x="360600" y="163039"/>
                </a:lnTo>
                <a:lnTo>
                  <a:pt x="356700" y="157265"/>
                </a:lnTo>
                <a:lnTo>
                  <a:pt x="356700" y="150392"/>
                </a:lnTo>
                <a:lnTo>
                  <a:pt x="354300" y="141044"/>
                </a:lnTo>
                <a:lnTo>
                  <a:pt x="351600" y="138569"/>
                </a:lnTo>
                <a:lnTo>
                  <a:pt x="350400" y="132796"/>
                </a:lnTo>
                <a:lnTo>
                  <a:pt x="346500" y="129221"/>
                </a:lnTo>
                <a:lnTo>
                  <a:pt x="342900" y="125922"/>
                </a:lnTo>
                <a:lnTo>
                  <a:pt x="340200" y="113000"/>
                </a:lnTo>
                <a:lnTo>
                  <a:pt x="333900" y="103652"/>
                </a:lnTo>
                <a:lnTo>
                  <a:pt x="332700" y="100353"/>
                </a:lnTo>
                <a:lnTo>
                  <a:pt x="333900" y="91005"/>
                </a:lnTo>
                <a:lnTo>
                  <a:pt x="332700" y="85231"/>
                </a:lnTo>
                <a:lnTo>
                  <a:pt x="327600" y="79182"/>
                </a:lnTo>
                <a:lnTo>
                  <a:pt x="323700" y="73409"/>
                </a:lnTo>
                <a:lnTo>
                  <a:pt x="319800" y="68735"/>
                </a:lnTo>
                <a:lnTo>
                  <a:pt x="319800" y="64061"/>
                </a:lnTo>
                <a:lnTo>
                  <a:pt x="317400" y="60762"/>
                </a:lnTo>
                <a:lnTo>
                  <a:pt x="313500" y="57187"/>
                </a:lnTo>
                <a:lnTo>
                  <a:pt x="313500" y="51414"/>
                </a:lnTo>
                <a:lnTo>
                  <a:pt x="309900" y="46740"/>
                </a:lnTo>
                <a:lnTo>
                  <a:pt x="306000" y="44265"/>
                </a:lnTo>
                <a:lnTo>
                  <a:pt x="299700" y="40966"/>
                </a:lnTo>
                <a:lnTo>
                  <a:pt x="297000" y="37392"/>
                </a:lnTo>
                <a:lnTo>
                  <a:pt x="293400" y="32718"/>
                </a:lnTo>
                <a:lnTo>
                  <a:pt x="289500" y="29144"/>
                </a:lnTo>
                <a:lnTo>
                  <a:pt x="283200" y="22270"/>
                </a:lnTo>
                <a:lnTo>
                  <a:pt x="273000" y="12922"/>
                </a:lnTo>
                <a:lnTo>
                  <a:pt x="269100" y="3574"/>
                </a:lnTo>
                <a:lnTo>
                  <a:pt x="262800" y="0"/>
                </a:lnTo>
                <a:lnTo>
                  <a:pt x="258900" y="0"/>
                </a:lnTo>
                <a:lnTo>
                  <a:pt x="255300" y="1375"/>
                </a:lnTo>
                <a:lnTo>
                  <a:pt x="252600" y="3574"/>
                </a:lnTo>
                <a:lnTo>
                  <a:pt x="248700" y="4674"/>
                </a:lnTo>
                <a:lnTo>
                  <a:pt x="242400" y="1375"/>
                </a:lnTo>
                <a:lnTo>
                  <a:pt x="238500" y="4674"/>
                </a:lnTo>
                <a:lnTo>
                  <a:pt x="234900" y="12922"/>
                </a:lnTo>
                <a:lnTo>
                  <a:pt x="227100" y="16496"/>
                </a:lnTo>
                <a:lnTo>
                  <a:pt x="220800" y="16496"/>
                </a:lnTo>
                <a:lnTo>
                  <a:pt x="218400" y="18696"/>
                </a:lnTo>
                <a:lnTo>
                  <a:pt x="217200" y="22270"/>
                </a:lnTo>
                <a:lnTo>
                  <a:pt x="214500" y="25844"/>
                </a:lnTo>
                <a:lnTo>
                  <a:pt x="212100" y="29144"/>
                </a:lnTo>
                <a:lnTo>
                  <a:pt x="203100" y="38491"/>
                </a:lnTo>
                <a:lnTo>
                  <a:pt x="203100" y="40966"/>
                </a:lnTo>
                <a:lnTo>
                  <a:pt x="198000" y="44265"/>
                </a:lnTo>
                <a:lnTo>
                  <a:pt x="196800" y="44265"/>
                </a:lnTo>
                <a:lnTo>
                  <a:pt x="194100" y="46740"/>
                </a:lnTo>
                <a:lnTo>
                  <a:pt x="194100" y="60762"/>
                </a:lnTo>
                <a:lnTo>
                  <a:pt x="190500" y="64061"/>
                </a:lnTo>
                <a:lnTo>
                  <a:pt x="186600" y="66535"/>
                </a:lnTo>
                <a:lnTo>
                  <a:pt x="180300" y="68735"/>
                </a:lnTo>
                <a:lnTo>
                  <a:pt x="167400" y="68735"/>
                </a:lnTo>
                <a:lnTo>
                  <a:pt x="162300" y="69835"/>
                </a:lnTo>
                <a:lnTo>
                  <a:pt x="157500" y="72309"/>
                </a:lnTo>
                <a:lnTo>
                  <a:pt x="145800" y="82757"/>
                </a:lnTo>
                <a:lnTo>
                  <a:pt x="132000" y="96779"/>
                </a:lnTo>
                <a:lnTo>
                  <a:pt x="132000" y="101453"/>
                </a:lnTo>
                <a:lnTo>
                  <a:pt x="133200" y="106126"/>
                </a:lnTo>
                <a:lnTo>
                  <a:pt x="129300" y="110800"/>
                </a:lnTo>
                <a:lnTo>
                  <a:pt x="125700" y="113000"/>
                </a:lnTo>
                <a:lnTo>
                  <a:pt x="117900" y="115474"/>
                </a:lnTo>
                <a:lnTo>
                  <a:pt x="112800" y="118774"/>
                </a:lnTo>
                <a:lnTo>
                  <a:pt x="109200" y="119873"/>
                </a:lnTo>
                <a:lnTo>
                  <a:pt x="111600" y="119873"/>
                </a:lnTo>
                <a:lnTo>
                  <a:pt x="91200" y="119873"/>
                </a:lnTo>
                <a:lnTo>
                  <a:pt x="87600" y="122348"/>
                </a:lnTo>
                <a:lnTo>
                  <a:pt x="84900" y="123448"/>
                </a:lnTo>
                <a:lnTo>
                  <a:pt x="81300" y="125922"/>
                </a:lnTo>
                <a:lnTo>
                  <a:pt x="77400" y="128122"/>
                </a:lnTo>
                <a:lnTo>
                  <a:pt x="74700" y="129221"/>
                </a:lnTo>
                <a:lnTo>
                  <a:pt x="74700" y="123448"/>
                </a:lnTo>
                <a:lnTo>
                  <a:pt x="78600" y="122348"/>
                </a:lnTo>
                <a:lnTo>
                  <a:pt x="82500" y="118774"/>
                </a:lnTo>
                <a:lnTo>
                  <a:pt x="82500" y="116574"/>
                </a:lnTo>
                <a:lnTo>
                  <a:pt x="84900" y="113000"/>
                </a:lnTo>
                <a:lnTo>
                  <a:pt x="84900" y="107226"/>
                </a:lnTo>
                <a:lnTo>
                  <a:pt x="82500" y="100353"/>
                </a:lnTo>
                <a:lnTo>
                  <a:pt x="82500" y="88530"/>
                </a:lnTo>
                <a:lnTo>
                  <a:pt x="84900" y="87431"/>
                </a:lnTo>
                <a:lnTo>
                  <a:pt x="87600" y="85231"/>
                </a:lnTo>
                <a:lnTo>
                  <a:pt x="87600" y="82757"/>
                </a:lnTo>
                <a:lnTo>
                  <a:pt x="84900" y="79182"/>
                </a:lnTo>
                <a:lnTo>
                  <a:pt x="82500" y="78083"/>
                </a:lnTo>
                <a:lnTo>
                  <a:pt x="78600" y="78083"/>
                </a:lnTo>
                <a:lnTo>
                  <a:pt x="74700" y="79182"/>
                </a:lnTo>
                <a:lnTo>
                  <a:pt x="71100" y="81657"/>
                </a:lnTo>
                <a:lnTo>
                  <a:pt x="68400" y="79182"/>
                </a:lnTo>
                <a:lnTo>
                  <a:pt x="67200" y="78083"/>
                </a:lnTo>
                <a:lnTo>
                  <a:pt x="67200" y="72309"/>
                </a:lnTo>
                <a:lnTo>
                  <a:pt x="64800" y="69835"/>
                </a:lnTo>
                <a:lnTo>
                  <a:pt x="64800" y="62961"/>
                </a:lnTo>
                <a:lnTo>
                  <a:pt x="60900" y="62961"/>
                </a:lnTo>
                <a:lnTo>
                  <a:pt x="57000" y="64061"/>
                </a:lnTo>
                <a:lnTo>
                  <a:pt x="53100" y="66535"/>
                </a:lnTo>
                <a:lnTo>
                  <a:pt x="50700" y="68735"/>
                </a:lnTo>
                <a:lnTo>
                  <a:pt x="48000" y="72309"/>
                </a:lnTo>
                <a:lnTo>
                  <a:pt x="43200" y="69835"/>
                </a:lnTo>
                <a:lnTo>
                  <a:pt x="40500" y="64061"/>
                </a:lnTo>
                <a:lnTo>
                  <a:pt x="40500" y="62961"/>
                </a:lnTo>
                <a:lnTo>
                  <a:pt x="44400" y="59387"/>
                </a:lnTo>
                <a:lnTo>
                  <a:pt x="48000" y="56088"/>
                </a:lnTo>
                <a:lnTo>
                  <a:pt x="50700" y="50314"/>
                </a:lnTo>
                <a:lnTo>
                  <a:pt x="50700" y="47839"/>
                </a:lnTo>
                <a:lnTo>
                  <a:pt x="53100" y="44265"/>
                </a:lnTo>
                <a:lnTo>
                  <a:pt x="54600" y="42066"/>
                </a:lnTo>
                <a:lnTo>
                  <a:pt x="54600" y="40966"/>
                </a:lnTo>
                <a:lnTo>
                  <a:pt x="60900" y="37392"/>
                </a:lnTo>
                <a:lnTo>
                  <a:pt x="63300" y="34917"/>
                </a:lnTo>
                <a:lnTo>
                  <a:pt x="64800" y="32718"/>
                </a:lnTo>
                <a:lnTo>
                  <a:pt x="68400" y="32718"/>
                </a:lnTo>
                <a:lnTo>
                  <a:pt x="71100" y="31618"/>
                </a:lnTo>
                <a:lnTo>
                  <a:pt x="73500" y="29144"/>
                </a:lnTo>
                <a:lnTo>
                  <a:pt x="77400" y="23370"/>
                </a:lnTo>
                <a:lnTo>
                  <a:pt x="77400" y="19796"/>
                </a:lnTo>
                <a:lnTo>
                  <a:pt x="74700" y="16496"/>
                </a:lnTo>
                <a:lnTo>
                  <a:pt x="73500" y="14022"/>
                </a:lnTo>
                <a:lnTo>
                  <a:pt x="71100" y="12922"/>
                </a:lnTo>
                <a:lnTo>
                  <a:pt x="71100" y="14022"/>
                </a:lnTo>
                <a:lnTo>
                  <a:pt x="67200" y="14022"/>
                </a:lnTo>
                <a:lnTo>
                  <a:pt x="64800" y="16496"/>
                </a:lnTo>
                <a:lnTo>
                  <a:pt x="63300" y="16496"/>
                </a:lnTo>
                <a:lnTo>
                  <a:pt x="60900" y="14022"/>
                </a:lnTo>
                <a:lnTo>
                  <a:pt x="58200" y="12922"/>
                </a:lnTo>
                <a:lnTo>
                  <a:pt x="54600" y="10723"/>
                </a:lnTo>
                <a:lnTo>
                  <a:pt x="50700" y="12922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63" name="Google Shape;1531;p24"/>
          <p:cNvSpPr>
            <a:extLst>
              <a:ext uri="smNativeData">
                <pr:smNativeData xmlns:pr="smNativeData" xmlns:p14="http://schemas.microsoft.com/office/powerpoint/2010/main" xmlns="" val="SMDATA_13_vnWXZBMAAAAlAAAACwAAAA0AAAAAbAAAADYAAABsAAAANg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CrMgAAYBsAAKc2AAAYIAAAEAAAACYAAAAIAAAA//////////8="/>
              </a:ext>
            </a:extLst>
          </p:cNvSpPr>
          <p:nvPr/>
        </p:nvSpPr>
        <p:spPr>
          <a:xfrm>
            <a:off x="8236585" y="4450080"/>
            <a:ext cx="647700" cy="767080"/>
          </a:xfrm>
          <a:custGeom>
            <a:avLst/>
            <a:gdLst/>
            <a:ahLst/>
            <a:cxnLst/>
            <a:rect l="0" t="0" r="647700" b="767080"/>
            <a:pathLst>
              <a:path w="647700" h="767080">
                <a:moveTo>
                  <a:pt x="50700" y="12922"/>
                </a:moveTo>
                <a:lnTo>
                  <a:pt x="36600" y="12922"/>
                </a:lnTo>
                <a:lnTo>
                  <a:pt x="34200" y="16496"/>
                </a:lnTo>
                <a:lnTo>
                  <a:pt x="34200" y="38491"/>
                </a:lnTo>
                <a:lnTo>
                  <a:pt x="33000" y="42066"/>
                </a:lnTo>
                <a:lnTo>
                  <a:pt x="27900" y="46740"/>
                </a:lnTo>
                <a:lnTo>
                  <a:pt x="24000" y="50314"/>
                </a:lnTo>
                <a:lnTo>
                  <a:pt x="22800" y="53613"/>
                </a:lnTo>
                <a:lnTo>
                  <a:pt x="26700" y="59387"/>
                </a:lnTo>
                <a:lnTo>
                  <a:pt x="30300" y="72309"/>
                </a:lnTo>
                <a:lnTo>
                  <a:pt x="26700" y="78083"/>
                </a:lnTo>
                <a:lnTo>
                  <a:pt x="20100" y="79182"/>
                </a:lnTo>
                <a:lnTo>
                  <a:pt x="13800" y="75883"/>
                </a:lnTo>
                <a:lnTo>
                  <a:pt x="7500" y="75883"/>
                </a:lnTo>
                <a:lnTo>
                  <a:pt x="6300" y="79182"/>
                </a:lnTo>
                <a:lnTo>
                  <a:pt x="0" y="85231"/>
                </a:lnTo>
                <a:lnTo>
                  <a:pt x="3600" y="91005"/>
                </a:lnTo>
                <a:lnTo>
                  <a:pt x="20100" y="107226"/>
                </a:lnTo>
                <a:lnTo>
                  <a:pt x="22800" y="113000"/>
                </a:lnTo>
                <a:lnTo>
                  <a:pt x="24000" y="116574"/>
                </a:lnTo>
                <a:lnTo>
                  <a:pt x="30300" y="119873"/>
                </a:lnTo>
                <a:lnTo>
                  <a:pt x="34200" y="123448"/>
                </a:lnTo>
                <a:lnTo>
                  <a:pt x="36600" y="128122"/>
                </a:lnTo>
                <a:lnTo>
                  <a:pt x="36600" y="135270"/>
                </a:lnTo>
                <a:lnTo>
                  <a:pt x="38100" y="138569"/>
                </a:lnTo>
                <a:lnTo>
                  <a:pt x="44400" y="142143"/>
                </a:lnTo>
                <a:lnTo>
                  <a:pt x="46800" y="146817"/>
                </a:lnTo>
                <a:lnTo>
                  <a:pt x="48000" y="153691"/>
                </a:lnTo>
                <a:lnTo>
                  <a:pt x="50700" y="153691"/>
                </a:lnTo>
                <a:lnTo>
                  <a:pt x="53100" y="157265"/>
                </a:lnTo>
                <a:lnTo>
                  <a:pt x="57000" y="159465"/>
                </a:lnTo>
                <a:lnTo>
                  <a:pt x="60900" y="163039"/>
                </a:lnTo>
                <a:lnTo>
                  <a:pt x="63300" y="168813"/>
                </a:lnTo>
                <a:lnTo>
                  <a:pt x="64800" y="174586"/>
                </a:lnTo>
                <a:lnTo>
                  <a:pt x="64800" y="187508"/>
                </a:lnTo>
                <a:lnTo>
                  <a:pt x="67200" y="192182"/>
                </a:lnTo>
                <a:lnTo>
                  <a:pt x="71100" y="201530"/>
                </a:lnTo>
                <a:lnTo>
                  <a:pt x="73500" y="207304"/>
                </a:lnTo>
                <a:lnTo>
                  <a:pt x="73500" y="210878"/>
                </a:lnTo>
                <a:lnTo>
                  <a:pt x="74700" y="215552"/>
                </a:lnTo>
                <a:lnTo>
                  <a:pt x="77400" y="218851"/>
                </a:lnTo>
                <a:lnTo>
                  <a:pt x="78600" y="222426"/>
                </a:lnTo>
                <a:lnTo>
                  <a:pt x="78600" y="235348"/>
                </a:lnTo>
                <a:lnTo>
                  <a:pt x="71100" y="237547"/>
                </a:lnTo>
                <a:lnTo>
                  <a:pt x="64800" y="242221"/>
                </a:lnTo>
                <a:lnTo>
                  <a:pt x="64800" y="247995"/>
                </a:lnTo>
                <a:lnTo>
                  <a:pt x="67200" y="256243"/>
                </a:lnTo>
                <a:lnTo>
                  <a:pt x="78600" y="265591"/>
                </a:lnTo>
                <a:lnTo>
                  <a:pt x="95100" y="272465"/>
                </a:lnTo>
                <a:lnTo>
                  <a:pt x="109200" y="279338"/>
                </a:lnTo>
                <a:lnTo>
                  <a:pt x="123000" y="287586"/>
                </a:lnTo>
                <a:lnTo>
                  <a:pt x="135900" y="294460"/>
                </a:lnTo>
                <a:lnTo>
                  <a:pt x="153600" y="307382"/>
                </a:lnTo>
                <a:lnTo>
                  <a:pt x="157500" y="309856"/>
                </a:lnTo>
                <a:lnTo>
                  <a:pt x="159900" y="309856"/>
                </a:lnTo>
                <a:lnTo>
                  <a:pt x="159900" y="313156"/>
                </a:lnTo>
                <a:lnTo>
                  <a:pt x="162300" y="315630"/>
                </a:lnTo>
                <a:lnTo>
                  <a:pt x="163800" y="320304"/>
                </a:lnTo>
                <a:lnTo>
                  <a:pt x="167400" y="324978"/>
                </a:lnTo>
                <a:lnTo>
                  <a:pt x="170100" y="328277"/>
                </a:lnTo>
                <a:lnTo>
                  <a:pt x="170100" y="334051"/>
                </a:lnTo>
                <a:lnTo>
                  <a:pt x="172500" y="337625"/>
                </a:lnTo>
                <a:lnTo>
                  <a:pt x="174000" y="338725"/>
                </a:lnTo>
                <a:lnTo>
                  <a:pt x="177600" y="341199"/>
                </a:lnTo>
                <a:lnTo>
                  <a:pt x="182700" y="343399"/>
                </a:lnTo>
                <a:lnTo>
                  <a:pt x="186600" y="346973"/>
                </a:lnTo>
                <a:lnTo>
                  <a:pt x="187800" y="348073"/>
                </a:lnTo>
                <a:lnTo>
                  <a:pt x="187800" y="352747"/>
                </a:lnTo>
                <a:lnTo>
                  <a:pt x="190500" y="356321"/>
                </a:lnTo>
                <a:lnTo>
                  <a:pt x="192900" y="360995"/>
                </a:lnTo>
                <a:lnTo>
                  <a:pt x="192900" y="363195"/>
                </a:lnTo>
                <a:lnTo>
                  <a:pt x="196800" y="370343"/>
                </a:lnTo>
                <a:lnTo>
                  <a:pt x="198000" y="376117"/>
                </a:lnTo>
                <a:lnTo>
                  <a:pt x="192900" y="378316"/>
                </a:lnTo>
                <a:lnTo>
                  <a:pt x="192900" y="385465"/>
                </a:lnTo>
                <a:lnTo>
                  <a:pt x="196800" y="388764"/>
                </a:lnTo>
                <a:lnTo>
                  <a:pt x="198000" y="391238"/>
                </a:lnTo>
                <a:lnTo>
                  <a:pt x="200400" y="393438"/>
                </a:lnTo>
                <a:lnTo>
                  <a:pt x="204300" y="388764"/>
                </a:lnTo>
                <a:lnTo>
                  <a:pt x="208200" y="388764"/>
                </a:lnTo>
                <a:lnTo>
                  <a:pt x="212100" y="394813"/>
                </a:lnTo>
                <a:lnTo>
                  <a:pt x="217200" y="400586"/>
                </a:lnTo>
                <a:lnTo>
                  <a:pt x="218400" y="403885"/>
                </a:lnTo>
                <a:lnTo>
                  <a:pt x="220800" y="407460"/>
                </a:lnTo>
                <a:lnTo>
                  <a:pt x="220800" y="412134"/>
                </a:lnTo>
                <a:lnTo>
                  <a:pt x="218400" y="415708"/>
                </a:lnTo>
                <a:lnTo>
                  <a:pt x="217200" y="415708"/>
                </a:lnTo>
                <a:lnTo>
                  <a:pt x="217200" y="419007"/>
                </a:lnTo>
                <a:lnTo>
                  <a:pt x="214500" y="420382"/>
                </a:lnTo>
                <a:lnTo>
                  <a:pt x="212100" y="422581"/>
                </a:lnTo>
                <a:lnTo>
                  <a:pt x="212100" y="428355"/>
                </a:lnTo>
                <a:lnTo>
                  <a:pt x="214500" y="434404"/>
                </a:lnTo>
                <a:lnTo>
                  <a:pt x="217200" y="437703"/>
                </a:lnTo>
                <a:lnTo>
                  <a:pt x="218400" y="438803"/>
                </a:lnTo>
                <a:lnTo>
                  <a:pt x="218400" y="443477"/>
                </a:lnTo>
                <a:lnTo>
                  <a:pt x="220800" y="447051"/>
                </a:lnTo>
                <a:lnTo>
                  <a:pt x="218400" y="452825"/>
                </a:lnTo>
                <a:lnTo>
                  <a:pt x="214500" y="453924"/>
                </a:lnTo>
                <a:lnTo>
                  <a:pt x="224700" y="459973"/>
                </a:lnTo>
                <a:lnTo>
                  <a:pt x="228600" y="465747"/>
                </a:lnTo>
                <a:lnTo>
                  <a:pt x="234900" y="466847"/>
                </a:lnTo>
                <a:lnTo>
                  <a:pt x="234900" y="471521"/>
                </a:lnTo>
                <a:lnTo>
                  <a:pt x="238500" y="475121"/>
                </a:lnTo>
                <a:lnTo>
                  <a:pt x="234900" y="476194"/>
                </a:lnTo>
                <a:lnTo>
                  <a:pt x="237300" y="479769"/>
                </a:lnTo>
                <a:lnTo>
                  <a:pt x="237300" y="488842"/>
                </a:lnTo>
                <a:lnTo>
                  <a:pt x="245100" y="491316"/>
                </a:lnTo>
                <a:lnTo>
                  <a:pt x="248700" y="493516"/>
                </a:lnTo>
                <a:lnTo>
                  <a:pt x="257700" y="497090"/>
                </a:lnTo>
                <a:lnTo>
                  <a:pt x="262800" y="498190"/>
                </a:lnTo>
                <a:lnTo>
                  <a:pt x="269100" y="502864"/>
                </a:lnTo>
                <a:lnTo>
                  <a:pt x="279300" y="510012"/>
                </a:lnTo>
                <a:lnTo>
                  <a:pt x="291900" y="519360"/>
                </a:lnTo>
                <a:lnTo>
                  <a:pt x="302100" y="528433"/>
                </a:lnTo>
                <a:lnTo>
                  <a:pt x="303300" y="534482"/>
                </a:lnTo>
                <a:lnTo>
                  <a:pt x="306000" y="544929"/>
                </a:lnTo>
                <a:lnTo>
                  <a:pt x="306000" y="550703"/>
                </a:lnTo>
                <a:lnTo>
                  <a:pt x="299700" y="556477"/>
                </a:lnTo>
                <a:lnTo>
                  <a:pt x="299700" y="560051"/>
                </a:lnTo>
                <a:lnTo>
                  <a:pt x="307200" y="566924"/>
                </a:lnTo>
                <a:lnTo>
                  <a:pt x="317400" y="572698"/>
                </a:lnTo>
                <a:lnTo>
                  <a:pt x="323700" y="580946"/>
                </a:lnTo>
                <a:lnTo>
                  <a:pt x="326400" y="585620"/>
                </a:lnTo>
                <a:lnTo>
                  <a:pt x="330000" y="587820"/>
                </a:lnTo>
                <a:lnTo>
                  <a:pt x="333900" y="591394"/>
                </a:lnTo>
                <a:lnTo>
                  <a:pt x="333900" y="600742"/>
                </a:lnTo>
                <a:lnTo>
                  <a:pt x="336300" y="602941"/>
                </a:lnTo>
                <a:lnTo>
                  <a:pt x="340200" y="612289"/>
                </a:lnTo>
                <a:lnTo>
                  <a:pt x="342900" y="612289"/>
                </a:lnTo>
                <a:lnTo>
                  <a:pt x="344100" y="613389"/>
                </a:lnTo>
                <a:lnTo>
                  <a:pt x="344100" y="619438"/>
                </a:lnTo>
                <a:lnTo>
                  <a:pt x="346500" y="622737"/>
                </a:lnTo>
                <a:lnTo>
                  <a:pt x="350400" y="626311"/>
                </a:lnTo>
                <a:lnTo>
                  <a:pt x="354300" y="632085"/>
                </a:lnTo>
                <a:lnTo>
                  <a:pt x="360600" y="635659"/>
                </a:lnTo>
                <a:lnTo>
                  <a:pt x="364500" y="635659"/>
                </a:lnTo>
                <a:lnTo>
                  <a:pt x="364500" y="637859"/>
                </a:lnTo>
                <a:lnTo>
                  <a:pt x="366900" y="640333"/>
                </a:lnTo>
                <a:lnTo>
                  <a:pt x="368100" y="643632"/>
                </a:lnTo>
                <a:lnTo>
                  <a:pt x="370800" y="645007"/>
                </a:lnTo>
                <a:lnTo>
                  <a:pt x="374400" y="647207"/>
                </a:lnTo>
                <a:lnTo>
                  <a:pt x="377100" y="648306"/>
                </a:lnTo>
                <a:lnTo>
                  <a:pt x="377100" y="660129"/>
                </a:lnTo>
                <a:lnTo>
                  <a:pt x="381000" y="669477"/>
                </a:lnTo>
                <a:lnTo>
                  <a:pt x="378300" y="676350"/>
                </a:lnTo>
                <a:lnTo>
                  <a:pt x="381000" y="684598"/>
                </a:lnTo>
                <a:lnTo>
                  <a:pt x="384600" y="687898"/>
                </a:lnTo>
                <a:lnTo>
                  <a:pt x="387300" y="693946"/>
                </a:lnTo>
                <a:lnTo>
                  <a:pt x="388500" y="699720"/>
                </a:lnTo>
                <a:lnTo>
                  <a:pt x="398700" y="710168"/>
                </a:lnTo>
                <a:lnTo>
                  <a:pt x="408900" y="719516"/>
                </a:lnTo>
                <a:lnTo>
                  <a:pt x="419100" y="731063"/>
                </a:lnTo>
                <a:lnTo>
                  <a:pt x="426600" y="740411"/>
                </a:lnTo>
                <a:lnTo>
                  <a:pt x="431700" y="750859"/>
                </a:lnTo>
                <a:lnTo>
                  <a:pt x="435600" y="753058"/>
                </a:lnTo>
                <a:lnTo>
                  <a:pt x="439200" y="754433"/>
                </a:lnTo>
                <a:lnTo>
                  <a:pt x="443100" y="759107"/>
                </a:lnTo>
                <a:lnTo>
                  <a:pt x="445800" y="760207"/>
                </a:lnTo>
                <a:lnTo>
                  <a:pt x="447000" y="762406"/>
                </a:lnTo>
                <a:lnTo>
                  <a:pt x="449400" y="765980"/>
                </a:lnTo>
                <a:lnTo>
                  <a:pt x="452100" y="767080"/>
                </a:lnTo>
                <a:lnTo>
                  <a:pt x="453300" y="765980"/>
                </a:lnTo>
                <a:lnTo>
                  <a:pt x="462300" y="765980"/>
                </a:lnTo>
                <a:lnTo>
                  <a:pt x="463500" y="763781"/>
                </a:lnTo>
                <a:lnTo>
                  <a:pt x="463500" y="756632"/>
                </a:lnTo>
                <a:cubicBezTo>
                  <a:pt x="468000" y="752508"/>
                  <a:pt x="473100" y="741511"/>
                  <a:pt x="476100" y="735737"/>
                </a:cubicBezTo>
                <a:lnTo>
                  <a:pt x="477300" y="732163"/>
                </a:lnTo>
                <a:lnTo>
                  <a:pt x="486300" y="726389"/>
                </a:lnTo>
                <a:lnTo>
                  <a:pt x="493800" y="722815"/>
                </a:lnTo>
                <a:lnTo>
                  <a:pt x="500400" y="715941"/>
                </a:lnTo>
                <a:lnTo>
                  <a:pt x="506700" y="713742"/>
                </a:lnTo>
                <a:lnTo>
                  <a:pt x="516900" y="704394"/>
                </a:lnTo>
                <a:lnTo>
                  <a:pt x="522000" y="699720"/>
                </a:lnTo>
                <a:lnTo>
                  <a:pt x="524400" y="693946"/>
                </a:lnTo>
                <a:lnTo>
                  <a:pt x="526800" y="691472"/>
                </a:lnTo>
                <a:lnTo>
                  <a:pt x="528300" y="690372"/>
                </a:lnTo>
                <a:lnTo>
                  <a:pt x="528300" y="685698"/>
                </a:lnTo>
                <a:lnTo>
                  <a:pt x="538500" y="685698"/>
                </a:lnTo>
                <a:lnTo>
                  <a:pt x="542100" y="687898"/>
                </a:lnTo>
                <a:lnTo>
                  <a:pt x="544800" y="690372"/>
                </a:lnTo>
                <a:lnTo>
                  <a:pt x="548400" y="690372"/>
                </a:lnTo>
                <a:lnTo>
                  <a:pt x="552300" y="691472"/>
                </a:lnTo>
                <a:lnTo>
                  <a:pt x="555000" y="691472"/>
                </a:lnTo>
                <a:lnTo>
                  <a:pt x="555000" y="693946"/>
                </a:lnTo>
                <a:lnTo>
                  <a:pt x="556200" y="695046"/>
                </a:lnTo>
                <a:lnTo>
                  <a:pt x="561300" y="693946"/>
                </a:lnTo>
                <a:lnTo>
                  <a:pt x="562500" y="693946"/>
                </a:lnTo>
                <a:lnTo>
                  <a:pt x="566400" y="699720"/>
                </a:lnTo>
                <a:lnTo>
                  <a:pt x="568800" y="700820"/>
                </a:lnTo>
                <a:lnTo>
                  <a:pt x="575100" y="697245"/>
                </a:lnTo>
                <a:lnTo>
                  <a:pt x="576600" y="691472"/>
                </a:lnTo>
                <a:lnTo>
                  <a:pt x="581700" y="690372"/>
                </a:lnTo>
                <a:lnTo>
                  <a:pt x="586500" y="693946"/>
                </a:lnTo>
                <a:lnTo>
                  <a:pt x="589200" y="693946"/>
                </a:lnTo>
                <a:lnTo>
                  <a:pt x="593100" y="695046"/>
                </a:lnTo>
                <a:lnTo>
                  <a:pt x="599400" y="691472"/>
                </a:lnTo>
                <a:lnTo>
                  <a:pt x="601800" y="691472"/>
                </a:lnTo>
                <a:lnTo>
                  <a:pt x="606900" y="690372"/>
                </a:lnTo>
                <a:lnTo>
                  <a:pt x="606900" y="685698"/>
                </a:lnTo>
                <a:lnTo>
                  <a:pt x="609600" y="684598"/>
                </a:lnTo>
                <a:lnTo>
                  <a:pt x="613200" y="684598"/>
                </a:lnTo>
                <a:lnTo>
                  <a:pt x="615900" y="678550"/>
                </a:lnTo>
                <a:lnTo>
                  <a:pt x="617100" y="678550"/>
                </a:lnTo>
                <a:lnTo>
                  <a:pt x="619500" y="675250"/>
                </a:lnTo>
                <a:lnTo>
                  <a:pt x="619500" y="669477"/>
                </a:lnTo>
                <a:lnTo>
                  <a:pt x="617100" y="667002"/>
                </a:lnTo>
                <a:lnTo>
                  <a:pt x="617100" y="660129"/>
                </a:lnTo>
                <a:lnTo>
                  <a:pt x="619500" y="656554"/>
                </a:lnTo>
                <a:lnTo>
                  <a:pt x="626100" y="650781"/>
                </a:lnTo>
                <a:lnTo>
                  <a:pt x="631200" y="647207"/>
                </a:lnTo>
                <a:lnTo>
                  <a:pt x="636300" y="643632"/>
                </a:lnTo>
                <a:lnTo>
                  <a:pt x="643800" y="640333"/>
                </a:lnTo>
                <a:lnTo>
                  <a:pt x="646200" y="634559"/>
                </a:lnTo>
                <a:lnTo>
                  <a:pt x="647700" y="626311"/>
                </a:lnTo>
                <a:lnTo>
                  <a:pt x="637500" y="616963"/>
                </a:lnTo>
                <a:lnTo>
                  <a:pt x="633600" y="612289"/>
                </a:lnTo>
                <a:lnTo>
                  <a:pt x="637500" y="607615"/>
                </a:lnTo>
                <a:lnTo>
                  <a:pt x="631200" y="600742"/>
                </a:lnTo>
                <a:lnTo>
                  <a:pt x="631200" y="582046"/>
                </a:lnTo>
                <a:lnTo>
                  <a:pt x="636300" y="578472"/>
                </a:lnTo>
                <a:lnTo>
                  <a:pt x="633600" y="572698"/>
                </a:lnTo>
                <a:lnTo>
                  <a:pt x="641100" y="562250"/>
                </a:lnTo>
                <a:lnTo>
                  <a:pt x="637500" y="552902"/>
                </a:lnTo>
                <a:lnTo>
                  <a:pt x="636300" y="543555"/>
                </a:lnTo>
                <a:lnTo>
                  <a:pt x="633600" y="532007"/>
                </a:lnTo>
                <a:lnTo>
                  <a:pt x="637500" y="525134"/>
                </a:lnTo>
                <a:lnTo>
                  <a:pt x="636300" y="522659"/>
                </a:lnTo>
                <a:lnTo>
                  <a:pt x="633600" y="519360"/>
                </a:lnTo>
                <a:cubicBezTo>
                  <a:pt x="623700" y="511387"/>
                  <a:pt x="626400" y="504238"/>
                  <a:pt x="615900" y="493516"/>
                </a:cubicBezTo>
                <a:lnTo>
                  <a:pt x="613200" y="491316"/>
                </a:lnTo>
                <a:lnTo>
                  <a:pt x="609600" y="487716"/>
                </a:lnTo>
                <a:lnTo>
                  <a:pt x="606900" y="479769"/>
                </a:lnTo>
                <a:lnTo>
                  <a:pt x="606900" y="476194"/>
                </a:lnTo>
                <a:lnTo>
                  <a:pt x="615900" y="469046"/>
                </a:lnTo>
                <a:lnTo>
                  <a:pt x="615900" y="465747"/>
                </a:lnTo>
                <a:lnTo>
                  <a:pt x="613200" y="462173"/>
                </a:lnTo>
                <a:lnTo>
                  <a:pt x="609600" y="459973"/>
                </a:lnTo>
                <a:lnTo>
                  <a:pt x="606900" y="456399"/>
                </a:lnTo>
                <a:lnTo>
                  <a:pt x="605700" y="453924"/>
                </a:lnTo>
                <a:lnTo>
                  <a:pt x="603000" y="452825"/>
                </a:lnTo>
                <a:lnTo>
                  <a:pt x="603000" y="444851"/>
                </a:lnTo>
                <a:lnTo>
                  <a:pt x="599400" y="443477"/>
                </a:lnTo>
                <a:lnTo>
                  <a:pt x="595500" y="441277"/>
                </a:lnTo>
                <a:lnTo>
                  <a:pt x="582900" y="444851"/>
                </a:lnTo>
                <a:lnTo>
                  <a:pt x="575100" y="444851"/>
                </a:lnTo>
                <a:lnTo>
                  <a:pt x="571500" y="441251"/>
                </a:lnTo>
                <a:lnTo>
                  <a:pt x="564900" y="437703"/>
                </a:lnTo>
                <a:lnTo>
                  <a:pt x="555000" y="437703"/>
                </a:lnTo>
                <a:lnTo>
                  <a:pt x="551100" y="431929"/>
                </a:lnTo>
                <a:lnTo>
                  <a:pt x="547200" y="429730"/>
                </a:lnTo>
                <a:cubicBezTo>
                  <a:pt x="529800" y="428355"/>
                  <a:pt x="519900" y="441552"/>
                  <a:pt x="501600" y="419007"/>
                </a:cubicBezTo>
                <a:lnTo>
                  <a:pt x="500400" y="406360"/>
                </a:lnTo>
                <a:lnTo>
                  <a:pt x="493800" y="398112"/>
                </a:lnTo>
                <a:lnTo>
                  <a:pt x="486300" y="388764"/>
                </a:lnTo>
                <a:lnTo>
                  <a:pt x="486300" y="387664"/>
                </a:lnTo>
                <a:lnTo>
                  <a:pt x="482400" y="381890"/>
                </a:lnTo>
                <a:lnTo>
                  <a:pt x="476100" y="378316"/>
                </a:lnTo>
                <a:lnTo>
                  <a:pt x="472200" y="372542"/>
                </a:lnTo>
                <a:lnTo>
                  <a:pt x="465900" y="368968"/>
                </a:lnTo>
                <a:lnTo>
                  <a:pt x="462300" y="366769"/>
                </a:lnTo>
                <a:lnTo>
                  <a:pt x="459600" y="359895"/>
                </a:lnTo>
                <a:lnTo>
                  <a:pt x="462300" y="357421"/>
                </a:lnTo>
                <a:lnTo>
                  <a:pt x="463500" y="353847"/>
                </a:lnTo>
                <a:lnTo>
                  <a:pt x="462300" y="352747"/>
                </a:lnTo>
                <a:lnTo>
                  <a:pt x="459600" y="350547"/>
                </a:lnTo>
                <a:lnTo>
                  <a:pt x="463500" y="346973"/>
                </a:lnTo>
                <a:lnTo>
                  <a:pt x="463500" y="343399"/>
                </a:lnTo>
                <a:lnTo>
                  <a:pt x="462300" y="338725"/>
                </a:lnTo>
                <a:lnTo>
                  <a:pt x="467100" y="335426"/>
                </a:lnTo>
                <a:lnTo>
                  <a:pt x="463500" y="331826"/>
                </a:lnTo>
                <a:lnTo>
                  <a:pt x="459600" y="328277"/>
                </a:lnTo>
                <a:lnTo>
                  <a:pt x="455700" y="326078"/>
                </a:lnTo>
                <a:lnTo>
                  <a:pt x="453300" y="324978"/>
                </a:lnTo>
                <a:lnTo>
                  <a:pt x="443100" y="326078"/>
                </a:lnTo>
                <a:lnTo>
                  <a:pt x="439200" y="328277"/>
                </a:lnTo>
                <a:lnTo>
                  <a:pt x="432900" y="329377"/>
                </a:lnTo>
                <a:lnTo>
                  <a:pt x="432900" y="322504"/>
                </a:lnTo>
                <a:lnTo>
                  <a:pt x="429000" y="322504"/>
                </a:lnTo>
                <a:lnTo>
                  <a:pt x="426600" y="318929"/>
                </a:lnTo>
                <a:lnTo>
                  <a:pt x="422700" y="315630"/>
                </a:lnTo>
                <a:lnTo>
                  <a:pt x="417600" y="309856"/>
                </a:lnTo>
                <a:lnTo>
                  <a:pt x="415200" y="306282"/>
                </a:lnTo>
                <a:lnTo>
                  <a:pt x="412500" y="300508"/>
                </a:lnTo>
                <a:lnTo>
                  <a:pt x="412500" y="294460"/>
                </a:lnTo>
                <a:lnTo>
                  <a:pt x="405000" y="293360"/>
                </a:lnTo>
                <a:lnTo>
                  <a:pt x="401100" y="281813"/>
                </a:lnTo>
                <a:lnTo>
                  <a:pt x="397500" y="272465"/>
                </a:lnTo>
                <a:lnTo>
                  <a:pt x="392400" y="268890"/>
                </a:lnTo>
                <a:lnTo>
                  <a:pt x="388500" y="263117"/>
                </a:lnTo>
                <a:lnTo>
                  <a:pt x="387300" y="259817"/>
                </a:lnTo>
                <a:lnTo>
                  <a:pt x="384600" y="251569"/>
                </a:lnTo>
                <a:lnTo>
                  <a:pt x="384600" y="247995"/>
                </a:lnTo>
                <a:lnTo>
                  <a:pt x="382200" y="242221"/>
                </a:lnTo>
                <a:lnTo>
                  <a:pt x="382200" y="237547"/>
                </a:lnTo>
                <a:lnTo>
                  <a:pt x="381000" y="231774"/>
                </a:lnTo>
                <a:lnTo>
                  <a:pt x="378300" y="224900"/>
                </a:lnTo>
                <a:lnTo>
                  <a:pt x="374400" y="218851"/>
                </a:lnTo>
                <a:lnTo>
                  <a:pt x="374400" y="210878"/>
                </a:lnTo>
                <a:lnTo>
                  <a:pt x="381000" y="209504"/>
                </a:lnTo>
                <a:lnTo>
                  <a:pt x="378300" y="201530"/>
                </a:lnTo>
                <a:lnTo>
                  <a:pt x="370800" y="194382"/>
                </a:lnTo>
                <a:lnTo>
                  <a:pt x="368100" y="188608"/>
                </a:lnTo>
                <a:lnTo>
                  <a:pt x="360600" y="187508"/>
                </a:lnTo>
                <a:lnTo>
                  <a:pt x="357900" y="181735"/>
                </a:lnTo>
                <a:lnTo>
                  <a:pt x="357900" y="175961"/>
                </a:lnTo>
                <a:lnTo>
                  <a:pt x="361800" y="168813"/>
                </a:lnTo>
                <a:lnTo>
                  <a:pt x="360600" y="163039"/>
                </a:lnTo>
                <a:lnTo>
                  <a:pt x="356700" y="157265"/>
                </a:lnTo>
                <a:lnTo>
                  <a:pt x="356700" y="150392"/>
                </a:lnTo>
                <a:lnTo>
                  <a:pt x="354300" y="141044"/>
                </a:lnTo>
                <a:lnTo>
                  <a:pt x="351600" y="138569"/>
                </a:lnTo>
                <a:lnTo>
                  <a:pt x="350400" y="132796"/>
                </a:lnTo>
                <a:lnTo>
                  <a:pt x="346500" y="129221"/>
                </a:lnTo>
                <a:lnTo>
                  <a:pt x="342900" y="125922"/>
                </a:lnTo>
                <a:lnTo>
                  <a:pt x="340200" y="113000"/>
                </a:lnTo>
                <a:lnTo>
                  <a:pt x="333900" y="103652"/>
                </a:lnTo>
                <a:lnTo>
                  <a:pt x="332700" y="100353"/>
                </a:lnTo>
                <a:lnTo>
                  <a:pt x="333900" y="91005"/>
                </a:lnTo>
                <a:lnTo>
                  <a:pt x="332700" y="85231"/>
                </a:lnTo>
                <a:lnTo>
                  <a:pt x="327600" y="79182"/>
                </a:lnTo>
                <a:lnTo>
                  <a:pt x="323700" y="73409"/>
                </a:lnTo>
                <a:lnTo>
                  <a:pt x="319800" y="68735"/>
                </a:lnTo>
                <a:lnTo>
                  <a:pt x="319800" y="64061"/>
                </a:lnTo>
                <a:lnTo>
                  <a:pt x="317400" y="60762"/>
                </a:lnTo>
                <a:lnTo>
                  <a:pt x="313500" y="57187"/>
                </a:lnTo>
                <a:lnTo>
                  <a:pt x="313500" y="51414"/>
                </a:lnTo>
                <a:lnTo>
                  <a:pt x="309900" y="46740"/>
                </a:lnTo>
                <a:lnTo>
                  <a:pt x="306000" y="44265"/>
                </a:lnTo>
                <a:lnTo>
                  <a:pt x="299700" y="40966"/>
                </a:lnTo>
                <a:lnTo>
                  <a:pt x="297000" y="37392"/>
                </a:lnTo>
                <a:lnTo>
                  <a:pt x="293400" y="32718"/>
                </a:lnTo>
                <a:lnTo>
                  <a:pt x="289500" y="29144"/>
                </a:lnTo>
                <a:lnTo>
                  <a:pt x="283200" y="22270"/>
                </a:lnTo>
                <a:lnTo>
                  <a:pt x="273000" y="12922"/>
                </a:lnTo>
                <a:lnTo>
                  <a:pt x="269100" y="3574"/>
                </a:lnTo>
                <a:lnTo>
                  <a:pt x="262800" y="0"/>
                </a:lnTo>
                <a:lnTo>
                  <a:pt x="258900" y="0"/>
                </a:lnTo>
                <a:lnTo>
                  <a:pt x="255300" y="1375"/>
                </a:lnTo>
                <a:lnTo>
                  <a:pt x="252600" y="3574"/>
                </a:lnTo>
                <a:lnTo>
                  <a:pt x="248700" y="4674"/>
                </a:lnTo>
                <a:lnTo>
                  <a:pt x="242400" y="1375"/>
                </a:lnTo>
                <a:lnTo>
                  <a:pt x="238500" y="4674"/>
                </a:lnTo>
                <a:lnTo>
                  <a:pt x="234900" y="12922"/>
                </a:lnTo>
                <a:lnTo>
                  <a:pt x="227100" y="16496"/>
                </a:lnTo>
                <a:lnTo>
                  <a:pt x="220800" y="16496"/>
                </a:lnTo>
                <a:lnTo>
                  <a:pt x="218400" y="18696"/>
                </a:lnTo>
                <a:lnTo>
                  <a:pt x="217200" y="22270"/>
                </a:lnTo>
                <a:lnTo>
                  <a:pt x="214500" y="25844"/>
                </a:lnTo>
                <a:lnTo>
                  <a:pt x="212100" y="29144"/>
                </a:lnTo>
                <a:lnTo>
                  <a:pt x="203100" y="38491"/>
                </a:lnTo>
                <a:lnTo>
                  <a:pt x="203100" y="40966"/>
                </a:lnTo>
                <a:lnTo>
                  <a:pt x="198000" y="44265"/>
                </a:lnTo>
                <a:lnTo>
                  <a:pt x="196800" y="44265"/>
                </a:lnTo>
                <a:lnTo>
                  <a:pt x="194100" y="46740"/>
                </a:lnTo>
                <a:lnTo>
                  <a:pt x="194100" y="60762"/>
                </a:lnTo>
                <a:lnTo>
                  <a:pt x="190500" y="64061"/>
                </a:lnTo>
                <a:lnTo>
                  <a:pt x="186600" y="66535"/>
                </a:lnTo>
                <a:lnTo>
                  <a:pt x="180300" y="68735"/>
                </a:lnTo>
                <a:lnTo>
                  <a:pt x="167400" y="68735"/>
                </a:lnTo>
                <a:lnTo>
                  <a:pt x="162300" y="69835"/>
                </a:lnTo>
                <a:lnTo>
                  <a:pt x="157500" y="72309"/>
                </a:lnTo>
                <a:lnTo>
                  <a:pt x="145800" y="82757"/>
                </a:lnTo>
                <a:lnTo>
                  <a:pt x="132000" y="96779"/>
                </a:lnTo>
                <a:lnTo>
                  <a:pt x="132000" y="101453"/>
                </a:lnTo>
                <a:lnTo>
                  <a:pt x="133200" y="106126"/>
                </a:lnTo>
                <a:lnTo>
                  <a:pt x="129300" y="110800"/>
                </a:lnTo>
                <a:lnTo>
                  <a:pt x="125700" y="113000"/>
                </a:lnTo>
                <a:lnTo>
                  <a:pt x="117900" y="115474"/>
                </a:lnTo>
                <a:lnTo>
                  <a:pt x="112800" y="118774"/>
                </a:lnTo>
                <a:lnTo>
                  <a:pt x="109200" y="119873"/>
                </a:lnTo>
                <a:lnTo>
                  <a:pt x="111600" y="119873"/>
                </a:lnTo>
                <a:lnTo>
                  <a:pt x="91200" y="119873"/>
                </a:lnTo>
                <a:lnTo>
                  <a:pt x="87600" y="122348"/>
                </a:lnTo>
                <a:lnTo>
                  <a:pt x="84900" y="123448"/>
                </a:lnTo>
                <a:lnTo>
                  <a:pt x="81300" y="125922"/>
                </a:lnTo>
                <a:lnTo>
                  <a:pt x="77400" y="128122"/>
                </a:lnTo>
                <a:lnTo>
                  <a:pt x="74700" y="129221"/>
                </a:lnTo>
                <a:lnTo>
                  <a:pt x="74700" y="123448"/>
                </a:lnTo>
                <a:lnTo>
                  <a:pt x="78600" y="122348"/>
                </a:lnTo>
                <a:lnTo>
                  <a:pt x="82500" y="118774"/>
                </a:lnTo>
                <a:lnTo>
                  <a:pt x="82500" y="116574"/>
                </a:lnTo>
                <a:lnTo>
                  <a:pt x="84900" y="113000"/>
                </a:lnTo>
                <a:lnTo>
                  <a:pt x="84900" y="107226"/>
                </a:lnTo>
                <a:lnTo>
                  <a:pt x="82500" y="100353"/>
                </a:lnTo>
                <a:lnTo>
                  <a:pt x="82500" y="88530"/>
                </a:lnTo>
                <a:lnTo>
                  <a:pt x="84900" y="87431"/>
                </a:lnTo>
                <a:lnTo>
                  <a:pt x="87600" y="85231"/>
                </a:lnTo>
                <a:lnTo>
                  <a:pt x="87600" y="82757"/>
                </a:lnTo>
                <a:lnTo>
                  <a:pt x="84900" y="79182"/>
                </a:lnTo>
                <a:lnTo>
                  <a:pt x="82500" y="78083"/>
                </a:lnTo>
                <a:lnTo>
                  <a:pt x="78600" y="78083"/>
                </a:lnTo>
                <a:lnTo>
                  <a:pt x="74700" y="79182"/>
                </a:lnTo>
                <a:lnTo>
                  <a:pt x="71100" y="81657"/>
                </a:lnTo>
                <a:lnTo>
                  <a:pt x="68400" y="79182"/>
                </a:lnTo>
                <a:lnTo>
                  <a:pt x="67200" y="78083"/>
                </a:lnTo>
                <a:lnTo>
                  <a:pt x="67200" y="72309"/>
                </a:lnTo>
                <a:lnTo>
                  <a:pt x="64800" y="69835"/>
                </a:lnTo>
                <a:lnTo>
                  <a:pt x="64800" y="62961"/>
                </a:lnTo>
                <a:lnTo>
                  <a:pt x="60900" y="62961"/>
                </a:lnTo>
                <a:lnTo>
                  <a:pt x="57000" y="64061"/>
                </a:lnTo>
                <a:lnTo>
                  <a:pt x="53100" y="66535"/>
                </a:lnTo>
                <a:lnTo>
                  <a:pt x="50700" y="68735"/>
                </a:lnTo>
                <a:lnTo>
                  <a:pt x="48000" y="72309"/>
                </a:lnTo>
                <a:lnTo>
                  <a:pt x="43200" y="69835"/>
                </a:lnTo>
                <a:lnTo>
                  <a:pt x="40500" y="64061"/>
                </a:lnTo>
                <a:lnTo>
                  <a:pt x="40500" y="62961"/>
                </a:lnTo>
                <a:lnTo>
                  <a:pt x="44400" y="59387"/>
                </a:lnTo>
                <a:lnTo>
                  <a:pt x="48000" y="56088"/>
                </a:lnTo>
                <a:lnTo>
                  <a:pt x="50700" y="50314"/>
                </a:lnTo>
                <a:lnTo>
                  <a:pt x="50700" y="47839"/>
                </a:lnTo>
                <a:lnTo>
                  <a:pt x="53100" y="44265"/>
                </a:lnTo>
                <a:lnTo>
                  <a:pt x="54600" y="42066"/>
                </a:lnTo>
                <a:lnTo>
                  <a:pt x="54600" y="40966"/>
                </a:lnTo>
                <a:lnTo>
                  <a:pt x="60900" y="37392"/>
                </a:lnTo>
                <a:lnTo>
                  <a:pt x="63300" y="34917"/>
                </a:lnTo>
                <a:lnTo>
                  <a:pt x="64800" y="32718"/>
                </a:lnTo>
                <a:lnTo>
                  <a:pt x="68400" y="32718"/>
                </a:lnTo>
                <a:lnTo>
                  <a:pt x="71100" y="31618"/>
                </a:lnTo>
                <a:lnTo>
                  <a:pt x="73500" y="29144"/>
                </a:lnTo>
                <a:lnTo>
                  <a:pt x="77400" y="23370"/>
                </a:lnTo>
                <a:lnTo>
                  <a:pt x="77400" y="19796"/>
                </a:lnTo>
                <a:lnTo>
                  <a:pt x="74700" y="16496"/>
                </a:lnTo>
                <a:lnTo>
                  <a:pt x="73500" y="14022"/>
                </a:lnTo>
                <a:lnTo>
                  <a:pt x="71100" y="12922"/>
                </a:lnTo>
                <a:lnTo>
                  <a:pt x="71100" y="14022"/>
                </a:lnTo>
                <a:lnTo>
                  <a:pt x="67200" y="14022"/>
                </a:lnTo>
                <a:lnTo>
                  <a:pt x="64800" y="16496"/>
                </a:lnTo>
                <a:lnTo>
                  <a:pt x="63300" y="16496"/>
                </a:lnTo>
                <a:lnTo>
                  <a:pt x="60900" y="14022"/>
                </a:lnTo>
                <a:lnTo>
                  <a:pt x="58200" y="12922"/>
                </a:lnTo>
                <a:lnTo>
                  <a:pt x="54600" y="10723"/>
                </a:lnTo>
                <a:lnTo>
                  <a:pt x="50700" y="12922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68580" tIns="34290" rIns="68580" bIns="3429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sz="1200" noProof="1">
              <a:solidFill>
                <a:srgbClr val="000000"/>
              </a:solidFill>
              <a:latin typeface="Century Gothic" pitchFamily="2" charset="0"/>
              <a:ea typeface="Calibri" pitchFamily="2" charset="0"/>
              <a:cs typeface="Calibri" pitchFamily="2" charset="0"/>
            </a:endParaRPr>
          </a:p>
        </p:txBody>
      </p:sp>
      <p:cxnSp>
        <p:nvCxnSpPr>
          <p:cNvPr id="64" name="Google Shape;1541;p24"/>
          <p:cNvCxnSpPr>
            <a:extLst>
              <a:ext uri="smNativeData">
                <pr:smNativeData xmlns:pr="smNativeData" xmlns:p14="http://schemas.microsoft.com/office/powerpoint/2010/main" xmlns="" val="SMDATA_13_vnWXZBMAAAAlAAAADQAAAA0AAAAAkAAAAEgAAACQAAAASAAAAAAAAAAAAAAAAgAAAAEAAABQAAAAAAAAAAAA8L8AAAAAAAAAAAAAAAAAAP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PAAAAAQAAACMAAAAjAAAAIwAAAB4AAAAAAAAASwAAAEsAAAAB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BqMwAAqCEAAGo1AADxIQAAEAAAACYAAAAIAAAA//////////8="/>
              </a:ext>
            </a:extLst>
          </p:cNvCxnSpPr>
          <p:nvPr/>
        </p:nvCxnSpPr>
        <p:spPr>
          <a:xfrm rot="16200000">
            <a:off x="8496935" y="5332095"/>
            <a:ext cx="46355" cy="32512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/>
            <a:tailEnd type="stealth" w="med" len="med"/>
          </a:ln>
          <a:effectLst/>
        </p:spPr>
      </p:cxnSp>
      <p:sp>
        <p:nvSpPr>
          <p:cNvPr id="65" name="Google Shape;1548;p24"/>
          <p:cNvSpPr>
            <a:extLst>
              <a:ext uri="smNativeData">
                <pr:smNativeData xmlns:pr="smNativeData" xmlns:p14="http://schemas.microsoft.com/office/powerpoint/2010/main" xmlns="" val="SMDATA_13_vnWXZBMAAAAlAAAAZAAAAE0AAAAAAAAAAEgAAAAA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j///8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DNKgAA8R8AAD80AACXIgAAECAAACYAAAAIAAAA//////////8="/>
              </a:ext>
            </a:extLst>
          </p:cNvSpPr>
          <p:nvPr/>
        </p:nvSpPr>
        <p:spPr>
          <a:xfrm>
            <a:off x="6957695" y="5192395"/>
            <a:ext cx="1535430" cy="4305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45720" rIns="0" bIns="45720" numCol="1" spcCol="215900" anchor="t"/>
          <a:lstStyle>
            <a:lvl1pPr algn="ctr">
              <a:defRPr lang="es-PE" sz="1100" b="1" kern="1">
                <a:solidFill>
                  <a:srgbClr val="385724"/>
                </a:solidFill>
                <a:latin typeface="Century Gothic" pitchFamily="2" charset="0"/>
                <a:ea typeface="Calibri" pitchFamily="2" charset="0"/>
                <a:cs typeface="Calibri" pitchFamily="2" charset="0"/>
              </a:defRPr>
            </a:lvl1pPr>
            <a:lvl2pPr>
              <a:defRPr lang="es-PE"/>
            </a:lvl2pPr>
            <a:lvl3pPr>
              <a:defRPr lang="es-PE"/>
            </a:lvl3pPr>
            <a:lvl4pPr>
              <a:defRPr lang="es-PE"/>
            </a:lvl4pPr>
            <a:lvl5pPr>
              <a:defRPr lang="es-PE"/>
            </a:lvl5pPr>
            <a:lvl6pPr>
              <a:defRPr lang="es-PE"/>
            </a:lvl6pPr>
            <a:lvl7pPr>
              <a:defRPr lang="es-PE"/>
            </a:lvl7pPr>
            <a:lvl8pPr>
              <a:defRPr lang="es-PE"/>
            </a:lvl8pPr>
            <a:lvl9pPr>
              <a:defRPr lang="es-PE"/>
            </a:lvl9pPr>
          </a:lstStyle>
          <a:p>
            <a:pPr>
              <a:defRPr lang="es-PE"/>
            </a:pPr>
            <a:r>
              <a:rPr lang="es-ES">
                <a:solidFill>
                  <a:schemeClr val="accent1"/>
                </a:solidFill>
              </a:rPr>
              <a:t>Central Eólica Wayra Extensión </a:t>
            </a:r>
            <a:endParaRPr lang="es-PE">
              <a:solidFill>
                <a:schemeClr val="accent1"/>
              </a:solidFill>
            </a:endParaRPr>
          </a:p>
        </p:txBody>
      </p:sp>
      <p:sp>
        <p:nvSpPr>
          <p:cNvPr id="66" name="Google Shape;1548;p24"/>
          <p:cNvSpPr>
            <a:extLst>
              <a:ext uri="smNativeData">
                <pr:smNativeData xmlns:pr="smNativeData" xmlns:p14="http://schemas.microsoft.com/office/powerpoint/2010/main" xmlns="" val="SMDATA_13_vnWXZBMAAAAlAAAAZAAAAE0AAAAAAAAAAEgAAAAA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CBQgAAUCEAANJKAAABJQAAECAAACYAAAAIAAAA//////////8="/>
              </a:ext>
            </a:extLst>
          </p:cNvSpPr>
          <p:nvPr/>
        </p:nvSpPr>
        <p:spPr>
          <a:xfrm>
            <a:off x="10810875" y="5415280"/>
            <a:ext cx="1351915" cy="6000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45720" rIns="0" bIns="45720" numCol="1" spcCol="215900" anchor="t"/>
          <a:lstStyle/>
          <a:p>
            <a:pPr algn="ctr">
              <a:defRPr lang="es-PE"/>
            </a:pPr>
            <a:r>
              <a:rPr lang="es-ES" sz="1100" b="1">
                <a:solidFill>
                  <a:srgbClr val="203764"/>
                </a:solidFill>
                <a:latin typeface="Century Gothic" pitchFamily="2" charset="0"/>
                <a:ea typeface="Century Gothic" pitchFamily="2" charset="0"/>
                <a:cs typeface="Century Gothic" pitchFamily="2" charset="0"/>
              </a:rPr>
              <a:t>Central Hidroeléctrica San Gabán 3</a:t>
            </a:r>
          </a:p>
        </p:txBody>
      </p:sp>
      <p:cxnSp>
        <p:nvCxnSpPr>
          <p:cNvPr id="67" name="Google Shape;1541;p24"/>
          <p:cNvCxnSpPr>
            <a:extLst>
              <a:ext uri="smNativeData">
                <pr:smNativeData xmlns:pr="smNativeData" xmlns:p14="http://schemas.microsoft.com/office/powerpoint/2010/main" xmlns="" val="SMDATA_13_vnWXZBMAAAAlAAAADQAAAA0AAAAAkAAAAEgAAACQAAAASAAAAAAAAAAAAAAAAgAAAAEAAABQAAAAAAAAAAAA8L8AAAAAAAAAAAAAAAAAAP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PAAAAAQAAACMAAAAjAAAAIwAAAB4AAAAAAAAASwAAAEsAAAAB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CNPwAAdSEAAFRCAADIIgAAEAAAACYAAAAIAAAA//////////8="/>
              </a:ext>
            </a:extLst>
          </p:cNvCxnSpPr>
          <p:nvPr/>
        </p:nvCxnSpPr>
        <p:spPr>
          <a:xfrm rot="16200000">
            <a:off x="10448925" y="5320665"/>
            <a:ext cx="215265" cy="451485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/>
            <a:tailEnd type="stealth" w="med" len="med"/>
          </a:ln>
          <a:effectLst/>
        </p:spPr>
      </p:cxnSp>
      <p:sp>
        <p:nvSpPr>
          <p:cNvPr id="68" name="CuadroTexto 78"/>
          <p:cNvSpPr>
            <a:extLst>
              <a:ext uri="smNativeData">
                <pr:smNativeData xmlns:pr="smNativeData" xmlns:p14="http://schemas.microsoft.com/office/powerpoint/2010/main" xmlns="" val="SMDATA_13_vnWXZBMAAAAlAAAAZAAAAE0AAAAAAAAAAEgAAAAA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4XDqI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D1LAAAgyUAAI43AAAqKAAAECAAACYAAAAIAAAA//////////8="/>
              </a:ext>
            </a:extLst>
          </p:cNvSpPr>
          <p:nvPr/>
        </p:nvSpPr>
        <p:spPr>
          <a:xfrm>
            <a:off x="7308215" y="6097905"/>
            <a:ext cx="1722755" cy="4311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45720" rIns="0" bIns="45720" numCol="1" spcCol="215900" anchor="t"/>
          <a:lstStyle>
            <a:lvl1pPr algn="ctr">
              <a:defRPr lang="es-PE" sz="1100" b="1" kern="1">
                <a:solidFill>
                  <a:schemeClr val="accent1"/>
                </a:solidFill>
                <a:latin typeface="Century Gothic" pitchFamily="2" charset="0"/>
                <a:ea typeface="Calibri" pitchFamily="2" charset="0"/>
                <a:cs typeface="Calibri" pitchFamily="2" charset="0"/>
              </a:defRPr>
            </a:lvl1pPr>
            <a:lvl2pPr>
              <a:defRPr lang="es-PE"/>
            </a:lvl2pPr>
            <a:lvl3pPr>
              <a:defRPr lang="es-PE"/>
            </a:lvl3pPr>
            <a:lvl4pPr>
              <a:defRPr lang="es-PE"/>
            </a:lvl4pPr>
            <a:lvl5pPr>
              <a:defRPr lang="es-PE"/>
            </a:lvl5pPr>
            <a:lvl6pPr>
              <a:defRPr lang="es-PE"/>
            </a:lvl6pPr>
            <a:lvl7pPr>
              <a:defRPr lang="es-PE"/>
            </a:lvl7pPr>
            <a:lvl8pPr>
              <a:defRPr lang="es-PE"/>
            </a:lvl8pPr>
            <a:lvl9pPr>
              <a:defRPr lang="es-PE"/>
            </a:lvl9pPr>
          </a:lstStyle>
          <a:p>
            <a:pPr>
              <a:defRPr lang="es-PE"/>
            </a:pPr>
            <a:r>
              <a:rPr lang="es-ES"/>
              <a:t>Central Eólica  </a:t>
            </a:r>
            <a:r>
              <a:t>Punta Lomitas</a:t>
            </a:r>
          </a:p>
        </p:txBody>
      </p:sp>
      <p:cxnSp>
        <p:nvCxnSpPr>
          <p:cNvPr id="69" name="Google Shape;1541;p24"/>
          <p:cNvCxnSpPr>
            <a:extLst>
              <a:ext uri="smNativeData">
                <pr:smNativeData xmlns:pr="smNativeData" xmlns:p14="http://schemas.microsoft.com/office/powerpoint/2010/main" xmlns="" val="SMDATA_13_vnWXZBMAAAAlAAAADQAAAA0AAAAAkAAAAEgAAACQAAAASAAAAAAAAAAAAAAAAgAAAAEAAABQAAAAAAAAAAAA8L8AAAAAAAAAAAAAAAAAAP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PAAAAAQAAACMAAAAjAAAAIwAAAB4AAAAAAAAASwAAAEsAAAAB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BNNQAAlyIAAGo2AAD1JAAAEAAAACYAAAAIAAAA//////////8="/>
              </a:ext>
            </a:extLst>
          </p:cNvCxnSpPr>
          <p:nvPr/>
        </p:nvCxnSpPr>
        <p:spPr>
          <a:xfrm rot="16200000">
            <a:off x="8562975" y="5724525"/>
            <a:ext cx="384810" cy="180975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/>
            <a:tailEnd type="stealth" w="med" len="med"/>
          </a:ln>
          <a:effectLst/>
        </p:spPr>
      </p:cxnSp>
      <p:sp>
        <p:nvSpPr>
          <p:cNvPr id="70" name="CuadroTexto 80"/>
          <p:cNvSpPr>
            <a:extLst>
              <a:ext uri="smNativeData">
                <pr:smNativeData xmlns:pr="smNativeData" xmlns:p14="http://schemas.microsoft.com/office/powerpoint/2010/main" xmlns="" val="SMDATA_13_vnWXZBMAAAAlAAAAZAAAAE0AAAAAAAAAAEgAAAAA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JmyQfQ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DqKwAARyMAAB40AADuJQAAECAAACYAAAAIAAAA//////////8="/>
              </a:ext>
            </a:extLst>
          </p:cNvSpPr>
          <p:nvPr/>
        </p:nvSpPr>
        <p:spPr>
          <a:xfrm>
            <a:off x="7138670" y="5734685"/>
            <a:ext cx="1333500" cy="4311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45720" rIns="0" bIns="45720" numCol="1" spcCol="215900" anchor="t"/>
          <a:lstStyle>
            <a:lvl1pPr algn="ctr">
              <a:defRPr lang="es-PE" sz="1100" b="1" kern="1">
                <a:solidFill>
                  <a:schemeClr val="accent1"/>
                </a:solidFill>
                <a:latin typeface="Century Gothic" pitchFamily="2" charset="0"/>
                <a:ea typeface="Calibri" pitchFamily="2" charset="0"/>
                <a:cs typeface="Calibri" pitchFamily="2" charset="0"/>
              </a:defRPr>
            </a:lvl1pPr>
            <a:lvl2pPr>
              <a:defRPr lang="es-PE"/>
            </a:lvl2pPr>
            <a:lvl3pPr>
              <a:defRPr lang="es-PE"/>
            </a:lvl3pPr>
            <a:lvl4pPr>
              <a:defRPr lang="es-PE"/>
            </a:lvl4pPr>
            <a:lvl5pPr>
              <a:defRPr lang="es-PE"/>
            </a:lvl5pPr>
            <a:lvl6pPr>
              <a:defRPr lang="es-PE"/>
            </a:lvl6pPr>
            <a:lvl7pPr>
              <a:defRPr lang="es-PE"/>
            </a:lvl7pPr>
            <a:lvl8pPr>
              <a:defRPr lang="es-PE"/>
            </a:lvl8pPr>
            <a:lvl9pPr>
              <a:defRPr lang="es-PE"/>
            </a:lvl9pPr>
          </a:lstStyle>
          <a:p>
            <a:pPr>
              <a:defRPr lang="es-PE"/>
            </a:pPr>
            <a:r>
              <a:t>Parque Eólico San Juan</a:t>
            </a:r>
          </a:p>
        </p:txBody>
      </p:sp>
      <p:cxnSp>
        <p:nvCxnSpPr>
          <p:cNvPr id="71" name="Google Shape;1541;p24"/>
          <p:cNvCxnSpPr>
            <a:extLst>
              <a:ext uri="smNativeData">
                <pr:smNativeData xmlns:pr="smNativeData" xmlns:p14="http://schemas.microsoft.com/office/powerpoint/2010/main" xmlns="" val="SMDATA_13_vnWXZBMAAAAlAAAADQAAAA0AAAAAkAAAAEgAAACQAAAASAAAAAAAAAAAAAAAAgAAAAEAAABQAAAAAAAAAAAA8L8AAAAAAAAAAAAAAAAAAP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PAAAAAQAAACMAAAAjAAAAIwAAAB4AAAAAAAAASwAAAEsAAAAB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DLMwAANiIAAOU1AAC5IwAAEAAAACYAAAAIAAAA//////////8="/>
              </a:ext>
            </a:extLst>
          </p:cNvCxnSpPr>
          <p:nvPr/>
        </p:nvCxnSpPr>
        <p:spPr>
          <a:xfrm rot="16200000">
            <a:off x="8467090" y="5513705"/>
            <a:ext cx="245745" cy="34163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/>
            <a:tailEnd type="stealth" w="med" len="med"/>
          </a:ln>
          <a:effectLst/>
        </p:spPr>
      </p:cxnSp>
      <p:sp>
        <p:nvSpPr>
          <p:cNvPr id="72" name="CuadroTexto 85"/>
          <p:cNvSpPr>
            <a:extLst>
              <a:ext uri="smNativeData">
                <pr:smNativeData xmlns:pr="smNativeData" xmlns:p14="http://schemas.microsoft.com/office/powerpoint/2010/main" xmlns="" val="SMDATA_13_vnWXZBMAAAAlAAAAZAAAAE0AAAAAAAAAAEgAAAAA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IGRirk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BeMQAAHSgAANU6AAC4KQAAECAAACYAAAAIAAAA//////////8="/>
              </a:ext>
            </a:extLst>
          </p:cNvSpPr>
          <p:nvPr/>
        </p:nvSpPr>
        <p:spPr>
          <a:xfrm>
            <a:off x="8025130" y="6520815"/>
            <a:ext cx="1538605" cy="2609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45720" rIns="0" bIns="45720" numCol="1" spcCol="215900" anchor="t"/>
          <a:lstStyle>
            <a:lvl1pPr algn="ctr">
              <a:defRPr lang="es-PE" sz="1100" b="1" kern="1">
                <a:solidFill>
                  <a:schemeClr val="accent1"/>
                </a:solidFill>
                <a:latin typeface="Century Gothic" pitchFamily="2" charset="0"/>
                <a:ea typeface="Calibri" pitchFamily="2" charset="0"/>
                <a:cs typeface="Calibri" pitchFamily="2" charset="0"/>
              </a:defRPr>
            </a:lvl1pPr>
            <a:lvl2pPr>
              <a:defRPr lang="es-PE"/>
            </a:lvl2pPr>
            <a:lvl3pPr>
              <a:defRPr lang="es-PE"/>
            </a:lvl3pPr>
            <a:lvl4pPr>
              <a:defRPr lang="es-PE"/>
            </a:lvl4pPr>
            <a:lvl5pPr>
              <a:defRPr lang="es-PE"/>
            </a:lvl5pPr>
            <a:lvl6pPr>
              <a:defRPr lang="es-PE"/>
            </a:lvl6pPr>
            <a:lvl7pPr>
              <a:defRPr lang="es-PE"/>
            </a:lvl7pPr>
            <a:lvl8pPr>
              <a:defRPr lang="es-PE"/>
            </a:lvl8pPr>
            <a:lvl9pPr>
              <a:defRPr lang="es-PE"/>
            </a:lvl9pPr>
          </a:lstStyle>
          <a:p>
            <a:pPr>
              <a:defRPr lang="es-PE"/>
            </a:pPr>
            <a:r>
              <a:rPr lang="es-ES"/>
              <a:t>Central Eólica </a:t>
            </a:r>
            <a:r>
              <a:t>Clemesí</a:t>
            </a:r>
          </a:p>
        </p:txBody>
      </p:sp>
      <p:cxnSp>
        <p:nvCxnSpPr>
          <p:cNvPr id="73" name="Google Shape;1541;p24"/>
          <p:cNvCxnSpPr>
            <a:extLst>
              <a:ext uri="smNativeData">
                <pr:smNativeData xmlns:pr="smNativeData" xmlns:p14="http://schemas.microsoft.com/office/powerpoint/2010/main" xmlns="" val="SMDATA_13_vnWXZBMAAAAlAAAADQAAAA0AAAAAkAAAAEgAAACQAAAASAAAAAAAAAAAAAAAAgAAAAEAAABQAAAAAAAAAAAA8L8AAAAAAAAAAAAAAAAAAP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PAAAAAQAAACMAAAAjAAAAIwAAAB4AAAAAAAAASwAAAEsAAAAB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AcOwAATCYAAGc9AAAtKAAAEAAAACYAAAAIAAAA//////////8="/>
              </a:ext>
            </a:extLst>
          </p:cNvCxnSpPr>
          <p:nvPr/>
        </p:nvCxnSpPr>
        <p:spPr>
          <a:xfrm rot="16200000">
            <a:off x="9642475" y="6191885"/>
            <a:ext cx="305435" cy="372745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/>
            <a:tailEnd type="stealth" w="med" len="med"/>
          </a:ln>
          <a:effectLst/>
        </p:spPr>
      </p:cxnSp>
      <p:sp>
        <p:nvSpPr>
          <p:cNvPr id="74" name="CuadroTexto 95"/>
          <p:cNvSpPr>
            <a:extLst>
              <a:ext uri="smNativeData">
                <pr:smNativeData xmlns:pr="smNativeData" xmlns:p14="http://schemas.microsoft.com/office/powerpoint/2010/main" xmlns="" val="SMDATA_13_vnWXZB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n///8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CNBQAA9A4AAEgkAACiFAAAECAAACYAAAAIAAAA//////////8="/>
              </a:ext>
            </a:extLst>
          </p:cNvSpPr>
          <p:nvPr/>
        </p:nvSpPr>
        <p:spPr>
          <a:xfrm>
            <a:off x="902335" y="2430780"/>
            <a:ext cx="4995545" cy="9232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285750" indent="-285750">
              <a:buFont typeface="Wingdings" charset="2"/>
              <a:buChar char="ü"/>
              <a:defRPr lang="es-PE"/>
            </a:pPr>
            <a:r>
              <a:rPr lang="es-PE" b="1">
                <a:latin typeface="Century Gothic" pitchFamily="2" charset="0"/>
                <a:ea typeface="Calibri" pitchFamily="2" charset="0"/>
                <a:cs typeface="Calibri" pitchFamily="2" charset="0"/>
              </a:rPr>
              <a:t>Proyectos</a:t>
            </a:r>
            <a:r>
              <a:rPr lang="es-PE">
                <a:latin typeface="Century Gothic" pitchFamily="2" charset="0"/>
                <a:ea typeface="Calibri" pitchFamily="2" charset="0"/>
                <a:cs typeface="Calibri" pitchFamily="2" charset="0"/>
              </a:rPr>
              <a:t>: 5 centrales en construcción</a:t>
            </a:r>
          </a:p>
          <a:p>
            <a:pPr marL="285750" indent="-285750">
              <a:buFont typeface="Wingdings" charset="2"/>
              <a:buChar char="ü"/>
              <a:defRPr lang="es-PE"/>
            </a:pPr>
            <a:r>
              <a:rPr lang="es-PE" b="1">
                <a:latin typeface="Century Gothic" pitchFamily="2" charset="0"/>
                <a:ea typeface="Calibri" pitchFamily="2" charset="0"/>
                <a:cs typeface="Calibri" pitchFamily="2" charset="0"/>
              </a:rPr>
              <a:t>Inversión</a:t>
            </a:r>
            <a:r>
              <a:rPr lang="es-PE">
                <a:latin typeface="Century Gothic" pitchFamily="2" charset="0"/>
                <a:ea typeface="Calibri" pitchFamily="2" charset="0"/>
                <a:cs typeface="Calibri" pitchFamily="2" charset="0"/>
              </a:rPr>
              <a:t>: US$ 1064.6 millones </a:t>
            </a:r>
          </a:p>
          <a:p>
            <a:pPr marL="285750" indent="-285750">
              <a:buFont typeface="Wingdings" charset="2"/>
              <a:buChar char="ü"/>
              <a:defRPr lang="es-PE"/>
            </a:pPr>
            <a:r>
              <a:rPr lang="es-PE" b="1">
                <a:latin typeface="Century Gothic" pitchFamily="2" charset="0"/>
                <a:ea typeface="Calibri" pitchFamily="2" charset="0"/>
                <a:cs typeface="Calibri" pitchFamily="2" charset="0"/>
              </a:rPr>
              <a:t>Potencia</a:t>
            </a:r>
            <a:r>
              <a:rPr lang="es-PE">
                <a:latin typeface="Century Gothic" pitchFamily="2" charset="0"/>
                <a:ea typeface="Calibri" pitchFamily="2" charset="0"/>
                <a:cs typeface="Calibri" pitchFamily="2" charset="0"/>
              </a:rPr>
              <a:t>: </a:t>
            </a:r>
            <a:r>
              <a:rPr lang="es-PE" i="1" u="sng">
                <a:latin typeface="Century Gothic" pitchFamily="2" charset="0"/>
                <a:ea typeface="Calibri" pitchFamily="2" charset="0"/>
                <a:cs typeface="Calibri" pitchFamily="2" charset="0"/>
              </a:rPr>
              <a:t>821.4 MW</a:t>
            </a:r>
          </a:p>
        </p:txBody>
      </p:sp>
      <p:sp>
        <p:nvSpPr>
          <p:cNvPr id="75" name="Google Shape;1461;p24"/>
          <p:cNvSpPr>
            <a:extLst>
              <a:ext uri="smNativeData">
                <pr:smNativeData xmlns:pr="smNativeData" xmlns:p14="http://schemas.microsoft.com/office/powerpoint/2010/main" xmlns="" val="SMDATA_13_vnWXZBMAAAAlAAAAZAAAAE0AAAAAOQAAAEgAAAA5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NDVGak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CNBQAAigsAAO4eAABhDgAAECAAACYAAAAIAAAA//////////8="/>
              </a:ext>
            </a:extLst>
          </p:cNvSpPr>
          <p:nvPr/>
        </p:nvSpPr>
        <p:spPr>
          <a:xfrm>
            <a:off x="902335" y="1875790"/>
            <a:ext cx="4125595" cy="4616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195" tIns="45720" rIns="36195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r>
              <a:rPr lang="es-PE" sz="2400" b="1">
                <a:solidFill>
                  <a:srgbClr val="FF0000"/>
                </a:solidFill>
              </a:rPr>
              <a:t>Proyectos en construcción</a:t>
            </a:r>
            <a:endParaRPr sz="2400" noProof="1">
              <a:solidFill>
                <a:srgbClr val="FF0000"/>
              </a:solidFill>
            </a:endParaRPr>
          </a:p>
        </p:txBody>
      </p:sp>
      <p:pic>
        <p:nvPicPr>
          <p:cNvPr id="76" name="Google Shape;1463;p24"/>
          <p:cNvPicPr>
            <a:extLst>
              <a:ext uri="smNativeData">
                <pr:smNativeData xmlns:pr="smNativeData" xmlns:p14="http://schemas.microsoft.com/office/powerpoint/2010/main" xmlns="" val="SMDATA_15_vnWXZBMAAAAlAAAAEQ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uQkAAO4IAADzCQAAwgkAAAAAAABkAAAAZAAAAAAAAAAjAAAABAAAAGQAAAAXAAAAFAAAAAAAAAAAAAAA/38AAP9/AAAAAAAACQAAAAQAAAABAAEA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lgIAAIALAABdBQAAaw4AABAAAAAmAAAACAAAAP//////////"/>
              </a:ext>
            </a:extLst>
          </p:cNvPicPr>
          <p:nvPr/>
        </p:nvPicPr>
        <p:blipFill>
          <a:blip r:embed="rId2"/>
          <a:srcRect l="24890" t="22860" r="25470" b="24980"/>
          <a:stretch>
            <a:fillRect/>
          </a:stretch>
        </p:blipFill>
        <p:spPr>
          <a:xfrm>
            <a:off x="420370" y="1869440"/>
            <a:ext cx="451485" cy="474345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42533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2D6C40D-F9EE-E995-C5A9-FC69ACA4E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71" y="1303488"/>
            <a:ext cx="9661782" cy="274417"/>
          </a:xfrm>
          <a:prstGeom prst="rect">
            <a:avLst/>
          </a:prstGeom>
        </p:spPr>
      </p:pic>
      <p:sp>
        <p:nvSpPr>
          <p:cNvPr id="9" name="Título 3">
            <a:extLst>
              <a:ext uri="{FF2B5EF4-FFF2-40B4-BE49-F238E27FC236}">
                <a16:creationId xmlns:a16="http://schemas.microsoft.com/office/drawing/2014/main" id="{F60144BB-FE2D-DA52-E93A-3BFA0CF680DB}"/>
              </a:ext>
            </a:extLst>
          </p:cNvPr>
          <p:cNvSpPr txBox="1">
            <a:spLocks/>
          </p:cNvSpPr>
          <p:nvPr/>
        </p:nvSpPr>
        <p:spPr>
          <a:xfrm>
            <a:off x="121071" y="627684"/>
            <a:ext cx="11817153" cy="9502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MISIÓN Y VISIÓN</a:t>
            </a:r>
            <a:endParaRPr kumimoji="0" lang="es-P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4 Rectángulo redondeado">
            <a:extLst>
              <a:ext uri="{FF2B5EF4-FFF2-40B4-BE49-F238E27FC236}">
                <a16:creationId xmlns:a16="http://schemas.microsoft.com/office/drawing/2014/main" id="{997BAA49-6C2B-DE6B-3432-5A9B357AAD82}"/>
              </a:ext>
            </a:extLst>
          </p:cNvPr>
          <p:cNvSpPr/>
          <p:nvPr/>
        </p:nvSpPr>
        <p:spPr>
          <a:xfrm>
            <a:off x="-2984" y="5198083"/>
            <a:ext cx="1419132" cy="58585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1" i="0" u="none" strike="noStrike" kern="1200" cap="none" spc="0" normalizeH="0" baseline="0" noProof="0" dirty="0">
                <a:ln w="0"/>
                <a:solidFill>
                  <a:srgbClr val="00AC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Misión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1" i="0" u="none" strike="noStrike" kern="1200" cap="none" spc="0" normalizeH="0" baseline="0" noProof="0" dirty="0">
                <a:ln w="0"/>
                <a:solidFill>
                  <a:srgbClr val="00AC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Institucional</a:t>
            </a:r>
            <a:endParaRPr kumimoji="0" lang="es-PE" b="1" i="0" u="none" strike="noStrike" kern="1200" cap="none" spc="0" normalizeH="0" baseline="0" noProof="0" dirty="0">
              <a:ln w="0"/>
              <a:solidFill>
                <a:srgbClr val="00AC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22 Rectángulo redondeado">
            <a:extLst>
              <a:ext uri="{FF2B5EF4-FFF2-40B4-BE49-F238E27FC236}">
                <a16:creationId xmlns:a16="http://schemas.microsoft.com/office/drawing/2014/main" id="{1C24EF3B-C4D7-6786-BE76-7226655BDF99}"/>
              </a:ext>
            </a:extLst>
          </p:cNvPr>
          <p:cNvSpPr/>
          <p:nvPr/>
        </p:nvSpPr>
        <p:spPr>
          <a:xfrm>
            <a:off x="1416205" y="4947240"/>
            <a:ext cx="4038297" cy="1338371"/>
          </a:xfrm>
          <a:prstGeom prst="rect">
            <a:avLst/>
          </a:prstGeom>
          <a:noFill/>
          <a:ln w="28575">
            <a:solidFill>
              <a:srgbClr val="00AC99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Promover el desarrollo competitivo y sostenible de las actividades minero-energéticas, en beneficio de la sociedad peruana, de manera articulada, predictible, transparente y descentralizada.</a:t>
            </a:r>
            <a:endParaRPr kumimoji="0" lang="es-P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22 Rectángulo redondeado">
            <a:extLst>
              <a:ext uri="{FF2B5EF4-FFF2-40B4-BE49-F238E27FC236}">
                <a16:creationId xmlns:a16="http://schemas.microsoft.com/office/drawing/2014/main" id="{74359953-E646-0580-4DF7-8658A2C9F8AE}"/>
              </a:ext>
            </a:extLst>
          </p:cNvPr>
          <p:cNvSpPr/>
          <p:nvPr/>
        </p:nvSpPr>
        <p:spPr>
          <a:xfrm>
            <a:off x="1401754" y="1960535"/>
            <a:ext cx="4127858" cy="2331583"/>
          </a:xfrm>
          <a:prstGeom prst="rect">
            <a:avLst/>
          </a:prstGeom>
          <a:noFill/>
          <a:ln w="28575">
            <a:solidFill>
              <a:srgbClr val="E7454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Sector Minero-Energético reconocido por ser altamente competitivo a nivel Internacional, que promueve el desarrollo eficiente y sostenible de la explotación de los recursos minero energéticos para satisfacer las necesidades de la población, preservando el medio ambiente, respetando la cultura de los pueblos y contribuyendo a la reducción de la pobreza y al desarrollo integral del país, mediante la participación conjunta del Estado, la comunidad y el Sector Privado. </a:t>
            </a:r>
            <a:endParaRPr kumimoji="0" lang="es-P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4 Rectángulo redondeado">
            <a:extLst>
              <a:ext uri="{FF2B5EF4-FFF2-40B4-BE49-F238E27FC236}">
                <a16:creationId xmlns:a16="http://schemas.microsoft.com/office/drawing/2014/main" id="{4F163D3F-96B0-26B2-F2AA-128F50B34479}"/>
              </a:ext>
            </a:extLst>
          </p:cNvPr>
          <p:cNvSpPr/>
          <p:nvPr/>
        </p:nvSpPr>
        <p:spPr>
          <a:xfrm>
            <a:off x="-17378" y="2215960"/>
            <a:ext cx="1419132" cy="9502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Visión Sectorial</a:t>
            </a:r>
            <a:endParaRPr kumimoji="0" lang="es-PE" b="1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73FAE69E-8056-2B12-6849-725794C2C3F8}"/>
              </a:ext>
            </a:extLst>
          </p:cNvPr>
          <p:cNvSpPr/>
          <p:nvPr/>
        </p:nvSpPr>
        <p:spPr>
          <a:xfrm>
            <a:off x="5645888" y="1774943"/>
            <a:ext cx="6401218" cy="4419556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22" name="Picture 2" descr="Misión y Visión – cuentosyjuegos">
            <a:extLst>
              <a:ext uri="{FF2B5EF4-FFF2-40B4-BE49-F238E27FC236}">
                <a16:creationId xmlns:a16="http://schemas.microsoft.com/office/drawing/2014/main" id="{71F29E54-FAF6-ECF3-215B-367B0AA81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56" y="3860490"/>
            <a:ext cx="1574922" cy="98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2052FA32-1307-367D-FD8F-71CBE6F21D11}"/>
              </a:ext>
            </a:extLst>
          </p:cNvPr>
          <p:cNvSpPr txBox="1"/>
          <p:nvPr/>
        </p:nvSpPr>
        <p:spPr>
          <a:xfrm>
            <a:off x="5796904" y="1436389"/>
            <a:ext cx="60977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ixie On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Objetivos Estratégicos Sectoriales para el Sector Minero-Energético</a:t>
            </a:r>
            <a:endParaRPr kumimoji="0" lang="es-PE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ixie One" panose="020B0604020202020204" charset="0"/>
            </a:endParaRPr>
          </a:p>
        </p:txBody>
      </p:sp>
      <p:pic>
        <p:nvPicPr>
          <p:cNvPr id="36" name="0 Imagen">
            <a:extLst>
              <a:ext uri="{FF2B5EF4-FFF2-40B4-BE49-F238E27FC236}">
                <a16:creationId xmlns:a16="http://schemas.microsoft.com/office/drawing/2014/main" id="{4E6008AB-4AA0-30F6-B7FE-5FB8C5C204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6902" y1="35740" x2="26902" y2="35740"/>
                        <a14:foregroundMark x1="26902" y1="29242" x2="26902" y2="29242"/>
                        <a14:foregroundMark x1="26902" y1="22744" x2="26902" y2="22744"/>
                        <a14:foregroundMark x1="25543" y1="22022" x2="25543" y2="22022"/>
                        <a14:foregroundMark x1="22826" y1="25632" x2="22826" y2="25632"/>
                        <a14:foregroundMark x1="22011" y1="27437" x2="22011" y2="27437"/>
                        <a14:foregroundMark x1="29076" y1="34657" x2="29076" y2="34657"/>
                        <a14:foregroundMark x1="24185" y1="22022" x2="22011" y2="23827"/>
                        <a14:foregroundMark x1="21196" y1="20939" x2="21196" y2="20939"/>
                        <a14:foregroundMark x1="38587" y1="37545" x2="38587" y2="37545"/>
                        <a14:foregroundMark x1="44293" y1="40433" x2="44293" y2="40433"/>
                        <a14:foregroundMark x1="51087" y1="42238" x2="51087" y2="42238"/>
                        <a14:foregroundMark x1="64402" y1="48736" x2="23370" y2="22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02" y="1774943"/>
            <a:ext cx="733552" cy="552447"/>
          </a:xfrm>
          <a:prstGeom prst="rect">
            <a:avLst/>
          </a:prstGeom>
        </p:spPr>
      </p:pic>
      <p:pic>
        <p:nvPicPr>
          <p:cNvPr id="37" name="0 Imagen">
            <a:extLst>
              <a:ext uri="{FF2B5EF4-FFF2-40B4-BE49-F238E27FC236}">
                <a16:creationId xmlns:a16="http://schemas.microsoft.com/office/drawing/2014/main" id="{C407ED99-64D5-A896-59A2-7B3681A361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6902" y1="35740" x2="26902" y2="35740"/>
                        <a14:foregroundMark x1="26902" y1="29242" x2="26902" y2="29242"/>
                        <a14:foregroundMark x1="26902" y1="22744" x2="26902" y2="22744"/>
                        <a14:foregroundMark x1="25543" y1="22022" x2="25543" y2="22022"/>
                        <a14:foregroundMark x1="22826" y1="25632" x2="22826" y2="25632"/>
                        <a14:foregroundMark x1="22011" y1="27437" x2="22011" y2="27437"/>
                        <a14:foregroundMark x1="29076" y1="34657" x2="29076" y2="34657"/>
                        <a14:foregroundMark x1="24185" y1="22022" x2="22011" y2="23827"/>
                        <a14:foregroundMark x1="21196" y1="20939" x2="21196" y2="20939"/>
                        <a14:foregroundMark x1="38587" y1="37545" x2="38587" y2="37545"/>
                        <a14:foregroundMark x1="44293" y1="40433" x2="44293" y2="40433"/>
                        <a14:foregroundMark x1="51087" y1="42238" x2="51087" y2="42238"/>
                        <a14:foregroundMark x1="64402" y1="48736" x2="23370" y2="22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657" y="4671017"/>
            <a:ext cx="733552" cy="55244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1230F91-3D60-CF80-1121-502CBC068FBC}"/>
              </a:ext>
            </a:extLst>
          </p:cNvPr>
          <p:cNvSpPr txBox="1"/>
          <p:nvPr/>
        </p:nvSpPr>
        <p:spPr>
          <a:xfrm>
            <a:off x="2059591" y="4292118"/>
            <a:ext cx="3661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Fuente: PESEM 2016-2025 del Sector de Energía y Minas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E74126F-4045-EB60-DF91-303D0918AE95}"/>
              </a:ext>
            </a:extLst>
          </p:cNvPr>
          <p:cNvSpPr txBox="1"/>
          <p:nvPr/>
        </p:nvSpPr>
        <p:spPr>
          <a:xfrm>
            <a:off x="2175250" y="6326350"/>
            <a:ext cx="34706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Fuente: PEI 2020-2026 Ampliado del MINEM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oogle Shape;62;p3">
            <a:extLst>
              <a:ext uri="{FF2B5EF4-FFF2-40B4-BE49-F238E27FC236}">
                <a16:creationId xmlns:a16="http://schemas.microsoft.com/office/drawing/2014/main" id="{C4551650-99A8-410C-6B33-BAAA321A6778}"/>
              </a:ext>
            </a:extLst>
          </p:cNvPr>
          <p:cNvGrpSpPr/>
          <p:nvPr/>
        </p:nvGrpSpPr>
        <p:grpSpPr>
          <a:xfrm>
            <a:off x="6224188" y="2020753"/>
            <a:ext cx="5406338" cy="3976707"/>
            <a:chOff x="5388377" y="2787911"/>
            <a:chExt cx="5368412" cy="3512636"/>
          </a:xfrm>
        </p:grpSpPr>
        <p:grpSp>
          <p:nvGrpSpPr>
            <p:cNvPr id="5" name="Google Shape;63;p3">
              <a:extLst>
                <a:ext uri="{FF2B5EF4-FFF2-40B4-BE49-F238E27FC236}">
                  <a16:creationId xmlns:a16="http://schemas.microsoft.com/office/drawing/2014/main" id="{B146ABA5-585F-F526-AC3F-F5F9B957E7DB}"/>
                </a:ext>
              </a:extLst>
            </p:cNvPr>
            <p:cNvGrpSpPr/>
            <p:nvPr/>
          </p:nvGrpSpPr>
          <p:grpSpPr>
            <a:xfrm>
              <a:off x="5388377" y="2787911"/>
              <a:ext cx="5368410" cy="857786"/>
              <a:chOff x="1593003" y="2322568"/>
              <a:chExt cx="2939823" cy="643356"/>
            </a:xfrm>
          </p:grpSpPr>
          <p:sp>
            <p:nvSpPr>
              <p:cNvPr id="52" name="Google Shape;64;p3">
                <a:extLst>
                  <a:ext uri="{FF2B5EF4-FFF2-40B4-BE49-F238E27FC236}">
                    <a16:creationId xmlns:a16="http://schemas.microsoft.com/office/drawing/2014/main" id="{EAB2155C-E788-5D6C-1E2F-2EA933721A37}"/>
                  </a:ext>
                </a:extLst>
              </p:cNvPr>
              <p:cNvSpPr/>
              <p:nvPr/>
            </p:nvSpPr>
            <p:spPr>
              <a:xfrm flipH="1">
                <a:off x="2037635" y="2322591"/>
                <a:ext cx="2089800" cy="642600"/>
              </a:xfrm>
              <a:prstGeom prst="rect">
                <a:avLst/>
              </a:prstGeom>
              <a:solidFill>
                <a:srgbClr val="CF2C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Google Shape;65;p3">
                <a:extLst>
                  <a:ext uri="{FF2B5EF4-FFF2-40B4-BE49-F238E27FC236}">
                    <a16:creationId xmlns:a16="http://schemas.microsoft.com/office/drawing/2014/main" id="{7C08E851-6DC5-B71C-4AEE-49D719BBAB04}"/>
                  </a:ext>
                </a:extLst>
              </p:cNvPr>
              <p:cNvSpPr/>
              <p:nvPr/>
            </p:nvSpPr>
            <p:spPr>
              <a:xfrm rot="-5400000">
                <a:off x="3501574" y="1934671"/>
                <a:ext cx="643356" cy="1419149"/>
              </a:xfrm>
              <a:prstGeom prst="flowChartOffpageConnector">
                <a:avLst/>
              </a:prstGeom>
              <a:solidFill>
                <a:srgbClr val="CF2C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Google Shape;66;p3">
                <a:extLst>
                  <a:ext uri="{FF2B5EF4-FFF2-40B4-BE49-F238E27FC236}">
                    <a16:creationId xmlns:a16="http://schemas.microsoft.com/office/drawing/2014/main" id="{DBCCA87D-9F05-C54D-540D-D7645EDADBD2}"/>
                  </a:ext>
                </a:extLst>
              </p:cNvPr>
              <p:cNvSpPr/>
              <p:nvPr/>
            </p:nvSpPr>
            <p:spPr>
              <a:xfrm>
                <a:off x="2097742" y="2406461"/>
                <a:ext cx="2280823" cy="501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Incrementar</a:t>
                </a:r>
                <a:r>
                  <a:rPr kumimoji="0" lang="es-P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 el desarrollo </a:t>
                </a:r>
                <a:r>
                  <a:rPr kumimoji="0" lang="es-P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Calibri"/>
                  </a:rPr>
                  <a:t>económico del </a:t>
                </a:r>
                <a:r>
                  <a:rPr kumimoji="0" lang="es-P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país mediante el aumento de la </a:t>
                </a:r>
                <a:r>
                  <a:rPr kumimoji="0" lang="es-P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competitividad del Sector Minero - Energético.</a:t>
                </a:r>
                <a:endPara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55" name="Google Shape;67;p3">
                <a:extLst>
                  <a:ext uri="{FF2B5EF4-FFF2-40B4-BE49-F238E27FC236}">
                    <a16:creationId xmlns:a16="http://schemas.microsoft.com/office/drawing/2014/main" id="{3B95A39B-2BDC-02D7-0D8C-0393551F9008}"/>
                  </a:ext>
                </a:extLst>
              </p:cNvPr>
              <p:cNvSpPr/>
              <p:nvPr/>
            </p:nvSpPr>
            <p:spPr>
              <a:xfrm>
                <a:off x="1593003" y="2322572"/>
                <a:ext cx="444600" cy="642300"/>
              </a:xfrm>
              <a:prstGeom prst="rect">
                <a:avLst/>
              </a:prstGeom>
              <a:solidFill>
                <a:srgbClr val="B02C20"/>
              </a:solidFill>
              <a:ln>
                <a:noFill/>
              </a:ln>
              <a:effectLst>
                <a:outerShdw blurRad="71438" dist="28575" dir="2700000" algn="bl" rotWithShape="0">
                  <a:srgbClr val="000000">
                    <a:alpha val="17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Google Shape;68;p3">
                <a:extLst>
                  <a:ext uri="{FF2B5EF4-FFF2-40B4-BE49-F238E27FC236}">
                    <a16:creationId xmlns:a16="http://schemas.microsoft.com/office/drawing/2014/main" id="{D3E20EE8-DEAE-3004-800A-1B4D9BB3717C}"/>
                  </a:ext>
                </a:extLst>
              </p:cNvPr>
              <p:cNvSpPr/>
              <p:nvPr/>
            </p:nvSpPr>
            <p:spPr>
              <a:xfrm>
                <a:off x="1593003" y="2322591"/>
                <a:ext cx="444600" cy="642600"/>
              </a:xfrm>
              <a:prstGeom prst="rect">
                <a:avLst/>
              </a:prstGeom>
              <a:solidFill>
                <a:srgbClr val="CF2C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01</a:t>
                </a: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" name="Google Shape;69;p3">
              <a:extLst>
                <a:ext uri="{FF2B5EF4-FFF2-40B4-BE49-F238E27FC236}">
                  <a16:creationId xmlns:a16="http://schemas.microsoft.com/office/drawing/2014/main" id="{EE9437B0-298D-7560-585D-7E3E9803CA6D}"/>
                </a:ext>
              </a:extLst>
            </p:cNvPr>
            <p:cNvGrpSpPr/>
            <p:nvPr/>
          </p:nvGrpSpPr>
          <p:grpSpPr>
            <a:xfrm>
              <a:off x="5388377" y="3672861"/>
              <a:ext cx="5368412" cy="857786"/>
              <a:chOff x="1593003" y="2322568"/>
              <a:chExt cx="2939824" cy="643356"/>
            </a:xfrm>
          </p:grpSpPr>
          <p:sp>
            <p:nvSpPr>
              <p:cNvPr id="47" name="Google Shape;70;p3">
                <a:extLst>
                  <a:ext uri="{FF2B5EF4-FFF2-40B4-BE49-F238E27FC236}">
                    <a16:creationId xmlns:a16="http://schemas.microsoft.com/office/drawing/2014/main" id="{7AEC7F9E-552F-9E96-2F60-4C33DFCA8D33}"/>
                  </a:ext>
                </a:extLst>
              </p:cNvPr>
              <p:cNvSpPr/>
              <p:nvPr/>
            </p:nvSpPr>
            <p:spPr>
              <a:xfrm flipH="1">
                <a:off x="2037635" y="2322590"/>
                <a:ext cx="2089800" cy="642600"/>
              </a:xfrm>
              <a:prstGeom prst="rect">
                <a:avLst/>
              </a:prstGeom>
              <a:solidFill>
                <a:srgbClr val="CF2C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Google Shape;71;p3">
                <a:extLst>
                  <a:ext uri="{FF2B5EF4-FFF2-40B4-BE49-F238E27FC236}">
                    <a16:creationId xmlns:a16="http://schemas.microsoft.com/office/drawing/2014/main" id="{47F6ECEC-09F9-7871-B966-5F49C39DCE5F}"/>
                  </a:ext>
                </a:extLst>
              </p:cNvPr>
              <p:cNvSpPr/>
              <p:nvPr/>
            </p:nvSpPr>
            <p:spPr>
              <a:xfrm rot="-5400000">
                <a:off x="3501574" y="1934671"/>
                <a:ext cx="643356" cy="1419149"/>
              </a:xfrm>
              <a:prstGeom prst="flowChartOffpageConnector">
                <a:avLst/>
              </a:prstGeom>
              <a:solidFill>
                <a:srgbClr val="CF2C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Google Shape;72;p3">
                <a:extLst>
                  <a:ext uri="{FF2B5EF4-FFF2-40B4-BE49-F238E27FC236}">
                    <a16:creationId xmlns:a16="http://schemas.microsoft.com/office/drawing/2014/main" id="{82275DC5-C5EF-970D-FF16-D4DC64D33862}"/>
                  </a:ext>
                </a:extLst>
              </p:cNvPr>
              <p:cNvSpPr/>
              <p:nvPr/>
            </p:nvSpPr>
            <p:spPr>
              <a:xfrm>
                <a:off x="2097742" y="2406465"/>
                <a:ext cx="2174100" cy="501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Disminuir</a:t>
                </a:r>
                <a:r>
                  <a:rPr kumimoji="0" lang="es-P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 el impacto ambiental de las operaciones Minero – Energéticas.</a:t>
                </a:r>
                <a:endPara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50" name="Google Shape;73;p3">
                <a:extLst>
                  <a:ext uri="{FF2B5EF4-FFF2-40B4-BE49-F238E27FC236}">
                    <a16:creationId xmlns:a16="http://schemas.microsoft.com/office/drawing/2014/main" id="{49F794F0-0F54-D3DA-2D9C-BD2769C595A1}"/>
                  </a:ext>
                </a:extLst>
              </p:cNvPr>
              <p:cNvSpPr/>
              <p:nvPr/>
            </p:nvSpPr>
            <p:spPr>
              <a:xfrm>
                <a:off x="1593003" y="2322571"/>
                <a:ext cx="444600" cy="642300"/>
              </a:xfrm>
              <a:prstGeom prst="rect">
                <a:avLst/>
              </a:prstGeom>
              <a:solidFill>
                <a:srgbClr val="B02C20"/>
              </a:solidFill>
              <a:ln>
                <a:noFill/>
              </a:ln>
              <a:effectLst>
                <a:outerShdw blurRad="71438" dist="28575" dir="2700000" algn="bl" rotWithShape="0">
                  <a:srgbClr val="000000">
                    <a:alpha val="17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Google Shape;74;p3">
                <a:extLst>
                  <a:ext uri="{FF2B5EF4-FFF2-40B4-BE49-F238E27FC236}">
                    <a16:creationId xmlns:a16="http://schemas.microsoft.com/office/drawing/2014/main" id="{5E4CCC59-0446-1EDD-ABD0-ECF858D7CB46}"/>
                  </a:ext>
                </a:extLst>
              </p:cNvPr>
              <p:cNvSpPr/>
              <p:nvPr/>
            </p:nvSpPr>
            <p:spPr>
              <a:xfrm>
                <a:off x="1593003" y="2322590"/>
                <a:ext cx="444600" cy="642600"/>
              </a:xfrm>
              <a:prstGeom prst="rect">
                <a:avLst/>
              </a:prstGeom>
              <a:solidFill>
                <a:srgbClr val="CF2C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02</a:t>
                </a: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" name="Google Shape;75;p3">
              <a:extLst>
                <a:ext uri="{FF2B5EF4-FFF2-40B4-BE49-F238E27FC236}">
                  <a16:creationId xmlns:a16="http://schemas.microsoft.com/office/drawing/2014/main" id="{C2E31B3D-CC07-6734-E6CE-061B619AB800}"/>
                </a:ext>
              </a:extLst>
            </p:cNvPr>
            <p:cNvGrpSpPr/>
            <p:nvPr/>
          </p:nvGrpSpPr>
          <p:grpSpPr>
            <a:xfrm>
              <a:off x="5388377" y="4557811"/>
              <a:ext cx="5368412" cy="857786"/>
              <a:chOff x="1593003" y="2322568"/>
              <a:chExt cx="2939824" cy="643356"/>
            </a:xfrm>
          </p:grpSpPr>
          <p:sp>
            <p:nvSpPr>
              <p:cNvPr id="42" name="Google Shape;76;p3">
                <a:extLst>
                  <a:ext uri="{FF2B5EF4-FFF2-40B4-BE49-F238E27FC236}">
                    <a16:creationId xmlns:a16="http://schemas.microsoft.com/office/drawing/2014/main" id="{DB65FCBF-BC85-1746-274D-3B720CC588C9}"/>
                  </a:ext>
                </a:extLst>
              </p:cNvPr>
              <p:cNvSpPr/>
              <p:nvPr/>
            </p:nvSpPr>
            <p:spPr>
              <a:xfrm flipH="1">
                <a:off x="2037635" y="2322589"/>
                <a:ext cx="2089800" cy="642600"/>
              </a:xfrm>
              <a:prstGeom prst="rect">
                <a:avLst/>
              </a:prstGeom>
              <a:solidFill>
                <a:srgbClr val="CF2C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Google Shape;77;p3">
                <a:extLst>
                  <a:ext uri="{FF2B5EF4-FFF2-40B4-BE49-F238E27FC236}">
                    <a16:creationId xmlns:a16="http://schemas.microsoft.com/office/drawing/2014/main" id="{69151918-BE67-800C-C662-57771A2A1162}"/>
                  </a:ext>
                </a:extLst>
              </p:cNvPr>
              <p:cNvSpPr/>
              <p:nvPr/>
            </p:nvSpPr>
            <p:spPr>
              <a:xfrm rot="-5400000">
                <a:off x="3501574" y="1934671"/>
                <a:ext cx="643356" cy="1419149"/>
              </a:xfrm>
              <a:prstGeom prst="flowChartOffpageConnector">
                <a:avLst/>
              </a:prstGeom>
              <a:solidFill>
                <a:srgbClr val="CF2C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Google Shape;78;p3">
                <a:extLst>
                  <a:ext uri="{FF2B5EF4-FFF2-40B4-BE49-F238E27FC236}">
                    <a16:creationId xmlns:a16="http://schemas.microsoft.com/office/drawing/2014/main" id="{1C42D917-A1B7-8058-C899-53623EC6C94C}"/>
                  </a:ext>
                </a:extLst>
              </p:cNvPr>
              <p:cNvSpPr/>
              <p:nvPr/>
            </p:nvSpPr>
            <p:spPr>
              <a:xfrm>
                <a:off x="2097742" y="2406468"/>
                <a:ext cx="2174100" cy="501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Contribuir</a:t>
                </a:r>
                <a:r>
                  <a:rPr kumimoji="0" lang="es-P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 en el desarrollo humano y en las relaciones armoniosas de los actores del Sector Minero – Energético.</a:t>
                </a:r>
                <a:endPara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45" name="Google Shape;79;p3">
                <a:extLst>
                  <a:ext uri="{FF2B5EF4-FFF2-40B4-BE49-F238E27FC236}">
                    <a16:creationId xmlns:a16="http://schemas.microsoft.com/office/drawing/2014/main" id="{DE79B564-05C5-4AF0-C2ED-5FD587857547}"/>
                  </a:ext>
                </a:extLst>
              </p:cNvPr>
              <p:cNvSpPr/>
              <p:nvPr/>
            </p:nvSpPr>
            <p:spPr>
              <a:xfrm>
                <a:off x="1593003" y="2322570"/>
                <a:ext cx="444600" cy="642300"/>
              </a:xfrm>
              <a:prstGeom prst="rect">
                <a:avLst/>
              </a:prstGeom>
              <a:solidFill>
                <a:srgbClr val="B02C20"/>
              </a:solidFill>
              <a:ln>
                <a:noFill/>
              </a:ln>
              <a:effectLst>
                <a:outerShdw blurRad="71438" dist="28575" dir="2700000" algn="bl" rotWithShape="0">
                  <a:srgbClr val="000000">
                    <a:alpha val="17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Google Shape;80;p3">
                <a:extLst>
                  <a:ext uri="{FF2B5EF4-FFF2-40B4-BE49-F238E27FC236}">
                    <a16:creationId xmlns:a16="http://schemas.microsoft.com/office/drawing/2014/main" id="{6EE44E50-0BAA-2393-E3A6-FA2A7C56EE5A}"/>
                  </a:ext>
                </a:extLst>
              </p:cNvPr>
              <p:cNvSpPr/>
              <p:nvPr/>
            </p:nvSpPr>
            <p:spPr>
              <a:xfrm>
                <a:off x="1593003" y="2322589"/>
                <a:ext cx="444600" cy="642600"/>
              </a:xfrm>
              <a:prstGeom prst="rect">
                <a:avLst/>
              </a:prstGeom>
              <a:solidFill>
                <a:srgbClr val="CF2C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03</a:t>
                </a: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" name="Google Shape;81;p3">
              <a:extLst>
                <a:ext uri="{FF2B5EF4-FFF2-40B4-BE49-F238E27FC236}">
                  <a16:creationId xmlns:a16="http://schemas.microsoft.com/office/drawing/2014/main" id="{F79FF1EF-76D0-2464-4EC0-189E395E9F5E}"/>
                </a:ext>
              </a:extLst>
            </p:cNvPr>
            <p:cNvGrpSpPr/>
            <p:nvPr/>
          </p:nvGrpSpPr>
          <p:grpSpPr>
            <a:xfrm>
              <a:off x="5388377" y="5442761"/>
              <a:ext cx="5368412" cy="857786"/>
              <a:chOff x="1593003" y="2322568"/>
              <a:chExt cx="2939824" cy="643356"/>
            </a:xfrm>
          </p:grpSpPr>
          <p:sp>
            <p:nvSpPr>
              <p:cNvPr id="34" name="Google Shape;82;p3">
                <a:extLst>
                  <a:ext uri="{FF2B5EF4-FFF2-40B4-BE49-F238E27FC236}">
                    <a16:creationId xmlns:a16="http://schemas.microsoft.com/office/drawing/2014/main" id="{C1340BE9-F44C-7193-C4BE-9961B2754222}"/>
                  </a:ext>
                </a:extLst>
              </p:cNvPr>
              <p:cNvSpPr/>
              <p:nvPr/>
            </p:nvSpPr>
            <p:spPr>
              <a:xfrm flipH="1">
                <a:off x="2037635" y="2322588"/>
                <a:ext cx="2089800" cy="642600"/>
              </a:xfrm>
              <a:prstGeom prst="rect">
                <a:avLst/>
              </a:prstGeom>
              <a:solidFill>
                <a:srgbClr val="CF2C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Google Shape;83;p3">
                <a:extLst>
                  <a:ext uri="{FF2B5EF4-FFF2-40B4-BE49-F238E27FC236}">
                    <a16:creationId xmlns:a16="http://schemas.microsoft.com/office/drawing/2014/main" id="{6D12DFC9-B719-EFAE-24C0-82F0ED72CD08}"/>
                  </a:ext>
                </a:extLst>
              </p:cNvPr>
              <p:cNvSpPr/>
              <p:nvPr/>
            </p:nvSpPr>
            <p:spPr>
              <a:xfrm rot="-5400000">
                <a:off x="3501574" y="1934671"/>
                <a:ext cx="643356" cy="1419149"/>
              </a:xfrm>
              <a:prstGeom prst="flowChartOffpageConnector">
                <a:avLst/>
              </a:prstGeom>
              <a:solidFill>
                <a:srgbClr val="CF2C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Google Shape;84;p3">
                <a:extLst>
                  <a:ext uri="{FF2B5EF4-FFF2-40B4-BE49-F238E27FC236}">
                    <a16:creationId xmlns:a16="http://schemas.microsoft.com/office/drawing/2014/main" id="{D1562AA2-D808-3394-4930-049788C885F0}"/>
                  </a:ext>
                </a:extLst>
              </p:cNvPr>
              <p:cNvSpPr/>
              <p:nvPr/>
            </p:nvSpPr>
            <p:spPr>
              <a:xfrm>
                <a:off x="2097742" y="2406471"/>
                <a:ext cx="2174100" cy="501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Fortalecer</a:t>
                </a:r>
                <a:r>
                  <a:rPr kumimoji="0" lang="es-P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 la gobernanza y la modernización del Sector Minero – Energético.</a:t>
                </a:r>
                <a:endPara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40" name="Google Shape;85;p3">
                <a:extLst>
                  <a:ext uri="{FF2B5EF4-FFF2-40B4-BE49-F238E27FC236}">
                    <a16:creationId xmlns:a16="http://schemas.microsoft.com/office/drawing/2014/main" id="{6D35539F-E3C4-4F7D-0747-61D6D9A71007}"/>
                  </a:ext>
                </a:extLst>
              </p:cNvPr>
              <p:cNvSpPr/>
              <p:nvPr/>
            </p:nvSpPr>
            <p:spPr>
              <a:xfrm>
                <a:off x="1593003" y="2322570"/>
                <a:ext cx="444600" cy="642300"/>
              </a:xfrm>
              <a:prstGeom prst="rect">
                <a:avLst/>
              </a:prstGeom>
              <a:solidFill>
                <a:srgbClr val="B02C20"/>
              </a:solidFill>
              <a:ln>
                <a:noFill/>
              </a:ln>
              <a:effectLst>
                <a:outerShdw blurRad="71438" dist="28575" dir="2700000" algn="bl" rotWithShape="0">
                  <a:srgbClr val="000000">
                    <a:alpha val="17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Google Shape;86;p3">
                <a:extLst>
                  <a:ext uri="{FF2B5EF4-FFF2-40B4-BE49-F238E27FC236}">
                    <a16:creationId xmlns:a16="http://schemas.microsoft.com/office/drawing/2014/main" id="{B6606C1F-181D-7BBA-480F-A8ABE8C5B18A}"/>
                  </a:ext>
                </a:extLst>
              </p:cNvPr>
              <p:cNvSpPr/>
              <p:nvPr/>
            </p:nvSpPr>
            <p:spPr>
              <a:xfrm>
                <a:off x="1593003" y="2322589"/>
                <a:ext cx="444600" cy="642600"/>
              </a:xfrm>
              <a:prstGeom prst="rect">
                <a:avLst/>
              </a:prstGeom>
              <a:solidFill>
                <a:srgbClr val="CF2C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04</a:t>
                </a: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8" name="CuadroTexto 57">
            <a:extLst>
              <a:ext uri="{FF2B5EF4-FFF2-40B4-BE49-F238E27FC236}">
                <a16:creationId xmlns:a16="http://schemas.microsoft.com/office/drawing/2014/main" id="{37F16C0E-4157-4C69-9A86-B462C68E9A97}"/>
              </a:ext>
            </a:extLst>
          </p:cNvPr>
          <p:cNvSpPr txBox="1"/>
          <p:nvPr/>
        </p:nvSpPr>
        <p:spPr>
          <a:xfrm>
            <a:off x="6224188" y="6241712"/>
            <a:ext cx="34706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Fuente: PESEM 2016-2025 del Sector de Energía y Minas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14 Grupo"/>
          <p:cNvGrpSpPr/>
          <p:nvPr/>
        </p:nvGrpSpPr>
        <p:grpSpPr>
          <a:xfrm>
            <a:off x="162919" y="41164"/>
            <a:ext cx="11406858" cy="644430"/>
            <a:chOff x="162919" y="41164"/>
            <a:chExt cx="11406858" cy="644430"/>
          </a:xfrm>
        </p:grpSpPr>
        <p:pic>
          <p:nvPicPr>
            <p:cNvPr id="57" name="Picture 4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103"/>
            <a:stretch/>
          </p:blipFill>
          <p:spPr bwMode="auto">
            <a:xfrm>
              <a:off x="162919" y="41164"/>
              <a:ext cx="1517196" cy="60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932"/>
            <a:stretch/>
          </p:blipFill>
          <p:spPr bwMode="auto">
            <a:xfrm>
              <a:off x="4878657" y="85519"/>
              <a:ext cx="1072243" cy="60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536"/>
            <a:stretch/>
          </p:blipFill>
          <p:spPr bwMode="auto">
            <a:xfrm>
              <a:off x="10200240" y="85519"/>
              <a:ext cx="1369537" cy="60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437916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6"/>
          <p:cNvSpPr>
            <a:extLst>
              <a:ext uri="smNativeData">
                <pr:smNativeData xmlns:pr="smNativeData" xmlns:p14="http://schemas.microsoft.com/office/powerpoint/2010/main" xmlns="" val="SMDATA_13_vnWXZBMAAAAlAAAAZAAAAA0AAAAAkAAAAEgAAACQAAAASAAAAAAAAAABAAAAAAAAAAEAAABQAAAAAAAAAAAA4D8AAAAAAADg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AAAAAAAAAAB4yVw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L4S2LQMAAAAEAAAAAAAAAAAAAAAAAAAAAAAAAAeAAAAaAAAAAAAAAAAAAAAAAAAAAAAAAAAAAAAECcAABAnAAAAAAAAAAAAAAAAAAAAAAAAAAAAAAAAAAAAAAAAAAAAABQAAAAAAAAAwMD/AAAAAABkAAAAMgAAAAAAAABkAAAAAAAAAH9/fwAKAAAAHwAAAFQAAAD///8B////AQAAAAAAAAAAAAAAAAAAAAAAAAAAAAAAAAAAAAAAAAAAHjJXAH9/fwDn5uYDzMzMAMDA/wB/f38AAAAAAAAAAAAAAAAAAAAAAAAAAAAhAAAAGAAAABQAAAD6HAAAFgAAAOZNAAC8BAAAEAAAACYAAAAIAAAA//////////8="/>
              </a:ext>
            </a:extLst>
          </p:cNvSpPr>
          <p:nvPr/>
        </p:nvSpPr>
        <p:spPr>
          <a:xfrm>
            <a:off x="4710430" y="13970"/>
            <a:ext cx="7952740" cy="755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es-PE">
                <a:solidFill>
                  <a:srgbClr val="FFFFFF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endParaRPr/>
          </a:p>
        </p:txBody>
      </p:sp>
      <p:sp>
        <p:nvSpPr>
          <p:cNvPr id="3" name="Rectángulo 1"/>
          <p:cNvSpPr>
            <a:extLst>
              <a:ext uri="smNativeData">
                <pr:smNativeData xmlns:pr="smNativeData" xmlns:p14="http://schemas.microsoft.com/office/powerpoint/2010/main" xmlns="" val="SMDATA_13_vnWXZB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NIeGNwMAAAAEAAAAAAAAAAAAAAAAAAAAAAAAAAeAAAAaAAAAAAAAAAAAAAAAAAAAAAAAAAAAAAAECcAABAnAAAAAAAAAAAAAAAAAAAAAAAAAAAAAAAAAAAAAAAAAAAAABQAAAAAAAAAwMD/AAAAAABkAAAAMgAAAAAAAABkAAAAAAAAAH9/fwAKAAAAHwAAAFQAAAD///8A////AQAAAAAAAAAAAAAAAAAAAAAAAAAAAAAAAAAAAAAAAAAAAAAAAH9/fwDn5uYDzMzMAMDA/wB/f38AAAAAAAAAAAAAAAAAAAAAAAAAAAAhAAAAGAAAABQAAAAAAAAAcQYAABwvAADYDAAAEAAAACYAAAAIAAAA//////////8="/>
              </a:ext>
            </a:extLst>
          </p:cNvSpPr>
          <p:nvPr/>
        </p:nvSpPr>
        <p:spPr>
          <a:xfrm>
            <a:off x="0" y="1047115"/>
            <a:ext cx="7658100" cy="10407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12700" algn="ctr">
              <a:lnSpc>
                <a:spcPct val="90000"/>
              </a:lnSpc>
              <a:spcBef>
                <a:spcPts val="100"/>
              </a:spcBef>
              <a:defRPr lang="es-PE"/>
            </a:pPr>
            <a:r>
              <a:rPr lang="es-ES" sz="3200" b="1" spc="-12">
                <a:solidFill>
                  <a:srgbClr val="DE0C18"/>
                </a:solidFill>
                <a:latin typeface="Century Gothic" pitchFamily="2" charset="0"/>
                <a:ea typeface="Calibri" pitchFamily="2" charset="0"/>
                <a:cs typeface="Calibri" pitchFamily="2" charset="0"/>
              </a:rPr>
              <a:t>Cartera de proyectos de centrales solares y eólicas (2023-2026)</a:t>
            </a:r>
          </a:p>
        </p:txBody>
      </p:sp>
      <p:sp>
        <p:nvSpPr>
          <p:cNvPr id="4" name="CuadroTexto 2"/>
          <p:cNvSpPr>
            <a:extLst>
              <a:ext uri="smNativeData">
                <pr:smNativeData xmlns:pr="smNativeData" xmlns:p14="http://schemas.microsoft.com/office/powerpoint/2010/main" xmlns="" val="SMDATA_13_vnWXZB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rioN8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CMAgAALA4AAFEtAAAkGwAAECAAACYAAAAIAAAA//////////8="/>
              </a:ext>
            </a:extLst>
          </p:cNvSpPr>
          <p:nvPr/>
        </p:nvSpPr>
        <p:spPr>
          <a:xfrm>
            <a:off x="414020" y="2303780"/>
            <a:ext cx="6952615" cy="2108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285750" indent="-285750" algn="just">
              <a:spcAft>
                <a:spcPts val="600"/>
              </a:spcAft>
              <a:buFont typeface="Wingdings" charset="2"/>
              <a:buChar char="ü"/>
              <a:defRPr lang="es-PE"/>
            </a:pPr>
            <a:r>
              <a:rPr lang="es-PE" b="1" dirty="0">
                <a:latin typeface="Century Gothic" pitchFamily="2" charset="0"/>
                <a:ea typeface="Calibri" pitchFamily="2" charset="0"/>
                <a:cs typeface="Calibri" pitchFamily="2" charset="0"/>
              </a:rPr>
              <a:t>Cartera: </a:t>
            </a:r>
            <a:r>
              <a:rPr lang="es-PE" dirty="0">
                <a:latin typeface="Century Gothic" pitchFamily="2" charset="0"/>
                <a:ea typeface="Calibri" pitchFamily="2" charset="0"/>
                <a:cs typeface="Calibri" pitchFamily="2" charset="0"/>
              </a:rPr>
              <a:t>12 centrales eléctricas</a:t>
            </a:r>
          </a:p>
          <a:p>
            <a:pPr marL="285750" indent="-285750" algn="just">
              <a:spcAft>
                <a:spcPts val="600"/>
              </a:spcAft>
              <a:buFont typeface="Wingdings" charset="2"/>
              <a:buChar char="ü"/>
              <a:defRPr lang="es-PE"/>
            </a:pPr>
            <a:r>
              <a:rPr lang="es-PE" b="1" dirty="0">
                <a:latin typeface="Century Gothic" pitchFamily="2" charset="0"/>
                <a:ea typeface="Calibri" pitchFamily="2" charset="0"/>
                <a:cs typeface="Calibri" pitchFamily="2" charset="0"/>
              </a:rPr>
              <a:t>Inversión: </a:t>
            </a:r>
            <a:r>
              <a:rPr lang="es-PE" dirty="0">
                <a:latin typeface="Century Gothic" pitchFamily="2" charset="0"/>
                <a:ea typeface="Calibri" pitchFamily="2" charset="0"/>
                <a:cs typeface="Calibri" pitchFamily="2" charset="0"/>
              </a:rPr>
              <a:t>USD 1882 Millones</a:t>
            </a:r>
          </a:p>
          <a:p>
            <a:pPr marL="285750" indent="-285750" algn="just">
              <a:spcAft>
                <a:spcPts val="600"/>
              </a:spcAft>
              <a:buFont typeface="Wingdings" charset="2"/>
              <a:buChar char="ü"/>
              <a:defRPr lang="es-PE"/>
            </a:pPr>
            <a:r>
              <a:rPr lang="es-PE" b="1" dirty="0">
                <a:latin typeface="Century Gothic" pitchFamily="2" charset="0"/>
                <a:ea typeface="Calibri" pitchFamily="2" charset="0"/>
                <a:cs typeface="Calibri" pitchFamily="2" charset="0"/>
              </a:rPr>
              <a:t>Potencia: </a:t>
            </a:r>
            <a:r>
              <a:rPr lang="es-PE" dirty="0">
                <a:latin typeface="Century Gothic" pitchFamily="2" charset="0"/>
                <a:ea typeface="Calibri" pitchFamily="2" charset="0"/>
                <a:cs typeface="Calibri" pitchFamily="2" charset="0"/>
              </a:rPr>
              <a:t>2240 MW en conjunto</a:t>
            </a:r>
          </a:p>
          <a:p>
            <a:pPr marL="285750" indent="-285750" algn="just">
              <a:spcAft>
                <a:spcPts val="600"/>
              </a:spcAft>
              <a:buFont typeface="Wingdings" charset="2"/>
              <a:buChar char="ü"/>
              <a:defRPr lang="es-PE"/>
            </a:pPr>
            <a:r>
              <a:rPr lang="es-PE" b="1" dirty="0">
                <a:latin typeface="Century Gothic" pitchFamily="2" charset="0"/>
                <a:ea typeface="Calibri" pitchFamily="2" charset="0"/>
                <a:cs typeface="Calibri" pitchFamily="2" charset="0"/>
              </a:rPr>
              <a:t>Tipo de tecnología: </a:t>
            </a:r>
          </a:p>
          <a:p>
            <a:pPr marL="742950" lvl="1" indent="-285750" algn="just">
              <a:spcAft>
                <a:spcPts val="600"/>
              </a:spcAft>
              <a:buFont typeface="Wingdings" charset="2"/>
              <a:buChar char="v"/>
              <a:defRPr lang="es-PE"/>
            </a:pPr>
            <a:r>
              <a:rPr lang="es-PE" sz="1700" dirty="0">
                <a:latin typeface="Century Gothic" pitchFamily="2" charset="0"/>
                <a:ea typeface="Calibri" pitchFamily="2" charset="0"/>
                <a:cs typeface="Calibri" pitchFamily="2" charset="0"/>
              </a:rPr>
              <a:t>4 eólicas: </a:t>
            </a:r>
            <a:r>
              <a:rPr lang="es-PE" sz="1700" b="1" dirty="0">
                <a:latin typeface="Century Gothic" pitchFamily="2" charset="0"/>
                <a:ea typeface="Calibri" pitchFamily="2" charset="0"/>
                <a:cs typeface="Calibri" pitchFamily="2" charset="0"/>
              </a:rPr>
              <a:t>754,6 MW </a:t>
            </a:r>
            <a:r>
              <a:rPr lang="es-PE" sz="1700" dirty="0">
                <a:latin typeface="Century Gothic" pitchFamily="2" charset="0"/>
                <a:ea typeface="Calibri" pitchFamily="2" charset="0"/>
                <a:cs typeface="Calibri" pitchFamily="2" charset="0"/>
              </a:rPr>
              <a:t>(Inversión: </a:t>
            </a:r>
            <a:r>
              <a:rPr lang="es-PE" sz="1700" b="1" dirty="0">
                <a:latin typeface="Century Gothic" pitchFamily="2" charset="0"/>
                <a:ea typeface="Calibri" pitchFamily="2" charset="0"/>
                <a:cs typeface="Calibri" pitchFamily="2" charset="0"/>
              </a:rPr>
              <a:t>USD 780,7 Millones</a:t>
            </a:r>
            <a:r>
              <a:rPr lang="es-PE" sz="1700" dirty="0">
                <a:latin typeface="Century Gothic" pitchFamily="2" charset="0"/>
                <a:ea typeface="Calibri" pitchFamily="2" charset="0"/>
                <a:cs typeface="Calibri" pitchFamily="2" charset="0"/>
              </a:rPr>
              <a:t>)</a:t>
            </a:r>
          </a:p>
          <a:p>
            <a:pPr marL="742950" lvl="1" indent="-285750" algn="just">
              <a:spcAft>
                <a:spcPts val="600"/>
              </a:spcAft>
              <a:buFont typeface="Wingdings" charset="2"/>
              <a:buChar char="v"/>
              <a:defRPr lang="es-PE"/>
            </a:pPr>
            <a:r>
              <a:rPr lang="es-PE" sz="1700" dirty="0">
                <a:latin typeface="Century Gothic" pitchFamily="2" charset="0"/>
                <a:ea typeface="Calibri" pitchFamily="2" charset="0"/>
                <a:cs typeface="Calibri" pitchFamily="2" charset="0"/>
              </a:rPr>
              <a:t>8 solares: </a:t>
            </a:r>
            <a:r>
              <a:rPr lang="es-PE" sz="1700" b="1" dirty="0">
                <a:latin typeface="Century Gothic" pitchFamily="2" charset="0"/>
                <a:ea typeface="Calibri" pitchFamily="2" charset="0"/>
                <a:cs typeface="Calibri" pitchFamily="2" charset="0"/>
              </a:rPr>
              <a:t>1485.5 MW </a:t>
            </a:r>
            <a:r>
              <a:rPr lang="es-PE" sz="1700" dirty="0">
                <a:latin typeface="Century Gothic" pitchFamily="2" charset="0"/>
                <a:ea typeface="Calibri" pitchFamily="2" charset="0"/>
                <a:cs typeface="Calibri" pitchFamily="2" charset="0"/>
              </a:rPr>
              <a:t>(Inversión: </a:t>
            </a:r>
            <a:r>
              <a:rPr lang="es-PE" sz="1700" b="1" dirty="0">
                <a:latin typeface="Century Gothic" pitchFamily="2" charset="0"/>
                <a:ea typeface="Calibri" pitchFamily="2" charset="0"/>
                <a:cs typeface="Calibri" pitchFamily="2" charset="0"/>
              </a:rPr>
              <a:t>USD 1101.7 Millones</a:t>
            </a:r>
            <a:r>
              <a:rPr lang="es-PE" sz="1700" dirty="0">
                <a:latin typeface="Century Gothic" pitchFamily="2" charset="0"/>
                <a:ea typeface="Calibri" pitchFamily="2" charset="0"/>
                <a:cs typeface="Calibri" pitchFamily="2" charset="0"/>
              </a:rPr>
              <a:t>)</a:t>
            </a:r>
          </a:p>
        </p:txBody>
      </p:sp>
      <p:pic>
        <p:nvPicPr>
          <p:cNvPr id="5" name="Imagen 4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vnWXZB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IAAAA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/y0AAAAAAAD9TQAAMCo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7477125" y="0"/>
            <a:ext cx="520065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Bocadillo: rectángulo 5"/>
          <p:cNvSpPr>
            <a:extLst>
              <a:ext uri="smNativeData">
                <pr:smNativeData xmlns:pr="smNativeData" xmlns:p14="http://schemas.microsoft.com/office/powerpoint/2010/main" xmlns="" val="SMDATA_13_vnWXZBMAAAAlAAAA9AEAAA0AAAAAkAAAAEgAAACQAAAASAAAAAAAAAABAAAAAAAAAAEAAABQAAAAsAPnjCjt7T8EHEKVmj0FQAAAAAAAAOA/AAAAAAAA4D8AAAAAAADgPwAAAAAAAOA/AAAAAAAA4D8AAAAAAADgPwAAAAAAAOA/AAAAAAAA4D8CAAAAjAAAAAEAAAAAAAAAMFSWAP///wgA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K+/NgMAAAAEAAAAAAAAAAAAAAAAAAAAAAAAAAeAAAAaAAAAAAAAAAAAAAAAAAAAAAAAAAAAAAAECcAABAnAAAAAAAAAAAAAAAAAAAAAAAAAAAAAAAAAAAAAAAAAAAAABQAAAAAAAAAwMD/AAAAAABkAAAAMgAAAAAAAABkAAAAAAAAAH9/fwAKAAAAHwAAAFQAAAAwVJYA////AQAAAAAAAAAAAAAAAAAAAAAAAAAAAAAAAAAAAAAAAAAAMlWRAH9/fwDn5uYDzMzMAMDA/wB/f38AAAAAAAAAAAAAAAAAAAAAAAAAAAAhAAAAGAAAABQAAADaNwAAFwUAAMtAAABqBwAAEAAAACYAAAAIAAAA//////////8="/>
              </a:ext>
            </a:extLst>
          </p:cNvSpPr>
          <p:nvPr/>
        </p:nvSpPr>
        <p:spPr>
          <a:xfrm>
            <a:off x="9079230" y="827405"/>
            <a:ext cx="1453515" cy="377825"/>
          </a:xfrm>
          <a:prstGeom prst="wedgeRectCallout">
            <a:avLst>
              <a:gd name="adj1" fmla="val 46760"/>
              <a:gd name="adj2" fmla="val 132754"/>
            </a:avLst>
          </a:prstGeom>
          <a:solidFill>
            <a:srgbClr val="305496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>
              <a:defRPr lang="es-PE">
                <a:solidFill>
                  <a:srgbClr val="FFFFFF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rPr lang="es-PE" sz="900" b="1" u="sng"/>
              <a:t>Iquitos</a:t>
            </a:r>
            <a:r>
              <a:rPr lang="es-PE" sz="900" b="1"/>
              <a:t>:</a:t>
            </a:r>
          </a:p>
          <a:p>
            <a:pPr>
              <a:defRPr lang="es-PE">
                <a:solidFill>
                  <a:srgbClr val="FFFFFF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rPr lang="es-PE" sz="900"/>
              <a:t>C.S. Milagros (20 MW)</a:t>
            </a:r>
          </a:p>
        </p:txBody>
      </p:sp>
      <p:pic>
        <p:nvPicPr>
          <p:cNvPr id="7" name="Picture 2" descr="Panel solar - Iconos gratis de tecnología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vnWXZB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YkAAABEIAADCQgAAcQoAABAAAAAmAAAACAAAAP//////////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0466070" y="1311275"/>
            <a:ext cx="386080" cy="38608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Bocadillo: rectángulo 7"/>
          <p:cNvSpPr>
            <a:extLst>
              <a:ext uri="smNativeData">
                <pr:smNativeData xmlns:pr="smNativeData" xmlns:p14="http://schemas.microsoft.com/office/powerpoint/2010/main" xmlns="" val="SMDATA_13_vnWXZBMAAAAlAAAA9AEAAA0AAAAAkAAAAEgAAACQAAAASAAAAAAAAAABAAAAAAAAAAEAAABQAAAAniRdM/lm4T8bZJKRs7AGQAAAAAAAAOA/AAAAAAAA4D8AAAAAAADgPwAAAAAAAOA/AAAAAAAA4D8AAAAAAADgPwAAAAAAAOA/AAAAAAAA4D8CAAAAjAAAAAEAAAAAAAAAMFSWAP///wgA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cAaAAMAAAAEAAAAAAAAAAAAAAAAAAAAAAAAAAeAAAAaAAAAAAAAAAAAAAAAAAAAAAAAAAAAAAAECcAABAnAAAAAAAAAAAAAAAAAAAAAAAAAAAAAAAAAAAAAAAAAAAAABQAAAAAAAAAwMD/AAAAAABkAAAAMgAAAAAAAABkAAAAAAAAAH9/fwAKAAAAHwAAAFQAAAAwVJYA////AQAAAAAAAAAAAAAAAAAAAAAAAAAAAAAAAAAAAAAAAAAAMlWRAH9/fwDn5uYDzMzMAMDA/wB/f38AAAAAAAAAAAAAAAAAAAAAAAAAAAAhAAAAGAAAABQAAAA8MAAACBkAANw9AAAEHQAAEAAAACYAAAAIAAAA//////////8="/>
              </a:ext>
            </a:extLst>
          </p:cNvSpPr>
          <p:nvPr/>
        </p:nvSpPr>
        <p:spPr>
          <a:xfrm>
            <a:off x="7840980" y="4069080"/>
            <a:ext cx="2214880" cy="647700"/>
          </a:xfrm>
          <a:prstGeom prst="wedgeRectCallout">
            <a:avLst>
              <a:gd name="adj1" fmla="val 27191"/>
              <a:gd name="adj2" fmla="val 141814"/>
            </a:avLst>
          </a:prstGeom>
          <a:solidFill>
            <a:srgbClr val="305496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>
              <a:defRPr lang="es-PE">
                <a:solidFill>
                  <a:srgbClr val="FFFFFF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rPr lang="es-PE" sz="900" b="1" u="sng"/>
              <a:t>Ica</a:t>
            </a:r>
            <a:r>
              <a:rPr lang="es-PE" sz="900" b="1"/>
              <a:t>:</a:t>
            </a:r>
          </a:p>
          <a:p>
            <a:pPr>
              <a:defRPr lang="es-PE">
                <a:solidFill>
                  <a:srgbClr val="FFFFFF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rPr lang="es-PE" sz="900"/>
              <a:t>C.E. Wayra Extensión (108 MW)</a:t>
            </a:r>
          </a:p>
          <a:p>
            <a:pPr>
              <a:defRPr lang="es-PE">
                <a:solidFill>
                  <a:srgbClr val="FFFFFF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rPr lang="es-PE" sz="900"/>
              <a:t>C.E. San Juan (131 MW)</a:t>
            </a:r>
          </a:p>
          <a:p>
            <a:pPr>
              <a:defRPr lang="es-PE">
                <a:solidFill>
                  <a:srgbClr val="FFFFFF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rPr lang="es-PE" sz="900"/>
              <a:t>C.E. Punta Lomitas (260 MW)</a:t>
            </a:r>
          </a:p>
        </p:txBody>
      </p:sp>
      <p:pic>
        <p:nvPicPr>
          <p:cNvPr id="9" name="Picture 10" descr="Iconos de computadora aerogenerador, viento, azul, logo, predicción del  tiempo png | PNGWing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vnWXZB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OwgAAAAAAAAXC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IzsAAFQfAAA3PQAAUSEAABAAAAAmAAAACAAAAP//////////"/>
              </a:ext>
            </a:extLst>
          </p:cNvPicPr>
          <p:nvPr/>
        </p:nvPicPr>
        <p:blipFill>
          <a:blip r:embed="rId4"/>
          <a:srcRect l="21070" r="20710"/>
          <a:stretch>
            <a:fillRect/>
          </a:stretch>
        </p:blipFill>
        <p:spPr>
          <a:xfrm>
            <a:off x="9613265" y="5092700"/>
            <a:ext cx="337820" cy="32321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" name="Bocadillo: rectángulo 9"/>
          <p:cNvSpPr>
            <a:extLst>
              <a:ext uri="smNativeData">
                <pr:smNativeData xmlns:pr="smNativeData" xmlns:p14="http://schemas.microsoft.com/office/powerpoint/2010/main" xmlns="" val="SMDATA_13_vnWXZBMAAAAlAAAA9AEAAA0AAAAAkAAAAEgAAACQAAAASAAAAAAAAAABAAAAAAAAAAEAAABQAAAAGH0Facai+j8IyQImcOvGvwAAAAAAAOA/AAAAAAAA4D8AAAAAAADgPwAAAAAAAOA/AAAAAAAA4D8AAAAAAADgPwAAAAAAAOA/AAAAAAAA4D8CAAAAjAAAAAEAAAAAAAAAMFSWAP///wgA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UAAAAMAAAAEAAAAAAAAAAAAAAAAAAAAAAAAAAeAAAAaAAAAAAAAAAAAAAAAAAAAAAAAAAAAAAAECcAABAnAAAAAAAAAAAAAAAAAAAAAAAAAAAAAAAAAAAAAAAAAAAAABQAAAAAAAAAwMD/AAAAAABkAAAAMgAAAAAAAABkAAAAAAAAAH9/fwAKAAAAHwAAAFQAAAAwVJYA////AQAAAAAAAAAAAAAAAAAAAAAAAAAAAAAAAAAAAAAAAAAAMlWRAH9/fwDn5uYDzMzMAMDA/wB/f38AAAAAAAAAAAAAAAAAAAAAAAAAAAAhAAAAGAAAABQAAAA+MAAAaSMAAN49AACJKQAAEAAAACYAAAAIAAAA//////////8="/>
              </a:ext>
            </a:extLst>
          </p:cNvSpPr>
          <p:nvPr/>
        </p:nvSpPr>
        <p:spPr>
          <a:xfrm>
            <a:off x="7842250" y="5756275"/>
            <a:ext cx="2214880" cy="995680"/>
          </a:xfrm>
          <a:prstGeom prst="wedgeRectCallout">
            <a:avLst>
              <a:gd name="adj1" fmla="val 83237"/>
              <a:gd name="adj2" fmla="val -8953"/>
            </a:avLst>
          </a:prstGeom>
          <a:solidFill>
            <a:srgbClr val="305496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>
              <a:defRPr lang="es-PE">
                <a:solidFill>
                  <a:srgbClr val="FFFFFF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rPr lang="es-PE" sz="900" b="1" u="sng"/>
              <a:t>Arequipa</a:t>
            </a:r>
            <a:r>
              <a:rPr lang="es-PE" sz="900" b="1"/>
              <a:t>:</a:t>
            </a:r>
          </a:p>
          <a:p>
            <a:pPr>
              <a:defRPr lang="es-PE">
                <a:solidFill>
                  <a:srgbClr val="FFFFFF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rPr lang="es-PE" sz="900"/>
              <a:t>C.S. Continua Chachani (100 MW)</a:t>
            </a:r>
          </a:p>
          <a:p>
            <a:pPr>
              <a:defRPr lang="es-PE">
                <a:solidFill>
                  <a:srgbClr val="FFFFFF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rPr lang="es-PE" sz="900"/>
              <a:t>C.S. Continua Misti (300 MW)</a:t>
            </a:r>
          </a:p>
          <a:p>
            <a:pPr>
              <a:defRPr lang="es-PE">
                <a:solidFill>
                  <a:srgbClr val="FFFFFF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rPr lang="es-PE" sz="900"/>
              <a:t>C.S. Continua Pichu Pichu (60 MW)</a:t>
            </a:r>
          </a:p>
          <a:p>
            <a:pPr>
              <a:defRPr lang="es-PE">
                <a:solidFill>
                  <a:srgbClr val="FFFFFF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rPr lang="es-PE" sz="900"/>
              <a:t>C.S. San Martín Solar (254 MW)</a:t>
            </a:r>
          </a:p>
          <a:p>
            <a:pPr>
              <a:defRPr lang="es-PE">
                <a:solidFill>
                  <a:srgbClr val="FFFFFF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rPr lang="es-PE" sz="900"/>
              <a:t>C.S. Illa (385 MW)</a:t>
            </a:r>
          </a:p>
          <a:p>
            <a:pPr>
              <a:defRPr lang="es-PE">
                <a:solidFill>
                  <a:srgbClr val="FFFFFF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rPr lang="es-PE" sz="900"/>
              <a:t>C.E. Caravelí (219,6 MW)</a:t>
            </a:r>
          </a:p>
        </p:txBody>
      </p:sp>
      <p:pic>
        <p:nvPicPr>
          <p:cNvPr id="11" name="Picture 10" descr="Iconos de computadora aerogenerador, viento, azul, logo, predicción del  tiempo png | PNGWing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vnWXZB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OwgAAAAAAAAXCAAAAAAAAAAAAABkAAAAZAAAAAAAAAAjAAAABAAAAGQAAAAXAAAAFAAAAAAAAAAAAAAA/38AAP9/AAAAAAAACQAAAAQAAAABAAAA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y0AAAB4jAADgQgAAGyUAABAAAAAmAAAACAAAAP//////////"/>
              </a:ext>
            </a:extLst>
          </p:cNvPicPr>
          <p:nvPr/>
        </p:nvPicPr>
        <p:blipFill>
          <a:blip r:embed="rId4"/>
          <a:srcRect l="21070" r="20710"/>
          <a:stretch>
            <a:fillRect/>
          </a:stretch>
        </p:blipFill>
        <p:spPr>
          <a:xfrm>
            <a:off x="10532745" y="5708650"/>
            <a:ext cx="338455" cy="32321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Picture 2" descr="Panel solar - Iconos gratis de tecnología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vnWXZB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wkIAAOgjAAAiRQAASCYAABAAAAAmAAAACAAAAP//////////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0852150" y="5836920"/>
            <a:ext cx="386080" cy="38608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3" name="Bocadillo: rectángulo 12"/>
          <p:cNvSpPr>
            <a:extLst>
              <a:ext uri="smNativeData">
                <pr:smNativeData xmlns:pr="smNativeData" xmlns:p14="http://schemas.microsoft.com/office/powerpoint/2010/main" xmlns="" val="SMDATA_13_vnWXZBMAAAAlAAAA9AEAAA0AAAAAkAAAAEgAAACQAAAASAAAAAAAAAABAAAAAAAAAAEAAABQAAAApriq7LsiuD9N27+y0iQPQAAAAAAAAOA/AAAAAAAA4D8AAAAAAADgPwAAAAAAAOA/AAAAAAAA4D8AAAAAAADgPwAAAAAAAOA/AAAAAAAA4D8CAAAAjAAAAAEAAAAAAAAAMFSWAP///wgA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LDyQg8MAAAAEAAAAAAAAAAAAAAAAAAAAAAAAAAeAAAAaAAAAAAAAAAAAAAAAAAAAAAAAAAAAAAAECcAABAnAAAAAAAAAAAAAAAAAAAAAAAAAAAAAAAAAAAAAAAAAAAAABQAAAAAAAAAwMD/AAAAAABkAAAAMgAAAAAAAABkAAAAAAAAAH9/fwAKAAAAHwAAAFQAAAAwVJYA////AQAAAAAAAAAAAAAAAAAAAAAAAAAAAAAAAAAAAAAAAAAAMlWRAH9/fwDn5uYDzMzMAMDA/wB/f38AAAAAAAAAAAAAAAAAAAAAAAAAAAAhAAAAGAAAABQAAADGQQAAYR0AALhKAAC7IAAAEAAAACYAAAAIAAAA//////////8="/>
              </a:ext>
            </a:extLst>
          </p:cNvSpPr>
          <p:nvPr/>
        </p:nvSpPr>
        <p:spPr>
          <a:xfrm>
            <a:off x="10692130" y="4775835"/>
            <a:ext cx="1454150" cy="544830"/>
          </a:xfrm>
          <a:prstGeom prst="wedgeRectCallout">
            <a:avLst>
              <a:gd name="adj1" fmla="val 4714"/>
              <a:gd name="adj2" fmla="val 194649"/>
            </a:avLst>
          </a:prstGeom>
          <a:solidFill>
            <a:srgbClr val="305496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>
              <a:defRPr lang="es-PE">
                <a:solidFill>
                  <a:srgbClr val="FFFFFF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rPr lang="es-PE" sz="900" b="1" u="sng"/>
              <a:t>Moquegua</a:t>
            </a:r>
            <a:r>
              <a:rPr lang="es-PE" sz="900" b="1"/>
              <a:t>:</a:t>
            </a:r>
          </a:p>
          <a:p>
            <a:pPr>
              <a:defRPr lang="es-PE">
                <a:solidFill>
                  <a:srgbClr val="FFFFFF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rPr lang="es-PE" sz="900"/>
              <a:t>C.S. Clemesí (116,5 MW)</a:t>
            </a:r>
          </a:p>
          <a:p>
            <a:pPr>
              <a:defRPr lang="es-PE">
                <a:solidFill>
                  <a:srgbClr val="FFFFFF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r>
              <a:rPr lang="es-PE" sz="900"/>
              <a:t>C.S. Solimana (250 MW)</a:t>
            </a:r>
          </a:p>
        </p:txBody>
      </p:sp>
      <p:pic>
        <p:nvPicPr>
          <p:cNvPr id="14" name="Picture 2" descr="Panel solar - Iconos gratis de tecnología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vnWXZB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FEYAAEklAAB0SAAAqScAABAAAAAmAAAACAAAAP//////////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1391900" y="6061075"/>
            <a:ext cx="386080" cy="38608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5" name="CuadroTexto 14"/>
          <p:cNvSpPr>
            <a:extLst>
              <a:ext uri="smNativeData">
                <pr:smNativeData xmlns:pr="smNativeData" xmlns:p14="http://schemas.microsoft.com/office/powerpoint/2010/main" xmlns="" val="SMDATA_13_vnWXZB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HUGak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CMAgAANyAAAFEtAABpJwAAECAAACYAAAAIAAAA//////////8="/>
              </a:ext>
            </a:extLst>
          </p:cNvSpPr>
          <p:nvPr/>
        </p:nvSpPr>
        <p:spPr>
          <a:xfrm>
            <a:off x="414020" y="5236845"/>
            <a:ext cx="6952615" cy="11696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>
            <a:lvl1pPr>
              <a:defRPr lang="es-PE" sz="1400" b="1"/>
            </a:lvl1pPr>
            <a:lvl2pPr>
              <a:defRPr lang="es-PE"/>
            </a:lvl2pPr>
            <a:lvl3pPr>
              <a:defRPr lang="es-PE"/>
            </a:lvl3pPr>
            <a:lvl4pPr>
              <a:defRPr lang="es-PE"/>
            </a:lvl4pPr>
            <a:lvl5pPr>
              <a:defRPr lang="es-PE"/>
            </a:lvl5pPr>
            <a:lvl6pPr>
              <a:defRPr lang="es-PE"/>
            </a:lvl6pPr>
            <a:lvl7pPr>
              <a:defRPr lang="es-PE"/>
            </a:lvl7pPr>
            <a:lvl8pPr>
              <a:defRPr lang="es-PE"/>
            </a:lvl8pPr>
            <a:lvl9pPr>
              <a:defRPr lang="es-PE"/>
            </a:lvl9pPr>
          </a:lstStyle>
          <a:p>
            <a:pPr marL="285750" indent="-285750" algn="just">
              <a:buFont typeface="Wingdings" charset="2"/>
              <a:buChar char="ü"/>
              <a:defRPr lang="es-PE"/>
            </a:pPr>
            <a:r>
              <a:rPr lang="es-ES" sz="1800" b="0">
                <a:latin typeface="Century Gothic" pitchFamily="2" charset="0"/>
                <a:ea typeface="Calibri" pitchFamily="2" charset="0"/>
                <a:cs typeface="Calibri" pitchFamily="2" charset="0"/>
              </a:rPr>
              <a:t>En el periodo 2019-2022 el COES ha aprobado 57 Estudios de Pre Operatividad de centrales RER NC (</a:t>
            </a:r>
            <a:r>
              <a:rPr lang="es-ES" sz="1800">
                <a:latin typeface="Century Gothic" pitchFamily="2" charset="0"/>
                <a:ea typeface="Calibri" pitchFamily="2" charset="0"/>
                <a:cs typeface="Calibri" pitchFamily="2" charset="0"/>
              </a:rPr>
              <a:t>11 713,1 MW</a:t>
            </a:r>
            <a:r>
              <a:rPr lang="es-ES" sz="1800" b="0">
                <a:latin typeface="Century Gothic" pitchFamily="2" charset="0"/>
                <a:ea typeface="Calibri" pitchFamily="2" charset="0"/>
                <a:cs typeface="Calibri" pitchFamily="2" charset="0"/>
              </a:rPr>
              <a:t>):</a:t>
            </a:r>
          </a:p>
          <a:p>
            <a:pPr marL="742950" lvl="1" indent="-285750">
              <a:buFont typeface="Wingdings" charset="2"/>
              <a:buChar char="v"/>
              <a:defRPr lang="es-PE"/>
            </a:pPr>
            <a:r>
              <a:rPr lang="es-ES" sz="1700" u="sng">
                <a:latin typeface="Century Gothic" pitchFamily="2" charset="0"/>
                <a:ea typeface="Calibri" pitchFamily="2" charset="0"/>
                <a:cs typeface="Calibri" pitchFamily="2" charset="0"/>
              </a:rPr>
              <a:t>28 centrales eólicas </a:t>
            </a:r>
            <a:r>
              <a:rPr lang="es-ES" sz="1700">
                <a:latin typeface="Century Gothic" pitchFamily="2" charset="0"/>
                <a:ea typeface="Calibri" pitchFamily="2" charset="0"/>
                <a:cs typeface="Calibri" pitchFamily="2" charset="0"/>
              </a:rPr>
              <a:t>(</a:t>
            </a:r>
            <a:r>
              <a:rPr lang="es-ES" sz="1700" b="1">
                <a:latin typeface="Century Gothic" pitchFamily="2" charset="0"/>
                <a:ea typeface="Calibri" pitchFamily="2" charset="0"/>
                <a:cs typeface="Calibri" pitchFamily="2" charset="0"/>
              </a:rPr>
              <a:t>6 455,6 MW</a:t>
            </a:r>
            <a:r>
              <a:rPr lang="es-ES" sz="1700">
                <a:latin typeface="Century Gothic" pitchFamily="2" charset="0"/>
                <a:ea typeface="Calibri" pitchFamily="2" charset="0"/>
                <a:cs typeface="Calibri" pitchFamily="2" charset="0"/>
              </a:rPr>
              <a:t>)</a:t>
            </a:r>
          </a:p>
          <a:p>
            <a:pPr marL="742950" lvl="1" indent="-285750">
              <a:buFont typeface="Wingdings" charset="2"/>
              <a:buChar char="v"/>
              <a:defRPr lang="es-PE"/>
            </a:pPr>
            <a:r>
              <a:rPr lang="es-ES" sz="1700" u="sng">
                <a:latin typeface="Century Gothic" pitchFamily="2" charset="0"/>
                <a:ea typeface="Calibri" pitchFamily="2" charset="0"/>
                <a:cs typeface="Calibri" pitchFamily="2" charset="0"/>
              </a:rPr>
              <a:t>29 centrales solares </a:t>
            </a:r>
            <a:r>
              <a:rPr lang="es-ES" sz="1700">
                <a:latin typeface="Century Gothic" pitchFamily="2" charset="0"/>
                <a:ea typeface="Calibri" pitchFamily="2" charset="0"/>
                <a:cs typeface="Calibri" pitchFamily="2" charset="0"/>
              </a:rPr>
              <a:t>(</a:t>
            </a:r>
            <a:r>
              <a:rPr lang="es-ES" sz="1700" b="1">
                <a:latin typeface="Century Gothic" pitchFamily="2" charset="0"/>
                <a:ea typeface="Calibri" pitchFamily="2" charset="0"/>
                <a:cs typeface="Calibri" pitchFamily="2" charset="0"/>
              </a:rPr>
              <a:t>5 257,4 MW</a:t>
            </a:r>
            <a:r>
              <a:rPr lang="es-ES" sz="1700">
                <a:latin typeface="Century Gothic" pitchFamily="2" charset="0"/>
                <a:ea typeface="Calibri" pitchFamily="2" charset="0"/>
                <a:cs typeface="Calibri" pitchFamily="2" charset="0"/>
              </a:rPr>
              <a:t>).</a:t>
            </a:r>
          </a:p>
        </p:txBody>
      </p:sp>
      <p:sp>
        <p:nvSpPr>
          <p:cNvPr id="16" name="CuadroTexto 15"/>
          <p:cNvSpPr>
            <a:extLst>
              <a:ext uri="smNativeData">
                <pr:smNativeData xmlns:pr="smNativeData" xmlns:p14="http://schemas.microsoft.com/office/powerpoint/2010/main" xmlns="" val="SMDATA_13_vnWXZB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Hm51Rk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DgAQAAqh0AAPYWAADwHwAAECAAACYAAAAIAAAA//////////8="/>
              </a:ext>
            </a:extLst>
          </p:cNvSpPr>
          <p:nvPr/>
        </p:nvSpPr>
        <p:spPr>
          <a:xfrm>
            <a:off x="304800" y="4822190"/>
            <a:ext cx="3427730" cy="3695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es-PE"/>
            </a:pPr>
            <a:r>
              <a:rPr lang="es-PE" b="1">
                <a:latin typeface="Century Gothic" pitchFamily="2" charset="0"/>
                <a:ea typeface="Calibri" pitchFamily="2" charset="0"/>
                <a:cs typeface="Calibri" pitchFamily="2" charset="0"/>
              </a:rPr>
              <a:t>Adicionalmente: </a:t>
            </a:r>
          </a:p>
        </p:txBody>
      </p:sp>
      <p:grpSp>
        <p:nvGrpSpPr>
          <p:cNvPr id="17" name="16 Grupo"/>
          <p:cNvGrpSpPr/>
          <p:nvPr/>
        </p:nvGrpSpPr>
        <p:grpSpPr>
          <a:xfrm>
            <a:off x="2018665" y="151679"/>
            <a:ext cx="2253477" cy="660078"/>
            <a:chOff x="2247900" y="3068960"/>
            <a:chExt cx="2253477" cy="660078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932"/>
            <a:stretch/>
          </p:blipFill>
          <p:spPr bwMode="auto">
            <a:xfrm>
              <a:off x="2247900" y="3128963"/>
              <a:ext cx="1072243" cy="60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536"/>
            <a:stretch/>
          </p:blipFill>
          <p:spPr bwMode="auto">
            <a:xfrm>
              <a:off x="3131840" y="3068960"/>
              <a:ext cx="1369537" cy="60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324554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>
            <a:extLst>
              <a:ext uri="smNativeData">
                <pr:smNativeData xmlns:pr="smNativeData" xmlns:p14="http://schemas.microsoft.com/office/powerpoint/2010/main" xmlns="" val="SMDATA_13_vnWXZB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CICAAAsAUAAIBAAABQDAAAECAAACYAAAAIAAAA//////////8="/>
              </a:ext>
            </a:extLst>
          </p:cNvSpPr>
          <p:nvPr/>
        </p:nvSpPr>
        <p:spPr>
          <a:xfrm>
            <a:off x="1386840" y="924560"/>
            <a:ext cx="9098280" cy="10769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12700" algn="ctr">
              <a:spcBef>
                <a:spcPts val="100"/>
              </a:spcBef>
              <a:defRPr lang="es-PE"/>
            </a:pPr>
            <a:r>
              <a:rPr lang="es-ES" sz="3200" b="1" spc="-12">
                <a:solidFill>
                  <a:srgbClr val="DE0C18"/>
                </a:solidFill>
                <a:latin typeface="Century Gothic" pitchFamily="2" charset="0"/>
                <a:ea typeface="Calibri" pitchFamily="2" charset="0"/>
                <a:cs typeface="Calibri" pitchFamily="2" charset="0"/>
              </a:rPr>
              <a:t>Concesiones otorgadas para inversiones en el sector eléctrico</a:t>
            </a:r>
            <a:endParaRPr lang="es-PE" sz="3200" b="1" spc="-12">
              <a:solidFill>
                <a:srgbClr val="DE0C18"/>
              </a:solidFill>
              <a:latin typeface="Century Gothic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3" name="Google Shape;1472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BgQAAAriIAAJpBAABUJAAAEAAAACYAAAAIAAAA//////////8="/>
              </a:ext>
            </a:extLst>
          </p:cNvSpPr>
          <p:nvPr/>
        </p:nvSpPr>
        <p:spPr>
          <a:xfrm>
            <a:off x="10464800" y="5637530"/>
            <a:ext cx="199390" cy="267970"/>
          </a:xfrm>
          <a:custGeom>
            <a:avLst/>
            <a:gdLst/>
            <a:ahLst/>
            <a:cxnLst/>
            <a:rect l="0" t="0" r="199390" b="267970"/>
            <a:pathLst>
              <a:path w="199390" h="267970">
                <a:moveTo>
                  <a:pt x="133821" y="132746"/>
                </a:moveTo>
                <a:lnTo>
                  <a:pt x="128754" y="132746"/>
                </a:lnTo>
                <a:lnTo>
                  <a:pt x="124880" y="136326"/>
                </a:lnTo>
                <a:lnTo>
                  <a:pt x="124880" y="139906"/>
                </a:lnTo>
                <a:lnTo>
                  <a:pt x="121303" y="143211"/>
                </a:lnTo>
                <a:lnTo>
                  <a:pt x="117428" y="139906"/>
                </a:lnTo>
                <a:lnTo>
                  <a:pt x="117428" y="143211"/>
                </a:lnTo>
                <a:lnTo>
                  <a:pt x="121303" y="146791"/>
                </a:lnTo>
                <a:lnTo>
                  <a:pt x="121303" y="152575"/>
                </a:lnTo>
                <a:lnTo>
                  <a:pt x="124880" y="149270"/>
                </a:lnTo>
                <a:lnTo>
                  <a:pt x="124880" y="146791"/>
                </a:lnTo>
                <a:lnTo>
                  <a:pt x="128754" y="146791"/>
                </a:lnTo>
                <a:lnTo>
                  <a:pt x="128754" y="149270"/>
                </a:lnTo>
                <a:lnTo>
                  <a:pt x="133821" y="152575"/>
                </a:lnTo>
                <a:lnTo>
                  <a:pt x="133821" y="159735"/>
                </a:lnTo>
                <a:lnTo>
                  <a:pt x="135013" y="159735"/>
                </a:lnTo>
                <a:lnTo>
                  <a:pt x="135013" y="167722"/>
                </a:lnTo>
                <a:lnTo>
                  <a:pt x="133821" y="167722"/>
                </a:lnTo>
                <a:lnTo>
                  <a:pt x="133821" y="171303"/>
                </a:lnTo>
                <a:lnTo>
                  <a:pt x="135013" y="173781"/>
                </a:lnTo>
                <a:lnTo>
                  <a:pt x="138888" y="173781"/>
                </a:lnTo>
                <a:lnTo>
                  <a:pt x="138888" y="171303"/>
                </a:lnTo>
                <a:lnTo>
                  <a:pt x="165413" y="171303"/>
                </a:lnTo>
                <a:lnTo>
                  <a:pt x="165413" y="173781"/>
                </a:lnTo>
                <a:lnTo>
                  <a:pt x="169288" y="171303"/>
                </a:lnTo>
                <a:lnTo>
                  <a:pt x="172864" y="173781"/>
                </a:lnTo>
                <a:lnTo>
                  <a:pt x="172864" y="171303"/>
                </a:lnTo>
                <a:lnTo>
                  <a:pt x="177931" y="171303"/>
                </a:lnTo>
                <a:lnTo>
                  <a:pt x="181806" y="173781"/>
                </a:lnTo>
                <a:lnTo>
                  <a:pt x="185680" y="177086"/>
                </a:lnTo>
                <a:lnTo>
                  <a:pt x="191939" y="177086"/>
                </a:lnTo>
                <a:lnTo>
                  <a:pt x="195515" y="180662"/>
                </a:lnTo>
                <a:lnTo>
                  <a:pt x="195515" y="187551"/>
                </a:lnTo>
                <a:lnTo>
                  <a:pt x="199390" y="192233"/>
                </a:lnTo>
                <a:lnTo>
                  <a:pt x="199390" y="199394"/>
                </a:lnTo>
                <a:lnTo>
                  <a:pt x="191939" y="199394"/>
                </a:lnTo>
                <a:lnTo>
                  <a:pt x="191939" y="195814"/>
                </a:lnTo>
                <a:lnTo>
                  <a:pt x="189257" y="199394"/>
                </a:lnTo>
                <a:lnTo>
                  <a:pt x="191939" y="199394"/>
                </a:lnTo>
                <a:lnTo>
                  <a:pt x="191939" y="200496"/>
                </a:lnTo>
                <a:lnTo>
                  <a:pt x="189257" y="205177"/>
                </a:lnTo>
                <a:lnTo>
                  <a:pt x="185680" y="208754"/>
                </a:lnTo>
                <a:lnTo>
                  <a:pt x="189257" y="212063"/>
                </a:lnTo>
                <a:lnTo>
                  <a:pt x="189257" y="215643"/>
                </a:lnTo>
                <a:lnTo>
                  <a:pt x="191939" y="215643"/>
                </a:lnTo>
                <a:lnTo>
                  <a:pt x="191939" y="219223"/>
                </a:lnTo>
                <a:lnTo>
                  <a:pt x="189257" y="219223"/>
                </a:lnTo>
                <a:lnTo>
                  <a:pt x="189257" y="223905"/>
                </a:lnTo>
                <a:lnTo>
                  <a:pt x="181806" y="223905"/>
                </a:lnTo>
                <a:lnTo>
                  <a:pt x="181806" y="225007"/>
                </a:lnTo>
                <a:lnTo>
                  <a:pt x="177931" y="225007"/>
                </a:lnTo>
                <a:lnTo>
                  <a:pt x="172864" y="228587"/>
                </a:lnTo>
                <a:lnTo>
                  <a:pt x="169288" y="228587"/>
                </a:lnTo>
                <a:lnTo>
                  <a:pt x="169288" y="232993"/>
                </a:lnTo>
                <a:lnTo>
                  <a:pt x="165413" y="236574"/>
                </a:lnTo>
                <a:lnTo>
                  <a:pt x="165413" y="232993"/>
                </a:lnTo>
                <a:lnTo>
                  <a:pt x="162731" y="232993"/>
                </a:lnTo>
                <a:lnTo>
                  <a:pt x="159154" y="236570"/>
                </a:lnTo>
                <a:lnTo>
                  <a:pt x="155280" y="232993"/>
                </a:lnTo>
                <a:lnTo>
                  <a:pt x="142762" y="232993"/>
                </a:lnTo>
                <a:lnTo>
                  <a:pt x="142762" y="228587"/>
                </a:lnTo>
                <a:lnTo>
                  <a:pt x="113554" y="228587"/>
                </a:lnTo>
                <a:lnTo>
                  <a:pt x="113554" y="225007"/>
                </a:lnTo>
                <a:lnTo>
                  <a:pt x="108487" y="225007"/>
                </a:lnTo>
                <a:lnTo>
                  <a:pt x="107295" y="228587"/>
                </a:lnTo>
                <a:lnTo>
                  <a:pt x="103421" y="228587"/>
                </a:lnTo>
                <a:lnTo>
                  <a:pt x="103421" y="232993"/>
                </a:lnTo>
                <a:lnTo>
                  <a:pt x="98354" y="232993"/>
                </a:lnTo>
                <a:lnTo>
                  <a:pt x="103421" y="236574"/>
                </a:lnTo>
                <a:lnTo>
                  <a:pt x="107295" y="240154"/>
                </a:lnTo>
                <a:lnTo>
                  <a:pt x="124880" y="240154"/>
                </a:lnTo>
                <a:lnTo>
                  <a:pt x="128754" y="243734"/>
                </a:lnTo>
                <a:lnTo>
                  <a:pt x="133821" y="243734"/>
                </a:lnTo>
                <a:lnTo>
                  <a:pt x="135013" y="247039"/>
                </a:lnTo>
                <a:lnTo>
                  <a:pt x="133821" y="249518"/>
                </a:lnTo>
                <a:lnTo>
                  <a:pt x="133821" y="252823"/>
                </a:lnTo>
                <a:lnTo>
                  <a:pt x="128754" y="256403"/>
                </a:lnTo>
                <a:lnTo>
                  <a:pt x="128754" y="264665"/>
                </a:lnTo>
                <a:lnTo>
                  <a:pt x="124880" y="264665"/>
                </a:lnTo>
                <a:lnTo>
                  <a:pt x="124880" y="267970"/>
                </a:lnTo>
                <a:lnTo>
                  <a:pt x="108487" y="267970"/>
                </a:lnTo>
                <a:lnTo>
                  <a:pt x="108487" y="264665"/>
                </a:lnTo>
                <a:lnTo>
                  <a:pt x="107295" y="264665"/>
                </a:lnTo>
                <a:lnTo>
                  <a:pt x="107295" y="259983"/>
                </a:lnTo>
                <a:lnTo>
                  <a:pt x="94777" y="259983"/>
                </a:lnTo>
                <a:lnTo>
                  <a:pt x="90903" y="264665"/>
                </a:lnTo>
                <a:lnTo>
                  <a:pt x="90903" y="259983"/>
                </a:lnTo>
                <a:lnTo>
                  <a:pt x="87028" y="259983"/>
                </a:lnTo>
                <a:lnTo>
                  <a:pt x="87028" y="256403"/>
                </a:lnTo>
                <a:lnTo>
                  <a:pt x="83452" y="256403"/>
                </a:lnTo>
                <a:lnTo>
                  <a:pt x="83452" y="252823"/>
                </a:lnTo>
                <a:lnTo>
                  <a:pt x="78385" y="252823"/>
                </a:lnTo>
                <a:lnTo>
                  <a:pt x="78385" y="256403"/>
                </a:lnTo>
                <a:lnTo>
                  <a:pt x="77193" y="256403"/>
                </a:lnTo>
                <a:lnTo>
                  <a:pt x="77193" y="243734"/>
                </a:lnTo>
                <a:lnTo>
                  <a:pt x="73318" y="243734"/>
                </a:lnTo>
                <a:lnTo>
                  <a:pt x="73318" y="236574"/>
                </a:lnTo>
                <a:lnTo>
                  <a:pt x="77193" y="236574"/>
                </a:lnTo>
                <a:lnTo>
                  <a:pt x="77193" y="232993"/>
                </a:lnTo>
                <a:lnTo>
                  <a:pt x="78385" y="232993"/>
                </a:lnTo>
                <a:lnTo>
                  <a:pt x="78385" y="228587"/>
                </a:lnTo>
                <a:lnTo>
                  <a:pt x="83452" y="228587"/>
                </a:lnTo>
                <a:lnTo>
                  <a:pt x="83452" y="225007"/>
                </a:lnTo>
                <a:lnTo>
                  <a:pt x="83452" y="228587"/>
                </a:lnTo>
                <a:lnTo>
                  <a:pt x="83452" y="225007"/>
                </a:lnTo>
                <a:lnTo>
                  <a:pt x="87028" y="225007"/>
                </a:lnTo>
                <a:lnTo>
                  <a:pt x="87028" y="223905"/>
                </a:lnTo>
                <a:lnTo>
                  <a:pt x="90903" y="223905"/>
                </a:lnTo>
                <a:lnTo>
                  <a:pt x="90903" y="199394"/>
                </a:lnTo>
                <a:lnTo>
                  <a:pt x="87028" y="195814"/>
                </a:lnTo>
                <a:lnTo>
                  <a:pt x="90903" y="195814"/>
                </a:lnTo>
                <a:lnTo>
                  <a:pt x="87028" y="195814"/>
                </a:lnTo>
                <a:lnTo>
                  <a:pt x="87028" y="187551"/>
                </a:lnTo>
                <a:lnTo>
                  <a:pt x="78385" y="187551"/>
                </a:lnTo>
                <a:lnTo>
                  <a:pt x="78385" y="180666"/>
                </a:lnTo>
                <a:lnTo>
                  <a:pt x="78385" y="184247"/>
                </a:lnTo>
                <a:lnTo>
                  <a:pt x="78385" y="180666"/>
                </a:lnTo>
                <a:lnTo>
                  <a:pt x="83452" y="180666"/>
                </a:lnTo>
                <a:lnTo>
                  <a:pt x="87028" y="184242"/>
                </a:lnTo>
                <a:lnTo>
                  <a:pt x="90903" y="187551"/>
                </a:lnTo>
                <a:lnTo>
                  <a:pt x="90903" y="184247"/>
                </a:lnTo>
                <a:lnTo>
                  <a:pt x="90903" y="187551"/>
                </a:lnTo>
                <a:lnTo>
                  <a:pt x="90903" y="184247"/>
                </a:lnTo>
                <a:lnTo>
                  <a:pt x="98354" y="184247"/>
                </a:lnTo>
                <a:lnTo>
                  <a:pt x="98354" y="177086"/>
                </a:lnTo>
                <a:lnTo>
                  <a:pt x="103421" y="177086"/>
                </a:lnTo>
                <a:lnTo>
                  <a:pt x="103421" y="180666"/>
                </a:lnTo>
                <a:lnTo>
                  <a:pt x="98354" y="180666"/>
                </a:lnTo>
                <a:lnTo>
                  <a:pt x="98354" y="187551"/>
                </a:lnTo>
                <a:lnTo>
                  <a:pt x="103421" y="187551"/>
                </a:lnTo>
                <a:lnTo>
                  <a:pt x="103421" y="184247"/>
                </a:lnTo>
                <a:lnTo>
                  <a:pt x="107295" y="184247"/>
                </a:lnTo>
                <a:lnTo>
                  <a:pt x="107295" y="177086"/>
                </a:lnTo>
                <a:lnTo>
                  <a:pt x="108487" y="177086"/>
                </a:lnTo>
                <a:lnTo>
                  <a:pt x="107295" y="177086"/>
                </a:lnTo>
                <a:lnTo>
                  <a:pt x="108487" y="177086"/>
                </a:lnTo>
                <a:lnTo>
                  <a:pt x="107295" y="177086"/>
                </a:lnTo>
                <a:lnTo>
                  <a:pt x="108487" y="173781"/>
                </a:lnTo>
                <a:lnTo>
                  <a:pt x="108487" y="177086"/>
                </a:lnTo>
                <a:lnTo>
                  <a:pt x="108487" y="167722"/>
                </a:lnTo>
                <a:lnTo>
                  <a:pt x="98354" y="167722"/>
                </a:lnTo>
                <a:lnTo>
                  <a:pt x="98354" y="173781"/>
                </a:lnTo>
                <a:lnTo>
                  <a:pt x="94777" y="173781"/>
                </a:lnTo>
                <a:lnTo>
                  <a:pt x="90903" y="171303"/>
                </a:lnTo>
                <a:lnTo>
                  <a:pt x="87028" y="171303"/>
                </a:lnTo>
                <a:lnTo>
                  <a:pt x="87028" y="167722"/>
                </a:lnTo>
                <a:lnTo>
                  <a:pt x="83452" y="167722"/>
                </a:lnTo>
                <a:lnTo>
                  <a:pt x="83452" y="171303"/>
                </a:lnTo>
                <a:lnTo>
                  <a:pt x="78385" y="171303"/>
                </a:lnTo>
                <a:lnTo>
                  <a:pt x="78385" y="173781"/>
                </a:lnTo>
                <a:lnTo>
                  <a:pt x="77193" y="171303"/>
                </a:lnTo>
                <a:lnTo>
                  <a:pt x="53051" y="159735"/>
                </a:lnTo>
                <a:lnTo>
                  <a:pt x="50667" y="156155"/>
                </a:lnTo>
                <a:lnTo>
                  <a:pt x="39342" y="149270"/>
                </a:lnTo>
                <a:lnTo>
                  <a:pt x="26526" y="115395"/>
                </a:lnTo>
                <a:lnTo>
                  <a:pt x="0" y="39658"/>
                </a:lnTo>
                <a:lnTo>
                  <a:pt x="16392" y="0"/>
                </a:lnTo>
                <a:lnTo>
                  <a:pt x="20267" y="4682"/>
                </a:lnTo>
                <a:lnTo>
                  <a:pt x="24141" y="4682"/>
                </a:lnTo>
                <a:lnTo>
                  <a:pt x="24141" y="11567"/>
                </a:lnTo>
                <a:lnTo>
                  <a:pt x="26526" y="15147"/>
                </a:lnTo>
                <a:lnTo>
                  <a:pt x="30400" y="15147"/>
                </a:lnTo>
                <a:lnTo>
                  <a:pt x="30400" y="18728"/>
                </a:lnTo>
                <a:lnTo>
                  <a:pt x="34275" y="20931"/>
                </a:lnTo>
                <a:lnTo>
                  <a:pt x="46793" y="20931"/>
                </a:lnTo>
                <a:lnTo>
                  <a:pt x="46793" y="24511"/>
                </a:lnTo>
                <a:lnTo>
                  <a:pt x="50667" y="24511"/>
                </a:lnTo>
                <a:lnTo>
                  <a:pt x="50667" y="27816"/>
                </a:lnTo>
                <a:lnTo>
                  <a:pt x="46793" y="31396"/>
                </a:lnTo>
                <a:lnTo>
                  <a:pt x="46793" y="36078"/>
                </a:lnTo>
                <a:lnTo>
                  <a:pt x="50667" y="36078"/>
                </a:lnTo>
                <a:lnTo>
                  <a:pt x="53051" y="39658"/>
                </a:lnTo>
                <a:lnTo>
                  <a:pt x="56926" y="36078"/>
                </a:lnTo>
                <a:lnTo>
                  <a:pt x="64377" y="36078"/>
                </a:lnTo>
                <a:lnTo>
                  <a:pt x="69444" y="39658"/>
                </a:lnTo>
                <a:lnTo>
                  <a:pt x="73318" y="42963"/>
                </a:lnTo>
                <a:lnTo>
                  <a:pt x="73318" y="45442"/>
                </a:lnTo>
                <a:lnTo>
                  <a:pt x="77193" y="49022"/>
                </a:lnTo>
                <a:lnTo>
                  <a:pt x="78385" y="52327"/>
                </a:lnTo>
                <a:lnTo>
                  <a:pt x="83452" y="55907"/>
                </a:lnTo>
                <a:lnTo>
                  <a:pt x="87028" y="59483"/>
                </a:lnTo>
                <a:lnTo>
                  <a:pt x="83452" y="64170"/>
                </a:lnTo>
                <a:lnTo>
                  <a:pt x="87028" y="67474"/>
                </a:lnTo>
                <a:lnTo>
                  <a:pt x="90903" y="71055"/>
                </a:lnTo>
                <a:lnTo>
                  <a:pt x="90903" y="73258"/>
                </a:lnTo>
                <a:lnTo>
                  <a:pt x="94777" y="73258"/>
                </a:lnTo>
                <a:lnTo>
                  <a:pt x="94777" y="87304"/>
                </a:lnTo>
                <a:lnTo>
                  <a:pt x="98354" y="90881"/>
                </a:lnTo>
                <a:lnTo>
                  <a:pt x="103421" y="90881"/>
                </a:lnTo>
                <a:lnTo>
                  <a:pt x="107295" y="87304"/>
                </a:lnTo>
                <a:lnTo>
                  <a:pt x="124880" y="87304"/>
                </a:lnTo>
                <a:lnTo>
                  <a:pt x="124880" y="90884"/>
                </a:lnTo>
                <a:lnTo>
                  <a:pt x="138888" y="90884"/>
                </a:lnTo>
                <a:lnTo>
                  <a:pt x="138888" y="95566"/>
                </a:lnTo>
                <a:lnTo>
                  <a:pt x="155280" y="95566"/>
                </a:lnTo>
                <a:lnTo>
                  <a:pt x="159154" y="96667"/>
                </a:lnTo>
                <a:lnTo>
                  <a:pt x="162731" y="100244"/>
                </a:lnTo>
                <a:lnTo>
                  <a:pt x="159154" y="104930"/>
                </a:lnTo>
                <a:lnTo>
                  <a:pt x="159154" y="115395"/>
                </a:lnTo>
                <a:lnTo>
                  <a:pt x="155280" y="118975"/>
                </a:lnTo>
                <a:lnTo>
                  <a:pt x="155280" y="128064"/>
                </a:lnTo>
                <a:lnTo>
                  <a:pt x="147829" y="128064"/>
                </a:lnTo>
                <a:lnTo>
                  <a:pt x="142762" y="132746"/>
                </a:lnTo>
                <a:lnTo>
                  <a:pt x="138888" y="132746"/>
                </a:lnTo>
                <a:lnTo>
                  <a:pt x="138888" y="136326"/>
                </a:lnTo>
                <a:lnTo>
                  <a:pt x="135013" y="139906"/>
                </a:lnTo>
                <a:lnTo>
                  <a:pt x="133821" y="139906"/>
                </a:lnTo>
                <a:lnTo>
                  <a:pt x="133821" y="132746"/>
                </a:lnTo>
                <a:close/>
                <a:moveTo>
                  <a:pt x="121303" y="223905"/>
                </a:moveTo>
                <a:lnTo>
                  <a:pt x="147829" y="208758"/>
                </a:lnTo>
                <a:lnTo>
                  <a:pt x="147829" y="200496"/>
                </a:lnTo>
                <a:lnTo>
                  <a:pt x="133821" y="187551"/>
                </a:lnTo>
                <a:lnTo>
                  <a:pt x="128754" y="187551"/>
                </a:lnTo>
                <a:lnTo>
                  <a:pt x="121303" y="177086"/>
                </a:lnTo>
                <a:lnTo>
                  <a:pt x="121303" y="223905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4" name="Google Shape;1473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ALDw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sPAA////AQAAAAAAAAAAAAAAAAAAAAAAAAAAAAAAAAAAAAAAAAAA/v7+AH9/fwDn5uYDzMzMAMDA/wB/f38AAAAAAAAAAAAAAAAAAAAAAAAAAAAhAAAAGAAAABQAAABgQAAAriIAAJpBAABUJAAAEAAAACYAAAAIAAAA//////////8="/>
              </a:ext>
            </a:extLst>
          </p:cNvSpPr>
          <p:nvPr/>
        </p:nvSpPr>
        <p:spPr>
          <a:xfrm>
            <a:off x="10464800" y="5637530"/>
            <a:ext cx="199390" cy="267970"/>
          </a:xfrm>
          <a:custGeom>
            <a:avLst/>
            <a:gdLst/>
            <a:ahLst/>
            <a:cxnLst/>
            <a:rect l="0" t="0" r="199390" b="267970"/>
            <a:pathLst>
              <a:path w="199390" h="267970">
                <a:moveTo>
                  <a:pt x="133821" y="132746"/>
                </a:moveTo>
                <a:lnTo>
                  <a:pt x="128754" y="132746"/>
                </a:lnTo>
                <a:lnTo>
                  <a:pt x="124880" y="136326"/>
                </a:lnTo>
                <a:lnTo>
                  <a:pt x="124880" y="139906"/>
                </a:lnTo>
                <a:lnTo>
                  <a:pt x="121303" y="143211"/>
                </a:lnTo>
                <a:lnTo>
                  <a:pt x="117428" y="139906"/>
                </a:lnTo>
                <a:lnTo>
                  <a:pt x="117428" y="143211"/>
                </a:lnTo>
                <a:lnTo>
                  <a:pt x="121303" y="146791"/>
                </a:lnTo>
                <a:lnTo>
                  <a:pt x="121303" y="152575"/>
                </a:lnTo>
                <a:lnTo>
                  <a:pt x="124880" y="149270"/>
                </a:lnTo>
                <a:lnTo>
                  <a:pt x="124880" y="146791"/>
                </a:lnTo>
                <a:lnTo>
                  <a:pt x="128754" y="146791"/>
                </a:lnTo>
                <a:lnTo>
                  <a:pt x="128754" y="149270"/>
                </a:lnTo>
                <a:lnTo>
                  <a:pt x="133821" y="152575"/>
                </a:lnTo>
                <a:lnTo>
                  <a:pt x="133821" y="159735"/>
                </a:lnTo>
                <a:lnTo>
                  <a:pt x="135013" y="159735"/>
                </a:lnTo>
                <a:lnTo>
                  <a:pt x="135013" y="167722"/>
                </a:lnTo>
                <a:lnTo>
                  <a:pt x="133821" y="167722"/>
                </a:lnTo>
                <a:lnTo>
                  <a:pt x="133821" y="171303"/>
                </a:lnTo>
                <a:lnTo>
                  <a:pt x="135013" y="173781"/>
                </a:lnTo>
                <a:lnTo>
                  <a:pt x="138888" y="173781"/>
                </a:lnTo>
                <a:lnTo>
                  <a:pt x="138888" y="171303"/>
                </a:lnTo>
                <a:lnTo>
                  <a:pt x="165413" y="171303"/>
                </a:lnTo>
                <a:lnTo>
                  <a:pt x="165413" y="173781"/>
                </a:lnTo>
                <a:lnTo>
                  <a:pt x="169288" y="171303"/>
                </a:lnTo>
                <a:lnTo>
                  <a:pt x="172864" y="173781"/>
                </a:lnTo>
                <a:lnTo>
                  <a:pt x="172864" y="171303"/>
                </a:lnTo>
                <a:lnTo>
                  <a:pt x="177931" y="171303"/>
                </a:lnTo>
                <a:lnTo>
                  <a:pt x="181806" y="173781"/>
                </a:lnTo>
                <a:lnTo>
                  <a:pt x="185680" y="177086"/>
                </a:lnTo>
                <a:lnTo>
                  <a:pt x="191939" y="177086"/>
                </a:lnTo>
                <a:lnTo>
                  <a:pt x="195515" y="180662"/>
                </a:lnTo>
                <a:lnTo>
                  <a:pt x="195515" y="187551"/>
                </a:lnTo>
                <a:lnTo>
                  <a:pt x="199390" y="192233"/>
                </a:lnTo>
                <a:lnTo>
                  <a:pt x="199390" y="199394"/>
                </a:lnTo>
                <a:lnTo>
                  <a:pt x="191939" y="199394"/>
                </a:lnTo>
                <a:lnTo>
                  <a:pt x="191939" y="195814"/>
                </a:lnTo>
                <a:lnTo>
                  <a:pt x="189257" y="199394"/>
                </a:lnTo>
                <a:lnTo>
                  <a:pt x="191939" y="199394"/>
                </a:lnTo>
                <a:lnTo>
                  <a:pt x="191939" y="200496"/>
                </a:lnTo>
                <a:lnTo>
                  <a:pt x="189257" y="205177"/>
                </a:lnTo>
                <a:lnTo>
                  <a:pt x="185680" y="208754"/>
                </a:lnTo>
                <a:lnTo>
                  <a:pt x="189257" y="212063"/>
                </a:lnTo>
                <a:lnTo>
                  <a:pt x="189257" y="215643"/>
                </a:lnTo>
                <a:lnTo>
                  <a:pt x="191939" y="215643"/>
                </a:lnTo>
                <a:lnTo>
                  <a:pt x="191939" y="219223"/>
                </a:lnTo>
                <a:lnTo>
                  <a:pt x="189257" y="219223"/>
                </a:lnTo>
                <a:lnTo>
                  <a:pt x="189257" y="223905"/>
                </a:lnTo>
                <a:lnTo>
                  <a:pt x="181806" y="223905"/>
                </a:lnTo>
                <a:lnTo>
                  <a:pt x="181806" y="225007"/>
                </a:lnTo>
                <a:lnTo>
                  <a:pt x="177931" y="225007"/>
                </a:lnTo>
                <a:lnTo>
                  <a:pt x="172864" y="228587"/>
                </a:lnTo>
                <a:lnTo>
                  <a:pt x="169288" y="228587"/>
                </a:lnTo>
                <a:lnTo>
                  <a:pt x="169288" y="233269"/>
                </a:lnTo>
                <a:lnTo>
                  <a:pt x="165413" y="236574"/>
                </a:lnTo>
                <a:lnTo>
                  <a:pt x="165413" y="233269"/>
                </a:lnTo>
                <a:lnTo>
                  <a:pt x="162731" y="233269"/>
                </a:lnTo>
                <a:lnTo>
                  <a:pt x="159154" y="236574"/>
                </a:lnTo>
                <a:lnTo>
                  <a:pt x="155280" y="233269"/>
                </a:lnTo>
                <a:lnTo>
                  <a:pt x="142762" y="233269"/>
                </a:lnTo>
                <a:lnTo>
                  <a:pt x="142762" y="228587"/>
                </a:lnTo>
                <a:lnTo>
                  <a:pt x="113554" y="228587"/>
                </a:lnTo>
                <a:lnTo>
                  <a:pt x="113554" y="225007"/>
                </a:lnTo>
                <a:lnTo>
                  <a:pt x="108487" y="225007"/>
                </a:lnTo>
                <a:lnTo>
                  <a:pt x="107295" y="228587"/>
                </a:lnTo>
                <a:lnTo>
                  <a:pt x="103421" y="228587"/>
                </a:lnTo>
                <a:lnTo>
                  <a:pt x="103421" y="233269"/>
                </a:lnTo>
                <a:lnTo>
                  <a:pt x="98354" y="233269"/>
                </a:lnTo>
                <a:lnTo>
                  <a:pt x="103421" y="236574"/>
                </a:lnTo>
                <a:lnTo>
                  <a:pt x="107295" y="240154"/>
                </a:lnTo>
                <a:lnTo>
                  <a:pt x="124880" y="240154"/>
                </a:lnTo>
                <a:lnTo>
                  <a:pt x="128754" y="243734"/>
                </a:lnTo>
                <a:lnTo>
                  <a:pt x="133821" y="243734"/>
                </a:lnTo>
                <a:lnTo>
                  <a:pt x="135013" y="247039"/>
                </a:lnTo>
                <a:lnTo>
                  <a:pt x="133821" y="249518"/>
                </a:lnTo>
                <a:lnTo>
                  <a:pt x="133821" y="252823"/>
                </a:lnTo>
                <a:lnTo>
                  <a:pt x="128754" y="256403"/>
                </a:lnTo>
                <a:lnTo>
                  <a:pt x="128754" y="264665"/>
                </a:lnTo>
                <a:lnTo>
                  <a:pt x="124880" y="264665"/>
                </a:lnTo>
                <a:lnTo>
                  <a:pt x="124880" y="267970"/>
                </a:lnTo>
                <a:lnTo>
                  <a:pt x="108487" y="267970"/>
                </a:lnTo>
                <a:lnTo>
                  <a:pt x="108487" y="264665"/>
                </a:lnTo>
                <a:lnTo>
                  <a:pt x="107295" y="264665"/>
                </a:lnTo>
                <a:lnTo>
                  <a:pt x="107295" y="259983"/>
                </a:lnTo>
                <a:lnTo>
                  <a:pt x="94777" y="259983"/>
                </a:lnTo>
                <a:lnTo>
                  <a:pt x="90903" y="264665"/>
                </a:lnTo>
                <a:lnTo>
                  <a:pt x="90903" y="259983"/>
                </a:lnTo>
                <a:lnTo>
                  <a:pt x="87028" y="259983"/>
                </a:lnTo>
                <a:lnTo>
                  <a:pt x="87028" y="256403"/>
                </a:lnTo>
                <a:lnTo>
                  <a:pt x="83452" y="256403"/>
                </a:lnTo>
                <a:lnTo>
                  <a:pt x="83452" y="252823"/>
                </a:lnTo>
                <a:lnTo>
                  <a:pt x="78385" y="252823"/>
                </a:lnTo>
                <a:lnTo>
                  <a:pt x="78385" y="256403"/>
                </a:lnTo>
                <a:lnTo>
                  <a:pt x="77193" y="256403"/>
                </a:lnTo>
                <a:lnTo>
                  <a:pt x="77193" y="243734"/>
                </a:lnTo>
                <a:lnTo>
                  <a:pt x="73318" y="243734"/>
                </a:lnTo>
                <a:lnTo>
                  <a:pt x="73318" y="236574"/>
                </a:lnTo>
                <a:lnTo>
                  <a:pt x="77193" y="236574"/>
                </a:lnTo>
                <a:lnTo>
                  <a:pt x="77193" y="233269"/>
                </a:lnTo>
                <a:lnTo>
                  <a:pt x="78385" y="233269"/>
                </a:lnTo>
                <a:lnTo>
                  <a:pt x="78385" y="228587"/>
                </a:lnTo>
                <a:lnTo>
                  <a:pt x="83452" y="228587"/>
                </a:lnTo>
                <a:lnTo>
                  <a:pt x="83452" y="225007"/>
                </a:lnTo>
                <a:lnTo>
                  <a:pt x="83452" y="228587"/>
                </a:lnTo>
                <a:lnTo>
                  <a:pt x="83452" y="225007"/>
                </a:lnTo>
                <a:lnTo>
                  <a:pt x="87028" y="225007"/>
                </a:lnTo>
                <a:lnTo>
                  <a:pt x="87028" y="223905"/>
                </a:lnTo>
                <a:lnTo>
                  <a:pt x="90903" y="223905"/>
                </a:lnTo>
                <a:lnTo>
                  <a:pt x="90903" y="199394"/>
                </a:lnTo>
                <a:lnTo>
                  <a:pt x="87028" y="195814"/>
                </a:lnTo>
                <a:lnTo>
                  <a:pt x="90903" y="195814"/>
                </a:lnTo>
                <a:lnTo>
                  <a:pt x="87028" y="195814"/>
                </a:lnTo>
                <a:lnTo>
                  <a:pt x="87028" y="187551"/>
                </a:lnTo>
                <a:lnTo>
                  <a:pt x="78385" y="187551"/>
                </a:lnTo>
                <a:lnTo>
                  <a:pt x="78385" y="180666"/>
                </a:lnTo>
                <a:lnTo>
                  <a:pt x="78385" y="184247"/>
                </a:lnTo>
                <a:lnTo>
                  <a:pt x="78385" y="180666"/>
                </a:lnTo>
                <a:lnTo>
                  <a:pt x="83452" y="180666"/>
                </a:lnTo>
                <a:lnTo>
                  <a:pt x="87028" y="184242"/>
                </a:lnTo>
                <a:lnTo>
                  <a:pt x="90903" y="187551"/>
                </a:lnTo>
                <a:lnTo>
                  <a:pt x="90903" y="184247"/>
                </a:lnTo>
                <a:lnTo>
                  <a:pt x="90903" y="187551"/>
                </a:lnTo>
                <a:lnTo>
                  <a:pt x="90903" y="184247"/>
                </a:lnTo>
                <a:lnTo>
                  <a:pt x="98354" y="184247"/>
                </a:lnTo>
                <a:lnTo>
                  <a:pt x="98354" y="177086"/>
                </a:lnTo>
                <a:lnTo>
                  <a:pt x="103421" y="177086"/>
                </a:lnTo>
                <a:lnTo>
                  <a:pt x="103421" y="180666"/>
                </a:lnTo>
                <a:lnTo>
                  <a:pt x="98354" y="180666"/>
                </a:lnTo>
                <a:lnTo>
                  <a:pt x="98354" y="187551"/>
                </a:lnTo>
                <a:lnTo>
                  <a:pt x="103421" y="187551"/>
                </a:lnTo>
                <a:lnTo>
                  <a:pt x="103421" y="184247"/>
                </a:lnTo>
                <a:lnTo>
                  <a:pt x="107295" y="184247"/>
                </a:lnTo>
                <a:lnTo>
                  <a:pt x="107295" y="177086"/>
                </a:lnTo>
                <a:lnTo>
                  <a:pt x="108487" y="177086"/>
                </a:lnTo>
                <a:lnTo>
                  <a:pt x="107295" y="177086"/>
                </a:lnTo>
                <a:lnTo>
                  <a:pt x="108487" y="177086"/>
                </a:lnTo>
                <a:lnTo>
                  <a:pt x="107295" y="177086"/>
                </a:lnTo>
                <a:lnTo>
                  <a:pt x="108487" y="173781"/>
                </a:lnTo>
                <a:lnTo>
                  <a:pt x="108487" y="177086"/>
                </a:lnTo>
                <a:lnTo>
                  <a:pt x="108487" y="167722"/>
                </a:lnTo>
                <a:lnTo>
                  <a:pt x="98354" y="167722"/>
                </a:lnTo>
                <a:lnTo>
                  <a:pt x="98354" y="173781"/>
                </a:lnTo>
                <a:lnTo>
                  <a:pt x="94777" y="173781"/>
                </a:lnTo>
                <a:lnTo>
                  <a:pt x="90903" y="171303"/>
                </a:lnTo>
                <a:lnTo>
                  <a:pt x="87028" y="171303"/>
                </a:lnTo>
                <a:lnTo>
                  <a:pt x="87028" y="167722"/>
                </a:lnTo>
                <a:lnTo>
                  <a:pt x="83452" y="167722"/>
                </a:lnTo>
                <a:lnTo>
                  <a:pt x="83452" y="171303"/>
                </a:lnTo>
                <a:lnTo>
                  <a:pt x="78385" y="171303"/>
                </a:lnTo>
                <a:lnTo>
                  <a:pt x="78385" y="173781"/>
                </a:lnTo>
                <a:lnTo>
                  <a:pt x="77193" y="171303"/>
                </a:lnTo>
                <a:lnTo>
                  <a:pt x="53051" y="159735"/>
                </a:lnTo>
                <a:lnTo>
                  <a:pt x="50667" y="156155"/>
                </a:lnTo>
                <a:lnTo>
                  <a:pt x="39342" y="149270"/>
                </a:lnTo>
                <a:lnTo>
                  <a:pt x="26526" y="115395"/>
                </a:lnTo>
                <a:lnTo>
                  <a:pt x="0" y="39658"/>
                </a:lnTo>
                <a:lnTo>
                  <a:pt x="16392" y="0"/>
                </a:lnTo>
                <a:lnTo>
                  <a:pt x="20267" y="4682"/>
                </a:lnTo>
                <a:lnTo>
                  <a:pt x="24141" y="4682"/>
                </a:lnTo>
                <a:lnTo>
                  <a:pt x="24141" y="11567"/>
                </a:lnTo>
                <a:lnTo>
                  <a:pt x="26526" y="15147"/>
                </a:lnTo>
                <a:lnTo>
                  <a:pt x="30400" y="15147"/>
                </a:lnTo>
                <a:lnTo>
                  <a:pt x="30400" y="18728"/>
                </a:lnTo>
                <a:lnTo>
                  <a:pt x="34275" y="20931"/>
                </a:lnTo>
                <a:lnTo>
                  <a:pt x="46793" y="20931"/>
                </a:lnTo>
                <a:lnTo>
                  <a:pt x="46793" y="24511"/>
                </a:lnTo>
                <a:lnTo>
                  <a:pt x="50667" y="24511"/>
                </a:lnTo>
                <a:lnTo>
                  <a:pt x="50667" y="27816"/>
                </a:lnTo>
                <a:lnTo>
                  <a:pt x="46793" y="31396"/>
                </a:lnTo>
                <a:lnTo>
                  <a:pt x="46793" y="36078"/>
                </a:lnTo>
                <a:lnTo>
                  <a:pt x="50667" y="36078"/>
                </a:lnTo>
                <a:lnTo>
                  <a:pt x="53051" y="39658"/>
                </a:lnTo>
                <a:lnTo>
                  <a:pt x="56926" y="36078"/>
                </a:lnTo>
                <a:lnTo>
                  <a:pt x="64377" y="36078"/>
                </a:lnTo>
                <a:lnTo>
                  <a:pt x="69444" y="39658"/>
                </a:lnTo>
                <a:lnTo>
                  <a:pt x="73318" y="42963"/>
                </a:lnTo>
                <a:lnTo>
                  <a:pt x="73318" y="45442"/>
                </a:lnTo>
                <a:lnTo>
                  <a:pt x="77193" y="49022"/>
                </a:lnTo>
                <a:lnTo>
                  <a:pt x="78385" y="52327"/>
                </a:lnTo>
                <a:lnTo>
                  <a:pt x="83452" y="55907"/>
                </a:lnTo>
                <a:lnTo>
                  <a:pt x="87028" y="59483"/>
                </a:lnTo>
                <a:lnTo>
                  <a:pt x="83452" y="64170"/>
                </a:lnTo>
                <a:lnTo>
                  <a:pt x="87028" y="67474"/>
                </a:lnTo>
                <a:lnTo>
                  <a:pt x="90903" y="71055"/>
                </a:lnTo>
                <a:lnTo>
                  <a:pt x="90903" y="73258"/>
                </a:lnTo>
                <a:lnTo>
                  <a:pt x="94777" y="73258"/>
                </a:lnTo>
                <a:lnTo>
                  <a:pt x="94777" y="87304"/>
                </a:lnTo>
                <a:lnTo>
                  <a:pt x="98354" y="90881"/>
                </a:lnTo>
                <a:lnTo>
                  <a:pt x="103421" y="90881"/>
                </a:lnTo>
                <a:lnTo>
                  <a:pt x="107295" y="87304"/>
                </a:lnTo>
                <a:lnTo>
                  <a:pt x="124880" y="87304"/>
                </a:lnTo>
                <a:lnTo>
                  <a:pt x="124880" y="90884"/>
                </a:lnTo>
                <a:lnTo>
                  <a:pt x="138888" y="90884"/>
                </a:lnTo>
                <a:lnTo>
                  <a:pt x="138888" y="95566"/>
                </a:lnTo>
                <a:lnTo>
                  <a:pt x="155280" y="95566"/>
                </a:lnTo>
                <a:lnTo>
                  <a:pt x="159154" y="96667"/>
                </a:lnTo>
                <a:lnTo>
                  <a:pt x="162731" y="100244"/>
                </a:lnTo>
                <a:lnTo>
                  <a:pt x="159154" y="104930"/>
                </a:lnTo>
                <a:lnTo>
                  <a:pt x="159154" y="115395"/>
                </a:lnTo>
                <a:lnTo>
                  <a:pt x="155280" y="118975"/>
                </a:lnTo>
                <a:lnTo>
                  <a:pt x="155280" y="128064"/>
                </a:lnTo>
                <a:lnTo>
                  <a:pt x="147829" y="128064"/>
                </a:lnTo>
                <a:lnTo>
                  <a:pt x="142762" y="132746"/>
                </a:lnTo>
                <a:lnTo>
                  <a:pt x="138888" y="132746"/>
                </a:lnTo>
                <a:lnTo>
                  <a:pt x="138888" y="136326"/>
                </a:lnTo>
                <a:lnTo>
                  <a:pt x="135013" y="139906"/>
                </a:lnTo>
                <a:lnTo>
                  <a:pt x="133821" y="139906"/>
                </a:lnTo>
                <a:lnTo>
                  <a:pt x="133821" y="132746"/>
                </a:lnTo>
                <a:close/>
              </a:path>
            </a:pathLst>
          </a:custGeom>
          <a:solidFill>
            <a:srgbClr val="00B0F0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5" name="Google Shape;1474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AfQQAAxSMAAEhBAAAPJAAAEAAAACYAAAAIAAAA//////////8="/>
              </a:ext>
            </a:extLst>
          </p:cNvSpPr>
          <p:nvPr/>
        </p:nvSpPr>
        <p:spPr>
          <a:xfrm>
            <a:off x="10586085" y="5814695"/>
            <a:ext cx="26035" cy="46990"/>
          </a:xfrm>
          <a:custGeom>
            <a:avLst/>
            <a:gdLst/>
            <a:ahLst/>
            <a:cxnLst/>
            <a:rect l="0" t="0" r="26035" b="46990"/>
            <a:pathLst>
              <a:path w="26035" h="46990">
                <a:moveTo>
                  <a:pt x="0" y="46990"/>
                </a:moveTo>
                <a:lnTo>
                  <a:pt x="26035" y="31787"/>
                </a:lnTo>
                <a:lnTo>
                  <a:pt x="26035" y="23495"/>
                </a:lnTo>
                <a:lnTo>
                  <a:pt x="12286" y="10504"/>
                </a:lnTo>
                <a:lnTo>
                  <a:pt x="7313" y="10504"/>
                </a:lnTo>
                <a:lnTo>
                  <a:pt x="0" y="0"/>
                </a:lnTo>
                <a:lnTo>
                  <a:pt x="0" y="46990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6" name="Google Shape;1475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B1PQAAjiQAAC1AAAD7JgAAEAAAACYAAAAIAAAA//////////8="/>
              </a:ext>
            </a:extLst>
          </p:cNvSpPr>
          <p:nvPr/>
        </p:nvSpPr>
        <p:spPr>
          <a:xfrm>
            <a:off x="9990455" y="5942330"/>
            <a:ext cx="441960" cy="394335"/>
          </a:xfrm>
          <a:custGeom>
            <a:avLst/>
            <a:gdLst/>
            <a:ahLst/>
            <a:cxnLst/>
            <a:rect l="0" t="0" r="441960" b="394335"/>
            <a:pathLst>
              <a:path w="441960" h="394335">
                <a:moveTo>
                  <a:pt x="264817" y="41769"/>
                </a:moveTo>
                <a:lnTo>
                  <a:pt x="268408" y="41769"/>
                </a:lnTo>
                <a:lnTo>
                  <a:pt x="268408" y="46440"/>
                </a:lnTo>
                <a:lnTo>
                  <a:pt x="272298" y="46440"/>
                </a:lnTo>
                <a:lnTo>
                  <a:pt x="272298" y="51112"/>
                </a:lnTo>
                <a:lnTo>
                  <a:pt x="278581" y="51112"/>
                </a:lnTo>
                <a:lnTo>
                  <a:pt x="278581" y="55783"/>
                </a:lnTo>
                <a:lnTo>
                  <a:pt x="276188" y="55783"/>
                </a:lnTo>
                <a:lnTo>
                  <a:pt x="278581" y="55783"/>
                </a:lnTo>
                <a:lnTo>
                  <a:pt x="278581" y="59356"/>
                </a:lnTo>
                <a:lnTo>
                  <a:pt x="276188" y="59356"/>
                </a:lnTo>
                <a:lnTo>
                  <a:pt x="278581" y="59356"/>
                </a:lnTo>
                <a:lnTo>
                  <a:pt x="278581" y="62928"/>
                </a:lnTo>
                <a:lnTo>
                  <a:pt x="282471" y="62928"/>
                </a:lnTo>
                <a:lnTo>
                  <a:pt x="282471" y="66226"/>
                </a:lnTo>
                <a:lnTo>
                  <a:pt x="286361" y="66226"/>
                </a:lnTo>
                <a:lnTo>
                  <a:pt x="286361" y="69798"/>
                </a:lnTo>
                <a:lnTo>
                  <a:pt x="289952" y="71997"/>
                </a:lnTo>
                <a:lnTo>
                  <a:pt x="289952" y="90683"/>
                </a:lnTo>
                <a:lnTo>
                  <a:pt x="298929" y="90683"/>
                </a:lnTo>
                <a:lnTo>
                  <a:pt x="298929" y="94255"/>
                </a:lnTo>
                <a:lnTo>
                  <a:pt x="302819" y="94255"/>
                </a:lnTo>
                <a:lnTo>
                  <a:pt x="302819" y="97828"/>
                </a:lnTo>
                <a:lnTo>
                  <a:pt x="304016" y="97828"/>
                </a:lnTo>
                <a:lnTo>
                  <a:pt x="304016" y="100026"/>
                </a:lnTo>
                <a:lnTo>
                  <a:pt x="309103" y="100026"/>
                </a:lnTo>
                <a:lnTo>
                  <a:pt x="309103" y="103598"/>
                </a:lnTo>
                <a:lnTo>
                  <a:pt x="312993" y="103598"/>
                </a:lnTo>
                <a:lnTo>
                  <a:pt x="312993" y="106896"/>
                </a:lnTo>
                <a:lnTo>
                  <a:pt x="316583" y="106896"/>
                </a:lnTo>
                <a:lnTo>
                  <a:pt x="320473" y="110468"/>
                </a:lnTo>
                <a:lnTo>
                  <a:pt x="324363" y="110468"/>
                </a:lnTo>
                <a:lnTo>
                  <a:pt x="324363" y="115140"/>
                </a:lnTo>
                <a:lnTo>
                  <a:pt x="334537" y="115140"/>
                </a:lnTo>
                <a:lnTo>
                  <a:pt x="334537" y="118712"/>
                </a:lnTo>
                <a:lnTo>
                  <a:pt x="338128" y="118712"/>
                </a:lnTo>
                <a:lnTo>
                  <a:pt x="338128" y="122010"/>
                </a:lnTo>
                <a:lnTo>
                  <a:pt x="350995" y="122010"/>
                </a:lnTo>
                <a:lnTo>
                  <a:pt x="350995" y="118712"/>
                </a:lnTo>
                <a:lnTo>
                  <a:pt x="358475" y="118712"/>
                </a:lnTo>
                <a:lnTo>
                  <a:pt x="358475" y="122010"/>
                </a:lnTo>
                <a:lnTo>
                  <a:pt x="361168" y="122010"/>
                </a:lnTo>
                <a:lnTo>
                  <a:pt x="361168" y="128055"/>
                </a:lnTo>
                <a:lnTo>
                  <a:pt x="364759" y="131353"/>
                </a:lnTo>
                <a:lnTo>
                  <a:pt x="368649" y="131353"/>
                </a:lnTo>
                <a:lnTo>
                  <a:pt x="368649" y="134925"/>
                </a:lnTo>
                <a:lnTo>
                  <a:pt x="377626" y="134925"/>
                </a:lnTo>
                <a:lnTo>
                  <a:pt x="377626" y="131353"/>
                </a:lnTo>
                <a:lnTo>
                  <a:pt x="381217" y="131353"/>
                </a:lnTo>
                <a:lnTo>
                  <a:pt x="381217" y="128055"/>
                </a:lnTo>
                <a:lnTo>
                  <a:pt x="381217" y="131353"/>
                </a:lnTo>
                <a:lnTo>
                  <a:pt x="385107" y="131353"/>
                </a:lnTo>
                <a:lnTo>
                  <a:pt x="385107" y="128055"/>
                </a:lnTo>
                <a:lnTo>
                  <a:pt x="385107" y="131353"/>
                </a:lnTo>
                <a:lnTo>
                  <a:pt x="387500" y="131353"/>
                </a:lnTo>
                <a:lnTo>
                  <a:pt x="387500" y="128055"/>
                </a:lnTo>
                <a:lnTo>
                  <a:pt x="391390" y="128055"/>
                </a:lnTo>
                <a:lnTo>
                  <a:pt x="391390" y="131353"/>
                </a:lnTo>
                <a:lnTo>
                  <a:pt x="407848" y="131353"/>
                </a:lnTo>
                <a:lnTo>
                  <a:pt x="407848" y="134925"/>
                </a:lnTo>
                <a:lnTo>
                  <a:pt x="415628" y="134925"/>
                </a:lnTo>
                <a:lnTo>
                  <a:pt x="425502" y="146467"/>
                </a:lnTo>
                <a:lnTo>
                  <a:pt x="441960" y="155810"/>
                </a:lnTo>
                <a:lnTo>
                  <a:pt x="441960" y="190709"/>
                </a:lnTo>
                <a:lnTo>
                  <a:pt x="421912" y="200052"/>
                </a:lnTo>
                <a:lnTo>
                  <a:pt x="418022" y="206922"/>
                </a:lnTo>
                <a:lnTo>
                  <a:pt x="411738" y="206922"/>
                </a:lnTo>
                <a:lnTo>
                  <a:pt x="403958" y="215166"/>
                </a:lnTo>
                <a:lnTo>
                  <a:pt x="399170" y="218739"/>
                </a:lnTo>
                <a:lnTo>
                  <a:pt x="387500" y="225609"/>
                </a:lnTo>
                <a:lnTo>
                  <a:pt x="361168" y="225609"/>
                </a:lnTo>
                <a:lnTo>
                  <a:pt x="354585" y="222036"/>
                </a:lnTo>
                <a:lnTo>
                  <a:pt x="350995" y="222036"/>
                </a:lnTo>
                <a:lnTo>
                  <a:pt x="347105" y="228082"/>
                </a:lnTo>
                <a:lnTo>
                  <a:pt x="347105" y="231379"/>
                </a:lnTo>
                <a:lnTo>
                  <a:pt x="343215" y="234952"/>
                </a:lnTo>
                <a:lnTo>
                  <a:pt x="343215" y="246493"/>
                </a:lnTo>
                <a:lnTo>
                  <a:pt x="347105" y="250066"/>
                </a:lnTo>
                <a:lnTo>
                  <a:pt x="350995" y="251165"/>
                </a:lnTo>
                <a:lnTo>
                  <a:pt x="350995" y="275622"/>
                </a:lnTo>
                <a:lnTo>
                  <a:pt x="354585" y="283866"/>
                </a:lnTo>
                <a:lnTo>
                  <a:pt x="354585" y="287438"/>
                </a:lnTo>
                <a:lnTo>
                  <a:pt x="358475" y="290736"/>
                </a:lnTo>
                <a:lnTo>
                  <a:pt x="358475" y="294308"/>
                </a:lnTo>
                <a:lnTo>
                  <a:pt x="361168" y="297880"/>
                </a:lnTo>
                <a:lnTo>
                  <a:pt x="361168" y="307224"/>
                </a:lnTo>
                <a:lnTo>
                  <a:pt x="358475" y="310521"/>
                </a:lnTo>
                <a:lnTo>
                  <a:pt x="358475" y="315193"/>
                </a:lnTo>
                <a:lnTo>
                  <a:pt x="354585" y="318765"/>
                </a:lnTo>
                <a:lnTo>
                  <a:pt x="354585" y="322337"/>
                </a:lnTo>
                <a:lnTo>
                  <a:pt x="350995" y="325635"/>
                </a:lnTo>
                <a:lnTo>
                  <a:pt x="343215" y="338551"/>
                </a:lnTo>
                <a:lnTo>
                  <a:pt x="343215" y="343222"/>
                </a:lnTo>
                <a:lnTo>
                  <a:pt x="333041" y="353664"/>
                </a:lnTo>
                <a:lnTo>
                  <a:pt x="320473" y="359435"/>
                </a:lnTo>
                <a:lnTo>
                  <a:pt x="312993" y="366305"/>
                </a:lnTo>
                <a:lnTo>
                  <a:pt x="304016" y="378121"/>
                </a:lnTo>
                <a:lnTo>
                  <a:pt x="282471" y="378121"/>
                </a:lnTo>
                <a:lnTo>
                  <a:pt x="276188" y="379221"/>
                </a:lnTo>
                <a:lnTo>
                  <a:pt x="272298" y="383892"/>
                </a:lnTo>
                <a:lnTo>
                  <a:pt x="264817" y="383892"/>
                </a:lnTo>
                <a:lnTo>
                  <a:pt x="255840" y="390762"/>
                </a:lnTo>
                <a:lnTo>
                  <a:pt x="242076" y="390762"/>
                </a:lnTo>
                <a:lnTo>
                  <a:pt x="229209" y="387465"/>
                </a:lnTo>
                <a:lnTo>
                  <a:pt x="221728" y="387465"/>
                </a:lnTo>
                <a:lnTo>
                  <a:pt x="219035" y="383892"/>
                </a:lnTo>
                <a:lnTo>
                  <a:pt x="215444" y="383892"/>
                </a:lnTo>
                <a:lnTo>
                  <a:pt x="211554" y="387465"/>
                </a:lnTo>
                <a:lnTo>
                  <a:pt x="204074" y="387465"/>
                </a:lnTo>
                <a:lnTo>
                  <a:pt x="200184" y="390762"/>
                </a:lnTo>
                <a:lnTo>
                  <a:pt x="195097" y="394335"/>
                </a:lnTo>
                <a:lnTo>
                  <a:pt x="193900" y="394335"/>
                </a:lnTo>
                <a:lnTo>
                  <a:pt x="193900" y="390762"/>
                </a:lnTo>
                <a:lnTo>
                  <a:pt x="190010" y="390762"/>
                </a:lnTo>
                <a:lnTo>
                  <a:pt x="190010" y="387465"/>
                </a:lnTo>
                <a:lnTo>
                  <a:pt x="181033" y="387465"/>
                </a:lnTo>
                <a:lnTo>
                  <a:pt x="181033" y="383892"/>
                </a:lnTo>
                <a:lnTo>
                  <a:pt x="177442" y="383892"/>
                </a:lnTo>
                <a:lnTo>
                  <a:pt x="177442" y="379221"/>
                </a:lnTo>
                <a:lnTo>
                  <a:pt x="173552" y="379221"/>
                </a:lnTo>
                <a:lnTo>
                  <a:pt x="173552" y="378121"/>
                </a:lnTo>
                <a:lnTo>
                  <a:pt x="164575" y="378121"/>
                </a:lnTo>
                <a:lnTo>
                  <a:pt x="164575" y="374549"/>
                </a:lnTo>
                <a:lnTo>
                  <a:pt x="163379" y="374549"/>
                </a:lnTo>
                <a:lnTo>
                  <a:pt x="163379" y="369877"/>
                </a:lnTo>
                <a:lnTo>
                  <a:pt x="159489" y="369877"/>
                </a:lnTo>
                <a:lnTo>
                  <a:pt x="159489" y="366305"/>
                </a:lnTo>
                <a:lnTo>
                  <a:pt x="150811" y="366305"/>
                </a:lnTo>
                <a:lnTo>
                  <a:pt x="150811" y="363008"/>
                </a:lnTo>
                <a:lnTo>
                  <a:pt x="143031" y="363008"/>
                </a:lnTo>
                <a:lnTo>
                  <a:pt x="143031" y="359435"/>
                </a:lnTo>
                <a:lnTo>
                  <a:pt x="139440" y="359435"/>
                </a:lnTo>
                <a:lnTo>
                  <a:pt x="139440" y="355863"/>
                </a:lnTo>
                <a:lnTo>
                  <a:pt x="133157" y="355863"/>
                </a:lnTo>
                <a:lnTo>
                  <a:pt x="133157" y="353664"/>
                </a:lnTo>
                <a:lnTo>
                  <a:pt x="125377" y="353664"/>
                </a:lnTo>
                <a:lnTo>
                  <a:pt x="125377" y="350092"/>
                </a:lnTo>
                <a:lnTo>
                  <a:pt x="120290" y="350092"/>
                </a:lnTo>
                <a:lnTo>
                  <a:pt x="120290" y="346520"/>
                </a:lnTo>
                <a:lnTo>
                  <a:pt x="116400" y="346520"/>
                </a:lnTo>
                <a:lnTo>
                  <a:pt x="112809" y="343222"/>
                </a:lnTo>
                <a:lnTo>
                  <a:pt x="112809" y="338551"/>
                </a:lnTo>
                <a:lnTo>
                  <a:pt x="110116" y="338551"/>
                </a:lnTo>
                <a:lnTo>
                  <a:pt x="110116" y="334978"/>
                </a:lnTo>
                <a:lnTo>
                  <a:pt x="106525" y="334978"/>
                </a:lnTo>
                <a:lnTo>
                  <a:pt x="106525" y="331406"/>
                </a:lnTo>
                <a:lnTo>
                  <a:pt x="106525" y="334978"/>
                </a:lnTo>
                <a:lnTo>
                  <a:pt x="106525" y="331406"/>
                </a:lnTo>
                <a:lnTo>
                  <a:pt x="102635" y="331406"/>
                </a:lnTo>
                <a:lnTo>
                  <a:pt x="102635" y="328108"/>
                </a:lnTo>
                <a:lnTo>
                  <a:pt x="102635" y="331406"/>
                </a:lnTo>
                <a:lnTo>
                  <a:pt x="102635" y="328108"/>
                </a:lnTo>
                <a:lnTo>
                  <a:pt x="98745" y="328108"/>
                </a:lnTo>
                <a:lnTo>
                  <a:pt x="98745" y="325635"/>
                </a:lnTo>
                <a:lnTo>
                  <a:pt x="95155" y="325635"/>
                </a:lnTo>
                <a:lnTo>
                  <a:pt x="98745" y="325635"/>
                </a:lnTo>
                <a:lnTo>
                  <a:pt x="95155" y="325635"/>
                </a:lnTo>
                <a:lnTo>
                  <a:pt x="90068" y="322337"/>
                </a:lnTo>
                <a:lnTo>
                  <a:pt x="90068" y="318765"/>
                </a:lnTo>
                <a:lnTo>
                  <a:pt x="86178" y="318765"/>
                </a:lnTo>
                <a:lnTo>
                  <a:pt x="86178" y="322337"/>
                </a:lnTo>
                <a:lnTo>
                  <a:pt x="86178" y="318765"/>
                </a:lnTo>
                <a:lnTo>
                  <a:pt x="82288" y="318765"/>
                </a:lnTo>
                <a:lnTo>
                  <a:pt x="82288" y="315193"/>
                </a:lnTo>
                <a:lnTo>
                  <a:pt x="76004" y="315193"/>
                </a:lnTo>
                <a:lnTo>
                  <a:pt x="76004" y="310521"/>
                </a:lnTo>
                <a:lnTo>
                  <a:pt x="68523" y="310521"/>
                </a:lnTo>
                <a:lnTo>
                  <a:pt x="68523" y="307224"/>
                </a:lnTo>
                <a:lnTo>
                  <a:pt x="68523" y="310521"/>
                </a:lnTo>
                <a:lnTo>
                  <a:pt x="68523" y="307224"/>
                </a:lnTo>
                <a:lnTo>
                  <a:pt x="68523" y="310521"/>
                </a:lnTo>
                <a:lnTo>
                  <a:pt x="68523" y="307224"/>
                </a:lnTo>
                <a:lnTo>
                  <a:pt x="64633" y="307224"/>
                </a:lnTo>
                <a:lnTo>
                  <a:pt x="64633" y="297880"/>
                </a:lnTo>
                <a:lnTo>
                  <a:pt x="60743" y="297880"/>
                </a:lnTo>
                <a:lnTo>
                  <a:pt x="60743" y="294308"/>
                </a:lnTo>
                <a:lnTo>
                  <a:pt x="55656" y="294308"/>
                </a:lnTo>
                <a:lnTo>
                  <a:pt x="55656" y="287438"/>
                </a:lnTo>
                <a:lnTo>
                  <a:pt x="55656" y="290736"/>
                </a:lnTo>
                <a:lnTo>
                  <a:pt x="55656" y="287438"/>
                </a:lnTo>
                <a:lnTo>
                  <a:pt x="54460" y="290736"/>
                </a:lnTo>
                <a:lnTo>
                  <a:pt x="54460" y="287438"/>
                </a:lnTo>
                <a:lnTo>
                  <a:pt x="50570" y="287438"/>
                </a:lnTo>
                <a:lnTo>
                  <a:pt x="54460" y="287438"/>
                </a:lnTo>
                <a:lnTo>
                  <a:pt x="50570" y="287438"/>
                </a:lnTo>
                <a:lnTo>
                  <a:pt x="50570" y="283866"/>
                </a:lnTo>
                <a:lnTo>
                  <a:pt x="45483" y="283866"/>
                </a:lnTo>
                <a:lnTo>
                  <a:pt x="45483" y="279194"/>
                </a:lnTo>
                <a:lnTo>
                  <a:pt x="45483" y="283866"/>
                </a:lnTo>
                <a:lnTo>
                  <a:pt x="45483" y="279194"/>
                </a:lnTo>
                <a:lnTo>
                  <a:pt x="41892" y="279194"/>
                </a:lnTo>
                <a:lnTo>
                  <a:pt x="41892" y="275622"/>
                </a:lnTo>
                <a:lnTo>
                  <a:pt x="38002" y="275622"/>
                </a:lnTo>
                <a:lnTo>
                  <a:pt x="34112" y="274523"/>
                </a:lnTo>
                <a:lnTo>
                  <a:pt x="15261" y="274523"/>
                </a:lnTo>
                <a:lnTo>
                  <a:pt x="15261" y="269851"/>
                </a:lnTo>
                <a:lnTo>
                  <a:pt x="7481" y="269851"/>
                </a:lnTo>
                <a:lnTo>
                  <a:pt x="7481" y="262981"/>
                </a:lnTo>
                <a:lnTo>
                  <a:pt x="3890" y="262981"/>
                </a:lnTo>
                <a:lnTo>
                  <a:pt x="3890" y="259409"/>
                </a:lnTo>
                <a:lnTo>
                  <a:pt x="0" y="259409"/>
                </a:lnTo>
                <a:lnTo>
                  <a:pt x="0" y="255836"/>
                </a:lnTo>
                <a:lnTo>
                  <a:pt x="3890" y="255836"/>
                </a:lnTo>
                <a:lnTo>
                  <a:pt x="3890" y="246493"/>
                </a:lnTo>
                <a:lnTo>
                  <a:pt x="7481" y="246493"/>
                </a:lnTo>
                <a:lnTo>
                  <a:pt x="7481" y="238524"/>
                </a:lnTo>
                <a:lnTo>
                  <a:pt x="11371" y="238524"/>
                </a:lnTo>
                <a:lnTo>
                  <a:pt x="11371" y="234952"/>
                </a:lnTo>
                <a:lnTo>
                  <a:pt x="11371" y="238524"/>
                </a:lnTo>
                <a:lnTo>
                  <a:pt x="15261" y="238524"/>
                </a:lnTo>
                <a:lnTo>
                  <a:pt x="15261" y="234952"/>
                </a:lnTo>
                <a:lnTo>
                  <a:pt x="11371" y="234952"/>
                </a:lnTo>
                <a:lnTo>
                  <a:pt x="11371" y="231379"/>
                </a:lnTo>
                <a:lnTo>
                  <a:pt x="27828" y="231379"/>
                </a:lnTo>
                <a:lnTo>
                  <a:pt x="27828" y="228082"/>
                </a:lnTo>
                <a:lnTo>
                  <a:pt x="30521" y="228082"/>
                </a:lnTo>
                <a:lnTo>
                  <a:pt x="30521" y="231379"/>
                </a:lnTo>
                <a:lnTo>
                  <a:pt x="30521" y="228082"/>
                </a:lnTo>
                <a:lnTo>
                  <a:pt x="34112" y="228082"/>
                </a:lnTo>
                <a:lnTo>
                  <a:pt x="34112" y="225609"/>
                </a:lnTo>
                <a:lnTo>
                  <a:pt x="41892" y="225609"/>
                </a:lnTo>
                <a:lnTo>
                  <a:pt x="45483" y="222018"/>
                </a:lnTo>
                <a:lnTo>
                  <a:pt x="50570" y="222018"/>
                </a:lnTo>
                <a:lnTo>
                  <a:pt x="50570" y="225609"/>
                </a:lnTo>
                <a:lnTo>
                  <a:pt x="60743" y="225609"/>
                </a:lnTo>
                <a:lnTo>
                  <a:pt x="60743" y="206922"/>
                </a:lnTo>
                <a:lnTo>
                  <a:pt x="64633" y="206922"/>
                </a:lnTo>
                <a:lnTo>
                  <a:pt x="64633" y="200052"/>
                </a:lnTo>
                <a:lnTo>
                  <a:pt x="68523" y="200052"/>
                </a:lnTo>
                <a:lnTo>
                  <a:pt x="68523" y="194282"/>
                </a:lnTo>
                <a:lnTo>
                  <a:pt x="72114" y="194282"/>
                </a:lnTo>
                <a:lnTo>
                  <a:pt x="72114" y="187137"/>
                </a:lnTo>
                <a:lnTo>
                  <a:pt x="79894" y="187137"/>
                </a:lnTo>
                <a:lnTo>
                  <a:pt x="79894" y="179168"/>
                </a:lnTo>
                <a:lnTo>
                  <a:pt x="82288" y="179168"/>
                </a:lnTo>
                <a:lnTo>
                  <a:pt x="82288" y="175595"/>
                </a:lnTo>
                <a:lnTo>
                  <a:pt x="86178" y="175595"/>
                </a:lnTo>
                <a:lnTo>
                  <a:pt x="86178" y="174496"/>
                </a:lnTo>
                <a:lnTo>
                  <a:pt x="90068" y="174496"/>
                </a:lnTo>
                <a:lnTo>
                  <a:pt x="90068" y="169825"/>
                </a:lnTo>
                <a:lnTo>
                  <a:pt x="95155" y="169825"/>
                </a:lnTo>
                <a:lnTo>
                  <a:pt x="95155" y="166252"/>
                </a:lnTo>
                <a:lnTo>
                  <a:pt x="98745" y="166252"/>
                </a:lnTo>
                <a:lnTo>
                  <a:pt x="102635" y="162955"/>
                </a:lnTo>
                <a:lnTo>
                  <a:pt x="106525" y="159382"/>
                </a:lnTo>
                <a:lnTo>
                  <a:pt x="106525" y="151138"/>
                </a:lnTo>
                <a:lnTo>
                  <a:pt x="102635" y="151138"/>
                </a:lnTo>
                <a:lnTo>
                  <a:pt x="102635" y="146467"/>
                </a:lnTo>
                <a:lnTo>
                  <a:pt x="106525" y="146467"/>
                </a:lnTo>
                <a:lnTo>
                  <a:pt x="106525" y="134925"/>
                </a:lnTo>
                <a:lnTo>
                  <a:pt x="110116" y="134925"/>
                </a:lnTo>
                <a:lnTo>
                  <a:pt x="110116" y="131353"/>
                </a:lnTo>
                <a:lnTo>
                  <a:pt x="112809" y="131353"/>
                </a:lnTo>
                <a:lnTo>
                  <a:pt x="112809" y="128055"/>
                </a:lnTo>
                <a:lnTo>
                  <a:pt x="116400" y="128055"/>
                </a:lnTo>
                <a:lnTo>
                  <a:pt x="112809" y="128055"/>
                </a:lnTo>
                <a:lnTo>
                  <a:pt x="112809" y="122010"/>
                </a:lnTo>
                <a:lnTo>
                  <a:pt x="116400" y="122010"/>
                </a:lnTo>
                <a:lnTo>
                  <a:pt x="116400" y="115140"/>
                </a:lnTo>
                <a:lnTo>
                  <a:pt x="120290" y="115140"/>
                </a:lnTo>
                <a:lnTo>
                  <a:pt x="120290" y="110468"/>
                </a:lnTo>
                <a:lnTo>
                  <a:pt x="125377" y="110468"/>
                </a:lnTo>
                <a:lnTo>
                  <a:pt x="125377" y="106896"/>
                </a:lnTo>
                <a:lnTo>
                  <a:pt x="146921" y="106896"/>
                </a:lnTo>
                <a:lnTo>
                  <a:pt x="146921" y="103598"/>
                </a:lnTo>
                <a:lnTo>
                  <a:pt x="159489" y="103598"/>
                </a:lnTo>
                <a:lnTo>
                  <a:pt x="159489" y="100026"/>
                </a:lnTo>
                <a:lnTo>
                  <a:pt x="163379" y="100026"/>
                </a:lnTo>
                <a:lnTo>
                  <a:pt x="163379" y="97828"/>
                </a:lnTo>
                <a:lnTo>
                  <a:pt x="164575" y="97828"/>
                </a:lnTo>
                <a:lnTo>
                  <a:pt x="164575" y="90683"/>
                </a:lnTo>
                <a:lnTo>
                  <a:pt x="169662" y="90683"/>
                </a:lnTo>
                <a:lnTo>
                  <a:pt x="169662" y="82439"/>
                </a:lnTo>
                <a:lnTo>
                  <a:pt x="173552" y="82439"/>
                </a:lnTo>
                <a:lnTo>
                  <a:pt x="173552" y="75569"/>
                </a:lnTo>
                <a:lnTo>
                  <a:pt x="184923" y="75569"/>
                </a:lnTo>
                <a:lnTo>
                  <a:pt x="184923" y="69798"/>
                </a:lnTo>
                <a:lnTo>
                  <a:pt x="190010" y="69798"/>
                </a:lnTo>
                <a:lnTo>
                  <a:pt x="184923" y="69798"/>
                </a:lnTo>
                <a:lnTo>
                  <a:pt x="184923" y="59356"/>
                </a:lnTo>
                <a:lnTo>
                  <a:pt x="181033" y="59356"/>
                </a:lnTo>
                <a:lnTo>
                  <a:pt x="181033" y="55783"/>
                </a:lnTo>
                <a:lnTo>
                  <a:pt x="184923" y="51112"/>
                </a:lnTo>
                <a:lnTo>
                  <a:pt x="184923" y="46440"/>
                </a:lnTo>
                <a:lnTo>
                  <a:pt x="181033" y="41769"/>
                </a:lnTo>
                <a:lnTo>
                  <a:pt x="181033" y="38471"/>
                </a:lnTo>
                <a:lnTo>
                  <a:pt x="184923" y="38471"/>
                </a:lnTo>
                <a:lnTo>
                  <a:pt x="184923" y="34899"/>
                </a:lnTo>
                <a:lnTo>
                  <a:pt x="181033" y="34899"/>
                </a:lnTo>
                <a:lnTo>
                  <a:pt x="184923" y="34899"/>
                </a:lnTo>
                <a:lnTo>
                  <a:pt x="184923" y="31326"/>
                </a:lnTo>
                <a:lnTo>
                  <a:pt x="190010" y="28029"/>
                </a:lnTo>
                <a:lnTo>
                  <a:pt x="184923" y="28029"/>
                </a:lnTo>
                <a:lnTo>
                  <a:pt x="184923" y="21983"/>
                </a:lnTo>
                <a:lnTo>
                  <a:pt x="190010" y="21983"/>
                </a:lnTo>
                <a:lnTo>
                  <a:pt x="190010" y="14014"/>
                </a:lnTo>
                <a:lnTo>
                  <a:pt x="195097" y="14014"/>
                </a:lnTo>
                <a:lnTo>
                  <a:pt x="195097" y="10442"/>
                </a:lnTo>
                <a:lnTo>
                  <a:pt x="204074" y="10442"/>
                </a:lnTo>
                <a:lnTo>
                  <a:pt x="204074" y="6869"/>
                </a:lnTo>
                <a:lnTo>
                  <a:pt x="207664" y="3572"/>
                </a:lnTo>
                <a:lnTo>
                  <a:pt x="207664" y="6869"/>
                </a:lnTo>
                <a:lnTo>
                  <a:pt x="207664" y="3572"/>
                </a:lnTo>
                <a:lnTo>
                  <a:pt x="219035" y="3572"/>
                </a:lnTo>
                <a:lnTo>
                  <a:pt x="219035" y="0"/>
                </a:lnTo>
                <a:lnTo>
                  <a:pt x="234296" y="0"/>
                </a:lnTo>
                <a:lnTo>
                  <a:pt x="234296" y="3572"/>
                </a:lnTo>
                <a:lnTo>
                  <a:pt x="238186" y="3572"/>
                </a:lnTo>
                <a:lnTo>
                  <a:pt x="238186" y="6869"/>
                </a:lnTo>
                <a:lnTo>
                  <a:pt x="245666" y="6869"/>
                </a:lnTo>
                <a:lnTo>
                  <a:pt x="245666" y="10442"/>
                </a:lnTo>
                <a:lnTo>
                  <a:pt x="248359" y="10442"/>
                </a:lnTo>
                <a:lnTo>
                  <a:pt x="248359" y="6869"/>
                </a:lnTo>
                <a:lnTo>
                  <a:pt x="248359" y="10442"/>
                </a:lnTo>
                <a:lnTo>
                  <a:pt x="255840" y="10442"/>
                </a:lnTo>
                <a:lnTo>
                  <a:pt x="255840" y="14014"/>
                </a:lnTo>
                <a:lnTo>
                  <a:pt x="251950" y="14014"/>
                </a:lnTo>
                <a:lnTo>
                  <a:pt x="251950" y="18686"/>
                </a:lnTo>
                <a:lnTo>
                  <a:pt x="245666" y="18686"/>
                </a:lnTo>
                <a:lnTo>
                  <a:pt x="245666" y="21983"/>
                </a:lnTo>
                <a:lnTo>
                  <a:pt x="238186" y="21983"/>
                </a:lnTo>
                <a:lnTo>
                  <a:pt x="238186" y="31326"/>
                </a:lnTo>
                <a:lnTo>
                  <a:pt x="234296" y="31326"/>
                </a:lnTo>
                <a:lnTo>
                  <a:pt x="238186" y="34899"/>
                </a:lnTo>
                <a:lnTo>
                  <a:pt x="234296" y="38471"/>
                </a:lnTo>
                <a:lnTo>
                  <a:pt x="238186" y="38471"/>
                </a:lnTo>
                <a:lnTo>
                  <a:pt x="238186" y="46440"/>
                </a:lnTo>
                <a:lnTo>
                  <a:pt x="242076" y="46440"/>
                </a:lnTo>
                <a:lnTo>
                  <a:pt x="242076" y="47540"/>
                </a:lnTo>
                <a:lnTo>
                  <a:pt x="245666" y="47540"/>
                </a:lnTo>
                <a:lnTo>
                  <a:pt x="245666" y="46440"/>
                </a:lnTo>
                <a:lnTo>
                  <a:pt x="248359" y="41769"/>
                </a:lnTo>
                <a:lnTo>
                  <a:pt x="255840" y="41769"/>
                </a:lnTo>
                <a:lnTo>
                  <a:pt x="255840" y="34899"/>
                </a:lnTo>
                <a:lnTo>
                  <a:pt x="259730" y="34899"/>
                </a:lnTo>
                <a:lnTo>
                  <a:pt x="259730" y="38471"/>
                </a:lnTo>
                <a:lnTo>
                  <a:pt x="264817" y="38471"/>
                </a:lnTo>
                <a:lnTo>
                  <a:pt x="264817" y="41769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7" name="Google Shape;1476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///w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////AH9/fwDn5uYDzMzMAMDA/wB/f38AAAAAAAAAAAAAAAAAAAAAAAAAAAAhAAAAGAAAABQAAAB1PQAAjiQAAC1AAAD7JgAAEAAAACYAAAAIAAAA//////////8="/>
              </a:ext>
            </a:extLst>
          </p:cNvSpPr>
          <p:nvPr/>
        </p:nvSpPr>
        <p:spPr>
          <a:xfrm>
            <a:off x="9990455" y="5942330"/>
            <a:ext cx="441960" cy="394335"/>
          </a:xfrm>
          <a:custGeom>
            <a:avLst/>
            <a:gdLst/>
            <a:ahLst/>
            <a:cxnLst/>
            <a:rect l="0" t="0" r="441960" b="394335"/>
            <a:pathLst>
              <a:path w="441960" h="394335">
                <a:moveTo>
                  <a:pt x="264817" y="41769"/>
                </a:moveTo>
                <a:lnTo>
                  <a:pt x="268707" y="41769"/>
                </a:lnTo>
                <a:lnTo>
                  <a:pt x="268707" y="46440"/>
                </a:lnTo>
                <a:lnTo>
                  <a:pt x="272298" y="46440"/>
                </a:lnTo>
                <a:lnTo>
                  <a:pt x="272298" y="51112"/>
                </a:lnTo>
                <a:lnTo>
                  <a:pt x="278581" y="51112"/>
                </a:lnTo>
                <a:lnTo>
                  <a:pt x="278581" y="55783"/>
                </a:lnTo>
                <a:lnTo>
                  <a:pt x="276188" y="55783"/>
                </a:lnTo>
                <a:lnTo>
                  <a:pt x="278581" y="55783"/>
                </a:lnTo>
                <a:lnTo>
                  <a:pt x="278581" y="59356"/>
                </a:lnTo>
                <a:lnTo>
                  <a:pt x="276188" y="59356"/>
                </a:lnTo>
                <a:lnTo>
                  <a:pt x="278581" y="59356"/>
                </a:lnTo>
                <a:lnTo>
                  <a:pt x="278581" y="62928"/>
                </a:lnTo>
                <a:lnTo>
                  <a:pt x="282471" y="62928"/>
                </a:lnTo>
                <a:lnTo>
                  <a:pt x="282471" y="66226"/>
                </a:lnTo>
                <a:lnTo>
                  <a:pt x="286361" y="66226"/>
                </a:lnTo>
                <a:lnTo>
                  <a:pt x="286361" y="69798"/>
                </a:lnTo>
                <a:lnTo>
                  <a:pt x="289952" y="71997"/>
                </a:lnTo>
                <a:lnTo>
                  <a:pt x="289952" y="90683"/>
                </a:lnTo>
                <a:lnTo>
                  <a:pt x="298929" y="90683"/>
                </a:lnTo>
                <a:lnTo>
                  <a:pt x="298929" y="94255"/>
                </a:lnTo>
                <a:lnTo>
                  <a:pt x="302819" y="94255"/>
                </a:lnTo>
                <a:lnTo>
                  <a:pt x="302819" y="97828"/>
                </a:lnTo>
                <a:lnTo>
                  <a:pt x="304016" y="97828"/>
                </a:lnTo>
                <a:lnTo>
                  <a:pt x="304016" y="100026"/>
                </a:lnTo>
                <a:lnTo>
                  <a:pt x="309103" y="100026"/>
                </a:lnTo>
                <a:lnTo>
                  <a:pt x="309103" y="103598"/>
                </a:lnTo>
                <a:lnTo>
                  <a:pt x="312993" y="103598"/>
                </a:lnTo>
                <a:lnTo>
                  <a:pt x="312993" y="106896"/>
                </a:lnTo>
                <a:lnTo>
                  <a:pt x="316583" y="106896"/>
                </a:lnTo>
                <a:lnTo>
                  <a:pt x="320473" y="110468"/>
                </a:lnTo>
                <a:lnTo>
                  <a:pt x="324363" y="110468"/>
                </a:lnTo>
                <a:lnTo>
                  <a:pt x="324363" y="115140"/>
                </a:lnTo>
                <a:lnTo>
                  <a:pt x="334537" y="115140"/>
                </a:lnTo>
                <a:lnTo>
                  <a:pt x="334537" y="118712"/>
                </a:lnTo>
                <a:lnTo>
                  <a:pt x="338128" y="118712"/>
                </a:lnTo>
                <a:lnTo>
                  <a:pt x="338128" y="122010"/>
                </a:lnTo>
                <a:lnTo>
                  <a:pt x="350995" y="122010"/>
                </a:lnTo>
                <a:lnTo>
                  <a:pt x="350995" y="118712"/>
                </a:lnTo>
                <a:lnTo>
                  <a:pt x="358475" y="118712"/>
                </a:lnTo>
                <a:lnTo>
                  <a:pt x="358475" y="122010"/>
                </a:lnTo>
                <a:lnTo>
                  <a:pt x="361168" y="122010"/>
                </a:lnTo>
                <a:lnTo>
                  <a:pt x="361168" y="128055"/>
                </a:lnTo>
                <a:lnTo>
                  <a:pt x="364759" y="131353"/>
                </a:lnTo>
                <a:lnTo>
                  <a:pt x="368649" y="131353"/>
                </a:lnTo>
                <a:lnTo>
                  <a:pt x="368649" y="134925"/>
                </a:lnTo>
                <a:lnTo>
                  <a:pt x="377626" y="134925"/>
                </a:lnTo>
                <a:lnTo>
                  <a:pt x="377626" y="131353"/>
                </a:lnTo>
                <a:lnTo>
                  <a:pt x="381217" y="131353"/>
                </a:lnTo>
                <a:lnTo>
                  <a:pt x="381217" y="128055"/>
                </a:lnTo>
                <a:lnTo>
                  <a:pt x="381217" y="131353"/>
                </a:lnTo>
                <a:lnTo>
                  <a:pt x="385107" y="131353"/>
                </a:lnTo>
                <a:lnTo>
                  <a:pt x="385107" y="128055"/>
                </a:lnTo>
                <a:lnTo>
                  <a:pt x="385107" y="131353"/>
                </a:lnTo>
                <a:lnTo>
                  <a:pt x="387500" y="131353"/>
                </a:lnTo>
                <a:lnTo>
                  <a:pt x="387500" y="128055"/>
                </a:lnTo>
                <a:lnTo>
                  <a:pt x="391390" y="128055"/>
                </a:lnTo>
                <a:lnTo>
                  <a:pt x="391390" y="131353"/>
                </a:lnTo>
                <a:lnTo>
                  <a:pt x="407848" y="131353"/>
                </a:lnTo>
                <a:lnTo>
                  <a:pt x="407848" y="134925"/>
                </a:lnTo>
                <a:lnTo>
                  <a:pt x="415628" y="134925"/>
                </a:lnTo>
                <a:lnTo>
                  <a:pt x="425502" y="146467"/>
                </a:lnTo>
                <a:lnTo>
                  <a:pt x="441960" y="155810"/>
                </a:lnTo>
                <a:lnTo>
                  <a:pt x="441960" y="190709"/>
                </a:lnTo>
                <a:lnTo>
                  <a:pt x="421912" y="200052"/>
                </a:lnTo>
                <a:lnTo>
                  <a:pt x="418022" y="206922"/>
                </a:lnTo>
                <a:lnTo>
                  <a:pt x="411738" y="206922"/>
                </a:lnTo>
                <a:lnTo>
                  <a:pt x="403958" y="215166"/>
                </a:lnTo>
                <a:lnTo>
                  <a:pt x="399170" y="218739"/>
                </a:lnTo>
                <a:lnTo>
                  <a:pt x="387500" y="225609"/>
                </a:lnTo>
                <a:lnTo>
                  <a:pt x="361168" y="225609"/>
                </a:lnTo>
                <a:lnTo>
                  <a:pt x="354585" y="222036"/>
                </a:lnTo>
                <a:lnTo>
                  <a:pt x="350995" y="222036"/>
                </a:lnTo>
                <a:lnTo>
                  <a:pt x="347105" y="228082"/>
                </a:lnTo>
                <a:lnTo>
                  <a:pt x="347105" y="231379"/>
                </a:lnTo>
                <a:lnTo>
                  <a:pt x="343215" y="234952"/>
                </a:lnTo>
                <a:lnTo>
                  <a:pt x="343215" y="246493"/>
                </a:lnTo>
                <a:lnTo>
                  <a:pt x="347105" y="250066"/>
                </a:lnTo>
                <a:lnTo>
                  <a:pt x="350995" y="251165"/>
                </a:lnTo>
                <a:lnTo>
                  <a:pt x="350995" y="275622"/>
                </a:lnTo>
                <a:lnTo>
                  <a:pt x="354585" y="283866"/>
                </a:lnTo>
                <a:lnTo>
                  <a:pt x="354585" y="287438"/>
                </a:lnTo>
                <a:lnTo>
                  <a:pt x="358475" y="290736"/>
                </a:lnTo>
                <a:lnTo>
                  <a:pt x="358475" y="294308"/>
                </a:lnTo>
                <a:lnTo>
                  <a:pt x="361168" y="297880"/>
                </a:lnTo>
                <a:lnTo>
                  <a:pt x="361168" y="307224"/>
                </a:lnTo>
                <a:lnTo>
                  <a:pt x="358475" y="310521"/>
                </a:lnTo>
                <a:lnTo>
                  <a:pt x="358475" y="315193"/>
                </a:lnTo>
                <a:lnTo>
                  <a:pt x="354585" y="318765"/>
                </a:lnTo>
                <a:lnTo>
                  <a:pt x="354585" y="322337"/>
                </a:lnTo>
                <a:lnTo>
                  <a:pt x="350995" y="325635"/>
                </a:lnTo>
                <a:lnTo>
                  <a:pt x="343215" y="338551"/>
                </a:lnTo>
                <a:lnTo>
                  <a:pt x="343215" y="343222"/>
                </a:lnTo>
                <a:lnTo>
                  <a:pt x="333041" y="353664"/>
                </a:lnTo>
                <a:lnTo>
                  <a:pt x="320473" y="359435"/>
                </a:lnTo>
                <a:lnTo>
                  <a:pt x="312993" y="366305"/>
                </a:lnTo>
                <a:lnTo>
                  <a:pt x="304016" y="378121"/>
                </a:lnTo>
                <a:lnTo>
                  <a:pt x="282471" y="378121"/>
                </a:lnTo>
                <a:lnTo>
                  <a:pt x="276188" y="379221"/>
                </a:lnTo>
                <a:lnTo>
                  <a:pt x="272298" y="383892"/>
                </a:lnTo>
                <a:lnTo>
                  <a:pt x="264817" y="383892"/>
                </a:lnTo>
                <a:lnTo>
                  <a:pt x="255840" y="390762"/>
                </a:lnTo>
                <a:lnTo>
                  <a:pt x="242076" y="390762"/>
                </a:lnTo>
                <a:lnTo>
                  <a:pt x="229209" y="387465"/>
                </a:lnTo>
                <a:lnTo>
                  <a:pt x="221728" y="387465"/>
                </a:lnTo>
                <a:lnTo>
                  <a:pt x="219035" y="383892"/>
                </a:lnTo>
                <a:lnTo>
                  <a:pt x="215444" y="383892"/>
                </a:lnTo>
                <a:lnTo>
                  <a:pt x="211554" y="387465"/>
                </a:lnTo>
                <a:lnTo>
                  <a:pt x="204074" y="387465"/>
                </a:lnTo>
                <a:lnTo>
                  <a:pt x="200184" y="390762"/>
                </a:lnTo>
                <a:lnTo>
                  <a:pt x="195097" y="394335"/>
                </a:lnTo>
                <a:lnTo>
                  <a:pt x="193900" y="394335"/>
                </a:lnTo>
                <a:lnTo>
                  <a:pt x="193900" y="390762"/>
                </a:lnTo>
                <a:lnTo>
                  <a:pt x="190010" y="390762"/>
                </a:lnTo>
                <a:lnTo>
                  <a:pt x="190010" y="387465"/>
                </a:lnTo>
                <a:lnTo>
                  <a:pt x="181033" y="387465"/>
                </a:lnTo>
                <a:lnTo>
                  <a:pt x="181033" y="383892"/>
                </a:lnTo>
                <a:lnTo>
                  <a:pt x="177442" y="383892"/>
                </a:lnTo>
                <a:lnTo>
                  <a:pt x="177442" y="379221"/>
                </a:lnTo>
                <a:lnTo>
                  <a:pt x="173552" y="379221"/>
                </a:lnTo>
                <a:lnTo>
                  <a:pt x="173552" y="378121"/>
                </a:lnTo>
                <a:lnTo>
                  <a:pt x="164575" y="378121"/>
                </a:lnTo>
                <a:lnTo>
                  <a:pt x="164575" y="374549"/>
                </a:lnTo>
                <a:lnTo>
                  <a:pt x="163379" y="374549"/>
                </a:lnTo>
                <a:lnTo>
                  <a:pt x="163379" y="369877"/>
                </a:lnTo>
                <a:lnTo>
                  <a:pt x="159489" y="369877"/>
                </a:lnTo>
                <a:lnTo>
                  <a:pt x="159489" y="366305"/>
                </a:lnTo>
                <a:lnTo>
                  <a:pt x="150811" y="366305"/>
                </a:lnTo>
                <a:lnTo>
                  <a:pt x="150811" y="363008"/>
                </a:lnTo>
                <a:lnTo>
                  <a:pt x="143031" y="363008"/>
                </a:lnTo>
                <a:lnTo>
                  <a:pt x="143031" y="359435"/>
                </a:lnTo>
                <a:lnTo>
                  <a:pt x="139440" y="359435"/>
                </a:lnTo>
                <a:lnTo>
                  <a:pt x="139440" y="355863"/>
                </a:lnTo>
                <a:lnTo>
                  <a:pt x="133157" y="355863"/>
                </a:lnTo>
                <a:lnTo>
                  <a:pt x="133157" y="353664"/>
                </a:lnTo>
                <a:lnTo>
                  <a:pt x="125377" y="353664"/>
                </a:lnTo>
                <a:lnTo>
                  <a:pt x="125377" y="350092"/>
                </a:lnTo>
                <a:lnTo>
                  <a:pt x="120290" y="350092"/>
                </a:lnTo>
                <a:lnTo>
                  <a:pt x="120290" y="346520"/>
                </a:lnTo>
                <a:lnTo>
                  <a:pt x="116699" y="346520"/>
                </a:lnTo>
                <a:lnTo>
                  <a:pt x="112809" y="343222"/>
                </a:lnTo>
                <a:lnTo>
                  <a:pt x="112809" y="338551"/>
                </a:lnTo>
                <a:lnTo>
                  <a:pt x="110116" y="338551"/>
                </a:lnTo>
                <a:lnTo>
                  <a:pt x="110116" y="334978"/>
                </a:lnTo>
                <a:lnTo>
                  <a:pt x="106525" y="334978"/>
                </a:lnTo>
                <a:lnTo>
                  <a:pt x="106525" y="331406"/>
                </a:lnTo>
                <a:lnTo>
                  <a:pt x="106525" y="334978"/>
                </a:lnTo>
                <a:lnTo>
                  <a:pt x="106525" y="331406"/>
                </a:lnTo>
                <a:lnTo>
                  <a:pt x="102635" y="331406"/>
                </a:lnTo>
                <a:lnTo>
                  <a:pt x="102635" y="328108"/>
                </a:lnTo>
                <a:lnTo>
                  <a:pt x="102635" y="331406"/>
                </a:lnTo>
                <a:lnTo>
                  <a:pt x="102635" y="328108"/>
                </a:lnTo>
                <a:lnTo>
                  <a:pt x="98745" y="328108"/>
                </a:lnTo>
                <a:lnTo>
                  <a:pt x="98745" y="325635"/>
                </a:lnTo>
                <a:lnTo>
                  <a:pt x="95155" y="325635"/>
                </a:lnTo>
                <a:lnTo>
                  <a:pt x="98745" y="325635"/>
                </a:lnTo>
                <a:lnTo>
                  <a:pt x="95155" y="325635"/>
                </a:lnTo>
                <a:lnTo>
                  <a:pt x="90068" y="322337"/>
                </a:lnTo>
                <a:lnTo>
                  <a:pt x="90068" y="318765"/>
                </a:lnTo>
                <a:lnTo>
                  <a:pt x="86178" y="318765"/>
                </a:lnTo>
                <a:lnTo>
                  <a:pt x="86178" y="322337"/>
                </a:lnTo>
                <a:lnTo>
                  <a:pt x="86178" y="318765"/>
                </a:lnTo>
                <a:lnTo>
                  <a:pt x="82288" y="318765"/>
                </a:lnTo>
                <a:lnTo>
                  <a:pt x="82288" y="315193"/>
                </a:lnTo>
                <a:lnTo>
                  <a:pt x="76004" y="315193"/>
                </a:lnTo>
                <a:lnTo>
                  <a:pt x="76004" y="310521"/>
                </a:lnTo>
                <a:lnTo>
                  <a:pt x="68523" y="310521"/>
                </a:lnTo>
                <a:lnTo>
                  <a:pt x="68523" y="307224"/>
                </a:lnTo>
                <a:lnTo>
                  <a:pt x="68523" y="310521"/>
                </a:lnTo>
                <a:lnTo>
                  <a:pt x="68523" y="307224"/>
                </a:lnTo>
                <a:lnTo>
                  <a:pt x="68523" y="310521"/>
                </a:lnTo>
                <a:lnTo>
                  <a:pt x="68523" y="307224"/>
                </a:lnTo>
                <a:lnTo>
                  <a:pt x="64633" y="307224"/>
                </a:lnTo>
                <a:lnTo>
                  <a:pt x="64633" y="297880"/>
                </a:lnTo>
                <a:lnTo>
                  <a:pt x="60743" y="297880"/>
                </a:lnTo>
                <a:lnTo>
                  <a:pt x="60743" y="294308"/>
                </a:lnTo>
                <a:lnTo>
                  <a:pt x="55656" y="294308"/>
                </a:lnTo>
                <a:lnTo>
                  <a:pt x="55656" y="287438"/>
                </a:lnTo>
                <a:lnTo>
                  <a:pt x="55656" y="290736"/>
                </a:lnTo>
                <a:lnTo>
                  <a:pt x="55656" y="287438"/>
                </a:lnTo>
                <a:lnTo>
                  <a:pt x="54460" y="290736"/>
                </a:lnTo>
                <a:lnTo>
                  <a:pt x="54460" y="287438"/>
                </a:lnTo>
                <a:lnTo>
                  <a:pt x="50570" y="287438"/>
                </a:lnTo>
                <a:lnTo>
                  <a:pt x="54460" y="287438"/>
                </a:lnTo>
                <a:lnTo>
                  <a:pt x="50570" y="287438"/>
                </a:lnTo>
                <a:lnTo>
                  <a:pt x="50570" y="283866"/>
                </a:lnTo>
                <a:lnTo>
                  <a:pt x="45483" y="283866"/>
                </a:lnTo>
                <a:lnTo>
                  <a:pt x="45483" y="279194"/>
                </a:lnTo>
                <a:lnTo>
                  <a:pt x="45483" y="283866"/>
                </a:lnTo>
                <a:lnTo>
                  <a:pt x="45483" y="279194"/>
                </a:lnTo>
                <a:lnTo>
                  <a:pt x="41892" y="279194"/>
                </a:lnTo>
                <a:lnTo>
                  <a:pt x="41892" y="275622"/>
                </a:lnTo>
                <a:lnTo>
                  <a:pt x="38002" y="275622"/>
                </a:lnTo>
                <a:lnTo>
                  <a:pt x="34112" y="274523"/>
                </a:lnTo>
                <a:lnTo>
                  <a:pt x="15261" y="274523"/>
                </a:lnTo>
                <a:lnTo>
                  <a:pt x="15261" y="269851"/>
                </a:lnTo>
                <a:lnTo>
                  <a:pt x="7481" y="269851"/>
                </a:lnTo>
                <a:lnTo>
                  <a:pt x="7481" y="262981"/>
                </a:lnTo>
                <a:lnTo>
                  <a:pt x="3890" y="262981"/>
                </a:lnTo>
                <a:lnTo>
                  <a:pt x="3890" y="259409"/>
                </a:lnTo>
                <a:lnTo>
                  <a:pt x="0" y="259409"/>
                </a:lnTo>
                <a:lnTo>
                  <a:pt x="0" y="255836"/>
                </a:lnTo>
                <a:lnTo>
                  <a:pt x="3890" y="255836"/>
                </a:lnTo>
                <a:lnTo>
                  <a:pt x="3890" y="246493"/>
                </a:lnTo>
                <a:lnTo>
                  <a:pt x="7481" y="246493"/>
                </a:lnTo>
                <a:lnTo>
                  <a:pt x="7481" y="238524"/>
                </a:lnTo>
                <a:lnTo>
                  <a:pt x="11371" y="238524"/>
                </a:lnTo>
                <a:lnTo>
                  <a:pt x="11371" y="234952"/>
                </a:lnTo>
                <a:lnTo>
                  <a:pt x="11371" y="238524"/>
                </a:lnTo>
                <a:lnTo>
                  <a:pt x="15261" y="238524"/>
                </a:lnTo>
                <a:lnTo>
                  <a:pt x="15261" y="234952"/>
                </a:lnTo>
                <a:lnTo>
                  <a:pt x="11371" y="234952"/>
                </a:lnTo>
                <a:lnTo>
                  <a:pt x="11371" y="231379"/>
                </a:lnTo>
                <a:lnTo>
                  <a:pt x="27828" y="231379"/>
                </a:lnTo>
                <a:lnTo>
                  <a:pt x="27828" y="228082"/>
                </a:lnTo>
                <a:lnTo>
                  <a:pt x="30521" y="228082"/>
                </a:lnTo>
                <a:lnTo>
                  <a:pt x="30521" y="231379"/>
                </a:lnTo>
                <a:lnTo>
                  <a:pt x="30521" y="228082"/>
                </a:lnTo>
                <a:lnTo>
                  <a:pt x="34112" y="228082"/>
                </a:lnTo>
                <a:lnTo>
                  <a:pt x="34112" y="225609"/>
                </a:lnTo>
                <a:lnTo>
                  <a:pt x="41892" y="225609"/>
                </a:lnTo>
                <a:lnTo>
                  <a:pt x="45483" y="222018"/>
                </a:lnTo>
                <a:lnTo>
                  <a:pt x="50570" y="222018"/>
                </a:lnTo>
                <a:lnTo>
                  <a:pt x="50570" y="225609"/>
                </a:lnTo>
                <a:lnTo>
                  <a:pt x="60743" y="225609"/>
                </a:lnTo>
                <a:lnTo>
                  <a:pt x="60743" y="206922"/>
                </a:lnTo>
                <a:lnTo>
                  <a:pt x="64633" y="206922"/>
                </a:lnTo>
                <a:lnTo>
                  <a:pt x="64633" y="200052"/>
                </a:lnTo>
                <a:lnTo>
                  <a:pt x="68523" y="200052"/>
                </a:lnTo>
                <a:lnTo>
                  <a:pt x="68523" y="194282"/>
                </a:lnTo>
                <a:lnTo>
                  <a:pt x="72114" y="194282"/>
                </a:lnTo>
                <a:lnTo>
                  <a:pt x="72114" y="187137"/>
                </a:lnTo>
                <a:lnTo>
                  <a:pt x="79894" y="187137"/>
                </a:lnTo>
                <a:lnTo>
                  <a:pt x="79894" y="179168"/>
                </a:lnTo>
                <a:lnTo>
                  <a:pt x="82288" y="179168"/>
                </a:lnTo>
                <a:lnTo>
                  <a:pt x="82288" y="175595"/>
                </a:lnTo>
                <a:lnTo>
                  <a:pt x="86178" y="175595"/>
                </a:lnTo>
                <a:lnTo>
                  <a:pt x="86178" y="174496"/>
                </a:lnTo>
                <a:lnTo>
                  <a:pt x="90068" y="174496"/>
                </a:lnTo>
                <a:lnTo>
                  <a:pt x="90068" y="169825"/>
                </a:lnTo>
                <a:lnTo>
                  <a:pt x="95155" y="169825"/>
                </a:lnTo>
                <a:lnTo>
                  <a:pt x="95155" y="166252"/>
                </a:lnTo>
                <a:lnTo>
                  <a:pt x="98745" y="166252"/>
                </a:lnTo>
                <a:lnTo>
                  <a:pt x="102635" y="162955"/>
                </a:lnTo>
                <a:lnTo>
                  <a:pt x="106525" y="159382"/>
                </a:lnTo>
                <a:lnTo>
                  <a:pt x="106525" y="151138"/>
                </a:lnTo>
                <a:lnTo>
                  <a:pt x="102635" y="151138"/>
                </a:lnTo>
                <a:lnTo>
                  <a:pt x="102635" y="146467"/>
                </a:lnTo>
                <a:lnTo>
                  <a:pt x="106525" y="146467"/>
                </a:lnTo>
                <a:lnTo>
                  <a:pt x="106525" y="134925"/>
                </a:lnTo>
                <a:lnTo>
                  <a:pt x="110116" y="134925"/>
                </a:lnTo>
                <a:lnTo>
                  <a:pt x="110116" y="131353"/>
                </a:lnTo>
                <a:lnTo>
                  <a:pt x="112809" y="131353"/>
                </a:lnTo>
                <a:lnTo>
                  <a:pt x="112809" y="128055"/>
                </a:lnTo>
                <a:lnTo>
                  <a:pt x="116699" y="128055"/>
                </a:lnTo>
                <a:lnTo>
                  <a:pt x="112809" y="128055"/>
                </a:lnTo>
                <a:lnTo>
                  <a:pt x="112809" y="122010"/>
                </a:lnTo>
                <a:lnTo>
                  <a:pt x="116699" y="122010"/>
                </a:lnTo>
                <a:lnTo>
                  <a:pt x="116699" y="115140"/>
                </a:lnTo>
                <a:lnTo>
                  <a:pt x="120290" y="115140"/>
                </a:lnTo>
                <a:lnTo>
                  <a:pt x="120290" y="110468"/>
                </a:lnTo>
                <a:lnTo>
                  <a:pt x="125377" y="110468"/>
                </a:lnTo>
                <a:lnTo>
                  <a:pt x="125377" y="106896"/>
                </a:lnTo>
                <a:lnTo>
                  <a:pt x="146921" y="106896"/>
                </a:lnTo>
                <a:lnTo>
                  <a:pt x="146921" y="103598"/>
                </a:lnTo>
                <a:lnTo>
                  <a:pt x="159489" y="103598"/>
                </a:lnTo>
                <a:lnTo>
                  <a:pt x="159489" y="100026"/>
                </a:lnTo>
                <a:lnTo>
                  <a:pt x="163379" y="100026"/>
                </a:lnTo>
                <a:lnTo>
                  <a:pt x="163379" y="97828"/>
                </a:lnTo>
                <a:lnTo>
                  <a:pt x="164575" y="97828"/>
                </a:lnTo>
                <a:lnTo>
                  <a:pt x="164575" y="90683"/>
                </a:lnTo>
                <a:lnTo>
                  <a:pt x="169662" y="90683"/>
                </a:lnTo>
                <a:lnTo>
                  <a:pt x="169662" y="82439"/>
                </a:lnTo>
                <a:lnTo>
                  <a:pt x="173552" y="82439"/>
                </a:lnTo>
                <a:lnTo>
                  <a:pt x="173552" y="75569"/>
                </a:lnTo>
                <a:lnTo>
                  <a:pt x="184923" y="75569"/>
                </a:lnTo>
                <a:lnTo>
                  <a:pt x="184923" y="69798"/>
                </a:lnTo>
                <a:lnTo>
                  <a:pt x="190010" y="69798"/>
                </a:lnTo>
                <a:lnTo>
                  <a:pt x="184923" y="69798"/>
                </a:lnTo>
                <a:lnTo>
                  <a:pt x="184923" y="59356"/>
                </a:lnTo>
                <a:lnTo>
                  <a:pt x="181033" y="59356"/>
                </a:lnTo>
                <a:lnTo>
                  <a:pt x="181033" y="55783"/>
                </a:lnTo>
                <a:lnTo>
                  <a:pt x="184923" y="51112"/>
                </a:lnTo>
                <a:lnTo>
                  <a:pt x="184923" y="46440"/>
                </a:lnTo>
                <a:lnTo>
                  <a:pt x="181033" y="41769"/>
                </a:lnTo>
                <a:lnTo>
                  <a:pt x="181033" y="38471"/>
                </a:lnTo>
                <a:lnTo>
                  <a:pt x="184923" y="38471"/>
                </a:lnTo>
                <a:lnTo>
                  <a:pt x="184923" y="34899"/>
                </a:lnTo>
                <a:lnTo>
                  <a:pt x="181033" y="34899"/>
                </a:lnTo>
                <a:lnTo>
                  <a:pt x="184923" y="34899"/>
                </a:lnTo>
                <a:lnTo>
                  <a:pt x="184923" y="31326"/>
                </a:lnTo>
                <a:lnTo>
                  <a:pt x="190010" y="28029"/>
                </a:lnTo>
                <a:lnTo>
                  <a:pt x="184923" y="28029"/>
                </a:lnTo>
                <a:lnTo>
                  <a:pt x="184923" y="21983"/>
                </a:lnTo>
                <a:lnTo>
                  <a:pt x="190010" y="21983"/>
                </a:lnTo>
                <a:lnTo>
                  <a:pt x="190010" y="14014"/>
                </a:lnTo>
                <a:lnTo>
                  <a:pt x="195097" y="14014"/>
                </a:lnTo>
                <a:lnTo>
                  <a:pt x="195097" y="10442"/>
                </a:lnTo>
                <a:lnTo>
                  <a:pt x="204074" y="10442"/>
                </a:lnTo>
                <a:lnTo>
                  <a:pt x="204074" y="6869"/>
                </a:lnTo>
                <a:lnTo>
                  <a:pt x="207664" y="3572"/>
                </a:lnTo>
                <a:lnTo>
                  <a:pt x="207664" y="6869"/>
                </a:lnTo>
                <a:lnTo>
                  <a:pt x="207664" y="3572"/>
                </a:lnTo>
                <a:lnTo>
                  <a:pt x="219035" y="3572"/>
                </a:lnTo>
                <a:lnTo>
                  <a:pt x="219035" y="0"/>
                </a:lnTo>
                <a:lnTo>
                  <a:pt x="234296" y="0"/>
                </a:lnTo>
                <a:lnTo>
                  <a:pt x="234296" y="3572"/>
                </a:lnTo>
                <a:lnTo>
                  <a:pt x="238186" y="3572"/>
                </a:lnTo>
                <a:lnTo>
                  <a:pt x="238186" y="6869"/>
                </a:lnTo>
                <a:lnTo>
                  <a:pt x="245666" y="6869"/>
                </a:lnTo>
                <a:lnTo>
                  <a:pt x="245666" y="10442"/>
                </a:lnTo>
                <a:lnTo>
                  <a:pt x="248359" y="10442"/>
                </a:lnTo>
                <a:lnTo>
                  <a:pt x="248359" y="6869"/>
                </a:lnTo>
                <a:lnTo>
                  <a:pt x="248359" y="10442"/>
                </a:lnTo>
                <a:lnTo>
                  <a:pt x="255840" y="10442"/>
                </a:lnTo>
                <a:lnTo>
                  <a:pt x="255840" y="14014"/>
                </a:lnTo>
                <a:lnTo>
                  <a:pt x="251950" y="14014"/>
                </a:lnTo>
                <a:lnTo>
                  <a:pt x="251950" y="18686"/>
                </a:lnTo>
                <a:lnTo>
                  <a:pt x="245666" y="18686"/>
                </a:lnTo>
                <a:lnTo>
                  <a:pt x="245666" y="21983"/>
                </a:lnTo>
                <a:lnTo>
                  <a:pt x="238186" y="21983"/>
                </a:lnTo>
                <a:lnTo>
                  <a:pt x="238186" y="31326"/>
                </a:lnTo>
                <a:lnTo>
                  <a:pt x="234296" y="31326"/>
                </a:lnTo>
                <a:lnTo>
                  <a:pt x="238186" y="34899"/>
                </a:lnTo>
                <a:lnTo>
                  <a:pt x="234296" y="38471"/>
                </a:lnTo>
                <a:lnTo>
                  <a:pt x="238186" y="38471"/>
                </a:lnTo>
                <a:lnTo>
                  <a:pt x="238186" y="46440"/>
                </a:lnTo>
                <a:lnTo>
                  <a:pt x="242076" y="46440"/>
                </a:lnTo>
                <a:lnTo>
                  <a:pt x="242076" y="47540"/>
                </a:lnTo>
                <a:lnTo>
                  <a:pt x="245666" y="47540"/>
                </a:lnTo>
                <a:lnTo>
                  <a:pt x="245666" y="46440"/>
                </a:lnTo>
                <a:lnTo>
                  <a:pt x="248359" y="41769"/>
                </a:lnTo>
                <a:lnTo>
                  <a:pt x="255840" y="41769"/>
                </a:lnTo>
                <a:lnTo>
                  <a:pt x="255840" y="34899"/>
                </a:lnTo>
                <a:lnTo>
                  <a:pt x="259730" y="34899"/>
                </a:lnTo>
                <a:lnTo>
                  <a:pt x="259730" y="38471"/>
                </a:lnTo>
                <a:lnTo>
                  <a:pt x="264817" y="38471"/>
                </a:lnTo>
                <a:lnTo>
                  <a:pt x="264817" y="41769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FFFFF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8" name="Google Shape;1477;p24"/>
          <p:cNvSpPr>
            <a:extLst>
              <a:ext uri="smNativeData">
                <pr:smNativeData xmlns:pr="smNativeData" xmlns:p14="http://schemas.microsoft.com/office/powerpoint/2010/main" xmlns="" val="SMDATA_13_vnWXZBMAAAAlAAAACwAAAA0AAAAAbAAAADYAAABsAAAANgAAAAAAAAAAAAAAAAAAAAEAAABQAAAAAAAAAAAA4D8AAAAAAADgPwAAAAAAAOA/AAAAAAAA4D8AAAAAAADgPwAAAAAAAOA/AAAAAAAA4D8AAAAAAADgPwAAAAAAAOA/AAAAAAAA4D8CAAAAjAAAAAEAAAAAAAAA/8AA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wAAA////AQAAAAAAAAAAAAAAAAAAAAAAAAAAAAAAAAAAAAAAAAAA/v7+AH9/fwDn5uYDzMzMAMDA/wB/f38AAAAAAAAAAAAAAAAAAAAAAAAAAAAhAAAAGAAAABQAAADoPAAATCMAAFM/AAAnJgAAEAAAACYAAAAIAAAA//////////8="/>
              </a:ext>
            </a:extLst>
          </p:cNvSpPr>
          <p:nvPr/>
        </p:nvSpPr>
        <p:spPr>
          <a:xfrm>
            <a:off x="9900920" y="5737860"/>
            <a:ext cx="393065" cy="464185"/>
          </a:xfrm>
          <a:custGeom>
            <a:avLst/>
            <a:gdLst/>
            <a:ahLst/>
            <a:cxnLst/>
            <a:rect l="0" t="0" r="393065" b="464185"/>
            <a:pathLst>
              <a:path w="393065" h="464185">
                <a:moveTo>
                  <a:pt x="183949" y="0"/>
                </a:moveTo>
                <a:lnTo>
                  <a:pt x="183949" y="4672"/>
                </a:lnTo>
                <a:lnTo>
                  <a:pt x="187544" y="4672"/>
                </a:lnTo>
                <a:lnTo>
                  <a:pt x="187544" y="0"/>
                </a:lnTo>
                <a:lnTo>
                  <a:pt x="187544" y="4672"/>
                </a:lnTo>
                <a:lnTo>
                  <a:pt x="191439" y="7970"/>
                </a:lnTo>
                <a:lnTo>
                  <a:pt x="191439" y="11542"/>
                </a:lnTo>
                <a:lnTo>
                  <a:pt x="201625" y="11542"/>
                </a:lnTo>
                <a:lnTo>
                  <a:pt x="201625" y="15115"/>
                </a:lnTo>
                <a:lnTo>
                  <a:pt x="218103" y="15115"/>
                </a:lnTo>
                <a:lnTo>
                  <a:pt x="218103" y="11542"/>
                </a:lnTo>
                <a:lnTo>
                  <a:pt x="218103" y="15115"/>
                </a:lnTo>
                <a:lnTo>
                  <a:pt x="218103" y="11542"/>
                </a:lnTo>
                <a:lnTo>
                  <a:pt x="221997" y="11542"/>
                </a:lnTo>
                <a:lnTo>
                  <a:pt x="225592" y="7947"/>
                </a:lnTo>
                <a:lnTo>
                  <a:pt x="228289" y="7947"/>
                </a:lnTo>
                <a:lnTo>
                  <a:pt x="228289" y="4672"/>
                </a:lnTo>
                <a:lnTo>
                  <a:pt x="228289" y="7970"/>
                </a:lnTo>
                <a:lnTo>
                  <a:pt x="239673" y="7970"/>
                </a:lnTo>
                <a:lnTo>
                  <a:pt x="239673" y="4672"/>
                </a:lnTo>
                <a:lnTo>
                  <a:pt x="252256" y="4672"/>
                </a:lnTo>
                <a:lnTo>
                  <a:pt x="252256" y="7970"/>
                </a:lnTo>
                <a:lnTo>
                  <a:pt x="253455" y="7970"/>
                </a:lnTo>
                <a:lnTo>
                  <a:pt x="253455" y="11542"/>
                </a:lnTo>
                <a:lnTo>
                  <a:pt x="258548" y="11542"/>
                </a:lnTo>
                <a:lnTo>
                  <a:pt x="258548" y="15115"/>
                </a:lnTo>
                <a:lnTo>
                  <a:pt x="262442" y="15115"/>
                </a:lnTo>
                <a:lnTo>
                  <a:pt x="262442" y="18688"/>
                </a:lnTo>
                <a:lnTo>
                  <a:pt x="262442" y="15115"/>
                </a:lnTo>
                <a:lnTo>
                  <a:pt x="262442" y="18688"/>
                </a:lnTo>
                <a:lnTo>
                  <a:pt x="273827" y="18688"/>
                </a:lnTo>
                <a:lnTo>
                  <a:pt x="273827" y="20886"/>
                </a:lnTo>
                <a:lnTo>
                  <a:pt x="278920" y="20886"/>
                </a:lnTo>
                <a:lnTo>
                  <a:pt x="278920" y="18688"/>
                </a:lnTo>
                <a:lnTo>
                  <a:pt x="282815" y="18688"/>
                </a:lnTo>
                <a:lnTo>
                  <a:pt x="282815" y="20886"/>
                </a:lnTo>
                <a:lnTo>
                  <a:pt x="284013" y="24459"/>
                </a:lnTo>
                <a:lnTo>
                  <a:pt x="289106" y="27757"/>
                </a:lnTo>
                <a:lnTo>
                  <a:pt x="293001" y="32429"/>
                </a:lnTo>
                <a:lnTo>
                  <a:pt x="289106" y="36002"/>
                </a:lnTo>
                <a:lnTo>
                  <a:pt x="293001" y="36002"/>
                </a:lnTo>
                <a:lnTo>
                  <a:pt x="293001" y="39575"/>
                </a:lnTo>
                <a:lnTo>
                  <a:pt x="289106" y="39575"/>
                </a:lnTo>
                <a:lnTo>
                  <a:pt x="289106" y="42873"/>
                </a:lnTo>
                <a:lnTo>
                  <a:pt x="293001" y="42873"/>
                </a:lnTo>
                <a:lnTo>
                  <a:pt x="293001" y="48919"/>
                </a:lnTo>
                <a:lnTo>
                  <a:pt x="296596" y="48919"/>
                </a:lnTo>
                <a:lnTo>
                  <a:pt x="296596" y="52217"/>
                </a:lnTo>
                <a:lnTo>
                  <a:pt x="300491" y="52217"/>
                </a:lnTo>
                <a:lnTo>
                  <a:pt x="300491" y="64034"/>
                </a:lnTo>
                <a:lnTo>
                  <a:pt x="304385" y="64034"/>
                </a:lnTo>
                <a:lnTo>
                  <a:pt x="304385" y="59362"/>
                </a:lnTo>
                <a:lnTo>
                  <a:pt x="310677" y="59362"/>
                </a:lnTo>
                <a:lnTo>
                  <a:pt x="310677" y="70905"/>
                </a:lnTo>
                <a:lnTo>
                  <a:pt x="307980" y="70905"/>
                </a:lnTo>
                <a:lnTo>
                  <a:pt x="307980" y="73379"/>
                </a:lnTo>
                <a:lnTo>
                  <a:pt x="304385" y="73379"/>
                </a:lnTo>
                <a:lnTo>
                  <a:pt x="307980" y="73379"/>
                </a:lnTo>
                <a:lnTo>
                  <a:pt x="307980" y="80249"/>
                </a:lnTo>
                <a:lnTo>
                  <a:pt x="304385" y="80249"/>
                </a:lnTo>
                <a:lnTo>
                  <a:pt x="304385" y="83822"/>
                </a:lnTo>
                <a:lnTo>
                  <a:pt x="307980" y="83822"/>
                </a:lnTo>
                <a:lnTo>
                  <a:pt x="304385" y="83822"/>
                </a:lnTo>
                <a:lnTo>
                  <a:pt x="304385" y="87120"/>
                </a:lnTo>
                <a:lnTo>
                  <a:pt x="307980" y="87120"/>
                </a:lnTo>
                <a:lnTo>
                  <a:pt x="307980" y="91792"/>
                </a:lnTo>
                <a:lnTo>
                  <a:pt x="304385" y="95387"/>
                </a:lnTo>
                <a:lnTo>
                  <a:pt x="304385" y="100037"/>
                </a:lnTo>
                <a:lnTo>
                  <a:pt x="300491" y="100037"/>
                </a:lnTo>
                <a:lnTo>
                  <a:pt x="304385" y="100037"/>
                </a:lnTo>
                <a:lnTo>
                  <a:pt x="296596" y="100037"/>
                </a:lnTo>
                <a:lnTo>
                  <a:pt x="296596" y="108282"/>
                </a:lnTo>
                <a:lnTo>
                  <a:pt x="300491" y="108282"/>
                </a:lnTo>
                <a:lnTo>
                  <a:pt x="300491" y="111580"/>
                </a:lnTo>
                <a:lnTo>
                  <a:pt x="304385" y="111580"/>
                </a:lnTo>
                <a:lnTo>
                  <a:pt x="300491" y="111580"/>
                </a:lnTo>
                <a:lnTo>
                  <a:pt x="304385" y="115153"/>
                </a:lnTo>
                <a:lnTo>
                  <a:pt x="307980" y="115153"/>
                </a:lnTo>
                <a:lnTo>
                  <a:pt x="307980" y="111580"/>
                </a:lnTo>
                <a:lnTo>
                  <a:pt x="307980" y="115153"/>
                </a:lnTo>
                <a:lnTo>
                  <a:pt x="310677" y="115153"/>
                </a:lnTo>
                <a:lnTo>
                  <a:pt x="310677" y="123397"/>
                </a:lnTo>
                <a:lnTo>
                  <a:pt x="314571" y="123397"/>
                </a:lnTo>
                <a:lnTo>
                  <a:pt x="314571" y="124497"/>
                </a:lnTo>
                <a:lnTo>
                  <a:pt x="310677" y="124497"/>
                </a:lnTo>
                <a:lnTo>
                  <a:pt x="310677" y="128069"/>
                </a:lnTo>
                <a:lnTo>
                  <a:pt x="318166" y="128069"/>
                </a:lnTo>
                <a:lnTo>
                  <a:pt x="318166" y="132467"/>
                </a:lnTo>
                <a:lnTo>
                  <a:pt x="323260" y="132467"/>
                </a:lnTo>
                <a:lnTo>
                  <a:pt x="327154" y="136040"/>
                </a:lnTo>
                <a:lnTo>
                  <a:pt x="334644" y="136040"/>
                </a:lnTo>
                <a:lnTo>
                  <a:pt x="334644" y="139612"/>
                </a:lnTo>
                <a:lnTo>
                  <a:pt x="337340" y="139612"/>
                </a:lnTo>
                <a:lnTo>
                  <a:pt x="337340" y="143185"/>
                </a:lnTo>
                <a:lnTo>
                  <a:pt x="340935" y="143185"/>
                </a:lnTo>
                <a:lnTo>
                  <a:pt x="340935" y="146483"/>
                </a:lnTo>
                <a:lnTo>
                  <a:pt x="348725" y="146483"/>
                </a:lnTo>
                <a:lnTo>
                  <a:pt x="348725" y="164072"/>
                </a:lnTo>
                <a:lnTo>
                  <a:pt x="353818" y="164072"/>
                </a:lnTo>
                <a:lnTo>
                  <a:pt x="353818" y="167370"/>
                </a:lnTo>
                <a:lnTo>
                  <a:pt x="357413" y="167370"/>
                </a:lnTo>
                <a:lnTo>
                  <a:pt x="361308" y="170943"/>
                </a:lnTo>
                <a:lnTo>
                  <a:pt x="365202" y="170943"/>
                </a:lnTo>
                <a:lnTo>
                  <a:pt x="365202" y="174515"/>
                </a:lnTo>
                <a:lnTo>
                  <a:pt x="367599" y="174515"/>
                </a:lnTo>
                <a:lnTo>
                  <a:pt x="371494" y="176714"/>
                </a:lnTo>
                <a:lnTo>
                  <a:pt x="371494" y="174515"/>
                </a:lnTo>
                <a:lnTo>
                  <a:pt x="375389" y="174515"/>
                </a:lnTo>
                <a:lnTo>
                  <a:pt x="375389" y="170943"/>
                </a:lnTo>
                <a:lnTo>
                  <a:pt x="391866" y="170943"/>
                </a:lnTo>
                <a:lnTo>
                  <a:pt x="391866" y="174515"/>
                </a:lnTo>
                <a:lnTo>
                  <a:pt x="393065" y="174515"/>
                </a:lnTo>
                <a:lnTo>
                  <a:pt x="393065" y="180287"/>
                </a:lnTo>
                <a:lnTo>
                  <a:pt x="391866" y="183860"/>
                </a:lnTo>
                <a:lnTo>
                  <a:pt x="391866" y="187158"/>
                </a:lnTo>
                <a:lnTo>
                  <a:pt x="393065" y="187158"/>
                </a:lnTo>
                <a:lnTo>
                  <a:pt x="393065" y="198975"/>
                </a:lnTo>
                <a:lnTo>
                  <a:pt x="382878" y="198975"/>
                </a:lnTo>
                <a:lnTo>
                  <a:pt x="387971" y="201174"/>
                </a:lnTo>
                <a:lnTo>
                  <a:pt x="382878" y="201174"/>
                </a:lnTo>
                <a:lnTo>
                  <a:pt x="382878" y="204747"/>
                </a:lnTo>
                <a:lnTo>
                  <a:pt x="378984" y="204747"/>
                </a:lnTo>
                <a:lnTo>
                  <a:pt x="378984" y="208319"/>
                </a:lnTo>
                <a:lnTo>
                  <a:pt x="375389" y="211617"/>
                </a:lnTo>
                <a:lnTo>
                  <a:pt x="371494" y="211617"/>
                </a:lnTo>
                <a:lnTo>
                  <a:pt x="371494" y="215190"/>
                </a:lnTo>
                <a:lnTo>
                  <a:pt x="367599" y="215190"/>
                </a:lnTo>
                <a:lnTo>
                  <a:pt x="367599" y="236077"/>
                </a:lnTo>
                <a:lnTo>
                  <a:pt x="365202" y="236077"/>
                </a:lnTo>
                <a:lnTo>
                  <a:pt x="365202" y="243223"/>
                </a:lnTo>
                <a:lnTo>
                  <a:pt x="361308" y="243223"/>
                </a:lnTo>
                <a:lnTo>
                  <a:pt x="361308" y="246520"/>
                </a:lnTo>
                <a:lnTo>
                  <a:pt x="353818" y="246520"/>
                </a:lnTo>
                <a:lnTo>
                  <a:pt x="353818" y="243223"/>
                </a:lnTo>
                <a:lnTo>
                  <a:pt x="348725" y="243223"/>
                </a:lnTo>
                <a:lnTo>
                  <a:pt x="348725" y="239650"/>
                </a:lnTo>
                <a:lnTo>
                  <a:pt x="344830" y="239650"/>
                </a:lnTo>
                <a:lnTo>
                  <a:pt x="344830" y="246520"/>
                </a:lnTo>
                <a:lnTo>
                  <a:pt x="337340" y="246520"/>
                </a:lnTo>
                <a:lnTo>
                  <a:pt x="334644" y="251193"/>
                </a:lnTo>
                <a:lnTo>
                  <a:pt x="334644" y="252292"/>
                </a:lnTo>
                <a:lnTo>
                  <a:pt x="331049" y="252292"/>
                </a:lnTo>
                <a:lnTo>
                  <a:pt x="331049" y="251193"/>
                </a:lnTo>
                <a:lnTo>
                  <a:pt x="327154" y="251193"/>
                </a:lnTo>
                <a:lnTo>
                  <a:pt x="327154" y="243223"/>
                </a:lnTo>
                <a:lnTo>
                  <a:pt x="323260" y="243223"/>
                </a:lnTo>
                <a:lnTo>
                  <a:pt x="327154" y="239650"/>
                </a:lnTo>
                <a:lnTo>
                  <a:pt x="323260" y="236077"/>
                </a:lnTo>
                <a:lnTo>
                  <a:pt x="327154" y="236077"/>
                </a:lnTo>
                <a:lnTo>
                  <a:pt x="327154" y="226733"/>
                </a:lnTo>
                <a:lnTo>
                  <a:pt x="334644" y="226733"/>
                </a:lnTo>
                <a:lnTo>
                  <a:pt x="334644" y="223435"/>
                </a:lnTo>
                <a:lnTo>
                  <a:pt x="340935" y="223435"/>
                </a:lnTo>
                <a:lnTo>
                  <a:pt x="340935" y="218763"/>
                </a:lnTo>
                <a:lnTo>
                  <a:pt x="344830" y="218763"/>
                </a:lnTo>
                <a:lnTo>
                  <a:pt x="344830" y="215190"/>
                </a:lnTo>
                <a:lnTo>
                  <a:pt x="337340" y="215190"/>
                </a:lnTo>
                <a:lnTo>
                  <a:pt x="337340" y="211617"/>
                </a:lnTo>
                <a:lnTo>
                  <a:pt x="337340" y="215190"/>
                </a:lnTo>
                <a:lnTo>
                  <a:pt x="334644" y="215190"/>
                </a:lnTo>
                <a:lnTo>
                  <a:pt x="334644" y="211617"/>
                </a:lnTo>
                <a:lnTo>
                  <a:pt x="327154" y="211617"/>
                </a:lnTo>
                <a:lnTo>
                  <a:pt x="327154" y="208319"/>
                </a:lnTo>
                <a:lnTo>
                  <a:pt x="323260" y="208319"/>
                </a:lnTo>
                <a:lnTo>
                  <a:pt x="323260" y="204747"/>
                </a:lnTo>
                <a:lnTo>
                  <a:pt x="307980" y="204747"/>
                </a:lnTo>
                <a:lnTo>
                  <a:pt x="307980" y="208319"/>
                </a:lnTo>
                <a:lnTo>
                  <a:pt x="296596" y="208319"/>
                </a:lnTo>
                <a:lnTo>
                  <a:pt x="296596" y="211617"/>
                </a:lnTo>
                <a:lnTo>
                  <a:pt x="296596" y="208319"/>
                </a:lnTo>
                <a:lnTo>
                  <a:pt x="293001" y="211617"/>
                </a:lnTo>
                <a:lnTo>
                  <a:pt x="293001" y="215190"/>
                </a:lnTo>
                <a:lnTo>
                  <a:pt x="284013" y="215190"/>
                </a:lnTo>
                <a:lnTo>
                  <a:pt x="284013" y="218763"/>
                </a:lnTo>
                <a:lnTo>
                  <a:pt x="278920" y="218763"/>
                </a:lnTo>
                <a:lnTo>
                  <a:pt x="278920" y="226733"/>
                </a:lnTo>
                <a:lnTo>
                  <a:pt x="273827" y="226733"/>
                </a:lnTo>
                <a:lnTo>
                  <a:pt x="273827" y="232779"/>
                </a:lnTo>
                <a:lnTo>
                  <a:pt x="278920" y="232779"/>
                </a:lnTo>
                <a:lnTo>
                  <a:pt x="273827" y="236077"/>
                </a:lnTo>
                <a:lnTo>
                  <a:pt x="273827" y="239650"/>
                </a:lnTo>
                <a:lnTo>
                  <a:pt x="269932" y="239650"/>
                </a:lnTo>
                <a:lnTo>
                  <a:pt x="273827" y="239650"/>
                </a:lnTo>
                <a:lnTo>
                  <a:pt x="273827" y="243223"/>
                </a:lnTo>
                <a:lnTo>
                  <a:pt x="269932" y="243223"/>
                </a:lnTo>
                <a:lnTo>
                  <a:pt x="269932" y="246520"/>
                </a:lnTo>
                <a:lnTo>
                  <a:pt x="273827" y="251193"/>
                </a:lnTo>
                <a:lnTo>
                  <a:pt x="273827" y="255865"/>
                </a:lnTo>
                <a:lnTo>
                  <a:pt x="269932" y="260537"/>
                </a:lnTo>
                <a:lnTo>
                  <a:pt x="269932" y="264109"/>
                </a:lnTo>
                <a:lnTo>
                  <a:pt x="273827" y="264109"/>
                </a:lnTo>
                <a:lnTo>
                  <a:pt x="273827" y="274553"/>
                </a:lnTo>
                <a:lnTo>
                  <a:pt x="278920" y="274553"/>
                </a:lnTo>
                <a:lnTo>
                  <a:pt x="273827" y="274553"/>
                </a:lnTo>
                <a:lnTo>
                  <a:pt x="273827" y="280324"/>
                </a:lnTo>
                <a:lnTo>
                  <a:pt x="262442" y="280324"/>
                </a:lnTo>
                <a:lnTo>
                  <a:pt x="262442" y="287195"/>
                </a:lnTo>
                <a:lnTo>
                  <a:pt x="258548" y="287195"/>
                </a:lnTo>
                <a:lnTo>
                  <a:pt x="258548" y="295440"/>
                </a:lnTo>
                <a:lnTo>
                  <a:pt x="253455" y="295440"/>
                </a:lnTo>
                <a:lnTo>
                  <a:pt x="253455" y="302585"/>
                </a:lnTo>
                <a:lnTo>
                  <a:pt x="252256" y="302585"/>
                </a:lnTo>
                <a:lnTo>
                  <a:pt x="252256" y="304784"/>
                </a:lnTo>
                <a:lnTo>
                  <a:pt x="248361" y="304784"/>
                </a:lnTo>
                <a:lnTo>
                  <a:pt x="248361" y="308357"/>
                </a:lnTo>
                <a:lnTo>
                  <a:pt x="235779" y="308357"/>
                </a:lnTo>
                <a:lnTo>
                  <a:pt x="235779" y="311655"/>
                </a:lnTo>
                <a:lnTo>
                  <a:pt x="214208" y="311655"/>
                </a:lnTo>
                <a:lnTo>
                  <a:pt x="214208" y="315228"/>
                </a:lnTo>
                <a:lnTo>
                  <a:pt x="209115" y="315228"/>
                </a:lnTo>
                <a:lnTo>
                  <a:pt x="209115" y="319900"/>
                </a:lnTo>
                <a:lnTo>
                  <a:pt x="205220" y="319900"/>
                </a:lnTo>
                <a:lnTo>
                  <a:pt x="205220" y="326770"/>
                </a:lnTo>
                <a:lnTo>
                  <a:pt x="201625" y="326770"/>
                </a:lnTo>
                <a:lnTo>
                  <a:pt x="201625" y="332817"/>
                </a:lnTo>
                <a:lnTo>
                  <a:pt x="205220" y="332817"/>
                </a:lnTo>
                <a:lnTo>
                  <a:pt x="201625" y="332817"/>
                </a:lnTo>
                <a:lnTo>
                  <a:pt x="201625" y="336115"/>
                </a:lnTo>
                <a:lnTo>
                  <a:pt x="198929" y="336115"/>
                </a:lnTo>
                <a:lnTo>
                  <a:pt x="198929" y="339687"/>
                </a:lnTo>
                <a:lnTo>
                  <a:pt x="195334" y="339687"/>
                </a:lnTo>
                <a:lnTo>
                  <a:pt x="195334" y="351230"/>
                </a:lnTo>
                <a:lnTo>
                  <a:pt x="191439" y="351230"/>
                </a:lnTo>
                <a:lnTo>
                  <a:pt x="191439" y="355902"/>
                </a:lnTo>
                <a:lnTo>
                  <a:pt x="195334" y="355902"/>
                </a:lnTo>
                <a:lnTo>
                  <a:pt x="195334" y="364147"/>
                </a:lnTo>
                <a:lnTo>
                  <a:pt x="191439" y="367720"/>
                </a:lnTo>
                <a:lnTo>
                  <a:pt x="187544" y="371018"/>
                </a:lnTo>
                <a:lnTo>
                  <a:pt x="183949" y="371018"/>
                </a:lnTo>
                <a:lnTo>
                  <a:pt x="183949" y="374590"/>
                </a:lnTo>
                <a:lnTo>
                  <a:pt x="178856" y="374590"/>
                </a:lnTo>
                <a:lnTo>
                  <a:pt x="178856" y="379263"/>
                </a:lnTo>
                <a:lnTo>
                  <a:pt x="174961" y="379263"/>
                </a:lnTo>
                <a:lnTo>
                  <a:pt x="174961" y="380362"/>
                </a:lnTo>
                <a:lnTo>
                  <a:pt x="171067" y="380362"/>
                </a:lnTo>
                <a:lnTo>
                  <a:pt x="171067" y="383935"/>
                </a:lnTo>
                <a:lnTo>
                  <a:pt x="168670" y="383935"/>
                </a:lnTo>
                <a:lnTo>
                  <a:pt x="168670" y="391905"/>
                </a:lnTo>
                <a:lnTo>
                  <a:pt x="160881" y="391905"/>
                </a:lnTo>
                <a:lnTo>
                  <a:pt x="160881" y="399050"/>
                </a:lnTo>
                <a:lnTo>
                  <a:pt x="157285" y="399050"/>
                </a:lnTo>
                <a:lnTo>
                  <a:pt x="157285" y="404822"/>
                </a:lnTo>
                <a:lnTo>
                  <a:pt x="153391" y="404822"/>
                </a:lnTo>
                <a:lnTo>
                  <a:pt x="153391" y="411692"/>
                </a:lnTo>
                <a:lnTo>
                  <a:pt x="149496" y="411692"/>
                </a:lnTo>
                <a:lnTo>
                  <a:pt x="149496" y="430381"/>
                </a:lnTo>
                <a:lnTo>
                  <a:pt x="139310" y="430381"/>
                </a:lnTo>
                <a:lnTo>
                  <a:pt x="139310" y="426808"/>
                </a:lnTo>
                <a:lnTo>
                  <a:pt x="134217" y="426808"/>
                </a:lnTo>
                <a:lnTo>
                  <a:pt x="130622" y="430403"/>
                </a:lnTo>
                <a:lnTo>
                  <a:pt x="122832" y="430403"/>
                </a:lnTo>
                <a:lnTo>
                  <a:pt x="122832" y="432854"/>
                </a:lnTo>
                <a:lnTo>
                  <a:pt x="119237" y="432854"/>
                </a:lnTo>
                <a:lnTo>
                  <a:pt x="119237" y="436152"/>
                </a:lnTo>
                <a:lnTo>
                  <a:pt x="119237" y="432854"/>
                </a:lnTo>
                <a:lnTo>
                  <a:pt x="116541" y="432854"/>
                </a:lnTo>
                <a:lnTo>
                  <a:pt x="116541" y="436152"/>
                </a:lnTo>
                <a:lnTo>
                  <a:pt x="100063" y="436152"/>
                </a:lnTo>
                <a:lnTo>
                  <a:pt x="100063" y="439725"/>
                </a:lnTo>
                <a:lnTo>
                  <a:pt x="103958" y="439725"/>
                </a:lnTo>
                <a:lnTo>
                  <a:pt x="103958" y="443298"/>
                </a:lnTo>
                <a:lnTo>
                  <a:pt x="100063" y="443298"/>
                </a:lnTo>
                <a:lnTo>
                  <a:pt x="100063" y="439725"/>
                </a:lnTo>
                <a:lnTo>
                  <a:pt x="100063" y="443298"/>
                </a:lnTo>
                <a:lnTo>
                  <a:pt x="96169" y="443298"/>
                </a:lnTo>
                <a:lnTo>
                  <a:pt x="96169" y="451268"/>
                </a:lnTo>
                <a:lnTo>
                  <a:pt x="92573" y="451268"/>
                </a:lnTo>
                <a:lnTo>
                  <a:pt x="92573" y="460612"/>
                </a:lnTo>
                <a:lnTo>
                  <a:pt x="88679" y="460612"/>
                </a:lnTo>
                <a:lnTo>
                  <a:pt x="88679" y="464185"/>
                </a:lnTo>
                <a:lnTo>
                  <a:pt x="86282" y="464185"/>
                </a:lnTo>
                <a:lnTo>
                  <a:pt x="86282" y="460612"/>
                </a:lnTo>
                <a:lnTo>
                  <a:pt x="78493" y="460612"/>
                </a:lnTo>
                <a:lnTo>
                  <a:pt x="78493" y="454840"/>
                </a:lnTo>
                <a:lnTo>
                  <a:pt x="74598" y="454840"/>
                </a:lnTo>
                <a:lnTo>
                  <a:pt x="74598" y="451268"/>
                </a:lnTo>
                <a:lnTo>
                  <a:pt x="69804" y="451268"/>
                </a:lnTo>
                <a:lnTo>
                  <a:pt x="65910" y="447970"/>
                </a:lnTo>
                <a:lnTo>
                  <a:pt x="62015" y="447970"/>
                </a:lnTo>
                <a:lnTo>
                  <a:pt x="62015" y="443298"/>
                </a:lnTo>
                <a:lnTo>
                  <a:pt x="55724" y="443298"/>
                </a:lnTo>
                <a:lnTo>
                  <a:pt x="55724" y="439725"/>
                </a:lnTo>
                <a:lnTo>
                  <a:pt x="48234" y="439725"/>
                </a:lnTo>
                <a:lnTo>
                  <a:pt x="48234" y="436152"/>
                </a:lnTo>
                <a:lnTo>
                  <a:pt x="44339" y="436152"/>
                </a:lnTo>
                <a:lnTo>
                  <a:pt x="39246" y="432854"/>
                </a:lnTo>
                <a:lnTo>
                  <a:pt x="35351" y="432854"/>
                </a:lnTo>
                <a:lnTo>
                  <a:pt x="34153" y="430381"/>
                </a:lnTo>
                <a:lnTo>
                  <a:pt x="29060" y="430381"/>
                </a:lnTo>
                <a:lnTo>
                  <a:pt x="29060" y="432854"/>
                </a:lnTo>
                <a:lnTo>
                  <a:pt x="25165" y="432854"/>
                </a:lnTo>
                <a:lnTo>
                  <a:pt x="25165" y="430381"/>
                </a:lnTo>
                <a:lnTo>
                  <a:pt x="29060" y="430381"/>
                </a:lnTo>
                <a:lnTo>
                  <a:pt x="25165" y="430381"/>
                </a:lnTo>
                <a:lnTo>
                  <a:pt x="25165" y="426808"/>
                </a:lnTo>
                <a:lnTo>
                  <a:pt x="29060" y="426808"/>
                </a:lnTo>
                <a:lnTo>
                  <a:pt x="29060" y="423510"/>
                </a:lnTo>
                <a:lnTo>
                  <a:pt x="34153" y="423510"/>
                </a:lnTo>
                <a:lnTo>
                  <a:pt x="34153" y="415265"/>
                </a:lnTo>
                <a:lnTo>
                  <a:pt x="35351" y="415265"/>
                </a:lnTo>
                <a:lnTo>
                  <a:pt x="35351" y="411692"/>
                </a:lnTo>
                <a:lnTo>
                  <a:pt x="34153" y="411692"/>
                </a:lnTo>
                <a:lnTo>
                  <a:pt x="35351" y="411692"/>
                </a:lnTo>
                <a:lnTo>
                  <a:pt x="34153" y="411692"/>
                </a:lnTo>
                <a:lnTo>
                  <a:pt x="34153" y="399050"/>
                </a:lnTo>
                <a:lnTo>
                  <a:pt x="29060" y="399050"/>
                </a:lnTo>
                <a:lnTo>
                  <a:pt x="29060" y="371018"/>
                </a:lnTo>
                <a:lnTo>
                  <a:pt x="25165" y="371018"/>
                </a:lnTo>
                <a:lnTo>
                  <a:pt x="25165" y="352604"/>
                </a:lnTo>
                <a:lnTo>
                  <a:pt x="21570" y="352604"/>
                </a:lnTo>
                <a:lnTo>
                  <a:pt x="21570" y="351230"/>
                </a:lnTo>
                <a:lnTo>
                  <a:pt x="13781" y="351230"/>
                </a:lnTo>
                <a:lnTo>
                  <a:pt x="13781" y="343260"/>
                </a:lnTo>
                <a:lnTo>
                  <a:pt x="10186" y="339665"/>
                </a:lnTo>
                <a:lnTo>
                  <a:pt x="5093" y="339665"/>
                </a:lnTo>
                <a:lnTo>
                  <a:pt x="5093" y="336115"/>
                </a:lnTo>
                <a:lnTo>
                  <a:pt x="3595" y="336115"/>
                </a:lnTo>
                <a:lnTo>
                  <a:pt x="3595" y="329244"/>
                </a:lnTo>
                <a:lnTo>
                  <a:pt x="0" y="329244"/>
                </a:lnTo>
                <a:lnTo>
                  <a:pt x="0" y="323472"/>
                </a:lnTo>
                <a:lnTo>
                  <a:pt x="3595" y="323472"/>
                </a:lnTo>
                <a:lnTo>
                  <a:pt x="3595" y="319900"/>
                </a:lnTo>
                <a:lnTo>
                  <a:pt x="13781" y="319900"/>
                </a:lnTo>
                <a:lnTo>
                  <a:pt x="13781" y="315228"/>
                </a:lnTo>
                <a:lnTo>
                  <a:pt x="17675" y="315228"/>
                </a:lnTo>
                <a:lnTo>
                  <a:pt x="17675" y="308357"/>
                </a:lnTo>
                <a:lnTo>
                  <a:pt x="21570" y="308357"/>
                </a:lnTo>
                <a:lnTo>
                  <a:pt x="21570" y="304784"/>
                </a:lnTo>
                <a:lnTo>
                  <a:pt x="25165" y="304784"/>
                </a:lnTo>
                <a:lnTo>
                  <a:pt x="25165" y="302585"/>
                </a:lnTo>
                <a:lnTo>
                  <a:pt x="29060" y="302585"/>
                </a:lnTo>
                <a:lnTo>
                  <a:pt x="29060" y="299013"/>
                </a:lnTo>
                <a:lnTo>
                  <a:pt x="34153" y="299013"/>
                </a:lnTo>
                <a:lnTo>
                  <a:pt x="34153" y="295440"/>
                </a:lnTo>
                <a:lnTo>
                  <a:pt x="35351" y="291867"/>
                </a:lnTo>
                <a:lnTo>
                  <a:pt x="39246" y="291867"/>
                </a:lnTo>
                <a:lnTo>
                  <a:pt x="44339" y="287195"/>
                </a:lnTo>
                <a:lnTo>
                  <a:pt x="44339" y="283897"/>
                </a:lnTo>
                <a:lnTo>
                  <a:pt x="48234" y="280324"/>
                </a:lnTo>
                <a:lnTo>
                  <a:pt x="48234" y="276752"/>
                </a:lnTo>
                <a:lnTo>
                  <a:pt x="44339" y="276752"/>
                </a:lnTo>
                <a:lnTo>
                  <a:pt x="44339" y="264109"/>
                </a:lnTo>
                <a:lnTo>
                  <a:pt x="39246" y="264109"/>
                </a:lnTo>
                <a:lnTo>
                  <a:pt x="39246" y="260537"/>
                </a:lnTo>
                <a:lnTo>
                  <a:pt x="35351" y="260537"/>
                </a:lnTo>
                <a:lnTo>
                  <a:pt x="35351" y="264109"/>
                </a:lnTo>
                <a:lnTo>
                  <a:pt x="34153" y="260537"/>
                </a:lnTo>
                <a:lnTo>
                  <a:pt x="25165" y="260537"/>
                </a:lnTo>
                <a:lnTo>
                  <a:pt x="25165" y="251193"/>
                </a:lnTo>
                <a:lnTo>
                  <a:pt x="21570" y="246520"/>
                </a:lnTo>
                <a:lnTo>
                  <a:pt x="21570" y="243223"/>
                </a:lnTo>
                <a:lnTo>
                  <a:pt x="17675" y="243223"/>
                </a:lnTo>
                <a:lnTo>
                  <a:pt x="17675" y="246520"/>
                </a:lnTo>
                <a:lnTo>
                  <a:pt x="13781" y="246520"/>
                </a:lnTo>
                <a:lnTo>
                  <a:pt x="13781" y="243223"/>
                </a:lnTo>
                <a:lnTo>
                  <a:pt x="10186" y="243223"/>
                </a:lnTo>
                <a:lnTo>
                  <a:pt x="10186" y="246520"/>
                </a:lnTo>
                <a:lnTo>
                  <a:pt x="5093" y="246520"/>
                </a:lnTo>
                <a:lnTo>
                  <a:pt x="5093" y="239650"/>
                </a:lnTo>
                <a:lnTo>
                  <a:pt x="13781" y="239650"/>
                </a:lnTo>
                <a:lnTo>
                  <a:pt x="13781" y="236077"/>
                </a:lnTo>
                <a:lnTo>
                  <a:pt x="17675" y="236077"/>
                </a:lnTo>
                <a:lnTo>
                  <a:pt x="17675" y="228107"/>
                </a:lnTo>
                <a:lnTo>
                  <a:pt x="13781" y="226733"/>
                </a:lnTo>
                <a:lnTo>
                  <a:pt x="13781" y="201174"/>
                </a:lnTo>
                <a:lnTo>
                  <a:pt x="17675" y="198975"/>
                </a:lnTo>
                <a:lnTo>
                  <a:pt x="17675" y="191830"/>
                </a:lnTo>
                <a:lnTo>
                  <a:pt x="21570" y="191830"/>
                </a:lnTo>
                <a:lnTo>
                  <a:pt x="21570" y="187158"/>
                </a:lnTo>
                <a:lnTo>
                  <a:pt x="29060" y="187158"/>
                </a:lnTo>
                <a:lnTo>
                  <a:pt x="34153" y="183860"/>
                </a:lnTo>
                <a:lnTo>
                  <a:pt x="35351" y="183860"/>
                </a:lnTo>
                <a:lnTo>
                  <a:pt x="35351" y="191830"/>
                </a:lnTo>
                <a:lnTo>
                  <a:pt x="44339" y="191830"/>
                </a:lnTo>
                <a:lnTo>
                  <a:pt x="44339" y="195402"/>
                </a:lnTo>
                <a:lnTo>
                  <a:pt x="48234" y="191830"/>
                </a:lnTo>
                <a:lnTo>
                  <a:pt x="51829" y="191830"/>
                </a:lnTo>
                <a:lnTo>
                  <a:pt x="51829" y="187158"/>
                </a:lnTo>
                <a:lnTo>
                  <a:pt x="55724" y="187158"/>
                </a:lnTo>
                <a:lnTo>
                  <a:pt x="55724" y="183860"/>
                </a:lnTo>
                <a:lnTo>
                  <a:pt x="51829" y="183860"/>
                </a:lnTo>
                <a:lnTo>
                  <a:pt x="51829" y="176714"/>
                </a:lnTo>
                <a:lnTo>
                  <a:pt x="55724" y="176714"/>
                </a:lnTo>
                <a:lnTo>
                  <a:pt x="55724" y="159400"/>
                </a:lnTo>
                <a:lnTo>
                  <a:pt x="59618" y="159400"/>
                </a:lnTo>
                <a:lnTo>
                  <a:pt x="59618" y="155827"/>
                </a:lnTo>
                <a:lnTo>
                  <a:pt x="62015" y="155827"/>
                </a:lnTo>
                <a:lnTo>
                  <a:pt x="62015" y="146483"/>
                </a:lnTo>
                <a:lnTo>
                  <a:pt x="65910" y="146483"/>
                </a:lnTo>
                <a:lnTo>
                  <a:pt x="65910" y="132467"/>
                </a:lnTo>
                <a:lnTo>
                  <a:pt x="69804" y="132467"/>
                </a:lnTo>
                <a:lnTo>
                  <a:pt x="65910" y="132467"/>
                </a:lnTo>
                <a:lnTo>
                  <a:pt x="65910" y="123397"/>
                </a:lnTo>
                <a:lnTo>
                  <a:pt x="78493" y="123397"/>
                </a:lnTo>
                <a:lnTo>
                  <a:pt x="78493" y="124497"/>
                </a:lnTo>
                <a:lnTo>
                  <a:pt x="96169" y="124497"/>
                </a:lnTo>
                <a:lnTo>
                  <a:pt x="96169" y="123397"/>
                </a:lnTo>
                <a:lnTo>
                  <a:pt x="119237" y="123397"/>
                </a:lnTo>
                <a:lnTo>
                  <a:pt x="119237" y="124497"/>
                </a:lnTo>
                <a:lnTo>
                  <a:pt x="122832" y="124497"/>
                </a:lnTo>
                <a:lnTo>
                  <a:pt x="122832" y="128069"/>
                </a:lnTo>
                <a:lnTo>
                  <a:pt x="126727" y="128069"/>
                </a:lnTo>
                <a:lnTo>
                  <a:pt x="126727" y="132467"/>
                </a:lnTo>
                <a:lnTo>
                  <a:pt x="134217" y="132467"/>
                </a:lnTo>
                <a:lnTo>
                  <a:pt x="134217" y="128069"/>
                </a:lnTo>
                <a:lnTo>
                  <a:pt x="139310" y="128069"/>
                </a:lnTo>
                <a:lnTo>
                  <a:pt x="139310" y="124497"/>
                </a:lnTo>
                <a:lnTo>
                  <a:pt x="139310" y="128069"/>
                </a:lnTo>
                <a:lnTo>
                  <a:pt x="143205" y="124497"/>
                </a:lnTo>
                <a:lnTo>
                  <a:pt x="143205" y="115153"/>
                </a:lnTo>
                <a:lnTo>
                  <a:pt x="139310" y="115153"/>
                </a:lnTo>
                <a:lnTo>
                  <a:pt x="139310" y="108282"/>
                </a:lnTo>
                <a:lnTo>
                  <a:pt x="143205" y="108282"/>
                </a:lnTo>
                <a:lnTo>
                  <a:pt x="143205" y="104709"/>
                </a:lnTo>
                <a:lnTo>
                  <a:pt x="139310" y="104709"/>
                </a:lnTo>
                <a:lnTo>
                  <a:pt x="139310" y="100037"/>
                </a:lnTo>
                <a:lnTo>
                  <a:pt x="143205" y="100037"/>
                </a:lnTo>
                <a:lnTo>
                  <a:pt x="143205" y="98938"/>
                </a:lnTo>
                <a:lnTo>
                  <a:pt x="139310" y="98938"/>
                </a:lnTo>
                <a:lnTo>
                  <a:pt x="139310" y="87120"/>
                </a:lnTo>
                <a:lnTo>
                  <a:pt x="134217" y="87120"/>
                </a:lnTo>
                <a:lnTo>
                  <a:pt x="139310" y="83822"/>
                </a:lnTo>
                <a:lnTo>
                  <a:pt x="134217" y="83822"/>
                </a:lnTo>
                <a:lnTo>
                  <a:pt x="149496" y="83822"/>
                </a:lnTo>
                <a:lnTo>
                  <a:pt x="149496" y="80249"/>
                </a:lnTo>
                <a:lnTo>
                  <a:pt x="153391" y="80249"/>
                </a:lnTo>
                <a:lnTo>
                  <a:pt x="153391" y="76677"/>
                </a:lnTo>
                <a:lnTo>
                  <a:pt x="164775" y="76677"/>
                </a:lnTo>
                <a:lnTo>
                  <a:pt x="164775" y="73379"/>
                </a:lnTo>
                <a:lnTo>
                  <a:pt x="168670" y="73379"/>
                </a:lnTo>
                <a:lnTo>
                  <a:pt x="168670" y="70905"/>
                </a:lnTo>
                <a:lnTo>
                  <a:pt x="171067" y="67332"/>
                </a:lnTo>
                <a:lnTo>
                  <a:pt x="171067" y="64034"/>
                </a:lnTo>
                <a:lnTo>
                  <a:pt x="168670" y="64034"/>
                </a:lnTo>
                <a:lnTo>
                  <a:pt x="168670" y="59362"/>
                </a:lnTo>
                <a:lnTo>
                  <a:pt x="171067" y="59362"/>
                </a:lnTo>
                <a:lnTo>
                  <a:pt x="171067" y="52217"/>
                </a:lnTo>
                <a:lnTo>
                  <a:pt x="168670" y="52217"/>
                </a:lnTo>
                <a:lnTo>
                  <a:pt x="168670" y="48919"/>
                </a:lnTo>
                <a:lnTo>
                  <a:pt x="164775" y="48919"/>
                </a:lnTo>
                <a:lnTo>
                  <a:pt x="168670" y="46445"/>
                </a:lnTo>
                <a:lnTo>
                  <a:pt x="168670" y="39575"/>
                </a:lnTo>
                <a:lnTo>
                  <a:pt x="164775" y="39575"/>
                </a:lnTo>
                <a:lnTo>
                  <a:pt x="164775" y="36002"/>
                </a:lnTo>
                <a:lnTo>
                  <a:pt x="160881" y="36002"/>
                </a:lnTo>
                <a:lnTo>
                  <a:pt x="160881" y="32429"/>
                </a:lnTo>
                <a:lnTo>
                  <a:pt x="168670" y="32429"/>
                </a:lnTo>
                <a:lnTo>
                  <a:pt x="168670" y="27757"/>
                </a:lnTo>
                <a:lnTo>
                  <a:pt x="164775" y="27757"/>
                </a:lnTo>
                <a:lnTo>
                  <a:pt x="168670" y="27757"/>
                </a:lnTo>
                <a:lnTo>
                  <a:pt x="168670" y="24459"/>
                </a:lnTo>
                <a:lnTo>
                  <a:pt x="171067" y="20886"/>
                </a:lnTo>
                <a:lnTo>
                  <a:pt x="187544" y="20886"/>
                </a:lnTo>
                <a:lnTo>
                  <a:pt x="187544" y="18688"/>
                </a:lnTo>
                <a:lnTo>
                  <a:pt x="183949" y="18688"/>
                </a:lnTo>
                <a:lnTo>
                  <a:pt x="183949" y="15115"/>
                </a:lnTo>
                <a:lnTo>
                  <a:pt x="178856" y="15115"/>
                </a:lnTo>
                <a:lnTo>
                  <a:pt x="183949" y="15115"/>
                </a:lnTo>
                <a:lnTo>
                  <a:pt x="183949" y="7970"/>
                </a:lnTo>
                <a:lnTo>
                  <a:pt x="178856" y="7970"/>
                </a:lnTo>
                <a:lnTo>
                  <a:pt x="178856" y="0"/>
                </a:lnTo>
                <a:lnTo>
                  <a:pt x="183949" y="0"/>
                </a:lnTo>
                <a:close/>
              </a:path>
            </a:pathLst>
          </a:custGeom>
          <a:solidFill>
            <a:srgbClr val="FFC000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68580" tIns="34290" rIns="68580" bIns="34290" numCol="1" spcCol="215900" anchor="t"/>
          <a:lstStyle/>
          <a:p>
            <a:pPr>
              <a:defRPr lang="es-PE"/>
            </a:pPr>
            <a:endParaRPr lang="es-PE" sz="1200">
              <a:solidFill>
                <a:srgbClr val="000000"/>
              </a:solidFill>
              <a:latin typeface="Century Gothic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9" name="Google Shape;1478;p24"/>
          <p:cNvSpPr>
            <a:extLst>
              <a:ext uri="smNativeData">
                <pr:smNativeData xmlns:pr="smNativeData" xmlns:p14="http://schemas.microsoft.com/office/powerpoint/2010/main" xmlns="" val="SMDATA_13_vnWXZBMAAAAlAAAACwAAAA0AAAAAbAAAADYAAABsAAAANgAAAAAAAAAAAAAAAAAAAAEAAABQAAAAAAAAAAAA4D8AAAAAAADgPwAAAAAAAOA/AAAAAAAA4D8AAAAAAADgPwAAAAAAAOA/AAAAAAAA4D8AAAAAAADgPwAAAAAAAOA/AAAAAAAA4D8CAAAAjAAAAAEAAAAAAAAA/8AA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wAAA////AQAAAAAAAAAAAAAAAAAAAAAAAAAAAAAAAAAAAAAAAAAA/v7+AH9/fwDn5uYDzMzMAMDA/wB/f38AAAAAAAAAAAAAAAAAAAAAAAAAAAAhAAAAGAAAABQAAADoPAAATCMAAFM/AAAnJgAAEAAAACYAAAAIAAAA//////////8="/>
              </a:ext>
            </a:extLst>
          </p:cNvSpPr>
          <p:nvPr/>
        </p:nvSpPr>
        <p:spPr>
          <a:xfrm>
            <a:off x="9900920" y="5737860"/>
            <a:ext cx="393065" cy="464185"/>
          </a:xfrm>
          <a:custGeom>
            <a:avLst/>
            <a:gdLst/>
            <a:ahLst/>
            <a:cxnLst/>
            <a:rect l="0" t="0" r="393065" b="464185"/>
            <a:pathLst>
              <a:path w="393065" h="464185">
                <a:moveTo>
                  <a:pt x="183949" y="0"/>
                </a:moveTo>
                <a:lnTo>
                  <a:pt x="183949" y="4672"/>
                </a:lnTo>
                <a:lnTo>
                  <a:pt x="187544" y="4672"/>
                </a:lnTo>
                <a:lnTo>
                  <a:pt x="187544" y="0"/>
                </a:lnTo>
                <a:lnTo>
                  <a:pt x="187544" y="4672"/>
                </a:lnTo>
                <a:lnTo>
                  <a:pt x="191439" y="7970"/>
                </a:lnTo>
                <a:lnTo>
                  <a:pt x="191439" y="11542"/>
                </a:lnTo>
                <a:lnTo>
                  <a:pt x="201625" y="11542"/>
                </a:lnTo>
                <a:lnTo>
                  <a:pt x="201625" y="15115"/>
                </a:lnTo>
                <a:lnTo>
                  <a:pt x="218103" y="15115"/>
                </a:lnTo>
                <a:lnTo>
                  <a:pt x="218103" y="11542"/>
                </a:lnTo>
                <a:lnTo>
                  <a:pt x="218103" y="15115"/>
                </a:lnTo>
                <a:lnTo>
                  <a:pt x="218103" y="11542"/>
                </a:lnTo>
                <a:lnTo>
                  <a:pt x="221997" y="11542"/>
                </a:lnTo>
                <a:lnTo>
                  <a:pt x="225592" y="7947"/>
                </a:lnTo>
                <a:lnTo>
                  <a:pt x="228289" y="7947"/>
                </a:lnTo>
                <a:lnTo>
                  <a:pt x="228289" y="4672"/>
                </a:lnTo>
                <a:lnTo>
                  <a:pt x="228289" y="7970"/>
                </a:lnTo>
                <a:lnTo>
                  <a:pt x="239673" y="7970"/>
                </a:lnTo>
                <a:lnTo>
                  <a:pt x="239673" y="4672"/>
                </a:lnTo>
                <a:lnTo>
                  <a:pt x="252256" y="4672"/>
                </a:lnTo>
                <a:lnTo>
                  <a:pt x="252256" y="7970"/>
                </a:lnTo>
                <a:lnTo>
                  <a:pt x="253455" y="7970"/>
                </a:lnTo>
                <a:lnTo>
                  <a:pt x="253455" y="11542"/>
                </a:lnTo>
                <a:lnTo>
                  <a:pt x="258548" y="11542"/>
                </a:lnTo>
                <a:lnTo>
                  <a:pt x="258548" y="15115"/>
                </a:lnTo>
                <a:lnTo>
                  <a:pt x="262442" y="15115"/>
                </a:lnTo>
                <a:lnTo>
                  <a:pt x="262442" y="18688"/>
                </a:lnTo>
                <a:lnTo>
                  <a:pt x="262442" y="15115"/>
                </a:lnTo>
                <a:lnTo>
                  <a:pt x="262442" y="18688"/>
                </a:lnTo>
                <a:lnTo>
                  <a:pt x="273827" y="18688"/>
                </a:lnTo>
                <a:lnTo>
                  <a:pt x="273827" y="20886"/>
                </a:lnTo>
                <a:lnTo>
                  <a:pt x="278920" y="20886"/>
                </a:lnTo>
                <a:lnTo>
                  <a:pt x="278920" y="18688"/>
                </a:lnTo>
                <a:lnTo>
                  <a:pt x="282815" y="18688"/>
                </a:lnTo>
                <a:lnTo>
                  <a:pt x="282815" y="20886"/>
                </a:lnTo>
                <a:lnTo>
                  <a:pt x="284013" y="24459"/>
                </a:lnTo>
                <a:lnTo>
                  <a:pt x="289106" y="27757"/>
                </a:lnTo>
                <a:lnTo>
                  <a:pt x="293001" y="32429"/>
                </a:lnTo>
                <a:lnTo>
                  <a:pt x="289106" y="36002"/>
                </a:lnTo>
                <a:lnTo>
                  <a:pt x="293001" y="36002"/>
                </a:lnTo>
                <a:lnTo>
                  <a:pt x="293001" y="39575"/>
                </a:lnTo>
                <a:lnTo>
                  <a:pt x="289106" y="39575"/>
                </a:lnTo>
                <a:lnTo>
                  <a:pt x="289106" y="42873"/>
                </a:lnTo>
                <a:lnTo>
                  <a:pt x="293001" y="42873"/>
                </a:lnTo>
                <a:lnTo>
                  <a:pt x="293001" y="48919"/>
                </a:lnTo>
                <a:lnTo>
                  <a:pt x="296596" y="48919"/>
                </a:lnTo>
                <a:lnTo>
                  <a:pt x="296596" y="52217"/>
                </a:lnTo>
                <a:lnTo>
                  <a:pt x="300491" y="52217"/>
                </a:lnTo>
                <a:lnTo>
                  <a:pt x="300491" y="64034"/>
                </a:lnTo>
                <a:lnTo>
                  <a:pt x="304385" y="64034"/>
                </a:lnTo>
                <a:lnTo>
                  <a:pt x="304385" y="59362"/>
                </a:lnTo>
                <a:lnTo>
                  <a:pt x="310677" y="59362"/>
                </a:lnTo>
                <a:lnTo>
                  <a:pt x="310677" y="70905"/>
                </a:lnTo>
                <a:lnTo>
                  <a:pt x="307980" y="70905"/>
                </a:lnTo>
                <a:lnTo>
                  <a:pt x="307980" y="73379"/>
                </a:lnTo>
                <a:lnTo>
                  <a:pt x="304385" y="73379"/>
                </a:lnTo>
                <a:lnTo>
                  <a:pt x="307980" y="73379"/>
                </a:lnTo>
                <a:lnTo>
                  <a:pt x="307980" y="80249"/>
                </a:lnTo>
                <a:lnTo>
                  <a:pt x="304385" y="80249"/>
                </a:lnTo>
                <a:lnTo>
                  <a:pt x="304385" y="83822"/>
                </a:lnTo>
                <a:lnTo>
                  <a:pt x="307980" y="83822"/>
                </a:lnTo>
                <a:lnTo>
                  <a:pt x="304385" y="83822"/>
                </a:lnTo>
                <a:lnTo>
                  <a:pt x="304385" y="87120"/>
                </a:lnTo>
                <a:lnTo>
                  <a:pt x="307980" y="87120"/>
                </a:lnTo>
                <a:lnTo>
                  <a:pt x="307980" y="91792"/>
                </a:lnTo>
                <a:lnTo>
                  <a:pt x="304385" y="95387"/>
                </a:lnTo>
                <a:lnTo>
                  <a:pt x="304385" y="100037"/>
                </a:lnTo>
                <a:lnTo>
                  <a:pt x="300491" y="100037"/>
                </a:lnTo>
                <a:lnTo>
                  <a:pt x="304385" y="100037"/>
                </a:lnTo>
                <a:lnTo>
                  <a:pt x="296596" y="100037"/>
                </a:lnTo>
                <a:lnTo>
                  <a:pt x="296596" y="108282"/>
                </a:lnTo>
                <a:lnTo>
                  <a:pt x="300491" y="108282"/>
                </a:lnTo>
                <a:lnTo>
                  <a:pt x="300491" y="111580"/>
                </a:lnTo>
                <a:lnTo>
                  <a:pt x="304385" y="111580"/>
                </a:lnTo>
                <a:lnTo>
                  <a:pt x="300491" y="111580"/>
                </a:lnTo>
                <a:lnTo>
                  <a:pt x="304385" y="115153"/>
                </a:lnTo>
                <a:lnTo>
                  <a:pt x="307980" y="115153"/>
                </a:lnTo>
                <a:lnTo>
                  <a:pt x="307980" y="111580"/>
                </a:lnTo>
                <a:lnTo>
                  <a:pt x="307980" y="115153"/>
                </a:lnTo>
                <a:lnTo>
                  <a:pt x="310677" y="115153"/>
                </a:lnTo>
                <a:lnTo>
                  <a:pt x="310677" y="123397"/>
                </a:lnTo>
                <a:lnTo>
                  <a:pt x="314571" y="123397"/>
                </a:lnTo>
                <a:lnTo>
                  <a:pt x="314571" y="124497"/>
                </a:lnTo>
                <a:lnTo>
                  <a:pt x="310677" y="124497"/>
                </a:lnTo>
                <a:lnTo>
                  <a:pt x="310677" y="128069"/>
                </a:lnTo>
                <a:lnTo>
                  <a:pt x="318166" y="128069"/>
                </a:lnTo>
                <a:lnTo>
                  <a:pt x="318166" y="132467"/>
                </a:lnTo>
                <a:lnTo>
                  <a:pt x="323260" y="132467"/>
                </a:lnTo>
                <a:lnTo>
                  <a:pt x="327154" y="136040"/>
                </a:lnTo>
                <a:lnTo>
                  <a:pt x="334644" y="136040"/>
                </a:lnTo>
                <a:lnTo>
                  <a:pt x="334644" y="139612"/>
                </a:lnTo>
                <a:lnTo>
                  <a:pt x="337340" y="139612"/>
                </a:lnTo>
                <a:lnTo>
                  <a:pt x="337340" y="143185"/>
                </a:lnTo>
                <a:lnTo>
                  <a:pt x="341235" y="143185"/>
                </a:lnTo>
                <a:lnTo>
                  <a:pt x="341235" y="146483"/>
                </a:lnTo>
                <a:lnTo>
                  <a:pt x="348725" y="146483"/>
                </a:lnTo>
                <a:lnTo>
                  <a:pt x="348725" y="164072"/>
                </a:lnTo>
                <a:lnTo>
                  <a:pt x="353818" y="164072"/>
                </a:lnTo>
                <a:lnTo>
                  <a:pt x="353818" y="167370"/>
                </a:lnTo>
                <a:lnTo>
                  <a:pt x="357713" y="167370"/>
                </a:lnTo>
                <a:lnTo>
                  <a:pt x="361308" y="170965"/>
                </a:lnTo>
                <a:lnTo>
                  <a:pt x="365202" y="170965"/>
                </a:lnTo>
                <a:lnTo>
                  <a:pt x="365202" y="174515"/>
                </a:lnTo>
                <a:lnTo>
                  <a:pt x="367599" y="174515"/>
                </a:lnTo>
                <a:lnTo>
                  <a:pt x="371494" y="176714"/>
                </a:lnTo>
                <a:lnTo>
                  <a:pt x="371494" y="174515"/>
                </a:lnTo>
                <a:lnTo>
                  <a:pt x="375389" y="174515"/>
                </a:lnTo>
                <a:lnTo>
                  <a:pt x="375389" y="170943"/>
                </a:lnTo>
                <a:lnTo>
                  <a:pt x="391866" y="170943"/>
                </a:lnTo>
                <a:lnTo>
                  <a:pt x="391866" y="174515"/>
                </a:lnTo>
                <a:lnTo>
                  <a:pt x="393065" y="174515"/>
                </a:lnTo>
                <a:lnTo>
                  <a:pt x="393065" y="180287"/>
                </a:lnTo>
                <a:lnTo>
                  <a:pt x="391866" y="183860"/>
                </a:lnTo>
                <a:lnTo>
                  <a:pt x="391866" y="187158"/>
                </a:lnTo>
                <a:lnTo>
                  <a:pt x="393065" y="187158"/>
                </a:lnTo>
                <a:lnTo>
                  <a:pt x="393065" y="198975"/>
                </a:lnTo>
                <a:lnTo>
                  <a:pt x="382878" y="198975"/>
                </a:lnTo>
                <a:lnTo>
                  <a:pt x="387971" y="201174"/>
                </a:lnTo>
                <a:lnTo>
                  <a:pt x="382878" y="201174"/>
                </a:lnTo>
                <a:lnTo>
                  <a:pt x="382878" y="204747"/>
                </a:lnTo>
                <a:lnTo>
                  <a:pt x="378984" y="204747"/>
                </a:lnTo>
                <a:lnTo>
                  <a:pt x="378984" y="208319"/>
                </a:lnTo>
                <a:lnTo>
                  <a:pt x="375389" y="211617"/>
                </a:lnTo>
                <a:lnTo>
                  <a:pt x="371494" y="211617"/>
                </a:lnTo>
                <a:lnTo>
                  <a:pt x="371494" y="215190"/>
                </a:lnTo>
                <a:lnTo>
                  <a:pt x="367599" y="215190"/>
                </a:lnTo>
                <a:lnTo>
                  <a:pt x="367599" y="236077"/>
                </a:lnTo>
                <a:lnTo>
                  <a:pt x="365202" y="236077"/>
                </a:lnTo>
                <a:lnTo>
                  <a:pt x="365202" y="243223"/>
                </a:lnTo>
                <a:lnTo>
                  <a:pt x="361308" y="243223"/>
                </a:lnTo>
                <a:lnTo>
                  <a:pt x="361308" y="246520"/>
                </a:lnTo>
                <a:lnTo>
                  <a:pt x="353818" y="246520"/>
                </a:lnTo>
                <a:lnTo>
                  <a:pt x="353818" y="243223"/>
                </a:lnTo>
                <a:lnTo>
                  <a:pt x="348725" y="243223"/>
                </a:lnTo>
                <a:lnTo>
                  <a:pt x="348725" y="239650"/>
                </a:lnTo>
                <a:lnTo>
                  <a:pt x="344830" y="239650"/>
                </a:lnTo>
                <a:lnTo>
                  <a:pt x="344830" y="246520"/>
                </a:lnTo>
                <a:lnTo>
                  <a:pt x="337340" y="246520"/>
                </a:lnTo>
                <a:lnTo>
                  <a:pt x="334644" y="251193"/>
                </a:lnTo>
                <a:lnTo>
                  <a:pt x="334644" y="252292"/>
                </a:lnTo>
                <a:lnTo>
                  <a:pt x="331049" y="252292"/>
                </a:lnTo>
                <a:lnTo>
                  <a:pt x="331049" y="251193"/>
                </a:lnTo>
                <a:lnTo>
                  <a:pt x="327154" y="251193"/>
                </a:lnTo>
                <a:lnTo>
                  <a:pt x="327154" y="243223"/>
                </a:lnTo>
                <a:lnTo>
                  <a:pt x="323260" y="243223"/>
                </a:lnTo>
                <a:lnTo>
                  <a:pt x="327154" y="239650"/>
                </a:lnTo>
                <a:lnTo>
                  <a:pt x="323260" y="236077"/>
                </a:lnTo>
                <a:lnTo>
                  <a:pt x="327154" y="236077"/>
                </a:lnTo>
                <a:lnTo>
                  <a:pt x="327154" y="226733"/>
                </a:lnTo>
                <a:lnTo>
                  <a:pt x="334644" y="226733"/>
                </a:lnTo>
                <a:lnTo>
                  <a:pt x="334644" y="223435"/>
                </a:lnTo>
                <a:lnTo>
                  <a:pt x="341235" y="223435"/>
                </a:lnTo>
                <a:lnTo>
                  <a:pt x="341235" y="218763"/>
                </a:lnTo>
                <a:lnTo>
                  <a:pt x="344830" y="218763"/>
                </a:lnTo>
                <a:lnTo>
                  <a:pt x="344830" y="215190"/>
                </a:lnTo>
                <a:lnTo>
                  <a:pt x="337340" y="215190"/>
                </a:lnTo>
                <a:lnTo>
                  <a:pt x="337340" y="211617"/>
                </a:lnTo>
                <a:lnTo>
                  <a:pt x="337340" y="215190"/>
                </a:lnTo>
                <a:lnTo>
                  <a:pt x="334644" y="215190"/>
                </a:lnTo>
                <a:lnTo>
                  <a:pt x="334644" y="211617"/>
                </a:lnTo>
                <a:lnTo>
                  <a:pt x="327154" y="211617"/>
                </a:lnTo>
                <a:lnTo>
                  <a:pt x="327154" y="208319"/>
                </a:lnTo>
                <a:lnTo>
                  <a:pt x="323260" y="208319"/>
                </a:lnTo>
                <a:lnTo>
                  <a:pt x="323260" y="204747"/>
                </a:lnTo>
                <a:lnTo>
                  <a:pt x="307980" y="204747"/>
                </a:lnTo>
                <a:lnTo>
                  <a:pt x="307980" y="208319"/>
                </a:lnTo>
                <a:lnTo>
                  <a:pt x="296596" y="208319"/>
                </a:lnTo>
                <a:lnTo>
                  <a:pt x="296596" y="211617"/>
                </a:lnTo>
                <a:lnTo>
                  <a:pt x="296596" y="208319"/>
                </a:lnTo>
                <a:lnTo>
                  <a:pt x="293001" y="211617"/>
                </a:lnTo>
                <a:lnTo>
                  <a:pt x="293001" y="215190"/>
                </a:lnTo>
                <a:lnTo>
                  <a:pt x="284013" y="215190"/>
                </a:lnTo>
                <a:lnTo>
                  <a:pt x="284013" y="218763"/>
                </a:lnTo>
                <a:lnTo>
                  <a:pt x="278920" y="218763"/>
                </a:lnTo>
                <a:lnTo>
                  <a:pt x="278920" y="226733"/>
                </a:lnTo>
                <a:lnTo>
                  <a:pt x="273827" y="226733"/>
                </a:lnTo>
                <a:lnTo>
                  <a:pt x="273827" y="232779"/>
                </a:lnTo>
                <a:lnTo>
                  <a:pt x="278920" y="232779"/>
                </a:lnTo>
                <a:lnTo>
                  <a:pt x="273827" y="236077"/>
                </a:lnTo>
                <a:lnTo>
                  <a:pt x="273827" y="239650"/>
                </a:lnTo>
                <a:lnTo>
                  <a:pt x="269932" y="239650"/>
                </a:lnTo>
                <a:lnTo>
                  <a:pt x="273827" y="239650"/>
                </a:lnTo>
                <a:lnTo>
                  <a:pt x="273827" y="243223"/>
                </a:lnTo>
                <a:lnTo>
                  <a:pt x="269932" y="243223"/>
                </a:lnTo>
                <a:lnTo>
                  <a:pt x="269932" y="246520"/>
                </a:lnTo>
                <a:lnTo>
                  <a:pt x="273827" y="251193"/>
                </a:lnTo>
                <a:lnTo>
                  <a:pt x="273827" y="255865"/>
                </a:lnTo>
                <a:lnTo>
                  <a:pt x="269932" y="260537"/>
                </a:lnTo>
                <a:lnTo>
                  <a:pt x="269932" y="264109"/>
                </a:lnTo>
                <a:lnTo>
                  <a:pt x="273827" y="264109"/>
                </a:lnTo>
                <a:lnTo>
                  <a:pt x="273827" y="274553"/>
                </a:lnTo>
                <a:lnTo>
                  <a:pt x="278920" y="274553"/>
                </a:lnTo>
                <a:lnTo>
                  <a:pt x="273827" y="274553"/>
                </a:lnTo>
                <a:lnTo>
                  <a:pt x="273827" y="280324"/>
                </a:lnTo>
                <a:lnTo>
                  <a:pt x="262442" y="280324"/>
                </a:lnTo>
                <a:lnTo>
                  <a:pt x="262442" y="287195"/>
                </a:lnTo>
                <a:lnTo>
                  <a:pt x="258548" y="287195"/>
                </a:lnTo>
                <a:lnTo>
                  <a:pt x="258548" y="295440"/>
                </a:lnTo>
                <a:lnTo>
                  <a:pt x="253455" y="295440"/>
                </a:lnTo>
                <a:lnTo>
                  <a:pt x="253455" y="302585"/>
                </a:lnTo>
                <a:lnTo>
                  <a:pt x="252256" y="302585"/>
                </a:lnTo>
                <a:lnTo>
                  <a:pt x="252256" y="304784"/>
                </a:lnTo>
                <a:lnTo>
                  <a:pt x="248361" y="304784"/>
                </a:lnTo>
                <a:lnTo>
                  <a:pt x="248361" y="308357"/>
                </a:lnTo>
                <a:lnTo>
                  <a:pt x="235779" y="308357"/>
                </a:lnTo>
                <a:lnTo>
                  <a:pt x="235779" y="311655"/>
                </a:lnTo>
                <a:lnTo>
                  <a:pt x="214208" y="311655"/>
                </a:lnTo>
                <a:lnTo>
                  <a:pt x="214208" y="315228"/>
                </a:lnTo>
                <a:lnTo>
                  <a:pt x="209115" y="315228"/>
                </a:lnTo>
                <a:lnTo>
                  <a:pt x="209115" y="319900"/>
                </a:lnTo>
                <a:lnTo>
                  <a:pt x="205520" y="319900"/>
                </a:lnTo>
                <a:lnTo>
                  <a:pt x="205520" y="326770"/>
                </a:lnTo>
                <a:lnTo>
                  <a:pt x="201625" y="326770"/>
                </a:lnTo>
                <a:lnTo>
                  <a:pt x="201625" y="332817"/>
                </a:lnTo>
                <a:lnTo>
                  <a:pt x="205520" y="332817"/>
                </a:lnTo>
                <a:lnTo>
                  <a:pt x="201625" y="332817"/>
                </a:lnTo>
                <a:lnTo>
                  <a:pt x="201625" y="336115"/>
                </a:lnTo>
                <a:lnTo>
                  <a:pt x="198929" y="336115"/>
                </a:lnTo>
                <a:lnTo>
                  <a:pt x="198929" y="339687"/>
                </a:lnTo>
                <a:lnTo>
                  <a:pt x="195334" y="339687"/>
                </a:lnTo>
                <a:lnTo>
                  <a:pt x="195334" y="351230"/>
                </a:lnTo>
                <a:lnTo>
                  <a:pt x="191439" y="351230"/>
                </a:lnTo>
                <a:lnTo>
                  <a:pt x="191439" y="355902"/>
                </a:lnTo>
                <a:lnTo>
                  <a:pt x="195334" y="355902"/>
                </a:lnTo>
                <a:lnTo>
                  <a:pt x="195334" y="364147"/>
                </a:lnTo>
                <a:lnTo>
                  <a:pt x="191439" y="367720"/>
                </a:lnTo>
                <a:lnTo>
                  <a:pt x="187544" y="371018"/>
                </a:lnTo>
                <a:lnTo>
                  <a:pt x="183949" y="371018"/>
                </a:lnTo>
                <a:lnTo>
                  <a:pt x="183949" y="374590"/>
                </a:lnTo>
                <a:lnTo>
                  <a:pt x="178856" y="374590"/>
                </a:lnTo>
                <a:lnTo>
                  <a:pt x="178856" y="379263"/>
                </a:lnTo>
                <a:lnTo>
                  <a:pt x="174961" y="379263"/>
                </a:lnTo>
                <a:lnTo>
                  <a:pt x="174961" y="380362"/>
                </a:lnTo>
                <a:lnTo>
                  <a:pt x="171067" y="380362"/>
                </a:lnTo>
                <a:lnTo>
                  <a:pt x="171067" y="383935"/>
                </a:lnTo>
                <a:lnTo>
                  <a:pt x="168670" y="383935"/>
                </a:lnTo>
                <a:lnTo>
                  <a:pt x="168670" y="391905"/>
                </a:lnTo>
                <a:lnTo>
                  <a:pt x="160881" y="391905"/>
                </a:lnTo>
                <a:lnTo>
                  <a:pt x="160881" y="399050"/>
                </a:lnTo>
                <a:lnTo>
                  <a:pt x="157285" y="399050"/>
                </a:lnTo>
                <a:lnTo>
                  <a:pt x="157285" y="404822"/>
                </a:lnTo>
                <a:lnTo>
                  <a:pt x="153391" y="404822"/>
                </a:lnTo>
                <a:lnTo>
                  <a:pt x="153391" y="411692"/>
                </a:lnTo>
                <a:lnTo>
                  <a:pt x="149496" y="411692"/>
                </a:lnTo>
                <a:lnTo>
                  <a:pt x="149496" y="430381"/>
                </a:lnTo>
                <a:lnTo>
                  <a:pt x="139310" y="430381"/>
                </a:lnTo>
                <a:lnTo>
                  <a:pt x="139310" y="426808"/>
                </a:lnTo>
                <a:lnTo>
                  <a:pt x="134217" y="426808"/>
                </a:lnTo>
                <a:lnTo>
                  <a:pt x="130622" y="430403"/>
                </a:lnTo>
                <a:lnTo>
                  <a:pt x="122832" y="430403"/>
                </a:lnTo>
                <a:lnTo>
                  <a:pt x="122832" y="432854"/>
                </a:lnTo>
                <a:lnTo>
                  <a:pt x="119237" y="432854"/>
                </a:lnTo>
                <a:lnTo>
                  <a:pt x="119237" y="436152"/>
                </a:lnTo>
                <a:lnTo>
                  <a:pt x="119237" y="432854"/>
                </a:lnTo>
                <a:lnTo>
                  <a:pt x="116541" y="432854"/>
                </a:lnTo>
                <a:lnTo>
                  <a:pt x="116541" y="436152"/>
                </a:lnTo>
                <a:lnTo>
                  <a:pt x="100063" y="436152"/>
                </a:lnTo>
                <a:lnTo>
                  <a:pt x="100063" y="439725"/>
                </a:lnTo>
                <a:lnTo>
                  <a:pt x="103958" y="439725"/>
                </a:lnTo>
                <a:lnTo>
                  <a:pt x="103958" y="443298"/>
                </a:lnTo>
                <a:lnTo>
                  <a:pt x="100063" y="443298"/>
                </a:lnTo>
                <a:lnTo>
                  <a:pt x="100063" y="439725"/>
                </a:lnTo>
                <a:lnTo>
                  <a:pt x="100063" y="443298"/>
                </a:lnTo>
                <a:lnTo>
                  <a:pt x="96169" y="443298"/>
                </a:lnTo>
                <a:lnTo>
                  <a:pt x="96169" y="451268"/>
                </a:lnTo>
                <a:lnTo>
                  <a:pt x="92573" y="451268"/>
                </a:lnTo>
                <a:lnTo>
                  <a:pt x="92573" y="460612"/>
                </a:lnTo>
                <a:lnTo>
                  <a:pt x="88679" y="460612"/>
                </a:lnTo>
                <a:lnTo>
                  <a:pt x="88679" y="464185"/>
                </a:lnTo>
                <a:lnTo>
                  <a:pt x="86282" y="464185"/>
                </a:lnTo>
                <a:lnTo>
                  <a:pt x="86282" y="460612"/>
                </a:lnTo>
                <a:lnTo>
                  <a:pt x="78493" y="460612"/>
                </a:lnTo>
                <a:lnTo>
                  <a:pt x="78493" y="454840"/>
                </a:lnTo>
                <a:lnTo>
                  <a:pt x="74598" y="454840"/>
                </a:lnTo>
                <a:lnTo>
                  <a:pt x="74598" y="451268"/>
                </a:lnTo>
                <a:lnTo>
                  <a:pt x="69804" y="451268"/>
                </a:lnTo>
                <a:lnTo>
                  <a:pt x="65910" y="447970"/>
                </a:lnTo>
                <a:lnTo>
                  <a:pt x="62015" y="447970"/>
                </a:lnTo>
                <a:lnTo>
                  <a:pt x="62015" y="443298"/>
                </a:lnTo>
                <a:lnTo>
                  <a:pt x="55724" y="443298"/>
                </a:lnTo>
                <a:lnTo>
                  <a:pt x="55724" y="439725"/>
                </a:lnTo>
                <a:lnTo>
                  <a:pt x="48234" y="439725"/>
                </a:lnTo>
                <a:lnTo>
                  <a:pt x="48234" y="436152"/>
                </a:lnTo>
                <a:lnTo>
                  <a:pt x="44339" y="436152"/>
                </a:lnTo>
                <a:lnTo>
                  <a:pt x="39246" y="432854"/>
                </a:lnTo>
                <a:lnTo>
                  <a:pt x="35351" y="432854"/>
                </a:lnTo>
                <a:lnTo>
                  <a:pt x="34153" y="430381"/>
                </a:lnTo>
                <a:lnTo>
                  <a:pt x="29060" y="430381"/>
                </a:lnTo>
                <a:lnTo>
                  <a:pt x="29060" y="432854"/>
                </a:lnTo>
                <a:lnTo>
                  <a:pt x="25165" y="432854"/>
                </a:lnTo>
                <a:lnTo>
                  <a:pt x="25165" y="430381"/>
                </a:lnTo>
                <a:lnTo>
                  <a:pt x="29060" y="430381"/>
                </a:lnTo>
                <a:lnTo>
                  <a:pt x="25165" y="430381"/>
                </a:lnTo>
                <a:lnTo>
                  <a:pt x="25165" y="426808"/>
                </a:lnTo>
                <a:lnTo>
                  <a:pt x="29060" y="426808"/>
                </a:lnTo>
                <a:lnTo>
                  <a:pt x="29060" y="423510"/>
                </a:lnTo>
                <a:lnTo>
                  <a:pt x="34153" y="423510"/>
                </a:lnTo>
                <a:lnTo>
                  <a:pt x="34153" y="415265"/>
                </a:lnTo>
                <a:lnTo>
                  <a:pt x="35351" y="415265"/>
                </a:lnTo>
                <a:lnTo>
                  <a:pt x="35351" y="411692"/>
                </a:lnTo>
                <a:lnTo>
                  <a:pt x="34153" y="411692"/>
                </a:lnTo>
                <a:lnTo>
                  <a:pt x="35351" y="411692"/>
                </a:lnTo>
                <a:lnTo>
                  <a:pt x="34153" y="411692"/>
                </a:lnTo>
                <a:lnTo>
                  <a:pt x="34153" y="399050"/>
                </a:lnTo>
                <a:lnTo>
                  <a:pt x="29060" y="399050"/>
                </a:lnTo>
                <a:lnTo>
                  <a:pt x="29060" y="371018"/>
                </a:lnTo>
                <a:lnTo>
                  <a:pt x="25165" y="371018"/>
                </a:lnTo>
                <a:lnTo>
                  <a:pt x="25165" y="352604"/>
                </a:lnTo>
                <a:lnTo>
                  <a:pt x="21570" y="352604"/>
                </a:lnTo>
                <a:lnTo>
                  <a:pt x="21570" y="351230"/>
                </a:lnTo>
                <a:lnTo>
                  <a:pt x="13781" y="351230"/>
                </a:lnTo>
                <a:lnTo>
                  <a:pt x="13781" y="343260"/>
                </a:lnTo>
                <a:lnTo>
                  <a:pt x="10186" y="339665"/>
                </a:lnTo>
                <a:lnTo>
                  <a:pt x="5093" y="339665"/>
                </a:lnTo>
                <a:lnTo>
                  <a:pt x="5093" y="336115"/>
                </a:lnTo>
                <a:lnTo>
                  <a:pt x="3595" y="336115"/>
                </a:lnTo>
                <a:lnTo>
                  <a:pt x="3595" y="329244"/>
                </a:lnTo>
                <a:lnTo>
                  <a:pt x="0" y="329244"/>
                </a:lnTo>
                <a:lnTo>
                  <a:pt x="0" y="323472"/>
                </a:lnTo>
                <a:lnTo>
                  <a:pt x="3595" y="323472"/>
                </a:lnTo>
                <a:lnTo>
                  <a:pt x="3595" y="319900"/>
                </a:lnTo>
                <a:lnTo>
                  <a:pt x="13781" y="319900"/>
                </a:lnTo>
                <a:lnTo>
                  <a:pt x="13781" y="315228"/>
                </a:lnTo>
                <a:lnTo>
                  <a:pt x="17675" y="315228"/>
                </a:lnTo>
                <a:lnTo>
                  <a:pt x="17675" y="308357"/>
                </a:lnTo>
                <a:lnTo>
                  <a:pt x="21570" y="308357"/>
                </a:lnTo>
                <a:lnTo>
                  <a:pt x="21570" y="304784"/>
                </a:lnTo>
                <a:lnTo>
                  <a:pt x="25165" y="304784"/>
                </a:lnTo>
                <a:lnTo>
                  <a:pt x="25165" y="302585"/>
                </a:lnTo>
                <a:lnTo>
                  <a:pt x="29060" y="302585"/>
                </a:lnTo>
                <a:lnTo>
                  <a:pt x="29060" y="299013"/>
                </a:lnTo>
                <a:lnTo>
                  <a:pt x="34153" y="299013"/>
                </a:lnTo>
                <a:lnTo>
                  <a:pt x="34153" y="295440"/>
                </a:lnTo>
                <a:lnTo>
                  <a:pt x="35351" y="291867"/>
                </a:lnTo>
                <a:lnTo>
                  <a:pt x="39246" y="291867"/>
                </a:lnTo>
                <a:lnTo>
                  <a:pt x="44339" y="287195"/>
                </a:lnTo>
                <a:lnTo>
                  <a:pt x="44339" y="283897"/>
                </a:lnTo>
                <a:lnTo>
                  <a:pt x="48234" y="280324"/>
                </a:lnTo>
                <a:lnTo>
                  <a:pt x="48234" y="276752"/>
                </a:lnTo>
                <a:lnTo>
                  <a:pt x="44339" y="276752"/>
                </a:lnTo>
                <a:lnTo>
                  <a:pt x="44339" y="264109"/>
                </a:lnTo>
                <a:lnTo>
                  <a:pt x="39246" y="264109"/>
                </a:lnTo>
                <a:lnTo>
                  <a:pt x="39246" y="260537"/>
                </a:lnTo>
                <a:lnTo>
                  <a:pt x="35351" y="260537"/>
                </a:lnTo>
                <a:lnTo>
                  <a:pt x="35351" y="264109"/>
                </a:lnTo>
                <a:lnTo>
                  <a:pt x="34153" y="260537"/>
                </a:lnTo>
                <a:lnTo>
                  <a:pt x="25165" y="260537"/>
                </a:lnTo>
                <a:lnTo>
                  <a:pt x="25165" y="251193"/>
                </a:lnTo>
                <a:lnTo>
                  <a:pt x="21570" y="246520"/>
                </a:lnTo>
                <a:lnTo>
                  <a:pt x="21570" y="243223"/>
                </a:lnTo>
                <a:lnTo>
                  <a:pt x="17675" y="243223"/>
                </a:lnTo>
                <a:lnTo>
                  <a:pt x="17675" y="246520"/>
                </a:lnTo>
                <a:lnTo>
                  <a:pt x="13781" y="246520"/>
                </a:lnTo>
                <a:lnTo>
                  <a:pt x="13781" y="243223"/>
                </a:lnTo>
                <a:lnTo>
                  <a:pt x="10186" y="243223"/>
                </a:lnTo>
                <a:lnTo>
                  <a:pt x="10186" y="246520"/>
                </a:lnTo>
                <a:lnTo>
                  <a:pt x="5093" y="246520"/>
                </a:lnTo>
                <a:lnTo>
                  <a:pt x="5093" y="239650"/>
                </a:lnTo>
                <a:lnTo>
                  <a:pt x="13781" y="239650"/>
                </a:lnTo>
                <a:lnTo>
                  <a:pt x="13781" y="236077"/>
                </a:lnTo>
                <a:lnTo>
                  <a:pt x="17675" y="236077"/>
                </a:lnTo>
                <a:lnTo>
                  <a:pt x="17675" y="228107"/>
                </a:lnTo>
                <a:lnTo>
                  <a:pt x="13781" y="226733"/>
                </a:lnTo>
                <a:lnTo>
                  <a:pt x="13781" y="201174"/>
                </a:lnTo>
                <a:lnTo>
                  <a:pt x="17675" y="198975"/>
                </a:lnTo>
                <a:lnTo>
                  <a:pt x="17675" y="191830"/>
                </a:lnTo>
                <a:lnTo>
                  <a:pt x="21570" y="191830"/>
                </a:lnTo>
                <a:lnTo>
                  <a:pt x="21570" y="187158"/>
                </a:lnTo>
                <a:lnTo>
                  <a:pt x="29060" y="187158"/>
                </a:lnTo>
                <a:lnTo>
                  <a:pt x="34153" y="183860"/>
                </a:lnTo>
                <a:lnTo>
                  <a:pt x="35351" y="183860"/>
                </a:lnTo>
                <a:lnTo>
                  <a:pt x="35351" y="191830"/>
                </a:lnTo>
                <a:lnTo>
                  <a:pt x="44339" y="191830"/>
                </a:lnTo>
                <a:lnTo>
                  <a:pt x="44339" y="195402"/>
                </a:lnTo>
                <a:lnTo>
                  <a:pt x="48234" y="191830"/>
                </a:lnTo>
                <a:lnTo>
                  <a:pt x="51829" y="191830"/>
                </a:lnTo>
                <a:lnTo>
                  <a:pt x="51829" y="187158"/>
                </a:lnTo>
                <a:lnTo>
                  <a:pt x="55724" y="187158"/>
                </a:lnTo>
                <a:lnTo>
                  <a:pt x="55724" y="183860"/>
                </a:lnTo>
                <a:lnTo>
                  <a:pt x="51829" y="183860"/>
                </a:lnTo>
                <a:lnTo>
                  <a:pt x="51829" y="176714"/>
                </a:lnTo>
                <a:lnTo>
                  <a:pt x="55724" y="176714"/>
                </a:lnTo>
                <a:lnTo>
                  <a:pt x="55724" y="159400"/>
                </a:lnTo>
                <a:lnTo>
                  <a:pt x="59618" y="159400"/>
                </a:lnTo>
                <a:lnTo>
                  <a:pt x="59618" y="155827"/>
                </a:lnTo>
                <a:lnTo>
                  <a:pt x="62015" y="155827"/>
                </a:lnTo>
                <a:lnTo>
                  <a:pt x="62015" y="146483"/>
                </a:lnTo>
                <a:lnTo>
                  <a:pt x="65910" y="146483"/>
                </a:lnTo>
                <a:lnTo>
                  <a:pt x="65910" y="132467"/>
                </a:lnTo>
                <a:lnTo>
                  <a:pt x="69804" y="132467"/>
                </a:lnTo>
                <a:lnTo>
                  <a:pt x="65910" y="132467"/>
                </a:lnTo>
                <a:lnTo>
                  <a:pt x="65910" y="123397"/>
                </a:lnTo>
                <a:lnTo>
                  <a:pt x="78493" y="123397"/>
                </a:lnTo>
                <a:lnTo>
                  <a:pt x="78493" y="124497"/>
                </a:lnTo>
                <a:lnTo>
                  <a:pt x="96169" y="124497"/>
                </a:lnTo>
                <a:lnTo>
                  <a:pt x="96169" y="123397"/>
                </a:lnTo>
                <a:lnTo>
                  <a:pt x="119237" y="123397"/>
                </a:lnTo>
                <a:lnTo>
                  <a:pt x="119237" y="124497"/>
                </a:lnTo>
                <a:lnTo>
                  <a:pt x="122832" y="124497"/>
                </a:lnTo>
                <a:lnTo>
                  <a:pt x="122832" y="128069"/>
                </a:lnTo>
                <a:lnTo>
                  <a:pt x="126727" y="128069"/>
                </a:lnTo>
                <a:lnTo>
                  <a:pt x="126727" y="132467"/>
                </a:lnTo>
                <a:lnTo>
                  <a:pt x="134217" y="132467"/>
                </a:lnTo>
                <a:lnTo>
                  <a:pt x="134217" y="128069"/>
                </a:lnTo>
                <a:lnTo>
                  <a:pt x="139310" y="128069"/>
                </a:lnTo>
                <a:lnTo>
                  <a:pt x="139310" y="124497"/>
                </a:lnTo>
                <a:lnTo>
                  <a:pt x="139310" y="128069"/>
                </a:lnTo>
                <a:lnTo>
                  <a:pt x="143205" y="124497"/>
                </a:lnTo>
                <a:lnTo>
                  <a:pt x="143205" y="115153"/>
                </a:lnTo>
                <a:lnTo>
                  <a:pt x="139310" y="115153"/>
                </a:lnTo>
                <a:lnTo>
                  <a:pt x="139310" y="108282"/>
                </a:lnTo>
                <a:lnTo>
                  <a:pt x="143205" y="108282"/>
                </a:lnTo>
                <a:lnTo>
                  <a:pt x="143205" y="104709"/>
                </a:lnTo>
                <a:lnTo>
                  <a:pt x="139310" y="104709"/>
                </a:lnTo>
                <a:lnTo>
                  <a:pt x="139310" y="100037"/>
                </a:lnTo>
                <a:lnTo>
                  <a:pt x="143205" y="100037"/>
                </a:lnTo>
                <a:lnTo>
                  <a:pt x="143205" y="98938"/>
                </a:lnTo>
                <a:lnTo>
                  <a:pt x="139310" y="98938"/>
                </a:lnTo>
                <a:lnTo>
                  <a:pt x="139310" y="87120"/>
                </a:lnTo>
                <a:lnTo>
                  <a:pt x="134217" y="87120"/>
                </a:lnTo>
                <a:lnTo>
                  <a:pt x="139310" y="83822"/>
                </a:lnTo>
                <a:lnTo>
                  <a:pt x="134217" y="83822"/>
                </a:lnTo>
                <a:lnTo>
                  <a:pt x="149496" y="83822"/>
                </a:lnTo>
                <a:lnTo>
                  <a:pt x="149496" y="80249"/>
                </a:lnTo>
                <a:lnTo>
                  <a:pt x="153391" y="80249"/>
                </a:lnTo>
                <a:lnTo>
                  <a:pt x="153391" y="76677"/>
                </a:lnTo>
                <a:lnTo>
                  <a:pt x="164775" y="76677"/>
                </a:lnTo>
                <a:lnTo>
                  <a:pt x="164775" y="73379"/>
                </a:lnTo>
                <a:lnTo>
                  <a:pt x="168670" y="73379"/>
                </a:lnTo>
                <a:lnTo>
                  <a:pt x="168670" y="70905"/>
                </a:lnTo>
                <a:lnTo>
                  <a:pt x="171067" y="67332"/>
                </a:lnTo>
                <a:lnTo>
                  <a:pt x="171067" y="64034"/>
                </a:lnTo>
                <a:lnTo>
                  <a:pt x="168670" y="64034"/>
                </a:lnTo>
                <a:lnTo>
                  <a:pt x="168670" y="59362"/>
                </a:lnTo>
                <a:lnTo>
                  <a:pt x="171067" y="59362"/>
                </a:lnTo>
                <a:lnTo>
                  <a:pt x="171067" y="52217"/>
                </a:lnTo>
                <a:lnTo>
                  <a:pt x="168670" y="52217"/>
                </a:lnTo>
                <a:lnTo>
                  <a:pt x="168670" y="48919"/>
                </a:lnTo>
                <a:lnTo>
                  <a:pt x="164775" y="48919"/>
                </a:lnTo>
                <a:lnTo>
                  <a:pt x="168670" y="46445"/>
                </a:lnTo>
                <a:lnTo>
                  <a:pt x="168670" y="39575"/>
                </a:lnTo>
                <a:lnTo>
                  <a:pt x="164775" y="39575"/>
                </a:lnTo>
                <a:lnTo>
                  <a:pt x="164775" y="36002"/>
                </a:lnTo>
                <a:lnTo>
                  <a:pt x="160881" y="36002"/>
                </a:lnTo>
                <a:lnTo>
                  <a:pt x="160881" y="32429"/>
                </a:lnTo>
                <a:lnTo>
                  <a:pt x="168670" y="32429"/>
                </a:lnTo>
                <a:lnTo>
                  <a:pt x="168670" y="27757"/>
                </a:lnTo>
                <a:lnTo>
                  <a:pt x="164775" y="27757"/>
                </a:lnTo>
                <a:lnTo>
                  <a:pt x="168670" y="27757"/>
                </a:lnTo>
                <a:lnTo>
                  <a:pt x="168670" y="24459"/>
                </a:lnTo>
                <a:lnTo>
                  <a:pt x="171067" y="20886"/>
                </a:lnTo>
                <a:lnTo>
                  <a:pt x="187544" y="20886"/>
                </a:lnTo>
                <a:lnTo>
                  <a:pt x="187544" y="18688"/>
                </a:lnTo>
                <a:lnTo>
                  <a:pt x="183949" y="18688"/>
                </a:lnTo>
                <a:lnTo>
                  <a:pt x="183949" y="15115"/>
                </a:lnTo>
                <a:lnTo>
                  <a:pt x="178856" y="15115"/>
                </a:lnTo>
                <a:lnTo>
                  <a:pt x="183949" y="15115"/>
                </a:lnTo>
                <a:lnTo>
                  <a:pt x="183949" y="7970"/>
                </a:lnTo>
                <a:lnTo>
                  <a:pt x="178856" y="7970"/>
                </a:lnTo>
                <a:lnTo>
                  <a:pt x="178856" y="0"/>
                </a:lnTo>
                <a:lnTo>
                  <a:pt x="183949" y="0"/>
                </a:lnTo>
                <a:close/>
              </a:path>
            </a:pathLst>
          </a:custGeom>
          <a:solidFill>
            <a:srgbClr val="FFC000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68580" tIns="34290" rIns="68580" bIns="34290" numCol="1" spcCol="215900" anchor="t"/>
          <a:lstStyle/>
          <a:p>
            <a:pPr>
              <a:defRPr lang="es-PE"/>
            </a:pPr>
            <a:endParaRPr lang="es-PE" sz="1200">
              <a:solidFill>
                <a:srgbClr val="000000"/>
              </a:solidFill>
              <a:latin typeface="Century Gothic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10" name="Google Shape;1479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B9OwAA6hkAALhBAABCHwAAEAAAACYAAAAIAAAA//////////8="/>
              </a:ext>
            </a:extLst>
          </p:cNvSpPr>
          <p:nvPr/>
        </p:nvSpPr>
        <p:spPr>
          <a:xfrm>
            <a:off x="9670415" y="4212590"/>
            <a:ext cx="1012825" cy="868680"/>
          </a:xfrm>
          <a:custGeom>
            <a:avLst/>
            <a:gdLst/>
            <a:ahLst/>
            <a:cxnLst/>
            <a:rect l="0" t="0" r="1012825" b="868680"/>
            <a:pathLst>
              <a:path w="1012825" h="868680">
                <a:moveTo>
                  <a:pt x="191591" y="269021"/>
                </a:moveTo>
                <a:lnTo>
                  <a:pt x="195489" y="269021"/>
                </a:lnTo>
                <a:lnTo>
                  <a:pt x="195489" y="267921"/>
                </a:lnTo>
                <a:lnTo>
                  <a:pt x="204483" y="267921"/>
                </a:lnTo>
                <a:lnTo>
                  <a:pt x="204483" y="264345"/>
                </a:lnTo>
                <a:lnTo>
                  <a:pt x="204483" y="267921"/>
                </a:lnTo>
                <a:lnTo>
                  <a:pt x="222173" y="267921"/>
                </a:lnTo>
                <a:lnTo>
                  <a:pt x="222173" y="264345"/>
                </a:lnTo>
                <a:lnTo>
                  <a:pt x="226071" y="267921"/>
                </a:lnTo>
                <a:lnTo>
                  <a:pt x="234766" y="264345"/>
                </a:lnTo>
                <a:lnTo>
                  <a:pt x="236265" y="264345"/>
                </a:lnTo>
                <a:lnTo>
                  <a:pt x="241362" y="260769"/>
                </a:lnTo>
                <a:lnTo>
                  <a:pt x="244960" y="260769"/>
                </a:lnTo>
                <a:lnTo>
                  <a:pt x="244960" y="264345"/>
                </a:lnTo>
                <a:lnTo>
                  <a:pt x="260252" y="264345"/>
                </a:lnTo>
                <a:lnTo>
                  <a:pt x="260252" y="260769"/>
                </a:lnTo>
                <a:lnTo>
                  <a:pt x="260252" y="264345"/>
                </a:lnTo>
                <a:lnTo>
                  <a:pt x="260252" y="260769"/>
                </a:lnTo>
                <a:lnTo>
                  <a:pt x="260252" y="264345"/>
                </a:lnTo>
                <a:lnTo>
                  <a:pt x="279441" y="264345"/>
                </a:lnTo>
                <a:lnTo>
                  <a:pt x="279441" y="260769"/>
                </a:lnTo>
                <a:lnTo>
                  <a:pt x="293233" y="260769"/>
                </a:lnTo>
                <a:lnTo>
                  <a:pt x="293233" y="256368"/>
                </a:lnTo>
                <a:lnTo>
                  <a:pt x="297131" y="252792"/>
                </a:lnTo>
                <a:lnTo>
                  <a:pt x="297131" y="249216"/>
                </a:lnTo>
                <a:lnTo>
                  <a:pt x="301029" y="249216"/>
                </a:lnTo>
                <a:lnTo>
                  <a:pt x="301029" y="245640"/>
                </a:lnTo>
                <a:lnTo>
                  <a:pt x="305826" y="242339"/>
                </a:lnTo>
                <a:lnTo>
                  <a:pt x="309724" y="242339"/>
                </a:lnTo>
                <a:lnTo>
                  <a:pt x="309724" y="239864"/>
                </a:lnTo>
                <a:lnTo>
                  <a:pt x="313621" y="239864"/>
                </a:lnTo>
                <a:lnTo>
                  <a:pt x="313621" y="228310"/>
                </a:lnTo>
                <a:lnTo>
                  <a:pt x="317519" y="224735"/>
                </a:lnTo>
                <a:lnTo>
                  <a:pt x="317519" y="217858"/>
                </a:lnTo>
                <a:lnTo>
                  <a:pt x="323816" y="217858"/>
                </a:lnTo>
                <a:lnTo>
                  <a:pt x="327414" y="215382"/>
                </a:lnTo>
                <a:lnTo>
                  <a:pt x="327414" y="204929"/>
                </a:lnTo>
                <a:lnTo>
                  <a:pt x="331311" y="201628"/>
                </a:lnTo>
                <a:lnTo>
                  <a:pt x="327414" y="201628"/>
                </a:lnTo>
                <a:lnTo>
                  <a:pt x="327414" y="192276"/>
                </a:lnTo>
                <a:lnTo>
                  <a:pt x="331311" y="192276"/>
                </a:lnTo>
                <a:lnTo>
                  <a:pt x="331311" y="184024"/>
                </a:lnTo>
                <a:lnTo>
                  <a:pt x="327414" y="184024"/>
                </a:lnTo>
                <a:lnTo>
                  <a:pt x="327414" y="180448"/>
                </a:lnTo>
                <a:lnTo>
                  <a:pt x="331311" y="177147"/>
                </a:lnTo>
                <a:lnTo>
                  <a:pt x="331311" y="168895"/>
                </a:lnTo>
                <a:lnTo>
                  <a:pt x="335209" y="168895"/>
                </a:lnTo>
                <a:lnTo>
                  <a:pt x="335209" y="165319"/>
                </a:lnTo>
                <a:lnTo>
                  <a:pt x="343904" y="165319"/>
                </a:lnTo>
                <a:lnTo>
                  <a:pt x="343904" y="155966"/>
                </a:lnTo>
                <a:lnTo>
                  <a:pt x="350501" y="155966"/>
                </a:lnTo>
                <a:lnTo>
                  <a:pt x="350501" y="152665"/>
                </a:lnTo>
                <a:lnTo>
                  <a:pt x="354098" y="152665"/>
                </a:lnTo>
                <a:lnTo>
                  <a:pt x="354098" y="149089"/>
                </a:lnTo>
                <a:lnTo>
                  <a:pt x="370589" y="149089"/>
                </a:lnTo>
                <a:lnTo>
                  <a:pt x="374487" y="145514"/>
                </a:lnTo>
                <a:lnTo>
                  <a:pt x="380783" y="145514"/>
                </a:lnTo>
                <a:lnTo>
                  <a:pt x="380783" y="142213"/>
                </a:lnTo>
                <a:lnTo>
                  <a:pt x="384681" y="142213"/>
                </a:lnTo>
                <a:lnTo>
                  <a:pt x="384681" y="139737"/>
                </a:lnTo>
                <a:lnTo>
                  <a:pt x="388579" y="139737"/>
                </a:lnTo>
                <a:lnTo>
                  <a:pt x="388579" y="132860"/>
                </a:lnTo>
                <a:lnTo>
                  <a:pt x="392177" y="128184"/>
                </a:lnTo>
                <a:lnTo>
                  <a:pt x="392177" y="124608"/>
                </a:lnTo>
                <a:lnTo>
                  <a:pt x="396075" y="124608"/>
                </a:lnTo>
                <a:lnTo>
                  <a:pt x="396075" y="121032"/>
                </a:lnTo>
                <a:lnTo>
                  <a:pt x="399972" y="117731"/>
                </a:lnTo>
                <a:lnTo>
                  <a:pt x="399972" y="108379"/>
                </a:lnTo>
                <a:lnTo>
                  <a:pt x="410167" y="108379"/>
                </a:lnTo>
                <a:lnTo>
                  <a:pt x="410167" y="104803"/>
                </a:lnTo>
                <a:lnTo>
                  <a:pt x="415264" y="104803"/>
                </a:lnTo>
                <a:lnTo>
                  <a:pt x="415264" y="100127"/>
                </a:lnTo>
                <a:lnTo>
                  <a:pt x="418862" y="96826"/>
                </a:lnTo>
                <a:lnTo>
                  <a:pt x="422759" y="93250"/>
                </a:lnTo>
                <a:lnTo>
                  <a:pt x="426657" y="93250"/>
                </a:lnTo>
                <a:lnTo>
                  <a:pt x="426657" y="89674"/>
                </a:lnTo>
                <a:lnTo>
                  <a:pt x="436552" y="89674"/>
                </a:lnTo>
                <a:lnTo>
                  <a:pt x="440449" y="87473"/>
                </a:lnTo>
                <a:lnTo>
                  <a:pt x="445547" y="83897"/>
                </a:lnTo>
                <a:lnTo>
                  <a:pt x="449444" y="80321"/>
                </a:lnTo>
                <a:lnTo>
                  <a:pt x="453342" y="80321"/>
                </a:lnTo>
                <a:lnTo>
                  <a:pt x="453342" y="77020"/>
                </a:lnTo>
                <a:lnTo>
                  <a:pt x="456940" y="77020"/>
                </a:lnTo>
                <a:lnTo>
                  <a:pt x="456940" y="73444"/>
                </a:lnTo>
                <a:lnTo>
                  <a:pt x="459639" y="73444"/>
                </a:lnTo>
                <a:lnTo>
                  <a:pt x="459639" y="68768"/>
                </a:lnTo>
                <a:lnTo>
                  <a:pt x="463237" y="68768"/>
                </a:lnTo>
                <a:lnTo>
                  <a:pt x="467134" y="65192"/>
                </a:lnTo>
                <a:lnTo>
                  <a:pt x="471032" y="65192"/>
                </a:lnTo>
                <a:lnTo>
                  <a:pt x="471032" y="52539"/>
                </a:lnTo>
                <a:lnTo>
                  <a:pt x="474630" y="52539"/>
                </a:lnTo>
                <a:lnTo>
                  <a:pt x="479727" y="48963"/>
                </a:lnTo>
                <a:lnTo>
                  <a:pt x="483625" y="48963"/>
                </a:lnTo>
                <a:lnTo>
                  <a:pt x="483625" y="45387"/>
                </a:lnTo>
                <a:lnTo>
                  <a:pt x="484824" y="45387"/>
                </a:lnTo>
                <a:lnTo>
                  <a:pt x="484824" y="40711"/>
                </a:lnTo>
                <a:lnTo>
                  <a:pt x="483625" y="40711"/>
                </a:lnTo>
                <a:lnTo>
                  <a:pt x="483625" y="36035"/>
                </a:lnTo>
                <a:lnTo>
                  <a:pt x="479727" y="31358"/>
                </a:lnTo>
                <a:lnTo>
                  <a:pt x="479727" y="28057"/>
                </a:lnTo>
                <a:lnTo>
                  <a:pt x="483625" y="28057"/>
                </a:lnTo>
                <a:lnTo>
                  <a:pt x="483625" y="14029"/>
                </a:lnTo>
                <a:lnTo>
                  <a:pt x="484824" y="14029"/>
                </a:lnTo>
                <a:lnTo>
                  <a:pt x="484824" y="4676"/>
                </a:lnTo>
                <a:lnTo>
                  <a:pt x="489921" y="4676"/>
                </a:lnTo>
                <a:lnTo>
                  <a:pt x="489921" y="0"/>
                </a:lnTo>
                <a:lnTo>
                  <a:pt x="493819" y="0"/>
                </a:lnTo>
                <a:lnTo>
                  <a:pt x="497717" y="4676"/>
                </a:lnTo>
                <a:lnTo>
                  <a:pt x="497717" y="37410"/>
                </a:lnTo>
                <a:lnTo>
                  <a:pt x="493819" y="55840"/>
                </a:lnTo>
                <a:lnTo>
                  <a:pt x="493819" y="277273"/>
                </a:lnTo>
                <a:lnTo>
                  <a:pt x="497717" y="273697"/>
                </a:lnTo>
                <a:lnTo>
                  <a:pt x="510310" y="267921"/>
                </a:lnTo>
                <a:lnTo>
                  <a:pt x="515407" y="260769"/>
                </a:lnTo>
                <a:lnTo>
                  <a:pt x="520504" y="264345"/>
                </a:lnTo>
                <a:lnTo>
                  <a:pt x="524402" y="264345"/>
                </a:lnTo>
                <a:lnTo>
                  <a:pt x="524402" y="267921"/>
                </a:lnTo>
                <a:lnTo>
                  <a:pt x="528000" y="267921"/>
                </a:lnTo>
                <a:lnTo>
                  <a:pt x="528000" y="269021"/>
                </a:lnTo>
                <a:lnTo>
                  <a:pt x="531898" y="269021"/>
                </a:lnTo>
                <a:lnTo>
                  <a:pt x="531898" y="273697"/>
                </a:lnTo>
                <a:lnTo>
                  <a:pt x="535795" y="273697"/>
                </a:lnTo>
                <a:lnTo>
                  <a:pt x="535795" y="277273"/>
                </a:lnTo>
                <a:lnTo>
                  <a:pt x="539393" y="277273"/>
                </a:lnTo>
                <a:lnTo>
                  <a:pt x="539393" y="287726"/>
                </a:lnTo>
                <a:lnTo>
                  <a:pt x="554685" y="287726"/>
                </a:lnTo>
                <a:lnTo>
                  <a:pt x="554685" y="292402"/>
                </a:lnTo>
                <a:lnTo>
                  <a:pt x="562480" y="292402"/>
                </a:lnTo>
                <a:lnTo>
                  <a:pt x="562480" y="293503"/>
                </a:lnTo>
                <a:lnTo>
                  <a:pt x="576272" y="293503"/>
                </a:lnTo>
                <a:lnTo>
                  <a:pt x="580170" y="292402"/>
                </a:lnTo>
                <a:lnTo>
                  <a:pt x="592763" y="292402"/>
                </a:lnTo>
                <a:lnTo>
                  <a:pt x="592763" y="287726"/>
                </a:lnTo>
                <a:lnTo>
                  <a:pt x="592763" y="292402"/>
                </a:lnTo>
                <a:lnTo>
                  <a:pt x="606855" y="292402"/>
                </a:lnTo>
                <a:lnTo>
                  <a:pt x="606855" y="287726"/>
                </a:lnTo>
                <a:lnTo>
                  <a:pt x="614351" y="287726"/>
                </a:lnTo>
                <a:lnTo>
                  <a:pt x="614351" y="284150"/>
                </a:lnTo>
                <a:lnTo>
                  <a:pt x="619448" y="287726"/>
                </a:lnTo>
                <a:lnTo>
                  <a:pt x="619448" y="284150"/>
                </a:lnTo>
                <a:lnTo>
                  <a:pt x="623346" y="284150"/>
                </a:lnTo>
                <a:lnTo>
                  <a:pt x="623346" y="280574"/>
                </a:lnTo>
                <a:lnTo>
                  <a:pt x="629642" y="280574"/>
                </a:lnTo>
                <a:lnTo>
                  <a:pt x="624545" y="280574"/>
                </a:lnTo>
                <a:lnTo>
                  <a:pt x="629642" y="277273"/>
                </a:lnTo>
                <a:lnTo>
                  <a:pt x="629642" y="280574"/>
                </a:lnTo>
                <a:lnTo>
                  <a:pt x="629642" y="277273"/>
                </a:lnTo>
                <a:lnTo>
                  <a:pt x="633540" y="277273"/>
                </a:lnTo>
                <a:lnTo>
                  <a:pt x="633540" y="273697"/>
                </a:lnTo>
                <a:lnTo>
                  <a:pt x="637138" y="273697"/>
                </a:lnTo>
                <a:lnTo>
                  <a:pt x="637138" y="277273"/>
                </a:lnTo>
                <a:lnTo>
                  <a:pt x="637138" y="273697"/>
                </a:lnTo>
                <a:lnTo>
                  <a:pt x="641036" y="273697"/>
                </a:lnTo>
                <a:lnTo>
                  <a:pt x="641036" y="277273"/>
                </a:lnTo>
                <a:lnTo>
                  <a:pt x="641036" y="273697"/>
                </a:lnTo>
                <a:lnTo>
                  <a:pt x="650030" y="273697"/>
                </a:lnTo>
                <a:lnTo>
                  <a:pt x="650030" y="269021"/>
                </a:lnTo>
                <a:lnTo>
                  <a:pt x="653628" y="273697"/>
                </a:lnTo>
                <a:lnTo>
                  <a:pt x="653628" y="269021"/>
                </a:lnTo>
                <a:lnTo>
                  <a:pt x="655128" y="269021"/>
                </a:lnTo>
                <a:lnTo>
                  <a:pt x="655128" y="267921"/>
                </a:lnTo>
                <a:lnTo>
                  <a:pt x="655128" y="269021"/>
                </a:lnTo>
                <a:lnTo>
                  <a:pt x="655128" y="267921"/>
                </a:lnTo>
                <a:lnTo>
                  <a:pt x="658726" y="267921"/>
                </a:lnTo>
                <a:lnTo>
                  <a:pt x="658726" y="269021"/>
                </a:lnTo>
                <a:lnTo>
                  <a:pt x="658726" y="267921"/>
                </a:lnTo>
                <a:lnTo>
                  <a:pt x="663823" y="267921"/>
                </a:lnTo>
                <a:lnTo>
                  <a:pt x="663823" y="264345"/>
                </a:lnTo>
                <a:lnTo>
                  <a:pt x="663823" y="267921"/>
                </a:lnTo>
                <a:lnTo>
                  <a:pt x="667720" y="267921"/>
                </a:lnTo>
                <a:lnTo>
                  <a:pt x="667720" y="264345"/>
                </a:lnTo>
                <a:lnTo>
                  <a:pt x="671618" y="264345"/>
                </a:lnTo>
                <a:lnTo>
                  <a:pt x="667720" y="264345"/>
                </a:lnTo>
                <a:lnTo>
                  <a:pt x="671618" y="264345"/>
                </a:lnTo>
                <a:lnTo>
                  <a:pt x="671618" y="260769"/>
                </a:lnTo>
                <a:lnTo>
                  <a:pt x="679114" y="260769"/>
                </a:lnTo>
                <a:lnTo>
                  <a:pt x="679114" y="264345"/>
                </a:lnTo>
                <a:lnTo>
                  <a:pt x="681812" y="260769"/>
                </a:lnTo>
                <a:lnTo>
                  <a:pt x="698303" y="260769"/>
                </a:lnTo>
                <a:lnTo>
                  <a:pt x="698303" y="264345"/>
                </a:lnTo>
                <a:lnTo>
                  <a:pt x="698303" y="260769"/>
                </a:lnTo>
                <a:lnTo>
                  <a:pt x="705799" y="260769"/>
                </a:lnTo>
                <a:lnTo>
                  <a:pt x="705799" y="264345"/>
                </a:lnTo>
                <a:lnTo>
                  <a:pt x="708197" y="260769"/>
                </a:lnTo>
                <a:lnTo>
                  <a:pt x="712095" y="260769"/>
                </a:lnTo>
                <a:lnTo>
                  <a:pt x="712095" y="264345"/>
                </a:lnTo>
                <a:lnTo>
                  <a:pt x="715993" y="264345"/>
                </a:lnTo>
                <a:lnTo>
                  <a:pt x="715993" y="260769"/>
                </a:lnTo>
                <a:lnTo>
                  <a:pt x="715993" y="264345"/>
                </a:lnTo>
                <a:lnTo>
                  <a:pt x="719891" y="264345"/>
                </a:lnTo>
                <a:lnTo>
                  <a:pt x="719891" y="260769"/>
                </a:lnTo>
                <a:lnTo>
                  <a:pt x="719891" y="264345"/>
                </a:lnTo>
                <a:lnTo>
                  <a:pt x="724688" y="264345"/>
                </a:lnTo>
                <a:lnTo>
                  <a:pt x="724688" y="267921"/>
                </a:lnTo>
                <a:lnTo>
                  <a:pt x="728586" y="267921"/>
                </a:lnTo>
                <a:lnTo>
                  <a:pt x="728586" y="273697"/>
                </a:lnTo>
                <a:lnTo>
                  <a:pt x="732484" y="273697"/>
                </a:lnTo>
                <a:lnTo>
                  <a:pt x="732484" y="269021"/>
                </a:lnTo>
                <a:lnTo>
                  <a:pt x="736381" y="269021"/>
                </a:lnTo>
                <a:lnTo>
                  <a:pt x="736381" y="273697"/>
                </a:lnTo>
                <a:lnTo>
                  <a:pt x="738780" y="269021"/>
                </a:lnTo>
                <a:lnTo>
                  <a:pt x="738780" y="273697"/>
                </a:lnTo>
                <a:lnTo>
                  <a:pt x="742678" y="269021"/>
                </a:lnTo>
                <a:lnTo>
                  <a:pt x="750174" y="269021"/>
                </a:lnTo>
                <a:lnTo>
                  <a:pt x="750174" y="267921"/>
                </a:lnTo>
                <a:lnTo>
                  <a:pt x="754071" y="267921"/>
                </a:lnTo>
                <a:lnTo>
                  <a:pt x="759169" y="269021"/>
                </a:lnTo>
                <a:lnTo>
                  <a:pt x="759169" y="267921"/>
                </a:lnTo>
                <a:lnTo>
                  <a:pt x="762766" y="267921"/>
                </a:lnTo>
                <a:lnTo>
                  <a:pt x="764266" y="269021"/>
                </a:lnTo>
                <a:lnTo>
                  <a:pt x="764266" y="267921"/>
                </a:lnTo>
                <a:lnTo>
                  <a:pt x="769363" y="267921"/>
                </a:lnTo>
                <a:lnTo>
                  <a:pt x="769363" y="264345"/>
                </a:lnTo>
                <a:lnTo>
                  <a:pt x="769363" y="267921"/>
                </a:lnTo>
                <a:lnTo>
                  <a:pt x="772961" y="267921"/>
                </a:lnTo>
                <a:lnTo>
                  <a:pt x="769363" y="267921"/>
                </a:lnTo>
                <a:lnTo>
                  <a:pt x="769363" y="264345"/>
                </a:lnTo>
                <a:lnTo>
                  <a:pt x="772961" y="264345"/>
                </a:lnTo>
                <a:lnTo>
                  <a:pt x="772961" y="267921"/>
                </a:lnTo>
                <a:lnTo>
                  <a:pt x="776858" y="267921"/>
                </a:lnTo>
                <a:lnTo>
                  <a:pt x="776858" y="269021"/>
                </a:lnTo>
                <a:lnTo>
                  <a:pt x="780756" y="277273"/>
                </a:lnTo>
                <a:lnTo>
                  <a:pt x="784354" y="280574"/>
                </a:lnTo>
                <a:lnTo>
                  <a:pt x="790950" y="297079"/>
                </a:lnTo>
                <a:lnTo>
                  <a:pt x="803543" y="312208"/>
                </a:lnTo>
                <a:lnTo>
                  <a:pt x="818835" y="336689"/>
                </a:lnTo>
                <a:lnTo>
                  <a:pt x="821233" y="339990"/>
                </a:lnTo>
                <a:lnTo>
                  <a:pt x="837724" y="364472"/>
                </a:lnTo>
                <a:lnTo>
                  <a:pt x="864409" y="408758"/>
                </a:lnTo>
                <a:lnTo>
                  <a:pt x="882099" y="433240"/>
                </a:lnTo>
                <a:lnTo>
                  <a:pt x="893492" y="447268"/>
                </a:lnTo>
                <a:lnTo>
                  <a:pt x="893492" y="449469"/>
                </a:lnTo>
                <a:lnTo>
                  <a:pt x="898589" y="453045"/>
                </a:lnTo>
                <a:lnTo>
                  <a:pt x="902487" y="456621"/>
                </a:lnTo>
                <a:lnTo>
                  <a:pt x="903686" y="468174"/>
                </a:lnTo>
                <a:lnTo>
                  <a:pt x="912681" y="477526"/>
                </a:lnTo>
                <a:lnTo>
                  <a:pt x="924075" y="498432"/>
                </a:lnTo>
                <a:lnTo>
                  <a:pt x="930371" y="512461"/>
                </a:lnTo>
                <a:lnTo>
                  <a:pt x="946862" y="536942"/>
                </a:lnTo>
                <a:lnTo>
                  <a:pt x="954658" y="553171"/>
                </a:lnTo>
                <a:lnTo>
                  <a:pt x="960954" y="561424"/>
                </a:lnTo>
                <a:lnTo>
                  <a:pt x="964852" y="568300"/>
                </a:lnTo>
                <a:lnTo>
                  <a:pt x="981342" y="602134"/>
                </a:lnTo>
                <a:lnTo>
                  <a:pt x="984940" y="605732"/>
                </a:lnTo>
                <a:lnTo>
                  <a:pt x="1007727" y="652198"/>
                </a:lnTo>
                <a:lnTo>
                  <a:pt x="1012825" y="661550"/>
                </a:lnTo>
                <a:lnTo>
                  <a:pt x="1012825" y="668427"/>
                </a:lnTo>
                <a:lnTo>
                  <a:pt x="1011625" y="668427"/>
                </a:lnTo>
                <a:lnTo>
                  <a:pt x="1012825" y="668427"/>
                </a:lnTo>
                <a:lnTo>
                  <a:pt x="1012825" y="672003"/>
                </a:lnTo>
                <a:lnTo>
                  <a:pt x="1011625" y="672003"/>
                </a:lnTo>
                <a:lnTo>
                  <a:pt x="1011625" y="668427"/>
                </a:lnTo>
                <a:lnTo>
                  <a:pt x="1007727" y="668427"/>
                </a:lnTo>
                <a:lnTo>
                  <a:pt x="1007727" y="672003"/>
                </a:lnTo>
                <a:lnTo>
                  <a:pt x="1011625" y="672003"/>
                </a:lnTo>
                <a:lnTo>
                  <a:pt x="1011625" y="675579"/>
                </a:lnTo>
                <a:lnTo>
                  <a:pt x="1002930" y="675579"/>
                </a:lnTo>
                <a:lnTo>
                  <a:pt x="1002930" y="684656"/>
                </a:lnTo>
                <a:lnTo>
                  <a:pt x="1002930" y="681355"/>
                </a:lnTo>
                <a:lnTo>
                  <a:pt x="999032" y="681355"/>
                </a:lnTo>
                <a:lnTo>
                  <a:pt x="999032" y="689333"/>
                </a:lnTo>
                <a:lnTo>
                  <a:pt x="991237" y="689333"/>
                </a:lnTo>
                <a:lnTo>
                  <a:pt x="991237" y="705837"/>
                </a:lnTo>
                <a:lnTo>
                  <a:pt x="991237" y="702261"/>
                </a:lnTo>
                <a:lnTo>
                  <a:pt x="995135" y="702261"/>
                </a:lnTo>
                <a:lnTo>
                  <a:pt x="991237" y="702261"/>
                </a:lnTo>
                <a:lnTo>
                  <a:pt x="991237" y="705837"/>
                </a:lnTo>
                <a:lnTo>
                  <a:pt x="995135" y="705837"/>
                </a:lnTo>
                <a:lnTo>
                  <a:pt x="995135" y="702261"/>
                </a:lnTo>
                <a:lnTo>
                  <a:pt x="995135" y="709138"/>
                </a:lnTo>
                <a:lnTo>
                  <a:pt x="991237" y="709138"/>
                </a:lnTo>
                <a:lnTo>
                  <a:pt x="991237" y="712714"/>
                </a:lnTo>
                <a:lnTo>
                  <a:pt x="991237" y="709138"/>
                </a:lnTo>
                <a:lnTo>
                  <a:pt x="995135" y="709138"/>
                </a:lnTo>
                <a:lnTo>
                  <a:pt x="995135" y="712714"/>
                </a:lnTo>
                <a:lnTo>
                  <a:pt x="987639" y="712714"/>
                </a:lnTo>
                <a:lnTo>
                  <a:pt x="987639" y="717390"/>
                </a:lnTo>
                <a:lnTo>
                  <a:pt x="991237" y="717390"/>
                </a:lnTo>
                <a:lnTo>
                  <a:pt x="987639" y="717390"/>
                </a:lnTo>
                <a:lnTo>
                  <a:pt x="987639" y="720966"/>
                </a:lnTo>
                <a:lnTo>
                  <a:pt x="984940" y="720966"/>
                </a:lnTo>
                <a:lnTo>
                  <a:pt x="984940" y="724267"/>
                </a:lnTo>
                <a:lnTo>
                  <a:pt x="981342" y="724267"/>
                </a:lnTo>
                <a:lnTo>
                  <a:pt x="981342" y="720966"/>
                </a:lnTo>
                <a:lnTo>
                  <a:pt x="977445" y="720966"/>
                </a:lnTo>
                <a:lnTo>
                  <a:pt x="977445" y="727843"/>
                </a:lnTo>
                <a:lnTo>
                  <a:pt x="973547" y="727843"/>
                </a:lnTo>
                <a:lnTo>
                  <a:pt x="973547" y="730043"/>
                </a:lnTo>
                <a:lnTo>
                  <a:pt x="968450" y="730043"/>
                </a:lnTo>
                <a:lnTo>
                  <a:pt x="973547" y="730043"/>
                </a:lnTo>
                <a:lnTo>
                  <a:pt x="968450" y="730043"/>
                </a:lnTo>
                <a:lnTo>
                  <a:pt x="968450" y="733619"/>
                </a:lnTo>
                <a:lnTo>
                  <a:pt x="973547" y="733619"/>
                </a:lnTo>
                <a:lnTo>
                  <a:pt x="968450" y="733619"/>
                </a:lnTo>
                <a:lnTo>
                  <a:pt x="968450" y="740771"/>
                </a:lnTo>
                <a:lnTo>
                  <a:pt x="968450" y="737195"/>
                </a:lnTo>
                <a:lnTo>
                  <a:pt x="964852" y="737195"/>
                </a:lnTo>
                <a:lnTo>
                  <a:pt x="964852" y="740771"/>
                </a:lnTo>
                <a:lnTo>
                  <a:pt x="960954" y="740771"/>
                </a:lnTo>
                <a:lnTo>
                  <a:pt x="960954" y="744072"/>
                </a:lnTo>
                <a:lnTo>
                  <a:pt x="964852" y="744072"/>
                </a:lnTo>
                <a:lnTo>
                  <a:pt x="960954" y="744072"/>
                </a:lnTo>
                <a:lnTo>
                  <a:pt x="964852" y="744072"/>
                </a:lnTo>
                <a:lnTo>
                  <a:pt x="964852" y="748748"/>
                </a:lnTo>
                <a:lnTo>
                  <a:pt x="960954" y="748748"/>
                </a:lnTo>
                <a:lnTo>
                  <a:pt x="960954" y="753424"/>
                </a:lnTo>
                <a:lnTo>
                  <a:pt x="958255" y="753424"/>
                </a:lnTo>
                <a:lnTo>
                  <a:pt x="958255" y="752324"/>
                </a:lnTo>
                <a:lnTo>
                  <a:pt x="958255" y="753424"/>
                </a:lnTo>
                <a:lnTo>
                  <a:pt x="954658" y="753424"/>
                </a:lnTo>
                <a:lnTo>
                  <a:pt x="954658" y="764978"/>
                </a:lnTo>
                <a:lnTo>
                  <a:pt x="950760" y="764978"/>
                </a:lnTo>
                <a:lnTo>
                  <a:pt x="950760" y="768553"/>
                </a:lnTo>
                <a:lnTo>
                  <a:pt x="954658" y="768553"/>
                </a:lnTo>
                <a:lnTo>
                  <a:pt x="950760" y="768553"/>
                </a:lnTo>
                <a:lnTo>
                  <a:pt x="954658" y="768553"/>
                </a:lnTo>
                <a:lnTo>
                  <a:pt x="954658" y="776806"/>
                </a:lnTo>
                <a:lnTo>
                  <a:pt x="950760" y="772129"/>
                </a:lnTo>
                <a:lnTo>
                  <a:pt x="950760" y="781482"/>
                </a:lnTo>
                <a:lnTo>
                  <a:pt x="954658" y="781482"/>
                </a:lnTo>
                <a:lnTo>
                  <a:pt x="954658" y="780382"/>
                </a:lnTo>
                <a:lnTo>
                  <a:pt x="954658" y="781482"/>
                </a:lnTo>
                <a:lnTo>
                  <a:pt x="950760" y="781482"/>
                </a:lnTo>
                <a:lnTo>
                  <a:pt x="950760" y="786158"/>
                </a:lnTo>
                <a:lnTo>
                  <a:pt x="954658" y="786158"/>
                </a:lnTo>
                <a:lnTo>
                  <a:pt x="954658" y="789459"/>
                </a:lnTo>
                <a:lnTo>
                  <a:pt x="950760" y="789459"/>
                </a:lnTo>
                <a:lnTo>
                  <a:pt x="938167" y="796611"/>
                </a:lnTo>
                <a:lnTo>
                  <a:pt x="916579" y="803488"/>
                </a:lnTo>
                <a:lnTo>
                  <a:pt x="903686" y="805963"/>
                </a:lnTo>
                <a:lnTo>
                  <a:pt x="885997" y="812840"/>
                </a:lnTo>
                <a:lnTo>
                  <a:pt x="855414" y="824393"/>
                </a:lnTo>
                <a:lnTo>
                  <a:pt x="834126" y="833746"/>
                </a:lnTo>
                <a:lnTo>
                  <a:pt x="794548" y="848875"/>
                </a:lnTo>
                <a:lnTo>
                  <a:pt x="790950" y="848875"/>
                </a:lnTo>
                <a:lnTo>
                  <a:pt x="780756" y="856027"/>
                </a:lnTo>
                <a:lnTo>
                  <a:pt x="742678" y="868680"/>
                </a:lnTo>
                <a:lnTo>
                  <a:pt x="738780" y="868680"/>
                </a:lnTo>
                <a:lnTo>
                  <a:pt x="728586" y="865379"/>
                </a:lnTo>
                <a:lnTo>
                  <a:pt x="719891" y="861803"/>
                </a:lnTo>
                <a:lnTo>
                  <a:pt x="715993" y="861803"/>
                </a:lnTo>
                <a:lnTo>
                  <a:pt x="708197" y="858227"/>
                </a:lnTo>
                <a:lnTo>
                  <a:pt x="705799" y="858227"/>
                </a:lnTo>
                <a:lnTo>
                  <a:pt x="679114" y="852451"/>
                </a:lnTo>
                <a:lnTo>
                  <a:pt x="675216" y="848875"/>
                </a:lnTo>
                <a:lnTo>
                  <a:pt x="653628" y="845574"/>
                </a:lnTo>
                <a:lnTo>
                  <a:pt x="650030" y="840898"/>
                </a:lnTo>
                <a:lnTo>
                  <a:pt x="637138" y="837322"/>
                </a:lnTo>
                <a:lnTo>
                  <a:pt x="633540" y="837322"/>
                </a:lnTo>
                <a:lnTo>
                  <a:pt x="629642" y="833746"/>
                </a:lnTo>
                <a:lnTo>
                  <a:pt x="619448" y="830445"/>
                </a:lnTo>
                <a:lnTo>
                  <a:pt x="592763" y="824393"/>
                </a:lnTo>
                <a:lnTo>
                  <a:pt x="585267" y="821092"/>
                </a:lnTo>
                <a:lnTo>
                  <a:pt x="576272" y="821092"/>
                </a:lnTo>
                <a:lnTo>
                  <a:pt x="572375" y="817516"/>
                </a:lnTo>
                <a:lnTo>
                  <a:pt x="568777" y="817516"/>
                </a:lnTo>
                <a:lnTo>
                  <a:pt x="539393" y="809264"/>
                </a:lnTo>
                <a:lnTo>
                  <a:pt x="535795" y="812862"/>
                </a:lnTo>
                <a:lnTo>
                  <a:pt x="542092" y="812862"/>
                </a:lnTo>
                <a:lnTo>
                  <a:pt x="539393" y="817516"/>
                </a:lnTo>
                <a:lnTo>
                  <a:pt x="539393" y="821092"/>
                </a:lnTo>
                <a:lnTo>
                  <a:pt x="542092" y="821092"/>
                </a:lnTo>
                <a:lnTo>
                  <a:pt x="542092" y="827969"/>
                </a:lnTo>
                <a:lnTo>
                  <a:pt x="539393" y="827969"/>
                </a:lnTo>
                <a:lnTo>
                  <a:pt x="539393" y="824393"/>
                </a:lnTo>
                <a:lnTo>
                  <a:pt x="539393" y="827969"/>
                </a:lnTo>
                <a:lnTo>
                  <a:pt x="539393" y="824393"/>
                </a:lnTo>
                <a:lnTo>
                  <a:pt x="528000" y="824393"/>
                </a:lnTo>
                <a:lnTo>
                  <a:pt x="528000" y="821092"/>
                </a:lnTo>
                <a:lnTo>
                  <a:pt x="515407" y="821092"/>
                </a:lnTo>
                <a:lnTo>
                  <a:pt x="514208" y="817516"/>
                </a:lnTo>
                <a:lnTo>
                  <a:pt x="514208" y="821092"/>
                </a:lnTo>
                <a:lnTo>
                  <a:pt x="510310" y="821092"/>
                </a:lnTo>
                <a:lnTo>
                  <a:pt x="510310" y="817516"/>
                </a:lnTo>
                <a:lnTo>
                  <a:pt x="497717" y="817516"/>
                </a:lnTo>
                <a:lnTo>
                  <a:pt x="497717" y="812840"/>
                </a:lnTo>
                <a:lnTo>
                  <a:pt x="493819" y="812840"/>
                </a:lnTo>
                <a:lnTo>
                  <a:pt x="493819" y="809264"/>
                </a:lnTo>
                <a:lnTo>
                  <a:pt x="489921" y="805963"/>
                </a:lnTo>
                <a:lnTo>
                  <a:pt x="489921" y="803488"/>
                </a:lnTo>
                <a:lnTo>
                  <a:pt x="471032" y="803488"/>
                </a:lnTo>
                <a:lnTo>
                  <a:pt x="471032" y="799912"/>
                </a:lnTo>
                <a:lnTo>
                  <a:pt x="467134" y="799912"/>
                </a:lnTo>
                <a:lnTo>
                  <a:pt x="467134" y="803488"/>
                </a:lnTo>
                <a:lnTo>
                  <a:pt x="463237" y="803488"/>
                </a:lnTo>
                <a:lnTo>
                  <a:pt x="463237" y="805963"/>
                </a:lnTo>
                <a:lnTo>
                  <a:pt x="463237" y="803488"/>
                </a:lnTo>
                <a:lnTo>
                  <a:pt x="459639" y="803488"/>
                </a:lnTo>
                <a:lnTo>
                  <a:pt x="459639" y="805963"/>
                </a:lnTo>
                <a:lnTo>
                  <a:pt x="459639" y="803488"/>
                </a:lnTo>
                <a:lnTo>
                  <a:pt x="456940" y="805963"/>
                </a:lnTo>
                <a:lnTo>
                  <a:pt x="453342" y="803488"/>
                </a:lnTo>
                <a:lnTo>
                  <a:pt x="445547" y="803488"/>
                </a:lnTo>
                <a:lnTo>
                  <a:pt x="445547" y="805963"/>
                </a:lnTo>
                <a:lnTo>
                  <a:pt x="440449" y="805963"/>
                </a:lnTo>
                <a:lnTo>
                  <a:pt x="440449" y="803488"/>
                </a:lnTo>
                <a:lnTo>
                  <a:pt x="436552" y="803488"/>
                </a:lnTo>
                <a:lnTo>
                  <a:pt x="432954" y="799890"/>
                </a:lnTo>
                <a:lnTo>
                  <a:pt x="430255" y="799890"/>
                </a:lnTo>
                <a:lnTo>
                  <a:pt x="430255" y="796611"/>
                </a:lnTo>
                <a:lnTo>
                  <a:pt x="406269" y="796611"/>
                </a:lnTo>
                <a:lnTo>
                  <a:pt x="406269" y="803488"/>
                </a:lnTo>
                <a:lnTo>
                  <a:pt x="410167" y="803488"/>
                </a:lnTo>
                <a:lnTo>
                  <a:pt x="402371" y="803488"/>
                </a:lnTo>
                <a:lnTo>
                  <a:pt x="402371" y="805963"/>
                </a:lnTo>
                <a:lnTo>
                  <a:pt x="399972" y="805963"/>
                </a:lnTo>
                <a:lnTo>
                  <a:pt x="399972" y="809264"/>
                </a:lnTo>
                <a:lnTo>
                  <a:pt x="396075" y="809264"/>
                </a:lnTo>
                <a:lnTo>
                  <a:pt x="396075" y="817516"/>
                </a:lnTo>
                <a:lnTo>
                  <a:pt x="392177" y="817516"/>
                </a:lnTo>
                <a:lnTo>
                  <a:pt x="388579" y="821114"/>
                </a:lnTo>
                <a:lnTo>
                  <a:pt x="384681" y="821114"/>
                </a:lnTo>
                <a:lnTo>
                  <a:pt x="384681" y="824393"/>
                </a:lnTo>
                <a:lnTo>
                  <a:pt x="380783" y="824393"/>
                </a:lnTo>
                <a:lnTo>
                  <a:pt x="380783" y="833746"/>
                </a:lnTo>
                <a:lnTo>
                  <a:pt x="375686" y="833746"/>
                </a:lnTo>
                <a:lnTo>
                  <a:pt x="375686" y="837322"/>
                </a:lnTo>
                <a:lnTo>
                  <a:pt x="374487" y="837322"/>
                </a:lnTo>
                <a:lnTo>
                  <a:pt x="375686" y="840898"/>
                </a:lnTo>
                <a:lnTo>
                  <a:pt x="374487" y="845574"/>
                </a:lnTo>
                <a:lnTo>
                  <a:pt x="365492" y="845574"/>
                </a:lnTo>
                <a:lnTo>
                  <a:pt x="365492" y="840898"/>
                </a:lnTo>
                <a:lnTo>
                  <a:pt x="357996" y="840898"/>
                </a:lnTo>
                <a:lnTo>
                  <a:pt x="357996" y="837322"/>
                </a:lnTo>
                <a:lnTo>
                  <a:pt x="347802" y="837322"/>
                </a:lnTo>
                <a:lnTo>
                  <a:pt x="347802" y="833746"/>
                </a:lnTo>
                <a:lnTo>
                  <a:pt x="343904" y="833746"/>
                </a:lnTo>
                <a:lnTo>
                  <a:pt x="343904" y="827969"/>
                </a:lnTo>
                <a:lnTo>
                  <a:pt x="340306" y="827969"/>
                </a:lnTo>
                <a:lnTo>
                  <a:pt x="340306" y="809264"/>
                </a:lnTo>
                <a:lnTo>
                  <a:pt x="335209" y="809264"/>
                </a:lnTo>
                <a:lnTo>
                  <a:pt x="335209" y="793035"/>
                </a:lnTo>
                <a:lnTo>
                  <a:pt x="331311" y="793035"/>
                </a:lnTo>
                <a:lnTo>
                  <a:pt x="331311" y="786158"/>
                </a:lnTo>
                <a:lnTo>
                  <a:pt x="335209" y="781482"/>
                </a:lnTo>
                <a:lnTo>
                  <a:pt x="331311" y="780382"/>
                </a:lnTo>
                <a:lnTo>
                  <a:pt x="331311" y="772129"/>
                </a:lnTo>
                <a:lnTo>
                  <a:pt x="335209" y="772129"/>
                </a:lnTo>
                <a:lnTo>
                  <a:pt x="335209" y="768553"/>
                </a:lnTo>
                <a:lnTo>
                  <a:pt x="327414" y="768553"/>
                </a:lnTo>
                <a:lnTo>
                  <a:pt x="327414" y="764978"/>
                </a:lnTo>
                <a:lnTo>
                  <a:pt x="319918" y="764978"/>
                </a:lnTo>
                <a:lnTo>
                  <a:pt x="319918" y="768553"/>
                </a:lnTo>
                <a:lnTo>
                  <a:pt x="317519" y="768553"/>
                </a:lnTo>
                <a:lnTo>
                  <a:pt x="319918" y="768553"/>
                </a:lnTo>
                <a:lnTo>
                  <a:pt x="309724" y="768553"/>
                </a:lnTo>
                <a:lnTo>
                  <a:pt x="309724" y="764978"/>
                </a:lnTo>
                <a:lnTo>
                  <a:pt x="301029" y="764978"/>
                </a:lnTo>
                <a:lnTo>
                  <a:pt x="301029" y="761677"/>
                </a:lnTo>
                <a:lnTo>
                  <a:pt x="297131" y="761677"/>
                </a:lnTo>
                <a:lnTo>
                  <a:pt x="297131" y="758101"/>
                </a:lnTo>
                <a:lnTo>
                  <a:pt x="293233" y="758101"/>
                </a:lnTo>
                <a:lnTo>
                  <a:pt x="293233" y="753424"/>
                </a:lnTo>
                <a:lnTo>
                  <a:pt x="290834" y="753424"/>
                </a:lnTo>
                <a:lnTo>
                  <a:pt x="290834" y="752324"/>
                </a:lnTo>
                <a:lnTo>
                  <a:pt x="286937" y="752324"/>
                </a:lnTo>
                <a:lnTo>
                  <a:pt x="286937" y="748748"/>
                </a:lnTo>
                <a:lnTo>
                  <a:pt x="283039" y="748748"/>
                </a:lnTo>
                <a:lnTo>
                  <a:pt x="283039" y="744072"/>
                </a:lnTo>
                <a:lnTo>
                  <a:pt x="283039" y="752324"/>
                </a:lnTo>
                <a:lnTo>
                  <a:pt x="279441" y="752324"/>
                </a:lnTo>
                <a:lnTo>
                  <a:pt x="275543" y="748748"/>
                </a:lnTo>
                <a:lnTo>
                  <a:pt x="266548" y="748748"/>
                </a:lnTo>
                <a:lnTo>
                  <a:pt x="266548" y="744072"/>
                </a:lnTo>
                <a:lnTo>
                  <a:pt x="266548" y="748748"/>
                </a:lnTo>
                <a:lnTo>
                  <a:pt x="265349" y="748748"/>
                </a:lnTo>
                <a:lnTo>
                  <a:pt x="265349" y="744072"/>
                </a:lnTo>
                <a:lnTo>
                  <a:pt x="266548" y="744072"/>
                </a:lnTo>
                <a:lnTo>
                  <a:pt x="260252" y="744072"/>
                </a:lnTo>
                <a:lnTo>
                  <a:pt x="260252" y="733619"/>
                </a:lnTo>
                <a:lnTo>
                  <a:pt x="260252" y="737195"/>
                </a:lnTo>
                <a:lnTo>
                  <a:pt x="256354" y="737195"/>
                </a:lnTo>
                <a:lnTo>
                  <a:pt x="256354" y="733619"/>
                </a:lnTo>
                <a:lnTo>
                  <a:pt x="260252" y="733619"/>
                </a:lnTo>
                <a:lnTo>
                  <a:pt x="260252" y="730043"/>
                </a:lnTo>
                <a:lnTo>
                  <a:pt x="256354" y="730043"/>
                </a:lnTo>
                <a:lnTo>
                  <a:pt x="256354" y="727843"/>
                </a:lnTo>
                <a:lnTo>
                  <a:pt x="252756" y="727843"/>
                </a:lnTo>
                <a:lnTo>
                  <a:pt x="252756" y="724267"/>
                </a:lnTo>
                <a:lnTo>
                  <a:pt x="248858" y="724267"/>
                </a:lnTo>
                <a:lnTo>
                  <a:pt x="248858" y="720966"/>
                </a:lnTo>
                <a:lnTo>
                  <a:pt x="244960" y="720966"/>
                </a:lnTo>
                <a:lnTo>
                  <a:pt x="244960" y="712714"/>
                </a:lnTo>
                <a:lnTo>
                  <a:pt x="241362" y="712714"/>
                </a:lnTo>
                <a:lnTo>
                  <a:pt x="241362" y="709138"/>
                </a:lnTo>
                <a:lnTo>
                  <a:pt x="234766" y="709138"/>
                </a:lnTo>
                <a:lnTo>
                  <a:pt x="234766" y="702261"/>
                </a:lnTo>
                <a:lnTo>
                  <a:pt x="231168" y="702261"/>
                </a:lnTo>
                <a:lnTo>
                  <a:pt x="226071" y="699785"/>
                </a:lnTo>
                <a:lnTo>
                  <a:pt x="210780" y="699785"/>
                </a:lnTo>
                <a:lnTo>
                  <a:pt x="210780" y="702261"/>
                </a:lnTo>
                <a:lnTo>
                  <a:pt x="208081" y="702261"/>
                </a:lnTo>
                <a:lnTo>
                  <a:pt x="204483" y="705859"/>
                </a:lnTo>
                <a:lnTo>
                  <a:pt x="195489" y="705859"/>
                </a:lnTo>
                <a:lnTo>
                  <a:pt x="195489" y="709138"/>
                </a:lnTo>
                <a:lnTo>
                  <a:pt x="191591" y="709138"/>
                </a:lnTo>
                <a:lnTo>
                  <a:pt x="195489" y="709138"/>
                </a:lnTo>
                <a:lnTo>
                  <a:pt x="191591" y="712714"/>
                </a:lnTo>
                <a:lnTo>
                  <a:pt x="191591" y="717390"/>
                </a:lnTo>
                <a:lnTo>
                  <a:pt x="187993" y="717390"/>
                </a:lnTo>
                <a:lnTo>
                  <a:pt x="187993" y="720966"/>
                </a:lnTo>
                <a:lnTo>
                  <a:pt x="184095" y="720966"/>
                </a:lnTo>
                <a:lnTo>
                  <a:pt x="180197" y="724267"/>
                </a:lnTo>
                <a:lnTo>
                  <a:pt x="177799" y="724267"/>
                </a:lnTo>
                <a:lnTo>
                  <a:pt x="177799" y="717390"/>
                </a:lnTo>
                <a:lnTo>
                  <a:pt x="166405" y="717390"/>
                </a:lnTo>
                <a:lnTo>
                  <a:pt x="166405" y="712714"/>
                </a:lnTo>
                <a:lnTo>
                  <a:pt x="161308" y="712714"/>
                </a:lnTo>
                <a:lnTo>
                  <a:pt x="161308" y="709138"/>
                </a:lnTo>
                <a:lnTo>
                  <a:pt x="151114" y="709138"/>
                </a:lnTo>
                <a:lnTo>
                  <a:pt x="151114" y="705837"/>
                </a:lnTo>
                <a:lnTo>
                  <a:pt x="135822" y="705837"/>
                </a:lnTo>
                <a:lnTo>
                  <a:pt x="135822" y="699785"/>
                </a:lnTo>
                <a:lnTo>
                  <a:pt x="127127" y="699785"/>
                </a:lnTo>
                <a:lnTo>
                  <a:pt x="127127" y="696484"/>
                </a:lnTo>
                <a:lnTo>
                  <a:pt x="116933" y="696484"/>
                </a:lnTo>
                <a:lnTo>
                  <a:pt x="116933" y="692908"/>
                </a:lnTo>
                <a:lnTo>
                  <a:pt x="120531" y="692908"/>
                </a:lnTo>
                <a:lnTo>
                  <a:pt x="120531" y="689333"/>
                </a:lnTo>
                <a:lnTo>
                  <a:pt x="125628" y="689333"/>
                </a:lnTo>
                <a:lnTo>
                  <a:pt x="125628" y="681355"/>
                </a:lnTo>
                <a:lnTo>
                  <a:pt x="120531" y="681355"/>
                </a:lnTo>
                <a:lnTo>
                  <a:pt x="120531" y="675579"/>
                </a:lnTo>
                <a:lnTo>
                  <a:pt x="116933" y="675579"/>
                </a:lnTo>
                <a:lnTo>
                  <a:pt x="116933" y="668427"/>
                </a:lnTo>
                <a:lnTo>
                  <a:pt x="113035" y="668427"/>
                </a:lnTo>
                <a:lnTo>
                  <a:pt x="113035" y="664851"/>
                </a:lnTo>
                <a:lnTo>
                  <a:pt x="109138" y="664851"/>
                </a:lnTo>
                <a:lnTo>
                  <a:pt x="109138" y="657974"/>
                </a:lnTo>
                <a:lnTo>
                  <a:pt x="105540" y="657974"/>
                </a:lnTo>
                <a:lnTo>
                  <a:pt x="105540" y="653298"/>
                </a:lnTo>
                <a:lnTo>
                  <a:pt x="96545" y="653298"/>
                </a:lnTo>
                <a:lnTo>
                  <a:pt x="96545" y="652198"/>
                </a:lnTo>
                <a:lnTo>
                  <a:pt x="91448" y="652198"/>
                </a:lnTo>
                <a:lnTo>
                  <a:pt x="91448" y="648622"/>
                </a:lnTo>
                <a:lnTo>
                  <a:pt x="95345" y="648622"/>
                </a:lnTo>
                <a:lnTo>
                  <a:pt x="95345" y="637069"/>
                </a:lnTo>
                <a:lnTo>
                  <a:pt x="96545" y="637069"/>
                </a:lnTo>
                <a:lnTo>
                  <a:pt x="96545" y="629917"/>
                </a:lnTo>
                <a:lnTo>
                  <a:pt x="101642" y="629917"/>
                </a:lnTo>
                <a:lnTo>
                  <a:pt x="105540" y="625241"/>
                </a:lnTo>
                <a:lnTo>
                  <a:pt x="109138" y="625241"/>
                </a:lnTo>
                <a:lnTo>
                  <a:pt x="109138" y="624140"/>
                </a:lnTo>
                <a:lnTo>
                  <a:pt x="120531" y="624140"/>
                </a:lnTo>
                <a:lnTo>
                  <a:pt x="120531" y="620839"/>
                </a:lnTo>
                <a:lnTo>
                  <a:pt x="125628" y="620839"/>
                </a:lnTo>
                <a:lnTo>
                  <a:pt x="125628" y="617263"/>
                </a:lnTo>
                <a:lnTo>
                  <a:pt x="120531" y="617263"/>
                </a:lnTo>
                <a:lnTo>
                  <a:pt x="120531" y="609011"/>
                </a:lnTo>
                <a:lnTo>
                  <a:pt x="125628" y="609011"/>
                </a:lnTo>
                <a:lnTo>
                  <a:pt x="125628" y="605710"/>
                </a:lnTo>
                <a:lnTo>
                  <a:pt x="125628" y="609011"/>
                </a:lnTo>
                <a:lnTo>
                  <a:pt x="125628" y="605710"/>
                </a:lnTo>
                <a:lnTo>
                  <a:pt x="127127" y="605710"/>
                </a:lnTo>
                <a:lnTo>
                  <a:pt x="125628" y="602134"/>
                </a:lnTo>
                <a:lnTo>
                  <a:pt x="116933" y="602134"/>
                </a:lnTo>
                <a:lnTo>
                  <a:pt x="116933" y="599659"/>
                </a:lnTo>
                <a:lnTo>
                  <a:pt x="109138" y="599659"/>
                </a:lnTo>
                <a:lnTo>
                  <a:pt x="109138" y="596358"/>
                </a:lnTo>
                <a:lnTo>
                  <a:pt x="105540" y="596358"/>
                </a:lnTo>
                <a:lnTo>
                  <a:pt x="105540" y="589206"/>
                </a:lnTo>
                <a:lnTo>
                  <a:pt x="101642" y="589206"/>
                </a:lnTo>
                <a:lnTo>
                  <a:pt x="101642" y="584530"/>
                </a:lnTo>
                <a:lnTo>
                  <a:pt x="96545" y="584530"/>
                </a:lnTo>
                <a:lnTo>
                  <a:pt x="96545" y="589206"/>
                </a:lnTo>
                <a:lnTo>
                  <a:pt x="96545" y="584530"/>
                </a:lnTo>
                <a:lnTo>
                  <a:pt x="91448" y="584530"/>
                </a:lnTo>
                <a:lnTo>
                  <a:pt x="91448" y="581229"/>
                </a:lnTo>
                <a:lnTo>
                  <a:pt x="86350" y="581229"/>
                </a:lnTo>
                <a:lnTo>
                  <a:pt x="86350" y="571876"/>
                </a:lnTo>
                <a:lnTo>
                  <a:pt x="91448" y="571876"/>
                </a:lnTo>
                <a:lnTo>
                  <a:pt x="86350" y="571876"/>
                </a:lnTo>
                <a:lnTo>
                  <a:pt x="86350" y="561424"/>
                </a:lnTo>
                <a:lnTo>
                  <a:pt x="91448" y="561424"/>
                </a:lnTo>
                <a:lnTo>
                  <a:pt x="91448" y="553171"/>
                </a:lnTo>
                <a:lnTo>
                  <a:pt x="86350" y="553171"/>
                </a:lnTo>
                <a:lnTo>
                  <a:pt x="91448" y="549596"/>
                </a:lnTo>
                <a:lnTo>
                  <a:pt x="86350" y="549596"/>
                </a:lnTo>
                <a:lnTo>
                  <a:pt x="86350" y="548495"/>
                </a:lnTo>
                <a:lnTo>
                  <a:pt x="91448" y="548495"/>
                </a:lnTo>
                <a:lnTo>
                  <a:pt x="91448" y="543819"/>
                </a:lnTo>
                <a:lnTo>
                  <a:pt x="82453" y="543819"/>
                </a:lnTo>
                <a:lnTo>
                  <a:pt x="82453" y="540243"/>
                </a:lnTo>
                <a:lnTo>
                  <a:pt x="71059" y="540243"/>
                </a:lnTo>
                <a:lnTo>
                  <a:pt x="71059" y="536942"/>
                </a:lnTo>
                <a:lnTo>
                  <a:pt x="41976" y="536942"/>
                </a:lnTo>
                <a:lnTo>
                  <a:pt x="41976" y="525114"/>
                </a:lnTo>
                <a:lnTo>
                  <a:pt x="44374" y="524014"/>
                </a:lnTo>
                <a:lnTo>
                  <a:pt x="38078" y="524014"/>
                </a:lnTo>
                <a:lnTo>
                  <a:pt x="38078" y="516037"/>
                </a:lnTo>
                <a:lnTo>
                  <a:pt x="26684" y="516037"/>
                </a:lnTo>
                <a:lnTo>
                  <a:pt x="21587" y="512461"/>
                </a:lnTo>
                <a:lnTo>
                  <a:pt x="21587" y="489079"/>
                </a:lnTo>
                <a:lnTo>
                  <a:pt x="26684" y="484403"/>
                </a:lnTo>
                <a:lnTo>
                  <a:pt x="17689" y="484403"/>
                </a:lnTo>
                <a:lnTo>
                  <a:pt x="17689" y="481102"/>
                </a:lnTo>
                <a:lnTo>
                  <a:pt x="11393" y="481102"/>
                </a:lnTo>
                <a:lnTo>
                  <a:pt x="11393" y="477526"/>
                </a:lnTo>
                <a:lnTo>
                  <a:pt x="7795" y="477526"/>
                </a:lnTo>
                <a:lnTo>
                  <a:pt x="7795" y="473950"/>
                </a:lnTo>
                <a:lnTo>
                  <a:pt x="11393" y="473950"/>
                </a:lnTo>
                <a:lnTo>
                  <a:pt x="7795" y="473950"/>
                </a:lnTo>
                <a:lnTo>
                  <a:pt x="11393" y="473950"/>
                </a:lnTo>
                <a:lnTo>
                  <a:pt x="11393" y="471750"/>
                </a:lnTo>
                <a:lnTo>
                  <a:pt x="14091" y="471750"/>
                </a:lnTo>
                <a:lnTo>
                  <a:pt x="14091" y="468174"/>
                </a:lnTo>
                <a:lnTo>
                  <a:pt x="11393" y="468174"/>
                </a:lnTo>
                <a:lnTo>
                  <a:pt x="11393" y="461297"/>
                </a:lnTo>
                <a:lnTo>
                  <a:pt x="7795" y="461297"/>
                </a:lnTo>
                <a:lnTo>
                  <a:pt x="3897" y="456621"/>
                </a:lnTo>
                <a:lnTo>
                  <a:pt x="0" y="456621"/>
                </a:lnTo>
                <a:lnTo>
                  <a:pt x="0" y="447268"/>
                </a:lnTo>
                <a:lnTo>
                  <a:pt x="3897" y="447268"/>
                </a:lnTo>
                <a:lnTo>
                  <a:pt x="3897" y="440117"/>
                </a:lnTo>
                <a:lnTo>
                  <a:pt x="7795" y="440117"/>
                </a:lnTo>
                <a:lnTo>
                  <a:pt x="7795" y="436816"/>
                </a:lnTo>
                <a:lnTo>
                  <a:pt x="11393" y="436816"/>
                </a:lnTo>
                <a:lnTo>
                  <a:pt x="11393" y="433240"/>
                </a:lnTo>
                <a:lnTo>
                  <a:pt x="14091" y="433240"/>
                </a:lnTo>
                <a:lnTo>
                  <a:pt x="14091" y="429664"/>
                </a:lnTo>
                <a:lnTo>
                  <a:pt x="17689" y="429664"/>
                </a:lnTo>
                <a:lnTo>
                  <a:pt x="17689" y="424988"/>
                </a:lnTo>
                <a:lnTo>
                  <a:pt x="21587" y="424988"/>
                </a:lnTo>
                <a:lnTo>
                  <a:pt x="26684" y="421687"/>
                </a:lnTo>
                <a:lnTo>
                  <a:pt x="30582" y="421687"/>
                </a:lnTo>
                <a:lnTo>
                  <a:pt x="30582" y="420311"/>
                </a:lnTo>
                <a:lnTo>
                  <a:pt x="34480" y="420311"/>
                </a:lnTo>
                <a:lnTo>
                  <a:pt x="30582" y="415635"/>
                </a:lnTo>
                <a:lnTo>
                  <a:pt x="34480" y="415635"/>
                </a:lnTo>
                <a:lnTo>
                  <a:pt x="34480" y="412334"/>
                </a:lnTo>
                <a:lnTo>
                  <a:pt x="30582" y="412334"/>
                </a:lnTo>
                <a:lnTo>
                  <a:pt x="30582" y="408758"/>
                </a:lnTo>
                <a:lnTo>
                  <a:pt x="34480" y="408758"/>
                </a:lnTo>
                <a:lnTo>
                  <a:pt x="34480" y="396105"/>
                </a:lnTo>
                <a:lnTo>
                  <a:pt x="38078" y="396105"/>
                </a:lnTo>
                <a:lnTo>
                  <a:pt x="38078" y="377400"/>
                </a:lnTo>
                <a:lnTo>
                  <a:pt x="41976" y="377400"/>
                </a:lnTo>
                <a:lnTo>
                  <a:pt x="41976" y="370248"/>
                </a:lnTo>
                <a:lnTo>
                  <a:pt x="44374" y="370248"/>
                </a:lnTo>
                <a:lnTo>
                  <a:pt x="48272" y="368047"/>
                </a:lnTo>
                <a:lnTo>
                  <a:pt x="48272" y="361171"/>
                </a:lnTo>
                <a:lnTo>
                  <a:pt x="52170" y="361171"/>
                </a:lnTo>
                <a:lnTo>
                  <a:pt x="52170" y="356494"/>
                </a:lnTo>
                <a:lnTo>
                  <a:pt x="60865" y="356494"/>
                </a:lnTo>
                <a:lnTo>
                  <a:pt x="60865" y="352918"/>
                </a:lnTo>
                <a:lnTo>
                  <a:pt x="55768" y="349342"/>
                </a:lnTo>
                <a:lnTo>
                  <a:pt x="60865" y="349342"/>
                </a:lnTo>
                <a:lnTo>
                  <a:pt x="55768" y="349342"/>
                </a:lnTo>
                <a:lnTo>
                  <a:pt x="55768" y="343566"/>
                </a:lnTo>
                <a:lnTo>
                  <a:pt x="60865" y="343566"/>
                </a:lnTo>
                <a:lnTo>
                  <a:pt x="60865" y="336689"/>
                </a:lnTo>
                <a:lnTo>
                  <a:pt x="64763" y="336689"/>
                </a:lnTo>
                <a:lnTo>
                  <a:pt x="64763" y="321560"/>
                </a:lnTo>
                <a:lnTo>
                  <a:pt x="60865" y="321560"/>
                </a:lnTo>
                <a:lnTo>
                  <a:pt x="64763" y="320185"/>
                </a:lnTo>
                <a:lnTo>
                  <a:pt x="68661" y="320185"/>
                </a:lnTo>
                <a:lnTo>
                  <a:pt x="68661" y="312208"/>
                </a:lnTo>
                <a:lnTo>
                  <a:pt x="74957" y="312208"/>
                </a:lnTo>
                <a:lnTo>
                  <a:pt x="74957" y="308632"/>
                </a:lnTo>
                <a:lnTo>
                  <a:pt x="78855" y="308632"/>
                </a:lnTo>
                <a:lnTo>
                  <a:pt x="78855" y="305056"/>
                </a:lnTo>
                <a:lnTo>
                  <a:pt x="82453" y="305056"/>
                </a:lnTo>
                <a:lnTo>
                  <a:pt x="82453" y="293503"/>
                </a:lnTo>
                <a:lnTo>
                  <a:pt x="71059" y="293503"/>
                </a:lnTo>
                <a:lnTo>
                  <a:pt x="71059" y="287726"/>
                </a:lnTo>
                <a:lnTo>
                  <a:pt x="68661" y="287726"/>
                </a:lnTo>
                <a:lnTo>
                  <a:pt x="68661" y="280574"/>
                </a:lnTo>
                <a:lnTo>
                  <a:pt x="71059" y="280574"/>
                </a:lnTo>
                <a:lnTo>
                  <a:pt x="71059" y="277273"/>
                </a:lnTo>
                <a:lnTo>
                  <a:pt x="68661" y="277273"/>
                </a:lnTo>
                <a:lnTo>
                  <a:pt x="68661" y="273697"/>
                </a:lnTo>
                <a:lnTo>
                  <a:pt x="74957" y="273697"/>
                </a:lnTo>
                <a:lnTo>
                  <a:pt x="74957" y="269021"/>
                </a:lnTo>
                <a:lnTo>
                  <a:pt x="78855" y="267921"/>
                </a:lnTo>
                <a:lnTo>
                  <a:pt x="82453" y="269021"/>
                </a:lnTo>
                <a:lnTo>
                  <a:pt x="91448" y="269021"/>
                </a:lnTo>
                <a:lnTo>
                  <a:pt x="95345" y="273697"/>
                </a:lnTo>
                <a:lnTo>
                  <a:pt x="105540" y="273697"/>
                </a:lnTo>
                <a:lnTo>
                  <a:pt x="105540" y="269021"/>
                </a:lnTo>
                <a:lnTo>
                  <a:pt x="187993" y="269021"/>
                </a:lnTo>
                <a:lnTo>
                  <a:pt x="187993" y="267921"/>
                </a:lnTo>
                <a:lnTo>
                  <a:pt x="191591" y="267921"/>
                </a:lnTo>
                <a:lnTo>
                  <a:pt x="191591" y="269021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11" name="Google Shape;1480;p24"/>
          <p:cNvSpPr>
            <a:extLst>
              <a:ext uri="smNativeData">
                <pr:smNativeData xmlns:pr="smNativeData" xmlns:p14="http://schemas.microsoft.com/office/powerpoint/2010/main" xmlns="" val="SMDATA_13_vnWXZBMAAAAlAAAACwAAAA0AAAAAbAAAADYAAABsAAAANg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B9OwAA6hkAALhBAABCHwAAEAAAACYAAAAIAAAA//////////8="/>
              </a:ext>
            </a:extLst>
          </p:cNvSpPr>
          <p:nvPr/>
        </p:nvSpPr>
        <p:spPr>
          <a:xfrm>
            <a:off x="9670415" y="4212590"/>
            <a:ext cx="1012825" cy="868680"/>
          </a:xfrm>
          <a:custGeom>
            <a:avLst/>
            <a:gdLst/>
            <a:ahLst/>
            <a:cxnLst/>
            <a:rect l="0" t="0" r="1012825" b="868680"/>
            <a:pathLst>
              <a:path w="1012825" h="868680">
                <a:moveTo>
                  <a:pt x="191591" y="269021"/>
                </a:moveTo>
                <a:lnTo>
                  <a:pt x="195489" y="269021"/>
                </a:lnTo>
                <a:lnTo>
                  <a:pt x="195489" y="267921"/>
                </a:lnTo>
                <a:lnTo>
                  <a:pt x="204483" y="267921"/>
                </a:lnTo>
                <a:lnTo>
                  <a:pt x="204483" y="264345"/>
                </a:lnTo>
                <a:lnTo>
                  <a:pt x="204483" y="267921"/>
                </a:lnTo>
                <a:lnTo>
                  <a:pt x="222173" y="267921"/>
                </a:lnTo>
                <a:lnTo>
                  <a:pt x="222173" y="264345"/>
                </a:lnTo>
                <a:lnTo>
                  <a:pt x="226071" y="267921"/>
                </a:lnTo>
                <a:lnTo>
                  <a:pt x="234766" y="264345"/>
                </a:lnTo>
                <a:lnTo>
                  <a:pt x="236265" y="264345"/>
                </a:lnTo>
                <a:lnTo>
                  <a:pt x="241362" y="260769"/>
                </a:lnTo>
                <a:lnTo>
                  <a:pt x="244960" y="260769"/>
                </a:lnTo>
                <a:lnTo>
                  <a:pt x="244960" y="264345"/>
                </a:lnTo>
                <a:lnTo>
                  <a:pt x="260252" y="264345"/>
                </a:lnTo>
                <a:lnTo>
                  <a:pt x="260252" y="260769"/>
                </a:lnTo>
                <a:lnTo>
                  <a:pt x="260252" y="264345"/>
                </a:lnTo>
                <a:lnTo>
                  <a:pt x="260252" y="260769"/>
                </a:lnTo>
                <a:lnTo>
                  <a:pt x="260252" y="264345"/>
                </a:lnTo>
                <a:lnTo>
                  <a:pt x="279441" y="264345"/>
                </a:lnTo>
                <a:lnTo>
                  <a:pt x="279441" y="260769"/>
                </a:lnTo>
                <a:lnTo>
                  <a:pt x="293233" y="260769"/>
                </a:lnTo>
                <a:lnTo>
                  <a:pt x="293233" y="256368"/>
                </a:lnTo>
                <a:lnTo>
                  <a:pt x="297131" y="252792"/>
                </a:lnTo>
                <a:lnTo>
                  <a:pt x="297131" y="249216"/>
                </a:lnTo>
                <a:lnTo>
                  <a:pt x="301029" y="249216"/>
                </a:lnTo>
                <a:lnTo>
                  <a:pt x="301029" y="245640"/>
                </a:lnTo>
                <a:lnTo>
                  <a:pt x="305826" y="242339"/>
                </a:lnTo>
                <a:lnTo>
                  <a:pt x="309724" y="242339"/>
                </a:lnTo>
                <a:lnTo>
                  <a:pt x="309724" y="239864"/>
                </a:lnTo>
                <a:lnTo>
                  <a:pt x="313621" y="239864"/>
                </a:lnTo>
                <a:lnTo>
                  <a:pt x="313621" y="228310"/>
                </a:lnTo>
                <a:lnTo>
                  <a:pt x="317519" y="224735"/>
                </a:lnTo>
                <a:lnTo>
                  <a:pt x="317519" y="217858"/>
                </a:lnTo>
                <a:lnTo>
                  <a:pt x="323816" y="217858"/>
                </a:lnTo>
                <a:lnTo>
                  <a:pt x="327414" y="215382"/>
                </a:lnTo>
                <a:lnTo>
                  <a:pt x="327414" y="204929"/>
                </a:lnTo>
                <a:lnTo>
                  <a:pt x="331311" y="201628"/>
                </a:lnTo>
                <a:lnTo>
                  <a:pt x="327414" y="201628"/>
                </a:lnTo>
                <a:lnTo>
                  <a:pt x="327414" y="192276"/>
                </a:lnTo>
                <a:lnTo>
                  <a:pt x="331311" y="192276"/>
                </a:lnTo>
                <a:lnTo>
                  <a:pt x="331311" y="184024"/>
                </a:lnTo>
                <a:lnTo>
                  <a:pt x="327414" y="184024"/>
                </a:lnTo>
                <a:lnTo>
                  <a:pt x="327414" y="180448"/>
                </a:lnTo>
                <a:lnTo>
                  <a:pt x="331311" y="177147"/>
                </a:lnTo>
                <a:lnTo>
                  <a:pt x="331311" y="168895"/>
                </a:lnTo>
                <a:lnTo>
                  <a:pt x="335209" y="168895"/>
                </a:lnTo>
                <a:lnTo>
                  <a:pt x="335209" y="165319"/>
                </a:lnTo>
                <a:lnTo>
                  <a:pt x="343904" y="165319"/>
                </a:lnTo>
                <a:lnTo>
                  <a:pt x="343904" y="155966"/>
                </a:lnTo>
                <a:lnTo>
                  <a:pt x="350501" y="155966"/>
                </a:lnTo>
                <a:lnTo>
                  <a:pt x="350501" y="152665"/>
                </a:lnTo>
                <a:lnTo>
                  <a:pt x="354098" y="152665"/>
                </a:lnTo>
                <a:lnTo>
                  <a:pt x="354098" y="149089"/>
                </a:lnTo>
                <a:lnTo>
                  <a:pt x="370589" y="149089"/>
                </a:lnTo>
                <a:lnTo>
                  <a:pt x="374487" y="145514"/>
                </a:lnTo>
                <a:lnTo>
                  <a:pt x="380783" y="145514"/>
                </a:lnTo>
                <a:lnTo>
                  <a:pt x="380783" y="142213"/>
                </a:lnTo>
                <a:lnTo>
                  <a:pt x="384681" y="142213"/>
                </a:lnTo>
                <a:lnTo>
                  <a:pt x="384681" y="139737"/>
                </a:lnTo>
                <a:lnTo>
                  <a:pt x="388579" y="139737"/>
                </a:lnTo>
                <a:lnTo>
                  <a:pt x="388579" y="132860"/>
                </a:lnTo>
                <a:lnTo>
                  <a:pt x="392177" y="128184"/>
                </a:lnTo>
                <a:lnTo>
                  <a:pt x="392177" y="124608"/>
                </a:lnTo>
                <a:lnTo>
                  <a:pt x="396075" y="124608"/>
                </a:lnTo>
                <a:lnTo>
                  <a:pt x="396075" y="121032"/>
                </a:lnTo>
                <a:lnTo>
                  <a:pt x="399972" y="117731"/>
                </a:lnTo>
                <a:lnTo>
                  <a:pt x="399972" y="108379"/>
                </a:lnTo>
                <a:lnTo>
                  <a:pt x="410167" y="108379"/>
                </a:lnTo>
                <a:lnTo>
                  <a:pt x="410167" y="104803"/>
                </a:lnTo>
                <a:lnTo>
                  <a:pt x="415264" y="104803"/>
                </a:lnTo>
                <a:lnTo>
                  <a:pt x="415264" y="100127"/>
                </a:lnTo>
                <a:lnTo>
                  <a:pt x="418862" y="96826"/>
                </a:lnTo>
                <a:lnTo>
                  <a:pt x="422759" y="93250"/>
                </a:lnTo>
                <a:lnTo>
                  <a:pt x="426657" y="93250"/>
                </a:lnTo>
                <a:lnTo>
                  <a:pt x="426657" y="89674"/>
                </a:lnTo>
                <a:lnTo>
                  <a:pt x="436851" y="89674"/>
                </a:lnTo>
                <a:lnTo>
                  <a:pt x="440449" y="87473"/>
                </a:lnTo>
                <a:lnTo>
                  <a:pt x="445547" y="83897"/>
                </a:lnTo>
                <a:lnTo>
                  <a:pt x="449444" y="80321"/>
                </a:lnTo>
                <a:lnTo>
                  <a:pt x="453342" y="80321"/>
                </a:lnTo>
                <a:lnTo>
                  <a:pt x="453342" y="77020"/>
                </a:lnTo>
                <a:lnTo>
                  <a:pt x="456940" y="77020"/>
                </a:lnTo>
                <a:lnTo>
                  <a:pt x="456940" y="73444"/>
                </a:lnTo>
                <a:lnTo>
                  <a:pt x="459639" y="73444"/>
                </a:lnTo>
                <a:lnTo>
                  <a:pt x="459639" y="68768"/>
                </a:lnTo>
                <a:lnTo>
                  <a:pt x="463237" y="68768"/>
                </a:lnTo>
                <a:lnTo>
                  <a:pt x="467134" y="65192"/>
                </a:lnTo>
                <a:lnTo>
                  <a:pt x="471032" y="65192"/>
                </a:lnTo>
                <a:lnTo>
                  <a:pt x="471032" y="52539"/>
                </a:lnTo>
                <a:lnTo>
                  <a:pt x="474930" y="52539"/>
                </a:lnTo>
                <a:lnTo>
                  <a:pt x="479727" y="48963"/>
                </a:lnTo>
                <a:lnTo>
                  <a:pt x="483625" y="48963"/>
                </a:lnTo>
                <a:lnTo>
                  <a:pt x="483625" y="45387"/>
                </a:lnTo>
                <a:lnTo>
                  <a:pt x="484824" y="45387"/>
                </a:lnTo>
                <a:lnTo>
                  <a:pt x="484824" y="40711"/>
                </a:lnTo>
                <a:lnTo>
                  <a:pt x="483625" y="40711"/>
                </a:lnTo>
                <a:lnTo>
                  <a:pt x="483625" y="36035"/>
                </a:lnTo>
                <a:lnTo>
                  <a:pt x="479727" y="31358"/>
                </a:lnTo>
                <a:lnTo>
                  <a:pt x="479727" y="28057"/>
                </a:lnTo>
                <a:lnTo>
                  <a:pt x="483625" y="28057"/>
                </a:lnTo>
                <a:lnTo>
                  <a:pt x="483625" y="14029"/>
                </a:lnTo>
                <a:lnTo>
                  <a:pt x="484824" y="14029"/>
                </a:lnTo>
                <a:lnTo>
                  <a:pt x="484824" y="4676"/>
                </a:lnTo>
                <a:lnTo>
                  <a:pt x="489921" y="4676"/>
                </a:lnTo>
                <a:lnTo>
                  <a:pt x="489921" y="0"/>
                </a:lnTo>
                <a:lnTo>
                  <a:pt x="493819" y="0"/>
                </a:lnTo>
                <a:lnTo>
                  <a:pt x="497717" y="4676"/>
                </a:lnTo>
                <a:lnTo>
                  <a:pt x="497717" y="37410"/>
                </a:lnTo>
                <a:lnTo>
                  <a:pt x="493819" y="55840"/>
                </a:lnTo>
                <a:lnTo>
                  <a:pt x="493819" y="277273"/>
                </a:lnTo>
                <a:lnTo>
                  <a:pt x="497717" y="273697"/>
                </a:lnTo>
                <a:lnTo>
                  <a:pt x="510310" y="267921"/>
                </a:lnTo>
                <a:lnTo>
                  <a:pt x="515407" y="260769"/>
                </a:lnTo>
                <a:lnTo>
                  <a:pt x="520504" y="264345"/>
                </a:lnTo>
                <a:lnTo>
                  <a:pt x="524402" y="264345"/>
                </a:lnTo>
                <a:lnTo>
                  <a:pt x="524402" y="267921"/>
                </a:lnTo>
                <a:lnTo>
                  <a:pt x="528000" y="267921"/>
                </a:lnTo>
                <a:lnTo>
                  <a:pt x="528000" y="269021"/>
                </a:lnTo>
                <a:lnTo>
                  <a:pt x="531898" y="269021"/>
                </a:lnTo>
                <a:lnTo>
                  <a:pt x="531898" y="273697"/>
                </a:lnTo>
                <a:lnTo>
                  <a:pt x="535795" y="273697"/>
                </a:lnTo>
                <a:lnTo>
                  <a:pt x="535795" y="277273"/>
                </a:lnTo>
                <a:lnTo>
                  <a:pt x="539393" y="277273"/>
                </a:lnTo>
                <a:lnTo>
                  <a:pt x="539393" y="287726"/>
                </a:lnTo>
                <a:lnTo>
                  <a:pt x="554685" y="287726"/>
                </a:lnTo>
                <a:lnTo>
                  <a:pt x="554685" y="292402"/>
                </a:lnTo>
                <a:lnTo>
                  <a:pt x="562480" y="292402"/>
                </a:lnTo>
                <a:lnTo>
                  <a:pt x="562480" y="293503"/>
                </a:lnTo>
                <a:lnTo>
                  <a:pt x="576272" y="293503"/>
                </a:lnTo>
                <a:lnTo>
                  <a:pt x="580170" y="292402"/>
                </a:lnTo>
                <a:lnTo>
                  <a:pt x="592763" y="292402"/>
                </a:lnTo>
                <a:lnTo>
                  <a:pt x="592763" y="287726"/>
                </a:lnTo>
                <a:lnTo>
                  <a:pt x="592763" y="292402"/>
                </a:lnTo>
                <a:lnTo>
                  <a:pt x="606855" y="292402"/>
                </a:lnTo>
                <a:lnTo>
                  <a:pt x="606855" y="287726"/>
                </a:lnTo>
                <a:lnTo>
                  <a:pt x="614351" y="287726"/>
                </a:lnTo>
                <a:lnTo>
                  <a:pt x="614351" y="284150"/>
                </a:lnTo>
                <a:lnTo>
                  <a:pt x="619448" y="287726"/>
                </a:lnTo>
                <a:lnTo>
                  <a:pt x="619448" y="284150"/>
                </a:lnTo>
                <a:lnTo>
                  <a:pt x="623346" y="284150"/>
                </a:lnTo>
                <a:lnTo>
                  <a:pt x="623346" y="280574"/>
                </a:lnTo>
                <a:lnTo>
                  <a:pt x="629642" y="280574"/>
                </a:lnTo>
                <a:lnTo>
                  <a:pt x="624545" y="280574"/>
                </a:lnTo>
                <a:lnTo>
                  <a:pt x="629642" y="277273"/>
                </a:lnTo>
                <a:lnTo>
                  <a:pt x="629642" y="280574"/>
                </a:lnTo>
                <a:lnTo>
                  <a:pt x="629642" y="277273"/>
                </a:lnTo>
                <a:lnTo>
                  <a:pt x="633540" y="277273"/>
                </a:lnTo>
                <a:lnTo>
                  <a:pt x="633540" y="273697"/>
                </a:lnTo>
                <a:lnTo>
                  <a:pt x="637138" y="273697"/>
                </a:lnTo>
                <a:lnTo>
                  <a:pt x="637138" y="277273"/>
                </a:lnTo>
                <a:lnTo>
                  <a:pt x="637138" y="273697"/>
                </a:lnTo>
                <a:lnTo>
                  <a:pt x="641036" y="273697"/>
                </a:lnTo>
                <a:lnTo>
                  <a:pt x="641036" y="277273"/>
                </a:lnTo>
                <a:lnTo>
                  <a:pt x="641036" y="273697"/>
                </a:lnTo>
                <a:lnTo>
                  <a:pt x="650030" y="273697"/>
                </a:lnTo>
                <a:lnTo>
                  <a:pt x="650030" y="269021"/>
                </a:lnTo>
                <a:lnTo>
                  <a:pt x="653628" y="273697"/>
                </a:lnTo>
                <a:lnTo>
                  <a:pt x="653628" y="269021"/>
                </a:lnTo>
                <a:lnTo>
                  <a:pt x="655128" y="269021"/>
                </a:lnTo>
                <a:lnTo>
                  <a:pt x="655128" y="267921"/>
                </a:lnTo>
                <a:lnTo>
                  <a:pt x="655128" y="269021"/>
                </a:lnTo>
                <a:lnTo>
                  <a:pt x="655128" y="267921"/>
                </a:lnTo>
                <a:lnTo>
                  <a:pt x="658726" y="267921"/>
                </a:lnTo>
                <a:lnTo>
                  <a:pt x="658726" y="269021"/>
                </a:lnTo>
                <a:lnTo>
                  <a:pt x="658726" y="267921"/>
                </a:lnTo>
                <a:lnTo>
                  <a:pt x="663823" y="267921"/>
                </a:lnTo>
                <a:lnTo>
                  <a:pt x="663823" y="264345"/>
                </a:lnTo>
                <a:lnTo>
                  <a:pt x="663823" y="267921"/>
                </a:lnTo>
                <a:lnTo>
                  <a:pt x="667720" y="267921"/>
                </a:lnTo>
                <a:lnTo>
                  <a:pt x="667720" y="264345"/>
                </a:lnTo>
                <a:lnTo>
                  <a:pt x="671618" y="264345"/>
                </a:lnTo>
                <a:lnTo>
                  <a:pt x="667720" y="264345"/>
                </a:lnTo>
                <a:lnTo>
                  <a:pt x="671618" y="264345"/>
                </a:lnTo>
                <a:lnTo>
                  <a:pt x="671618" y="260769"/>
                </a:lnTo>
                <a:lnTo>
                  <a:pt x="679114" y="260769"/>
                </a:lnTo>
                <a:lnTo>
                  <a:pt x="679114" y="264345"/>
                </a:lnTo>
                <a:lnTo>
                  <a:pt x="681812" y="260769"/>
                </a:lnTo>
                <a:lnTo>
                  <a:pt x="698303" y="260769"/>
                </a:lnTo>
                <a:lnTo>
                  <a:pt x="698303" y="264345"/>
                </a:lnTo>
                <a:lnTo>
                  <a:pt x="698303" y="260769"/>
                </a:lnTo>
                <a:lnTo>
                  <a:pt x="705799" y="260769"/>
                </a:lnTo>
                <a:lnTo>
                  <a:pt x="705799" y="264345"/>
                </a:lnTo>
                <a:lnTo>
                  <a:pt x="708197" y="260769"/>
                </a:lnTo>
                <a:lnTo>
                  <a:pt x="712095" y="260769"/>
                </a:lnTo>
                <a:lnTo>
                  <a:pt x="712095" y="264345"/>
                </a:lnTo>
                <a:lnTo>
                  <a:pt x="715993" y="264345"/>
                </a:lnTo>
                <a:lnTo>
                  <a:pt x="715993" y="260769"/>
                </a:lnTo>
                <a:lnTo>
                  <a:pt x="715993" y="264345"/>
                </a:lnTo>
                <a:lnTo>
                  <a:pt x="719891" y="264345"/>
                </a:lnTo>
                <a:lnTo>
                  <a:pt x="719891" y="260769"/>
                </a:lnTo>
                <a:lnTo>
                  <a:pt x="719891" y="264345"/>
                </a:lnTo>
                <a:lnTo>
                  <a:pt x="724688" y="264345"/>
                </a:lnTo>
                <a:lnTo>
                  <a:pt x="724688" y="267921"/>
                </a:lnTo>
                <a:lnTo>
                  <a:pt x="728586" y="267921"/>
                </a:lnTo>
                <a:lnTo>
                  <a:pt x="728586" y="273697"/>
                </a:lnTo>
                <a:lnTo>
                  <a:pt x="732484" y="273697"/>
                </a:lnTo>
                <a:lnTo>
                  <a:pt x="732484" y="269021"/>
                </a:lnTo>
                <a:lnTo>
                  <a:pt x="736381" y="269021"/>
                </a:lnTo>
                <a:lnTo>
                  <a:pt x="736381" y="273697"/>
                </a:lnTo>
                <a:lnTo>
                  <a:pt x="738780" y="269021"/>
                </a:lnTo>
                <a:lnTo>
                  <a:pt x="738780" y="273697"/>
                </a:lnTo>
                <a:lnTo>
                  <a:pt x="742678" y="269021"/>
                </a:lnTo>
                <a:lnTo>
                  <a:pt x="750174" y="269021"/>
                </a:lnTo>
                <a:lnTo>
                  <a:pt x="750174" y="267921"/>
                </a:lnTo>
                <a:lnTo>
                  <a:pt x="754071" y="267921"/>
                </a:lnTo>
                <a:lnTo>
                  <a:pt x="759169" y="269021"/>
                </a:lnTo>
                <a:lnTo>
                  <a:pt x="759169" y="267921"/>
                </a:lnTo>
                <a:lnTo>
                  <a:pt x="762766" y="267921"/>
                </a:lnTo>
                <a:lnTo>
                  <a:pt x="764266" y="269021"/>
                </a:lnTo>
                <a:lnTo>
                  <a:pt x="764266" y="267921"/>
                </a:lnTo>
                <a:lnTo>
                  <a:pt x="769363" y="267921"/>
                </a:lnTo>
                <a:lnTo>
                  <a:pt x="769363" y="264345"/>
                </a:lnTo>
                <a:lnTo>
                  <a:pt x="769363" y="267921"/>
                </a:lnTo>
                <a:lnTo>
                  <a:pt x="772961" y="267921"/>
                </a:lnTo>
                <a:lnTo>
                  <a:pt x="769363" y="267921"/>
                </a:lnTo>
                <a:lnTo>
                  <a:pt x="769363" y="264345"/>
                </a:lnTo>
                <a:lnTo>
                  <a:pt x="772961" y="264345"/>
                </a:lnTo>
                <a:lnTo>
                  <a:pt x="772961" y="267921"/>
                </a:lnTo>
                <a:lnTo>
                  <a:pt x="776858" y="267921"/>
                </a:lnTo>
                <a:lnTo>
                  <a:pt x="776858" y="269021"/>
                </a:lnTo>
                <a:lnTo>
                  <a:pt x="780756" y="277273"/>
                </a:lnTo>
                <a:lnTo>
                  <a:pt x="784354" y="280574"/>
                </a:lnTo>
                <a:lnTo>
                  <a:pt x="790950" y="297079"/>
                </a:lnTo>
                <a:lnTo>
                  <a:pt x="803543" y="312208"/>
                </a:lnTo>
                <a:lnTo>
                  <a:pt x="818835" y="336689"/>
                </a:lnTo>
                <a:lnTo>
                  <a:pt x="821233" y="339990"/>
                </a:lnTo>
                <a:lnTo>
                  <a:pt x="837724" y="364472"/>
                </a:lnTo>
                <a:lnTo>
                  <a:pt x="864409" y="408758"/>
                </a:lnTo>
                <a:lnTo>
                  <a:pt x="882099" y="433240"/>
                </a:lnTo>
                <a:lnTo>
                  <a:pt x="893492" y="447268"/>
                </a:lnTo>
                <a:lnTo>
                  <a:pt x="893492" y="449469"/>
                </a:lnTo>
                <a:lnTo>
                  <a:pt x="898589" y="453045"/>
                </a:lnTo>
                <a:lnTo>
                  <a:pt x="902487" y="456621"/>
                </a:lnTo>
                <a:lnTo>
                  <a:pt x="903686" y="468174"/>
                </a:lnTo>
                <a:lnTo>
                  <a:pt x="912681" y="477526"/>
                </a:lnTo>
                <a:lnTo>
                  <a:pt x="924075" y="498432"/>
                </a:lnTo>
                <a:lnTo>
                  <a:pt x="930371" y="512461"/>
                </a:lnTo>
                <a:lnTo>
                  <a:pt x="946862" y="536942"/>
                </a:lnTo>
                <a:lnTo>
                  <a:pt x="954658" y="553171"/>
                </a:lnTo>
                <a:lnTo>
                  <a:pt x="960954" y="561424"/>
                </a:lnTo>
                <a:lnTo>
                  <a:pt x="964852" y="568300"/>
                </a:lnTo>
                <a:lnTo>
                  <a:pt x="981342" y="602134"/>
                </a:lnTo>
                <a:lnTo>
                  <a:pt x="984940" y="605732"/>
                </a:lnTo>
                <a:lnTo>
                  <a:pt x="1008027" y="652198"/>
                </a:lnTo>
                <a:lnTo>
                  <a:pt x="1012825" y="661550"/>
                </a:lnTo>
                <a:lnTo>
                  <a:pt x="1012825" y="668427"/>
                </a:lnTo>
                <a:lnTo>
                  <a:pt x="1011625" y="668427"/>
                </a:lnTo>
                <a:lnTo>
                  <a:pt x="1012825" y="668427"/>
                </a:lnTo>
                <a:lnTo>
                  <a:pt x="1012825" y="672003"/>
                </a:lnTo>
                <a:lnTo>
                  <a:pt x="1011625" y="672003"/>
                </a:lnTo>
                <a:lnTo>
                  <a:pt x="1011625" y="668427"/>
                </a:lnTo>
                <a:lnTo>
                  <a:pt x="1008027" y="668427"/>
                </a:lnTo>
                <a:lnTo>
                  <a:pt x="1008027" y="672003"/>
                </a:lnTo>
                <a:lnTo>
                  <a:pt x="1011625" y="672003"/>
                </a:lnTo>
                <a:lnTo>
                  <a:pt x="1011625" y="675579"/>
                </a:lnTo>
                <a:lnTo>
                  <a:pt x="1002930" y="675579"/>
                </a:lnTo>
                <a:lnTo>
                  <a:pt x="1002930" y="684656"/>
                </a:lnTo>
                <a:lnTo>
                  <a:pt x="1002930" y="681355"/>
                </a:lnTo>
                <a:lnTo>
                  <a:pt x="999032" y="681355"/>
                </a:lnTo>
                <a:lnTo>
                  <a:pt x="999032" y="689333"/>
                </a:lnTo>
                <a:lnTo>
                  <a:pt x="991237" y="689333"/>
                </a:lnTo>
                <a:lnTo>
                  <a:pt x="991237" y="705837"/>
                </a:lnTo>
                <a:lnTo>
                  <a:pt x="991237" y="702261"/>
                </a:lnTo>
                <a:lnTo>
                  <a:pt x="995135" y="702261"/>
                </a:lnTo>
                <a:lnTo>
                  <a:pt x="991237" y="702261"/>
                </a:lnTo>
                <a:lnTo>
                  <a:pt x="991237" y="705837"/>
                </a:lnTo>
                <a:lnTo>
                  <a:pt x="995135" y="705837"/>
                </a:lnTo>
                <a:lnTo>
                  <a:pt x="995135" y="702261"/>
                </a:lnTo>
                <a:lnTo>
                  <a:pt x="995135" y="709138"/>
                </a:lnTo>
                <a:lnTo>
                  <a:pt x="991237" y="709138"/>
                </a:lnTo>
                <a:lnTo>
                  <a:pt x="991237" y="712714"/>
                </a:lnTo>
                <a:lnTo>
                  <a:pt x="991237" y="709138"/>
                </a:lnTo>
                <a:lnTo>
                  <a:pt x="995135" y="709138"/>
                </a:lnTo>
                <a:lnTo>
                  <a:pt x="995135" y="712714"/>
                </a:lnTo>
                <a:lnTo>
                  <a:pt x="987639" y="712714"/>
                </a:lnTo>
                <a:lnTo>
                  <a:pt x="987639" y="717390"/>
                </a:lnTo>
                <a:lnTo>
                  <a:pt x="991237" y="717390"/>
                </a:lnTo>
                <a:lnTo>
                  <a:pt x="987639" y="717390"/>
                </a:lnTo>
                <a:lnTo>
                  <a:pt x="987639" y="720966"/>
                </a:lnTo>
                <a:lnTo>
                  <a:pt x="984940" y="720966"/>
                </a:lnTo>
                <a:lnTo>
                  <a:pt x="984940" y="724267"/>
                </a:lnTo>
                <a:lnTo>
                  <a:pt x="981342" y="724267"/>
                </a:lnTo>
                <a:lnTo>
                  <a:pt x="981342" y="720966"/>
                </a:lnTo>
                <a:lnTo>
                  <a:pt x="977445" y="720966"/>
                </a:lnTo>
                <a:lnTo>
                  <a:pt x="977445" y="727843"/>
                </a:lnTo>
                <a:lnTo>
                  <a:pt x="973547" y="727843"/>
                </a:lnTo>
                <a:lnTo>
                  <a:pt x="973547" y="730043"/>
                </a:lnTo>
                <a:lnTo>
                  <a:pt x="968450" y="730043"/>
                </a:lnTo>
                <a:lnTo>
                  <a:pt x="973547" y="730043"/>
                </a:lnTo>
                <a:lnTo>
                  <a:pt x="968450" y="730043"/>
                </a:lnTo>
                <a:lnTo>
                  <a:pt x="968450" y="733619"/>
                </a:lnTo>
                <a:lnTo>
                  <a:pt x="973547" y="733619"/>
                </a:lnTo>
                <a:lnTo>
                  <a:pt x="968450" y="733619"/>
                </a:lnTo>
                <a:lnTo>
                  <a:pt x="968450" y="740771"/>
                </a:lnTo>
                <a:lnTo>
                  <a:pt x="968450" y="737195"/>
                </a:lnTo>
                <a:lnTo>
                  <a:pt x="964852" y="737195"/>
                </a:lnTo>
                <a:lnTo>
                  <a:pt x="964852" y="740771"/>
                </a:lnTo>
                <a:lnTo>
                  <a:pt x="960954" y="740771"/>
                </a:lnTo>
                <a:lnTo>
                  <a:pt x="960954" y="744072"/>
                </a:lnTo>
                <a:lnTo>
                  <a:pt x="964852" y="744072"/>
                </a:lnTo>
                <a:lnTo>
                  <a:pt x="960954" y="744072"/>
                </a:lnTo>
                <a:lnTo>
                  <a:pt x="964852" y="744072"/>
                </a:lnTo>
                <a:lnTo>
                  <a:pt x="964852" y="748748"/>
                </a:lnTo>
                <a:lnTo>
                  <a:pt x="960954" y="748748"/>
                </a:lnTo>
                <a:lnTo>
                  <a:pt x="960954" y="753424"/>
                </a:lnTo>
                <a:lnTo>
                  <a:pt x="958255" y="753424"/>
                </a:lnTo>
                <a:lnTo>
                  <a:pt x="958255" y="752324"/>
                </a:lnTo>
                <a:lnTo>
                  <a:pt x="958255" y="753424"/>
                </a:lnTo>
                <a:lnTo>
                  <a:pt x="954658" y="753424"/>
                </a:lnTo>
                <a:lnTo>
                  <a:pt x="954658" y="764978"/>
                </a:lnTo>
                <a:lnTo>
                  <a:pt x="950760" y="764978"/>
                </a:lnTo>
                <a:lnTo>
                  <a:pt x="950760" y="768553"/>
                </a:lnTo>
                <a:lnTo>
                  <a:pt x="954658" y="768553"/>
                </a:lnTo>
                <a:lnTo>
                  <a:pt x="950760" y="768553"/>
                </a:lnTo>
                <a:lnTo>
                  <a:pt x="954658" y="768553"/>
                </a:lnTo>
                <a:lnTo>
                  <a:pt x="954658" y="776806"/>
                </a:lnTo>
                <a:lnTo>
                  <a:pt x="950760" y="772129"/>
                </a:lnTo>
                <a:lnTo>
                  <a:pt x="950760" y="781482"/>
                </a:lnTo>
                <a:lnTo>
                  <a:pt x="954658" y="781482"/>
                </a:lnTo>
                <a:lnTo>
                  <a:pt x="954658" y="780382"/>
                </a:lnTo>
                <a:lnTo>
                  <a:pt x="954658" y="781482"/>
                </a:lnTo>
                <a:lnTo>
                  <a:pt x="950760" y="781482"/>
                </a:lnTo>
                <a:lnTo>
                  <a:pt x="950760" y="786158"/>
                </a:lnTo>
                <a:lnTo>
                  <a:pt x="954658" y="786158"/>
                </a:lnTo>
                <a:lnTo>
                  <a:pt x="954658" y="789459"/>
                </a:lnTo>
                <a:lnTo>
                  <a:pt x="950760" y="789459"/>
                </a:lnTo>
                <a:lnTo>
                  <a:pt x="938167" y="796611"/>
                </a:lnTo>
                <a:lnTo>
                  <a:pt x="916579" y="803488"/>
                </a:lnTo>
                <a:lnTo>
                  <a:pt x="903686" y="805963"/>
                </a:lnTo>
                <a:lnTo>
                  <a:pt x="885997" y="812840"/>
                </a:lnTo>
                <a:lnTo>
                  <a:pt x="855714" y="824393"/>
                </a:lnTo>
                <a:lnTo>
                  <a:pt x="834126" y="833746"/>
                </a:lnTo>
                <a:lnTo>
                  <a:pt x="794548" y="848875"/>
                </a:lnTo>
                <a:lnTo>
                  <a:pt x="790950" y="848875"/>
                </a:lnTo>
                <a:lnTo>
                  <a:pt x="780756" y="856027"/>
                </a:lnTo>
                <a:lnTo>
                  <a:pt x="742678" y="868680"/>
                </a:lnTo>
                <a:lnTo>
                  <a:pt x="738780" y="868680"/>
                </a:lnTo>
                <a:lnTo>
                  <a:pt x="728586" y="865379"/>
                </a:lnTo>
                <a:lnTo>
                  <a:pt x="719891" y="861803"/>
                </a:lnTo>
                <a:lnTo>
                  <a:pt x="715993" y="861803"/>
                </a:lnTo>
                <a:lnTo>
                  <a:pt x="708197" y="858227"/>
                </a:lnTo>
                <a:lnTo>
                  <a:pt x="705799" y="858227"/>
                </a:lnTo>
                <a:lnTo>
                  <a:pt x="679114" y="852451"/>
                </a:lnTo>
                <a:lnTo>
                  <a:pt x="675216" y="848875"/>
                </a:lnTo>
                <a:lnTo>
                  <a:pt x="653628" y="845574"/>
                </a:lnTo>
                <a:lnTo>
                  <a:pt x="650030" y="840898"/>
                </a:lnTo>
                <a:lnTo>
                  <a:pt x="637138" y="837322"/>
                </a:lnTo>
                <a:lnTo>
                  <a:pt x="633540" y="837322"/>
                </a:lnTo>
                <a:lnTo>
                  <a:pt x="629642" y="833746"/>
                </a:lnTo>
                <a:lnTo>
                  <a:pt x="619448" y="830445"/>
                </a:lnTo>
                <a:lnTo>
                  <a:pt x="592763" y="824393"/>
                </a:lnTo>
                <a:lnTo>
                  <a:pt x="585267" y="821092"/>
                </a:lnTo>
                <a:lnTo>
                  <a:pt x="576272" y="821092"/>
                </a:lnTo>
                <a:lnTo>
                  <a:pt x="572375" y="817516"/>
                </a:lnTo>
                <a:lnTo>
                  <a:pt x="568777" y="817516"/>
                </a:lnTo>
                <a:lnTo>
                  <a:pt x="539393" y="809264"/>
                </a:lnTo>
                <a:lnTo>
                  <a:pt x="535795" y="812862"/>
                </a:lnTo>
                <a:lnTo>
                  <a:pt x="542092" y="812862"/>
                </a:lnTo>
                <a:lnTo>
                  <a:pt x="539393" y="817516"/>
                </a:lnTo>
                <a:lnTo>
                  <a:pt x="539393" y="821092"/>
                </a:lnTo>
                <a:lnTo>
                  <a:pt x="542092" y="821092"/>
                </a:lnTo>
                <a:lnTo>
                  <a:pt x="542092" y="827969"/>
                </a:lnTo>
                <a:lnTo>
                  <a:pt x="539393" y="827969"/>
                </a:lnTo>
                <a:lnTo>
                  <a:pt x="539393" y="824393"/>
                </a:lnTo>
                <a:lnTo>
                  <a:pt x="539393" y="827969"/>
                </a:lnTo>
                <a:lnTo>
                  <a:pt x="539393" y="824393"/>
                </a:lnTo>
                <a:lnTo>
                  <a:pt x="528000" y="824393"/>
                </a:lnTo>
                <a:lnTo>
                  <a:pt x="528000" y="821092"/>
                </a:lnTo>
                <a:lnTo>
                  <a:pt x="515407" y="821092"/>
                </a:lnTo>
                <a:lnTo>
                  <a:pt x="514208" y="817516"/>
                </a:lnTo>
                <a:lnTo>
                  <a:pt x="514208" y="821092"/>
                </a:lnTo>
                <a:lnTo>
                  <a:pt x="510310" y="821092"/>
                </a:lnTo>
                <a:lnTo>
                  <a:pt x="510310" y="817516"/>
                </a:lnTo>
                <a:lnTo>
                  <a:pt x="497717" y="817516"/>
                </a:lnTo>
                <a:lnTo>
                  <a:pt x="497717" y="812840"/>
                </a:lnTo>
                <a:lnTo>
                  <a:pt x="493819" y="812840"/>
                </a:lnTo>
                <a:lnTo>
                  <a:pt x="493819" y="809264"/>
                </a:lnTo>
                <a:lnTo>
                  <a:pt x="489921" y="805963"/>
                </a:lnTo>
                <a:lnTo>
                  <a:pt x="489921" y="803488"/>
                </a:lnTo>
                <a:lnTo>
                  <a:pt x="471032" y="803488"/>
                </a:lnTo>
                <a:lnTo>
                  <a:pt x="471032" y="800187"/>
                </a:lnTo>
                <a:lnTo>
                  <a:pt x="467134" y="800187"/>
                </a:lnTo>
                <a:lnTo>
                  <a:pt x="467134" y="803488"/>
                </a:lnTo>
                <a:lnTo>
                  <a:pt x="463237" y="803488"/>
                </a:lnTo>
                <a:lnTo>
                  <a:pt x="463237" y="805963"/>
                </a:lnTo>
                <a:lnTo>
                  <a:pt x="463237" y="803488"/>
                </a:lnTo>
                <a:lnTo>
                  <a:pt x="459639" y="803488"/>
                </a:lnTo>
                <a:lnTo>
                  <a:pt x="459639" y="805963"/>
                </a:lnTo>
                <a:lnTo>
                  <a:pt x="459639" y="803488"/>
                </a:lnTo>
                <a:lnTo>
                  <a:pt x="456940" y="805963"/>
                </a:lnTo>
                <a:lnTo>
                  <a:pt x="453342" y="803488"/>
                </a:lnTo>
                <a:lnTo>
                  <a:pt x="445547" y="803488"/>
                </a:lnTo>
                <a:lnTo>
                  <a:pt x="445547" y="805963"/>
                </a:lnTo>
                <a:lnTo>
                  <a:pt x="440449" y="805963"/>
                </a:lnTo>
                <a:lnTo>
                  <a:pt x="440449" y="803488"/>
                </a:lnTo>
                <a:lnTo>
                  <a:pt x="436851" y="803488"/>
                </a:lnTo>
                <a:lnTo>
                  <a:pt x="432954" y="800187"/>
                </a:lnTo>
                <a:lnTo>
                  <a:pt x="430255" y="800187"/>
                </a:lnTo>
                <a:lnTo>
                  <a:pt x="430255" y="796611"/>
                </a:lnTo>
                <a:lnTo>
                  <a:pt x="406269" y="796611"/>
                </a:lnTo>
                <a:lnTo>
                  <a:pt x="406269" y="803488"/>
                </a:lnTo>
                <a:lnTo>
                  <a:pt x="410167" y="803488"/>
                </a:lnTo>
                <a:lnTo>
                  <a:pt x="402371" y="803488"/>
                </a:lnTo>
                <a:lnTo>
                  <a:pt x="402371" y="805963"/>
                </a:lnTo>
                <a:lnTo>
                  <a:pt x="399972" y="805963"/>
                </a:lnTo>
                <a:lnTo>
                  <a:pt x="399972" y="809264"/>
                </a:lnTo>
                <a:lnTo>
                  <a:pt x="396075" y="809264"/>
                </a:lnTo>
                <a:lnTo>
                  <a:pt x="396075" y="817516"/>
                </a:lnTo>
                <a:lnTo>
                  <a:pt x="392177" y="817516"/>
                </a:lnTo>
                <a:lnTo>
                  <a:pt x="388579" y="821114"/>
                </a:lnTo>
                <a:lnTo>
                  <a:pt x="384681" y="821114"/>
                </a:lnTo>
                <a:lnTo>
                  <a:pt x="384681" y="824393"/>
                </a:lnTo>
                <a:lnTo>
                  <a:pt x="380783" y="824393"/>
                </a:lnTo>
                <a:lnTo>
                  <a:pt x="380783" y="833746"/>
                </a:lnTo>
                <a:lnTo>
                  <a:pt x="375686" y="833746"/>
                </a:lnTo>
                <a:lnTo>
                  <a:pt x="375686" y="837322"/>
                </a:lnTo>
                <a:lnTo>
                  <a:pt x="374487" y="837322"/>
                </a:lnTo>
                <a:lnTo>
                  <a:pt x="375686" y="840898"/>
                </a:lnTo>
                <a:lnTo>
                  <a:pt x="374487" y="845574"/>
                </a:lnTo>
                <a:lnTo>
                  <a:pt x="365492" y="845574"/>
                </a:lnTo>
                <a:lnTo>
                  <a:pt x="365492" y="840898"/>
                </a:lnTo>
                <a:lnTo>
                  <a:pt x="357996" y="840898"/>
                </a:lnTo>
                <a:lnTo>
                  <a:pt x="357996" y="837322"/>
                </a:lnTo>
                <a:lnTo>
                  <a:pt x="347802" y="837322"/>
                </a:lnTo>
                <a:lnTo>
                  <a:pt x="347802" y="833746"/>
                </a:lnTo>
                <a:lnTo>
                  <a:pt x="343904" y="833746"/>
                </a:lnTo>
                <a:lnTo>
                  <a:pt x="343904" y="827969"/>
                </a:lnTo>
                <a:lnTo>
                  <a:pt x="340306" y="827969"/>
                </a:lnTo>
                <a:lnTo>
                  <a:pt x="340306" y="809264"/>
                </a:lnTo>
                <a:lnTo>
                  <a:pt x="335209" y="809264"/>
                </a:lnTo>
                <a:lnTo>
                  <a:pt x="335209" y="793035"/>
                </a:lnTo>
                <a:lnTo>
                  <a:pt x="331311" y="793035"/>
                </a:lnTo>
                <a:lnTo>
                  <a:pt x="331311" y="786158"/>
                </a:lnTo>
                <a:lnTo>
                  <a:pt x="335209" y="781482"/>
                </a:lnTo>
                <a:lnTo>
                  <a:pt x="331311" y="780382"/>
                </a:lnTo>
                <a:lnTo>
                  <a:pt x="331311" y="772129"/>
                </a:lnTo>
                <a:lnTo>
                  <a:pt x="335209" y="772129"/>
                </a:lnTo>
                <a:lnTo>
                  <a:pt x="335209" y="768553"/>
                </a:lnTo>
                <a:lnTo>
                  <a:pt x="327414" y="768553"/>
                </a:lnTo>
                <a:lnTo>
                  <a:pt x="327414" y="764978"/>
                </a:lnTo>
                <a:lnTo>
                  <a:pt x="319918" y="764978"/>
                </a:lnTo>
                <a:lnTo>
                  <a:pt x="319918" y="768553"/>
                </a:lnTo>
                <a:lnTo>
                  <a:pt x="317519" y="768553"/>
                </a:lnTo>
                <a:lnTo>
                  <a:pt x="319918" y="768553"/>
                </a:lnTo>
                <a:lnTo>
                  <a:pt x="309724" y="768553"/>
                </a:lnTo>
                <a:lnTo>
                  <a:pt x="309724" y="764978"/>
                </a:lnTo>
                <a:lnTo>
                  <a:pt x="301029" y="764978"/>
                </a:lnTo>
                <a:lnTo>
                  <a:pt x="301029" y="761677"/>
                </a:lnTo>
                <a:lnTo>
                  <a:pt x="297131" y="761677"/>
                </a:lnTo>
                <a:lnTo>
                  <a:pt x="297131" y="758101"/>
                </a:lnTo>
                <a:lnTo>
                  <a:pt x="293233" y="758101"/>
                </a:lnTo>
                <a:lnTo>
                  <a:pt x="293233" y="753424"/>
                </a:lnTo>
                <a:lnTo>
                  <a:pt x="290834" y="753424"/>
                </a:lnTo>
                <a:lnTo>
                  <a:pt x="290834" y="752324"/>
                </a:lnTo>
                <a:lnTo>
                  <a:pt x="286937" y="752324"/>
                </a:lnTo>
                <a:lnTo>
                  <a:pt x="286937" y="748748"/>
                </a:lnTo>
                <a:lnTo>
                  <a:pt x="283039" y="748748"/>
                </a:lnTo>
                <a:lnTo>
                  <a:pt x="283039" y="744072"/>
                </a:lnTo>
                <a:lnTo>
                  <a:pt x="283039" y="752324"/>
                </a:lnTo>
                <a:lnTo>
                  <a:pt x="279441" y="752324"/>
                </a:lnTo>
                <a:lnTo>
                  <a:pt x="275543" y="748748"/>
                </a:lnTo>
                <a:lnTo>
                  <a:pt x="266548" y="748748"/>
                </a:lnTo>
                <a:lnTo>
                  <a:pt x="266548" y="744072"/>
                </a:lnTo>
                <a:lnTo>
                  <a:pt x="266548" y="748748"/>
                </a:lnTo>
                <a:lnTo>
                  <a:pt x="265349" y="748748"/>
                </a:lnTo>
                <a:lnTo>
                  <a:pt x="265349" y="744072"/>
                </a:lnTo>
                <a:lnTo>
                  <a:pt x="266548" y="744072"/>
                </a:lnTo>
                <a:lnTo>
                  <a:pt x="260252" y="744072"/>
                </a:lnTo>
                <a:lnTo>
                  <a:pt x="260252" y="733619"/>
                </a:lnTo>
                <a:lnTo>
                  <a:pt x="260252" y="737195"/>
                </a:lnTo>
                <a:lnTo>
                  <a:pt x="256354" y="737195"/>
                </a:lnTo>
                <a:lnTo>
                  <a:pt x="256354" y="733619"/>
                </a:lnTo>
                <a:lnTo>
                  <a:pt x="260252" y="733619"/>
                </a:lnTo>
                <a:lnTo>
                  <a:pt x="260252" y="730043"/>
                </a:lnTo>
                <a:lnTo>
                  <a:pt x="256354" y="730043"/>
                </a:lnTo>
                <a:lnTo>
                  <a:pt x="256354" y="727843"/>
                </a:lnTo>
                <a:lnTo>
                  <a:pt x="252756" y="727843"/>
                </a:lnTo>
                <a:lnTo>
                  <a:pt x="252756" y="724267"/>
                </a:lnTo>
                <a:lnTo>
                  <a:pt x="248858" y="724267"/>
                </a:lnTo>
                <a:lnTo>
                  <a:pt x="248858" y="720966"/>
                </a:lnTo>
                <a:lnTo>
                  <a:pt x="244960" y="720966"/>
                </a:lnTo>
                <a:lnTo>
                  <a:pt x="244960" y="712714"/>
                </a:lnTo>
                <a:lnTo>
                  <a:pt x="241362" y="712714"/>
                </a:lnTo>
                <a:lnTo>
                  <a:pt x="241362" y="709138"/>
                </a:lnTo>
                <a:lnTo>
                  <a:pt x="234766" y="709138"/>
                </a:lnTo>
                <a:lnTo>
                  <a:pt x="234766" y="702261"/>
                </a:lnTo>
                <a:lnTo>
                  <a:pt x="231168" y="702261"/>
                </a:lnTo>
                <a:lnTo>
                  <a:pt x="226071" y="699785"/>
                </a:lnTo>
                <a:lnTo>
                  <a:pt x="210780" y="699785"/>
                </a:lnTo>
                <a:lnTo>
                  <a:pt x="210780" y="702261"/>
                </a:lnTo>
                <a:lnTo>
                  <a:pt x="208081" y="702261"/>
                </a:lnTo>
                <a:lnTo>
                  <a:pt x="204483" y="705859"/>
                </a:lnTo>
                <a:lnTo>
                  <a:pt x="195489" y="705859"/>
                </a:lnTo>
                <a:lnTo>
                  <a:pt x="195489" y="709138"/>
                </a:lnTo>
                <a:lnTo>
                  <a:pt x="191591" y="709138"/>
                </a:lnTo>
                <a:lnTo>
                  <a:pt x="195489" y="709138"/>
                </a:lnTo>
                <a:lnTo>
                  <a:pt x="191591" y="712714"/>
                </a:lnTo>
                <a:lnTo>
                  <a:pt x="191591" y="717390"/>
                </a:lnTo>
                <a:lnTo>
                  <a:pt x="187993" y="717390"/>
                </a:lnTo>
                <a:lnTo>
                  <a:pt x="187993" y="720966"/>
                </a:lnTo>
                <a:lnTo>
                  <a:pt x="184095" y="720966"/>
                </a:lnTo>
                <a:lnTo>
                  <a:pt x="180197" y="724267"/>
                </a:lnTo>
                <a:lnTo>
                  <a:pt x="177799" y="724267"/>
                </a:lnTo>
                <a:lnTo>
                  <a:pt x="177799" y="717390"/>
                </a:lnTo>
                <a:lnTo>
                  <a:pt x="166405" y="717390"/>
                </a:lnTo>
                <a:lnTo>
                  <a:pt x="166405" y="712714"/>
                </a:lnTo>
                <a:lnTo>
                  <a:pt x="161308" y="712714"/>
                </a:lnTo>
                <a:lnTo>
                  <a:pt x="161308" y="709138"/>
                </a:lnTo>
                <a:lnTo>
                  <a:pt x="151114" y="709138"/>
                </a:lnTo>
                <a:lnTo>
                  <a:pt x="151114" y="705837"/>
                </a:lnTo>
                <a:lnTo>
                  <a:pt x="135822" y="705837"/>
                </a:lnTo>
                <a:lnTo>
                  <a:pt x="135822" y="699785"/>
                </a:lnTo>
                <a:lnTo>
                  <a:pt x="127127" y="699785"/>
                </a:lnTo>
                <a:lnTo>
                  <a:pt x="127127" y="696484"/>
                </a:lnTo>
                <a:lnTo>
                  <a:pt x="116933" y="696484"/>
                </a:lnTo>
                <a:lnTo>
                  <a:pt x="116933" y="692908"/>
                </a:lnTo>
                <a:lnTo>
                  <a:pt x="120531" y="692908"/>
                </a:lnTo>
                <a:lnTo>
                  <a:pt x="120531" y="689333"/>
                </a:lnTo>
                <a:lnTo>
                  <a:pt x="125628" y="689333"/>
                </a:lnTo>
                <a:lnTo>
                  <a:pt x="125628" y="681355"/>
                </a:lnTo>
                <a:lnTo>
                  <a:pt x="120531" y="681355"/>
                </a:lnTo>
                <a:lnTo>
                  <a:pt x="120531" y="675579"/>
                </a:lnTo>
                <a:lnTo>
                  <a:pt x="116933" y="675579"/>
                </a:lnTo>
                <a:lnTo>
                  <a:pt x="116933" y="668427"/>
                </a:lnTo>
                <a:lnTo>
                  <a:pt x="113035" y="668427"/>
                </a:lnTo>
                <a:lnTo>
                  <a:pt x="113035" y="664851"/>
                </a:lnTo>
                <a:lnTo>
                  <a:pt x="109138" y="664851"/>
                </a:lnTo>
                <a:lnTo>
                  <a:pt x="109138" y="657974"/>
                </a:lnTo>
                <a:lnTo>
                  <a:pt x="105540" y="657974"/>
                </a:lnTo>
                <a:lnTo>
                  <a:pt x="105540" y="653298"/>
                </a:lnTo>
                <a:lnTo>
                  <a:pt x="96545" y="653298"/>
                </a:lnTo>
                <a:lnTo>
                  <a:pt x="96545" y="652198"/>
                </a:lnTo>
                <a:lnTo>
                  <a:pt x="91448" y="652198"/>
                </a:lnTo>
                <a:lnTo>
                  <a:pt x="91448" y="648622"/>
                </a:lnTo>
                <a:lnTo>
                  <a:pt x="95345" y="648622"/>
                </a:lnTo>
                <a:lnTo>
                  <a:pt x="95345" y="637069"/>
                </a:lnTo>
                <a:lnTo>
                  <a:pt x="96545" y="637069"/>
                </a:lnTo>
                <a:lnTo>
                  <a:pt x="96545" y="629917"/>
                </a:lnTo>
                <a:lnTo>
                  <a:pt x="101642" y="629917"/>
                </a:lnTo>
                <a:lnTo>
                  <a:pt x="105540" y="625516"/>
                </a:lnTo>
                <a:lnTo>
                  <a:pt x="109138" y="625516"/>
                </a:lnTo>
                <a:lnTo>
                  <a:pt x="109138" y="624140"/>
                </a:lnTo>
                <a:lnTo>
                  <a:pt x="120531" y="624140"/>
                </a:lnTo>
                <a:lnTo>
                  <a:pt x="120531" y="620839"/>
                </a:lnTo>
                <a:lnTo>
                  <a:pt x="125628" y="620839"/>
                </a:lnTo>
                <a:lnTo>
                  <a:pt x="125628" y="617263"/>
                </a:lnTo>
                <a:lnTo>
                  <a:pt x="120531" y="617263"/>
                </a:lnTo>
                <a:lnTo>
                  <a:pt x="120531" y="609011"/>
                </a:lnTo>
                <a:lnTo>
                  <a:pt x="125628" y="609011"/>
                </a:lnTo>
                <a:lnTo>
                  <a:pt x="125628" y="605710"/>
                </a:lnTo>
                <a:lnTo>
                  <a:pt x="125628" y="609011"/>
                </a:lnTo>
                <a:lnTo>
                  <a:pt x="125628" y="605710"/>
                </a:lnTo>
                <a:lnTo>
                  <a:pt x="127127" y="605710"/>
                </a:lnTo>
                <a:lnTo>
                  <a:pt x="125628" y="602134"/>
                </a:lnTo>
                <a:lnTo>
                  <a:pt x="116933" y="602134"/>
                </a:lnTo>
                <a:lnTo>
                  <a:pt x="116933" y="599659"/>
                </a:lnTo>
                <a:lnTo>
                  <a:pt x="109138" y="599659"/>
                </a:lnTo>
                <a:lnTo>
                  <a:pt x="109138" y="596358"/>
                </a:lnTo>
                <a:lnTo>
                  <a:pt x="105540" y="596358"/>
                </a:lnTo>
                <a:lnTo>
                  <a:pt x="105540" y="589206"/>
                </a:lnTo>
                <a:lnTo>
                  <a:pt x="101642" y="589206"/>
                </a:lnTo>
                <a:lnTo>
                  <a:pt x="101642" y="584530"/>
                </a:lnTo>
                <a:lnTo>
                  <a:pt x="96545" y="584530"/>
                </a:lnTo>
                <a:lnTo>
                  <a:pt x="96545" y="589206"/>
                </a:lnTo>
                <a:lnTo>
                  <a:pt x="96545" y="584530"/>
                </a:lnTo>
                <a:lnTo>
                  <a:pt x="91448" y="584530"/>
                </a:lnTo>
                <a:lnTo>
                  <a:pt x="91448" y="581229"/>
                </a:lnTo>
                <a:lnTo>
                  <a:pt x="86350" y="581229"/>
                </a:lnTo>
                <a:lnTo>
                  <a:pt x="86350" y="571876"/>
                </a:lnTo>
                <a:lnTo>
                  <a:pt x="91448" y="571876"/>
                </a:lnTo>
                <a:lnTo>
                  <a:pt x="86350" y="571876"/>
                </a:lnTo>
                <a:lnTo>
                  <a:pt x="86350" y="561424"/>
                </a:lnTo>
                <a:lnTo>
                  <a:pt x="91448" y="561424"/>
                </a:lnTo>
                <a:lnTo>
                  <a:pt x="91448" y="553171"/>
                </a:lnTo>
                <a:lnTo>
                  <a:pt x="86350" y="553171"/>
                </a:lnTo>
                <a:lnTo>
                  <a:pt x="91448" y="549596"/>
                </a:lnTo>
                <a:lnTo>
                  <a:pt x="86350" y="549596"/>
                </a:lnTo>
                <a:lnTo>
                  <a:pt x="86350" y="548495"/>
                </a:lnTo>
                <a:lnTo>
                  <a:pt x="91448" y="548495"/>
                </a:lnTo>
                <a:lnTo>
                  <a:pt x="91448" y="543819"/>
                </a:lnTo>
                <a:lnTo>
                  <a:pt x="82453" y="543819"/>
                </a:lnTo>
                <a:lnTo>
                  <a:pt x="82453" y="540243"/>
                </a:lnTo>
                <a:lnTo>
                  <a:pt x="71059" y="540243"/>
                </a:lnTo>
                <a:lnTo>
                  <a:pt x="71059" y="536942"/>
                </a:lnTo>
                <a:lnTo>
                  <a:pt x="41976" y="536942"/>
                </a:lnTo>
                <a:lnTo>
                  <a:pt x="41976" y="525114"/>
                </a:lnTo>
                <a:lnTo>
                  <a:pt x="44374" y="524014"/>
                </a:lnTo>
                <a:lnTo>
                  <a:pt x="38078" y="524014"/>
                </a:lnTo>
                <a:lnTo>
                  <a:pt x="38078" y="516037"/>
                </a:lnTo>
                <a:lnTo>
                  <a:pt x="26684" y="516037"/>
                </a:lnTo>
                <a:lnTo>
                  <a:pt x="21587" y="512461"/>
                </a:lnTo>
                <a:lnTo>
                  <a:pt x="21587" y="489079"/>
                </a:lnTo>
                <a:lnTo>
                  <a:pt x="26684" y="484403"/>
                </a:lnTo>
                <a:lnTo>
                  <a:pt x="17689" y="484403"/>
                </a:lnTo>
                <a:lnTo>
                  <a:pt x="17689" y="481102"/>
                </a:lnTo>
                <a:lnTo>
                  <a:pt x="11393" y="481102"/>
                </a:lnTo>
                <a:lnTo>
                  <a:pt x="11393" y="477526"/>
                </a:lnTo>
                <a:lnTo>
                  <a:pt x="7795" y="477526"/>
                </a:lnTo>
                <a:lnTo>
                  <a:pt x="7795" y="473950"/>
                </a:lnTo>
                <a:lnTo>
                  <a:pt x="11393" y="473950"/>
                </a:lnTo>
                <a:lnTo>
                  <a:pt x="7795" y="473950"/>
                </a:lnTo>
                <a:lnTo>
                  <a:pt x="11393" y="473950"/>
                </a:lnTo>
                <a:lnTo>
                  <a:pt x="11393" y="471750"/>
                </a:lnTo>
                <a:lnTo>
                  <a:pt x="14091" y="471750"/>
                </a:lnTo>
                <a:lnTo>
                  <a:pt x="14091" y="468174"/>
                </a:lnTo>
                <a:lnTo>
                  <a:pt x="11393" y="468174"/>
                </a:lnTo>
                <a:lnTo>
                  <a:pt x="11393" y="461297"/>
                </a:lnTo>
                <a:lnTo>
                  <a:pt x="7795" y="461297"/>
                </a:lnTo>
                <a:lnTo>
                  <a:pt x="3897" y="456621"/>
                </a:lnTo>
                <a:lnTo>
                  <a:pt x="0" y="456621"/>
                </a:lnTo>
                <a:lnTo>
                  <a:pt x="0" y="447268"/>
                </a:lnTo>
                <a:lnTo>
                  <a:pt x="3897" y="447268"/>
                </a:lnTo>
                <a:lnTo>
                  <a:pt x="3897" y="440117"/>
                </a:lnTo>
                <a:lnTo>
                  <a:pt x="7795" y="440117"/>
                </a:lnTo>
                <a:lnTo>
                  <a:pt x="7795" y="436816"/>
                </a:lnTo>
                <a:lnTo>
                  <a:pt x="11393" y="436816"/>
                </a:lnTo>
                <a:lnTo>
                  <a:pt x="11393" y="433240"/>
                </a:lnTo>
                <a:lnTo>
                  <a:pt x="14091" y="433240"/>
                </a:lnTo>
                <a:lnTo>
                  <a:pt x="14091" y="429664"/>
                </a:lnTo>
                <a:lnTo>
                  <a:pt x="17689" y="429664"/>
                </a:lnTo>
                <a:lnTo>
                  <a:pt x="17689" y="424988"/>
                </a:lnTo>
                <a:lnTo>
                  <a:pt x="21587" y="424988"/>
                </a:lnTo>
                <a:lnTo>
                  <a:pt x="26684" y="421687"/>
                </a:lnTo>
                <a:lnTo>
                  <a:pt x="30582" y="421687"/>
                </a:lnTo>
                <a:lnTo>
                  <a:pt x="30582" y="420311"/>
                </a:lnTo>
                <a:lnTo>
                  <a:pt x="34480" y="420311"/>
                </a:lnTo>
                <a:lnTo>
                  <a:pt x="30582" y="415635"/>
                </a:lnTo>
                <a:lnTo>
                  <a:pt x="34480" y="415635"/>
                </a:lnTo>
                <a:lnTo>
                  <a:pt x="34480" y="412334"/>
                </a:lnTo>
                <a:lnTo>
                  <a:pt x="30582" y="412334"/>
                </a:lnTo>
                <a:lnTo>
                  <a:pt x="30582" y="408758"/>
                </a:lnTo>
                <a:lnTo>
                  <a:pt x="34480" y="408758"/>
                </a:lnTo>
                <a:lnTo>
                  <a:pt x="34480" y="396105"/>
                </a:lnTo>
                <a:lnTo>
                  <a:pt x="38078" y="396105"/>
                </a:lnTo>
                <a:lnTo>
                  <a:pt x="38078" y="377400"/>
                </a:lnTo>
                <a:lnTo>
                  <a:pt x="41976" y="377400"/>
                </a:lnTo>
                <a:lnTo>
                  <a:pt x="41976" y="370248"/>
                </a:lnTo>
                <a:lnTo>
                  <a:pt x="44374" y="370248"/>
                </a:lnTo>
                <a:lnTo>
                  <a:pt x="48272" y="368047"/>
                </a:lnTo>
                <a:lnTo>
                  <a:pt x="48272" y="361171"/>
                </a:lnTo>
                <a:lnTo>
                  <a:pt x="52170" y="361171"/>
                </a:lnTo>
                <a:lnTo>
                  <a:pt x="52170" y="356494"/>
                </a:lnTo>
                <a:lnTo>
                  <a:pt x="60865" y="356494"/>
                </a:lnTo>
                <a:lnTo>
                  <a:pt x="60865" y="352918"/>
                </a:lnTo>
                <a:lnTo>
                  <a:pt x="56068" y="349342"/>
                </a:lnTo>
                <a:lnTo>
                  <a:pt x="60865" y="349342"/>
                </a:lnTo>
                <a:lnTo>
                  <a:pt x="56068" y="349342"/>
                </a:lnTo>
                <a:lnTo>
                  <a:pt x="56068" y="343566"/>
                </a:lnTo>
                <a:lnTo>
                  <a:pt x="60865" y="343566"/>
                </a:lnTo>
                <a:lnTo>
                  <a:pt x="60865" y="336689"/>
                </a:lnTo>
                <a:lnTo>
                  <a:pt x="64763" y="336689"/>
                </a:lnTo>
                <a:lnTo>
                  <a:pt x="64763" y="321560"/>
                </a:lnTo>
                <a:lnTo>
                  <a:pt x="60865" y="321560"/>
                </a:lnTo>
                <a:lnTo>
                  <a:pt x="64763" y="320185"/>
                </a:lnTo>
                <a:lnTo>
                  <a:pt x="68661" y="320185"/>
                </a:lnTo>
                <a:lnTo>
                  <a:pt x="68661" y="312208"/>
                </a:lnTo>
                <a:lnTo>
                  <a:pt x="74957" y="312208"/>
                </a:lnTo>
                <a:lnTo>
                  <a:pt x="74957" y="308632"/>
                </a:lnTo>
                <a:lnTo>
                  <a:pt x="78855" y="308632"/>
                </a:lnTo>
                <a:lnTo>
                  <a:pt x="78855" y="305056"/>
                </a:lnTo>
                <a:lnTo>
                  <a:pt x="82453" y="305056"/>
                </a:lnTo>
                <a:lnTo>
                  <a:pt x="82453" y="293503"/>
                </a:lnTo>
                <a:lnTo>
                  <a:pt x="71059" y="293503"/>
                </a:lnTo>
                <a:lnTo>
                  <a:pt x="71059" y="287726"/>
                </a:lnTo>
                <a:lnTo>
                  <a:pt x="68661" y="287726"/>
                </a:lnTo>
                <a:lnTo>
                  <a:pt x="68661" y="280574"/>
                </a:lnTo>
                <a:lnTo>
                  <a:pt x="71059" y="280574"/>
                </a:lnTo>
                <a:lnTo>
                  <a:pt x="71059" y="277273"/>
                </a:lnTo>
                <a:lnTo>
                  <a:pt x="68661" y="277273"/>
                </a:lnTo>
                <a:lnTo>
                  <a:pt x="68661" y="273697"/>
                </a:lnTo>
                <a:lnTo>
                  <a:pt x="74957" y="273697"/>
                </a:lnTo>
                <a:lnTo>
                  <a:pt x="74957" y="269021"/>
                </a:lnTo>
                <a:lnTo>
                  <a:pt x="78855" y="267921"/>
                </a:lnTo>
                <a:lnTo>
                  <a:pt x="82453" y="269021"/>
                </a:lnTo>
                <a:lnTo>
                  <a:pt x="91448" y="269021"/>
                </a:lnTo>
                <a:lnTo>
                  <a:pt x="95345" y="273697"/>
                </a:lnTo>
                <a:lnTo>
                  <a:pt x="105540" y="273697"/>
                </a:lnTo>
                <a:lnTo>
                  <a:pt x="105540" y="269021"/>
                </a:lnTo>
                <a:lnTo>
                  <a:pt x="187993" y="269021"/>
                </a:lnTo>
                <a:lnTo>
                  <a:pt x="187993" y="267921"/>
                </a:lnTo>
                <a:lnTo>
                  <a:pt x="191591" y="267921"/>
                </a:lnTo>
                <a:lnTo>
                  <a:pt x="191591" y="269021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68580" tIns="34290" rIns="68580" bIns="3429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sz="1200" noProof="1">
              <a:solidFill>
                <a:srgbClr val="000000"/>
              </a:solidFill>
              <a:latin typeface="Century Gothic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12" name="Google Shape;1481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DqOAAA5BsAAOY+AAB+IgAAEAAAACYAAAAIAAAA//////////8="/>
              </a:ext>
            </a:extLst>
          </p:cNvSpPr>
          <p:nvPr/>
        </p:nvSpPr>
        <p:spPr>
          <a:xfrm>
            <a:off x="9251950" y="4533900"/>
            <a:ext cx="972820" cy="1073150"/>
          </a:xfrm>
          <a:custGeom>
            <a:avLst/>
            <a:gdLst/>
            <a:ahLst/>
            <a:cxnLst/>
            <a:rect l="0" t="0" r="972820" b="1073150"/>
            <a:pathLst>
              <a:path w="972820" h="1073150">
                <a:moveTo>
                  <a:pt x="270244" y="12923"/>
                </a:moveTo>
                <a:lnTo>
                  <a:pt x="275338" y="12923"/>
                </a:lnTo>
                <a:lnTo>
                  <a:pt x="270244" y="16497"/>
                </a:lnTo>
                <a:lnTo>
                  <a:pt x="275338" y="16497"/>
                </a:lnTo>
                <a:lnTo>
                  <a:pt x="275338" y="19797"/>
                </a:lnTo>
                <a:lnTo>
                  <a:pt x="282828" y="19797"/>
                </a:lnTo>
                <a:lnTo>
                  <a:pt x="282828" y="23371"/>
                </a:lnTo>
                <a:lnTo>
                  <a:pt x="279233" y="23371"/>
                </a:lnTo>
                <a:lnTo>
                  <a:pt x="279233" y="25571"/>
                </a:lnTo>
                <a:lnTo>
                  <a:pt x="275338" y="25571"/>
                </a:lnTo>
                <a:lnTo>
                  <a:pt x="282828" y="25571"/>
                </a:lnTo>
                <a:lnTo>
                  <a:pt x="282828" y="29145"/>
                </a:lnTo>
                <a:lnTo>
                  <a:pt x="279233" y="29145"/>
                </a:lnTo>
                <a:lnTo>
                  <a:pt x="279233" y="25571"/>
                </a:lnTo>
                <a:lnTo>
                  <a:pt x="279233" y="29145"/>
                </a:lnTo>
                <a:lnTo>
                  <a:pt x="275338" y="25571"/>
                </a:lnTo>
                <a:lnTo>
                  <a:pt x="275338" y="29145"/>
                </a:lnTo>
                <a:lnTo>
                  <a:pt x="279233" y="29145"/>
                </a:lnTo>
                <a:lnTo>
                  <a:pt x="279233" y="32720"/>
                </a:lnTo>
                <a:lnTo>
                  <a:pt x="275338" y="32720"/>
                </a:lnTo>
                <a:lnTo>
                  <a:pt x="286723" y="32720"/>
                </a:lnTo>
                <a:lnTo>
                  <a:pt x="282828" y="32720"/>
                </a:lnTo>
                <a:lnTo>
                  <a:pt x="282828" y="36294"/>
                </a:lnTo>
                <a:lnTo>
                  <a:pt x="286723" y="36294"/>
                </a:lnTo>
                <a:lnTo>
                  <a:pt x="286723" y="40968"/>
                </a:lnTo>
                <a:lnTo>
                  <a:pt x="286723" y="36294"/>
                </a:lnTo>
                <a:lnTo>
                  <a:pt x="282828" y="36294"/>
                </a:lnTo>
                <a:lnTo>
                  <a:pt x="290618" y="36294"/>
                </a:lnTo>
                <a:lnTo>
                  <a:pt x="290618" y="40968"/>
                </a:lnTo>
                <a:lnTo>
                  <a:pt x="293014" y="40968"/>
                </a:lnTo>
                <a:lnTo>
                  <a:pt x="293014" y="36294"/>
                </a:lnTo>
                <a:lnTo>
                  <a:pt x="293014" y="40968"/>
                </a:lnTo>
                <a:lnTo>
                  <a:pt x="296909" y="40968"/>
                </a:lnTo>
                <a:lnTo>
                  <a:pt x="296909" y="36294"/>
                </a:lnTo>
                <a:lnTo>
                  <a:pt x="296909" y="40968"/>
                </a:lnTo>
                <a:lnTo>
                  <a:pt x="305598" y="40968"/>
                </a:lnTo>
                <a:lnTo>
                  <a:pt x="305598" y="44268"/>
                </a:lnTo>
                <a:lnTo>
                  <a:pt x="309493" y="44268"/>
                </a:lnTo>
                <a:lnTo>
                  <a:pt x="305598" y="44268"/>
                </a:lnTo>
                <a:lnTo>
                  <a:pt x="305598" y="47842"/>
                </a:lnTo>
                <a:lnTo>
                  <a:pt x="313388" y="47842"/>
                </a:lnTo>
                <a:lnTo>
                  <a:pt x="313388" y="44268"/>
                </a:lnTo>
                <a:lnTo>
                  <a:pt x="317283" y="44268"/>
                </a:lnTo>
                <a:lnTo>
                  <a:pt x="317283" y="47842"/>
                </a:lnTo>
                <a:lnTo>
                  <a:pt x="320878" y="47842"/>
                </a:lnTo>
                <a:lnTo>
                  <a:pt x="320878" y="44268"/>
                </a:lnTo>
                <a:lnTo>
                  <a:pt x="317283" y="44268"/>
                </a:lnTo>
                <a:lnTo>
                  <a:pt x="317283" y="40968"/>
                </a:lnTo>
                <a:lnTo>
                  <a:pt x="320878" y="40968"/>
                </a:lnTo>
                <a:lnTo>
                  <a:pt x="320878" y="47842"/>
                </a:lnTo>
                <a:lnTo>
                  <a:pt x="320878" y="44268"/>
                </a:lnTo>
                <a:lnTo>
                  <a:pt x="327170" y="44268"/>
                </a:lnTo>
                <a:lnTo>
                  <a:pt x="327170" y="40968"/>
                </a:lnTo>
                <a:lnTo>
                  <a:pt x="331064" y="40968"/>
                </a:lnTo>
                <a:lnTo>
                  <a:pt x="334959" y="36294"/>
                </a:lnTo>
                <a:lnTo>
                  <a:pt x="340053" y="36294"/>
                </a:lnTo>
                <a:lnTo>
                  <a:pt x="340053" y="40968"/>
                </a:lnTo>
                <a:lnTo>
                  <a:pt x="340053" y="36294"/>
                </a:lnTo>
                <a:lnTo>
                  <a:pt x="343648" y="36294"/>
                </a:lnTo>
                <a:lnTo>
                  <a:pt x="343648" y="47842"/>
                </a:lnTo>
                <a:lnTo>
                  <a:pt x="347543" y="44268"/>
                </a:lnTo>
                <a:lnTo>
                  <a:pt x="347543" y="50042"/>
                </a:lnTo>
                <a:lnTo>
                  <a:pt x="350239" y="47842"/>
                </a:lnTo>
                <a:lnTo>
                  <a:pt x="353834" y="47842"/>
                </a:lnTo>
                <a:lnTo>
                  <a:pt x="353834" y="50042"/>
                </a:lnTo>
                <a:lnTo>
                  <a:pt x="357729" y="50042"/>
                </a:lnTo>
                <a:lnTo>
                  <a:pt x="357729" y="53616"/>
                </a:lnTo>
                <a:lnTo>
                  <a:pt x="361624" y="53616"/>
                </a:lnTo>
                <a:lnTo>
                  <a:pt x="361624" y="50042"/>
                </a:lnTo>
                <a:lnTo>
                  <a:pt x="361624" y="53616"/>
                </a:lnTo>
                <a:lnTo>
                  <a:pt x="370313" y="53616"/>
                </a:lnTo>
                <a:lnTo>
                  <a:pt x="365219" y="53616"/>
                </a:lnTo>
                <a:lnTo>
                  <a:pt x="365219" y="57191"/>
                </a:lnTo>
                <a:lnTo>
                  <a:pt x="370313" y="57191"/>
                </a:lnTo>
                <a:lnTo>
                  <a:pt x="370313" y="60490"/>
                </a:lnTo>
                <a:lnTo>
                  <a:pt x="370313" y="57191"/>
                </a:lnTo>
                <a:lnTo>
                  <a:pt x="374208" y="57191"/>
                </a:lnTo>
                <a:lnTo>
                  <a:pt x="370313" y="57191"/>
                </a:lnTo>
                <a:lnTo>
                  <a:pt x="374208" y="53616"/>
                </a:lnTo>
                <a:lnTo>
                  <a:pt x="374208" y="60490"/>
                </a:lnTo>
                <a:lnTo>
                  <a:pt x="374208" y="57191"/>
                </a:lnTo>
                <a:lnTo>
                  <a:pt x="375406" y="57191"/>
                </a:lnTo>
                <a:lnTo>
                  <a:pt x="375406" y="60490"/>
                </a:lnTo>
                <a:lnTo>
                  <a:pt x="380499" y="60490"/>
                </a:lnTo>
                <a:lnTo>
                  <a:pt x="380499" y="57191"/>
                </a:lnTo>
                <a:lnTo>
                  <a:pt x="384394" y="60490"/>
                </a:lnTo>
                <a:lnTo>
                  <a:pt x="384394" y="57191"/>
                </a:lnTo>
                <a:lnTo>
                  <a:pt x="384394" y="60490"/>
                </a:lnTo>
                <a:lnTo>
                  <a:pt x="388289" y="60490"/>
                </a:lnTo>
                <a:lnTo>
                  <a:pt x="384394" y="60490"/>
                </a:lnTo>
                <a:lnTo>
                  <a:pt x="388289" y="57191"/>
                </a:lnTo>
                <a:lnTo>
                  <a:pt x="388289" y="60490"/>
                </a:lnTo>
                <a:lnTo>
                  <a:pt x="388289" y="57191"/>
                </a:lnTo>
                <a:lnTo>
                  <a:pt x="391884" y="57191"/>
                </a:lnTo>
                <a:lnTo>
                  <a:pt x="388289" y="60490"/>
                </a:lnTo>
                <a:lnTo>
                  <a:pt x="391884" y="60490"/>
                </a:lnTo>
                <a:lnTo>
                  <a:pt x="391884" y="57191"/>
                </a:lnTo>
                <a:lnTo>
                  <a:pt x="395779" y="57191"/>
                </a:lnTo>
                <a:lnTo>
                  <a:pt x="395779" y="53616"/>
                </a:lnTo>
                <a:lnTo>
                  <a:pt x="395779" y="57191"/>
                </a:lnTo>
                <a:lnTo>
                  <a:pt x="395779" y="50042"/>
                </a:lnTo>
                <a:lnTo>
                  <a:pt x="399674" y="53616"/>
                </a:lnTo>
                <a:lnTo>
                  <a:pt x="399674" y="50042"/>
                </a:lnTo>
                <a:lnTo>
                  <a:pt x="404767" y="50042"/>
                </a:lnTo>
                <a:lnTo>
                  <a:pt x="404767" y="47842"/>
                </a:lnTo>
                <a:lnTo>
                  <a:pt x="414954" y="47842"/>
                </a:lnTo>
                <a:lnTo>
                  <a:pt x="414954" y="44268"/>
                </a:lnTo>
                <a:lnTo>
                  <a:pt x="409861" y="44268"/>
                </a:lnTo>
                <a:lnTo>
                  <a:pt x="418549" y="44268"/>
                </a:lnTo>
                <a:lnTo>
                  <a:pt x="418549" y="40968"/>
                </a:lnTo>
                <a:lnTo>
                  <a:pt x="426339" y="40968"/>
                </a:lnTo>
                <a:lnTo>
                  <a:pt x="426339" y="36294"/>
                </a:lnTo>
                <a:lnTo>
                  <a:pt x="429934" y="36294"/>
                </a:lnTo>
                <a:lnTo>
                  <a:pt x="426339" y="36294"/>
                </a:lnTo>
                <a:lnTo>
                  <a:pt x="432631" y="36294"/>
                </a:lnTo>
                <a:lnTo>
                  <a:pt x="429934" y="32720"/>
                </a:lnTo>
                <a:lnTo>
                  <a:pt x="440121" y="32720"/>
                </a:lnTo>
                <a:lnTo>
                  <a:pt x="440121" y="29145"/>
                </a:lnTo>
                <a:lnTo>
                  <a:pt x="440121" y="32720"/>
                </a:lnTo>
                <a:lnTo>
                  <a:pt x="445214" y="32720"/>
                </a:lnTo>
                <a:lnTo>
                  <a:pt x="445214" y="29145"/>
                </a:lnTo>
                <a:lnTo>
                  <a:pt x="449109" y="29145"/>
                </a:lnTo>
                <a:lnTo>
                  <a:pt x="449109" y="32720"/>
                </a:lnTo>
                <a:lnTo>
                  <a:pt x="449109" y="29145"/>
                </a:lnTo>
                <a:lnTo>
                  <a:pt x="453004" y="29145"/>
                </a:lnTo>
                <a:lnTo>
                  <a:pt x="453004" y="25571"/>
                </a:lnTo>
                <a:lnTo>
                  <a:pt x="453004" y="29145"/>
                </a:lnTo>
                <a:lnTo>
                  <a:pt x="456599" y="29145"/>
                </a:lnTo>
                <a:lnTo>
                  <a:pt x="460494" y="32720"/>
                </a:lnTo>
                <a:lnTo>
                  <a:pt x="456599" y="32720"/>
                </a:lnTo>
                <a:lnTo>
                  <a:pt x="460494" y="32720"/>
                </a:lnTo>
                <a:lnTo>
                  <a:pt x="460494" y="36294"/>
                </a:lnTo>
                <a:lnTo>
                  <a:pt x="462891" y="36294"/>
                </a:lnTo>
                <a:lnTo>
                  <a:pt x="462891" y="32720"/>
                </a:lnTo>
                <a:lnTo>
                  <a:pt x="466786" y="32720"/>
                </a:lnTo>
                <a:lnTo>
                  <a:pt x="466786" y="36294"/>
                </a:lnTo>
                <a:lnTo>
                  <a:pt x="470681" y="36294"/>
                </a:lnTo>
                <a:lnTo>
                  <a:pt x="470681" y="40968"/>
                </a:lnTo>
                <a:lnTo>
                  <a:pt x="466786" y="40968"/>
                </a:lnTo>
                <a:lnTo>
                  <a:pt x="466786" y="47842"/>
                </a:lnTo>
                <a:lnTo>
                  <a:pt x="462891" y="50042"/>
                </a:lnTo>
                <a:lnTo>
                  <a:pt x="460494" y="50042"/>
                </a:lnTo>
                <a:lnTo>
                  <a:pt x="460494" y="57191"/>
                </a:lnTo>
                <a:lnTo>
                  <a:pt x="456599" y="57191"/>
                </a:lnTo>
                <a:lnTo>
                  <a:pt x="456599" y="75888"/>
                </a:lnTo>
                <a:lnTo>
                  <a:pt x="453004" y="75888"/>
                </a:lnTo>
                <a:lnTo>
                  <a:pt x="453004" y="88536"/>
                </a:lnTo>
                <a:lnTo>
                  <a:pt x="449109" y="88536"/>
                </a:lnTo>
                <a:lnTo>
                  <a:pt x="449109" y="92110"/>
                </a:lnTo>
                <a:lnTo>
                  <a:pt x="453004" y="92110"/>
                </a:lnTo>
                <a:lnTo>
                  <a:pt x="453004" y="95409"/>
                </a:lnTo>
                <a:lnTo>
                  <a:pt x="449109" y="95409"/>
                </a:lnTo>
                <a:lnTo>
                  <a:pt x="453004" y="100084"/>
                </a:lnTo>
                <a:lnTo>
                  <a:pt x="449109" y="100084"/>
                </a:lnTo>
                <a:lnTo>
                  <a:pt x="449109" y="101458"/>
                </a:lnTo>
                <a:lnTo>
                  <a:pt x="445214" y="101458"/>
                </a:lnTo>
                <a:lnTo>
                  <a:pt x="440121" y="104758"/>
                </a:lnTo>
                <a:lnTo>
                  <a:pt x="436226" y="104758"/>
                </a:lnTo>
                <a:lnTo>
                  <a:pt x="436226" y="109432"/>
                </a:lnTo>
                <a:lnTo>
                  <a:pt x="432631" y="109432"/>
                </a:lnTo>
                <a:lnTo>
                  <a:pt x="432631" y="113007"/>
                </a:lnTo>
                <a:lnTo>
                  <a:pt x="429934" y="113007"/>
                </a:lnTo>
                <a:lnTo>
                  <a:pt x="429934" y="116581"/>
                </a:lnTo>
                <a:lnTo>
                  <a:pt x="426339" y="116581"/>
                </a:lnTo>
                <a:lnTo>
                  <a:pt x="426339" y="119880"/>
                </a:lnTo>
                <a:lnTo>
                  <a:pt x="422444" y="119880"/>
                </a:lnTo>
                <a:lnTo>
                  <a:pt x="422444" y="127029"/>
                </a:lnTo>
                <a:lnTo>
                  <a:pt x="418549" y="127029"/>
                </a:lnTo>
                <a:lnTo>
                  <a:pt x="418549" y="136378"/>
                </a:lnTo>
                <a:lnTo>
                  <a:pt x="422444" y="136378"/>
                </a:lnTo>
                <a:lnTo>
                  <a:pt x="426339" y="141052"/>
                </a:lnTo>
                <a:lnTo>
                  <a:pt x="429934" y="141052"/>
                </a:lnTo>
                <a:lnTo>
                  <a:pt x="429934" y="147926"/>
                </a:lnTo>
                <a:lnTo>
                  <a:pt x="432631" y="147926"/>
                </a:lnTo>
                <a:lnTo>
                  <a:pt x="432631" y="151500"/>
                </a:lnTo>
                <a:lnTo>
                  <a:pt x="429934" y="151500"/>
                </a:lnTo>
                <a:lnTo>
                  <a:pt x="429934" y="153700"/>
                </a:lnTo>
                <a:lnTo>
                  <a:pt x="426339" y="153700"/>
                </a:lnTo>
                <a:lnTo>
                  <a:pt x="429934" y="153700"/>
                </a:lnTo>
                <a:lnTo>
                  <a:pt x="426339" y="153700"/>
                </a:lnTo>
                <a:lnTo>
                  <a:pt x="426339" y="157274"/>
                </a:lnTo>
                <a:lnTo>
                  <a:pt x="429934" y="157274"/>
                </a:lnTo>
                <a:lnTo>
                  <a:pt x="429934" y="160849"/>
                </a:lnTo>
                <a:lnTo>
                  <a:pt x="436226" y="160849"/>
                </a:lnTo>
                <a:lnTo>
                  <a:pt x="436226" y="164148"/>
                </a:lnTo>
                <a:lnTo>
                  <a:pt x="445214" y="164148"/>
                </a:lnTo>
                <a:lnTo>
                  <a:pt x="440121" y="168822"/>
                </a:lnTo>
                <a:lnTo>
                  <a:pt x="440121" y="192194"/>
                </a:lnTo>
                <a:lnTo>
                  <a:pt x="445214" y="195768"/>
                </a:lnTo>
                <a:lnTo>
                  <a:pt x="456599" y="195768"/>
                </a:lnTo>
                <a:lnTo>
                  <a:pt x="456599" y="203742"/>
                </a:lnTo>
                <a:lnTo>
                  <a:pt x="462891" y="203742"/>
                </a:lnTo>
                <a:lnTo>
                  <a:pt x="460494" y="204842"/>
                </a:lnTo>
                <a:lnTo>
                  <a:pt x="460494" y="216665"/>
                </a:lnTo>
                <a:lnTo>
                  <a:pt x="489556" y="216665"/>
                </a:lnTo>
                <a:lnTo>
                  <a:pt x="489556" y="219964"/>
                </a:lnTo>
                <a:lnTo>
                  <a:pt x="500941" y="219964"/>
                </a:lnTo>
                <a:lnTo>
                  <a:pt x="500941" y="223539"/>
                </a:lnTo>
                <a:lnTo>
                  <a:pt x="509929" y="223539"/>
                </a:lnTo>
                <a:lnTo>
                  <a:pt x="509929" y="228213"/>
                </a:lnTo>
                <a:lnTo>
                  <a:pt x="504836" y="228213"/>
                </a:lnTo>
                <a:lnTo>
                  <a:pt x="504836" y="229313"/>
                </a:lnTo>
                <a:lnTo>
                  <a:pt x="509929" y="229313"/>
                </a:lnTo>
                <a:lnTo>
                  <a:pt x="504836" y="232887"/>
                </a:lnTo>
                <a:lnTo>
                  <a:pt x="509929" y="232887"/>
                </a:lnTo>
                <a:lnTo>
                  <a:pt x="509929" y="241136"/>
                </a:lnTo>
                <a:lnTo>
                  <a:pt x="504836" y="241136"/>
                </a:lnTo>
                <a:lnTo>
                  <a:pt x="504836" y="251584"/>
                </a:lnTo>
                <a:lnTo>
                  <a:pt x="509929" y="251584"/>
                </a:lnTo>
                <a:lnTo>
                  <a:pt x="504836" y="251584"/>
                </a:lnTo>
                <a:lnTo>
                  <a:pt x="504836" y="260932"/>
                </a:lnTo>
                <a:lnTo>
                  <a:pt x="509929" y="260932"/>
                </a:lnTo>
                <a:lnTo>
                  <a:pt x="509929" y="264232"/>
                </a:lnTo>
                <a:lnTo>
                  <a:pt x="515022" y="264232"/>
                </a:lnTo>
                <a:lnTo>
                  <a:pt x="515022" y="268906"/>
                </a:lnTo>
                <a:lnTo>
                  <a:pt x="515022" y="264232"/>
                </a:lnTo>
                <a:lnTo>
                  <a:pt x="520116" y="264232"/>
                </a:lnTo>
                <a:lnTo>
                  <a:pt x="520116" y="268906"/>
                </a:lnTo>
                <a:lnTo>
                  <a:pt x="524011" y="268906"/>
                </a:lnTo>
                <a:lnTo>
                  <a:pt x="524011" y="276055"/>
                </a:lnTo>
                <a:lnTo>
                  <a:pt x="527606" y="276055"/>
                </a:lnTo>
                <a:lnTo>
                  <a:pt x="527606" y="279354"/>
                </a:lnTo>
                <a:lnTo>
                  <a:pt x="535396" y="279354"/>
                </a:lnTo>
                <a:lnTo>
                  <a:pt x="535396" y="281829"/>
                </a:lnTo>
                <a:lnTo>
                  <a:pt x="544084" y="281829"/>
                </a:lnTo>
                <a:lnTo>
                  <a:pt x="545582" y="285403"/>
                </a:lnTo>
                <a:lnTo>
                  <a:pt x="544084" y="285403"/>
                </a:lnTo>
                <a:lnTo>
                  <a:pt x="544084" y="288703"/>
                </a:lnTo>
                <a:lnTo>
                  <a:pt x="544084" y="285403"/>
                </a:lnTo>
                <a:lnTo>
                  <a:pt x="544084" y="288703"/>
                </a:lnTo>
                <a:lnTo>
                  <a:pt x="538991" y="288703"/>
                </a:lnTo>
                <a:lnTo>
                  <a:pt x="538991" y="296952"/>
                </a:lnTo>
                <a:lnTo>
                  <a:pt x="544084" y="296952"/>
                </a:lnTo>
                <a:lnTo>
                  <a:pt x="544084" y="300526"/>
                </a:lnTo>
                <a:lnTo>
                  <a:pt x="538991" y="300526"/>
                </a:lnTo>
                <a:lnTo>
                  <a:pt x="538991" y="303825"/>
                </a:lnTo>
                <a:lnTo>
                  <a:pt x="527606" y="303825"/>
                </a:lnTo>
                <a:lnTo>
                  <a:pt x="527606" y="304925"/>
                </a:lnTo>
                <a:lnTo>
                  <a:pt x="524011" y="304925"/>
                </a:lnTo>
                <a:lnTo>
                  <a:pt x="520116" y="309600"/>
                </a:lnTo>
                <a:lnTo>
                  <a:pt x="515022" y="309600"/>
                </a:lnTo>
                <a:lnTo>
                  <a:pt x="515022" y="316748"/>
                </a:lnTo>
                <a:lnTo>
                  <a:pt x="513824" y="316748"/>
                </a:lnTo>
                <a:lnTo>
                  <a:pt x="513824" y="328296"/>
                </a:lnTo>
                <a:lnTo>
                  <a:pt x="509929" y="328296"/>
                </a:lnTo>
                <a:lnTo>
                  <a:pt x="509929" y="331871"/>
                </a:lnTo>
                <a:lnTo>
                  <a:pt x="515022" y="331871"/>
                </a:lnTo>
                <a:lnTo>
                  <a:pt x="515022" y="332971"/>
                </a:lnTo>
                <a:lnTo>
                  <a:pt x="524011" y="332971"/>
                </a:lnTo>
                <a:lnTo>
                  <a:pt x="524011" y="337645"/>
                </a:lnTo>
                <a:lnTo>
                  <a:pt x="527606" y="337645"/>
                </a:lnTo>
                <a:lnTo>
                  <a:pt x="527606" y="344519"/>
                </a:lnTo>
                <a:lnTo>
                  <a:pt x="531501" y="344519"/>
                </a:lnTo>
                <a:lnTo>
                  <a:pt x="531501" y="348093"/>
                </a:lnTo>
                <a:lnTo>
                  <a:pt x="535396" y="348093"/>
                </a:lnTo>
                <a:lnTo>
                  <a:pt x="535396" y="355242"/>
                </a:lnTo>
                <a:lnTo>
                  <a:pt x="538991" y="355242"/>
                </a:lnTo>
                <a:lnTo>
                  <a:pt x="538991" y="361016"/>
                </a:lnTo>
                <a:lnTo>
                  <a:pt x="544084" y="361016"/>
                </a:lnTo>
                <a:lnTo>
                  <a:pt x="544084" y="368990"/>
                </a:lnTo>
                <a:lnTo>
                  <a:pt x="538991" y="368990"/>
                </a:lnTo>
                <a:lnTo>
                  <a:pt x="538991" y="372564"/>
                </a:lnTo>
                <a:lnTo>
                  <a:pt x="535396" y="372564"/>
                </a:lnTo>
                <a:lnTo>
                  <a:pt x="535396" y="376139"/>
                </a:lnTo>
                <a:lnTo>
                  <a:pt x="545582" y="376139"/>
                </a:lnTo>
                <a:lnTo>
                  <a:pt x="545582" y="379438"/>
                </a:lnTo>
                <a:lnTo>
                  <a:pt x="554271" y="379438"/>
                </a:lnTo>
                <a:lnTo>
                  <a:pt x="554271" y="385487"/>
                </a:lnTo>
                <a:lnTo>
                  <a:pt x="569551" y="385487"/>
                </a:lnTo>
                <a:lnTo>
                  <a:pt x="569551" y="388787"/>
                </a:lnTo>
                <a:lnTo>
                  <a:pt x="579737" y="388787"/>
                </a:lnTo>
                <a:lnTo>
                  <a:pt x="579737" y="392361"/>
                </a:lnTo>
                <a:lnTo>
                  <a:pt x="584831" y="392361"/>
                </a:lnTo>
                <a:lnTo>
                  <a:pt x="584831" y="397035"/>
                </a:lnTo>
                <a:lnTo>
                  <a:pt x="596216" y="397035"/>
                </a:lnTo>
                <a:lnTo>
                  <a:pt x="596216" y="403909"/>
                </a:lnTo>
                <a:lnTo>
                  <a:pt x="598612" y="403909"/>
                </a:lnTo>
                <a:lnTo>
                  <a:pt x="602507" y="400610"/>
                </a:lnTo>
                <a:lnTo>
                  <a:pt x="606402" y="400610"/>
                </a:lnTo>
                <a:lnTo>
                  <a:pt x="606402" y="397035"/>
                </a:lnTo>
                <a:lnTo>
                  <a:pt x="609997" y="397035"/>
                </a:lnTo>
                <a:lnTo>
                  <a:pt x="609997" y="392361"/>
                </a:lnTo>
                <a:lnTo>
                  <a:pt x="613892" y="388787"/>
                </a:lnTo>
                <a:lnTo>
                  <a:pt x="609997" y="388787"/>
                </a:lnTo>
                <a:lnTo>
                  <a:pt x="613892" y="388787"/>
                </a:lnTo>
                <a:lnTo>
                  <a:pt x="613892" y="385487"/>
                </a:lnTo>
                <a:lnTo>
                  <a:pt x="622880" y="385487"/>
                </a:lnTo>
                <a:lnTo>
                  <a:pt x="626476" y="381891"/>
                </a:lnTo>
                <a:lnTo>
                  <a:pt x="629172" y="381891"/>
                </a:lnTo>
                <a:lnTo>
                  <a:pt x="629172" y="379438"/>
                </a:lnTo>
                <a:lnTo>
                  <a:pt x="644452" y="379438"/>
                </a:lnTo>
                <a:lnTo>
                  <a:pt x="649545" y="381913"/>
                </a:lnTo>
                <a:lnTo>
                  <a:pt x="653141" y="381913"/>
                </a:lnTo>
                <a:lnTo>
                  <a:pt x="653141" y="388787"/>
                </a:lnTo>
                <a:lnTo>
                  <a:pt x="659732" y="388787"/>
                </a:lnTo>
                <a:lnTo>
                  <a:pt x="659732" y="392361"/>
                </a:lnTo>
                <a:lnTo>
                  <a:pt x="663327" y="392361"/>
                </a:lnTo>
                <a:lnTo>
                  <a:pt x="663327" y="400610"/>
                </a:lnTo>
                <a:lnTo>
                  <a:pt x="667222" y="400610"/>
                </a:lnTo>
                <a:lnTo>
                  <a:pt x="667222" y="403909"/>
                </a:lnTo>
                <a:lnTo>
                  <a:pt x="671117" y="403909"/>
                </a:lnTo>
                <a:lnTo>
                  <a:pt x="671117" y="407484"/>
                </a:lnTo>
                <a:lnTo>
                  <a:pt x="674712" y="407484"/>
                </a:lnTo>
                <a:lnTo>
                  <a:pt x="674712" y="409683"/>
                </a:lnTo>
                <a:lnTo>
                  <a:pt x="678607" y="409683"/>
                </a:lnTo>
                <a:lnTo>
                  <a:pt x="678607" y="413258"/>
                </a:lnTo>
                <a:lnTo>
                  <a:pt x="674712" y="413258"/>
                </a:lnTo>
                <a:lnTo>
                  <a:pt x="674712" y="416832"/>
                </a:lnTo>
                <a:lnTo>
                  <a:pt x="678607" y="416832"/>
                </a:lnTo>
                <a:lnTo>
                  <a:pt x="678607" y="413258"/>
                </a:lnTo>
                <a:lnTo>
                  <a:pt x="678607" y="423706"/>
                </a:lnTo>
                <a:lnTo>
                  <a:pt x="684899" y="423706"/>
                </a:lnTo>
                <a:lnTo>
                  <a:pt x="683700" y="423706"/>
                </a:lnTo>
                <a:lnTo>
                  <a:pt x="683700" y="428380"/>
                </a:lnTo>
                <a:lnTo>
                  <a:pt x="684899" y="428380"/>
                </a:lnTo>
                <a:lnTo>
                  <a:pt x="684899" y="423706"/>
                </a:lnTo>
                <a:lnTo>
                  <a:pt x="684899" y="428380"/>
                </a:lnTo>
                <a:lnTo>
                  <a:pt x="693887" y="428380"/>
                </a:lnTo>
                <a:lnTo>
                  <a:pt x="697782" y="431955"/>
                </a:lnTo>
                <a:lnTo>
                  <a:pt x="701377" y="431955"/>
                </a:lnTo>
                <a:lnTo>
                  <a:pt x="701377" y="423706"/>
                </a:lnTo>
                <a:lnTo>
                  <a:pt x="701377" y="428380"/>
                </a:lnTo>
                <a:lnTo>
                  <a:pt x="705272" y="428380"/>
                </a:lnTo>
                <a:lnTo>
                  <a:pt x="705272" y="431955"/>
                </a:lnTo>
                <a:lnTo>
                  <a:pt x="709167" y="431955"/>
                </a:lnTo>
                <a:lnTo>
                  <a:pt x="709167" y="433054"/>
                </a:lnTo>
                <a:lnTo>
                  <a:pt x="711564" y="433054"/>
                </a:lnTo>
                <a:lnTo>
                  <a:pt x="711564" y="437729"/>
                </a:lnTo>
                <a:lnTo>
                  <a:pt x="715459" y="437729"/>
                </a:lnTo>
                <a:lnTo>
                  <a:pt x="715459" y="441303"/>
                </a:lnTo>
                <a:lnTo>
                  <a:pt x="719354" y="441303"/>
                </a:lnTo>
                <a:lnTo>
                  <a:pt x="719354" y="444602"/>
                </a:lnTo>
                <a:lnTo>
                  <a:pt x="728042" y="444602"/>
                </a:lnTo>
                <a:lnTo>
                  <a:pt x="728042" y="448177"/>
                </a:lnTo>
                <a:lnTo>
                  <a:pt x="738229" y="448177"/>
                </a:lnTo>
                <a:lnTo>
                  <a:pt x="735832" y="448177"/>
                </a:lnTo>
                <a:lnTo>
                  <a:pt x="738229" y="448177"/>
                </a:lnTo>
                <a:lnTo>
                  <a:pt x="738229" y="444602"/>
                </a:lnTo>
                <a:lnTo>
                  <a:pt x="745719" y="444602"/>
                </a:lnTo>
                <a:lnTo>
                  <a:pt x="745719" y="448177"/>
                </a:lnTo>
                <a:lnTo>
                  <a:pt x="753509" y="448177"/>
                </a:lnTo>
                <a:lnTo>
                  <a:pt x="753509" y="451751"/>
                </a:lnTo>
                <a:lnTo>
                  <a:pt x="749614" y="451751"/>
                </a:lnTo>
                <a:lnTo>
                  <a:pt x="749614" y="460000"/>
                </a:lnTo>
                <a:lnTo>
                  <a:pt x="753509" y="461100"/>
                </a:lnTo>
                <a:lnTo>
                  <a:pt x="749614" y="465774"/>
                </a:lnTo>
                <a:lnTo>
                  <a:pt x="749614" y="472648"/>
                </a:lnTo>
                <a:lnTo>
                  <a:pt x="753509" y="472648"/>
                </a:lnTo>
                <a:lnTo>
                  <a:pt x="753509" y="488870"/>
                </a:lnTo>
                <a:lnTo>
                  <a:pt x="758602" y="488870"/>
                </a:lnTo>
                <a:lnTo>
                  <a:pt x="758602" y="507567"/>
                </a:lnTo>
                <a:lnTo>
                  <a:pt x="762197" y="507567"/>
                </a:lnTo>
                <a:lnTo>
                  <a:pt x="762197" y="513341"/>
                </a:lnTo>
                <a:lnTo>
                  <a:pt x="766092" y="513341"/>
                </a:lnTo>
                <a:lnTo>
                  <a:pt x="766092" y="516916"/>
                </a:lnTo>
                <a:lnTo>
                  <a:pt x="776279" y="516916"/>
                </a:lnTo>
                <a:lnTo>
                  <a:pt x="776279" y="520490"/>
                </a:lnTo>
                <a:lnTo>
                  <a:pt x="783769" y="520490"/>
                </a:lnTo>
                <a:lnTo>
                  <a:pt x="783769" y="525164"/>
                </a:lnTo>
                <a:lnTo>
                  <a:pt x="792757" y="525164"/>
                </a:lnTo>
                <a:lnTo>
                  <a:pt x="793955" y="520490"/>
                </a:lnTo>
                <a:lnTo>
                  <a:pt x="792757" y="516916"/>
                </a:lnTo>
                <a:lnTo>
                  <a:pt x="793955" y="516916"/>
                </a:lnTo>
                <a:lnTo>
                  <a:pt x="793955" y="513341"/>
                </a:lnTo>
                <a:lnTo>
                  <a:pt x="799049" y="513341"/>
                </a:lnTo>
                <a:lnTo>
                  <a:pt x="799049" y="503993"/>
                </a:lnTo>
                <a:lnTo>
                  <a:pt x="802944" y="503993"/>
                </a:lnTo>
                <a:lnTo>
                  <a:pt x="802944" y="500693"/>
                </a:lnTo>
                <a:lnTo>
                  <a:pt x="806838" y="500693"/>
                </a:lnTo>
                <a:lnTo>
                  <a:pt x="810434" y="497097"/>
                </a:lnTo>
                <a:lnTo>
                  <a:pt x="814329" y="497097"/>
                </a:lnTo>
                <a:lnTo>
                  <a:pt x="814329" y="488870"/>
                </a:lnTo>
                <a:lnTo>
                  <a:pt x="818223" y="488870"/>
                </a:lnTo>
                <a:lnTo>
                  <a:pt x="818223" y="485571"/>
                </a:lnTo>
                <a:lnTo>
                  <a:pt x="820620" y="485571"/>
                </a:lnTo>
                <a:lnTo>
                  <a:pt x="820620" y="483096"/>
                </a:lnTo>
                <a:lnTo>
                  <a:pt x="828410" y="483096"/>
                </a:lnTo>
                <a:lnTo>
                  <a:pt x="824515" y="483096"/>
                </a:lnTo>
                <a:lnTo>
                  <a:pt x="824515" y="476222"/>
                </a:lnTo>
                <a:lnTo>
                  <a:pt x="848484" y="476222"/>
                </a:lnTo>
                <a:lnTo>
                  <a:pt x="848484" y="479522"/>
                </a:lnTo>
                <a:lnTo>
                  <a:pt x="851180" y="479522"/>
                </a:lnTo>
                <a:lnTo>
                  <a:pt x="854775" y="483117"/>
                </a:lnTo>
                <a:lnTo>
                  <a:pt x="858670" y="483117"/>
                </a:lnTo>
                <a:lnTo>
                  <a:pt x="858670" y="485571"/>
                </a:lnTo>
                <a:lnTo>
                  <a:pt x="863763" y="485571"/>
                </a:lnTo>
                <a:lnTo>
                  <a:pt x="863763" y="483096"/>
                </a:lnTo>
                <a:lnTo>
                  <a:pt x="871553" y="483096"/>
                </a:lnTo>
                <a:lnTo>
                  <a:pt x="875149" y="485571"/>
                </a:lnTo>
                <a:lnTo>
                  <a:pt x="877845" y="483096"/>
                </a:lnTo>
                <a:lnTo>
                  <a:pt x="877845" y="485571"/>
                </a:lnTo>
                <a:lnTo>
                  <a:pt x="877845" y="483096"/>
                </a:lnTo>
                <a:lnTo>
                  <a:pt x="881440" y="483096"/>
                </a:lnTo>
                <a:lnTo>
                  <a:pt x="881440" y="485571"/>
                </a:lnTo>
                <a:lnTo>
                  <a:pt x="881440" y="483096"/>
                </a:lnTo>
                <a:lnTo>
                  <a:pt x="885335" y="483096"/>
                </a:lnTo>
                <a:lnTo>
                  <a:pt x="885335" y="479522"/>
                </a:lnTo>
                <a:lnTo>
                  <a:pt x="889230" y="479522"/>
                </a:lnTo>
                <a:lnTo>
                  <a:pt x="889230" y="483096"/>
                </a:lnTo>
                <a:lnTo>
                  <a:pt x="908105" y="483096"/>
                </a:lnTo>
                <a:lnTo>
                  <a:pt x="908105" y="485571"/>
                </a:lnTo>
                <a:lnTo>
                  <a:pt x="912000" y="488870"/>
                </a:lnTo>
                <a:lnTo>
                  <a:pt x="912000" y="492445"/>
                </a:lnTo>
                <a:lnTo>
                  <a:pt x="915895" y="492445"/>
                </a:lnTo>
                <a:lnTo>
                  <a:pt x="915895" y="497119"/>
                </a:lnTo>
                <a:lnTo>
                  <a:pt x="928478" y="497119"/>
                </a:lnTo>
                <a:lnTo>
                  <a:pt x="928478" y="500693"/>
                </a:lnTo>
                <a:lnTo>
                  <a:pt x="932373" y="500693"/>
                </a:lnTo>
                <a:lnTo>
                  <a:pt x="932373" y="497119"/>
                </a:lnTo>
                <a:lnTo>
                  <a:pt x="933572" y="500693"/>
                </a:lnTo>
                <a:lnTo>
                  <a:pt x="946155" y="500693"/>
                </a:lnTo>
                <a:lnTo>
                  <a:pt x="946155" y="503993"/>
                </a:lnTo>
                <a:lnTo>
                  <a:pt x="957540" y="503993"/>
                </a:lnTo>
                <a:lnTo>
                  <a:pt x="957540" y="507567"/>
                </a:lnTo>
                <a:lnTo>
                  <a:pt x="957540" y="503993"/>
                </a:lnTo>
                <a:lnTo>
                  <a:pt x="957540" y="507567"/>
                </a:lnTo>
                <a:lnTo>
                  <a:pt x="960237" y="507567"/>
                </a:lnTo>
                <a:lnTo>
                  <a:pt x="960237" y="516916"/>
                </a:lnTo>
                <a:lnTo>
                  <a:pt x="957540" y="516916"/>
                </a:lnTo>
                <a:lnTo>
                  <a:pt x="957540" y="520490"/>
                </a:lnTo>
                <a:lnTo>
                  <a:pt x="950050" y="520490"/>
                </a:lnTo>
                <a:lnTo>
                  <a:pt x="950050" y="525164"/>
                </a:lnTo>
                <a:lnTo>
                  <a:pt x="957540" y="525164"/>
                </a:lnTo>
                <a:lnTo>
                  <a:pt x="957540" y="528464"/>
                </a:lnTo>
                <a:lnTo>
                  <a:pt x="964131" y="528464"/>
                </a:lnTo>
                <a:lnTo>
                  <a:pt x="964131" y="532038"/>
                </a:lnTo>
                <a:lnTo>
                  <a:pt x="967727" y="532038"/>
                </a:lnTo>
                <a:lnTo>
                  <a:pt x="967727" y="535613"/>
                </a:lnTo>
                <a:lnTo>
                  <a:pt x="972820" y="535613"/>
                </a:lnTo>
                <a:lnTo>
                  <a:pt x="972820" y="537812"/>
                </a:lnTo>
                <a:lnTo>
                  <a:pt x="957540" y="537812"/>
                </a:lnTo>
                <a:lnTo>
                  <a:pt x="960237" y="537812"/>
                </a:lnTo>
                <a:lnTo>
                  <a:pt x="957540" y="541387"/>
                </a:lnTo>
                <a:lnTo>
                  <a:pt x="957540" y="544961"/>
                </a:lnTo>
                <a:lnTo>
                  <a:pt x="960237" y="544961"/>
                </a:lnTo>
                <a:lnTo>
                  <a:pt x="960237" y="548261"/>
                </a:lnTo>
                <a:lnTo>
                  <a:pt x="957540" y="548261"/>
                </a:lnTo>
                <a:lnTo>
                  <a:pt x="957540" y="551835"/>
                </a:lnTo>
                <a:lnTo>
                  <a:pt x="953945" y="551835"/>
                </a:lnTo>
                <a:lnTo>
                  <a:pt x="953945" y="548261"/>
                </a:lnTo>
                <a:lnTo>
                  <a:pt x="950050" y="548261"/>
                </a:lnTo>
                <a:lnTo>
                  <a:pt x="946155" y="551835"/>
                </a:lnTo>
                <a:lnTo>
                  <a:pt x="942560" y="551835"/>
                </a:lnTo>
                <a:lnTo>
                  <a:pt x="946155" y="551835"/>
                </a:lnTo>
                <a:lnTo>
                  <a:pt x="946155" y="560084"/>
                </a:lnTo>
                <a:lnTo>
                  <a:pt x="942560" y="560084"/>
                </a:lnTo>
                <a:lnTo>
                  <a:pt x="942560" y="565858"/>
                </a:lnTo>
                <a:lnTo>
                  <a:pt x="938665" y="565858"/>
                </a:lnTo>
                <a:lnTo>
                  <a:pt x="938665" y="569157"/>
                </a:lnTo>
                <a:lnTo>
                  <a:pt x="942560" y="569157"/>
                </a:lnTo>
                <a:lnTo>
                  <a:pt x="942560" y="572732"/>
                </a:lnTo>
                <a:lnTo>
                  <a:pt x="938665" y="576306"/>
                </a:lnTo>
                <a:lnTo>
                  <a:pt x="938665" y="579880"/>
                </a:lnTo>
                <a:lnTo>
                  <a:pt x="933572" y="579880"/>
                </a:lnTo>
                <a:lnTo>
                  <a:pt x="933572" y="584280"/>
                </a:lnTo>
                <a:lnTo>
                  <a:pt x="932373" y="584280"/>
                </a:lnTo>
                <a:lnTo>
                  <a:pt x="932373" y="587854"/>
                </a:lnTo>
                <a:lnTo>
                  <a:pt x="923385" y="587854"/>
                </a:lnTo>
                <a:lnTo>
                  <a:pt x="923385" y="588954"/>
                </a:lnTo>
                <a:lnTo>
                  <a:pt x="919490" y="588954"/>
                </a:lnTo>
                <a:lnTo>
                  <a:pt x="919490" y="592528"/>
                </a:lnTo>
                <a:lnTo>
                  <a:pt x="915895" y="597203"/>
                </a:lnTo>
                <a:lnTo>
                  <a:pt x="919490" y="600798"/>
                </a:lnTo>
                <a:lnTo>
                  <a:pt x="919490" y="604076"/>
                </a:lnTo>
                <a:lnTo>
                  <a:pt x="912000" y="604076"/>
                </a:lnTo>
                <a:lnTo>
                  <a:pt x="912000" y="607651"/>
                </a:lnTo>
                <a:lnTo>
                  <a:pt x="903012" y="607651"/>
                </a:lnTo>
                <a:lnTo>
                  <a:pt x="903012" y="611225"/>
                </a:lnTo>
                <a:lnTo>
                  <a:pt x="903012" y="607651"/>
                </a:lnTo>
                <a:lnTo>
                  <a:pt x="901813" y="611225"/>
                </a:lnTo>
                <a:lnTo>
                  <a:pt x="897919" y="611225"/>
                </a:lnTo>
                <a:lnTo>
                  <a:pt x="897919" y="613425"/>
                </a:lnTo>
                <a:lnTo>
                  <a:pt x="892825" y="616999"/>
                </a:lnTo>
                <a:lnTo>
                  <a:pt x="889230" y="616999"/>
                </a:lnTo>
                <a:lnTo>
                  <a:pt x="889230" y="620574"/>
                </a:lnTo>
                <a:lnTo>
                  <a:pt x="885335" y="620574"/>
                </a:lnTo>
                <a:lnTo>
                  <a:pt x="885335" y="625248"/>
                </a:lnTo>
                <a:lnTo>
                  <a:pt x="881440" y="625248"/>
                </a:lnTo>
                <a:lnTo>
                  <a:pt x="877845" y="620574"/>
                </a:lnTo>
                <a:lnTo>
                  <a:pt x="875149" y="620574"/>
                </a:lnTo>
                <a:lnTo>
                  <a:pt x="875149" y="625248"/>
                </a:lnTo>
                <a:lnTo>
                  <a:pt x="871553" y="625248"/>
                </a:lnTo>
                <a:lnTo>
                  <a:pt x="871553" y="635696"/>
                </a:lnTo>
                <a:lnTo>
                  <a:pt x="867658" y="635696"/>
                </a:lnTo>
                <a:lnTo>
                  <a:pt x="867658" y="648344"/>
                </a:lnTo>
                <a:lnTo>
                  <a:pt x="871553" y="648344"/>
                </a:lnTo>
                <a:lnTo>
                  <a:pt x="871553" y="651919"/>
                </a:lnTo>
                <a:lnTo>
                  <a:pt x="875149" y="656593"/>
                </a:lnTo>
                <a:lnTo>
                  <a:pt x="875149" y="665941"/>
                </a:lnTo>
                <a:lnTo>
                  <a:pt x="871553" y="665941"/>
                </a:lnTo>
                <a:lnTo>
                  <a:pt x="871553" y="669516"/>
                </a:lnTo>
                <a:lnTo>
                  <a:pt x="871553" y="665941"/>
                </a:lnTo>
                <a:lnTo>
                  <a:pt x="863763" y="665941"/>
                </a:lnTo>
                <a:lnTo>
                  <a:pt x="863763" y="663467"/>
                </a:lnTo>
                <a:lnTo>
                  <a:pt x="848484" y="663467"/>
                </a:lnTo>
                <a:lnTo>
                  <a:pt x="848484" y="665941"/>
                </a:lnTo>
                <a:lnTo>
                  <a:pt x="848484" y="663467"/>
                </a:lnTo>
                <a:lnTo>
                  <a:pt x="844888" y="663467"/>
                </a:lnTo>
                <a:lnTo>
                  <a:pt x="844888" y="665941"/>
                </a:lnTo>
                <a:lnTo>
                  <a:pt x="837099" y="665941"/>
                </a:lnTo>
                <a:lnTo>
                  <a:pt x="837099" y="663467"/>
                </a:lnTo>
                <a:lnTo>
                  <a:pt x="833503" y="663467"/>
                </a:lnTo>
                <a:lnTo>
                  <a:pt x="833503" y="660167"/>
                </a:lnTo>
                <a:lnTo>
                  <a:pt x="828410" y="660167"/>
                </a:lnTo>
                <a:lnTo>
                  <a:pt x="828410" y="663467"/>
                </a:lnTo>
                <a:lnTo>
                  <a:pt x="824515" y="663467"/>
                </a:lnTo>
                <a:lnTo>
                  <a:pt x="824515" y="665941"/>
                </a:lnTo>
                <a:lnTo>
                  <a:pt x="828410" y="669516"/>
                </a:lnTo>
                <a:lnTo>
                  <a:pt x="833503" y="669516"/>
                </a:lnTo>
                <a:lnTo>
                  <a:pt x="833503" y="672815"/>
                </a:lnTo>
                <a:lnTo>
                  <a:pt x="840993" y="672815"/>
                </a:lnTo>
                <a:lnTo>
                  <a:pt x="840993" y="684638"/>
                </a:lnTo>
                <a:lnTo>
                  <a:pt x="844888" y="684638"/>
                </a:lnTo>
                <a:lnTo>
                  <a:pt x="844888" y="689038"/>
                </a:lnTo>
                <a:lnTo>
                  <a:pt x="840993" y="689038"/>
                </a:lnTo>
                <a:lnTo>
                  <a:pt x="840993" y="693712"/>
                </a:lnTo>
                <a:lnTo>
                  <a:pt x="837099" y="693712"/>
                </a:lnTo>
                <a:lnTo>
                  <a:pt x="837099" y="697286"/>
                </a:lnTo>
                <a:lnTo>
                  <a:pt x="833503" y="700882"/>
                </a:lnTo>
                <a:lnTo>
                  <a:pt x="837099" y="704435"/>
                </a:lnTo>
                <a:lnTo>
                  <a:pt x="833503" y="704435"/>
                </a:lnTo>
                <a:lnTo>
                  <a:pt x="833503" y="711309"/>
                </a:lnTo>
                <a:lnTo>
                  <a:pt x="837099" y="711309"/>
                </a:lnTo>
                <a:lnTo>
                  <a:pt x="833503" y="711309"/>
                </a:lnTo>
                <a:lnTo>
                  <a:pt x="833503" y="715983"/>
                </a:lnTo>
                <a:lnTo>
                  <a:pt x="828410" y="715983"/>
                </a:lnTo>
                <a:lnTo>
                  <a:pt x="828410" y="717083"/>
                </a:lnTo>
                <a:lnTo>
                  <a:pt x="833503" y="717083"/>
                </a:lnTo>
                <a:lnTo>
                  <a:pt x="833503" y="720657"/>
                </a:lnTo>
                <a:lnTo>
                  <a:pt x="837099" y="725332"/>
                </a:lnTo>
                <a:lnTo>
                  <a:pt x="837099" y="728631"/>
                </a:lnTo>
                <a:lnTo>
                  <a:pt x="840993" y="728631"/>
                </a:lnTo>
                <a:lnTo>
                  <a:pt x="840993" y="725332"/>
                </a:lnTo>
                <a:lnTo>
                  <a:pt x="844888" y="725332"/>
                </a:lnTo>
                <a:lnTo>
                  <a:pt x="848484" y="728631"/>
                </a:lnTo>
                <a:lnTo>
                  <a:pt x="848484" y="732206"/>
                </a:lnTo>
                <a:lnTo>
                  <a:pt x="844888" y="732206"/>
                </a:lnTo>
                <a:lnTo>
                  <a:pt x="844888" y="741554"/>
                </a:lnTo>
                <a:lnTo>
                  <a:pt x="840993" y="741554"/>
                </a:lnTo>
                <a:lnTo>
                  <a:pt x="840993" y="745128"/>
                </a:lnTo>
                <a:lnTo>
                  <a:pt x="833503" y="745128"/>
                </a:lnTo>
                <a:lnTo>
                  <a:pt x="833503" y="748428"/>
                </a:lnTo>
                <a:lnTo>
                  <a:pt x="828410" y="748428"/>
                </a:lnTo>
                <a:lnTo>
                  <a:pt x="828410" y="753102"/>
                </a:lnTo>
                <a:lnTo>
                  <a:pt x="820620" y="753102"/>
                </a:lnTo>
                <a:lnTo>
                  <a:pt x="820620" y="756677"/>
                </a:lnTo>
                <a:lnTo>
                  <a:pt x="824515" y="756677"/>
                </a:lnTo>
                <a:lnTo>
                  <a:pt x="824515" y="760251"/>
                </a:lnTo>
                <a:lnTo>
                  <a:pt x="820620" y="760251"/>
                </a:lnTo>
                <a:lnTo>
                  <a:pt x="820620" y="766025"/>
                </a:lnTo>
                <a:lnTo>
                  <a:pt x="818223" y="766025"/>
                </a:lnTo>
                <a:lnTo>
                  <a:pt x="820620" y="766025"/>
                </a:lnTo>
                <a:lnTo>
                  <a:pt x="820620" y="772899"/>
                </a:lnTo>
                <a:lnTo>
                  <a:pt x="824515" y="772899"/>
                </a:lnTo>
                <a:lnTo>
                  <a:pt x="824515" y="776473"/>
                </a:lnTo>
                <a:lnTo>
                  <a:pt x="820620" y="776473"/>
                </a:lnTo>
                <a:lnTo>
                  <a:pt x="820620" y="780048"/>
                </a:lnTo>
                <a:lnTo>
                  <a:pt x="818223" y="784722"/>
                </a:lnTo>
                <a:lnTo>
                  <a:pt x="814329" y="784722"/>
                </a:lnTo>
                <a:lnTo>
                  <a:pt x="814329" y="791596"/>
                </a:lnTo>
                <a:lnTo>
                  <a:pt x="818223" y="791596"/>
                </a:lnTo>
                <a:lnTo>
                  <a:pt x="818223" y="793796"/>
                </a:lnTo>
                <a:lnTo>
                  <a:pt x="810434" y="793796"/>
                </a:lnTo>
                <a:lnTo>
                  <a:pt x="806838" y="797392"/>
                </a:lnTo>
                <a:lnTo>
                  <a:pt x="802944" y="797392"/>
                </a:lnTo>
                <a:lnTo>
                  <a:pt x="802944" y="800944"/>
                </a:lnTo>
                <a:lnTo>
                  <a:pt x="799049" y="800944"/>
                </a:lnTo>
                <a:lnTo>
                  <a:pt x="799049" y="804519"/>
                </a:lnTo>
                <a:lnTo>
                  <a:pt x="793955" y="804519"/>
                </a:lnTo>
                <a:lnTo>
                  <a:pt x="793955" y="807818"/>
                </a:lnTo>
                <a:lnTo>
                  <a:pt x="799049" y="807818"/>
                </a:lnTo>
                <a:lnTo>
                  <a:pt x="793955" y="807818"/>
                </a:lnTo>
                <a:lnTo>
                  <a:pt x="793955" y="812493"/>
                </a:lnTo>
                <a:lnTo>
                  <a:pt x="799049" y="816067"/>
                </a:lnTo>
                <a:lnTo>
                  <a:pt x="799049" y="817167"/>
                </a:lnTo>
                <a:lnTo>
                  <a:pt x="802944" y="817167"/>
                </a:lnTo>
                <a:lnTo>
                  <a:pt x="802944" y="821841"/>
                </a:lnTo>
                <a:lnTo>
                  <a:pt x="793955" y="821841"/>
                </a:lnTo>
                <a:lnTo>
                  <a:pt x="793955" y="835864"/>
                </a:lnTo>
                <a:lnTo>
                  <a:pt x="792757" y="835864"/>
                </a:lnTo>
                <a:lnTo>
                  <a:pt x="792757" y="839438"/>
                </a:lnTo>
                <a:lnTo>
                  <a:pt x="793955" y="839438"/>
                </a:lnTo>
                <a:lnTo>
                  <a:pt x="793955" y="845212"/>
                </a:lnTo>
                <a:lnTo>
                  <a:pt x="799049" y="845212"/>
                </a:lnTo>
                <a:lnTo>
                  <a:pt x="799049" y="853186"/>
                </a:lnTo>
                <a:lnTo>
                  <a:pt x="793955" y="856760"/>
                </a:lnTo>
                <a:lnTo>
                  <a:pt x="793955" y="853186"/>
                </a:lnTo>
                <a:lnTo>
                  <a:pt x="783769" y="853186"/>
                </a:lnTo>
                <a:lnTo>
                  <a:pt x="783769" y="856760"/>
                </a:lnTo>
                <a:lnTo>
                  <a:pt x="788862" y="856760"/>
                </a:lnTo>
                <a:lnTo>
                  <a:pt x="788862" y="860335"/>
                </a:lnTo>
                <a:lnTo>
                  <a:pt x="788862" y="856760"/>
                </a:lnTo>
                <a:lnTo>
                  <a:pt x="780173" y="856760"/>
                </a:lnTo>
                <a:lnTo>
                  <a:pt x="780173" y="860335"/>
                </a:lnTo>
                <a:lnTo>
                  <a:pt x="776279" y="860335"/>
                </a:lnTo>
                <a:lnTo>
                  <a:pt x="776279" y="863634"/>
                </a:lnTo>
                <a:lnTo>
                  <a:pt x="772384" y="863634"/>
                </a:lnTo>
                <a:lnTo>
                  <a:pt x="772384" y="867209"/>
                </a:lnTo>
                <a:lnTo>
                  <a:pt x="762197" y="867209"/>
                </a:lnTo>
                <a:lnTo>
                  <a:pt x="762197" y="869683"/>
                </a:lnTo>
                <a:lnTo>
                  <a:pt x="758602" y="869683"/>
                </a:lnTo>
                <a:lnTo>
                  <a:pt x="758602" y="872983"/>
                </a:lnTo>
                <a:lnTo>
                  <a:pt x="762197" y="872983"/>
                </a:lnTo>
                <a:lnTo>
                  <a:pt x="762197" y="881231"/>
                </a:lnTo>
                <a:lnTo>
                  <a:pt x="766092" y="881231"/>
                </a:lnTo>
                <a:lnTo>
                  <a:pt x="766092" y="888105"/>
                </a:lnTo>
                <a:lnTo>
                  <a:pt x="768788" y="888105"/>
                </a:lnTo>
                <a:lnTo>
                  <a:pt x="768788" y="891680"/>
                </a:lnTo>
                <a:lnTo>
                  <a:pt x="772384" y="891680"/>
                </a:lnTo>
                <a:lnTo>
                  <a:pt x="772384" y="897454"/>
                </a:lnTo>
                <a:lnTo>
                  <a:pt x="783769" y="897454"/>
                </a:lnTo>
                <a:lnTo>
                  <a:pt x="783769" y="894154"/>
                </a:lnTo>
                <a:lnTo>
                  <a:pt x="792757" y="894154"/>
                </a:lnTo>
                <a:lnTo>
                  <a:pt x="792757" y="897454"/>
                </a:lnTo>
                <a:lnTo>
                  <a:pt x="793955" y="897454"/>
                </a:lnTo>
                <a:lnTo>
                  <a:pt x="793955" y="916151"/>
                </a:lnTo>
                <a:lnTo>
                  <a:pt x="792757" y="916151"/>
                </a:lnTo>
                <a:lnTo>
                  <a:pt x="792757" y="948870"/>
                </a:lnTo>
                <a:lnTo>
                  <a:pt x="788862" y="948870"/>
                </a:lnTo>
                <a:lnTo>
                  <a:pt x="792757" y="948870"/>
                </a:lnTo>
                <a:lnTo>
                  <a:pt x="788862" y="948870"/>
                </a:lnTo>
                <a:lnTo>
                  <a:pt x="788862" y="967292"/>
                </a:lnTo>
                <a:lnTo>
                  <a:pt x="792757" y="967292"/>
                </a:lnTo>
                <a:lnTo>
                  <a:pt x="792757" y="969767"/>
                </a:lnTo>
                <a:lnTo>
                  <a:pt x="788862" y="973066"/>
                </a:lnTo>
                <a:lnTo>
                  <a:pt x="788862" y="976641"/>
                </a:lnTo>
                <a:lnTo>
                  <a:pt x="792757" y="976641"/>
                </a:lnTo>
                <a:lnTo>
                  <a:pt x="788862" y="981315"/>
                </a:lnTo>
                <a:lnTo>
                  <a:pt x="792757" y="981315"/>
                </a:lnTo>
                <a:lnTo>
                  <a:pt x="792757" y="988189"/>
                </a:lnTo>
                <a:lnTo>
                  <a:pt x="793955" y="988189"/>
                </a:lnTo>
                <a:lnTo>
                  <a:pt x="793955" y="997537"/>
                </a:lnTo>
                <a:lnTo>
                  <a:pt x="792757" y="997537"/>
                </a:lnTo>
                <a:lnTo>
                  <a:pt x="793955" y="997537"/>
                </a:lnTo>
                <a:lnTo>
                  <a:pt x="793955" y="1012660"/>
                </a:lnTo>
                <a:lnTo>
                  <a:pt x="799049" y="1016234"/>
                </a:lnTo>
                <a:lnTo>
                  <a:pt x="793955" y="1016234"/>
                </a:lnTo>
                <a:lnTo>
                  <a:pt x="793955" y="1019809"/>
                </a:lnTo>
                <a:lnTo>
                  <a:pt x="792757" y="1022008"/>
                </a:lnTo>
                <a:lnTo>
                  <a:pt x="792757" y="1025583"/>
                </a:lnTo>
                <a:lnTo>
                  <a:pt x="793955" y="1025583"/>
                </a:lnTo>
                <a:lnTo>
                  <a:pt x="793955" y="1029157"/>
                </a:lnTo>
                <a:lnTo>
                  <a:pt x="799049" y="1029157"/>
                </a:lnTo>
                <a:lnTo>
                  <a:pt x="799049" y="1040705"/>
                </a:lnTo>
                <a:lnTo>
                  <a:pt x="792757" y="1040705"/>
                </a:lnTo>
                <a:lnTo>
                  <a:pt x="788862" y="1044280"/>
                </a:lnTo>
                <a:lnTo>
                  <a:pt x="783769" y="1044280"/>
                </a:lnTo>
                <a:lnTo>
                  <a:pt x="783769" y="1050054"/>
                </a:lnTo>
                <a:lnTo>
                  <a:pt x="780173" y="1050054"/>
                </a:lnTo>
                <a:lnTo>
                  <a:pt x="780173" y="1056928"/>
                </a:lnTo>
                <a:lnTo>
                  <a:pt x="776279" y="1056928"/>
                </a:lnTo>
                <a:lnTo>
                  <a:pt x="776279" y="1064076"/>
                </a:lnTo>
                <a:lnTo>
                  <a:pt x="772384" y="1064076"/>
                </a:lnTo>
                <a:lnTo>
                  <a:pt x="772384" y="1067376"/>
                </a:lnTo>
                <a:lnTo>
                  <a:pt x="768788" y="1067376"/>
                </a:lnTo>
                <a:lnTo>
                  <a:pt x="766092" y="1072050"/>
                </a:lnTo>
                <a:lnTo>
                  <a:pt x="768788" y="1072050"/>
                </a:lnTo>
                <a:lnTo>
                  <a:pt x="768788" y="1073150"/>
                </a:lnTo>
                <a:lnTo>
                  <a:pt x="758602" y="1073150"/>
                </a:lnTo>
                <a:lnTo>
                  <a:pt x="758602" y="1067376"/>
                </a:lnTo>
                <a:lnTo>
                  <a:pt x="749614" y="1067376"/>
                </a:lnTo>
                <a:lnTo>
                  <a:pt x="749614" y="1072050"/>
                </a:lnTo>
                <a:lnTo>
                  <a:pt x="745719" y="1072050"/>
                </a:lnTo>
                <a:lnTo>
                  <a:pt x="745719" y="1067376"/>
                </a:lnTo>
                <a:lnTo>
                  <a:pt x="738229" y="1067376"/>
                </a:lnTo>
                <a:lnTo>
                  <a:pt x="738229" y="1060502"/>
                </a:lnTo>
                <a:lnTo>
                  <a:pt x="742124" y="1060502"/>
                </a:lnTo>
                <a:lnTo>
                  <a:pt x="742124" y="1053628"/>
                </a:lnTo>
                <a:lnTo>
                  <a:pt x="745719" y="1053628"/>
                </a:lnTo>
                <a:lnTo>
                  <a:pt x="745719" y="1044280"/>
                </a:lnTo>
                <a:lnTo>
                  <a:pt x="742124" y="1044280"/>
                </a:lnTo>
                <a:lnTo>
                  <a:pt x="742124" y="1029157"/>
                </a:lnTo>
                <a:lnTo>
                  <a:pt x="735832" y="1029157"/>
                </a:lnTo>
                <a:lnTo>
                  <a:pt x="735832" y="1019809"/>
                </a:lnTo>
                <a:lnTo>
                  <a:pt x="738229" y="1019809"/>
                </a:lnTo>
                <a:lnTo>
                  <a:pt x="738229" y="1016234"/>
                </a:lnTo>
                <a:lnTo>
                  <a:pt x="742124" y="1016234"/>
                </a:lnTo>
                <a:lnTo>
                  <a:pt x="742124" y="1012660"/>
                </a:lnTo>
                <a:lnTo>
                  <a:pt x="745719" y="1007986"/>
                </a:lnTo>
                <a:lnTo>
                  <a:pt x="742124" y="1007986"/>
                </a:lnTo>
                <a:lnTo>
                  <a:pt x="742124" y="1001112"/>
                </a:lnTo>
                <a:lnTo>
                  <a:pt x="738229" y="1001112"/>
                </a:lnTo>
                <a:lnTo>
                  <a:pt x="738229" y="997537"/>
                </a:lnTo>
                <a:lnTo>
                  <a:pt x="742124" y="997537"/>
                </a:lnTo>
                <a:lnTo>
                  <a:pt x="742124" y="995338"/>
                </a:lnTo>
                <a:lnTo>
                  <a:pt x="745719" y="995338"/>
                </a:lnTo>
                <a:lnTo>
                  <a:pt x="749614" y="991763"/>
                </a:lnTo>
                <a:lnTo>
                  <a:pt x="749614" y="988189"/>
                </a:lnTo>
                <a:lnTo>
                  <a:pt x="745719" y="988189"/>
                </a:lnTo>
                <a:lnTo>
                  <a:pt x="745719" y="984889"/>
                </a:lnTo>
                <a:lnTo>
                  <a:pt x="742124" y="984889"/>
                </a:lnTo>
                <a:lnTo>
                  <a:pt x="742124" y="981315"/>
                </a:lnTo>
                <a:lnTo>
                  <a:pt x="735832" y="981315"/>
                </a:lnTo>
                <a:lnTo>
                  <a:pt x="735832" y="976641"/>
                </a:lnTo>
                <a:lnTo>
                  <a:pt x="731937" y="976641"/>
                </a:lnTo>
                <a:lnTo>
                  <a:pt x="735832" y="973066"/>
                </a:lnTo>
                <a:lnTo>
                  <a:pt x="731937" y="973066"/>
                </a:lnTo>
                <a:lnTo>
                  <a:pt x="731937" y="969767"/>
                </a:lnTo>
                <a:lnTo>
                  <a:pt x="735832" y="969767"/>
                </a:lnTo>
                <a:lnTo>
                  <a:pt x="731937" y="969767"/>
                </a:lnTo>
                <a:lnTo>
                  <a:pt x="731937" y="973066"/>
                </a:lnTo>
                <a:lnTo>
                  <a:pt x="728042" y="973066"/>
                </a:lnTo>
                <a:lnTo>
                  <a:pt x="728042" y="976641"/>
                </a:lnTo>
                <a:lnTo>
                  <a:pt x="728042" y="973066"/>
                </a:lnTo>
                <a:lnTo>
                  <a:pt x="715459" y="973066"/>
                </a:lnTo>
                <a:lnTo>
                  <a:pt x="715459" y="976641"/>
                </a:lnTo>
                <a:lnTo>
                  <a:pt x="719354" y="976641"/>
                </a:lnTo>
                <a:lnTo>
                  <a:pt x="715459" y="976641"/>
                </a:lnTo>
                <a:lnTo>
                  <a:pt x="715459" y="981315"/>
                </a:lnTo>
                <a:lnTo>
                  <a:pt x="711564" y="981315"/>
                </a:lnTo>
                <a:lnTo>
                  <a:pt x="711564" y="984889"/>
                </a:lnTo>
                <a:lnTo>
                  <a:pt x="709167" y="984889"/>
                </a:lnTo>
                <a:lnTo>
                  <a:pt x="709167" y="988189"/>
                </a:lnTo>
                <a:lnTo>
                  <a:pt x="701377" y="988189"/>
                </a:lnTo>
                <a:lnTo>
                  <a:pt x="701377" y="984889"/>
                </a:lnTo>
                <a:lnTo>
                  <a:pt x="697782" y="984889"/>
                </a:lnTo>
                <a:lnTo>
                  <a:pt x="697782" y="981315"/>
                </a:lnTo>
                <a:lnTo>
                  <a:pt x="693887" y="981315"/>
                </a:lnTo>
                <a:lnTo>
                  <a:pt x="693887" y="976641"/>
                </a:lnTo>
                <a:lnTo>
                  <a:pt x="688794" y="976641"/>
                </a:lnTo>
                <a:lnTo>
                  <a:pt x="688794" y="973066"/>
                </a:lnTo>
                <a:lnTo>
                  <a:pt x="684899" y="973066"/>
                </a:lnTo>
                <a:lnTo>
                  <a:pt x="684899" y="969767"/>
                </a:lnTo>
                <a:lnTo>
                  <a:pt x="683700" y="969767"/>
                </a:lnTo>
                <a:lnTo>
                  <a:pt x="683700" y="967292"/>
                </a:lnTo>
                <a:lnTo>
                  <a:pt x="678607" y="967292"/>
                </a:lnTo>
                <a:lnTo>
                  <a:pt x="678607" y="963993"/>
                </a:lnTo>
                <a:lnTo>
                  <a:pt x="674712" y="963993"/>
                </a:lnTo>
                <a:lnTo>
                  <a:pt x="674712" y="956844"/>
                </a:lnTo>
                <a:lnTo>
                  <a:pt x="671117" y="956844"/>
                </a:lnTo>
                <a:lnTo>
                  <a:pt x="671117" y="953270"/>
                </a:lnTo>
                <a:lnTo>
                  <a:pt x="654639" y="953270"/>
                </a:lnTo>
                <a:lnTo>
                  <a:pt x="654639" y="948870"/>
                </a:lnTo>
                <a:lnTo>
                  <a:pt x="653141" y="948870"/>
                </a:lnTo>
                <a:lnTo>
                  <a:pt x="653141" y="960418"/>
                </a:lnTo>
                <a:lnTo>
                  <a:pt x="654639" y="960418"/>
                </a:lnTo>
                <a:lnTo>
                  <a:pt x="654639" y="967292"/>
                </a:lnTo>
                <a:lnTo>
                  <a:pt x="659732" y="967292"/>
                </a:lnTo>
                <a:lnTo>
                  <a:pt x="659732" y="973066"/>
                </a:lnTo>
                <a:lnTo>
                  <a:pt x="654639" y="973066"/>
                </a:lnTo>
                <a:lnTo>
                  <a:pt x="653141" y="976641"/>
                </a:lnTo>
                <a:lnTo>
                  <a:pt x="644452" y="976641"/>
                </a:lnTo>
                <a:lnTo>
                  <a:pt x="644452" y="973066"/>
                </a:lnTo>
                <a:lnTo>
                  <a:pt x="636662" y="973066"/>
                </a:lnTo>
                <a:lnTo>
                  <a:pt x="636662" y="976641"/>
                </a:lnTo>
                <a:lnTo>
                  <a:pt x="633067" y="976641"/>
                </a:lnTo>
                <a:lnTo>
                  <a:pt x="633067" y="988189"/>
                </a:lnTo>
                <a:lnTo>
                  <a:pt x="629172" y="991763"/>
                </a:lnTo>
                <a:lnTo>
                  <a:pt x="626476" y="991763"/>
                </a:lnTo>
                <a:lnTo>
                  <a:pt x="626476" y="995338"/>
                </a:lnTo>
                <a:lnTo>
                  <a:pt x="622880" y="995338"/>
                </a:lnTo>
                <a:lnTo>
                  <a:pt x="622880" y="991763"/>
                </a:lnTo>
                <a:lnTo>
                  <a:pt x="618986" y="991763"/>
                </a:lnTo>
                <a:lnTo>
                  <a:pt x="618986" y="988189"/>
                </a:lnTo>
                <a:lnTo>
                  <a:pt x="613892" y="988189"/>
                </a:lnTo>
                <a:lnTo>
                  <a:pt x="613892" y="984889"/>
                </a:lnTo>
                <a:lnTo>
                  <a:pt x="609997" y="984889"/>
                </a:lnTo>
                <a:lnTo>
                  <a:pt x="609997" y="981315"/>
                </a:lnTo>
                <a:lnTo>
                  <a:pt x="606402" y="976641"/>
                </a:lnTo>
                <a:lnTo>
                  <a:pt x="606402" y="981315"/>
                </a:lnTo>
                <a:lnTo>
                  <a:pt x="602507" y="981315"/>
                </a:lnTo>
                <a:lnTo>
                  <a:pt x="602507" y="976641"/>
                </a:lnTo>
                <a:lnTo>
                  <a:pt x="598612" y="976641"/>
                </a:lnTo>
                <a:lnTo>
                  <a:pt x="598612" y="981315"/>
                </a:lnTo>
                <a:lnTo>
                  <a:pt x="598612" y="976641"/>
                </a:lnTo>
                <a:lnTo>
                  <a:pt x="579737" y="976641"/>
                </a:lnTo>
                <a:lnTo>
                  <a:pt x="579737" y="973066"/>
                </a:lnTo>
                <a:lnTo>
                  <a:pt x="571947" y="973066"/>
                </a:lnTo>
                <a:lnTo>
                  <a:pt x="571947" y="976641"/>
                </a:lnTo>
                <a:lnTo>
                  <a:pt x="569551" y="976641"/>
                </a:lnTo>
                <a:lnTo>
                  <a:pt x="569551" y="973066"/>
                </a:lnTo>
                <a:lnTo>
                  <a:pt x="565656" y="973066"/>
                </a:lnTo>
                <a:lnTo>
                  <a:pt x="565656" y="969767"/>
                </a:lnTo>
                <a:lnTo>
                  <a:pt x="562060" y="969767"/>
                </a:lnTo>
                <a:lnTo>
                  <a:pt x="562060" y="967292"/>
                </a:lnTo>
                <a:lnTo>
                  <a:pt x="565656" y="967292"/>
                </a:lnTo>
                <a:lnTo>
                  <a:pt x="569551" y="963993"/>
                </a:lnTo>
                <a:lnTo>
                  <a:pt x="571947" y="963993"/>
                </a:lnTo>
                <a:lnTo>
                  <a:pt x="571947" y="960418"/>
                </a:lnTo>
                <a:lnTo>
                  <a:pt x="584831" y="960418"/>
                </a:lnTo>
                <a:lnTo>
                  <a:pt x="584831" y="948870"/>
                </a:lnTo>
                <a:lnTo>
                  <a:pt x="588426" y="948870"/>
                </a:lnTo>
                <a:lnTo>
                  <a:pt x="588426" y="940622"/>
                </a:lnTo>
                <a:lnTo>
                  <a:pt x="584831" y="940622"/>
                </a:lnTo>
                <a:lnTo>
                  <a:pt x="584831" y="935947"/>
                </a:lnTo>
                <a:lnTo>
                  <a:pt x="579737" y="935947"/>
                </a:lnTo>
                <a:lnTo>
                  <a:pt x="579737" y="932373"/>
                </a:lnTo>
                <a:lnTo>
                  <a:pt x="575842" y="932373"/>
                </a:lnTo>
                <a:lnTo>
                  <a:pt x="575842" y="929073"/>
                </a:lnTo>
                <a:lnTo>
                  <a:pt x="575842" y="932373"/>
                </a:lnTo>
                <a:lnTo>
                  <a:pt x="569551" y="932373"/>
                </a:lnTo>
                <a:lnTo>
                  <a:pt x="569551" y="929073"/>
                </a:lnTo>
                <a:lnTo>
                  <a:pt x="562060" y="929073"/>
                </a:lnTo>
                <a:lnTo>
                  <a:pt x="562060" y="925499"/>
                </a:lnTo>
                <a:lnTo>
                  <a:pt x="558166" y="925499"/>
                </a:lnTo>
                <a:lnTo>
                  <a:pt x="562060" y="921925"/>
                </a:lnTo>
                <a:lnTo>
                  <a:pt x="562060" y="919725"/>
                </a:lnTo>
                <a:lnTo>
                  <a:pt x="558166" y="919725"/>
                </a:lnTo>
                <a:lnTo>
                  <a:pt x="558166" y="907902"/>
                </a:lnTo>
                <a:lnTo>
                  <a:pt x="554271" y="904602"/>
                </a:lnTo>
                <a:lnTo>
                  <a:pt x="549177" y="904602"/>
                </a:lnTo>
                <a:lnTo>
                  <a:pt x="549177" y="901028"/>
                </a:lnTo>
                <a:lnTo>
                  <a:pt x="549177" y="904602"/>
                </a:lnTo>
                <a:lnTo>
                  <a:pt x="549177" y="901028"/>
                </a:lnTo>
                <a:lnTo>
                  <a:pt x="549177" y="904602"/>
                </a:lnTo>
                <a:lnTo>
                  <a:pt x="544084" y="904602"/>
                </a:lnTo>
                <a:lnTo>
                  <a:pt x="544084" y="894154"/>
                </a:lnTo>
                <a:lnTo>
                  <a:pt x="538991" y="894154"/>
                </a:lnTo>
                <a:lnTo>
                  <a:pt x="538991" y="891680"/>
                </a:lnTo>
                <a:lnTo>
                  <a:pt x="535396" y="891680"/>
                </a:lnTo>
                <a:lnTo>
                  <a:pt x="535396" y="884806"/>
                </a:lnTo>
                <a:lnTo>
                  <a:pt x="538991" y="884806"/>
                </a:lnTo>
                <a:lnTo>
                  <a:pt x="538991" y="881231"/>
                </a:lnTo>
                <a:lnTo>
                  <a:pt x="535396" y="881231"/>
                </a:lnTo>
                <a:lnTo>
                  <a:pt x="538991" y="881231"/>
                </a:lnTo>
                <a:lnTo>
                  <a:pt x="538991" y="876557"/>
                </a:lnTo>
                <a:lnTo>
                  <a:pt x="544084" y="876557"/>
                </a:lnTo>
                <a:lnTo>
                  <a:pt x="538991" y="876557"/>
                </a:lnTo>
                <a:lnTo>
                  <a:pt x="535396" y="872962"/>
                </a:lnTo>
                <a:lnTo>
                  <a:pt x="531501" y="869683"/>
                </a:lnTo>
                <a:lnTo>
                  <a:pt x="531501" y="867209"/>
                </a:lnTo>
                <a:lnTo>
                  <a:pt x="527606" y="867209"/>
                </a:lnTo>
                <a:lnTo>
                  <a:pt x="527606" y="863634"/>
                </a:lnTo>
                <a:lnTo>
                  <a:pt x="524011" y="863634"/>
                </a:lnTo>
                <a:lnTo>
                  <a:pt x="524011" y="867209"/>
                </a:lnTo>
                <a:lnTo>
                  <a:pt x="520116" y="867209"/>
                </a:lnTo>
                <a:lnTo>
                  <a:pt x="520116" y="869683"/>
                </a:lnTo>
                <a:lnTo>
                  <a:pt x="515022" y="869683"/>
                </a:lnTo>
                <a:lnTo>
                  <a:pt x="515022" y="876557"/>
                </a:lnTo>
                <a:lnTo>
                  <a:pt x="513824" y="876557"/>
                </a:lnTo>
                <a:lnTo>
                  <a:pt x="513824" y="907902"/>
                </a:lnTo>
                <a:lnTo>
                  <a:pt x="515022" y="907902"/>
                </a:lnTo>
                <a:lnTo>
                  <a:pt x="515022" y="912576"/>
                </a:lnTo>
                <a:lnTo>
                  <a:pt x="513824" y="916151"/>
                </a:lnTo>
                <a:lnTo>
                  <a:pt x="513824" y="921925"/>
                </a:lnTo>
                <a:lnTo>
                  <a:pt x="509929" y="921925"/>
                </a:lnTo>
                <a:lnTo>
                  <a:pt x="509929" y="925499"/>
                </a:lnTo>
                <a:lnTo>
                  <a:pt x="513824" y="925499"/>
                </a:lnTo>
                <a:lnTo>
                  <a:pt x="509929" y="925499"/>
                </a:lnTo>
                <a:lnTo>
                  <a:pt x="504836" y="929073"/>
                </a:lnTo>
                <a:lnTo>
                  <a:pt x="504836" y="925499"/>
                </a:lnTo>
                <a:lnTo>
                  <a:pt x="500941" y="925499"/>
                </a:lnTo>
                <a:lnTo>
                  <a:pt x="500941" y="919725"/>
                </a:lnTo>
                <a:lnTo>
                  <a:pt x="493451" y="919725"/>
                </a:lnTo>
                <a:lnTo>
                  <a:pt x="493451" y="916151"/>
                </a:lnTo>
                <a:lnTo>
                  <a:pt x="489556" y="916151"/>
                </a:lnTo>
                <a:lnTo>
                  <a:pt x="489556" y="912576"/>
                </a:lnTo>
                <a:lnTo>
                  <a:pt x="487159" y="912576"/>
                </a:lnTo>
                <a:lnTo>
                  <a:pt x="487159" y="897454"/>
                </a:lnTo>
                <a:lnTo>
                  <a:pt x="483264" y="897454"/>
                </a:lnTo>
                <a:lnTo>
                  <a:pt x="483264" y="901028"/>
                </a:lnTo>
                <a:lnTo>
                  <a:pt x="474276" y="901028"/>
                </a:lnTo>
                <a:lnTo>
                  <a:pt x="474276" y="897454"/>
                </a:lnTo>
                <a:lnTo>
                  <a:pt x="474276" y="901028"/>
                </a:lnTo>
                <a:lnTo>
                  <a:pt x="474276" y="897454"/>
                </a:lnTo>
                <a:lnTo>
                  <a:pt x="470681" y="897454"/>
                </a:lnTo>
                <a:lnTo>
                  <a:pt x="470681" y="901028"/>
                </a:lnTo>
                <a:lnTo>
                  <a:pt x="466786" y="901028"/>
                </a:lnTo>
                <a:lnTo>
                  <a:pt x="470681" y="901028"/>
                </a:lnTo>
                <a:lnTo>
                  <a:pt x="466786" y="904602"/>
                </a:lnTo>
                <a:lnTo>
                  <a:pt x="462891" y="904602"/>
                </a:lnTo>
                <a:lnTo>
                  <a:pt x="460494" y="907902"/>
                </a:lnTo>
                <a:lnTo>
                  <a:pt x="456599" y="907902"/>
                </a:lnTo>
                <a:lnTo>
                  <a:pt x="456599" y="904602"/>
                </a:lnTo>
                <a:lnTo>
                  <a:pt x="453004" y="907902"/>
                </a:lnTo>
                <a:lnTo>
                  <a:pt x="445214" y="907902"/>
                </a:lnTo>
                <a:lnTo>
                  <a:pt x="445214" y="912576"/>
                </a:lnTo>
                <a:lnTo>
                  <a:pt x="414954" y="912576"/>
                </a:lnTo>
                <a:lnTo>
                  <a:pt x="409861" y="907902"/>
                </a:lnTo>
                <a:lnTo>
                  <a:pt x="409861" y="904602"/>
                </a:lnTo>
                <a:lnTo>
                  <a:pt x="405966" y="904602"/>
                </a:lnTo>
                <a:lnTo>
                  <a:pt x="405966" y="901028"/>
                </a:lnTo>
                <a:lnTo>
                  <a:pt x="399674" y="901028"/>
                </a:lnTo>
                <a:lnTo>
                  <a:pt x="399674" y="894154"/>
                </a:lnTo>
                <a:lnTo>
                  <a:pt x="395779" y="894154"/>
                </a:lnTo>
                <a:lnTo>
                  <a:pt x="395779" y="891680"/>
                </a:lnTo>
                <a:lnTo>
                  <a:pt x="391884" y="891680"/>
                </a:lnTo>
                <a:lnTo>
                  <a:pt x="391884" y="888105"/>
                </a:lnTo>
                <a:lnTo>
                  <a:pt x="395779" y="888105"/>
                </a:lnTo>
                <a:lnTo>
                  <a:pt x="395779" y="884806"/>
                </a:lnTo>
                <a:lnTo>
                  <a:pt x="391884" y="884806"/>
                </a:lnTo>
                <a:lnTo>
                  <a:pt x="395779" y="884806"/>
                </a:lnTo>
                <a:lnTo>
                  <a:pt x="391884" y="884806"/>
                </a:lnTo>
                <a:lnTo>
                  <a:pt x="395779" y="884806"/>
                </a:lnTo>
                <a:lnTo>
                  <a:pt x="395779" y="881231"/>
                </a:lnTo>
                <a:lnTo>
                  <a:pt x="399674" y="881231"/>
                </a:lnTo>
                <a:lnTo>
                  <a:pt x="399674" y="848512"/>
                </a:lnTo>
                <a:lnTo>
                  <a:pt x="399674" y="853186"/>
                </a:lnTo>
                <a:lnTo>
                  <a:pt x="395779" y="848512"/>
                </a:lnTo>
                <a:lnTo>
                  <a:pt x="395779" y="845212"/>
                </a:lnTo>
                <a:lnTo>
                  <a:pt x="391884" y="845212"/>
                </a:lnTo>
                <a:lnTo>
                  <a:pt x="391884" y="844112"/>
                </a:lnTo>
                <a:lnTo>
                  <a:pt x="388289" y="844112"/>
                </a:lnTo>
                <a:lnTo>
                  <a:pt x="391884" y="844112"/>
                </a:lnTo>
                <a:lnTo>
                  <a:pt x="391884" y="835864"/>
                </a:lnTo>
                <a:lnTo>
                  <a:pt x="395779" y="835864"/>
                </a:lnTo>
                <a:lnTo>
                  <a:pt x="399674" y="832289"/>
                </a:lnTo>
                <a:lnTo>
                  <a:pt x="404767" y="828715"/>
                </a:lnTo>
                <a:lnTo>
                  <a:pt x="405966" y="828715"/>
                </a:lnTo>
                <a:lnTo>
                  <a:pt x="405966" y="825415"/>
                </a:lnTo>
                <a:lnTo>
                  <a:pt x="418549" y="825415"/>
                </a:lnTo>
                <a:lnTo>
                  <a:pt x="422444" y="821841"/>
                </a:lnTo>
                <a:lnTo>
                  <a:pt x="426339" y="821841"/>
                </a:lnTo>
                <a:lnTo>
                  <a:pt x="429934" y="817167"/>
                </a:lnTo>
                <a:lnTo>
                  <a:pt x="426339" y="817167"/>
                </a:lnTo>
                <a:lnTo>
                  <a:pt x="426339" y="816067"/>
                </a:lnTo>
                <a:lnTo>
                  <a:pt x="429934" y="816067"/>
                </a:lnTo>
                <a:lnTo>
                  <a:pt x="429934" y="812493"/>
                </a:lnTo>
                <a:lnTo>
                  <a:pt x="436226" y="812493"/>
                </a:lnTo>
                <a:lnTo>
                  <a:pt x="436226" y="816067"/>
                </a:lnTo>
                <a:lnTo>
                  <a:pt x="440121" y="816067"/>
                </a:lnTo>
                <a:lnTo>
                  <a:pt x="440121" y="812493"/>
                </a:lnTo>
                <a:lnTo>
                  <a:pt x="449109" y="812493"/>
                </a:lnTo>
                <a:lnTo>
                  <a:pt x="449109" y="807818"/>
                </a:lnTo>
                <a:lnTo>
                  <a:pt x="445214" y="807818"/>
                </a:lnTo>
                <a:lnTo>
                  <a:pt x="453004" y="807818"/>
                </a:lnTo>
                <a:lnTo>
                  <a:pt x="453004" y="804519"/>
                </a:lnTo>
                <a:lnTo>
                  <a:pt x="460494" y="804519"/>
                </a:lnTo>
                <a:lnTo>
                  <a:pt x="460494" y="791596"/>
                </a:lnTo>
                <a:lnTo>
                  <a:pt x="466786" y="791596"/>
                </a:lnTo>
                <a:lnTo>
                  <a:pt x="466786" y="788021"/>
                </a:lnTo>
                <a:lnTo>
                  <a:pt x="470681" y="788021"/>
                </a:lnTo>
                <a:lnTo>
                  <a:pt x="470681" y="784722"/>
                </a:lnTo>
                <a:lnTo>
                  <a:pt x="474276" y="784722"/>
                </a:lnTo>
                <a:lnTo>
                  <a:pt x="474276" y="780048"/>
                </a:lnTo>
                <a:lnTo>
                  <a:pt x="479369" y="780048"/>
                </a:lnTo>
                <a:lnTo>
                  <a:pt x="479369" y="772899"/>
                </a:lnTo>
                <a:lnTo>
                  <a:pt x="483264" y="772899"/>
                </a:lnTo>
                <a:lnTo>
                  <a:pt x="483264" y="769600"/>
                </a:lnTo>
                <a:lnTo>
                  <a:pt x="489556" y="769600"/>
                </a:lnTo>
                <a:lnTo>
                  <a:pt x="493451" y="766025"/>
                </a:lnTo>
                <a:lnTo>
                  <a:pt x="497346" y="763550"/>
                </a:lnTo>
                <a:lnTo>
                  <a:pt x="497346" y="760251"/>
                </a:lnTo>
                <a:lnTo>
                  <a:pt x="500941" y="760251"/>
                </a:lnTo>
                <a:lnTo>
                  <a:pt x="500941" y="756677"/>
                </a:lnTo>
                <a:lnTo>
                  <a:pt x="504836" y="756677"/>
                </a:lnTo>
                <a:lnTo>
                  <a:pt x="504836" y="753102"/>
                </a:lnTo>
                <a:lnTo>
                  <a:pt x="500941" y="753102"/>
                </a:lnTo>
                <a:lnTo>
                  <a:pt x="500941" y="745128"/>
                </a:lnTo>
                <a:lnTo>
                  <a:pt x="504836" y="745128"/>
                </a:lnTo>
                <a:lnTo>
                  <a:pt x="504836" y="741554"/>
                </a:lnTo>
                <a:lnTo>
                  <a:pt x="509929" y="741554"/>
                </a:lnTo>
                <a:lnTo>
                  <a:pt x="509929" y="715983"/>
                </a:lnTo>
                <a:lnTo>
                  <a:pt x="513824" y="715983"/>
                </a:lnTo>
                <a:lnTo>
                  <a:pt x="509929" y="715983"/>
                </a:lnTo>
                <a:lnTo>
                  <a:pt x="513824" y="715983"/>
                </a:lnTo>
                <a:lnTo>
                  <a:pt x="513824" y="700861"/>
                </a:lnTo>
                <a:lnTo>
                  <a:pt x="509929" y="700861"/>
                </a:lnTo>
                <a:lnTo>
                  <a:pt x="513824" y="700861"/>
                </a:lnTo>
                <a:lnTo>
                  <a:pt x="509929" y="697286"/>
                </a:lnTo>
                <a:lnTo>
                  <a:pt x="513824" y="697286"/>
                </a:lnTo>
                <a:lnTo>
                  <a:pt x="509929" y="697286"/>
                </a:lnTo>
                <a:lnTo>
                  <a:pt x="509929" y="693712"/>
                </a:lnTo>
                <a:lnTo>
                  <a:pt x="513824" y="693712"/>
                </a:lnTo>
                <a:lnTo>
                  <a:pt x="513824" y="687938"/>
                </a:lnTo>
                <a:lnTo>
                  <a:pt x="509929" y="687938"/>
                </a:lnTo>
                <a:lnTo>
                  <a:pt x="509929" y="684638"/>
                </a:lnTo>
                <a:lnTo>
                  <a:pt x="504836" y="684638"/>
                </a:lnTo>
                <a:lnTo>
                  <a:pt x="504836" y="676390"/>
                </a:lnTo>
                <a:lnTo>
                  <a:pt x="500941" y="676390"/>
                </a:lnTo>
                <a:lnTo>
                  <a:pt x="500941" y="669516"/>
                </a:lnTo>
                <a:lnTo>
                  <a:pt x="497346" y="669516"/>
                </a:lnTo>
                <a:lnTo>
                  <a:pt x="497346" y="660167"/>
                </a:lnTo>
                <a:lnTo>
                  <a:pt x="493451" y="660167"/>
                </a:lnTo>
                <a:lnTo>
                  <a:pt x="493451" y="651919"/>
                </a:lnTo>
                <a:lnTo>
                  <a:pt x="489556" y="651919"/>
                </a:lnTo>
                <a:lnTo>
                  <a:pt x="493451" y="651919"/>
                </a:lnTo>
                <a:lnTo>
                  <a:pt x="489556" y="648344"/>
                </a:lnTo>
                <a:lnTo>
                  <a:pt x="487159" y="648344"/>
                </a:lnTo>
                <a:lnTo>
                  <a:pt x="487159" y="645045"/>
                </a:lnTo>
                <a:lnTo>
                  <a:pt x="483264" y="645045"/>
                </a:lnTo>
                <a:lnTo>
                  <a:pt x="483264" y="641470"/>
                </a:lnTo>
                <a:lnTo>
                  <a:pt x="479369" y="637896"/>
                </a:lnTo>
                <a:lnTo>
                  <a:pt x="479369" y="641470"/>
                </a:lnTo>
                <a:lnTo>
                  <a:pt x="479369" y="637896"/>
                </a:lnTo>
                <a:lnTo>
                  <a:pt x="479369" y="641470"/>
                </a:lnTo>
                <a:lnTo>
                  <a:pt x="474276" y="641470"/>
                </a:lnTo>
                <a:lnTo>
                  <a:pt x="474276" y="637896"/>
                </a:lnTo>
                <a:lnTo>
                  <a:pt x="470681" y="635696"/>
                </a:lnTo>
                <a:lnTo>
                  <a:pt x="462891" y="635696"/>
                </a:lnTo>
                <a:lnTo>
                  <a:pt x="462891" y="632122"/>
                </a:lnTo>
                <a:lnTo>
                  <a:pt x="466786" y="632122"/>
                </a:lnTo>
                <a:lnTo>
                  <a:pt x="462891" y="632122"/>
                </a:lnTo>
                <a:lnTo>
                  <a:pt x="462891" y="628548"/>
                </a:lnTo>
                <a:lnTo>
                  <a:pt x="460494" y="628548"/>
                </a:lnTo>
                <a:lnTo>
                  <a:pt x="462891" y="625248"/>
                </a:lnTo>
                <a:lnTo>
                  <a:pt x="460494" y="625248"/>
                </a:lnTo>
                <a:lnTo>
                  <a:pt x="460494" y="628548"/>
                </a:lnTo>
                <a:lnTo>
                  <a:pt x="460494" y="625248"/>
                </a:lnTo>
                <a:lnTo>
                  <a:pt x="449109" y="625248"/>
                </a:lnTo>
                <a:lnTo>
                  <a:pt x="449109" y="628548"/>
                </a:lnTo>
                <a:lnTo>
                  <a:pt x="445214" y="628548"/>
                </a:lnTo>
                <a:lnTo>
                  <a:pt x="445214" y="632122"/>
                </a:lnTo>
                <a:lnTo>
                  <a:pt x="440121" y="628548"/>
                </a:lnTo>
                <a:lnTo>
                  <a:pt x="436226" y="628548"/>
                </a:lnTo>
                <a:lnTo>
                  <a:pt x="436226" y="625248"/>
                </a:lnTo>
                <a:lnTo>
                  <a:pt x="432631" y="625248"/>
                </a:lnTo>
                <a:lnTo>
                  <a:pt x="429934" y="620574"/>
                </a:lnTo>
                <a:lnTo>
                  <a:pt x="426339" y="616979"/>
                </a:lnTo>
                <a:lnTo>
                  <a:pt x="418549" y="616979"/>
                </a:lnTo>
                <a:lnTo>
                  <a:pt x="422444" y="613425"/>
                </a:lnTo>
                <a:lnTo>
                  <a:pt x="422444" y="611225"/>
                </a:lnTo>
                <a:lnTo>
                  <a:pt x="418549" y="611225"/>
                </a:lnTo>
                <a:lnTo>
                  <a:pt x="418549" y="607651"/>
                </a:lnTo>
                <a:lnTo>
                  <a:pt x="414954" y="607651"/>
                </a:lnTo>
                <a:lnTo>
                  <a:pt x="414954" y="604076"/>
                </a:lnTo>
                <a:lnTo>
                  <a:pt x="405966" y="604076"/>
                </a:lnTo>
                <a:lnTo>
                  <a:pt x="405966" y="600777"/>
                </a:lnTo>
                <a:lnTo>
                  <a:pt x="395779" y="600777"/>
                </a:lnTo>
                <a:lnTo>
                  <a:pt x="395779" y="597203"/>
                </a:lnTo>
                <a:lnTo>
                  <a:pt x="388289" y="597203"/>
                </a:lnTo>
                <a:lnTo>
                  <a:pt x="388289" y="592528"/>
                </a:lnTo>
                <a:lnTo>
                  <a:pt x="370313" y="592528"/>
                </a:lnTo>
                <a:lnTo>
                  <a:pt x="370313" y="588954"/>
                </a:lnTo>
                <a:lnTo>
                  <a:pt x="361624" y="588954"/>
                </a:lnTo>
                <a:lnTo>
                  <a:pt x="361624" y="587854"/>
                </a:lnTo>
                <a:lnTo>
                  <a:pt x="353834" y="587854"/>
                </a:lnTo>
                <a:lnTo>
                  <a:pt x="353834" y="584280"/>
                </a:lnTo>
                <a:lnTo>
                  <a:pt x="350239" y="579880"/>
                </a:lnTo>
                <a:lnTo>
                  <a:pt x="350239" y="584280"/>
                </a:lnTo>
                <a:lnTo>
                  <a:pt x="347543" y="584280"/>
                </a:lnTo>
                <a:lnTo>
                  <a:pt x="347543" y="579880"/>
                </a:lnTo>
                <a:lnTo>
                  <a:pt x="340053" y="579880"/>
                </a:lnTo>
                <a:lnTo>
                  <a:pt x="340053" y="576306"/>
                </a:lnTo>
                <a:lnTo>
                  <a:pt x="334959" y="576306"/>
                </a:lnTo>
                <a:lnTo>
                  <a:pt x="334959" y="572732"/>
                </a:lnTo>
                <a:lnTo>
                  <a:pt x="331064" y="576306"/>
                </a:lnTo>
                <a:lnTo>
                  <a:pt x="331064" y="572732"/>
                </a:lnTo>
                <a:lnTo>
                  <a:pt x="327170" y="572732"/>
                </a:lnTo>
                <a:lnTo>
                  <a:pt x="327170" y="569157"/>
                </a:lnTo>
                <a:lnTo>
                  <a:pt x="323574" y="569157"/>
                </a:lnTo>
                <a:lnTo>
                  <a:pt x="323574" y="565858"/>
                </a:lnTo>
                <a:lnTo>
                  <a:pt x="313388" y="565858"/>
                </a:lnTo>
                <a:lnTo>
                  <a:pt x="313388" y="561183"/>
                </a:lnTo>
                <a:lnTo>
                  <a:pt x="317283" y="561183"/>
                </a:lnTo>
                <a:lnTo>
                  <a:pt x="317283" y="560084"/>
                </a:lnTo>
                <a:lnTo>
                  <a:pt x="309493" y="560084"/>
                </a:lnTo>
                <a:lnTo>
                  <a:pt x="305598" y="556509"/>
                </a:lnTo>
                <a:lnTo>
                  <a:pt x="305598" y="560084"/>
                </a:lnTo>
                <a:lnTo>
                  <a:pt x="300804" y="560084"/>
                </a:lnTo>
                <a:lnTo>
                  <a:pt x="296909" y="556509"/>
                </a:lnTo>
                <a:lnTo>
                  <a:pt x="290618" y="556509"/>
                </a:lnTo>
                <a:lnTo>
                  <a:pt x="290618" y="548261"/>
                </a:lnTo>
                <a:lnTo>
                  <a:pt x="266350" y="548261"/>
                </a:lnTo>
                <a:lnTo>
                  <a:pt x="265151" y="551835"/>
                </a:lnTo>
                <a:lnTo>
                  <a:pt x="260058" y="556509"/>
                </a:lnTo>
                <a:lnTo>
                  <a:pt x="260058" y="560084"/>
                </a:lnTo>
                <a:lnTo>
                  <a:pt x="256163" y="560084"/>
                </a:lnTo>
                <a:lnTo>
                  <a:pt x="252568" y="556489"/>
                </a:lnTo>
                <a:lnTo>
                  <a:pt x="248673" y="556489"/>
                </a:lnTo>
                <a:lnTo>
                  <a:pt x="244778" y="560084"/>
                </a:lnTo>
                <a:lnTo>
                  <a:pt x="244778" y="561183"/>
                </a:lnTo>
                <a:lnTo>
                  <a:pt x="230996" y="561183"/>
                </a:lnTo>
                <a:lnTo>
                  <a:pt x="230996" y="560084"/>
                </a:lnTo>
                <a:lnTo>
                  <a:pt x="230996" y="561183"/>
                </a:lnTo>
                <a:lnTo>
                  <a:pt x="225903" y="561183"/>
                </a:lnTo>
                <a:lnTo>
                  <a:pt x="225903" y="560084"/>
                </a:lnTo>
                <a:lnTo>
                  <a:pt x="222008" y="560084"/>
                </a:lnTo>
                <a:lnTo>
                  <a:pt x="222008" y="556509"/>
                </a:lnTo>
                <a:lnTo>
                  <a:pt x="218113" y="556509"/>
                </a:lnTo>
                <a:lnTo>
                  <a:pt x="218113" y="561183"/>
                </a:lnTo>
                <a:lnTo>
                  <a:pt x="214518" y="561183"/>
                </a:lnTo>
                <a:lnTo>
                  <a:pt x="214518" y="565858"/>
                </a:lnTo>
                <a:lnTo>
                  <a:pt x="214518" y="561183"/>
                </a:lnTo>
                <a:lnTo>
                  <a:pt x="210623" y="561183"/>
                </a:lnTo>
                <a:lnTo>
                  <a:pt x="210623" y="560084"/>
                </a:lnTo>
                <a:lnTo>
                  <a:pt x="207926" y="560084"/>
                </a:lnTo>
                <a:lnTo>
                  <a:pt x="207926" y="556509"/>
                </a:lnTo>
                <a:lnTo>
                  <a:pt x="210623" y="556509"/>
                </a:lnTo>
                <a:lnTo>
                  <a:pt x="200436" y="556509"/>
                </a:lnTo>
                <a:lnTo>
                  <a:pt x="200436" y="551835"/>
                </a:lnTo>
                <a:lnTo>
                  <a:pt x="191448" y="551835"/>
                </a:lnTo>
                <a:lnTo>
                  <a:pt x="191448" y="548261"/>
                </a:lnTo>
                <a:lnTo>
                  <a:pt x="187853" y="544961"/>
                </a:lnTo>
                <a:lnTo>
                  <a:pt x="183958" y="544961"/>
                </a:lnTo>
                <a:lnTo>
                  <a:pt x="183958" y="541387"/>
                </a:lnTo>
                <a:lnTo>
                  <a:pt x="181561" y="541387"/>
                </a:lnTo>
                <a:lnTo>
                  <a:pt x="183958" y="541387"/>
                </a:lnTo>
                <a:lnTo>
                  <a:pt x="181561" y="537812"/>
                </a:lnTo>
                <a:lnTo>
                  <a:pt x="177666" y="537812"/>
                </a:lnTo>
                <a:lnTo>
                  <a:pt x="181561" y="537812"/>
                </a:lnTo>
                <a:lnTo>
                  <a:pt x="177666" y="535613"/>
                </a:lnTo>
                <a:lnTo>
                  <a:pt x="177666" y="532038"/>
                </a:lnTo>
                <a:lnTo>
                  <a:pt x="173771" y="532038"/>
                </a:lnTo>
                <a:lnTo>
                  <a:pt x="173771" y="528464"/>
                </a:lnTo>
                <a:lnTo>
                  <a:pt x="166281" y="528464"/>
                </a:lnTo>
                <a:lnTo>
                  <a:pt x="166281" y="525164"/>
                </a:lnTo>
                <a:lnTo>
                  <a:pt x="169876" y="525164"/>
                </a:lnTo>
                <a:lnTo>
                  <a:pt x="166281" y="525164"/>
                </a:lnTo>
                <a:lnTo>
                  <a:pt x="166281" y="520490"/>
                </a:lnTo>
                <a:lnTo>
                  <a:pt x="169876" y="520490"/>
                </a:lnTo>
                <a:lnTo>
                  <a:pt x="166281" y="520490"/>
                </a:lnTo>
                <a:lnTo>
                  <a:pt x="166281" y="516916"/>
                </a:lnTo>
                <a:lnTo>
                  <a:pt x="161188" y="516916"/>
                </a:lnTo>
                <a:lnTo>
                  <a:pt x="161188" y="510042"/>
                </a:lnTo>
                <a:lnTo>
                  <a:pt x="157293" y="510042"/>
                </a:lnTo>
                <a:lnTo>
                  <a:pt x="157293" y="507567"/>
                </a:lnTo>
                <a:lnTo>
                  <a:pt x="156095" y="503993"/>
                </a:lnTo>
                <a:lnTo>
                  <a:pt x="151001" y="503993"/>
                </a:lnTo>
                <a:lnTo>
                  <a:pt x="151001" y="497119"/>
                </a:lnTo>
                <a:lnTo>
                  <a:pt x="156095" y="497119"/>
                </a:lnTo>
                <a:lnTo>
                  <a:pt x="151001" y="497119"/>
                </a:lnTo>
                <a:lnTo>
                  <a:pt x="151001" y="485571"/>
                </a:lnTo>
                <a:lnTo>
                  <a:pt x="147106" y="485571"/>
                </a:lnTo>
                <a:lnTo>
                  <a:pt x="147106" y="483096"/>
                </a:lnTo>
                <a:lnTo>
                  <a:pt x="147106" y="485571"/>
                </a:lnTo>
                <a:lnTo>
                  <a:pt x="143511" y="485571"/>
                </a:lnTo>
                <a:lnTo>
                  <a:pt x="143511" y="483096"/>
                </a:lnTo>
                <a:lnTo>
                  <a:pt x="139616" y="483096"/>
                </a:lnTo>
                <a:lnTo>
                  <a:pt x="139616" y="476222"/>
                </a:lnTo>
                <a:lnTo>
                  <a:pt x="143511" y="476222"/>
                </a:lnTo>
                <a:lnTo>
                  <a:pt x="139616" y="476222"/>
                </a:lnTo>
                <a:lnTo>
                  <a:pt x="139616" y="469074"/>
                </a:lnTo>
                <a:lnTo>
                  <a:pt x="135721" y="469074"/>
                </a:lnTo>
                <a:lnTo>
                  <a:pt x="135721" y="465774"/>
                </a:lnTo>
                <a:lnTo>
                  <a:pt x="130628" y="465774"/>
                </a:lnTo>
                <a:lnTo>
                  <a:pt x="130628" y="469074"/>
                </a:lnTo>
                <a:lnTo>
                  <a:pt x="127033" y="469074"/>
                </a:lnTo>
                <a:lnTo>
                  <a:pt x="127033" y="461100"/>
                </a:lnTo>
                <a:lnTo>
                  <a:pt x="130628" y="461100"/>
                </a:lnTo>
                <a:lnTo>
                  <a:pt x="130628" y="448177"/>
                </a:lnTo>
                <a:lnTo>
                  <a:pt x="130628" y="451751"/>
                </a:lnTo>
                <a:lnTo>
                  <a:pt x="120442" y="451751"/>
                </a:lnTo>
                <a:lnTo>
                  <a:pt x="120442" y="444602"/>
                </a:lnTo>
                <a:lnTo>
                  <a:pt x="125535" y="444602"/>
                </a:lnTo>
                <a:lnTo>
                  <a:pt x="125535" y="437729"/>
                </a:lnTo>
                <a:lnTo>
                  <a:pt x="127033" y="437729"/>
                </a:lnTo>
                <a:lnTo>
                  <a:pt x="127033" y="433054"/>
                </a:lnTo>
                <a:lnTo>
                  <a:pt x="120442" y="433054"/>
                </a:lnTo>
                <a:lnTo>
                  <a:pt x="120442" y="431955"/>
                </a:lnTo>
                <a:lnTo>
                  <a:pt x="116846" y="431955"/>
                </a:lnTo>
                <a:lnTo>
                  <a:pt x="120442" y="428359"/>
                </a:lnTo>
                <a:lnTo>
                  <a:pt x="120442" y="423706"/>
                </a:lnTo>
                <a:lnTo>
                  <a:pt x="116846" y="423706"/>
                </a:lnTo>
                <a:lnTo>
                  <a:pt x="116846" y="420406"/>
                </a:lnTo>
                <a:lnTo>
                  <a:pt x="112951" y="420406"/>
                </a:lnTo>
                <a:lnTo>
                  <a:pt x="112951" y="416832"/>
                </a:lnTo>
                <a:lnTo>
                  <a:pt x="109057" y="413258"/>
                </a:lnTo>
                <a:lnTo>
                  <a:pt x="105461" y="413258"/>
                </a:lnTo>
                <a:lnTo>
                  <a:pt x="101566" y="409683"/>
                </a:lnTo>
                <a:lnTo>
                  <a:pt x="101566" y="403909"/>
                </a:lnTo>
                <a:lnTo>
                  <a:pt x="98870" y="403909"/>
                </a:lnTo>
                <a:lnTo>
                  <a:pt x="98870" y="400610"/>
                </a:lnTo>
                <a:lnTo>
                  <a:pt x="95275" y="400610"/>
                </a:lnTo>
                <a:lnTo>
                  <a:pt x="95275" y="388787"/>
                </a:lnTo>
                <a:lnTo>
                  <a:pt x="91380" y="388787"/>
                </a:lnTo>
                <a:lnTo>
                  <a:pt x="91380" y="385487"/>
                </a:lnTo>
                <a:lnTo>
                  <a:pt x="86286" y="385487"/>
                </a:lnTo>
                <a:lnTo>
                  <a:pt x="86286" y="381913"/>
                </a:lnTo>
                <a:lnTo>
                  <a:pt x="82392" y="381913"/>
                </a:lnTo>
                <a:lnTo>
                  <a:pt x="86286" y="381913"/>
                </a:lnTo>
                <a:lnTo>
                  <a:pt x="86286" y="379438"/>
                </a:lnTo>
                <a:lnTo>
                  <a:pt x="82392" y="379438"/>
                </a:lnTo>
                <a:lnTo>
                  <a:pt x="82392" y="376139"/>
                </a:lnTo>
                <a:lnTo>
                  <a:pt x="78796" y="376139"/>
                </a:lnTo>
                <a:lnTo>
                  <a:pt x="78796" y="372564"/>
                </a:lnTo>
                <a:lnTo>
                  <a:pt x="74901" y="372564"/>
                </a:lnTo>
                <a:lnTo>
                  <a:pt x="74901" y="368990"/>
                </a:lnTo>
                <a:lnTo>
                  <a:pt x="71007" y="364316"/>
                </a:lnTo>
                <a:lnTo>
                  <a:pt x="68610" y="364316"/>
                </a:lnTo>
                <a:lnTo>
                  <a:pt x="68610" y="357442"/>
                </a:lnTo>
                <a:lnTo>
                  <a:pt x="64715" y="357442"/>
                </a:lnTo>
                <a:lnTo>
                  <a:pt x="64715" y="361016"/>
                </a:lnTo>
                <a:lnTo>
                  <a:pt x="55727" y="361016"/>
                </a:lnTo>
                <a:lnTo>
                  <a:pt x="52131" y="357420"/>
                </a:lnTo>
                <a:lnTo>
                  <a:pt x="52131" y="355242"/>
                </a:lnTo>
                <a:lnTo>
                  <a:pt x="44342" y="355242"/>
                </a:lnTo>
                <a:lnTo>
                  <a:pt x="44342" y="337645"/>
                </a:lnTo>
                <a:lnTo>
                  <a:pt x="41945" y="337645"/>
                </a:lnTo>
                <a:lnTo>
                  <a:pt x="41945" y="331871"/>
                </a:lnTo>
                <a:lnTo>
                  <a:pt x="38050" y="331871"/>
                </a:lnTo>
                <a:lnTo>
                  <a:pt x="38050" y="332971"/>
                </a:lnTo>
                <a:lnTo>
                  <a:pt x="34455" y="332971"/>
                </a:lnTo>
                <a:lnTo>
                  <a:pt x="34455" y="320323"/>
                </a:lnTo>
                <a:lnTo>
                  <a:pt x="30560" y="320323"/>
                </a:lnTo>
                <a:lnTo>
                  <a:pt x="30560" y="316748"/>
                </a:lnTo>
                <a:lnTo>
                  <a:pt x="26665" y="313174"/>
                </a:lnTo>
                <a:lnTo>
                  <a:pt x="26665" y="303825"/>
                </a:lnTo>
                <a:lnTo>
                  <a:pt x="21572" y="303825"/>
                </a:lnTo>
                <a:lnTo>
                  <a:pt x="21572" y="300526"/>
                </a:lnTo>
                <a:lnTo>
                  <a:pt x="17677" y="300526"/>
                </a:lnTo>
                <a:lnTo>
                  <a:pt x="17677" y="296952"/>
                </a:lnTo>
                <a:lnTo>
                  <a:pt x="16478" y="296952"/>
                </a:lnTo>
                <a:lnTo>
                  <a:pt x="16478" y="292277"/>
                </a:lnTo>
                <a:lnTo>
                  <a:pt x="11385" y="292277"/>
                </a:lnTo>
                <a:lnTo>
                  <a:pt x="11385" y="288703"/>
                </a:lnTo>
                <a:lnTo>
                  <a:pt x="7790" y="288703"/>
                </a:lnTo>
                <a:lnTo>
                  <a:pt x="7790" y="285403"/>
                </a:lnTo>
                <a:lnTo>
                  <a:pt x="3895" y="285403"/>
                </a:lnTo>
                <a:lnTo>
                  <a:pt x="3895" y="281829"/>
                </a:lnTo>
                <a:lnTo>
                  <a:pt x="0" y="279354"/>
                </a:lnTo>
                <a:lnTo>
                  <a:pt x="0" y="272481"/>
                </a:lnTo>
                <a:lnTo>
                  <a:pt x="3895" y="268906"/>
                </a:lnTo>
                <a:lnTo>
                  <a:pt x="0" y="268906"/>
                </a:lnTo>
                <a:lnTo>
                  <a:pt x="0" y="257358"/>
                </a:lnTo>
                <a:lnTo>
                  <a:pt x="7790" y="257358"/>
                </a:lnTo>
                <a:lnTo>
                  <a:pt x="11385" y="254883"/>
                </a:lnTo>
                <a:lnTo>
                  <a:pt x="16478" y="254883"/>
                </a:lnTo>
                <a:lnTo>
                  <a:pt x="16478" y="257358"/>
                </a:lnTo>
                <a:lnTo>
                  <a:pt x="17677" y="257358"/>
                </a:lnTo>
                <a:lnTo>
                  <a:pt x="17677" y="260932"/>
                </a:lnTo>
                <a:lnTo>
                  <a:pt x="21572" y="260932"/>
                </a:lnTo>
                <a:lnTo>
                  <a:pt x="26665" y="257358"/>
                </a:lnTo>
                <a:lnTo>
                  <a:pt x="38050" y="257358"/>
                </a:lnTo>
                <a:lnTo>
                  <a:pt x="38050" y="254883"/>
                </a:lnTo>
                <a:lnTo>
                  <a:pt x="48237" y="254883"/>
                </a:lnTo>
                <a:lnTo>
                  <a:pt x="48237" y="257358"/>
                </a:lnTo>
                <a:lnTo>
                  <a:pt x="55727" y="257358"/>
                </a:lnTo>
                <a:lnTo>
                  <a:pt x="55727" y="260932"/>
                </a:lnTo>
                <a:lnTo>
                  <a:pt x="60820" y="260932"/>
                </a:lnTo>
                <a:lnTo>
                  <a:pt x="60820" y="264232"/>
                </a:lnTo>
                <a:lnTo>
                  <a:pt x="71007" y="264232"/>
                </a:lnTo>
                <a:lnTo>
                  <a:pt x="74901" y="268906"/>
                </a:lnTo>
                <a:lnTo>
                  <a:pt x="74901" y="272481"/>
                </a:lnTo>
                <a:lnTo>
                  <a:pt x="78796" y="276055"/>
                </a:lnTo>
                <a:lnTo>
                  <a:pt x="78796" y="279354"/>
                </a:lnTo>
                <a:lnTo>
                  <a:pt x="82392" y="279354"/>
                </a:lnTo>
                <a:lnTo>
                  <a:pt x="82392" y="281829"/>
                </a:lnTo>
                <a:lnTo>
                  <a:pt x="86286" y="281829"/>
                </a:lnTo>
                <a:lnTo>
                  <a:pt x="86286" y="288703"/>
                </a:lnTo>
                <a:lnTo>
                  <a:pt x="91380" y="292277"/>
                </a:lnTo>
                <a:lnTo>
                  <a:pt x="98870" y="292277"/>
                </a:lnTo>
                <a:lnTo>
                  <a:pt x="98870" y="296952"/>
                </a:lnTo>
                <a:lnTo>
                  <a:pt x="101566" y="296952"/>
                </a:lnTo>
                <a:lnTo>
                  <a:pt x="101566" y="292277"/>
                </a:lnTo>
                <a:lnTo>
                  <a:pt x="105461" y="292277"/>
                </a:lnTo>
                <a:lnTo>
                  <a:pt x="105461" y="272481"/>
                </a:lnTo>
                <a:lnTo>
                  <a:pt x="109057" y="272481"/>
                </a:lnTo>
                <a:lnTo>
                  <a:pt x="109057" y="268906"/>
                </a:lnTo>
                <a:lnTo>
                  <a:pt x="112951" y="268906"/>
                </a:lnTo>
                <a:lnTo>
                  <a:pt x="112951" y="264232"/>
                </a:lnTo>
                <a:lnTo>
                  <a:pt x="120442" y="264232"/>
                </a:lnTo>
                <a:lnTo>
                  <a:pt x="120442" y="260932"/>
                </a:lnTo>
                <a:lnTo>
                  <a:pt x="135721" y="260932"/>
                </a:lnTo>
                <a:lnTo>
                  <a:pt x="135721" y="254883"/>
                </a:lnTo>
                <a:lnTo>
                  <a:pt x="139616" y="254883"/>
                </a:lnTo>
                <a:lnTo>
                  <a:pt x="139616" y="244435"/>
                </a:lnTo>
                <a:lnTo>
                  <a:pt x="143511" y="241136"/>
                </a:lnTo>
                <a:lnTo>
                  <a:pt x="143511" y="237561"/>
                </a:lnTo>
                <a:lnTo>
                  <a:pt x="151001" y="237561"/>
                </a:lnTo>
                <a:lnTo>
                  <a:pt x="156095" y="232887"/>
                </a:lnTo>
                <a:lnTo>
                  <a:pt x="166281" y="232887"/>
                </a:lnTo>
                <a:lnTo>
                  <a:pt x="166281" y="228213"/>
                </a:lnTo>
                <a:lnTo>
                  <a:pt x="157293" y="228213"/>
                </a:lnTo>
                <a:lnTo>
                  <a:pt x="157293" y="223539"/>
                </a:lnTo>
                <a:lnTo>
                  <a:pt x="156095" y="223539"/>
                </a:lnTo>
                <a:lnTo>
                  <a:pt x="156095" y="219964"/>
                </a:lnTo>
                <a:lnTo>
                  <a:pt x="157293" y="219964"/>
                </a:lnTo>
                <a:lnTo>
                  <a:pt x="157293" y="216665"/>
                </a:lnTo>
                <a:lnTo>
                  <a:pt x="156095" y="216665"/>
                </a:lnTo>
                <a:lnTo>
                  <a:pt x="156095" y="200167"/>
                </a:lnTo>
                <a:lnTo>
                  <a:pt x="156095" y="203742"/>
                </a:lnTo>
                <a:lnTo>
                  <a:pt x="147106" y="203742"/>
                </a:lnTo>
                <a:lnTo>
                  <a:pt x="151001" y="200167"/>
                </a:lnTo>
                <a:lnTo>
                  <a:pt x="147106" y="200167"/>
                </a:lnTo>
                <a:lnTo>
                  <a:pt x="147106" y="192194"/>
                </a:lnTo>
                <a:lnTo>
                  <a:pt x="143511" y="192194"/>
                </a:lnTo>
                <a:lnTo>
                  <a:pt x="143511" y="181745"/>
                </a:lnTo>
                <a:lnTo>
                  <a:pt x="139616" y="181745"/>
                </a:lnTo>
                <a:lnTo>
                  <a:pt x="139616" y="178171"/>
                </a:lnTo>
                <a:lnTo>
                  <a:pt x="135721" y="178171"/>
                </a:lnTo>
                <a:lnTo>
                  <a:pt x="135721" y="175971"/>
                </a:lnTo>
                <a:lnTo>
                  <a:pt x="130628" y="175971"/>
                </a:lnTo>
                <a:lnTo>
                  <a:pt x="130628" y="168822"/>
                </a:lnTo>
                <a:lnTo>
                  <a:pt x="127033" y="168822"/>
                </a:lnTo>
                <a:lnTo>
                  <a:pt x="127033" y="164148"/>
                </a:lnTo>
                <a:lnTo>
                  <a:pt x="120442" y="164148"/>
                </a:lnTo>
                <a:lnTo>
                  <a:pt x="116846" y="160849"/>
                </a:lnTo>
                <a:lnTo>
                  <a:pt x="109057" y="160849"/>
                </a:lnTo>
                <a:lnTo>
                  <a:pt x="109057" y="157274"/>
                </a:lnTo>
                <a:lnTo>
                  <a:pt x="105461" y="153678"/>
                </a:lnTo>
                <a:lnTo>
                  <a:pt x="105461" y="147926"/>
                </a:lnTo>
                <a:lnTo>
                  <a:pt x="109057" y="144330"/>
                </a:lnTo>
                <a:lnTo>
                  <a:pt x="109057" y="132803"/>
                </a:lnTo>
                <a:lnTo>
                  <a:pt x="105461" y="129207"/>
                </a:lnTo>
                <a:lnTo>
                  <a:pt x="105461" y="127029"/>
                </a:lnTo>
                <a:lnTo>
                  <a:pt x="101566" y="123455"/>
                </a:lnTo>
                <a:lnTo>
                  <a:pt x="101566" y="119880"/>
                </a:lnTo>
                <a:lnTo>
                  <a:pt x="98870" y="119880"/>
                </a:lnTo>
                <a:lnTo>
                  <a:pt x="98870" y="116581"/>
                </a:lnTo>
                <a:lnTo>
                  <a:pt x="101566" y="113007"/>
                </a:lnTo>
                <a:lnTo>
                  <a:pt x="101566" y="109432"/>
                </a:lnTo>
                <a:lnTo>
                  <a:pt x="105461" y="109432"/>
                </a:lnTo>
                <a:lnTo>
                  <a:pt x="105461" y="101458"/>
                </a:lnTo>
                <a:lnTo>
                  <a:pt x="109057" y="100084"/>
                </a:lnTo>
                <a:lnTo>
                  <a:pt x="112951" y="100084"/>
                </a:lnTo>
                <a:lnTo>
                  <a:pt x="112951" y="95409"/>
                </a:lnTo>
                <a:lnTo>
                  <a:pt x="120442" y="95409"/>
                </a:lnTo>
                <a:lnTo>
                  <a:pt x="120442" y="92110"/>
                </a:lnTo>
                <a:lnTo>
                  <a:pt x="125535" y="92110"/>
                </a:lnTo>
                <a:lnTo>
                  <a:pt x="127033" y="88536"/>
                </a:lnTo>
                <a:lnTo>
                  <a:pt x="130628" y="88536"/>
                </a:lnTo>
                <a:lnTo>
                  <a:pt x="130628" y="81662"/>
                </a:lnTo>
                <a:lnTo>
                  <a:pt x="135721" y="81662"/>
                </a:lnTo>
                <a:lnTo>
                  <a:pt x="135721" y="84961"/>
                </a:lnTo>
                <a:lnTo>
                  <a:pt x="139616" y="84961"/>
                </a:lnTo>
                <a:lnTo>
                  <a:pt x="139616" y="81662"/>
                </a:lnTo>
                <a:lnTo>
                  <a:pt x="143511" y="81662"/>
                </a:lnTo>
                <a:lnTo>
                  <a:pt x="143511" y="75888"/>
                </a:lnTo>
                <a:lnTo>
                  <a:pt x="139616" y="75888"/>
                </a:lnTo>
                <a:lnTo>
                  <a:pt x="139616" y="72313"/>
                </a:lnTo>
                <a:lnTo>
                  <a:pt x="135721" y="67639"/>
                </a:lnTo>
                <a:lnTo>
                  <a:pt x="135721" y="60490"/>
                </a:lnTo>
                <a:lnTo>
                  <a:pt x="143511" y="60490"/>
                </a:lnTo>
                <a:lnTo>
                  <a:pt x="143511" y="50042"/>
                </a:lnTo>
                <a:lnTo>
                  <a:pt x="147106" y="50042"/>
                </a:lnTo>
                <a:lnTo>
                  <a:pt x="151001" y="47842"/>
                </a:lnTo>
                <a:lnTo>
                  <a:pt x="151001" y="44268"/>
                </a:lnTo>
                <a:lnTo>
                  <a:pt x="151001" y="47842"/>
                </a:lnTo>
                <a:lnTo>
                  <a:pt x="156095" y="47842"/>
                </a:lnTo>
                <a:lnTo>
                  <a:pt x="157293" y="44268"/>
                </a:lnTo>
                <a:lnTo>
                  <a:pt x="161188" y="40968"/>
                </a:lnTo>
                <a:lnTo>
                  <a:pt x="161188" y="36294"/>
                </a:lnTo>
                <a:lnTo>
                  <a:pt x="166281" y="36294"/>
                </a:lnTo>
                <a:lnTo>
                  <a:pt x="166281" y="32720"/>
                </a:lnTo>
                <a:lnTo>
                  <a:pt x="169876" y="32720"/>
                </a:lnTo>
                <a:lnTo>
                  <a:pt x="169876" y="29145"/>
                </a:lnTo>
                <a:lnTo>
                  <a:pt x="173771" y="29145"/>
                </a:lnTo>
                <a:lnTo>
                  <a:pt x="173771" y="25571"/>
                </a:lnTo>
                <a:lnTo>
                  <a:pt x="200436" y="25571"/>
                </a:lnTo>
                <a:lnTo>
                  <a:pt x="200436" y="23371"/>
                </a:lnTo>
                <a:lnTo>
                  <a:pt x="234591" y="23371"/>
                </a:lnTo>
                <a:lnTo>
                  <a:pt x="234591" y="19797"/>
                </a:lnTo>
                <a:lnTo>
                  <a:pt x="252568" y="19797"/>
                </a:lnTo>
                <a:lnTo>
                  <a:pt x="252568" y="16497"/>
                </a:lnTo>
                <a:lnTo>
                  <a:pt x="256163" y="16497"/>
                </a:lnTo>
                <a:lnTo>
                  <a:pt x="256163" y="12923"/>
                </a:lnTo>
                <a:lnTo>
                  <a:pt x="260058" y="12923"/>
                </a:lnTo>
                <a:lnTo>
                  <a:pt x="260058" y="8249"/>
                </a:lnTo>
                <a:lnTo>
                  <a:pt x="265151" y="8249"/>
                </a:lnTo>
                <a:lnTo>
                  <a:pt x="265151" y="1375"/>
                </a:lnTo>
                <a:lnTo>
                  <a:pt x="266350" y="1375"/>
                </a:lnTo>
                <a:lnTo>
                  <a:pt x="266350" y="0"/>
                </a:lnTo>
                <a:lnTo>
                  <a:pt x="270244" y="0"/>
                </a:lnTo>
                <a:lnTo>
                  <a:pt x="270244" y="1375"/>
                </a:lnTo>
                <a:lnTo>
                  <a:pt x="275338" y="1375"/>
                </a:lnTo>
                <a:lnTo>
                  <a:pt x="275338" y="4674"/>
                </a:lnTo>
                <a:lnTo>
                  <a:pt x="270244" y="4674"/>
                </a:lnTo>
                <a:lnTo>
                  <a:pt x="270244" y="12923"/>
                </a:lnTo>
                <a:close/>
                <a:moveTo>
                  <a:pt x="715459" y="817167"/>
                </a:moveTo>
                <a:lnTo>
                  <a:pt x="715459" y="821841"/>
                </a:lnTo>
                <a:lnTo>
                  <a:pt x="719354" y="825415"/>
                </a:lnTo>
                <a:lnTo>
                  <a:pt x="724147" y="828715"/>
                </a:lnTo>
                <a:lnTo>
                  <a:pt x="728042" y="832289"/>
                </a:lnTo>
                <a:lnTo>
                  <a:pt x="731937" y="832289"/>
                </a:lnTo>
                <a:lnTo>
                  <a:pt x="731937" y="835864"/>
                </a:lnTo>
                <a:lnTo>
                  <a:pt x="738229" y="835864"/>
                </a:lnTo>
                <a:lnTo>
                  <a:pt x="738229" y="839438"/>
                </a:lnTo>
                <a:lnTo>
                  <a:pt x="745719" y="839438"/>
                </a:lnTo>
                <a:lnTo>
                  <a:pt x="745719" y="835864"/>
                </a:lnTo>
                <a:lnTo>
                  <a:pt x="749614" y="835864"/>
                </a:lnTo>
                <a:lnTo>
                  <a:pt x="749614" y="832289"/>
                </a:lnTo>
                <a:lnTo>
                  <a:pt x="745719" y="832289"/>
                </a:lnTo>
                <a:lnTo>
                  <a:pt x="745719" y="828715"/>
                </a:lnTo>
                <a:lnTo>
                  <a:pt x="738229" y="828715"/>
                </a:lnTo>
                <a:lnTo>
                  <a:pt x="738229" y="825415"/>
                </a:lnTo>
                <a:lnTo>
                  <a:pt x="731937" y="825415"/>
                </a:lnTo>
                <a:lnTo>
                  <a:pt x="731937" y="821841"/>
                </a:lnTo>
                <a:lnTo>
                  <a:pt x="728042" y="821841"/>
                </a:lnTo>
                <a:lnTo>
                  <a:pt x="728042" y="817167"/>
                </a:lnTo>
                <a:lnTo>
                  <a:pt x="719354" y="817167"/>
                </a:lnTo>
                <a:lnTo>
                  <a:pt x="715459" y="816067"/>
                </a:lnTo>
                <a:lnTo>
                  <a:pt x="715459" y="817167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13" name="Google Shape;1482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DqOAAA5BsAAOY+AAB+IgAAEAAAACYAAAAIAAAA//////////8="/>
              </a:ext>
            </a:extLst>
          </p:cNvSpPr>
          <p:nvPr/>
        </p:nvSpPr>
        <p:spPr>
          <a:xfrm>
            <a:off x="9251950" y="4533900"/>
            <a:ext cx="972820" cy="1073150"/>
          </a:xfrm>
          <a:custGeom>
            <a:avLst/>
            <a:gdLst/>
            <a:ahLst/>
            <a:cxnLst/>
            <a:rect l="0" t="0" r="972820" b="1073150"/>
            <a:pathLst>
              <a:path w="972820" h="1073150">
                <a:moveTo>
                  <a:pt x="270244" y="12923"/>
                </a:moveTo>
                <a:lnTo>
                  <a:pt x="275338" y="12923"/>
                </a:lnTo>
                <a:lnTo>
                  <a:pt x="270244" y="16497"/>
                </a:lnTo>
                <a:lnTo>
                  <a:pt x="275338" y="16497"/>
                </a:lnTo>
                <a:lnTo>
                  <a:pt x="275338" y="19797"/>
                </a:lnTo>
                <a:lnTo>
                  <a:pt x="282828" y="19797"/>
                </a:lnTo>
                <a:lnTo>
                  <a:pt x="282828" y="23371"/>
                </a:lnTo>
                <a:lnTo>
                  <a:pt x="279233" y="23371"/>
                </a:lnTo>
                <a:lnTo>
                  <a:pt x="279233" y="25571"/>
                </a:lnTo>
                <a:lnTo>
                  <a:pt x="275338" y="25571"/>
                </a:lnTo>
                <a:lnTo>
                  <a:pt x="282828" y="25571"/>
                </a:lnTo>
                <a:lnTo>
                  <a:pt x="282828" y="29145"/>
                </a:lnTo>
                <a:lnTo>
                  <a:pt x="279233" y="29145"/>
                </a:lnTo>
                <a:lnTo>
                  <a:pt x="279233" y="25571"/>
                </a:lnTo>
                <a:lnTo>
                  <a:pt x="279233" y="29145"/>
                </a:lnTo>
                <a:lnTo>
                  <a:pt x="275338" y="25571"/>
                </a:lnTo>
                <a:lnTo>
                  <a:pt x="275338" y="29145"/>
                </a:lnTo>
                <a:lnTo>
                  <a:pt x="279233" y="29145"/>
                </a:lnTo>
                <a:lnTo>
                  <a:pt x="279233" y="32720"/>
                </a:lnTo>
                <a:lnTo>
                  <a:pt x="275338" y="32720"/>
                </a:lnTo>
                <a:lnTo>
                  <a:pt x="286723" y="32720"/>
                </a:lnTo>
                <a:lnTo>
                  <a:pt x="282828" y="32720"/>
                </a:lnTo>
                <a:lnTo>
                  <a:pt x="282828" y="36294"/>
                </a:lnTo>
                <a:lnTo>
                  <a:pt x="286723" y="36294"/>
                </a:lnTo>
                <a:lnTo>
                  <a:pt x="286723" y="40968"/>
                </a:lnTo>
                <a:lnTo>
                  <a:pt x="286723" y="36294"/>
                </a:lnTo>
                <a:lnTo>
                  <a:pt x="282828" y="36294"/>
                </a:lnTo>
                <a:lnTo>
                  <a:pt x="290618" y="36294"/>
                </a:lnTo>
                <a:lnTo>
                  <a:pt x="290618" y="40968"/>
                </a:lnTo>
                <a:lnTo>
                  <a:pt x="293014" y="40968"/>
                </a:lnTo>
                <a:lnTo>
                  <a:pt x="293014" y="36294"/>
                </a:lnTo>
                <a:lnTo>
                  <a:pt x="293014" y="40968"/>
                </a:lnTo>
                <a:lnTo>
                  <a:pt x="296909" y="40968"/>
                </a:lnTo>
                <a:lnTo>
                  <a:pt x="296909" y="36294"/>
                </a:lnTo>
                <a:lnTo>
                  <a:pt x="296909" y="40968"/>
                </a:lnTo>
                <a:lnTo>
                  <a:pt x="305598" y="40968"/>
                </a:lnTo>
                <a:lnTo>
                  <a:pt x="305598" y="44268"/>
                </a:lnTo>
                <a:lnTo>
                  <a:pt x="309493" y="44268"/>
                </a:lnTo>
                <a:lnTo>
                  <a:pt x="305598" y="44268"/>
                </a:lnTo>
                <a:lnTo>
                  <a:pt x="305598" y="47842"/>
                </a:lnTo>
                <a:lnTo>
                  <a:pt x="313388" y="47842"/>
                </a:lnTo>
                <a:lnTo>
                  <a:pt x="313388" y="44268"/>
                </a:lnTo>
                <a:lnTo>
                  <a:pt x="317283" y="44268"/>
                </a:lnTo>
                <a:lnTo>
                  <a:pt x="317283" y="47842"/>
                </a:lnTo>
                <a:lnTo>
                  <a:pt x="320878" y="47842"/>
                </a:lnTo>
                <a:lnTo>
                  <a:pt x="320878" y="44268"/>
                </a:lnTo>
                <a:lnTo>
                  <a:pt x="317283" y="44268"/>
                </a:lnTo>
                <a:lnTo>
                  <a:pt x="317283" y="40968"/>
                </a:lnTo>
                <a:lnTo>
                  <a:pt x="320878" y="40968"/>
                </a:lnTo>
                <a:lnTo>
                  <a:pt x="320878" y="47842"/>
                </a:lnTo>
                <a:lnTo>
                  <a:pt x="320878" y="44268"/>
                </a:lnTo>
                <a:lnTo>
                  <a:pt x="327170" y="44268"/>
                </a:lnTo>
                <a:lnTo>
                  <a:pt x="327170" y="40968"/>
                </a:lnTo>
                <a:lnTo>
                  <a:pt x="331064" y="40968"/>
                </a:lnTo>
                <a:lnTo>
                  <a:pt x="334959" y="36294"/>
                </a:lnTo>
                <a:lnTo>
                  <a:pt x="340053" y="36294"/>
                </a:lnTo>
                <a:lnTo>
                  <a:pt x="340053" y="40968"/>
                </a:lnTo>
                <a:lnTo>
                  <a:pt x="340053" y="36294"/>
                </a:lnTo>
                <a:lnTo>
                  <a:pt x="343648" y="36294"/>
                </a:lnTo>
                <a:lnTo>
                  <a:pt x="343648" y="47842"/>
                </a:lnTo>
                <a:lnTo>
                  <a:pt x="347543" y="44268"/>
                </a:lnTo>
                <a:lnTo>
                  <a:pt x="347543" y="50042"/>
                </a:lnTo>
                <a:lnTo>
                  <a:pt x="350239" y="47842"/>
                </a:lnTo>
                <a:lnTo>
                  <a:pt x="353834" y="47842"/>
                </a:lnTo>
                <a:lnTo>
                  <a:pt x="353834" y="50042"/>
                </a:lnTo>
                <a:lnTo>
                  <a:pt x="357729" y="50042"/>
                </a:lnTo>
                <a:lnTo>
                  <a:pt x="357729" y="53616"/>
                </a:lnTo>
                <a:lnTo>
                  <a:pt x="361624" y="53616"/>
                </a:lnTo>
                <a:lnTo>
                  <a:pt x="361624" y="50042"/>
                </a:lnTo>
                <a:lnTo>
                  <a:pt x="361624" y="53616"/>
                </a:lnTo>
                <a:lnTo>
                  <a:pt x="370313" y="53616"/>
                </a:lnTo>
                <a:lnTo>
                  <a:pt x="365219" y="53616"/>
                </a:lnTo>
                <a:lnTo>
                  <a:pt x="365219" y="57191"/>
                </a:lnTo>
                <a:lnTo>
                  <a:pt x="370313" y="57191"/>
                </a:lnTo>
                <a:lnTo>
                  <a:pt x="370313" y="60490"/>
                </a:lnTo>
                <a:lnTo>
                  <a:pt x="370313" y="57191"/>
                </a:lnTo>
                <a:lnTo>
                  <a:pt x="374208" y="57191"/>
                </a:lnTo>
                <a:lnTo>
                  <a:pt x="370313" y="57191"/>
                </a:lnTo>
                <a:lnTo>
                  <a:pt x="374208" y="53616"/>
                </a:lnTo>
                <a:lnTo>
                  <a:pt x="374208" y="60490"/>
                </a:lnTo>
                <a:lnTo>
                  <a:pt x="374208" y="57191"/>
                </a:lnTo>
                <a:lnTo>
                  <a:pt x="375406" y="57191"/>
                </a:lnTo>
                <a:lnTo>
                  <a:pt x="375406" y="60490"/>
                </a:lnTo>
                <a:lnTo>
                  <a:pt x="380499" y="60490"/>
                </a:lnTo>
                <a:lnTo>
                  <a:pt x="380499" y="57191"/>
                </a:lnTo>
                <a:lnTo>
                  <a:pt x="384394" y="60490"/>
                </a:lnTo>
                <a:lnTo>
                  <a:pt x="384394" y="57191"/>
                </a:lnTo>
                <a:lnTo>
                  <a:pt x="384394" y="60490"/>
                </a:lnTo>
                <a:lnTo>
                  <a:pt x="388289" y="60490"/>
                </a:lnTo>
                <a:lnTo>
                  <a:pt x="384394" y="60490"/>
                </a:lnTo>
                <a:lnTo>
                  <a:pt x="388289" y="57191"/>
                </a:lnTo>
                <a:lnTo>
                  <a:pt x="388289" y="60490"/>
                </a:lnTo>
                <a:lnTo>
                  <a:pt x="388289" y="57191"/>
                </a:lnTo>
                <a:lnTo>
                  <a:pt x="391884" y="57191"/>
                </a:lnTo>
                <a:lnTo>
                  <a:pt x="388289" y="60490"/>
                </a:lnTo>
                <a:lnTo>
                  <a:pt x="391884" y="60490"/>
                </a:lnTo>
                <a:lnTo>
                  <a:pt x="391884" y="57191"/>
                </a:lnTo>
                <a:lnTo>
                  <a:pt x="395779" y="57191"/>
                </a:lnTo>
                <a:lnTo>
                  <a:pt x="395779" y="53616"/>
                </a:lnTo>
                <a:lnTo>
                  <a:pt x="395779" y="57191"/>
                </a:lnTo>
                <a:lnTo>
                  <a:pt x="395779" y="50042"/>
                </a:lnTo>
                <a:lnTo>
                  <a:pt x="399674" y="53616"/>
                </a:lnTo>
                <a:lnTo>
                  <a:pt x="399674" y="50042"/>
                </a:lnTo>
                <a:lnTo>
                  <a:pt x="404767" y="50042"/>
                </a:lnTo>
                <a:lnTo>
                  <a:pt x="404767" y="47842"/>
                </a:lnTo>
                <a:lnTo>
                  <a:pt x="414954" y="47842"/>
                </a:lnTo>
                <a:lnTo>
                  <a:pt x="414954" y="44268"/>
                </a:lnTo>
                <a:lnTo>
                  <a:pt x="409861" y="44268"/>
                </a:lnTo>
                <a:lnTo>
                  <a:pt x="418549" y="44268"/>
                </a:lnTo>
                <a:lnTo>
                  <a:pt x="418549" y="40968"/>
                </a:lnTo>
                <a:lnTo>
                  <a:pt x="426339" y="40968"/>
                </a:lnTo>
                <a:lnTo>
                  <a:pt x="426339" y="36294"/>
                </a:lnTo>
                <a:lnTo>
                  <a:pt x="429934" y="36294"/>
                </a:lnTo>
                <a:lnTo>
                  <a:pt x="426339" y="36294"/>
                </a:lnTo>
                <a:lnTo>
                  <a:pt x="432631" y="36294"/>
                </a:lnTo>
                <a:lnTo>
                  <a:pt x="429934" y="32720"/>
                </a:lnTo>
                <a:lnTo>
                  <a:pt x="440121" y="32720"/>
                </a:lnTo>
                <a:lnTo>
                  <a:pt x="440121" y="29145"/>
                </a:lnTo>
                <a:lnTo>
                  <a:pt x="440121" y="32720"/>
                </a:lnTo>
                <a:lnTo>
                  <a:pt x="445214" y="32720"/>
                </a:lnTo>
                <a:lnTo>
                  <a:pt x="445214" y="29145"/>
                </a:lnTo>
                <a:lnTo>
                  <a:pt x="449109" y="29145"/>
                </a:lnTo>
                <a:lnTo>
                  <a:pt x="449109" y="32720"/>
                </a:lnTo>
                <a:lnTo>
                  <a:pt x="449109" y="29145"/>
                </a:lnTo>
                <a:lnTo>
                  <a:pt x="453004" y="29145"/>
                </a:lnTo>
                <a:lnTo>
                  <a:pt x="453004" y="25571"/>
                </a:lnTo>
                <a:lnTo>
                  <a:pt x="453004" y="29145"/>
                </a:lnTo>
                <a:lnTo>
                  <a:pt x="456599" y="29145"/>
                </a:lnTo>
                <a:lnTo>
                  <a:pt x="460494" y="32720"/>
                </a:lnTo>
                <a:lnTo>
                  <a:pt x="456599" y="32720"/>
                </a:lnTo>
                <a:lnTo>
                  <a:pt x="460494" y="32720"/>
                </a:lnTo>
                <a:lnTo>
                  <a:pt x="460494" y="36294"/>
                </a:lnTo>
                <a:lnTo>
                  <a:pt x="462891" y="36294"/>
                </a:lnTo>
                <a:lnTo>
                  <a:pt x="462891" y="32720"/>
                </a:lnTo>
                <a:lnTo>
                  <a:pt x="466786" y="32720"/>
                </a:lnTo>
                <a:lnTo>
                  <a:pt x="466786" y="36294"/>
                </a:lnTo>
                <a:lnTo>
                  <a:pt x="470681" y="36294"/>
                </a:lnTo>
                <a:lnTo>
                  <a:pt x="470681" y="40968"/>
                </a:lnTo>
                <a:lnTo>
                  <a:pt x="466786" y="40968"/>
                </a:lnTo>
                <a:lnTo>
                  <a:pt x="466786" y="47842"/>
                </a:lnTo>
                <a:lnTo>
                  <a:pt x="462891" y="50042"/>
                </a:lnTo>
                <a:lnTo>
                  <a:pt x="460494" y="50042"/>
                </a:lnTo>
                <a:lnTo>
                  <a:pt x="460494" y="57191"/>
                </a:lnTo>
                <a:lnTo>
                  <a:pt x="456599" y="57191"/>
                </a:lnTo>
                <a:lnTo>
                  <a:pt x="456599" y="75888"/>
                </a:lnTo>
                <a:lnTo>
                  <a:pt x="453004" y="75888"/>
                </a:lnTo>
                <a:lnTo>
                  <a:pt x="453004" y="88536"/>
                </a:lnTo>
                <a:lnTo>
                  <a:pt x="449109" y="88536"/>
                </a:lnTo>
                <a:lnTo>
                  <a:pt x="449109" y="92110"/>
                </a:lnTo>
                <a:lnTo>
                  <a:pt x="453004" y="92110"/>
                </a:lnTo>
                <a:lnTo>
                  <a:pt x="453004" y="95409"/>
                </a:lnTo>
                <a:lnTo>
                  <a:pt x="449109" y="95409"/>
                </a:lnTo>
                <a:lnTo>
                  <a:pt x="453004" y="100084"/>
                </a:lnTo>
                <a:lnTo>
                  <a:pt x="449109" y="100084"/>
                </a:lnTo>
                <a:lnTo>
                  <a:pt x="449109" y="101458"/>
                </a:lnTo>
                <a:lnTo>
                  <a:pt x="445214" y="101458"/>
                </a:lnTo>
                <a:lnTo>
                  <a:pt x="440121" y="104758"/>
                </a:lnTo>
                <a:lnTo>
                  <a:pt x="436526" y="104758"/>
                </a:lnTo>
                <a:lnTo>
                  <a:pt x="436526" y="109432"/>
                </a:lnTo>
                <a:lnTo>
                  <a:pt x="432631" y="109432"/>
                </a:lnTo>
                <a:lnTo>
                  <a:pt x="432631" y="113007"/>
                </a:lnTo>
                <a:lnTo>
                  <a:pt x="429934" y="113007"/>
                </a:lnTo>
                <a:lnTo>
                  <a:pt x="429934" y="116581"/>
                </a:lnTo>
                <a:lnTo>
                  <a:pt x="426339" y="116581"/>
                </a:lnTo>
                <a:lnTo>
                  <a:pt x="426339" y="119880"/>
                </a:lnTo>
                <a:lnTo>
                  <a:pt x="422444" y="119880"/>
                </a:lnTo>
                <a:lnTo>
                  <a:pt x="422444" y="127029"/>
                </a:lnTo>
                <a:lnTo>
                  <a:pt x="418549" y="127029"/>
                </a:lnTo>
                <a:lnTo>
                  <a:pt x="418549" y="136378"/>
                </a:lnTo>
                <a:lnTo>
                  <a:pt x="422444" y="136378"/>
                </a:lnTo>
                <a:lnTo>
                  <a:pt x="426339" y="141052"/>
                </a:lnTo>
                <a:lnTo>
                  <a:pt x="429934" y="141052"/>
                </a:lnTo>
                <a:lnTo>
                  <a:pt x="429934" y="147926"/>
                </a:lnTo>
                <a:lnTo>
                  <a:pt x="432631" y="147926"/>
                </a:lnTo>
                <a:lnTo>
                  <a:pt x="432631" y="151500"/>
                </a:lnTo>
                <a:lnTo>
                  <a:pt x="429934" y="151500"/>
                </a:lnTo>
                <a:lnTo>
                  <a:pt x="429934" y="153700"/>
                </a:lnTo>
                <a:lnTo>
                  <a:pt x="426339" y="153700"/>
                </a:lnTo>
                <a:lnTo>
                  <a:pt x="429934" y="153700"/>
                </a:lnTo>
                <a:lnTo>
                  <a:pt x="426339" y="153700"/>
                </a:lnTo>
                <a:lnTo>
                  <a:pt x="426339" y="157274"/>
                </a:lnTo>
                <a:lnTo>
                  <a:pt x="429934" y="157274"/>
                </a:lnTo>
                <a:lnTo>
                  <a:pt x="429934" y="160849"/>
                </a:lnTo>
                <a:lnTo>
                  <a:pt x="436526" y="160849"/>
                </a:lnTo>
                <a:lnTo>
                  <a:pt x="436526" y="164148"/>
                </a:lnTo>
                <a:lnTo>
                  <a:pt x="445214" y="164148"/>
                </a:lnTo>
                <a:lnTo>
                  <a:pt x="440121" y="168822"/>
                </a:lnTo>
                <a:lnTo>
                  <a:pt x="440121" y="192194"/>
                </a:lnTo>
                <a:lnTo>
                  <a:pt x="445214" y="195768"/>
                </a:lnTo>
                <a:lnTo>
                  <a:pt x="456599" y="195768"/>
                </a:lnTo>
                <a:lnTo>
                  <a:pt x="456599" y="203742"/>
                </a:lnTo>
                <a:lnTo>
                  <a:pt x="462891" y="203742"/>
                </a:lnTo>
                <a:lnTo>
                  <a:pt x="460494" y="204842"/>
                </a:lnTo>
                <a:lnTo>
                  <a:pt x="460494" y="216665"/>
                </a:lnTo>
                <a:lnTo>
                  <a:pt x="489556" y="216665"/>
                </a:lnTo>
                <a:lnTo>
                  <a:pt x="489556" y="219964"/>
                </a:lnTo>
                <a:lnTo>
                  <a:pt x="500941" y="219964"/>
                </a:lnTo>
                <a:lnTo>
                  <a:pt x="500941" y="223539"/>
                </a:lnTo>
                <a:lnTo>
                  <a:pt x="509929" y="223539"/>
                </a:lnTo>
                <a:lnTo>
                  <a:pt x="509929" y="228213"/>
                </a:lnTo>
                <a:lnTo>
                  <a:pt x="504836" y="228213"/>
                </a:lnTo>
                <a:lnTo>
                  <a:pt x="504836" y="229313"/>
                </a:lnTo>
                <a:lnTo>
                  <a:pt x="509929" y="229313"/>
                </a:lnTo>
                <a:lnTo>
                  <a:pt x="504836" y="232887"/>
                </a:lnTo>
                <a:lnTo>
                  <a:pt x="509929" y="232887"/>
                </a:lnTo>
                <a:lnTo>
                  <a:pt x="509929" y="241136"/>
                </a:lnTo>
                <a:lnTo>
                  <a:pt x="504836" y="241136"/>
                </a:lnTo>
                <a:lnTo>
                  <a:pt x="504836" y="251584"/>
                </a:lnTo>
                <a:lnTo>
                  <a:pt x="509929" y="251584"/>
                </a:lnTo>
                <a:lnTo>
                  <a:pt x="504836" y="251584"/>
                </a:lnTo>
                <a:lnTo>
                  <a:pt x="504836" y="260932"/>
                </a:lnTo>
                <a:lnTo>
                  <a:pt x="509929" y="260932"/>
                </a:lnTo>
                <a:lnTo>
                  <a:pt x="509929" y="264232"/>
                </a:lnTo>
                <a:lnTo>
                  <a:pt x="515022" y="264232"/>
                </a:lnTo>
                <a:lnTo>
                  <a:pt x="515022" y="268906"/>
                </a:lnTo>
                <a:lnTo>
                  <a:pt x="515022" y="264232"/>
                </a:lnTo>
                <a:lnTo>
                  <a:pt x="520116" y="264232"/>
                </a:lnTo>
                <a:lnTo>
                  <a:pt x="520116" y="268906"/>
                </a:lnTo>
                <a:lnTo>
                  <a:pt x="524011" y="268906"/>
                </a:lnTo>
                <a:lnTo>
                  <a:pt x="524011" y="276055"/>
                </a:lnTo>
                <a:lnTo>
                  <a:pt x="527606" y="276055"/>
                </a:lnTo>
                <a:lnTo>
                  <a:pt x="527606" y="279354"/>
                </a:lnTo>
                <a:lnTo>
                  <a:pt x="535396" y="279354"/>
                </a:lnTo>
                <a:lnTo>
                  <a:pt x="535396" y="281829"/>
                </a:lnTo>
                <a:lnTo>
                  <a:pt x="544084" y="281829"/>
                </a:lnTo>
                <a:lnTo>
                  <a:pt x="545582" y="285403"/>
                </a:lnTo>
                <a:lnTo>
                  <a:pt x="544084" y="285403"/>
                </a:lnTo>
                <a:lnTo>
                  <a:pt x="544084" y="288703"/>
                </a:lnTo>
                <a:lnTo>
                  <a:pt x="544084" y="285403"/>
                </a:lnTo>
                <a:lnTo>
                  <a:pt x="544084" y="288703"/>
                </a:lnTo>
                <a:lnTo>
                  <a:pt x="538991" y="288703"/>
                </a:lnTo>
                <a:lnTo>
                  <a:pt x="538991" y="296952"/>
                </a:lnTo>
                <a:lnTo>
                  <a:pt x="544084" y="296952"/>
                </a:lnTo>
                <a:lnTo>
                  <a:pt x="544084" y="300526"/>
                </a:lnTo>
                <a:lnTo>
                  <a:pt x="538991" y="300526"/>
                </a:lnTo>
                <a:lnTo>
                  <a:pt x="538991" y="303825"/>
                </a:lnTo>
                <a:lnTo>
                  <a:pt x="527606" y="303825"/>
                </a:lnTo>
                <a:lnTo>
                  <a:pt x="527606" y="305200"/>
                </a:lnTo>
                <a:lnTo>
                  <a:pt x="524011" y="305200"/>
                </a:lnTo>
                <a:lnTo>
                  <a:pt x="520116" y="309600"/>
                </a:lnTo>
                <a:lnTo>
                  <a:pt x="515022" y="309600"/>
                </a:lnTo>
                <a:lnTo>
                  <a:pt x="515022" y="316748"/>
                </a:lnTo>
                <a:lnTo>
                  <a:pt x="513824" y="316748"/>
                </a:lnTo>
                <a:lnTo>
                  <a:pt x="513824" y="328296"/>
                </a:lnTo>
                <a:lnTo>
                  <a:pt x="509929" y="328296"/>
                </a:lnTo>
                <a:lnTo>
                  <a:pt x="509929" y="331871"/>
                </a:lnTo>
                <a:lnTo>
                  <a:pt x="515022" y="331871"/>
                </a:lnTo>
                <a:lnTo>
                  <a:pt x="515022" y="332971"/>
                </a:lnTo>
                <a:lnTo>
                  <a:pt x="524011" y="332971"/>
                </a:lnTo>
                <a:lnTo>
                  <a:pt x="524011" y="337645"/>
                </a:lnTo>
                <a:lnTo>
                  <a:pt x="527606" y="337645"/>
                </a:lnTo>
                <a:lnTo>
                  <a:pt x="527606" y="344519"/>
                </a:lnTo>
                <a:lnTo>
                  <a:pt x="531501" y="344519"/>
                </a:lnTo>
                <a:lnTo>
                  <a:pt x="531501" y="348093"/>
                </a:lnTo>
                <a:lnTo>
                  <a:pt x="535396" y="348093"/>
                </a:lnTo>
                <a:lnTo>
                  <a:pt x="535396" y="355242"/>
                </a:lnTo>
                <a:lnTo>
                  <a:pt x="538991" y="355242"/>
                </a:lnTo>
                <a:lnTo>
                  <a:pt x="538991" y="361016"/>
                </a:lnTo>
                <a:lnTo>
                  <a:pt x="544084" y="361016"/>
                </a:lnTo>
                <a:lnTo>
                  <a:pt x="544084" y="368990"/>
                </a:lnTo>
                <a:lnTo>
                  <a:pt x="538991" y="368990"/>
                </a:lnTo>
                <a:lnTo>
                  <a:pt x="538991" y="372564"/>
                </a:lnTo>
                <a:lnTo>
                  <a:pt x="535396" y="372564"/>
                </a:lnTo>
                <a:lnTo>
                  <a:pt x="535396" y="376139"/>
                </a:lnTo>
                <a:lnTo>
                  <a:pt x="545582" y="376139"/>
                </a:lnTo>
                <a:lnTo>
                  <a:pt x="545582" y="379438"/>
                </a:lnTo>
                <a:lnTo>
                  <a:pt x="554271" y="379438"/>
                </a:lnTo>
                <a:lnTo>
                  <a:pt x="554271" y="385487"/>
                </a:lnTo>
                <a:lnTo>
                  <a:pt x="569551" y="385487"/>
                </a:lnTo>
                <a:lnTo>
                  <a:pt x="569551" y="388787"/>
                </a:lnTo>
                <a:lnTo>
                  <a:pt x="579737" y="388787"/>
                </a:lnTo>
                <a:lnTo>
                  <a:pt x="579737" y="392361"/>
                </a:lnTo>
                <a:lnTo>
                  <a:pt x="584831" y="392361"/>
                </a:lnTo>
                <a:lnTo>
                  <a:pt x="584831" y="397035"/>
                </a:lnTo>
                <a:lnTo>
                  <a:pt x="596216" y="397035"/>
                </a:lnTo>
                <a:lnTo>
                  <a:pt x="596216" y="403909"/>
                </a:lnTo>
                <a:lnTo>
                  <a:pt x="598612" y="403909"/>
                </a:lnTo>
                <a:lnTo>
                  <a:pt x="602507" y="400610"/>
                </a:lnTo>
                <a:lnTo>
                  <a:pt x="606402" y="400610"/>
                </a:lnTo>
                <a:lnTo>
                  <a:pt x="606402" y="397035"/>
                </a:lnTo>
                <a:lnTo>
                  <a:pt x="610297" y="397035"/>
                </a:lnTo>
                <a:lnTo>
                  <a:pt x="610297" y="392361"/>
                </a:lnTo>
                <a:lnTo>
                  <a:pt x="613892" y="388766"/>
                </a:lnTo>
                <a:lnTo>
                  <a:pt x="610297" y="388766"/>
                </a:lnTo>
                <a:lnTo>
                  <a:pt x="613892" y="388766"/>
                </a:lnTo>
                <a:lnTo>
                  <a:pt x="613892" y="385487"/>
                </a:lnTo>
                <a:lnTo>
                  <a:pt x="622880" y="385487"/>
                </a:lnTo>
                <a:lnTo>
                  <a:pt x="626775" y="381913"/>
                </a:lnTo>
                <a:lnTo>
                  <a:pt x="629172" y="381913"/>
                </a:lnTo>
                <a:lnTo>
                  <a:pt x="629172" y="379438"/>
                </a:lnTo>
                <a:lnTo>
                  <a:pt x="644452" y="379438"/>
                </a:lnTo>
                <a:lnTo>
                  <a:pt x="649545" y="381913"/>
                </a:lnTo>
                <a:lnTo>
                  <a:pt x="653141" y="381913"/>
                </a:lnTo>
                <a:lnTo>
                  <a:pt x="653141" y="388787"/>
                </a:lnTo>
                <a:lnTo>
                  <a:pt x="659732" y="388787"/>
                </a:lnTo>
                <a:lnTo>
                  <a:pt x="659732" y="392361"/>
                </a:lnTo>
                <a:lnTo>
                  <a:pt x="663327" y="392361"/>
                </a:lnTo>
                <a:lnTo>
                  <a:pt x="663327" y="400610"/>
                </a:lnTo>
                <a:lnTo>
                  <a:pt x="667222" y="400610"/>
                </a:lnTo>
                <a:lnTo>
                  <a:pt x="667222" y="403909"/>
                </a:lnTo>
                <a:lnTo>
                  <a:pt x="671117" y="403909"/>
                </a:lnTo>
                <a:lnTo>
                  <a:pt x="671117" y="407484"/>
                </a:lnTo>
                <a:lnTo>
                  <a:pt x="674712" y="407484"/>
                </a:lnTo>
                <a:lnTo>
                  <a:pt x="674712" y="409683"/>
                </a:lnTo>
                <a:lnTo>
                  <a:pt x="678607" y="409683"/>
                </a:lnTo>
                <a:lnTo>
                  <a:pt x="678607" y="413258"/>
                </a:lnTo>
                <a:lnTo>
                  <a:pt x="674712" y="413258"/>
                </a:lnTo>
                <a:lnTo>
                  <a:pt x="674712" y="416832"/>
                </a:lnTo>
                <a:lnTo>
                  <a:pt x="678607" y="416832"/>
                </a:lnTo>
                <a:lnTo>
                  <a:pt x="678607" y="413258"/>
                </a:lnTo>
                <a:lnTo>
                  <a:pt x="678607" y="423706"/>
                </a:lnTo>
                <a:lnTo>
                  <a:pt x="684899" y="423706"/>
                </a:lnTo>
                <a:lnTo>
                  <a:pt x="683700" y="423706"/>
                </a:lnTo>
                <a:lnTo>
                  <a:pt x="683700" y="428380"/>
                </a:lnTo>
                <a:lnTo>
                  <a:pt x="684899" y="428380"/>
                </a:lnTo>
                <a:lnTo>
                  <a:pt x="684899" y="423706"/>
                </a:lnTo>
                <a:lnTo>
                  <a:pt x="684899" y="428380"/>
                </a:lnTo>
                <a:lnTo>
                  <a:pt x="693887" y="428380"/>
                </a:lnTo>
                <a:lnTo>
                  <a:pt x="697782" y="431955"/>
                </a:lnTo>
                <a:lnTo>
                  <a:pt x="701377" y="431955"/>
                </a:lnTo>
                <a:lnTo>
                  <a:pt x="701377" y="423706"/>
                </a:lnTo>
                <a:lnTo>
                  <a:pt x="701377" y="428380"/>
                </a:lnTo>
                <a:lnTo>
                  <a:pt x="705272" y="428380"/>
                </a:lnTo>
                <a:lnTo>
                  <a:pt x="705272" y="431955"/>
                </a:lnTo>
                <a:lnTo>
                  <a:pt x="709167" y="431955"/>
                </a:lnTo>
                <a:lnTo>
                  <a:pt x="709167" y="433054"/>
                </a:lnTo>
                <a:lnTo>
                  <a:pt x="711564" y="433054"/>
                </a:lnTo>
                <a:lnTo>
                  <a:pt x="711564" y="437729"/>
                </a:lnTo>
                <a:lnTo>
                  <a:pt x="715459" y="437729"/>
                </a:lnTo>
                <a:lnTo>
                  <a:pt x="715459" y="441303"/>
                </a:lnTo>
                <a:lnTo>
                  <a:pt x="719354" y="441303"/>
                </a:lnTo>
                <a:lnTo>
                  <a:pt x="719354" y="444602"/>
                </a:lnTo>
                <a:lnTo>
                  <a:pt x="728042" y="444602"/>
                </a:lnTo>
                <a:lnTo>
                  <a:pt x="728042" y="448177"/>
                </a:lnTo>
                <a:lnTo>
                  <a:pt x="738229" y="448177"/>
                </a:lnTo>
                <a:lnTo>
                  <a:pt x="735832" y="448177"/>
                </a:lnTo>
                <a:lnTo>
                  <a:pt x="738229" y="448177"/>
                </a:lnTo>
                <a:lnTo>
                  <a:pt x="738229" y="444602"/>
                </a:lnTo>
                <a:lnTo>
                  <a:pt x="745719" y="444602"/>
                </a:lnTo>
                <a:lnTo>
                  <a:pt x="745719" y="448177"/>
                </a:lnTo>
                <a:lnTo>
                  <a:pt x="753509" y="448177"/>
                </a:lnTo>
                <a:lnTo>
                  <a:pt x="753509" y="451751"/>
                </a:lnTo>
                <a:lnTo>
                  <a:pt x="749614" y="451751"/>
                </a:lnTo>
                <a:lnTo>
                  <a:pt x="749614" y="460000"/>
                </a:lnTo>
                <a:lnTo>
                  <a:pt x="753509" y="461100"/>
                </a:lnTo>
                <a:lnTo>
                  <a:pt x="749614" y="465774"/>
                </a:lnTo>
                <a:lnTo>
                  <a:pt x="749614" y="472648"/>
                </a:lnTo>
                <a:lnTo>
                  <a:pt x="753509" y="472648"/>
                </a:lnTo>
                <a:lnTo>
                  <a:pt x="753509" y="488870"/>
                </a:lnTo>
                <a:lnTo>
                  <a:pt x="758602" y="488870"/>
                </a:lnTo>
                <a:lnTo>
                  <a:pt x="758602" y="507567"/>
                </a:lnTo>
                <a:lnTo>
                  <a:pt x="762497" y="507567"/>
                </a:lnTo>
                <a:lnTo>
                  <a:pt x="762497" y="513341"/>
                </a:lnTo>
                <a:lnTo>
                  <a:pt x="766092" y="513341"/>
                </a:lnTo>
                <a:lnTo>
                  <a:pt x="766092" y="516916"/>
                </a:lnTo>
                <a:lnTo>
                  <a:pt x="776279" y="516916"/>
                </a:lnTo>
                <a:lnTo>
                  <a:pt x="776279" y="520490"/>
                </a:lnTo>
                <a:lnTo>
                  <a:pt x="783769" y="520490"/>
                </a:lnTo>
                <a:lnTo>
                  <a:pt x="783769" y="525164"/>
                </a:lnTo>
                <a:lnTo>
                  <a:pt x="792757" y="525164"/>
                </a:lnTo>
                <a:lnTo>
                  <a:pt x="793955" y="520490"/>
                </a:lnTo>
                <a:lnTo>
                  <a:pt x="792757" y="516916"/>
                </a:lnTo>
                <a:lnTo>
                  <a:pt x="793955" y="516916"/>
                </a:lnTo>
                <a:lnTo>
                  <a:pt x="793955" y="513341"/>
                </a:lnTo>
                <a:lnTo>
                  <a:pt x="799049" y="513341"/>
                </a:lnTo>
                <a:lnTo>
                  <a:pt x="799049" y="503993"/>
                </a:lnTo>
                <a:lnTo>
                  <a:pt x="802944" y="503993"/>
                </a:lnTo>
                <a:lnTo>
                  <a:pt x="802944" y="500693"/>
                </a:lnTo>
                <a:lnTo>
                  <a:pt x="806838" y="500693"/>
                </a:lnTo>
                <a:lnTo>
                  <a:pt x="810434" y="497097"/>
                </a:lnTo>
                <a:lnTo>
                  <a:pt x="814329" y="497097"/>
                </a:lnTo>
                <a:lnTo>
                  <a:pt x="814329" y="488870"/>
                </a:lnTo>
                <a:lnTo>
                  <a:pt x="818223" y="488870"/>
                </a:lnTo>
                <a:lnTo>
                  <a:pt x="818223" y="485571"/>
                </a:lnTo>
                <a:lnTo>
                  <a:pt x="820620" y="485571"/>
                </a:lnTo>
                <a:lnTo>
                  <a:pt x="820620" y="483096"/>
                </a:lnTo>
                <a:lnTo>
                  <a:pt x="828410" y="483096"/>
                </a:lnTo>
                <a:lnTo>
                  <a:pt x="824515" y="483096"/>
                </a:lnTo>
                <a:lnTo>
                  <a:pt x="824515" y="476222"/>
                </a:lnTo>
                <a:lnTo>
                  <a:pt x="848484" y="476222"/>
                </a:lnTo>
                <a:lnTo>
                  <a:pt x="848484" y="479797"/>
                </a:lnTo>
                <a:lnTo>
                  <a:pt x="851180" y="479797"/>
                </a:lnTo>
                <a:lnTo>
                  <a:pt x="855075" y="483096"/>
                </a:lnTo>
                <a:lnTo>
                  <a:pt x="858670" y="483096"/>
                </a:lnTo>
                <a:lnTo>
                  <a:pt x="858670" y="485571"/>
                </a:lnTo>
                <a:lnTo>
                  <a:pt x="863763" y="485571"/>
                </a:lnTo>
                <a:lnTo>
                  <a:pt x="863763" y="483096"/>
                </a:lnTo>
                <a:lnTo>
                  <a:pt x="871553" y="483096"/>
                </a:lnTo>
                <a:lnTo>
                  <a:pt x="875149" y="485571"/>
                </a:lnTo>
                <a:lnTo>
                  <a:pt x="877845" y="483096"/>
                </a:lnTo>
                <a:lnTo>
                  <a:pt x="877845" y="485571"/>
                </a:lnTo>
                <a:lnTo>
                  <a:pt x="877845" y="483096"/>
                </a:lnTo>
                <a:lnTo>
                  <a:pt x="881440" y="483096"/>
                </a:lnTo>
                <a:lnTo>
                  <a:pt x="881440" y="485571"/>
                </a:lnTo>
                <a:lnTo>
                  <a:pt x="881440" y="483096"/>
                </a:lnTo>
                <a:lnTo>
                  <a:pt x="885335" y="483096"/>
                </a:lnTo>
                <a:lnTo>
                  <a:pt x="885335" y="479797"/>
                </a:lnTo>
                <a:lnTo>
                  <a:pt x="889230" y="479797"/>
                </a:lnTo>
                <a:lnTo>
                  <a:pt x="889230" y="483096"/>
                </a:lnTo>
                <a:lnTo>
                  <a:pt x="908105" y="483096"/>
                </a:lnTo>
                <a:lnTo>
                  <a:pt x="908105" y="485571"/>
                </a:lnTo>
                <a:lnTo>
                  <a:pt x="912000" y="488870"/>
                </a:lnTo>
                <a:lnTo>
                  <a:pt x="912000" y="492445"/>
                </a:lnTo>
                <a:lnTo>
                  <a:pt x="915895" y="492445"/>
                </a:lnTo>
                <a:lnTo>
                  <a:pt x="915895" y="497119"/>
                </a:lnTo>
                <a:lnTo>
                  <a:pt x="928478" y="497119"/>
                </a:lnTo>
                <a:lnTo>
                  <a:pt x="928478" y="500693"/>
                </a:lnTo>
                <a:lnTo>
                  <a:pt x="932373" y="500693"/>
                </a:lnTo>
                <a:lnTo>
                  <a:pt x="932373" y="497119"/>
                </a:lnTo>
                <a:lnTo>
                  <a:pt x="933572" y="500693"/>
                </a:lnTo>
                <a:lnTo>
                  <a:pt x="946155" y="500693"/>
                </a:lnTo>
                <a:lnTo>
                  <a:pt x="946155" y="503993"/>
                </a:lnTo>
                <a:lnTo>
                  <a:pt x="957540" y="503993"/>
                </a:lnTo>
                <a:lnTo>
                  <a:pt x="957540" y="507567"/>
                </a:lnTo>
                <a:lnTo>
                  <a:pt x="957540" y="503993"/>
                </a:lnTo>
                <a:lnTo>
                  <a:pt x="957540" y="507567"/>
                </a:lnTo>
                <a:lnTo>
                  <a:pt x="960237" y="507567"/>
                </a:lnTo>
                <a:lnTo>
                  <a:pt x="960237" y="516916"/>
                </a:lnTo>
                <a:lnTo>
                  <a:pt x="957540" y="516916"/>
                </a:lnTo>
                <a:lnTo>
                  <a:pt x="957540" y="520490"/>
                </a:lnTo>
                <a:lnTo>
                  <a:pt x="950050" y="520490"/>
                </a:lnTo>
                <a:lnTo>
                  <a:pt x="950050" y="525164"/>
                </a:lnTo>
                <a:lnTo>
                  <a:pt x="957540" y="525164"/>
                </a:lnTo>
                <a:lnTo>
                  <a:pt x="957540" y="528464"/>
                </a:lnTo>
                <a:lnTo>
                  <a:pt x="964131" y="528464"/>
                </a:lnTo>
                <a:lnTo>
                  <a:pt x="964131" y="532038"/>
                </a:lnTo>
                <a:lnTo>
                  <a:pt x="967727" y="532038"/>
                </a:lnTo>
                <a:lnTo>
                  <a:pt x="967727" y="535613"/>
                </a:lnTo>
                <a:lnTo>
                  <a:pt x="972820" y="535613"/>
                </a:lnTo>
                <a:lnTo>
                  <a:pt x="972820" y="537812"/>
                </a:lnTo>
                <a:lnTo>
                  <a:pt x="957540" y="537812"/>
                </a:lnTo>
                <a:lnTo>
                  <a:pt x="960237" y="537812"/>
                </a:lnTo>
                <a:lnTo>
                  <a:pt x="957540" y="541387"/>
                </a:lnTo>
                <a:lnTo>
                  <a:pt x="957540" y="544961"/>
                </a:lnTo>
                <a:lnTo>
                  <a:pt x="960237" y="544961"/>
                </a:lnTo>
                <a:lnTo>
                  <a:pt x="960237" y="548261"/>
                </a:lnTo>
                <a:lnTo>
                  <a:pt x="957540" y="548261"/>
                </a:lnTo>
                <a:lnTo>
                  <a:pt x="957540" y="551835"/>
                </a:lnTo>
                <a:lnTo>
                  <a:pt x="953945" y="551835"/>
                </a:lnTo>
                <a:lnTo>
                  <a:pt x="953945" y="548261"/>
                </a:lnTo>
                <a:lnTo>
                  <a:pt x="950050" y="548261"/>
                </a:lnTo>
                <a:lnTo>
                  <a:pt x="946155" y="551835"/>
                </a:lnTo>
                <a:lnTo>
                  <a:pt x="942560" y="551835"/>
                </a:lnTo>
                <a:lnTo>
                  <a:pt x="946155" y="551835"/>
                </a:lnTo>
                <a:lnTo>
                  <a:pt x="946155" y="560084"/>
                </a:lnTo>
                <a:lnTo>
                  <a:pt x="942560" y="560084"/>
                </a:lnTo>
                <a:lnTo>
                  <a:pt x="942560" y="565858"/>
                </a:lnTo>
                <a:lnTo>
                  <a:pt x="938665" y="565858"/>
                </a:lnTo>
                <a:lnTo>
                  <a:pt x="938665" y="569157"/>
                </a:lnTo>
                <a:lnTo>
                  <a:pt x="942560" y="569157"/>
                </a:lnTo>
                <a:lnTo>
                  <a:pt x="942560" y="572732"/>
                </a:lnTo>
                <a:lnTo>
                  <a:pt x="938665" y="576306"/>
                </a:lnTo>
                <a:lnTo>
                  <a:pt x="938665" y="579880"/>
                </a:lnTo>
                <a:lnTo>
                  <a:pt x="933572" y="579880"/>
                </a:lnTo>
                <a:lnTo>
                  <a:pt x="933572" y="584280"/>
                </a:lnTo>
                <a:lnTo>
                  <a:pt x="932373" y="584280"/>
                </a:lnTo>
                <a:lnTo>
                  <a:pt x="932373" y="587854"/>
                </a:lnTo>
                <a:lnTo>
                  <a:pt x="923385" y="587854"/>
                </a:lnTo>
                <a:lnTo>
                  <a:pt x="923385" y="588954"/>
                </a:lnTo>
                <a:lnTo>
                  <a:pt x="919490" y="588954"/>
                </a:lnTo>
                <a:lnTo>
                  <a:pt x="919490" y="592528"/>
                </a:lnTo>
                <a:lnTo>
                  <a:pt x="915895" y="597203"/>
                </a:lnTo>
                <a:lnTo>
                  <a:pt x="919490" y="600798"/>
                </a:lnTo>
                <a:lnTo>
                  <a:pt x="919490" y="604076"/>
                </a:lnTo>
                <a:lnTo>
                  <a:pt x="912000" y="604076"/>
                </a:lnTo>
                <a:lnTo>
                  <a:pt x="912000" y="607651"/>
                </a:lnTo>
                <a:lnTo>
                  <a:pt x="903012" y="607651"/>
                </a:lnTo>
                <a:lnTo>
                  <a:pt x="903012" y="611225"/>
                </a:lnTo>
                <a:lnTo>
                  <a:pt x="903012" y="607651"/>
                </a:lnTo>
                <a:lnTo>
                  <a:pt x="901813" y="611225"/>
                </a:lnTo>
                <a:lnTo>
                  <a:pt x="897919" y="611225"/>
                </a:lnTo>
                <a:lnTo>
                  <a:pt x="897919" y="613425"/>
                </a:lnTo>
                <a:lnTo>
                  <a:pt x="893125" y="616999"/>
                </a:lnTo>
                <a:lnTo>
                  <a:pt x="889230" y="616999"/>
                </a:lnTo>
                <a:lnTo>
                  <a:pt x="889230" y="620574"/>
                </a:lnTo>
                <a:lnTo>
                  <a:pt x="885335" y="620574"/>
                </a:lnTo>
                <a:lnTo>
                  <a:pt x="885335" y="625248"/>
                </a:lnTo>
                <a:lnTo>
                  <a:pt x="881440" y="625248"/>
                </a:lnTo>
                <a:lnTo>
                  <a:pt x="877845" y="620574"/>
                </a:lnTo>
                <a:lnTo>
                  <a:pt x="875149" y="620574"/>
                </a:lnTo>
                <a:lnTo>
                  <a:pt x="875149" y="625248"/>
                </a:lnTo>
                <a:lnTo>
                  <a:pt x="871553" y="625248"/>
                </a:lnTo>
                <a:lnTo>
                  <a:pt x="871553" y="635696"/>
                </a:lnTo>
                <a:lnTo>
                  <a:pt x="867658" y="635696"/>
                </a:lnTo>
                <a:lnTo>
                  <a:pt x="867658" y="648344"/>
                </a:lnTo>
                <a:lnTo>
                  <a:pt x="871553" y="648344"/>
                </a:lnTo>
                <a:lnTo>
                  <a:pt x="871553" y="651919"/>
                </a:lnTo>
                <a:lnTo>
                  <a:pt x="875149" y="656593"/>
                </a:lnTo>
                <a:lnTo>
                  <a:pt x="875149" y="665941"/>
                </a:lnTo>
                <a:lnTo>
                  <a:pt x="871553" y="665941"/>
                </a:lnTo>
                <a:lnTo>
                  <a:pt x="871553" y="669516"/>
                </a:lnTo>
                <a:lnTo>
                  <a:pt x="871553" y="665941"/>
                </a:lnTo>
                <a:lnTo>
                  <a:pt x="863763" y="665941"/>
                </a:lnTo>
                <a:lnTo>
                  <a:pt x="863763" y="663467"/>
                </a:lnTo>
                <a:lnTo>
                  <a:pt x="848484" y="663467"/>
                </a:lnTo>
                <a:lnTo>
                  <a:pt x="848484" y="665941"/>
                </a:lnTo>
                <a:lnTo>
                  <a:pt x="848484" y="663467"/>
                </a:lnTo>
                <a:lnTo>
                  <a:pt x="844888" y="663467"/>
                </a:lnTo>
                <a:lnTo>
                  <a:pt x="844888" y="665941"/>
                </a:lnTo>
                <a:lnTo>
                  <a:pt x="837099" y="665941"/>
                </a:lnTo>
                <a:lnTo>
                  <a:pt x="837099" y="663467"/>
                </a:lnTo>
                <a:lnTo>
                  <a:pt x="833503" y="663467"/>
                </a:lnTo>
                <a:lnTo>
                  <a:pt x="833503" y="660167"/>
                </a:lnTo>
                <a:lnTo>
                  <a:pt x="828410" y="660167"/>
                </a:lnTo>
                <a:lnTo>
                  <a:pt x="828410" y="663467"/>
                </a:lnTo>
                <a:lnTo>
                  <a:pt x="824515" y="663467"/>
                </a:lnTo>
                <a:lnTo>
                  <a:pt x="824515" y="665941"/>
                </a:lnTo>
                <a:lnTo>
                  <a:pt x="828410" y="669516"/>
                </a:lnTo>
                <a:lnTo>
                  <a:pt x="833503" y="669516"/>
                </a:lnTo>
                <a:lnTo>
                  <a:pt x="833503" y="672815"/>
                </a:lnTo>
                <a:lnTo>
                  <a:pt x="840993" y="672815"/>
                </a:lnTo>
                <a:lnTo>
                  <a:pt x="840993" y="684638"/>
                </a:lnTo>
                <a:lnTo>
                  <a:pt x="844888" y="684638"/>
                </a:lnTo>
                <a:lnTo>
                  <a:pt x="844888" y="689038"/>
                </a:lnTo>
                <a:lnTo>
                  <a:pt x="840993" y="689038"/>
                </a:lnTo>
                <a:lnTo>
                  <a:pt x="840993" y="693712"/>
                </a:lnTo>
                <a:lnTo>
                  <a:pt x="837099" y="693712"/>
                </a:lnTo>
                <a:lnTo>
                  <a:pt x="837099" y="697286"/>
                </a:lnTo>
                <a:lnTo>
                  <a:pt x="833503" y="700882"/>
                </a:lnTo>
                <a:lnTo>
                  <a:pt x="837099" y="704435"/>
                </a:lnTo>
                <a:lnTo>
                  <a:pt x="833503" y="704435"/>
                </a:lnTo>
                <a:lnTo>
                  <a:pt x="833503" y="711309"/>
                </a:lnTo>
                <a:lnTo>
                  <a:pt x="837099" y="711309"/>
                </a:lnTo>
                <a:lnTo>
                  <a:pt x="833503" y="711309"/>
                </a:lnTo>
                <a:lnTo>
                  <a:pt x="833503" y="715983"/>
                </a:lnTo>
                <a:lnTo>
                  <a:pt x="828410" y="715983"/>
                </a:lnTo>
                <a:lnTo>
                  <a:pt x="828410" y="717083"/>
                </a:lnTo>
                <a:lnTo>
                  <a:pt x="833503" y="717083"/>
                </a:lnTo>
                <a:lnTo>
                  <a:pt x="833503" y="720657"/>
                </a:lnTo>
                <a:lnTo>
                  <a:pt x="837099" y="725332"/>
                </a:lnTo>
                <a:lnTo>
                  <a:pt x="837099" y="728631"/>
                </a:lnTo>
                <a:lnTo>
                  <a:pt x="840993" y="728631"/>
                </a:lnTo>
                <a:lnTo>
                  <a:pt x="840993" y="725332"/>
                </a:lnTo>
                <a:lnTo>
                  <a:pt x="844888" y="725332"/>
                </a:lnTo>
                <a:lnTo>
                  <a:pt x="848484" y="728631"/>
                </a:lnTo>
                <a:lnTo>
                  <a:pt x="848484" y="732206"/>
                </a:lnTo>
                <a:lnTo>
                  <a:pt x="844888" y="732206"/>
                </a:lnTo>
                <a:lnTo>
                  <a:pt x="844888" y="741554"/>
                </a:lnTo>
                <a:lnTo>
                  <a:pt x="840993" y="741554"/>
                </a:lnTo>
                <a:lnTo>
                  <a:pt x="840993" y="745128"/>
                </a:lnTo>
                <a:lnTo>
                  <a:pt x="833503" y="745128"/>
                </a:lnTo>
                <a:lnTo>
                  <a:pt x="833503" y="748428"/>
                </a:lnTo>
                <a:lnTo>
                  <a:pt x="828410" y="748428"/>
                </a:lnTo>
                <a:lnTo>
                  <a:pt x="828410" y="753102"/>
                </a:lnTo>
                <a:lnTo>
                  <a:pt x="820620" y="753102"/>
                </a:lnTo>
                <a:lnTo>
                  <a:pt x="820620" y="756677"/>
                </a:lnTo>
                <a:lnTo>
                  <a:pt x="824515" y="756677"/>
                </a:lnTo>
                <a:lnTo>
                  <a:pt x="824515" y="760251"/>
                </a:lnTo>
                <a:lnTo>
                  <a:pt x="820620" y="760251"/>
                </a:lnTo>
                <a:lnTo>
                  <a:pt x="820620" y="766025"/>
                </a:lnTo>
                <a:lnTo>
                  <a:pt x="818223" y="766025"/>
                </a:lnTo>
                <a:lnTo>
                  <a:pt x="820620" y="766025"/>
                </a:lnTo>
                <a:lnTo>
                  <a:pt x="820620" y="772899"/>
                </a:lnTo>
                <a:lnTo>
                  <a:pt x="824515" y="772899"/>
                </a:lnTo>
                <a:lnTo>
                  <a:pt x="824515" y="776473"/>
                </a:lnTo>
                <a:lnTo>
                  <a:pt x="820620" y="776473"/>
                </a:lnTo>
                <a:lnTo>
                  <a:pt x="820620" y="780048"/>
                </a:lnTo>
                <a:lnTo>
                  <a:pt x="818223" y="784722"/>
                </a:lnTo>
                <a:lnTo>
                  <a:pt x="814329" y="784722"/>
                </a:lnTo>
                <a:lnTo>
                  <a:pt x="814329" y="791596"/>
                </a:lnTo>
                <a:lnTo>
                  <a:pt x="818223" y="791596"/>
                </a:lnTo>
                <a:lnTo>
                  <a:pt x="818223" y="793796"/>
                </a:lnTo>
                <a:lnTo>
                  <a:pt x="810434" y="793796"/>
                </a:lnTo>
                <a:lnTo>
                  <a:pt x="806838" y="797392"/>
                </a:lnTo>
                <a:lnTo>
                  <a:pt x="802944" y="797392"/>
                </a:lnTo>
                <a:lnTo>
                  <a:pt x="802944" y="800944"/>
                </a:lnTo>
                <a:lnTo>
                  <a:pt x="799049" y="800944"/>
                </a:lnTo>
                <a:lnTo>
                  <a:pt x="799049" y="804519"/>
                </a:lnTo>
                <a:lnTo>
                  <a:pt x="793955" y="804519"/>
                </a:lnTo>
                <a:lnTo>
                  <a:pt x="793955" y="807818"/>
                </a:lnTo>
                <a:lnTo>
                  <a:pt x="799049" y="807818"/>
                </a:lnTo>
                <a:lnTo>
                  <a:pt x="793955" y="807818"/>
                </a:lnTo>
                <a:lnTo>
                  <a:pt x="793955" y="812493"/>
                </a:lnTo>
                <a:lnTo>
                  <a:pt x="799049" y="816067"/>
                </a:lnTo>
                <a:lnTo>
                  <a:pt x="799049" y="817167"/>
                </a:lnTo>
                <a:lnTo>
                  <a:pt x="802944" y="817167"/>
                </a:lnTo>
                <a:lnTo>
                  <a:pt x="802944" y="821841"/>
                </a:lnTo>
                <a:lnTo>
                  <a:pt x="793955" y="821841"/>
                </a:lnTo>
                <a:lnTo>
                  <a:pt x="793955" y="835864"/>
                </a:lnTo>
                <a:lnTo>
                  <a:pt x="792757" y="835864"/>
                </a:lnTo>
                <a:lnTo>
                  <a:pt x="792757" y="839438"/>
                </a:lnTo>
                <a:lnTo>
                  <a:pt x="793955" y="839438"/>
                </a:lnTo>
                <a:lnTo>
                  <a:pt x="793955" y="845212"/>
                </a:lnTo>
                <a:lnTo>
                  <a:pt x="799049" y="845212"/>
                </a:lnTo>
                <a:lnTo>
                  <a:pt x="799049" y="853186"/>
                </a:lnTo>
                <a:lnTo>
                  <a:pt x="793955" y="856760"/>
                </a:lnTo>
                <a:lnTo>
                  <a:pt x="793955" y="853186"/>
                </a:lnTo>
                <a:lnTo>
                  <a:pt x="783769" y="853186"/>
                </a:lnTo>
                <a:lnTo>
                  <a:pt x="783769" y="856760"/>
                </a:lnTo>
                <a:lnTo>
                  <a:pt x="788862" y="856760"/>
                </a:lnTo>
                <a:lnTo>
                  <a:pt x="788862" y="860335"/>
                </a:lnTo>
                <a:lnTo>
                  <a:pt x="788862" y="856760"/>
                </a:lnTo>
                <a:lnTo>
                  <a:pt x="780173" y="856760"/>
                </a:lnTo>
                <a:lnTo>
                  <a:pt x="780173" y="860335"/>
                </a:lnTo>
                <a:lnTo>
                  <a:pt x="776279" y="860335"/>
                </a:lnTo>
                <a:lnTo>
                  <a:pt x="776279" y="863634"/>
                </a:lnTo>
                <a:lnTo>
                  <a:pt x="772384" y="863634"/>
                </a:lnTo>
                <a:lnTo>
                  <a:pt x="772384" y="867209"/>
                </a:lnTo>
                <a:lnTo>
                  <a:pt x="762497" y="867209"/>
                </a:lnTo>
                <a:lnTo>
                  <a:pt x="762497" y="869683"/>
                </a:lnTo>
                <a:lnTo>
                  <a:pt x="758602" y="869683"/>
                </a:lnTo>
                <a:lnTo>
                  <a:pt x="758602" y="872983"/>
                </a:lnTo>
                <a:lnTo>
                  <a:pt x="762497" y="872983"/>
                </a:lnTo>
                <a:lnTo>
                  <a:pt x="762497" y="881231"/>
                </a:lnTo>
                <a:lnTo>
                  <a:pt x="766092" y="881231"/>
                </a:lnTo>
                <a:lnTo>
                  <a:pt x="766092" y="888105"/>
                </a:lnTo>
                <a:lnTo>
                  <a:pt x="768788" y="888105"/>
                </a:lnTo>
                <a:lnTo>
                  <a:pt x="768788" y="891680"/>
                </a:lnTo>
                <a:lnTo>
                  <a:pt x="772384" y="891680"/>
                </a:lnTo>
                <a:lnTo>
                  <a:pt x="772384" y="897454"/>
                </a:lnTo>
                <a:lnTo>
                  <a:pt x="783769" y="897454"/>
                </a:lnTo>
                <a:lnTo>
                  <a:pt x="783769" y="894154"/>
                </a:lnTo>
                <a:lnTo>
                  <a:pt x="792757" y="894154"/>
                </a:lnTo>
                <a:lnTo>
                  <a:pt x="792757" y="897454"/>
                </a:lnTo>
                <a:lnTo>
                  <a:pt x="793955" y="897454"/>
                </a:lnTo>
                <a:lnTo>
                  <a:pt x="793955" y="916151"/>
                </a:lnTo>
                <a:lnTo>
                  <a:pt x="792757" y="916151"/>
                </a:lnTo>
                <a:lnTo>
                  <a:pt x="792757" y="948870"/>
                </a:lnTo>
                <a:lnTo>
                  <a:pt x="788862" y="948870"/>
                </a:lnTo>
                <a:lnTo>
                  <a:pt x="792757" y="948870"/>
                </a:lnTo>
                <a:lnTo>
                  <a:pt x="788862" y="948870"/>
                </a:lnTo>
                <a:lnTo>
                  <a:pt x="788862" y="967292"/>
                </a:lnTo>
                <a:lnTo>
                  <a:pt x="792757" y="967292"/>
                </a:lnTo>
                <a:lnTo>
                  <a:pt x="792757" y="969767"/>
                </a:lnTo>
                <a:lnTo>
                  <a:pt x="788862" y="973066"/>
                </a:lnTo>
                <a:lnTo>
                  <a:pt x="788862" y="976641"/>
                </a:lnTo>
                <a:lnTo>
                  <a:pt x="792757" y="976641"/>
                </a:lnTo>
                <a:lnTo>
                  <a:pt x="788862" y="981315"/>
                </a:lnTo>
                <a:lnTo>
                  <a:pt x="792757" y="981315"/>
                </a:lnTo>
                <a:lnTo>
                  <a:pt x="792757" y="988189"/>
                </a:lnTo>
                <a:lnTo>
                  <a:pt x="793955" y="988189"/>
                </a:lnTo>
                <a:lnTo>
                  <a:pt x="793955" y="997537"/>
                </a:lnTo>
                <a:lnTo>
                  <a:pt x="792757" y="997537"/>
                </a:lnTo>
                <a:lnTo>
                  <a:pt x="793955" y="997537"/>
                </a:lnTo>
                <a:lnTo>
                  <a:pt x="793955" y="1012660"/>
                </a:lnTo>
                <a:lnTo>
                  <a:pt x="799049" y="1016234"/>
                </a:lnTo>
                <a:lnTo>
                  <a:pt x="793955" y="1016234"/>
                </a:lnTo>
                <a:lnTo>
                  <a:pt x="793955" y="1019809"/>
                </a:lnTo>
                <a:lnTo>
                  <a:pt x="792757" y="1022008"/>
                </a:lnTo>
                <a:lnTo>
                  <a:pt x="792757" y="1025583"/>
                </a:lnTo>
                <a:lnTo>
                  <a:pt x="793955" y="1025583"/>
                </a:lnTo>
                <a:lnTo>
                  <a:pt x="793955" y="1029157"/>
                </a:lnTo>
                <a:lnTo>
                  <a:pt x="799049" y="1029157"/>
                </a:lnTo>
                <a:lnTo>
                  <a:pt x="799049" y="1040705"/>
                </a:lnTo>
                <a:lnTo>
                  <a:pt x="792757" y="1040705"/>
                </a:lnTo>
                <a:lnTo>
                  <a:pt x="788862" y="1044280"/>
                </a:lnTo>
                <a:lnTo>
                  <a:pt x="783769" y="1044280"/>
                </a:lnTo>
                <a:lnTo>
                  <a:pt x="783769" y="1050054"/>
                </a:lnTo>
                <a:lnTo>
                  <a:pt x="780173" y="1050054"/>
                </a:lnTo>
                <a:lnTo>
                  <a:pt x="780173" y="1056928"/>
                </a:lnTo>
                <a:lnTo>
                  <a:pt x="776279" y="1056928"/>
                </a:lnTo>
                <a:lnTo>
                  <a:pt x="776279" y="1064076"/>
                </a:lnTo>
                <a:lnTo>
                  <a:pt x="772384" y="1064076"/>
                </a:lnTo>
                <a:lnTo>
                  <a:pt x="772384" y="1067376"/>
                </a:lnTo>
                <a:lnTo>
                  <a:pt x="768788" y="1067376"/>
                </a:lnTo>
                <a:lnTo>
                  <a:pt x="766092" y="1072050"/>
                </a:lnTo>
                <a:lnTo>
                  <a:pt x="768788" y="1072050"/>
                </a:lnTo>
                <a:lnTo>
                  <a:pt x="768788" y="1073150"/>
                </a:lnTo>
                <a:lnTo>
                  <a:pt x="758602" y="1073150"/>
                </a:lnTo>
                <a:lnTo>
                  <a:pt x="758602" y="1067376"/>
                </a:lnTo>
                <a:lnTo>
                  <a:pt x="749614" y="1067376"/>
                </a:lnTo>
                <a:lnTo>
                  <a:pt x="749614" y="1072050"/>
                </a:lnTo>
                <a:lnTo>
                  <a:pt x="745719" y="1072050"/>
                </a:lnTo>
                <a:lnTo>
                  <a:pt x="745719" y="1067376"/>
                </a:lnTo>
                <a:lnTo>
                  <a:pt x="738229" y="1067376"/>
                </a:lnTo>
                <a:lnTo>
                  <a:pt x="738229" y="1060502"/>
                </a:lnTo>
                <a:lnTo>
                  <a:pt x="742124" y="1060502"/>
                </a:lnTo>
                <a:lnTo>
                  <a:pt x="742124" y="1053628"/>
                </a:lnTo>
                <a:lnTo>
                  <a:pt x="745719" y="1053628"/>
                </a:lnTo>
                <a:lnTo>
                  <a:pt x="745719" y="1044280"/>
                </a:lnTo>
                <a:lnTo>
                  <a:pt x="742124" y="1044280"/>
                </a:lnTo>
                <a:lnTo>
                  <a:pt x="742124" y="1029157"/>
                </a:lnTo>
                <a:lnTo>
                  <a:pt x="735832" y="1029157"/>
                </a:lnTo>
                <a:lnTo>
                  <a:pt x="735832" y="1019809"/>
                </a:lnTo>
                <a:lnTo>
                  <a:pt x="738229" y="1019809"/>
                </a:lnTo>
                <a:lnTo>
                  <a:pt x="738229" y="1016234"/>
                </a:lnTo>
                <a:lnTo>
                  <a:pt x="742124" y="1016234"/>
                </a:lnTo>
                <a:lnTo>
                  <a:pt x="742124" y="1012660"/>
                </a:lnTo>
                <a:lnTo>
                  <a:pt x="745719" y="1007986"/>
                </a:lnTo>
                <a:lnTo>
                  <a:pt x="742124" y="1007986"/>
                </a:lnTo>
                <a:lnTo>
                  <a:pt x="742124" y="1001112"/>
                </a:lnTo>
                <a:lnTo>
                  <a:pt x="738229" y="1001112"/>
                </a:lnTo>
                <a:lnTo>
                  <a:pt x="738229" y="997537"/>
                </a:lnTo>
                <a:lnTo>
                  <a:pt x="742124" y="997537"/>
                </a:lnTo>
                <a:lnTo>
                  <a:pt x="742124" y="995338"/>
                </a:lnTo>
                <a:lnTo>
                  <a:pt x="745719" y="995338"/>
                </a:lnTo>
                <a:lnTo>
                  <a:pt x="749614" y="991763"/>
                </a:lnTo>
                <a:lnTo>
                  <a:pt x="749614" y="988189"/>
                </a:lnTo>
                <a:lnTo>
                  <a:pt x="745719" y="988189"/>
                </a:lnTo>
                <a:lnTo>
                  <a:pt x="745719" y="984889"/>
                </a:lnTo>
                <a:lnTo>
                  <a:pt x="742124" y="984889"/>
                </a:lnTo>
                <a:lnTo>
                  <a:pt x="742124" y="981315"/>
                </a:lnTo>
                <a:lnTo>
                  <a:pt x="735832" y="981315"/>
                </a:lnTo>
                <a:lnTo>
                  <a:pt x="735832" y="976641"/>
                </a:lnTo>
                <a:lnTo>
                  <a:pt x="731937" y="976641"/>
                </a:lnTo>
                <a:lnTo>
                  <a:pt x="735832" y="973066"/>
                </a:lnTo>
                <a:lnTo>
                  <a:pt x="731937" y="973066"/>
                </a:lnTo>
                <a:lnTo>
                  <a:pt x="731937" y="969767"/>
                </a:lnTo>
                <a:lnTo>
                  <a:pt x="735832" y="969767"/>
                </a:lnTo>
                <a:lnTo>
                  <a:pt x="731937" y="969767"/>
                </a:lnTo>
                <a:lnTo>
                  <a:pt x="731937" y="973066"/>
                </a:lnTo>
                <a:lnTo>
                  <a:pt x="728042" y="973066"/>
                </a:lnTo>
                <a:lnTo>
                  <a:pt x="728042" y="976641"/>
                </a:lnTo>
                <a:lnTo>
                  <a:pt x="728042" y="973066"/>
                </a:lnTo>
                <a:lnTo>
                  <a:pt x="715459" y="973066"/>
                </a:lnTo>
                <a:lnTo>
                  <a:pt x="715459" y="976641"/>
                </a:lnTo>
                <a:lnTo>
                  <a:pt x="719354" y="976641"/>
                </a:lnTo>
                <a:lnTo>
                  <a:pt x="715459" y="976641"/>
                </a:lnTo>
                <a:lnTo>
                  <a:pt x="715459" y="981315"/>
                </a:lnTo>
                <a:lnTo>
                  <a:pt x="711564" y="981315"/>
                </a:lnTo>
                <a:lnTo>
                  <a:pt x="711564" y="984889"/>
                </a:lnTo>
                <a:lnTo>
                  <a:pt x="709167" y="984889"/>
                </a:lnTo>
                <a:lnTo>
                  <a:pt x="709167" y="988189"/>
                </a:lnTo>
                <a:lnTo>
                  <a:pt x="701377" y="988189"/>
                </a:lnTo>
                <a:lnTo>
                  <a:pt x="701377" y="984889"/>
                </a:lnTo>
                <a:lnTo>
                  <a:pt x="697782" y="984889"/>
                </a:lnTo>
                <a:lnTo>
                  <a:pt x="697782" y="981315"/>
                </a:lnTo>
                <a:lnTo>
                  <a:pt x="693887" y="981315"/>
                </a:lnTo>
                <a:lnTo>
                  <a:pt x="693887" y="976641"/>
                </a:lnTo>
                <a:lnTo>
                  <a:pt x="688794" y="976641"/>
                </a:lnTo>
                <a:lnTo>
                  <a:pt x="688794" y="973066"/>
                </a:lnTo>
                <a:lnTo>
                  <a:pt x="684899" y="973066"/>
                </a:lnTo>
                <a:lnTo>
                  <a:pt x="684899" y="969767"/>
                </a:lnTo>
                <a:lnTo>
                  <a:pt x="683700" y="969767"/>
                </a:lnTo>
                <a:lnTo>
                  <a:pt x="683700" y="967292"/>
                </a:lnTo>
                <a:lnTo>
                  <a:pt x="678607" y="967292"/>
                </a:lnTo>
                <a:lnTo>
                  <a:pt x="678607" y="963993"/>
                </a:lnTo>
                <a:lnTo>
                  <a:pt x="674712" y="963993"/>
                </a:lnTo>
                <a:lnTo>
                  <a:pt x="674712" y="956844"/>
                </a:lnTo>
                <a:lnTo>
                  <a:pt x="671117" y="956844"/>
                </a:lnTo>
                <a:lnTo>
                  <a:pt x="671117" y="953270"/>
                </a:lnTo>
                <a:lnTo>
                  <a:pt x="654639" y="953270"/>
                </a:lnTo>
                <a:lnTo>
                  <a:pt x="654639" y="948870"/>
                </a:lnTo>
                <a:lnTo>
                  <a:pt x="653141" y="948870"/>
                </a:lnTo>
                <a:lnTo>
                  <a:pt x="653141" y="960418"/>
                </a:lnTo>
                <a:lnTo>
                  <a:pt x="654639" y="960418"/>
                </a:lnTo>
                <a:lnTo>
                  <a:pt x="654639" y="967292"/>
                </a:lnTo>
                <a:lnTo>
                  <a:pt x="659732" y="967292"/>
                </a:lnTo>
                <a:lnTo>
                  <a:pt x="659732" y="973066"/>
                </a:lnTo>
                <a:lnTo>
                  <a:pt x="654639" y="973066"/>
                </a:lnTo>
                <a:lnTo>
                  <a:pt x="653141" y="976641"/>
                </a:lnTo>
                <a:lnTo>
                  <a:pt x="644452" y="976641"/>
                </a:lnTo>
                <a:lnTo>
                  <a:pt x="644452" y="973066"/>
                </a:lnTo>
                <a:lnTo>
                  <a:pt x="636662" y="973066"/>
                </a:lnTo>
                <a:lnTo>
                  <a:pt x="636662" y="976641"/>
                </a:lnTo>
                <a:lnTo>
                  <a:pt x="633067" y="976641"/>
                </a:lnTo>
                <a:lnTo>
                  <a:pt x="633067" y="988189"/>
                </a:lnTo>
                <a:lnTo>
                  <a:pt x="629172" y="991763"/>
                </a:lnTo>
                <a:lnTo>
                  <a:pt x="626775" y="991763"/>
                </a:lnTo>
                <a:lnTo>
                  <a:pt x="626775" y="995338"/>
                </a:lnTo>
                <a:lnTo>
                  <a:pt x="622880" y="995338"/>
                </a:lnTo>
                <a:lnTo>
                  <a:pt x="622880" y="991763"/>
                </a:lnTo>
                <a:lnTo>
                  <a:pt x="618986" y="991763"/>
                </a:lnTo>
                <a:lnTo>
                  <a:pt x="618986" y="988189"/>
                </a:lnTo>
                <a:lnTo>
                  <a:pt x="613892" y="988189"/>
                </a:lnTo>
                <a:lnTo>
                  <a:pt x="613892" y="984889"/>
                </a:lnTo>
                <a:lnTo>
                  <a:pt x="610297" y="984889"/>
                </a:lnTo>
                <a:lnTo>
                  <a:pt x="610297" y="981315"/>
                </a:lnTo>
                <a:lnTo>
                  <a:pt x="606402" y="976641"/>
                </a:lnTo>
                <a:lnTo>
                  <a:pt x="606402" y="981315"/>
                </a:lnTo>
                <a:lnTo>
                  <a:pt x="602507" y="981315"/>
                </a:lnTo>
                <a:lnTo>
                  <a:pt x="602507" y="976641"/>
                </a:lnTo>
                <a:lnTo>
                  <a:pt x="598612" y="976641"/>
                </a:lnTo>
                <a:lnTo>
                  <a:pt x="598612" y="981315"/>
                </a:lnTo>
                <a:lnTo>
                  <a:pt x="598612" y="976641"/>
                </a:lnTo>
                <a:lnTo>
                  <a:pt x="579737" y="976641"/>
                </a:lnTo>
                <a:lnTo>
                  <a:pt x="579737" y="973066"/>
                </a:lnTo>
                <a:lnTo>
                  <a:pt x="572247" y="973066"/>
                </a:lnTo>
                <a:lnTo>
                  <a:pt x="572247" y="976641"/>
                </a:lnTo>
                <a:lnTo>
                  <a:pt x="569551" y="976641"/>
                </a:lnTo>
                <a:lnTo>
                  <a:pt x="569551" y="973066"/>
                </a:lnTo>
                <a:lnTo>
                  <a:pt x="565656" y="973066"/>
                </a:lnTo>
                <a:lnTo>
                  <a:pt x="565656" y="969767"/>
                </a:lnTo>
                <a:lnTo>
                  <a:pt x="562060" y="969767"/>
                </a:lnTo>
                <a:lnTo>
                  <a:pt x="562060" y="967292"/>
                </a:lnTo>
                <a:lnTo>
                  <a:pt x="565656" y="967292"/>
                </a:lnTo>
                <a:lnTo>
                  <a:pt x="569551" y="963993"/>
                </a:lnTo>
                <a:lnTo>
                  <a:pt x="572247" y="963993"/>
                </a:lnTo>
                <a:lnTo>
                  <a:pt x="572247" y="960418"/>
                </a:lnTo>
                <a:lnTo>
                  <a:pt x="584831" y="960418"/>
                </a:lnTo>
                <a:lnTo>
                  <a:pt x="584831" y="948870"/>
                </a:lnTo>
                <a:lnTo>
                  <a:pt x="588725" y="948870"/>
                </a:lnTo>
                <a:lnTo>
                  <a:pt x="588725" y="940622"/>
                </a:lnTo>
                <a:lnTo>
                  <a:pt x="584831" y="940622"/>
                </a:lnTo>
                <a:lnTo>
                  <a:pt x="584831" y="935947"/>
                </a:lnTo>
                <a:lnTo>
                  <a:pt x="579737" y="935947"/>
                </a:lnTo>
                <a:lnTo>
                  <a:pt x="579737" y="932373"/>
                </a:lnTo>
                <a:lnTo>
                  <a:pt x="575842" y="932373"/>
                </a:lnTo>
                <a:lnTo>
                  <a:pt x="575842" y="929073"/>
                </a:lnTo>
                <a:lnTo>
                  <a:pt x="575842" y="932373"/>
                </a:lnTo>
                <a:lnTo>
                  <a:pt x="569551" y="932373"/>
                </a:lnTo>
                <a:lnTo>
                  <a:pt x="569551" y="929073"/>
                </a:lnTo>
                <a:lnTo>
                  <a:pt x="562060" y="929073"/>
                </a:lnTo>
                <a:lnTo>
                  <a:pt x="562060" y="925499"/>
                </a:lnTo>
                <a:lnTo>
                  <a:pt x="558166" y="925499"/>
                </a:lnTo>
                <a:lnTo>
                  <a:pt x="562060" y="921925"/>
                </a:lnTo>
                <a:lnTo>
                  <a:pt x="562060" y="919725"/>
                </a:lnTo>
                <a:lnTo>
                  <a:pt x="558166" y="919725"/>
                </a:lnTo>
                <a:lnTo>
                  <a:pt x="558166" y="907902"/>
                </a:lnTo>
                <a:lnTo>
                  <a:pt x="554271" y="904602"/>
                </a:lnTo>
                <a:lnTo>
                  <a:pt x="549177" y="904602"/>
                </a:lnTo>
                <a:lnTo>
                  <a:pt x="549177" y="901028"/>
                </a:lnTo>
                <a:lnTo>
                  <a:pt x="549177" y="904602"/>
                </a:lnTo>
                <a:lnTo>
                  <a:pt x="549177" y="901028"/>
                </a:lnTo>
                <a:lnTo>
                  <a:pt x="549177" y="904602"/>
                </a:lnTo>
                <a:lnTo>
                  <a:pt x="544084" y="904602"/>
                </a:lnTo>
                <a:lnTo>
                  <a:pt x="544084" y="894154"/>
                </a:lnTo>
                <a:lnTo>
                  <a:pt x="538991" y="894154"/>
                </a:lnTo>
                <a:lnTo>
                  <a:pt x="538991" y="891680"/>
                </a:lnTo>
                <a:lnTo>
                  <a:pt x="535396" y="891680"/>
                </a:lnTo>
                <a:lnTo>
                  <a:pt x="535396" y="884806"/>
                </a:lnTo>
                <a:lnTo>
                  <a:pt x="538991" y="884806"/>
                </a:lnTo>
                <a:lnTo>
                  <a:pt x="538991" y="881231"/>
                </a:lnTo>
                <a:lnTo>
                  <a:pt x="535396" y="881231"/>
                </a:lnTo>
                <a:lnTo>
                  <a:pt x="538991" y="881231"/>
                </a:lnTo>
                <a:lnTo>
                  <a:pt x="538991" y="876557"/>
                </a:lnTo>
                <a:lnTo>
                  <a:pt x="544084" y="876557"/>
                </a:lnTo>
                <a:lnTo>
                  <a:pt x="538991" y="876557"/>
                </a:lnTo>
                <a:lnTo>
                  <a:pt x="535396" y="872962"/>
                </a:lnTo>
                <a:lnTo>
                  <a:pt x="531501" y="869683"/>
                </a:lnTo>
                <a:lnTo>
                  <a:pt x="531501" y="867209"/>
                </a:lnTo>
                <a:lnTo>
                  <a:pt x="527606" y="867209"/>
                </a:lnTo>
                <a:lnTo>
                  <a:pt x="527606" y="863634"/>
                </a:lnTo>
                <a:lnTo>
                  <a:pt x="524011" y="863634"/>
                </a:lnTo>
                <a:lnTo>
                  <a:pt x="524011" y="867209"/>
                </a:lnTo>
                <a:lnTo>
                  <a:pt x="520116" y="867209"/>
                </a:lnTo>
                <a:lnTo>
                  <a:pt x="520116" y="869683"/>
                </a:lnTo>
                <a:lnTo>
                  <a:pt x="515022" y="869683"/>
                </a:lnTo>
                <a:lnTo>
                  <a:pt x="515022" y="876557"/>
                </a:lnTo>
                <a:lnTo>
                  <a:pt x="513824" y="876557"/>
                </a:lnTo>
                <a:lnTo>
                  <a:pt x="513824" y="907902"/>
                </a:lnTo>
                <a:lnTo>
                  <a:pt x="515022" y="907902"/>
                </a:lnTo>
                <a:lnTo>
                  <a:pt x="515022" y="912576"/>
                </a:lnTo>
                <a:lnTo>
                  <a:pt x="513824" y="916151"/>
                </a:lnTo>
                <a:lnTo>
                  <a:pt x="513824" y="921925"/>
                </a:lnTo>
                <a:lnTo>
                  <a:pt x="509929" y="921925"/>
                </a:lnTo>
                <a:lnTo>
                  <a:pt x="509929" y="925499"/>
                </a:lnTo>
                <a:lnTo>
                  <a:pt x="513824" y="925499"/>
                </a:lnTo>
                <a:lnTo>
                  <a:pt x="509929" y="925499"/>
                </a:lnTo>
                <a:lnTo>
                  <a:pt x="504836" y="929073"/>
                </a:lnTo>
                <a:lnTo>
                  <a:pt x="504836" y="925499"/>
                </a:lnTo>
                <a:lnTo>
                  <a:pt x="500941" y="925499"/>
                </a:lnTo>
                <a:lnTo>
                  <a:pt x="500941" y="919725"/>
                </a:lnTo>
                <a:lnTo>
                  <a:pt x="493451" y="919725"/>
                </a:lnTo>
                <a:lnTo>
                  <a:pt x="493451" y="916151"/>
                </a:lnTo>
                <a:lnTo>
                  <a:pt x="489556" y="916151"/>
                </a:lnTo>
                <a:lnTo>
                  <a:pt x="489556" y="912576"/>
                </a:lnTo>
                <a:lnTo>
                  <a:pt x="487159" y="912576"/>
                </a:lnTo>
                <a:lnTo>
                  <a:pt x="487159" y="897454"/>
                </a:lnTo>
                <a:lnTo>
                  <a:pt x="483264" y="897454"/>
                </a:lnTo>
                <a:lnTo>
                  <a:pt x="483264" y="901028"/>
                </a:lnTo>
                <a:lnTo>
                  <a:pt x="474576" y="901028"/>
                </a:lnTo>
                <a:lnTo>
                  <a:pt x="474576" y="897454"/>
                </a:lnTo>
                <a:lnTo>
                  <a:pt x="474576" y="901028"/>
                </a:lnTo>
                <a:lnTo>
                  <a:pt x="474576" y="897454"/>
                </a:lnTo>
                <a:lnTo>
                  <a:pt x="470681" y="897454"/>
                </a:lnTo>
                <a:lnTo>
                  <a:pt x="470681" y="901028"/>
                </a:lnTo>
                <a:lnTo>
                  <a:pt x="466786" y="901028"/>
                </a:lnTo>
                <a:lnTo>
                  <a:pt x="470681" y="901028"/>
                </a:lnTo>
                <a:lnTo>
                  <a:pt x="466786" y="904602"/>
                </a:lnTo>
                <a:lnTo>
                  <a:pt x="462891" y="904602"/>
                </a:lnTo>
                <a:lnTo>
                  <a:pt x="460494" y="907902"/>
                </a:lnTo>
                <a:lnTo>
                  <a:pt x="456599" y="907902"/>
                </a:lnTo>
                <a:lnTo>
                  <a:pt x="456599" y="904602"/>
                </a:lnTo>
                <a:lnTo>
                  <a:pt x="453004" y="907902"/>
                </a:lnTo>
                <a:lnTo>
                  <a:pt x="445214" y="907902"/>
                </a:lnTo>
                <a:lnTo>
                  <a:pt x="445214" y="912576"/>
                </a:lnTo>
                <a:lnTo>
                  <a:pt x="414954" y="912576"/>
                </a:lnTo>
                <a:lnTo>
                  <a:pt x="409861" y="907902"/>
                </a:lnTo>
                <a:lnTo>
                  <a:pt x="409861" y="904602"/>
                </a:lnTo>
                <a:lnTo>
                  <a:pt x="405966" y="904602"/>
                </a:lnTo>
                <a:lnTo>
                  <a:pt x="405966" y="901028"/>
                </a:lnTo>
                <a:lnTo>
                  <a:pt x="399674" y="901028"/>
                </a:lnTo>
                <a:lnTo>
                  <a:pt x="399674" y="894154"/>
                </a:lnTo>
                <a:lnTo>
                  <a:pt x="395779" y="894154"/>
                </a:lnTo>
                <a:lnTo>
                  <a:pt x="395779" y="891680"/>
                </a:lnTo>
                <a:lnTo>
                  <a:pt x="391884" y="891680"/>
                </a:lnTo>
                <a:lnTo>
                  <a:pt x="391884" y="888105"/>
                </a:lnTo>
                <a:lnTo>
                  <a:pt x="395779" y="888105"/>
                </a:lnTo>
                <a:lnTo>
                  <a:pt x="395779" y="884806"/>
                </a:lnTo>
                <a:lnTo>
                  <a:pt x="391884" y="884806"/>
                </a:lnTo>
                <a:lnTo>
                  <a:pt x="395779" y="884806"/>
                </a:lnTo>
                <a:lnTo>
                  <a:pt x="391884" y="884806"/>
                </a:lnTo>
                <a:lnTo>
                  <a:pt x="395779" y="884806"/>
                </a:lnTo>
                <a:lnTo>
                  <a:pt x="395779" y="881231"/>
                </a:lnTo>
                <a:lnTo>
                  <a:pt x="399674" y="881231"/>
                </a:lnTo>
                <a:lnTo>
                  <a:pt x="399674" y="848512"/>
                </a:lnTo>
                <a:lnTo>
                  <a:pt x="399674" y="853186"/>
                </a:lnTo>
                <a:lnTo>
                  <a:pt x="395779" y="848512"/>
                </a:lnTo>
                <a:lnTo>
                  <a:pt x="395779" y="845212"/>
                </a:lnTo>
                <a:lnTo>
                  <a:pt x="391884" y="845212"/>
                </a:lnTo>
                <a:lnTo>
                  <a:pt x="391884" y="844112"/>
                </a:lnTo>
                <a:lnTo>
                  <a:pt x="388289" y="844112"/>
                </a:lnTo>
                <a:lnTo>
                  <a:pt x="391884" y="844112"/>
                </a:lnTo>
                <a:lnTo>
                  <a:pt x="391884" y="835864"/>
                </a:lnTo>
                <a:lnTo>
                  <a:pt x="395779" y="835864"/>
                </a:lnTo>
                <a:lnTo>
                  <a:pt x="399674" y="832289"/>
                </a:lnTo>
                <a:lnTo>
                  <a:pt x="404767" y="828990"/>
                </a:lnTo>
                <a:lnTo>
                  <a:pt x="405966" y="828990"/>
                </a:lnTo>
                <a:lnTo>
                  <a:pt x="405966" y="825415"/>
                </a:lnTo>
                <a:lnTo>
                  <a:pt x="418549" y="825415"/>
                </a:lnTo>
                <a:lnTo>
                  <a:pt x="422444" y="821841"/>
                </a:lnTo>
                <a:lnTo>
                  <a:pt x="426339" y="821841"/>
                </a:lnTo>
                <a:lnTo>
                  <a:pt x="429934" y="817167"/>
                </a:lnTo>
                <a:lnTo>
                  <a:pt x="426339" y="817167"/>
                </a:lnTo>
                <a:lnTo>
                  <a:pt x="426339" y="816067"/>
                </a:lnTo>
                <a:lnTo>
                  <a:pt x="429934" y="816067"/>
                </a:lnTo>
                <a:lnTo>
                  <a:pt x="429934" y="812493"/>
                </a:lnTo>
                <a:lnTo>
                  <a:pt x="436526" y="812493"/>
                </a:lnTo>
                <a:lnTo>
                  <a:pt x="436526" y="816067"/>
                </a:lnTo>
                <a:lnTo>
                  <a:pt x="440121" y="816067"/>
                </a:lnTo>
                <a:lnTo>
                  <a:pt x="440121" y="812493"/>
                </a:lnTo>
                <a:lnTo>
                  <a:pt x="449109" y="812493"/>
                </a:lnTo>
                <a:lnTo>
                  <a:pt x="449109" y="807818"/>
                </a:lnTo>
                <a:lnTo>
                  <a:pt x="445214" y="807818"/>
                </a:lnTo>
                <a:lnTo>
                  <a:pt x="453004" y="807818"/>
                </a:lnTo>
                <a:lnTo>
                  <a:pt x="453004" y="804519"/>
                </a:lnTo>
                <a:lnTo>
                  <a:pt x="460494" y="804519"/>
                </a:lnTo>
                <a:lnTo>
                  <a:pt x="460494" y="791596"/>
                </a:lnTo>
                <a:lnTo>
                  <a:pt x="466786" y="791596"/>
                </a:lnTo>
                <a:lnTo>
                  <a:pt x="466786" y="788021"/>
                </a:lnTo>
                <a:lnTo>
                  <a:pt x="470681" y="788021"/>
                </a:lnTo>
                <a:lnTo>
                  <a:pt x="470681" y="784722"/>
                </a:lnTo>
                <a:lnTo>
                  <a:pt x="474576" y="784722"/>
                </a:lnTo>
                <a:lnTo>
                  <a:pt x="474576" y="780048"/>
                </a:lnTo>
                <a:lnTo>
                  <a:pt x="479369" y="780048"/>
                </a:lnTo>
                <a:lnTo>
                  <a:pt x="479369" y="772899"/>
                </a:lnTo>
                <a:lnTo>
                  <a:pt x="483264" y="772899"/>
                </a:lnTo>
                <a:lnTo>
                  <a:pt x="483264" y="769600"/>
                </a:lnTo>
                <a:lnTo>
                  <a:pt x="489556" y="769600"/>
                </a:lnTo>
                <a:lnTo>
                  <a:pt x="493451" y="766025"/>
                </a:lnTo>
                <a:lnTo>
                  <a:pt x="497346" y="763550"/>
                </a:lnTo>
                <a:lnTo>
                  <a:pt x="497346" y="760251"/>
                </a:lnTo>
                <a:lnTo>
                  <a:pt x="500941" y="760251"/>
                </a:lnTo>
                <a:lnTo>
                  <a:pt x="500941" y="756677"/>
                </a:lnTo>
                <a:lnTo>
                  <a:pt x="504836" y="756677"/>
                </a:lnTo>
                <a:lnTo>
                  <a:pt x="504836" y="753102"/>
                </a:lnTo>
                <a:lnTo>
                  <a:pt x="500941" y="753102"/>
                </a:lnTo>
                <a:lnTo>
                  <a:pt x="500941" y="745128"/>
                </a:lnTo>
                <a:lnTo>
                  <a:pt x="504836" y="745128"/>
                </a:lnTo>
                <a:lnTo>
                  <a:pt x="504836" y="741554"/>
                </a:lnTo>
                <a:lnTo>
                  <a:pt x="509929" y="741554"/>
                </a:lnTo>
                <a:lnTo>
                  <a:pt x="509929" y="715983"/>
                </a:lnTo>
                <a:lnTo>
                  <a:pt x="513824" y="715983"/>
                </a:lnTo>
                <a:lnTo>
                  <a:pt x="509929" y="715983"/>
                </a:lnTo>
                <a:lnTo>
                  <a:pt x="513824" y="715983"/>
                </a:lnTo>
                <a:lnTo>
                  <a:pt x="513824" y="700861"/>
                </a:lnTo>
                <a:lnTo>
                  <a:pt x="509929" y="700861"/>
                </a:lnTo>
                <a:lnTo>
                  <a:pt x="513824" y="700861"/>
                </a:lnTo>
                <a:lnTo>
                  <a:pt x="509929" y="697286"/>
                </a:lnTo>
                <a:lnTo>
                  <a:pt x="513824" y="697286"/>
                </a:lnTo>
                <a:lnTo>
                  <a:pt x="509929" y="697286"/>
                </a:lnTo>
                <a:lnTo>
                  <a:pt x="509929" y="693712"/>
                </a:lnTo>
                <a:lnTo>
                  <a:pt x="513824" y="693712"/>
                </a:lnTo>
                <a:lnTo>
                  <a:pt x="513824" y="687938"/>
                </a:lnTo>
                <a:lnTo>
                  <a:pt x="509929" y="687938"/>
                </a:lnTo>
                <a:lnTo>
                  <a:pt x="509929" y="684638"/>
                </a:lnTo>
                <a:lnTo>
                  <a:pt x="504836" y="684638"/>
                </a:lnTo>
                <a:lnTo>
                  <a:pt x="504836" y="676390"/>
                </a:lnTo>
                <a:lnTo>
                  <a:pt x="500941" y="676390"/>
                </a:lnTo>
                <a:lnTo>
                  <a:pt x="500941" y="669516"/>
                </a:lnTo>
                <a:lnTo>
                  <a:pt x="497346" y="669516"/>
                </a:lnTo>
                <a:lnTo>
                  <a:pt x="497346" y="660167"/>
                </a:lnTo>
                <a:lnTo>
                  <a:pt x="493451" y="660167"/>
                </a:lnTo>
                <a:lnTo>
                  <a:pt x="493451" y="651919"/>
                </a:lnTo>
                <a:lnTo>
                  <a:pt x="489556" y="651919"/>
                </a:lnTo>
                <a:lnTo>
                  <a:pt x="493451" y="651919"/>
                </a:lnTo>
                <a:lnTo>
                  <a:pt x="489556" y="648344"/>
                </a:lnTo>
                <a:lnTo>
                  <a:pt x="487159" y="648344"/>
                </a:lnTo>
                <a:lnTo>
                  <a:pt x="487159" y="645045"/>
                </a:lnTo>
                <a:lnTo>
                  <a:pt x="483264" y="645045"/>
                </a:lnTo>
                <a:lnTo>
                  <a:pt x="483264" y="641470"/>
                </a:lnTo>
                <a:lnTo>
                  <a:pt x="479369" y="637896"/>
                </a:lnTo>
                <a:lnTo>
                  <a:pt x="479369" y="641470"/>
                </a:lnTo>
                <a:lnTo>
                  <a:pt x="479369" y="637896"/>
                </a:lnTo>
                <a:lnTo>
                  <a:pt x="479369" y="641470"/>
                </a:lnTo>
                <a:lnTo>
                  <a:pt x="474576" y="641470"/>
                </a:lnTo>
                <a:lnTo>
                  <a:pt x="474576" y="637896"/>
                </a:lnTo>
                <a:lnTo>
                  <a:pt x="470681" y="635696"/>
                </a:lnTo>
                <a:lnTo>
                  <a:pt x="462891" y="635696"/>
                </a:lnTo>
                <a:lnTo>
                  <a:pt x="462891" y="632122"/>
                </a:lnTo>
                <a:lnTo>
                  <a:pt x="466786" y="632122"/>
                </a:lnTo>
                <a:lnTo>
                  <a:pt x="462891" y="632122"/>
                </a:lnTo>
                <a:lnTo>
                  <a:pt x="462891" y="628548"/>
                </a:lnTo>
                <a:lnTo>
                  <a:pt x="460494" y="628548"/>
                </a:lnTo>
                <a:lnTo>
                  <a:pt x="462891" y="625248"/>
                </a:lnTo>
                <a:lnTo>
                  <a:pt x="460494" y="625248"/>
                </a:lnTo>
                <a:lnTo>
                  <a:pt x="460494" y="628548"/>
                </a:lnTo>
                <a:lnTo>
                  <a:pt x="460494" y="625248"/>
                </a:lnTo>
                <a:lnTo>
                  <a:pt x="449109" y="625248"/>
                </a:lnTo>
                <a:lnTo>
                  <a:pt x="449109" y="628548"/>
                </a:lnTo>
                <a:lnTo>
                  <a:pt x="445214" y="628548"/>
                </a:lnTo>
                <a:lnTo>
                  <a:pt x="445214" y="632122"/>
                </a:lnTo>
                <a:lnTo>
                  <a:pt x="440121" y="628548"/>
                </a:lnTo>
                <a:lnTo>
                  <a:pt x="436526" y="628548"/>
                </a:lnTo>
                <a:lnTo>
                  <a:pt x="436526" y="625248"/>
                </a:lnTo>
                <a:lnTo>
                  <a:pt x="432631" y="625248"/>
                </a:lnTo>
                <a:lnTo>
                  <a:pt x="429934" y="620574"/>
                </a:lnTo>
                <a:lnTo>
                  <a:pt x="426339" y="616979"/>
                </a:lnTo>
                <a:lnTo>
                  <a:pt x="418549" y="616979"/>
                </a:lnTo>
                <a:lnTo>
                  <a:pt x="422444" y="613425"/>
                </a:lnTo>
                <a:lnTo>
                  <a:pt x="422444" y="611225"/>
                </a:lnTo>
                <a:lnTo>
                  <a:pt x="418549" y="611225"/>
                </a:lnTo>
                <a:lnTo>
                  <a:pt x="418549" y="607651"/>
                </a:lnTo>
                <a:lnTo>
                  <a:pt x="414954" y="607651"/>
                </a:lnTo>
                <a:lnTo>
                  <a:pt x="414954" y="604076"/>
                </a:lnTo>
                <a:lnTo>
                  <a:pt x="405966" y="604076"/>
                </a:lnTo>
                <a:lnTo>
                  <a:pt x="405966" y="600777"/>
                </a:lnTo>
                <a:lnTo>
                  <a:pt x="395779" y="600777"/>
                </a:lnTo>
                <a:lnTo>
                  <a:pt x="395779" y="597203"/>
                </a:lnTo>
                <a:lnTo>
                  <a:pt x="388289" y="597203"/>
                </a:lnTo>
                <a:lnTo>
                  <a:pt x="388289" y="592528"/>
                </a:lnTo>
                <a:lnTo>
                  <a:pt x="370313" y="592528"/>
                </a:lnTo>
                <a:lnTo>
                  <a:pt x="370313" y="588954"/>
                </a:lnTo>
                <a:lnTo>
                  <a:pt x="361624" y="588954"/>
                </a:lnTo>
                <a:lnTo>
                  <a:pt x="361624" y="587854"/>
                </a:lnTo>
                <a:lnTo>
                  <a:pt x="353834" y="587854"/>
                </a:lnTo>
                <a:lnTo>
                  <a:pt x="353834" y="584280"/>
                </a:lnTo>
                <a:lnTo>
                  <a:pt x="350239" y="579880"/>
                </a:lnTo>
                <a:lnTo>
                  <a:pt x="350239" y="584280"/>
                </a:lnTo>
                <a:lnTo>
                  <a:pt x="347543" y="584280"/>
                </a:lnTo>
                <a:lnTo>
                  <a:pt x="347543" y="579880"/>
                </a:lnTo>
                <a:lnTo>
                  <a:pt x="340053" y="579880"/>
                </a:lnTo>
                <a:lnTo>
                  <a:pt x="340053" y="576306"/>
                </a:lnTo>
                <a:lnTo>
                  <a:pt x="334959" y="576306"/>
                </a:lnTo>
                <a:lnTo>
                  <a:pt x="334959" y="572732"/>
                </a:lnTo>
                <a:lnTo>
                  <a:pt x="331064" y="576306"/>
                </a:lnTo>
                <a:lnTo>
                  <a:pt x="331064" y="572732"/>
                </a:lnTo>
                <a:lnTo>
                  <a:pt x="327170" y="572732"/>
                </a:lnTo>
                <a:lnTo>
                  <a:pt x="327170" y="569157"/>
                </a:lnTo>
                <a:lnTo>
                  <a:pt x="323574" y="569157"/>
                </a:lnTo>
                <a:lnTo>
                  <a:pt x="323574" y="565858"/>
                </a:lnTo>
                <a:lnTo>
                  <a:pt x="313388" y="565858"/>
                </a:lnTo>
                <a:lnTo>
                  <a:pt x="313388" y="561183"/>
                </a:lnTo>
                <a:lnTo>
                  <a:pt x="317283" y="561183"/>
                </a:lnTo>
                <a:lnTo>
                  <a:pt x="317283" y="560084"/>
                </a:lnTo>
                <a:lnTo>
                  <a:pt x="309493" y="560084"/>
                </a:lnTo>
                <a:lnTo>
                  <a:pt x="305598" y="556509"/>
                </a:lnTo>
                <a:lnTo>
                  <a:pt x="305598" y="560084"/>
                </a:lnTo>
                <a:lnTo>
                  <a:pt x="300804" y="560084"/>
                </a:lnTo>
                <a:lnTo>
                  <a:pt x="296909" y="556509"/>
                </a:lnTo>
                <a:lnTo>
                  <a:pt x="290618" y="556509"/>
                </a:lnTo>
                <a:lnTo>
                  <a:pt x="290618" y="548261"/>
                </a:lnTo>
                <a:lnTo>
                  <a:pt x="266350" y="548261"/>
                </a:lnTo>
                <a:lnTo>
                  <a:pt x="265151" y="551835"/>
                </a:lnTo>
                <a:lnTo>
                  <a:pt x="260058" y="556509"/>
                </a:lnTo>
                <a:lnTo>
                  <a:pt x="260058" y="560084"/>
                </a:lnTo>
                <a:lnTo>
                  <a:pt x="256163" y="560084"/>
                </a:lnTo>
                <a:lnTo>
                  <a:pt x="252568" y="556489"/>
                </a:lnTo>
                <a:lnTo>
                  <a:pt x="248673" y="556489"/>
                </a:lnTo>
                <a:lnTo>
                  <a:pt x="244778" y="560084"/>
                </a:lnTo>
                <a:lnTo>
                  <a:pt x="244778" y="561183"/>
                </a:lnTo>
                <a:lnTo>
                  <a:pt x="230996" y="561183"/>
                </a:lnTo>
                <a:lnTo>
                  <a:pt x="230996" y="560084"/>
                </a:lnTo>
                <a:lnTo>
                  <a:pt x="230996" y="561183"/>
                </a:lnTo>
                <a:lnTo>
                  <a:pt x="225903" y="561183"/>
                </a:lnTo>
                <a:lnTo>
                  <a:pt x="225903" y="560084"/>
                </a:lnTo>
                <a:lnTo>
                  <a:pt x="222008" y="560084"/>
                </a:lnTo>
                <a:lnTo>
                  <a:pt x="222008" y="556509"/>
                </a:lnTo>
                <a:lnTo>
                  <a:pt x="218113" y="556509"/>
                </a:lnTo>
                <a:lnTo>
                  <a:pt x="218113" y="561183"/>
                </a:lnTo>
                <a:lnTo>
                  <a:pt x="214518" y="561183"/>
                </a:lnTo>
                <a:lnTo>
                  <a:pt x="214518" y="565858"/>
                </a:lnTo>
                <a:lnTo>
                  <a:pt x="214518" y="561183"/>
                </a:lnTo>
                <a:lnTo>
                  <a:pt x="210623" y="561183"/>
                </a:lnTo>
                <a:lnTo>
                  <a:pt x="210623" y="560084"/>
                </a:lnTo>
                <a:lnTo>
                  <a:pt x="208226" y="560084"/>
                </a:lnTo>
                <a:lnTo>
                  <a:pt x="208226" y="556509"/>
                </a:lnTo>
                <a:lnTo>
                  <a:pt x="210623" y="556509"/>
                </a:lnTo>
                <a:lnTo>
                  <a:pt x="200436" y="556509"/>
                </a:lnTo>
                <a:lnTo>
                  <a:pt x="200436" y="551835"/>
                </a:lnTo>
                <a:lnTo>
                  <a:pt x="191748" y="551835"/>
                </a:lnTo>
                <a:lnTo>
                  <a:pt x="191748" y="548261"/>
                </a:lnTo>
                <a:lnTo>
                  <a:pt x="187853" y="544961"/>
                </a:lnTo>
                <a:lnTo>
                  <a:pt x="183958" y="544961"/>
                </a:lnTo>
                <a:lnTo>
                  <a:pt x="183958" y="541387"/>
                </a:lnTo>
                <a:lnTo>
                  <a:pt x="181561" y="541387"/>
                </a:lnTo>
                <a:lnTo>
                  <a:pt x="183958" y="541387"/>
                </a:lnTo>
                <a:lnTo>
                  <a:pt x="181561" y="537812"/>
                </a:lnTo>
                <a:lnTo>
                  <a:pt x="177666" y="537812"/>
                </a:lnTo>
                <a:lnTo>
                  <a:pt x="181561" y="537812"/>
                </a:lnTo>
                <a:lnTo>
                  <a:pt x="177666" y="535613"/>
                </a:lnTo>
                <a:lnTo>
                  <a:pt x="177666" y="532038"/>
                </a:lnTo>
                <a:lnTo>
                  <a:pt x="173771" y="532038"/>
                </a:lnTo>
                <a:lnTo>
                  <a:pt x="173771" y="528464"/>
                </a:lnTo>
                <a:lnTo>
                  <a:pt x="166281" y="528464"/>
                </a:lnTo>
                <a:lnTo>
                  <a:pt x="166281" y="525164"/>
                </a:lnTo>
                <a:lnTo>
                  <a:pt x="169876" y="525164"/>
                </a:lnTo>
                <a:lnTo>
                  <a:pt x="166281" y="525164"/>
                </a:lnTo>
                <a:lnTo>
                  <a:pt x="166281" y="520490"/>
                </a:lnTo>
                <a:lnTo>
                  <a:pt x="169876" y="520490"/>
                </a:lnTo>
                <a:lnTo>
                  <a:pt x="166281" y="520490"/>
                </a:lnTo>
                <a:lnTo>
                  <a:pt x="166281" y="516916"/>
                </a:lnTo>
                <a:lnTo>
                  <a:pt x="161188" y="516916"/>
                </a:lnTo>
                <a:lnTo>
                  <a:pt x="161188" y="510042"/>
                </a:lnTo>
                <a:lnTo>
                  <a:pt x="157293" y="510042"/>
                </a:lnTo>
                <a:lnTo>
                  <a:pt x="157293" y="507567"/>
                </a:lnTo>
                <a:lnTo>
                  <a:pt x="156095" y="503993"/>
                </a:lnTo>
                <a:lnTo>
                  <a:pt x="151001" y="503993"/>
                </a:lnTo>
                <a:lnTo>
                  <a:pt x="151001" y="497119"/>
                </a:lnTo>
                <a:lnTo>
                  <a:pt x="156095" y="497119"/>
                </a:lnTo>
                <a:lnTo>
                  <a:pt x="151001" y="497119"/>
                </a:lnTo>
                <a:lnTo>
                  <a:pt x="151001" y="485571"/>
                </a:lnTo>
                <a:lnTo>
                  <a:pt x="147106" y="485571"/>
                </a:lnTo>
                <a:lnTo>
                  <a:pt x="147106" y="483096"/>
                </a:lnTo>
                <a:lnTo>
                  <a:pt x="147106" y="485571"/>
                </a:lnTo>
                <a:lnTo>
                  <a:pt x="143511" y="485571"/>
                </a:lnTo>
                <a:lnTo>
                  <a:pt x="143511" y="483096"/>
                </a:lnTo>
                <a:lnTo>
                  <a:pt x="139616" y="483096"/>
                </a:lnTo>
                <a:lnTo>
                  <a:pt x="139616" y="476222"/>
                </a:lnTo>
                <a:lnTo>
                  <a:pt x="143511" y="476222"/>
                </a:lnTo>
                <a:lnTo>
                  <a:pt x="139616" y="476222"/>
                </a:lnTo>
                <a:lnTo>
                  <a:pt x="139616" y="469074"/>
                </a:lnTo>
                <a:lnTo>
                  <a:pt x="135721" y="469074"/>
                </a:lnTo>
                <a:lnTo>
                  <a:pt x="135721" y="465774"/>
                </a:lnTo>
                <a:lnTo>
                  <a:pt x="130628" y="465774"/>
                </a:lnTo>
                <a:lnTo>
                  <a:pt x="130628" y="469074"/>
                </a:lnTo>
                <a:lnTo>
                  <a:pt x="127033" y="469074"/>
                </a:lnTo>
                <a:lnTo>
                  <a:pt x="127033" y="461100"/>
                </a:lnTo>
                <a:lnTo>
                  <a:pt x="130628" y="461100"/>
                </a:lnTo>
                <a:lnTo>
                  <a:pt x="130628" y="448177"/>
                </a:lnTo>
                <a:lnTo>
                  <a:pt x="130628" y="451751"/>
                </a:lnTo>
                <a:lnTo>
                  <a:pt x="120442" y="451751"/>
                </a:lnTo>
                <a:lnTo>
                  <a:pt x="120442" y="444602"/>
                </a:lnTo>
                <a:lnTo>
                  <a:pt x="125535" y="444602"/>
                </a:lnTo>
                <a:lnTo>
                  <a:pt x="125535" y="437729"/>
                </a:lnTo>
                <a:lnTo>
                  <a:pt x="127033" y="437729"/>
                </a:lnTo>
                <a:lnTo>
                  <a:pt x="127033" y="433054"/>
                </a:lnTo>
                <a:lnTo>
                  <a:pt x="120442" y="433054"/>
                </a:lnTo>
                <a:lnTo>
                  <a:pt x="120442" y="431955"/>
                </a:lnTo>
                <a:lnTo>
                  <a:pt x="116846" y="431955"/>
                </a:lnTo>
                <a:lnTo>
                  <a:pt x="120442" y="428359"/>
                </a:lnTo>
                <a:lnTo>
                  <a:pt x="120442" y="423706"/>
                </a:lnTo>
                <a:lnTo>
                  <a:pt x="116846" y="423706"/>
                </a:lnTo>
                <a:lnTo>
                  <a:pt x="116846" y="420406"/>
                </a:lnTo>
                <a:lnTo>
                  <a:pt x="112951" y="420406"/>
                </a:lnTo>
                <a:lnTo>
                  <a:pt x="112951" y="416832"/>
                </a:lnTo>
                <a:lnTo>
                  <a:pt x="109057" y="413258"/>
                </a:lnTo>
                <a:lnTo>
                  <a:pt x="105461" y="413258"/>
                </a:lnTo>
                <a:lnTo>
                  <a:pt x="101566" y="409683"/>
                </a:lnTo>
                <a:lnTo>
                  <a:pt x="101566" y="403909"/>
                </a:lnTo>
                <a:lnTo>
                  <a:pt x="98870" y="403909"/>
                </a:lnTo>
                <a:lnTo>
                  <a:pt x="98870" y="400610"/>
                </a:lnTo>
                <a:lnTo>
                  <a:pt x="95275" y="400610"/>
                </a:lnTo>
                <a:lnTo>
                  <a:pt x="95275" y="388787"/>
                </a:lnTo>
                <a:lnTo>
                  <a:pt x="91380" y="388787"/>
                </a:lnTo>
                <a:lnTo>
                  <a:pt x="91380" y="385487"/>
                </a:lnTo>
                <a:lnTo>
                  <a:pt x="86286" y="385487"/>
                </a:lnTo>
                <a:lnTo>
                  <a:pt x="86286" y="381913"/>
                </a:lnTo>
                <a:lnTo>
                  <a:pt x="82392" y="381913"/>
                </a:lnTo>
                <a:lnTo>
                  <a:pt x="86286" y="381913"/>
                </a:lnTo>
                <a:lnTo>
                  <a:pt x="86286" y="379438"/>
                </a:lnTo>
                <a:lnTo>
                  <a:pt x="82392" y="379438"/>
                </a:lnTo>
                <a:lnTo>
                  <a:pt x="82392" y="376139"/>
                </a:lnTo>
                <a:lnTo>
                  <a:pt x="78796" y="376139"/>
                </a:lnTo>
                <a:lnTo>
                  <a:pt x="78796" y="372564"/>
                </a:lnTo>
                <a:lnTo>
                  <a:pt x="74901" y="372564"/>
                </a:lnTo>
                <a:lnTo>
                  <a:pt x="74901" y="368990"/>
                </a:lnTo>
                <a:lnTo>
                  <a:pt x="71007" y="364316"/>
                </a:lnTo>
                <a:lnTo>
                  <a:pt x="68610" y="364316"/>
                </a:lnTo>
                <a:lnTo>
                  <a:pt x="68610" y="357442"/>
                </a:lnTo>
                <a:lnTo>
                  <a:pt x="64715" y="357442"/>
                </a:lnTo>
                <a:lnTo>
                  <a:pt x="64715" y="361016"/>
                </a:lnTo>
                <a:lnTo>
                  <a:pt x="56026" y="361016"/>
                </a:lnTo>
                <a:lnTo>
                  <a:pt x="52131" y="357442"/>
                </a:lnTo>
                <a:lnTo>
                  <a:pt x="52131" y="355242"/>
                </a:lnTo>
                <a:lnTo>
                  <a:pt x="44342" y="355242"/>
                </a:lnTo>
                <a:lnTo>
                  <a:pt x="44342" y="337645"/>
                </a:lnTo>
                <a:lnTo>
                  <a:pt x="41945" y="337645"/>
                </a:lnTo>
                <a:lnTo>
                  <a:pt x="41945" y="331871"/>
                </a:lnTo>
                <a:lnTo>
                  <a:pt x="38050" y="331871"/>
                </a:lnTo>
                <a:lnTo>
                  <a:pt x="38050" y="332971"/>
                </a:lnTo>
                <a:lnTo>
                  <a:pt x="34455" y="332971"/>
                </a:lnTo>
                <a:lnTo>
                  <a:pt x="34455" y="320323"/>
                </a:lnTo>
                <a:lnTo>
                  <a:pt x="30560" y="320323"/>
                </a:lnTo>
                <a:lnTo>
                  <a:pt x="30560" y="316748"/>
                </a:lnTo>
                <a:lnTo>
                  <a:pt x="26665" y="313174"/>
                </a:lnTo>
                <a:lnTo>
                  <a:pt x="26665" y="303825"/>
                </a:lnTo>
                <a:lnTo>
                  <a:pt x="21572" y="303825"/>
                </a:lnTo>
                <a:lnTo>
                  <a:pt x="21572" y="300526"/>
                </a:lnTo>
                <a:lnTo>
                  <a:pt x="17976" y="300526"/>
                </a:lnTo>
                <a:lnTo>
                  <a:pt x="17976" y="296952"/>
                </a:lnTo>
                <a:lnTo>
                  <a:pt x="16478" y="296952"/>
                </a:lnTo>
                <a:lnTo>
                  <a:pt x="16478" y="292277"/>
                </a:lnTo>
                <a:lnTo>
                  <a:pt x="11385" y="292277"/>
                </a:lnTo>
                <a:lnTo>
                  <a:pt x="11385" y="288703"/>
                </a:lnTo>
                <a:lnTo>
                  <a:pt x="7790" y="288703"/>
                </a:lnTo>
                <a:lnTo>
                  <a:pt x="7790" y="285403"/>
                </a:lnTo>
                <a:lnTo>
                  <a:pt x="3895" y="285403"/>
                </a:lnTo>
                <a:lnTo>
                  <a:pt x="3895" y="281829"/>
                </a:lnTo>
                <a:lnTo>
                  <a:pt x="0" y="279354"/>
                </a:lnTo>
                <a:lnTo>
                  <a:pt x="0" y="272481"/>
                </a:lnTo>
                <a:lnTo>
                  <a:pt x="3895" y="268906"/>
                </a:lnTo>
                <a:lnTo>
                  <a:pt x="0" y="268906"/>
                </a:lnTo>
                <a:lnTo>
                  <a:pt x="0" y="257358"/>
                </a:lnTo>
                <a:lnTo>
                  <a:pt x="7790" y="257358"/>
                </a:lnTo>
                <a:lnTo>
                  <a:pt x="11385" y="254883"/>
                </a:lnTo>
                <a:lnTo>
                  <a:pt x="16478" y="254883"/>
                </a:lnTo>
                <a:lnTo>
                  <a:pt x="16478" y="257358"/>
                </a:lnTo>
                <a:lnTo>
                  <a:pt x="17976" y="257358"/>
                </a:lnTo>
                <a:lnTo>
                  <a:pt x="17976" y="260932"/>
                </a:lnTo>
                <a:lnTo>
                  <a:pt x="21572" y="260932"/>
                </a:lnTo>
                <a:lnTo>
                  <a:pt x="26665" y="257358"/>
                </a:lnTo>
                <a:lnTo>
                  <a:pt x="38050" y="257358"/>
                </a:lnTo>
                <a:lnTo>
                  <a:pt x="38050" y="254883"/>
                </a:lnTo>
                <a:lnTo>
                  <a:pt x="48237" y="254883"/>
                </a:lnTo>
                <a:lnTo>
                  <a:pt x="48237" y="257358"/>
                </a:lnTo>
                <a:lnTo>
                  <a:pt x="56026" y="257358"/>
                </a:lnTo>
                <a:lnTo>
                  <a:pt x="56026" y="260932"/>
                </a:lnTo>
                <a:lnTo>
                  <a:pt x="60820" y="260932"/>
                </a:lnTo>
                <a:lnTo>
                  <a:pt x="60820" y="264232"/>
                </a:lnTo>
                <a:lnTo>
                  <a:pt x="71007" y="264232"/>
                </a:lnTo>
                <a:lnTo>
                  <a:pt x="74901" y="268906"/>
                </a:lnTo>
                <a:lnTo>
                  <a:pt x="74901" y="272481"/>
                </a:lnTo>
                <a:lnTo>
                  <a:pt x="78796" y="276055"/>
                </a:lnTo>
                <a:lnTo>
                  <a:pt x="78796" y="279354"/>
                </a:lnTo>
                <a:lnTo>
                  <a:pt x="82392" y="279354"/>
                </a:lnTo>
                <a:lnTo>
                  <a:pt x="82392" y="281829"/>
                </a:lnTo>
                <a:lnTo>
                  <a:pt x="86286" y="281829"/>
                </a:lnTo>
                <a:lnTo>
                  <a:pt x="86286" y="288703"/>
                </a:lnTo>
                <a:lnTo>
                  <a:pt x="91380" y="292277"/>
                </a:lnTo>
                <a:lnTo>
                  <a:pt x="98870" y="292277"/>
                </a:lnTo>
                <a:lnTo>
                  <a:pt x="98870" y="296952"/>
                </a:lnTo>
                <a:lnTo>
                  <a:pt x="101566" y="296952"/>
                </a:lnTo>
                <a:lnTo>
                  <a:pt x="101566" y="292277"/>
                </a:lnTo>
                <a:lnTo>
                  <a:pt x="105461" y="292277"/>
                </a:lnTo>
                <a:lnTo>
                  <a:pt x="105461" y="272481"/>
                </a:lnTo>
                <a:lnTo>
                  <a:pt x="109057" y="272481"/>
                </a:lnTo>
                <a:lnTo>
                  <a:pt x="109057" y="268906"/>
                </a:lnTo>
                <a:lnTo>
                  <a:pt x="112951" y="268906"/>
                </a:lnTo>
                <a:lnTo>
                  <a:pt x="112951" y="264232"/>
                </a:lnTo>
                <a:lnTo>
                  <a:pt x="120442" y="264232"/>
                </a:lnTo>
                <a:lnTo>
                  <a:pt x="120442" y="260932"/>
                </a:lnTo>
                <a:lnTo>
                  <a:pt x="135721" y="260932"/>
                </a:lnTo>
                <a:lnTo>
                  <a:pt x="135721" y="254883"/>
                </a:lnTo>
                <a:lnTo>
                  <a:pt x="139616" y="254883"/>
                </a:lnTo>
                <a:lnTo>
                  <a:pt x="139616" y="244435"/>
                </a:lnTo>
                <a:lnTo>
                  <a:pt x="143511" y="241136"/>
                </a:lnTo>
                <a:lnTo>
                  <a:pt x="143511" y="237561"/>
                </a:lnTo>
                <a:lnTo>
                  <a:pt x="151001" y="237561"/>
                </a:lnTo>
                <a:lnTo>
                  <a:pt x="156095" y="232887"/>
                </a:lnTo>
                <a:lnTo>
                  <a:pt x="166281" y="232887"/>
                </a:lnTo>
                <a:lnTo>
                  <a:pt x="166281" y="228213"/>
                </a:lnTo>
                <a:lnTo>
                  <a:pt x="157293" y="228213"/>
                </a:lnTo>
                <a:lnTo>
                  <a:pt x="157293" y="223539"/>
                </a:lnTo>
                <a:lnTo>
                  <a:pt x="156095" y="223539"/>
                </a:lnTo>
                <a:lnTo>
                  <a:pt x="156095" y="219964"/>
                </a:lnTo>
                <a:lnTo>
                  <a:pt x="157293" y="219964"/>
                </a:lnTo>
                <a:lnTo>
                  <a:pt x="157293" y="216665"/>
                </a:lnTo>
                <a:lnTo>
                  <a:pt x="156095" y="216665"/>
                </a:lnTo>
                <a:lnTo>
                  <a:pt x="156095" y="200167"/>
                </a:lnTo>
                <a:lnTo>
                  <a:pt x="156095" y="203742"/>
                </a:lnTo>
                <a:lnTo>
                  <a:pt x="147106" y="203742"/>
                </a:lnTo>
                <a:lnTo>
                  <a:pt x="151001" y="200167"/>
                </a:lnTo>
                <a:lnTo>
                  <a:pt x="147106" y="200167"/>
                </a:lnTo>
                <a:lnTo>
                  <a:pt x="147106" y="192194"/>
                </a:lnTo>
                <a:lnTo>
                  <a:pt x="143511" y="192194"/>
                </a:lnTo>
                <a:lnTo>
                  <a:pt x="143511" y="181745"/>
                </a:lnTo>
                <a:lnTo>
                  <a:pt x="139616" y="181745"/>
                </a:lnTo>
                <a:lnTo>
                  <a:pt x="139616" y="178171"/>
                </a:lnTo>
                <a:lnTo>
                  <a:pt x="135721" y="178171"/>
                </a:lnTo>
                <a:lnTo>
                  <a:pt x="135721" y="175971"/>
                </a:lnTo>
                <a:lnTo>
                  <a:pt x="130628" y="175971"/>
                </a:lnTo>
                <a:lnTo>
                  <a:pt x="130628" y="168822"/>
                </a:lnTo>
                <a:lnTo>
                  <a:pt x="127033" y="168822"/>
                </a:lnTo>
                <a:lnTo>
                  <a:pt x="127033" y="164148"/>
                </a:lnTo>
                <a:lnTo>
                  <a:pt x="120442" y="164148"/>
                </a:lnTo>
                <a:lnTo>
                  <a:pt x="116846" y="160849"/>
                </a:lnTo>
                <a:lnTo>
                  <a:pt x="109057" y="160849"/>
                </a:lnTo>
                <a:lnTo>
                  <a:pt x="109057" y="157274"/>
                </a:lnTo>
                <a:lnTo>
                  <a:pt x="105461" y="153678"/>
                </a:lnTo>
                <a:lnTo>
                  <a:pt x="105461" y="147926"/>
                </a:lnTo>
                <a:lnTo>
                  <a:pt x="109057" y="144330"/>
                </a:lnTo>
                <a:lnTo>
                  <a:pt x="109057" y="132803"/>
                </a:lnTo>
                <a:lnTo>
                  <a:pt x="105461" y="129207"/>
                </a:lnTo>
                <a:lnTo>
                  <a:pt x="105461" y="127029"/>
                </a:lnTo>
                <a:lnTo>
                  <a:pt x="101566" y="123455"/>
                </a:lnTo>
                <a:lnTo>
                  <a:pt x="101566" y="119880"/>
                </a:lnTo>
                <a:lnTo>
                  <a:pt x="98870" y="119880"/>
                </a:lnTo>
                <a:lnTo>
                  <a:pt x="98870" y="116581"/>
                </a:lnTo>
                <a:lnTo>
                  <a:pt x="101566" y="113007"/>
                </a:lnTo>
                <a:lnTo>
                  <a:pt x="101566" y="109432"/>
                </a:lnTo>
                <a:lnTo>
                  <a:pt x="105461" y="109432"/>
                </a:lnTo>
                <a:lnTo>
                  <a:pt x="105461" y="101458"/>
                </a:lnTo>
                <a:lnTo>
                  <a:pt x="109057" y="100084"/>
                </a:lnTo>
                <a:lnTo>
                  <a:pt x="112951" y="100084"/>
                </a:lnTo>
                <a:lnTo>
                  <a:pt x="112951" y="95409"/>
                </a:lnTo>
                <a:lnTo>
                  <a:pt x="120442" y="95409"/>
                </a:lnTo>
                <a:lnTo>
                  <a:pt x="120442" y="92110"/>
                </a:lnTo>
                <a:lnTo>
                  <a:pt x="125535" y="92110"/>
                </a:lnTo>
                <a:lnTo>
                  <a:pt x="127033" y="88536"/>
                </a:lnTo>
                <a:lnTo>
                  <a:pt x="130628" y="88536"/>
                </a:lnTo>
                <a:lnTo>
                  <a:pt x="130628" y="81662"/>
                </a:lnTo>
                <a:lnTo>
                  <a:pt x="135721" y="81662"/>
                </a:lnTo>
                <a:lnTo>
                  <a:pt x="135721" y="84961"/>
                </a:lnTo>
                <a:lnTo>
                  <a:pt x="139616" y="84961"/>
                </a:lnTo>
                <a:lnTo>
                  <a:pt x="139616" y="81662"/>
                </a:lnTo>
                <a:lnTo>
                  <a:pt x="143511" y="81662"/>
                </a:lnTo>
                <a:lnTo>
                  <a:pt x="143511" y="75888"/>
                </a:lnTo>
                <a:lnTo>
                  <a:pt x="139616" y="75888"/>
                </a:lnTo>
                <a:lnTo>
                  <a:pt x="139616" y="72313"/>
                </a:lnTo>
                <a:lnTo>
                  <a:pt x="135721" y="67639"/>
                </a:lnTo>
                <a:lnTo>
                  <a:pt x="135721" y="60490"/>
                </a:lnTo>
                <a:lnTo>
                  <a:pt x="143511" y="60490"/>
                </a:lnTo>
                <a:lnTo>
                  <a:pt x="143511" y="50042"/>
                </a:lnTo>
                <a:lnTo>
                  <a:pt x="147106" y="50042"/>
                </a:lnTo>
                <a:lnTo>
                  <a:pt x="151001" y="47842"/>
                </a:lnTo>
                <a:lnTo>
                  <a:pt x="151001" y="44268"/>
                </a:lnTo>
                <a:lnTo>
                  <a:pt x="151001" y="47842"/>
                </a:lnTo>
                <a:lnTo>
                  <a:pt x="156095" y="47842"/>
                </a:lnTo>
                <a:lnTo>
                  <a:pt x="157293" y="44268"/>
                </a:lnTo>
                <a:lnTo>
                  <a:pt x="161188" y="40968"/>
                </a:lnTo>
                <a:lnTo>
                  <a:pt x="161188" y="36294"/>
                </a:lnTo>
                <a:lnTo>
                  <a:pt x="166281" y="36294"/>
                </a:lnTo>
                <a:lnTo>
                  <a:pt x="166281" y="32720"/>
                </a:lnTo>
                <a:lnTo>
                  <a:pt x="169876" y="32720"/>
                </a:lnTo>
                <a:lnTo>
                  <a:pt x="169876" y="29145"/>
                </a:lnTo>
                <a:lnTo>
                  <a:pt x="173771" y="29145"/>
                </a:lnTo>
                <a:lnTo>
                  <a:pt x="173771" y="25571"/>
                </a:lnTo>
                <a:lnTo>
                  <a:pt x="200436" y="25571"/>
                </a:lnTo>
                <a:lnTo>
                  <a:pt x="200436" y="23371"/>
                </a:lnTo>
                <a:lnTo>
                  <a:pt x="234591" y="23371"/>
                </a:lnTo>
                <a:lnTo>
                  <a:pt x="234591" y="19797"/>
                </a:lnTo>
                <a:lnTo>
                  <a:pt x="252568" y="19797"/>
                </a:lnTo>
                <a:lnTo>
                  <a:pt x="252568" y="16497"/>
                </a:lnTo>
                <a:lnTo>
                  <a:pt x="256163" y="16497"/>
                </a:lnTo>
                <a:lnTo>
                  <a:pt x="256163" y="12923"/>
                </a:lnTo>
                <a:lnTo>
                  <a:pt x="260058" y="12923"/>
                </a:lnTo>
                <a:lnTo>
                  <a:pt x="260058" y="8249"/>
                </a:lnTo>
                <a:lnTo>
                  <a:pt x="265151" y="8249"/>
                </a:lnTo>
                <a:lnTo>
                  <a:pt x="265151" y="1375"/>
                </a:lnTo>
                <a:lnTo>
                  <a:pt x="266350" y="1375"/>
                </a:lnTo>
                <a:lnTo>
                  <a:pt x="266350" y="0"/>
                </a:lnTo>
                <a:lnTo>
                  <a:pt x="270244" y="0"/>
                </a:lnTo>
                <a:lnTo>
                  <a:pt x="270244" y="1375"/>
                </a:lnTo>
                <a:lnTo>
                  <a:pt x="275338" y="1375"/>
                </a:lnTo>
                <a:lnTo>
                  <a:pt x="275338" y="4674"/>
                </a:lnTo>
                <a:lnTo>
                  <a:pt x="270244" y="4674"/>
                </a:lnTo>
                <a:lnTo>
                  <a:pt x="270244" y="12923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es-PE"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14" name="Google Shape;1483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AdNwAANCEAABA+AABPJQAAEAAAACYAAAAIAAAA//////////8="/>
              </a:ext>
            </a:extLst>
          </p:cNvSpPr>
          <p:nvPr/>
        </p:nvSpPr>
        <p:spPr>
          <a:xfrm>
            <a:off x="8959215" y="5397500"/>
            <a:ext cx="1129665" cy="667385"/>
          </a:xfrm>
          <a:custGeom>
            <a:avLst/>
            <a:gdLst/>
            <a:ahLst/>
            <a:cxnLst/>
            <a:rect l="0" t="0" r="1129665" b="667385"/>
            <a:pathLst>
              <a:path w="1129665" h="667385">
                <a:moveTo>
                  <a:pt x="692413" y="6042"/>
                </a:moveTo>
                <a:lnTo>
                  <a:pt x="692413" y="17577"/>
                </a:lnTo>
                <a:lnTo>
                  <a:pt x="688520" y="17577"/>
                </a:lnTo>
                <a:lnTo>
                  <a:pt x="688520" y="21147"/>
                </a:lnTo>
                <a:lnTo>
                  <a:pt x="684627" y="21147"/>
                </a:lnTo>
                <a:lnTo>
                  <a:pt x="688520" y="21147"/>
                </a:lnTo>
                <a:lnTo>
                  <a:pt x="684627" y="21147"/>
                </a:lnTo>
                <a:lnTo>
                  <a:pt x="688520" y="21147"/>
                </a:lnTo>
                <a:lnTo>
                  <a:pt x="688520" y="24443"/>
                </a:lnTo>
                <a:lnTo>
                  <a:pt x="684627" y="24443"/>
                </a:lnTo>
                <a:lnTo>
                  <a:pt x="684627" y="28013"/>
                </a:lnTo>
                <a:lnTo>
                  <a:pt x="688520" y="28013"/>
                </a:lnTo>
                <a:lnTo>
                  <a:pt x="688520" y="30485"/>
                </a:lnTo>
                <a:lnTo>
                  <a:pt x="692413" y="30485"/>
                </a:lnTo>
                <a:lnTo>
                  <a:pt x="692413" y="37351"/>
                </a:lnTo>
                <a:lnTo>
                  <a:pt x="698703" y="37351"/>
                </a:lnTo>
                <a:lnTo>
                  <a:pt x="698703" y="40921"/>
                </a:lnTo>
                <a:lnTo>
                  <a:pt x="702596" y="40921"/>
                </a:lnTo>
                <a:lnTo>
                  <a:pt x="702596" y="44217"/>
                </a:lnTo>
                <a:lnTo>
                  <a:pt x="707687" y="48886"/>
                </a:lnTo>
                <a:lnTo>
                  <a:pt x="737935" y="48886"/>
                </a:lnTo>
                <a:lnTo>
                  <a:pt x="737935" y="44217"/>
                </a:lnTo>
                <a:lnTo>
                  <a:pt x="745722" y="44217"/>
                </a:lnTo>
                <a:lnTo>
                  <a:pt x="749316" y="40921"/>
                </a:lnTo>
                <a:lnTo>
                  <a:pt x="749316" y="44217"/>
                </a:lnTo>
                <a:lnTo>
                  <a:pt x="753209" y="44217"/>
                </a:lnTo>
                <a:lnTo>
                  <a:pt x="755605" y="40921"/>
                </a:lnTo>
                <a:lnTo>
                  <a:pt x="759499" y="40921"/>
                </a:lnTo>
                <a:lnTo>
                  <a:pt x="763392" y="37351"/>
                </a:lnTo>
                <a:lnTo>
                  <a:pt x="759499" y="37351"/>
                </a:lnTo>
                <a:lnTo>
                  <a:pt x="763392" y="37351"/>
                </a:lnTo>
                <a:lnTo>
                  <a:pt x="763392" y="33781"/>
                </a:lnTo>
                <a:lnTo>
                  <a:pt x="766986" y="33781"/>
                </a:lnTo>
                <a:lnTo>
                  <a:pt x="766986" y="37351"/>
                </a:lnTo>
                <a:lnTo>
                  <a:pt x="766986" y="33781"/>
                </a:lnTo>
                <a:lnTo>
                  <a:pt x="766986" y="37351"/>
                </a:lnTo>
                <a:lnTo>
                  <a:pt x="775970" y="37351"/>
                </a:lnTo>
                <a:lnTo>
                  <a:pt x="775970" y="33781"/>
                </a:lnTo>
                <a:lnTo>
                  <a:pt x="779864" y="33781"/>
                </a:lnTo>
                <a:lnTo>
                  <a:pt x="779864" y="48886"/>
                </a:lnTo>
                <a:lnTo>
                  <a:pt x="782260" y="48886"/>
                </a:lnTo>
                <a:lnTo>
                  <a:pt x="782260" y="52457"/>
                </a:lnTo>
                <a:lnTo>
                  <a:pt x="786153" y="52457"/>
                </a:lnTo>
                <a:lnTo>
                  <a:pt x="786153" y="56027"/>
                </a:lnTo>
                <a:lnTo>
                  <a:pt x="793640" y="56027"/>
                </a:lnTo>
                <a:lnTo>
                  <a:pt x="793640" y="61794"/>
                </a:lnTo>
                <a:lnTo>
                  <a:pt x="797533" y="61794"/>
                </a:lnTo>
                <a:lnTo>
                  <a:pt x="797533" y="65365"/>
                </a:lnTo>
                <a:lnTo>
                  <a:pt x="802625" y="61794"/>
                </a:lnTo>
                <a:lnTo>
                  <a:pt x="806518" y="61794"/>
                </a:lnTo>
                <a:lnTo>
                  <a:pt x="802625" y="61794"/>
                </a:lnTo>
                <a:lnTo>
                  <a:pt x="802625" y="58224"/>
                </a:lnTo>
                <a:lnTo>
                  <a:pt x="806518" y="58224"/>
                </a:lnTo>
                <a:lnTo>
                  <a:pt x="806518" y="52457"/>
                </a:lnTo>
                <a:lnTo>
                  <a:pt x="807716" y="48886"/>
                </a:lnTo>
                <a:lnTo>
                  <a:pt x="807716" y="44217"/>
                </a:lnTo>
                <a:lnTo>
                  <a:pt x="806518" y="44217"/>
                </a:lnTo>
                <a:lnTo>
                  <a:pt x="806518" y="12908"/>
                </a:lnTo>
                <a:lnTo>
                  <a:pt x="807716" y="12908"/>
                </a:lnTo>
                <a:lnTo>
                  <a:pt x="807716" y="6042"/>
                </a:lnTo>
                <a:lnTo>
                  <a:pt x="812807" y="6042"/>
                </a:lnTo>
                <a:lnTo>
                  <a:pt x="812807" y="3570"/>
                </a:lnTo>
                <a:lnTo>
                  <a:pt x="816701" y="3570"/>
                </a:lnTo>
                <a:lnTo>
                  <a:pt x="816701" y="0"/>
                </a:lnTo>
                <a:lnTo>
                  <a:pt x="820294" y="0"/>
                </a:lnTo>
                <a:lnTo>
                  <a:pt x="820294" y="3570"/>
                </a:lnTo>
                <a:lnTo>
                  <a:pt x="824188" y="3570"/>
                </a:lnTo>
                <a:lnTo>
                  <a:pt x="824188" y="6042"/>
                </a:lnTo>
                <a:lnTo>
                  <a:pt x="828081" y="9337"/>
                </a:lnTo>
                <a:lnTo>
                  <a:pt x="831675" y="12931"/>
                </a:lnTo>
                <a:lnTo>
                  <a:pt x="836766" y="12931"/>
                </a:lnTo>
                <a:lnTo>
                  <a:pt x="831675" y="12931"/>
                </a:lnTo>
                <a:lnTo>
                  <a:pt x="831675" y="17577"/>
                </a:lnTo>
                <a:lnTo>
                  <a:pt x="828081" y="17577"/>
                </a:lnTo>
                <a:lnTo>
                  <a:pt x="831675" y="17577"/>
                </a:lnTo>
                <a:lnTo>
                  <a:pt x="831675" y="21147"/>
                </a:lnTo>
                <a:lnTo>
                  <a:pt x="828081" y="21147"/>
                </a:lnTo>
                <a:lnTo>
                  <a:pt x="828081" y="28013"/>
                </a:lnTo>
                <a:lnTo>
                  <a:pt x="831675" y="28013"/>
                </a:lnTo>
                <a:lnTo>
                  <a:pt x="831675" y="30485"/>
                </a:lnTo>
                <a:lnTo>
                  <a:pt x="836766" y="30485"/>
                </a:lnTo>
                <a:lnTo>
                  <a:pt x="836766" y="40921"/>
                </a:lnTo>
                <a:lnTo>
                  <a:pt x="841857" y="40921"/>
                </a:lnTo>
                <a:lnTo>
                  <a:pt x="841857" y="37351"/>
                </a:lnTo>
                <a:lnTo>
                  <a:pt x="841857" y="40921"/>
                </a:lnTo>
                <a:lnTo>
                  <a:pt x="841857" y="37351"/>
                </a:lnTo>
                <a:lnTo>
                  <a:pt x="841857" y="40921"/>
                </a:lnTo>
                <a:lnTo>
                  <a:pt x="846949" y="40921"/>
                </a:lnTo>
                <a:lnTo>
                  <a:pt x="850842" y="44217"/>
                </a:lnTo>
                <a:lnTo>
                  <a:pt x="850842" y="56027"/>
                </a:lnTo>
                <a:lnTo>
                  <a:pt x="854735" y="56027"/>
                </a:lnTo>
                <a:lnTo>
                  <a:pt x="854735" y="58224"/>
                </a:lnTo>
                <a:lnTo>
                  <a:pt x="850842" y="61794"/>
                </a:lnTo>
                <a:lnTo>
                  <a:pt x="854735" y="61794"/>
                </a:lnTo>
                <a:lnTo>
                  <a:pt x="854735" y="65365"/>
                </a:lnTo>
                <a:lnTo>
                  <a:pt x="862223" y="65365"/>
                </a:lnTo>
                <a:lnTo>
                  <a:pt x="862223" y="68661"/>
                </a:lnTo>
                <a:lnTo>
                  <a:pt x="868512" y="68661"/>
                </a:lnTo>
                <a:lnTo>
                  <a:pt x="868512" y="65365"/>
                </a:lnTo>
                <a:lnTo>
                  <a:pt x="868512" y="68661"/>
                </a:lnTo>
                <a:lnTo>
                  <a:pt x="872405" y="68661"/>
                </a:lnTo>
                <a:lnTo>
                  <a:pt x="872405" y="72231"/>
                </a:lnTo>
                <a:lnTo>
                  <a:pt x="877496" y="72231"/>
                </a:lnTo>
                <a:lnTo>
                  <a:pt x="877496" y="76900"/>
                </a:lnTo>
                <a:lnTo>
                  <a:pt x="881090" y="76900"/>
                </a:lnTo>
                <a:lnTo>
                  <a:pt x="881090" y="85139"/>
                </a:lnTo>
                <a:lnTo>
                  <a:pt x="877496" y="85139"/>
                </a:lnTo>
                <a:lnTo>
                  <a:pt x="877496" y="96674"/>
                </a:lnTo>
                <a:lnTo>
                  <a:pt x="864618" y="96674"/>
                </a:lnTo>
                <a:lnTo>
                  <a:pt x="864618" y="100245"/>
                </a:lnTo>
                <a:lnTo>
                  <a:pt x="862223" y="100245"/>
                </a:lnTo>
                <a:lnTo>
                  <a:pt x="858329" y="103540"/>
                </a:lnTo>
                <a:lnTo>
                  <a:pt x="854735" y="103540"/>
                </a:lnTo>
                <a:lnTo>
                  <a:pt x="854735" y="106012"/>
                </a:lnTo>
                <a:lnTo>
                  <a:pt x="858329" y="106012"/>
                </a:lnTo>
                <a:lnTo>
                  <a:pt x="858329" y="109308"/>
                </a:lnTo>
                <a:lnTo>
                  <a:pt x="862223" y="109308"/>
                </a:lnTo>
                <a:lnTo>
                  <a:pt x="862223" y="112878"/>
                </a:lnTo>
                <a:lnTo>
                  <a:pt x="864618" y="112878"/>
                </a:lnTo>
                <a:lnTo>
                  <a:pt x="864618" y="109308"/>
                </a:lnTo>
                <a:lnTo>
                  <a:pt x="872405" y="109308"/>
                </a:lnTo>
                <a:lnTo>
                  <a:pt x="872405" y="112878"/>
                </a:lnTo>
                <a:lnTo>
                  <a:pt x="891273" y="112878"/>
                </a:lnTo>
                <a:lnTo>
                  <a:pt x="891273" y="117547"/>
                </a:lnTo>
                <a:lnTo>
                  <a:pt x="891273" y="112878"/>
                </a:lnTo>
                <a:lnTo>
                  <a:pt x="895166" y="112878"/>
                </a:lnTo>
                <a:lnTo>
                  <a:pt x="895166" y="117547"/>
                </a:lnTo>
                <a:lnTo>
                  <a:pt x="899060" y="117547"/>
                </a:lnTo>
                <a:lnTo>
                  <a:pt x="899060" y="112878"/>
                </a:lnTo>
                <a:lnTo>
                  <a:pt x="902653" y="117547"/>
                </a:lnTo>
                <a:lnTo>
                  <a:pt x="902653" y="121118"/>
                </a:lnTo>
                <a:lnTo>
                  <a:pt x="906547" y="121118"/>
                </a:lnTo>
                <a:lnTo>
                  <a:pt x="906547" y="124413"/>
                </a:lnTo>
                <a:lnTo>
                  <a:pt x="911638" y="124413"/>
                </a:lnTo>
                <a:lnTo>
                  <a:pt x="911638" y="127984"/>
                </a:lnTo>
                <a:lnTo>
                  <a:pt x="915531" y="127984"/>
                </a:lnTo>
                <a:lnTo>
                  <a:pt x="915531" y="131554"/>
                </a:lnTo>
                <a:lnTo>
                  <a:pt x="919125" y="131554"/>
                </a:lnTo>
                <a:lnTo>
                  <a:pt x="919125" y="127984"/>
                </a:lnTo>
                <a:lnTo>
                  <a:pt x="921821" y="127984"/>
                </a:lnTo>
                <a:lnTo>
                  <a:pt x="925714" y="124413"/>
                </a:lnTo>
                <a:lnTo>
                  <a:pt x="925714" y="112878"/>
                </a:lnTo>
                <a:lnTo>
                  <a:pt x="929308" y="112878"/>
                </a:lnTo>
                <a:lnTo>
                  <a:pt x="929308" y="109308"/>
                </a:lnTo>
                <a:lnTo>
                  <a:pt x="937094" y="109308"/>
                </a:lnTo>
                <a:lnTo>
                  <a:pt x="937094" y="112878"/>
                </a:lnTo>
                <a:lnTo>
                  <a:pt x="945779" y="112878"/>
                </a:lnTo>
                <a:lnTo>
                  <a:pt x="947277" y="109308"/>
                </a:lnTo>
                <a:lnTo>
                  <a:pt x="952368" y="109308"/>
                </a:lnTo>
                <a:lnTo>
                  <a:pt x="952368" y="103540"/>
                </a:lnTo>
                <a:lnTo>
                  <a:pt x="947277" y="103540"/>
                </a:lnTo>
                <a:lnTo>
                  <a:pt x="947277" y="96674"/>
                </a:lnTo>
                <a:lnTo>
                  <a:pt x="945779" y="96674"/>
                </a:lnTo>
                <a:lnTo>
                  <a:pt x="945779" y="85139"/>
                </a:lnTo>
                <a:lnTo>
                  <a:pt x="947277" y="85139"/>
                </a:lnTo>
                <a:lnTo>
                  <a:pt x="947277" y="89533"/>
                </a:lnTo>
                <a:lnTo>
                  <a:pt x="963749" y="89533"/>
                </a:lnTo>
                <a:lnTo>
                  <a:pt x="963749" y="93104"/>
                </a:lnTo>
                <a:lnTo>
                  <a:pt x="967343" y="93104"/>
                </a:lnTo>
                <a:lnTo>
                  <a:pt x="967343" y="100245"/>
                </a:lnTo>
                <a:lnTo>
                  <a:pt x="971236" y="100245"/>
                </a:lnTo>
                <a:lnTo>
                  <a:pt x="971236" y="103540"/>
                </a:lnTo>
                <a:lnTo>
                  <a:pt x="976327" y="103540"/>
                </a:lnTo>
                <a:lnTo>
                  <a:pt x="976327" y="106012"/>
                </a:lnTo>
                <a:lnTo>
                  <a:pt x="977525" y="106012"/>
                </a:lnTo>
                <a:lnTo>
                  <a:pt x="977525" y="109308"/>
                </a:lnTo>
                <a:lnTo>
                  <a:pt x="981418" y="109308"/>
                </a:lnTo>
                <a:lnTo>
                  <a:pt x="981418" y="112878"/>
                </a:lnTo>
                <a:lnTo>
                  <a:pt x="986510" y="112878"/>
                </a:lnTo>
                <a:lnTo>
                  <a:pt x="986510" y="117547"/>
                </a:lnTo>
                <a:lnTo>
                  <a:pt x="990403" y="117547"/>
                </a:lnTo>
                <a:lnTo>
                  <a:pt x="990403" y="121118"/>
                </a:lnTo>
                <a:lnTo>
                  <a:pt x="993997" y="121118"/>
                </a:lnTo>
                <a:lnTo>
                  <a:pt x="993997" y="124413"/>
                </a:lnTo>
                <a:lnTo>
                  <a:pt x="1001784" y="124413"/>
                </a:lnTo>
                <a:lnTo>
                  <a:pt x="1001784" y="121118"/>
                </a:lnTo>
                <a:lnTo>
                  <a:pt x="1004179" y="121118"/>
                </a:lnTo>
                <a:lnTo>
                  <a:pt x="1004179" y="117547"/>
                </a:lnTo>
                <a:lnTo>
                  <a:pt x="1008073" y="117547"/>
                </a:lnTo>
                <a:lnTo>
                  <a:pt x="1008073" y="112878"/>
                </a:lnTo>
                <a:lnTo>
                  <a:pt x="1011966" y="112878"/>
                </a:lnTo>
                <a:lnTo>
                  <a:pt x="1008073" y="112878"/>
                </a:lnTo>
                <a:lnTo>
                  <a:pt x="1008073" y="109308"/>
                </a:lnTo>
                <a:lnTo>
                  <a:pt x="1020651" y="109308"/>
                </a:lnTo>
                <a:lnTo>
                  <a:pt x="1020651" y="112878"/>
                </a:lnTo>
                <a:lnTo>
                  <a:pt x="1020651" y="109308"/>
                </a:lnTo>
                <a:lnTo>
                  <a:pt x="1024545" y="109308"/>
                </a:lnTo>
                <a:lnTo>
                  <a:pt x="1024545" y="106012"/>
                </a:lnTo>
                <a:lnTo>
                  <a:pt x="1028438" y="106012"/>
                </a:lnTo>
                <a:lnTo>
                  <a:pt x="1024545" y="106012"/>
                </a:lnTo>
                <a:lnTo>
                  <a:pt x="1024545" y="109308"/>
                </a:lnTo>
                <a:lnTo>
                  <a:pt x="1028438" y="109308"/>
                </a:lnTo>
                <a:lnTo>
                  <a:pt x="1024545" y="112878"/>
                </a:lnTo>
                <a:lnTo>
                  <a:pt x="1028438" y="112878"/>
                </a:lnTo>
                <a:lnTo>
                  <a:pt x="1028438" y="117547"/>
                </a:lnTo>
                <a:lnTo>
                  <a:pt x="1034727" y="117547"/>
                </a:lnTo>
                <a:lnTo>
                  <a:pt x="1034727" y="121118"/>
                </a:lnTo>
                <a:lnTo>
                  <a:pt x="1038321" y="121118"/>
                </a:lnTo>
                <a:lnTo>
                  <a:pt x="1038321" y="124413"/>
                </a:lnTo>
                <a:lnTo>
                  <a:pt x="1042214" y="124413"/>
                </a:lnTo>
                <a:lnTo>
                  <a:pt x="1042214" y="127984"/>
                </a:lnTo>
                <a:lnTo>
                  <a:pt x="1038321" y="131554"/>
                </a:lnTo>
                <a:lnTo>
                  <a:pt x="1034727" y="131554"/>
                </a:lnTo>
                <a:lnTo>
                  <a:pt x="1034727" y="133751"/>
                </a:lnTo>
                <a:lnTo>
                  <a:pt x="1030834" y="133751"/>
                </a:lnTo>
                <a:lnTo>
                  <a:pt x="1030834" y="137322"/>
                </a:lnTo>
                <a:lnTo>
                  <a:pt x="1034727" y="137322"/>
                </a:lnTo>
                <a:lnTo>
                  <a:pt x="1034727" y="144188"/>
                </a:lnTo>
                <a:lnTo>
                  <a:pt x="1038321" y="144188"/>
                </a:lnTo>
                <a:lnTo>
                  <a:pt x="1034727" y="148857"/>
                </a:lnTo>
                <a:lnTo>
                  <a:pt x="1034727" y="152427"/>
                </a:lnTo>
                <a:lnTo>
                  <a:pt x="1030834" y="152427"/>
                </a:lnTo>
                <a:lnTo>
                  <a:pt x="1030834" y="155997"/>
                </a:lnTo>
                <a:lnTo>
                  <a:pt x="1028438" y="155997"/>
                </a:lnTo>
                <a:lnTo>
                  <a:pt x="1028438" y="165335"/>
                </a:lnTo>
                <a:lnTo>
                  <a:pt x="1034727" y="165335"/>
                </a:lnTo>
                <a:lnTo>
                  <a:pt x="1034727" y="180441"/>
                </a:lnTo>
                <a:lnTo>
                  <a:pt x="1038321" y="180441"/>
                </a:lnTo>
                <a:lnTo>
                  <a:pt x="1038321" y="189779"/>
                </a:lnTo>
                <a:lnTo>
                  <a:pt x="1034727" y="189779"/>
                </a:lnTo>
                <a:lnTo>
                  <a:pt x="1034727" y="196645"/>
                </a:lnTo>
                <a:lnTo>
                  <a:pt x="1030834" y="196645"/>
                </a:lnTo>
                <a:lnTo>
                  <a:pt x="1030834" y="203511"/>
                </a:lnTo>
                <a:lnTo>
                  <a:pt x="1038321" y="203511"/>
                </a:lnTo>
                <a:lnTo>
                  <a:pt x="1038321" y="208180"/>
                </a:lnTo>
                <a:lnTo>
                  <a:pt x="1042214" y="208180"/>
                </a:lnTo>
                <a:lnTo>
                  <a:pt x="1042214" y="203511"/>
                </a:lnTo>
                <a:lnTo>
                  <a:pt x="1051199" y="203511"/>
                </a:lnTo>
                <a:lnTo>
                  <a:pt x="1051199" y="209278"/>
                </a:lnTo>
                <a:lnTo>
                  <a:pt x="1061381" y="209278"/>
                </a:lnTo>
                <a:lnTo>
                  <a:pt x="1061381" y="208180"/>
                </a:lnTo>
                <a:lnTo>
                  <a:pt x="1058686" y="208180"/>
                </a:lnTo>
                <a:lnTo>
                  <a:pt x="1061381" y="203511"/>
                </a:lnTo>
                <a:lnTo>
                  <a:pt x="1064975" y="203511"/>
                </a:lnTo>
                <a:lnTo>
                  <a:pt x="1064975" y="200215"/>
                </a:lnTo>
                <a:lnTo>
                  <a:pt x="1068869" y="200215"/>
                </a:lnTo>
                <a:lnTo>
                  <a:pt x="1068869" y="196645"/>
                </a:lnTo>
                <a:lnTo>
                  <a:pt x="1068869" y="200215"/>
                </a:lnTo>
                <a:lnTo>
                  <a:pt x="1072762" y="200215"/>
                </a:lnTo>
                <a:lnTo>
                  <a:pt x="1072762" y="203511"/>
                </a:lnTo>
                <a:lnTo>
                  <a:pt x="1076356" y="208180"/>
                </a:lnTo>
                <a:lnTo>
                  <a:pt x="1081447" y="208180"/>
                </a:lnTo>
                <a:lnTo>
                  <a:pt x="1081447" y="212849"/>
                </a:lnTo>
                <a:lnTo>
                  <a:pt x="1076356" y="217518"/>
                </a:lnTo>
                <a:lnTo>
                  <a:pt x="1072762" y="217518"/>
                </a:lnTo>
                <a:lnTo>
                  <a:pt x="1072762" y="221088"/>
                </a:lnTo>
                <a:lnTo>
                  <a:pt x="1076356" y="224682"/>
                </a:lnTo>
                <a:lnTo>
                  <a:pt x="1076356" y="227954"/>
                </a:lnTo>
                <a:lnTo>
                  <a:pt x="1072762" y="227954"/>
                </a:lnTo>
                <a:lnTo>
                  <a:pt x="1076356" y="231548"/>
                </a:lnTo>
                <a:lnTo>
                  <a:pt x="1076356" y="240862"/>
                </a:lnTo>
                <a:lnTo>
                  <a:pt x="1081447" y="240862"/>
                </a:lnTo>
                <a:lnTo>
                  <a:pt x="1081447" y="245531"/>
                </a:lnTo>
                <a:lnTo>
                  <a:pt x="1085340" y="245531"/>
                </a:lnTo>
                <a:lnTo>
                  <a:pt x="1085340" y="248827"/>
                </a:lnTo>
                <a:lnTo>
                  <a:pt x="1091630" y="248827"/>
                </a:lnTo>
                <a:lnTo>
                  <a:pt x="1091630" y="252397"/>
                </a:lnTo>
                <a:lnTo>
                  <a:pt x="1095523" y="252397"/>
                </a:lnTo>
                <a:lnTo>
                  <a:pt x="1095523" y="255968"/>
                </a:lnTo>
                <a:lnTo>
                  <a:pt x="1099416" y="255968"/>
                </a:lnTo>
                <a:lnTo>
                  <a:pt x="1099416" y="272172"/>
                </a:lnTo>
                <a:lnTo>
                  <a:pt x="1103010" y="272172"/>
                </a:lnTo>
                <a:lnTo>
                  <a:pt x="1103010" y="283707"/>
                </a:lnTo>
                <a:lnTo>
                  <a:pt x="1099416" y="283707"/>
                </a:lnTo>
                <a:lnTo>
                  <a:pt x="1095523" y="286179"/>
                </a:lnTo>
                <a:lnTo>
                  <a:pt x="1095523" y="289749"/>
                </a:lnTo>
                <a:lnTo>
                  <a:pt x="1091630" y="289749"/>
                </a:lnTo>
                <a:lnTo>
                  <a:pt x="1091630" y="293045"/>
                </a:lnTo>
                <a:lnTo>
                  <a:pt x="1095523" y="293045"/>
                </a:lnTo>
                <a:lnTo>
                  <a:pt x="1095523" y="296615"/>
                </a:lnTo>
                <a:lnTo>
                  <a:pt x="1099416" y="296615"/>
                </a:lnTo>
                <a:lnTo>
                  <a:pt x="1099416" y="304854"/>
                </a:lnTo>
                <a:lnTo>
                  <a:pt x="1103010" y="304854"/>
                </a:lnTo>
                <a:lnTo>
                  <a:pt x="1103010" y="311720"/>
                </a:lnTo>
                <a:lnTo>
                  <a:pt x="1106903" y="311720"/>
                </a:lnTo>
                <a:lnTo>
                  <a:pt x="1103010" y="311720"/>
                </a:lnTo>
                <a:lnTo>
                  <a:pt x="1106903" y="313918"/>
                </a:lnTo>
                <a:lnTo>
                  <a:pt x="1103010" y="313918"/>
                </a:lnTo>
                <a:lnTo>
                  <a:pt x="1106903" y="313918"/>
                </a:lnTo>
                <a:lnTo>
                  <a:pt x="1103010" y="317488"/>
                </a:lnTo>
                <a:lnTo>
                  <a:pt x="1106903" y="317488"/>
                </a:lnTo>
                <a:lnTo>
                  <a:pt x="1106903" y="321058"/>
                </a:lnTo>
                <a:lnTo>
                  <a:pt x="1113193" y="321058"/>
                </a:lnTo>
                <a:lnTo>
                  <a:pt x="1113193" y="324629"/>
                </a:lnTo>
                <a:lnTo>
                  <a:pt x="1117086" y="327924"/>
                </a:lnTo>
                <a:lnTo>
                  <a:pt x="1117086" y="336164"/>
                </a:lnTo>
                <a:lnTo>
                  <a:pt x="1120979" y="336164"/>
                </a:lnTo>
                <a:lnTo>
                  <a:pt x="1117086" y="337262"/>
                </a:lnTo>
                <a:lnTo>
                  <a:pt x="1117086" y="340833"/>
                </a:lnTo>
                <a:lnTo>
                  <a:pt x="1126071" y="340833"/>
                </a:lnTo>
                <a:lnTo>
                  <a:pt x="1120979" y="340833"/>
                </a:lnTo>
                <a:lnTo>
                  <a:pt x="1120979" y="348797"/>
                </a:lnTo>
                <a:lnTo>
                  <a:pt x="1126071" y="348797"/>
                </a:lnTo>
                <a:lnTo>
                  <a:pt x="1126071" y="355938"/>
                </a:lnTo>
                <a:lnTo>
                  <a:pt x="1120979" y="355938"/>
                </a:lnTo>
                <a:lnTo>
                  <a:pt x="1126071" y="355938"/>
                </a:lnTo>
                <a:lnTo>
                  <a:pt x="1126071" y="359509"/>
                </a:lnTo>
                <a:lnTo>
                  <a:pt x="1129665" y="359509"/>
                </a:lnTo>
                <a:lnTo>
                  <a:pt x="1129665" y="361706"/>
                </a:lnTo>
                <a:lnTo>
                  <a:pt x="1113193" y="361706"/>
                </a:lnTo>
                <a:lnTo>
                  <a:pt x="1110797" y="365276"/>
                </a:lnTo>
                <a:lnTo>
                  <a:pt x="1110797" y="368572"/>
                </a:lnTo>
                <a:lnTo>
                  <a:pt x="1106903" y="368572"/>
                </a:lnTo>
                <a:lnTo>
                  <a:pt x="1110797" y="368572"/>
                </a:lnTo>
                <a:lnTo>
                  <a:pt x="1110797" y="373241"/>
                </a:lnTo>
                <a:lnTo>
                  <a:pt x="1103010" y="373241"/>
                </a:lnTo>
                <a:lnTo>
                  <a:pt x="1103010" y="376811"/>
                </a:lnTo>
                <a:lnTo>
                  <a:pt x="1106903" y="376811"/>
                </a:lnTo>
                <a:lnTo>
                  <a:pt x="1106903" y="380381"/>
                </a:lnTo>
                <a:lnTo>
                  <a:pt x="1110797" y="380381"/>
                </a:lnTo>
                <a:lnTo>
                  <a:pt x="1110797" y="387248"/>
                </a:lnTo>
                <a:lnTo>
                  <a:pt x="1106903" y="389719"/>
                </a:lnTo>
                <a:lnTo>
                  <a:pt x="1110797" y="389719"/>
                </a:lnTo>
                <a:lnTo>
                  <a:pt x="1110797" y="393015"/>
                </a:lnTo>
                <a:lnTo>
                  <a:pt x="1113193" y="393015"/>
                </a:lnTo>
                <a:lnTo>
                  <a:pt x="1113193" y="400156"/>
                </a:lnTo>
                <a:lnTo>
                  <a:pt x="1110797" y="400156"/>
                </a:lnTo>
                <a:lnTo>
                  <a:pt x="1110797" y="404825"/>
                </a:lnTo>
                <a:lnTo>
                  <a:pt x="1113193" y="404825"/>
                </a:lnTo>
                <a:lnTo>
                  <a:pt x="1113193" y="408121"/>
                </a:lnTo>
                <a:lnTo>
                  <a:pt x="1110797" y="411691"/>
                </a:lnTo>
                <a:lnTo>
                  <a:pt x="1110797" y="414163"/>
                </a:lnTo>
                <a:lnTo>
                  <a:pt x="1106903" y="414163"/>
                </a:lnTo>
                <a:lnTo>
                  <a:pt x="1106903" y="417458"/>
                </a:lnTo>
                <a:lnTo>
                  <a:pt x="1095523" y="417458"/>
                </a:lnTo>
                <a:lnTo>
                  <a:pt x="1095523" y="421029"/>
                </a:lnTo>
                <a:lnTo>
                  <a:pt x="1091630" y="421029"/>
                </a:lnTo>
                <a:lnTo>
                  <a:pt x="1091630" y="424599"/>
                </a:lnTo>
                <a:lnTo>
                  <a:pt x="1076356" y="424599"/>
                </a:lnTo>
                <a:lnTo>
                  <a:pt x="1081447" y="424599"/>
                </a:lnTo>
                <a:lnTo>
                  <a:pt x="1076356" y="427895"/>
                </a:lnTo>
                <a:lnTo>
                  <a:pt x="1081447" y="427895"/>
                </a:lnTo>
                <a:lnTo>
                  <a:pt x="1081447" y="439705"/>
                </a:lnTo>
                <a:lnTo>
                  <a:pt x="1085340" y="439705"/>
                </a:lnTo>
                <a:lnTo>
                  <a:pt x="1085340" y="440803"/>
                </a:lnTo>
                <a:lnTo>
                  <a:pt x="1081447" y="440803"/>
                </a:lnTo>
                <a:lnTo>
                  <a:pt x="1081447" y="445472"/>
                </a:lnTo>
                <a:lnTo>
                  <a:pt x="1085340" y="445472"/>
                </a:lnTo>
                <a:lnTo>
                  <a:pt x="1085340" y="449042"/>
                </a:lnTo>
                <a:lnTo>
                  <a:pt x="1081447" y="449042"/>
                </a:lnTo>
                <a:lnTo>
                  <a:pt x="1081447" y="455909"/>
                </a:lnTo>
                <a:lnTo>
                  <a:pt x="1085340" y="455909"/>
                </a:lnTo>
                <a:lnTo>
                  <a:pt x="1085340" y="465246"/>
                </a:lnTo>
                <a:lnTo>
                  <a:pt x="1081447" y="468817"/>
                </a:lnTo>
                <a:lnTo>
                  <a:pt x="1081447" y="465246"/>
                </a:lnTo>
                <a:lnTo>
                  <a:pt x="1081447" y="468817"/>
                </a:lnTo>
                <a:lnTo>
                  <a:pt x="1076356" y="468817"/>
                </a:lnTo>
                <a:lnTo>
                  <a:pt x="1076356" y="473211"/>
                </a:lnTo>
                <a:lnTo>
                  <a:pt x="1068869" y="473211"/>
                </a:lnTo>
                <a:lnTo>
                  <a:pt x="1068869" y="468817"/>
                </a:lnTo>
                <a:lnTo>
                  <a:pt x="1064975" y="468817"/>
                </a:lnTo>
                <a:lnTo>
                  <a:pt x="1064975" y="465246"/>
                </a:lnTo>
                <a:lnTo>
                  <a:pt x="1061381" y="465246"/>
                </a:lnTo>
                <a:lnTo>
                  <a:pt x="1061381" y="464148"/>
                </a:lnTo>
                <a:lnTo>
                  <a:pt x="1038321" y="464148"/>
                </a:lnTo>
                <a:lnTo>
                  <a:pt x="1038321" y="465246"/>
                </a:lnTo>
                <a:lnTo>
                  <a:pt x="1020651" y="465246"/>
                </a:lnTo>
                <a:lnTo>
                  <a:pt x="1020651" y="464148"/>
                </a:lnTo>
                <a:lnTo>
                  <a:pt x="1008073" y="464148"/>
                </a:lnTo>
                <a:lnTo>
                  <a:pt x="1008073" y="473211"/>
                </a:lnTo>
                <a:lnTo>
                  <a:pt x="1011966" y="473211"/>
                </a:lnTo>
                <a:lnTo>
                  <a:pt x="1008073" y="473211"/>
                </a:lnTo>
                <a:lnTo>
                  <a:pt x="1008073" y="487218"/>
                </a:lnTo>
                <a:lnTo>
                  <a:pt x="1004179" y="487218"/>
                </a:lnTo>
                <a:lnTo>
                  <a:pt x="1004179" y="496556"/>
                </a:lnTo>
                <a:lnTo>
                  <a:pt x="1001784" y="496556"/>
                </a:lnTo>
                <a:lnTo>
                  <a:pt x="1001784" y="500126"/>
                </a:lnTo>
                <a:lnTo>
                  <a:pt x="997890" y="500126"/>
                </a:lnTo>
                <a:lnTo>
                  <a:pt x="997890" y="517429"/>
                </a:lnTo>
                <a:lnTo>
                  <a:pt x="993997" y="517429"/>
                </a:lnTo>
                <a:lnTo>
                  <a:pt x="993997" y="524570"/>
                </a:lnTo>
                <a:lnTo>
                  <a:pt x="997890" y="524570"/>
                </a:lnTo>
                <a:lnTo>
                  <a:pt x="997890" y="527865"/>
                </a:lnTo>
                <a:lnTo>
                  <a:pt x="993997" y="527865"/>
                </a:lnTo>
                <a:lnTo>
                  <a:pt x="993997" y="532534"/>
                </a:lnTo>
                <a:lnTo>
                  <a:pt x="990403" y="532534"/>
                </a:lnTo>
                <a:lnTo>
                  <a:pt x="986510" y="536105"/>
                </a:lnTo>
                <a:lnTo>
                  <a:pt x="986510" y="532534"/>
                </a:lnTo>
                <a:lnTo>
                  <a:pt x="977525" y="532534"/>
                </a:lnTo>
                <a:lnTo>
                  <a:pt x="977525" y="524570"/>
                </a:lnTo>
                <a:lnTo>
                  <a:pt x="976327" y="524570"/>
                </a:lnTo>
                <a:lnTo>
                  <a:pt x="971236" y="527865"/>
                </a:lnTo>
                <a:lnTo>
                  <a:pt x="963749" y="527865"/>
                </a:lnTo>
                <a:lnTo>
                  <a:pt x="963749" y="532534"/>
                </a:lnTo>
                <a:lnTo>
                  <a:pt x="959855" y="532534"/>
                </a:lnTo>
                <a:lnTo>
                  <a:pt x="959855" y="539675"/>
                </a:lnTo>
                <a:lnTo>
                  <a:pt x="955962" y="541872"/>
                </a:lnTo>
                <a:lnTo>
                  <a:pt x="955962" y="567414"/>
                </a:lnTo>
                <a:lnTo>
                  <a:pt x="959855" y="568787"/>
                </a:lnTo>
                <a:lnTo>
                  <a:pt x="959855" y="576752"/>
                </a:lnTo>
                <a:lnTo>
                  <a:pt x="955962" y="576752"/>
                </a:lnTo>
                <a:lnTo>
                  <a:pt x="955962" y="580322"/>
                </a:lnTo>
                <a:lnTo>
                  <a:pt x="947277" y="580322"/>
                </a:lnTo>
                <a:lnTo>
                  <a:pt x="947277" y="587188"/>
                </a:lnTo>
                <a:lnTo>
                  <a:pt x="952368" y="587188"/>
                </a:lnTo>
                <a:lnTo>
                  <a:pt x="952368" y="583893"/>
                </a:lnTo>
                <a:lnTo>
                  <a:pt x="955962" y="583893"/>
                </a:lnTo>
                <a:lnTo>
                  <a:pt x="955962" y="587188"/>
                </a:lnTo>
                <a:lnTo>
                  <a:pt x="959855" y="587188"/>
                </a:lnTo>
                <a:lnTo>
                  <a:pt x="959855" y="583893"/>
                </a:lnTo>
                <a:lnTo>
                  <a:pt x="963749" y="583893"/>
                </a:lnTo>
                <a:lnTo>
                  <a:pt x="963749" y="587188"/>
                </a:lnTo>
                <a:lnTo>
                  <a:pt x="967343" y="591857"/>
                </a:lnTo>
                <a:lnTo>
                  <a:pt x="967343" y="601195"/>
                </a:lnTo>
                <a:lnTo>
                  <a:pt x="976327" y="601195"/>
                </a:lnTo>
                <a:lnTo>
                  <a:pt x="977525" y="604766"/>
                </a:lnTo>
                <a:lnTo>
                  <a:pt x="977525" y="601195"/>
                </a:lnTo>
                <a:lnTo>
                  <a:pt x="981418" y="601195"/>
                </a:lnTo>
                <a:lnTo>
                  <a:pt x="981418" y="604766"/>
                </a:lnTo>
                <a:lnTo>
                  <a:pt x="986510" y="604766"/>
                </a:lnTo>
                <a:lnTo>
                  <a:pt x="986510" y="617399"/>
                </a:lnTo>
                <a:lnTo>
                  <a:pt x="990403" y="617399"/>
                </a:lnTo>
                <a:lnTo>
                  <a:pt x="990403" y="620970"/>
                </a:lnTo>
                <a:lnTo>
                  <a:pt x="986510" y="624540"/>
                </a:lnTo>
                <a:lnTo>
                  <a:pt x="986510" y="627836"/>
                </a:lnTo>
                <a:lnTo>
                  <a:pt x="981418" y="632505"/>
                </a:lnTo>
                <a:lnTo>
                  <a:pt x="977525" y="632505"/>
                </a:lnTo>
                <a:lnTo>
                  <a:pt x="976327" y="636075"/>
                </a:lnTo>
                <a:lnTo>
                  <a:pt x="976327" y="639645"/>
                </a:lnTo>
                <a:lnTo>
                  <a:pt x="971236" y="639645"/>
                </a:lnTo>
                <a:lnTo>
                  <a:pt x="971236" y="643216"/>
                </a:lnTo>
                <a:lnTo>
                  <a:pt x="967343" y="643216"/>
                </a:lnTo>
                <a:lnTo>
                  <a:pt x="967343" y="645413"/>
                </a:lnTo>
                <a:lnTo>
                  <a:pt x="963749" y="645413"/>
                </a:lnTo>
                <a:lnTo>
                  <a:pt x="963749" y="648983"/>
                </a:lnTo>
                <a:lnTo>
                  <a:pt x="959855" y="648983"/>
                </a:lnTo>
                <a:lnTo>
                  <a:pt x="959855" y="655849"/>
                </a:lnTo>
                <a:lnTo>
                  <a:pt x="955962" y="655849"/>
                </a:lnTo>
                <a:lnTo>
                  <a:pt x="955962" y="660518"/>
                </a:lnTo>
                <a:lnTo>
                  <a:pt x="945779" y="660518"/>
                </a:lnTo>
                <a:lnTo>
                  <a:pt x="945779" y="664089"/>
                </a:lnTo>
                <a:lnTo>
                  <a:pt x="942186" y="664089"/>
                </a:lnTo>
                <a:lnTo>
                  <a:pt x="942186" y="667385"/>
                </a:lnTo>
                <a:lnTo>
                  <a:pt x="937094" y="667385"/>
                </a:lnTo>
                <a:lnTo>
                  <a:pt x="937094" y="664089"/>
                </a:lnTo>
                <a:lnTo>
                  <a:pt x="929308" y="664089"/>
                </a:lnTo>
                <a:lnTo>
                  <a:pt x="929308" y="660518"/>
                </a:lnTo>
                <a:lnTo>
                  <a:pt x="915531" y="660518"/>
                </a:lnTo>
                <a:lnTo>
                  <a:pt x="915531" y="655849"/>
                </a:lnTo>
                <a:lnTo>
                  <a:pt x="915531" y="660518"/>
                </a:lnTo>
                <a:lnTo>
                  <a:pt x="911638" y="655849"/>
                </a:lnTo>
                <a:lnTo>
                  <a:pt x="906547" y="655849"/>
                </a:lnTo>
                <a:lnTo>
                  <a:pt x="902653" y="652279"/>
                </a:lnTo>
                <a:lnTo>
                  <a:pt x="895166" y="652279"/>
                </a:lnTo>
                <a:lnTo>
                  <a:pt x="895166" y="648983"/>
                </a:lnTo>
                <a:lnTo>
                  <a:pt x="884984" y="648983"/>
                </a:lnTo>
                <a:lnTo>
                  <a:pt x="884984" y="645413"/>
                </a:lnTo>
                <a:lnTo>
                  <a:pt x="868512" y="645413"/>
                </a:lnTo>
                <a:lnTo>
                  <a:pt x="868512" y="643216"/>
                </a:lnTo>
                <a:lnTo>
                  <a:pt x="868512" y="645413"/>
                </a:lnTo>
                <a:lnTo>
                  <a:pt x="868512" y="643216"/>
                </a:lnTo>
                <a:lnTo>
                  <a:pt x="854735" y="643216"/>
                </a:lnTo>
                <a:lnTo>
                  <a:pt x="854735" y="639645"/>
                </a:lnTo>
                <a:lnTo>
                  <a:pt x="846949" y="639645"/>
                </a:lnTo>
                <a:lnTo>
                  <a:pt x="846949" y="636075"/>
                </a:lnTo>
                <a:lnTo>
                  <a:pt x="841857" y="636075"/>
                </a:lnTo>
                <a:lnTo>
                  <a:pt x="841857" y="632505"/>
                </a:lnTo>
                <a:lnTo>
                  <a:pt x="838264" y="632505"/>
                </a:lnTo>
                <a:lnTo>
                  <a:pt x="838264" y="627836"/>
                </a:lnTo>
                <a:lnTo>
                  <a:pt x="836766" y="627836"/>
                </a:lnTo>
                <a:lnTo>
                  <a:pt x="836766" y="624540"/>
                </a:lnTo>
                <a:lnTo>
                  <a:pt x="831675" y="620970"/>
                </a:lnTo>
                <a:lnTo>
                  <a:pt x="831675" y="617399"/>
                </a:lnTo>
                <a:lnTo>
                  <a:pt x="828081" y="617399"/>
                </a:lnTo>
                <a:lnTo>
                  <a:pt x="828081" y="615202"/>
                </a:lnTo>
                <a:lnTo>
                  <a:pt x="824188" y="615202"/>
                </a:lnTo>
                <a:lnTo>
                  <a:pt x="824188" y="611632"/>
                </a:lnTo>
                <a:lnTo>
                  <a:pt x="820294" y="611632"/>
                </a:lnTo>
                <a:lnTo>
                  <a:pt x="816701" y="608336"/>
                </a:lnTo>
                <a:lnTo>
                  <a:pt x="812807" y="608336"/>
                </a:lnTo>
                <a:lnTo>
                  <a:pt x="812807" y="604766"/>
                </a:lnTo>
                <a:lnTo>
                  <a:pt x="806518" y="604766"/>
                </a:lnTo>
                <a:lnTo>
                  <a:pt x="806518" y="601195"/>
                </a:lnTo>
                <a:lnTo>
                  <a:pt x="802625" y="601195"/>
                </a:lnTo>
                <a:lnTo>
                  <a:pt x="802625" y="596526"/>
                </a:lnTo>
                <a:lnTo>
                  <a:pt x="802625" y="601195"/>
                </a:lnTo>
                <a:lnTo>
                  <a:pt x="797533" y="601195"/>
                </a:lnTo>
                <a:lnTo>
                  <a:pt x="797533" y="596526"/>
                </a:lnTo>
                <a:lnTo>
                  <a:pt x="797533" y="601195"/>
                </a:lnTo>
                <a:lnTo>
                  <a:pt x="797533" y="596526"/>
                </a:lnTo>
                <a:lnTo>
                  <a:pt x="797533" y="601195"/>
                </a:lnTo>
                <a:lnTo>
                  <a:pt x="797533" y="596526"/>
                </a:lnTo>
                <a:lnTo>
                  <a:pt x="786153" y="596526"/>
                </a:lnTo>
                <a:lnTo>
                  <a:pt x="786153" y="601195"/>
                </a:lnTo>
                <a:lnTo>
                  <a:pt x="786153" y="596526"/>
                </a:lnTo>
                <a:lnTo>
                  <a:pt x="779864" y="596526"/>
                </a:lnTo>
                <a:lnTo>
                  <a:pt x="779864" y="591857"/>
                </a:lnTo>
                <a:lnTo>
                  <a:pt x="775970" y="591857"/>
                </a:lnTo>
                <a:lnTo>
                  <a:pt x="779864" y="591857"/>
                </a:lnTo>
                <a:lnTo>
                  <a:pt x="775970" y="591857"/>
                </a:lnTo>
                <a:lnTo>
                  <a:pt x="775970" y="583893"/>
                </a:lnTo>
                <a:lnTo>
                  <a:pt x="772077" y="583893"/>
                </a:lnTo>
                <a:lnTo>
                  <a:pt x="772077" y="587188"/>
                </a:lnTo>
                <a:lnTo>
                  <a:pt x="772077" y="583893"/>
                </a:lnTo>
                <a:lnTo>
                  <a:pt x="772077" y="587188"/>
                </a:lnTo>
                <a:lnTo>
                  <a:pt x="772077" y="583893"/>
                </a:lnTo>
                <a:lnTo>
                  <a:pt x="766986" y="583893"/>
                </a:lnTo>
                <a:lnTo>
                  <a:pt x="766986" y="580322"/>
                </a:lnTo>
                <a:lnTo>
                  <a:pt x="763392" y="580322"/>
                </a:lnTo>
                <a:lnTo>
                  <a:pt x="763392" y="576752"/>
                </a:lnTo>
                <a:lnTo>
                  <a:pt x="759499" y="576752"/>
                </a:lnTo>
                <a:lnTo>
                  <a:pt x="759499" y="573456"/>
                </a:lnTo>
                <a:lnTo>
                  <a:pt x="755605" y="573456"/>
                </a:lnTo>
                <a:lnTo>
                  <a:pt x="755605" y="568787"/>
                </a:lnTo>
                <a:lnTo>
                  <a:pt x="755605" y="573456"/>
                </a:lnTo>
                <a:lnTo>
                  <a:pt x="753209" y="573456"/>
                </a:lnTo>
                <a:lnTo>
                  <a:pt x="753209" y="568787"/>
                </a:lnTo>
                <a:lnTo>
                  <a:pt x="749316" y="568787"/>
                </a:lnTo>
                <a:lnTo>
                  <a:pt x="749316" y="567414"/>
                </a:lnTo>
                <a:lnTo>
                  <a:pt x="741829" y="567414"/>
                </a:lnTo>
                <a:lnTo>
                  <a:pt x="741829" y="564118"/>
                </a:lnTo>
                <a:lnTo>
                  <a:pt x="732844" y="564118"/>
                </a:lnTo>
                <a:lnTo>
                  <a:pt x="732844" y="559449"/>
                </a:lnTo>
                <a:lnTo>
                  <a:pt x="732844" y="564118"/>
                </a:lnTo>
                <a:lnTo>
                  <a:pt x="732844" y="559449"/>
                </a:lnTo>
                <a:lnTo>
                  <a:pt x="732844" y="564118"/>
                </a:lnTo>
                <a:lnTo>
                  <a:pt x="732844" y="559449"/>
                </a:lnTo>
                <a:lnTo>
                  <a:pt x="732844" y="564118"/>
                </a:lnTo>
                <a:lnTo>
                  <a:pt x="728951" y="564118"/>
                </a:lnTo>
                <a:lnTo>
                  <a:pt x="728951" y="559449"/>
                </a:lnTo>
                <a:lnTo>
                  <a:pt x="732844" y="559449"/>
                </a:lnTo>
                <a:lnTo>
                  <a:pt x="732844" y="555879"/>
                </a:lnTo>
                <a:lnTo>
                  <a:pt x="732844" y="559449"/>
                </a:lnTo>
                <a:lnTo>
                  <a:pt x="728951" y="555879"/>
                </a:lnTo>
                <a:lnTo>
                  <a:pt x="728951" y="552309"/>
                </a:lnTo>
                <a:lnTo>
                  <a:pt x="732844" y="552309"/>
                </a:lnTo>
                <a:lnTo>
                  <a:pt x="728951" y="552309"/>
                </a:lnTo>
                <a:lnTo>
                  <a:pt x="728951" y="549013"/>
                </a:lnTo>
                <a:lnTo>
                  <a:pt x="725357" y="549013"/>
                </a:lnTo>
                <a:lnTo>
                  <a:pt x="728951" y="545419"/>
                </a:lnTo>
                <a:lnTo>
                  <a:pt x="725357" y="545419"/>
                </a:lnTo>
                <a:lnTo>
                  <a:pt x="725357" y="549013"/>
                </a:lnTo>
                <a:lnTo>
                  <a:pt x="725357" y="541872"/>
                </a:lnTo>
                <a:lnTo>
                  <a:pt x="719068" y="541872"/>
                </a:lnTo>
                <a:lnTo>
                  <a:pt x="722662" y="541872"/>
                </a:lnTo>
                <a:lnTo>
                  <a:pt x="722662" y="539675"/>
                </a:lnTo>
                <a:lnTo>
                  <a:pt x="719068" y="539675"/>
                </a:lnTo>
                <a:lnTo>
                  <a:pt x="719068" y="536105"/>
                </a:lnTo>
                <a:lnTo>
                  <a:pt x="715174" y="536105"/>
                </a:lnTo>
                <a:lnTo>
                  <a:pt x="719068" y="536105"/>
                </a:lnTo>
                <a:lnTo>
                  <a:pt x="715174" y="536105"/>
                </a:lnTo>
                <a:lnTo>
                  <a:pt x="719068" y="536105"/>
                </a:lnTo>
                <a:lnTo>
                  <a:pt x="715174" y="536105"/>
                </a:lnTo>
                <a:lnTo>
                  <a:pt x="715174" y="532534"/>
                </a:lnTo>
                <a:lnTo>
                  <a:pt x="707687" y="532534"/>
                </a:lnTo>
                <a:lnTo>
                  <a:pt x="707687" y="527865"/>
                </a:lnTo>
                <a:lnTo>
                  <a:pt x="702596" y="527865"/>
                </a:lnTo>
                <a:lnTo>
                  <a:pt x="702596" y="532534"/>
                </a:lnTo>
                <a:lnTo>
                  <a:pt x="702596" y="527865"/>
                </a:lnTo>
                <a:lnTo>
                  <a:pt x="702596" y="532534"/>
                </a:lnTo>
                <a:lnTo>
                  <a:pt x="702596" y="527865"/>
                </a:lnTo>
                <a:lnTo>
                  <a:pt x="702596" y="532534"/>
                </a:lnTo>
                <a:lnTo>
                  <a:pt x="702596" y="527865"/>
                </a:lnTo>
                <a:lnTo>
                  <a:pt x="698703" y="527865"/>
                </a:lnTo>
                <a:lnTo>
                  <a:pt x="698703" y="524570"/>
                </a:lnTo>
                <a:lnTo>
                  <a:pt x="697505" y="524570"/>
                </a:lnTo>
                <a:lnTo>
                  <a:pt x="698703" y="524570"/>
                </a:lnTo>
                <a:lnTo>
                  <a:pt x="697505" y="524570"/>
                </a:lnTo>
                <a:lnTo>
                  <a:pt x="698703" y="524570"/>
                </a:lnTo>
                <a:lnTo>
                  <a:pt x="697505" y="524570"/>
                </a:lnTo>
                <a:lnTo>
                  <a:pt x="697505" y="520999"/>
                </a:lnTo>
                <a:lnTo>
                  <a:pt x="692413" y="520999"/>
                </a:lnTo>
                <a:lnTo>
                  <a:pt x="697505" y="520999"/>
                </a:lnTo>
                <a:lnTo>
                  <a:pt x="692413" y="520999"/>
                </a:lnTo>
                <a:lnTo>
                  <a:pt x="692413" y="517429"/>
                </a:lnTo>
                <a:lnTo>
                  <a:pt x="684627" y="517429"/>
                </a:lnTo>
                <a:lnTo>
                  <a:pt x="684627" y="515232"/>
                </a:lnTo>
                <a:lnTo>
                  <a:pt x="668155" y="515232"/>
                </a:lnTo>
                <a:lnTo>
                  <a:pt x="668155" y="511661"/>
                </a:lnTo>
                <a:lnTo>
                  <a:pt x="654379" y="511661"/>
                </a:lnTo>
                <a:lnTo>
                  <a:pt x="654379" y="508091"/>
                </a:lnTo>
                <a:lnTo>
                  <a:pt x="632816" y="508091"/>
                </a:lnTo>
                <a:lnTo>
                  <a:pt x="627724" y="504795"/>
                </a:lnTo>
                <a:lnTo>
                  <a:pt x="616344" y="504795"/>
                </a:lnTo>
                <a:lnTo>
                  <a:pt x="616344" y="500126"/>
                </a:lnTo>
                <a:lnTo>
                  <a:pt x="610055" y="500126"/>
                </a:lnTo>
                <a:cubicBezTo>
                  <a:pt x="602268" y="495183"/>
                  <a:pt x="592984" y="490788"/>
                  <a:pt x="585796" y="483922"/>
                </a:cubicBezTo>
                <a:lnTo>
                  <a:pt x="583400" y="480352"/>
                </a:lnTo>
                <a:lnTo>
                  <a:pt x="579507" y="480352"/>
                </a:lnTo>
                <a:lnTo>
                  <a:pt x="579507" y="476782"/>
                </a:lnTo>
                <a:lnTo>
                  <a:pt x="575614" y="476782"/>
                </a:lnTo>
                <a:lnTo>
                  <a:pt x="575614" y="473211"/>
                </a:lnTo>
                <a:lnTo>
                  <a:pt x="568126" y="473211"/>
                </a:lnTo>
                <a:lnTo>
                  <a:pt x="568126" y="468817"/>
                </a:lnTo>
                <a:lnTo>
                  <a:pt x="548959" y="468817"/>
                </a:lnTo>
                <a:lnTo>
                  <a:pt x="552853" y="468817"/>
                </a:lnTo>
                <a:lnTo>
                  <a:pt x="545365" y="468817"/>
                </a:lnTo>
                <a:lnTo>
                  <a:pt x="545365" y="465246"/>
                </a:lnTo>
                <a:lnTo>
                  <a:pt x="541472" y="465246"/>
                </a:lnTo>
                <a:lnTo>
                  <a:pt x="541472" y="468817"/>
                </a:lnTo>
                <a:lnTo>
                  <a:pt x="541472" y="465246"/>
                </a:lnTo>
                <a:lnTo>
                  <a:pt x="531289" y="465246"/>
                </a:lnTo>
                <a:lnTo>
                  <a:pt x="531289" y="459479"/>
                </a:lnTo>
                <a:lnTo>
                  <a:pt x="527396" y="459479"/>
                </a:lnTo>
                <a:lnTo>
                  <a:pt x="523802" y="455885"/>
                </a:lnTo>
                <a:lnTo>
                  <a:pt x="518711" y="455885"/>
                </a:lnTo>
                <a:lnTo>
                  <a:pt x="518711" y="452338"/>
                </a:lnTo>
                <a:lnTo>
                  <a:pt x="507330" y="452338"/>
                </a:lnTo>
                <a:lnTo>
                  <a:pt x="507330" y="449042"/>
                </a:lnTo>
                <a:lnTo>
                  <a:pt x="503437" y="449042"/>
                </a:lnTo>
                <a:lnTo>
                  <a:pt x="503437" y="445472"/>
                </a:lnTo>
                <a:lnTo>
                  <a:pt x="497148" y="445472"/>
                </a:lnTo>
                <a:lnTo>
                  <a:pt x="497148" y="440803"/>
                </a:lnTo>
                <a:lnTo>
                  <a:pt x="497148" y="445472"/>
                </a:lnTo>
                <a:lnTo>
                  <a:pt x="497148" y="440803"/>
                </a:lnTo>
                <a:lnTo>
                  <a:pt x="497148" y="445472"/>
                </a:lnTo>
                <a:lnTo>
                  <a:pt x="497148" y="440803"/>
                </a:lnTo>
                <a:lnTo>
                  <a:pt x="493255" y="440803"/>
                </a:lnTo>
                <a:lnTo>
                  <a:pt x="493255" y="439705"/>
                </a:lnTo>
                <a:lnTo>
                  <a:pt x="488163" y="439705"/>
                </a:lnTo>
                <a:lnTo>
                  <a:pt x="488163" y="440803"/>
                </a:lnTo>
                <a:lnTo>
                  <a:pt x="476783" y="440803"/>
                </a:lnTo>
                <a:lnTo>
                  <a:pt x="476783" y="439705"/>
                </a:lnTo>
                <a:lnTo>
                  <a:pt x="470494" y="439705"/>
                </a:lnTo>
                <a:lnTo>
                  <a:pt x="470494" y="440803"/>
                </a:lnTo>
                <a:lnTo>
                  <a:pt x="470494" y="439705"/>
                </a:lnTo>
                <a:lnTo>
                  <a:pt x="466600" y="439705"/>
                </a:lnTo>
                <a:lnTo>
                  <a:pt x="466600" y="424599"/>
                </a:lnTo>
                <a:lnTo>
                  <a:pt x="459113" y="424599"/>
                </a:lnTo>
                <a:lnTo>
                  <a:pt x="459113" y="421029"/>
                </a:lnTo>
                <a:lnTo>
                  <a:pt x="450128" y="421029"/>
                </a:lnTo>
                <a:lnTo>
                  <a:pt x="450128" y="417458"/>
                </a:lnTo>
                <a:lnTo>
                  <a:pt x="443839" y="417458"/>
                </a:lnTo>
                <a:lnTo>
                  <a:pt x="443839" y="414163"/>
                </a:lnTo>
                <a:lnTo>
                  <a:pt x="436352" y="414163"/>
                </a:lnTo>
                <a:lnTo>
                  <a:pt x="436352" y="411691"/>
                </a:lnTo>
                <a:lnTo>
                  <a:pt x="423474" y="411691"/>
                </a:lnTo>
                <a:lnTo>
                  <a:pt x="423474" y="408121"/>
                </a:lnTo>
                <a:lnTo>
                  <a:pt x="419880" y="411715"/>
                </a:lnTo>
                <a:lnTo>
                  <a:pt x="419880" y="408121"/>
                </a:lnTo>
                <a:lnTo>
                  <a:pt x="419880" y="411691"/>
                </a:lnTo>
                <a:lnTo>
                  <a:pt x="418383" y="411691"/>
                </a:lnTo>
                <a:lnTo>
                  <a:pt x="418383" y="408121"/>
                </a:lnTo>
                <a:lnTo>
                  <a:pt x="409698" y="408121"/>
                </a:lnTo>
                <a:lnTo>
                  <a:pt x="409698" y="404825"/>
                </a:lnTo>
                <a:lnTo>
                  <a:pt x="401911" y="404825"/>
                </a:lnTo>
                <a:lnTo>
                  <a:pt x="401911" y="400156"/>
                </a:lnTo>
                <a:lnTo>
                  <a:pt x="388135" y="400156"/>
                </a:lnTo>
                <a:lnTo>
                  <a:pt x="388135" y="396585"/>
                </a:lnTo>
                <a:lnTo>
                  <a:pt x="367770" y="396585"/>
                </a:lnTo>
                <a:lnTo>
                  <a:pt x="367770" y="393015"/>
                </a:lnTo>
                <a:lnTo>
                  <a:pt x="367770" y="396585"/>
                </a:lnTo>
                <a:lnTo>
                  <a:pt x="367770" y="393015"/>
                </a:lnTo>
                <a:lnTo>
                  <a:pt x="363876" y="396585"/>
                </a:lnTo>
                <a:lnTo>
                  <a:pt x="361480" y="396585"/>
                </a:lnTo>
                <a:lnTo>
                  <a:pt x="363876" y="396585"/>
                </a:lnTo>
                <a:lnTo>
                  <a:pt x="361480" y="396585"/>
                </a:lnTo>
                <a:lnTo>
                  <a:pt x="361480" y="400156"/>
                </a:lnTo>
                <a:lnTo>
                  <a:pt x="361480" y="393015"/>
                </a:lnTo>
                <a:lnTo>
                  <a:pt x="357587" y="393015"/>
                </a:lnTo>
                <a:lnTo>
                  <a:pt x="357587" y="389719"/>
                </a:lnTo>
                <a:lnTo>
                  <a:pt x="353694" y="389719"/>
                </a:lnTo>
                <a:lnTo>
                  <a:pt x="353694" y="387248"/>
                </a:lnTo>
                <a:lnTo>
                  <a:pt x="345009" y="387248"/>
                </a:lnTo>
                <a:lnTo>
                  <a:pt x="345009" y="383677"/>
                </a:lnTo>
                <a:lnTo>
                  <a:pt x="337222" y="383677"/>
                </a:lnTo>
                <a:lnTo>
                  <a:pt x="337222" y="380381"/>
                </a:lnTo>
                <a:lnTo>
                  <a:pt x="327339" y="380381"/>
                </a:lnTo>
                <a:lnTo>
                  <a:pt x="327339" y="376811"/>
                </a:lnTo>
                <a:lnTo>
                  <a:pt x="323445" y="376811"/>
                </a:lnTo>
                <a:lnTo>
                  <a:pt x="319552" y="373241"/>
                </a:lnTo>
                <a:lnTo>
                  <a:pt x="314461" y="373241"/>
                </a:lnTo>
                <a:lnTo>
                  <a:pt x="314461" y="368572"/>
                </a:lnTo>
                <a:lnTo>
                  <a:pt x="310568" y="365276"/>
                </a:lnTo>
                <a:lnTo>
                  <a:pt x="309370" y="365276"/>
                </a:lnTo>
                <a:lnTo>
                  <a:pt x="309370" y="361706"/>
                </a:lnTo>
                <a:lnTo>
                  <a:pt x="300684" y="361706"/>
                </a:lnTo>
                <a:lnTo>
                  <a:pt x="300684" y="359509"/>
                </a:lnTo>
                <a:lnTo>
                  <a:pt x="296791" y="359509"/>
                </a:lnTo>
                <a:lnTo>
                  <a:pt x="296791" y="355938"/>
                </a:lnTo>
                <a:lnTo>
                  <a:pt x="292898" y="355938"/>
                </a:lnTo>
                <a:lnTo>
                  <a:pt x="292898" y="352368"/>
                </a:lnTo>
                <a:lnTo>
                  <a:pt x="289304" y="352368"/>
                </a:lnTo>
                <a:lnTo>
                  <a:pt x="289304" y="348797"/>
                </a:lnTo>
                <a:lnTo>
                  <a:pt x="280319" y="348797"/>
                </a:lnTo>
                <a:lnTo>
                  <a:pt x="280319" y="345502"/>
                </a:lnTo>
                <a:lnTo>
                  <a:pt x="274030" y="345502"/>
                </a:lnTo>
                <a:lnTo>
                  <a:pt x="274030" y="337262"/>
                </a:lnTo>
                <a:lnTo>
                  <a:pt x="279121" y="336164"/>
                </a:lnTo>
                <a:lnTo>
                  <a:pt x="274030" y="336164"/>
                </a:lnTo>
                <a:lnTo>
                  <a:pt x="274030" y="331495"/>
                </a:lnTo>
                <a:lnTo>
                  <a:pt x="270137" y="331495"/>
                </a:lnTo>
                <a:lnTo>
                  <a:pt x="270137" y="327924"/>
                </a:lnTo>
                <a:lnTo>
                  <a:pt x="266243" y="327924"/>
                </a:lnTo>
                <a:lnTo>
                  <a:pt x="266243" y="324629"/>
                </a:lnTo>
                <a:lnTo>
                  <a:pt x="262650" y="324629"/>
                </a:lnTo>
                <a:lnTo>
                  <a:pt x="258756" y="321058"/>
                </a:lnTo>
                <a:lnTo>
                  <a:pt x="252467" y="321058"/>
                </a:lnTo>
                <a:lnTo>
                  <a:pt x="252467" y="317488"/>
                </a:lnTo>
                <a:lnTo>
                  <a:pt x="244680" y="317488"/>
                </a:lnTo>
                <a:lnTo>
                  <a:pt x="244680" y="313918"/>
                </a:lnTo>
                <a:lnTo>
                  <a:pt x="235995" y="313918"/>
                </a:lnTo>
                <a:lnTo>
                  <a:pt x="235995" y="311720"/>
                </a:lnTo>
                <a:lnTo>
                  <a:pt x="225813" y="311720"/>
                </a:lnTo>
                <a:lnTo>
                  <a:pt x="225813" y="308150"/>
                </a:lnTo>
                <a:lnTo>
                  <a:pt x="225813" y="311720"/>
                </a:lnTo>
                <a:lnTo>
                  <a:pt x="225813" y="308150"/>
                </a:lnTo>
                <a:lnTo>
                  <a:pt x="218026" y="308150"/>
                </a:lnTo>
                <a:lnTo>
                  <a:pt x="218026" y="300185"/>
                </a:lnTo>
                <a:lnTo>
                  <a:pt x="209341" y="300185"/>
                </a:lnTo>
                <a:lnTo>
                  <a:pt x="209341" y="296615"/>
                </a:lnTo>
                <a:lnTo>
                  <a:pt x="201554" y="296615"/>
                </a:lnTo>
                <a:lnTo>
                  <a:pt x="201554" y="300185"/>
                </a:lnTo>
                <a:lnTo>
                  <a:pt x="201554" y="296615"/>
                </a:lnTo>
                <a:lnTo>
                  <a:pt x="201554" y="300185"/>
                </a:lnTo>
                <a:lnTo>
                  <a:pt x="197960" y="300185"/>
                </a:lnTo>
                <a:lnTo>
                  <a:pt x="197960" y="296615"/>
                </a:lnTo>
                <a:lnTo>
                  <a:pt x="197960" y="300185"/>
                </a:lnTo>
                <a:lnTo>
                  <a:pt x="195265" y="300185"/>
                </a:lnTo>
                <a:lnTo>
                  <a:pt x="195265" y="296615"/>
                </a:lnTo>
                <a:lnTo>
                  <a:pt x="195265" y="300185"/>
                </a:lnTo>
                <a:lnTo>
                  <a:pt x="195265" y="296615"/>
                </a:lnTo>
                <a:lnTo>
                  <a:pt x="195265" y="300185"/>
                </a:lnTo>
                <a:lnTo>
                  <a:pt x="191671" y="296591"/>
                </a:lnTo>
                <a:lnTo>
                  <a:pt x="191671" y="300185"/>
                </a:lnTo>
                <a:lnTo>
                  <a:pt x="191671" y="296615"/>
                </a:lnTo>
                <a:lnTo>
                  <a:pt x="179991" y="296615"/>
                </a:lnTo>
                <a:lnTo>
                  <a:pt x="179991" y="293045"/>
                </a:lnTo>
                <a:lnTo>
                  <a:pt x="179991" y="296615"/>
                </a:lnTo>
                <a:lnTo>
                  <a:pt x="179991" y="293045"/>
                </a:lnTo>
                <a:lnTo>
                  <a:pt x="175199" y="293045"/>
                </a:lnTo>
                <a:lnTo>
                  <a:pt x="171306" y="289749"/>
                </a:lnTo>
                <a:lnTo>
                  <a:pt x="170108" y="289749"/>
                </a:lnTo>
                <a:lnTo>
                  <a:pt x="170108" y="286179"/>
                </a:lnTo>
                <a:lnTo>
                  <a:pt x="165017" y="286179"/>
                </a:lnTo>
                <a:lnTo>
                  <a:pt x="165017" y="280411"/>
                </a:lnTo>
                <a:lnTo>
                  <a:pt x="161124" y="280411"/>
                </a:lnTo>
                <a:lnTo>
                  <a:pt x="161124" y="268601"/>
                </a:lnTo>
                <a:lnTo>
                  <a:pt x="157230" y="268601"/>
                </a:lnTo>
                <a:lnTo>
                  <a:pt x="157230" y="265306"/>
                </a:lnTo>
                <a:lnTo>
                  <a:pt x="149743" y="265306"/>
                </a:lnTo>
                <a:lnTo>
                  <a:pt x="144652" y="261735"/>
                </a:lnTo>
                <a:lnTo>
                  <a:pt x="134469" y="261735"/>
                </a:lnTo>
                <a:lnTo>
                  <a:pt x="134469" y="259538"/>
                </a:lnTo>
                <a:lnTo>
                  <a:pt x="126982" y="259538"/>
                </a:lnTo>
                <a:lnTo>
                  <a:pt x="126982" y="255968"/>
                </a:lnTo>
                <a:lnTo>
                  <a:pt x="115601" y="255968"/>
                </a:lnTo>
                <a:lnTo>
                  <a:pt x="115601" y="252397"/>
                </a:lnTo>
                <a:lnTo>
                  <a:pt x="109013" y="252397"/>
                </a:lnTo>
                <a:lnTo>
                  <a:pt x="105419" y="248803"/>
                </a:lnTo>
                <a:lnTo>
                  <a:pt x="100328" y="248803"/>
                </a:lnTo>
                <a:lnTo>
                  <a:pt x="100328" y="245531"/>
                </a:lnTo>
                <a:lnTo>
                  <a:pt x="96434" y="245531"/>
                </a:lnTo>
                <a:lnTo>
                  <a:pt x="92541" y="240862"/>
                </a:lnTo>
                <a:lnTo>
                  <a:pt x="88947" y="240862"/>
                </a:lnTo>
                <a:lnTo>
                  <a:pt x="88947" y="237292"/>
                </a:lnTo>
                <a:lnTo>
                  <a:pt x="82358" y="237292"/>
                </a:lnTo>
                <a:lnTo>
                  <a:pt x="82358" y="233722"/>
                </a:lnTo>
                <a:lnTo>
                  <a:pt x="74871" y="233722"/>
                </a:lnTo>
                <a:lnTo>
                  <a:pt x="74871" y="231524"/>
                </a:lnTo>
                <a:lnTo>
                  <a:pt x="62293" y="231524"/>
                </a:lnTo>
                <a:lnTo>
                  <a:pt x="62293" y="227954"/>
                </a:lnTo>
                <a:lnTo>
                  <a:pt x="58399" y="227954"/>
                </a:lnTo>
                <a:lnTo>
                  <a:pt x="58399" y="231524"/>
                </a:lnTo>
                <a:lnTo>
                  <a:pt x="56004" y="231524"/>
                </a:lnTo>
                <a:lnTo>
                  <a:pt x="56004" y="227954"/>
                </a:lnTo>
                <a:lnTo>
                  <a:pt x="58399" y="227954"/>
                </a:lnTo>
                <a:lnTo>
                  <a:pt x="58399" y="224658"/>
                </a:lnTo>
                <a:lnTo>
                  <a:pt x="56004" y="224658"/>
                </a:lnTo>
                <a:lnTo>
                  <a:pt x="56004" y="221088"/>
                </a:lnTo>
                <a:lnTo>
                  <a:pt x="48217" y="221088"/>
                </a:lnTo>
                <a:lnTo>
                  <a:pt x="48217" y="217518"/>
                </a:lnTo>
                <a:lnTo>
                  <a:pt x="44324" y="217518"/>
                </a:lnTo>
                <a:lnTo>
                  <a:pt x="40730" y="212849"/>
                </a:lnTo>
                <a:lnTo>
                  <a:pt x="31745" y="212849"/>
                </a:lnTo>
                <a:lnTo>
                  <a:pt x="31745" y="209278"/>
                </a:lnTo>
                <a:lnTo>
                  <a:pt x="31745" y="212849"/>
                </a:lnTo>
                <a:lnTo>
                  <a:pt x="30547" y="212849"/>
                </a:lnTo>
                <a:lnTo>
                  <a:pt x="30547" y="209278"/>
                </a:lnTo>
                <a:lnTo>
                  <a:pt x="25456" y="209278"/>
                </a:lnTo>
                <a:lnTo>
                  <a:pt x="25456" y="208180"/>
                </a:lnTo>
                <a:lnTo>
                  <a:pt x="21563" y="208180"/>
                </a:lnTo>
                <a:lnTo>
                  <a:pt x="21563" y="203511"/>
                </a:lnTo>
                <a:lnTo>
                  <a:pt x="10182" y="203511"/>
                </a:lnTo>
                <a:lnTo>
                  <a:pt x="10182" y="200215"/>
                </a:lnTo>
                <a:lnTo>
                  <a:pt x="10182" y="203511"/>
                </a:lnTo>
                <a:lnTo>
                  <a:pt x="5091" y="203511"/>
                </a:lnTo>
                <a:lnTo>
                  <a:pt x="5091" y="200215"/>
                </a:lnTo>
                <a:lnTo>
                  <a:pt x="0" y="200215"/>
                </a:lnTo>
                <a:lnTo>
                  <a:pt x="0" y="196645"/>
                </a:lnTo>
                <a:lnTo>
                  <a:pt x="0" y="200215"/>
                </a:lnTo>
                <a:lnTo>
                  <a:pt x="0" y="196645"/>
                </a:lnTo>
                <a:lnTo>
                  <a:pt x="5091" y="196645"/>
                </a:lnTo>
                <a:lnTo>
                  <a:pt x="5091" y="189779"/>
                </a:lnTo>
                <a:lnTo>
                  <a:pt x="10182" y="189779"/>
                </a:lnTo>
                <a:lnTo>
                  <a:pt x="10182" y="186208"/>
                </a:lnTo>
                <a:lnTo>
                  <a:pt x="14075" y="186208"/>
                </a:lnTo>
                <a:lnTo>
                  <a:pt x="14075" y="172201"/>
                </a:lnTo>
                <a:lnTo>
                  <a:pt x="17969" y="172201"/>
                </a:lnTo>
                <a:lnTo>
                  <a:pt x="17969" y="168631"/>
                </a:lnTo>
                <a:lnTo>
                  <a:pt x="21563" y="168631"/>
                </a:lnTo>
                <a:lnTo>
                  <a:pt x="21563" y="165335"/>
                </a:lnTo>
                <a:lnTo>
                  <a:pt x="25456" y="165335"/>
                </a:lnTo>
                <a:lnTo>
                  <a:pt x="25456" y="161765"/>
                </a:lnTo>
                <a:lnTo>
                  <a:pt x="30547" y="158194"/>
                </a:lnTo>
                <a:lnTo>
                  <a:pt x="30547" y="148857"/>
                </a:lnTo>
                <a:lnTo>
                  <a:pt x="31745" y="144188"/>
                </a:lnTo>
                <a:lnTo>
                  <a:pt x="31745" y="137322"/>
                </a:lnTo>
                <a:lnTo>
                  <a:pt x="35638" y="137322"/>
                </a:lnTo>
                <a:lnTo>
                  <a:pt x="35638" y="133751"/>
                </a:lnTo>
                <a:lnTo>
                  <a:pt x="40730" y="133751"/>
                </a:lnTo>
                <a:lnTo>
                  <a:pt x="40730" y="131554"/>
                </a:lnTo>
                <a:lnTo>
                  <a:pt x="48217" y="131554"/>
                </a:lnTo>
                <a:lnTo>
                  <a:pt x="48217" y="127984"/>
                </a:lnTo>
                <a:lnTo>
                  <a:pt x="52110" y="127984"/>
                </a:lnTo>
                <a:lnTo>
                  <a:pt x="52110" y="124413"/>
                </a:lnTo>
                <a:lnTo>
                  <a:pt x="65887" y="124413"/>
                </a:lnTo>
                <a:lnTo>
                  <a:pt x="65887" y="121118"/>
                </a:lnTo>
                <a:lnTo>
                  <a:pt x="69780" y="121118"/>
                </a:lnTo>
                <a:lnTo>
                  <a:pt x="74871" y="117547"/>
                </a:lnTo>
                <a:lnTo>
                  <a:pt x="74871" y="112878"/>
                </a:lnTo>
                <a:lnTo>
                  <a:pt x="82358" y="112878"/>
                </a:lnTo>
                <a:lnTo>
                  <a:pt x="82358" y="109308"/>
                </a:lnTo>
                <a:lnTo>
                  <a:pt x="82358" y="112878"/>
                </a:lnTo>
                <a:lnTo>
                  <a:pt x="86252" y="112878"/>
                </a:lnTo>
                <a:lnTo>
                  <a:pt x="86252" y="117547"/>
                </a:lnTo>
                <a:lnTo>
                  <a:pt x="92541" y="117547"/>
                </a:lnTo>
                <a:lnTo>
                  <a:pt x="92541" y="121118"/>
                </a:lnTo>
                <a:lnTo>
                  <a:pt x="115601" y="121118"/>
                </a:lnTo>
                <a:lnTo>
                  <a:pt x="115601" y="117547"/>
                </a:lnTo>
                <a:lnTo>
                  <a:pt x="115601" y="121118"/>
                </a:lnTo>
                <a:lnTo>
                  <a:pt x="119195" y="121118"/>
                </a:lnTo>
                <a:lnTo>
                  <a:pt x="123089" y="124413"/>
                </a:lnTo>
                <a:lnTo>
                  <a:pt x="130576" y="124413"/>
                </a:lnTo>
                <a:lnTo>
                  <a:pt x="134469" y="121118"/>
                </a:lnTo>
                <a:lnTo>
                  <a:pt x="134469" y="124413"/>
                </a:lnTo>
                <a:lnTo>
                  <a:pt x="149743" y="124413"/>
                </a:lnTo>
                <a:lnTo>
                  <a:pt x="149743" y="127984"/>
                </a:lnTo>
                <a:lnTo>
                  <a:pt x="157230" y="127984"/>
                </a:lnTo>
                <a:lnTo>
                  <a:pt x="157230" y="131554"/>
                </a:lnTo>
                <a:lnTo>
                  <a:pt x="165017" y="131554"/>
                </a:lnTo>
                <a:lnTo>
                  <a:pt x="165017" y="127984"/>
                </a:lnTo>
                <a:lnTo>
                  <a:pt x="170108" y="127984"/>
                </a:lnTo>
                <a:lnTo>
                  <a:pt x="170108" y="131554"/>
                </a:lnTo>
                <a:lnTo>
                  <a:pt x="175199" y="131554"/>
                </a:lnTo>
                <a:lnTo>
                  <a:pt x="175199" y="133751"/>
                </a:lnTo>
                <a:lnTo>
                  <a:pt x="179991" y="133751"/>
                </a:lnTo>
                <a:lnTo>
                  <a:pt x="179991" y="140892"/>
                </a:lnTo>
                <a:lnTo>
                  <a:pt x="175199" y="140892"/>
                </a:lnTo>
                <a:lnTo>
                  <a:pt x="179991" y="140892"/>
                </a:lnTo>
                <a:lnTo>
                  <a:pt x="179991" y="152427"/>
                </a:lnTo>
                <a:lnTo>
                  <a:pt x="175199" y="155997"/>
                </a:lnTo>
                <a:lnTo>
                  <a:pt x="175199" y="158194"/>
                </a:lnTo>
                <a:lnTo>
                  <a:pt x="171306" y="161765"/>
                </a:lnTo>
                <a:lnTo>
                  <a:pt x="175199" y="161765"/>
                </a:lnTo>
                <a:lnTo>
                  <a:pt x="175199" y="165335"/>
                </a:lnTo>
                <a:lnTo>
                  <a:pt x="179991" y="165335"/>
                </a:lnTo>
                <a:lnTo>
                  <a:pt x="179991" y="168631"/>
                </a:lnTo>
                <a:lnTo>
                  <a:pt x="183885" y="168631"/>
                </a:lnTo>
                <a:lnTo>
                  <a:pt x="187778" y="172201"/>
                </a:lnTo>
                <a:lnTo>
                  <a:pt x="187778" y="168631"/>
                </a:lnTo>
                <a:lnTo>
                  <a:pt x="187778" y="172201"/>
                </a:lnTo>
                <a:lnTo>
                  <a:pt x="191671" y="172201"/>
                </a:lnTo>
                <a:lnTo>
                  <a:pt x="195265" y="176870"/>
                </a:lnTo>
                <a:lnTo>
                  <a:pt x="201554" y="176870"/>
                </a:lnTo>
                <a:lnTo>
                  <a:pt x="201554" y="180441"/>
                </a:lnTo>
                <a:lnTo>
                  <a:pt x="197960" y="180441"/>
                </a:lnTo>
                <a:lnTo>
                  <a:pt x="197960" y="183736"/>
                </a:lnTo>
                <a:lnTo>
                  <a:pt x="195265" y="183736"/>
                </a:lnTo>
                <a:lnTo>
                  <a:pt x="195265" y="189779"/>
                </a:lnTo>
                <a:lnTo>
                  <a:pt x="197960" y="189779"/>
                </a:lnTo>
                <a:lnTo>
                  <a:pt x="197960" y="200215"/>
                </a:lnTo>
                <a:lnTo>
                  <a:pt x="201554" y="200215"/>
                </a:lnTo>
                <a:lnTo>
                  <a:pt x="201554" y="203511"/>
                </a:lnTo>
                <a:lnTo>
                  <a:pt x="197960" y="203511"/>
                </a:lnTo>
                <a:lnTo>
                  <a:pt x="201554" y="203511"/>
                </a:lnTo>
                <a:lnTo>
                  <a:pt x="201554" y="208180"/>
                </a:lnTo>
                <a:lnTo>
                  <a:pt x="218026" y="208180"/>
                </a:lnTo>
                <a:lnTo>
                  <a:pt x="221919" y="209278"/>
                </a:lnTo>
                <a:lnTo>
                  <a:pt x="239589" y="209278"/>
                </a:lnTo>
                <a:lnTo>
                  <a:pt x="239589" y="203511"/>
                </a:lnTo>
                <a:lnTo>
                  <a:pt x="244680" y="203511"/>
                </a:lnTo>
                <a:lnTo>
                  <a:pt x="244680" y="193074"/>
                </a:lnTo>
                <a:lnTo>
                  <a:pt x="248574" y="193074"/>
                </a:lnTo>
                <a:lnTo>
                  <a:pt x="248574" y="189779"/>
                </a:lnTo>
                <a:lnTo>
                  <a:pt x="254863" y="189779"/>
                </a:lnTo>
                <a:lnTo>
                  <a:pt x="254863" y="186208"/>
                </a:lnTo>
                <a:lnTo>
                  <a:pt x="262650" y="186208"/>
                </a:lnTo>
                <a:lnTo>
                  <a:pt x="262650" y="189779"/>
                </a:lnTo>
                <a:lnTo>
                  <a:pt x="266243" y="189779"/>
                </a:lnTo>
                <a:lnTo>
                  <a:pt x="270137" y="193074"/>
                </a:lnTo>
                <a:lnTo>
                  <a:pt x="270137" y="200215"/>
                </a:lnTo>
                <a:lnTo>
                  <a:pt x="274030" y="200215"/>
                </a:lnTo>
                <a:lnTo>
                  <a:pt x="274030" y="203511"/>
                </a:lnTo>
                <a:lnTo>
                  <a:pt x="270137" y="203511"/>
                </a:lnTo>
                <a:lnTo>
                  <a:pt x="274030" y="208180"/>
                </a:lnTo>
                <a:lnTo>
                  <a:pt x="274030" y="209278"/>
                </a:lnTo>
                <a:lnTo>
                  <a:pt x="266243" y="209278"/>
                </a:lnTo>
                <a:lnTo>
                  <a:pt x="266243" y="212849"/>
                </a:lnTo>
                <a:lnTo>
                  <a:pt x="262650" y="212849"/>
                </a:lnTo>
                <a:lnTo>
                  <a:pt x="262650" y="221088"/>
                </a:lnTo>
                <a:lnTo>
                  <a:pt x="266243" y="221088"/>
                </a:lnTo>
                <a:lnTo>
                  <a:pt x="266243" y="224658"/>
                </a:lnTo>
                <a:lnTo>
                  <a:pt x="262650" y="224658"/>
                </a:lnTo>
                <a:lnTo>
                  <a:pt x="262650" y="233722"/>
                </a:lnTo>
                <a:lnTo>
                  <a:pt x="258756" y="233722"/>
                </a:lnTo>
                <a:lnTo>
                  <a:pt x="258756" y="237292"/>
                </a:lnTo>
                <a:lnTo>
                  <a:pt x="262650" y="237292"/>
                </a:lnTo>
                <a:lnTo>
                  <a:pt x="262650" y="240862"/>
                </a:lnTo>
                <a:lnTo>
                  <a:pt x="258756" y="240862"/>
                </a:lnTo>
                <a:lnTo>
                  <a:pt x="262650" y="240862"/>
                </a:lnTo>
                <a:lnTo>
                  <a:pt x="262650" y="245531"/>
                </a:lnTo>
                <a:lnTo>
                  <a:pt x="270137" y="245531"/>
                </a:lnTo>
                <a:lnTo>
                  <a:pt x="270137" y="240862"/>
                </a:lnTo>
                <a:lnTo>
                  <a:pt x="274030" y="240862"/>
                </a:lnTo>
                <a:lnTo>
                  <a:pt x="274030" y="237292"/>
                </a:lnTo>
                <a:lnTo>
                  <a:pt x="279121" y="237292"/>
                </a:lnTo>
                <a:lnTo>
                  <a:pt x="279121" y="231524"/>
                </a:lnTo>
                <a:lnTo>
                  <a:pt x="280319" y="231524"/>
                </a:lnTo>
                <a:lnTo>
                  <a:pt x="280319" y="227954"/>
                </a:lnTo>
                <a:lnTo>
                  <a:pt x="284213" y="227954"/>
                </a:lnTo>
                <a:lnTo>
                  <a:pt x="284213" y="224658"/>
                </a:lnTo>
                <a:lnTo>
                  <a:pt x="289304" y="224658"/>
                </a:lnTo>
                <a:lnTo>
                  <a:pt x="289304" y="221088"/>
                </a:lnTo>
                <a:lnTo>
                  <a:pt x="292898" y="221088"/>
                </a:lnTo>
                <a:lnTo>
                  <a:pt x="292898" y="217518"/>
                </a:lnTo>
                <a:lnTo>
                  <a:pt x="296791" y="217518"/>
                </a:lnTo>
                <a:lnTo>
                  <a:pt x="296791" y="209278"/>
                </a:lnTo>
                <a:lnTo>
                  <a:pt x="300684" y="209278"/>
                </a:lnTo>
                <a:lnTo>
                  <a:pt x="300684" y="208180"/>
                </a:lnTo>
                <a:lnTo>
                  <a:pt x="304278" y="208180"/>
                </a:lnTo>
                <a:lnTo>
                  <a:pt x="304278" y="203511"/>
                </a:lnTo>
                <a:lnTo>
                  <a:pt x="309370" y="203511"/>
                </a:lnTo>
                <a:lnTo>
                  <a:pt x="309370" y="200215"/>
                </a:lnTo>
                <a:lnTo>
                  <a:pt x="310568" y="200215"/>
                </a:lnTo>
                <a:lnTo>
                  <a:pt x="310568" y="196645"/>
                </a:lnTo>
                <a:lnTo>
                  <a:pt x="319552" y="196645"/>
                </a:lnTo>
                <a:lnTo>
                  <a:pt x="319552" y="193074"/>
                </a:lnTo>
                <a:lnTo>
                  <a:pt x="314461" y="189779"/>
                </a:lnTo>
                <a:lnTo>
                  <a:pt x="319552" y="189779"/>
                </a:lnTo>
                <a:lnTo>
                  <a:pt x="319552" y="186208"/>
                </a:lnTo>
                <a:lnTo>
                  <a:pt x="314461" y="186208"/>
                </a:lnTo>
                <a:lnTo>
                  <a:pt x="314461" y="172201"/>
                </a:lnTo>
                <a:lnTo>
                  <a:pt x="319552" y="168631"/>
                </a:lnTo>
                <a:lnTo>
                  <a:pt x="334826" y="168631"/>
                </a:lnTo>
                <a:lnTo>
                  <a:pt x="337222" y="172201"/>
                </a:lnTo>
                <a:lnTo>
                  <a:pt x="341115" y="172201"/>
                </a:lnTo>
                <a:lnTo>
                  <a:pt x="341115" y="176870"/>
                </a:lnTo>
                <a:lnTo>
                  <a:pt x="345009" y="176870"/>
                </a:lnTo>
                <a:lnTo>
                  <a:pt x="345009" y="186208"/>
                </a:lnTo>
                <a:lnTo>
                  <a:pt x="348602" y="186208"/>
                </a:lnTo>
                <a:lnTo>
                  <a:pt x="353694" y="189779"/>
                </a:lnTo>
                <a:lnTo>
                  <a:pt x="357587" y="189779"/>
                </a:lnTo>
                <a:lnTo>
                  <a:pt x="357587" y="193074"/>
                </a:lnTo>
                <a:lnTo>
                  <a:pt x="361480" y="193074"/>
                </a:lnTo>
                <a:lnTo>
                  <a:pt x="361480" y="196645"/>
                </a:lnTo>
                <a:lnTo>
                  <a:pt x="371663" y="196645"/>
                </a:lnTo>
                <a:lnTo>
                  <a:pt x="371663" y="193074"/>
                </a:lnTo>
                <a:lnTo>
                  <a:pt x="388135" y="193074"/>
                </a:lnTo>
                <a:lnTo>
                  <a:pt x="388135" y="189779"/>
                </a:lnTo>
                <a:lnTo>
                  <a:pt x="401911" y="189779"/>
                </a:lnTo>
                <a:lnTo>
                  <a:pt x="405804" y="186208"/>
                </a:lnTo>
                <a:lnTo>
                  <a:pt x="413292" y="186208"/>
                </a:lnTo>
                <a:lnTo>
                  <a:pt x="413292" y="183736"/>
                </a:lnTo>
                <a:lnTo>
                  <a:pt x="423474" y="183736"/>
                </a:lnTo>
                <a:lnTo>
                  <a:pt x="428565" y="180441"/>
                </a:lnTo>
                <a:lnTo>
                  <a:pt x="432459" y="176870"/>
                </a:lnTo>
                <a:lnTo>
                  <a:pt x="432459" y="180441"/>
                </a:lnTo>
                <a:lnTo>
                  <a:pt x="436352" y="180441"/>
                </a:lnTo>
                <a:lnTo>
                  <a:pt x="436352" y="183736"/>
                </a:lnTo>
                <a:lnTo>
                  <a:pt x="432459" y="183736"/>
                </a:lnTo>
                <a:lnTo>
                  <a:pt x="439946" y="183736"/>
                </a:lnTo>
                <a:lnTo>
                  <a:pt x="439946" y="186208"/>
                </a:lnTo>
                <a:lnTo>
                  <a:pt x="443839" y="186208"/>
                </a:lnTo>
                <a:lnTo>
                  <a:pt x="443839" y="189779"/>
                </a:lnTo>
                <a:lnTo>
                  <a:pt x="448931" y="189779"/>
                </a:lnTo>
                <a:lnTo>
                  <a:pt x="448931" y="186208"/>
                </a:lnTo>
                <a:lnTo>
                  <a:pt x="459113" y="186208"/>
                </a:lnTo>
                <a:lnTo>
                  <a:pt x="459113" y="189779"/>
                </a:lnTo>
                <a:lnTo>
                  <a:pt x="466600" y="189779"/>
                </a:lnTo>
                <a:lnTo>
                  <a:pt x="466600" y="186208"/>
                </a:lnTo>
                <a:lnTo>
                  <a:pt x="470494" y="186208"/>
                </a:lnTo>
                <a:lnTo>
                  <a:pt x="474387" y="189779"/>
                </a:lnTo>
                <a:lnTo>
                  <a:pt x="474387" y="183736"/>
                </a:lnTo>
                <a:lnTo>
                  <a:pt x="470494" y="183736"/>
                </a:lnTo>
                <a:lnTo>
                  <a:pt x="470494" y="172201"/>
                </a:lnTo>
                <a:lnTo>
                  <a:pt x="474387" y="172201"/>
                </a:lnTo>
                <a:lnTo>
                  <a:pt x="474387" y="161765"/>
                </a:lnTo>
                <a:lnTo>
                  <a:pt x="493255" y="161765"/>
                </a:lnTo>
                <a:lnTo>
                  <a:pt x="497148" y="165335"/>
                </a:lnTo>
                <a:lnTo>
                  <a:pt x="503437" y="165335"/>
                </a:lnTo>
                <a:lnTo>
                  <a:pt x="503437" y="161765"/>
                </a:lnTo>
                <a:lnTo>
                  <a:pt x="507330" y="161765"/>
                </a:lnTo>
                <a:lnTo>
                  <a:pt x="507330" y="155997"/>
                </a:lnTo>
                <a:lnTo>
                  <a:pt x="510924" y="155997"/>
                </a:lnTo>
                <a:lnTo>
                  <a:pt x="510924" y="148857"/>
                </a:lnTo>
                <a:lnTo>
                  <a:pt x="514818" y="148857"/>
                </a:lnTo>
                <a:lnTo>
                  <a:pt x="514818" y="144188"/>
                </a:lnTo>
                <a:lnTo>
                  <a:pt x="518711" y="144188"/>
                </a:lnTo>
                <a:lnTo>
                  <a:pt x="518711" y="133751"/>
                </a:lnTo>
                <a:lnTo>
                  <a:pt x="523802" y="133751"/>
                </a:lnTo>
                <a:lnTo>
                  <a:pt x="527396" y="131554"/>
                </a:lnTo>
                <a:lnTo>
                  <a:pt x="531289" y="131554"/>
                </a:lnTo>
                <a:lnTo>
                  <a:pt x="531289" y="127984"/>
                </a:lnTo>
                <a:lnTo>
                  <a:pt x="533985" y="127984"/>
                </a:lnTo>
                <a:lnTo>
                  <a:pt x="533985" y="124413"/>
                </a:lnTo>
                <a:lnTo>
                  <a:pt x="541472" y="124413"/>
                </a:lnTo>
                <a:lnTo>
                  <a:pt x="541472" y="121118"/>
                </a:lnTo>
                <a:lnTo>
                  <a:pt x="545365" y="121118"/>
                </a:lnTo>
                <a:lnTo>
                  <a:pt x="545365" y="117547"/>
                </a:lnTo>
                <a:lnTo>
                  <a:pt x="541472" y="112878"/>
                </a:lnTo>
                <a:lnTo>
                  <a:pt x="541472" y="109308"/>
                </a:lnTo>
                <a:lnTo>
                  <a:pt x="545365" y="109308"/>
                </a:lnTo>
                <a:lnTo>
                  <a:pt x="545365" y="106012"/>
                </a:lnTo>
                <a:lnTo>
                  <a:pt x="548959" y="106012"/>
                </a:lnTo>
                <a:lnTo>
                  <a:pt x="548959" y="103540"/>
                </a:lnTo>
                <a:lnTo>
                  <a:pt x="545365" y="103540"/>
                </a:lnTo>
                <a:lnTo>
                  <a:pt x="548959" y="103540"/>
                </a:lnTo>
                <a:lnTo>
                  <a:pt x="548959" y="85139"/>
                </a:lnTo>
                <a:lnTo>
                  <a:pt x="552853" y="85139"/>
                </a:lnTo>
                <a:lnTo>
                  <a:pt x="552853" y="76900"/>
                </a:lnTo>
                <a:lnTo>
                  <a:pt x="548959" y="76900"/>
                </a:lnTo>
                <a:lnTo>
                  <a:pt x="548959" y="72231"/>
                </a:lnTo>
                <a:lnTo>
                  <a:pt x="545365" y="68637"/>
                </a:lnTo>
                <a:lnTo>
                  <a:pt x="541472" y="65365"/>
                </a:lnTo>
                <a:lnTo>
                  <a:pt x="541472" y="58224"/>
                </a:lnTo>
                <a:lnTo>
                  <a:pt x="545365" y="58224"/>
                </a:lnTo>
                <a:lnTo>
                  <a:pt x="545365" y="52457"/>
                </a:lnTo>
                <a:lnTo>
                  <a:pt x="548959" y="52457"/>
                </a:lnTo>
                <a:lnTo>
                  <a:pt x="548959" y="40921"/>
                </a:lnTo>
                <a:lnTo>
                  <a:pt x="557944" y="40921"/>
                </a:lnTo>
                <a:lnTo>
                  <a:pt x="557944" y="37351"/>
                </a:lnTo>
                <a:lnTo>
                  <a:pt x="559142" y="37351"/>
                </a:lnTo>
                <a:lnTo>
                  <a:pt x="559142" y="33781"/>
                </a:lnTo>
                <a:lnTo>
                  <a:pt x="563035" y="33781"/>
                </a:lnTo>
                <a:lnTo>
                  <a:pt x="563035" y="30485"/>
                </a:lnTo>
                <a:lnTo>
                  <a:pt x="568126" y="30485"/>
                </a:lnTo>
                <a:lnTo>
                  <a:pt x="568126" y="28013"/>
                </a:lnTo>
                <a:lnTo>
                  <a:pt x="572020" y="28013"/>
                </a:lnTo>
                <a:lnTo>
                  <a:pt x="572020" y="30485"/>
                </a:lnTo>
                <a:lnTo>
                  <a:pt x="589689" y="30485"/>
                </a:lnTo>
                <a:lnTo>
                  <a:pt x="589689" y="28013"/>
                </a:lnTo>
                <a:lnTo>
                  <a:pt x="593583" y="28013"/>
                </a:lnTo>
                <a:lnTo>
                  <a:pt x="593583" y="12908"/>
                </a:lnTo>
                <a:lnTo>
                  <a:pt x="598375" y="12908"/>
                </a:lnTo>
                <a:lnTo>
                  <a:pt x="598375" y="9337"/>
                </a:lnTo>
                <a:lnTo>
                  <a:pt x="602268" y="9337"/>
                </a:lnTo>
                <a:lnTo>
                  <a:pt x="602268" y="3570"/>
                </a:lnTo>
                <a:lnTo>
                  <a:pt x="610055" y="3570"/>
                </a:lnTo>
                <a:lnTo>
                  <a:pt x="610055" y="6042"/>
                </a:lnTo>
                <a:lnTo>
                  <a:pt x="613648" y="6042"/>
                </a:lnTo>
                <a:lnTo>
                  <a:pt x="613648" y="3570"/>
                </a:lnTo>
                <a:lnTo>
                  <a:pt x="616344" y="3570"/>
                </a:lnTo>
                <a:lnTo>
                  <a:pt x="619938" y="-24"/>
                </a:lnTo>
                <a:lnTo>
                  <a:pt x="619938" y="3570"/>
                </a:lnTo>
                <a:lnTo>
                  <a:pt x="619938" y="0"/>
                </a:lnTo>
                <a:lnTo>
                  <a:pt x="623831" y="0"/>
                </a:lnTo>
                <a:lnTo>
                  <a:pt x="623831" y="9337"/>
                </a:lnTo>
                <a:lnTo>
                  <a:pt x="632816" y="9337"/>
                </a:lnTo>
                <a:lnTo>
                  <a:pt x="632816" y="12908"/>
                </a:lnTo>
                <a:lnTo>
                  <a:pt x="632816" y="9337"/>
                </a:lnTo>
                <a:lnTo>
                  <a:pt x="640303" y="9337"/>
                </a:lnTo>
                <a:lnTo>
                  <a:pt x="640303" y="6042"/>
                </a:lnTo>
                <a:lnTo>
                  <a:pt x="646592" y="6042"/>
                </a:lnTo>
                <a:lnTo>
                  <a:pt x="650485" y="9337"/>
                </a:lnTo>
                <a:lnTo>
                  <a:pt x="654379" y="9337"/>
                </a:lnTo>
                <a:lnTo>
                  <a:pt x="654379" y="12908"/>
                </a:lnTo>
                <a:lnTo>
                  <a:pt x="657972" y="12908"/>
                </a:lnTo>
                <a:lnTo>
                  <a:pt x="654379" y="12908"/>
                </a:lnTo>
                <a:lnTo>
                  <a:pt x="654379" y="17577"/>
                </a:lnTo>
                <a:lnTo>
                  <a:pt x="663064" y="17577"/>
                </a:lnTo>
                <a:lnTo>
                  <a:pt x="657972" y="17577"/>
                </a:lnTo>
                <a:lnTo>
                  <a:pt x="663064" y="12908"/>
                </a:lnTo>
                <a:lnTo>
                  <a:pt x="663064" y="9337"/>
                </a:lnTo>
                <a:lnTo>
                  <a:pt x="673246" y="9337"/>
                </a:lnTo>
                <a:lnTo>
                  <a:pt x="673246" y="6042"/>
                </a:lnTo>
                <a:lnTo>
                  <a:pt x="692413" y="6042"/>
                </a:lnTo>
                <a:close/>
                <a:moveTo>
                  <a:pt x="1046108" y="449042"/>
                </a:moveTo>
                <a:lnTo>
                  <a:pt x="1051199" y="449042"/>
                </a:lnTo>
                <a:lnTo>
                  <a:pt x="1051199" y="445472"/>
                </a:lnTo>
                <a:lnTo>
                  <a:pt x="1051199" y="449042"/>
                </a:lnTo>
                <a:lnTo>
                  <a:pt x="1051199" y="436134"/>
                </a:lnTo>
                <a:lnTo>
                  <a:pt x="1046108" y="436134"/>
                </a:lnTo>
                <a:lnTo>
                  <a:pt x="1046108" y="432564"/>
                </a:lnTo>
                <a:lnTo>
                  <a:pt x="1042214" y="432564"/>
                </a:lnTo>
                <a:lnTo>
                  <a:pt x="1042214" y="427895"/>
                </a:lnTo>
                <a:lnTo>
                  <a:pt x="1034727" y="427895"/>
                </a:lnTo>
                <a:lnTo>
                  <a:pt x="1034727" y="432564"/>
                </a:lnTo>
                <a:lnTo>
                  <a:pt x="1038321" y="432564"/>
                </a:lnTo>
                <a:lnTo>
                  <a:pt x="1038321" y="436134"/>
                </a:lnTo>
                <a:lnTo>
                  <a:pt x="1020651" y="436134"/>
                </a:lnTo>
                <a:lnTo>
                  <a:pt x="1020651" y="440803"/>
                </a:lnTo>
                <a:lnTo>
                  <a:pt x="1034727" y="440803"/>
                </a:lnTo>
                <a:lnTo>
                  <a:pt x="1034727" y="445472"/>
                </a:lnTo>
                <a:lnTo>
                  <a:pt x="1042214" y="445472"/>
                </a:lnTo>
                <a:lnTo>
                  <a:pt x="1042214" y="449042"/>
                </a:lnTo>
                <a:lnTo>
                  <a:pt x="1046108" y="449042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15" name="Google Shape;1484;p24"/>
          <p:cNvSpPr>
            <a:extLst>
              <a:ext uri="smNativeData">
                <pr:smNativeData xmlns:pr="smNativeData" xmlns:p14="http://schemas.microsoft.com/office/powerpoint/2010/main" xmlns="" val="SMDATA_13_vnWXZBMAAAAlAAAACwAAAA0AAAAAbAAAADYAAABsAAAANgAAAAAAAAAAAAAAAAAAAAEAAABQAAAAAAAAAAAA4D8AAAAAAADgPwAAAAAAAOA/AAAAAAAA4D8AAAAAAADgPwAAAAAAAOA/AAAAAAAA4D8AAAAAAADgPwAAAAAAAOA/AAAAAAAA4D8CAAAAjAAAAAEAAAAAAAAA/8AA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wAAA////AQAAAAAAAAAAAAAAAAAAAAAAAAAAAAAAAAAAAAAAAAAA/v7+AH9/fwDn5uYDzMzMAMDA/wB/f38AAAAAAAAAAAAAAAAAAAAAAAAAAAAhAAAAGAAAABQAAAAdNwAANCEAABA+AABPJQAAEAAAACYAAAAIAAAA//////////8="/>
              </a:ext>
            </a:extLst>
          </p:cNvSpPr>
          <p:nvPr/>
        </p:nvSpPr>
        <p:spPr>
          <a:xfrm>
            <a:off x="8959215" y="5397500"/>
            <a:ext cx="1129665" cy="667385"/>
          </a:xfrm>
          <a:custGeom>
            <a:avLst/>
            <a:gdLst/>
            <a:ahLst/>
            <a:cxnLst/>
            <a:rect l="0" t="0" r="1129665" b="667385"/>
            <a:pathLst>
              <a:path w="1129665" h="667385">
                <a:moveTo>
                  <a:pt x="692413" y="6042"/>
                </a:moveTo>
                <a:lnTo>
                  <a:pt x="692413" y="17577"/>
                </a:lnTo>
                <a:lnTo>
                  <a:pt x="688520" y="17577"/>
                </a:lnTo>
                <a:lnTo>
                  <a:pt x="688520" y="21147"/>
                </a:lnTo>
                <a:lnTo>
                  <a:pt x="684627" y="21147"/>
                </a:lnTo>
                <a:lnTo>
                  <a:pt x="688520" y="21147"/>
                </a:lnTo>
                <a:lnTo>
                  <a:pt x="684627" y="21147"/>
                </a:lnTo>
                <a:lnTo>
                  <a:pt x="688520" y="21147"/>
                </a:lnTo>
                <a:lnTo>
                  <a:pt x="688520" y="24443"/>
                </a:lnTo>
                <a:lnTo>
                  <a:pt x="684627" y="24443"/>
                </a:lnTo>
                <a:lnTo>
                  <a:pt x="684627" y="28013"/>
                </a:lnTo>
                <a:lnTo>
                  <a:pt x="688520" y="28013"/>
                </a:lnTo>
                <a:lnTo>
                  <a:pt x="688520" y="30485"/>
                </a:lnTo>
                <a:lnTo>
                  <a:pt x="692413" y="30485"/>
                </a:lnTo>
                <a:lnTo>
                  <a:pt x="692413" y="37351"/>
                </a:lnTo>
                <a:lnTo>
                  <a:pt x="698703" y="37351"/>
                </a:lnTo>
                <a:lnTo>
                  <a:pt x="698703" y="40921"/>
                </a:lnTo>
                <a:lnTo>
                  <a:pt x="702596" y="40921"/>
                </a:lnTo>
                <a:lnTo>
                  <a:pt x="702596" y="44217"/>
                </a:lnTo>
                <a:lnTo>
                  <a:pt x="707687" y="48886"/>
                </a:lnTo>
                <a:lnTo>
                  <a:pt x="737935" y="48886"/>
                </a:lnTo>
                <a:lnTo>
                  <a:pt x="737935" y="44217"/>
                </a:lnTo>
                <a:lnTo>
                  <a:pt x="745722" y="44217"/>
                </a:lnTo>
                <a:lnTo>
                  <a:pt x="749316" y="40921"/>
                </a:lnTo>
                <a:lnTo>
                  <a:pt x="749316" y="44217"/>
                </a:lnTo>
                <a:lnTo>
                  <a:pt x="753209" y="44217"/>
                </a:lnTo>
                <a:lnTo>
                  <a:pt x="755605" y="40921"/>
                </a:lnTo>
                <a:lnTo>
                  <a:pt x="759499" y="40921"/>
                </a:lnTo>
                <a:lnTo>
                  <a:pt x="763392" y="37351"/>
                </a:lnTo>
                <a:lnTo>
                  <a:pt x="759499" y="37351"/>
                </a:lnTo>
                <a:lnTo>
                  <a:pt x="763392" y="37351"/>
                </a:lnTo>
                <a:lnTo>
                  <a:pt x="763392" y="33781"/>
                </a:lnTo>
                <a:lnTo>
                  <a:pt x="767285" y="33781"/>
                </a:lnTo>
                <a:lnTo>
                  <a:pt x="767285" y="37351"/>
                </a:lnTo>
                <a:lnTo>
                  <a:pt x="767285" y="33781"/>
                </a:lnTo>
                <a:lnTo>
                  <a:pt x="767285" y="37351"/>
                </a:lnTo>
                <a:lnTo>
                  <a:pt x="775970" y="37351"/>
                </a:lnTo>
                <a:lnTo>
                  <a:pt x="775970" y="33781"/>
                </a:lnTo>
                <a:lnTo>
                  <a:pt x="779864" y="33781"/>
                </a:lnTo>
                <a:lnTo>
                  <a:pt x="779864" y="48886"/>
                </a:lnTo>
                <a:lnTo>
                  <a:pt x="782260" y="48886"/>
                </a:lnTo>
                <a:lnTo>
                  <a:pt x="782260" y="52457"/>
                </a:lnTo>
                <a:lnTo>
                  <a:pt x="786153" y="52457"/>
                </a:lnTo>
                <a:lnTo>
                  <a:pt x="786153" y="56027"/>
                </a:lnTo>
                <a:lnTo>
                  <a:pt x="793640" y="56027"/>
                </a:lnTo>
                <a:lnTo>
                  <a:pt x="793640" y="61794"/>
                </a:lnTo>
                <a:lnTo>
                  <a:pt x="797533" y="61794"/>
                </a:lnTo>
                <a:lnTo>
                  <a:pt x="797533" y="65365"/>
                </a:lnTo>
                <a:lnTo>
                  <a:pt x="802625" y="61794"/>
                </a:lnTo>
                <a:lnTo>
                  <a:pt x="806518" y="61794"/>
                </a:lnTo>
                <a:lnTo>
                  <a:pt x="802625" y="61794"/>
                </a:lnTo>
                <a:lnTo>
                  <a:pt x="802625" y="58224"/>
                </a:lnTo>
                <a:lnTo>
                  <a:pt x="806518" y="58224"/>
                </a:lnTo>
                <a:lnTo>
                  <a:pt x="806518" y="52457"/>
                </a:lnTo>
                <a:lnTo>
                  <a:pt x="807716" y="48886"/>
                </a:lnTo>
                <a:lnTo>
                  <a:pt x="807716" y="44217"/>
                </a:lnTo>
                <a:lnTo>
                  <a:pt x="806518" y="44217"/>
                </a:lnTo>
                <a:lnTo>
                  <a:pt x="806518" y="12908"/>
                </a:lnTo>
                <a:lnTo>
                  <a:pt x="807716" y="12908"/>
                </a:lnTo>
                <a:lnTo>
                  <a:pt x="807716" y="6042"/>
                </a:lnTo>
                <a:lnTo>
                  <a:pt x="812807" y="6042"/>
                </a:lnTo>
                <a:lnTo>
                  <a:pt x="812807" y="3570"/>
                </a:lnTo>
                <a:lnTo>
                  <a:pt x="816701" y="3570"/>
                </a:lnTo>
                <a:lnTo>
                  <a:pt x="816701" y="0"/>
                </a:lnTo>
                <a:lnTo>
                  <a:pt x="820294" y="0"/>
                </a:lnTo>
                <a:lnTo>
                  <a:pt x="820294" y="3570"/>
                </a:lnTo>
                <a:lnTo>
                  <a:pt x="824188" y="3570"/>
                </a:lnTo>
                <a:lnTo>
                  <a:pt x="824188" y="6042"/>
                </a:lnTo>
                <a:lnTo>
                  <a:pt x="828081" y="9337"/>
                </a:lnTo>
                <a:lnTo>
                  <a:pt x="831675" y="12931"/>
                </a:lnTo>
                <a:lnTo>
                  <a:pt x="836766" y="12931"/>
                </a:lnTo>
                <a:lnTo>
                  <a:pt x="831675" y="12931"/>
                </a:lnTo>
                <a:lnTo>
                  <a:pt x="831675" y="17577"/>
                </a:lnTo>
                <a:lnTo>
                  <a:pt x="828081" y="17577"/>
                </a:lnTo>
                <a:lnTo>
                  <a:pt x="831675" y="17577"/>
                </a:lnTo>
                <a:lnTo>
                  <a:pt x="831675" y="21147"/>
                </a:lnTo>
                <a:lnTo>
                  <a:pt x="828081" y="21147"/>
                </a:lnTo>
                <a:lnTo>
                  <a:pt x="828081" y="28013"/>
                </a:lnTo>
                <a:lnTo>
                  <a:pt x="831675" y="28013"/>
                </a:lnTo>
                <a:lnTo>
                  <a:pt x="831675" y="30485"/>
                </a:lnTo>
                <a:lnTo>
                  <a:pt x="836766" y="30485"/>
                </a:lnTo>
                <a:lnTo>
                  <a:pt x="836766" y="40921"/>
                </a:lnTo>
                <a:lnTo>
                  <a:pt x="841857" y="40921"/>
                </a:lnTo>
                <a:lnTo>
                  <a:pt x="841857" y="37351"/>
                </a:lnTo>
                <a:lnTo>
                  <a:pt x="841857" y="40921"/>
                </a:lnTo>
                <a:lnTo>
                  <a:pt x="841857" y="37351"/>
                </a:lnTo>
                <a:lnTo>
                  <a:pt x="841857" y="40921"/>
                </a:lnTo>
                <a:lnTo>
                  <a:pt x="846949" y="40921"/>
                </a:lnTo>
                <a:lnTo>
                  <a:pt x="850842" y="44217"/>
                </a:lnTo>
                <a:lnTo>
                  <a:pt x="850842" y="56027"/>
                </a:lnTo>
                <a:lnTo>
                  <a:pt x="854735" y="56027"/>
                </a:lnTo>
                <a:lnTo>
                  <a:pt x="854735" y="58224"/>
                </a:lnTo>
                <a:lnTo>
                  <a:pt x="850842" y="61794"/>
                </a:lnTo>
                <a:lnTo>
                  <a:pt x="854735" y="61794"/>
                </a:lnTo>
                <a:lnTo>
                  <a:pt x="854735" y="65365"/>
                </a:lnTo>
                <a:lnTo>
                  <a:pt x="862223" y="65365"/>
                </a:lnTo>
                <a:lnTo>
                  <a:pt x="862223" y="68661"/>
                </a:lnTo>
                <a:lnTo>
                  <a:pt x="868512" y="68661"/>
                </a:lnTo>
                <a:lnTo>
                  <a:pt x="868512" y="65365"/>
                </a:lnTo>
                <a:lnTo>
                  <a:pt x="868512" y="68661"/>
                </a:lnTo>
                <a:lnTo>
                  <a:pt x="872405" y="68661"/>
                </a:lnTo>
                <a:lnTo>
                  <a:pt x="872405" y="72231"/>
                </a:lnTo>
                <a:lnTo>
                  <a:pt x="877496" y="72231"/>
                </a:lnTo>
                <a:lnTo>
                  <a:pt x="877496" y="76900"/>
                </a:lnTo>
                <a:lnTo>
                  <a:pt x="881090" y="76900"/>
                </a:lnTo>
                <a:lnTo>
                  <a:pt x="881090" y="85139"/>
                </a:lnTo>
                <a:lnTo>
                  <a:pt x="877496" y="85139"/>
                </a:lnTo>
                <a:lnTo>
                  <a:pt x="877496" y="96674"/>
                </a:lnTo>
                <a:lnTo>
                  <a:pt x="864618" y="96674"/>
                </a:lnTo>
                <a:lnTo>
                  <a:pt x="864618" y="100245"/>
                </a:lnTo>
                <a:lnTo>
                  <a:pt x="862223" y="100245"/>
                </a:lnTo>
                <a:lnTo>
                  <a:pt x="858329" y="103540"/>
                </a:lnTo>
                <a:lnTo>
                  <a:pt x="854735" y="103540"/>
                </a:lnTo>
                <a:lnTo>
                  <a:pt x="854735" y="106012"/>
                </a:lnTo>
                <a:lnTo>
                  <a:pt x="858329" y="106012"/>
                </a:lnTo>
                <a:lnTo>
                  <a:pt x="858329" y="109308"/>
                </a:lnTo>
                <a:lnTo>
                  <a:pt x="862223" y="109308"/>
                </a:lnTo>
                <a:lnTo>
                  <a:pt x="862223" y="112878"/>
                </a:lnTo>
                <a:lnTo>
                  <a:pt x="864618" y="112878"/>
                </a:lnTo>
                <a:lnTo>
                  <a:pt x="864618" y="109308"/>
                </a:lnTo>
                <a:lnTo>
                  <a:pt x="872405" y="109308"/>
                </a:lnTo>
                <a:lnTo>
                  <a:pt x="872405" y="112878"/>
                </a:lnTo>
                <a:lnTo>
                  <a:pt x="891273" y="112878"/>
                </a:lnTo>
                <a:lnTo>
                  <a:pt x="891273" y="117547"/>
                </a:lnTo>
                <a:lnTo>
                  <a:pt x="891273" y="112878"/>
                </a:lnTo>
                <a:lnTo>
                  <a:pt x="895166" y="112878"/>
                </a:lnTo>
                <a:lnTo>
                  <a:pt x="895166" y="117547"/>
                </a:lnTo>
                <a:lnTo>
                  <a:pt x="899060" y="117547"/>
                </a:lnTo>
                <a:lnTo>
                  <a:pt x="899060" y="112878"/>
                </a:lnTo>
                <a:lnTo>
                  <a:pt x="902953" y="117547"/>
                </a:lnTo>
                <a:lnTo>
                  <a:pt x="902953" y="121118"/>
                </a:lnTo>
                <a:lnTo>
                  <a:pt x="906547" y="121118"/>
                </a:lnTo>
                <a:lnTo>
                  <a:pt x="906547" y="124688"/>
                </a:lnTo>
                <a:lnTo>
                  <a:pt x="911638" y="124688"/>
                </a:lnTo>
                <a:lnTo>
                  <a:pt x="911638" y="127984"/>
                </a:lnTo>
                <a:lnTo>
                  <a:pt x="915531" y="127984"/>
                </a:lnTo>
                <a:lnTo>
                  <a:pt x="915531" y="131554"/>
                </a:lnTo>
                <a:lnTo>
                  <a:pt x="919425" y="131554"/>
                </a:lnTo>
                <a:lnTo>
                  <a:pt x="919425" y="127984"/>
                </a:lnTo>
                <a:lnTo>
                  <a:pt x="921821" y="127984"/>
                </a:lnTo>
                <a:lnTo>
                  <a:pt x="925714" y="124688"/>
                </a:lnTo>
                <a:lnTo>
                  <a:pt x="925714" y="112878"/>
                </a:lnTo>
                <a:lnTo>
                  <a:pt x="929308" y="112878"/>
                </a:lnTo>
                <a:lnTo>
                  <a:pt x="929308" y="109308"/>
                </a:lnTo>
                <a:lnTo>
                  <a:pt x="937094" y="109308"/>
                </a:lnTo>
                <a:lnTo>
                  <a:pt x="937094" y="112878"/>
                </a:lnTo>
                <a:lnTo>
                  <a:pt x="945779" y="112878"/>
                </a:lnTo>
                <a:lnTo>
                  <a:pt x="947277" y="109308"/>
                </a:lnTo>
                <a:lnTo>
                  <a:pt x="952368" y="109308"/>
                </a:lnTo>
                <a:lnTo>
                  <a:pt x="952368" y="103540"/>
                </a:lnTo>
                <a:lnTo>
                  <a:pt x="947277" y="103540"/>
                </a:lnTo>
                <a:lnTo>
                  <a:pt x="947277" y="96674"/>
                </a:lnTo>
                <a:lnTo>
                  <a:pt x="945779" y="96674"/>
                </a:lnTo>
                <a:lnTo>
                  <a:pt x="945779" y="85139"/>
                </a:lnTo>
                <a:lnTo>
                  <a:pt x="947277" y="85139"/>
                </a:lnTo>
                <a:lnTo>
                  <a:pt x="947277" y="89533"/>
                </a:lnTo>
                <a:lnTo>
                  <a:pt x="963749" y="89533"/>
                </a:lnTo>
                <a:lnTo>
                  <a:pt x="963749" y="93104"/>
                </a:lnTo>
                <a:lnTo>
                  <a:pt x="967343" y="93104"/>
                </a:lnTo>
                <a:lnTo>
                  <a:pt x="967343" y="100245"/>
                </a:lnTo>
                <a:lnTo>
                  <a:pt x="971236" y="100245"/>
                </a:lnTo>
                <a:lnTo>
                  <a:pt x="971236" y="103540"/>
                </a:lnTo>
                <a:lnTo>
                  <a:pt x="976327" y="103540"/>
                </a:lnTo>
                <a:lnTo>
                  <a:pt x="976327" y="106012"/>
                </a:lnTo>
                <a:lnTo>
                  <a:pt x="977525" y="106012"/>
                </a:lnTo>
                <a:lnTo>
                  <a:pt x="977525" y="109308"/>
                </a:lnTo>
                <a:lnTo>
                  <a:pt x="981418" y="109308"/>
                </a:lnTo>
                <a:lnTo>
                  <a:pt x="981418" y="112878"/>
                </a:lnTo>
                <a:lnTo>
                  <a:pt x="986510" y="112878"/>
                </a:lnTo>
                <a:lnTo>
                  <a:pt x="986510" y="117547"/>
                </a:lnTo>
                <a:lnTo>
                  <a:pt x="990403" y="117547"/>
                </a:lnTo>
                <a:lnTo>
                  <a:pt x="990403" y="121118"/>
                </a:lnTo>
                <a:lnTo>
                  <a:pt x="993997" y="121118"/>
                </a:lnTo>
                <a:lnTo>
                  <a:pt x="993997" y="124688"/>
                </a:lnTo>
                <a:lnTo>
                  <a:pt x="1001784" y="124688"/>
                </a:lnTo>
                <a:lnTo>
                  <a:pt x="1001784" y="121118"/>
                </a:lnTo>
                <a:lnTo>
                  <a:pt x="1004179" y="121118"/>
                </a:lnTo>
                <a:lnTo>
                  <a:pt x="1004179" y="117547"/>
                </a:lnTo>
                <a:lnTo>
                  <a:pt x="1008073" y="117547"/>
                </a:lnTo>
                <a:lnTo>
                  <a:pt x="1008073" y="112878"/>
                </a:lnTo>
                <a:lnTo>
                  <a:pt x="1011966" y="112878"/>
                </a:lnTo>
                <a:lnTo>
                  <a:pt x="1008073" y="112878"/>
                </a:lnTo>
                <a:lnTo>
                  <a:pt x="1008073" y="109308"/>
                </a:lnTo>
                <a:lnTo>
                  <a:pt x="1020651" y="109308"/>
                </a:lnTo>
                <a:lnTo>
                  <a:pt x="1020651" y="112878"/>
                </a:lnTo>
                <a:lnTo>
                  <a:pt x="1020651" y="109308"/>
                </a:lnTo>
                <a:lnTo>
                  <a:pt x="1024545" y="109308"/>
                </a:lnTo>
                <a:lnTo>
                  <a:pt x="1024545" y="106012"/>
                </a:lnTo>
                <a:lnTo>
                  <a:pt x="1028438" y="106012"/>
                </a:lnTo>
                <a:lnTo>
                  <a:pt x="1024545" y="106012"/>
                </a:lnTo>
                <a:lnTo>
                  <a:pt x="1024545" y="109308"/>
                </a:lnTo>
                <a:lnTo>
                  <a:pt x="1028438" y="109308"/>
                </a:lnTo>
                <a:lnTo>
                  <a:pt x="1024545" y="112878"/>
                </a:lnTo>
                <a:lnTo>
                  <a:pt x="1028438" y="112878"/>
                </a:lnTo>
                <a:lnTo>
                  <a:pt x="1028438" y="117547"/>
                </a:lnTo>
                <a:lnTo>
                  <a:pt x="1034727" y="117547"/>
                </a:lnTo>
                <a:lnTo>
                  <a:pt x="1034727" y="121118"/>
                </a:lnTo>
                <a:lnTo>
                  <a:pt x="1038321" y="121118"/>
                </a:lnTo>
                <a:lnTo>
                  <a:pt x="1038321" y="124688"/>
                </a:lnTo>
                <a:lnTo>
                  <a:pt x="1042214" y="124688"/>
                </a:lnTo>
                <a:lnTo>
                  <a:pt x="1042214" y="127984"/>
                </a:lnTo>
                <a:lnTo>
                  <a:pt x="1038321" y="131554"/>
                </a:lnTo>
                <a:lnTo>
                  <a:pt x="1034727" y="131554"/>
                </a:lnTo>
                <a:lnTo>
                  <a:pt x="1034727" y="133751"/>
                </a:lnTo>
                <a:lnTo>
                  <a:pt x="1030834" y="133751"/>
                </a:lnTo>
                <a:lnTo>
                  <a:pt x="1030834" y="137322"/>
                </a:lnTo>
                <a:lnTo>
                  <a:pt x="1034727" y="137322"/>
                </a:lnTo>
                <a:lnTo>
                  <a:pt x="1034727" y="144188"/>
                </a:lnTo>
                <a:lnTo>
                  <a:pt x="1038321" y="144188"/>
                </a:lnTo>
                <a:lnTo>
                  <a:pt x="1034727" y="148857"/>
                </a:lnTo>
                <a:lnTo>
                  <a:pt x="1034727" y="152427"/>
                </a:lnTo>
                <a:lnTo>
                  <a:pt x="1030834" y="152427"/>
                </a:lnTo>
                <a:lnTo>
                  <a:pt x="1030834" y="155997"/>
                </a:lnTo>
                <a:lnTo>
                  <a:pt x="1028438" y="155997"/>
                </a:lnTo>
                <a:lnTo>
                  <a:pt x="1028438" y="165335"/>
                </a:lnTo>
                <a:lnTo>
                  <a:pt x="1034727" y="165335"/>
                </a:lnTo>
                <a:lnTo>
                  <a:pt x="1034727" y="180441"/>
                </a:lnTo>
                <a:lnTo>
                  <a:pt x="1038321" y="180441"/>
                </a:lnTo>
                <a:lnTo>
                  <a:pt x="1038321" y="189504"/>
                </a:lnTo>
                <a:lnTo>
                  <a:pt x="1034727" y="189504"/>
                </a:lnTo>
                <a:lnTo>
                  <a:pt x="1034727" y="196645"/>
                </a:lnTo>
                <a:lnTo>
                  <a:pt x="1030834" y="196645"/>
                </a:lnTo>
                <a:lnTo>
                  <a:pt x="1030834" y="203511"/>
                </a:lnTo>
                <a:lnTo>
                  <a:pt x="1038321" y="203511"/>
                </a:lnTo>
                <a:lnTo>
                  <a:pt x="1038321" y="208180"/>
                </a:lnTo>
                <a:lnTo>
                  <a:pt x="1042214" y="208180"/>
                </a:lnTo>
                <a:lnTo>
                  <a:pt x="1042214" y="203511"/>
                </a:lnTo>
                <a:lnTo>
                  <a:pt x="1051199" y="203511"/>
                </a:lnTo>
                <a:lnTo>
                  <a:pt x="1051199" y="209278"/>
                </a:lnTo>
                <a:lnTo>
                  <a:pt x="1061381" y="209278"/>
                </a:lnTo>
                <a:lnTo>
                  <a:pt x="1061381" y="208180"/>
                </a:lnTo>
                <a:lnTo>
                  <a:pt x="1058686" y="208180"/>
                </a:lnTo>
                <a:lnTo>
                  <a:pt x="1061381" y="203511"/>
                </a:lnTo>
                <a:lnTo>
                  <a:pt x="1064975" y="203511"/>
                </a:lnTo>
                <a:lnTo>
                  <a:pt x="1064975" y="200215"/>
                </a:lnTo>
                <a:lnTo>
                  <a:pt x="1068869" y="200215"/>
                </a:lnTo>
                <a:lnTo>
                  <a:pt x="1068869" y="196645"/>
                </a:lnTo>
                <a:lnTo>
                  <a:pt x="1068869" y="200215"/>
                </a:lnTo>
                <a:lnTo>
                  <a:pt x="1072762" y="200215"/>
                </a:lnTo>
                <a:lnTo>
                  <a:pt x="1072762" y="203511"/>
                </a:lnTo>
                <a:lnTo>
                  <a:pt x="1076356" y="208180"/>
                </a:lnTo>
                <a:lnTo>
                  <a:pt x="1081447" y="208180"/>
                </a:lnTo>
                <a:lnTo>
                  <a:pt x="1081447" y="212849"/>
                </a:lnTo>
                <a:lnTo>
                  <a:pt x="1076356" y="217518"/>
                </a:lnTo>
                <a:lnTo>
                  <a:pt x="1072762" y="217518"/>
                </a:lnTo>
                <a:lnTo>
                  <a:pt x="1072762" y="221088"/>
                </a:lnTo>
                <a:lnTo>
                  <a:pt x="1076356" y="224682"/>
                </a:lnTo>
                <a:lnTo>
                  <a:pt x="1076356" y="227954"/>
                </a:lnTo>
                <a:lnTo>
                  <a:pt x="1072762" y="227954"/>
                </a:lnTo>
                <a:lnTo>
                  <a:pt x="1076356" y="231548"/>
                </a:lnTo>
                <a:lnTo>
                  <a:pt x="1076356" y="240862"/>
                </a:lnTo>
                <a:lnTo>
                  <a:pt x="1081447" y="240862"/>
                </a:lnTo>
                <a:lnTo>
                  <a:pt x="1081447" y="245531"/>
                </a:lnTo>
                <a:lnTo>
                  <a:pt x="1085340" y="245531"/>
                </a:lnTo>
                <a:lnTo>
                  <a:pt x="1085340" y="248827"/>
                </a:lnTo>
                <a:lnTo>
                  <a:pt x="1091630" y="248827"/>
                </a:lnTo>
                <a:lnTo>
                  <a:pt x="1091630" y="252397"/>
                </a:lnTo>
                <a:lnTo>
                  <a:pt x="1095523" y="252397"/>
                </a:lnTo>
                <a:lnTo>
                  <a:pt x="1095523" y="255968"/>
                </a:lnTo>
                <a:lnTo>
                  <a:pt x="1099416" y="255968"/>
                </a:lnTo>
                <a:lnTo>
                  <a:pt x="1099416" y="272172"/>
                </a:lnTo>
                <a:lnTo>
                  <a:pt x="1103010" y="272172"/>
                </a:lnTo>
                <a:lnTo>
                  <a:pt x="1103010" y="283707"/>
                </a:lnTo>
                <a:lnTo>
                  <a:pt x="1099416" y="283707"/>
                </a:lnTo>
                <a:lnTo>
                  <a:pt x="1095523" y="286179"/>
                </a:lnTo>
                <a:lnTo>
                  <a:pt x="1095523" y="289749"/>
                </a:lnTo>
                <a:lnTo>
                  <a:pt x="1091630" y="289749"/>
                </a:lnTo>
                <a:lnTo>
                  <a:pt x="1091630" y="293045"/>
                </a:lnTo>
                <a:lnTo>
                  <a:pt x="1095523" y="293045"/>
                </a:lnTo>
                <a:lnTo>
                  <a:pt x="1095523" y="296615"/>
                </a:lnTo>
                <a:lnTo>
                  <a:pt x="1099416" y="296615"/>
                </a:lnTo>
                <a:lnTo>
                  <a:pt x="1099416" y="304854"/>
                </a:lnTo>
                <a:lnTo>
                  <a:pt x="1103010" y="304854"/>
                </a:lnTo>
                <a:lnTo>
                  <a:pt x="1103010" y="311720"/>
                </a:lnTo>
                <a:lnTo>
                  <a:pt x="1106903" y="311720"/>
                </a:lnTo>
                <a:lnTo>
                  <a:pt x="1103010" y="311720"/>
                </a:lnTo>
                <a:lnTo>
                  <a:pt x="1106903" y="313918"/>
                </a:lnTo>
                <a:lnTo>
                  <a:pt x="1103010" y="313918"/>
                </a:lnTo>
                <a:lnTo>
                  <a:pt x="1106903" y="313918"/>
                </a:lnTo>
                <a:lnTo>
                  <a:pt x="1103010" y="317488"/>
                </a:lnTo>
                <a:lnTo>
                  <a:pt x="1106903" y="317488"/>
                </a:lnTo>
                <a:lnTo>
                  <a:pt x="1106903" y="321058"/>
                </a:lnTo>
                <a:lnTo>
                  <a:pt x="1113193" y="321058"/>
                </a:lnTo>
                <a:lnTo>
                  <a:pt x="1113193" y="324629"/>
                </a:lnTo>
                <a:lnTo>
                  <a:pt x="1117086" y="327924"/>
                </a:lnTo>
                <a:lnTo>
                  <a:pt x="1117086" y="336164"/>
                </a:lnTo>
                <a:lnTo>
                  <a:pt x="1120979" y="336164"/>
                </a:lnTo>
                <a:lnTo>
                  <a:pt x="1117086" y="337262"/>
                </a:lnTo>
                <a:lnTo>
                  <a:pt x="1117086" y="340833"/>
                </a:lnTo>
                <a:lnTo>
                  <a:pt x="1126071" y="340833"/>
                </a:lnTo>
                <a:lnTo>
                  <a:pt x="1120979" y="340833"/>
                </a:lnTo>
                <a:lnTo>
                  <a:pt x="1120979" y="348797"/>
                </a:lnTo>
                <a:lnTo>
                  <a:pt x="1126071" y="348797"/>
                </a:lnTo>
                <a:lnTo>
                  <a:pt x="1126071" y="355938"/>
                </a:lnTo>
                <a:lnTo>
                  <a:pt x="1120979" y="355938"/>
                </a:lnTo>
                <a:lnTo>
                  <a:pt x="1126071" y="355938"/>
                </a:lnTo>
                <a:lnTo>
                  <a:pt x="1126071" y="359509"/>
                </a:lnTo>
                <a:lnTo>
                  <a:pt x="1129665" y="359509"/>
                </a:lnTo>
                <a:lnTo>
                  <a:pt x="1129665" y="361706"/>
                </a:lnTo>
                <a:lnTo>
                  <a:pt x="1113193" y="361706"/>
                </a:lnTo>
                <a:lnTo>
                  <a:pt x="1110797" y="365276"/>
                </a:lnTo>
                <a:lnTo>
                  <a:pt x="1110797" y="368572"/>
                </a:lnTo>
                <a:lnTo>
                  <a:pt x="1106903" y="368572"/>
                </a:lnTo>
                <a:lnTo>
                  <a:pt x="1110797" y="368572"/>
                </a:lnTo>
                <a:lnTo>
                  <a:pt x="1110797" y="373241"/>
                </a:lnTo>
                <a:lnTo>
                  <a:pt x="1103010" y="373241"/>
                </a:lnTo>
                <a:lnTo>
                  <a:pt x="1103010" y="376811"/>
                </a:lnTo>
                <a:lnTo>
                  <a:pt x="1106903" y="376811"/>
                </a:lnTo>
                <a:lnTo>
                  <a:pt x="1106903" y="380381"/>
                </a:lnTo>
                <a:lnTo>
                  <a:pt x="1110797" y="380381"/>
                </a:lnTo>
                <a:lnTo>
                  <a:pt x="1110797" y="387248"/>
                </a:lnTo>
                <a:lnTo>
                  <a:pt x="1106903" y="389719"/>
                </a:lnTo>
                <a:lnTo>
                  <a:pt x="1110797" y="389719"/>
                </a:lnTo>
                <a:lnTo>
                  <a:pt x="1110797" y="393015"/>
                </a:lnTo>
                <a:lnTo>
                  <a:pt x="1113193" y="393015"/>
                </a:lnTo>
                <a:lnTo>
                  <a:pt x="1113193" y="400156"/>
                </a:lnTo>
                <a:lnTo>
                  <a:pt x="1110797" y="400156"/>
                </a:lnTo>
                <a:lnTo>
                  <a:pt x="1110797" y="404825"/>
                </a:lnTo>
                <a:lnTo>
                  <a:pt x="1113193" y="404825"/>
                </a:lnTo>
                <a:lnTo>
                  <a:pt x="1113193" y="408121"/>
                </a:lnTo>
                <a:lnTo>
                  <a:pt x="1110797" y="411691"/>
                </a:lnTo>
                <a:lnTo>
                  <a:pt x="1110797" y="414163"/>
                </a:lnTo>
                <a:lnTo>
                  <a:pt x="1106903" y="414163"/>
                </a:lnTo>
                <a:lnTo>
                  <a:pt x="1106903" y="417458"/>
                </a:lnTo>
                <a:lnTo>
                  <a:pt x="1095523" y="417458"/>
                </a:lnTo>
                <a:lnTo>
                  <a:pt x="1095523" y="421029"/>
                </a:lnTo>
                <a:lnTo>
                  <a:pt x="1091630" y="421029"/>
                </a:lnTo>
                <a:lnTo>
                  <a:pt x="1091630" y="424599"/>
                </a:lnTo>
                <a:lnTo>
                  <a:pt x="1076356" y="424599"/>
                </a:lnTo>
                <a:lnTo>
                  <a:pt x="1081447" y="424599"/>
                </a:lnTo>
                <a:lnTo>
                  <a:pt x="1076356" y="427895"/>
                </a:lnTo>
                <a:lnTo>
                  <a:pt x="1081447" y="427895"/>
                </a:lnTo>
                <a:lnTo>
                  <a:pt x="1081447" y="439705"/>
                </a:lnTo>
                <a:lnTo>
                  <a:pt x="1085340" y="439705"/>
                </a:lnTo>
                <a:lnTo>
                  <a:pt x="1085340" y="440803"/>
                </a:lnTo>
                <a:lnTo>
                  <a:pt x="1081447" y="440803"/>
                </a:lnTo>
                <a:lnTo>
                  <a:pt x="1081447" y="445472"/>
                </a:lnTo>
                <a:lnTo>
                  <a:pt x="1085340" y="445472"/>
                </a:lnTo>
                <a:lnTo>
                  <a:pt x="1085340" y="449042"/>
                </a:lnTo>
                <a:lnTo>
                  <a:pt x="1081447" y="449042"/>
                </a:lnTo>
                <a:lnTo>
                  <a:pt x="1081447" y="455909"/>
                </a:lnTo>
                <a:lnTo>
                  <a:pt x="1085340" y="455909"/>
                </a:lnTo>
                <a:lnTo>
                  <a:pt x="1085340" y="465246"/>
                </a:lnTo>
                <a:lnTo>
                  <a:pt x="1081447" y="468817"/>
                </a:lnTo>
                <a:lnTo>
                  <a:pt x="1081447" y="465246"/>
                </a:lnTo>
                <a:lnTo>
                  <a:pt x="1081447" y="468817"/>
                </a:lnTo>
                <a:lnTo>
                  <a:pt x="1076356" y="468817"/>
                </a:lnTo>
                <a:lnTo>
                  <a:pt x="1076356" y="473486"/>
                </a:lnTo>
                <a:lnTo>
                  <a:pt x="1068869" y="473486"/>
                </a:lnTo>
                <a:lnTo>
                  <a:pt x="1068869" y="468817"/>
                </a:lnTo>
                <a:lnTo>
                  <a:pt x="1064975" y="468817"/>
                </a:lnTo>
                <a:lnTo>
                  <a:pt x="1064975" y="465246"/>
                </a:lnTo>
                <a:lnTo>
                  <a:pt x="1061381" y="465246"/>
                </a:lnTo>
                <a:lnTo>
                  <a:pt x="1061381" y="464148"/>
                </a:lnTo>
                <a:lnTo>
                  <a:pt x="1038321" y="464148"/>
                </a:lnTo>
                <a:lnTo>
                  <a:pt x="1038321" y="465246"/>
                </a:lnTo>
                <a:lnTo>
                  <a:pt x="1020651" y="465246"/>
                </a:lnTo>
                <a:lnTo>
                  <a:pt x="1020651" y="464148"/>
                </a:lnTo>
                <a:lnTo>
                  <a:pt x="1008073" y="464148"/>
                </a:lnTo>
                <a:lnTo>
                  <a:pt x="1008073" y="473486"/>
                </a:lnTo>
                <a:lnTo>
                  <a:pt x="1011966" y="473486"/>
                </a:lnTo>
                <a:lnTo>
                  <a:pt x="1008073" y="473486"/>
                </a:lnTo>
                <a:lnTo>
                  <a:pt x="1008073" y="487218"/>
                </a:lnTo>
                <a:lnTo>
                  <a:pt x="1004179" y="487218"/>
                </a:lnTo>
                <a:lnTo>
                  <a:pt x="1004179" y="496556"/>
                </a:lnTo>
                <a:lnTo>
                  <a:pt x="1001784" y="496556"/>
                </a:lnTo>
                <a:lnTo>
                  <a:pt x="1001784" y="500126"/>
                </a:lnTo>
                <a:lnTo>
                  <a:pt x="997890" y="500126"/>
                </a:lnTo>
                <a:lnTo>
                  <a:pt x="997890" y="517429"/>
                </a:lnTo>
                <a:lnTo>
                  <a:pt x="993997" y="517429"/>
                </a:lnTo>
                <a:lnTo>
                  <a:pt x="993997" y="524570"/>
                </a:lnTo>
                <a:lnTo>
                  <a:pt x="997890" y="524570"/>
                </a:lnTo>
                <a:lnTo>
                  <a:pt x="997890" y="527865"/>
                </a:lnTo>
                <a:lnTo>
                  <a:pt x="993997" y="527865"/>
                </a:lnTo>
                <a:lnTo>
                  <a:pt x="993997" y="532534"/>
                </a:lnTo>
                <a:lnTo>
                  <a:pt x="990403" y="532534"/>
                </a:lnTo>
                <a:lnTo>
                  <a:pt x="986510" y="536105"/>
                </a:lnTo>
                <a:lnTo>
                  <a:pt x="986510" y="532534"/>
                </a:lnTo>
                <a:lnTo>
                  <a:pt x="977525" y="532534"/>
                </a:lnTo>
                <a:lnTo>
                  <a:pt x="977525" y="524570"/>
                </a:lnTo>
                <a:lnTo>
                  <a:pt x="976327" y="524570"/>
                </a:lnTo>
                <a:lnTo>
                  <a:pt x="971236" y="527865"/>
                </a:lnTo>
                <a:lnTo>
                  <a:pt x="963749" y="527865"/>
                </a:lnTo>
                <a:lnTo>
                  <a:pt x="963749" y="532534"/>
                </a:lnTo>
                <a:lnTo>
                  <a:pt x="959855" y="532534"/>
                </a:lnTo>
                <a:lnTo>
                  <a:pt x="959855" y="539675"/>
                </a:lnTo>
                <a:lnTo>
                  <a:pt x="955962" y="541872"/>
                </a:lnTo>
                <a:lnTo>
                  <a:pt x="955962" y="567414"/>
                </a:lnTo>
                <a:lnTo>
                  <a:pt x="959855" y="568787"/>
                </a:lnTo>
                <a:lnTo>
                  <a:pt x="959855" y="576752"/>
                </a:lnTo>
                <a:lnTo>
                  <a:pt x="955962" y="576752"/>
                </a:lnTo>
                <a:lnTo>
                  <a:pt x="955962" y="580322"/>
                </a:lnTo>
                <a:lnTo>
                  <a:pt x="947277" y="580322"/>
                </a:lnTo>
                <a:lnTo>
                  <a:pt x="947277" y="587188"/>
                </a:lnTo>
                <a:lnTo>
                  <a:pt x="952368" y="587188"/>
                </a:lnTo>
                <a:lnTo>
                  <a:pt x="952368" y="583893"/>
                </a:lnTo>
                <a:lnTo>
                  <a:pt x="955962" y="583893"/>
                </a:lnTo>
                <a:lnTo>
                  <a:pt x="955962" y="587188"/>
                </a:lnTo>
                <a:lnTo>
                  <a:pt x="959855" y="587188"/>
                </a:lnTo>
                <a:lnTo>
                  <a:pt x="959855" y="583893"/>
                </a:lnTo>
                <a:lnTo>
                  <a:pt x="963749" y="583893"/>
                </a:lnTo>
                <a:lnTo>
                  <a:pt x="963749" y="587188"/>
                </a:lnTo>
                <a:lnTo>
                  <a:pt x="967343" y="591857"/>
                </a:lnTo>
                <a:lnTo>
                  <a:pt x="967343" y="601195"/>
                </a:lnTo>
                <a:lnTo>
                  <a:pt x="976327" y="601195"/>
                </a:lnTo>
                <a:lnTo>
                  <a:pt x="977525" y="604766"/>
                </a:lnTo>
                <a:lnTo>
                  <a:pt x="977525" y="601195"/>
                </a:lnTo>
                <a:lnTo>
                  <a:pt x="981418" y="601195"/>
                </a:lnTo>
                <a:lnTo>
                  <a:pt x="981418" y="604766"/>
                </a:lnTo>
                <a:lnTo>
                  <a:pt x="986510" y="604766"/>
                </a:lnTo>
                <a:lnTo>
                  <a:pt x="986510" y="617399"/>
                </a:lnTo>
                <a:lnTo>
                  <a:pt x="990403" y="617399"/>
                </a:lnTo>
                <a:lnTo>
                  <a:pt x="990403" y="620970"/>
                </a:lnTo>
                <a:lnTo>
                  <a:pt x="986510" y="624540"/>
                </a:lnTo>
                <a:lnTo>
                  <a:pt x="986510" y="627836"/>
                </a:lnTo>
                <a:lnTo>
                  <a:pt x="981418" y="632505"/>
                </a:lnTo>
                <a:lnTo>
                  <a:pt x="977525" y="632505"/>
                </a:lnTo>
                <a:lnTo>
                  <a:pt x="976327" y="636075"/>
                </a:lnTo>
                <a:lnTo>
                  <a:pt x="976327" y="639645"/>
                </a:lnTo>
                <a:lnTo>
                  <a:pt x="971236" y="639645"/>
                </a:lnTo>
                <a:lnTo>
                  <a:pt x="971236" y="643216"/>
                </a:lnTo>
                <a:lnTo>
                  <a:pt x="967343" y="643216"/>
                </a:lnTo>
                <a:lnTo>
                  <a:pt x="967343" y="645413"/>
                </a:lnTo>
                <a:lnTo>
                  <a:pt x="963749" y="645413"/>
                </a:lnTo>
                <a:lnTo>
                  <a:pt x="963749" y="648983"/>
                </a:lnTo>
                <a:lnTo>
                  <a:pt x="959855" y="648983"/>
                </a:lnTo>
                <a:lnTo>
                  <a:pt x="959855" y="655849"/>
                </a:lnTo>
                <a:lnTo>
                  <a:pt x="955962" y="655849"/>
                </a:lnTo>
                <a:lnTo>
                  <a:pt x="955962" y="660518"/>
                </a:lnTo>
                <a:lnTo>
                  <a:pt x="945779" y="660518"/>
                </a:lnTo>
                <a:lnTo>
                  <a:pt x="945779" y="664089"/>
                </a:lnTo>
                <a:lnTo>
                  <a:pt x="942186" y="664089"/>
                </a:lnTo>
                <a:lnTo>
                  <a:pt x="942186" y="667385"/>
                </a:lnTo>
                <a:lnTo>
                  <a:pt x="937094" y="667385"/>
                </a:lnTo>
                <a:lnTo>
                  <a:pt x="937094" y="664089"/>
                </a:lnTo>
                <a:lnTo>
                  <a:pt x="929308" y="664089"/>
                </a:lnTo>
                <a:lnTo>
                  <a:pt x="929308" y="660518"/>
                </a:lnTo>
                <a:lnTo>
                  <a:pt x="915531" y="660518"/>
                </a:lnTo>
                <a:lnTo>
                  <a:pt x="915531" y="655849"/>
                </a:lnTo>
                <a:lnTo>
                  <a:pt x="915531" y="660518"/>
                </a:lnTo>
                <a:lnTo>
                  <a:pt x="911638" y="655849"/>
                </a:lnTo>
                <a:lnTo>
                  <a:pt x="906547" y="655849"/>
                </a:lnTo>
                <a:lnTo>
                  <a:pt x="902953" y="652255"/>
                </a:lnTo>
                <a:lnTo>
                  <a:pt x="895166" y="652255"/>
                </a:lnTo>
                <a:lnTo>
                  <a:pt x="895166" y="648983"/>
                </a:lnTo>
                <a:lnTo>
                  <a:pt x="884984" y="648983"/>
                </a:lnTo>
                <a:lnTo>
                  <a:pt x="884984" y="645413"/>
                </a:lnTo>
                <a:lnTo>
                  <a:pt x="868512" y="645413"/>
                </a:lnTo>
                <a:lnTo>
                  <a:pt x="868512" y="643216"/>
                </a:lnTo>
                <a:lnTo>
                  <a:pt x="868512" y="645413"/>
                </a:lnTo>
                <a:lnTo>
                  <a:pt x="868512" y="643216"/>
                </a:lnTo>
                <a:lnTo>
                  <a:pt x="854735" y="643216"/>
                </a:lnTo>
                <a:lnTo>
                  <a:pt x="854735" y="639645"/>
                </a:lnTo>
                <a:lnTo>
                  <a:pt x="846949" y="639645"/>
                </a:lnTo>
                <a:lnTo>
                  <a:pt x="846949" y="636075"/>
                </a:lnTo>
                <a:lnTo>
                  <a:pt x="841857" y="636075"/>
                </a:lnTo>
                <a:lnTo>
                  <a:pt x="841857" y="632505"/>
                </a:lnTo>
                <a:lnTo>
                  <a:pt x="838264" y="632505"/>
                </a:lnTo>
                <a:lnTo>
                  <a:pt x="838264" y="627836"/>
                </a:lnTo>
                <a:lnTo>
                  <a:pt x="836766" y="627836"/>
                </a:lnTo>
                <a:lnTo>
                  <a:pt x="836766" y="624540"/>
                </a:lnTo>
                <a:lnTo>
                  <a:pt x="831675" y="620970"/>
                </a:lnTo>
                <a:lnTo>
                  <a:pt x="831675" y="617399"/>
                </a:lnTo>
                <a:lnTo>
                  <a:pt x="828081" y="617399"/>
                </a:lnTo>
                <a:lnTo>
                  <a:pt x="828081" y="615202"/>
                </a:lnTo>
                <a:lnTo>
                  <a:pt x="824188" y="615202"/>
                </a:lnTo>
                <a:lnTo>
                  <a:pt x="824188" y="611632"/>
                </a:lnTo>
                <a:lnTo>
                  <a:pt x="820294" y="611632"/>
                </a:lnTo>
                <a:lnTo>
                  <a:pt x="816701" y="608336"/>
                </a:lnTo>
                <a:lnTo>
                  <a:pt x="812807" y="608336"/>
                </a:lnTo>
                <a:lnTo>
                  <a:pt x="812807" y="604766"/>
                </a:lnTo>
                <a:lnTo>
                  <a:pt x="806518" y="604766"/>
                </a:lnTo>
                <a:lnTo>
                  <a:pt x="806518" y="601195"/>
                </a:lnTo>
                <a:lnTo>
                  <a:pt x="802625" y="601195"/>
                </a:lnTo>
                <a:lnTo>
                  <a:pt x="802625" y="596526"/>
                </a:lnTo>
                <a:lnTo>
                  <a:pt x="802625" y="601195"/>
                </a:lnTo>
                <a:lnTo>
                  <a:pt x="797533" y="601195"/>
                </a:lnTo>
                <a:lnTo>
                  <a:pt x="797533" y="596526"/>
                </a:lnTo>
                <a:lnTo>
                  <a:pt x="797533" y="601195"/>
                </a:lnTo>
                <a:lnTo>
                  <a:pt x="797533" y="596526"/>
                </a:lnTo>
                <a:lnTo>
                  <a:pt x="797533" y="601195"/>
                </a:lnTo>
                <a:lnTo>
                  <a:pt x="797533" y="596526"/>
                </a:lnTo>
                <a:lnTo>
                  <a:pt x="786153" y="596526"/>
                </a:lnTo>
                <a:lnTo>
                  <a:pt x="786153" y="601195"/>
                </a:lnTo>
                <a:lnTo>
                  <a:pt x="786153" y="596526"/>
                </a:lnTo>
                <a:lnTo>
                  <a:pt x="779864" y="596526"/>
                </a:lnTo>
                <a:lnTo>
                  <a:pt x="779864" y="591857"/>
                </a:lnTo>
                <a:lnTo>
                  <a:pt x="775970" y="591857"/>
                </a:lnTo>
                <a:lnTo>
                  <a:pt x="779864" y="591857"/>
                </a:lnTo>
                <a:lnTo>
                  <a:pt x="775970" y="591857"/>
                </a:lnTo>
                <a:lnTo>
                  <a:pt x="775970" y="583893"/>
                </a:lnTo>
                <a:lnTo>
                  <a:pt x="772077" y="583893"/>
                </a:lnTo>
                <a:lnTo>
                  <a:pt x="772077" y="587188"/>
                </a:lnTo>
                <a:lnTo>
                  <a:pt x="772077" y="583893"/>
                </a:lnTo>
                <a:lnTo>
                  <a:pt x="772077" y="587188"/>
                </a:lnTo>
                <a:lnTo>
                  <a:pt x="772077" y="583893"/>
                </a:lnTo>
                <a:lnTo>
                  <a:pt x="767285" y="583893"/>
                </a:lnTo>
                <a:lnTo>
                  <a:pt x="767285" y="580322"/>
                </a:lnTo>
                <a:lnTo>
                  <a:pt x="763392" y="580322"/>
                </a:lnTo>
                <a:lnTo>
                  <a:pt x="763392" y="576752"/>
                </a:lnTo>
                <a:lnTo>
                  <a:pt x="759499" y="576752"/>
                </a:lnTo>
                <a:lnTo>
                  <a:pt x="759499" y="573456"/>
                </a:lnTo>
                <a:lnTo>
                  <a:pt x="755605" y="573456"/>
                </a:lnTo>
                <a:lnTo>
                  <a:pt x="755605" y="568787"/>
                </a:lnTo>
                <a:lnTo>
                  <a:pt x="755605" y="573456"/>
                </a:lnTo>
                <a:lnTo>
                  <a:pt x="753209" y="573456"/>
                </a:lnTo>
                <a:lnTo>
                  <a:pt x="753209" y="568787"/>
                </a:lnTo>
                <a:lnTo>
                  <a:pt x="749316" y="568787"/>
                </a:lnTo>
                <a:lnTo>
                  <a:pt x="749316" y="567414"/>
                </a:lnTo>
                <a:lnTo>
                  <a:pt x="741829" y="567414"/>
                </a:lnTo>
                <a:lnTo>
                  <a:pt x="741829" y="564118"/>
                </a:lnTo>
                <a:lnTo>
                  <a:pt x="732844" y="564118"/>
                </a:lnTo>
                <a:lnTo>
                  <a:pt x="732844" y="559449"/>
                </a:lnTo>
                <a:lnTo>
                  <a:pt x="732844" y="564118"/>
                </a:lnTo>
                <a:lnTo>
                  <a:pt x="732844" y="559449"/>
                </a:lnTo>
                <a:lnTo>
                  <a:pt x="732844" y="564118"/>
                </a:lnTo>
                <a:lnTo>
                  <a:pt x="732844" y="559449"/>
                </a:lnTo>
                <a:lnTo>
                  <a:pt x="732844" y="564118"/>
                </a:lnTo>
                <a:lnTo>
                  <a:pt x="729250" y="564118"/>
                </a:lnTo>
                <a:lnTo>
                  <a:pt x="729250" y="559449"/>
                </a:lnTo>
                <a:lnTo>
                  <a:pt x="732844" y="559449"/>
                </a:lnTo>
                <a:lnTo>
                  <a:pt x="732844" y="555879"/>
                </a:lnTo>
                <a:lnTo>
                  <a:pt x="732844" y="559449"/>
                </a:lnTo>
                <a:lnTo>
                  <a:pt x="729250" y="555855"/>
                </a:lnTo>
                <a:lnTo>
                  <a:pt x="729250" y="552309"/>
                </a:lnTo>
                <a:lnTo>
                  <a:pt x="732844" y="552309"/>
                </a:lnTo>
                <a:lnTo>
                  <a:pt x="729250" y="552309"/>
                </a:lnTo>
                <a:lnTo>
                  <a:pt x="729250" y="549013"/>
                </a:lnTo>
                <a:lnTo>
                  <a:pt x="725357" y="549013"/>
                </a:lnTo>
                <a:lnTo>
                  <a:pt x="729250" y="545443"/>
                </a:lnTo>
                <a:lnTo>
                  <a:pt x="725357" y="545443"/>
                </a:lnTo>
                <a:lnTo>
                  <a:pt x="725357" y="549013"/>
                </a:lnTo>
                <a:lnTo>
                  <a:pt x="725357" y="541872"/>
                </a:lnTo>
                <a:lnTo>
                  <a:pt x="719068" y="541872"/>
                </a:lnTo>
                <a:lnTo>
                  <a:pt x="722662" y="541872"/>
                </a:lnTo>
                <a:lnTo>
                  <a:pt x="722662" y="539675"/>
                </a:lnTo>
                <a:lnTo>
                  <a:pt x="719068" y="539675"/>
                </a:lnTo>
                <a:lnTo>
                  <a:pt x="719068" y="536105"/>
                </a:lnTo>
                <a:lnTo>
                  <a:pt x="715174" y="536105"/>
                </a:lnTo>
                <a:lnTo>
                  <a:pt x="719068" y="536105"/>
                </a:lnTo>
                <a:lnTo>
                  <a:pt x="715174" y="536105"/>
                </a:lnTo>
                <a:lnTo>
                  <a:pt x="719068" y="536105"/>
                </a:lnTo>
                <a:lnTo>
                  <a:pt x="715174" y="536105"/>
                </a:lnTo>
                <a:lnTo>
                  <a:pt x="715174" y="532534"/>
                </a:lnTo>
                <a:lnTo>
                  <a:pt x="707687" y="532534"/>
                </a:lnTo>
                <a:lnTo>
                  <a:pt x="707687" y="527865"/>
                </a:lnTo>
                <a:lnTo>
                  <a:pt x="702596" y="527865"/>
                </a:lnTo>
                <a:lnTo>
                  <a:pt x="702596" y="532534"/>
                </a:lnTo>
                <a:lnTo>
                  <a:pt x="702596" y="527865"/>
                </a:lnTo>
                <a:lnTo>
                  <a:pt x="702596" y="532534"/>
                </a:lnTo>
                <a:lnTo>
                  <a:pt x="702596" y="527865"/>
                </a:lnTo>
                <a:lnTo>
                  <a:pt x="702596" y="532534"/>
                </a:lnTo>
                <a:lnTo>
                  <a:pt x="702596" y="527865"/>
                </a:lnTo>
                <a:lnTo>
                  <a:pt x="698703" y="527865"/>
                </a:lnTo>
                <a:lnTo>
                  <a:pt x="698703" y="524570"/>
                </a:lnTo>
                <a:lnTo>
                  <a:pt x="697505" y="524570"/>
                </a:lnTo>
                <a:lnTo>
                  <a:pt x="698703" y="524570"/>
                </a:lnTo>
                <a:lnTo>
                  <a:pt x="697505" y="524570"/>
                </a:lnTo>
                <a:lnTo>
                  <a:pt x="698703" y="524570"/>
                </a:lnTo>
                <a:lnTo>
                  <a:pt x="697505" y="524570"/>
                </a:lnTo>
                <a:lnTo>
                  <a:pt x="697505" y="520999"/>
                </a:lnTo>
                <a:lnTo>
                  <a:pt x="692413" y="520999"/>
                </a:lnTo>
                <a:lnTo>
                  <a:pt x="697505" y="520999"/>
                </a:lnTo>
                <a:lnTo>
                  <a:pt x="692413" y="520999"/>
                </a:lnTo>
                <a:lnTo>
                  <a:pt x="692413" y="517429"/>
                </a:lnTo>
                <a:lnTo>
                  <a:pt x="684627" y="517429"/>
                </a:lnTo>
                <a:lnTo>
                  <a:pt x="684627" y="515232"/>
                </a:lnTo>
                <a:lnTo>
                  <a:pt x="668155" y="515232"/>
                </a:lnTo>
                <a:lnTo>
                  <a:pt x="668155" y="511661"/>
                </a:lnTo>
                <a:lnTo>
                  <a:pt x="654379" y="511661"/>
                </a:lnTo>
                <a:lnTo>
                  <a:pt x="654379" y="508091"/>
                </a:lnTo>
                <a:lnTo>
                  <a:pt x="632816" y="508091"/>
                </a:lnTo>
                <a:lnTo>
                  <a:pt x="627724" y="504795"/>
                </a:lnTo>
                <a:lnTo>
                  <a:pt x="616344" y="504795"/>
                </a:lnTo>
                <a:lnTo>
                  <a:pt x="616344" y="500126"/>
                </a:lnTo>
                <a:lnTo>
                  <a:pt x="610055" y="500126"/>
                </a:lnTo>
                <a:cubicBezTo>
                  <a:pt x="602268" y="495183"/>
                  <a:pt x="592984" y="490788"/>
                  <a:pt x="585796" y="483922"/>
                </a:cubicBezTo>
                <a:lnTo>
                  <a:pt x="583400" y="480352"/>
                </a:lnTo>
                <a:lnTo>
                  <a:pt x="579507" y="480352"/>
                </a:lnTo>
                <a:lnTo>
                  <a:pt x="579507" y="476782"/>
                </a:lnTo>
                <a:lnTo>
                  <a:pt x="575614" y="476782"/>
                </a:lnTo>
                <a:lnTo>
                  <a:pt x="575614" y="473486"/>
                </a:lnTo>
                <a:lnTo>
                  <a:pt x="568126" y="473486"/>
                </a:lnTo>
                <a:lnTo>
                  <a:pt x="568126" y="468817"/>
                </a:lnTo>
                <a:lnTo>
                  <a:pt x="548959" y="468817"/>
                </a:lnTo>
                <a:lnTo>
                  <a:pt x="552853" y="468817"/>
                </a:lnTo>
                <a:lnTo>
                  <a:pt x="545365" y="468817"/>
                </a:lnTo>
                <a:lnTo>
                  <a:pt x="545365" y="465246"/>
                </a:lnTo>
                <a:lnTo>
                  <a:pt x="541472" y="465246"/>
                </a:lnTo>
                <a:lnTo>
                  <a:pt x="541472" y="468817"/>
                </a:lnTo>
                <a:lnTo>
                  <a:pt x="541472" y="465246"/>
                </a:lnTo>
                <a:lnTo>
                  <a:pt x="531289" y="465246"/>
                </a:lnTo>
                <a:lnTo>
                  <a:pt x="531289" y="459479"/>
                </a:lnTo>
                <a:lnTo>
                  <a:pt x="527396" y="459479"/>
                </a:lnTo>
                <a:lnTo>
                  <a:pt x="523802" y="455885"/>
                </a:lnTo>
                <a:lnTo>
                  <a:pt x="518711" y="455885"/>
                </a:lnTo>
                <a:lnTo>
                  <a:pt x="518711" y="452338"/>
                </a:lnTo>
                <a:lnTo>
                  <a:pt x="507330" y="452338"/>
                </a:lnTo>
                <a:lnTo>
                  <a:pt x="507330" y="449042"/>
                </a:lnTo>
                <a:lnTo>
                  <a:pt x="503437" y="449042"/>
                </a:lnTo>
                <a:lnTo>
                  <a:pt x="503437" y="445472"/>
                </a:lnTo>
                <a:lnTo>
                  <a:pt x="497148" y="445472"/>
                </a:lnTo>
                <a:lnTo>
                  <a:pt x="497148" y="440803"/>
                </a:lnTo>
                <a:lnTo>
                  <a:pt x="497148" y="445472"/>
                </a:lnTo>
                <a:lnTo>
                  <a:pt x="497148" y="440803"/>
                </a:lnTo>
                <a:lnTo>
                  <a:pt x="497148" y="445472"/>
                </a:lnTo>
                <a:lnTo>
                  <a:pt x="497148" y="440803"/>
                </a:lnTo>
                <a:lnTo>
                  <a:pt x="493255" y="440803"/>
                </a:lnTo>
                <a:lnTo>
                  <a:pt x="493255" y="439705"/>
                </a:lnTo>
                <a:lnTo>
                  <a:pt x="488163" y="439705"/>
                </a:lnTo>
                <a:lnTo>
                  <a:pt x="488163" y="440803"/>
                </a:lnTo>
                <a:lnTo>
                  <a:pt x="476783" y="440803"/>
                </a:lnTo>
                <a:lnTo>
                  <a:pt x="476783" y="439705"/>
                </a:lnTo>
                <a:lnTo>
                  <a:pt x="470494" y="439705"/>
                </a:lnTo>
                <a:lnTo>
                  <a:pt x="470494" y="440803"/>
                </a:lnTo>
                <a:lnTo>
                  <a:pt x="470494" y="439705"/>
                </a:lnTo>
                <a:lnTo>
                  <a:pt x="466600" y="439705"/>
                </a:lnTo>
                <a:lnTo>
                  <a:pt x="466600" y="424599"/>
                </a:lnTo>
                <a:lnTo>
                  <a:pt x="459113" y="424599"/>
                </a:lnTo>
                <a:lnTo>
                  <a:pt x="459113" y="421029"/>
                </a:lnTo>
                <a:lnTo>
                  <a:pt x="450128" y="421029"/>
                </a:lnTo>
                <a:lnTo>
                  <a:pt x="450128" y="417458"/>
                </a:lnTo>
                <a:lnTo>
                  <a:pt x="443839" y="417458"/>
                </a:lnTo>
                <a:lnTo>
                  <a:pt x="443839" y="414163"/>
                </a:lnTo>
                <a:lnTo>
                  <a:pt x="436352" y="414163"/>
                </a:lnTo>
                <a:lnTo>
                  <a:pt x="436352" y="411691"/>
                </a:lnTo>
                <a:lnTo>
                  <a:pt x="423474" y="411691"/>
                </a:lnTo>
                <a:lnTo>
                  <a:pt x="423474" y="408121"/>
                </a:lnTo>
                <a:lnTo>
                  <a:pt x="419880" y="411715"/>
                </a:lnTo>
                <a:lnTo>
                  <a:pt x="419880" y="408121"/>
                </a:lnTo>
                <a:lnTo>
                  <a:pt x="419880" y="411691"/>
                </a:lnTo>
                <a:lnTo>
                  <a:pt x="418383" y="411691"/>
                </a:lnTo>
                <a:lnTo>
                  <a:pt x="418383" y="408121"/>
                </a:lnTo>
                <a:lnTo>
                  <a:pt x="409698" y="408121"/>
                </a:lnTo>
                <a:lnTo>
                  <a:pt x="409698" y="404825"/>
                </a:lnTo>
                <a:lnTo>
                  <a:pt x="401911" y="404825"/>
                </a:lnTo>
                <a:lnTo>
                  <a:pt x="401911" y="400156"/>
                </a:lnTo>
                <a:lnTo>
                  <a:pt x="388135" y="400156"/>
                </a:lnTo>
                <a:lnTo>
                  <a:pt x="388135" y="396585"/>
                </a:lnTo>
                <a:lnTo>
                  <a:pt x="367770" y="396585"/>
                </a:lnTo>
                <a:lnTo>
                  <a:pt x="367770" y="393015"/>
                </a:lnTo>
                <a:lnTo>
                  <a:pt x="367770" y="396585"/>
                </a:lnTo>
                <a:lnTo>
                  <a:pt x="367770" y="393015"/>
                </a:lnTo>
                <a:lnTo>
                  <a:pt x="363876" y="396585"/>
                </a:lnTo>
                <a:lnTo>
                  <a:pt x="361480" y="396585"/>
                </a:lnTo>
                <a:lnTo>
                  <a:pt x="363876" y="396585"/>
                </a:lnTo>
                <a:lnTo>
                  <a:pt x="361480" y="396585"/>
                </a:lnTo>
                <a:lnTo>
                  <a:pt x="361480" y="400156"/>
                </a:lnTo>
                <a:lnTo>
                  <a:pt x="361480" y="393015"/>
                </a:lnTo>
                <a:lnTo>
                  <a:pt x="357587" y="393015"/>
                </a:lnTo>
                <a:lnTo>
                  <a:pt x="357587" y="389719"/>
                </a:lnTo>
                <a:lnTo>
                  <a:pt x="353694" y="389719"/>
                </a:lnTo>
                <a:lnTo>
                  <a:pt x="353694" y="387248"/>
                </a:lnTo>
                <a:lnTo>
                  <a:pt x="345009" y="387248"/>
                </a:lnTo>
                <a:lnTo>
                  <a:pt x="345009" y="383677"/>
                </a:lnTo>
                <a:lnTo>
                  <a:pt x="337222" y="383677"/>
                </a:lnTo>
                <a:lnTo>
                  <a:pt x="337222" y="380381"/>
                </a:lnTo>
                <a:lnTo>
                  <a:pt x="327339" y="380381"/>
                </a:lnTo>
                <a:lnTo>
                  <a:pt x="327339" y="376811"/>
                </a:lnTo>
                <a:lnTo>
                  <a:pt x="323445" y="376811"/>
                </a:lnTo>
                <a:lnTo>
                  <a:pt x="319552" y="373241"/>
                </a:lnTo>
                <a:lnTo>
                  <a:pt x="314461" y="373241"/>
                </a:lnTo>
                <a:lnTo>
                  <a:pt x="314461" y="368572"/>
                </a:lnTo>
                <a:lnTo>
                  <a:pt x="310568" y="365276"/>
                </a:lnTo>
                <a:lnTo>
                  <a:pt x="309370" y="365276"/>
                </a:lnTo>
                <a:lnTo>
                  <a:pt x="309370" y="361706"/>
                </a:lnTo>
                <a:lnTo>
                  <a:pt x="300684" y="361706"/>
                </a:lnTo>
                <a:lnTo>
                  <a:pt x="300684" y="359509"/>
                </a:lnTo>
                <a:lnTo>
                  <a:pt x="296791" y="359509"/>
                </a:lnTo>
                <a:lnTo>
                  <a:pt x="296791" y="355938"/>
                </a:lnTo>
                <a:lnTo>
                  <a:pt x="292898" y="355938"/>
                </a:lnTo>
                <a:lnTo>
                  <a:pt x="292898" y="352368"/>
                </a:lnTo>
                <a:lnTo>
                  <a:pt x="289304" y="352368"/>
                </a:lnTo>
                <a:lnTo>
                  <a:pt x="289304" y="348797"/>
                </a:lnTo>
                <a:lnTo>
                  <a:pt x="280319" y="348797"/>
                </a:lnTo>
                <a:lnTo>
                  <a:pt x="280319" y="345502"/>
                </a:lnTo>
                <a:lnTo>
                  <a:pt x="274030" y="345502"/>
                </a:lnTo>
                <a:lnTo>
                  <a:pt x="274030" y="337262"/>
                </a:lnTo>
                <a:lnTo>
                  <a:pt x="279121" y="336164"/>
                </a:lnTo>
                <a:lnTo>
                  <a:pt x="274030" y="336164"/>
                </a:lnTo>
                <a:lnTo>
                  <a:pt x="274030" y="331495"/>
                </a:lnTo>
                <a:lnTo>
                  <a:pt x="270137" y="331495"/>
                </a:lnTo>
                <a:lnTo>
                  <a:pt x="270137" y="327924"/>
                </a:lnTo>
                <a:lnTo>
                  <a:pt x="266243" y="327924"/>
                </a:lnTo>
                <a:lnTo>
                  <a:pt x="266243" y="324629"/>
                </a:lnTo>
                <a:lnTo>
                  <a:pt x="262650" y="324629"/>
                </a:lnTo>
                <a:lnTo>
                  <a:pt x="258756" y="321058"/>
                </a:lnTo>
                <a:lnTo>
                  <a:pt x="252467" y="321058"/>
                </a:lnTo>
                <a:lnTo>
                  <a:pt x="252467" y="317488"/>
                </a:lnTo>
                <a:lnTo>
                  <a:pt x="244680" y="317488"/>
                </a:lnTo>
                <a:lnTo>
                  <a:pt x="244680" y="313918"/>
                </a:lnTo>
                <a:lnTo>
                  <a:pt x="235995" y="313918"/>
                </a:lnTo>
                <a:lnTo>
                  <a:pt x="235995" y="311720"/>
                </a:lnTo>
                <a:lnTo>
                  <a:pt x="225813" y="311720"/>
                </a:lnTo>
                <a:lnTo>
                  <a:pt x="225813" y="308150"/>
                </a:lnTo>
                <a:lnTo>
                  <a:pt x="225813" y="311720"/>
                </a:lnTo>
                <a:lnTo>
                  <a:pt x="225813" y="308150"/>
                </a:lnTo>
                <a:lnTo>
                  <a:pt x="218026" y="308150"/>
                </a:lnTo>
                <a:lnTo>
                  <a:pt x="218026" y="300185"/>
                </a:lnTo>
                <a:lnTo>
                  <a:pt x="209341" y="300185"/>
                </a:lnTo>
                <a:lnTo>
                  <a:pt x="209341" y="296615"/>
                </a:lnTo>
                <a:lnTo>
                  <a:pt x="201554" y="296615"/>
                </a:lnTo>
                <a:lnTo>
                  <a:pt x="201554" y="300185"/>
                </a:lnTo>
                <a:lnTo>
                  <a:pt x="201554" y="296615"/>
                </a:lnTo>
                <a:lnTo>
                  <a:pt x="201554" y="300185"/>
                </a:lnTo>
                <a:lnTo>
                  <a:pt x="197960" y="300185"/>
                </a:lnTo>
                <a:lnTo>
                  <a:pt x="197960" y="296615"/>
                </a:lnTo>
                <a:lnTo>
                  <a:pt x="197960" y="300185"/>
                </a:lnTo>
                <a:lnTo>
                  <a:pt x="195265" y="300185"/>
                </a:lnTo>
                <a:lnTo>
                  <a:pt x="195265" y="296615"/>
                </a:lnTo>
                <a:lnTo>
                  <a:pt x="195265" y="300185"/>
                </a:lnTo>
                <a:lnTo>
                  <a:pt x="195265" y="296615"/>
                </a:lnTo>
                <a:lnTo>
                  <a:pt x="195265" y="300185"/>
                </a:lnTo>
                <a:lnTo>
                  <a:pt x="191671" y="296591"/>
                </a:lnTo>
                <a:lnTo>
                  <a:pt x="191671" y="300185"/>
                </a:lnTo>
                <a:lnTo>
                  <a:pt x="191671" y="296615"/>
                </a:lnTo>
                <a:lnTo>
                  <a:pt x="179991" y="296615"/>
                </a:lnTo>
                <a:lnTo>
                  <a:pt x="179991" y="293045"/>
                </a:lnTo>
                <a:lnTo>
                  <a:pt x="179991" y="296615"/>
                </a:lnTo>
                <a:lnTo>
                  <a:pt x="179991" y="293045"/>
                </a:lnTo>
                <a:lnTo>
                  <a:pt x="175199" y="293045"/>
                </a:lnTo>
                <a:lnTo>
                  <a:pt x="171306" y="289749"/>
                </a:lnTo>
                <a:lnTo>
                  <a:pt x="170108" y="289749"/>
                </a:lnTo>
                <a:lnTo>
                  <a:pt x="170108" y="286179"/>
                </a:lnTo>
                <a:lnTo>
                  <a:pt x="165017" y="286179"/>
                </a:lnTo>
                <a:lnTo>
                  <a:pt x="165017" y="280411"/>
                </a:lnTo>
                <a:lnTo>
                  <a:pt x="161124" y="280411"/>
                </a:lnTo>
                <a:lnTo>
                  <a:pt x="161124" y="268601"/>
                </a:lnTo>
                <a:lnTo>
                  <a:pt x="157230" y="268601"/>
                </a:lnTo>
                <a:lnTo>
                  <a:pt x="157230" y="265306"/>
                </a:lnTo>
                <a:lnTo>
                  <a:pt x="149743" y="265306"/>
                </a:lnTo>
                <a:lnTo>
                  <a:pt x="144652" y="261735"/>
                </a:lnTo>
                <a:lnTo>
                  <a:pt x="134469" y="261735"/>
                </a:lnTo>
                <a:lnTo>
                  <a:pt x="134469" y="259538"/>
                </a:lnTo>
                <a:lnTo>
                  <a:pt x="126982" y="259538"/>
                </a:lnTo>
                <a:lnTo>
                  <a:pt x="126982" y="255968"/>
                </a:lnTo>
                <a:lnTo>
                  <a:pt x="115601" y="255968"/>
                </a:lnTo>
                <a:lnTo>
                  <a:pt x="115601" y="252397"/>
                </a:lnTo>
                <a:lnTo>
                  <a:pt x="109013" y="252397"/>
                </a:lnTo>
                <a:lnTo>
                  <a:pt x="105419" y="248803"/>
                </a:lnTo>
                <a:lnTo>
                  <a:pt x="100328" y="248803"/>
                </a:lnTo>
                <a:lnTo>
                  <a:pt x="100328" y="245531"/>
                </a:lnTo>
                <a:lnTo>
                  <a:pt x="96434" y="245531"/>
                </a:lnTo>
                <a:lnTo>
                  <a:pt x="92541" y="240862"/>
                </a:lnTo>
                <a:lnTo>
                  <a:pt x="88947" y="240862"/>
                </a:lnTo>
                <a:lnTo>
                  <a:pt x="88947" y="237292"/>
                </a:lnTo>
                <a:lnTo>
                  <a:pt x="82358" y="237292"/>
                </a:lnTo>
                <a:lnTo>
                  <a:pt x="82358" y="233722"/>
                </a:lnTo>
                <a:lnTo>
                  <a:pt x="74871" y="233722"/>
                </a:lnTo>
                <a:lnTo>
                  <a:pt x="74871" y="231524"/>
                </a:lnTo>
                <a:lnTo>
                  <a:pt x="62293" y="231524"/>
                </a:lnTo>
                <a:lnTo>
                  <a:pt x="62293" y="227954"/>
                </a:lnTo>
                <a:lnTo>
                  <a:pt x="58399" y="227954"/>
                </a:lnTo>
                <a:lnTo>
                  <a:pt x="58399" y="231524"/>
                </a:lnTo>
                <a:lnTo>
                  <a:pt x="56004" y="231524"/>
                </a:lnTo>
                <a:lnTo>
                  <a:pt x="56004" y="227954"/>
                </a:lnTo>
                <a:lnTo>
                  <a:pt x="58399" y="227954"/>
                </a:lnTo>
                <a:lnTo>
                  <a:pt x="58399" y="224658"/>
                </a:lnTo>
                <a:lnTo>
                  <a:pt x="56004" y="224658"/>
                </a:lnTo>
                <a:lnTo>
                  <a:pt x="56004" y="221088"/>
                </a:lnTo>
                <a:lnTo>
                  <a:pt x="48217" y="221088"/>
                </a:lnTo>
                <a:lnTo>
                  <a:pt x="48217" y="217518"/>
                </a:lnTo>
                <a:lnTo>
                  <a:pt x="44324" y="217518"/>
                </a:lnTo>
                <a:lnTo>
                  <a:pt x="40730" y="212849"/>
                </a:lnTo>
                <a:lnTo>
                  <a:pt x="31745" y="212849"/>
                </a:lnTo>
                <a:lnTo>
                  <a:pt x="31745" y="209278"/>
                </a:lnTo>
                <a:lnTo>
                  <a:pt x="31745" y="212849"/>
                </a:lnTo>
                <a:lnTo>
                  <a:pt x="30547" y="212849"/>
                </a:lnTo>
                <a:lnTo>
                  <a:pt x="30547" y="209278"/>
                </a:lnTo>
                <a:lnTo>
                  <a:pt x="25456" y="209278"/>
                </a:lnTo>
                <a:lnTo>
                  <a:pt x="25456" y="208180"/>
                </a:lnTo>
                <a:lnTo>
                  <a:pt x="21563" y="208180"/>
                </a:lnTo>
                <a:lnTo>
                  <a:pt x="21563" y="203511"/>
                </a:lnTo>
                <a:lnTo>
                  <a:pt x="10182" y="203511"/>
                </a:lnTo>
                <a:lnTo>
                  <a:pt x="10182" y="200215"/>
                </a:lnTo>
                <a:lnTo>
                  <a:pt x="10182" y="203511"/>
                </a:lnTo>
                <a:lnTo>
                  <a:pt x="5091" y="203511"/>
                </a:lnTo>
                <a:lnTo>
                  <a:pt x="5091" y="200215"/>
                </a:lnTo>
                <a:lnTo>
                  <a:pt x="0" y="200215"/>
                </a:lnTo>
                <a:lnTo>
                  <a:pt x="0" y="196645"/>
                </a:lnTo>
                <a:lnTo>
                  <a:pt x="0" y="200215"/>
                </a:lnTo>
                <a:lnTo>
                  <a:pt x="0" y="196645"/>
                </a:lnTo>
                <a:lnTo>
                  <a:pt x="5091" y="196645"/>
                </a:lnTo>
                <a:lnTo>
                  <a:pt x="5091" y="189504"/>
                </a:lnTo>
                <a:lnTo>
                  <a:pt x="10182" y="189504"/>
                </a:lnTo>
                <a:lnTo>
                  <a:pt x="10182" y="186208"/>
                </a:lnTo>
                <a:lnTo>
                  <a:pt x="14075" y="186208"/>
                </a:lnTo>
                <a:lnTo>
                  <a:pt x="14075" y="172201"/>
                </a:lnTo>
                <a:lnTo>
                  <a:pt x="17969" y="172201"/>
                </a:lnTo>
                <a:lnTo>
                  <a:pt x="17969" y="168631"/>
                </a:lnTo>
                <a:lnTo>
                  <a:pt x="21563" y="168631"/>
                </a:lnTo>
                <a:lnTo>
                  <a:pt x="21563" y="165335"/>
                </a:lnTo>
                <a:lnTo>
                  <a:pt x="25456" y="165335"/>
                </a:lnTo>
                <a:lnTo>
                  <a:pt x="25456" y="161765"/>
                </a:lnTo>
                <a:lnTo>
                  <a:pt x="30547" y="158194"/>
                </a:lnTo>
                <a:lnTo>
                  <a:pt x="30547" y="148857"/>
                </a:lnTo>
                <a:lnTo>
                  <a:pt x="31745" y="144188"/>
                </a:lnTo>
                <a:lnTo>
                  <a:pt x="31745" y="137322"/>
                </a:lnTo>
                <a:lnTo>
                  <a:pt x="35638" y="137322"/>
                </a:lnTo>
                <a:lnTo>
                  <a:pt x="35638" y="133751"/>
                </a:lnTo>
                <a:lnTo>
                  <a:pt x="40730" y="133751"/>
                </a:lnTo>
                <a:lnTo>
                  <a:pt x="40730" y="131554"/>
                </a:lnTo>
                <a:lnTo>
                  <a:pt x="48217" y="131554"/>
                </a:lnTo>
                <a:lnTo>
                  <a:pt x="48217" y="127984"/>
                </a:lnTo>
                <a:lnTo>
                  <a:pt x="52110" y="127984"/>
                </a:lnTo>
                <a:lnTo>
                  <a:pt x="52110" y="124688"/>
                </a:lnTo>
                <a:lnTo>
                  <a:pt x="65887" y="124688"/>
                </a:lnTo>
                <a:lnTo>
                  <a:pt x="65887" y="121118"/>
                </a:lnTo>
                <a:lnTo>
                  <a:pt x="69780" y="121118"/>
                </a:lnTo>
                <a:lnTo>
                  <a:pt x="74871" y="117547"/>
                </a:lnTo>
                <a:lnTo>
                  <a:pt x="74871" y="112878"/>
                </a:lnTo>
                <a:lnTo>
                  <a:pt x="82358" y="112878"/>
                </a:lnTo>
                <a:lnTo>
                  <a:pt x="82358" y="109308"/>
                </a:lnTo>
                <a:lnTo>
                  <a:pt x="82358" y="112878"/>
                </a:lnTo>
                <a:lnTo>
                  <a:pt x="86252" y="112878"/>
                </a:lnTo>
                <a:lnTo>
                  <a:pt x="86252" y="117547"/>
                </a:lnTo>
                <a:lnTo>
                  <a:pt x="92541" y="117547"/>
                </a:lnTo>
                <a:lnTo>
                  <a:pt x="92541" y="121118"/>
                </a:lnTo>
                <a:lnTo>
                  <a:pt x="115601" y="121118"/>
                </a:lnTo>
                <a:lnTo>
                  <a:pt x="115601" y="117547"/>
                </a:lnTo>
                <a:lnTo>
                  <a:pt x="115601" y="121118"/>
                </a:lnTo>
                <a:lnTo>
                  <a:pt x="119195" y="121118"/>
                </a:lnTo>
                <a:lnTo>
                  <a:pt x="123089" y="124688"/>
                </a:lnTo>
                <a:lnTo>
                  <a:pt x="130576" y="124688"/>
                </a:lnTo>
                <a:lnTo>
                  <a:pt x="134469" y="121118"/>
                </a:lnTo>
                <a:lnTo>
                  <a:pt x="134469" y="124688"/>
                </a:lnTo>
                <a:lnTo>
                  <a:pt x="149743" y="124688"/>
                </a:lnTo>
                <a:lnTo>
                  <a:pt x="149743" y="127984"/>
                </a:lnTo>
                <a:lnTo>
                  <a:pt x="157230" y="127984"/>
                </a:lnTo>
                <a:lnTo>
                  <a:pt x="157230" y="131554"/>
                </a:lnTo>
                <a:lnTo>
                  <a:pt x="165017" y="131554"/>
                </a:lnTo>
                <a:lnTo>
                  <a:pt x="165017" y="127984"/>
                </a:lnTo>
                <a:lnTo>
                  <a:pt x="170108" y="127984"/>
                </a:lnTo>
                <a:lnTo>
                  <a:pt x="170108" y="131554"/>
                </a:lnTo>
                <a:lnTo>
                  <a:pt x="175199" y="131554"/>
                </a:lnTo>
                <a:lnTo>
                  <a:pt x="175199" y="133751"/>
                </a:lnTo>
                <a:lnTo>
                  <a:pt x="179991" y="133751"/>
                </a:lnTo>
                <a:lnTo>
                  <a:pt x="179991" y="140892"/>
                </a:lnTo>
                <a:lnTo>
                  <a:pt x="175199" y="140892"/>
                </a:lnTo>
                <a:lnTo>
                  <a:pt x="179991" y="140892"/>
                </a:lnTo>
                <a:lnTo>
                  <a:pt x="179991" y="152427"/>
                </a:lnTo>
                <a:lnTo>
                  <a:pt x="175199" y="155997"/>
                </a:lnTo>
                <a:lnTo>
                  <a:pt x="175199" y="158194"/>
                </a:lnTo>
                <a:lnTo>
                  <a:pt x="171306" y="161765"/>
                </a:lnTo>
                <a:lnTo>
                  <a:pt x="175199" y="161765"/>
                </a:lnTo>
                <a:lnTo>
                  <a:pt x="175199" y="165335"/>
                </a:lnTo>
                <a:lnTo>
                  <a:pt x="179991" y="165335"/>
                </a:lnTo>
                <a:lnTo>
                  <a:pt x="179991" y="168631"/>
                </a:lnTo>
                <a:lnTo>
                  <a:pt x="183885" y="168631"/>
                </a:lnTo>
                <a:lnTo>
                  <a:pt x="187778" y="172201"/>
                </a:lnTo>
                <a:lnTo>
                  <a:pt x="187778" y="168631"/>
                </a:lnTo>
                <a:lnTo>
                  <a:pt x="187778" y="172201"/>
                </a:lnTo>
                <a:lnTo>
                  <a:pt x="191671" y="172201"/>
                </a:lnTo>
                <a:lnTo>
                  <a:pt x="195265" y="176870"/>
                </a:lnTo>
                <a:lnTo>
                  <a:pt x="201554" y="176870"/>
                </a:lnTo>
                <a:lnTo>
                  <a:pt x="201554" y="180441"/>
                </a:lnTo>
                <a:lnTo>
                  <a:pt x="197960" y="180441"/>
                </a:lnTo>
                <a:lnTo>
                  <a:pt x="197960" y="183736"/>
                </a:lnTo>
                <a:lnTo>
                  <a:pt x="195265" y="183736"/>
                </a:lnTo>
                <a:lnTo>
                  <a:pt x="195265" y="189504"/>
                </a:lnTo>
                <a:lnTo>
                  <a:pt x="197960" y="189504"/>
                </a:lnTo>
                <a:lnTo>
                  <a:pt x="197960" y="200215"/>
                </a:lnTo>
                <a:lnTo>
                  <a:pt x="201554" y="200215"/>
                </a:lnTo>
                <a:lnTo>
                  <a:pt x="201554" y="203511"/>
                </a:lnTo>
                <a:lnTo>
                  <a:pt x="197960" y="203511"/>
                </a:lnTo>
                <a:lnTo>
                  <a:pt x="201554" y="203511"/>
                </a:lnTo>
                <a:lnTo>
                  <a:pt x="201554" y="208180"/>
                </a:lnTo>
                <a:lnTo>
                  <a:pt x="218026" y="208180"/>
                </a:lnTo>
                <a:lnTo>
                  <a:pt x="221919" y="209278"/>
                </a:lnTo>
                <a:lnTo>
                  <a:pt x="239589" y="209278"/>
                </a:lnTo>
                <a:lnTo>
                  <a:pt x="239589" y="203511"/>
                </a:lnTo>
                <a:lnTo>
                  <a:pt x="244680" y="203511"/>
                </a:lnTo>
                <a:lnTo>
                  <a:pt x="244680" y="193074"/>
                </a:lnTo>
                <a:lnTo>
                  <a:pt x="248574" y="193074"/>
                </a:lnTo>
                <a:lnTo>
                  <a:pt x="248574" y="189504"/>
                </a:lnTo>
                <a:lnTo>
                  <a:pt x="254863" y="189504"/>
                </a:lnTo>
                <a:lnTo>
                  <a:pt x="254863" y="186208"/>
                </a:lnTo>
                <a:lnTo>
                  <a:pt x="262650" y="186208"/>
                </a:lnTo>
                <a:lnTo>
                  <a:pt x="262650" y="189504"/>
                </a:lnTo>
                <a:lnTo>
                  <a:pt x="266243" y="189504"/>
                </a:lnTo>
                <a:lnTo>
                  <a:pt x="270137" y="193074"/>
                </a:lnTo>
                <a:lnTo>
                  <a:pt x="270137" y="200215"/>
                </a:lnTo>
                <a:lnTo>
                  <a:pt x="274030" y="200215"/>
                </a:lnTo>
                <a:lnTo>
                  <a:pt x="274030" y="203511"/>
                </a:lnTo>
                <a:lnTo>
                  <a:pt x="270137" y="203511"/>
                </a:lnTo>
                <a:lnTo>
                  <a:pt x="274030" y="208180"/>
                </a:lnTo>
                <a:lnTo>
                  <a:pt x="274030" y="209278"/>
                </a:lnTo>
                <a:lnTo>
                  <a:pt x="266243" y="209278"/>
                </a:lnTo>
                <a:lnTo>
                  <a:pt x="266243" y="212849"/>
                </a:lnTo>
                <a:lnTo>
                  <a:pt x="262650" y="212849"/>
                </a:lnTo>
                <a:lnTo>
                  <a:pt x="262650" y="221088"/>
                </a:lnTo>
                <a:lnTo>
                  <a:pt x="266243" y="221088"/>
                </a:lnTo>
                <a:lnTo>
                  <a:pt x="266243" y="224658"/>
                </a:lnTo>
                <a:lnTo>
                  <a:pt x="262650" y="224658"/>
                </a:lnTo>
                <a:lnTo>
                  <a:pt x="262650" y="233722"/>
                </a:lnTo>
                <a:lnTo>
                  <a:pt x="258756" y="233722"/>
                </a:lnTo>
                <a:lnTo>
                  <a:pt x="258756" y="237292"/>
                </a:lnTo>
                <a:lnTo>
                  <a:pt x="262650" y="237292"/>
                </a:lnTo>
                <a:lnTo>
                  <a:pt x="262650" y="240862"/>
                </a:lnTo>
                <a:lnTo>
                  <a:pt x="258756" y="240862"/>
                </a:lnTo>
                <a:lnTo>
                  <a:pt x="262650" y="240862"/>
                </a:lnTo>
                <a:lnTo>
                  <a:pt x="262650" y="245531"/>
                </a:lnTo>
                <a:lnTo>
                  <a:pt x="270137" y="245531"/>
                </a:lnTo>
                <a:lnTo>
                  <a:pt x="270137" y="240862"/>
                </a:lnTo>
                <a:lnTo>
                  <a:pt x="274030" y="240862"/>
                </a:lnTo>
                <a:lnTo>
                  <a:pt x="274030" y="237292"/>
                </a:lnTo>
                <a:lnTo>
                  <a:pt x="279121" y="237292"/>
                </a:lnTo>
                <a:lnTo>
                  <a:pt x="279121" y="231524"/>
                </a:lnTo>
                <a:lnTo>
                  <a:pt x="280319" y="231524"/>
                </a:lnTo>
                <a:lnTo>
                  <a:pt x="280319" y="227954"/>
                </a:lnTo>
                <a:lnTo>
                  <a:pt x="284213" y="227954"/>
                </a:lnTo>
                <a:lnTo>
                  <a:pt x="284213" y="224658"/>
                </a:lnTo>
                <a:lnTo>
                  <a:pt x="289304" y="224658"/>
                </a:lnTo>
                <a:lnTo>
                  <a:pt x="289304" y="221088"/>
                </a:lnTo>
                <a:lnTo>
                  <a:pt x="292898" y="221088"/>
                </a:lnTo>
                <a:lnTo>
                  <a:pt x="292898" y="217518"/>
                </a:lnTo>
                <a:lnTo>
                  <a:pt x="296791" y="217518"/>
                </a:lnTo>
                <a:lnTo>
                  <a:pt x="296791" y="209278"/>
                </a:lnTo>
                <a:lnTo>
                  <a:pt x="300684" y="209278"/>
                </a:lnTo>
                <a:lnTo>
                  <a:pt x="300684" y="208180"/>
                </a:lnTo>
                <a:lnTo>
                  <a:pt x="304278" y="208180"/>
                </a:lnTo>
                <a:lnTo>
                  <a:pt x="304278" y="203511"/>
                </a:lnTo>
                <a:lnTo>
                  <a:pt x="309370" y="203511"/>
                </a:lnTo>
                <a:lnTo>
                  <a:pt x="309370" y="200215"/>
                </a:lnTo>
                <a:lnTo>
                  <a:pt x="310568" y="200215"/>
                </a:lnTo>
                <a:lnTo>
                  <a:pt x="310568" y="196645"/>
                </a:lnTo>
                <a:lnTo>
                  <a:pt x="319552" y="196645"/>
                </a:lnTo>
                <a:lnTo>
                  <a:pt x="319552" y="193074"/>
                </a:lnTo>
                <a:lnTo>
                  <a:pt x="314461" y="189504"/>
                </a:lnTo>
                <a:lnTo>
                  <a:pt x="319552" y="189504"/>
                </a:lnTo>
                <a:lnTo>
                  <a:pt x="319552" y="186208"/>
                </a:lnTo>
                <a:lnTo>
                  <a:pt x="314461" y="186208"/>
                </a:lnTo>
                <a:lnTo>
                  <a:pt x="314461" y="172201"/>
                </a:lnTo>
                <a:lnTo>
                  <a:pt x="319552" y="168631"/>
                </a:lnTo>
                <a:lnTo>
                  <a:pt x="334826" y="168631"/>
                </a:lnTo>
                <a:lnTo>
                  <a:pt x="337222" y="172201"/>
                </a:lnTo>
                <a:lnTo>
                  <a:pt x="341115" y="172201"/>
                </a:lnTo>
                <a:lnTo>
                  <a:pt x="341115" y="176870"/>
                </a:lnTo>
                <a:lnTo>
                  <a:pt x="345009" y="176870"/>
                </a:lnTo>
                <a:lnTo>
                  <a:pt x="345009" y="186208"/>
                </a:lnTo>
                <a:lnTo>
                  <a:pt x="348902" y="186208"/>
                </a:lnTo>
                <a:lnTo>
                  <a:pt x="353694" y="189504"/>
                </a:lnTo>
                <a:lnTo>
                  <a:pt x="357587" y="189504"/>
                </a:lnTo>
                <a:lnTo>
                  <a:pt x="357587" y="193074"/>
                </a:lnTo>
                <a:lnTo>
                  <a:pt x="361480" y="193074"/>
                </a:lnTo>
                <a:lnTo>
                  <a:pt x="361480" y="196645"/>
                </a:lnTo>
                <a:lnTo>
                  <a:pt x="371663" y="196645"/>
                </a:lnTo>
                <a:lnTo>
                  <a:pt x="371663" y="193074"/>
                </a:lnTo>
                <a:lnTo>
                  <a:pt x="388135" y="193074"/>
                </a:lnTo>
                <a:lnTo>
                  <a:pt x="388135" y="189504"/>
                </a:lnTo>
                <a:lnTo>
                  <a:pt x="401911" y="189504"/>
                </a:lnTo>
                <a:lnTo>
                  <a:pt x="405804" y="186208"/>
                </a:lnTo>
                <a:lnTo>
                  <a:pt x="413292" y="186208"/>
                </a:lnTo>
                <a:lnTo>
                  <a:pt x="413292" y="183736"/>
                </a:lnTo>
                <a:lnTo>
                  <a:pt x="423474" y="183736"/>
                </a:lnTo>
                <a:lnTo>
                  <a:pt x="428565" y="180441"/>
                </a:lnTo>
                <a:lnTo>
                  <a:pt x="432459" y="176870"/>
                </a:lnTo>
                <a:lnTo>
                  <a:pt x="432459" y="180441"/>
                </a:lnTo>
                <a:lnTo>
                  <a:pt x="436352" y="180441"/>
                </a:lnTo>
                <a:lnTo>
                  <a:pt x="436352" y="183736"/>
                </a:lnTo>
                <a:lnTo>
                  <a:pt x="432459" y="183736"/>
                </a:lnTo>
                <a:lnTo>
                  <a:pt x="439946" y="183736"/>
                </a:lnTo>
                <a:lnTo>
                  <a:pt x="439946" y="186208"/>
                </a:lnTo>
                <a:lnTo>
                  <a:pt x="443839" y="186208"/>
                </a:lnTo>
                <a:lnTo>
                  <a:pt x="443839" y="189504"/>
                </a:lnTo>
                <a:lnTo>
                  <a:pt x="448931" y="189504"/>
                </a:lnTo>
                <a:lnTo>
                  <a:pt x="448931" y="186208"/>
                </a:lnTo>
                <a:lnTo>
                  <a:pt x="459113" y="186208"/>
                </a:lnTo>
                <a:lnTo>
                  <a:pt x="459113" y="189504"/>
                </a:lnTo>
                <a:lnTo>
                  <a:pt x="466600" y="189504"/>
                </a:lnTo>
                <a:lnTo>
                  <a:pt x="466600" y="186208"/>
                </a:lnTo>
                <a:lnTo>
                  <a:pt x="470494" y="186208"/>
                </a:lnTo>
                <a:lnTo>
                  <a:pt x="474387" y="189504"/>
                </a:lnTo>
                <a:lnTo>
                  <a:pt x="474387" y="183736"/>
                </a:lnTo>
                <a:lnTo>
                  <a:pt x="470494" y="183736"/>
                </a:lnTo>
                <a:lnTo>
                  <a:pt x="470494" y="172201"/>
                </a:lnTo>
                <a:lnTo>
                  <a:pt x="474387" y="172201"/>
                </a:lnTo>
                <a:lnTo>
                  <a:pt x="474387" y="161765"/>
                </a:lnTo>
                <a:lnTo>
                  <a:pt x="493255" y="161765"/>
                </a:lnTo>
                <a:lnTo>
                  <a:pt x="497148" y="165335"/>
                </a:lnTo>
                <a:lnTo>
                  <a:pt x="503437" y="165335"/>
                </a:lnTo>
                <a:lnTo>
                  <a:pt x="503437" y="161765"/>
                </a:lnTo>
                <a:lnTo>
                  <a:pt x="507330" y="161765"/>
                </a:lnTo>
                <a:lnTo>
                  <a:pt x="507330" y="155997"/>
                </a:lnTo>
                <a:lnTo>
                  <a:pt x="510924" y="155997"/>
                </a:lnTo>
                <a:lnTo>
                  <a:pt x="510924" y="148857"/>
                </a:lnTo>
                <a:lnTo>
                  <a:pt x="514818" y="148857"/>
                </a:lnTo>
                <a:lnTo>
                  <a:pt x="514818" y="144188"/>
                </a:lnTo>
                <a:lnTo>
                  <a:pt x="518711" y="144188"/>
                </a:lnTo>
                <a:lnTo>
                  <a:pt x="518711" y="133751"/>
                </a:lnTo>
                <a:lnTo>
                  <a:pt x="523802" y="133751"/>
                </a:lnTo>
                <a:lnTo>
                  <a:pt x="527396" y="131554"/>
                </a:lnTo>
                <a:lnTo>
                  <a:pt x="531289" y="131554"/>
                </a:lnTo>
                <a:lnTo>
                  <a:pt x="531289" y="127984"/>
                </a:lnTo>
                <a:lnTo>
                  <a:pt x="533985" y="127984"/>
                </a:lnTo>
                <a:lnTo>
                  <a:pt x="533985" y="124688"/>
                </a:lnTo>
                <a:lnTo>
                  <a:pt x="541472" y="124688"/>
                </a:lnTo>
                <a:lnTo>
                  <a:pt x="541472" y="121118"/>
                </a:lnTo>
                <a:lnTo>
                  <a:pt x="545365" y="121118"/>
                </a:lnTo>
                <a:lnTo>
                  <a:pt x="545365" y="117547"/>
                </a:lnTo>
                <a:lnTo>
                  <a:pt x="541472" y="112878"/>
                </a:lnTo>
                <a:lnTo>
                  <a:pt x="541472" y="109308"/>
                </a:lnTo>
                <a:lnTo>
                  <a:pt x="545365" y="109308"/>
                </a:lnTo>
                <a:lnTo>
                  <a:pt x="545365" y="106012"/>
                </a:lnTo>
                <a:lnTo>
                  <a:pt x="548959" y="106012"/>
                </a:lnTo>
                <a:lnTo>
                  <a:pt x="548959" y="103540"/>
                </a:lnTo>
                <a:lnTo>
                  <a:pt x="545365" y="103540"/>
                </a:lnTo>
                <a:lnTo>
                  <a:pt x="548959" y="103540"/>
                </a:lnTo>
                <a:lnTo>
                  <a:pt x="548959" y="85139"/>
                </a:lnTo>
                <a:lnTo>
                  <a:pt x="552853" y="85139"/>
                </a:lnTo>
                <a:lnTo>
                  <a:pt x="552853" y="76900"/>
                </a:lnTo>
                <a:lnTo>
                  <a:pt x="548959" y="76900"/>
                </a:lnTo>
                <a:lnTo>
                  <a:pt x="548959" y="72231"/>
                </a:lnTo>
                <a:lnTo>
                  <a:pt x="545365" y="68637"/>
                </a:lnTo>
                <a:lnTo>
                  <a:pt x="541472" y="65365"/>
                </a:lnTo>
                <a:lnTo>
                  <a:pt x="541472" y="58224"/>
                </a:lnTo>
                <a:lnTo>
                  <a:pt x="545365" y="58224"/>
                </a:lnTo>
                <a:lnTo>
                  <a:pt x="545365" y="52457"/>
                </a:lnTo>
                <a:lnTo>
                  <a:pt x="548959" y="52457"/>
                </a:lnTo>
                <a:lnTo>
                  <a:pt x="548959" y="40921"/>
                </a:lnTo>
                <a:lnTo>
                  <a:pt x="557944" y="40921"/>
                </a:lnTo>
                <a:lnTo>
                  <a:pt x="557944" y="37351"/>
                </a:lnTo>
                <a:lnTo>
                  <a:pt x="559142" y="37351"/>
                </a:lnTo>
                <a:lnTo>
                  <a:pt x="559142" y="33781"/>
                </a:lnTo>
                <a:lnTo>
                  <a:pt x="563035" y="33781"/>
                </a:lnTo>
                <a:lnTo>
                  <a:pt x="563035" y="30485"/>
                </a:lnTo>
                <a:lnTo>
                  <a:pt x="568126" y="30485"/>
                </a:lnTo>
                <a:lnTo>
                  <a:pt x="568126" y="28013"/>
                </a:lnTo>
                <a:lnTo>
                  <a:pt x="572020" y="28013"/>
                </a:lnTo>
                <a:lnTo>
                  <a:pt x="572020" y="30485"/>
                </a:lnTo>
                <a:lnTo>
                  <a:pt x="589689" y="30485"/>
                </a:lnTo>
                <a:lnTo>
                  <a:pt x="589689" y="28013"/>
                </a:lnTo>
                <a:lnTo>
                  <a:pt x="593583" y="28013"/>
                </a:lnTo>
                <a:lnTo>
                  <a:pt x="593583" y="12908"/>
                </a:lnTo>
                <a:lnTo>
                  <a:pt x="598375" y="12908"/>
                </a:lnTo>
                <a:lnTo>
                  <a:pt x="598375" y="9337"/>
                </a:lnTo>
                <a:lnTo>
                  <a:pt x="602268" y="9337"/>
                </a:lnTo>
                <a:lnTo>
                  <a:pt x="602268" y="3570"/>
                </a:lnTo>
                <a:lnTo>
                  <a:pt x="610055" y="3570"/>
                </a:lnTo>
                <a:lnTo>
                  <a:pt x="610055" y="6042"/>
                </a:lnTo>
                <a:lnTo>
                  <a:pt x="613648" y="6042"/>
                </a:lnTo>
                <a:lnTo>
                  <a:pt x="613648" y="3570"/>
                </a:lnTo>
                <a:lnTo>
                  <a:pt x="616344" y="3570"/>
                </a:lnTo>
                <a:lnTo>
                  <a:pt x="619938" y="-24"/>
                </a:lnTo>
                <a:lnTo>
                  <a:pt x="619938" y="3570"/>
                </a:lnTo>
                <a:lnTo>
                  <a:pt x="619938" y="0"/>
                </a:lnTo>
                <a:lnTo>
                  <a:pt x="623831" y="0"/>
                </a:lnTo>
                <a:lnTo>
                  <a:pt x="623831" y="9337"/>
                </a:lnTo>
                <a:lnTo>
                  <a:pt x="632816" y="9337"/>
                </a:lnTo>
                <a:lnTo>
                  <a:pt x="632816" y="12908"/>
                </a:lnTo>
                <a:lnTo>
                  <a:pt x="632816" y="9337"/>
                </a:lnTo>
                <a:lnTo>
                  <a:pt x="640303" y="9337"/>
                </a:lnTo>
                <a:lnTo>
                  <a:pt x="640303" y="6042"/>
                </a:lnTo>
                <a:lnTo>
                  <a:pt x="646592" y="6042"/>
                </a:lnTo>
                <a:lnTo>
                  <a:pt x="650485" y="9337"/>
                </a:lnTo>
                <a:lnTo>
                  <a:pt x="654379" y="9337"/>
                </a:lnTo>
                <a:lnTo>
                  <a:pt x="654379" y="12908"/>
                </a:lnTo>
                <a:lnTo>
                  <a:pt x="657972" y="12908"/>
                </a:lnTo>
                <a:lnTo>
                  <a:pt x="654379" y="12908"/>
                </a:lnTo>
                <a:lnTo>
                  <a:pt x="654379" y="17577"/>
                </a:lnTo>
                <a:lnTo>
                  <a:pt x="663064" y="17577"/>
                </a:lnTo>
                <a:lnTo>
                  <a:pt x="657972" y="17577"/>
                </a:lnTo>
                <a:lnTo>
                  <a:pt x="663064" y="12908"/>
                </a:lnTo>
                <a:lnTo>
                  <a:pt x="663064" y="9337"/>
                </a:lnTo>
                <a:lnTo>
                  <a:pt x="673246" y="9337"/>
                </a:lnTo>
                <a:lnTo>
                  <a:pt x="673246" y="6042"/>
                </a:lnTo>
                <a:lnTo>
                  <a:pt x="692413" y="6042"/>
                </a:lnTo>
                <a:close/>
              </a:path>
            </a:pathLst>
          </a:custGeom>
          <a:solidFill>
            <a:srgbClr val="FFC000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68580" tIns="34290" rIns="68580" bIns="34290" numCol="1" spcCol="215900" anchor="t"/>
          <a:lstStyle/>
          <a:p>
            <a:pPr>
              <a:defRPr lang="es-PE"/>
            </a:pPr>
            <a:endParaRPr lang="es-PE" sz="1200">
              <a:solidFill>
                <a:srgbClr val="000000"/>
              </a:solidFill>
              <a:latin typeface="Century Gothic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16" name="Google Shape;1485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BkPQAA1SMAAJQ9AAD4IwAAEAAAACYAAAAIAAAA//////////8="/>
              </a:ext>
            </a:extLst>
          </p:cNvSpPr>
          <p:nvPr/>
        </p:nvSpPr>
        <p:spPr>
          <a:xfrm>
            <a:off x="9979660" y="5824855"/>
            <a:ext cx="30480" cy="22225"/>
          </a:xfrm>
          <a:custGeom>
            <a:avLst/>
            <a:gdLst/>
            <a:ahLst/>
            <a:cxnLst/>
            <a:rect l="0" t="0" r="30480" b="22225"/>
            <a:pathLst>
              <a:path w="30480" h="22225">
                <a:moveTo>
                  <a:pt x="25400" y="22225"/>
                </a:moveTo>
                <a:lnTo>
                  <a:pt x="30480" y="22225"/>
                </a:lnTo>
                <a:lnTo>
                  <a:pt x="30480" y="18472"/>
                </a:lnTo>
                <a:lnTo>
                  <a:pt x="30480" y="22225"/>
                </a:lnTo>
                <a:lnTo>
                  <a:pt x="30480" y="8659"/>
                </a:lnTo>
                <a:lnTo>
                  <a:pt x="25400" y="8659"/>
                </a:lnTo>
                <a:lnTo>
                  <a:pt x="25400" y="4906"/>
                </a:lnTo>
                <a:lnTo>
                  <a:pt x="21515" y="4906"/>
                </a:lnTo>
                <a:lnTo>
                  <a:pt x="21515" y="0"/>
                </a:lnTo>
                <a:lnTo>
                  <a:pt x="14045" y="0"/>
                </a:lnTo>
                <a:lnTo>
                  <a:pt x="14045" y="4906"/>
                </a:lnTo>
                <a:lnTo>
                  <a:pt x="17631" y="4906"/>
                </a:lnTo>
                <a:lnTo>
                  <a:pt x="17631" y="8659"/>
                </a:lnTo>
                <a:lnTo>
                  <a:pt x="0" y="8659"/>
                </a:lnTo>
                <a:lnTo>
                  <a:pt x="0" y="13565"/>
                </a:lnTo>
                <a:lnTo>
                  <a:pt x="14045" y="13565"/>
                </a:lnTo>
                <a:lnTo>
                  <a:pt x="14045" y="18472"/>
                </a:lnTo>
                <a:lnTo>
                  <a:pt x="21515" y="18472"/>
                </a:lnTo>
                <a:lnTo>
                  <a:pt x="21515" y="22225"/>
                </a:lnTo>
                <a:lnTo>
                  <a:pt x="25400" y="22225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17" name="Google Shape;1486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AhOQAA6x4AABI8AACBIQAAEAAAACYAAAAIAAAA//////////8="/>
              </a:ext>
            </a:extLst>
          </p:cNvSpPr>
          <p:nvPr/>
        </p:nvSpPr>
        <p:spPr>
          <a:xfrm>
            <a:off x="9286875" y="5026025"/>
            <a:ext cx="478155" cy="420370"/>
          </a:xfrm>
          <a:custGeom>
            <a:avLst/>
            <a:gdLst/>
            <a:ahLst/>
            <a:cxnLst/>
            <a:rect l="0" t="0" r="478155" b="420370"/>
            <a:pathLst>
              <a:path w="478155" h="420370">
                <a:moveTo>
                  <a:pt x="160480" y="76756"/>
                </a:moveTo>
                <a:lnTo>
                  <a:pt x="165561" y="76756"/>
                </a:lnTo>
                <a:lnTo>
                  <a:pt x="165561" y="68778"/>
                </a:lnTo>
                <a:lnTo>
                  <a:pt x="169446" y="67677"/>
                </a:lnTo>
                <a:lnTo>
                  <a:pt x="169446" y="64101"/>
                </a:lnTo>
                <a:lnTo>
                  <a:pt x="175721" y="64101"/>
                </a:lnTo>
                <a:lnTo>
                  <a:pt x="173032" y="64101"/>
                </a:lnTo>
                <a:lnTo>
                  <a:pt x="173032" y="67677"/>
                </a:lnTo>
                <a:lnTo>
                  <a:pt x="175721" y="67677"/>
                </a:lnTo>
                <a:lnTo>
                  <a:pt x="175721" y="68778"/>
                </a:lnTo>
                <a:lnTo>
                  <a:pt x="179606" y="68778"/>
                </a:lnTo>
                <a:lnTo>
                  <a:pt x="179606" y="73455"/>
                </a:lnTo>
                <a:lnTo>
                  <a:pt x="179606" y="68778"/>
                </a:lnTo>
                <a:lnTo>
                  <a:pt x="183193" y="68778"/>
                </a:lnTo>
                <a:lnTo>
                  <a:pt x="183193" y="64101"/>
                </a:lnTo>
                <a:lnTo>
                  <a:pt x="187078" y="64101"/>
                </a:lnTo>
                <a:lnTo>
                  <a:pt x="187078" y="67677"/>
                </a:lnTo>
                <a:lnTo>
                  <a:pt x="190963" y="67677"/>
                </a:lnTo>
                <a:lnTo>
                  <a:pt x="190963" y="68778"/>
                </a:lnTo>
                <a:lnTo>
                  <a:pt x="196043" y="68778"/>
                </a:lnTo>
                <a:lnTo>
                  <a:pt x="196043" y="67677"/>
                </a:lnTo>
                <a:lnTo>
                  <a:pt x="196043" y="68778"/>
                </a:lnTo>
                <a:lnTo>
                  <a:pt x="209790" y="68778"/>
                </a:lnTo>
                <a:lnTo>
                  <a:pt x="209790" y="67677"/>
                </a:lnTo>
                <a:lnTo>
                  <a:pt x="213675" y="64101"/>
                </a:lnTo>
                <a:lnTo>
                  <a:pt x="217560" y="64101"/>
                </a:lnTo>
                <a:lnTo>
                  <a:pt x="221146" y="67687"/>
                </a:lnTo>
                <a:lnTo>
                  <a:pt x="225031" y="67687"/>
                </a:lnTo>
                <a:lnTo>
                  <a:pt x="225031" y="64101"/>
                </a:lnTo>
                <a:lnTo>
                  <a:pt x="230112" y="59424"/>
                </a:lnTo>
                <a:lnTo>
                  <a:pt x="231307" y="55848"/>
                </a:lnTo>
                <a:lnTo>
                  <a:pt x="255514" y="55848"/>
                </a:lnTo>
                <a:lnTo>
                  <a:pt x="255514" y="64101"/>
                </a:lnTo>
                <a:lnTo>
                  <a:pt x="261789" y="64101"/>
                </a:lnTo>
                <a:lnTo>
                  <a:pt x="265674" y="67677"/>
                </a:lnTo>
                <a:lnTo>
                  <a:pt x="270456" y="67677"/>
                </a:lnTo>
                <a:lnTo>
                  <a:pt x="270456" y="64101"/>
                </a:lnTo>
                <a:lnTo>
                  <a:pt x="274341" y="67677"/>
                </a:lnTo>
                <a:lnTo>
                  <a:pt x="282111" y="67677"/>
                </a:lnTo>
                <a:lnTo>
                  <a:pt x="282111" y="68778"/>
                </a:lnTo>
                <a:lnTo>
                  <a:pt x="278226" y="68778"/>
                </a:lnTo>
                <a:lnTo>
                  <a:pt x="278226" y="73455"/>
                </a:lnTo>
                <a:lnTo>
                  <a:pt x="288387" y="73455"/>
                </a:lnTo>
                <a:lnTo>
                  <a:pt x="288387" y="76756"/>
                </a:lnTo>
                <a:lnTo>
                  <a:pt x="291973" y="76756"/>
                </a:lnTo>
                <a:lnTo>
                  <a:pt x="291973" y="80332"/>
                </a:lnTo>
                <a:lnTo>
                  <a:pt x="295858" y="80332"/>
                </a:lnTo>
                <a:lnTo>
                  <a:pt x="295858" y="83909"/>
                </a:lnTo>
                <a:lnTo>
                  <a:pt x="299743" y="80332"/>
                </a:lnTo>
                <a:lnTo>
                  <a:pt x="299743" y="83909"/>
                </a:lnTo>
                <a:lnTo>
                  <a:pt x="304823" y="83909"/>
                </a:lnTo>
                <a:lnTo>
                  <a:pt x="304823" y="87485"/>
                </a:lnTo>
                <a:lnTo>
                  <a:pt x="312294" y="87485"/>
                </a:lnTo>
                <a:lnTo>
                  <a:pt x="312294" y="91887"/>
                </a:lnTo>
                <a:lnTo>
                  <a:pt x="314984" y="91887"/>
                </a:lnTo>
                <a:lnTo>
                  <a:pt x="314984" y="87485"/>
                </a:lnTo>
                <a:lnTo>
                  <a:pt x="318570" y="91887"/>
                </a:lnTo>
                <a:lnTo>
                  <a:pt x="318570" y="95464"/>
                </a:lnTo>
                <a:lnTo>
                  <a:pt x="326340" y="95464"/>
                </a:lnTo>
                <a:lnTo>
                  <a:pt x="326340" y="96564"/>
                </a:lnTo>
                <a:lnTo>
                  <a:pt x="335007" y="96564"/>
                </a:lnTo>
                <a:lnTo>
                  <a:pt x="335007" y="100140"/>
                </a:lnTo>
                <a:lnTo>
                  <a:pt x="352938" y="100140"/>
                </a:lnTo>
                <a:lnTo>
                  <a:pt x="352938" y="104817"/>
                </a:lnTo>
                <a:lnTo>
                  <a:pt x="360409" y="104817"/>
                </a:lnTo>
                <a:lnTo>
                  <a:pt x="360409" y="108394"/>
                </a:lnTo>
                <a:lnTo>
                  <a:pt x="370570" y="108394"/>
                </a:lnTo>
                <a:lnTo>
                  <a:pt x="370570" y="111695"/>
                </a:lnTo>
                <a:lnTo>
                  <a:pt x="379535" y="111695"/>
                </a:lnTo>
                <a:lnTo>
                  <a:pt x="379535" y="115272"/>
                </a:lnTo>
                <a:lnTo>
                  <a:pt x="383121" y="115272"/>
                </a:lnTo>
                <a:lnTo>
                  <a:pt x="383121" y="118848"/>
                </a:lnTo>
                <a:lnTo>
                  <a:pt x="387006" y="118848"/>
                </a:lnTo>
                <a:lnTo>
                  <a:pt x="387006" y="121049"/>
                </a:lnTo>
                <a:lnTo>
                  <a:pt x="383121" y="124625"/>
                </a:lnTo>
                <a:lnTo>
                  <a:pt x="390891" y="124625"/>
                </a:lnTo>
                <a:lnTo>
                  <a:pt x="394477" y="128211"/>
                </a:lnTo>
                <a:lnTo>
                  <a:pt x="397167" y="132879"/>
                </a:lnTo>
                <a:lnTo>
                  <a:pt x="400753" y="132879"/>
                </a:lnTo>
                <a:lnTo>
                  <a:pt x="400753" y="136180"/>
                </a:lnTo>
                <a:lnTo>
                  <a:pt x="404638" y="136180"/>
                </a:lnTo>
                <a:lnTo>
                  <a:pt x="409719" y="139757"/>
                </a:lnTo>
                <a:lnTo>
                  <a:pt x="409719" y="136180"/>
                </a:lnTo>
                <a:lnTo>
                  <a:pt x="413604" y="136180"/>
                </a:lnTo>
                <a:lnTo>
                  <a:pt x="413604" y="132879"/>
                </a:lnTo>
                <a:lnTo>
                  <a:pt x="424960" y="132879"/>
                </a:lnTo>
                <a:lnTo>
                  <a:pt x="424960" y="136180"/>
                </a:lnTo>
                <a:lnTo>
                  <a:pt x="424960" y="132879"/>
                </a:lnTo>
                <a:lnTo>
                  <a:pt x="427351" y="132879"/>
                </a:lnTo>
                <a:lnTo>
                  <a:pt x="424960" y="136180"/>
                </a:lnTo>
                <a:lnTo>
                  <a:pt x="427351" y="136180"/>
                </a:lnTo>
                <a:lnTo>
                  <a:pt x="427351" y="139757"/>
                </a:lnTo>
                <a:lnTo>
                  <a:pt x="431236" y="139757"/>
                </a:lnTo>
                <a:lnTo>
                  <a:pt x="427351" y="139757"/>
                </a:lnTo>
                <a:lnTo>
                  <a:pt x="427351" y="143333"/>
                </a:lnTo>
                <a:lnTo>
                  <a:pt x="435121" y="143333"/>
                </a:lnTo>
                <a:lnTo>
                  <a:pt x="438707" y="145534"/>
                </a:lnTo>
                <a:lnTo>
                  <a:pt x="438707" y="149110"/>
                </a:lnTo>
                <a:lnTo>
                  <a:pt x="443787" y="149110"/>
                </a:lnTo>
                <a:lnTo>
                  <a:pt x="443787" y="145534"/>
                </a:lnTo>
                <a:lnTo>
                  <a:pt x="443787" y="149110"/>
                </a:lnTo>
                <a:lnTo>
                  <a:pt x="443787" y="145534"/>
                </a:lnTo>
                <a:lnTo>
                  <a:pt x="447672" y="149110"/>
                </a:lnTo>
                <a:lnTo>
                  <a:pt x="447672" y="152687"/>
                </a:lnTo>
                <a:lnTo>
                  <a:pt x="451557" y="152687"/>
                </a:lnTo>
                <a:lnTo>
                  <a:pt x="451557" y="155988"/>
                </a:lnTo>
                <a:lnTo>
                  <a:pt x="453948" y="155988"/>
                </a:lnTo>
                <a:lnTo>
                  <a:pt x="457833" y="159565"/>
                </a:lnTo>
                <a:lnTo>
                  <a:pt x="453948" y="159565"/>
                </a:lnTo>
                <a:lnTo>
                  <a:pt x="457833" y="159565"/>
                </a:lnTo>
                <a:lnTo>
                  <a:pt x="457833" y="167818"/>
                </a:lnTo>
                <a:lnTo>
                  <a:pt x="461718" y="167818"/>
                </a:lnTo>
                <a:lnTo>
                  <a:pt x="461718" y="177172"/>
                </a:lnTo>
                <a:lnTo>
                  <a:pt x="465304" y="177172"/>
                </a:lnTo>
                <a:lnTo>
                  <a:pt x="465304" y="184049"/>
                </a:lnTo>
                <a:lnTo>
                  <a:pt x="469189" y="184049"/>
                </a:lnTo>
                <a:lnTo>
                  <a:pt x="469189" y="192303"/>
                </a:lnTo>
                <a:lnTo>
                  <a:pt x="474269" y="192303"/>
                </a:lnTo>
                <a:lnTo>
                  <a:pt x="474269" y="195604"/>
                </a:lnTo>
                <a:lnTo>
                  <a:pt x="478155" y="195604"/>
                </a:lnTo>
                <a:lnTo>
                  <a:pt x="478155" y="201381"/>
                </a:lnTo>
                <a:lnTo>
                  <a:pt x="474269" y="201381"/>
                </a:lnTo>
                <a:lnTo>
                  <a:pt x="474269" y="204958"/>
                </a:lnTo>
                <a:lnTo>
                  <a:pt x="478155" y="204958"/>
                </a:lnTo>
                <a:lnTo>
                  <a:pt x="474269" y="204958"/>
                </a:lnTo>
                <a:lnTo>
                  <a:pt x="478155" y="208534"/>
                </a:lnTo>
                <a:lnTo>
                  <a:pt x="474269" y="208534"/>
                </a:lnTo>
                <a:lnTo>
                  <a:pt x="478155" y="208534"/>
                </a:lnTo>
                <a:lnTo>
                  <a:pt x="478155" y="223665"/>
                </a:lnTo>
                <a:lnTo>
                  <a:pt x="474269" y="223665"/>
                </a:lnTo>
                <a:lnTo>
                  <a:pt x="478155" y="223665"/>
                </a:lnTo>
                <a:lnTo>
                  <a:pt x="474269" y="223665"/>
                </a:lnTo>
                <a:lnTo>
                  <a:pt x="474269" y="249251"/>
                </a:lnTo>
                <a:lnTo>
                  <a:pt x="469189" y="249251"/>
                </a:lnTo>
                <a:lnTo>
                  <a:pt x="469189" y="252827"/>
                </a:lnTo>
                <a:lnTo>
                  <a:pt x="465304" y="252827"/>
                </a:lnTo>
                <a:lnTo>
                  <a:pt x="465304" y="260805"/>
                </a:lnTo>
                <a:lnTo>
                  <a:pt x="469189" y="260805"/>
                </a:lnTo>
                <a:lnTo>
                  <a:pt x="469189" y="264382"/>
                </a:lnTo>
                <a:lnTo>
                  <a:pt x="465304" y="264382"/>
                </a:lnTo>
                <a:lnTo>
                  <a:pt x="465304" y="267958"/>
                </a:lnTo>
                <a:lnTo>
                  <a:pt x="461718" y="267958"/>
                </a:lnTo>
                <a:lnTo>
                  <a:pt x="461718" y="271260"/>
                </a:lnTo>
                <a:lnTo>
                  <a:pt x="457833" y="273736"/>
                </a:lnTo>
                <a:lnTo>
                  <a:pt x="453948" y="277312"/>
                </a:lnTo>
                <a:lnTo>
                  <a:pt x="447672" y="277312"/>
                </a:lnTo>
                <a:lnTo>
                  <a:pt x="447672" y="280613"/>
                </a:lnTo>
                <a:lnTo>
                  <a:pt x="443787" y="280613"/>
                </a:lnTo>
                <a:lnTo>
                  <a:pt x="443787" y="287766"/>
                </a:lnTo>
                <a:lnTo>
                  <a:pt x="438707" y="287766"/>
                </a:lnTo>
                <a:lnTo>
                  <a:pt x="438707" y="292443"/>
                </a:lnTo>
                <a:lnTo>
                  <a:pt x="435121" y="292443"/>
                </a:lnTo>
                <a:lnTo>
                  <a:pt x="435121" y="295745"/>
                </a:lnTo>
                <a:lnTo>
                  <a:pt x="431236" y="295745"/>
                </a:lnTo>
                <a:lnTo>
                  <a:pt x="431236" y="299321"/>
                </a:lnTo>
                <a:lnTo>
                  <a:pt x="424960" y="299321"/>
                </a:lnTo>
                <a:lnTo>
                  <a:pt x="424960" y="312251"/>
                </a:lnTo>
                <a:lnTo>
                  <a:pt x="417489" y="312251"/>
                </a:lnTo>
                <a:lnTo>
                  <a:pt x="417489" y="315553"/>
                </a:lnTo>
                <a:lnTo>
                  <a:pt x="409719" y="315553"/>
                </a:lnTo>
                <a:lnTo>
                  <a:pt x="413604" y="315553"/>
                </a:lnTo>
                <a:lnTo>
                  <a:pt x="413604" y="320230"/>
                </a:lnTo>
                <a:lnTo>
                  <a:pt x="404638" y="320230"/>
                </a:lnTo>
                <a:lnTo>
                  <a:pt x="404638" y="323806"/>
                </a:lnTo>
                <a:lnTo>
                  <a:pt x="400753" y="323806"/>
                </a:lnTo>
                <a:lnTo>
                  <a:pt x="400753" y="320230"/>
                </a:lnTo>
                <a:lnTo>
                  <a:pt x="394477" y="320230"/>
                </a:lnTo>
                <a:lnTo>
                  <a:pt x="394477" y="323806"/>
                </a:lnTo>
                <a:lnTo>
                  <a:pt x="390891" y="323806"/>
                </a:lnTo>
                <a:lnTo>
                  <a:pt x="390891" y="324906"/>
                </a:lnTo>
                <a:lnTo>
                  <a:pt x="394477" y="324906"/>
                </a:lnTo>
                <a:lnTo>
                  <a:pt x="390891" y="329583"/>
                </a:lnTo>
                <a:lnTo>
                  <a:pt x="387006" y="329583"/>
                </a:lnTo>
                <a:lnTo>
                  <a:pt x="383121" y="333160"/>
                </a:lnTo>
                <a:lnTo>
                  <a:pt x="370570" y="333160"/>
                </a:lnTo>
                <a:lnTo>
                  <a:pt x="370570" y="336461"/>
                </a:lnTo>
                <a:lnTo>
                  <a:pt x="369374" y="336461"/>
                </a:lnTo>
                <a:lnTo>
                  <a:pt x="364294" y="340038"/>
                </a:lnTo>
                <a:lnTo>
                  <a:pt x="360409" y="343614"/>
                </a:lnTo>
                <a:lnTo>
                  <a:pt x="356524" y="343614"/>
                </a:lnTo>
                <a:lnTo>
                  <a:pt x="356524" y="351867"/>
                </a:lnTo>
                <a:lnTo>
                  <a:pt x="352938" y="351867"/>
                </a:lnTo>
                <a:lnTo>
                  <a:pt x="356524" y="351867"/>
                </a:lnTo>
                <a:lnTo>
                  <a:pt x="356524" y="352968"/>
                </a:lnTo>
                <a:lnTo>
                  <a:pt x="360409" y="352968"/>
                </a:lnTo>
                <a:lnTo>
                  <a:pt x="360409" y="356269"/>
                </a:lnTo>
                <a:lnTo>
                  <a:pt x="364294" y="360946"/>
                </a:lnTo>
                <a:lnTo>
                  <a:pt x="364294" y="356269"/>
                </a:lnTo>
                <a:lnTo>
                  <a:pt x="364294" y="377453"/>
                </a:lnTo>
                <a:lnTo>
                  <a:pt x="345168" y="377453"/>
                </a:lnTo>
                <a:lnTo>
                  <a:pt x="345168" y="380754"/>
                </a:lnTo>
                <a:lnTo>
                  <a:pt x="335007" y="380754"/>
                </a:lnTo>
                <a:lnTo>
                  <a:pt x="335007" y="384330"/>
                </a:lnTo>
                <a:lnTo>
                  <a:pt x="329926" y="389007"/>
                </a:lnTo>
                <a:lnTo>
                  <a:pt x="335007" y="389007"/>
                </a:lnTo>
                <a:lnTo>
                  <a:pt x="326340" y="389007"/>
                </a:lnTo>
                <a:lnTo>
                  <a:pt x="326340" y="384330"/>
                </a:lnTo>
                <a:lnTo>
                  <a:pt x="329926" y="384330"/>
                </a:lnTo>
                <a:lnTo>
                  <a:pt x="326340" y="384330"/>
                </a:lnTo>
                <a:lnTo>
                  <a:pt x="326340" y="380754"/>
                </a:lnTo>
                <a:lnTo>
                  <a:pt x="322455" y="380754"/>
                </a:lnTo>
                <a:lnTo>
                  <a:pt x="318570" y="377453"/>
                </a:lnTo>
                <a:lnTo>
                  <a:pt x="312294" y="377453"/>
                </a:lnTo>
                <a:lnTo>
                  <a:pt x="312294" y="380754"/>
                </a:lnTo>
                <a:lnTo>
                  <a:pt x="304823" y="380754"/>
                </a:lnTo>
                <a:lnTo>
                  <a:pt x="304823" y="384330"/>
                </a:lnTo>
                <a:lnTo>
                  <a:pt x="304823" y="380754"/>
                </a:lnTo>
                <a:lnTo>
                  <a:pt x="295858" y="380754"/>
                </a:lnTo>
                <a:lnTo>
                  <a:pt x="295858" y="371400"/>
                </a:lnTo>
                <a:lnTo>
                  <a:pt x="291973" y="371400"/>
                </a:lnTo>
                <a:lnTo>
                  <a:pt x="291973" y="374977"/>
                </a:lnTo>
                <a:lnTo>
                  <a:pt x="291973" y="371400"/>
                </a:lnTo>
                <a:lnTo>
                  <a:pt x="288387" y="374986"/>
                </a:lnTo>
                <a:lnTo>
                  <a:pt x="285697" y="374986"/>
                </a:lnTo>
                <a:lnTo>
                  <a:pt x="285697" y="377453"/>
                </a:lnTo>
                <a:lnTo>
                  <a:pt x="282111" y="377453"/>
                </a:lnTo>
                <a:lnTo>
                  <a:pt x="282111" y="374977"/>
                </a:lnTo>
                <a:lnTo>
                  <a:pt x="274341" y="374977"/>
                </a:lnTo>
                <a:lnTo>
                  <a:pt x="274341" y="380754"/>
                </a:lnTo>
                <a:lnTo>
                  <a:pt x="270456" y="380754"/>
                </a:lnTo>
                <a:lnTo>
                  <a:pt x="270456" y="384330"/>
                </a:lnTo>
                <a:lnTo>
                  <a:pt x="265674" y="384330"/>
                </a:lnTo>
                <a:lnTo>
                  <a:pt x="265674" y="399462"/>
                </a:lnTo>
                <a:lnTo>
                  <a:pt x="261789" y="399462"/>
                </a:lnTo>
                <a:lnTo>
                  <a:pt x="261789" y="401938"/>
                </a:lnTo>
                <a:lnTo>
                  <a:pt x="261789" y="395885"/>
                </a:lnTo>
                <a:lnTo>
                  <a:pt x="257904" y="395885"/>
                </a:lnTo>
                <a:lnTo>
                  <a:pt x="257904" y="389007"/>
                </a:lnTo>
                <a:lnTo>
                  <a:pt x="251629" y="389007"/>
                </a:lnTo>
                <a:lnTo>
                  <a:pt x="251629" y="384330"/>
                </a:lnTo>
                <a:lnTo>
                  <a:pt x="244157" y="384330"/>
                </a:lnTo>
                <a:lnTo>
                  <a:pt x="244157" y="380754"/>
                </a:lnTo>
                <a:lnTo>
                  <a:pt x="240272" y="380754"/>
                </a:lnTo>
                <a:lnTo>
                  <a:pt x="240272" y="384330"/>
                </a:lnTo>
                <a:lnTo>
                  <a:pt x="235192" y="380754"/>
                </a:lnTo>
                <a:lnTo>
                  <a:pt x="231307" y="380754"/>
                </a:lnTo>
                <a:lnTo>
                  <a:pt x="231307" y="377453"/>
                </a:lnTo>
                <a:lnTo>
                  <a:pt x="230112" y="374977"/>
                </a:lnTo>
                <a:lnTo>
                  <a:pt x="231307" y="374977"/>
                </a:lnTo>
                <a:lnTo>
                  <a:pt x="231307" y="371400"/>
                </a:lnTo>
                <a:lnTo>
                  <a:pt x="230112" y="371400"/>
                </a:lnTo>
                <a:lnTo>
                  <a:pt x="230112" y="368099"/>
                </a:lnTo>
                <a:lnTo>
                  <a:pt x="225031" y="368099"/>
                </a:lnTo>
                <a:lnTo>
                  <a:pt x="225031" y="371400"/>
                </a:lnTo>
                <a:lnTo>
                  <a:pt x="221146" y="371400"/>
                </a:lnTo>
                <a:lnTo>
                  <a:pt x="217560" y="368099"/>
                </a:lnTo>
                <a:lnTo>
                  <a:pt x="213675" y="368099"/>
                </a:lnTo>
                <a:lnTo>
                  <a:pt x="209790" y="364522"/>
                </a:lnTo>
                <a:lnTo>
                  <a:pt x="209790" y="371400"/>
                </a:lnTo>
                <a:lnTo>
                  <a:pt x="213675" y="371400"/>
                </a:lnTo>
                <a:lnTo>
                  <a:pt x="213675" y="374977"/>
                </a:lnTo>
                <a:lnTo>
                  <a:pt x="206204" y="374977"/>
                </a:lnTo>
                <a:lnTo>
                  <a:pt x="206204" y="377453"/>
                </a:lnTo>
                <a:lnTo>
                  <a:pt x="203514" y="374977"/>
                </a:lnTo>
                <a:lnTo>
                  <a:pt x="196043" y="374977"/>
                </a:lnTo>
                <a:lnTo>
                  <a:pt x="196043" y="380754"/>
                </a:lnTo>
                <a:lnTo>
                  <a:pt x="190963" y="384330"/>
                </a:lnTo>
                <a:lnTo>
                  <a:pt x="190963" y="380754"/>
                </a:lnTo>
                <a:lnTo>
                  <a:pt x="183193" y="380754"/>
                </a:lnTo>
                <a:lnTo>
                  <a:pt x="183193" y="377453"/>
                </a:lnTo>
                <a:lnTo>
                  <a:pt x="179606" y="377453"/>
                </a:lnTo>
                <a:lnTo>
                  <a:pt x="179606" y="380754"/>
                </a:lnTo>
                <a:lnTo>
                  <a:pt x="175721" y="380754"/>
                </a:lnTo>
                <a:lnTo>
                  <a:pt x="173032" y="384330"/>
                </a:lnTo>
                <a:lnTo>
                  <a:pt x="173032" y="389007"/>
                </a:lnTo>
                <a:lnTo>
                  <a:pt x="169446" y="384330"/>
                </a:lnTo>
                <a:lnTo>
                  <a:pt x="169446" y="389007"/>
                </a:lnTo>
                <a:lnTo>
                  <a:pt x="169446" y="384330"/>
                </a:lnTo>
                <a:lnTo>
                  <a:pt x="165561" y="384330"/>
                </a:lnTo>
                <a:lnTo>
                  <a:pt x="160480" y="389007"/>
                </a:lnTo>
                <a:lnTo>
                  <a:pt x="149124" y="389007"/>
                </a:lnTo>
                <a:lnTo>
                  <a:pt x="149124" y="392584"/>
                </a:lnTo>
                <a:lnTo>
                  <a:pt x="146733" y="395885"/>
                </a:lnTo>
                <a:lnTo>
                  <a:pt x="146733" y="392584"/>
                </a:lnTo>
                <a:lnTo>
                  <a:pt x="142848" y="392584"/>
                </a:lnTo>
                <a:lnTo>
                  <a:pt x="142848" y="389007"/>
                </a:lnTo>
                <a:lnTo>
                  <a:pt x="131492" y="389007"/>
                </a:lnTo>
                <a:lnTo>
                  <a:pt x="131492" y="384330"/>
                </a:lnTo>
                <a:lnTo>
                  <a:pt x="126412" y="384330"/>
                </a:lnTo>
                <a:lnTo>
                  <a:pt x="126412" y="377453"/>
                </a:lnTo>
                <a:lnTo>
                  <a:pt x="122527" y="380754"/>
                </a:lnTo>
                <a:lnTo>
                  <a:pt x="122527" y="384330"/>
                </a:lnTo>
                <a:lnTo>
                  <a:pt x="121331" y="384330"/>
                </a:lnTo>
                <a:lnTo>
                  <a:pt x="121331" y="389007"/>
                </a:lnTo>
                <a:lnTo>
                  <a:pt x="116251" y="392584"/>
                </a:lnTo>
                <a:lnTo>
                  <a:pt x="116251" y="401938"/>
                </a:lnTo>
                <a:lnTo>
                  <a:pt x="112366" y="401938"/>
                </a:lnTo>
                <a:lnTo>
                  <a:pt x="108780" y="405239"/>
                </a:lnTo>
                <a:lnTo>
                  <a:pt x="104895" y="405239"/>
                </a:lnTo>
                <a:lnTo>
                  <a:pt x="101010" y="408815"/>
                </a:lnTo>
                <a:lnTo>
                  <a:pt x="101010" y="420370"/>
                </a:lnTo>
                <a:lnTo>
                  <a:pt x="90849" y="420370"/>
                </a:lnTo>
                <a:lnTo>
                  <a:pt x="90849" y="415693"/>
                </a:lnTo>
                <a:lnTo>
                  <a:pt x="85769" y="415693"/>
                </a:lnTo>
                <a:lnTo>
                  <a:pt x="85769" y="412392"/>
                </a:lnTo>
                <a:lnTo>
                  <a:pt x="82182" y="412392"/>
                </a:lnTo>
                <a:lnTo>
                  <a:pt x="82182" y="408815"/>
                </a:lnTo>
                <a:lnTo>
                  <a:pt x="74412" y="408815"/>
                </a:lnTo>
                <a:lnTo>
                  <a:pt x="74412" y="405239"/>
                </a:lnTo>
                <a:lnTo>
                  <a:pt x="70826" y="405239"/>
                </a:lnTo>
                <a:lnTo>
                  <a:pt x="70826" y="399462"/>
                </a:lnTo>
                <a:lnTo>
                  <a:pt x="74412" y="399462"/>
                </a:lnTo>
                <a:lnTo>
                  <a:pt x="70826" y="399462"/>
                </a:lnTo>
                <a:lnTo>
                  <a:pt x="70826" y="395885"/>
                </a:lnTo>
                <a:lnTo>
                  <a:pt x="74412" y="395885"/>
                </a:lnTo>
                <a:lnTo>
                  <a:pt x="70826" y="395885"/>
                </a:lnTo>
                <a:lnTo>
                  <a:pt x="70826" y="380754"/>
                </a:lnTo>
                <a:lnTo>
                  <a:pt x="74412" y="380754"/>
                </a:lnTo>
                <a:lnTo>
                  <a:pt x="74412" y="377453"/>
                </a:lnTo>
                <a:lnTo>
                  <a:pt x="85769" y="377453"/>
                </a:lnTo>
                <a:lnTo>
                  <a:pt x="85769" y="364522"/>
                </a:lnTo>
                <a:lnTo>
                  <a:pt x="82182" y="364522"/>
                </a:lnTo>
                <a:lnTo>
                  <a:pt x="82182" y="352968"/>
                </a:lnTo>
                <a:lnTo>
                  <a:pt x="85769" y="351867"/>
                </a:lnTo>
                <a:lnTo>
                  <a:pt x="85769" y="347190"/>
                </a:lnTo>
                <a:lnTo>
                  <a:pt x="90849" y="347190"/>
                </a:lnTo>
                <a:lnTo>
                  <a:pt x="85769" y="343614"/>
                </a:lnTo>
                <a:lnTo>
                  <a:pt x="85769" y="336461"/>
                </a:lnTo>
                <a:lnTo>
                  <a:pt x="82182" y="336461"/>
                </a:lnTo>
                <a:lnTo>
                  <a:pt x="82182" y="333160"/>
                </a:lnTo>
                <a:lnTo>
                  <a:pt x="78297" y="333160"/>
                </a:lnTo>
                <a:lnTo>
                  <a:pt x="82182" y="333160"/>
                </a:lnTo>
                <a:lnTo>
                  <a:pt x="78297" y="333160"/>
                </a:lnTo>
                <a:lnTo>
                  <a:pt x="78297" y="329583"/>
                </a:lnTo>
                <a:lnTo>
                  <a:pt x="74412" y="329583"/>
                </a:lnTo>
                <a:lnTo>
                  <a:pt x="74412" y="323806"/>
                </a:lnTo>
                <a:lnTo>
                  <a:pt x="70826" y="323806"/>
                </a:lnTo>
                <a:lnTo>
                  <a:pt x="70826" y="315553"/>
                </a:lnTo>
                <a:lnTo>
                  <a:pt x="66941" y="315553"/>
                </a:lnTo>
                <a:lnTo>
                  <a:pt x="66941" y="312251"/>
                </a:lnTo>
                <a:lnTo>
                  <a:pt x="74412" y="312251"/>
                </a:lnTo>
                <a:lnTo>
                  <a:pt x="74412" y="301522"/>
                </a:lnTo>
                <a:lnTo>
                  <a:pt x="78297" y="301522"/>
                </a:lnTo>
                <a:lnTo>
                  <a:pt x="82182" y="299321"/>
                </a:lnTo>
                <a:lnTo>
                  <a:pt x="82182" y="287766"/>
                </a:lnTo>
                <a:lnTo>
                  <a:pt x="85769" y="287766"/>
                </a:lnTo>
                <a:lnTo>
                  <a:pt x="85769" y="267958"/>
                </a:lnTo>
                <a:lnTo>
                  <a:pt x="82182" y="267958"/>
                </a:lnTo>
                <a:lnTo>
                  <a:pt x="82182" y="264382"/>
                </a:lnTo>
                <a:lnTo>
                  <a:pt x="78297" y="264382"/>
                </a:lnTo>
                <a:lnTo>
                  <a:pt x="78297" y="256129"/>
                </a:lnTo>
                <a:lnTo>
                  <a:pt x="74412" y="256129"/>
                </a:lnTo>
                <a:lnTo>
                  <a:pt x="74412" y="249251"/>
                </a:lnTo>
                <a:lnTo>
                  <a:pt x="70826" y="249251"/>
                </a:lnTo>
                <a:lnTo>
                  <a:pt x="70826" y="243473"/>
                </a:lnTo>
                <a:lnTo>
                  <a:pt x="66941" y="243473"/>
                </a:lnTo>
                <a:lnTo>
                  <a:pt x="66941" y="236321"/>
                </a:lnTo>
                <a:lnTo>
                  <a:pt x="64252" y="236321"/>
                </a:lnTo>
                <a:lnTo>
                  <a:pt x="64252" y="233019"/>
                </a:lnTo>
                <a:lnTo>
                  <a:pt x="60665" y="233019"/>
                </a:lnTo>
                <a:lnTo>
                  <a:pt x="64252" y="228342"/>
                </a:lnTo>
                <a:lnTo>
                  <a:pt x="60665" y="228342"/>
                </a:lnTo>
                <a:lnTo>
                  <a:pt x="60665" y="223665"/>
                </a:lnTo>
                <a:lnTo>
                  <a:pt x="56780" y="223665"/>
                </a:lnTo>
                <a:lnTo>
                  <a:pt x="56780" y="218989"/>
                </a:lnTo>
                <a:lnTo>
                  <a:pt x="60665" y="218989"/>
                </a:lnTo>
                <a:lnTo>
                  <a:pt x="60665" y="212111"/>
                </a:lnTo>
                <a:lnTo>
                  <a:pt x="56780" y="212111"/>
                </a:lnTo>
                <a:lnTo>
                  <a:pt x="56780" y="204958"/>
                </a:lnTo>
                <a:lnTo>
                  <a:pt x="51700" y="204958"/>
                </a:lnTo>
                <a:lnTo>
                  <a:pt x="51700" y="195604"/>
                </a:lnTo>
                <a:lnTo>
                  <a:pt x="47815" y="195604"/>
                </a:lnTo>
                <a:lnTo>
                  <a:pt x="47815" y="192303"/>
                </a:lnTo>
                <a:lnTo>
                  <a:pt x="44229" y="187626"/>
                </a:lnTo>
                <a:lnTo>
                  <a:pt x="40344" y="187626"/>
                </a:lnTo>
                <a:lnTo>
                  <a:pt x="40344" y="173595"/>
                </a:lnTo>
                <a:lnTo>
                  <a:pt x="36459" y="173595"/>
                </a:lnTo>
                <a:lnTo>
                  <a:pt x="40344" y="173595"/>
                </a:lnTo>
                <a:lnTo>
                  <a:pt x="40344" y="171119"/>
                </a:lnTo>
                <a:lnTo>
                  <a:pt x="36459" y="171119"/>
                </a:lnTo>
                <a:lnTo>
                  <a:pt x="36459" y="167818"/>
                </a:lnTo>
                <a:lnTo>
                  <a:pt x="34068" y="167818"/>
                </a:lnTo>
                <a:lnTo>
                  <a:pt x="34068" y="164241"/>
                </a:lnTo>
                <a:lnTo>
                  <a:pt x="30183" y="164241"/>
                </a:lnTo>
                <a:lnTo>
                  <a:pt x="30183" y="155988"/>
                </a:lnTo>
                <a:lnTo>
                  <a:pt x="26298" y="155988"/>
                </a:lnTo>
                <a:lnTo>
                  <a:pt x="26298" y="145534"/>
                </a:lnTo>
                <a:lnTo>
                  <a:pt x="40344" y="145534"/>
                </a:lnTo>
                <a:lnTo>
                  <a:pt x="40344" y="143333"/>
                </a:lnTo>
                <a:lnTo>
                  <a:pt x="44229" y="143333"/>
                </a:lnTo>
                <a:lnTo>
                  <a:pt x="44229" y="139757"/>
                </a:lnTo>
                <a:lnTo>
                  <a:pt x="40344" y="139757"/>
                </a:lnTo>
                <a:lnTo>
                  <a:pt x="40344" y="136180"/>
                </a:lnTo>
                <a:lnTo>
                  <a:pt x="34068" y="136180"/>
                </a:lnTo>
                <a:lnTo>
                  <a:pt x="34068" y="128202"/>
                </a:lnTo>
                <a:lnTo>
                  <a:pt x="30183" y="128202"/>
                </a:lnTo>
                <a:lnTo>
                  <a:pt x="30183" y="121049"/>
                </a:lnTo>
                <a:lnTo>
                  <a:pt x="21218" y="121049"/>
                </a:lnTo>
                <a:lnTo>
                  <a:pt x="21218" y="118848"/>
                </a:lnTo>
                <a:lnTo>
                  <a:pt x="21218" y="121049"/>
                </a:lnTo>
                <a:lnTo>
                  <a:pt x="17631" y="118848"/>
                </a:lnTo>
                <a:lnTo>
                  <a:pt x="13746" y="118848"/>
                </a:lnTo>
                <a:lnTo>
                  <a:pt x="9861" y="115272"/>
                </a:lnTo>
                <a:lnTo>
                  <a:pt x="9861" y="91887"/>
                </a:lnTo>
                <a:lnTo>
                  <a:pt x="7471" y="91887"/>
                </a:lnTo>
                <a:lnTo>
                  <a:pt x="7471" y="80332"/>
                </a:lnTo>
                <a:lnTo>
                  <a:pt x="3586" y="76756"/>
                </a:lnTo>
                <a:lnTo>
                  <a:pt x="3586" y="73455"/>
                </a:lnTo>
                <a:lnTo>
                  <a:pt x="0" y="73455"/>
                </a:lnTo>
                <a:lnTo>
                  <a:pt x="0" y="68778"/>
                </a:lnTo>
                <a:lnTo>
                  <a:pt x="3586" y="68778"/>
                </a:lnTo>
                <a:lnTo>
                  <a:pt x="3586" y="64101"/>
                </a:lnTo>
                <a:lnTo>
                  <a:pt x="0" y="64101"/>
                </a:lnTo>
                <a:lnTo>
                  <a:pt x="3586" y="64101"/>
                </a:lnTo>
                <a:lnTo>
                  <a:pt x="3586" y="59424"/>
                </a:lnTo>
                <a:lnTo>
                  <a:pt x="0" y="59424"/>
                </a:lnTo>
                <a:lnTo>
                  <a:pt x="0" y="55848"/>
                </a:lnTo>
                <a:lnTo>
                  <a:pt x="3586" y="52546"/>
                </a:lnTo>
                <a:lnTo>
                  <a:pt x="3586" y="39616"/>
                </a:lnTo>
                <a:lnTo>
                  <a:pt x="7471" y="39616"/>
                </a:lnTo>
                <a:lnTo>
                  <a:pt x="7471" y="36040"/>
                </a:lnTo>
                <a:lnTo>
                  <a:pt x="9861" y="36040"/>
                </a:lnTo>
                <a:lnTo>
                  <a:pt x="9861" y="32738"/>
                </a:lnTo>
                <a:lnTo>
                  <a:pt x="7471" y="32738"/>
                </a:lnTo>
                <a:lnTo>
                  <a:pt x="7471" y="24485"/>
                </a:lnTo>
                <a:lnTo>
                  <a:pt x="3586" y="24485"/>
                </a:lnTo>
                <a:lnTo>
                  <a:pt x="7471" y="20908"/>
                </a:lnTo>
                <a:lnTo>
                  <a:pt x="7471" y="17607"/>
                </a:lnTo>
                <a:lnTo>
                  <a:pt x="9861" y="17607"/>
                </a:lnTo>
                <a:lnTo>
                  <a:pt x="9861" y="8253"/>
                </a:lnTo>
                <a:lnTo>
                  <a:pt x="13746" y="8253"/>
                </a:lnTo>
                <a:lnTo>
                  <a:pt x="13746" y="4677"/>
                </a:lnTo>
                <a:lnTo>
                  <a:pt x="17631" y="4677"/>
                </a:lnTo>
                <a:lnTo>
                  <a:pt x="17631" y="0"/>
                </a:lnTo>
                <a:lnTo>
                  <a:pt x="30183" y="0"/>
                </a:lnTo>
                <a:lnTo>
                  <a:pt x="30183" y="24485"/>
                </a:lnTo>
                <a:lnTo>
                  <a:pt x="40344" y="24485"/>
                </a:lnTo>
                <a:lnTo>
                  <a:pt x="40344" y="28061"/>
                </a:lnTo>
                <a:lnTo>
                  <a:pt x="47815" y="28061"/>
                </a:lnTo>
                <a:lnTo>
                  <a:pt x="47815" y="32738"/>
                </a:lnTo>
                <a:lnTo>
                  <a:pt x="56780" y="32738"/>
                </a:lnTo>
                <a:lnTo>
                  <a:pt x="56780" y="36040"/>
                </a:lnTo>
                <a:lnTo>
                  <a:pt x="60665" y="36040"/>
                </a:lnTo>
                <a:lnTo>
                  <a:pt x="60665" y="39616"/>
                </a:lnTo>
                <a:lnTo>
                  <a:pt x="64252" y="39616"/>
                </a:lnTo>
                <a:lnTo>
                  <a:pt x="64252" y="43192"/>
                </a:lnTo>
                <a:lnTo>
                  <a:pt x="64252" y="39616"/>
                </a:lnTo>
                <a:lnTo>
                  <a:pt x="66941" y="39616"/>
                </a:lnTo>
                <a:lnTo>
                  <a:pt x="66941" y="43192"/>
                </a:lnTo>
                <a:lnTo>
                  <a:pt x="70826" y="43192"/>
                </a:lnTo>
                <a:lnTo>
                  <a:pt x="70826" y="48970"/>
                </a:lnTo>
                <a:lnTo>
                  <a:pt x="82182" y="48970"/>
                </a:lnTo>
                <a:lnTo>
                  <a:pt x="82182" y="52546"/>
                </a:lnTo>
                <a:lnTo>
                  <a:pt x="85769" y="52546"/>
                </a:lnTo>
                <a:lnTo>
                  <a:pt x="85769" y="55848"/>
                </a:lnTo>
                <a:lnTo>
                  <a:pt x="85769" y="52546"/>
                </a:lnTo>
                <a:lnTo>
                  <a:pt x="90849" y="52546"/>
                </a:lnTo>
                <a:lnTo>
                  <a:pt x="90849" y="55848"/>
                </a:lnTo>
                <a:lnTo>
                  <a:pt x="92343" y="55848"/>
                </a:lnTo>
                <a:lnTo>
                  <a:pt x="92343" y="59424"/>
                </a:lnTo>
                <a:lnTo>
                  <a:pt x="95929" y="64101"/>
                </a:lnTo>
                <a:lnTo>
                  <a:pt x="92343" y="64101"/>
                </a:lnTo>
                <a:lnTo>
                  <a:pt x="95929" y="64101"/>
                </a:lnTo>
                <a:lnTo>
                  <a:pt x="95929" y="67677"/>
                </a:lnTo>
                <a:lnTo>
                  <a:pt x="116251" y="67677"/>
                </a:lnTo>
                <a:lnTo>
                  <a:pt x="116251" y="68778"/>
                </a:lnTo>
                <a:lnTo>
                  <a:pt x="126412" y="68778"/>
                </a:lnTo>
                <a:lnTo>
                  <a:pt x="126412" y="67677"/>
                </a:lnTo>
                <a:lnTo>
                  <a:pt x="135078" y="67677"/>
                </a:lnTo>
                <a:lnTo>
                  <a:pt x="135078" y="73455"/>
                </a:lnTo>
                <a:lnTo>
                  <a:pt x="142848" y="73455"/>
                </a:lnTo>
                <a:lnTo>
                  <a:pt x="142848" y="68778"/>
                </a:lnTo>
                <a:lnTo>
                  <a:pt x="146733" y="68778"/>
                </a:lnTo>
                <a:lnTo>
                  <a:pt x="146733" y="73455"/>
                </a:lnTo>
                <a:lnTo>
                  <a:pt x="153009" y="73455"/>
                </a:lnTo>
                <a:lnTo>
                  <a:pt x="153009" y="76756"/>
                </a:lnTo>
                <a:lnTo>
                  <a:pt x="156595" y="76756"/>
                </a:lnTo>
                <a:lnTo>
                  <a:pt x="156595" y="73455"/>
                </a:lnTo>
                <a:lnTo>
                  <a:pt x="160480" y="73455"/>
                </a:lnTo>
                <a:lnTo>
                  <a:pt x="160480" y="76756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18" name="Google Shape;1487;p24"/>
          <p:cNvSpPr>
            <a:extLst>
              <a:ext uri="smNativeData">
                <pr:smNativeData xmlns:pr="smNativeData" xmlns:p14="http://schemas.microsoft.com/office/powerpoint/2010/main" xmlns="" val="SMDATA_13_vnWXZBMAAAAlAAAACwAAAA0AAAAAbAAAADYAAABsAAAANgAAAAAAAAAAAAAAAAAAAAEAAABQAAAAAAAAAAAA4D8AAAAAAADgPwAAAAAAAOA/AAAAAAAA4D8AAAAAAADgPwAAAAAAAOA/AAAAAAAA4D8AAAAAAADgPwAAAAAAAOA/AAAAAAAA4D8CAAAAjAAAAAEAAAAAAAAA/8AA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wAAA////AQAAAAAAAAAAAAAAAAAAAAAAAAAAAAAAAAAAAAAAAAAA/v7+AH9/fwDn5uYDzMzMAMDA/wB/f38AAAAAAAAAAAAAAAAAAAAAAAAAAAAhAAAAGAAAABQAAAAhOQAA6x4AABI8AACBIQAAEAAAACYAAAAIAAAA//////////8="/>
              </a:ext>
            </a:extLst>
          </p:cNvSpPr>
          <p:nvPr/>
        </p:nvSpPr>
        <p:spPr>
          <a:xfrm>
            <a:off x="9286875" y="5026025"/>
            <a:ext cx="478155" cy="420370"/>
          </a:xfrm>
          <a:custGeom>
            <a:avLst/>
            <a:gdLst/>
            <a:ahLst/>
            <a:cxnLst/>
            <a:rect l="0" t="0" r="478155" b="420370"/>
            <a:pathLst>
              <a:path w="478155" h="420370">
                <a:moveTo>
                  <a:pt x="160480" y="76756"/>
                </a:moveTo>
                <a:lnTo>
                  <a:pt x="165561" y="76756"/>
                </a:lnTo>
                <a:lnTo>
                  <a:pt x="165561" y="68778"/>
                </a:lnTo>
                <a:lnTo>
                  <a:pt x="169446" y="67677"/>
                </a:lnTo>
                <a:lnTo>
                  <a:pt x="169446" y="64101"/>
                </a:lnTo>
                <a:lnTo>
                  <a:pt x="175721" y="64101"/>
                </a:lnTo>
                <a:lnTo>
                  <a:pt x="173032" y="64101"/>
                </a:lnTo>
                <a:lnTo>
                  <a:pt x="173032" y="67677"/>
                </a:lnTo>
                <a:lnTo>
                  <a:pt x="175721" y="67677"/>
                </a:lnTo>
                <a:lnTo>
                  <a:pt x="175721" y="68778"/>
                </a:lnTo>
                <a:lnTo>
                  <a:pt x="179606" y="68778"/>
                </a:lnTo>
                <a:lnTo>
                  <a:pt x="179606" y="73455"/>
                </a:lnTo>
                <a:lnTo>
                  <a:pt x="179606" y="68778"/>
                </a:lnTo>
                <a:lnTo>
                  <a:pt x="183193" y="68778"/>
                </a:lnTo>
                <a:lnTo>
                  <a:pt x="183193" y="64101"/>
                </a:lnTo>
                <a:lnTo>
                  <a:pt x="187078" y="64101"/>
                </a:lnTo>
                <a:lnTo>
                  <a:pt x="187078" y="67677"/>
                </a:lnTo>
                <a:lnTo>
                  <a:pt x="190963" y="67677"/>
                </a:lnTo>
                <a:lnTo>
                  <a:pt x="190963" y="68778"/>
                </a:lnTo>
                <a:lnTo>
                  <a:pt x="196043" y="68778"/>
                </a:lnTo>
                <a:lnTo>
                  <a:pt x="196043" y="67677"/>
                </a:lnTo>
                <a:lnTo>
                  <a:pt x="196043" y="68778"/>
                </a:lnTo>
                <a:lnTo>
                  <a:pt x="209790" y="68778"/>
                </a:lnTo>
                <a:lnTo>
                  <a:pt x="209790" y="67677"/>
                </a:lnTo>
                <a:lnTo>
                  <a:pt x="213675" y="64101"/>
                </a:lnTo>
                <a:lnTo>
                  <a:pt x="217560" y="64101"/>
                </a:lnTo>
                <a:lnTo>
                  <a:pt x="221146" y="67687"/>
                </a:lnTo>
                <a:lnTo>
                  <a:pt x="225031" y="67687"/>
                </a:lnTo>
                <a:lnTo>
                  <a:pt x="225031" y="64101"/>
                </a:lnTo>
                <a:lnTo>
                  <a:pt x="230112" y="59424"/>
                </a:lnTo>
                <a:lnTo>
                  <a:pt x="231307" y="55848"/>
                </a:lnTo>
                <a:lnTo>
                  <a:pt x="255514" y="55848"/>
                </a:lnTo>
                <a:lnTo>
                  <a:pt x="255514" y="64101"/>
                </a:lnTo>
                <a:lnTo>
                  <a:pt x="261789" y="64101"/>
                </a:lnTo>
                <a:lnTo>
                  <a:pt x="265674" y="67677"/>
                </a:lnTo>
                <a:lnTo>
                  <a:pt x="270456" y="67677"/>
                </a:lnTo>
                <a:lnTo>
                  <a:pt x="270456" y="64101"/>
                </a:lnTo>
                <a:lnTo>
                  <a:pt x="274341" y="67677"/>
                </a:lnTo>
                <a:lnTo>
                  <a:pt x="282111" y="67677"/>
                </a:lnTo>
                <a:lnTo>
                  <a:pt x="282111" y="68778"/>
                </a:lnTo>
                <a:lnTo>
                  <a:pt x="278226" y="68778"/>
                </a:lnTo>
                <a:lnTo>
                  <a:pt x="278226" y="73455"/>
                </a:lnTo>
                <a:lnTo>
                  <a:pt x="288387" y="73455"/>
                </a:lnTo>
                <a:lnTo>
                  <a:pt x="288387" y="76756"/>
                </a:lnTo>
                <a:lnTo>
                  <a:pt x="291973" y="76756"/>
                </a:lnTo>
                <a:lnTo>
                  <a:pt x="291973" y="80332"/>
                </a:lnTo>
                <a:lnTo>
                  <a:pt x="295858" y="80332"/>
                </a:lnTo>
                <a:lnTo>
                  <a:pt x="295858" y="83909"/>
                </a:lnTo>
                <a:lnTo>
                  <a:pt x="299743" y="80332"/>
                </a:lnTo>
                <a:lnTo>
                  <a:pt x="299743" y="83909"/>
                </a:lnTo>
                <a:lnTo>
                  <a:pt x="304823" y="83909"/>
                </a:lnTo>
                <a:lnTo>
                  <a:pt x="304823" y="87485"/>
                </a:lnTo>
                <a:lnTo>
                  <a:pt x="312294" y="87485"/>
                </a:lnTo>
                <a:lnTo>
                  <a:pt x="312294" y="91887"/>
                </a:lnTo>
                <a:lnTo>
                  <a:pt x="314984" y="91887"/>
                </a:lnTo>
                <a:lnTo>
                  <a:pt x="314984" y="87485"/>
                </a:lnTo>
                <a:lnTo>
                  <a:pt x="318570" y="91887"/>
                </a:lnTo>
                <a:lnTo>
                  <a:pt x="318570" y="95464"/>
                </a:lnTo>
                <a:lnTo>
                  <a:pt x="326340" y="95464"/>
                </a:lnTo>
                <a:lnTo>
                  <a:pt x="326340" y="96564"/>
                </a:lnTo>
                <a:lnTo>
                  <a:pt x="335007" y="96564"/>
                </a:lnTo>
                <a:lnTo>
                  <a:pt x="335007" y="100140"/>
                </a:lnTo>
                <a:lnTo>
                  <a:pt x="352938" y="100140"/>
                </a:lnTo>
                <a:lnTo>
                  <a:pt x="352938" y="104817"/>
                </a:lnTo>
                <a:lnTo>
                  <a:pt x="360409" y="104817"/>
                </a:lnTo>
                <a:lnTo>
                  <a:pt x="360409" y="108394"/>
                </a:lnTo>
                <a:lnTo>
                  <a:pt x="370570" y="108394"/>
                </a:lnTo>
                <a:lnTo>
                  <a:pt x="370570" y="111695"/>
                </a:lnTo>
                <a:lnTo>
                  <a:pt x="379535" y="111695"/>
                </a:lnTo>
                <a:lnTo>
                  <a:pt x="379535" y="115272"/>
                </a:lnTo>
                <a:lnTo>
                  <a:pt x="383121" y="115272"/>
                </a:lnTo>
                <a:lnTo>
                  <a:pt x="383121" y="118848"/>
                </a:lnTo>
                <a:lnTo>
                  <a:pt x="387006" y="118848"/>
                </a:lnTo>
                <a:lnTo>
                  <a:pt x="387006" y="121049"/>
                </a:lnTo>
                <a:lnTo>
                  <a:pt x="383121" y="124625"/>
                </a:lnTo>
                <a:lnTo>
                  <a:pt x="390891" y="124625"/>
                </a:lnTo>
                <a:lnTo>
                  <a:pt x="394477" y="128211"/>
                </a:lnTo>
                <a:lnTo>
                  <a:pt x="397167" y="132879"/>
                </a:lnTo>
                <a:lnTo>
                  <a:pt x="400753" y="132879"/>
                </a:lnTo>
                <a:lnTo>
                  <a:pt x="400753" y="136180"/>
                </a:lnTo>
                <a:lnTo>
                  <a:pt x="404638" y="136180"/>
                </a:lnTo>
                <a:lnTo>
                  <a:pt x="409719" y="139757"/>
                </a:lnTo>
                <a:lnTo>
                  <a:pt x="409719" y="136180"/>
                </a:lnTo>
                <a:lnTo>
                  <a:pt x="413604" y="136180"/>
                </a:lnTo>
                <a:lnTo>
                  <a:pt x="413604" y="132879"/>
                </a:lnTo>
                <a:lnTo>
                  <a:pt x="424960" y="132879"/>
                </a:lnTo>
                <a:lnTo>
                  <a:pt x="424960" y="136180"/>
                </a:lnTo>
                <a:lnTo>
                  <a:pt x="424960" y="132879"/>
                </a:lnTo>
                <a:lnTo>
                  <a:pt x="427351" y="132879"/>
                </a:lnTo>
                <a:lnTo>
                  <a:pt x="424960" y="136180"/>
                </a:lnTo>
                <a:lnTo>
                  <a:pt x="427351" y="136180"/>
                </a:lnTo>
                <a:lnTo>
                  <a:pt x="427351" y="139757"/>
                </a:lnTo>
                <a:lnTo>
                  <a:pt x="431236" y="139757"/>
                </a:lnTo>
                <a:lnTo>
                  <a:pt x="427351" y="139757"/>
                </a:lnTo>
                <a:lnTo>
                  <a:pt x="427351" y="143333"/>
                </a:lnTo>
                <a:lnTo>
                  <a:pt x="435121" y="143333"/>
                </a:lnTo>
                <a:lnTo>
                  <a:pt x="439006" y="145534"/>
                </a:lnTo>
                <a:lnTo>
                  <a:pt x="439006" y="149110"/>
                </a:lnTo>
                <a:lnTo>
                  <a:pt x="443787" y="149110"/>
                </a:lnTo>
                <a:lnTo>
                  <a:pt x="443787" y="145534"/>
                </a:lnTo>
                <a:lnTo>
                  <a:pt x="443787" y="149110"/>
                </a:lnTo>
                <a:lnTo>
                  <a:pt x="443787" y="145534"/>
                </a:lnTo>
                <a:lnTo>
                  <a:pt x="447672" y="149110"/>
                </a:lnTo>
                <a:lnTo>
                  <a:pt x="447672" y="152687"/>
                </a:lnTo>
                <a:lnTo>
                  <a:pt x="451557" y="152687"/>
                </a:lnTo>
                <a:lnTo>
                  <a:pt x="451557" y="155988"/>
                </a:lnTo>
                <a:lnTo>
                  <a:pt x="453948" y="155988"/>
                </a:lnTo>
                <a:lnTo>
                  <a:pt x="457833" y="159565"/>
                </a:lnTo>
                <a:lnTo>
                  <a:pt x="453948" y="159565"/>
                </a:lnTo>
                <a:lnTo>
                  <a:pt x="457833" y="159565"/>
                </a:lnTo>
                <a:lnTo>
                  <a:pt x="457833" y="167818"/>
                </a:lnTo>
                <a:lnTo>
                  <a:pt x="461718" y="167818"/>
                </a:lnTo>
                <a:lnTo>
                  <a:pt x="461718" y="177172"/>
                </a:lnTo>
                <a:lnTo>
                  <a:pt x="465304" y="177172"/>
                </a:lnTo>
                <a:lnTo>
                  <a:pt x="465304" y="184049"/>
                </a:lnTo>
                <a:lnTo>
                  <a:pt x="469189" y="184049"/>
                </a:lnTo>
                <a:lnTo>
                  <a:pt x="469189" y="192303"/>
                </a:lnTo>
                <a:lnTo>
                  <a:pt x="474269" y="192303"/>
                </a:lnTo>
                <a:lnTo>
                  <a:pt x="474269" y="195604"/>
                </a:lnTo>
                <a:lnTo>
                  <a:pt x="478155" y="195604"/>
                </a:lnTo>
                <a:lnTo>
                  <a:pt x="478155" y="201381"/>
                </a:lnTo>
                <a:lnTo>
                  <a:pt x="474269" y="201381"/>
                </a:lnTo>
                <a:lnTo>
                  <a:pt x="474269" y="204958"/>
                </a:lnTo>
                <a:lnTo>
                  <a:pt x="478155" y="204958"/>
                </a:lnTo>
                <a:lnTo>
                  <a:pt x="474269" y="204958"/>
                </a:lnTo>
                <a:lnTo>
                  <a:pt x="478155" y="208534"/>
                </a:lnTo>
                <a:lnTo>
                  <a:pt x="474269" y="208534"/>
                </a:lnTo>
                <a:lnTo>
                  <a:pt x="478155" y="208534"/>
                </a:lnTo>
                <a:lnTo>
                  <a:pt x="478155" y="223665"/>
                </a:lnTo>
                <a:lnTo>
                  <a:pt x="474269" y="223665"/>
                </a:lnTo>
                <a:lnTo>
                  <a:pt x="478155" y="223665"/>
                </a:lnTo>
                <a:lnTo>
                  <a:pt x="474269" y="223665"/>
                </a:lnTo>
                <a:lnTo>
                  <a:pt x="474269" y="249251"/>
                </a:lnTo>
                <a:lnTo>
                  <a:pt x="469189" y="249251"/>
                </a:lnTo>
                <a:lnTo>
                  <a:pt x="469189" y="252827"/>
                </a:lnTo>
                <a:lnTo>
                  <a:pt x="465304" y="252827"/>
                </a:lnTo>
                <a:lnTo>
                  <a:pt x="465304" y="260805"/>
                </a:lnTo>
                <a:lnTo>
                  <a:pt x="469189" y="260805"/>
                </a:lnTo>
                <a:lnTo>
                  <a:pt x="469189" y="264382"/>
                </a:lnTo>
                <a:lnTo>
                  <a:pt x="465304" y="264382"/>
                </a:lnTo>
                <a:lnTo>
                  <a:pt x="465304" y="267958"/>
                </a:lnTo>
                <a:lnTo>
                  <a:pt x="461718" y="267958"/>
                </a:lnTo>
                <a:lnTo>
                  <a:pt x="461718" y="271260"/>
                </a:lnTo>
                <a:lnTo>
                  <a:pt x="457833" y="273736"/>
                </a:lnTo>
                <a:lnTo>
                  <a:pt x="453948" y="277312"/>
                </a:lnTo>
                <a:lnTo>
                  <a:pt x="447672" y="277312"/>
                </a:lnTo>
                <a:lnTo>
                  <a:pt x="447672" y="280613"/>
                </a:lnTo>
                <a:lnTo>
                  <a:pt x="443787" y="280613"/>
                </a:lnTo>
                <a:lnTo>
                  <a:pt x="443787" y="287766"/>
                </a:lnTo>
                <a:lnTo>
                  <a:pt x="439006" y="287766"/>
                </a:lnTo>
                <a:lnTo>
                  <a:pt x="439006" y="292443"/>
                </a:lnTo>
                <a:lnTo>
                  <a:pt x="435121" y="292443"/>
                </a:lnTo>
                <a:lnTo>
                  <a:pt x="435121" y="295745"/>
                </a:lnTo>
                <a:lnTo>
                  <a:pt x="431236" y="295745"/>
                </a:lnTo>
                <a:lnTo>
                  <a:pt x="431236" y="299321"/>
                </a:lnTo>
                <a:lnTo>
                  <a:pt x="424960" y="299321"/>
                </a:lnTo>
                <a:lnTo>
                  <a:pt x="424960" y="312251"/>
                </a:lnTo>
                <a:lnTo>
                  <a:pt x="417489" y="312251"/>
                </a:lnTo>
                <a:lnTo>
                  <a:pt x="417489" y="315553"/>
                </a:lnTo>
                <a:lnTo>
                  <a:pt x="409719" y="315553"/>
                </a:lnTo>
                <a:lnTo>
                  <a:pt x="413604" y="315553"/>
                </a:lnTo>
                <a:lnTo>
                  <a:pt x="413604" y="320230"/>
                </a:lnTo>
                <a:lnTo>
                  <a:pt x="404638" y="320230"/>
                </a:lnTo>
                <a:lnTo>
                  <a:pt x="404638" y="323806"/>
                </a:lnTo>
                <a:lnTo>
                  <a:pt x="400753" y="323806"/>
                </a:lnTo>
                <a:lnTo>
                  <a:pt x="400753" y="320230"/>
                </a:lnTo>
                <a:lnTo>
                  <a:pt x="394477" y="320230"/>
                </a:lnTo>
                <a:lnTo>
                  <a:pt x="394477" y="323806"/>
                </a:lnTo>
                <a:lnTo>
                  <a:pt x="390891" y="323806"/>
                </a:lnTo>
                <a:lnTo>
                  <a:pt x="390891" y="324906"/>
                </a:lnTo>
                <a:lnTo>
                  <a:pt x="394477" y="324906"/>
                </a:lnTo>
                <a:lnTo>
                  <a:pt x="390891" y="329583"/>
                </a:lnTo>
                <a:lnTo>
                  <a:pt x="387006" y="329583"/>
                </a:lnTo>
                <a:lnTo>
                  <a:pt x="383121" y="333160"/>
                </a:lnTo>
                <a:lnTo>
                  <a:pt x="370570" y="333160"/>
                </a:lnTo>
                <a:lnTo>
                  <a:pt x="370570" y="336461"/>
                </a:lnTo>
                <a:lnTo>
                  <a:pt x="369374" y="336461"/>
                </a:lnTo>
                <a:lnTo>
                  <a:pt x="364294" y="340038"/>
                </a:lnTo>
                <a:lnTo>
                  <a:pt x="360409" y="343614"/>
                </a:lnTo>
                <a:lnTo>
                  <a:pt x="356524" y="343614"/>
                </a:lnTo>
                <a:lnTo>
                  <a:pt x="356524" y="351867"/>
                </a:lnTo>
                <a:lnTo>
                  <a:pt x="352938" y="351867"/>
                </a:lnTo>
                <a:lnTo>
                  <a:pt x="356524" y="351867"/>
                </a:lnTo>
                <a:lnTo>
                  <a:pt x="356524" y="352968"/>
                </a:lnTo>
                <a:lnTo>
                  <a:pt x="360409" y="352968"/>
                </a:lnTo>
                <a:lnTo>
                  <a:pt x="360409" y="356544"/>
                </a:lnTo>
                <a:lnTo>
                  <a:pt x="364294" y="360946"/>
                </a:lnTo>
                <a:lnTo>
                  <a:pt x="364294" y="356544"/>
                </a:lnTo>
                <a:lnTo>
                  <a:pt x="364294" y="377453"/>
                </a:lnTo>
                <a:lnTo>
                  <a:pt x="345168" y="377453"/>
                </a:lnTo>
                <a:lnTo>
                  <a:pt x="345168" y="380754"/>
                </a:lnTo>
                <a:lnTo>
                  <a:pt x="335007" y="380754"/>
                </a:lnTo>
                <a:lnTo>
                  <a:pt x="335007" y="384330"/>
                </a:lnTo>
                <a:lnTo>
                  <a:pt x="329926" y="389007"/>
                </a:lnTo>
                <a:lnTo>
                  <a:pt x="335007" y="389007"/>
                </a:lnTo>
                <a:lnTo>
                  <a:pt x="326340" y="389007"/>
                </a:lnTo>
                <a:lnTo>
                  <a:pt x="326340" y="384330"/>
                </a:lnTo>
                <a:lnTo>
                  <a:pt x="329926" y="384330"/>
                </a:lnTo>
                <a:lnTo>
                  <a:pt x="326340" y="384330"/>
                </a:lnTo>
                <a:lnTo>
                  <a:pt x="326340" y="380754"/>
                </a:lnTo>
                <a:lnTo>
                  <a:pt x="322455" y="380754"/>
                </a:lnTo>
                <a:lnTo>
                  <a:pt x="318570" y="377453"/>
                </a:lnTo>
                <a:lnTo>
                  <a:pt x="312294" y="377453"/>
                </a:lnTo>
                <a:lnTo>
                  <a:pt x="312294" y="380754"/>
                </a:lnTo>
                <a:lnTo>
                  <a:pt x="304823" y="380754"/>
                </a:lnTo>
                <a:lnTo>
                  <a:pt x="304823" y="384330"/>
                </a:lnTo>
                <a:lnTo>
                  <a:pt x="304823" y="380754"/>
                </a:lnTo>
                <a:lnTo>
                  <a:pt x="295858" y="380754"/>
                </a:lnTo>
                <a:lnTo>
                  <a:pt x="295858" y="371400"/>
                </a:lnTo>
                <a:lnTo>
                  <a:pt x="291973" y="371400"/>
                </a:lnTo>
                <a:lnTo>
                  <a:pt x="291973" y="374977"/>
                </a:lnTo>
                <a:lnTo>
                  <a:pt x="291973" y="371400"/>
                </a:lnTo>
                <a:lnTo>
                  <a:pt x="288387" y="374986"/>
                </a:lnTo>
                <a:lnTo>
                  <a:pt x="285697" y="374986"/>
                </a:lnTo>
                <a:lnTo>
                  <a:pt x="285697" y="377453"/>
                </a:lnTo>
                <a:lnTo>
                  <a:pt x="282111" y="377453"/>
                </a:lnTo>
                <a:lnTo>
                  <a:pt x="282111" y="374977"/>
                </a:lnTo>
                <a:lnTo>
                  <a:pt x="274341" y="374977"/>
                </a:lnTo>
                <a:lnTo>
                  <a:pt x="274341" y="380754"/>
                </a:lnTo>
                <a:lnTo>
                  <a:pt x="270456" y="380754"/>
                </a:lnTo>
                <a:lnTo>
                  <a:pt x="270456" y="384330"/>
                </a:lnTo>
                <a:lnTo>
                  <a:pt x="265674" y="384330"/>
                </a:lnTo>
                <a:lnTo>
                  <a:pt x="265674" y="399462"/>
                </a:lnTo>
                <a:lnTo>
                  <a:pt x="261789" y="399462"/>
                </a:lnTo>
                <a:lnTo>
                  <a:pt x="261789" y="401938"/>
                </a:lnTo>
                <a:lnTo>
                  <a:pt x="261789" y="395885"/>
                </a:lnTo>
                <a:lnTo>
                  <a:pt x="257904" y="395885"/>
                </a:lnTo>
                <a:lnTo>
                  <a:pt x="257904" y="389007"/>
                </a:lnTo>
                <a:lnTo>
                  <a:pt x="251629" y="389007"/>
                </a:lnTo>
                <a:lnTo>
                  <a:pt x="251629" y="384330"/>
                </a:lnTo>
                <a:lnTo>
                  <a:pt x="244157" y="384330"/>
                </a:lnTo>
                <a:lnTo>
                  <a:pt x="244157" y="380754"/>
                </a:lnTo>
                <a:lnTo>
                  <a:pt x="240272" y="380754"/>
                </a:lnTo>
                <a:lnTo>
                  <a:pt x="240272" y="384330"/>
                </a:lnTo>
                <a:lnTo>
                  <a:pt x="235192" y="380754"/>
                </a:lnTo>
                <a:lnTo>
                  <a:pt x="231307" y="380754"/>
                </a:lnTo>
                <a:lnTo>
                  <a:pt x="231307" y="377453"/>
                </a:lnTo>
                <a:lnTo>
                  <a:pt x="230112" y="374977"/>
                </a:lnTo>
                <a:lnTo>
                  <a:pt x="231307" y="374977"/>
                </a:lnTo>
                <a:lnTo>
                  <a:pt x="231307" y="371400"/>
                </a:lnTo>
                <a:lnTo>
                  <a:pt x="230112" y="371400"/>
                </a:lnTo>
                <a:lnTo>
                  <a:pt x="230112" y="368099"/>
                </a:lnTo>
                <a:lnTo>
                  <a:pt x="225031" y="368099"/>
                </a:lnTo>
                <a:lnTo>
                  <a:pt x="225031" y="371400"/>
                </a:lnTo>
                <a:lnTo>
                  <a:pt x="221146" y="371400"/>
                </a:lnTo>
                <a:lnTo>
                  <a:pt x="217560" y="368099"/>
                </a:lnTo>
                <a:lnTo>
                  <a:pt x="213675" y="368099"/>
                </a:lnTo>
                <a:lnTo>
                  <a:pt x="209790" y="364522"/>
                </a:lnTo>
                <a:lnTo>
                  <a:pt x="209790" y="371400"/>
                </a:lnTo>
                <a:lnTo>
                  <a:pt x="213675" y="371400"/>
                </a:lnTo>
                <a:lnTo>
                  <a:pt x="213675" y="374977"/>
                </a:lnTo>
                <a:lnTo>
                  <a:pt x="206204" y="374977"/>
                </a:lnTo>
                <a:lnTo>
                  <a:pt x="206204" y="377453"/>
                </a:lnTo>
                <a:lnTo>
                  <a:pt x="203514" y="374977"/>
                </a:lnTo>
                <a:lnTo>
                  <a:pt x="196043" y="374977"/>
                </a:lnTo>
                <a:lnTo>
                  <a:pt x="196043" y="380754"/>
                </a:lnTo>
                <a:lnTo>
                  <a:pt x="190963" y="384330"/>
                </a:lnTo>
                <a:lnTo>
                  <a:pt x="190963" y="380754"/>
                </a:lnTo>
                <a:lnTo>
                  <a:pt x="183193" y="380754"/>
                </a:lnTo>
                <a:lnTo>
                  <a:pt x="183193" y="377453"/>
                </a:lnTo>
                <a:lnTo>
                  <a:pt x="179606" y="377453"/>
                </a:lnTo>
                <a:lnTo>
                  <a:pt x="179606" y="380754"/>
                </a:lnTo>
                <a:lnTo>
                  <a:pt x="175721" y="380754"/>
                </a:lnTo>
                <a:lnTo>
                  <a:pt x="173032" y="384330"/>
                </a:lnTo>
                <a:lnTo>
                  <a:pt x="173032" y="389007"/>
                </a:lnTo>
                <a:lnTo>
                  <a:pt x="169446" y="384330"/>
                </a:lnTo>
                <a:lnTo>
                  <a:pt x="169446" y="389007"/>
                </a:lnTo>
                <a:lnTo>
                  <a:pt x="169446" y="384330"/>
                </a:lnTo>
                <a:lnTo>
                  <a:pt x="165561" y="384330"/>
                </a:lnTo>
                <a:lnTo>
                  <a:pt x="160480" y="389007"/>
                </a:lnTo>
                <a:lnTo>
                  <a:pt x="149124" y="389007"/>
                </a:lnTo>
                <a:lnTo>
                  <a:pt x="149124" y="392584"/>
                </a:lnTo>
                <a:lnTo>
                  <a:pt x="146733" y="395885"/>
                </a:lnTo>
                <a:lnTo>
                  <a:pt x="146733" y="392584"/>
                </a:lnTo>
                <a:lnTo>
                  <a:pt x="142848" y="392584"/>
                </a:lnTo>
                <a:lnTo>
                  <a:pt x="142848" y="389007"/>
                </a:lnTo>
                <a:lnTo>
                  <a:pt x="131492" y="389007"/>
                </a:lnTo>
                <a:lnTo>
                  <a:pt x="131492" y="384330"/>
                </a:lnTo>
                <a:lnTo>
                  <a:pt x="126412" y="384330"/>
                </a:lnTo>
                <a:lnTo>
                  <a:pt x="126412" y="377453"/>
                </a:lnTo>
                <a:lnTo>
                  <a:pt x="122527" y="380754"/>
                </a:lnTo>
                <a:lnTo>
                  <a:pt x="122527" y="384330"/>
                </a:lnTo>
                <a:lnTo>
                  <a:pt x="121331" y="384330"/>
                </a:lnTo>
                <a:lnTo>
                  <a:pt x="121331" y="389007"/>
                </a:lnTo>
                <a:lnTo>
                  <a:pt x="116251" y="392584"/>
                </a:lnTo>
                <a:lnTo>
                  <a:pt x="116251" y="401938"/>
                </a:lnTo>
                <a:lnTo>
                  <a:pt x="112366" y="401938"/>
                </a:lnTo>
                <a:lnTo>
                  <a:pt x="108780" y="405239"/>
                </a:lnTo>
                <a:lnTo>
                  <a:pt x="104895" y="405239"/>
                </a:lnTo>
                <a:lnTo>
                  <a:pt x="101010" y="408815"/>
                </a:lnTo>
                <a:lnTo>
                  <a:pt x="101010" y="420370"/>
                </a:lnTo>
                <a:lnTo>
                  <a:pt x="90849" y="420370"/>
                </a:lnTo>
                <a:lnTo>
                  <a:pt x="90849" y="415693"/>
                </a:lnTo>
                <a:lnTo>
                  <a:pt x="85769" y="415693"/>
                </a:lnTo>
                <a:lnTo>
                  <a:pt x="85769" y="412392"/>
                </a:lnTo>
                <a:lnTo>
                  <a:pt x="82182" y="412392"/>
                </a:lnTo>
                <a:lnTo>
                  <a:pt x="82182" y="408815"/>
                </a:lnTo>
                <a:lnTo>
                  <a:pt x="74412" y="408815"/>
                </a:lnTo>
                <a:lnTo>
                  <a:pt x="74412" y="405239"/>
                </a:lnTo>
                <a:lnTo>
                  <a:pt x="70826" y="405239"/>
                </a:lnTo>
                <a:lnTo>
                  <a:pt x="70826" y="399462"/>
                </a:lnTo>
                <a:lnTo>
                  <a:pt x="74412" y="399462"/>
                </a:lnTo>
                <a:lnTo>
                  <a:pt x="70826" y="399462"/>
                </a:lnTo>
                <a:lnTo>
                  <a:pt x="70826" y="395885"/>
                </a:lnTo>
                <a:lnTo>
                  <a:pt x="74412" y="395885"/>
                </a:lnTo>
                <a:lnTo>
                  <a:pt x="70826" y="395885"/>
                </a:lnTo>
                <a:lnTo>
                  <a:pt x="70826" y="380754"/>
                </a:lnTo>
                <a:lnTo>
                  <a:pt x="74412" y="380754"/>
                </a:lnTo>
                <a:lnTo>
                  <a:pt x="74412" y="377453"/>
                </a:lnTo>
                <a:lnTo>
                  <a:pt x="85769" y="377453"/>
                </a:lnTo>
                <a:lnTo>
                  <a:pt x="85769" y="364522"/>
                </a:lnTo>
                <a:lnTo>
                  <a:pt x="82182" y="364522"/>
                </a:lnTo>
                <a:lnTo>
                  <a:pt x="82182" y="352968"/>
                </a:lnTo>
                <a:lnTo>
                  <a:pt x="85769" y="351867"/>
                </a:lnTo>
                <a:lnTo>
                  <a:pt x="85769" y="347190"/>
                </a:lnTo>
                <a:lnTo>
                  <a:pt x="90849" y="347190"/>
                </a:lnTo>
                <a:lnTo>
                  <a:pt x="85769" y="343614"/>
                </a:lnTo>
                <a:lnTo>
                  <a:pt x="85769" y="336461"/>
                </a:lnTo>
                <a:lnTo>
                  <a:pt x="82182" y="336461"/>
                </a:lnTo>
                <a:lnTo>
                  <a:pt x="82182" y="333160"/>
                </a:lnTo>
                <a:lnTo>
                  <a:pt x="78297" y="333160"/>
                </a:lnTo>
                <a:lnTo>
                  <a:pt x="82182" y="333160"/>
                </a:lnTo>
                <a:lnTo>
                  <a:pt x="78297" y="333160"/>
                </a:lnTo>
                <a:lnTo>
                  <a:pt x="78297" y="329583"/>
                </a:lnTo>
                <a:lnTo>
                  <a:pt x="74412" y="329583"/>
                </a:lnTo>
                <a:lnTo>
                  <a:pt x="74412" y="323806"/>
                </a:lnTo>
                <a:lnTo>
                  <a:pt x="70826" y="323806"/>
                </a:lnTo>
                <a:lnTo>
                  <a:pt x="70826" y="315553"/>
                </a:lnTo>
                <a:lnTo>
                  <a:pt x="66941" y="315553"/>
                </a:lnTo>
                <a:lnTo>
                  <a:pt x="66941" y="312251"/>
                </a:lnTo>
                <a:lnTo>
                  <a:pt x="74412" y="312251"/>
                </a:lnTo>
                <a:lnTo>
                  <a:pt x="74412" y="301522"/>
                </a:lnTo>
                <a:lnTo>
                  <a:pt x="78297" y="301522"/>
                </a:lnTo>
                <a:lnTo>
                  <a:pt x="82182" y="299321"/>
                </a:lnTo>
                <a:lnTo>
                  <a:pt x="82182" y="287766"/>
                </a:lnTo>
                <a:lnTo>
                  <a:pt x="85769" y="287766"/>
                </a:lnTo>
                <a:lnTo>
                  <a:pt x="85769" y="267958"/>
                </a:lnTo>
                <a:lnTo>
                  <a:pt x="82182" y="267958"/>
                </a:lnTo>
                <a:lnTo>
                  <a:pt x="82182" y="264382"/>
                </a:lnTo>
                <a:lnTo>
                  <a:pt x="78297" y="264382"/>
                </a:lnTo>
                <a:lnTo>
                  <a:pt x="78297" y="256129"/>
                </a:lnTo>
                <a:lnTo>
                  <a:pt x="74412" y="256129"/>
                </a:lnTo>
                <a:lnTo>
                  <a:pt x="74412" y="249251"/>
                </a:lnTo>
                <a:lnTo>
                  <a:pt x="70826" y="249251"/>
                </a:lnTo>
                <a:lnTo>
                  <a:pt x="70826" y="243473"/>
                </a:lnTo>
                <a:lnTo>
                  <a:pt x="66941" y="243473"/>
                </a:lnTo>
                <a:lnTo>
                  <a:pt x="66941" y="236321"/>
                </a:lnTo>
                <a:lnTo>
                  <a:pt x="64252" y="236321"/>
                </a:lnTo>
                <a:lnTo>
                  <a:pt x="64252" y="233019"/>
                </a:lnTo>
                <a:lnTo>
                  <a:pt x="60665" y="233019"/>
                </a:lnTo>
                <a:lnTo>
                  <a:pt x="64252" y="228342"/>
                </a:lnTo>
                <a:lnTo>
                  <a:pt x="60665" y="228342"/>
                </a:lnTo>
                <a:lnTo>
                  <a:pt x="60665" y="223665"/>
                </a:lnTo>
                <a:lnTo>
                  <a:pt x="56780" y="223665"/>
                </a:lnTo>
                <a:lnTo>
                  <a:pt x="56780" y="218989"/>
                </a:lnTo>
                <a:lnTo>
                  <a:pt x="60665" y="218989"/>
                </a:lnTo>
                <a:lnTo>
                  <a:pt x="60665" y="212111"/>
                </a:lnTo>
                <a:lnTo>
                  <a:pt x="56780" y="212111"/>
                </a:lnTo>
                <a:lnTo>
                  <a:pt x="56780" y="204958"/>
                </a:lnTo>
                <a:lnTo>
                  <a:pt x="51700" y="204958"/>
                </a:lnTo>
                <a:lnTo>
                  <a:pt x="51700" y="195604"/>
                </a:lnTo>
                <a:lnTo>
                  <a:pt x="47815" y="195604"/>
                </a:lnTo>
                <a:lnTo>
                  <a:pt x="47815" y="192303"/>
                </a:lnTo>
                <a:lnTo>
                  <a:pt x="44229" y="187626"/>
                </a:lnTo>
                <a:lnTo>
                  <a:pt x="40344" y="187626"/>
                </a:lnTo>
                <a:lnTo>
                  <a:pt x="40344" y="173595"/>
                </a:lnTo>
                <a:lnTo>
                  <a:pt x="36459" y="173595"/>
                </a:lnTo>
                <a:lnTo>
                  <a:pt x="40344" y="173595"/>
                </a:lnTo>
                <a:lnTo>
                  <a:pt x="40344" y="171119"/>
                </a:lnTo>
                <a:lnTo>
                  <a:pt x="36459" y="171119"/>
                </a:lnTo>
                <a:lnTo>
                  <a:pt x="36459" y="167818"/>
                </a:lnTo>
                <a:lnTo>
                  <a:pt x="34068" y="167818"/>
                </a:lnTo>
                <a:lnTo>
                  <a:pt x="34068" y="164241"/>
                </a:lnTo>
                <a:lnTo>
                  <a:pt x="30183" y="164241"/>
                </a:lnTo>
                <a:lnTo>
                  <a:pt x="30183" y="155988"/>
                </a:lnTo>
                <a:lnTo>
                  <a:pt x="26298" y="155988"/>
                </a:lnTo>
                <a:lnTo>
                  <a:pt x="26298" y="145534"/>
                </a:lnTo>
                <a:lnTo>
                  <a:pt x="40344" y="145534"/>
                </a:lnTo>
                <a:lnTo>
                  <a:pt x="40344" y="143333"/>
                </a:lnTo>
                <a:lnTo>
                  <a:pt x="44229" y="143333"/>
                </a:lnTo>
                <a:lnTo>
                  <a:pt x="44229" y="139757"/>
                </a:lnTo>
                <a:lnTo>
                  <a:pt x="40344" y="139757"/>
                </a:lnTo>
                <a:lnTo>
                  <a:pt x="40344" y="136180"/>
                </a:lnTo>
                <a:lnTo>
                  <a:pt x="34068" y="136180"/>
                </a:lnTo>
                <a:lnTo>
                  <a:pt x="34068" y="128202"/>
                </a:lnTo>
                <a:lnTo>
                  <a:pt x="30183" y="128202"/>
                </a:lnTo>
                <a:lnTo>
                  <a:pt x="30183" y="121049"/>
                </a:lnTo>
                <a:lnTo>
                  <a:pt x="21218" y="121049"/>
                </a:lnTo>
                <a:lnTo>
                  <a:pt x="21218" y="118848"/>
                </a:lnTo>
                <a:lnTo>
                  <a:pt x="21218" y="121049"/>
                </a:lnTo>
                <a:lnTo>
                  <a:pt x="17631" y="118848"/>
                </a:lnTo>
                <a:lnTo>
                  <a:pt x="13746" y="118848"/>
                </a:lnTo>
                <a:lnTo>
                  <a:pt x="9861" y="115272"/>
                </a:lnTo>
                <a:lnTo>
                  <a:pt x="9861" y="91887"/>
                </a:lnTo>
                <a:lnTo>
                  <a:pt x="7471" y="91887"/>
                </a:lnTo>
                <a:lnTo>
                  <a:pt x="7471" y="80332"/>
                </a:lnTo>
                <a:lnTo>
                  <a:pt x="3586" y="76756"/>
                </a:lnTo>
                <a:lnTo>
                  <a:pt x="3586" y="73455"/>
                </a:lnTo>
                <a:lnTo>
                  <a:pt x="0" y="73455"/>
                </a:lnTo>
                <a:lnTo>
                  <a:pt x="0" y="68778"/>
                </a:lnTo>
                <a:lnTo>
                  <a:pt x="3586" y="68778"/>
                </a:lnTo>
                <a:lnTo>
                  <a:pt x="3586" y="64101"/>
                </a:lnTo>
                <a:lnTo>
                  <a:pt x="0" y="64101"/>
                </a:lnTo>
                <a:lnTo>
                  <a:pt x="3586" y="64101"/>
                </a:lnTo>
                <a:lnTo>
                  <a:pt x="3586" y="59424"/>
                </a:lnTo>
                <a:lnTo>
                  <a:pt x="0" y="59424"/>
                </a:lnTo>
                <a:lnTo>
                  <a:pt x="0" y="55848"/>
                </a:lnTo>
                <a:lnTo>
                  <a:pt x="3586" y="52546"/>
                </a:lnTo>
                <a:lnTo>
                  <a:pt x="3586" y="39616"/>
                </a:lnTo>
                <a:lnTo>
                  <a:pt x="7471" y="39616"/>
                </a:lnTo>
                <a:lnTo>
                  <a:pt x="7471" y="36040"/>
                </a:lnTo>
                <a:lnTo>
                  <a:pt x="9861" y="36040"/>
                </a:lnTo>
                <a:lnTo>
                  <a:pt x="9861" y="32738"/>
                </a:lnTo>
                <a:lnTo>
                  <a:pt x="7471" y="32738"/>
                </a:lnTo>
                <a:lnTo>
                  <a:pt x="7471" y="24485"/>
                </a:lnTo>
                <a:lnTo>
                  <a:pt x="3586" y="24485"/>
                </a:lnTo>
                <a:lnTo>
                  <a:pt x="7471" y="20908"/>
                </a:lnTo>
                <a:lnTo>
                  <a:pt x="7471" y="17607"/>
                </a:lnTo>
                <a:lnTo>
                  <a:pt x="9861" y="17607"/>
                </a:lnTo>
                <a:lnTo>
                  <a:pt x="9861" y="8253"/>
                </a:lnTo>
                <a:lnTo>
                  <a:pt x="13746" y="8253"/>
                </a:lnTo>
                <a:lnTo>
                  <a:pt x="13746" y="4677"/>
                </a:lnTo>
                <a:lnTo>
                  <a:pt x="17631" y="4677"/>
                </a:lnTo>
                <a:lnTo>
                  <a:pt x="17631" y="0"/>
                </a:lnTo>
                <a:lnTo>
                  <a:pt x="30183" y="0"/>
                </a:lnTo>
                <a:lnTo>
                  <a:pt x="30183" y="24485"/>
                </a:lnTo>
                <a:lnTo>
                  <a:pt x="40344" y="24485"/>
                </a:lnTo>
                <a:lnTo>
                  <a:pt x="40344" y="28061"/>
                </a:lnTo>
                <a:lnTo>
                  <a:pt x="47815" y="28061"/>
                </a:lnTo>
                <a:lnTo>
                  <a:pt x="47815" y="32738"/>
                </a:lnTo>
                <a:lnTo>
                  <a:pt x="56780" y="32738"/>
                </a:lnTo>
                <a:lnTo>
                  <a:pt x="56780" y="36040"/>
                </a:lnTo>
                <a:lnTo>
                  <a:pt x="60665" y="36040"/>
                </a:lnTo>
                <a:lnTo>
                  <a:pt x="60665" y="39616"/>
                </a:lnTo>
                <a:lnTo>
                  <a:pt x="64252" y="39616"/>
                </a:lnTo>
                <a:lnTo>
                  <a:pt x="64252" y="43192"/>
                </a:lnTo>
                <a:lnTo>
                  <a:pt x="64252" y="39616"/>
                </a:lnTo>
                <a:lnTo>
                  <a:pt x="66941" y="39616"/>
                </a:lnTo>
                <a:lnTo>
                  <a:pt x="66941" y="43192"/>
                </a:lnTo>
                <a:lnTo>
                  <a:pt x="70826" y="43192"/>
                </a:lnTo>
                <a:lnTo>
                  <a:pt x="70826" y="48970"/>
                </a:lnTo>
                <a:lnTo>
                  <a:pt x="82182" y="48970"/>
                </a:lnTo>
                <a:lnTo>
                  <a:pt x="82182" y="52546"/>
                </a:lnTo>
                <a:lnTo>
                  <a:pt x="85769" y="52546"/>
                </a:lnTo>
                <a:lnTo>
                  <a:pt x="85769" y="55848"/>
                </a:lnTo>
                <a:lnTo>
                  <a:pt x="85769" y="52546"/>
                </a:lnTo>
                <a:lnTo>
                  <a:pt x="90849" y="52546"/>
                </a:lnTo>
                <a:lnTo>
                  <a:pt x="90849" y="55848"/>
                </a:lnTo>
                <a:lnTo>
                  <a:pt x="92343" y="55848"/>
                </a:lnTo>
                <a:lnTo>
                  <a:pt x="92343" y="59424"/>
                </a:lnTo>
                <a:lnTo>
                  <a:pt x="95929" y="64101"/>
                </a:lnTo>
                <a:lnTo>
                  <a:pt x="92343" y="64101"/>
                </a:lnTo>
                <a:lnTo>
                  <a:pt x="95929" y="64101"/>
                </a:lnTo>
                <a:lnTo>
                  <a:pt x="95929" y="67677"/>
                </a:lnTo>
                <a:lnTo>
                  <a:pt x="116251" y="67677"/>
                </a:lnTo>
                <a:lnTo>
                  <a:pt x="116251" y="68778"/>
                </a:lnTo>
                <a:lnTo>
                  <a:pt x="126412" y="68778"/>
                </a:lnTo>
                <a:lnTo>
                  <a:pt x="126412" y="67677"/>
                </a:lnTo>
                <a:lnTo>
                  <a:pt x="135078" y="67677"/>
                </a:lnTo>
                <a:lnTo>
                  <a:pt x="135078" y="73455"/>
                </a:lnTo>
                <a:lnTo>
                  <a:pt x="142848" y="73455"/>
                </a:lnTo>
                <a:lnTo>
                  <a:pt x="142848" y="68778"/>
                </a:lnTo>
                <a:lnTo>
                  <a:pt x="146733" y="68778"/>
                </a:lnTo>
                <a:lnTo>
                  <a:pt x="146733" y="73455"/>
                </a:lnTo>
                <a:lnTo>
                  <a:pt x="153009" y="73455"/>
                </a:lnTo>
                <a:lnTo>
                  <a:pt x="153009" y="76756"/>
                </a:lnTo>
                <a:lnTo>
                  <a:pt x="156595" y="76756"/>
                </a:lnTo>
                <a:lnTo>
                  <a:pt x="156595" y="73455"/>
                </a:lnTo>
                <a:lnTo>
                  <a:pt x="160480" y="73455"/>
                </a:lnTo>
                <a:lnTo>
                  <a:pt x="160480" y="76756"/>
                </a:lnTo>
                <a:close/>
              </a:path>
            </a:pathLst>
          </a:custGeom>
          <a:solidFill>
            <a:srgbClr val="FFC000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68580" tIns="34290" rIns="68580" bIns="34290" numCol="1" spcCol="215900" anchor="t"/>
          <a:lstStyle/>
          <a:p>
            <a:pPr>
              <a:defRPr lang="es-PE"/>
            </a:pPr>
            <a:endParaRPr lang="es-PE" sz="1200">
              <a:solidFill>
                <a:srgbClr val="000000"/>
              </a:solidFill>
              <a:latin typeface="Century Gothic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19" name="Google Shape;1488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D9NgAAXh0AAL46AAC1IgAAEAAAACYAAAAIAAAA//////////8="/>
              </a:ext>
            </a:extLst>
          </p:cNvSpPr>
          <p:nvPr/>
        </p:nvSpPr>
        <p:spPr>
          <a:xfrm>
            <a:off x="8938895" y="4773930"/>
            <a:ext cx="610235" cy="868045"/>
          </a:xfrm>
          <a:custGeom>
            <a:avLst/>
            <a:gdLst/>
            <a:ahLst/>
            <a:cxnLst/>
            <a:rect l="0" t="0" r="610235" b="868045"/>
            <a:pathLst>
              <a:path w="610235" h="868045">
                <a:moveTo>
                  <a:pt x="215500" y="0"/>
                </a:moveTo>
                <a:lnTo>
                  <a:pt x="211903" y="3298"/>
                </a:lnTo>
                <a:lnTo>
                  <a:pt x="215500" y="3298"/>
                </a:lnTo>
                <a:lnTo>
                  <a:pt x="215500" y="6871"/>
                </a:lnTo>
                <a:lnTo>
                  <a:pt x="218197" y="6871"/>
                </a:lnTo>
                <a:lnTo>
                  <a:pt x="218197" y="10445"/>
                </a:lnTo>
                <a:lnTo>
                  <a:pt x="215500" y="10445"/>
                </a:lnTo>
                <a:lnTo>
                  <a:pt x="218197" y="13743"/>
                </a:lnTo>
                <a:lnTo>
                  <a:pt x="221794" y="16217"/>
                </a:lnTo>
                <a:lnTo>
                  <a:pt x="221794" y="13743"/>
                </a:lnTo>
                <a:lnTo>
                  <a:pt x="229587" y="13743"/>
                </a:lnTo>
                <a:lnTo>
                  <a:pt x="229587" y="16217"/>
                </a:lnTo>
                <a:lnTo>
                  <a:pt x="234682" y="16217"/>
                </a:lnTo>
                <a:lnTo>
                  <a:pt x="238279" y="19814"/>
                </a:lnTo>
                <a:lnTo>
                  <a:pt x="242175" y="19814"/>
                </a:lnTo>
                <a:lnTo>
                  <a:pt x="242175" y="23089"/>
                </a:lnTo>
                <a:lnTo>
                  <a:pt x="246072" y="23089"/>
                </a:lnTo>
                <a:lnTo>
                  <a:pt x="246072" y="27762"/>
                </a:lnTo>
                <a:lnTo>
                  <a:pt x="248469" y="27762"/>
                </a:lnTo>
                <a:lnTo>
                  <a:pt x="248469" y="31335"/>
                </a:lnTo>
                <a:lnTo>
                  <a:pt x="246072" y="31335"/>
                </a:lnTo>
                <a:lnTo>
                  <a:pt x="248469" y="31335"/>
                </a:lnTo>
                <a:lnTo>
                  <a:pt x="248469" y="34908"/>
                </a:lnTo>
                <a:lnTo>
                  <a:pt x="248469" y="31335"/>
                </a:lnTo>
                <a:lnTo>
                  <a:pt x="252366" y="31335"/>
                </a:lnTo>
                <a:lnTo>
                  <a:pt x="252366" y="34908"/>
                </a:lnTo>
                <a:lnTo>
                  <a:pt x="256262" y="34908"/>
                </a:lnTo>
                <a:lnTo>
                  <a:pt x="256262" y="38207"/>
                </a:lnTo>
                <a:lnTo>
                  <a:pt x="259859" y="38207"/>
                </a:lnTo>
                <a:lnTo>
                  <a:pt x="259859" y="34908"/>
                </a:lnTo>
                <a:lnTo>
                  <a:pt x="264954" y="38207"/>
                </a:lnTo>
                <a:lnTo>
                  <a:pt x="272747" y="38207"/>
                </a:lnTo>
                <a:lnTo>
                  <a:pt x="272747" y="40681"/>
                </a:lnTo>
                <a:lnTo>
                  <a:pt x="275145" y="40681"/>
                </a:lnTo>
                <a:lnTo>
                  <a:pt x="275145" y="38207"/>
                </a:lnTo>
                <a:lnTo>
                  <a:pt x="279041" y="38207"/>
                </a:lnTo>
                <a:lnTo>
                  <a:pt x="279041" y="27762"/>
                </a:lnTo>
                <a:lnTo>
                  <a:pt x="290431" y="27762"/>
                </a:lnTo>
                <a:lnTo>
                  <a:pt x="290431" y="23089"/>
                </a:lnTo>
                <a:lnTo>
                  <a:pt x="299422" y="23089"/>
                </a:lnTo>
                <a:lnTo>
                  <a:pt x="299422" y="27762"/>
                </a:lnTo>
                <a:lnTo>
                  <a:pt x="309613" y="27762"/>
                </a:lnTo>
                <a:lnTo>
                  <a:pt x="309613" y="19790"/>
                </a:lnTo>
                <a:lnTo>
                  <a:pt x="313210" y="19790"/>
                </a:lnTo>
                <a:lnTo>
                  <a:pt x="313210" y="27762"/>
                </a:lnTo>
                <a:lnTo>
                  <a:pt x="317106" y="27762"/>
                </a:lnTo>
                <a:lnTo>
                  <a:pt x="313210" y="31335"/>
                </a:lnTo>
                <a:lnTo>
                  <a:pt x="313210" y="38207"/>
                </a:lnTo>
                <a:lnTo>
                  <a:pt x="317106" y="40681"/>
                </a:lnTo>
                <a:lnTo>
                  <a:pt x="317106" y="44254"/>
                </a:lnTo>
                <a:lnTo>
                  <a:pt x="321002" y="44254"/>
                </a:lnTo>
                <a:lnTo>
                  <a:pt x="321002" y="47552"/>
                </a:lnTo>
                <a:lnTo>
                  <a:pt x="324599" y="47552"/>
                </a:lnTo>
                <a:lnTo>
                  <a:pt x="324599" y="51126"/>
                </a:lnTo>
                <a:lnTo>
                  <a:pt x="329694" y="51126"/>
                </a:lnTo>
                <a:lnTo>
                  <a:pt x="329694" y="55798"/>
                </a:lnTo>
                <a:lnTo>
                  <a:pt x="330893" y="55798"/>
                </a:lnTo>
                <a:lnTo>
                  <a:pt x="330893" y="59372"/>
                </a:lnTo>
                <a:lnTo>
                  <a:pt x="334790" y="59372"/>
                </a:lnTo>
                <a:lnTo>
                  <a:pt x="334790" y="62670"/>
                </a:lnTo>
                <a:lnTo>
                  <a:pt x="339885" y="62670"/>
                </a:lnTo>
                <a:lnTo>
                  <a:pt x="339885" y="72016"/>
                </a:lnTo>
                <a:lnTo>
                  <a:pt x="343781" y="75589"/>
                </a:lnTo>
                <a:lnTo>
                  <a:pt x="343781" y="79163"/>
                </a:lnTo>
                <a:lnTo>
                  <a:pt x="347678" y="79163"/>
                </a:lnTo>
                <a:lnTo>
                  <a:pt x="347678" y="91807"/>
                </a:lnTo>
                <a:lnTo>
                  <a:pt x="351274" y="91807"/>
                </a:lnTo>
                <a:lnTo>
                  <a:pt x="351274" y="90707"/>
                </a:lnTo>
                <a:lnTo>
                  <a:pt x="355171" y="90707"/>
                </a:lnTo>
                <a:lnTo>
                  <a:pt x="355171" y="96479"/>
                </a:lnTo>
                <a:lnTo>
                  <a:pt x="357568" y="96479"/>
                </a:lnTo>
                <a:lnTo>
                  <a:pt x="357568" y="114071"/>
                </a:lnTo>
                <a:lnTo>
                  <a:pt x="365361" y="114071"/>
                </a:lnTo>
                <a:lnTo>
                  <a:pt x="365361" y="116270"/>
                </a:lnTo>
                <a:lnTo>
                  <a:pt x="368958" y="119867"/>
                </a:lnTo>
                <a:lnTo>
                  <a:pt x="377950" y="119867"/>
                </a:lnTo>
                <a:lnTo>
                  <a:pt x="377950" y="116270"/>
                </a:lnTo>
                <a:lnTo>
                  <a:pt x="381846" y="116270"/>
                </a:lnTo>
                <a:lnTo>
                  <a:pt x="381846" y="123142"/>
                </a:lnTo>
                <a:lnTo>
                  <a:pt x="384244" y="123142"/>
                </a:lnTo>
                <a:lnTo>
                  <a:pt x="388140" y="127815"/>
                </a:lnTo>
                <a:lnTo>
                  <a:pt x="388140" y="131388"/>
                </a:lnTo>
                <a:lnTo>
                  <a:pt x="392037" y="131388"/>
                </a:lnTo>
                <a:lnTo>
                  <a:pt x="392037" y="134962"/>
                </a:lnTo>
                <a:lnTo>
                  <a:pt x="395633" y="134962"/>
                </a:lnTo>
                <a:lnTo>
                  <a:pt x="395633" y="138260"/>
                </a:lnTo>
                <a:lnTo>
                  <a:pt x="399530" y="138260"/>
                </a:lnTo>
                <a:lnTo>
                  <a:pt x="399530" y="140734"/>
                </a:lnTo>
                <a:lnTo>
                  <a:pt x="395633" y="140734"/>
                </a:lnTo>
                <a:lnTo>
                  <a:pt x="399530" y="140734"/>
                </a:lnTo>
                <a:lnTo>
                  <a:pt x="399530" y="144307"/>
                </a:lnTo>
                <a:lnTo>
                  <a:pt x="404625" y="144307"/>
                </a:lnTo>
                <a:lnTo>
                  <a:pt x="404625" y="147606"/>
                </a:lnTo>
                <a:lnTo>
                  <a:pt x="408521" y="147606"/>
                </a:lnTo>
                <a:lnTo>
                  <a:pt x="408521" y="159425"/>
                </a:lnTo>
                <a:lnTo>
                  <a:pt x="412118" y="159425"/>
                </a:lnTo>
                <a:lnTo>
                  <a:pt x="412118" y="162724"/>
                </a:lnTo>
                <a:lnTo>
                  <a:pt x="414815" y="162724"/>
                </a:lnTo>
                <a:lnTo>
                  <a:pt x="414815" y="168496"/>
                </a:lnTo>
                <a:lnTo>
                  <a:pt x="418712" y="172069"/>
                </a:lnTo>
                <a:lnTo>
                  <a:pt x="422308" y="172069"/>
                </a:lnTo>
                <a:lnTo>
                  <a:pt x="426205" y="175643"/>
                </a:lnTo>
                <a:lnTo>
                  <a:pt x="426205" y="179216"/>
                </a:lnTo>
                <a:lnTo>
                  <a:pt x="430101" y="179216"/>
                </a:lnTo>
                <a:lnTo>
                  <a:pt x="430101" y="182514"/>
                </a:lnTo>
                <a:lnTo>
                  <a:pt x="433698" y="182514"/>
                </a:lnTo>
                <a:lnTo>
                  <a:pt x="433698" y="187187"/>
                </a:lnTo>
                <a:lnTo>
                  <a:pt x="430101" y="190784"/>
                </a:lnTo>
                <a:lnTo>
                  <a:pt x="433698" y="190784"/>
                </a:lnTo>
                <a:lnTo>
                  <a:pt x="433698" y="191860"/>
                </a:lnTo>
                <a:lnTo>
                  <a:pt x="440292" y="191860"/>
                </a:lnTo>
                <a:lnTo>
                  <a:pt x="440292" y="196533"/>
                </a:lnTo>
                <a:lnTo>
                  <a:pt x="438793" y="196533"/>
                </a:lnTo>
                <a:lnTo>
                  <a:pt x="438793" y="203405"/>
                </a:lnTo>
                <a:lnTo>
                  <a:pt x="433698" y="203405"/>
                </a:lnTo>
                <a:lnTo>
                  <a:pt x="433698" y="210551"/>
                </a:lnTo>
                <a:lnTo>
                  <a:pt x="443889" y="210551"/>
                </a:lnTo>
                <a:lnTo>
                  <a:pt x="443889" y="206978"/>
                </a:lnTo>
                <a:lnTo>
                  <a:pt x="443889" y="219897"/>
                </a:lnTo>
                <a:lnTo>
                  <a:pt x="440292" y="219897"/>
                </a:lnTo>
                <a:lnTo>
                  <a:pt x="440292" y="227868"/>
                </a:lnTo>
                <a:lnTo>
                  <a:pt x="443889" y="227868"/>
                </a:lnTo>
                <a:lnTo>
                  <a:pt x="443889" y="224570"/>
                </a:lnTo>
                <a:lnTo>
                  <a:pt x="448984" y="224570"/>
                </a:lnTo>
                <a:lnTo>
                  <a:pt x="448984" y="227868"/>
                </a:lnTo>
                <a:lnTo>
                  <a:pt x="452880" y="227868"/>
                </a:lnTo>
                <a:lnTo>
                  <a:pt x="452880" y="235015"/>
                </a:lnTo>
                <a:lnTo>
                  <a:pt x="456777" y="235015"/>
                </a:lnTo>
                <a:lnTo>
                  <a:pt x="452880" y="235015"/>
                </a:lnTo>
                <a:lnTo>
                  <a:pt x="452880" y="241887"/>
                </a:lnTo>
                <a:lnTo>
                  <a:pt x="456777" y="241887"/>
                </a:lnTo>
                <a:lnTo>
                  <a:pt x="456777" y="244360"/>
                </a:lnTo>
                <a:lnTo>
                  <a:pt x="460373" y="244360"/>
                </a:lnTo>
                <a:lnTo>
                  <a:pt x="460373" y="241887"/>
                </a:lnTo>
                <a:lnTo>
                  <a:pt x="460373" y="244360"/>
                </a:lnTo>
                <a:lnTo>
                  <a:pt x="464270" y="244360"/>
                </a:lnTo>
                <a:lnTo>
                  <a:pt x="464270" y="255905"/>
                </a:lnTo>
                <a:lnTo>
                  <a:pt x="469365" y="255905"/>
                </a:lnTo>
                <a:lnTo>
                  <a:pt x="464270" y="255905"/>
                </a:lnTo>
                <a:lnTo>
                  <a:pt x="464270" y="262777"/>
                </a:lnTo>
                <a:lnTo>
                  <a:pt x="469365" y="262777"/>
                </a:lnTo>
                <a:lnTo>
                  <a:pt x="470564" y="266350"/>
                </a:lnTo>
                <a:lnTo>
                  <a:pt x="470564" y="268824"/>
                </a:lnTo>
                <a:lnTo>
                  <a:pt x="474460" y="268824"/>
                </a:lnTo>
                <a:lnTo>
                  <a:pt x="474460" y="275696"/>
                </a:lnTo>
                <a:lnTo>
                  <a:pt x="479555" y="275696"/>
                </a:lnTo>
                <a:lnTo>
                  <a:pt x="479555" y="279269"/>
                </a:lnTo>
                <a:lnTo>
                  <a:pt x="483152" y="279269"/>
                </a:lnTo>
                <a:lnTo>
                  <a:pt x="479555" y="279269"/>
                </a:lnTo>
                <a:lnTo>
                  <a:pt x="479555" y="283942"/>
                </a:lnTo>
                <a:lnTo>
                  <a:pt x="483152" y="283942"/>
                </a:lnTo>
                <a:lnTo>
                  <a:pt x="479555" y="283942"/>
                </a:lnTo>
                <a:lnTo>
                  <a:pt x="479555" y="287240"/>
                </a:lnTo>
                <a:lnTo>
                  <a:pt x="487049" y="287240"/>
                </a:lnTo>
                <a:lnTo>
                  <a:pt x="487049" y="290814"/>
                </a:lnTo>
                <a:lnTo>
                  <a:pt x="490945" y="290814"/>
                </a:lnTo>
                <a:lnTo>
                  <a:pt x="490945" y="294387"/>
                </a:lnTo>
                <a:lnTo>
                  <a:pt x="494841" y="296586"/>
                </a:lnTo>
                <a:lnTo>
                  <a:pt x="490945" y="296586"/>
                </a:lnTo>
                <a:lnTo>
                  <a:pt x="494841" y="296586"/>
                </a:lnTo>
                <a:lnTo>
                  <a:pt x="497239" y="300159"/>
                </a:lnTo>
                <a:lnTo>
                  <a:pt x="494841" y="300159"/>
                </a:lnTo>
                <a:lnTo>
                  <a:pt x="497239" y="300159"/>
                </a:lnTo>
                <a:lnTo>
                  <a:pt x="497239" y="303733"/>
                </a:lnTo>
                <a:lnTo>
                  <a:pt x="501136" y="303733"/>
                </a:lnTo>
                <a:lnTo>
                  <a:pt x="504732" y="307031"/>
                </a:lnTo>
                <a:lnTo>
                  <a:pt x="504732" y="310605"/>
                </a:lnTo>
                <a:lnTo>
                  <a:pt x="513724" y="310605"/>
                </a:lnTo>
                <a:lnTo>
                  <a:pt x="513724" y="315277"/>
                </a:lnTo>
                <a:lnTo>
                  <a:pt x="517620" y="315277"/>
                </a:lnTo>
                <a:lnTo>
                  <a:pt x="517620" y="318851"/>
                </a:lnTo>
                <a:lnTo>
                  <a:pt x="513724" y="319950"/>
                </a:lnTo>
                <a:lnTo>
                  <a:pt x="513724" y="327922"/>
                </a:lnTo>
                <a:lnTo>
                  <a:pt x="508629" y="327922"/>
                </a:lnTo>
                <a:lnTo>
                  <a:pt x="508629" y="324623"/>
                </a:lnTo>
                <a:lnTo>
                  <a:pt x="504732" y="324623"/>
                </a:lnTo>
                <a:lnTo>
                  <a:pt x="504732" y="327922"/>
                </a:lnTo>
                <a:lnTo>
                  <a:pt x="501136" y="327922"/>
                </a:lnTo>
                <a:lnTo>
                  <a:pt x="501136" y="324623"/>
                </a:lnTo>
                <a:lnTo>
                  <a:pt x="494841" y="324623"/>
                </a:lnTo>
                <a:lnTo>
                  <a:pt x="494841" y="319950"/>
                </a:lnTo>
                <a:lnTo>
                  <a:pt x="490945" y="319950"/>
                </a:lnTo>
                <a:lnTo>
                  <a:pt x="490945" y="324623"/>
                </a:lnTo>
                <a:lnTo>
                  <a:pt x="483152" y="324623"/>
                </a:lnTo>
                <a:lnTo>
                  <a:pt x="483152" y="318851"/>
                </a:lnTo>
                <a:lnTo>
                  <a:pt x="474460" y="318851"/>
                </a:lnTo>
                <a:lnTo>
                  <a:pt x="474460" y="319950"/>
                </a:lnTo>
                <a:lnTo>
                  <a:pt x="464270" y="319950"/>
                </a:lnTo>
                <a:lnTo>
                  <a:pt x="464270" y="318851"/>
                </a:lnTo>
                <a:lnTo>
                  <a:pt x="443889" y="318851"/>
                </a:lnTo>
                <a:lnTo>
                  <a:pt x="443889" y="315277"/>
                </a:lnTo>
                <a:lnTo>
                  <a:pt x="440292" y="315277"/>
                </a:lnTo>
                <a:lnTo>
                  <a:pt x="443889" y="315277"/>
                </a:lnTo>
                <a:lnTo>
                  <a:pt x="440292" y="310605"/>
                </a:lnTo>
                <a:lnTo>
                  <a:pt x="440292" y="307031"/>
                </a:lnTo>
                <a:lnTo>
                  <a:pt x="438793" y="307031"/>
                </a:lnTo>
                <a:lnTo>
                  <a:pt x="438793" y="303733"/>
                </a:lnTo>
                <a:lnTo>
                  <a:pt x="433698" y="303733"/>
                </a:lnTo>
                <a:lnTo>
                  <a:pt x="433698" y="307031"/>
                </a:lnTo>
                <a:lnTo>
                  <a:pt x="433698" y="303733"/>
                </a:lnTo>
                <a:lnTo>
                  <a:pt x="430101" y="303733"/>
                </a:lnTo>
                <a:lnTo>
                  <a:pt x="430101" y="300159"/>
                </a:lnTo>
                <a:lnTo>
                  <a:pt x="418712" y="300159"/>
                </a:lnTo>
                <a:lnTo>
                  <a:pt x="418712" y="294387"/>
                </a:lnTo>
                <a:lnTo>
                  <a:pt x="414815" y="294387"/>
                </a:lnTo>
                <a:lnTo>
                  <a:pt x="414815" y="290814"/>
                </a:lnTo>
                <a:lnTo>
                  <a:pt x="412118" y="290814"/>
                </a:lnTo>
                <a:lnTo>
                  <a:pt x="412118" y="294387"/>
                </a:lnTo>
                <a:lnTo>
                  <a:pt x="412118" y="290814"/>
                </a:lnTo>
                <a:lnTo>
                  <a:pt x="408521" y="290814"/>
                </a:lnTo>
                <a:lnTo>
                  <a:pt x="408521" y="287240"/>
                </a:lnTo>
                <a:lnTo>
                  <a:pt x="404625" y="287240"/>
                </a:lnTo>
                <a:lnTo>
                  <a:pt x="404625" y="283942"/>
                </a:lnTo>
                <a:lnTo>
                  <a:pt x="395633" y="283942"/>
                </a:lnTo>
                <a:lnTo>
                  <a:pt x="395633" y="279269"/>
                </a:lnTo>
                <a:lnTo>
                  <a:pt x="388140" y="279269"/>
                </a:lnTo>
                <a:lnTo>
                  <a:pt x="388140" y="275696"/>
                </a:lnTo>
                <a:lnTo>
                  <a:pt x="377950" y="275696"/>
                </a:lnTo>
                <a:lnTo>
                  <a:pt x="377950" y="251232"/>
                </a:lnTo>
                <a:lnTo>
                  <a:pt x="365361" y="251232"/>
                </a:lnTo>
                <a:lnTo>
                  <a:pt x="365361" y="255905"/>
                </a:lnTo>
                <a:lnTo>
                  <a:pt x="361465" y="255905"/>
                </a:lnTo>
                <a:lnTo>
                  <a:pt x="361465" y="259478"/>
                </a:lnTo>
                <a:lnTo>
                  <a:pt x="357568" y="259478"/>
                </a:lnTo>
                <a:lnTo>
                  <a:pt x="357568" y="268824"/>
                </a:lnTo>
                <a:lnTo>
                  <a:pt x="355171" y="268824"/>
                </a:lnTo>
                <a:lnTo>
                  <a:pt x="355171" y="272123"/>
                </a:lnTo>
                <a:lnTo>
                  <a:pt x="351274" y="275696"/>
                </a:lnTo>
                <a:lnTo>
                  <a:pt x="355171" y="275696"/>
                </a:lnTo>
                <a:lnTo>
                  <a:pt x="355171" y="283942"/>
                </a:lnTo>
                <a:lnTo>
                  <a:pt x="357568" y="283942"/>
                </a:lnTo>
                <a:lnTo>
                  <a:pt x="357568" y="287240"/>
                </a:lnTo>
                <a:lnTo>
                  <a:pt x="355171" y="287240"/>
                </a:lnTo>
                <a:lnTo>
                  <a:pt x="355171" y="290814"/>
                </a:lnTo>
                <a:lnTo>
                  <a:pt x="351274" y="290814"/>
                </a:lnTo>
                <a:lnTo>
                  <a:pt x="351274" y="303733"/>
                </a:lnTo>
                <a:lnTo>
                  <a:pt x="347678" y="307031"/>
                </a:lnTo>
                <a:lnTo>
                  <a:pt x="347678" y="310605"/>
                </a:lnTo>
                <a:lnTo>
                  <a:pt x="351274" y="310605"/>
                </a:lnTo>
                <a:lnTo>
                  <a:pt x="351274" y="315277"/>
                </a:lnTo>
                <a:lnTo>
                  <a:pt x="347678" y="315277"/>
                </a:lnTo>
                <a:lnTo>
                  <a:pt x="351274" y="315277"/>
                </a:lnTo>
                <a:lnTo>
                  <a:pt x="351274" y="319950"/>
                </a:lnTo>
                <a:lnTo>
                  <a:pt x="347678" y="319950"/>
                </a:lnTo>
                <a:lnTo>
                  <a:pt x="347678" y="324623"/>
                </a:lnTo>
                <a:lnTo>
                  <a:pt x="351274" y="324623"/>
                </a:lnTo>
                <a:lnTo>
                  <a:pt x="351274" y="327922"/>
                </a:lnTo>
                <a:lnTo>
                  <a:pt x="355171" y="331495"/>
                </a:lnTo>
                <a:lnTo>
                  <a:pt x="355171" y="343039"/>
                </a:lnTo>
                <a:lnTo>
                  <a:pt x="357568" y="343039"/>
                </a:lnTo>
                <a:lnTo>
                  <a:pt x="357568" y="366404"/>
                </a:lnTo>
                <a:lnTo>
                  <a:pt x="361465" y="369977"/>
                </a:lnTo>
                <a:lnTo>
                  <a:pt x="365361" y="369977"/>
                </a:lnTo>
                <a:lnTo>
                  <a:pt x="368958" y="372176"/>
                </a:lnTo>
                <a:lnTo>
                  <a:pt x="368958" y="369977"/>
                </a:lnTo>
                <a:lnTo>
                  <a:pt x="368958" y="372176"/>
                </a:lnTo>
                <a:lnTo>
                  <a:pt x="377950" y="372176"/>
                </a:lnTo>
                <a:lnTo>
                  <a:pt x="377950" y="379323"/>
                </a:lnTo>
                <a:lnTo>
                  <a:pt x="381846" y="379323"/>
                </a:lnTo>
                <a:lnTo>
                  <a:pt x="381846" y="387294"/>
                </a:lnTo>
                <a:lnTo>
                  <a:pt x="388140" y="387294"/>
                </a:lnTo>
                <a:lnTo>
                  <a:pt x="388140" y="390867"/>
                </a:lnTo>
                <a:lnTo>
                  <a:pt x="392037" y="390867"/>
                </a:lnTo>
                <a:lnTo>
                  <a:pt x="392037" y="394440"/>
                </a:lnTo>
                <a:lnTo>
                  <a:pt x="388140" y="394440"/>
                </a:lnTo>
                <a:lnTo>
                  <a:pt x="388140" y="396639"/>
                </a:lnTo>
                <a:lnTo>
                  <a:pt x="374053" y="396639"/>
                </a:lnTo>
                <a:lnTo>
                  <a:pt x="374053" y="407085"/>
                </a:lnTo>
                <a:lnTo>
                  <a:pt x="377950" y="407085"/>
                </a:lnTo>
                <a:lnTo>
                  <a:pt x="377950" y="415331"/>
                </a:lnTo>
                <a:lnTo>
                  <a:pt x="381846" y="415331"/>
                </a:lnTo>
                <a:lnTo>
                  <a:pt x="381846" y="418904"/>
                </a:lnTo>
                <a:lnTo>
                  <a:pt x="384244" y="418904"/>
                </a:lnTo>
                <a:lnTo>
                  <a:pt x="384244" y="422203"/>
                </a:lnTo>
                <a:lnTo>
                  <a:pt x="388140" y="422203"/>
                </a:lnTo>
                <a:lnTo>
                  <a:pt x="388140" y="424676"/>
                </a:lnTo>
                <a:lnTo>
                  <a:pt x="384244" y="424676"/>
                </a:lnTo>
                <a:lnTo>
                  <a:pt x="388140" y="424676"/>
                </a:lnTo>
                <a:lnTo>
                  <a:pt x="388140" y="438695"/>
                </a:lnTo>
                <a:lnTo>
                  <a:pt x="392037" y="438695"/>
                </a:lnTo>
                <a:lnTo>
                  <a:pt x="395633" y="443368"/>
                </a:lnTo>
                <a:lnTo>
                  <a:pt x="395633" y="446666"/>
                </a:lnTo>
                <a:lnTo>
                  <a:pt x="399530" y="446666"/>
                </a:lnTo>
                <a:lnTo>
                  <a:pt x="399530" y="456012"/>
                </a:lnTo>
                <a:lnTo>
                  <a:pt x="404625" y="456012"/>
                </a:lnTo>
                <a:lnTo>
                  <a:pt x="404625" y="463158"/>
                </a:lnTo>
                <a:lnTo>
                  <a:pt x="408521" y="463158"/>
                </a:lnTo>
                <a:lnTo>
                  <a:pt x="408521" y="470030"/>
                </a:lnTo>
                <a:lnTo>
                  <a:pt x="404625" y="470030"/>
                </a:lnTo>
                <a:lnTo>
                  <a:pt x="404625" y="474703"/>
                </a:lnTo>
                <a:lnTo>
                  <a:pt x="408521" y="474703"/>
                </a:lnTo>
                <a:lnTo>
                  <a:pt x="408521" y="479376"/>
                </a:lnTo>
                <a:lnTo>
                  <a:pt x="412118" y="479376"/>
                </a:lnTo>
                <a:lnTo>
                  <a:pt x="408521" y="484049"/>
                </a:lnTo>
                <a:lnTo>
                  <a:pt x="412118" y="484049"/>
                </a:lnTo>
                <a:lnTo>
                  <a:pt x="412118" y="487347"/>
                </a:lnTo>
                <a:lnTo>
                  <a:pt x="414815" y="487347"/>
                </a:lnTo>
                <a:lnTo>
                  <a:pt x="414815" y="494494"/>
                </a:lnTo>
                <a:lnTo>
                  <a:pt x="418712" y="494494"/>
                </a:lnTo>
                <a:lnTo>
                  <a:pt x="418712" y="500266"/>
                </a:lnTo>
                <a:lnTo>
                  <a:pt x="422308" y="500266"/>
                </a:lnTo>
                <a:lnTo>
                  <a:pt x="422308" y="507138"/>
                </a:lnTo>
                <a:lnTo>
                  <a:pt x="426205" y="507138"/>
                </a:lnTo>
                <a:lnTo>
                  <a:pt x="426205" y="515384"/>
                </a:lnTo>
                <a:lnTo>
                  <a:pt x="430101" y="515384"/>
                </a:lnTo>
                <a:lnTo>
                  <a:pt x="430101" y="518957"/>
                </a:lnTo>
                <a:lnTo>
                  <a:pt x="433698" y="518957"/>
                </a:lnTo>
                <a:lnTo>
                  <a:pt x="433698" y="538748"/>
                </a:lnTo>
                <a:lnTo>
                  <a:pt x="430101" y="538748"/>
                </a:lnTo>
                <a:lnTo>
                  <a:pt x="430101" y="550293"/>
                </a:lnTo>
                <a:lnTo>
                  <a:pt x="426205" y="552492"/>
                </a:lnTo>
                <a:lnTo>
                  <a:pt x="422308" y="552492"/>
                </a:lnTo>
                <a:lnTo>
                  <a:pt x="422308" y="563212"/>
                </a:lnTo>
                <a:lnTo>
                  <a:pt x="414815" y="563212"/>
                </a:lnTo>
                <a:lnTo>
                  <a:pt x="414815" y="566510"/>
                </a:lnTo>
                <a:lnTo>
                  <a:pt x="418712" y="566510"/>
                </a:lnTo>
                <a:lnTo>
                  <a:pt x="418712" y="574756"/>
                </a:lnTo>
                <a:lnTo>
                  <a:pt x="422308" y="574756"/>
                </a:lnTo>
                <a:lnTo>
                  <a:pt x="422308" y="580529"/>
                </a:lnTo>
                <a:lnTo>
                  <a:pt x="426205" y="580529"/>
                </a:lnTo>
                <a:lnTo>
                  <a:pt x="426205" y="584102"/>
                </a:lnTo>
                <a:lnTo>
                  <a:pt x="430101" y="584102"/>
                </a:lnTo>
                <a:lnTo>
                  <a:pt x="426205" y="584102"/>
                </a:lnTo>
                <a:lnTo>
                  <a:pt x="430101" y="584102"/>
                </a:lnTo>
                <a:lnTo>
                  <a:pt x="430101" y="587400"/>
                </a:lnTo>
                <a:lnTo>
                  <a:pt x="433698" y="587400"/>
                </a:lnTo>
                <a:lnTo>
                  <a:pt x="433698" y="594547"/>
                </a:lnTo>
                <a:lnTo>
                  <a:pt x="438793" y="598120"/>
                </a:lnTo>
                <a:lnTo>
                  <a:pt x="433698" y="598120"/>
                </a:lnTo>
                <a:lnTo>
                  <a:pt x="433698" y="602793"/>
                </a:lnTo>
                <a:lnTo>
                  <a:pt x="430101" y="603893"/>
                </a:lnTo>
                <a:lnTo>
                  <a:pt x="430101" y="615437"/>
                </a:lnTo>
                <a:lnTo>
                  <a:pt x="433698" y="615437"/>
                </a:lnTo>
                <a:lnTo>
                  <a:pt x="433698" y="628356"/>
                </a:lnTo>
                <a:lnTo>
                  <a:pt x="422308" y="628356"/>
                </a:lnTo>
                <a:lnTo>
                  <a:pt x="422308" y="631655"/>
                </a:lnTo>
                <a:lnTo>
                  <a:pt x="418712" y="631655"/>
                </a:lnTo>
                <a:lnTo>
                  <a:pt x="418712" y="646773"/>
                </a:lnTo>
                <a:lnTo>
                  <a:pt x="422308" y="646773"/>
                </a:lnTo>
                <a:lnTo>
                  <a:pt x="418712" y="646773"/>
                </a:lnTo>
                <a:lnTo>
                  <a:pt x="418712" y="650346"/>
                </a:lnTo>
                <a:lnTo>
                  <a:pt x="422308" y="650346"/>
                </a:lnTo>
                <a:lnTo>
                  <a:pt x="418712" y="650346"/>
                </a:lnTo>
                <a:lnTo>
                  <a:pt x="418712" y="656118"/>
                </a:lnTo>
                <a:lnTo>
                  <a:pt x="422308" y="656118"/>
                </a:lnTo>
                <a:lnTo>
                  <a:pt x="422308" y="659692"/>
                </a:lnTo>
                <a:lnTo>
                  <a:pt x="430101" y="659692"/>
                </a:lnTo>
                <a:lnTo>
                  <a:pt x="430101" y="663265"/>
                </a:lnTo>
                <a:lnTo>
                  <a:pt x="433698" y="663265"/>
                </a:lnTo>
                <a:lnTo>
                  <a:pt x="433698" y="666564"/>
                </a:lnTo>
                <a:lnTo>
                  <a:pt x="438793" y="666564"/>
                </a:lnTo>
                <a:lnTo>
                  <a:pt x="438793" y="671236"/>
                </a:lnTo>
                <a:lnTo>
                  <a:pt x="448984" y="671236"/>
                </a:lnTo>
                <a:lnTo>
                  <a:pt x="448984" y="659692"/>
                </a:lnTo>
                <a:lnTo>
                  <a:pt x="452880" y="656118"/>
                </a:lnTo>
                <a:lnTo>
                  <a:pt x="456777" y="656118"/>
                </a:lnTo>
                <a:lnTo>
                  <a:pt x="460373" y="652820"/>
                </a:lnTo>
                <a:lnTo>
                  <a:pt x="464270" y="652820"/>
                </a:lnTo>
                <a:lnTo>
                  <a:pt x="464270" y="643474"/>
                </a:lnTo>
                <a:lnTo>
                  <a:pt x="469365" y="639901"/>
                </a:lnTo>
                <a:lnTo>
                  <a:pt x="469365" y="635228"/>
                </a:lnTo>
                <a:lnTo>
                  <a:pt x="470564" y="635228"/>
                </a:lnTo>
                <a:lnTo>
                  <a:pt x="470564" y="631655"/>
                </a:lnTo>
                <a:lnTo>
                  <a:pt x="474460" y="628356"/>
                </a:lnTo>
                <a:lnTo>
                  <a:pt x="474460" y="635228"/>
                </a:lnTo>
                <a:lnTo>
                  <a:pt x="479555" y="635228"/>
                </a:lnTo>
                <a:lnTo>
                  <a:pt x="479555" y="639901"/>
                </a:lnTo>
                <a:lnTo>
                  <a:pt x="490945" y="639901"/>
                </a:lnTo>
                <a:lnTo>
                  <a:pt x="490945" y="643474"/>
                </a:lnTo>
                <a:lnTo>
                  <a:pt x="494841" y="643474"/>
                </a:lnTo>
                <a:lnTo>
                  <a:pt x="494841" y="646773"/>
                </a:lnTo>
                <a:lnTo>
                  <a:pt x="497239" y="643474"/>
                </a:lnTo>
                <a:lnTo>
                  <a:pt x="497239" y="639901"/>
                </a:lnTo>
                <a:lnTo>
                  <a:pt x="508629" y="639901"/>
                </a:lnTo>
                <a:lnTo>
                  <a:pt x="513724" y="635228"/>
                </a:lnTo>
                <a:lnTo>
                  <a:pt x="517620" y="635228"/>
                </a:lnTo>
                <a:lnTo>
                  <a:pt x="517620" y="639901"/>
                </a:lnTo>
                <a:lnTo>
                  <a:pt x="517620" y="635228"/>
                </a:lnTo>
                <a:lnTo>
                  <a:pt x="521217" y="639901"/>
                </a:lnTo>
                <a:lnTo>
                  <a:pt x="521217" y="635228"/>
                </a:lnTo>
                <a:lnTo>
                  <a:pt x="523914" y="631655"/>
                </a:lnTo>
                <a:lnTo>
                  <a:pt x="527811" y="631655"/>
                </a:lnTo>
                <a:lnTo>
                  <a:pt x="527811" y="628356"/>
                </a:lnTo>
                <a:lnTo>
                  <a:pt x="531407" y="628356"/>
                </a:lnTo>
                <a:lnTo>
                  <a:pt x="531407" y="631655"/>
                </a:lnTo>
                <a:lnTo>
                  <a:pt x="539200" y="631655"/>
                </a:lnTo>
                <a:lnTo>
                  <a:pt x="539200" y="635228"/>
                </a:lnTo>
                <a:lnTo>
                  <a:pt x="544296" y="631655"/>
                </a:lnTo>
                <a:lnTo>
                  <a:pt x="544296" y="625882"/>
                </a:lnTo>
                <a:lnTo>
                  <a:pt x="551789" y="625882"/>
                </a:lnTo>
                <a:lnTo>
                  <a:pt x="554486" y="628356"/>
                </a:lnTo>
                <a:lnTo>
                  <a:pt x="554486" y="625882"/>
                </a:lnTo>
                <a:lnTo>
                  <a:pt x="561979" y="625882"/>
                </a:lnTo>
                <a:lnTo>
                  <a:pt x="561979" y="622309"/>
                </a:lnTo>
                <a:lnTo>
                  <a:pt x="558083" y="622309"/>
                </a:lnTo>
                <a:lnTo>
                  <a:pt x="558083" y="615437"/>
                </a:lnTo>
                <a:lnTo>
                  <a:pt x="561979" y="619011"/>
                </a:lnTo>
                <a:lnTo>
                  <a:pt x="565876" y="619011"/>
                </a:lnTo>
                <a:lnTo>
                  <a:pt x="569472" y="622309"/>
                </a:lnTo>
                <a:lnTo>
                  <a:pt x="573369" y="622309"/>
                </a:lnTo>
                <a:lnTo>
                  <a:pt x="573369" y="619011"/>
                </a:lnTo>
                <a:lnTo>
                  <a:pt x="578464" y="619011"/>
                </a:lnTo>
                <a:lnTo>
                  <a:pt x="578464" y="622309"/>
                </a:lnTo>
                <a:lnTo>
                  <a:pt x="579663" y="622309"/>
                </a:lnTo>
                <a:lnTo>
                  <a:pt x="579663" y="625882"/>
                </a:lnTo>
                <a:lnTo>
                  <a:pt x="578464" y="625882"/>
                </a:lnTo>
                <a:lnTo>
                  <a:pt x="579663" y="628356"/>
                </a:lnTo>
                <a:lnTo>
                  <a:pt x="579663" y="631655"/>
                </a:lnTo>
                <a:lnTo>
                  <a:pt x="583559" y="631655"/>
                </a:lnTo>
                <a:lnTo>
                  <a:pt x="588654" y="635228"/>
                </a:lnTo>
                <a:lnTo>
                  <a:pt x="588654" y="631655"/>
                </a:lnTo>
                <a:lnTo>
                  <a:pt x="592551" y="631655"/>
                </a:lnTo>
                <a:lnTo>
                  <a:pt x="592551" y="635228"/>
                </a:lnTo>
                <a:lnTo>
                  <a:pt x="600044" y="635228"/>
                </a:lnTo>
                <a:lnTo>
                  <a:pt x="600044" y="639901"/>
                </a:lnTo>
                <a:lnTo>
                  <a:pt x="606338" y="639901"/>
                </a:lnTo>
                <a:lnTo>
                  <a:pt x="606338" y="646773"/>
                </a:lnTo>
                <a:lnTo>
                  <a:pt x="610235" y="646773"/>
                </a:lnTo>
                <a:lnTo>
                  <a:pt x="610235" y="652820"/>
                </a:lnTo>
                <a:lnTo>
                  <a:pt x="592551" y="652820"/>
                </a:lnTo>
                <a:lnTo>
                  <a:pt x="592551" y="650346"/>
                </a:lnTo>
                <a:lnTo>
                  <a:pt x="588654" y="650346"/>
                </a:lnTo>
                <a:lnTo>
                  <a:pt x="588654" y="652820"/>
                </a:lnTo>
                <a:lnTo>
                  <a:pt x="583559" y="652820"/>
                </a:lnTo>
                <a:lnTo>
                  <a:pt x="583559" y="656118"/>
                </a:lnTo>
                <a:lnTo>
                  <a:pt x="579663" y="656118"/>
                </a:lnTo>
                <a:lnTo>
                  <a:pt x="579663" y="659692"/>
                </a:lnTo>
                <a:lnTo>
                  <a:pt x="578464" y="659692"/>
                </a:lnTo>
                <a:lnTo>
                  <a:pt x="578464" y="663265"/>
                </a:lnTo>
                <a:lnTo>
                  <a:pt x="569472" y="663265"/>
                </a:lnTo>
                <a:lnTo>
                  <a:pt x="569472" y="674810"/>
                </a:lnTo>
                <a:lnTo>
                  <a:pt x="565876" y="674810"/>
                </a:lnTo>
                <a:lnTo>
                  <a:pt x="565876" y="680582"/>
                </a:lnTo>
                <a:lnTo>
                  <a:pt x="561979" y="680582"/>
                </a:lnTo>
                <a:lnTo>
                  <a:pt x="561979" y="687729"/>
                </a:lnTo>
                <a:lnTo>
                  <a:pt x="565876" y="691027"/>
                </a:lnTo>
                <a:lnTo>
                  <a:pt x="569472" y="694623"/>
                </a:lnTo>
                <a:lnTo>
                  <a:pt x="569472" y="699273"/>
                </a:lnTo>
                <a:lnTo>
                  <a:pt x="573369" y="699273"/>
                </a:lnTo>
                <a:lnTo>
                  <a:pt x="573369" y="707519"/>
                </a:lnTo>
                <a:lnTo>
                  <a:pt x="569472" y="707519"/>
                </a:lnTo>
                <a:lnTo>
                  <a:pt x="569472" y="725936"/>
                </a:lnTo>
                <a:lnTo>
                  <a:pt x="565876" y="725936"/>
                </a:lnTo>
                <a:lnTo>
                  <a:pt x="569472" y="725936"/>
                </a:lnTo>
                <a:lnTo>
                  <a:pt x="569472" y="728410"/>
                </a:lnTo>
                <a:lnTo>
                  <a:pt x="565876" y="728410"/>
                </a:lnTo>
                <a:lnTo>
                  <a:pt x="565876" y="731708"/>
                </a:lnTo>
                <a:lnTo>
                  <a:pt x="561979" y="731708"/>
                </a:lnTo>
                <a:lnTo>
                  <a:pt x="561979" y="735281"/>
                </a:lnTo>
                <a:lnTo>
                  <a:pt x="565876" y="739954"/>
                </a:lnTo>
                <a:lnTo>
                  <a:pt x="565876" y="743528"/>
                </a:lnTo>
                <a:lnTo>
                  <a:pt x="561979" y="743528"/>
                </a:lnTo>
                <a:lnTo>
                  <a:pt x="561979" y="746826"/>
                </a:lnTo>
                <a:lnTo>
                  <a:pt x="554486" y="746826"/>
                </a:lnTo>
                <a:lnTo>
                  <a:pt x="554486" y="750399"/>
                </a:lnTo>
                <a:lnTo>
                  <a:pt x="551789" y="750399"/>
                </a:lnTo>
                <a:lnTo>
                  <a:pt x="551789" y="753973"/>
                </a:lnTo>
                <a:lnTo>
                  <a:pt x="547892" y="753973"/>
                </a:lnTo>
                <a:lnTo>
                  <a:pt x="544296" y="756172"/>
                </a:lnTo>
                <a:lnTo>
                  <a:pt x="539200" y="756172"/>
                </a:lnTo>
                <a:lnTo>
                  <a:pt x="539200" y="766617"/>
                </a:lnTo>
                <a:lnTo>
                  <a:pt x="535304" y="766617"/>
                </a:lnTo>
                <a:lnTo>
                  <a:pt x="535304" y="771290"/>
                </a:lnTo>
                <a:lnTo>
                  <a:pt x="531407" y="771290"/>
                </a:lnTo>
                <a:lnTo>
                  <a:pt x="531407" y="778436"/>
                </a:lnTo>
                <a:lnTo>
                  <a:pt x="527811" y="778436"/>
                </a:lnTo>
                <a:lnTo>
                  <a:pt x="527811" y="784209"/>
                </a:lnTo>
                <a:lnTo>
                  <a:pt x="523914" y="784209"/>
                </a:lnTo>
                <a:lnTo>
                  <a:pt x="523914" y="787782"/>
                </a:lnTo>
                <a:lnTo>
                  <a:pt x="517620" y="787782"/>
                </a:lnTo>
                <a:lnTo>
                  <a:pt x="513724" y="784209"/>
                </a:lnTo>
                <a:lnTo>
                  <a:pt x="494841" y="784209"/>
                </a:lnTo>
                <a:lnTo>
                  <a:pt x="494841" y="794654"/>
                </a:lnTo>
                <a:lnTo>
                  <a:pt x="490945" y="794654"/>
                </a:lnTo>
                <a:lnTo>
                  <a:pt x="490945" y="806198"/>
                </a:lnTo>
                <a:lnTo>
                  <a:pt x="494841" y="806198"/>
                </a:lnTo>
                <a:lnTo>
                  <a:pt x="494841" y="812246"/>
                </a:lnTo>
                <a:lnTo>
                  <a:pt x="490945" y="808672"/>
                </a:lnTo>
                <a:lnTo>
                  <a:pt x="487049" y="808672"/>
                </a:lnTo>
                <a:lnTo>
                  <a:pt x="487049" y="812246"/>
                </a:lnTo>
                <a:lnTo>
                  <a:pt x="479555" y="812246"/>
                </a:lnTo>
                <a:lnTo>
                  <a:pt x="479555" y="808672"/>
                </a:lnTo>
                <a:lnTo>
                  <a:pt x="469365" y="808672"/>
                </a:lnTo>
                <a:lnTo>
                  <a:pt x="469365" y="812246"/>
                </a:lnTo>
                <a:lnTo>
                  <a:pt x="464270" y="812246"/>
                </a:lnTo>
                <a:lnTo>
                  <a:pt x="464270" y="808672"/>
                </a:lnTo>
                <a:lnTo>
                  <a:pt x="460373" y="808672"/>
                </a:lnTo>
                <a:lnTo>
                  <a:pt x="460373" y="806198"/>
                </a:lnTo>
                <a:lnTo>
                  <a:pt x="452880" y="806198"/>
                </a:lnTo>
                <a:lnTo>
                  <a:pt x="456777" y="806198"/>
                </a:lnTo>
                <a:lnTo>
                  <a:pt x="456777" y="802900"/>
                </a:lnTo>
                <a:lnTo>
                  <a:pt x="452880" y="802900"/>
                </a:lnTo>
                <a:lnTo>
                  <a:pt x="452880" y="799327"/>
                </a:lnTo>
                <a:lnTo>
                  <a:pt x="448984" y="802900"/>
                </a:lnTo>
                <a:lnTo>
                  <a:pt x="443889" y="806198"/>
                </a:lnTo>
                <a:lnTo>
                  <a:pt x="433698" y="806198"/>
                </a:lnTo>
                <a:lnTo>
                  <a:pt x="433698" y="808672"/>
                </a:lnTo>
                <a:lnTo>
                  <a:pt x="426205" y="808672"/>
                </a:lnTo>
                <a:lnTo>
                  <a:pt x="422308" y="812246"/>
                </a:lnTo>
                <a:lnTo>
                  <a:pt x="408521" y="812246"/>
                </a:lnTo>
                <a:lnTo>
                  <a:pt x="408521" y="815544"/>
                </a:lnTo>
                <a:lnTo>
                  <a:pt x="392037" y="815544"/>
                </a:lnTo>
                <a:lnTo>
                  <a:pt x="392037" y="819117"/>
                </a:lnTo>
                <a:lnTo>
                  <a:pt x="381846" y="819117"/>
                </a:lnTo>
                <a:lnTo>
                  <a:pt x="381846" y="815544"/>
                </a:lnTo>
                <a:lnTo>
                  <a:pt x="377950" y="815544"/>
                </a:lnTo>
                <a:lnTo>
                  <a:pt x="377950" y="812246"/>
                </a:lnTo>
                <a:lnTo>
                  <a:pt x="374053" y="812246"/>
                </a:lnTo>
                <a:lnTo>
                  <a:pt x="368958" y="808672"/>
                </a:lnTo>
                <a:lnTo>
                  <a:pt x="365361" y="808672"/>
                </a:lnTo>
                <a:lnTo>
                  <a:pt x="365361" y="799327"/>
                </a:lnTo>
                <a:lnTo>
                  <a:pt x="361465" y="799327"/>
                </a:lnTo>
                <a:lnTo>
                  <a:pt x="361465" y="794654"/>
                </a:lnTo>
                <a:lnTo>
                  <a:pt x="357568" y="794654"/>
                </a:lnTo>
                <a:lnTo>
                  <a:pt x="355171" y="791080"/>
                </a:lnTo>
                <a:lnTo>
                  <a:pt x="339885" y="791080"/>
                </a:lnTo>
                <a:lnTo>
                  <a:pt x="334790" y="794654"/>
                </a:lnTo>
                <a:lnTo>
                  <a:pt x="334790" y="808672"/>
                </a:lnTo>
                <a:lnTo>
                  <a:pt x="339885" y="808672"/>
                </a:lnTo>
                <a:lnTo>
                  <a:pt x="339885" y="812246"/>
                </a:lnTo>
                <a:lnTo>
                  <a:pt x="334790" y="812246"/>
                </a:lnTo>
                <a:lnTo>
                  <a:pt x="339885" y="815544"/>
                </a:lnTo>
                <a:lnTo>
                  <a:pt x="339885" y="819117"/>
                </a:lnTo>
                <a:lnTo>
                  <a:pt x="330893" y="819117"/>
                </a:lnTo>
                <a:lnTo>
                  <a:pt x="330893" y="822691"/>
                </a:lnTo>
                <a:lnTo>
                  <a:pt x="329694" y="822691"/>
                </a:lnTo>
                <a:lnTo>
                  <a:pt x="329694" y="825989"/>
                </a:lnTo>
                <a:lnTo>
                  <a:pt x="324599" y="825989"/>
                </a:lnTo>
                <a:lnTo>
                  <a:pt x="324599" y="830662"/>
                </a:lnTo>
                <a:lnTo>
                  <a:pt x="321002" y="830662"/>
                </a:lnTo>
                <a:lnTo>
                  <a:pt x="321002" y="831761"/>
                </a:lnTo>
                <a:lnTo>
                  <a:pt x="317106" y="831761"/>
                </a:lnTo>
                <a:lnTo>
                  <a:pt x="317106" y="840008"/>
                </a:lnTo>
                <a:lnTo>
                  <a:pt x="313210" y="840008"/>
                </a:lnTo>
                <a:lnTo>
                  <a:pt x="313210" y="843581"/>
                </a:lnTo>
                <a:lnTo>
                  <a:pt x="309613" y="843581"/>
                </a:lnTo>
                <a:lnTo>
                  <a:pt x="309613" y="847154"/>
                </a:lnTo>
                <a:lnTo>
                  <a:pt x="304518" y="847154"/>
                </a:lnTo>
                <a:lnTo>
                  <a:pt x="304518" y="850453"/>
                </a:lnTo>
                <a:lnTo>
                  <a:pt x="300621" y="850453"/>
                </a:lnTo>
                <a:lnTo>
                  <a:pt x="300621" y="854026"/>
                </a:lnTo>
                <a:lnTo>
                  <a:pt x="299422" y="854026"/>
                </a:lnTo>
                <a:lnTo>
                  <a:pt x="299422" y="859798"/>
                </a:lnTo>
                <a:lnTo>
                  <a:pt x="294327" y="859798"/>
                </a:lnTo>
                <a:lnTo>
                  <a:pt x="294327" y="863372"/>
                </a:lnTo>
                <a:lnTo>
                  <a:pt x="290431" y="863372"/>
                </a:lnTo>
                <a:lnTo>
                  <a:pt x="290431" y="868045"/>
                </a:lnTo>
                <a:lnTo>
                  <a:pt x="282938" y="868045"/>
                </a:lnTo>
                <a:lnTo>
                  <a:pt x="282938" y="863372"/>
                </a:lnTo>
                <a:lnTo>
                  <a:pt x="279041" y="863372"/>
                </a:lnTo>
                <a:lnTo>
                  <a:pt x="282938" y="863372"/>
                </a:lnTo>
                <a:lnTo>
                  <a:pt x="282938" y="859798"/>
                </a:lnTo>
                <a:lnTo>
                  <a:pt x="279041" y="859798"/>
                </a:lnTo>
                <a:lnTo>
                  <a:pt x="279041" y="856225"/>
                </a:lnTo>
                <a:lnTo>
                  <a:pt x="282938" y="856225"/>
                </a:lnTo>
                <a:lnTo>
                  <a:pt x="282938" y="847154"/>
                </a:lnTo>
                <a:lnTo>
                  <a:pt x="286534" y="847154"/>
                </a:lnTo>
                <a:lnTo>
                  <a:pt x="286534" y="843581"/>
                </a:lnTo>
                <a:lnTo>
                  <a:pt x="282938" y="843581"/>
                </a:lnTo>
                <a:lnTo>
                  <a:pt x="282938" y="835335"/>
                </a:lnTo>
                <a:lnTo>
                  <a:pt x="286534" y="835335"/>
                </a:lnTo>
                <a:lnTo>
                  <a:pt x="286534" y="831761"/>
                </a:lnTo>
                <a:lnTo>
                  <a:pt x="294327" y="831761"/>
                </a:lnTo>
                <a:lnTo>
                  <a:pt x="294327" y="830662"/>
                </a:lnTo>
                <a:lnTo>
                  <a:pt x="290431" y="825989"/>
                </a:lnTo>
                <a:lnTo>
                  <a:pt x="294327" y="825989"/>
                </a:lnTo>
                <a:lnTo>
                  <a:pt x="294327" y="822691"/>
                </a:lnTo>
                <a:lnTo>
                  <a:pt x="290431" y="822691"/>
                </a:lnTo>
                <a:lnTo>
                  <a:pt x="290431" y="815544"/>
                </a:lnTo>
                <a:lnTo>
                  <a:pt x="286534" y="812246"/>
                </a:lnTo>
                <a:lnTo>
                  <a:pt x="282938" y="812246"/>
                </a:lnTo>
                <a:lnTo>
                  <a:pt x="282938" y="808672"/>
                </a:lnTo>
                <a:lnTo>
                  <a:pt x="275145" y="808672"/>
                </a:lnTo>
                <a:lnTo>
                  <a:pt x="275145" y="812246"/>
                </a:lnTo>
                <a:lnTo>
                  <a:pt x="268851" y="812246"/>
                </a:lnTo>
                <a:lnTo>
                  <a:pt x="268851" y="815544"/>
                </a:lnTo>
                <a:lnTo>
                  <a:pt x="264954" y="815544"/>
                </a:lnTo>
                <a:lnTo>
                  <a:pt x="264954" y="825989"/>
                </a:lnTo>
                <a:lnTo>
                  <a:pt x="259859" y="825989"/>
                </a:lnTo>
                <a:lnTo>
                  <a:pt x="259859" y="831761"/>
                </a:lnTo>
                <a:lnTo>
                  <a:pt x="242175" y="831761"/>
                </a:lnTo>
                <a:lnTo>
                  <a:pt x="238279" y="830662"/>
                </a:lnTo>
                <a:lnTo>
                  <a:pt x="221794" y="830662"/>
                </a:lnTo>
                <a:lnTo>
                  <a:pt x="221794" y="825989"/>
                </a:lnTo>
                <a:lnTo>
                  <a:pt x="218197" y="825989"/>
                </a:lnTo>
                <a:lnTo>
                  <a:pt x="221794" y="825989"/>
                </a:lnTo>
                <a:lnTo>
                  <a:pt x="221794" y="822691"/>
                </a:lnTo>
                <a:lnTo>
                  <a:pt x="218197" y="822691"/>
                </a:lnTo>
                <a:lnTo>
                  <a:pt x="218197" y="812246"/>
                </a:lnTo>
                <a:lnTo>
                  <a:pt x="215500" y="812246"/>
                </a:lnTo>
                <a:lnTo>
                  <a:pt x="215500" y="806198"/>
                </a:lnTo>
                <a:lnTo>
                  <a:pt x="218197" y="806198"/>
                </a:lnTo>
                <a:lnTo>
                  <a:pt x="218197" y="802900"/>
                </a:lnTo>
                <a:lnTo>
                  <a:pt x="221794" y="802900"/>
                </a:lnTo>
                <a:lnTo>
                  <a:pt x="221794" y="799327"/>
                </a:lnTo>
                <a:lnTo>
                  <a:pt x="215500" y="799327"/>
                </a:lnTo>
                <a:lnTo>
                  <a:pt x="211903" y="794654"/>
                </a:lnTo>
                <a:lnTo>
                  <a:pt x="208007" y="794654"/>
                </a:lnTo>
                <a:lnTo>
                  <a:pt x="208007" y="791080"/>
                </a:lnTo>
                <a:lnTo>
                  <a:pt x="208007" y="794654"/>
                </a:lnTo>
                <a:lnTo>
                  <a:pt x="204111" y="791080"/>
                </a:lnTo>
                <a:lnTo>
                  <a:pt x="200214" y="791080"/>
                </a:lnTo>
                <a:lnTo>
                  <a:pt x="200214" y="787782"/>
                </a:lnTo>
                <a:lnTo>
                  <a:pt x="195419" y="787782"/>
                </a:lnTo>
                <a:lnTo>
                  <a:pt x="195419" y="784209"/>
                </a:lnTo>
                <a:lnTo>
                  <a:pt x="191522" y="784209"/>
                </a:lnTo>
                <a:lnTo>
                  <a:pt x="195419" y="780635"/>
                </a:lnTo>
                <a:lnTo>
                  <a:pt x="195419" y="778436"/>
                </a:lnTo>
                <a:lnTo>
                  <a:pt x="200214" y="774863"/>
                </a:lnTo>
                <a:lnTo>
                  <a:pt x="200214" y="763318"/>
                </a:lnTo>
                <a:lnTo>
                  <a:pt x="195419" y="763318"/>
                </a:lnTo>
                <a:lnTo>
                  <a:pt x="200214" y="763318"/>
                </a:lnTo>
                <a:lnTo>
                  <a:pt x="200214" y="756172"/>
                </a:lnTo>
                <a:lnTo>
                  <a:pt x="195419" y="756172"/>
                </a:lnTo>
                <a:lnTo>
                  <a:pt x="195419" y="753973"/>
                </a:lnTo>
                <a:lnTo>
                  <a:pt x="190323" y="753973"/>
                </a:lnTo>
                <a:lnTo>
                  <a:pt x="190323" y="750399"/>
                </a:lnTo>
                <a:lnTo>
                  <a:pt x="185228" y="750399"/>
                </a:lnTo>
                <a:lnTo>
                  <a:pt x="185228" y="753973"/>
                </a:lnTo>
                <a:lnTo>
                  <a:pt x="177435" y="753973"/>
                </a:lnTo>
                <a:lnTo>
                  <a:pt x="177435" y="750399"/>
                </a:lnTo>
                <a:lnTo>
                  <a:pt x="169942" y="750399"/>
                </a:lnTo>
                <a:lnTo>
                  <a:pt x="169942" y="746826"/>
                </a:lnTo>
                <a:lnTo>
                  <a:pt x="154656" y="746826"/>
                </a:lnTo>
                <a:lnTo>
                  <a:pt x="154656" y="743528"/>
                </a:lnTo>
                <a:lnTo>
                  <a:pt x="150760" y="746826"/>
                </a:lnTo>
                <a:lnTo>
                  <a:pt x="143267" y="746826"/>
                </a:lnTo>
                <a:lnTo>
                  <a:pt x="139370" y="743528"/>
                </a:lnTo>
                <a:lnTo>
                  <a:pt x="135774" y="743528"/>
                </a:lnTo>
                <a:lnTo>
                  <a:pt x="135774" y="739954"/>
                </a:lnTo>
                <a:lnTo>
                  <a:pt x="135774" y="743528"/>
                </a:lnTo>
                <a:lnTo>
                  <a:pt x="112695" y="743528"/>
                </a:lnTo>
                <a:lnTo>
                  <a:pt x="112695" y="739954"/>
                </a:lnTo>
                <a:lnTo>
                  <a:pt x="106401" y="739954"/>
                </a:lnTo>
                <a:lnTo>
                  <a:pt x="106401" y="735281"/>
                </a:lnTo>
                <a:lnTo>
                  <a:pt x="102505" y="735281"/>
                </a:lnTo>
                <a:lnTo>
                  <a:pt x="102505" y="731708"/>
                </a:lnTo>
                <a:lnTo>
                  <a:pt x="106401" y="731708"/>
                </a:lnTo>
                <a:lnTo>
                  <a:pt x="109098" y="728410"/>
                </a:lnTo>
                <a:lnTo>
                  <a:pt x="109098" y="731708"/>
                </a:lnTo>
                <a:lnTo>
                  <a:pt x="109098" y="728410"/>
                </a:lnTo>
                <a:lnTo>
                  <a:pt x="116592" y="728410"/>
                </a:lnTo>
                <a:lnTo>
                  <a:pt x="116592" y="725936"/>
                </a:lnTo>
                <a:lnTo>
                  <a:pt x="125583" y="725936"/>
                </a:lnTo>
                <a:lnTo>
                  <a:pt x="125583" y="722637"/>
                </a:lnTo>
                <a:lnTo>
                  <a:pt x="129180" y="722637"/>
                </a:lnTo>
                <a:lnTo>
                  <a:pt x="129180" y="707519"/>
                </a:lnTo>
                <a:lnTo>
                  <a:pt x="133076" y="703946"/>
                </a:lnTo>
                <a:lnTo>
                  <a:pt x="129180" y="702847"/>
                </a:lnTo>
                <a:lnTo>
                  <a:pt x="129180" y="699273"/>
                </a:lnTo>
                <a:lnTo>
                  <a:pt x="125583" y="699273"/>
                </a:lnTo>
                <a:lnTo>
                  <a:pt x="125583" y="694600"/>
                </a:lnTo>
                <a:lnTo>
                  <a:pt x="120488" y="691027"/>
                </a:lnTo>
                <a:lnTo>
                  <a:pt x="125583" y="691027"/>
                </a:lnTo>
                <a:lnTo>
                  <a:pt x="125583" y="687729"/>
                </a:lnTo>
                <a:lnTo>
                  <a:pt x="129180" y="687729"/>
                </a:lnTo>
                <a:lnTo>
                  <a:pt x="129180" y="680582"/>
                </a:lnTo>
                <a:lnTo>
                  <a:pt x="125583" y="680582"/>
                </a:lnTo>
                <a:lnTo>
                  <a:pt x="125583" y="674810"/>
                </a:lnTo>
                <a:lnTo>
                  <a:pt x="120488" y="674810"/>
                </a:lnTo>
                <a:lnTo>
                  <a:pt x="120488" y="671236"/>
                </a:lnTo>
                <a:lnTo>
                  <a:pt x="116592" y="666564"/>
                </a:lnTo>
                <a:lnTo>
                  <a:pt x="112695" y="666564"/>
                </a:lnTo>
                <a:lnTo>
                  <a:pt x="112695" y="671236"/>
                </a:lnTo>
                <a:lnTo>
                  <a:pt x="102505" y="671236"/>
                </a:lnTo>
                <a:lnTo>
                  <a:pt x="102505" y="666564"/>
                </a:lnTo>
                <a:lnTo>
                  <a:pt x="109098" y="666564"/>
                </a:lnTo>
                <a:lnTo>
                  <a:pt x="109098" y="663265"/>
                </a:lnTo>
                <a:lnTo>
                  <a:pt x="109098" y="666564"/>
                </a:lnTo>
                <a:lnTo>
                  <a:pt x="112695" y="663265"/>
                </a:lnTo>
                <a:lnTo>
                  <a:pt x="106401" y="663265"/>
                </a:lnTo>
                <a:lnTo>
                  <a:pt x="106401" y="659692"/>
                </a:lnTo>
                <a:lnTo>
                  <a:pt x="102505" y="659692"/>
                </a:lnTo>
                <a:lnTo>
                  <a:pt x="102505" y="650346"/>
                </a:lnTo>
                <a:lnTo>
                  <a:pt x="109098" y="650346"/>
                </a:lnTo>
                <a:lnTo>
                  <a:pt x="109098" y="639901"/>
                </a:lnTo>
                <a:lnTo>
                  <a:pt x="112695" y="639901"/>
                </a:lnTo>
                <a:lnTo>
                  <a:pt x="112695" y="635228"/>
                </a:lnTo>
                <a:lnTo>
                  <a:pt x="109098" y="635228"/>
                </a:lnTo>
                <a:lnTo>
                  <a:pt x="109098" y="639901"/>
                </a:lnTo>
                <a:lnTo>
                  <a:pt x="106401" y="639901"/>
                </a:lnTo>
                <a:lnTo>
                  <a:pt x="106401" y="643474"/>
                </a:lnTo>
                <a:lnTo>
                  <a:pt x="95012" y="643474"/>
                </a:lnTo>
                <a:lnTo>
                  <a:pt x="95012" y="646773"/>
                </a:lnTo>
                <a:lnTo>
                  <a:pt x="86020" y="646773"/>
                </a:lnTo>
                <a:lnTo>
                  <a:pt x="86020" y="643474"/>
                </a:lnTo>
                <a:lnTo>
                  <a:pt x="82423" y="643474"/>
                </a:lnTo>
                <a:lnTo>
                  <a:pt x="82423" y="639901"/>
                </a:lnTo>
                <a:lnTo>
                  <a:pt x="78527" y="635228"/>
                </a:lnTo>
                <a:lnTo>
                  <a:pt x="78527" y="631655"/>
                </a:lnTo>
                <a:lnTo>
                  <a:pt x="82423" y="631655"/>
                </a:lnTo>
                <a:lnTo>
                  <a:pt x="78527" y="631655"/>
                </a:lnTo>
                <a:lnTo>
                  <a:pt x="78527" y="625882"/>
                </a:lnTo>
                <a:lnTo>
                  <a:pt x="82423" y="625882"/>
                </a:lnTo>
                <a:lnTo>
                  <a:pt x="82423" y="622309"/>
                </a:lnTo>
                <a:lnTo>
                  <a:pt x="86020" y="622309"/>
                </a:lnTo>
                <a:lnTo>
                  <a:pt x="86020" y="619011"/>
                </a:lnTo>
                <a:lnTo>
                  <a:pt x="89916" y="615437"/>
                </a:lnTo>
                <a:lnTo>
                  <a:pt x="95012" y="615437"/>
                </a:lnTo>
                <a:lnTo>
                  <a:pt x="95012" y="611864"/>
                </a:lnTo>
                <a:lnTo>
                  <a:pt x="89916" y="615437"/>
                </a:lnTo>
                <a:lnTo>
                  <a:pt x="89916" y="611864"/>
                </a:lnTo>
                <a:lnTo>
                  <a:pt x="76129" y="611864"/>
                </a:lnTo>
                <a:lnTo>
                  <a:pt x="76129" y="607191"/>
                </a:lnTo>
                <a:lnTo>
                  <a:pt x="72233" y="607191"/>
                </a:lnTo>
                <a:lnTo>
                  <a:pt x="72233" y="603893"/>
                </a:lnTo>
                <a:lnTo>
                  <a:pt x="68336" y="603893"/>
                </a:lnTo>
                <a:lnTo>
                  <a:pt x="68336" y="602793"/>
                </a:lnTo>
                <a:lnTo>
                  <a:pt x="72233" y="602793"/>
                </a:lnTo>
                <a:lnTo>
                  <a:pt x="72233" y="598120"/>
                </a:lnTo>
                <a:lnTo>
                  <a:pt x="68336" y="594547"/>
                </a:lnTo>
                <a:lnTo>
                  <a:pt x="64440" y="594547"/>
                </a:lnTo>
                <a:lnTo>
                  <a:pt x="64440" y="598120"/>
                </a:lnTo>
                <a:lnTo>
                  <a:pt x="60843" y="602793"/>
                </a:lnTo>
                <a:lnTo>
                  <a:pt x="55748" y="602793"/>
                </a:lnTo>
                <a:lnTo>
                  <a:pt x="55748" y="603893"/>
                </a:lnTo>
                <a:lnTo>
                  <a:pt x="51851" y="603893"/>
                </a:lnTo>
                <a:lnTo>
                  <a:pt x="51851" y="607191"/>
                </a:lnTo>
                <a:lnTo>
                  <a:pt x="50653" y="607191"/>
                </a:lnTo>
                <a:lnTo>
                  <a:pt x="50653" y="611864"/>
                </a:lnTo>
                <a:lnTo>
                  <a:pt x="45557" y="611864"/>
                </a:lnTo>
                <a:lnTo>
                  <a:pt x="45557" y="607191"/>
                </a:lnTo>
                <a:lnTo>
                  <a:pt x="45557" y="611864"/>
                </a:lnTo>
                <a:lnTo>
                  <a:pt x="45557" y="607191"/>
                </a:lnTo>
                <a:lnTo>
                  <a:pt x="41661" y="611864"/>
                </a:lnTo>
                <a:lnTo>
                  <a:pt x="25176" y="611864"/>
                </a:lnTo>
                <a:lnTo>
                  <a:pt x="25176" y="615437"/>
                </a:lnTo>
                <a:lnTo>
                  <a:pt x="23977" y="615437"/>
                </a:lnTo>
                <a:lnTo>
                  <a:pt x="23977" y="603893"/>
                </a:lnTo>
                <a:lnTo>
                  <a:pt x="20081" y="603893"/>
                </a:lnTo>
                <a:lnTo>
                  <a:pt x="20081" y="590974"/>
                </a:lnTo>
                <a:lnTo>
                  <a:pt x="16484" y="590974"/>
                </a:lnTo>
                <a:lnTo>
                  <a:pt x="16484" y="584102"/>
                </a:lnTo>
                <a:lnTo>
                  <a:pt x="11389" y="580529"/>
                </a:lnTo>
                <a:lnTo>
                  <a:pt x="16484" y="575856"/>
                </a:lnTo>
                <a:lnTo>
                  <a:pt x="20081" y="575856"/>
                </a:lnTo>
                <a:lnTo>
                  <a:pt x="20081" y="571183"/>
                </a:lnTo>
                <a:lnTo>
                  <a:pt x="23977" y="571183"/>
                </a:lnTo>
                <a:lnTo>
                  <a:pt x="23977" y="566510"/>
                </a:lnTo>
                <a:lnTo>
                  <a:pt x="3596" y="566510"/>
                </a:lnTo>
                <a:lnTo>
                  <a:pt x="7493" y="566510"/>
                </a:lnTo>
                <a:lnTo>
                  <a:pt x="7493" y="563212"/>
                </a:lnTo>
                <a:lnTo>
                  <a:pt x="0" y="563212"/>
                </a:lnTo>
                <a:lnTo>
                  <a:pt x="3596" y="563212"/>
                </a:lnTo>
                <a:lnTo>
                  <a:pt x="3596" y="556065"/>
                </a:lnTo>
                <a:lnTo>
                  <a:pt x="7493" y="556065"/>
                </a:lnTo>
                <a:lnTo>
                  <a:pt x="7493" y="550293"/>
                </a:lnTo>
                <a:lnTo>
                  <a:pt x="11389" y="550293"/>
                </a:lnTo>
                <a:lnTo>
                  <a:pt x="7493" y="546719"/>
                </a:lnTo>
                <a:lnTo>
                  <a:pt x="11389" y="546719"/>
                </a:lnTo>
                <a:lnTo>
                  <a:pt x="11389" y="538748"/>
                </a:lnTo>
                <a:lnTo>
                  <a:pt x="16484" y="535175"/>
                </a:lnTo>
                <a:lnTo>
                  <a:pt x="16484" y="531601"/>
                </a:lnTo>
                <a:lnTo>
                  <a:pt x="20081" y="531601"/>
                </a:lnTo>
                <a:lnTo>
                  <a:pt x="20081" y="535175"/>
                </a:lnTo>
                <a:lnTo>
                  <a:pt x="20081" y="531601"/>
                </a:lnTo>
                <a:lnTo>
                  <a:pt x="25176" y="531601"/>
                </a:lnTo>
                <a:lnTo>
                  <a:pt x="25176" y="524730"/>
                </a:lnTo>
                <a:lnTo>
                  <a:pt x="30271" y="524730"/>
                </a:lnTo>
                <a:lnTo>
                  <a:pt x="30271" y="522256"/>
                </a:lnTo>
                <a:lnTo>
                  <a:pt x="20081" y="522256"/>
                </a:lnTo>
                <a:lnTo>
                  <a:pt x="20081" y="518957"/>
                </a:lnTo>
                <a:lnTo>
                  <a:pt x="16484" y="518957"/>
                </a:lnTo>
                <a:lnTo>
                  <a:pt x="16484" y="503839"/>
                </a:lnTo>
                <a:lnTo>
                  <a:pt x="20081" y="503839"/>
                </a:lnTo>
                <a:lnTo>
                  <a:pt x="20081" y="494494"/>
                </a:lnTo>
                <a:lnTo>
                  <a:pt x="23977" y="494494"/>
                </a:lnTo>
                <a:lnTo>
                  <a:pt x="23977" y="487347"/>
                </a:lnTo>
                <a:lnTo>
                  <a:pt x="25176" y="487347"/>
                </a:lnTo>
                <a:lnTo>
                  <a:pt x="25176" y="484049"/>
                </a:lnTo>
                <a:lnTo>
                  <a:pt x="30271" y="484049"/>
                </a:lnTo>
                <a:lnTo>
                  <a:pt x="30271" y="475803"/>
                </a:lnTo>
                <a:lnTo>
                  <a:pt x="45557" y="475803"/>
                </a:lnTo>
                <a:lnTo>
                  <a:pt x="50653" y="479376"/>
                </a:lnTo>
                <a:lnTo>
                  <a:pt x="51851" y="479376"/>
                </a:lnTo>
                <a:lnTo>
                  <a:pt x="51851" y="484049"/>
                </a:lnTo>
                <a:lnTo>
                  <a:pt x="51851" y="479376"/>
                </a:lnTo>
                <a:lnTo>
                  <a:pt x="55748" y="479376"/>
                </a:lnTo>
                <a:lnTo>
                  <a:pt x="55748" y="484049"/>
                </a:lnTo>
                <a:lnTo>
                  <a:pt x="60843" y="484049"/>
                </a:lnTo>
                <a:lnTo>
                  <a:pt x="60843" y="479376"/>
                </a:lnTo>
                <a:lnTo>
                  <a:pt x="64440" y="479376"/>
                </a:lnTo>
                <a:lnTo>
                  <a:pt x="64440" y="484049"/>
                </a:lnTo>
                <a:lnTo>
                  <a:pt x="68336" y="484049"/>
                </a:lnTo>
                <a:lnTo>
                  <a:pt x="68336" y="479376"/>
                </a:lnTo>
                <a:lnTo>
                  <a:pt x="72233" y="479376"/>
                </a:lnTo>
                <a:lnTo>
                  <a:pt x="72233" y="475803"/>
                </a:lnTo>
                <a:lnTo>
                  <a:pt x="82423" y="475803"/>
                </a:lnTo>
                <a:lnTo>
                  <a:pt x="82423" y="479376"/>
                </a:lnTo>
                <a:lnTo>
                  <a:pt x="102505" y="479376"/>
                </a:lnTo>
                <a:lnTo>
                  <a:pt x="102505" y="470030"/>
                </a:lnTo>
                <a:lnTo>
                  <a:pt x="98908" y="470030"/>
                </a:lnTo>
                <a:lnTo>
                  <a:pt x="98908" y="466457"/>
                </a:lnTo>
                <a:lnTo>
                  <a:pt x="95012" y="463158"/>
                </a:lnTo>
                <a:lnTo>
                  <a:pt x="98908" y="463158"/>
                </a:lnTo>
                <a:lnTo>
                  <a:pt x="98908" y="456012"/>
                </a:lnTo>
                <a:lnTo>
                  <a:pt x="95012" y="456012"/>
                </a:lnTo>
                <a:lnTo>
                  <a:pt x="95012" y="452438"/>
                </a:lnTo>
                <a:lnTo>
                  <a:pt x="98908" y="452438"/>
                </a:lnTo>
                <a:lnTo>
                  <a:pt x="98908" y="456012"/>
                </a:lnTo>
                <a:lnTo>
                  <a:pt x="98908" y="446666"/>
                </a:lnTo>
                <a:lnTo>
                  <a:pt x="95012" y="443368"/>
                </a:lnTo>
                <a:lnTo>
                  <a:pt x="95012" y="438695"/>
                </a:lnTo>
                <a:lnTo>
                  <a:pt x="98908" y="435121"/>
                </a:lnTo>
                <a:lnTo>
                  <a:pt x="98908" y="431548"/>
                </a:lnTo>
                <a:lnTo>
                  <a:pt x="95012" y="431548"/>
                </a:lnTo>
                <a:lnTo>
                  <a:pt x="95012" y="428250"/>
                </a:lnTo>
                <a:lnTo>
                  <a:pt x="98908" y="428250"/>
                </a:lnTo>
                <a:lnTo>
                  <a:pt x="98908" y="424676"/>
                </a:lnTo>
                <a:lnTo>
                  <a:pt x="102505" y="424676"/>
                </a:lnTo>
                <a:lnTo>
                  <a:pt x="102505" y="410658"/>
                </a:lnTo>
                <a:lnTo>
                  <a:pt x="98908" y="410658"/>
                </a:lnTo>
                <a:lnTo>
                  <a:pt x="98908" y="403786"/>
                </a:lnTo>
                <a:lnTo>
                  <a:pt x="102505" y="403786"/>
                </a:lnTo>
                <a:lnTo>
                  <a:pt x="102505" y="394440"/>
                </a:lnTo>
                <a:lnTo>
                  <a:pt x="106401" y="394440"/>
                </a:lnTo>
                <a:lnTo>
                  <a:pt x="102505" y="394440"/>
                </a:lnTo>
                <a:lnTo>
                  <a:pt x="102505" y="390867"/>
                </a:lnTo>
                <a:lnTo>
                  <a:pt x="98908" y="390867"/>
                </a:lnTo>
                <a:lnTo>
                  <a:pt x="98908" y="372176"/>
                </a:lnTo>
                <a:lnTo>
                  <a:pt x="95012" y="369977"/>
                </a:lnTo>
                <a:lnTo>
                  <a:pt x="98908" y="369977"/>
                </a:lnTo>
                <a:lnTo>
                  <a:pt x="98908" y="351286"/>
                </a:lnTo>
                <a:lnTo>
                  <a:pt x="95012" y="351286"/>
                </a:lnTo>
                <a:lnTo>
                  <a:pt x="95012" y="346613"/>
                </a:lnTo>
                <a:lnTo>
                  <a:pt x="89916" y="346613"/>
                </a:lnTo>
                <a:lnTo>
                  <a:pt x="89916" y="343039"/>
                </a:lnTo>
                <a:lnTo>
                  <a:pt x="82423" y="343039"/>
                </a:lnTo>
                <a:lnTo>
                  <a:pt x="82423" y="338642"/>
                </a:lnTo>
                <a:lnTo>
                  <a:pt x="78527" y="338642"/>
                </a:lnTo>
                <a:lnTo>
                  <a:pt x="82423" y="338642"/>
                </a:lnTo>
                <a:lnTo>
                  <a:pt x="78527" y="338642"/>
                </a:lnTo>
                <a:lnTo>
                  <a:pt x="82423" y="338642"/>
                </a:lnTo>
                <a:lnTo>
                  <a:pt x="82423" y="335068"/>
                </a:lnTo>
                <a:lnTo>
                  <a:pt x="78527" y="335068"/>
                </a:lnTo>
                <a:lnTo>
                  <a:pt x="78527" y="331495"/>
                </a:lnTo>
                <a:lnTo>
                  <a:pt x="76129" y="331495"/>
                </a:lnTo>
                <a:lnTo>
                  <a:pt x="76129" y="327922"/>
                </a:lnTo>
                <a:lnTo>
                  <a:pt x="68336" y="327922"/>
                </a:lnTo>
                <a:lnTo>
                  <a:pt x="68336" y="324623"/>
                </a:lnTo>
                <a:lnTo>
                  <a:pt x="64440" y="324623"/>
                </a:lnTo>
                <a:lnTo>
                  <a:pt x="64440" y="310605"/>
                </a:lnTo>
                <a:lnTo>
                  <a:pt x="68336" y="310605"/>
                </a:lnTo>
                <a:lnTo>
                  <a:pt x="68336" y="307031"/>
                </a:lnTo>
                <a:lnTo>
                  <a:pt x="64440" y="307031"/>
                </a:lnTo>
                <a:lnTo>
                  <a:pt x="68336" y="307031"/>
                </a:lnTo>
                <a:lnTo>
                  <a:pt x="68336" y="303733"/>
                </a:lnTo>
                <a:lnTo>
                  <a:pt x="72233" y="300159"/>
                </a:lnTo>
                <a:lnTo>
                  <a:pt x="72233" y="296586"/>
                </a:lnTo>
                <a:lnTo>
                  <a:pt x="98908" y="296586"/>
                </a:lnTo>
                <a:lnTo>
                  <a:pt x="98908" y="294387"/>
                </a:lnTo>
                <a:lnTo>
                  <a:pt x="102505" y="294387"/>
                </a:lnTo>
                <a:lnTo>
                  <a:pt x="102505" y="290814"/>
                </a:lnTo>
                <a:lnTo>
                  <a:pt x="106401" y="290814"/>
                </a:lnTo>
                <a:lnTo>
                  <a:pt x="106401" y="294387"/>
                </a:lnTo>
                <a:lnTo>
                  <a:pt x="109098" y="294387"/>
                </a:lnTo>
                <a:lnTo>
                  <a:pt x="109098" y="296586"/>
                </a:lnTo>
                <a:lnTo>
                  <a:pt x="112695" y="296586"/>
                </a:lnTo>
                <a:lnTo>
                  <a:pt x="112695" y="300159"/>
                </a:lnTo>
                <a:lnTo>
                  <a:pt x="120488" y="300159"/>
                </a:lnTo>
                <a:lnTo>
                  <a:pt x="120488" y="296586"/>
                </a:lnTo>
                <a:lnTo>
                  <a:pt x="135774" y="296586"/>
                </a:lnTo>
                <a:lnTo>
                  <a:pt x="135774" y="294387"/>
                </a:lnTo>
                <a:lnTo>
                  <a:pt x="133076" y="294387"/>
                </a:lnTo>
                <a:lnTo>
                  <a:pt x="133076" y="290814"/>
                </a:lnTo>
                <a:lnTo>
                  <a:pt x="133076" y="294387"/>
                </a:lnTo>
                <a:lnTo>
                  <a:pt x="129180" y="290814"/>
                </a:lnTo>
                <a:lnTo>
                  <a:pt x="129180" y="287240"/>
                </a:lnTo>
                <a:lnTo>
                  <a:pt x="125583" y="287240"/>
                </a:lnTo>
                <a:lnTo>
                  <a:pt x="125583" y="279269"/>
                </a:lnTo>
                <a:lnTo>
                  <a:pt x="120488" y="279269"/>
                </a:lnTo>
                <a:lnTo>
                  <a:pt x="125583" y="279269"/>
                </a:lnTo>
                <a:lnTo>
                  <a:pt x="125583" y="275696"/>
                </a:lnTo>
                <a:lnTo>
                  <a:pt x="135774" y="275696"/>
                </a:lnTo>
                <a:lnTo>
                  <a:pt x="135774" y="272123"/>
                </a:lnTo>
                <a:lnTo>
                  <a:pt x="139370" y="268824"/>
                </a:lnTo>
                <a:lnTo>
                  <a:pt x="139370" y="266350"/>
                </a:lnTo>
                <a:lnTo>
                  <a:pt x="143267" y="266350"/>
                </a:lnTo>
                <a:lnTo>
                  <a:pt x="143267" y="262777"/>
                </a:lnTo>
                <a:lnTo>
                  <a:pt x="147163" y="262777"/>
                </a:lnTo>
                <a:lnTo>
                  <a:pt x="150760" y="259478"/>
                </a:lnTo>
                <a:lnTo>
                  <a:pt x="150760" y="255905"/>
                </a:lnTo>
                <a:lnTo>
                  <a:pt x="159752" y="255905"/>
                </a:lnTo>
                <a:lnTo>
                  <a:pt x="159752" y="259478"/>
                </a:lnTo>
                <a:lnTo>
                  <a:pt x="163648" y="259478"/>
                </a:lnTo>
                <a:lnTo>
                  <a:pt x="163648" y="255905"/>
                </a:lnTo>
                <a:lnTo>
                  <a:pt x="164847" y="255905"/>
                </a:lnTo>
                <a:lnTo>
                  <a:pt x="164847" y="259478"/>
                </a:lnTo>
                <a:lnTo>
                  <a:pt x="169942" y="255905"/>
                </a:lnTo>
                <a:lnTo>
                  <a:pt x="185228" y="255905"/>
                </a:lnTo>
                <a:lnTo>
                  <a:pt x="185228" y="251232"/>
                </a:lnTo>
                <a:lnTo>
                  <a:pt x="190323" y="251232"/>
                </a:lnTo>
                <a:lnTo>
                  <a:pt x="190323" y="247659"/>
                </a:lnTo>
                <a:lnTo>
                  <a:pt x="200214" y="247659"/>
                </a:lnTo>
                <a:lnTo>
                  <a:pt x="200214" y="251232"/>
                </a:lnTo>
                <a:lnTo>
                  <a:pt x="200214" y="241887"/>
                </a:lnTo>
                <a:lnTo>
                  <a:pt x="204111" y="241887"/>
                </a:lnTo>
                <a:lnTo>
                  <a:pt x="200214" y="241887"/>
                </a:lnTo>
                <a:lnTo>
                  <a:pt x="200214" y="238313"/>
                </a:lnTo>
                <a:lnTo>
                  <a:pt x="195419" y="238313"/>
                </a:lnTo>
                <a:lnTo>
                  <a:pt x="195419" y="224570"/>
                </a:lnTo>
                <a:lnTo>
                  <a:pt x="200214" y="224570"/>
                </a:lnTo>
                <a:lnTo>
                  <a:pt x="200214" y="218797"/>
                </a:lnTo>
                <a:lnTo>
                  <a:pt x="204111" y="218797"/>
                </a:lnTo>
                <a:lnTo>
                  <a:pt x="204111" y="215224"/>
                </a:lnTo>
                <a:lnTo>
                  <a:pt x="215500" y="215224"/>
                </a:lnTo>
                <a:lnTo>
                  <a:pt x="215500" y="218797"/>
                </a:lnTo>
                <a:lnTo>
                  <a:pt x="218197" y="218797"/>
                </a:lnTo>
                <a:lnTo>
                  <a:pt x="218197" y="219897"/>
                </a:lnTo>
                <a:lnTo>
                  <a:pt x="221794" y="219897"/>
                </a:lnTo>
                <a:lnTo>
                  <a:pt x="221794" y="224570"/>
                </a:lnTo>
                <a:lnTo>
                  <a:pt x="229587" y="224570"/>
                </a:lnTo>
                <a:lnTo>
                  <a:pt x="229587" y="227868"/>
                </a:lnTo>
                <a:lnTo>
                  <a:pt x="234682" y="227868"/>
                </a:lnTo>
                <a:lnTo>
                  <a:pt x="234682" y="210551"/>
                </a:lnTo>
                <a:lnTo>
                  <a:pt x="229587" y="210551"/>
                </a:lnTo>
                <a:lnTo>
                  <a:pt x="229587" y="203405"/>
                </a:lnTo>
                <a:lnTo>
                  <a:pt x="225691" y="203405"/>
                </a:lnTo>
                <a:lnTo>
                  <a:pt x="225691" y="190760"/>
                </a:lnTo>
                <a:lnTo>
                  <a:pt x="218197" y="190760"/>
                </a:lnTo>
                <a:lnTo>
                  <a:pt x="218197" y="172069"/>
                </a:lnTo>
                <a:lnTo>
                  <a:pt x="215500" y="172069"/>
                </a:lnTo>
                <a:lnTo>
                  <a:pt x="218197" y="168496"/>
                </a:lnTo>
                <a:lnTo>
                  <a:pt x="218197" y="166297"/>
                </a:lnTo>
                <a:lnTo>
                  <a:pt x="225691" y="166297"/>
                </a:lnTo>
                <a:lnTo>
                  <a:pt x="225691" y="159425"/>
                </a:lnTo>
                <a:lnTo>
                  <a:pt x="229587" y="159425"/>
                </a:lnTo>
                <a:lnTo>
                  <a:pt x="229587" y="151179"/>
                </a:lnTo>
                <a:lnTo>
                  <a:pt x="225691" y="147606"/>
                </a:lnTo>
                <a:lnTo>
                  <a:pt x="229587" y="147606"/>
                </a:lnTo>
                <a:lnTo>
                  <a:pt x="225691" y="144307"/>
                </a:lnTo>
                <a:lnTo>
                  <a:pt x="221794" y="144307"/>
                </a:lnTo>
                <a:lnTo>
                  <a:pt x="221794" y="140734"/>
                </a:lnTo>
                <a:lnTo>
                  <a:pt x="218197" y="144331"/>
                </a:lnTo>
                <a:lnTo>
                  <a:pt x="218197" y="140734"/>
                </a:lnTo>
                <a:lnTo>
                  <a:pt x="215500" y="140734"/>
                </a:lnTo>
                <a:lnTo>
                  <a:pt x="215500" y="138260"/>
                </a:lnTo>
                <a:lnTo>
                  <a:pt x="211903" y="138260"/>
                </a:lnTo>
                <a:lnTo>
                  <a:pt x="211903" y="134962"/>
                </a:lnTo>
                <a:lnTo>
                  <a:pt x="215500" y="134962"/>
                </a:lnTo>
                <a:lnTo>
                  <a:pt x="215500" y="131388"/>
                </a:lnTo>
                <a:lnTo>
                  <a:pt x="218197" y="131388"/>
                </a:lnTo>
                <a:lnTo>
                  <a:pt x="218197" y="116270"/>
                </a:lnTo>
                <a:lnTo>
                  <a:pt x="215500" y="116270"/>
                </a:lnTo>
                <a:lnTo>
                  <a:pt x="215500" y="110498"/>
                </a:lnTo>
                <a:lnTo>
                  <a:pt x="218197" y="110498"/>
                </a:lnTo>
                <a:lnTo>
                  <a:pt x="215500" y="110498"/>
                </a:lnTo>
                <a:lnTo>
                  <a:pt x="215500" y="106925"/>
                </a:lnTo>
                <a:lnTo>
                  <a:pt x="208007" y="106925"/>
                </a:lnTo>
                <a:lnTo>
                  <a:pt x="208007" y="100053"/>
                </a:lnTo>
                <a:lnTo>
                  <a:pt x="204111" y="100053"/>
                </a:lnTo>
                <a:lnTo>
                  <a:pt x="204111" y="91807"/>
                </a:lnTo>
                <a:lnTo>
                  <a:pt x="200214" y="91807"/>
                </a:lnTo>
                <a:lnTo>
                  <a:pt x="200214" y="82461"/>
                </a:lnTo>
                <a:lnTo>
                  <a:pt x="195419" y="82461"/>
                </a:lnTo>
                <a:lnTo>
                  <a:pt x="195419" y="75589"/>
                </a:lnTo>
                <a:lnTo>
                  <a:pt x="200214" y="75589"/>
                </a:lnTo>
                <a:lnTo>
                  <a:pt x="195419" y="72016"/>
                </a:lnTo>
                <a:lnTo>
                  <a:pt x="195419" y="68443"/>
                </a:lnTo>
                <a:lnTo>
                  <a:pt x="164847" y="68443"/>
                </a:lnTo>
                <a:lnTo>
                  <a:pt x="164847" y="59372"/>
                </a:lnTo>
                <a:lnTo>
                  <a:pt x="164847" y="62670"/>
                </a:lnTo>
                <a:lnTo>
                  <a:pt x="163648" y="62670"/>
                </a:lnTo>
                <a:lnTo>
                  <a:pt x="163648" y="55798"/>
                </a:lnTo>
                <a:lnTo>
                  <a:pt x="159752" y="55798"/>
                </a:lnTo>
                <a:lnTo>
                  <a:pt x="159752" y="47552"/>
                </a:lnTo>
                <a:lnTo>
                  <a:pt x="154656" y="47552"/>
                </a:lnTo>
                <a:lnTo>
                  <a:pt x="154656" y="51126"/>
                </a:lnTo>
                <a:lnTo>
                  <a:pt x="150760" y="51126"/>
                </a:lnTo>
                <a:lnTo>
                  <a:pt x="150760" y="34908"/>
                </a:lnTo>
                <a:lnTo>
                  <a:pt x="154656" y="34908"/>
                </a:lnTo>
                <a:lnTo>
                  <a:pt x="154656" y="31335"/>
                </a:lnTo>
                <a:lnTo>
                  <a:pt x="163648" y="31335"/>
                </a:lnTo>
                <a:lnTo>
                  <a:pt x="164847" y="34908"/>
                </a:lnTo>
                <a:lnTo>
                  <a:pt x="169942" y="34908"/>
                </a:lnTo>
                <a:lnTo>
                  <a:pt x="169942" y="38207"/>
                </a:lnTo>
                <a:lnTo>
                  <a:pt x="169942" y="34908"/>
                </a:lnTo>
                <a:lnTo>
                  <a:pt x="169942" y="38207"/>
                </a:lnTo>
                <a:lnTo>
                  <a:pt x="169942" y="34908"/>
                </a:lnTo>
                <a:lnTo>
                  <a:pt x="173839" y="34908"/>
                </a:lnTo>
                <a:lnTo>
                  <a:pt x="173839" y="27762"/>
                </a:lnTo>
                <a:lnTo>
                  <a:pt x="185228" y="27762"/>
                </a:lnTo>
                <a:lnTo>
                  <a:pt x="185228" y="23089"/>
                </a:lnTo>
                <a:lnTo>
                  <a:pt x="190323" y="23089"/>
                </a:lnTo>
                <a:lnTo>
                  <a:pt x="190323" y="34908"/>
                </a:lnTo>
                <a:lnTo>
                  <a:pt x="195419" y="34908"/>
                </a:lnTo>
                <a:lnTo>
                  <a:pt x="195419" y="31335"/>
                </a:lnTo>
                <a:lnTo>
                  <a:pt x="200214" y="27762"/>
                </a:lnTo>
                <a:lnTo>
                  <a:pt x="204111" y="27762"/>
                </a:lnTo>
                <a:lnTo>
                  <a:pt x="204111" y="23089"/>
                </a:lnTo>
                <a:lnTo>
                  <a:pt x="200214" y="23089"/>
                </a:lnTo>
                <a:lnTo>
                  <a:pt x="200214" y="19790"/>
                </a:lnTo>
                <a:lnTo>
                  <a:pt x="204111" y="19790"/>
                </a:lnTo>
                <a:lnTo>
                  <a:pt x="204111" y="16217"/>
                </a:lnTo>
                <a:lnTo>
                  <a:pt x="208007" y="13743"/>
                </a:lnTo>
                <a:lnTo>
                  <a:pt x="204111" y="13743"/>
                </a:lnTo>
                <a:lnTo>
                  <a:pt x="204111" y="3298"/>
                </a:lnTo>
                <a:lnTo>
                  <a:pt x="208007" y="3298"/>
                </a:lnTo>
                <a:lnTo>
                  <a:pt x="208007" y="0"/>
                </a:lnTo>
                <a:lnTo>
                  <a:pt x="208007" y="3298"/>
                </a:lnTo>
                <a:lnTo>
                  <a:pt x="211903" y="0"/>
                </a:lnTo>
                <a:lnTo>
                  <a:pt x="215500" y="0"/>
                </a:lnTo>
                <a:close/>
                <a:moveTo>
                  <a:pt x="388140" y="794654"/>
                </a:moveTo>
                <a:lnTo>
                  <a:pt x="388140" y="791080"/>
                </a:lnTo>
                <a:lnTo>
                  <a:pt x="395633" y="791080"/>
                </a:lnTo>
                <a:lnTo>
                  <a:pt x="395633" y="784209"/>
                </a:lnTo>
                <a:lnTo>
                  <a:pt x="399530" y="784209"/>
                </a:lnTo>
                <a:lnTo>
                  <a:pt x="399530" y="780635"/>
                </a:lnTo>
                <a:lnTo>
                  <a:pt x="392037" y="780635"/>
                </a:lnTo>
                <a:lnTo>
                  <a:pt x="392037" y="778436"/>
                </a:lnTo>
                <a:lnTo>
                  <a:pt x="388140" y="778436"/>
                </a:lnTo>
                <a:lnTo>
                  <a:pt x="388140" y="780635"/>
                </a:lnTo>
                <a:lnTo>
                  <a:pt x="384244" y="780635"/>
                </a:lnTo>
                <a:lnTo>
                  <a:pt x="384244" y="778436"/>
                </a:lnTo>
                <a:lnTo>
                  <a:pt x="388140" y="778436"/>
                </a:lnTo>
                <a:lnTo>
                  <a:pt x="384244" y="778436"/>
                </a:lnTo>
                <a:lnTo>
                  <a:pt x="384244" y="774863"/>
                </a:lnTo>
                <a:lnTo>
                  <a:pt x="381846" y="771290"/>
                </a:lnTo>
                <a:lnTo>
                  <a:pt x="381846" y="774863"/>
                </a:lnTo>
                <a:lnTo>
                  <a:pt x="377950" y="774863"/>
                </a:lnTo>
                <a:lnTo>
                  <a:pt x="377950" y="778436"/>
                </a:lnTo>
                <a:lnTo>
                  <a:pt x="377950" y="774863"/>
                </a:lnTo>
                <a:lnTo>
                  <a:pt x="377950" y="778436"/>
                </a:lnTo>
                <a:lnTo>
                  <a:pt x="368958" y="778436"/>
                </a:lnTo>
                <a:lnTo>
                  <a:pt x="368958" y="774863"/>
                </a:lnTo>
                <a:lnTo>
                  <a:pt x="368958" y="780635"/>
                </a:lnTo>
                <a:lnTo>
                  <a:pt x="374053" y="780635"/>
                </a:lnTo>
                <a:lnTo>
                  <a:pt x="368958" y="780635"/>
                </a:lnTo>
                <a:lnTo>
                  <a:pt x="368958" y="784209"/>
                </a:lnTo>
                <a:lnTo>
                  <a:pt x="374053" y="784209"/>
                </a:lnTo>
                <a:lnTo>
                  <a:pt x="374053" y="787782"/>
                </a:lnTo>
                <a:lnTo>
                  <a:pt x="377950" y="787782"/>
                </a:lnTo>
                <a:lnTo>
                  <a:pt x="377950" y="791080"/>
                </a:lnTo>
                <a:lnTo>
                  <a:pt x="384244" y="791080"/>
                </a:lnTo>
                <a:lnTo>
                  <a:pt x="384244" y="794654"/>
                </a:lnTo>
                <a:lnTo>
                  <a:pt x="384244" y="791080"/>
                </a:lnTo>
                <a:lnTo>
                  <a:pt x="384244" y="794654"/>
                </a:lnTo>
                <a:lnTo>
                  <a:pt x="388140" y="794654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20" name="Google Shape;1489;p24"/>
          <p:cNvSpPr>
            <a:extLst>
              <a:ext uri="smNativeData">
                <pr:smNativeData xmlns:pr="smNativeData" xmlns:p14="http://schemas.microsoft.com/office/powerpoint/2010/main" xmlns="" val="SMDATA_13_vnWXZBMAAAAlAAAACwAAAA0AAAAAbAAAADYAAABsAAAANg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D9NgAAXh0AAL46AAC1IgAAEAAAACYAAAAIAAAA//////////8="/>
              </a:ext>
            </a:extLst>
          </p:cNvSpPr>
          <p:nvPr/>
        </p:nvSpPr>
        <p:spPr>
          <a:xfrm>
            <a:off x="8938895" y="4773930"/>
            <a:ext cx="610235" cy="868045"/>
          </a:xfrm>
          <a:custGeom>
            <a:avLst/>
            <a:gdLst/>
            <a:ahLst/>
            <a:cxnLst/>
            <a:rect l="0" t="0" r="610235" b="868045"/>
            <a:pathLst>
              <a:path w="610235" h="868045">
                <a:moveTo>
                  <a:pt x="215500" y="0"/>
                </a:moveTo>
                <a:lnTo>
                  <a:pt x="211903" y="3298"/>
                </a:lnTo>
                <a:lnTo>
                  <a:pt x="215500" y="3298"/>
                </a:lnTo>
                <a:lnTo>
                  <a:pt x="215500" y="6871"/>
                </a:lnTo>
                <a:lnTo>
                  <a:pt x="218197" y="6871"/>
                </a:lnTo>
                <a:lnTo>
                  <a:pt x="218197" y="10445"/>
                </a:lnTo>
                <a:lnTo>
                  <a:pt x="215500" y="10445"/>
                </a:lnTo>
                <a:lnTo>
                  <a:pt x="218197" y="13743"/>
                </a:lnTo>
                <a:lnTo>
                  <a:pt x="221794" y="16217"/>
                </a:lnTo>
                <a:lnTo>
                  <a:pt x="221794" y="13743"/>
                </a:lnTo>
                <a:lnTo>
                  <a:pt x="229587" y="13743"/>
                </a:lnTo>
                <a:lnTo>
                  <a:pt x="229587" y="16217"/>
                </a:lnTo>
                <a:lnTo>
                  <a:pt x="234682" y="16217"/>
                </a:lnTo>
                <a:lnTo>
                  <a:pt x="238279" y="19814"/>
                </a:lnTo>
                <a:lnTo>
                  <a:pt x="242175" y="19814"/>
                </a:lnTo>
                <a:lnTo>
                  <a:pt x="242175" y="23089"/>
                </a:lnTo>
                <a:lnTo>
                  <a:pt x="246072" y="23089"/>
                </a:lnTo>
                <a:lnTo>
                  <a:pt x="246072" y="27762"/>
                </a:lnTo>
                <a:lnTo>
                  <a:pt x="248469" y="27762"/>
                </a:lnTo>
                <a:lnTo>
                  <a:pt x="248469" y="31335"/>
                </a:lnTo>
                <a:lnTo>
                  <a:pt x="246072" y="31335"/>
                </a:lnTo>
                <a:lnTo>
                  <a:pt x="248469" y="31335"/>
                </a:lnTo>
                <a:lnTo>
                  <a:pt x="248469" y="34908"/>
                </a:lnTo>
                <a:lnTo>
                  <a:pt x="248469" y="31335"/>
                </a:lnTo>
                <a:lnTo>
                  <a:pt x="252366" y="31335"/>
                </a:lnTo>
                <a:lnTo>
                  <a:pt x="252366" y="34908"/>
                </a:lnTo>
                <a:lnTo>
                  <a:pt x="256262" y="34908"/>
                </a:lnTo>
                <a:lnTo>
                  <a:pt x="256262" y="38207"/>
                </a:lnTo>
                <a:lnTo>
                  <a:pt x="259859" y="38207"/>
                </a:lnTo>
                <a:lnTo>
                  <a:pt x="259859" y="34908"/>
                </a:lnTo>
                <a:lnTo>
                  <a:pt x="264954" y="38207"/>
                </a:lnTo>
                <a:lnTo>
                  <a:pt x="272747" y="38207"/>
                </a:lnTo>
                <a:lnTo>
                  <a:pt x="272747" y="40681"/>
                </a:lnTo>
                <a:lnTo>
                  <a:pt x="275145" y="40681"/>
                </a:lnTo>
                <a:lnTo>
                  <a:pt x="275145" y="38207"/>
                </a:lnTo>
                <a:lnTo>
                  <a:pt x="279041" y="38207"/>
                </a:lnTo>
                <a:lnTo>
                  <a:pt x="279041" y="27762"/>
                </a:lnTo>
                <a:lnTo>
                  <a:pt x="290431" y="27762"/>
                </a:lnTo>
                <a:lnTo>
                  <a:pt x="290431" y="23089"/>
                </a:lnTo>
                <a:lnTo>
                  <a:pt x="299422" y="23089"/>
                </a:lnTo>
                <a:lnTo>
                  <a:pt x="299422" y="27762"/>
                </a:lnTo>
                <a:lnTo>
                  <a:pt x="309613" y="27762"/>
                </a:lnTo>
                <a:lnTo>
                  <a:pt x="309613" y="19790"/>
                </a:lnTo>
                <a:lnTo>
                  <a:pt x="313210" y="19790"/>
                </a:lnTo>
                <a:lnTo>
                  <a:pt x="313210" y="27762"/>
                </a:lnTo>
                <a:lnTo>
                  <a:pt x="317106" y="27762"/>
                </a:lnTo>
                <a:lnTo>
                  <a:pt x="313210" y="31335"/>
                </a:lnTo>
                <a:lnTo>
                  <a:pt x="313210" y="38207"/>
                </a:lnTo>
                <a:lnTo>
                  <a:pt x="317106" y="40681"/>
                </a:lnTo>
                <a:lnTo>
                  <a:pt x="317106" y="44254"/>
                </a:lnTo>
                <a:lnTo>
                  <a:pt x="321002" y="44254"/>
                </a:lnTo>
                <a:lnTo>
                  <a:pt x="321002" y="47552"/>
                </a:lnTo>
                <a:lnTo>
                  <a:pt x="324599" y="47552"/>
                </a:lnTo>
                <a:lnTo>
                  <a:pt x="324599" y="51126"/>
                </a:lnTo>
                <a:lnTo>
                  <a:pt x="329694" y="51126"/>
                </a:lnTo>
                <a:lnTo>
                  <a:pt x="329694" y="55798"/>
                </a:lnTo>
                <a:lnTo>
                  <a:pt x="331193" y="55798"/>
                </a:lnTo>
                <a:lnTo>
                  <a:pt x="331193" y="59372"/>
                </a:lnTo>
                <a:lnTo>
                  <a:pt x="334790" y="59372"/>
                </a:lnTo>
                <a:lnTo>
                  <a:pt x="334790" y="62670"/>
                </a:lnTo>
                <a:lnTo>
                  <a:pt x="339885" y="62670"/>
                </a:lnTo>
                <a:lnTo>
                  <a:pt x="339885" y="72016"/>
                </a:lnTo>
                <a:lnTo>
                  <a:pt x="343781" y="75589"/>
                </a:lnTo>
                <a:lnTo>
                  <a:pt x="343781" y="79163"/>
                </a:lnTo>
                <a:lnTo>
                  <a:pt x="347678" y="79163"/>
                </a:lnTo>
                <a:lnTo>
                  <a:pt x="347678" y="91807"/>
                </a:lnTo>
                <a:lnTo>
                  <a:pt x="351274" y="91807"/>
                </a:lnTo>
                <a:lnTo>
                  <a:pt x="351274" y="90707"/>
                </a:lnTo>
                <a:lnTo>
                  <a:pt x="355171" y="90707"/>
                </a:lnTo>
                <a:lnTo>
                  <a:pt x="355171" y="96479"/>
                </a:lnTo>
                <a:lnTo>
                  <a:pt x="357568" y="96479"/>
                </a:lnTo>
                <a:lnTo>
                  <a:pt x="357568" y="114071"/>
                </a:lnTo>
                <a:lnTo>
                  <a:pt x="365361" y="114071"/>
                </a:lnTo>
                <a:lnTo>
                  <a:pt x="365361" y="116270"/>
                </a:lnTo>
                <a:lnTo>
                  <a:pt x="369258" y="119844"/>
                </a:lnTo>
                <a:lnTo>
                  <a:pt x="377950" y="119844"/>
                </a:lnTo>
                <a:lnTo>
                  <a:pt x="377950" y="116270"/>
                </a:lnTo>
                <a:lnTo>
                  <a:pt x="381846" y="116270"/>
                </a:lnTo>
                <a:lnTo>
                  <a:pt x="381846" y="123142"/>
                </a:lnTo>
                <a:lnTo>
                  <a:pt x="384244" y="123142"/>
                </a:lnTo>
                <a:lnTo>
                  <a:pt x="388140" y="127815"/>
                </a:lnTo>
                <a:lnTo>
                  <a:pt x="388140" y="131388"/>
                </a:lnTo>
                <a:lnTo>
                  <a:pt x="392037" y="131388"/>
                </a:lnTo>
                <a:lnTo>
                  <a:pt x="392037" y="134962"/>
                </a:lnTo>
                <a:lnTo>
                  <a:pt x="395633" y="134962"/>
                </a:lnTo>
                <a:lnTo>
                  <a:pt x="395633" y="138260"/>
                </a:lnTo>
                <a:lnTo>
                  <a:pt x="399530" y="138260"/>
                </a:lnTo>
                <a:lnTo>
                  <a:pt x="399530" y="140734"/>
                </a:lnTo>
                <a:lnTo>
                  <a:pt x="395633" y="140734"/>
                </a:lnTo>
                <a:lnTo>
                  <a:pt x="399530" y="140734"/>
                </a:lnTo>
                <a:lnTo>
                  <a:pt x="399530" y="144307"/>
                </a:lnTo>
                <a:lnTo>
                  <a:pt x="404625" y="144307"/>
                </a:lnTo>
                <a:lnTo>
                  <a:pt x="404625" y="147606"/>
                </a:lnTo>
                <a:lnTo>
                  <a:pt x="408521" y="147606"/>
                </a:lnTo>
                <a:lnTo>
                  <a:pt x="408521" y="159425"/>
                </a:lnTo>
                <a:lnTo>
                  <a:pt x="412118" y="159425"/>
                </a:lnTo>
                <a:lnTo>
                  <a:pt x="412118" y="162724"/>
                </a:lnTo>
                <a:lnTo>
                  <a:pt x="414815" y="162724"/>
                </a:lnTo>
                <a:lnTo>
                  <a:pt x="414815" y="168496"/>
                </a:lnTo>
                <a:lnTo>
                  <a:pt x="418712" y="172069"/>
                </a:lnTo>
                <a:lnTo>
                  <a:pt x="422308" y="172069"/>
                </a:lnTo>
                <a:lnTo>
                  <a:pt x="426205" y="175643"/>
                </a:lnTo>
                <a:lnTo>
                  <a:pt x="426205" y="179216"/>
                </a:lnTo>
                <a:lnTo>
                  <a:pt x="430101" y="179216"/>
                </a:lnTo>
                <a:lnTo>
                  <a:pt x="430101" y="182514"/>
                </a:lnTo>
                <a:lnTo>
                  <a:pt x="433698" y="182514"/>
                </a:lnTo>
                <a:lnTo>
                  <a:pt x="433698" y="187187"/>
                </a:lnTo>
                <a:lnTo>
                  <a:pt x="430101" y="190784"/>
                </a:lnTo>
                <a:lnTo>
                  <a:pt x="433698" y="190784"/>
                </a:lnTo>
                <a:lnTo>
                  <a:pt x="433698" y="191860"/>
                </a:lnTo>
                <a:lnTo>
                  <a:pt x="440292" y="191860"/>
                </a:lnTo>
                <a:lnTo>
                  <a:pt x="440292" y="196533"/>
                </a:lnTo>
                <a:lnTo>
                  <a:pt x="438793" y="196533"/>
                </a:lnTo>
                <a:lnTo>
                  <a:pt x="438793" y="203405"/>
                </a:lnTo>
                <a:lnTo>
                  <a:pt x="433698" y="203405"/>
                </a:lnTo>
                <a:lnTo>
                  <a:pt x="433698" y="210551"/>
                </a:lnTo>
                <a:lnTo>
                  <a:pt x="443889" y="210551"/>
                </a:lnTo>
                <a:lnTo>
                  <a:pt x="443889" y="206978"/>
                </a:lnTo>
                <a:lnTo>
                  <a:pt x="443889" y="219897"/>
                </a:lnTo>
                <a:lnTo>
                  <a:pt x="440292" y="219897"/>
                </a:lnTo>
                <a:lnTo>
                  <a:pt x="440292" y="227868"/>
                </a:lnTo>
                <a:lnTo>
                  <a:pt x="443889" y="227868"/>
                </a:lnTo>
                <a:lnTo>
                  <a:pt x="443889" y="224570"/>
                </a:lnTo>
                <a:lnTo>
                  <a:pt x="448984" y="224570"/>
                </a:lnTo>
                <a:lnTo>
                  <a:pt x="448984" y="227868"/>
                </a:lnTo>
                <a:lnTo>
                  <a:pt x="452880" y="227868"/>
                </a:lnTo>
                <a:lnTo>
                  <a:pt x="452880" y="235015"/>
                </a:lnTo>
                <a:lnTo>
                  <a:pt x="456777" y="235015"/>
                </a:lnTo>
                <a:lnTo>
                  <a:pt x="452880" y="235015"/>
                </a:lnTo>
                <a:lnTo>
                  <a:pt x="452880" y="241887"/>
                </a:lnTo>
                <a:lnTo>
                  <a:pt x="456777" y="241887"/>
                </a:lnTo>
                <a:lnTo>
                  <a:pt x="456777" y="244360"/>
                </a:lnTo>
                <a:lnTo>
                  <a:pt x="460373" y="244360"/>
                </a:lnTo>
                <a:lnTo>
                  <a:pt x="460373" y="241887"/>
                </a:lnTo>
                <a:lnTo>
                  <a:pt x="460373" y="244360"/>
                </a:lnTo>
                <a:lnTo>
                  <a:pt x="464270" y="244360"/>
                </a:lnTo>
                <a:lnTo>
                  <a:pt x="464270" y="255905"/>
                </a:lnTo>
                <a:lnTo>
                  <a:pt x="469365" y="255905"/>
                </a:lnTo>
                <a:lnTo>
                  <a:pt x="464270" y="255905"/>
                </a:lnTo>
                <a:lnTo>
                  <a:pt x="464270" y="262777"/>
                </a:lnTo>
                <a:lnTo>
                  <a:pt x="469365" y="262777"/>
                </a:lnTo>
                <a:lnTo>
                  <a:pt x="470564" y="266350"/>
                </a:lnTo>
                <a:lnTo>
                  <a:pt x="470564" y="268824"/>
                </a:lnTo>
                <a:lnTo>
                  <a:pt x="474460" y="268824"/>
                </a:lnTo>
                <a:lnTo>
                  <a:pt x="474460" y="275696"/>
                </a:lnTo>
                <a:lnTo>
                  <a:pt x="479555" y="275696"/>
                </a:lnTo>
                <a:lnTo>
                  <a:pt x="479555" y="279269"/>
                </a:lnTo>
                <a:lnTo>
                  <a:pt x="483152" y="279269"/>
                </a:lnTo>
                <a:lnTo>
                  <a:pt x="479555" y="279269"/>
                </a:lnTo>
                <a:lnTo>
                  <a:pt x="479555" y="283942"/>
                </a:lnTo>
                <a:lnTo>
                  <a:pt x="483152" y="283942"/>
                </a:lnTo>
                <a:lnTo>
                  <a:pt x="479555" y="283942"/>
                </a:lnTo>
                <a:lnTo>
                  <a:pt x="479555" y="287240"/>
                </a:lnTo>
                <a:lnTo>
                  <a:pt x="487049" y="287240"/>
                </a:lnTo>
                <a:lnTo>
                  <a:pt x="487049" y="290814"/>
                </a:lnTo>
                <a:lnTo>
                  <a:pt x="490945" y="290814"/>
                </a:lnTo>
                <a:lnTo>
                  <a:pt x="490945" y="294387"/>
                </a:lnTo>
                <a:lnTo>
                  <a:pt x="494841" y="296586"/>
                </a:lnTo>
                <a:lnTo>
                  <a:pt x="490945" y="296586"/>
                </a:lnTo>
                <a:lnTo>
                  <a:pt x="494841" y="296586"/>
                </a:lnTo>
                <a:lnTo>
                  <a:pt x="497239" y="300159"/>
                </a:lnTo>
                <a:lnTo>
                  <a:pt x="494841" y="300159"/>
                </a:lnTo>
                <a:lnTo>
                  <a:pt x="497239" y="300159"/>
                </a:lnTo>
                <a:lnTo>
                  <a:pt x="497239" y="303733"/>
                </a:lnTo>
                <a:lnTo>
                  <a:pt x="501136" y="303733"/>
                </a:lnTo>
                <a:lnTo>
                  <a:pt x="505032" y="307031"/>
                </a:lnTo>
                <a:lnTo>
                  <a:pt x="505032" y="310605"/>
                </a:lnTo>
                <a:lnTo>
                  <a:pt x="513724" y="310605"/>
                </a:lnTo>
                <a:lnTo>
                  <a:pt x="513724" y="315277"/>
                </a:lnTo>
                <a:lnTo>
                  <a:pt x="517620" y="315277"/>
                </a:lnTo>
                <a:lnTo>
                  <a:pt x="517620" y="318851"/>
                </a:lnTo>
                <a:lnTo>
                  <a:pt x="513724" y="319950"/>
                </a:lnTo>
                <a:lnTo>
                  <a:pt x="513724" y="327922"/>
                </a:lnTo>
                <a:lnTo>
                  <a:pt x="508629" y="327922"/>
                </a:lnTo>
                <a:lnTo>
                  <a:pt x="508629" y="324623"/>
                </a:lnTo>
                <a:lnTo>
                  <a:pt x="505032" y="324623"/>
                </a:lnTo>
                <a:lnTo>
                  <a:pt x="505032" y="327922"/>
                </a:lnTo>
                <a:lnTo>
                  <a:pt x="501136" y="327922"/>
                </a:lnTo>
                <a:lnTo>
                  <a:pt x="501136" y="324623"/>
                </a:lnTo>
                <a:lnTo>
                  <a:pt x="494841" y="324623"/>
                </a:lnTo>
                <a:lnTo>
                  <a:pt x="494841" y="319950"/>
                </a:lnTo>
                <a:lnTo>
                  <a:pt x="490945" y="319950"/>
                </a:lnTo>
                <a:lnTo>
                  <a:pt x="490945" y="324623"/>
                </a:lnTo>
                <a:lnTo>
                  <a:pt x="483152" y="324623"/>
                </a:lnTo>
                <a:lnTo>
                  <a:pt x="483152" y="318851"/>
                </a:lnTo>
                <a:lnTo>
                  <a:pt x="474460" y="318851"/>
                </a:lnTo>
                <a:lnTo>
                  <a:pt x="474460" y="319950"/>
                </a:lnTo>
                <a:lnTo>
                  <a:pt x="464270" y="319950"/>
                </a:lnTo>
                <a:lnTo>
                  <a:pt x="464270" y="318851"/>
                </a:lnTo>
                <a:lnTo>
                  <a:pt x="443889" y="318851"/>
                </a:lnTo>
                <a:lnTo>
                  <a:pt x="443889" y="315277"/>
                </a:lnTo>
                <a:lnTo>
                  <a:pt x="440292" y="315277"/>
                </a:lnTo>
                <a:lnTo>
                  <a:pt x="443889" y="315277"/>
                </a:lnTo>
                <a:lnTo>
                  <a:pt x="440292" y="310605"/>
                </a:lnTo>
                <a:lnTo>
                  <a:pt x="440292" y="307031"/>
                </a:lnTo>
                <a:lnTo>
                  <a:pt x="438793" y="307031"/>
                </a:lnTo>
                <a:lnTo>
                  <a:pt x="438793" y="303733"/>
                </a:lnTo>
                <a:lnTo>
                  <a:pt x="433698" y="303733"/>
                </a:lnTo>
                <a:lnTo>
                  <a:pt x="433698" y="307031"/>
                </a:lnTo>
                <a:lnTo>
                  <a:pt x="433698" y="303733"/>
                </a:lnTo>
                <a:lnTo>
                  <a:pt x="430101" y="303733"/>
                </a:lnTo>
                <a:lnTo>
                  <a:pt x="430101" y="300159"/>
                </a:lnTo>
                <a:lnTo>
                  <a:pt x="418712" y="300159"/>
                </a:lnTo>
                <a:lnTo>
                  <a:pt x="418712" y="294387"/>
                </a:lnTo>
                <a:lnTo>
                  <a:pt x="414815" y="294387"/>
                </a:lnTo>
                <a:lnTo>
                  <a:pt x="414815" y="290814"/>
                </a:lnTo>
                <a:lnTo>
                  <a:pt x="412118" y="290814"/>
                </a:lnTo>
                <a:lnTo>
                  <a:pt x="412118" y="294387"/>
                </a:lnTo>
                <a:lnTo>
                  <a:pt x="412118" y="290814"/>
                </a:lnTo>
                <a:lnTo>
                  <a:pt x="408521" y="290814"/>
                </a:lnTo>
                <a:lnTo>
                  <a:pt x="408521" y="287240"/>
                </a:lnTo>
                <a:lnTo>
                  <a:pt x="404625" y="287240"/>
                </a:lnTo>
                <a:lnTo>
                  <a:pt x="404625" y="283942"/>
                </a:lnTo>
                <a:lnTo>
                  <a:pt x="395633" y="283942"/>
                </a:lnTo>
                <a:lnTo>
                  <a:pt x="395633" y="279269"/>
                </a:lnTo>
                <a:lnTo>
                  <a:pt x="388140" y="279269"/>
                </a:lnTo>
                <a:lnTo>
                  <a:pt x="388140" y="275696"/>
                </a:lnTo>
                <a:lnTo>
                  <a:pt x="377950" y="275696"/>
                </a:lnTo>
                <a:lnTo>
                  <a:pt x="377950" y="251232"/>
                </a:lnTo>
                <a:lnTo>
                  <a:pt x="365361" y="251232"/>
                </a:lnTo>
                <a:lnTo>
                  <a:pt x="365361" y="255905"/>
                </a:lnTo>
                <a:lnTo>
                  <a:pt x="361465" y="255905"/>
                </a:lnTo>
                <a:lnTo>
                  <a:pt x="361465" y="259478"/>
                </a:lnTo>
                <a:lnTo>
                  <a:pt x="357568" y="259478"/>
                </a:lnTo>
                <a:lnTo>
                  <a:pt x="357568" y="268824"/>
                </a:lnTo>
                <a:lnTo>
                  <a:pt x="355171" y="268824"/>
                </a:lnTo>
                <a:lnTo>
                  <a:pt x="355171" y="272123"/>
                </a:lnTo>
                <a:lnTo>
                  <a:pt x="351274" y="275696"/>
                </a:lnTo>
                <a:lnTo>
                  <a:pt x="355171" y="275696"/>
                </a:lnTo>
                <a:lnTo>
                  <a:pt x="355171" y="283942"/>
                </a:lnTo>
                <a:lnTo>
                  <a:pt x="357568" y="283942"/>
                </a:lnTo>
                <a:lnTo>
                  <a:pt x="357568" y="287240"/>
                </a:lnTo>
                <a:lnTo>
                  <a:pt x="355171" y="287240"/>
                </a:lnTo>
                <a:lnTo>
                  <a:pt x="355171" y="290814"/>
                </a:lnTo>
                <a:lnTo>
                  <a:pt x="351274" y="290814"/>
                </a:lnTo>
                <a:lnTo>
                  <a:pt x="351274" y="303733"/>
                </a:lnTo>
                <a:lnTo>
                  <a:pt x="347678" y="307031"/>
                </a:lnTo>
                <a:lnTo>
                  <a:pt x="347678" y="310605"/>
                </a:lnTo>
                <a:lnTo>
                  <a:pt x="351274" y="310605"/>
                </a:lnTo>
                <a:lnTo>
                  <a:pt x="351274" y="315277"/>
                </a:lnTo>
                <a:lnTo>
                  <a:pt x="347678" y="315277"/>
                </a:lnTo>
                <a:lnTo>
                  <a:pt x="351274" y="315277"/>
                </a:lnTo>
                <a:lnTo>
                  <a:pt x="351274" y="319950"/>
                </a:lnTo>
                <a:lnTo>
                  <a:pt x="347678" y="319950"/>
                </a:lnTo>
                <a:lnTo>
                  <a:pt x="347678" y="324623"/>
                </a:lnTo>
                <a:lnTo>
                  <a:pt x="351274" y="324623"/>
                </a:lnTo>
                <a:lnTo>
                  <a:pt x="351274" y="327922"/>
                </a:lnTo>
                <a:lnTo>
                  <a:pt x="355171" y="331495"/>
                </a:lnTo>
                <a:lnTo>
                  <a:pt x="355171" y="343039"/>
                </a:lnTo>
                <a:lnTo>
                  <a:pt x="357568" y="343039"/>
                </a:lnTo>
                <a:lnTo>
                  <a:pt x="357568" y="366404"/>
                </a:lnTo>
                <a:lnTo>
                  <a:pt x="361465" y="369977"/>
                </a:lnTo>
                <a:lnTo>
                  <a:pt x="365361" y="369977"/>
                </a:lnTo>
                <a:lnTo>
                  <a:pt x="369258" y="372176"/>
                </a:lnTo>
                <a:lnTo>
                  <a:pt x="369258" y="369977"/>
                </a:lnTo>
                <a:lnTo>
                  <a:pt x="369258" y="372176"/>
                </a:lnTo>
                <a:lnTo>
                  <a:pt x="377950" y="372176"/>
                </a:lnTo>
                <a:lnTo>
                  <a:pt x="377950" y="379323"/>
                </a:lnTo>
                <a:lnTo>
                  <a:pt x="381846" y="379323"/>
                </a:lnTo>
                <a:lnTo>
                  <a:pt x="381846" y="387294"/>
                </a:lnTo>
                <a:lnTo>
                  <a:pt x="388140" y="387294"/>
                </a:lnTo>
                <a:lnTo>
                  <a:pt x="388140" y="390867"/>
                </a:lnTo>
                <a:lnTo>
                  <a:pt x="392037" y="390867"/>
                </a:lnTo>
                <a:lnTo>
                  <a:pt x="392037" y="394440"/>
                </a:lnTo>
                <a:lnTo>
                  <a:pt x="388140" y="394440"/>
                </a:lnTo>
                <a:lnTo>
                  <a:pt x="388140" y="396639"/>
                </a:lnTo>
                <a:lnTo>
                  <a:pt x="374053" y="396639"/>
                </a:lnTo>
                <a:lnTo>
                  <a:pt x="374053" y="407085"/>
                </a:lnTo>
                <a:lnTo>
                  <a:pt x="377950" y="407085"/>
                </a:lnTo>
                <a:lnTo>
                  <a:pt x="377950" y="415331"/>
                </a:lnTo>
                <a:lnTo>
                  <a:pt x="381846" y="415331"/>
                </a:lnTo>
                <a:lnTo>
                  <a:pt x="381846" y="418904"/>
                </a:lnTo>
                <a:lnTo>
                  <a:pt x="384244" y="418904"/>
                </a:lnTo>
                <a:lnTo>
                  <a:pt x="384244" y="422203"/>
                </a:lnTo>
                <a:lnTo>
                  <a:pt x="388140" y="422203"/>
                </a:lnTo>
                <a:lnTo>
                  <a:pt x="388140" y="424676"/>
                </a:lnTo>
                <a:lnTo>
                  <a:pt x="384244" y="424676"/>
                </a:lnTo>
                <a:lnTo>
                  <a:pt x="388140" y="424676"/>
                </a:lnTo>
                <a:lnTo>
                  <a:pt x="388140" y="438695"/>
                </a:lnTo>
                <a:lnTo>
                  <a:pt x="392037" y="438695"/>
                </a:lnTo>
                <a:lnTo>
                  <a:pt x="395633" y="443368"/>
                </a:lnTo>
                <a:lnTo>
                  <a:pt x="395633" y="446666"/>
                </a:lnTo>
                <a:lnTo>
                  <a:pt x="399530" y="446666"/>
                </a:lnTo>
                <a:lnTo>
                  <a:pt x="399530" y="456012"/>
                </a:lnTo>
                <a:lnTo>
                  <a:pt x="404625" y="456012"/>
                </a:lnTo>
                <a:lnTo>
                  <a:pt x="404625" y="463158"/>
                </a:lnTo>
                <a:lnTo>
                  <a:pt x="408521" y="463158"/>
                </a:lnTo>
                <a:lnTo>
                  <a:pt x="408521" y="470030"/>
                </a:lnTo>
                <a:lnTo>
                  <a:pt x="404625" y="470030"/>
                </a:lnTo>
                <a:lnTo>
                  <a:pt x="404625" y="474703"/>
                </a:lnTo>
                <a:lnTo>
                  <a:pt x="408521" y="474703"/>
                </a:lnTo>
                <a:lnTo>
                  <a:pt x="408521" y="479376"/>
                </a:lnTo>
                <a:lnTo>
                  <a:pt x="412118" y="479376"/>
                </a:lnTo>
                <a:lnTo>
                  <a:pt x="408521" y="484049"/>
                </a:lnTo>
                <a:lnTo>
                  <a:pt x="412118" y="484049"/>
                </a:lnTo>
                <a:lnTo>
                  <a:pt x="412118" y="487347"/>
                </a:lnTo>
                <a:lnTo>
                  <a:pt x="414815" y="487347"/>
                </a:lnTo>
                <a:lnTo>
                  <a:pt x="414815" y="494494"/>
                </a:lnTo>
                <a:lnTo>
                  <a:pt x="418712" y="494494"/>
                </a:lnTo>
                <a:lnTo>
                  <a:pt x="418712" y="500266"/>
                </a:lnTo>
                <a:lnTo>
                  <a:pt x="422308" y="500266"/>
                </a:lnTo>
                <a:lnTo>
                  <a:pt x="422308" y="507138"/>
                </a:lnTo>
                <a:lnTo>
                  <a:pt x="426205" y="507138"/>
                </a:lnTo>
                <a:lnTo>
                  <a:pt x="426205" y="515384"/>
                </a:lnTo>
                <a:lnTo>
                  <a:pt x="430101" y="515384"/>
                </a:lnTo>
                <a:lnTo>
                  <a:pt x="430101" y="518957"/>
                </a:lnTo>
                <a:lnTo>
                  <a:pt x="433698" y="518957"/>
                </a:lnTo>
                <a:lnTo>
                  <a:pt x="433698" y="538748"/>
                </a:lnTo>
                <a:lnTo>
                  <a:pt x="430101" y="538748"/>
                </a:lnTo>
                <a:lnTo>
                  <a:pt x="430101" y="550293"/>
                </a:lnTo>
                <a:lnTo>
                  <a:pt x="426205" y="552492"/>
                </a:lnTo>
                <a:lnTo>
                  <a:pt x="422308" y="552492"/>
                </a:lnTo>
                <a:lnTo>
                  <a:pt x="422308" y="563212"/>
                </a:lnTo>
                <a:lnTo>
                  <a:pt x="414815" y="563212"/>
                </a:lnTo>
                <a:lnTo>
                  <a:pt x="414815" y="566510"/>
                </a:lnTo>
                <a:lnTo>
                  <a:pt x="418712" y="566510"/>
                </a:lnTo>
                <a:lnTo>
                  <a:pt x="418712" y="574756"/>
                </a:lnTo>
                <a:lnTo>
                  <a:pt x="422308" y="574756"/>
                </a:lnTo>
                <a:lnTo>
                  <a:pt x="422308" y="580529"/>
                </a:lnTo>
                <a:lnTo>
                  <a:pt x="426205" y="580529"/>
                </a:lnTo>
                <a:lnTo>
                  <a:pt x="426205" y="584102"/>
                </a:lnTo>
                <a:lnTo>
                  <a:pt x="430101" y="584102"/>
                </a:lnTo>
                <a:lnTo>
                  <a:pt x="426205" y="584102"/>
                </a:lnTo>
                <a:lnTo>
                  <a:pt x="430101" y="584102"/>
                </a:lnTo>
                <a:lnTo>
                  <a:pt x="430101" y="587675"/>
                </a:lnTo>
                <a:lnTo>
                  <a:pt x="433698" y="587675"/>
                </a:lnTo>
                <a:lnTo>
                  <a:pt x="433698" y="594547"/>
                </a:lnTo>
                <a:lnTo>
                  <a:pt x="438793" y="598120"/>
                </a:lnTo>
                <a:lnTo>
                  <a:pt x="433698" y="598120"/>
                </a:lnTo>
                <a:lnTo>
                  <a:pt x="433698" y="602793"/>
                </a:lnTo>
                <a:lnTo>
                  <a:pt x="430101" y="603893"/>
                </a:lnTo>
                <a:lnTo>
                  <a:pt x="430101" y="615437"/>
                </a:lnTo>
                <a:lnTo>
                  <a:pt x="433698" y="615437"/>
                </a:lnTo>
                <a:lnTo>
                  <a:pt x="433698" y="628356"/>
                </a:lnTo>
                <a:lnTo>
                  <a:pt x="422308" y="628356"/>
                </a:lnTo>
                <a:lnTo>
                  <a:pt x="422308" y="631655"/>
                </a:lnTo>
                <a:lnTo>
                  <a:pt x="418712" y="631655"/>
                </a:lnTo>
                <a:lnTo>
                  <a:pt x="418712" y="646773"/>
                </a:lnTo>
                <a:lnTo>
                  <a:pt x="422308" y="646773"/>
                </a:lnTo>
                <a:lnTo>
                  <a:pt x="418712" y="646773"/>
                </a:lnTo>
                <a:lnTo>
                  <a:pt x="418712" y="650346"/>
                </a:lnTo>
                <a:lnTo>
                  <a:pt x="422308" y="650346"/>
                </a:lnTo>
                <a:lnTo>
                  <a:pt x="418712" y="650346"/>
                </a:lnTo>
                <a:lnTo>
                  <a:pt x="418712" y="656118"/>
                </a:lnTo>
                <a:lnTo>
                  <a:pt x="422308" y="656118"/>
                </a:lnTo>
                <a:lnTo>
                  <a:pt x="422308" y="659692"/>
                </a:lnTo>
                <a:lnTo>
                  <a:pt x="430101" y="659692"/>
                </a:lnTo>
                <a:lnTo>
                  <a:pt x="430101" y="663265"/>
                </a:lnTo>
                <a:lnTo>
                  <a:pt x="433698" y="663265"/>
                </a:lnTo>
                <a:lnTo>
                  <a:pt x="433698" y="666564"/>
                </a:lnTo>
                <a:lnTo>
                  <a:pt x="438793" y="666564"/>
                </a:lnTo>
                <a:lnTo>
                  <a:pt x="438793" y="671236"/>
                </a:lnTo>
                <a:lnTo>
                  <a:pt x="448984" y="671236"/>
                </a:lnTo>
                <a:lnTo>
                  <a:pt x="448984" y="659692"/>
                </a:lnTo>
                <a:lnTo>
                  <a:pt x="452880" y="656118"/>
                </a:lnTo>
                <a:lnTo>
                  <a:pt x="456777" y="656118"/>
                </a:lnTo>
                <a:lnTo>
                  <a:pt x="460373" y="652820"/>
                </a:lnTo>
                <a:lnTo>
                  <a:pt x="464270" y="652820"/>
                </a:lnTo>
                <a:lnTo>
                  <a:pt x="464270" y="643474"/>
                </a:lnTo>
                <a:lnTo>
                  <a:pt x="469365" y="639901"/>
                </a:lnTo>
                <a:lnTo>
                  <a:pt x="469365" y="635228"/>
                </a:lnTo>
                <a:lnTo>
                  <a:pt x="470564" y="635228"/>
                </a:lnTo>
                <a:lnTo>
                  <a:pt x="470564" y="631655"/>
                </a:lnTo>
                <a:lnTo>
                  <a:pt x="474460" y="628356"/>
                </a:lnTo>
                <a:lnTo>
                  <a:pt x="474460" y="635228"/>
                </a:lnTo>
                <a:lnTo>
                  <a:pt x="479555" y="635228"/>
                </a:lnTo>
                <a:lnTo>
                  <a:pt x="479555" y="639901"/>
                </a:lnTo>
                <a:lnTo>
                  <a:pt x="490945" y="639901"/>
                </a:lnTo>
                <a:lnTo>
                  <a:pt x="490945" y="643474"/>
                </a:lnTo>
                <a:lnTo>
                  <a:pt x="494841" y="643474"/>
                </a:lnTo>
                <a:lnTo>
                  <a:pt x="494841" y="646773"/>
                </a:lnTo>
                <a:lnTo>
                  <a:pt x="497239" y="643474"/>
                </a:lnTo>
                <a:lnTo>
                  <a:pt x="497239" y="639901"/>
                </a:lnTo>
                <a:lnTo>
                  <a:pt x="508629" y="639901"/>
                </a:lnTo>
                <a:lnTo>
                  <a:pt x="513724" y="635228"/>
                </a:lnTo>
                <a:lnTo>
                  <a:pt x="517620" y="635228"/>
                </a:lnTo>
                <a:lnTo>
                  <a:pt x="517620" y="639901"/>
                </a:lnTo>
                <a:lnTo>
                  <a:pt x="517620" y="635228"/>
                </a:lnTo>
                <a:lnTo>
                  <a:pt x="521517" y="639901"/>
                </a:lnTo>
                <a:lnTo>
                  <a:pt x="521517" y="635228"/>
                </a:lnTo>
                <a:lnTo>
                  <a:pt x="523914" y="631655"/>
                </a:lnTo>
                <a:lnTo>
                  <a:pt x="527811" y="631655"/>
                </a:lnTo>
                <a:lnTo>
                  <a:pt x="527811" y="628356"/>
                </a:lnTo>
                <a:lnTo>
                  <a:pt x="531407" y="628356"/>
                </a:lnTo>
                <a:lnTo>
                  <a:pt x="531407" y="631655"/>
                </a:lnTo>
                <a:lnTo>
                  <a:pt x="539200" y="631655"/>
                </a:lnTo>
                <a:lnTo>
                  <a:pt x="539200" y="635228"/>
                </a:lnTo>
                <a:lnTo>
                  <a:pt x="544296" y="631655"/>
                </a:lnTo>
                <a:lnTo>
                  <a:pt x="544296" y="625882"/>
                </a:lnTo>
                <a:lnTo>
                  <a:pt x="551789" y="625882"/>
                </a:lnTo>
                <a:lnTo>
                  <a:pt x="554486" y="628356"/>
                </a:lnTo>
                <a:lnTo>
                  <a:pt x="554486" y="625882"/>
                </a:lnTo>
                <a:lnTo>
                  <a:pt x="561979" y="625882"/>
                </a:lnTo>
                <a:lnTo>
                  <a:pt x="561979" y="622584"/>
                </a:lnTo>
                <a:lnTo>
                  <a:pt x="558083" y="622584"/>
                </a:lnTo>
                <a:lnTo>
                  <a:pt x="558083" y="615437"/>
                </a:lnTo>
                <a:lnTo>
                  <a:pt x="561979" y="619011"/>
                </a:lnTo>
                <a:lnTo>
                  <a:pt x="565876" y="619011"/>
                </a:lnTo>
                <a:lnTo>
                  <a:pt x="569472" y="622607"/>
                </a:lnTo>
                <a:lnTo>
                  <a:pt x="573369" y="622607"/>
                </a:lnTo>
                <a:lnTo>
                  <a:pt x="573369" y="619011"/>
                </a:lnTo>
                <a:lnTo>
                  <a:pt x="578464" y="619011"/>
                </a:lnTo>
                <a:lnTo>
                  <a:pt x="578464" y="622584"/>
                </a:lnTo>
                <a:lnTo>
                  <a:pt x="579663" y="622584"/>
                </a:lnTo>
                <a:lnTo>
                  <a:pt x="579663" y="625882"/>
                </a:lnTo>
                <a:lnTo>
                  <a:pt x="578464" y="625882"/>
                </a:lnTo>
                <a:lnTo>
                  <a:pt x="579663" y="628356"/>
                </a:lnTo>
                <a:lnTo>
                  <a:pt x="579663" y="631655"/>
                </a:lnTo>
                <a:lnTo>
                  <a:pt x="583559" y="631655"/>
                </a:lnTo>
                <a:lnTo>
                  <a:pt x="588654" y="635228"/>
                </a:lnTo>
                <a:lnTo>
                  <a:pt x="588654" y="631655"/>
                </a:lnTo>
                <a:lnTo>
                  <a:pt x="592551" y="631655"/>
                </a:lnTo>
                <a:lnTo>
                  <a:pt x="592551" y="635228"/>
                </a:lnTo>
                <a:lnTo>
                  <a:pt x="600044" y="635228"/>
                </a:lnTo>
                <a:lnTo>
                  <a:pt x="600044" y="639901"/>
                </a:lnTo>
                <a:lnTo>
                  <a:pt x="606338" y="639901"/>
                </a:lnTo>
                <a:lnTo>
                  <a:pt x="606338" y="646773"/>
                </a:lnTo>
                <a:lnTo>
                  <a:pt x="610235" y="646773"/>
                </a:lnTo>
                <a:lnTo>
                  <a:pt x="610235" y="652820"/>
                </a:lnTo>
                <a:lnTo>
                  <a:pt x="592551" y="652820"/>
                </a:lnTo>
                <a:lnTo>
                  <a:pt x="592551" y="650346"/>
                </a:lnTo>
                <a:lnTo>
                  <a:pt x="588654" y="650346"/>
                </a:lnTo>
                <a:lnTo>
                  <a:pt x="588654" y="652820"/>
                </a:lnTo>
                <a:lnTo>
                  <a:pt x="583559" y="652820"/>
                </a:lnTo>
                <a:lnTo>
                  <a:pt x="583559" y="656118"/>
                </a:lnTo>
                <a:lnTo>
                  <a:pt x="579663" y="656118"/>
                </a:lnTo>
                <a:lnTo>
                  <a:pt x="579663" y="659692"/>
                </a:lnTo>
                <a:lnTo>
                  <a:pt x="578464" y="659692"/>
                </a:lnTo>
                <a:lnTo>
                  <a:pt x="578464" y="663265"/>
                </a:lnTo>
                <a:lnTo>
                  <a:pt x="569472" y="663265"/>
                </a:lnTo>
                <a:lnTo>
                  <a:pt x="569472" y="674810"/>
                </a:lnTo>
                <a:lnTo>
                  <a:pt x="565876" y="674810"/>
                </a:lnTo>
                <a:lnTo>
                  <a:pt x="565876" y="680582"/>
                </a:lnTo>
                <a:lnTo>
                  <a:pt x="561979" y="680582"/>
                </a:lnTo>
                <a:lnTo>
                  <a:pt x="561979" y="687729"/>
                </a:lnTo>
                <a:lnTo>
                  <a:pt x="565876" y="691027"/>
                </a:lnTo>
                <a:lnTo>
                  <a:pt x="569472" y="694623"/>
                </a:lnTo>
                <a:lnTo>
                  <a:pt x="569472" y="699273"/>
                </a:lnTo>
                <a:lnTo>
                  <a:pt x="573369" y="699273"/>
                </a:lnTo>
                <a:lnTo>
                  <a:pt x="573369" y="707519"/>
                </a:lnTo>
                <a:lnTo>
                  <a:pt x="569472" y="707519"/>
                </a:lnTo>
                <a:lnTo>
                  <a:pt x="569472" y="725936"/>
                </a:lnTo>
                <a:lnTo>
                  <a:pt x="565876" y="725936"/>
                </a:lnTo>
                <a:lnTo>
                  <a:pt x="569472" y="725936"/>
                </a:lnTo>
                <a:lnTo>
                  <a:pt x="569472" y="728410"/>
                </a:lnTo>
                <a:lnTo>
                  <a:pt x="565876" y="728410"/>
                </a:lnTo>
                <a:lnTo>
                  <a:pt x="565876" y="731708"/>
                </a:lnTo>
                <a:lnTo>
                  <a:pt x="561979" y="731708"/>
                </a:lnTo>
                <a:lnTo>
                  <a:pt x="561979" y="735281"/>
                </a:lnTo>
                <a:lnTo>
                  <a:pt x="565876" y="739954"/>
                </a:lnTo>
                <a:lnTo>
                  <a:pt x="565876" y="743528"/>
                </a:lnTo>
                <a:lnTo>
                  <a:pt x="561979" y="743528"/>
                </a:lnTo>
                <a:lnTo>
                  <a:pt x="561979" y="747101"/>
                </a:lnTo>
                <a:lnTo>
                  <a:pt x="554486" y="747101"/>
                </a:lnTo>
                <a:lnTo>
                  <a:pt x="554486" y="750399"/>
                </a:lnTo>
                <a:lnTo>
                  <a:pt x="551789" y="750399"/>
                </a:lnTo>
                <a:lnTo>
                  <a:pt x="551789" y="753973"/>
                </a:lnTo>
                <a:lnTo>
                  <a:pt x="547892" y="753973"/>
                </a:lnTo>
                <a:lnTo>
                  <a:pt x="544296" y="756172"/>
                </a:lnTo>
                <a:lnTo>
                  <a:pt x="539200" y="756172"/>
                </a:lnTo>
                <a:lnTo>
                  <a:pt x="539200" y="766617"/>
                </a:lnTo>
                <a:lnTo>
                  <a:pt x="535304" y="766617"/>
                </a:lnTo>
                <a:lnTo>
                  <a:pt x="535304" y="771290"/>
                </a:lnTo>
                <a:lnTo>
                  <a:pt x="531407" y="771290"/>
                </a:lnTo>
                <a:lnTo>
                  <a:pt x="531407" y="778436"/>
                </a:lnTo>
                <a:lnTo>
                  <a:pt x="527811" y="778436"/>
                </a:lnTo>
                <a:lnTo>
                  <a:pt x="527811" y="784209"/>
                </a:lnTo>
                <a:lnTo>
                  <a:pt x="523914" y="784209"/>
                </a:lnTo>
                <a:lnTo>
                  <a:pt x="523914" y="787782"/>
                </a:lnTo>
                <a:lnTo>
                  <a:pt x="517620" y="787782"/>
                </a:lnTo>
                <a:lnTo>
                  <a:pt x="513724" y="784209"/>
                </a:lnTo>
                <a:lnTo>
                  <a:pt x="494841" y="784209"/>
                </a:lnTo>
                <a:lnTo>
                  <a:pt x="494841" y="794654"/>
                </a:lnTo>
                <a:lnTo>
                  <a:pt x="490945" y="794654"/>
                </a:lnTo>
                <a:lnTo>
                  <a:pt x="490945" y="806198"/>
                </a:lnTo>
                <a:lnTo>
                  <a:pt x="494841" y="806198"/>
                </a:lnTo>
                <a:lnTo>
                  <a:pt x="494841" y="812246"/>
                </a:lnTo>
                <a:lnTo>
                  <a:pt x="490945" y="808672"/>
                </a:lnTo>
                <a:lnTo>
                  <a:pt x="487049" y="808672"/>
                </a:lnTo>
                <a:lnTo>
                  <a:pt x="487049" y="812246"/>
                </a:lnTo>
                <a:lnTo>
                  <a:pt x="479555" y="812246"/>
                </a:lnTo>
                <a:lnTo>
                  <a:pt x="479555" y="808672"/>
                </a:lnTo>
                <a:lnTo>
                  <a:pt x="469365" y="808672"/>
                </a:lnTo>
                <a:lnTo>
                  <a:pt x="469365" y="812246"/>
                </a:lnTo>
                <a:lnTo>
                  <a:pt x="464270" y="812246"/>
                </a:lnTo>
                <a:lnTo>
                  <a:pt x="464270" y="808672"/>
                </a:lnTo>
                <a:lnTo>
                  <a:pt x="460373" y="808672"/>
                </a:lnTo>
                <a:lnTo>
                  <a:pt x="460373" y="806198"/>
                </a:lnTo>
                <a:lnTo>
                  <a:pt x="452880" y="806198"/>
                </a:lnTo>
                <a:lnTo>
                  <a:pt x="456777" y="806198"/>
                </a:lnTo>
                <a:lnTo>
                  <a:pt x="456777" y="802900"/>
                </a:lnTo>
                <a:lnTo>
                  <a:pt x="452880" y="802900"/>
                </a:lnTo>
                <a:lnTo>
                  <a:pt x="452880" y="799327"/>
                </a:lnTo>
                <a:lnTo>
                  <a:pt x="448984" y="802900"/>
                </a:lnTo>
                <a:lnTo>
                  <a:pt x="443889" y="806198"/>
                </a:lnTo>
                <a:lnTo>
                  <a:pt x="433698" y="806198"/>
                </a:lnTo>
                <a:lnTo>
                  <a:pt x="433698" y="808672"/>
                </a:lnTo>
                <a:lnTo>
                  <a:pt x="426205" y="808672"/>
                </a:lnTo>
                <a:lnTo>
                  <a:pt x="422308" y="812246"/>
                </a:lnTo>
                <a:lnTo>
                  <a:pt x="408521" y="812246"/>
                </a:lnTo>
                <a:lnTo>
                  <a:pt x="408521" y="815544"/>
                </a:lnTo>
                <a:lnTo>
                  <a:pt x="392037" y="815544"/>
                </a:lnTo>
                <a:lnTo>
                  <a:pt x="392037" y="819117"/>
                </a:lnTo>
                <a:lnTo>
                  <a:pt x="381846" y="819117"/>
                </a:lnTo>
                <a:lnTo>
                  <a:pt x="381846" y="815544"/>
                </a:lnTo>
                <a:lnTo>
                  <a:pt x="377950" y="815544"/>
                </a:lnTo>
                <a:lnTo>
                  <a:pt x="377950" y="812246"/>
                </a:lnTo>
                <a:lnTo>
                  <a:pt x="374053" y="812246"/>
                </a:lnTo>
                <a:lnTo>
                  <a:pt x="369258" y="808672"/>
                </a:lnTo>
                <a:lnTo>
                  <a:pt x="365361" y="808672"/>
                </a:lnTo>
                <a:lnTo>
                  <a:pt x="365361" y="799327"/>
                </a:lnTo>
                <a:lnTo>
                  <a:pt x="361465" y="799327"/>
                </a:lnTo>
                <a:lnTo>
                  <a:pt x="361465" y="794654"/>
                </a:lnTo>
                <a:lnTo>
                  <a:pt x="357568" y="794654"/>
                </a:lnTo>
                <a:lnTo>
                  <a:pt x="355171" y="791080"/>
                </a:lnTo>
                <a:lnTo>
                  <a:pt x="339885" y="791080"/>
                </a:lnTo>
                <a:lnTo>
                  <a:pt x="334790" y="794654"/>
                </a:lnTo>
                <a:lnTo>
                  <a:pt x="334790" y="808672"/>
                </a:lnTo>
                <a:lnTo>
                  <a:pt x="339885" y="808672"/>
                </a:lnTo>
                <a:lnTo>
                  <a:pt x="339885" y="812246"/>
                </a:lnTo>
                <a:lnTo>
                  <a:pt x="334790" y="812246"/>
                </a:lnTo>
                <a:lnTo>
                  <a:pt x="339885" y="815544"/>
                </a:lnTo>
                <a:lnTo>
                  <a:pt x="339885" y="819117"/>
                </a:lnTo>
                <a:lnTo>
                  <a:pt x="331193" y="819117"/>
                </a:lnTo>
                <a:lnTo>
                  <a:pt x="331193" y="822691"/>
                </a:lnTo>
                <a:lnTo>
                  <a:pt x="329694" y="822691"/>
                </a:lnTo>
                <a:lnTo>
                  <a:pt x="329694" y="825989"/>
                </a:lnTo>
                <a:lnTo>
                  <a:pt x="324599" y="825989"/>
                </a:lnTo>
                <a:lnTo>
                  <a:pt x="324599" y="830662"/>
                </a:lnTo>
                <a:lnTo>
                  <a:pt x="321002" y="830662"/>
                </a:lnTo>
                <a:lnTo>
                  <a:pt x="321002" y="831761"/>
                </a:lnTo>
                <a:lnTo>
                  <a:pt x="317106" y="831761"/>
                </a:lnTo>
                <a:lnTo>
                  <a:pt x="317106" y="840008"/>
                </a:lnTo>
                <a:lnTo>
                  <a:pt x="313210" y="840008"/>
                </a:lnTo>
                <a:lnTo>
                  <a:pt x="313210" y="843581"/>
                </a:lnTo>
                <a:lnTo>
                  <a:pt x="309613" y="843581"/>
                </a:lnTo>
                <a:lnTo>
                  <a:pt x="309613" y="847154"/>
                </a:lnTo>
                <a:lnTo>
                  <a:pt x="304518" y="847154"/>
                </a:lnTo>
                <a:lnTo>
                  <a:pt x="304518" y="850453"/>
                </a:lnTo>
                <a:lnTo>
                  <a:pt x="300621" y="850453"/>
                </a:lnTo>
                <a:lnTo>
                  <a:pt x="300621" y="854026"/>
                </a:lnTo>
                <a:lnTo>
                  <a:pt x="299422" y="854026"/>
                </a:lnTo>
                <a:lnTo>
                  <a:pt x="299422" y="859798"/>
                </a:lnTo>
                <a:lnTo>
                  <a:pt x="294327" y="859798"/>
                </a:lnTo>
                <a:lnTo>
                  <a:pt x="294327" y="863372"/>
                </a:lnTo>
                <a:lnTo>
                  <a:pt x="290431" y="863372"/>
                </a:lnTo>
                <a:lnTo>
                  <a:pt x="290431" y="868045"/>
                </a:lnTo>
                <a:lnTo>
                  <a:pt x="282938" y="868045"/>
                </a:lnTo>
                <a:lnTo>
                  <a:pt x="282938" y="863372"/>
                </a:lnTo>
                <a:lnTo>
                  <a:pt x="279041" y="863372"/>
                </a:lnTo>
                <a:lnTo>
                  <a:pt x="282938" y="863372"/>
                </a:lnTo>
                <a:lnTo>
                  <a:pt x="282938" y="859798"/>
                </a:lnTo>
                <a:lnTo>
                  <a:pt x="279041" y="859798"/>
                </a:lnTo>
                <a:lnTo>
                  <a:pt x="279041" y="856225"/>
                </a:lnTo>
                <a:lnTo>
                  <a:pt x="282938" y="856225"/>
                </a:lnTo>
                <a:lnTo>
                  <a:pt x="282938" y="847154"/>
                </a:lnTo>
                <a:lnTo>
                  <a:pt x="286534" y="847154"/>
                </a:lnTo>
                <a:lnTo>
                  <a:pt x="286534" y="843581"/>
                </a:lnTo>
                <a:lnTo>
                  <a:pt x="282938" y="843581"/>
                </a:lnTo>
                <a:lnTo>
                  <a:pt x="282938" y="835335"/>
                </a:lnTo>
                <a:lnTo>
                  <a:pt x="286534" y="835335"/>
                </a:lnTo>
                <a:lnTo>
                  <a:pt x="286534" y="831761"/>
                </a:lnTo>
                <a:lnTo>
                  <a:pt x="294327" y="831761"/>
                </a:lnTo>
                <a:lnTo>
                  <a:pt x="294327" y="830662"/>
                </a:lnTo>
                <a:lnTo>
                  <a:pt x="290431" y="825989"/>
                </a:lnTo>
                <a:lnTo>
                  <a:pt x="294327" y="825989"/>
                </a:lnTo>
                <a:lnTo>
                  <a:pt x="294327" y="822691"/>
                </a:lnTo>
                <a:lnTo>
                  <a:pt x="290431" y="822691"/>
                </a:lnTo>
                <a:lnTo>
                  <a:pt x="290431" y="815544"/>
                </a:lnTo>
                <a:lnTo>
                  <a:pt x="286534" y="812246"/>
                </a:lnTo>
                <a:lnTo>
                  <a:pt x="282938" y="812246"/>
                </a:lnTo>
                <a:lnTo>
                  <a:pt x="282938" y="808672"/>
                </a:lnTo>
                <a:lnTo>
                  <a:pt x="275145" y="808672"/>
                </a:lnTo>
                <a:lnTo>
                  <a:pt x="275145" y="812246"/>
                </a:lnTo>
                <a:lnTo>
                  <a:pt x="268851" y="812246"/>
                </a:lnTo>
                <a:lnTo>
                  <a:pt x="268851" y="815544"/>
                </a:lnTo>
                <a:lnTo>
                  <a:pt x="264954" y="815544"/>
                </a:lnTo>
                <a:lnTo>
                  <a:pt x="264954" y="825989"/>
                </a:lnTo>
                <a:lnTo>
                  <a:pt x="259859" y="825989"/>
                </a:lnTo>
                <a:lnTo>
                  <a:pt x="259859" y="831761"/>
                </a:lnTo>
                <a:lnTo>
                  <a:pt x="242175" y="831761"/>
                </a:lnTo>
                <a:lnTo>
                  <a:pt x="238279" y="830662"/>
                </a:lnTo>
                <a:lnTo>
                  <a:pt x="221794" y="830662"/>
                </a:lnTo>
                <a:lnTo>
                  <a:pt x="221794" y="825989"/>
                </a:lnTo>
                <a:lnTo>
                  <a:pt x="218197" y="825989"/>
                </a:lnTo>
                <a:lnTo>
                  <a:pt x="221794" y="825989"/>
                </a:lnTo>
                <a:lnTo>
                  <a:pt x="221794" y="822691"/>
                </a:lnTo>
                <a:lnTo>
                  <a:pt x="218197" y="822691"/>
                </a:lnTo>
                <a:lnTo>
                  <a:pt x="218197" y="812246"/>
                </a:lnTo>
                <a:lnTo>
                  <a:pt x="215500" y="812246"/>
                </a:lnTo>
                <a:lnTo>
                  <a:pt x="215500" y="806198"/>
                </a:lnTo>
                <a:lnTo>
                  <a:pt x="218197" y="806198"/>
                </a:lnTo>
                <a:lnTo>
                  <a:pt x="218197" y="802900"/>
                </a:lnTo>
                <a:lnTo>
                  <a:pt x="221794" y="802900"/>
                </a:lnTo>
                <a:lnTo>
                  <a:pt x="221794" y="799327"/>
                </a:lnTo>
                <a:lnTo>
                  <a:pt x="215500" y="799327"/>
                </a:lnTo>
                <a:lnTo>
                  <a:pt x="211903" y="794654"/>
                </a:lnTo>
                <a:lnTo>
                  <a:pt x="208007" y="794654"/>
                </a:lnTo>
                <a:lnTo>
                  <a:pt x="208007" y="791080"/>
                </a:lnTo>
                <a:lnTo>
                  <a:pt x="208007" y="794654"/>
                </a:lnTo>
                <a:lnTo>
                  <a:pt x="204111" y="791080"/>
                </a:lnTo>
                <a:lnTo>
                  <a:pt x="200214" y="791080"/>
                </a:lnTo>
                <a:lnTo>
                  <a:pt x="200214" y="787782"/>
                </a:lnTo>
                <a:lnTo>
                  <a:pt x="195119" y="787782"/>
                </a:lnTo>
                <a:lnTo>
                  <a:pt x="195119" y="784209"/>
                </a:lnTo>
                <a:lnTo>
                  <a:pt x="191522" y="784209"/>
                </a:lnTo>
                <a:lnTo>
                  <a:pt x="195119" y="780612"/>
                </a:lnTo>
                <a:lnTo>
                  <a:pt x="195119" y="778436"/>
                </a:lnTo>
                <a:lnTo>
                  <a:pt x="200214" y="774863"/>
                </a:lnTo>
                <a:lnTo>
                  <a:pt x="200214" y="763318"/>
                </a:lnTo>
                <a:lnTo>
                  <a:pt x="195119" y="763318"/>
                </a:lnTo>
                <a:lnTo>
                  <a:pt x="200214" y="763318"/>
                </a:lnTo>
                <a:lnTo>
                  <a:pt x="200214" y="756172"/>
                </a:lnTo>
                <a:lnTo>
                  <a:pt x="195119" y="756172"/>
                </a:lnTo>
                <a:lnTo>
                  <a:pt x="195119" y="753973"/>
                </a:lnTo>
                <a:lnTo>
                  <a:pt x="190323" y="753973"/>
                </a:lnTo>
                <a:lnTo>
                  <a:pt x="190323" y="750399"/>
                </a:lnTo>
                <a:lnTo>
                  <a:pt x="185228" y="750399"/>
                </a:lnTo>
                <a:lnTo>
                  <a:pt x="185228" y="753973"/>
                </a:lnTo>
                <a:lnTo>
                  <a:pt x="177435" y="753973"/>
                </a:lnTo>
                <a:lnTo>
                  <a:pt x="177435" y="750399"/>
                </a:lnTo>
                <a:lnTo>
                  <a:pt x="169942" y="750399"/>
                </a:lnTo>
                <a:lnTo>
                  <a:pt x="169942" y="747101"/>
                </a:lnTo>
                <a:lnTo>
                  <a:pt x="154656" y="747101"/>
                </a:lnTo>
                <a:lnTo>
                  <a:pt x="154656" y="743528"/>
                </a:lnTo>
                <a:lnTo>
                  <a:pt x="150760" y="747101"/>
                </a:lnTo>
                <a:lnTo>
                  <a:pt x="143267" y="747101"/>
                </a:lnTo>
                <a:lnTo>
                  <a:pt x="139370" y="743528"/>
                </a:lnTo>
                <a:lnTo>
                  <a:pt x="135774" y="743528"/>
                </a:lnTo>
                <a:lnTo>
                  <a:pt x="135774" y="739954"/>
                </a:lnTo>
                <a:lnTo>
                  <a:pt x="135774" y="743528"/>
                </a:lnTo>
                <a:lnTo>
                  <a:pt x="112695" y="743528"/>
                </a:lnTo>
                <a:lnTo>
                  <a:pt x="112695" y="739954"/>
                </a:lnTo>
                <a:lnTo>
                  <a:pt x="106401" y="739954"/>
                </a:lnTo>
                <a:lnTo>
                  <a:pt x="106401" y="735281"/>
                </a:lnTo>
                <a:lnTo>
                  <a:pt x="102505" y="735281"/>
                </a:lnTo>
                <a:lnTo>
                  <a:pt x="102505" y="731708"/>
                </a:lnTo>
                <a:lnTo>
                  <a:pt x="106401" y="731708"/>
                </a:lnTo>
                <a:lnTo>
                  <a:pt x="109098" y="728410"/>
                </a:lnTo>
                <a:lnTo>
                  <a:pt x="109098" y="731708"/>
                </a:lnTo>
                <a:lnTo>
                  <a:pt x="109098" y="728410"/>
                </a:lnTo>
                <a:lnTo>
                  <a:pt x="116592" y="728410"/>
                </a:lnTo>
                <a:lnTo>
                  <a:pt x="116592" y="725936"/>
                </a:lnTo>
                <a:lnTo>
                  <a:pt x="125583" y="725936"/>
                </a:lnTo>
                <a:lnTo>
                  <a:pt x="125583" y="722637"/>
                </a:lnTo>
                <a:lnTo>
                  <a:pt x="129180" y="722637"/>
                </a:lnTo>
                <a:lnTo>
                  <a:pt x="129180" y="707519"/>
                </a:lnTo>
                <a:lnTo>
                  <a:pt x="133076" y="703946"/>
                </a:lnTo>
                <a:lnTo>
                  <a:pt x="129180" y="702847"/>
                </a:lnTo>
                <a:lnTo>
                  <a:pt x="129180" y="699273"/>
                </a:lnTo>
                <a:lnTo>
                  <a:pt x="125583" y="699273"/>
                </a:lnTo>
                <a:lnTo>
                  <a:pt x="125583" y="694600"/>
                </a:lnTo>
                <a:lnTo>
                  <a:pt x="120488" y="691027"/>
                </a:lnTo>
                <a:lnTo>
                  <a:pt x="125583" y="691027"/>
                </a:lnTo>
                <a:lnTo>
                  <a:pt x="125583" y="687729"/>
                </a:lnTo>
                <a:lnTo>
                  <a:pt x="129180" y="687729"/>
                </a:lnTo>
                <a:lnTo>
                  <a:pt x="129180" y="680582"/>
                </a:lnTo>
                <a:lnTo>
                  <a:pt x="125583" y="680582"/>
                </a:lnTo>
                <a:lnTo>
                  <a:pt x="125583" y="674810"/>
                </a:lnTo>
                <a:lnTo>
                  <a:pt x="120488" y="674810"/>
                </a:lnTo>
                <a:lnTo>
                  <a:pt x="120488" y="671236"/>
                </a:lnTo>
                <a:lnTo>
                  <a:pt x="116592" y="666564"/>
                </a:lnTo>
                <a:lnTo>
                  <a:pt x="112695" y="666564"/>
                </a:lnTo>
                <a:lnTo>
                  <a:pt x="112695" y="671236"/>
                </a:lnTo>
                <a:lnTo>
                  <a:pt x="102505" y="671236"/>
                </a:lnTo>
                <a:lnTo>
                  <a:pt x="102505" y="666564"/>
                </a:lnTo>
                <a:lnTo>
                  <a:pt x="109098" y="666564"/>
                </a:lnTo>
                <a:lnTo>
                  <a:pt x="109098" y="663265"/>
                </a:lnTo>
                <a:lnTo>
                  <a:pt x="109098" y="666564"/>
                </a:lnTo>
                <a:lnTo>
                  <a:pt x="112695" y="663265"/>
                </a:lnTo>
                <a:lnTo>
                  <a:pt x="106401" y="663265"/>
                </a:lnTo>
                <a:lnTo>
                  <a:pt x="106401" y="659692"/>
                </a:lnTo>
                <a:lnTo>
                  <a:pt x="102505" y="659692"/>
                </a:lnTo>
                <a:lnTo>
                  <a:pt x="102505" y="650346"/>
                </a:lnTo>
                <a:lnTo>
                  <a:pt x="109098" y="650346"/>
                </a:lnTo>
                <a:lnTo>
                  <a:pt x="109098" y="639901"/>
                </a:lnTo>
                <a:lnTo>
                  <a:pt x="112695" y="639901"/>
                </a:lnTo>
                <a:lnTo>
                  <a:pt x="112695" y="635228"/>
                </a:lnTo>
                <a:lnTo>
                  <a:pt x="109098" y="635228"/>
                </a:lnTo>
                <a:lnTo>
                  <a:pt x="109098" y="639901"/>
                </a:lnTo>
                <a:lnTo>
                  <a:pt x="106401" y="639901"/>
                </a:lnTo>
                <a:lnTo>
                  <a:pt x="106401" y="643474"/>
                </a:lnTo>
                <a:lnTo>
                  <a:pt x="95012" y="643474"/>
                </a:lnTo>
                <a:lnTo>
                  <a:pt x="95012" y="646773"/>
                </a:lnTo>
                <a:lnTo>
                  <a:pt x="86020" y="646773"/>
                </a:lnTo>
                <a:lnTo>
                  <a:pt x="86020" y="643474"/>
                </a:lnTo>
                <a:lnTo>
                  <a:pt x="82423" y="643474"/>
                </a:lnTo>
                <a:lnTo>
                  <a:pt x="82423" y="639901"/>
                </a:lnTo>
                <a:lnTo>
                  <a:pt x="78527" y="635228"/>
                </a:lnTo>
                <a:lnTo>
                  <a:pt x="78527" y="631655"/>
                </a:lnTo>
                <a:lnTo>
                  <a:pt x="82423" y="631655"/>
                </a:lnTo>
                <a:lnTo>
                  <a:pt x="78527" y="631655"/>
                </a:lnTo>
                <a:lnTo>
                  <a:pt x="78527" y="625882"/>
                </a:lnTo>
                <a:lnTo>
                  <a:pt x="82423" y="625882"/>
                </a:lnTo>
                <a:lnTo>
                  <a:pt x="82423" y="622584"/>
                </a:lnTo>
                <a:lnTo>
                  <a:pt x="86020" y="622584"/>
                </a:lnTo>
                <a:lnTo>
                  <a:pt x="86020" y="619011"/>
                </a:lnTo>
                <a:lnTo>
                  <a:pt x="89916" y="615437"/>
                </a:lnTo>
                <a:lnTo>
                  <a:pt x="95012" y="615437"/>
                </a:lnTo>
                <a:lnTo>
                  <a:pt x="95012" y="611864"/>
                </a:lnTo>
                <a:lnTo>
                  <a:pt x="89916" y="615437"/>
                </a:lnTo>
                <a:lnTo>
                  <a:pt x="89916" y="611864"/>
                </a:lnTo>
                <a:lnTo>
                  <a:pt x="76129" y="611864"/>
                </a:lnTo>
                <a:lnTo>
                  <a:pt x="76129" y="607191"/>
                </a:lnTo>
                <a:lnTo>
                  <a:pt x="72233" y="607191"/>
                </a:lnTo>
                <a:lnTo>
                  <a:pt x="72233" y="603893"/>
                </a:lnTo>
                <a:lnTo>
                  <a:pt x="68336" y="603893"/>
                </a:lnTo>
                <a:lnTo>
                  <a:pt x="68336" y="602793"/>
                </a:lnTo>
                <a:lnTo>
                  <a:pt x="72233" y="602793"/>
                </a:lnTo>
                <a:lnTo>
                  <a:pt x="72233" y="598120"/>
                </a:lnTo>
                <a:lnTo>
                  <a:pt x="68336" y="594547"/>
                </a:lnTo>
                <a:lnTo>
                  <a:pt x="64440" y="594547"/>
                </a:lnTo>
                <a:lnTo>
                  <a:pt x="64440" y="598120"/>
                </a:lnTo>
                <a:lnTo>
                  <a:pt x="60843" y="602793"/>
                </a:lnTo>
                <a:lnTo>
                  <a:pt x="55748" y="602793"/>
                </a:lnTo>
                <a:lnTo>
                  <a:pt x="55748" y="603893"/>
                </a:lnTo>
                <a:lnTo>
                  <a:pt x="51851" y="603893"/>
                </a:lnTo>
                <a:lnTo>
                  <a:pt x="51851" y="607191"/>
                </a:lnTo>
                <a:lnTo>
                  <a:pt x="50653" y="607191"/>
                </a:lnTo>
                <a:lnTo>
                  <a:pt x="50653" y="611864"/>
                </a:lnTo>
                <a:lnTo>
                  <a:pt x="45557" y="611864"/>
                </a:lnTo>
                <a:lnTo>
                  <a:pt x="45557" y="607191"/>
                </a:lnTo>
                <a:lnTo>
                  <a:pt x="45557" y="611864"/>
                </a:lnTo>
                <a:lnTo>
                  <a:pt x="45557" y="607191"/>
                </a:lnTo>
                <a:lnTo>
                  <a:pt x="41661" y="611864"/>
                </a:lnTo>
                <a:lnTo>
                  <a:pt x="25176" y="611864"/>
                </a:lnTo>
                <a:lnTo>
                  <a:pt x="25176" y="615437"/>
                </a:lnTo>
                <a:lnTo>
                  <a:pt x="23977" y="615437"/>
                </a:lnTo>
                <a:lnTo>
                  <a:pt x="23977" y="603893"/>
                </a:lnTo>
                <a:lnTo>
                  <a:pt x="20081" y="603893"/>
                </a:lnTo>
                <a:lnTo>
                  <a:pt x="20081" y="590974"/>
                </a:lnTo>
                <a:lnTo>
                  <a:pt x="16484" y="590974"/>
                </a:lnTo>
                <a:lnTo>
                  <a:pt x="16484" y="584102"/>
                </a:lnTo>
                <a:lnTo>
                  <a:pt x="11389" y="580529"/>
                </a:lnTo>
                <a:lnTo>
                  <a:pt x="16484" y="575856"/>
                </a:lnTo>
                <a:lnTo>
                  <a:pt x="20081" y="575856"/>
                </a:lnTo>
                <a:lnTo>
                  <a:pt x="20081" y="571183"/>
                </a:lnTo>
                <a:lnTo>
                  <a:pt x="23977" y="571183"/>
                </a:lnTo>
                <a:lnTo>
                  <a:pt x="23977" y="566510"/>
                </a:lnTo>
                <a:lnTo>
                  <a:pt x="3596" y="566510"/>
                </a:lnTo>
                <a:lnTo>
                  <a:pt x="7493" y="566510"/>
                </a:lnTo>
                <a:lnTo>
                  <a:pt x="7493" y="563212"/>
                </a:lnTo>
                <a:lnTo>
                  <a:pt x="0" y="563212"/>
                </a:lnTo>
                <a:lnTo>
                  <a:pt x="3596" y="563212"/>
                </a:lnTo>
                <a:lnTo>
                  <a:pt x="3596" y="556065"/>
                </a:lnTo>
                <a:lnTo>
                  <a:pt x="7493" y="556065"/>
                </a:lnTo>
                <a:lnTo>
                  <a:pt x="7493" y="550293"/>
                </a:lnTo>
                <a:lnTo>
                  <a:pt x="11389" y="550293"/>
                </a:lnTo>
                <a:lnTo>
                  <a:pt x="7493" y="546719"/>
                </a:lnTo>
                <a:lnTo>
                  <a:pt x="11389" y="546719"/>
                </a:lnTo>
                <a:lnTo>
                  <a:pt x="11389" y="538748"/>
                </a:lnTo>
                <a:lnTo>
                  <a:pt x="16484" y="535175"/>
                </a:lnTo>
                <a:lnTo>
                  <a:pt x="16484" y="531601"/>
                </a:lnTo>
                <a:lnTo>
                  <a:pt x="20081" y="531601"/>
                </a:lnTo>
                <a:lnTo>
                  <a:pt x="20081" y="535175"/>
                </a:lnTo>
                <a:lnTo>
                  <a:pt x="20081" y="531601"/>
                </a:lnTo>
                <a:lnTo>
                  <a:pt x="25176" y="531601"/>
                </a:lnTo>
                <a:lnTo>
                  <a:pt x="25176" y="524730"/>
                </a:lnTo>
                <a:lnTo>
                  <a:pt x="30271" y="524730"/>
                </a:lnTo>
                <a:lnTo>
                  <a:pt x="30271" y="522256"/>
                </a:lnTo>
                <a:lnTo>
                  <a:pt x="20081" y="522256"/>
                </a:lnTo>
                <a:lnTo>
                  <a:pt x="20081" y="518957"/>
                </a:lnTo>
                <a:lnTo>
                  <a:pt x="16484" y="518957"/>
                </a:lnTo>
                <a:lnTo>
                  <a:pt x="16484" y="503839"/>
                </a:lnTo>
                <a:lnTo>
                  <a:pt x="20081" y="503839"/>
                </a:lnTo>
                <a:lnTo>
                  <a:pt x="20081" y="494494"/>
                </a:lnTo>
                <a:lnTo>
                  <a:pt x="23977" y="494494"/>
                </a:lnTo>
                <a:lnTo>
                  <a:pt x="23977" y="487347"/>
                </a:lnTo>
                <a:lnTo>
                  <a:pt x="25176" y="487347"/>
                </a:lnTo>
                <a:lnTo>
                  <a:pt x="25176" y="484049"/>
                </a:lnTo>
                <a:lnTo>
                  <a:pt x="30271" y="484049"/>
                </a:lnTo>
                <a:lnTo>
                  <a:pt x="30271" y="475803"/>
                </a:lnTo>
                <a:lnTo>
                  <a:pt x="45557" y="475803"/>
                </a:lnTo>
                <a:lnTo>
                  <a:pt x="50653" y="479376"/>
                </a:lnTo>
                <a:lnTo>
                  <a:pt x="51851" y="479376"/>
                </a:lnTo>
                <a:lnTo>
                  <a:pt x="51851" y="484049"/>
                </a:lnTo>
                <a:lnTo>
                  <a:pt x="51851" y="479376"/>
                </a:lnTo>
                <a:lnTo>
                  <a:pt x="55748" y="479376"/>
                </a:lnTo>
                <a:lnTo>
                  <a:pt x="55748" y="484049"/>
                </a:lnTo>
                <a:lnTo>
                  <a:pt x="60843" y="484049"/>
                </a:lnTo>
                <a:lnTo>
                  <a:pt x="60843" y="479376"/>
                </a:lnTo>
                <a:lnTo>
                  <a:pt x="64440" y="479376"/>
                </a:lnTo>
                <a:lnTo>
                  <a:pt x="64440" y="484049"/>
                </a:lnTo>
                <a:lnTo>
                  <a:pt x="68336" y="484049"/>
                </a:lnTo>
                <a:lnTo>
                  <a:pt x="68336" y="479376"/>
                </a:lnTo>
                <a:lnTo>
                  <a:pt x="72233" y="479376"/>
                </a:lnTo>
                <a:lnTo>
                  <a:pt x="72233" y="475803"/>
                </a:lnTo>
                <a:lnTo>
                  <a:pt x="82423" y="475803"/>
                </a:lnTo>
                <a:lnTo>
                  <a:pt x="82423" y="479376"/>
                </a:lnTo>
                <a:lnTo>
                  <a:pt x="102505" y="479376"/>
                </a:lnTo>
                <a:lnTo>
                  <a:pt x="102505" y="470030"/>
                </a:lnTo>
                <a:lnTo>
                  <a:pt x="98908" y="470030"/>
                </a:lnTo>
                <a:lnTo>
                  <a:pt x="98908" y="466457"/>
                </a:lnTo>
                <a:lnTo>
                  <a:pt x="95012" y="463158"/>
                </a:lnTo>
                <a:lnTo>
                  <a:pt x="98908" y="463158"/>
                </a:lnTo>
                <a:lnTo>
                  <a:pt x="98908" y="456012"/>
                </a:lnTo>
                <a:lnTo>
                  <a:pt x="95012" y="456012"/>
                </a:lnTo>
                <a:lnTo>
                  <a:pt x="95012" y="452438"/>
                </a:lnTo>
                <a:lnTo>
                  <a:pt x="98908" y="452438"/>
                </a:lnTo>
                <a:lnTo>
                  <a:pt x="98908" y="456012"/>
                </a:lnTo>
                <a:lnTo>
                  <a:pt x="98908" y="446666"/>
                </a:lnTo>
                <a:lnTo>
                  <a:pt x="95012" y="443368"/>
                </a:lnTo>
                <a:lnTo>
                  <a:pt x="95012" y="438695"/>
                </a:lnTo>
                <a:lnTo>
                  <a:pt x="98908" y="435121"/>
                </a:lnTo>
                <a:lnTo>
                  <a:pt x="98908" y="431548"/>
                </a:lnTo>
                <a:lnTo>
                  <a:pt x="95012" y="431548"/>
                </a:lnTo>
                <a:lnTo>
                  <a:pt x="95012" y="428250"/>
                </a:lnTo>
                <a:lnTo>
                  <a:pt x="98908" y="428250"/>
                </a:lnTo>
                <a:lnTo>
                  <a:pt x="98908" y="424676"/>
                </a:lnTo>
                <a:lnTo>
                  <a:pt x="102505" y="424676"/>
                </a:lnTo>
                <a:lnTo>
                  <a:pt x="102505" y="410658"/>
                </a:lnTo>
                <a:lnTo>
                  <a:pt x="98908" y="410658"/>
                </a:lnTo>
                <a:lnTo>
                  <a:pt x="98908" y="403786"/>
                </a:lnTo>
                <a:lnTo>
                  <a:pt x="102505" y="403786"/>
                </a:lnTo>
                <a:lnTo>
                  <a:pt x="102505" y="394440"/>
                </a:lnTo>
                <a:lnTo>
                  <a:pt x="106401" y="394440"/>
                </a:lnTo>
                <a:lnTo>
                  <a:pt x="102505" y="394440"/>
                </a:lnTo>
                <a:lnTo>
                  <a:pt x="102505" y="390867"/>
                </a:lnTo>
                <a:lnTo>
                  <a:pt x="98908" y="390867"/>
                </a:lnTo>
                <a:lnTo>
                  <a:pt x="98908" y="372176"/>
                </a:lnTo>
                <a:lnTo>
                  <a:pt x="95012" y="369977"/>
                </a:lnTo>
                <a:lnTo>
                  <a:pt x="98908" y="369977"/>
                </a:lnTo>
                <a:lnTo>
                  <a:pt x="98908" y="351286"/>
                </a:lnTo>
                <a:lnTo>
                  <a:pt x="95012" y="351286"/>
                </a:lnTo>
                <a:lnTo>
                  <a:pt x="95012" y="346613"/>
                </a:lnTo>
                <a:lnTo>
                  <a:pt x="89916" y="346613"/>
                </a:lnTo>
                <a:lnTo>
                  <a:pt x="89916" y="343039"/>
                </a:lnTo>
                <a:lnTo>
                  <a:pt x="82423" y="343039"/>
                </a:lnTo>
                <a:lnTo>
                  <a:pt x="82423" y="338642"/>
                </a:lnTo>
                <a:lnTo>
                  <a:pt x="78527" y="338642"/>
                </a:lnTo>
                <a:lnTo>
                  <a:pt x="82423" y="338642"/>
                </a:lnTo>
                <a:lnTo>
                  <a:pt x="78527" y="338642"/>
                </a:lnTo>
                <a:lnTo>
                  <a:pt x="82423" y="338642"/>
                </a:lnTo>
                <a:lnTo>
                  <a:pt x="82423" y="335068"/>
                </a:lnTo>
                <a:lnTo>
                  <a:pt x="78527" y="335068"/>
                </a:lnTo>
                <a:lnTo>
                  <a:pt x="78527" y="331495"/>
                </a:lnTo>
                <a:lnTo>
                  <a:pt x="76129" y="331495"/>
                </a:lnTo>
                <a:lnTo>
                  <a:pt x="76129" y="327922"/>
                </a:lnTo>
                <a:lnTo>
                  <a:pt x="68336" y="327922"/>
                </a:lnTo>
                <a:lnTo>
                  <a:pt x="68336" y="324623"/>
                </a:lnTo>
                <a:lnTo>
                  <a:pt x="64440" y="324623"/>
                </a:lnTo>
                <a:lnTo>
                  <a:pt x="64440" y="310605"/>
                </a:lnTo>
                <a:lnTo>
                  <a:pt x="68336" y="310605"/>
                </a:lnTo>
                <a:lnTo>
                  <a:pt x="68336" y="307031"/>
                </a:lnTo>
                <a:lnTo>
                  <a:pt x="64440" y="307031"/>
                </a:lnTo>
                <a:lnTo>
                  <a:pt x="68336" y="307031"/>
                </a:lnTo>
                <a:lnTo>
                  <a:pt x="68336" y="303733"/>
                </a:lnTo>
                <a:lnTo>
                  <a:pt x="72233" y="300159"/>
                </a:lnTo>
                <a:lnTo>
                  <a:pt x="72233" y="296586"/>
                </a:lnTo>
                <a:lnTo>
                  <a:pt x="98908" y="296586"/>
                </a:lnTo>
                <a:lnTo>
                  <a:pt x="98908" y="294387"/>
                </a:lnTo>
                <a:lnTo>
                  <a:pt x="102505" y="294387"/>
                </a:lnTo>
                <a:lnTo>
                  <a:pt x="102505" y="290814"/>
                </a:lnTo>
                <a:lnTo>
                  <a:pt x="106401" y="290814"/>
                </a:lnTo>
                <a:lnTo>
                  <a:pt x="106401" y="294387"/>
                </a:lnTo>
                <a:lnTo>
                  <a:pt x="109098" y="294387"/>
                </a:lnTo>
                <a:lnTo>
                  <a:pt x="109098" y="296586"/>
                </a:lnTo>
                <a:lnTo>
                  <a:pt x="112695" y="296586"/>
                </a:lnTo>
                <a:lnTo>
                  <a:pt x="112695" y="300159"/>
                </a:lnTo>
                <a:lnTo>
                  <a:pt x="120488" y="300159"/>
                </a:lnTo>
                <a:lnTo>
                  <a:pt x="120488" y="296586"/>
                </a:lnTo>
                <a:lnTo>
                  <a:pt x="135774" y="296586"/>
                </a:lnTo>
                <a:lnTo>
                  <a:pt x="135774" y="294387"/>
                </a:lnTo>
                <a:lnTo>
                  <a:pt x="133076" y="294387"/>
                </a:lnTo>
                <a:lnTo>
                  <a:pt x="133076" y="290814"/>
                </a:lnTo>
                <a:lnTo>
                  <a:pt x="133076" y="294387"/>
                </a:lnTo>
                <a:lnTo>
                  <a:pt x="129180" y="290814"/>
                </a:lnTo>
                <a:lnTo>
                  <a:pt x="129180" y="287240"/>
                </a:lnTo>
                <a:lnTo>
                  <a:pt x="125583" y="287240"/>
                </a:lnTo>
                <a:lnTo>
                  <a:pt x="125583" y="279269"/>
                </a:lnTo>
                <a:lnTo>
                  <a:pt x="120488" y="279269"/>
                </a:lnTo>
                <a:lnTo>
                  <a:pt x="125583" y="279269"/>
                </a:lnTo>
                <a:lnTo>
                  <a:pt x="125583" y="275696"/>
                </a:lnTo>
                <a:lnTo>
                  <a:pt x="135774" y="275696"/>
                </a:lnTo>
                <a:lnTo>
                  <a:pt x="135774" y="272123"/>
                </a:lnTo>
                <a:lnTo>
                  <a:pt x="139370" y="268824"/>
                </a:lnTo>
                <a:lnTo>
                  <a:pt x="139370" y="266350"/>
                </a:lnTo>
                <a:lnTo>
                  <a:pt x="143267" y="266350"/>
                </a:lnTo>
                <a:lnTo>
                  <a:pt x="143267" y="262777"/>
                </a:lnTo>
                <a:lnTo>
                  <a:pt x="147163" y="262777"/>
                </a:lnTo>
                <a:lnTo>
                  <a:pt x="150760" y="259478"/>
                </a:lnTo>
                <a:lnTo>
                  <a:pt x="150760" y="255905"/>
                </a:lnTo>
                <a:lnTo>
                  <a:pt x="159752" y="255905"/>
                </a:lnTo>
                <a:lnTo>
                  <a:pt x="159752" y="259478"/>
                </a:lnTo>
                <a:lnTo>
                  <a:pt x="163648" y="259478"/>
                </a:lnTo>
                <a:lnTo>
                  <a:pt x="163648" y="255905"/>
                </a:lnTo>
                <a:lnTo>
                  <a:pt x="164847" y="255905"/>
                </a:lnTo>
                <a:lnTo>
                  <a:pt x="164847" y="259478"/>
                </a:lnTo>
                <a:lnTo>
                  <a:pt x="169942" y="255905"/>
                </a:lnTo>
                <a:lnTo>
                  <a:pt x="185228" y="255905"/>
                </a:lnTo>
                <a:lnTo>
                  <a:pt x="185228" y="251232"/>
                </a:lnTo>
                <a:lnTo>
                  <a:pt x="190323" y="251232"/>
                </a:lnTo>
                <a:lnTo>
                  <a:pt x="190323" y="247659"/>
                </a:lnTo>
                <a:lnTo>
                  <a:pt x="200214" y="247659"/>
                </a:lnTo>
                <a:lnTo>
                  <a:pt x="200214" y="251232"/>
                </a:lnTo>
                <a:lnTo>
                  <a:pt x="200214" y="241887"/>
                </a:lnTo>
                <a:lnTo>
                  <a:pt x="204111" y="241887"/>
                </a:lnTo>
                <a:lnTo>
                  <a:pt x="200214" y="241887"/>
                </a:lnTo>
                <a:lnTo>
                  <a:pt x="200214" y="238588"/>
                </a:lnTo>
                <a:lnTo>
                  <a:pt x="195119" y="238588"/>
                </a:lnTo>
                <a:lnTo>
                  <a:pt x="195119" y="224570"/>
                </a:lnTo>
                <a:lnTo>
                  <a:pt x="200214" y="224570"/>
                </a:lnTo>
                <a:lnTo>
                  <a:pt x="200214" y="218797"/>
                </a:lnTo>
                <a:lnTo>
                  <a:pt x="204111" y="218797"/>
                </a:lnTo>
                <a:lnTo>
                  <a:pt x="204111" y="215224"/>
                </a:lnTo>
                <a:lnTo>
                  <a:pt x="215500" y="215224"/>
                </a:lnTo>
                <a:lnTo>
                  <a:pt x="215500" y="218797"/>
                </a:lnTo>
                <a:lnTo>
                  <a:pt x="218197" y="218797"/>
                </a:lnTo>
                <a:lnTo>
                  <a:pt x="218197" y="219897"/>
                </a:lnTo>
                <a:lnTo>
                  <a:pt x="221794" y="219897"/>
                </a:lnTo>
                <a:lnTo>
                  <a:pt x="221794" y="224570"/>
                </a:lnTo>
                <a:lnTo>
                  <a:pt x="229587" y="224570"/>
                </a:lnTo>
                <a:lnTo>
                  <a:pt x="229587" y="227868"/>
                </a:lnTo>
                <a:lnTo>
                  <a:pt x="234682" y="227868"/>
                </a:lnTo>
                <a:lnTo>
                  <a:pt x="234682" y="210551"/>
                </a:lnTo>
                <a:lnTo>
                  <a:pt x="229587" y="210551"/>
                </a:lnTo>
                <a:lnTo>
                  <a:pt x="229587" y="203405"/>
                </a:lnTo>
                <a:lnTo>
                  <a:pt x="225691" y="203405"/>
                </a:lnTo>
                <a:lnTo>
                  <a:pt x="225691" y="190760"/>
                </a:lnTo>
                <a:lnTo>
                  <a:pt x="218197" y="190760"/>
                </a:lnTo>
                <a:lnTo>
                  <a:pt x="218197" y="172069"/>
                </a:lnTo>
                <a:lnTo>
                  <a:pt x="215500" y="172069"/>
                </a:lnTo>
                <a:lnTo>
                  <a:pt x="218197" y="168496"/>
                </a:lnTo>
                <a:lnTo>
                  <a:pt x="218197" y="166297"/>
                </a:lnTo>
                <a:lnTo>
                  <a:pt x="225691" y="166297"/>
                </a:lnTo>
                <a:lnTo>
                  <a:pt x="225691" y="159425"/>
                </a:lnTo>
                <a:lnTo>
                  <a:pt x="229587" y="159425"/>
                </a:lnTo>
                <a:lnTo>
                  <a:pt x="229587" y="151179"/>
                </a:lnTo>
                <a:lnTo>
                  <a:pt x="225691" y="147606"/>
                </a:lnTo>
                <a:lnTo>
                  <a:pt x="229587" y="147606"/>
                </a:lnTo>
                <a:lnTo>
                  <a:pt x="225691" y="144307"/>
                </a:lnTo>
                <a:lnTo>
                  <a:pt x="221794" y="144307"/>
                </a:lnTo>
                <a:lnTo>
                  <a:pt x="221794" y="140734"/>
                </a:lnTo>
                <a:lnTo>
                  <a:pt x="218197" y="144331"/>
                </a:lnTo>
                <a:lnTo>
                  <a:pt x="218197" y="140734"/>
                </a:lnTo>
                <a:lnTo>
                  <a:pt x="215500" y="140734"/>
                </a:lnTo>
                <a:lnTo>
                  <a:pt x="215500" y="138260"/>
                </a:lnTo>
                <a:lnTo>
                  <a:pt x="211903" y="138260"/>
                </a:lnTo>
                <a:lnTo>
                  <a:pt x="211903" y="134962"/>
                </a:lnTo>
                <a:lnTo>
                  <a:pt x="215500" y="134962"/>
                </a:lnTo>
                <a:lnTo>
                  <a:pt x="215500" y="131388"/>
                </a:lnTo>
                <a:lnTo>
                  <a:pt x="218197" y="131388"/>
                </a:lnTo>
                <a:lnTo>
                  <a:pt x="218197" y="116270"/>
                </a:lnTo>
                <a:lnTo>
                  <a:pt x="215500" y="116270"/>
                </a:lnTo>
                <a:lnTo>
                  <a:pt x="215500" y="110498"/>
                </a:lnTo>
                <a:lnTo>
                  <a:pt x="218197" y="110498"/>
                </a:lnTo>
                <a:lnTo>
                  <a:pt x="215500" y="110498"/>
                </a:lnTo>
                <a:lnTo>
                  <a:pt x="215500" y="106925"/>
                </a:lnTo>
                <a:lnTo>
                  <a:pt x="208007" y="106925"/>
                </a:lnTo>
                <a:lnTo>
                  <a:pt x="208007" y="100053"/>
                </a:lnTo>
                <a:lnTo>
                  <a:pt x="204111" y="100053"/>
                </a:lnTo>
                <a:lnTo>
                  <a:pt x="204111" y="91807"/>
                </a:lnTo>
                <a:lnTo>
                  <a:pt x="200214" y="91807"/>
                </a:lnTo>
                <a:lnTo>
                  <a:pt x="200214" y="82461"/>
                </a:lnTo>
                <a:lnTo>
                  <a:pt x="195119" y="82461"/>
                </a:lnTo>
                <a:lnTo>
                  <a:pt x="195119" y="75589"/>
                </a:lnTo>
                <a:lnTo>
                  <a:pt x="200214" y="75589"/>
                </a:lnTo>
                <a:lnTo>
                  <a:pt x="195119" y="72016"/>
                </a:lnTo>
                <a:lnTo>
                  <a:pt x="195119" y="68443"/>
                </a:lnTo>
                <a:lnTo>
                  <a:pt x="164847" y="68443"/>
                </a:lnTo>
                <a:lnTo>
                  <a:pt x="164847" y="59372"/>
                </a:lnTo>
                <a:lnTo>
                  <a:pt x="164847" y="62670"/>
                </a:lnTo>
                <a:lnTo>
                  <a:pt x="163648" y="62670"/>
                </a:lnTo>
                <a:lnTo>
                  <a:pt x="163648" y="55798"/>
                </a:lnTo>
                <a:lnTo>
                  <a:pt x="159752" y="55798"/>
                </a:lnTo>
                <a:lnTo>
                  <a:pt x="159752" y="47552"/>
                </a:lnTo>
                <a:lnTo>
                  <a:pt x="154656" y="47552"/>
                </a:lnTo>
                <a:lnTo>
                  <a:pt x="154656" y="51126"/>
                </a:lnTo>
                <a:lnTo>
                  <a:pt x="150760" y="51126"/>
                </a:lnTo>
                <a:lnTo>
                  <a:pt x="150760" y="34908"/>
                </a:lnTo>
                <a:lnTo>
                  <a:pt x="154656" y="34908"/>
                </a:lnTo>
                <a:lnTo>
                  <a:pt x="154656" y="31335"/>
                </a:lnTo>
                <a:lnTo>
                  <a:pt x="163648" y="31335"/>
                </a:lnTo>
                <a:lnTo>
                  <a:pt x="164847" y="34908"/>
                </a:lnTo>
                <a:lnTo>
                  <a:pt x="169942" y="34908"/>
                </a:lnTo>
                <a:lnTo>
                  <a:pt x="169942" y="38207"/>
                </a:lnTo>
                <a:lnTo>
                  <a:pt x="169942" y="34908"/>
                </a:lnTo>
                <a:lnTo>
                  <a:pt x="169942" y="38207"/>
                </a:lnTo>
                <a:lnTo>
                  <a:pt x="169942" y="34908"/>
                </a:lnTo>
                <a:lnTo>
                  <a:pt x="173839" y="34908"/>
                </a:lnTo>
                <a:lnTo>
                  <a:pt x="173839" y="27762"/>
                </a:lnTo>
                <a:lnTo>
                  <a:pt x="185228" y="27762"/>
                </a:lnTo>
                <a:lnTo>
                  <a:pt x="185228" y="23089"/>
                </a:lnTo>
                <a:lnTo>
                  <a:pt x="190323" y="23089"/>
                </a:lnTo>
                <a:lnTo>
                  <a:pt x="190323" y="34908"/>
                </a:lnTo>
                <a:lnTo>
                  <a:pt x="195119" y="34908"/>
                </a:lnTo>
                <a:lnTo>
                  <a:pt x="195119" y="31335"/>
                </a:lnTo>
                <a:lnTo>
                  <a:pt x="200214" y="27762"/>
                </a:lnTo>
                <a:lnTo>
                  <a:pt x="204111" y="27762"/>
                </a:lnTo>
                <a:lnTo>
                  <a:pt x="204111" y="23089"/>
                </a:lnTo>
                <a:lnTo>
                  <a:pt x="200214" y="23089"/>
                </a:lnTo>
                <a:lnTo>
                  <a:pt x="200214" y="19790"/>
                </a:lnTo>
                <a:lnTo>
                  <a:pt x="204111" y="19790"/>
                </a:lnTo>
                <a:lnTo>
                  <a:pt x="204111" y="16217"/>
                </a:lnTo>
                <a:lnTo>
                  <a:pt x="208007" y="13743"/>
                </a:lnTo>
                <a:lnTo>
                  <a:pt x="204111" y="13743"/>
                </a:lnTo>
                <a:lnTo>
                  <a:pt x="204111" y="3298"/>
                </a:lnTo>
                <a:lnTo>
                  <a:pt x="208007" y="3298"/>
                </a:lnTo>
                <a:lnTo>
                  <a:pt x="208007" y="0"/>
                </a:lnTo>
                <a:lnTo>
                  <a:pt x="208007" y="3298"/>
                </a:lnTo>
                <a:lnTo>
                  <a:pt x="211903" y="0"/>
                </a:lnTo>
                <a:lnTo>
                  <a:pt x="215500" y="0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68580" tIns="34290" rIns="68580" bIns="34290" numCol="1" spcCol="215900" anchor="t"/>
          <a:lstStyle/>
          <a:p>
            <a:pPr>
              <a:defRPr lang="es-PE"/>
            </a:pPr>
            <a:endParaRPr lang="es-PE" sz="1200">
              <a:solidFill>
                <a:srgbClr val="000000"/>
              </a:solidFill>
              <a:latin typeface="Century Gothic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21" name="Google Shape;1490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BCOQAAHSIAAHM5AABCIgAAEAAAACYAAAAIAAAA//////////8="/>
              </a:ext>
            </a:extLst>
          </p:cNvSpPr>
          <p:nvPr/>
        </p:nvSpPr>
        <p:spPr>
          <a:xfrm>
            <a:off x="9307830" y="5545455"/>
            <a:ext cx="31115" cy="23495"/>
          </a:xfrm>
          <a:custGeom>
            <a:avLst/>
            <a:gdLst/>
            <a:ahLst/>
            <a:cxnLst/>
            <a:rect l="0" t="0" r="31115" b="23495"/>
            <a:pathLst>
              <a:path w="31115" h="23495">
                <a:moveTo>
                  <a:pt x="19408" y="23495"/>
                </a:moveTo>
                <a:lnTo>
                  <a:pt x="19408" y="19901"/>
                </a:lnTo>
                <a:lnTo>
                  <a:pt x="27110" y="19901"/>
                </a:lnTo>
                <a:lnTo>
                  <a:pt x="27110" y="12991"/>
                </a:lnTo>
                <a:lnTo>
                  <a:pt x="31115" y="12991"/>
                </a:lnTo>
                <a:lnTo>
                  <a:pt x="31115" y="9398"/>
                </a:lnTo>
                <a:lnTo>
                  <a:pt x="23413" y="9398"/>
                </a:lnTo>
                <a:lnTo>
                  <a:pt x="23413" y="7186"/>
                </a:lnTo>
                <a:lnTo>
                  <a:pt x="19408" y="7186"/>
                </a:lnTo>
                <a:lnTo>
                  <a:pt x="19408" y="9398"/>
                </a:lnTo>
                <a:lnTo>
                  <a:pt x="15403" y="9398"/>
                </a:lnTo>
                <a:lnTo>
                  <a:pt x="15403" y="7186"/>
                </a:lnTo>
                <a:lnTo>
                  <a:pt x="19408" y="7186"/>
                </a:lnTo>
                <a:lnTo>
                  <a:pt x="15403" y="7186"/>
                </a:lnTo>
                <a:lnTo>
                  <a:pt x="15403" y="3593"/>
                </a:lnTo>
                <a:lnTo>
                  <a:pt x="12938" y="0"/>
                </a:lnTo>
                <a:lnTo>
                  <a:pt x="12938" y="3593"/>
                </a:lnTo>
                <a:lnTo>
                  <a:pt x="8934" y="3593"/>
                </a:lnTo>
                <a:lnTo>
                  <a:pt x="8934" y="7186"/>
                </a:lnTo>
                <a:lnTo>
                  <a:pt x="8934" y="3593"/>
                </a:lnTo>
                <a:lnTo>
                  <a:pt x="8934" y="7186"/>
                </a:lnTo>
                <a:lnTo>
                  <a:pt x="0" y="7186"/>
                </a:lnTo>
                <a:lnTo>
                  <a:pt x="0" y="3593"/>
                </a:lnTo>
                <a:lnTo>
                  <a:pt x="0" y="9398"/>
                </a:lnTo>
                <a:lnTo>
                  <a:pt x="4929" y="9398"/>
                </a:lnTo>
                <a:lnTo>
                  <a:pt x="0" y="9398"/>
                </a:lnTo>
                <a:lnTo>
                  <a:pt x="0" y="12991"/>
                </a:lnTo>
                <a:lnTo>
                  <a:pt x="4929" y="12991"/>
                </a:lnTo>
                <a:lnTo>
                  <a:pt x="4929" y="16584"/>
                </a:lnTo>
                <a:lnTo>
                  <a:pt x="8934" y="16584"/>
                </a:lnTo>
                <a:lnTo>
                  <a:pt x="8934" y="19901"/>
                </a:lnTo>
                <a:lnTo>
                  <a:pt x="15403" y="19901"/>
                </a:lnTo>
                <a:lnTo>
                  <a:pt x="15403" y="23495"/>
                </a:lnTo>
                <a:lnTo>
                  <a:pt x="15403" y="19901"/>
                </a:lnTo>
                <a:lnTo>
                  <a:pt x="15403" y="23495"/>
                </a:lnTo>
                <a:lnTo>
                  <a:pt x="19408" y="23495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22" name="Google Shape;1491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DtNAAAmh4AAM83AABoIgAAEAAAACYAAAAIAAAA//////////8="/>
              </a:ext>
            </a:extLst>
          </p:cNvSpPr>
          <p:nvPr/>
        </p:nvSpPr>
        <p:spPr>
          <a:xfrm>
            <a:off x="8603615" y="4974590"/>
            <a:ext cx="468630" cy="618490"/>
          </a:xfrm>
          <a:custGeom>
            <a:avLst/>
            <a:gdLst/>
            <a:ahLst/>
            <a:cxnLst/>
            <a:rect l="0" t="0" r="468630" b="618490"/>
            <a:pathLst>
              <a:path w="468630" h="618490">
                <a:moveTo>
                  <a:pt x="43092" y="90631"/>
                </a:moveTo>
                <a:lnTo>
                  <a:pt x="43092" y="87061"/>
                </a:lnTo>
                <a:lnTo>
                  <a:pt x="54464" y="87061"/>
                </a:lnTo>
                <a:lnTo>
                  <a:pt x="54464" y="75526"/>
                </a:lnTo>
                <a:lnTo>
                  <a:pt x="56858" y="75526"/>
                </a:lnTo>
                <a:lnTo>
                  <a:pt x="56858" y="71956"/>
                </a:lnTo>
                <a:lnTo>
                  <a:pt x="60748" y="68660"/>
                </a:lnTo>
                <a:lnTo>
                  <a:pt x="60748" y="66188"/>
                </a:lnTo>
                <a:lnTo>
                  <a:pt x="64639" y="66188"/>
                </a:lnTo>
                <a:lnTo>
                  <a:pt x="64639" y="55752"/>
                </a:lnTo>
                <a:lnTo>
                  <a:pt x="68230" y="55752"/>
                </a:lnTo>
                <a:lnTo>
                  <a:pt x="68230" y="51083"/>
                </a:lnTo>
                <a:lnTo>
                  <a:pt x="77207" y="51083"/>
                </a:lnTo>
                <a:lnTo>
                  <a:pt x="77207" y="47513"/>
                </a:lnTo>
                <a:lnTo>
                  <a:pt x="81098" y="47513"/>
                </a:lnTo>
                <a:lnTo>
                  <a:pt x="81098" y="44217"/>
                </a:lnTo>
                <a:lnTo>
                  <a:pt x="82295" y="44217"/>
                </a:lnTo>
                <a:lnTo>
                  <a:pt x="82295" y="41745"/>
                </a:lnTo>
                <a:lnTo>
                  <a:pt x="87382" y="41745"/>
                </a:lnTo>
                <a:lnTo>
                  <a:pt x="87382" y="38175"/>
                </a:lnTo>
                <a:lnTo>
                  <a:pt x="94863" y="38175"/>
                </a:lnTo>
                <a:lnTo>
                  <a:pt x="94863" y="34879"/>
                </a:lnTo>
                <a:lnTo>
                  <a:pt x="98753" y="34879"/>
                </a:lnTo>
                <a:lnTo>
                  <a:pt x="98753" y="31309"/>
                </a:lnTo>
                <a:lnTo>
                  <a:pt x="102644" y="31309"/>
                </a:lnTo>
                <a:lnTo>
                  <a:pt x="102644" y="27739"/>
                </a:lnTo>
                <a:lnTo>
                  <a:pt x="107731" y="27739"/>
                </a:lnTo>
                <a:lnTo>
                  <a:pt x="107731" y="24443"/>
                </a:lnTo>
                <a:lnTo>
                  <a:pt x="108928" y="24443"/>
                </a:lnTo>
                <a:lnTo>
                  <a:pt x="108928" y="19774"/>
                </a:lnTo>
                <a:lnTo>
                  <a:pt x="112818" y="19774"/>
                </a:lnTo>
                <a:lnTo>
                  <a:pt x="112818" y="15105"/>
                </a:lnTo>
                <a:lnTo>
                  <a:pt x="117606" y="15105"/>
                </a:lnTo>
                <a:lnTo>
                  <a:pt x="117606" y="6866"/>
                </a:lnTo>
                <a:lnTo>
                  <a:pt x="125387" y="6866"/>
                </a:lnTo>
                <a:lnTo>
                  <a:pt x="129277" y="10436"/>
                </a:lnTo>
                <a:lnTo>
                  <a:pt x="137956" y="10436"/>
                </a:lnTo>
                <a:lnTo>
                  <a:pt x="137956" y="15105"/>
                </a:lnTo>
                <a:lnTo>
                  <a:pt x="143043" y="15105"/>
                </a:lnTo>
                <a:lnTo>
                  <a:pt x="143043" y="18676"/>
                </a:lnTo>
                <a:lnTo>
                  <a:pt x="146933" y="18676"/>
                </a:lnTo>
                <a:lnTo>
                  <a:pt x="152020" y="15105"/>
                </a:lnTo>
                <a:lnTo>
                  <a:pt x="155611" y="18696"/>
                </a:lnTo>
                <a:lnTo>
                  <a:pt x="155611" y="19774"/>
                </a:lnTo>
                <a:lnTo>
                  <a:pt x="159502" y="19774"/>
                </a:lnTo>
                <a:lnTo>
                  <a:pt x="159502" y="24443"/>
                </a:lnTo>
                <a:lnTo>
                  <a:pt x="163392" y="19774"/>
                </a:lnTo>
                <a:lnTo>
                  <a:pt x="165786" y="18676"/>
                </a:lnTo>
                <a:lnTo>
                  <a:pt x="165786" y="15105"/>
                </a:lnTo>
                <a:lnTo>
                  <a:pt x="173567" y="15105"/>
                </a:lnTo>
                <a:lnTo>
                  <a:pt x="177158" y="18696"/>
                </a:lnTo>
                <a:lnTo>
                  <a:pt x="190026" y="18696"/>
                </a:lnTo>
                <a:lnTo>
                  <a:pt x="190026" y="15105"/>
                </a:lnTo>
                <a:lnTo>
                  <a:pt x="196310" y="15105"/>
                </a:lnTo>
                <a:lnTo>
                  <a:pt x="196310" y="10436"/>
                </a:lnTo>
                <a:lnTo>
                  <a:pt x="193617" y="6866"/>
                </a:lnTo>
                <a:lnTo>
                  <a:pt x="200200" y="6866"/>
                </a:lnTo>
                <a:lnTo>
                  <a:pt x="203791" y="3275"/>
                </a:lnTo>
                <a:lnTo>
                  <a:pt x="203791" y="0"/>
                </a:lnTo>
                <a:lnTo>
                  <a:pt x="212769" y="0"/>
                </a:lnTo>
                <a:lnTo>
                  <a:pt x="212769" y="10436"/>
                </a:lnTo>
                <a:lnTo>
                  <a:pt x="207681" y="10436"/>
                </a:lnTo>
                <a:lnTo>
                  <a:pt x="207681" y="15105"/>
                </a:lnTo>
                <a:lnTo>
                  <a:pt x="203791" y="15105"/>
                </a:lnTo>
                <a:lnTo>
                  <a:pt x="203791" y="24443"/>
                </a:lnTo>
                <a:lnTo>
                  <a:pt x="193617" y="24443"/>
                </a:lnTo>
                <a:lnTo>
                  <a:pt x="193617" y="18676"/>
                </a:lnTo>
                <a:lnTo>
                  <a:pt x="190026" y="18676"/>
                </a:lnTo>
                <a:lnTo>
                  <a:pt x="190026" y="27739"/>
                </a:lnTo>
                <a:lnTo>
                  <a:pt x="186135" y="27739"/>
                </a:lnTo>
                <a:lnTo>
                  <a:pt x="186135" y="34879"/>
                </a:lnTo>
                <a:lnTo>
                  <a:pt x="182245" y="34879"/>
                </a:lnTo>
                <a:lnTo>
                  <a:pt x="182245" y="38175"/>
                </a:lnTo>
                <a:lnTo>
                  <a:pt x="186135" y="38175"/>
                </a:lnTo>
                <a:lnTo>
                  <a:pt x="186135" y="44217"/>
                </a:lnTo>
                <a:lnTo>
                  <a:pt x="190026" y="44217"/>
                </a:lnTo>
                <a:lnTo>
                  <a:pt x="190026" y="47513"/>
                </a:lnTo>
                <a:lnTo>
                  <a:pt x="186135" y="47513"/>
                </a:lnTo>
                <a:lnTo>
                  <a:pt x="186135" y="59322"/>
                </a:lnTo>
                <a:lnTo>
                  <a:pt x="190026" y="59322"/>
                </a:lnTo>
                <a:lnTo>
                  <a:pt x="190026" y="62618"/>
                </a:lnTo>
                <a:lnTo>
                  <a:pt x="186135" y="66188"/>
                </a:lnTo>
                <a:lnTo>
                  <a:pt x="186135" y="79096"/>
                </a:lnTo>
                <a:lnTo>
                  <a:pt x="182245" y="83765"/>
                </a:lnTo>
                <a:lnTo>
                  <a:pt x="177158" y="83765"/>
                </a:lnTo>
                <a:lnTo>
                  <a:pt x="177158" y="87061"/>
                </a:lnTo>
                <a:lnTo>
                  <a:pt x="169676" y="87061"/>
                </a:lnTo>
                <a:lnTo>
                  <a:pt x="169676" y="90631"/>
                </a:lnTo>
                <a:lnTo>
                  <a:pt x="163392" y="90631"/>
                </a:lnTo>
                <a:lnTo>
                  <a:pt x="163392" y="99969"/>
                </a:lnTo>
                <a:lnTo>
                  <a:pt x="159502" y="99969"/>
                </a:lnTo>
                <a:lnTo>
                  <a:pt x="159502" y="110405"/>
                </a:lnTo>
                <a:lnTo>
                  <a:pt x="182245" y="110405"/>
                </a:lnTo>
                <a:lnTo>
                  <a:pt x="182245" y="115074"/>
                </a:lnTo>
                <a:lnTo>
                  <a:pt x="186135" y="115074"/>
                </a:lnTo>
                <a:lnTo>
                  <a:pt x="190026" y="118645"/>
                </a:lnTo>
                <a:lnTo>
                  <a:pt x="193617" y="118645"/>
                </a:lnTo>
                <a:lnTo>
                  <a:pt x="193617" y="115074"/>
                </a:lnTo>
                <a:lnTo>
                  <a:pt x="193617" y="118645"/>
                </a:lnTo>
                <a:lnTo>
                  <a:pt x="196310" y="118645"/>
                </a:lnTo>
                <a:lnTo>
                  <a:pt x="196310" y="115074"/>
                </a:lnTo>
                <a:lnTo>
                  <a:pt x="203791" y="115074"/>
                </a:lnTo>
                <a:lnTo>
                  <a:pt x="203791" y="110405"/>
                </a:lnTo>
                <a:lnTo>
                  <a:pt x="207681" y="110405"/>
                </a:lnTo>
                <a:lnTo>
                  <a:pt x="207681" y="115074"/>
                </a:lnTo>
                <a:lnTo>
                  <a:pt x="207681" y="110405"/>
                </a:lnTo>
                <a:lnTo>
                  <a:pt x="212769" y="110405"/>
                </a:lnTo>
                <a:lnTo>
                  <a:pt x="212769" y="106835"/>
                </a:lnTo>
                <a:lnTo>
                  <a:pt x="220250" y="106835"/>
                </a:lnTo>
                <a:lnTo>
                  <a:pt x="220250" y="110405"/>
                </a:lnTo>
                <a:lnTo>
                  <a:pt x="230425" y="110405"/>
                </a:lnTo>
                <a:lnTo>
                  <a:pt x="230425" y="106835"/>
                </a:lnTo>
                <a:lnTo>
                  <a:pt x="234315" y="106835"/>
                </a:lnTo>
                <a:lnTo>
                  <a:pt x="234315" y="103539"/>
                </a:lnTo>
                <a:lnTo>
                  <a:pt x="238205" y="103539"/>
                </a:lnTo>
                <a:lnTo>
                  <a:pt x="238205" y="96399"/>
                </a:lnTo>
                <a:lnTo>
                  <a:pt x="241796" y="96399"/>
                </a:lnTo>
                <a:lnTo>
                  <a:pt x="241796" y="110405"/>
                </a:lnTo>
                <a:lnTo>
                  <a:pt x="246884" y="110405"/>
                </a:lnTo>
                <a:lnTo>
                  <a:pt x="246884" y="115074"/>
                </a:lnTo>
                <a:lnTo>
                  <a:pt x="248081" y="115074"/>
                </a:lnTo>
                <a:lnTo>
                  <a:pt x="248081" y="131278"/>
                </a:lnTo>
                <a:lnTo>
                  <a:pt x="246884" y="131278"/>
                </a:lnTo>
                <a:lnTo>
                  <a:pt x="246884" y="138419"/>
                </a:lnTo>
                <a:lnTo>
                  <a:pt x="241796" y="138419"/>
                </a:lnTo>
                <a:lnTo>
                  <a:pt x="246884" y="138419"/>
                </a:lnTo>
                <a:lnTo>
                  <a:pt x="246884" y="142813"/>
                </a:lnTo>
                <a:lnTo>
                  <a:pt x="241796" y="147482"/>
                </a:lnTo>
                <a:lnTo>
                  <a:pt x="238205" y="147482"/>
                </a:lnTo>
                <a:lnTo>
                  <a:pt x="238205" y="155721"/>
                </a:lnTo>
                <a:lnTo>
                  <a:pt x="234315" y="159291"/>
                </a:lnTo>
                <a:lnTo>
                  <a:pt x="234315" y="162587"/>
                </a:lnTo>
                <a:lnTo>
                  <a:pt x="238205" y="162587"/>
                </a:lnTo>
                <a:lnTo>
                  <a:pt x="238205" y="166157"/>
                </a:lnTo>
                <a:lnTo>
                  <a:pt x="241796" y="166157"/>
                </a:lnTo>
                <a:lnTo>
                  <a:pt x="241796" y="169728"/>
                </a:lnTo>
                <a:lnTo>
                  <a:pt x="246884" y="169728"/>
                </a:lnTo>
                <a:lnTo>
                  <a:pt x="246884" y="175495"/>
                </a:lnTo>
                <a:lnTo>
                  <a:pt x="241796" y="175495"/>
                </a:lnTo>
                <a:lnTo>
                  <a:pt x="241796" y="179065"/>
                </a:lnTo>
                <a:lnTo>
                  <a:pt x="238205" y="179065"/>
                </a:lnTo>
                <a:lnTo>
                  <a:pt x="238205" y="183734"/>
                </a:lnTo>
                <a:lnTo>
                  <a:pt x="234315" y="183734"/>
                </a:lnTo>
                <a:lnTo>
                  <a:pt x="238205" y="183734"/>
                </a:lnTo>
                <a:lnTo>
                  <a:pt x="234315" y="183734"/>
                </a:lnTo>
                <a:lnTo>
                  <a:pt x="238205" y="187030"/>
                </a:lnTo>
                <a:lnTo>
                  <a:pt x="234315" y="187030"/>
                </a:lnTo>
                <a:lnTo>
                  <a:pt x="234315" y="194171"/>
                </a:lnTo>
                <a:lnTo>
                  <a:pt x="226834" y="194171"/>
                </a:lnTo>
                <a:lnTo>
                  <a:pt x="226834" y="196368"/>
                </a:lnTo>
                <a:lnTo>
                  <a:pt x="230425" y="196368"/>
                </a:lnTo>
                <a:lnTo>
                  <a:pt x="230425" y="206804"/>
                </a:lnTo>
                <a:lnTo>
                  <a:pt x="234315" y="206804"/>
                </a:lnTo>
                <a:lnTo>
                  <a:pt x="234315" y="215043"/>
                </a:lnTo>
                <a:lnTo>
                  <a:pt x="230425" y="215043"/>
                </a:lnTo>
                <a:lnTo>
                  <a:pt x="230425" y="218614"/>
                </a:lnTo>
                <a:lnTo>
                  <a:pt x="221746" y="218614"/>
                </a:lnTo>
                <a:lnTo>
                  <a:pt x="221746" y="224381"/>
                </a:lnTo>
                <a:lnTo>
                  <a:pt x="226834" y="227951"/>
                </a:lnTo>
                <a:lnTo>
                  <a:pt x="226834" y="231247"/>
                </a:lnTo>
                <a:lnTo>
                  <a:pt x="230425" y="231247"/>
                </a:lnTo>
                <a:lnTo>
                  <a:pt x="234315" y="227951"/>
                </a:lnTo>
                <a:lnTo>
                  <a:pt x="234315" y="231247"/>
                </a:lnTo>
                <a:lnTo>
                  <a:pt x="238205" y="231247"/>
                </a:lnTo>
                <a:lnTo>
                  <a:pt x="241796" y="234838"/>
                </a:lnTo>
                <a:lnTo>
                  <a:pt x="257058" y="234838"/>
                </a:lnTo>
                <a:lnTo>
                  <a:pt x="257058" y="238388"/>
                </a:lnTo>
                <a:lnTo>
                  <a:pt x="264839" y="238388"/>
                </a:lnTo>
                <a:lnTo>
                  <a:pt x="264839" y="246352"/>
                </a:lnTo>
                <a:lnTo>
                  <a:pt x="272320" y="246352"/>
                </a:lnTo>
                <a:lnTo>
                  <a:pt x="272320" y="247451"/>
                </a:lnTo>
                <a:lnTo>
                  <a:pt x="277407" y="247451"/>
                </a:lnTo>
                <a:lnTo>
                  <a:pt x="277407" y="252120"/>
                </a:lnTo>
                <a:lnTo>
                  <a:pt x="278604" y="252120"/>
                </a:lnTo>
                <a:lnTo>
                  <a:pt x="278604" y="259260"/>
                </a:lnTo>
                <a:lnTo>
                  <a:pt x="282495" y="259260"/>
                </a:lnTo>
                <a:lnTo>
                  <a:pt x="282495" y="262831"/>
                </a:lnTo>
                <a:lnTo>
                  <a:pt x="298954" y="262831"/>
                </a:lnTo>
                <a:lnTo>
                  <a:pt x="298954" y="259260"/>
                </a:lnTo>
                <a:lnTo>
                  <a:pt x="302844" y="259260"/>
                </a:lnTo>
                <a:lnTo>
                  <a:pt x="302844" y="262831"/>
                </a:lnTo>
                <a:lnTo>
                  <a:pt x="302844" y="259260"/>
                </a:lnTo>
                <a:lnTo>
                  <a:pt x="312719" y="259260"/>
                </a:lnTo>
                <a:lnTo>
                  <a:pt x="309128" y="259260"/>
                </a:lnTo>
                <a:lnTo>
                  <a:pt x="309128" y="266126"/>
                </a:lnTo>
                <a:lnTo>
                  <a:pt x="305238" y="266126"/>
                </a:lnTo>
                <a:lnTo>
                  <a:pt x="305238" y="269697"/>
                </a:lnTo>
                <a:lnTo>
                  <a:pt x="316610" y="269697"/>
                </a:lnTo>
                <a:lnTo>
                  <a:pt x="325587" y="274366"/>
                </a:lnTo>
                <a:lnTo>
                  <a:pt x="329178" y="274366"/>
                </a:lnTo>
                <a:lnTo>
                  <a:pt x="329178" y="275464"/>
                </a:lnTo>
                <a:lnTo>
                  <a:pt x="339353" y="269697"/>
                </a:lnTo>
                <a:lnTo>
                  <a:pt x="343243" y="269697"/>
                </a:lnTo>
                <a:lnTo>
                  <a:pt x="343243" y="266126"/>
                </a:lnTo>
                <a:lnTo>
                  <a:pt x="343243" y="269697"/>
                </a:lnTo>
                <a:lnTo>
                  <a:pt x="347133" y="269697"/>
                </a:lnTo>
                <a:lnTo>
                  <a:pt x="347133" y="275464"/>
                </a:lnTo>
                <a:lnTo>
                  <a:pt x="352221" y="275464"/>
                </a:lnTo>
                <a:lnTo>
                  <a:pt x="352221" y="279035"/>
                </a:lnTo>
                <a:lnTo>
                  <a:pt x="359702" y="279035"/>
                </a:lnTo>
                <a:lnTo>
                  <a:pt x="359702" y="294140"/>
                </a:lnTo>
                <a:lnTo>
                  <a:pt x="355812" y="294140"/>
                </a:lnTo>
                <a:lnTo>
                  <a:pt x="355812" y="303478"/>
                </a:lnTo>
                <a:lnTo>
                  <a:pt x="352221" y="303478"/>
                </a:lnTo>
                <a:lnTo>
                  <a:pt x="352221" y="318583"/>
                </a:lnTo>
                <a:lnTo>
                  <a:pt x="355812" y="318583"/>
                </a:lnTo>
                <a:lnTo>
                  <a:pt x="355812" y="321878"/>
                </a:lnTo>
                <a:lnTo>
                  <a:pt x="365986" y="321878"/>
                </a:lnTo>
                <a:lnTo>
                  <a:pt x="365986" y="324350"/>
                </a:lnTo>
                <a:lnTo>
                  <a:pt x="360899" y="324350"/>
                </a:lnTo>
                <a:lnTo>
                  <a:pt x="360899" y="331216"/>
                </a:lnTo>
                <a:lnTo>
                  <a:pt x="355812" y="331216"/>
                </a:lnTo>
                <a:lnTo>
                  <a:pt x="355812" y="334787"/>
                </a:lnTo>
                <a:lnTo>
                  <a:pt x="355812" y="331216"/>
                </a:lnTo>
                <a:lnTo>
                  <a:pt x="352221" y="331216"/>
                </a:lnTo>
                <a:lnTo>
                  <a:pt x="352221" y="334787"/>
                </a:lnTo>
                <a:lnTo>
                  <a:pt x="347133" y="338357"/>
                </a:lnTo>
                <a:lnTo>
                  <a:pt x="347133" y="346321"/>
                </a:lnTo>
                <a:lnTo>
                  <a:pt x="343243" y="346321"/>
                </a:lnTo>
                <a:lnTo>
                  <a:pt x="347133" y="349892"/>
                </a:lnTo>
                <a:lnTo>
                  <a:pt x="343243" y="349892"/>
                </a:lnTo>
                <a:lnTo>
                  <a:pt x="343243" y="355659"/>
                </a:lnTo>
                <a:lnTo>
                  <a:pt x="339353" y="355659"/>
                </a:lnTo>
                <a:lnTo>
                  <a:pt x="339353" y="362800"/>
                </a:lnTo>
                <a:lnTo>
                  <a:pt x="335762" y="362800"/>
                </a:lnTo>
                <a:lnTo>
                  <a:pt x="343243" y="362800"/>
                </a:lnTo>
                <a:lnTo>
                  <a:pt x="343243" y="366096"/>
                </a:lnTo>
                <a:lnTo>
                  <a:pt x="339353" y="366096"/>
                </a:lnTo>
                <a:lnTo>
                  <a:pt x="359702" y="366096"/>
                </a:lnTo>
                <a:lnTo>
                  <a:pt x="359702" y="370764"/>
                </a:lnTo>
                <a:lnTo>
                  <a:pt x="355812" y="370764"/>
                </a:lnTo>
                <a:lnTo>
                  <a:pt x="355812" y="375433"/>
                </a:lnTo>
                <a:lnTo>
                  <a:pt x="352221" y="375433"/>
                </a:lnTo>
                <a:lnTo>
                  <a:pt x="347133" y="380102"/>
                </a:lnTo>
                <a:lnTo>
                  <a:pt x="352221" y="383673"/>
                </a:lnTo>
                <a:lnTo>
                  <a:pt x="352221" y="390539"/>
                </a:lnTo>
                <a:lnTo>
                  <a:pt x="355812" y="390539"/>
                </a:lnTo>
                <a:lnTo>
                  <a:pt x="355812" y="403447"/>
                </a:lnTo>
                <a:lnTo>
                  <a:pt x="359702" y="403447"/>
                </a:lnTo>
                <a:lnTo>
                  <a:pt x="359702" y="414982"/>
                </a:lnTo>
                <a:lnTo>
                  <a:pt x="360899" y="414982"/>
                </a:lnTo>
                <a:lnTo>
                  <a:pt x="360899" y="411411"/>
                </a:lnTo>
                <a:lnTo>
                  <a:pt x="377358" y="411411"/>
                </a:lnTo>
                <a:lnTo>
                  <a:pt x="381248" y="406742"/>
                </a:lnTo>
                <a:lnTo>
                  <a:pt x="381248" y="411411"/>
                </a:lnTo>
                <a:lnTo>
                  <a:pt x="381248" y="406742"/>
                </a:lnTo>
                <a:lnTo>
                  <a:pt x="381248" y="411411"/>
                </a:lnTo>
                <a:lnTo>
                  <a:pt x="386335" y="411411"/>
                </a:lnTo>
                <a:lnTo>
                  <a:pt x="386335" y="406742"/>
                </a:lnTo>
                <a:lnTo>
                  <a:pt x="387532" y="406742"/>
                </a:lnTo>
                <a:lnTo>
                  <a:pt x="387532" y="403447"/>
                </a:lnTo>
                <a:lnTo>
                  <a:pt x="391423" y="403447"/>
                </a:lnTo>
                <a:lnTo>
                  <a:pt x="391423" y="402348"/>
                </a:lnTo>
                <a:lnTo>
                  <a:pt x="396510" y="402348"/>
                </a:lnTo>
                <a:lnTo>
                  <a:pt x="400101" y="397679"/>
                </a:lnTo>
                <a:lnTo>
                  <a:pt x="400101" y="394109"/>
                </a:lnTo>
                <a:lnTo>
                  <a:pt x="403991" y="394109"/>
                </a:lnTo>
                <a:lnTo>
                  <a:pt x="407882" y="397679"/>
                </a:lnTo>
                <a:lnTo>
                  <a:pt x="407882" y="402348"/>
                </a:lnTo>
                <a:lnTo>
                  <a:pt x="403991" y="402348"/>
                </a:lnTo>
                <a:lnTo>
                  <a:pt x="403991" y="403447"/>
                </a:lnTo>
                <a:lnTo>
                  <a:pt x="407882" y="403447"/>
                </a:lnTo>
                <a:lnTo>
                  <a:pt x="407882" y="406742"/>
                </a:lnTo>
                <a:lnTo>
                  <a:pt x="411772" y="406742"/>
                </a:lnTo>
                <a:lnTo>
                  <a:pt x="411772" y="411411"/>
                </a:lnTo>
                <a:lnTo>
                  <a:pt x="425538" y="411411"/>
                </a:lnTo>
                <a:lnTo>
                  <a:pt x="425538" y="414982"/>
                </a:lnTo>
                <a:lnTo>
                  <a:pt x="430625" y="411411"/>
                </a:lnTo>
                <a:lnTo>
                  <a:pt x="430625" y="414982"/>
                </a:lnTo>
                <a:lnTo>
                  <a:pt x="425538" y="414982"/>
                </a:lnTo>
                <a:lnTo>
                  <a:pt x="421647" y="418552"/>
                </a:lnTo>
                <a:lnTo>
                  <a:pt x="421647" y="421848"/>
                </a:lnTo>
                <a:lnTo>
                  <a:pt x="418056" y="421848"/>
                </a:lnTo>
                <a:lnTo>
                  <a:pt x="418056" y="425418"/>
                </a:lnTo>
                <a:lnTo>
                  <a:pt x="414166" y="425418"/>
                </a:lnTo>
                <a:lnTo>
                  <a:pt x="414166" y="431185"/>
                </a:lnTo>
                <a:lnTo>
                  <a:pt x="418056" y="431185"/>
                </a:lnTo>
                <a:lnTo>
                  <a:pt x="414166" y="431185"/>
                </a:lnTo>
                <a:lnTo>
                  <a:pt x="414166" y="434756"/>
                </a:lnTo>
                <a:lnTo>
                  <a:pt x="418056" y="439425"/>
                </a:lnTo>
                <a:lnTo>
                  <a:pt x="418056" y="442995"/>
                </a:lnTo>
                <a:lnTo>
                  <a:pt x="421647" y="442995"/>
                </a:lnTo>
                <a:lnTo>
                  <a:pt x="421647" y="446291"/>
                </a:lnTo>
                <a:lnTo>
                  <a:pt x="430625" y="446291"/>
                </a:lnTo>
                <a:lnTo>
                  <a:pt x="430625" y="442995"/>
                </a:lnTo>
                <a:lnTo>
                  <a:pt x="441996" y="442995"/>
                </a:lnTo>
                <a:lnTo>
                  <a:pt x="441996" y="439425"/>
                </a:lnTo>
                <a:lnTo>
                  <a:pt x="444690" y="439425"/>
                </a:lnTo>
                <a:lnTo>
                  <a:pt x="444690" y="434756"/>
                </a:lnTo>
                <a:lnTo>
                  <a:pt x="448281" y="434756"/>
                </a:lnTo>
                <a:lnTo>
                  <a:pt x="448281" y="439425"/>
                </a:lnTo>
                <a:lnTo>
                  <a:pt x="444690" y="439425"/>
                </a:lnTo>
                <a:lnTo>
                  <a:pt x="444690" y="449861"/>
                </a:lnTo>
                <a:lnTo>
                  <a:pt x="438106" y="449861"/>
                </a:lnTo>
                <a:lnTo>
                  <a:pt x="438106" y="459199"/>
                </a:lnTo>
                <a:lnTo>
                  <a:pt x="441996" y="459199"/>
                </a:lnTo>
                <a:lnTo>
                  <a:pt x="441996" y="462769"/>
                </a:lnTo>
                <a:lnTo>
                  <a:pt x="448281" y="462769"/>
                </a:lnTo>
                <a:lnTo>
                  <a:pt x="444690" y="466065"/>
                </a:lnTo>
                <a:lnTo>
                  <a:pt x="444690" y="462769"/>
                </a:lnTo>
                <a:lnTo>
                  <a:pt x="444690" y="466065"/>
                </a:lnTo>
                <a:lnTo>
                  <a:pt x="438106" y="466065"/>
                </a:lnTo>
                <a:lnTo>
                  <a:pt x="438106" y="470734"/>
                </a:lnTo>
                <a:lnTo>
                  <a:pt x="448281" y="470734"/>
                </a:lnTo>
                <a:lnTo>
                  <a:pt x="448281" y="466065"/>
                </a:lnTo>
                <a:lnTo>
                  <a:pt x="452171" y="466065"/>
                </a:lnTo>
                <a:lnTo>
                  <a:pt x="456061" y="470734"/>
                </a:lnTo>
                <a:lnTo>
                  <a:pt x="456061" y="474304"/>
                </a:lnTo>
                <a:lnTo>
                  <a:pt x="461149" y="474304"/>
                </a:lnTo>
                <a:lnTo>
                  <a:pt x="461149" y="480071"/>
                </a:lnTo>
                <a:lnTo>
                  <a:pt x="464740" y="480071"/>
                </a:lnTo>
                <a:lnTo>
                  <a:pt x="464740" y="487212"/>
                </a:lnTo>
                <a:lnTo>
                  <a:pt x="461149" y="487212"/>
                </a:lnTo>
                <a:lnTo>
                  <a:pt x="461149" y="490508"/>
                </a:lnTo>
                <a:lnTo>
                  <a:pt x="456061" y="490508"/>
                </a:lnTo>
                <a:lnTo>
                  <a:pt x="461149" y="494078"/>
                </a:lnTo>
                <a:lnTo>
                  <a:pt x="461149" y="498747"/>
                </a:lnTo>
                <a:lnTo>
                  <a:pt x="464740" y="498747"/>
                </a:lnTo>
                <a:lnTo>
                  <a:pt x="464740" y="502317"/>
                </a:lnTo>
                <a:lnTo>
                  <a:pt x="468630" y="503416"/>
                </a:lnTo>
                <a:lnTo>
                  <a:pt x="464740" y="506986"/>
                </a:lnTo>
                <a:lnTo>
                  <a:pt x="464740" y="522091"/>
                </a:lnTo>
                <a:lnTo>
                  <a:pt x="461149" y="522091"/>
                </a:lnTo>
                <a:lnTo>
                  <a:pt x="461149" y="525387"/>
                </a:lnTo>
                <a:lnTo>
                  <a:pt x="452171" y="525387"/>
                </a:lnTo>
                <a:lnTo>
                  <a:pt x="452171" y="527859"/>
                </a:lnTo>
                <a:lnTo>
                  <a:pt x="444690" y="527859"/>
                </a:lnTo>
                <a:lnTo>
                  <a:pt x="444690" y="531154"/>
                </a:lnTo>
                <a:lnTo>
                  <a:pt x="444690" y="527859"/>
                </a:lnTo>
                <a:lnTo>
                  <a:pt x="441996" y="531154"/>
                </a:lnTo>
                <a:lnTo>
                  <a:pt x="438106" y="531154"/>
                </a:lnTo>
                <a:lnTo>
                  <a:pt x="438106" y="534725"/>
                </a:lnTo>
                <a:lnTo>
                  <a:pt x="430625" y="534725"/>
                </a:lnTo>
                <a:lnTo>
                  <a:pt x="430625" y="539394"/>
                </a:lnTo>
                <a:lnTo>
                  <a:pt x="425538" y="542964"/>
                </a:lnTo>
                <a:lnTo>
                  <a:pt x="421647" y="542964"/>
                </a:lnTo>
                <a:lnTo>
                  <a:pt x="421647" y="546260"/>
                </a:lnTo>
                <a:lnTo>
                  <a:pt x="407882" y="546260"/>
                </a:lnTo>
                <a:lnTo>
                  <a:pt x="407882" y="549830"/>
                </a:lnTo>
                <a:lnTo>
                  <a:pt x="403991" y="549830"/>
                </a:lnTo>
                <a:lnTo>
                  <a:pt x="403991" y="553400"/>
                </a:lnTo>
                <a:lnTo>
                  <a:pt x="396510" y="553400"/>
                </a:lnTo>
                <a:lnTo>
                  <a:pt x="396510" y="555597"/>
                </a:lnTo>
                <a:lnTo>
                  <a:pt x="391423" y="555597"/>
                </a:lnTo>
                <a:lnTo>
                  <a:pt x="391423" y="559168"/>
                </a:lnTo>
                <a:lnTo>
                  <a:pt x="387532" y="559168"/>
                </a:lnTo>
                <a:lnTo>
                  <a:pt x="387532" y="566034"/>
                </a:lnTo>
                <a:lnTo>
                  <a:pt x="386335" y="570703"/>
                </a:lnTo>
                <a:lnTo>
                  <a:pt x="386335" y="580040"/>
                </a:lnTo>
                <a:lnTo>
                  <a:pt x="381248" y="583611"/>
                </a:lnTo>
                <a:lnTo>
                  <a:pt x="381248" y="587181"/>
                </a:lnTo>
                <a:lnTo>
                  <a:pt x="377358" y="587181"/>
                </a:lnTo>
                <a:lnTo>
                  <a:pt x="377358" y="590477"/>
                </a:lnTo>
                <a:lnTo>
                  <a:pt x="373767" y="590477"/>
                </a:lnTo>
                <a:lnTo>
                  <a:pt x="373767" y="594047"/>
                </a:lnTo>
                <a:lnTo>
                  <a:pt x="369877" y="594047"/>
                </a:lnTo>
                <a:lnTo>
                  <a:pt x="369877" y="608054"/>
                </a:lnTo>
                <a:lnTo>
                  <a:pt x="365986" y="608054"/>
                </a:lnTo>
                <a:lnTo>
                  <a:pt x="365986" y="611624"/>
                </a:lnTo>
                <a:lnTo>
                  <a:pt x="360899" y="611624"/>
                </a:lnTo>
                <a:lnTo>
                  <a:pt x="360899" y="618490"/>
                </a:lnTo>
                <a:lnTo>
                  <a:pt x="355812" y="618490"/>
                </a:lnTo>
                <a:lnTo>
                  <a:pt x="355812" y="614920"/>
                </a:lnTo>
                <a:lnTo>
                  <a:pt x="347133" y="614920"/>
                </a:lnTo>
                <a:lnTo>
                  <a:pt x="347133" y="611624"/>
                </a:lnTo>
                <a:lnTo>
                  <a:pt x="335762" y="611624"/>
                </a:lnTo>
                <a:lnTo>
                  <a:pt x="335762" y="608054"/>
                </a:lnTo>
                <a:lnTo>
                  <a:pt x="331871" y="608054"/>
                </a:lnTo>
                <a:lnTo>
                  <a:pt x="331871" y="605582"/>
                </a:lnTo>
                <a:lnTo>
                  <a:pt x="329178" y="605582"/>
                </a:lnTo>
                <a:lnTo>
                  <a:pt x="329178" y="602286"/>
                </a:lnTo>
                <a:lnTo>
                  <a:pt x="321697" y="602286"/>
                </a:lnTo>
                <a:lnTo>
                  <a:pt x="325587" y="602286"/>
                </a:lnTo>
                <a:lnTo>
                  <a:pt x="325587" y="598716"/>
                </a:lnTo>
                <a:lnTo>
                  <a:pt x="331871" y="598716"/>
                </a:lnTo>
                <a:lnTo>
                  <a:pt x="331871" y="587181"/>
                </a:lnTo>
                <a:lnTo>
                  <a:pt x="329178" y="587181"/>
                </a:lnTo>
                <a:lnTo>
                  <a:pt x="329178" y="583611"/>
                </a:lnTo>
                <a:lnTo>
                  <a:pt x="321697" y="583611"/>
                </a:lnTo>
                <a:lnTo>
                  <a:pt x="321697" y="580040"/>
                </a:lnTo>
                <a:lnTo>
                  <a:pt x="316610" y="580040"/>
                </a:lnTo>
                <a:lnTo>
                  <a:pt x="316610" y="583611"/>
                </a:lnTo>
                <a:lnTo>
                  <a:pt x="316610" y="580040"/>
                </a:lnTo>
                <a:lnTo>
                  <a:pt x="312719" y="580040"/>
                </a:lnTo>
                <a:lnTo>
                  <a:pt x="312719" y="577843"/>
                </a:lnTo>
                <a:lnTo>
                  <a:pt x="309128" y="577843"/>
                </a:lnTo>
                <a:lnTo>
                  <a:pt x="309128" y="574273"/>
                </a:lnTo>
                <a:lnTo>
                  <a:pt x="305238" y="574273"/>
                </a:lnTo>
                <a:lnTo>
                  <a:pt x="305238" y="570703"/>
                </a:lnTo>
                <a:lnTo>
                  <a:pt x="305238" y="574273"/>
                </a:lnTo>
                <a:lnTo>
                  <a:pt x="312719" y="574273"/>
                </a:lnTo>
                <a:lnTo>
                  <a:pt x="316610" y="570703"/>
                </a:lnTo>
                <a:lnTo>
                  <a:pt x="316610" y="566034"/>
                </a:lnTo>
                <a:lnTo>
                  <a:pt x="312719" y="562738"/>
                </a:lnTo>
                <a:lnTo>
                  <a:pt x="312719" y="559168"/>
                </a:lnTo>
                <a:lnTo>
                  <a:pt x="309128" y="559168"/>
                </a:lnTo>
                <a:lnTo>
                  <a:pt x="309128" y="555597"/>
                </a:lnTo>
                <a:lnTo>
                  <a:pt x="305238" y="555597"/>
                </a:lnTo>
                <a:lnTo>
                  <a:pt x="305238" y="553400"/>
                </a:lnTo>
                <a:lnTo>
                  <a:pt x="302844" y="553400"/>
                </a:lnTo>
                <a:lnTo>
                  <a:pt x="302844" y="549830"/>
                </a:lnTo>
                <a:lnTo>
                  <a:pt x="295063" y="549830"/>
                </a:lnTo>
                <a:lnTo>
                  <a:pt x="291173" y="546260"/>
                </a:lnTo>
                <a:lnTo>
                  <a:pt x="282495" y="546260"/>
                </a:lnTo>
                <a:lnTo>
                  <a:pt x="282495" y="549830"/>
                </a:lnTo>
                <a:lnTo>
                  <a:pt x="278604" y="549830"/>
                </a:lnTo>
                <a:lnTo>
                  <a:pt x="282495" y="546260"/>
                </a:lnTo>
                <a:lnTo>
                  <a:pt x="277407" y="546260"/>
                </a:lnTo>
                <a:lnTo>
                  <a:pt x="277407" y="539394"/>
                </a:lnTo>
                <a:lnTo>
                  <a:pt x="272320" y="539394"/>
                </a:lnTo>
                <a:lnTo>
                  <a:pt x="272320" y="534725"/>
                </a:lnTo>
                <a:lnTo>
                  <a:pt x="268430" y="534725"/>
                </a:lnTo>
                <a:lnTo>
                  <a:pt x="268430" y="531154"/>
                </a:lnTo>
                <a:lnTo>
                  <a:pt x="272320" y="531154"/>
                </a:lnTo>
                <a:lnTo>
                  <a:pt x="268430" y="531154"/>
                </a:lnTo>
                <a:lnTo>
                  <a:pt x="268430" y="525387"/>
                </a:lnTo>
                <a:lnTo>
                  <a:pt x="264839" y="525387"/>
                </a:lnTo>
                <a:lnTo>
                  <a:pt x="264839" y="518521"/>
                </a:lnTo>
                <a:lnTo>
                  <a:pt x="260949" y="518521"/>
                </a:lnTo>
                <a:lnTo>
                  <a:pt x="260949" y="514951"/>
                </a:lnTo>
                <a:lnTo>
                  <a:pt x="257058" y="514951"/>
                </a:lnTo>
                <a:lnTo>
                  <a:pt x="257058" y="506986"/>
                </a:lnTo>
                <a:lnTo>
                  <a:pt x="248081" y="506986"/>
                </a:lnTo>
                <a:lnTo>
                  <a:pt x="248081" y="503416"/>
                </a:lnTo>
                <a:lnTo>
                  <a:pt x="246884" y="503416"/>
                </a:lnTo>
                <a:lnTo>
                  <a:pt x="241796" y="502317"/>
                </a:lnTo>
                <a:lnTo>
                  <a:pt x="238205" y="502317"/>
                </a:lnTo>
                <a:lnTo>
                  <a:pt x="241796" y="498726"/>
                </a:lnTo>
                <a:lnTo>
                  <a:pt x="238205" y="498726"/>
                </a:lnTo>
                <a:lnTo>
                  <a:pt x="241796" y="498726"/>
                </a:lnTo>
                <a:lnTo>
                  <a:pt x="241796" y="490508"/>
                </a:lnTo>
                <a:lnTo>
                  <a:pt x="238205" y="487212"/>
                </a:lnTo>
                <a:lnTo>
                  <a:pt x="234315" y="483642"/>
                </a:lnTo>
                <a:lnTo>
                  <a:pt x="230425" y="483642"/>
                </a:lnTo>
                <a:lnTo>
                  <a:pt x="230425" y="480071"/>
                </a:lnTo>
                <a:lnTo>
                  <a:pt x="226834" y="480071"/>
                </a:lnTo>
                <a:lnTo>
                  <a:pt x="226834" y="477874"/>
                </a:lnTo>
                <a:lnTo>
                  <a:pt x="220250" y="477874"/>
                </a:lnTo>
                <a:lnTo>
                  <a:pt x="220250" y="474304"/>
                </a:lnTo>
                <a:lnTo>
                  <a:pt x="212769" y="474304"/>
                </a:lnTo>
                <a:lnTo>
                  <a:pt x="212769" y="470734"/>
                </a:lnTo>
                <a:lnTo>
                  <a:pt x="203791" y="470734"/>
                </a:lnTo>
                <a:lnTo>
                  <a:pt x="203791" y="466065"/>
                </a:lnTo>
                <a:lnTo>
                  <a:pt x="196310" y="466065"/>
                </a:lnTo>
                <a:lnTo>
                  <a:pt x="196310" y="462769"/>
                </a:lnTo>
                <a:lnTo>
                  <a:pt x="190026" y="462769"/>
                </a:lnTo>
                <a:lnTo>
                  <a:pt x="190026" y="459199"/>
                </a:lnTo>
                <a:lnTo>
                  <a:pt x="186135" y="459199"/>
                </a:lnTo>
                <a:lnTo>
                  <a:pt x="186135" y="455628"/>
                </a:lnTo>
                <a:lnTo>
                  <a:pt x="177158" y="455628"/>
                </a:lnTo>
                <a:lnTo>
                  <a:pt x="177158" y="452333"/>
                </a:lnTo>
                <a:lnTo>
                  <a:pt x="173567" y="452333"/>
                </a:lnTo>
                <a:lnTo>
                  <a:pt x="173567" y="449861"/>
                </a:lnTo>
                <a:lnTo>
                  <a:pt x="169676" y="449861"/>
                </a:lnTo>
                <a:lnTo>
                  <a:pt x="165786" y="446291"/>
                </a:lnTo>
                <a:lnTo>
                  <a:pt x="159502" y="446291"/>
                </a:lnTo>
                <a:lnTo>
                  <a:pt x="159502" y="442995"/>
                </a:lnTo>
                <a:lnTo>
                  <a:pt x="152020" y="442995"/>
                </a:lnTo>
                <a:lnTo>
                  <a:pt x="152020" y="439425"/>
                </a:lnTo>
                <a:lnTo>
                  <a:pt x="146933" y="439425"/>
                </a:lnTo>
                <a:lnTo>
                  <a:pt x="146933" y="431185"/>
                </a:lnTo>
                <a:lnTo>
                  <a:pt x="143043" y="431185"/>
                </a:lnTo>
                <a:lnTo>
                  <a:pt x="139153" y="427890"/>
                </a:lnTo>
                <a:lnTo>
                  <a:pt x="137956" y="427890"/>
                </a:lnTo>
                <a:lnTo>
                  <a:pt x="137956" y="425418"/>
                </a:lnTo>
                <a:lnTo>
                  <a:pt x="129277" y="425418"/>
                </a:lnTo>
                <a:lnTo>
                  <a:pt x="129277" y="414982"/>
                </a:lnTo>
                <a:lnTo>
                  <a:pt x="125387" y="414982"/>
                </a:lnTo>
                <a:lnTo>
                  <a:pt x="125387" y="411411"/>
                </a:lnTo>
                <a:lnTo>
                  <a:pt x="129277" y="411411"/>
                </a:lnTo>
                <a:lnTo>
                  <a:pt x="129277" y="406742"/>
                </a:lnTo>
                <a:lnTo>
                  <a:pt x="125387" y="406742"/>
                </a:lnTo>
                <a:lnTo>
                  <a:pt x="125387" y="402348"/>
                </a:lnTo>
                <a:lnTo>
                  <a:pt x="121497" y="397679"/>
                </a:lnTo>
                <a:lnTo>
                  <a:pt x="121497" y="394109"/>
                </a:lnTo>
                <a:lnTo>
                  <a:pt x="117606" y="394109"/>
                </a:lnTo>
                <a:lnTo>
                  <a:pt x="121497" y="394109"/>
                </a:lnTo>
                <a:lnTo>
                  <a:pt x="117606" y="394109"/>
                </a:lnTo>
                <a:lnTo>
                  <a:pt x="117606" y="390539"/>
                </a:lnTo>
                <a:lnTo>
                  <a:pt x="112818" y="390539"/>
                </a:lnTo>
                <a:lnTo>
                  <a:pt x="112818" y="386968"/>
                </a:lnTo>
                <a:lnTo>
                  <a:pt x="117606" y="386968"/>
                </a:lnTo>
                <a:lnTo>
                  <a:pt x="117606" y="380102"/>
                </a:lnTo>
                <a:lnTo>
                  <a:pt x="112818" y="380102"/>
                </a:lnTo>
                <a:lnTo>
                  <a:pt x="112818" y="374335"/>
                </a:lnTo>
                <a:lnTo>
                  <a:pt x="107731" y="374335"/>
                </a:lnTo>
                <a:lnTo>
                  <a:pt x="107731" y="370764"/>
                </a:lnTo>
                <a:lnTo>
                  <a:pt x="102644" y="370764"/>
                </a:lnTo>
                <a:lnTo>
                  <a:pt x="102644" y="366096"/>
                </a:lnTo>
                <a:lnTo>
                  <a:pt x="98753" y="366096"/>
                </a:lnTo>
                <a:lnTo>
                  <a:pt x="98753" y="362800"/>
                </a:lnTo>
                <a:lnTo>
                  <a:pt x="94863" y="362800"/>
                </a:lnTo>
                <a:lnTo>
                  <a:pt x="94863" y="359230"/>
                </a:lnTo>
                <a:lnTo>
                  <a:pt x="91272" y="359230"/>
                </a:lnTo>
                <a:lnTo>
                  <a:pt x="91272" y="355659"/>
                </a:lnTo>
                <a:lnTo>
                  <a:pt x="87382" y="355659"/>
                </a:lnTo>
                <a:lnTo>
                  <a:pt x="87382" y="352089"/>
                </a:lnTo>
                <a:lnTo>
                  <a:pt x="81098" y="352089"/>
                </a:lnTo>
                <a:lnTo>
                  <a:pt x="81098" y="349892"/>
                </a:lnTo>
                <a:lnTo>
                  <a:pt x="73317" y="349892"/>
                </a:lnTo>
                <a:lnTo>
                  <a:pt x="73317" y="346321"/>
                </a:lnTo>
                <a:lnTo>
                  <a:pt x="68230" y="346321"/>
                </a:lnTo>
                <a:lnTo>
                  <a:pt x="68230" y="343026"/>
                </a:lnTo>
                <a:lnTo>
                  <a:pt x="81098" y="343026"/>
                </a:lnTo>
                <a:lnTo>
                  <a:pt x="81098" y="334787"/>
                </a:lnTo>
                <a:lnTo>
                  <a:pt x="77207" y="331216"/>
                </a:lnTo>
                <a:lnTo>
                  <a:pt x="77207" y="327921"/>
                </a:lnTo>
                <a:lnTo>
                  <a:pt x="73317" y="327921"/>
                </a:lnTo>
                <a:lnTo>
                  <a:pt x="73317" y="318583"/>
                </a:lnTo>
                <a:lnTo>
                  <a:pt x="68230" y="318583"/>
                </a:lnTo>
                <a:lnTo>
                  <a:pt x="68230" y="315012"/>
                </a:lnTo>
                <a:lnTo>
                  <a:pt x="64639" y="315012"/>
                </a:lnTo>
                <a:lnTo>
                  <a:pt x="60748" y="311442"/>
                </a:lnTo>
                <a:lnTo>
                  <a:pt x="56858" y="311442"/>
                </a:lnTo>
                <a:lnTo>
                  <a:pt x="56858" y="303478"/>
                </a:lnTo>
                <a:lnTo>
                  <a:pt x="54464" y="303478"/>
                </a:lnTo>
                <a:lnTo>
                  <a:pt x="54464" y="299907"/>
                </a:lnTo>
                <a:lnTo>
                  <a:pt x="54464" y="303478"/>
                </a:lnTo>
                <a:lnTo>
                  <a:pt x="54464" y="299907"/>
                </a:lnTo>
                <a:lnTo>
                  <a:pt x="50574" y="299907"/>
                </a:lnTo>
                <a:lnTo>
                  <a:pt x="50574" y="297710"/>
                </a:lnTo>
                <a:lnTo>
                  <a:pt x="38005" y="297710"/>
                </a:lnTo>
                <a:lnTo>
                  <a:pt x="38005" y="294140"/>
                </a:lnTo>
                <a:lnTo>
                  <a:pt x="34115" y="294140"/>
                </a:lnTo>
                <a:lnTo>
                  <a:pt x="34115" y="297710"/>
                </a:lnTo>
                <a:lnTo>
                  <a:pt x="38005" y="297710"/>
                </a:lnTo>
                <a:lnTo>
                  <a:pt x="38005" y="299907"/>
                </a:lnTo>
                <a:lnTo>
                  <a:pt x="38005" y="297710"/>
                </a:lnTo>
                <a:lnTo>
                  <a:pt x="38005" y="306773"/>
                </a:lnTo>
                <a:lnTo>
                  <a:pt x="34115" y="306773"/>
                </a:lnTo>
                <a:lnTo>
                  <a:pt x="34115" y="311442"/>
                </a:lnTo>
                <a:lnTo>
                  <a:pt x="34115" y="303478"/>
                </a:lnTo>
                <a:lnTo>
                  <a:pt x="30225" y="303478"/>
                </a:lnTo>
                <a:lnTo>
                  <a:pt x="30225" y="297710"/>
                </a:lnTo>
                <a:lnTo>
                  <a:pt x="34115" y="297710"/>
                </a:lnTo>
                <a:lnTo>
                  <a:pt x="30225" y="297710"/>
                </a:lnTo>
                <a:lnTo>
                  <a:pt x="30225" y="279035"/>
                </a:lnTo>
                <a:lnTo>
                  <a:pt x="30225" y="283703"/>
                </a:lnTo>
                <a:lnTo>
                  <a:pt x="30225" y="279035"/>
                </a:lnTo>
                <a:lnTo>
                  <a:pt x="34115" y="279035"/>
                </a:lnTo>
                <a:lnTo>
                  <a:pt x="34115" y="274366"/>
                </a:lnTo>
                <a:lnTo>
                  <a:pt x="34115" y="275464"/>
                </a:lnTo>
                <a:lnTo>
                  <a:pt x="38005" y="274366"/>
                </a:lnTo>
                <a:lnTo>
                  <a:pt x="38005" y="269697"/>
                </a:lnTo>
                <a:lnTo>
                  <a:pt x="34115" y="269697"/>
                </a:lnTo>
                <a:lnTo>
                  <a:pt x="38005" y="269697"/>
                </a:lnTo>
                <a:lnTo>
                  <a:pt x="34115" y="269697"/>
                </a:lnTo>
                <a:lnTo>
                  <a:pt x="34115" y="266126"/>
                </a:lnTo>
                <a:lnTo>
                  <a:pt x="38005" y="266126"/>
                </a:lnTo>
                <a:lnTo>
                  <a:pt x="38005" y="262831"/>
                </a:lnTo>
                <a:lnTo>
                  <a:pt x="34115" y="262831"/>
                </a:lnTo>
                <a:lnTo>
                  <a:pt x="30225" y="259260"/>
                </a:lnTo>
                <a:lnTo>
                  <a:pt x="34115" y="259260"/>
                </a:lnTo>
                <a:lnTo>
                  <a:pt x="34115" y="246352"/>
                </a:lnTo>
                <a:lnTo>
                  <a:pt x="30225" y="246352"/>
                </a:lnTo>
                <a:lnTo>
                  <a:pt x="30225" y="243057"/>
                </a:lnTo>
                <a:lnTo>
                  <a:pt x="26634" y="243057"/>
                </a:lnTo>
                <a:lnTo>
                  <a:pt x="30225" y="243057"/>
                </a:lnTo>
                <a:lnTo>
                  <a:pt x="30225" y="234817"/>
                </a:lnTo>
                <a:lnTo>
                  <a:pt x="26634" y="234817"/>
                </a:lnTo>
                <a:lnTo>
                  <a:pt x="26634" y="231247"/>
                </a:lnTo>
                <a:lnTo>
                  <a:pt x="23940" y="231247"/>
                </a:lnTo>
                <a:lnTo>
                  <a:pt x="23940" y="238388"/>
                </a:lnTo>
                <a:lnTo>
                  <a:pt x="20050" y="238388"/>
                </a:lnTo>
                <a:lnTo>
                  <a:pt x="20050" y="243057"/>
                </a:lnTo>
                <a:lnTo>
                  <a:pt x="20050" y="238388"/>
                </a:lnTo>
                <a:lnTo>
                  <a:pt x="3591" y="238388"/>
                </a:lnTo>
                <a:lnTo>
                  <a:pt x="3591" y="234817"/>
                </a:lnTo>
                <a:lnTo>
                  <a:pt x="0" y="238408"/>
                </a:lnTo>
                <a:lnTo>
                  <a:pt x="0" y="227951"/>
                </a:lnTo>
                <a:lnTo>
                  <a:pt x="3591" y="227951"/>
                </a:lnTo>
                <a:lnTo>
                  <a:pt x="3591" y="218614"/>
                </a:lnTo>
                <a:lnTo>
                  <a:pt x="8678" y="218614"/>
                </a:lnTo>
                <a:lnTo>
                  <a:pt x="8678" y="210374"/>
                </a:lnTo>
                <a:lnTo>
                  <a:pt x="16459" y="210374"/>
                </a:lnTo>
                <a:lnTo>
                  <a:pt x="20050" y="206783"/>
                </a:lnTo>
                <a:lnTo>
                  <a:pt x="30225" y="206783"/>
                </a:lnTo>
                <a:lnTo>
                  <a:pt x="30225" y="210374"/>
                </a:lnTo>
                <a:lnTo>
                  <a:pt x="26634" y="210374"/>
                </a:lnTo>
                <a:lnTo>
                  <a:pt x="26634" y="218614"/>
                </a:lnTo>
                <a:lnTo>
                  <a:pt x="23940" y="218614"/>
                </a:lnTo>
                <a:lnTo>
                  <a:pt x="23940" y="221909"/>
                </a:lnTo>
                <a:lnTo>
                  <a:pt x="26634" y="221909"/>
                </a:lnTo>
                <a:lnTo>
                  <a:pt x="26634" y="218614"/>
                </a:lnTo>
                <a:lnTo>
                  <a:pt x="26634" y="221909"/>
                </a:lnTo>
                <a:lnTo>
                  <a:pt x="34115" y="221909"/>
                </a:lnTo>
                <a:lnTo>
                  <a:pt x="34115" y="224381"/>
                </a:lnTo>
                <a:lnTo>
                  <a:pt x="38005" y="224381"/>
                </a:lnTo>
                <a:lnTo>
                  <a:pt x="38005" y="218614"/>
                </a:lnTo>
                <a:lnTo>
                  <a:pt x="43092" y="218614"/>
                </a:lnTo>
                <a:lnTo>
                  <a:pt x="43092" y="215043"/>
                </a:lnTo>
                <a:lnTo>
                  <a:pt x="38005" y="215043"/>
                </a:lnTo>
                <a:lnTo>
                  <a:pt x="43092" y="210374"/>
                </a:lnTo>
                <a:lnTo>
                  <a:pt x="43092" y="199938"/>
                </a:lnTo>
                <a:lnTo>
                  <a:pt x="46683" y="199938"/>
                </a:lnTo>
                <a:lnTo>
                  <a:pt x="46683" y="190600"/>
                </a:lnTo>
                <a:lnTo>
                  <a:pt x="50574" y="190600"/>
                </a:lnTo>
                <a:lnTo>
                  <a:pt x="50574" y="171925"/>
                </a:lnTo>
                <a:lnTo>
                  <a:pt x="54464" y="171925"/>
                </a:lnTo>
                <a:lnTo>
                  <a:pt x="54464" y="159291"/>
                </a:lnTo>
                <a:lnTo>
                  <a:pt x="56858" y="159291"/>
                </a:lnTo>
                <a:lnTo>
                  <a:pt x="56858" y="115074"/>
                </a:lnTo>
                <a:lnTo>
                  <a:pt x="54464" y="115074"/>
                </a:lnTo>
                <a:lnTo>
                  <a:pt x="54464" y="106835"/>
                </a:lnTo>
                <a:lnTo>
                  <a:pt x="50574" y="103539"/>
                </a:lnTo>
                <a:lnTo>
                  <a:pt x="50574" y="99969"/>
                </a:lnTo>
                <a:lnTo>
                  <a:pt x="46683" y="96399"/>
                </a:lnTo>
                <a:lnTo>
                  <a:pt x="46683" y="94202"/>
                </a:lnTo>
                <a:lnTo>
                  <a:pt x="43092" y="94202"/>
                </a:lnTo>
                <a:lnTo>
                  <a:pt x="43092" y="90631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23" name="Google Shape;1492;p24"/>
          <p:cNvSpPr>
            <a:extLst>
              <a:ext uri="smNativeData">
                <pr:smNativeData xmlns:pr="smNativeData" xmlns:p14="http://schemas.microsoft.com/office/powerpoint/2010/main" xmlns="" val="SMDATA_13_vnWXZBMAAAAlAAAACwAAAA0AAAAAbAAAADYAAABsAAAANgAAAAAAAAAAAAAAAAAAAAEAAABQAAAAAAAAAAAA4D8AAAAAAADgPwAAAAAAAOA/AAAAAAAA4D8AAAAAAADgPwAAAAAAAOA/AAAAAAAA4D8AAAAAAADgPwAAAAAAAOA/AAAAAAAA4D8CAAAAjAAAAAEAAAAAAAAA/8AA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wAAA////AQAAAAAAAAAAAAAAAAAAAAAAAAAAAAAAAAAAAAAAAAAA/v7+AH9/fwDn5uYDzMzMAMDA/wB/f38AAAAAAAAAAAAAAAAAAAAAAAAAAAAhAAAAGAAAABQAAADtNAAAmh4AAM83AABoIgAAEAAAACYAAAAIAAAA//////////8="/>
              </a:ext>
            </a:extLst>
          </p:cNvSpPr>
          <p:nvPr/>
        </p:nvSpPr>
        <p:spPr>
          <a:xfrm>
            <a:off x="8603615" y="4974590"/>
            <a:ext cx="468630" cy="618490"/>
          </a:xfrm>
          <a:custGeom>
            <a:avLst/>
            <a:gdLst/>
            <a:ahLst/>
            <a:cxnLst/>
            <a:rect l="0" t="0" r="468630" b="618490"/>
            <a:pathLst>
              <a:path w="468630" h="618490">
                <a:moveTo>
                  <a:pt x="43092" y="90631"/>
                </a:moveTo>
                <a:lnTo>
                  <a:pt x="43092" y="87061"/>
                </a:lnTo>
                <a:lnTo>
                  <a:pt x="54464" y="87061"/>
                </a:lnTo>
                <a:lnTo>
                  <a:pt x="54464" y="75526"/>
                </a:lnTo>
                <a:lnTo>
                  <a:pt x="56858" y="75526"/>
                </a:lnTo>
                <a:lnTo>
                  <a:pt x="56858" y="71956"/>
                </a:lnTo>
                <a:lnTo>
                  <a:pt x="60748" y="68660"/>
                </a:lnTo>
                <a:lnTo>
                  <a:pt x="60748" y="66188"/>
                </a:lnTo>
                <a:lnTo>
                  <a:pt x="64639" y="66188"/>
                </a:lnTo>
                <a:lnTo>
                  <a:pt x="64639" y="55752"/>
                </a:lnTo>
                <a:lnTo>
                  <a:pt x="68230" y="55752"/>
                </a:lnTo>
                <a:lnTo>
                  <a:pt x="68230" y="51083"/>
                </a:lnTo>
                <a:lnTo>
                  <a:pt x="77207" y="51083"/>
                </a:lnTo>
                <a:lnTo>
                  <a:pt x="77207" y="47513"/>
                </a:lnTo>
                <a:lnTo>
                  <a:pt x="81098" y="47513"/>
                </a:lnTo>
                <a:lnTo>
                  <a:pt x="81098" y="44217"/>
                </a:lnTo>
                <a:lnTo>
                  <a:pt x="82295" y="44217"/>
                </a:lnTo>
                <a:lnTo>
                  <a:pt x="82295" y="41745"/>
                </a:lnTo>
                <a:lnTo>
                  <a:pt x="87382" y="41745"/>
                </a:lnTo>
                <a:lnTo>
                  <a:pt x="87382" y="38175"/>
                </a:lnTo>
                <a:lnTo>
                  <a:pt x="94863" y="38175"/>
                </a:lnTo>
                <a:lnTo>
                  <a:pt x="94863" y="34879"/>
                </a:lnTo>
                <a:lnTo>
                  <a:pt x="98753" y="34879"/>
                </a:lnTo>
                <a:lnTo>
                  <a:pt x="98753" y="31309"/>
                </a:lnTo>
                <a:lnTo>
                  <a:pt x="102644" y="31309"/>
                </a:lnTo>
                <a:lnTo>
                  <a:pt x="102644" y="27739"/>
                </a:lnTo>
                <a:lnTo>
                  <a:pt x="107731" y="27739"/>
                </a:lnTo>
                <a:lnTo>
                  <a:pt x="107731" y="24443"/>
                </a:lnTo>
                <a:lnTo>
                  <a:pt x="108928" y="24443"/>
                </a:lnTo>
                <a:lnTo>
                  <a:pt x="108928" y="19774"/>
                </a:lnTo>
                <a:lnTo>
                  <a:pt x="112818" y="19774"/>
                </a:lnTo>
                <a:lnTo>
                  <a:pt x="112818" y="15105"/>
                </a:lnTo>
                <a:lnTo>
                  <a:pt x="117606" y="15105"/>
                </a:lnTo>
                <a:lnTo>
                  <a:pt x="117606" y="6866"/>
                </a:lnTo>
                <a:lnTo>
                  <a:pt x="125387" y="6866"/>
                </a:lnTo>
                <a:lnTo>
                  <a:pt x="129277" y="10436"/>
                </a:lnTo>
                <a:lnTo>
                  <a:pt x="137956" y="10436"/>
                </a:lnTo>
                <a:lnTo>
                  <a:pt x="137956" y="15105"/>
                </a:lnTo>
                <a:lnTo>
                  <a:pt x="143043" y="15105"/>
                </a:lnTo>
                <a:lnTo>
                  <a:pt x="143043" y="18676"/>
                </a:lnTo>
                <a:lnTo>
                  <a:pt x="146933" y="18676"/>
                </a:lnTo>
                <a:lnTo>
                  <a:pt x="152020" y="15105"/>
                </a:lnTo>
                <a:lnTo>
                  <a:pt x="155611" y="18696"/>
                </a:lnTo>
                <a:lnTo>
                  <a:pt x="155611" y="19774"/>
                </a:lnTo>
                <a:lnTo>
                  <a:pt x="159502" y="19774"/>
                </a:lnTo>
                <a:lnTo>
                  <a:pt x="159502" y="24443"/>
                </a:lnTo>
                <a:lnTo>
                  <a:pt x="163392" y="19774"/>
                </a:lnTo>
                <a:lnTo>
                  <a:pt x="165786" y="18676"/>
                </a:lnTo>
                <a:lnTo>
                  <a:pt x="165786" y="15105"/>
                </a:lnTo>
                <a:lnTo>
                  <a:pt x="173567" y="15105"/>
                </a:lnTo>
                <a:lnTo>
                  <a:pt x="177158" y="18696"/>
                </a:lnTo>
                <a:lnTo>
                  <a:pt x="190026" y="18696"/>
                </a:lnTo>
                <a:lnTo>
                  <a:pt x="190026" y="15105"/>
                </a:lnTo>
                <a:lnTo>
                  <a:pt x="196310" y="15105"/>
                </a:lnTo>
                <a:lnTo>
                  <a:pt x="196310" y="10436"/>
                </a:lnTo>
                <a:lnTo>
                  <a:pt x="193617" y="6866"/>
                </a:lnTo>
                <a:lnTo>
                  <a:pt x="200200" y="6866"/>
                </a:lnTo>
                <a:lnTo>
                  <a:pt x="203791" y="3275"/>
                </a:lnTo>
                <a:lnTo>
                  <a:pt x="203791" y="0"/>
                </a:lnTo>
                <a:lnTo>
                  <a:pt x="212769" y="0"/>
                </a:lnTo>
                <a:lnTo>
                  <a:pt x="212769" y="10436"/>
                </a:lnTo>
                <a:lnTo>
                  <a:pt x="207681" y="10436"/>
                </a:lnTo>
                <a:lnTo>
                  <a:pt x="207681" y="15105"/>
                </a:lnTo>
                <a:lnTo>
                  <a:pt x="203791" y="15105"/>
                </a:lnTo>
                <a:lnTo>
                  <a:pt x="203791" y="24443"/>
                </a:lnTo>
                <a:lnTo>
                  <a:pt x="193617" y="24443"/>
                </a:lnTo>
                <a:lnTo>
                  <a:pt x="193617" y="18676"/>
                </a:lnTo>
                <a:lnTo>
                  <a:pt x="190026" y="18676"/>
                </a:lnTo>
                <a:lnTo>
                  <a:pt x="190026" y="27739"/>
                </a:lnTo>
                <a:lnTo>
                  <a:pt x="186135" y="27739"/>
                </a:lnTo>
                <a:lnTo>
                  <a:pt x="186135" y="34879"/>
                </a:lnTo>
                <a:lnTo>
                  <a:pt x="182245" y="34879"/>
                </a:lnTo>
                <a:lnTo>
                  <a:pt x="182245" y="38175"/>
                </a:lnTo>
                <a:lnTo>
                  <a:pt x="186135" y="38175"/>
                </a:lnTo>
                <a:lnTo>
                  <a:pt x="186135" y="44217"/>
                </a:lnTo>
                <a:lnTo>
                  <a:pt x="190026" y="44217"/>
                </a:lnTo>
                <a:lnTo>
                  <a:pt x="190026" y="47513"/>
                </a:lnTo>
                <a:lnTo>
                  <a:pt x="186135" y="47513"/>
                </a:lnTo>
                <a:lnTo>
                  <a:pt x="186135" y="59322"/>
                </a:lnTo>
                <a:lnTo>
                  <a:pt x="190026" y="59322"/>
                </a:lnTo>
                <a:lnTo>
                  <a:pt x="190026" y="62618"/>
                </a:lnTo>
                <a:lnTo>
                  <a:pt x="186135" y="66188"/>
                </a:lnTo>
                <a:lnTo>
                  <a:pt x="186135" y="79096"/>
                </a:lnTo>
                <a:lnTo>
                  <a:pt x="182245" y="83765"/>
                </a:lnTo>
                <a:lnTo>
                  <a:pt x="177158" y="83765"/>
                </a:lnTo>
                <a:lnTo>
                  <a:pt x="177158" y="87061"/>
                </a:lnTo>
                <a:lnTo>
                  <a:pt x="169676" y="87061"/>
                </a:lnTo>
                <a:lnTo>
                  <a:pt x="169676" y="90631"/>
                </a:lnTo>
                <a:lnTo>
                  <a:pt x="163392" y="90631"/>
                </a:lnTo>
                <a:lnTo>
                  <a:pt x="163392" y="99969"/>
                </a:lnTo>
                <a:lnTo>
                  <a:pt x="159502" y="99969"/>
                </a:lnTo>
                <a:lnTo>
                  <a:pt x="159502" y="110405"/>
                </a:lnTo>
                <a:lnTo>
                  <a:pt x="182245" y="110405"/>
                </a:lnTo>
                <a:lnTo>
                  <a:pt x="182245" y="115074"/>
                </a:lnTo>
                <a:lnTo>
                  <a:pt x="186135" y="115074"/>
                </a:lnTo>
                <a:lnTo>
                  <a:pt x="190026" y="118645"/>
                </a:lnTo>
                <a:lnTo>
                  <a:pt x="193617" y="118645"/>
                </a:lnTo>
                <a:lnTo>
                  <a:pt x="193617" y="115074"/>
                </a:lnTo>
                <a:lnTo>
                  <a:pt x="193617" y="118645"/>
                </a:lnTo>
                <a:lnTo>
                  <a:pt x="196310" y="118645"/>
                </a:lnTo>
                <a:lnTo>
                  <a:pt x="196310" y="115074"/>
                </a:lnTo>
                <a:lnTo>
                  <a:pt x="203791" y="115074"/>
                </a:lnTo>
                <a:lnTo>
                  <a:pt x="203791" y="110405"/>
                </a:lnTo>
                <a:lnTo>
                  <a:pt x="207681" y="110405"/>
                </a:lnTo>
                <a:lnTo>
                  <a:pt x="207681" y="115074"/>
                </a:lnTo>
                <a:lnTo>
                  <a:pt x="207681" y="110405"/>
                </a:lnTo>
                <a:lnTo>
                  <a:pt x="212769" y="110405"/>
                </a:lnTo>
                <a:lnTo>
                  <a:pt x="212769" y="106835"/>
                </a:lnTo>
                <a:lnTo>
                  <a:pt x="220250" y="106835"/>
                </a:lnTo>
                <a:lnTo>
                  <a:pt x="220250" y="110405"/>
                </a:lnTo>
                <a:lnTo>
                  <a:pt x="230425" y="110405"/>
                </a:lnTo>
                <a:lnTo>
                  <a:pt x="230425" y="106835"/>
                </a:lnTo>
                <a:lnTo>
                  <a:pt x="234315" y="106835"/>
                </a:lnTo>
                <a:lnTo>
                  <a:pt x="234315" y="103539"/>
                </a:lnTo>
                <a:lnTo>
                  <a:pt x="238205" y="103539"/>
                </a:lnTo>
                <a:lnTo>
                  <a:pt x="238205" y="96399"/>
                </a:lnTo>
                <a:lnTo>
                  <a:pt x="241796" y="96399"/>
                </a:lnTo>
                <a:lnTo>
                  <a:pt x="241796" y="110405"/>
                </a:lnTo>
                <a:lnTo>
                  <a:pt x="246884" y="110405"/>
                </a:lnTo>
                <a:lnTo>
                  <a:pt x="246884" y="115074"/>
                </a:lnTo>
                <a:lnTo>
                  <a:pt x="248081" y="115074"/>
                </a:lnTo>
                <a:lnTo>
                  <a:pt x="248081" y="131278"/>
                </a:lnTo>
                <a:lnTo>
                  <a:pt x="246884" y="131278"/>
                </a:lnTo>
                <a:lnTo>
                  <a:pt x="246884" y="138419"/>
                </a:lnTo>
                <a:lnTo>
                  <a:pt x="241796" y="138419"/>
                </a:lnTo>
                <a:lnTo>
                  <a:pt x="246884" y="138419"/>
                </a:lnTo>
                <a:lnTo>
                  <a:pt x="246884" y="142813"/>
                </a:lnTo>
                <a:lnTo>
                  <a:pt x="241796" y="147482"/>
                </a:lnTo>
                <a:lnTo>
                  <a:pt x="238205" y="147482"/>
                </a:lnTo>
                <a:lnTo>
                  <a:pt x="238205" y="155721"/>
                </a:lnTo>
                <a:lnTo>
                  <a:pt x="234315" y="159291"/>
                </a:lnTo>
                <a:lnTo>
                  <a:pt x="234315" y="162587"/>
                </a:lnTo>
                <a:lnTo>
                  <a:pt x="238205" y="162587"/>
                </a:lnTo>
                <a:lnTo>
                  <a:pt x="238205" y="166157"/>
                </a:lnTo>
                <a:lnTo>
                  <a:pt x="241796" y="166157"/>
                </a:lnTo>
                <a:lnTo>
                  <a:pt x="241796" y="169728"/>
                </a:lnTo>
                <a:lnTo>
                  <a:pt x="246884" y="169728"/>
                </a:lnTo>
                <a:lnTo>
                  <a:pt x="246884" y="175495"/>
                </a:lnTo>
                <a:lnTo>
                  <a:pt x="241796" y="175495"/>
                </a:lnTo>
                <a:lnTo>
                  <a:pt x="241796" y="179065"/>
                </a:lnTo>
                <a:lnTo>
                  <a:pt x="238205" y="179065"/>
                </a:lnTo>
                <a:lnTo>
                  <a:pt x="238205" y="183734"/>
                </a:lnTo>
                <a:lnTo>
                  <a:pt x="234315" y="183734"/>
                </a:lnTo>
                <a:lnTo>
                  <a:pt x="238205" y="183734"/>
                </a:lnTo>
                <a:lnTo>
                  <a:pt x="234315" y="183734"/>
                </a:lnTo>
                <a:lnTo>
                  <a:pt x="238205" y="187030"/>
                </a:lnTo>
                <a:lnTo>
                  <a:pt x="234315" y="187030"/>
                </a:lnTo>
                <a:lnTo>
                  <a:pt x="234315" y="194171"/>
                </a:lnTo>
                <a:lnTo>
                  <a:pt x="226834" y="194171"/>
                </a:lnTo>
                <a:lnTo>
                  <a:pt x="226834" y="196368"/>
                </a:lnTo>
                <a:lnTo>
                  <a:pt x="230425" y="196368"/>
                </a:lnTo>
                <a:lnTo>
                  <a:pt x="230425" y="206804"/>
                </a:lnTo>
                <a:lnTo>
                  <a:pt x="234315" y="206804"/>
                </a:lnTo>
                <a:lnTo>
                  <a:pt x="234315" y="215043"/>
                </a:lnTo>
                <a:lnTo>
                  <a:pt x="230425" y="215043"/>
                </a:lnTo>
                <a:lnTo>
                  <a:pt x="230425" y="218614"/>
                </a:lnTo>
                <a:lnTo>
                  <a:pt x="221746" y="218614"/>
                </a:lnTo>
                <a:lnTo>
                  <a:pt x="221746" y="224381"/>
                </a:lnTo>
                <a:lnTo>
                  <a:pt x="226834" y="227951"/>
                </a:lnTo>
                <a:lnTo>
                  <a:pt x="226834" y="231247"/>
                </a:lnTo>
                <a:lnTo>
                  <a:pt x="230425" y="231247"/>
                </a:lnTo>
                <a:lnTo>
                  <a:pt x="234315" y="227951"/>
                </a:lnTo>
                <a:lnTo>
                  <a:pt x="234315" y="231247"/>
                </a:lnTo>
                <a:lnTo>
                  <a:pt x="238205" y="231247"/>
                </a:lnTo>
                <a:lnTo>
                  <a:pt x="241796" y="234838"/>
                </a:lnTo>
                <a:lnTo>
                  <a:pt x="257058" y="234838"/>
                </a:lnTo>
                <a:lnTo>
                  <a:pt x="257058" y="238388"/>
                </a:lnTo>
                <a:lnTo>
                  <a:pt x="264839" y="238388"/>
                </a:lnTo>
                <a:lnTo>
                  <a:pt x="264839" y="246352"/>
                </a:lnTo>
                <a:lnTo>
                  <a:pt x="272320" y="246352"/>
                </a:lnTo>
                <a:lnTo>
                  <a:pt x="272320" y="247451"/>
                </a:lnTo>
                <a:lnTo>
                  <a:pt x="277407" y="247451"/>
                </a:lnTo>
                <a:lnTo>
                  <a:pt x="277407" y="252120"/>
                </a:lnTo>
                <a:lnTo>
                  <a:pt x="278604" y="252120"/>
                </a:lnTo>
                <a:lnTo>
                  <a:pt x="278604" y="259260"/>
                </a:lnTo>
                <a:lnTo>
                  <a:pt x="282495" y="259260"/>
                </a:lnTo>
                <a:lnTo>
                  <a:pt x="282495" y="262831"/>
                </a:lnTo>
                <a:lnTo>
                  <a:pt x="298954" y="262831"/>
                </a:lnTo>
                <a:lnTo>
                  <a:pt x="298954" y="259260"/>
                </a:lnTo>
                <a:lnTo>
                  <a:pt x="302844" y="259260"/>
                </a:lnTo>
                <a:lnTo>
                  <a:pt x="302844" y="262831"/>
                </a:lnTo>
                <a:lnTo>
                  <a:pt x="302844" y="259260"/>
                </a:lnTo>
                <a:lnTo>
                  <a:pt x="312719" y="259260"/>
                </a:lnTo>
                <a:lnTo>
                  <a:pt x="309128" y="259260"/>
                </a:lnTo>
                <a:lnTo>
                  <a:pt x="309128" y="266126"/>
                </a:lnTo>
                <a:lnTo>
                  <a:pt x="305238" y="266126"/>
                </a:lnTo>
                <a:lnTo>
                  <a:pt x="305238" y="269697"/>
                </a:lnTo>
                <a:lnTo>
                  <a:pt x="316610" y="269697"/>
                </a:lnTo>
                <a:lnTo>
                  <a:pt x="325587" y="274366"/>
                </a:lnTo>
                <a:lnTo>
                  <a:pt x="329178" y="274366"/>
                </a:lnTo>
                <a:lnTo>
                  <a:pt x="329178" y="275464"/>
                </a:lnTo>
                <a:lnTo>
                  <a:pt x="339353" y="269697"/>
                </a:lnTo>
                <a:lnTo>
                  <a:pt x="343243" y="269697"/>
                </a:lnTo>
                <a:lnTo>
                  <a:pt x="343243" y="266126"/>
                </a:lnTo>
                <a:lnTo>
                  <a:pt x="343243" y="269697"/>
                </a:lnTo>
                <a:lnTo>
                  <a:pt x="347133" y="269697"/>
                </a:lnTo>
                <a:lnTo>
                  <a:pt x="347133" y="275464"/>
                </a:lnTo>
                <a:lnTo>
                  <a:pt x="352221" y="275464"/>
                </a:lnTo>
                <a:lnTo>
                  <a:pt x="352221" y="279035"/>
                </a:lnTo>
                <a:lnTo>
                  <a:pt x="359702" y="279035"/>
                </a:lnTo>
                <a:lnTo>
                  <a:pt x="359702" y="294140"/>
                </a:lnTo>
                <a:lnTo>
                  <a:pt x="355812" y="294140"/>
                </a:lnTo>
                <a:lnTo>
                  <a:pt x="355812" y="303478"/>
                </a:lnTo>
                <a:lnTo>
                  <a:pt x="352221" y="303478"/>
                </a:lnTo>
                <a:lnTo>
                  <a:pt x="352221" y="318583"/>
                </a:lnTo>
                <a:lnTo>
                  <a:pt x="355812" y="318583"/>
                </a:lnTo>
                <a:lnTo>
                  <a:pt x="355812" y="321878"/>
                </a:lnTo>
                <a:lnTo>
                  <a:pt x="365986" y="321878"/>
                </a:lnTo>
                <a:lnTo>
                  <a:pt x="365986" y="324350"/>
                </a:lnTo>
                <a:lnTo>
                  <a:pt x="360899" y="324350"/>
                </a:lnTo>
                <a:lnTo>
                  <a:pt x="360899" y="331216"/>
                </a:lnTo>
                <a:lnTo>
                  <a:pt x="355812" y="331216"/>
                </a:lnTo>
                <a:lnTo>
                  <a:pt x="355812" y="334787"/>
                </a:lnTo>
                <a:lnTo>
                  <a:pt x="355812" y="331216"/>
                </a:lnTo>
                <a:lnTo>
                  <a:pt x="352221" y="331216"/>
                </a:lnTo>
                <a:lnTo>
                  <a:pt x="352221" y="334787"/>
                </a:lnTo>
                <a:lnTo>
                  <a:pt x="347133" y="338357"/>
                </a:lnTo>
                <a:lnTo>
                  <a:pt x="347133" y="346321"/>
                </a:lnTo>
                <a:lnTo>
                  <a:pt x="343243" y="346321"/>
                </a:lnTo>
                <a:lnTo>
                  <a:pt x="347133" y="349892"/>
                </a:lnTo>
                <a:lnTo>
                  <a:pt x="343243" y="349892"/>
                </a:lnTo>
                <a:lnTo>
                  <a:pt x="343243" y="355659"/>
                </a:lnTo>
                <a:lnTo>
                  <a:pt x="339353" y="355659"/>
                </a:lnTo>
                <a:lnTo>
                  <a:pt x="339353" y="362800"/>
                </a:lnTo>
                <a:lnTo>
                  <a:pt x="335762" y="362800"/>
                </a:lnTo>
                <a:lnTo>
                  <a:pt x="343243" y="362800"/>
                </a:lnTo>
                <a:lnTo>
                  <a:pt x="343243" y="366096"/>
                </a:lnTo>
                <a:lnTo>
                  <a:pt x="339353" y="366096"/>
                </a:lnTo>
                <a:lnTo>
                  <a:pt x="359702" y="366096"/>
                </a:lnTo>
                <a:lnTo>
                  <a:pt x="359702" y="370764"/>
                </a:lnTo>
                <a:lnTo>
                  <a:pt x="355812" y="370764"/>
                </a:lnTo>
                <a:lnTo>
                  <a:pt x="355812" y="375433"/>
                </a:lnTo>
                <a:lnTo>
                  <a:pt x="352221" y="375433"/>
                </a:lnTo>
                <a:lnTo>
                  <a:pt x="347133" y="380102"/>
                </a:lnTo>
                <a:lnTo>
                  <a:pt x="352221" y="383673"/>
                </a:lnTo>
                <a:lnTo>
                  <a:pt x="352221" y="390539"/>
                </a:lnTo>
                <a:lnTo>
                  <a:pt x="355812" y="390539"/>
                </a:lnTo>
                <a:lnTo>
                  <a:pt x="355812" y="403447"/>
                </a:lnTo>
                <a:lnTo>
                  <a:pt x="359702" y="403447"/>
                </a:lnTo>
                <a:lnTo>
                  <a:pt x="359702" y="414982"/>
                </a:lnTo>
                <a:lnTo>
                  <a:pt x="360899" y="414982"/>
                </a:lnTo>
                <a:lnTo>
                  <a:pt x="360899" y="411411"/>
                </a:lnTo>
                <a:lnTo>
                  <a:pt x="377358" y="411411"/>
                </a:lnTo>
                <a:lnTo>
                  <a:pt x="381248" y="406742"/>
                </a:lnTo>
                <a:lnTo>
                  <a:pt x="381248" y="411411"/>
                </a:lnTo>
                <a:lnTo>
                  <a:pt x="381248" y="406742"/>
                </a:lnTo>
                <a:lnTo>
                  <a:pt x="381248" y="411411"/>
                </a:lnTo>
                <a:lnTo>
                  <a:pt x="386335" y="411411"/>
                </a:lnTo>
                <a:lnTo>
                  <a:pt x="386335" y="406742"/>
                </a:lnTo>
                <a:lnTo>
                  <a:pt x="387532" y="406742"/>
                </a:lnTo>
                <a:lnTo>
                  <a:pt x="387532" y="403447"/>
                </a:lnTo>
                <a:lnTo>
                  <a:pt x="391423" y="403447"/>
                </a:lnTo>
                <a:lnTo>
                  <a:pt x="391423" y="402348"/>
                </a:lnTo>
                <a:lnTo>
                  <a:pt x="396510" y="402348"/>
                </a:lnTo>
                <a:lnTo>
                  <a:pt x="400101" y="397679"/>
                </a:lnTo>
                <a:lnTo>
                  <a:pt x="400101" y="394109"/>
                </a:lnTo>
                <a:lnTo>
                  <a:pt x="403991" y="394109"/>
                </a:lnTo>
                <a:lnTo>
                  <a:pt x="407882" y="397679"/>
                </a:lnTo>
                <a:lnTo>
                  <a:pt x="407882" y="402348"/>
                </a:lnTo>
                <a:lnTo>
                  <a:pt x="403991" y="402348"/>
                </a:lnTo>
                <a:lnTo>
                  <a:pt x="403991" y="403447"/>
                </a:lnTo>
                <a:lnTo>
                  <a:pt x="407882" y="403447"/>
                </a:lnTo>
                <a:lnTo>
                  <a:pt x="407882" y="406742"/>
                </a:lnTo>
                <a:lnTo>
                  <a:pt x="411772" y="406742"/>
                </a:lnTo>
                <a:lnTo>
                  <a:pt x="411772" y="411411"/>
                </a:lnTo>
                <a:lnTo>
                  <a:pt x="425538" y="411411"/>
                </a:lnTo>
                <a:lnTo>
                  <a:pt x="425538" y="414982"/>
                </a:lnTo>
                <a:lnTo>
                  <a:pt x="430625" y="411411"/>
                </a:lnTo>
                <a:lnTo>
                  <a:pt x="430625" y="414982"/>
                </a:lnTo>
                <a:lnTo>
                  <a:pt x="425538" y="414982"/>
                </a:lnTo>
                <a:lnTo>
                  <a:pt x="421647" y="418552"/>
                </a:lnTo>
                <a:lnTo>
                  <a:pt x="421647" y="421848"/>
                </a:lnTo>
                <a:lnTo>
                  <a:pt x="418056" y="421848"/>
                </a:lnTo>
                <a:lnTo>
                  <a:pt x="418056" y="425418"/>
                </a:lnTo>
                <a:lnTo>
                  <a:pt x="414166" y="425418"/>
                </a:lnTo>
                <a:lnTo>
                  <a:pt x="414166" y="431185"/>
                </a:lnTo>
                <a:lnTo>
                  <a:pt x="418056" y="431185"/>
                </a:lnTo>
                <a:lnTo>
                  <a:pt x="414166" y="431185"/>
                </a:lnTo>
                <a:lnTo>
                  <a:pt x="414166" y="434756"/>
                </a:lnTo>
                <a:lnTo>
                  <a:pt x="418056" y="439425"/>
                </a:lnTo>
                <a:lnTo>
                  <a:pt x="418056" y="442995"/>
                </a:lnTo>
                <a:lnTo>
                  <a:pt x="421647" y="442995"/>
                </a:lnTo>
                <a:lnTo>
                  <a:pt x="421647" y="446291"/>
                </a:lnTo>
                <a:lnTo>
                  <a:pt x="430625" y="446291"/>
                </a:lnTo>
                <a:lnTo>
                  <a:pt x="430625" y="442995"/>
                </a:lnTo>
                <a:lnTo>
                  <a:pt x="441996" y="442995"/>
                </a:lnTo>
                <a:lnTo>
                  <a:pt x="441996" y="439425"/>
                </a:lnTo>
                <a:lnTo>
                  <a:pt x="444690" y="439425"/>
                </a:lnTo>
                <a:lnTo>
                  <a:pt x="444690" y="434756"/>
                </a:lnTo>
                <a:lnTo>
                  <a:pt x="448281" y="434756"/>
                </a:lnTo>
                <a:lnTo>
                  <a:pt x="448281" y="439425"/>
                </a:lnTo>
                <a:lnTo>
                  <a:pt x="444690" y="439425"/>
                </a:lnTo>
                <a:lnTo>
                  <a:pt x="444690" y="449861"/>
                </a:lnTo>
                <a:lnTo>
                  <a:pt x="438106" y="449861"/>
                </a:lnTo>
                <a:lnTo>
                  <a:pt x="438106" y="459199"/>
                </a:lnTo>
                <a:lnTo>
                  <a:pt x="441996" y="459199"/>
                </a:lnTo>
                <a:lnTo>
                  <a:pt x="441996" y="462769"/>
                </a:lnTo>
                <a:lnTo>
                  <a:pt x="448281" y="462769"/>
                </a:lnTo>
                <a:lnTo>
                  <a:pt x="444690" y="466065"/>
                </a:lnTo>
                <a:lnTo>
                  <a:pt x="444690" y="462769"/>
                </a:lnTo>
                <a:lnTo>
                  <a:pt x="444690" y="466065"/>
                </a:lnTo>
                <a:lnTo>
                  <a:pt x="438106" y="466065"/>
                </a:lnTo>
                <a:lnTo>
                  <a:pt x="438106" y="470734"/>
                </a:lnTo>
                <a:lnTo>
                  <a:pt x="448281" y="470734"/>
                </a:lnTo>
                <a:lnTo>
                  <a:pt x="448281" y="466065"/>
                </a:lnTo>
                <a:lnTo>
                  <a:pt x="452171" y="466065"/>
                </a:lnTo>
                <a:lnTo>
                  <a:pt x="456061" y="470734"/>
                </a:lnTo>
                <a:lnTo>
                  <a:pt x="456061" y="474304"/>
                </a:lnTo>
                <a:lnTo>
                  <a:pt x="461149" y="474304"/>
                </a:lnTo>
                <a:lnTo>
                  <a:pt x="461149" y="480071"/>
                </a:lnTo>
                <a:lnTo>
                  <a:pt x="464740" y="480071"/>
                </a:lnTo>
                <a:lnTo>
                  <a:pt x="464740" y="487212"/>
                </a:lnTo>
                <a:lnTo>
                  <a:pt x="461149" y="487212"/>
                </a:lnTo>
                <a:lnTo>
                  <a:pt x="461149" y="490508"/>
                </a:lnTo>
                <a:lnTo>
                  <a:pt x="456061" y="490508"/>
                </a:lnTo>
                <a:lnTo>
                  <a:pt x="461149" y="494078"/>
                </a:lnTo>
                <a:lnTo>
                  <a:pt x="461149" y="498747"/>
                </a:lnTo>
                <a:lnTo>
                  <a:pt x="464740" y="498747"/>
                </a:lnTo>
                <a:lnTo>
                  <a:pt x="464740" y="502317"/>
                </a:lnTo>
                <a:lnTo>
                  <a:pt x="468630" y="503416"/>
                </a:lnTo>
                <a:lnTo>
                  <a:pt x="464740" y="506986"/>
                </a:lnTo>
                <a:lnTo>
                  <a:pt x="464740" y="522091"/>
                </a:lnTo>
                <a:lnTo>
                  <a:pt x="461149" y="522091"/>
                </a:lnTo>
                <a:lnTo>
                  <a:pt x="461149" y="525387"/>
                </a:lnTo>
                <a:lnTo>
                  <a:pt x="452171" y="525387"/>
                </a:lnTo>
                <a:lnTo>
                  <a:pt x="452171" y="527859"/>
                </a:lnTo>
                <a:lnTo>
                  <a:pt x="444690" y="527859"/>
                </a:lnTo>
                <a:lnTo>
                  <a:pt x="444690" y="531154"/>
                </a:lnTo>
                <a:lnTo>
                  <a:pt x="444690" y="527859"/>
                </a:lnTo>
                <a:lnTo>
                  <a:pt x="441996" y="531154"/>
                </a:lnTo>
                <a:lnTo>
                  <a:pt x="438106" y="531154"/>
                </a:lnTo>
                <a:lnTo>
                  <a:pt x="438106" y="534725"/>
                </a:lnTo>
                <a:lnTo>
                  <a:pt x="430625" y="534725"/>
                </a:lnTo>
                <a:lnTo>
                  <a:pt x="430625" y="539394"/>
                </a:lnTo>
                <a:lnTo>
                  <a:pt x="425538" y="542964"/>
                </a:lnTo>
                <a:lnTo>
                  <a:pt x="421647" y="542964"/>
                </a:lnTo>
                <a:lnTo>
                  <a:pt x="421647" y="546260"/>
                </a:lnTo>
                <a:lnTo>
                  <a:pt x="407882" y="546260"/>
                </a:lnTo>
                <a:lnTo>
                  <a:pt x="407882" y="549830"/>
                </a:lnTo>
                <a:lnTo>
                  <a:pt x="403991" y="549830"/>
                </a:lnTo>
                <a:lnTo>
                  <a:pt x="403991" y="553400"/>
                </a:lnTo>
                <a:lnTo>
                  <a:pt x="396510" y="553400"/>
                </a:lnTo>
                <a:lnTo>
                  <a:pt x="396510" y="555597"/>
                </a:lnTo>
                <a:lnTo>
                  <a:pt x="391423" y="555597"/>
                </a:lnTo>
                <a:lnTo>
                  <a:pt x="391423" y="559168"/>
                </a:lnTo>
                <a:lnTo>
                  <a:pt x="387532" y="559168"/>
                </a:lnTo>
                <a:lnTo>
                  <a:pt x="387532" y="566034"/>
                </a:lnTo>
                <a:lnTo>
                  <a:pt x="386335" y="570703"/>
                </a:lnTo>
                <a:lnTo>
                  <a:pt x="386335" y="580040"/>
                </a:lnTo>
                <a:lnTo>
                  <a:pt x="381248" y="583611"/>
                </a:lnTo>
                <a:lnTo>
                  <a:pt x="381248" y="587181"/>
                </a:lnTo>
                <a:lnTo>
                  <a:pt x="377358" y="587181"/>
                </a:lnTo>
                <a:lnTo>
                  <a:pt x="377358" y="590477"/>
                </a:lnTo>
                <a:lnTo>
                  <a:pt x="373767" y="590477"/>
                </a:lnTo>
                <a:lnTo>
                  <a:pt x="373767" y="594047"/>
                </a:lnTo>
                <a:lnTo>
                  <a:pt x="369877" y="594047"/>
                </a:lnTo>
                <a:lnTo>
                  <a:pt x="369877" y="608054"/>
                </a:lnTo>
                <a:lnTo>
                  <a:pt x="365986" y="608054"/>
                </a:lnTo>
                <a:lnTo>
                  <a:pt x="365986" y="611624"/>
                </a:lnTo>
                <a:lnTo>
                  <a:pt x="360899" y="611624"/>
                </a:lnTo>
                <a:lnTo>
                  <a:pt x="360899" y="618490"/>
                </a:lnTo>
                <a:lnTo>
                  <a:pt x="355812" y="618490"/>
                </a:lnTo>
                <a:lnTo>
                  <a:pt x="355812" y="614920"/>
                </a:lnTo>
                <a:lnTo>
                  <a:pt x="347133" y="614920"/>
                </a:lnTo>
                <a:lnTo>
                  <a:pt x="347133" y="611624"/>
                </a:lnTo>
                <a:lnTo>
                  <a:pt x="335762" y="611624"/>
                </a:lnTo>
                <a:lnTo>
                  <a:pt x="335762" y="608054"/>
                </a:lnTo>
                <a:lnTo>
                  <a:pt x="331871" y="608054"/>
                </a:lnTo>
                <a:lnTo>
                  <a:pt x="331871" y="605582"/>
                </a:lnTo>
                <a:lnTo>
                  <a:pt x="329178" y="605582"/>
                </a:lnTo>
                <a:lnTo>
                  <a:pt x="329178" y="602286"/>
                </a:lnTo>
                <a:lnTo>
                  <a:pt x="321697" y="602286"/>
                </a:lnTo>
                <a:lnTo>
                  <a:pt x="325587" y="602286"/>
                </a:lnTo>
                <a:lnTo>
                  <a:pt x="325587" y="598716"/>
                </a:lnTo>
                <a:lnTo>
                  <a:pt x="331871" y="598716"/>
                </a:lnTo>
                <a:lnTo>
                  <a:pt x="331871" y="587181"/>
                </a:lnTo>
                <a:lnTo>
                  <a:pt x="329178" y="587181"/>
                </a:lnTo>
                <a:lnTo>
                  <a:pt x="329178" y="583611"/>
                </a:lnTo>
                <a:lnTo>
                  <a:pt x="321697" y="583611"/>
                </a:lnTo>
                <a:lnTo>
                  <a:pt x="321697" y="580040"/>
                </a:lnTo>
                <a:lnTo>
                  <a:pt x="316610" y="580040"/>
                </a:lnTo>
                <a:lnTo>
                  <a:pt x="316610" y="583611"/>
                </a:lnTo>
                <a:lnTo>
                  <a:pt x="316610" y="580040"/>
                </a:lnTo>
                <a:lnTo>
                  <a:pt x="312719" y="580040"/>
                </a:lnTo>
                <a:lnTo>
                  <a:pt x="312719" y="577843"/>
                </a:lnTo>
                <a:lnTo>
                  <a:pt x="309128" y="577843"/>
                </a:lnTo>
                <a:lnTo>
                  <a:pt x="309128" y="574273"/>
                </a:lnTo>
                <a:lnTo>
                  <a:pt x="305238" y="574273"/>
                </a:lnTo>
                <a:lnTo>
                  <a:pt x="305238" y="570703"/>
                </a:lnTo>
                <a:lnTo>
                  <a:pt x="305238" y="574273"/>
                </a:lnTo>
                <a:lnTo>
                  <a:pt x="312719" y="574273"/>
                </a:lnTo>
                <a:lnTo>
                  <a:pt x="316610" y="570703"/>
                </a:lnTo>
                <a:lnTo>
                  <a:pt x="316610" y="566034"/>
                </a:lnTo>
                <a:lnTo>
                  <a:pt x="312719" y="562738"/>
                </a:lnTo>
                <a:lnTo>
                  <a:pt x="312719" y="559168"/>
                </a:lnTo>
                <a:lnTo>
                  <a:pt x="309128" y="559168"/>
                </a:lnTo>
                <a:lnTo>
                  <a:pt x="309128" y="555597"/>
                </a:lnTo>
                <a:lnTo>
                  <a:pt x="305238" y="555597"/>
                </a:lnTo>
                <a:lnTo>
                  <a:pt x="305238" y="553400"/>
                </a:lnTo>
                <a:lnTo>
                  <a:pt x="302844" y="553400"/>
                </a:lnTo>
                <a:lnTo>
                  <a:pt x="302844" y="549830"/>
                </a:lnTo>
                <a:lnTo>
                  <a:pt x="295063" y="549830"/>
                </a:lnTo>
                <a:lnTo>
                  <a:pt x="291173" y="546260"/>
                </a:lnTo>
                <a:lnTo>
                  <a:pt x="282495" y="546260"/>
                </a:lnTo>
                <a:lnTo>
                  <a:pt x="282495" y="549830"/>
                </a:lnTo>
                <a:lnTo>
                  <a:pt x="278604" y="549830"/>
                </a:lnTo>
                <a:lnTo>
                  <a:pt x="282495" y="546260"/>
                </a:lnTo>
                <a:lnTo>
                  <a:pt x="277407" y="546260"/>
                </a:lnTo>
                <a:lnTo>
                  <a:pt x="277407" y="539394"/>
                </a:lnTo>
                <a:lnTo>
                  <a:pt x="272320" y="539394"/>
                </a:lnTo>
                <a:lnTo>
                  <a:pt x="272320" y="534725"/>
                </a:lnTo>
                <a:lnTo>
                  <a:pt x="268430" y="534725"/>
                </a:lnTo>
                <a:lnTo>
                  <a:pt x="268430" y="531154"/>
                </a:lnTo>
                <a:lnTo>
                  <a:pt x="272320" y="531154"/>
                </a:lnTo>
                <a:lnTo>
                  <a:pt x="268430" y="531154"/>
                </a:lnTo>
                <a:lnTo>
                  <a:pt x="268430" y="525387"/>
                </a:lnTo>
                <a:lnTo>
                  <a:pt x="264839" y="525387"/>
                </a:lnTo>
                <a:lnTo>
                  <a:pt x="264839" y="518521"/>
                </a:lnTo>
                <a:lnTo>
                  <a:pt x="260949" y="518521"/>
                </a:lnTo>
                <a:lnTo>
                  <a:pt x="260949" y="514951"/>
                </a:lnTo>
                <a:lnTo>
                  <a:pt x="257058" y="514951"/>
                </a:lnTo>
                <a:lnTo>
                  <a:pt x="257058" y="506986"/>
                </a:lnTo>
                <a:lnTo>
                  <a:pt x="248081" y="506986"/>
                </a:lnTo>
                <a:lnTo>
                  <a:pt x="248081" y="503416"/>
                </a:lnTo>
                <a:lnTo>
                  <a:pt x="246884" y="503416"/>
                </a:lnTo>
                <a:lnTo>
                  <a:pt x="241796" y="502317"/>
                </a:lnTo>
                <a:lnTo>
                  <a:pt x="238205" y="502317"/>
                </a:lnTo>
                <a:lnTo>
                  <a:pt x="241796" y="498726"/>
                </a:lnTo>
                <a:lnTo>
                  <a:pt x="238205" y="498726"/>
                </a:lnTo>
                <a:lnTo>
                  <a:pt x="241796" y="498726"/>
                </a:lnTo>
                <a:lnTo>
                  <a:pt x="241796" y="490508"/>
                </a:lnTo>
                <a:lnTo>
                  <a:pt x="238205" y="487212"/>
                </a:lnTo>
                <a:lnTo>
                  <a:pt x="234315" y="483642"/>
                </a:lnTo>
                <a:lnTo>
                  <a:pt x="230425" y="483642"/>
                </a:lnTo>
                <a:lnTo>
                  <a:pt x="230425" y="480071"/>
                </a:lnTo>
                <a:lnTo>
                  <a:pt x="226834" y="480071"/>
                </a:lnTo>
                <a:lnTo>
                  <a:pt x="226834" y="477874"/>
                </a:lnTo>
                <a:lnTo>
                  <a:pt x="220250" y="477874"/>
                </a:lnTo>
                <a:lnTo>
                  <a:pt x="220250" y="474304"/>
                </a:lnTo>
                <a:lnTo>
                  <a:pt x="212769" y="474304"/>
                </a:lnTo>
                <a:lnTo>
                  <a:pt x="212769" y="470734"/>
                </a:lnTo>
                <a:lnTo>
                  <a:pt x="203791" y="470734"/>
                </a:lnTo>
                <a:lnTo>
                  <a:pt x="203791" y="466065"/>
                </a:lnTo>
                <a:lnTo>
                  <a:pt x="196310" y="466065"/>
                </a:lnTo>
                <a:lnTo>
                  <a:pt x="196310" y="462769"/>
                </a:lnTo>
                <a:lnTo>
                  <a:pt x="190026" y="462769"/>
                </a:lnTo>
                <a:lnTo>
                  <a:pt x="190026" y="459199"/>
                </a:lnTo>
                <a:lnTo>
                  <a:pt x="186135" y="459199"/>
                </a:lnTo>
                <a:lnTo>
                  <a:pt x="186135" y="455628"/>
                </a:lnTo>
                <a:lnTo>
                  <a:pt x="177158" y="455628"/>
                </a:lnTo>
                <a:lnTo>
                  <a:pt x="177158" y="452333"/>
                </a:lnTo>
                <a:lnTo>
                  <a:pt x="173567" y="452333"/>
                </a:lnTo>
                <a:lnTo>
                  <a:pt x="173567" y="449861"/>
                </a:lnTo>
                <a:lnTo>
                  <a:pt x="169676" y="449861"/>
                </a:lnTo>
                <a:lnTo>
                  <a:pt x="165786" y="446291"/>
                </a:lnTo>
                <a:lnTo>
                  <a:pt x="159502" y="446291"/>
                </a:lnTo>
                <a:lnTo>
                  <a:pt x="159502" y="442995"/>
                </a:lnTo>
                <a:lnTo>
                  <a:pt x="152020" y="442995"/>
                </a:lnTo>
                <a:lnTo>
                  <a:pt x="152020" y="439425"/>
                </a:lnTo>
                <a:lnTo>
                  <a:pt x="146933" y="439425"/>
                </a:lnTo>
                <a:lnTo>
                  <a:pt x="146933" y="431185"/>
                </a:lnTo>
                <a:lnTo>
                  <a:pt x="143043" y="431185"/>
                </a:lnTo>
                <a:lnTo>
                  <a:pt x="139153" y="427890"/>
                </a:lnTo>
                <a:lnTo>
                  <a:pt x="137956" y="427890"/>
                </a:lnTo>
                <a:lnTo>
                  <a:pt x="137956" y="425418"/>
                </a:lnTo>
                <a:lnTo>
                  <a:pt x="129277" y="425418"/>
                </a:lnTo>
                <a:lnTo>
                  <a:pt x="129277" y="414982"/>
                </a:lnTo>
                <a:lnTo>
                  <a:pt x="125387" y="414982"/>
                </a:lnTo>
                <a:lnTo>
                  <a:pt x="125387" y="411411"/>
                </a:lnTo>
                <a:lnTo>
                  <a:pt x="129277" y="411411"/>
                </a:lnTo>
                <a:lnTo>
                  <a:pt x="129277" y="406742"/>
                </a:lnTo>
                <a:lnTo>
                  <a:pt x="125387" y="406742"/>
                </a:lnTo>
                <a:lnTo>
                  <a:pt x="125387" y="402348"/>
                </a:lnTo>
                <a:lnTo>
                  <a:pt x="121497" y="397679"/>
                </a:lnTo>
                <a:lnTo>
                  <a:pt x="121497" y="394109"/>
                </a:lnTo>
                <a:lnTo>
                  <a:pt x="117606" y="394109"/>
                </a:lnTo>
                <a:lnTo>
                  <a:pt x="121497" y="394109"/>
                </a:lnTo>
                <a:lnTo>
                  <a:pt x="117606" y="394109"/>
                </a:lnTo>
                <a:lnTo>
                  <a:pt x="117606" y="390539"/>
                </a:lnTo>
                <a:lnTo>
                  <a:pt x="112818" y="390539"/>
                </a:lnTo>
                <a:lnTo>
                  <a:pt x="112818" y="386968"/>
                </a:lnTo>
                <a:lnTo>
                  <a:pt x="117606" y="386968"/>
                </a:lnTo>
                <a:lnTo>
                  <a:pt x="117606" y="380102"/>
                </a:lnTo>
                <a:lnTo>
                  <a:pt x="112818" y="380102"/>
                </a:lnTo>
                <a:lnTo>
                  <a:pt x="112818" y="374335"/>
                </a:lnTo>
                <a:lnTo>
                  <a:pt x="107731" y="374335"/>
                </a:lnTo>
                <a:lnTo>
                  <a:pt x="107731" y="370764"/>
                </a:lnTo>
                <a:lnTo>
                  <a:pt x="102644" y="370764"/>
                </a:lnTo>
                <a:lnTo>
                  <a:pt x="102644" y="366096"/>
                </a:lnTo>
                <a:lnTo>
                  <a:pt x="98753" y="366096"/>
                </a:lnTo>
                <a:lnTo>
                  <a:pt x="98753" y="362800"/>
                </a:lnTo>
                <a:lnTo>
                  <a:pt x="94863" y="362800"/>
                </a:lnTo>
                <a:lnTo>
                  <a:pt x="94863" y="359230"/>
                </a:lnTo>
                <a:lnTo>
                  <a:pt x="91272" y="359230"/>
                </a:lnTo>
                <a:lnTo>
                  <a:pt x="91272" y="355659"/>
                </a:lnTo>
                <a:lnTo>
                  <a:pt x="87382" y="355659"/>
                </a:lnTo>
                <a:lnTo>
                  <a:pt x="87382" y="352089"/>
                </a:lnTo>
                <a:lnTo>
                  <a:pt x="81098" y="352089"/>
                </a:lnTo>
                <a:lnTo>
                  <a:pt x="81098" y="349892"/>
                </a:lnTo>
                <a:lnTo>
                  <a:pt x="73317" y="349892"/>
                </a:lnTo>
                <a:lnTo>
                  <a:pt x="73317" y="346321"/>
                </a:lnTo>
                <a:lnTo>
                  <a:pt x="68230" y="346321"/>
                </a:lnTo>
                <a:lnTo>
                  <a:pt x="68230" y="343026"/>
                </a:lnTo>
                <a:lnTo>
                  <a:pt x="81098" y="343026"/>
                </a:lnTo>
                <a:lnTo>
                  <a:pt x="81098" y="334787"/>
                </a:lnTo>
                <a:lnTo>
                  <a:pt x="77207" y="331216"/>
                </a:lnTo>
                <a:lnTo>
                  <a:pt x="77207" y="327921"/>
                </a:lnTo>
                <a:lnTo>
                  <a:pt x="73317" y="327921"/>
                </a:lnTo>
                <a:lnTo>
                  <a:pt x="73317" y="318583"/>
                </a:lnTo>
                <a:lnTo>
                  <a:pt x="68230" y="318583"/>
                </a:lnTo>
                <a:lnTo>
                  <a:pt x="68230" y="315012"/>
                </a:lnTo>
                <a:lnTo>
                  <a:pt x="64639" y="315012"/>
                </a:lnTo>
                <a:lnTo>
                  <a:pt x="60748" y="311442"/>
                </a:lnTo>
                <a:lnTo>
                  <a:pt x="56858" y="311442"/>
                </a:lnTo>
                <a:lnTo>
                  <a:pt x="56858" y="303478"/>
                </a:lnTo>
                <a:lnTo>
                  <a:pt x="54464" y="303478"/>
                </a:lnTo>
                <a:lnTo>
                  <a:pt x="54464" y="299907"/>
                </a:lnTo>
                <a:lnTo>
                  <a:pt x="54464" y="303478"/>
                </a:lnTo>
                <a:lnTo>
                  <a:pt x="54464" y="299907"/>
                </a:lnTo>
                <a:lnTo>
                  <a:pt x="50574" y="299907"/>
                </a:lnTo>
                <a:lnTo>
                  <a:pt x="50574" y="297710"/>
                </a:lnTo>
                <a:lnTo>
                  <a:pt x="38005" y="297710"/>
                </a:lnTo>
                <a:lnTo>
                  <a:pt x="38005" y="294140"/>
                </a:lnTo>
                <a:lnTo>
                  <a:pt x="34115" y="294140"/>
                </a:lnTo>
                <a:lnTo>
                  <a:pt x="34115" y="297710"/>
                </a:lnTo>
                <a:lnTo>
                  <a:pt x="38005" y="297710"/>
                </a:lnTo>
                <a:lnTo>
                  <a:pt x="38005" y="299907"/>
                </a:lnTo>
                <a:lnTo>
                  <a:pt x="38005" y="297710"/>
                </a:lnTo>
                <a:lnTo>
                  <a:pt x="38005" y="306773"/>
                </a:lnTo>
                <a:lnTo>
                  <a:pt x="34115" y="306773"/>
                </a:lnTo>
                <a:lnTo>
                  <a:pt x="34115" y="311442"/>
                </a:lnTo>
                <a:lnTo>
                  <a:pt x="34115" y="303478"/>
                </a:lnTo>
                <a:lnTo>
                  <a:pt x="30225" y="303478"/>
                </a:lnTo>
                <a:lnTo>
                  <a:pt x="30225" y="297710"/>
                </a:lnTo>
                <a:lnTo>
                  <a:pt x="34115" y="297710"/>
                </a:lnTo>
                <a:lnTo>
                  <a:pt x="30225" y="297710"/>
                </a:lnTo>
                <a:lnTo>
                  <a:pt x="30225" y="279035"/>
                </a:lnTo>
                <a:lnTo>
                  <a:pt x="30225" y="283703"/>
                </a:lnTo>
                <a:lnTo>
                  <a:pt x="30225" y="279035"/>
                </a:lnTo>
                <a:lnTo>
                  <a:pt x="34115" y="279035"/>
                </a:lnTo>
                <a:lnTo>
                  <a:pt x="34115" y="274366"/>
                </a:lnTo>
                <a:lnTo>
                  <a:pt x="34115" y="275464"/>
                </a:lnTo>
                <a:lnTo>
                  <a:pt x="38005" y="274366"/>
                </a:lnTo>
                <a:lnTo>
                  <a:pt x="38005" y="269697"/>
                </a:lnTo>
                <a:lnTo>
                  <a:pt x="34115" y="269697"/>
                </a:lnTo>
                <a:lnTo>
                  <a:pt x="38005" y="269697"/>
                </a:lnTo>
                <a:lnTo>
                  <a:pt x="34115" y="269697"/>
                </a:lnTo>
                <a:lnTo>
                  <a:pt x="34115" y="266126"/>
                </a:lnTo>
                <a:lnTo>
                  <a:pt x="38005" y="266126"/>
                </a:lnTo>
                <a:lnTo>
                  <a:pt x="38005" y="262831"/>
                </a:lnTo>
                <a:lnTo>
                  <a:pt x="34115" y="262831"/>
                </a:lnTo>
                <a:lnTo>
                  <a:pt x="30225" y="259260"/>
                </a:lnTo>
                <a:lnTo>
                  <a:pt x="34115" y="259260"/>
                </a:lnTo>
                <a:lnTo>
                  <a:pt x="34115" y="246352"/>
                </a:lnTo>
                <a:lnTo>
                  <a:pt x="30225" y="246352"/>
                </a:lnTo>
                <a:lnTo>
                  <a:pt x="30225" y="243057"/>
                </a:lnTo>
                <a:lnTo>
                  <a:pt x="26634" y="243057"/>
                </a:lnTo>
                <a:lnTo>
                  <a:pt x="30225" y="243057"/>
                </a:lnTo>
                <a:lnTo>
                  <a:pt x="30225" y="234817"/>
                </a:lnTo>
                <a:lnTo>
                  <a:pt x="26634" y="234817"/>
                </a:lnTo>
                <a:lnTo>
                  <a:pt x="26634" y="231247"/>
                </a:lnTo>
                <a:lnTo>
                  <a:pt x="23940" y="231247"/>
                </a:lnTo>
                <a:lnTo>
                  <a:pt x="23940" y="238388"/>
                </a:lnTo>
                <a:lnTo>
                  <a:pt x="20050" y="238388"/>
                </a:lnTo>
                <a:lnTo>
                  <a:pt x="20050" y="243057"/>
                </a:lnTo>
                <a:lnTo>
                  <a:pt x="20050" y="238388"/>
                </a:lnTo>
                <a:lnTo>
                  <a:pt x="3591" y="238388"/>
                </a:lnTo>
                <a:lnTo>
                  <a:pt x="3591" y="234817"/>
                </a:lnTo>
                <a:lnTo>
                  <a:pt x="0" y="238408"/>
                </a:lnTo>
                <a:lnTo>
                  <a:pt x="0" y="227951"/>
                </a:lnTo>
                <a:lnTo>
                  <a:pt x="3591" y="227951"/>
                </a:lnTo>
                <a:lnTo>
                  <a:pt x="3591" y="218614"/>
                </a:lnTo>
                <a:lnTo>
                  <a:pt x="8678" y="218614"/>
                </a:lnTo>
                <a:lnTo>
                  <a:pt x="8678" y="210374"/>
                </a:lnTo>
                <a:lnTo>
                  <a:pt x="16459" y="210374"/>
                </a:lnTo>
                <a:lnTo>
                  <a:pt x="20050" y="206783"/>
                </a:lnTo>
                <a:lnTo>
                  <a:pt x="30225" y="206783"/>
                </a:lnTo>
                <a:lnTo>
                  <a:pt x="30225" y="210374"/>
                </a:lnTo>
                <a:lnTo>
                  <a:pt x="26634" y="210374"/>
                </a:lnTo>
                <a:lnTo>
                  <a:pt x="26634" y="218614"/>
                </a:lnTo>
                <a:lnTo>
                  <a:pt x="23940" y="218614"/>
                </a:lnTo>
                <a:lnTo>
                  <a:pt x="23940" y="221909"/>
                </a:lnTo>
                <a:lnTo>
                  <a:pt x="26634" y="221909"/>
                </a:lnTo>
                <a:lnTo>
                  <a:pt x="26634" y="218614"/>
                </a:lnTo>
                <a:lnTo>
                  <a:pt x="26634" y="221909"/>
                </a:lnTo>
                <a:lnTo>
                  <a:pt x="34115" y="221909"/>
                </a:lnTo>
                <a:lnTo>
                  <a:pt x="34115" y="224381"/>
                </a:lnTo>
                <a:lnTo>
                  <a:pt x="38005" y="224381"/>
                </a:lnTo>
                <a:lnTo>
                  <a:pt x="38005" y="218614"/>
                </a:lnTo>
                <a:lnTo>
                  <a:pt x="43092" y="218614"/>
                </a:lnTo>
                <a:lnTo>
                  <a:pt x="43092" y="215043"/>
                </a:lnTo>
                <a:lnTo>
                  <a:pt x="38005" y="215043"/>
                </a:lnTo>
                <a:lnTo>
                  <a:pt x="43092" y="210374"/>
                </a:lnTo>
                <a:lnTo>
                  <a:pt x="43092" y="199938"/>
                </a:lnTo>
                <a:lnTo>
                  <a:pt x="46683" y="199938"/>
                </a:lnTo>
                <a:lnTo>
                  <a:pt x="46683" y="190600"/>
                </a:lnTo>
                <a:lnTo>
                  <a:pt x="50574" y="190600"/>
                </a:lnTo>
                <a:lnTo>
                  <a:pt x="50574" y="171925"/>
                </a:lnTo>
                <a:lnTo>
                  <a:pt x="54464" y="171925"/>
                </a:lnTo>
                <a:lnTo>
                  <a:pt x="54464" y="159291"/>
                </a:lnTo>
                <a:lnTo>
                  <a:pt x="56858" y="159291"/>
                </a:lnTo>
                <a:lnTo>
                  <a:pt x="56858" y="115074"/>
                </a:lnTo>
                <a:lnTo>
                  <a:pt x="54464" y="115074"/>
                </a:lnTo>
                <a:lnTo>
                  <a:pt x="54464" y="106835"/>
                </a:lnTo>
                <a:lnTo>
                  <a:pt x="50574" y="103539"/>
                </a:lnTo>
                <a:lnTo>
                  <a:pt x="50574" y="99969"/>
                </a:lnTo>
                <a:lnTo>
                  <a:pt x="46683" y="96399"/>
                </a:lnTo>
                <a:lnTo>
                  <a:pt x="46683" y="94202"/>
                </a:lnTo>
                <a:lnTo>
                  <a:pt x="43092" y="94202"/>
                </a:lnTo>
                <a:lnTo>
                  <a:pt x="43092" y="90631"/>
                </a:lnTo>
                <a:close/>
              </a:path>
            </a:pathLst>
          </a:custGeom>
          <a:solidFill>
            <a:srgbClr val="FFC000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68580" tIns="34290" rIns="68580" bIns="3429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sz="1200" noProof="1">
              <a:solidFill>
                <a:srgbClr val="000000"/>
              </a:solidFill>
              <a:latin typeface="Century Gothic" pitchFamily="2" charset="0"/>
              <a:ea typeface="Century Gothic" pitchFamily="2" charset="0"/>
              <a:cs typeface="Century Gothic" pitchFamily="2" charset="0"/>
            </a:endParaRPr>
          </a:p>
        </p:txBody>
      </p:sp>
      <p:sp>
        <p:nvSpPr>
          <p:cNvPr id="24" name="Google Shape;1493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DmNQAAFx0AAG84AABjIAAAEAAAACYAAAAIAAAA//////////8="/>
              </a:ext>
            </a:extLst>
          </p:cNvSpPr>
          <p:nvPr/>
        </p:nvSpPr>
        <p:spPr>
          <a:xfrm>
            <a:off x="8761730" y="4728845"/>
            <a:ext cx="412115" cy="535940"/>
          </a:xfrm>
          <a:custGeom>
            <a:avLst/>
            <a:gdLst/>
            <a:ahLst/>
            <a:cxnLst/>
            <a:rect l="0" t="0" r="412115" b="535940"/>
            <a:pathLst>
              <a:path w="412115" h="535940">
                <a:moveTo>
                  <a:pt x="331914" y="0"/>
                </a:moveTo>
                <a:lnTo>
                  <a:pt x="331914" y="4395"/>
                </a:lnTo>
                <a:lnTo>
                  <a:pt x="340926" y="4395"/>
                </a:lnTo>
                <a:lnTo>
                  <a:pt x="340926" y="7966"/>
                </a:lnTo>
                <a:lnTo>
                  <a:pt x="351138" y="7966"/>
                </a:lnTo>
                <a:lnTo>
                  <a:pt x="351138" y="9065"/>
                </a:lnTo>
                <a:lnTo>
                  <a:pt x="362553" y="9065"/>
                </a:lnTo>
                <a:lnTo>
                  <a:pt x="362553" y="13735"/>
                </a:lnTo>
                <a:lnTo>
                  <a:pt x="367659" y="13735"/>
                </a:lnTo>
                <a:lnTo>
                  <a:pt x="367659" y="20877"/>
                </a:lnTo>
                <a:lnTo>
                  <a:pt x="372765" y="20877"/>
                </a:lnTo>
                <a:lnTo>
                  <a:pt x="372765" y="24174"/>
                </a:lnTo>
                <a:lnTo>
                  <a:pt x="368860" y="24174"/>
                </a:lnTo>
                <a:lnTo>
                  <a:pt x="372765" y="27745"/>
                </a:lnTo>
                <a:lnTo>
                  <a:pt x="372765" y="32415"/>
                </a:lnTo>
                <a:lnTo>
                  <a:pt x="377571" y="27745"/>
                </a:lnTo>
                <a:lnTo>
                  <a:pt x="377571" y="32415"/>
                </a:lnTo>
                <a:lnTo>
                  <a:pt x="381476" y="32415"/>
                </a:lnTo>
                <a:lnTo>
                  <a:pt x="381476" y="33513"/>
                </a:lnTo>
                <a:lnTo>
                  <a:pt x="385381" y="33513"/>
                </a:lnTo>
                <a:lnTo>
                  <a:pt x="385381" y="37085"/>
                </a:lnTo>
                <a:lnTo>
                  <a:pt x="389286" y="37085"/>
                </a:lnTo>
                <a:lnTo>
                  <a:pt x="389286" y="45326"/>
                </a:lnTo>
                <a:lnTo>
                  <a:pt x="392890" y="45326"/>
                </a:lnTo>
                <a:lnTo>
                  <a:pt x="389286" y="45326"/>
                </a:lnTo>
                <a:lnTo>
                  <a:pt x="385381" y="48622"/>
                </a:lnTo>
                <a:lnTo>
                  <a:pt x="385381" y="45326"/>
                </a:lnTo>
                <a:lnTo>
                  <a:pt x="385381" y="48622"/>
                </a:lnTo>
                <a:lnTo>
                  <a:pt x="381476" y="48622"/>
                </a:lnTo>
                <a:lnTo>
                  <a:pt x="381476" y="59061"/>
                </a:lnTo>
                <a:lnTo>
                  <a:pt x="385381" y="59061"/>
                </a:lnTo>
                <a:lnTo>
                  <a:pt x="381476" y="61533"/>
                </a:lnTo>
                <a:lnTo>
                  <a:pt x="381476" y="65104"/>
                </a:lnTo>
                <a:lnTo>
                  <a:pt x="377571" y="65104"/>
                </a:lnTo>
                <a:lnTo>
                  <a:pt x="377571" y="68400"/>
                </a:lnTo>
                <a:lnTo>
                  <a:pt x="381476" y="68400"/>
                </a:lnTo>
                <a:lnTo>
                  <a:pt x="381476" y="73070"/>
                </a:lnTo>
                <a:lnTo>
                  <a:pt x="377571" y="73070"/>
                </a:lnTo>
                <a:lnTo>
                  <a:pt x="372765" y="76641"/>
                </a:lnTo>
                <a:lnTo>
                  <a:pt x="372765" y="80212"/>
                </a:lnTo>
                <a:lnTo>
                  <a:pt x="367659" y="80212"/>
                </a:lnTo>
                <a:lnTo>
                  <a:pt x="367659" y="68400"/>
                </a:lnTo>
                <a:lnTo>
                  <a:pt x="362553" y="68400"/>
                </a:lnTo>
                <a:lnTo>
                  <a:pt x="362553" y="73070"/>
                </a:lnTo>
                <a:lnTo>
                  <a:pt x="351138" y="73070"/>
                </a:lnTo>
                <a:lnTo>
                  <a:pt x="351138" y="80212"/>
                </a:lnTo>
                <a:lnTo>
                  <a:pt x="347233" y="80212"/>
                </a:lnTo>
                <a:lnTo>
                  <a:pt x="347233" y="83509"/>
                </a:lnTo>
                <a:lnTo>
                  <a:pt x="347233" y="80212"/>
                </a:lnTo>
                <a:lnTo>
                  <a:pt x="347233" y="83509"/>
                </a:lnTo>
                <a:lnTo>
                  <a:pt x="347233" y="80212"/>
                </a:lnTo>
                <a:lnTo>
                  <a:pt x="342127" y="80212"/>
                </a:lnTo>
                <a:lnTo>
                  <a:pt x="340926" y="76641"/>
                </a:lnTo>
                <a:lnTo>
                  <a:pt x="331914" y="76641"/>
                </a:lnTo>
                <a:lnTo>
                  <a:pt x="331914" y="80212"/>
                </a:lnTo>
                <a:lnTo>
                  <a:pt x="328009" y="80212"/>
                </a:lnTo>
                <a:lnTo>
                  <a:pt x="328009" y="96420"/>
                </a:lnTo>
                <a:lnTo>
                  <a:pt x="331914" y="96420"/>
                </a:lnTo>
                <a:lnTo>
                  <a:pt x="331914" y="92849"/>
                </a:lnTo>
                <a:lnTo>
                  <a:pt x="337021" y="92849"/>
                </a:lnTo>
                <a:lnTo>
                  <a:pt x="337021" y="101090"/>
                </a:lnTo>
                <a:lnTo>
                  <a:pt x="340926" y="101090"/>
                </a:lnTo>
                <a:lnTo>
                  <a:pt x="340926" y="107957"/>
                </a:lnTo>
                <a:lnTo>
                  <a:pt x="342127" y="107957"/>
                </a:lnTo>
                <a:lnTo>
                  <a:pt x="342127" y="104661"/>
                </a:lnTo>
                <a:lnTo>
                  <a:pt x="342127" y="113726"/>
                </a:lnTo>
                <a:lnTo>
                  <a:pt x="372765" y="113726"/>
                </a:lnTo>
                <a:lnTo>
                  <a:pt x="372765" y="117297"/>
                </a:lnTo>
                <a:lnTo>
                  <a:pt x="377571" y="120868"/>
                </a:lnTo>
                <a:lnTo>
                  <a:pt x="372765" y="120868"/>
                </a:lnTo>
                <a:lnTo>
                  <a:pt x="372765" y="127736"/>
                </a:lnTo>
                <a:lnTo>
                  <a:pt x="377571" y="127736"/>
                </a:lnTo>
                <a:lnTo>
                  <a:pt x="377571" y="137075"/>
                </a:lnTo>
                <a:lnTo>
                  <a:pt x="381476" y="137075"/>
                </a:lnTo>
                <a:lnTo>
                  <a:pt x="381476" y="145316"/>
                </a:lnTo>
                <a:lnTo>
                  <a:pt x="385381" y="145316"/>
                </a:lnTo>
                <a:lnTo>
                  <a:pt x="385381" y="152184"/>
                </a:lnTo>
                <a:lnTo>
                  <a:pt x="392890" y="152184"/>
                </a:lnTo>
                <a:lnTo>
                  <a:pt x="392890" y="155755"/>
                </a:lnTo>
                <a:lnTo>
                  <a:pt x="395594" y="155755"/>
                </a:lnTo>
                <a:lnTo>
                  <a:pt x="392890" y="155755"/>
                </a:lnTo>
                <a:lnTo>
                  <a:pt x="392890" y="161524"/>
                </a:lnTo>
                <a:lnTo>
                  <a:pt x="395594" y="161524"/>
                </a:lnTo>
                <a:lnTo>
                  <a:pt x="395594" y="176632"/>
                </a:lnTo>
                <a:lnTo>
                  <a:pt x="392890" y="176632"/>
                </a:lnTo>
                <a:lnTo>
                  <a:pt x="392890" y="180203"/>
                </a:lnTo>
                <a:lnTo>
                  <a:pt x="389286" y="180203"/>
                </a:lnTo>
                <a:lnTo>
                  <a:pt x="389286" y="183500"/>
                </a:lnTo>
                <a:lnTo>
                  <a:pt x="392890" y="183500"/>
                </a:lnTo>
                <a:lnTo>
                  <a:pt x="392890" y="185972"/>
                </a:lnTo>
                <a:lnTo>
                  <a:pt x="395594" y="185972"/>
                </a:lnTo>
                <a:lnTo>
                  <a:pt x="395594" y="189543"/>
                </a:lnTo>
                <a:lnTo>
                  <a:pt x="399198" y="185939"/>
                </a:lnTo>
                <a:lnTo>
                  <a:pt x="399198" y="189543"/>
                </a:lnTo>
                <a:lnTo>
                  <a:pt x="403103" y="189543"/>
                </a:lnTo>
                <a:lnTo>
                  <a:pt x="407008" y="192840"/>
                </a:lnTo>
                <a:lnTo>
                  <a:pt x="403103" y="192840"/>
                </a:lnTo>
                <a:lnTo>
                  <a:pt x="407008" y="196411"/>
                </a:lnTo>
                <a:lnTo>
                  <a:pt x="407008" y="204652"/>
                </a:lnTo>
                <a:lnTo>
                  <a:pt x="403103" y="204652"/>
                </a:lnTo>
                <a:lnTo>
                  <a:pt x="403103" y="211519"/>
                </a:lnTo>
                <a:lnTo>
                  <a:pt x="395594" y="211519"/>
                </a:lnTo>
                <a:lnTo>
                  <a:pt x="395594" y="213717"/>
                </a:lnTo>
                <a:lnTo>
                  <a:pt x="392890" y="217288"/>
                </a:lnTo>
                <a:lnTo>
                  <a:pt x="395594" y="217288"/>
                </a:lnTo>
                <a:lnTo>
                  <a:pt x="395594" y="235967"/>
                </a:lnTo>
                <a:lnTo>
                  <a:pt x="403103" y="235967"/>
                </a:lnTo>
                <a:lnTo>
                  <a:pt x="403103" y="248604"/>
                </a:lnTo>
                <a:lnTo>
                  <a:pt x="407008" y="248604"/>
                </a:lnTo>
                <a:lnTo>
                  <a:pt x="407008" y="255746"/>
                </a:lnTo>
                <a:lnTo>
                  <a:pt x="412115" y="255746"/>
                </a:lnTo>
                <a:lnTo>
                  <a:pt x="412115" y="273052"/>
                </a:lnTo>
                <a:lnTo>
                  <a:pt x="407008" y="273052"/>
                </a:lnTo>
                <a:lnTo>
                  <a:pt x="407008" y="269756"/>
                </a:lnTo>
                <a:lnTo>
                  <a:pt x="399198" y="269756"/>
                </a:lnTo>
                <a:lnTo>
                  <a:pt x="399198" y="265086"/>
                </a:lnTo>
                <a:lnTo>
                  <a:pt x="395594" y="265086"/>
                </a:lnTo>
                <a:lnTo>
                  <a:pt x="395594" y="263987"/>
                </a:lnTo>
                <a:lnTo>
                  <a:pt x="392890" y="263987"/>
                </a:lnTo>
                <a:lnTo>
                  <a:pt x="392890" y="260416"/>
                </a:lnTo>
                <a:lnTo>
                  <a:pt x="381476" y="260416"/>
                </a:lnTo>
                <a:lnTo>
                  <a:pt x="381476" y="263987"/>
                </a:lnTo>
                <a:lnTo>
                  <a:pt x="377571" y="263987"/>
                </a:lnTo>
                <a:lnTo>
                  <a:pt x="377571" y="269756"/>
                </a:lnTo>
                <a:lnTo>
                  <a:pt x="372765" y="269756"/>
                </a:lnTo>
                <a:lnTo>
                  <a:pt x="372765" y="283491"/>
                </a:lnTo>
                <a:lnTo>
                  <a:pt x="377571" y="283491"/>
                </a:lnTo>
                <a:lnTo>
                  <a:pt x="377571" y="287062"/>
                </a:lnTo>
                <a:lnTo>
                  <a:pt x="381476" y="287062"/>
                </a:lnTo>
                <a:lnTo>
                  <a:pt x="377571" y="287062"/>
                </a:lnTo>
                <a:lnTo>
                  <a:pt x="377571" y="296401"/>
                </a:lnTo>
                <a:lnTo>
                  <a:pt x="377571" y="292830"/>
                </a:lnTo>
                <a:lnTo>
                  <a:pt x="367659" y="292830"/>
                </a:lnTo>
                <a:lnTo>
                  <a:pt x="367659" y="296401"/>
                </a:lnTo>
                <a:lnTo>
                  <a:pt x="362553" y="296401"/>
                </a:lnTo>
                <a:lnTo>
                  <a:pt x="362553" y="301071"/>
                </a:lnTo>
                <a:lnTo>
                  <a:pt x="347233" y="301071"/>
                </a:lnTo>
                <a:lnTo>
                  <a:pt x="342127" y="304642"/>
                </a:lnTo>
                <a:lnTo>
                  <a:pt x="342127" y="301071"/>
                </a:lnTo>
                <a:lnTo>
                  <a:pt x="340926" y="301071"/>
                </a:lnTo>
                <a:lnTo>
                  <a:pt x="340926" y="304642"/>
                </a:lnTo>
                <a:lnTo>
                  <a:pt x="337021" y="304642"/>
                </a:lnTo>
                <a:lnTo>
                  <a:pt x="337021" y="301071"/>
                </a:lnTo>
                <a:lnTo>
                  <a:pt x="328009" y="301071"/>
                </a:lnTo>
                <a:lnTo>
                  <a:pt x="328009" y="304642"/>
                </a:lnTo>
                <a:lnTo>
                  <a:pt x="324405" y="307939"/>
                </a:lnTo>
                <a:lnTo>
                  <a:pt x="320500" y="307939"/>
                </a:lnTo>
                <a:lnTo>
                  <a:pt x="320500" y="311510"/>
                </a:lnTo>
                <a:lnTo>
                  <a:pt x="316595" y="311510"/>
                </a:lnTo>
                <a:lnTo>
                  <a:pt x="316595" y="313982"/>
                </a:lnTo>
                <a:lnTo>
                  <a:pt x="312991" y="317279"/>
                </a:lnTo>
                <a:lnTo>
                  <a:pt x="312991" y="320850"/>
                </a:lnTo>
                <a:lnTo>
                  <a:pt x="302778" y="320850"/>
                </a:lnTo>
                <a:lnTo>
                  <a:pt x="302778" y="324421"/>
                </a:lnTo>
                <a:lnTo>
                  <a:pt x="297671" y="324421"/>
                </a:lnTo>
                <a:lnTo>
                  <a:pt x="302778" y="324421"/>
                </a:lnTo>
                <a:lnTo>
                  <a:pt x="302778" y="332387"/>
                </a:lnTo>
                <a:lnTo>
                  <a:pt x="306382" y="332387"/>
                </a:lnTo>
                <a:lnTo>
                  <a:pt x="306382" y="335958"/>
                </a:lnTo>
                <a:lnTo>
                  <a:pt x="310287" y="339529"/>
                </a:lnTo>
                <a:lnTo>
                  <a:pt x="310287" y="335958"/>
                </a:lnTo>
                <a:lnTo>
                  <a:pt x="310287" y="339529"/>
                </a:lnTo>
                <a:lnTo>
                  <a:pt x="312991" y="339529"/>
                </a:lnTo>
                <a:lnTo>
                  <a:pt x="312991" y="341727"/>
                </a:lnTo>
                <a:lnTo>
                  <a:pt x="297671" y="341727"/>
                </a:lnTo>
                <a:lnTo>
                  <a:pt x="297671" y="345298"/>
                </a:lnTo>
                <a:lnTo>
                  <a:pt x="289862" y="345298"/>
                </a:lnTo>
                <a:lnTo>
                  <a:pt x="289862" y="341727"/>
                </a:lnTo>
                <a:lnTo>
                  <a:pt x="286257" y="341727"/>
                </a:lnTo>
                <a:lnTo>
                  <a:pt x="286257" y="339529"/>
                </a:lnTo>
                <a:lnTo>
                  <a:pt x="283554" y="339529"/>
                </a:lnTo>
                <a:lnTo>
                  <a:pt x="283554" y="335958"/>
                </a:lnTo>
                <a:lnTo>
                  <a:pt x="279649" y="335958"/>
                </a:lnTo>
                <a:lnTo>
                  <a:pt x="279649" y="339529"/>
                </a:lnTo>
                <a:lnTo>
                  <a:pt x="276044" y="339529"/>
                </a:lnTo>
                <a:lnTo>
                  <a:pt x="276044" y="341727"/>
                </a:lnTo>
                <a:lnTo>
                  <a:pt x="249311" y="341727"/>
                </a:lnTo>
                <a:lnTo>
                  <a:pt x="249311" y="345298"/>
                </a:lnTo>
                <a:lnTo>
                  <a:pt x="245406" y="348869"/>
                </a:lnTo>
                <a:lnTo>
                  <a:pt x="245406" y="352166"/>
                </a:lnTo>
                <a:lnTo>
                  <a:pt x="241501" y="352166"/>
                </a:lnTo>
                <a:lnTo>
                  <a:pt x="245406" y="352166"/>
                </a:lnTo>
                <a:lnTo>
                  <a:pt x="245406" y="355737"/>
                </a:lnTo>
                <a:lnTo>
                  <a:pt x="241501" y="355737"/>
                </a:lnTo>
                <a:lnTo>
                  <a:pt x="241501" y="369746"/>
                </a:lnTo>
                <a:lnTo>
                  <a:pt x="245406" y="369746"/>
                </a:lnTo>
                <a:lnTo>
                  <a:pt x="245406" y="373043"/>
                </a:lnTo>
                <a:lnTo>
                  <a:pt x="253216" y="373043"/>
                </a:lnTo>
                <a:lnTo>
                  <a:pt x="253216" y="376614"/>
                </a:lnTo>
                <a:lnTo>
                  <a:pt x="255619" y="376614"/>
                </a:lnTo>
                <a:lnTo>
                  <a:pt x="255619" y="380185"/>
                </a:lnTo>
                <a:lnTo>
                  <a:pt x="259524" y="380185"/>
                </a:lnTo>
                <a:lnTo>
                  <a:pt x="259524" y="383756"/>
                </a:lnTo>
                <a:lnTo>
                  <a:pt x="255619" y="383756"/>
                </a:lnTo>
                <a:lnTo>
                  <a:pt x="259524" y="383756"/>
                </a:lnTo>
                <a:lnTo>
                  <a:pt x="255619" y="383756"/>
                </a:lnTo>
                <a:lnTo>
                  <a:pt x="259524" y="383756"/>
                </a:lnTo>
                <a:lnTo>
                  <a:pt x="259524" y="388151"/>
                </a:lnTo>
                <a:lnTo>
                  <a:pt x="267033" y="388151"/>
                </a:lnTo>
                <a:lnTo>
                  <a:pt x="267033" y="391722"/>
                </a:lnTo>
                <a:lnTo>
                  <a:pt x="272140" y="391722"/>
                </a:lnTo>
                <a:lnTo>
                  <a:pt x="272140" y="396392"/>
                </a:lnTo>
                <a:lnTo>
                  <a:pt x="276044" y="396392"/>
                </a:lnTo>
                <a:lnTo>
                  <a:pt x="276044" y="415072"/>
                </a:lnTo>
                <a:lnTo>
                  <a:pt x="272140" y="415072"/>
                </a:lnTo>
                <a:lnTo>
                  <a:pt x="276044" y="417270"/>
                </a:lnTo>
                <a:lnTo>
                  <a:pt x="276044" y="435949"/>
                </a:lnTo>
                <a:lnTo>
                  <a:pt x="279649" y="435949"/>
                </a:lnTo>
                <a:lnTo>
                  <a:pt x="279649" y="439520"/>
                </a:lnTo>
                <a:lnTo>
                  <a:pt x="283554" y="439520"/>
                </a:lnTo>
                <a:lnTo>
                  <a:pt x="279649" y="439520"/>
                </a:lnTo>
                <a:lnTo>
                  <a:pt x="279649" y="448860"/>
                </a:lnTo>
                <a:lnTo>
                  <a:pt x="276044" y="448860"/>
                </a:lnTo>
                <a:lnTo>
                  <a:pt x="276044" y="455728"/>
                </a:lnTo>
                <a:lnTo>
                  <a:pt x="279649" y="455728"/>
                </a:lnTo>
                <a:lnTo>
                  <a:pt x="279649" y="469737"/>
                </a:lnTo>
                <a:lnTo>
                  <a:pt x="276044" y="469737"/>
                </a:lnTo>
                <a:lnTo>
                  <a:pt x="276044" y="473308"/>
                </a:lnTo>
                <a:lnTo>
                  <a:pt x="272140" y="473308"/>
                </a:lnTo>
                <a:lnTo>
                  <a:pt x="272140" y="476605"/>
                </a:lnTo>
                <a:lnTo>
                  <a:pt x="276044" y="476605"/>
                </a:lnTo>
                <a:lnTo>
                  <a:pt x="276044" y="480176"/>
                </a:lnTo>
                <a:lnTo>
                  <a:pt x="272140" y="483747"/>
                </a:lnTo>
                <a:lnTo>
                  <a:pt x="272140" y="488417"/>
                </a:lnTo>
                <a:lnTo>
                  <a:pt x="276044" y="491713"/>
                </a:lnTo>
                <a:lnTo>
                  <a:pt x="276044" y="501053"/>
                </a:lnTo>
                <a:lnTo>
                  <a:pt x="276044" y="497482"/>
                </a:lnTo>
                <a:lnTo>
                  <a:pt x="272140" y="497482"/>
                </a:lnTo>
                <a:lnTo>
                  <a:pt x="272140" y="501053"/>
                </a:lnTo>
                <a:lnTo>
                  <a:pt x="276044" y="501053"/>
                </a:lnTo>
                <a:lnTo>
                  <a:pt x="276044" y="508195"/>
                </a:lnTo>
                <a:lnTo>
                  <a:pt x="272140" y="508195"/>
                </a:lnTo>
                <a:lnTo>
                  <a:pt x="276044" y="511492"/>
                </a:lnTo>
                <a:lnTo>
                  <a:pt x="276044" y="515063"/>
                </a:lnTo>
                <a:lnTo>
                  <a:pt x="279649" y="515063"/>
                </a:lnTo>
                <a:lnTo>
                  <a:pt x="279649" y="524403"/>
                </a:lnTo>
                <a:lnTo>
                  <a:pt x="259524" y="524403"/>
                </a:lnTo>
                <a:lnTo>
                  <a:pt x="259524" y="520831"/>
                </a:lnTo>
                <a:lnTo>
                  <a:pt x="249311" y="520831"/>
                </a:lnTo>
                <a:lnTo>
                  <a:pt x="249311" y="524403"/>
                </a:lnTo>
                <a:lnTo>
                  <a:pt x="245406" y="524403"/>
                </a:lnTo>
                <a:lnTo>
                  <a:pt x="245406" y="529072"/>
                </a:lnTo>
                <a:lnTo>
                  <a:pt x="241501" y="529072"/>
                </a:lnTo>
                <a:lnTo>
                  <a:pt x="241501" y="524403"/>
                </a:lnTo>
                <a:lnTo>
                  <a:pt x="237897" y="524403"/>
                </a:lnTo>
                <a:lnTo>
                  <a:pt x="237897" y="529072"/>
                </a:lnTo>
                <a:lnTo>
                  <a:pt x="232790" y="529072"/>
                </a:lnTo>
                <a:lnTo>
                  <a:pt x="232790" y="524403"/>
                </a:lnTo>
                <a:lnTo>
                  <a:pt x="228886" y="524403"/>
                </a:lnTo>
                <a:lnTo>
                  <a:pt x="228886" y="529072"/>
                </a:lnTo>
                <a:lnTo>
                  <a:pt x="228886" y="524403"/>
                </a:lnTo>
                <a:lnTo>
                  <a:pt x="227684" y="524403"/>
                </a:lnTo>
                <a:lnTo>
                  <a:pt x="222578" y="520831"/>
                </a:lnTo>
                <a:lnTo>
                  <a:pt x="207259" y="520831"/>
                </a:lnTo>
                <a:lnTo>
                  <a:pt x="207259" y="529072"/>
                </a:lnTo>
                <a:lnTo>
                  <a:pt x="202152" y="529072"/>
                </a:lnTo>
                <a:lnTo>
                  <a:pt x="202152" y="532369"/>
                </a:lnTo>
                <a:lnTo>
                  <a:pt x="200951" y="532369"/>
                </a:lnTo>
                <a:lnTo>
                  <a:pt x="200951" y="535940"/>
                </a:lnTo>
                <a:lnTo>
                  <a:pt x="200951" y="524403"/>
                </a:lnTo>
                <a:lnTo>
                  <a:pt x="193441" y="524403"/>
                </a:lnTo>
                <a:lnTo>
                  <a:pt x="193441" y="520831"/>
                </a:lnTo>
                <a:lnTo>
                  <a:pt x="188335" y="520831"/>
                </a:lnTo>
                <a:lnTo>
                  <a:pt x="188335" y="515063"/>
                </a:lnTo>
                <a:lnTo>
                  <a:pt x="184430" y="515063"/>
                </a:lnTo>
                <a:lnTo>
                  <a:pt x="184430" y="511492"/>
                </a:lnTo>
                <a:lnTo>
                  <a:pt x="184430" y="515063"/>
                </a:lnTo>
                <a:lnTo>
                  <a:pt x="180525" y="515063"/>
                </a:lnTo>
                <a:lnTo>
                  <a:pt x="170312" y="520831"/>
                </a:lnTo>
                <a:lnTo>
                  <a:pt x="170312" y="519733"/>
                </a:lnTo>
                <a:lnTo>
                  <a:pt x="166708" y="519733"/>
                </a:lnTo>
                <a:lnTo>
                  <a:pt x="157697" y="515063"/>
                </a:lnTo>
                <a:lnTo>
                  <a:pt x="146282" y="515063"/>
                </a:lnTo>
                <a:lnTo>
                  <a:pt x="146282" y="511492"/>
                </a:lnTo>
                <a:lnTo>
                  <a:pt x="150187" y="511492"/>
                </a:lnTo>
                <a:lnTo>
                  <a:pt x="150187" y="504624"/>
                </a:lnTo>
                <a:lnTo>
                  <a:pt x="153792" y="504624"/>
                </a:lnTo>
                <a:lnTo>
                  <a:pt x="143879" y="504624"/>
                </a:lnTo>
                <a:lnTo>
                  <a:pt x="143879" y="508195"/>
                </a:lnTo>
                <a:lnTo>
                  <a:pt x="143879" y="504624"/>
                </a:lnTo>
                <a:lnTo>
                  <a:pt x="139974" y="504624"/>
                </a:lnTo>
                <a:lnTo>
                  <a:pt x="139974" y="508195"/>
                </a:lnTo>
                <a:lnTo>
                  <a:pt x="123454" y="508195"/>
                </a:lnTo>
                <a:lnTo>
                  <a:pt x="123454" y="504624"/>
                </a:lnTo>
                <a:lnTo>
                  <a:pt x="119549" y="504624"/>
                </a:lnTo>
                <a:lnTo>
                  <a:pt x="119549" y="497482"/>
                </a:lnTo>
                <a:lnTo>
                  <a:pt x="118347" y="497482"/>
                </a:lnTo>
                <a:lnTo>
                  <a:pt x="118347" y="492812"/>
                </a:lnTo>
                <a:lnTo>
                  <a:pt x="113241" y="492812"/>
                </a:lnTo>
                <a:lnTo>
                  <a:pt x="113241" y="491713"/>
                </a:lnTo>
                <a:lnTo>
                  <a:pt x="105732" y="491713"/>
                </a:lnTo>
                <a:lnTo>
                  <a:pt x="105732" y="483747"/>
                </a:lnTo>
                <a:lnTo>
                  <a:pt x="97922" y="483747"/>
                </a:lnTo>
                <a:lnTo>
                  <a:pt x="97922" y="480176"/>
                </a:lnTo>
                <a:lnTo>
                  <a:pt x="82603" y="480176"/>
                </a:lnTo>
                <a:lnTo>
                  <a:pt x="78998" y="476571"/>
                </a:lnTo>
                <a:lnTo>
                  <a:pt x="75093" y="476571"/>
                </a:lnTo>
                <a:lnTo>
                  <a:pt x="75093" y="473308"/>
                </a:lnTo>
                <a:lnTo>
                  <a:pt x="71188" y="476605"/>
                </a:lnTo>
                <a:lnTo>
                  <a:pt x="67584" y="476605"/>
                </a:lnTo>
                <a:lnTo>
                  <a:pt x="67584" y="473308"/>
                </a:lnTo>
                <a:lnTo>
                  <a:pt x="62478" y="469737"/>
                </a:lnTo>
                <a:lnTo>
                  <a:pt x="62478" y="463969"/>
                </a:lnTo>
                <a:lnTo>
                  <a:pt x="71188" y="463969"/>
                </a:lnTo>
                <a:lnTo>
                  <a:pt x="71188" y="460397"/>
                </a:lnTo>
                <a:lnTo>
                  <a:pt x="75093" y="460397"/>
                </a:lnTo>
                <a:lnTo>
                  <a:pt x="75093" y="452156"/>
                </a:lnTo>
                <a:lnTo>
                  <a:pt x="71188" y="452156"/>
                </a:lnTo>
                <a:lnTo>
                  <a:pt x="71188" y="441718"/>
                </a:lnTo>
                <a:lnTo>
                  <a:pt x="67584" y="441718"/>
                </a:lnTo>
                <a:lnTo>
                  <a:pt x="67584" y="439520"/>
                </a:lnTo>
                <a:lnTo>
                  <a:pt x="75093" y="439520"/>
                </a:lnTo>
                <a:lnTo>
                  <a:pt x="75093" y="432378"/>
                </a:lnTo>
                <a:lnTo>
                  <a:pt x="78998" y="432378"/>
                </a:lnTo>
                <a:lnTo>
                  <a:pt x="75093" y="429082"/>
                </a:lnTo>
                <a:lnTo>
                  <a:pt x="78998" y="429082"/>
                </a:lnTo>
                <a:lnTo>
                  <a:pt x="75093" y="429082"/>
                </a:lnTo>
                <a:lnTo>
                  <a:pt x="78998" y="429082"/>
                </a:lnTo>
                <a:lnTo>
                  <a:pt x="78998" y="424412"/>
                </a:lnTo>
                <a:lnTo>
                  <a:pt x="82603" y="424412"/>
                </a:lnTo>
                <a:lnTo>
                  <a:pt x="82603" y="420841"/>
                </a:lnTo>
                <a:lnTo>
                  <a:pt x="87709" y="420841"/>
                </a:lnTo>
                <a:lnTo>
                  <a:pt x="87709" y="415072"/>
                </a:lnTo>
                <a:lnTo>
                  <a:pt x="82603" y="415072"/>
                </a:lnTo>
                <a:lnTo>
                  <a:pt x="82603" y="411501"/>
                </a:lnTo>
                <a:lnTo>
                  <a:pt x="78998" y="411501"/>
                </a:lnTo>
                <a:lnTo>
                  <a:pt x="78998" y="407930"/>
                </a:lnTo>
                <a:lnTo>
                  <a:pt x="75093" y="407930"/>
                </a:lnTo>
                <a:lnTo>
                  <a:pt x="75093" y="404633"/>
                </a:lnTo>
                <a:lnTo>
                  <a:pt x="78998" y="401062"/>
                </a:lnTo>
                <a:lnTo>
                  <a:pt x="78998" y="392821"/>
                </a:lnTo>
                <a:lnTo>
                  <a:pt x="82603" y="392821"/>
                </a:lnTo>
                <a:lnTo>
                  <a:pt x="87709" y="388151"/>
                </a:lnTo>
                <a:lnTo>
                  <a:pt x="87709" y="383756"/>
                </a:lnTo>
                <a:lnTo>
                  <a:pt x="82603" y="383756"/>
                </a:lnTo>
                <a:lnTo>
                  <a:pt x="87709" y="383756"/>
                </a:lnTo>
                <a:lnTo>
                  <a:pt x="87709" y="376614"/>
                </a:lnTo>
                <a:lnTo>
                  <a:pt x="88911" y="376614"/>
                </a:lnTo>
                <a:lnTo>
                  <a:pt x="88911" y="360407"/>
                </a:lnTo>
                <a:lnTo>
                  <a:pt x="87709" y="360407"/>
                </a:lnTo>
                <a:lnTo>
                  <a:pt x="87709" y="355737"/>
                </a:lnTo>
                <a:lnTo>
                  <a:pt x="82603" y="355737"/>
                </a:lnTo>
                <a:lnTo>
                  <a:pt x="82603" y="341727"/>
                </a:lnTo>
                <a:lnTo>
                  <a:pt x="78998" y="341727"/>
                </a:lnTo>
                <a:lnTo>
                  <a:pt x="78998" y="348869"/>
                </a:lnTo>
                <a:lnTo>
                  <a:pt x="75093" y="348869"/>
                </a:lnTo>
                <a:lnTo>
                  <a:pt x="75093" y="352166"/>
                </a:lnTo>
                <a:lnTo>
                  <a:pt x="71188" y="352166"/>
                </a:lnTo>
                <a:lnTo>
                  <a:pt x="71188" y="355737"/>
                </a:lnTo>
                <a:lnTo>
                  <a:pt x="60976" y="355737"/>
                </a:lnTo>
                <a:lnTo>
                  <a:pt x="60976" y="352166"/>
                </a:lnTo>
                <a:lnTo>
                  <a:pt x="53466" y="352166"/>
                </a:lnTo>
                <a:lnTo>
                  <a:pt x="53466" y="355737"/>
                </a:lnTo>
                <a:lnTo>
                  <a:pt x="48360" y="355737"/>
                </a:lnTo>
                <a:lnTo>
                  <a:pt x="48360" y="360407"/>
                </a:lnTo>
                <a:lnTo>
                  <a:pt x="48360" y="355737"/>
                </a:lnTo>
                <a:lnTo>
                  <a:pt x="44455" y="355737"/>
                </a:lnTo>
                <a:lnTo>
                  <a:pt x="44455" y="360407"/>
                </a:lnTo>
                <a:lnTo>
                  <a:pt x="36946" y="360407"/>
                </a:lnTo>
                <a:lnTo>
                  <a:pt x="36946" y="363978"/>
                </a:lnTo>
                <a:lnTo>
                  <a:pt x="34242" y="363978"/>
                </a:lnTo>
                <a:lnTo>
                  <a:pt x="34242" y="360407"/>
                </a:lnTo>
                <a:lnTo>
                  <a:pt x="34242" y="363978"/>
                </a:lnTo>
                <a:lnTo>
                  <a:pt x="30638" y="363978"/>
                </a:lnTo>
                <a:lnTo>
                  <a:pt x="26733" y="360407"/>
                </a:lnTo>
                <a:lnTo>
                  <a:pt x="22828" y="360407"/>
                </a:lnTo>
                <a:lnTo>
                  <a:pt x="22828" y="355737"/>
                </a:lnTo>
                <a:lnTo>
                  <a:pt x="0" y="355737"/>
                </a:lnTo>
                <a:lnTo>
                  <a:pt x="0" y="345298"/>
                </a:lnTo>
                <a:lnTo>
                  <a:pt x="3904" y="345298"/>
                </a:lnTo>
                <a:lnTo>
                  <a:pt x="3904" y="335958"/>
                </a:lnTo>
                <a:lnTo>
                  <a:pt x="10212" y="335958"/>
                </a:lnTo>
                <a:lnTo>
                  <a:pt x="10212" y="332387"/>
                </a:lnTo>
                <a:lnTo>
                  <a:pt x="17722" y="332387"/>
                </a:lnTo>
                <a:lnTo>
                  <a:pt x="17722" y="329091"/>
                </a:lnTo>
                <a:lnTo>
                  <a:pt x="22828" y="329091"/>
                </a:lnTo>
                <a:lnTo>
                  <a:pt x="26733" y="324421"/>
                </a:lnTo>
                <a:lnTo>
                  <a:pt x="26733" y="311510"/>
                </a:lnTo>
                <a:lnTo>
                  <a:pt x="30638" y="307939"/>
                </a:lnTo>
                <a:lnTo>
                  <a:pt x="30638" y="304642"/>
                </a:lnTo>
                <a:lnTo>
                  <a:pt x="26733" y="304642"/>
                </a:lnTo>
                <a:lnTo>
                  <a:pt x="26733" y="292830"/>
                </a:lnTo>
                <a:lnTo>
                  <a:pt x="30638" y="292830"/>
                </a:lnTo>
                <a:lnTo>
                  <a:pt x="30638" y="289534"/>
                </a:lnTo>
                <a:lnTo>
                  <a:pt x="26733" y="289534"/>
                </a:lnTo>
                <a:lnTo>
                  <a:pt x="26733" y="283491"/>
                </a:lnTo>
                <a:lnTo>
                  <a:pt x="22828" y="283491"/>
                </a:lnTo>
                <a:lnTo>
                  <a:pt x="22828" y="280194"/>
                </a:lnTo>
                <a:lnTo>
                  <a:pt x="26733" y="280194"/>
                </a:lnTo>
                <a:lnTo>
                  <a:pt x="26733" y="273052"/>
                </a:lnTo>
                <a:lnTo>
                  <a:pt x="30638" y="273052"/>
                </a:lnTo>
                <a:lnTo>
                  <a:pt x="30638" y="263987"/>
                </a:lnTo>
                <a:lnTo>
                  <a:pt x="34242" y="263987"/>
                </a:lnTo>
                <a:lnTo>
                  <a:pt x="34242" y="269756"/>
                </a:lnTo>
                <a:lnTo>
                  <a:pt x="44455" y="269756"/>
                </a:lnTo>
                <a:lnTo>
                  <a:pt x="44455" y="260416"/>
                </a:lnTo>
                <a:lnTo>
                  <a:pt x="48360" y="260416"/>
                </a:lnTo>
                <a:lnTo>
                  <a:pt x="48360" y="255746"/>
                </a:lnTo>
                <a:lnTo>
                  <a:pt x="53466" y="255746"/>
                </a:lnTo>
                <a:lnTo>
                  <a:pt x="53466" y="245307"/>
                </a:lnTo>
                <a:lnTo>
                  <a:pt x="48360" y="245307"/>
                </a:lnTo>
                <a:lnTo>
                  <a:pt x="48360" y="237066"/>
                </a:lnTo>
                <a:lnTo>
                  <a:pt x="44455" y="237066"/>
                </a:lnTo>
                <a:lnTo>
                  <a:pt x="44455" y="227726"/>
                </a:lnTo>
                <a:lnTo>
                  <a:pt x="48360" y="224430"/>
                </a:lnTo>
                <a:lnTo>
                  <a:pt x="48360" y="220859"/>
                </a:lnTo>
                <a:lnTo>
                  <a:pt x="53466" y="217288"/>
                </a:lnTo>
                <a:lnTo>
                  <a:pt x="48360" y="217288"/>
                </a:lnTo>
                <a:lnTo>
                  <a:pt x="57371" y="217288"/>
                </a:lnTo>
                <a:lnTo>
                  <a:pt x="57371" y="213717"/>
                </a:lnTo>
                <a:lnTo>
                  <a:pt x="62478" y="213717"/>
                </a:lnTo>
                <a:lnTo>
                  <a:pt x="62478" y="207948"/>
                </a:lnTo>
                <a:lnTo>
                  <a:pt x="67584" y="207948"/>
                </a:lnTo>
                <a:lnTo>
                  <a:pt x="67584" y="211519"/>
                </a:lnTo>
                <a:lnTo>
                  <a:pt x="67584" y="207948"/>
                </a:lnTo>
                <a:lnTo>
                  <a:pt x="75093" y="207948"/>
                </a:lnTo>
                <a:lnTo>
                  <a:pt x="75093" y="201081"/>
                </a:lnTo>
                <a:lnTo>
                  <a:pt x="78998" y="201081"/>
                </a:lnTo>
                <a:lnTo>
                  <a:pt x="78998" y="196411"/>
                </a:lnTo>
                <a:lnTo>
                  <a:pt x="75093" y="196411"/>
                </a:lnTo>
                <a:lnTo>
                  <a:pt x="75093" y="192840"/>
                </a:lnTo>
                <a:lnTo>
                  <a:pt x="71188" y="192840"/>
                </a:lnTo>
                <a:lnTo>
                  <a:pt x="71188" y="189543"/>
                </a:lnTo>
                <a:lnTo>
                  <a:pt x="67584" y="189543"/>
                </a:lnTo>
                <a:lnTo>
                  <a:pt x="67584" y="185972"/>
                </a:lnTo>
                <a:lnTo>
                  <a:pt x="62478" y="185972"/>
                </a:lnTo>
                <a:lnTo>
                  <a:pt x="60976" y="183500"/>
                </a:lnTo>
                <a:lnTo>
                  <a:pt x="60976" y="180203"/>
                </a:lnTo>
                <a:lnTo>
                  <a:pt x="67584" y="180203"/>
                </a:lnTo>
                <a:lnTo>
                  <a:pt x="67584" y="176632"/>
                </a:lnTo>
                <a:lnTo>
                  <a:pt x="62478" y="176632"/>
                </a:lnTo>
                <a:lnTo>
                  <a:pt x="67584" y="176632"/>
                </a:lnTo>
                <a:lnTo>
                  <a:pt x="67584" y="173061"/>
                </a:lnTo>
                <a:lnTo>
                  <a:pt x="62478" y="173061"/>
                </a:lnTo>
                <a:lnTo>
                  <a:pt x="62478" y="168391"/>
                </a:lnTo>
                <a:lnTo>
                  <a:pt x="60976" y="168391"/>
                </a:lnTo>
                <a:lnTo>
                  <a:pt x="60976" y="161524"/>
                </a:lnTo>
                <a:lnTo>
                  <a:pt x="62478" y="161524"/>
                </a:lnTo>
                <a:lnTo>
                  <a:pt x="62478" y="159326"/>
                </a:lnTo>
                <a:lnTo>
                  <a:pt x="75093" y="159326"/>
                </a:lnTo>
                <a:lnTo>
                  <a:pt x="78998" y="161524"/>
                </a:lnTo>
                <a:lnTo>
                  <a:pt x="82603" y="161524"/>
                </a:lnTo>
                <a:lnTo>
                  <a:pt x="82603" y="168391"/>
                </a:lnTo>
                <a:lnTo>
                  <a:pt x="87709" y="173061"/>
                </a:lnTo>
                <a:lnTo>
                  <a:pt x="88911" y="173061"/>
                </a:lnTo>
                <a:lnTo>
                  <a:pt x="88911" y="168391"/>
                </a:lnTo>
                <a:lnTo>
                  <a:pt x="92815" y="168391"/>
                </a:lnTo>
                <a:lnTo>
                  <a:pt x="92815" y="165095"/>
                </a:lnTo>
                <a:lnTo>
                  <a:pt x="88911" y="161524"/>
                </a:lnTo>
                <a:lnTo>
                  <a:pt x="88911" y="159326"/>
                </a:lnTo>
                <a:lnTo>
                  <a:pt x="105732" y="159326"/>
                </a:lnTo>
                <a:lnTo>
                  <a:pt x="105732" y="148613"/>
                </a:lnTo>
                <a:lnTo>
                  <a:pt x="109336" y="148613"/>
                </a:lnTo>
                <a:lnTo>
                  <a:pt x="109336" y="145316"/>
                </a:lnTo>
                <a:lnTo>
                  <a:pt x="113241" y="145316"/>
                </a:lnTo>
                <a:lnTo>
                  <a:pt x="113241" y="141745"/>
                </a:lnTo>
                <a:lnTo>
                  <a:pt x="118347" y="141745"/>
                </a:lnTo>
                <a:lnTo>
                  <a:pt x="118347" y="137075"/>
                </a:lnTo>
                <a:lnTo>
                  <a:pt x="119549" y="137075"/>
                </a:lnTo>
                <a:lnTo>
                  <a:pt x="119549" y="135977"/>
                </a:lnTo>
                <a:lnTo>
                  <a:pt x="123454" y="135977"/>
                </a:lnTo>
                <a:lnTo>
                  <a:pt x="123454" y="132405"/>
                </a:lnTo>
                <a:lnTo>
                  <a:pt x="127058" y="132405"/>
                </a:lnTo>
                <a:lnTo>
                  <a:pt x="127058" y="124439"/>
                </a:lnTo>
                <a:lnTo>
                  <a:pt x="136070" y="124439"/>
                </a:lnTo>
                <a:lnTo>
                  <a:pt x="136070" y="120868"/>
                </a:lnTo>
                <a:lnTo>
                  <a:pt x="143879" y="120868"/>
                </a:lnTo>
                <a:lnTo>
                  <a:pt x="146282" y="117297"/>
                </a:lnTo>
                <a:lnTo>
                  <a:pt x="150187" y="117297"/>
                </a:lnTo>
                <a:lnTo>
                  <a:pt x="150187" y="120868"/>
                </a:lnTo>
                <a:lnTo>
                  <a:pt x="153792" y="120868"/>
                </a:lnTo>
                <a:lnTo>
                  <a:pt x="157697" y="117297"/>
                </a:lnTo>
                <a:lnTo>
                  <a:pt x="157697" y="113726"/>
                </a:lnTo>
                <a:lnTo>
                  <a:pt x="153792" y="113726"/>
                </a:lnTo>
                <a:lnTo>
                  <a:pt x="153792" y="109056"/>
                </a:lnTo>
                <a:lnTo>
                  <a:pt x="157697" y="109056"/>
                </a:lnTo>
                <a:lnTo>
                  <a:pt x="157697" y="101090"/>
                </a:lnTo>
                <a:lnTo>
                  <a:pt x="153792" y="101090"/>
                </a:lnTo>
                <a:lnTo>
                  <a:pt x="157697" y="101090"/>
                </a:lnTo>
                <a:lnTo>
                  <a:pt x="157697" y="96420"/>
                </a:lnTo>
                <a:lnTo>
                  <a:pt x="162803" y="96420"/>
                </a:lnTo>
                <a:lnTo>
                  <a:pt x="162803" y="92849"/>
                </a:lnTo>
                <a:lnTo>
                  <a:pt x="166708" y="92849"/>
                </a:lnTo>
                <a:lnTo>
                  <a:pt x="166708" y="96420"/>
                </a:lnTo>
                <a:lnTo>
                  <a:pt x="170312" y="96420"/>
                </a:lnTo>
                <a:lnTo>
                  <a:pt x="170312" y="101090"/>
                </a:lnTo>
                <a:lnTo>
                  <a:pt x="176921" y="101090"/>
                </a:lnTo>
                <a:lnTo>
                  <a:pt x="176921" y="96420"/>
                </a:lnTo>
                <a:lnTo>
                  <a:pt x="180525" y="96420"/>
                </a:lnTo>
                <a:lnTo>
                  <a:pt x="180525" y="92849"/>
                </a:lnTo>
                <a:lnTo>
                  <a:pt x="176921" y="92849"/>
                </a:lnTo>
                <a:lnTo>
                  <a:pt x="176921" y="85981"/>
                </a:lnTo>
                <a:lnTo>
                  <a:pt x="180525" y="85981"/>
                </a:lnTo>
                <a:lnTo>
                  <a:pt x="180525" y="83509"/>
                </a:lnTo>
                <a:lnTo>
                  <a:pt x="184430" y="80212"/>
                </a:lnTo>
                <a:lnTo>
                  <a:pt x="184430" y="76641"/>
                </a:lnTo>
                <a:lnTo>
                  <a:pt x="188335" y="76641"/>
                </a:lnTo>
                <a:lnTo>
                  <a:pt x="188335" y="65104"/>
                </a:lnTo>
                <a:lnTo>
                  <a:pt x="193441" y="65104"/>
                </a:lnTo>
                <a:lnTo>
                  <a:pt x="188335" y="65104"/>
                </a:lnTo>
                <a:lnTo>
                  <a:pt x="188335" y="61533"/>
                </a:lnTo>
                <a:lnTo>
                  <a:pt x="197046" y="61533"/>
                </a:lnTo>
                <a:lnTo>
                  <a:pt x="197046" y="59061"/>
                </a:lnTo>
                <a:lnTo>
                  <a:pt x="200951" y="59061"/>
                </a:lnTo>
                <a:lnTo>
                  <a:pt x="200951" y="55764"/>
                </a:lnTo>
                <a:lnTo>
                  <a:pt x="202152" y="52193"/>
                </a:lnTo>
                <a:lnTo>
                  <a:pt x="200951" y="52193"/>
                </a:lnTo>
                <a:lnTo>
                  <a:pt x="200951" y="41754"/>
                </a:lnTo>
                <a:lnTo>
                  <a:pt x="197046" y="41754"/>
                </a:lnTo>
                <a:lnTo>
                  <a:pt x="197046" y="37085"/>
                </a:lnTo>
                <a:lnTo>
                  <a:pt x="200951" y="37085"/>
                </a:lnTo>
                <a:lnTo>
                  <a:pt x="200951" y="33513"/>
                </a:lnTo>
                <a:lnTo>
                  <a:pt x="197046" y="33513"/>
                </a:lnTo>
                <a:lnTo>
                  <a:pt x="197046" y="17306"/>
                </a:lnTo>
                <a:lnTo>
                  <a:pt x="193441" y="17306"/>
                </a:lnTo>
                <a:lnTo>
                  <a:pt x="193441" y="13735"/>
                </a:lnTo>
                <a:lnTo>
                  <a:pt x="197046" y="13735"/>
                </a:lnTo>
                <a:lnTo>
                  <a:pt x="197046" y="9065"/>
                </a:lnTo>
                <a:lnTo>
                  <a:pt x="200951" y="9065"/>
                </a:lnTo>
                <a:lnTo>
                  <a:pt x="200951" y="7966"/>
                </a:lnTo>
                <a:lnTo>
                  <a:pt x="202152" y="7966"/>
                </a:lnTo>
                <a:lnTo>
                  <a:pt x="202152" y="4395"/>
                </a:lnTo>
                <a:lnTo>
                  <a:pt x="211163" y="4395"/>
                </a:lnTo>
                <a:lnTo>
                  <a:pt x="207259" y="7966"/>
                </a:lnTo>
                <a:lnTo>
                  <a:pt x="232790" y="7966"/>
                </a:lnTo>
                <a:lnTo>
                  <a:pt x="232790" y="9065"/>
                </a:lnTo>
                <a:lnTo>
                  <a:pt x="241501" y="9065"/>
                </a:lnTo>
                <a:lnTo>
                  <a:pt x="241501" y="13735"/>
                </a:lnTo>
                <a:lnTo>
                  <a:pt x="245406" y="13735"/>
                </a:lnTo>
                <a:lnTo>
                  <a:pt x="245406" y="17306"/>
                </a:lnTo>
                <a:lnTo>
                  <a:pt x="249311" y="17306"/>
                </a:lnTo>
                <a:lnTo>
                  <a:pt x="249311" y="20877"/>
                </a:lnTo>
                <a:lnTo>
                  <a:pt x="259524" y="20877"/>
                </a:lnTo>
                <a:lnTo>
                  <a:pt x="259524" y="17306"/>
                </a:lnTo>
                <a:lnTo>
                  <a:pt x="279649" y="17306"/>
                </a:lnTo>
                <a:lnTo>
                  <a:pt x="279649" y="13735"/>
                </a:lnTo>
                <a:lnTo>
                  <a:pt x="286257" y="13735"/>
                </a:lnTo>
                <a:lnTo>
                  <a:pt x="289862" y="17340"/>
                </a:lnTo>
                <a:lnTo>
                  <a:pt x="293767" y="17340"/>
                </a:lnTo>
                <a:lnTo>
                  <a:pt x="293767" y="13735"/>
                </a:lnTo>
                <a:lnTo>
                  <a:pt x="302778" y="13735"/>
                </a:lnTo>
                <a:lnTo>
                  <a:pt x="302778" y="7966"/>
                </a:lnTo>
                <a:lnTo>
                  <a:pt x="306382" y="4362"/>
                </a:lnTo>
                <a:lnTo>
                  <a:pt x="306382" y="0"/>
                </a:lnTo>
                <a:lnTo>
                  <a:pt x="320500" y="0"/>
                </a:lnTo>
                <a:lnTo>
                  <a:pt x="320500" y="4395"/>
                </a:lnTo>
                <a:lnTo>
                  <a:pt x="324405" y="4395"/>
                </a:lnTo>
                <a:lnTo>
                  <a:pt x="324405" y="0"/>
                </a:lnTo>
                <a:lnTo>
                  <a:pt x="331914" y="0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25" name="Google Shape;1494;p24"/>
          <p:cNvSpPr>
            <a:extLst>
              <a:ext uri="smNativeData">
                <pr:smNativeData xmlns:pr="smNativeData" xmlns:p14="http://schemas.microsoft.com/office/powerpoint/2010/main" xmlns="" val="SMDATA_13_vnWXZBMAAAAlAAAACwAAAA0AAAAAbAAAADYAAABsAAAANg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DmNQAAFx0AAG84AABjIAAAEAAAACYAAAAIAAAA//////////8="/>
              </a:ext>
            </a:extLst>
          </p:cNvSpPr>
          <p:nvPr/>
        </p:nvSpPr>
        <p:spPr>
          <a:xfrm>
            <a:off x="8761730" y="4728845"/>
            <a:ext cx="412115" cy="535940"/>
          </a:xfrm>
          <a:custGeom>
            <a:avLst/>
            <a:gdLst/>
            <a:ahLst/>
            <a:cxnLst/>
            <a:rect l="0" t="0" r="412115" b="535940"/>
            <a:pathLst>
              <a:path w="412115" h="535940">
                <a:moveTo>
                  <a:pt x="331914" y="0"/>
                </a:moveTo>
                <a:lnTo>
                  <a:pt x="331914" y="4670"/>
                </a:lnTo>
                <a:lnTo>
                  <a:pt x="340926" y="4670"/>
                </a:lnTo>
                <a:lnTo>
                  <a:pt x="340926" y="7966"/>
                </a:lnTo>
                <a:lnTo>
                  <a:pt x="351138" y="7966"/>
                </a:lnTo>
                <a:lnTo>
                  <a:pt x="351138" y="9065"/>
                </a:lnTo>
                <a:lnTo>
                  <a:pt x="362553" y="9065"/>
                </a:lnTo>
                <a:lnTo>
                  <a:pt x="362553" y="13735"/>
                </a:lnTo>
                <a:lnTo>
                  <a:pt x="367659" y="13735"/>
                </a:lnTo>
                <a:lnTo>
                  <a:pt x="367659" y="20877"/>
                </a:lnTo>
                <a:lnTo>
                  <a:pt x="372765" y="20877"/>
                </a:lnTo>
                <a:lnTo>
                  <a:pt x="372765" y="24174"/>
                </a:lnTo>
                <a:lnTo>
                  <a:pt x="368860" y="24174"/>
                </a:lnTo>
                <a:lnTo>
                  <a:pt x="372765" y="27745"/>
                </a:lnTo>
                <a:lnTo>
                  <a:pt x="372765" y="32415"/>
                </a:lnTo>
                <a:lnTo>
                  <a:pt x="377571" y="27745"/>
                </a:lnTo>
                <a:lnTo>
                  <a:pt x="377571" y="32415"/>
                </a:lnTo>
                <a:lnTo>
                  <a:pt x="381476" y="32415"/>
                </a:lnTo>
                <a:lnTo>
                  <a:pt x="381476" y="33513"/>
                </a:lnTo>
                <a:lnTo>
                  <a:pt x="385381" y="33513"/>
                </a:lnTo>
                <a:lnTo>
                  <a:pt x="385381" y="37085"/>
                </a:lnTo>
                <a:lnTo>
                  <a:pt x="389286" y="37085"/>
                </a:lnTo>
                <a:lnTo>
                  <a:pt x="389286" y="45326"/>
                </a:lnTo>
                <a:lnTo>
                  <a:pt x="392890" y="45326"/>
                </a:lnTo>
                <a:lnTo>
                  <a:pt x="389286" y="45326"/>
                </a:lnTo>
                <a:lnTo>
                  <a:pt x="385381" y="48622"/>
                </a:lnTo>
                <a:lnTo>
                  <a:pt x="385381" y="45326"/>
                </a:lnTo>
                <a:lnTo>
                  <a:pt x="385381" y="48622"/>
                </a:lnTo>
                <a:lnTo>
                  <a:pt x="381476" y="48622"/>
                </a:lnTo>
                <a:lnTo>
                  <a:pt x="381476" y="59061"/>
                </a:lnTo>
                <a:lnTo>
                  <a:pt x="385381" y="59061"/>
                </a:lnTo>
                <a:lnTo>
                  <a:pt x="381476" y="61533"/>
                </a:lnTo>
                <a:lnTo>
                  <a:pt x="381476" y="65104"/>
                </a:lnTo>
                <a:lnTo>
                  <a:pt x="377571" y="65104"/>
                </a:lnTo>
                <a:lnTo>
                  <a:pt x="377571" y="68400"/>
                </a:lnTo>
                <a:lnTo>
                  <a:pt x="381476" y="68400"/>
                </a:lnTo>
                <a:lnTo>
                  <a:pt x="381476" y="73070"/>
                </a:lnTo>
                <a:lnTo>
                  <a:pt x="377571" y="73070"/>
                </a:lnTo>
                <a:lnTo>
                  <a:pt x="372765" y="76641"/>
                </a:lnTo>
                <a:lnTo>
                  <a:pt x="372765" y="80212"/>
                </a:lnTo>
                <a:lnTo>
                  <a:pt x="367659" y="80212"/>
                </a:lnTo>
                <a:lnTo>
                  <a:pt x="367659" y="68400"/>
                </a:lnTo>
                <a:lnTo>
                  <a:pt x="362553" y="68400"/>
                </a:lnTo>
                <a:lnTo>
                  <a:pt x="362553" y="73070"/>
                </a:lnTo>
                <a:lnTo>
                  <a:pt x="351138" y="73070"/>
                </a:lnTo>
                <a:lnTo>
                  <a:pt x="351138" y="80212"/>
                </a:lnTo>
                <a:lnTo>
                  <a:pt x="347233" y="80212"/>
                </a:lnTo>
                <a:lnTo>
                  <a:pt x="347233" y="83509"/>
                </a:lnTo>
                <a:lnTo>
                  <a:pt x="347233" y="80212"/>
                </a:lnTo>
                <a:lnTo>
                  <a:pt x="347233" y="83509"/>
                </a:lnTo>
                <a:lnTo>
                  <a:pt x="347233" y="80212"/>
                </a:lnTo>
                <a:lnTo>
                  <a:pt x="342127" y="80212"/>
                </a:lnTo>
                <a:lnTo>
                  <a:pt x="340926" y="76641"/>
                </a:lnTo>
                <a:lnTo>
                  <a:pt x="331914" y="76641"/>
                </a:lnTo>
                <a:lnTo>
                  <a:pt x="331914" y="80212"/>
                </a:lnTo>
                <a:lnTo>
                  <a:pt x="328009" y="80212"/>
                </a:lnTo>
                <a:lnTo>
                  <a:pt x="328009" y="96420"/>
                </a:lnTo>
                <a:lnTo>
                  <a:pt x="331914" y="96420"/>
                </a:lnTo>
                <a:lnTo>
                  <a:pt x="331914" y="92849"/>
                </a:lnTo>
                <a:lnTo>
                  <a:pt x="337021" y="92849"/>
                </a:lnTo>
                <a:lnTo>
                  <a:pt x="337021" y="101090"/>
                </a:lnTo>
                <a:lnTo>
                  <a:pt x="340926" y="101090"/>
                </a:lnTo>
                <a:lnTo>
                  <a:pt x="340926" y="107957"/>
                </a:lnTo>
                <a:lnTo>
                  <a:pt x="342127" y="107957"/>
                </a:lnTo>
                <a:lnTo>
                  <a:pt x="342127" y="104661"/>
                </a:lnTo>
                <a:lnTo>
                  <a:pt x="342127" y="113726"/>
                </a:lnTo>
                <a:lnTo>
                  <a:pt x="372765" y="113726"/>
                </a:lnTo>
                <a:lnTo>
                  <a:pt x="372765" y="117297"/>
                </a:lnTo>
                <a:lnTo>
                  <a:pt x="377571" y="120868"/>
                </a:lnTo>
                <a:lnTo>
                  <a:pt x="372765" y="120868"/>
                </a:lnTo>
                <a:lnTo>
                  <a:pt x="372765" y="127736"/>
                </a:lnTo>
                <a:lnTo>
                  <a:pt x="377571" y="127736"/>
                </a:lnTo>
                <a:lnTo>
                  <a:pt x="377571" y="137075"/>
                </a:lnTo>
                <a:lnTo>
                  <a:pt x="381476" y="137075"/>
                </a:lnTo>
                <a:lnTo>
                  <a:pt x="381476" y="145316"/>
                </a:lnTo>
                <a:lnTo>
                  <a:pt x="385381" y="145316"/>
                </a:lnTo>
                <a:lnTo>
                  <a:pt x="385381" y="152184"/>
                </a:lnTo>
                <a:lnTo>
                  <a:pt x="392890" y="152184"/>
                </a:lnTo>
                <a:lnTo>
                  <a:pt x="392890" y="155755"/>
                </a:lnTo>
                <a:lnTo>
                  <a:pt x="395594" y="155755"/>
                </a:lnTo>
                <a:lnTo>
                  <a:pt x="392890" y="155755"/>
                </a:lnTo>
                <a:lnTo>
                  <a:pt x="392890" y="161524"/>
                </a:lnTo>
                <a:lnTo>
                  <a:pt x="395594" y="161524"/>
                </a:lnTo>
                <a:lnTo>
                  <a:pt x="395594" y="176632"/>
                </a:lnTo>
                <a:lnTo>
                  <a:pt x="392890" y="176632"/>
                </a:lnTo>
                <a:lnTo>
                  <a:pt x="392890" y="180203"/>
                </a:lnTo>
                <a:lnTo>
                  <a:pt x="389286" y="180203"/>
                </a:lnTo>
                <a:lnTo>
                  <a:pt x="389286" y="183500"/>
                </a:lnTo>
                <a:lnTo>
                  <a:pt x="392890" y="183500"/>
                </a:lnTo>
                <a:lnTo>
                  <a:pt x="392890" y="185972"/>
                </a:lnTo>
                <a:lnTo>
                  <a:pt x="395594" y="185972"/>
                </a:lnTo>
                <a:lnTo>
                  <a:pt x="395594" y="189543"/>
                </a:lnTo>
                <a:lnTo>
                  <a:pt x="399198" y="185939"/>
                </a:lnTo>
                <a:lnTo>
                  <a:pt x="399198" y="189543"/>
                </a:lnTo>
                <a:lnTo>
                  <a:pt x="403103" y="189543"/>
                </a:lnTo>
                <a:lnTo>
                  <a:pt x="407008" y="192840"/>
                </a:lnTo>
                <a:lnTo>
                  <a:pt x="403103" y="192840"/>
                </a:lnTo>
                <a:lnTo>
                  <a:pt x="407008" y="196411"/>
                </a:lnTo>
                <a:lnTo>
                  <a:pt x="407008" y="204652"/>
                </a:lnTo>
                <a:lnTo>
                  <a:pt x="403103" y="204652"/>
                </a:lnTo>
                <a:lnTo>
                  <a:pt x="403103" y="211519"/>
                </a:lnTo>
                <a:lnTo>
                  <a:pt x="395594" y="211519"/>
                </a:lnTo>
                <a:lnTo>
                  <a:pt x="395594" y="213717"/>
                </a:lnTo>
                <a:lnTo>
                  <a:pt x="392890" y="217288"/>
                </a:lnTo>
                <a:lnTo>
                  <a:pt x="395594" y="217288"/>
                </a:lnTo>
                <a:lnTo>
                  <a:pt x="395594" y="235967"/>
                </a:lnTo>
                <a:lnTo>
                  <a:pt x="403103" y="235967"/>
                </a:lnTo>
                <a:lnTo>
                  <a:pt x="403103" y="248604"/>
                </a:lnTo>
                <a:lnTo>
                  <a:pt x="407008" y="248604"/>
                </a:lnTo>
                <a:lnTo>
                  <a:pt x="407008" y="255746"/>
                </a:lnTo>
                <a:lnTo>
                  <a:pt x="412115" y="255746"/>
                </a:lnTo>
                <a:lnTo>
                  <a:pt x="412115" y="273052"/>
                </a:lnTo>
                <a:lnTo>
                  <a:pt x="407008" y="273052"/>
                </a:lnTo>
                <a:lnTo>
                  <a:pt x="407008" y="269756"/>
                </a:lnTo>
                <a:lnTo>
                  <a:pt x="399198" y="269756"/>
                </a:lnTo>
                <a:lnTo>
                  <a:pt x="399198" y="265086"/>
                </a:lnTo>
                <a:lnTo>
                  <a:pt x="395594" y="265086"/>
                </a:lnTo>
                <a:lnTo>
                  <a:pt x="395594" y="263987"/>
                </a:lnTo>
                <a:lnTo>
                  <a:pt x="392890" y="263987"/>
                </a:lnTo>
                <a:lnTo>
                  <a:pt x="392890" y="260416"/>
                </a:lnTo>
                <a:lnTo>
                  <a:pt x="381476" y="260416"/>
                </a:lnTo>
                <a:lnTo>
                  <a:pt x="381476" y="263987"/>
                </a:lnTo>
                <a:lnTo>
                  <a:pt x="377571" y="263987"/>
                </a:lnTo>
                <a:lnTo>
                  <a:pt x="377571" y="269756"/>
                </a:lnTo>
                <a:lnTo>
                  <a:pt x="372765" y="269756"/>
                </a:lnTo>
                <a:lnTo>
                  <a:pt x="372765" y="283765"/>
                </a:lnTo>
                <a:lnTo>
                  <a:pt x="377571" y="283765"/>
                </a:lnTo>
                <a:lnTo>
                  <a:pt x="377571" y="287062"/>
                </a:lnTo>
                <a:lnTo>
                  <a:pt x="381476" y="287062"/>
                </a:lnTo>
                <a:lnTo>
                  <a:pt x="377571" y="287062"/>
                </a:lnTo>
                <a:lnTo>
                  <a:pt x="377571" y="296401"/>
                </a:lnTo>
                <a:lnTo>
                  <a:pt x="377571" y="292830"/>
                </a:lnTo>
                <a:lnTo>
                  <a:pt x="367659" y="292830"/>
                </a:lnTo>
                <a:lnTo>
                  <a:pt x="367659" y="296401"/>
                </a:lnTo>
                <a:lnTo>
                  <a:pt x="362553" y="296401"/>
                </a:lnTo>
                <a:lnTo>
                  <a:pt x="362553" y="301071"/>
                </a:lnTo>
                <a:lnTo>
                  <a:pt x="347233" y="301071"/>
                </a:lnTo>
                <a:lnTo>
                  <a:pt x="342127" y="304642"/>
                </a:lnTo>
                <a:lnTo>
                  <a:pt x="342127" y="301071"/>
                </a:lnTo>
                <a:lnTo>
                  <a:pt x="340926" y="301071"/>
                </a:lnTo>
                <a:lnTo>
                  <a:pt x="340926" y="304642"/>
                </a:lnTo>
                <a:lnTo>
                  <a:pt x="337021" y="304642"/>
                </a:lnTo>
                <a:lnTo>
                  <a:pt x="337021" y="301071"/>
                </a:lnTo>
                <a:lnTo>
                  <a:pt x="328009" y="301071"/>
                </a:lnTo>
                <a:lnTo>
                  <a:pt x="328009" y="304642"/>
                </a:lnTo>
                <a:lnTo>
                  <a:pt x="324405" y="307939"/>
                </a:lnTo>
                <a:lnTo>
                  <a:pt x="320500" y="307939"/>
                </a:lnTo>
                <a:lnTo>
                  <a:pt x="320500" y="311510"/>
                </a:lnTo>
                <a:lnTo>
                  <a:pt x="316595" y="311510"/>
                </a:lnTo>
                <a:lnTo>
                  <a:pt x="316595" y="313982"/>
                </a:lnTo>
                <a:lnTo>
                  <a:pt x="312991" y="317279"/>
                </a:lnTo>
                <a:lnTo>
                  <a:pt x="312991" y="320850"/>
                </a:lnTo>
                <a:lnTo>
                  <a:pt x="302778" y="320850"/>
                </a:lnTo>
                <a:lnTo>
                  <a:pt x="302778" y="324421"/>
                </a:lnTo>
                <a:lnTo>
                  <a:pt x="297671" y="324421"/>
                </a:lnTo>
                <a:lnTo>
                  <a:pt x="302778" y="324421"/>
                </a:lnTo>
                <a:lnTo>
                  <a:pt x="302778" y="332387"/>
                </a:lnTo>
                <a:lnTo>
                  <a:pt x="306382" y="332387"/>
                </a:lnTo>
                <a:lnTo>
                  <a:pt x="306382" y="335958"/>
                </a:lnTo>
                <a:lnTo>
                  <a:pt x="310287" y="339529"/>
                </a:lnTo>
                <a:lnTo>
                  <a:pt x="310287" y="335958"/>
                </a:lnTo>
                <a:lnTo>
                  <a:pt x="310287" y="339529"/>
                </a:lnTo>
                <a:lnTo>
                  <a:pt x="312991" y="339529"/>
                </a:lnTo>
                <a:lnTo>
                  <a:pt x="312991" y="341727"/>
                </a:lnTo>
                <a:lnTo>
                  <a:pt x="297671" y="341727"/>
                </a:lnTo>
                <a:lnTo>
                  <a:pt x="297671" y="345298"/>
                </a:lnTo>
                <a:lnTo>
                  <a:pt x="289862" y="345298"/>
                </a:lnTo>
                <a:lnTo>
                  <a:pt x="289862" y="341727"/>
                </a:lnTo>
                <a:lnTo>
                  <a:pt x="286257" y="341727"/>
                </a:lnTo>
                <a:lnTo>
                  <a:pt x="286257" y="339529"/>
                </a:lnTo>
                <a:lnTo>
                  <a:pt x="283554" y="339529"/>
                </a:lnTo>
                <a:lnTo>
                  <a:pt x="283554" y="335958"/>
                </a:lnTo>
                <a:lnTo>
                  <a:pt x="279649" y="335958"/>
                </a:lnTo>
                <a:lnTo>
                  <a:pt x="279649" y="339529"/>
                </a:lnTo>
                <a:lnTo>
                  <a:pt x="276044" y="339529"/>
                </a:lnTo>
                <a:lnTo>
                  <a:pt x="276044" y="341727"/>
                </a:lnTo>
                <a:lnTo>
                  <a:pt x="249311" y="341727"/>
                </a:lnTo>
                <a:lnTo>
                  <a:pt x="249311" y="345298"/>
                </a:lnTo>
                <a:lnTo>
                  <a:pt x="245406" y="348869"/>
                </a:lnTo>
                <a:lnTo>
                  <a:pt x="245406" y="352166"/>
                </a:lnTo>
                <a:lnTo>
                  <a:pt x="241501" y="352166"/>
                </a:lnTo>
                <a:lnTo>
                  <a:pt x="245406" y="352166"/>
                </a:lnTo>
                <a:lnTo>
                  <a:pt x="245406" y="355737"/>
                </a:lnTo>
                <a:lnTo>
                  <a:pt x="241501" y="355737"/>
                </a:lnTo>
                <a:lnTo>
                  <a:pt x="241501" y="369746"/>
                </a:lnTo>
                <a:lnTo>
                  <a:pt x="245406" y="369746"/>
                </a:lnTo>
                <a:lnTo>
                  <a:pt x="245406" y="373043"/>
                </a:lnTo>
                <a:lnTo>
                  <a:pt x="253216" y="373043"/>
                </a:lnTo>
                <a:lnTo>
                  <a:pt x="253216" y="376614"/>
                </a:lnTo>
                <a:lnTo>
                  <a:pt x="255619" y="376614"/>
                </a:lnTo>
                <a:lnTo>
                  <a:pt x="255619" y="380185"/>
                </a:lnTo>
                <a:lnTo>
                  <a:pt x="259524" y="380185"/>
                </a:lnTo>
                <a:lnTo>
                  <a:pt x="259524" y="383756"/>
                </a:lnTo>
                <a:lnTo>
                  <a:pt x="255619" y="383756"/>
                </a:lnTo>
                <a:lnTo>
                  <a:pt x="259524" y="383756"/>
                </a:lnTo>
                <a:lnTo>
                  <a:pt x="255619" y="383756"/>
                </a:lnTo>
                <a:lnTo>
                  <a:pt x="259524" y="383756"/>
                </a:lnTo>
                <a:lnTo>
                  <a:pt x="259524" y="388151"/>
                </a:lnTo>
                <a:lnTo>
                  <a:pt x="267033" y="388151"/>
                </a:lnTo>
                <a:lnTo>
                  <a:pt x="267033" y="391722"/>
                </a:lnTo>
                <a:lnTo>
                  <a:pt x="272140" y="391722"/>
                </a:lnTo>
                <a:lnTo>
                  <a:pt x="272140" y="396392"/>
                </a:lnTo>
                <a:lnTo>
                  <a:pt x="276044" y="396392"/>
                </a:lnTo>
                <a:lnTo>
                  <a:pt x="276044" y="415072"/>
                </a:lnTo>
                <a:lnTo>
                  <a:pt x="272140" y="415072"/>
                </a:lnTo>
                <a:lnTo>
                  <a:pt x="276044" y="417270"/>
                </a:lnTo>
                <a:lnTo>
                  <a:pt x="276044" y="435949"/>
                </a:lnTo>
                <a:lnTo>
                  <a:pt x="279649" y="435949"/>
                </a:lnTo>
                <a:lnTo>
                  <a:pt x="279649" y="439520"/>
                </a:lnTo>
                <a:lnTo>
                  <a:pt x="283554" y="439520"/>
                </a:lnTo>
                <a:lnTo>
                  <a:pt x="279649" y="439520"/>
                </a:lnTo>
                <a:lnTo>
                  <a:pt x="279649" y="448860"/>
                </a:lnTo>
                <a:lnTo>
                  <a:pt x="276044" y="448860"/>
                </a:lnTo>
                <a:lnTo>
                  <a:pt x="276044" y="455728"/>
                </a:lnTo>
                <a:lnTo>
                  <a:pt x="279649" y="455728"/>
                </a:lnTo>
                <a:lnTo>
                  <a:pt x="279649" y="469737"/>
                </a:lnTo>
                <a:lnTo>
                  <a:pt x="276044" y="469737"/>
                </a:lnTo>
                <a:lnTo>
                  <a:pt x="276044" y="473308"/>
                </a:lnTo>
                <a:lnTo>
                  <a:pt x="272140" y="473308"/>
                </a:lnTo>
                <a:lnTo>
                  <a:pt x="272140" y="476605"/>
                </a:lnTo>
                <a:lnTo>
                  <a:pt x="276044" y="476605"/>
                </a:lnTo>
                <a:lnTo>
                  <a:pt x="276044" y="480176"/>
                </a:lnTo>
                <a:lnTo>
                  <a:pt x="272140" y="483747"/>
                </a:lnTo>
                <a:lnTo>
                  <a:pt x="272140" y="488417"/>
                </a:lnTo>
                <a:lnTo>
                  <a:pt x="276044" y="491713"/>
                </a:lnTo>
                <a:lnTo>
                  <a:pt x="276044" y="501053"/>
                </a:lnTo>
                <a:lnTo>
                  <a:pt x="276044" y="497482"/>
                </a:lnTo>
                <a:lnTo>
                  <a:pt x="272140" y="497482"/>
                </a:lnTo>
                <a:lnTo>
                  <a:pt x="272140" y="501053"/>
                </a:lnTo>
                <a:lnTo>
                  <a:pt x="276044" y="501053"/>
                </a:lnTo>
                <a:lnTo>
                  <a:pt x="276044" y="508195"/>
                </a:lnTo>
                <a:lnTo>
                  <a:pt x="272140" y="508195"/>
                </a:lnTo>
                <a:lnTo>
                  <a:pt x="276044" y="511492"/>
                </a:lnTo>
                <a:lnTo>
                  <a:pt x="276044" y="515063"/>
                </a:lnTo>
                <a:lnTo>
                  <a:pt x="279649" y="515063"/>
                </a:lnTo>
                <a:lnTo>
                  <a:pt x="279649" y="524403"/>
                </a:lnTo>
                <a:lnTo>
                  <a:pt x="259524" y="524403"/>
                </a:lnTo>
                <a:lnTo>
                  <a:pt x="259524" y="520831"/>
                </a:lnTo>
                <a:lnTo>
                  <a:pt x="249311" y="520831"/>
                </a:lnTo>
                <a:lnTo>
                  <a:pt x="249311" y="524403"/>
                </a:lnTo>
                <a:lnTo>
                  <a:pt x="245406" y="524403"/>
                </a:lnTo>
                <a:lnTo>
                  <a:pt x="245406" y="529072"/>
                </a:lnTo>
                <a:lnTo>
                  <a:pt x="241501" y="529072"/>
                </a:lnTo>
                <a:lnTo>
                  <a:pt x="241501" y="524403"/>
                </a:lnTo>
                <a:lnTo>
                  <a:pt x="237897" y="524403"/>
                </a:lnTo>
                <a:lnTo>
                  <a:pt x="237897" y="529072"/>
                </a:lnTo>
                <a:lnTo>
                  <a:pt x="232790" y="529072"/>
                </a:lnTo>
                <a:lnTo>
                  <a:pt x="232790" y="524403"/>
                </a:lnTo>
                <a:lnTo>
                  <a:pt x="228886" y="524403"/>
                </a:lnTo>
                <a:lnTo>
                  <a:pt x="228886" y="529072"/>
                </a:lnTo>
                <a:lnTo>
                  <a:pt x="228886" y="524403"/>
                </a:lnTo>
                <a:lnTo>
                  <a:pt x="227684" y="524403"/>
                </a:lnTo>
                <a:lnTo>
                  <a:pt x="222578" y="520831"/>
                </a:lnTo>
                <a:lnTo>
                  <a:pt x="207259" y="520831"/>
                </a:lnTo>
                <a:lnTo>
                  <a:pt x="207259" y="529072"/>
                </a:lnTo>
                <a:lnTo>
                  <a:pt x="202152" y="529072"/>
                </a:lnTo>
                <a:lnTo>
                  <a:pt x="202152" y="532369"/>
                </a:lnTo>
                <a:lnTo>
                  <a:pt x="200951" y="532369"/>
                </a:lnTo>
                <a:lnTo>
                  <a:pt x="200951" y="535940"/>
                </a:lnTo>
                <a:lnTo>
                  <a:pt x="200951" y="524403"/>
                </a:lnTo>
                <a:lnTo>
                  <a:pt x="193441" y="524403"/>
                </a:lnTo>
                <a:lnTo>
                  <a:pt x="193441" y="520831"/>
                </a:lnTo>
                <a:lnTo>
                  <a:pt x="188335" y="520831"/>
                </a:lnTo>
                <a:lnTo>
                  <a:pt x="188335" y="515063"/>
                </a:lnTo>
                <a:lnTo>
                  <a:pt x="184430" y="515063"/>
                </a:lnTo>
                <a:lnTo>
                  <a:pt x="184430" y="511492"/>
                </a:lnTo>
                <a:lnTo>
                  <a:pt x="184430" y="515063"/>
                </a:lnTo>
                <a:lnTo>
                  <a:pt x="180525" y="515063"/>
                </a:lnTo>
                <a:lnTo>
                  <a:pt x="170312" y="520831"/>
                </a:lnTo>
                <a:lnTo>
                  <a:pt x="170312" y="519733"/>
                </a:lnTo>
                <a:lnTo>
                  <a:pt x="166708" y="519733"/>
                </a:lnTo>
                <a:lnTo>
                  <a:pt x="157697" y="515063"/>
                </a:lnTo>
                <a:lnTo>
                  <a:pt x="146282" y="515063"/>
                </a:lnTo>
                <a:lnTo>
                  <a:pt x="146282" y="511492"/>
                </a:lnTo>
                <a:lnTo>
                  <a:pt x="150187" y="511492"/>
                </a:lnTo>
                <a:lnTo>
                  <a:pt x="150187" y="504624"/>
                </a:lnTo>
                <a:lnTo>
                  <a:pt x="153792" y="504624"/>
                </a:lnTo>
                <a:lnTo>
                  <a:pt x="143879" y="504624"/>
                </a:lnTo>
                <a:lnTo>
                  <a:pt x="143879" y="508195"/>
                </a:lnTo>
                <a:lnTo>
                  <a:pt x="143879" y="504624"/>
                </a:lnTo>
                <a:lnTo>
                  <a:pt x="139974" y="504624"/>
                </a:lnTo>
                <a:lnTo>
                  <a:pt x="139974" y="508195"/>
                </a:lnTo>
                <a:lnTo>
                  <a:pt x="123454" y="508195"/>
                </a:lnTo>
                <a:lnTo>
                  <a:pt x="123454" y="504624"/>
                </a:lnTo>
                <a:lnTo>
                  <a:pt x="119549" y="504624"/>
                </a:lnTo>
                <a:lnTo>
                  <a:pt x="119549" y="497482"/>
                </a:lnTo>
                <a:lnTo>
                  <a:pt x="118347" y="497482"/>
                </a:lnTo>
                <a:lnTo>
                  <a:pt x="118347" y="493087"/>
                </a:lnTo>
                <a:lnTo>
                  <a:pt x="113241" y="493087"/>
                </a:lnTo>
                <a:lnTo>
                  <a:pt x="113241" y="491713"/>
                </a:lnTo>
                <a:lnTo>
                  <a:pt x="105732" y="491713"/>
                </a:lnTo>
                <a:lnTo>
                  <a:pt x="105732" y="483747"/>
                </a:lnTo>
                <a:lnTo>
                  <a:pt x="97922" y="483747"/>
                </a:lnTo>
                <a:lnTo>
                  <a:pt x="97922" y="480176"/>
                </a:lnTo>
                <a:lnTo>
                  <a:pt x="82603" y="480176"/>
                </a:lnTo>
                <a:lnTo>
                  <a:pt x="78998" y="476571"/>
                </a:lnTo>
                <a:lnTo>
                  <a:pt x="75093" y="476571"/>
                </a:lnTo>
                <a:lnTo>
                  <a:pt x="75093" y="473308"/>
                </a:lnTo>
                <a:lnTo>
                  <a:pt x="71188" y="476605"/>
                </a:lnTo>
                <a:lnTo>
                  <a:pt x="67584" y="476605"/>
                </a:lnTo>
                <a:lnTo>
                  <a:pt x="67584" y="473308"/>
                </a:lnTo>
                <a:lnTo>
                  <a:pt x="62478" y="469737"/>
                </a:lnTo>
                <a:lnTo>
                  <a:pt x="62478" y="463969"/>
                </a:lnTo>
                <a:lnTo>
                  <a:pt x="71188" y="463969"/>
                </a:lnTo>
                <a:lnTo>
                  <a:pt x="71188" y="460397"/>
                </a:lnTo>
                <a:lnTo>
                  <a:pt x="75093" y="460397"/>
                </a:lnTo>
                <a:lnTo>
                  <a:pt x="75093" y="452156"/>
                </a:lnTo>
                <a:lnTo>
                  <a:pt x="71188" y="452156"/>
                </a:lnTo>
                <a:lnTo>
                  <a:pt x="71188" y="441718"/>
                </a:lnTo>
                <a:lnTo>
                  <a:pt x="67584" y="441718"/>
                </a:lnTo>
                <a:lnTo>
                  <a:pt x="67584" y="439520"/>
                </a:lnTo>
                <a:lnTo>
                  <a:pt x="75093" y="439520"/>
                </a:lnTo>
                <a:lnTo>
                  <a:pt x="75093" y="432378"/>
                </a:lnTo>
                <a:lnTo>
                  <a:pt x="78998" y="432378"/>
                </a:lnTo>
                <a:lnTo>
                  <a:pt x="75093" y="429082"/>
                </a:lnTo>
                <a:lnTo>
                  <a:pt x="78998" y="429082"/>
                </a:lnTo>
                <a:lnTo>
                  <a:pt x="75093" y="429082"/>
                </a:lnTo>
                <a:lnTo>
                  <a:pt x="78998" y="429082"/>
                </a:lnTo>
                <a:lnTo>
                  <a:pt x="78998" y="424412"/>
                </a:lnTo>
                <a:lnTo>
                  <a:pt x="82603" y="424412"/>
                </a:lnTo>
                <a:lnTo>
                  <a:pt x="82603" y="420841"/>
                </a:lnTo>
                <a:lnTo>
                  <a:pt x="87709" y="420841"/>
                </a:lnTo>
                <a:lnTo>
                  <a:pt x="87709" y="415072"/>
                </a:lnTo>
                <a:lnTo>
                  <a:pt x="82603" y="415072"/>
                </a:lnTo>
                <a:lnTo>
                  <a:pt x="82603" y="411501"/>
                </a:lnTo>
                <a:lnTo>
                  <a:pt x="78998" y="411501"/>
                </a:lnTo>
                <a:lnTo>
                  <a:pt x="78998" y="407930"/>
                </a:lnTo>
                <a:lnTo>
                  <a:pt x="75093" y="407930"/>
                </a:lnTo>
                <a:lnTo>
                  <a:pt x="75093" y="404633"/>
                </a:lnTo>
                <a:lnTo>
                  <a:pt x="78998" y="401062"/>
                </a:lnTo>
                <a:lnTo>
                  <a:pt x="78998" y="392821"/>
                </a:lnTo>
                <a:lnTo>
                  <a:pt x="82603" y="392821"/>
                </a:lnTo>
                <a:lnTo>
                  <a:pt x="87709" y="388151"/>
                </a:lnTo>
                <a:lnTo>
                  <a:pt x="87709" y="383756"/>
                </a:lnTo>
                <a:lnTo>
                  <a:pt x="82603" y="383756"/>
                </a:lnTo>
                <a:lnTo>
                  <a:pt x="87709" y="383756"/>
                </a:lnTo>
                <a:lnTo>
                  <a:pt x="87709" y="376614"/>
                </a:lnTo>
                <a:lnTo>
                  <a:pt x="88911" y="376614"/>
                </a:lnTo>
                <a:lnTo>
                  <a:pt x="88911" y="360407"/>
                </a:lnTo>
                <a:lnTo>
                  <a:pt x="87709" y="360407"/>
                </a:lnTo>
                <a:lnTo>
                  <a:pt x="87709" y="355737"/>
                </a:lnTo>
                <a:lnTo>
                  <a:pt x="82603" y="355737"/>
                </a:lnTo>
                <a:lnTo>
                  <a:pt x="82603" y="341727"/>
                </a:lnTo>
                <a:lnTo>
                  <a:pt x="78998" y="341727"/>
                </a:lnTo>
                <a:lnTo>
                  <a:pt x="78998" y="348869"/>
                </a:lnTo>
                <a:lnTo>
                  <a:pt x="75093" y="348869"/>
                </a:lnTo>
                <a:lnTo>
                  <a:pt x="75093" y="352166"/>
                </a:lnTo>
                <a:lnTo>
                  <a:pt x="71188" y="352166"/>
                </a:lnTo>
                <a:lnTo>
                  <a:pt x="71188" y="355737"/>
                </a:lnTo>
                <a:lnTo>
                  <a:pt x="60976" y="355737"/>
                </a:lnTo>
                <a:lnTo>
                  <a:pt x="60976" y="352166"/>
                </a:lnTo>
                <a:lnTo>
                  <a:pt x="53466" y="352166"/>
                </a:lnTo>
                <a:lnTo>
                  <a:pt x="53466" y="355737"/>
                </a:lnTo>
                <a:lnTo>
                  <a:pt x="48360" y="355737"/>
                </a:lnTo>
                <a:lnTo>
                  <a:pt x="48360" y="360407"/>
                </a:lnTo>
                <a:lnTo>
                  <a:pt x="48360" y="355737"/>
                </a:lnTo>
                <a:lnTo>
                  <a:pt x="44455" y="355737"/>
                </a:lnTo>
                <a:lnTo>
                  <a:pt x="44455" y="360407"/>
                </a:lnTo>
                <a:lnTo>
                  <a:pt x="36946" y="360407"/>
                </a:lnTo>
                <a:lnTo>
                  <a:pt x="36946" y="363978"/>
                </a:lnTo>
                <a:lnTo>
                  <a:pt x="34242" y="363978"/>
                </a:lnTo>
                <a:lnTo>
                  <a:pt x="34242" y="360407"/>
                </a:lnTo>
                <a:lnTo>
                  <a:pt x="34242" y="363978"/>
                </a:lnTo>
                <a:lnTo>
                  <a:pt x="30638" y="363978"/>
                </a:lnTo>
                <a:lnTo>
                  <a:pt x="26733" y="360407"/>
                </a:lnTo>
                <a:lnTo>
                  <a:pt x="22828" y="360407"/>
                </a:lnTo>
                <a:lnTo>
                  <a:pt x="22828" y="355737"/>
                </a:lnTo>
                <a:lnTo>
                  <a:pt x="0" y="355737"/>
                </a:lnTo>
                <a:lnTo>
                  <a:pt x="0" y="345298"/>
                </a:lnTo>
                <a:lnTo>
                  <a:pt x="3904" y="345298"/>
                </a:lnTo>
                <a:lnTo>
                  <a:pt x="3904" y="335958"/>
                </a:lnTo>
                <a:lnTo>
                  <a:pt x="10212" y="335958"/>
                </a:lnTo>
                <a:lnTo>
                  <a:pt x="10212" y="332387"/>
                </a:lnTo>
                <a:lnTo>
                  <a:pt x="17722" y="332387"/>
                </a:lnTo>
                <a:lnTo>
                  <a:pt x="17722" y="329091"/>
                </a:lnTo>
                <a:lnTo>
                  <a:pt x="22828" y="329091"/>
                </a:lnTo>
                <a:lnTo>
                  <a:pt x="26733" y="324421"/>
                </a:lnTo>
                <a:lnTo>
                  <a:pt x="26733" y="311510"/>
                </a:lnTo>
                <a:lnTo>
                  <a:pt x="30638" y="307939"/>
                </a:lnTo>
                <a:lnTo>
                  <a:pt x="30638" y="304642"/>
                </a:lnTo>
                <a:lnTo>
                  <a:pt x="26733" y="304642"/>
                </a:lnTo>
                <a:lnTo>
                  <a:pt x="26733" y="292830"/>
                </a:lnTo>
                <a:lnTo>
                  <a:pt x="30638" y="292830"/>
                </a:lnTo>
                <a:lnTo>
                  <a:pt x="30638" y="289534"/>
                </a:lnTo>
                <a:lnTo>
                  <a:pt x="26733" y="289534"/>
                </a:lnTo>
                <a:lnTo>
                  <a:pt x="26733" y="283765"/>
                </a:lnTo>
                <a:lnTo>
                  <a:pt x="22828" y="283765"/>
                </a:lnTo>
                <a:lnTo>
                  <a:pt x="22828" y="280194"/>
                </a:lnTo>
                <a:lnTo>
                  <a:pt x="26733" y="280194"/>
                </a:lnTo>
                <a:lnTo>
                  <a:pt x="26733" y="273052"/>
                </a:lnTo>
                <a:lnTo>
                  <a:pt x="30638" y="273052"/>
                </a:lnTo>
                <a:lnTo>
                  <a:pt x="30638" y="263987"/>
                </a:lnTo>
                <a:lnTo>
                  <a:pt x="34242" y="263987"/>
                </a:lnTo>
                <a:lnTo>
                  <a:pt x="34242" y="269756"/>
                </a:lnTo>
                <a:lnTo>
                  <a:pt x="44455" y="269756"/>
                </a:lnTo>
                <a:lnTo>
                  <a:pt x="44455" y="260416"/>
                </a:lnTo>
                <a:lnTo>
                  <a:pt x="48360" y="260416"/>
                </a:lnTo>
                <a:lnTo>
                  <a:pt x="48360" y="255746"/>
                </a:lnTo>
                <a:lnTo>
                  <a:pt x="53466" y="255746"/>
                </a:lnTo>
                <a:lnTo>
                  <a:pt x="53466" y="245307"/>
                </a:lnTo>
                <a:lnTo>
                  <a:pt x="48360" y="245307"/>
                </a:lnTo>
                <a:lnTo>
                  <a:pt x="48360" y="237066"/>
                </a:lnTo>
                <a:lnTo>
                  <a:pt x="44455" y="237066"/>
                </a:lnTo>
                <a:lnTo>
                  <a:pt x="44455" y="227726"/>
                </a:lnTo>
                <a:lnTo>
                  <a:pt x="48360" y="224430"/>
                </a:lnTo>
                <a:lnTo>
                  <a:pt x="48360" y="220859"/>
                </a:lnTo>
                <a:lnTo>
                  <a:pt x="53466" y="217288"/>
                </a:lnTo>
                <a:lnTo>
                  <a:pt x="48360" y="217288"/>
                </a:lnTo>
                <a:lnTo>
                  <a:pt x="57371" y="217288"/>
                </a:lnTo>
                <a:lnTo>
                  <a:pt x="57371" y="213717"/>
                </a:lnTo>
                <a:lnTo>
                  <a:pt x="62478" y="213717"/>
                </a:lnTo>
                <a:lnTo>
                  <a:pt x="62478" y="207948"/>
                </a:lnTo>
                <a:lnTo>
                  <a:pt x="67584" y="207948"/>
                </a:lnTo>
                <a:lnTo>
                  <a:pt x="67584" y="211519"/>
                </a:lnTo>
                <a:lnTo>
                  <a:pt x="67584" y="207948"/>
                </a:lnTo>
                <a:lnTo>
                  <a:pt x="75093" y="207948"/>
                </a:lnTo>
                <a:lnTo>
                  <a:pt x="75093" y="201081"/>
                </a:lnTo>
                <a:lnTo>
                  <a:pt x="78998" y="201081"/>
                </a:lnTo>
                <a:lnTo>
                  <a:pt x="78998" y="196411"/>
                </a:lnTo>
                <a:lnTo>
                  <a:pt x="75093" y="196411"/>
                </a:lnTo>
                <a:lnTo>
                  <a:pt x="75093" y="192840"/>
                </a:lnTo>
                <a:lnTo>
                  <a:pt x="71188" y="192840"/>
                </a:lnTo>
                <a:lnTo>
                  <a:pt x="71188" y="189543"/>
                </a:lnTo>
                <a:lnTo>
                  <a:pt x="67584" y="189543"/>
                </a:lnTo>
                <a:lnTo>
                  <a:pt x="67584" y="185972"/>
                </a:lnTo>
                <a:lnTo>
                  <a:pt x="62478" y="185972"/>
                </a:lnTo>
                <a:lnTo>
                  <a:pt x="60976" y="183500"/>
                </a:lnTo>
                <a:lnTo>
                  <a:pt x="60976" y="180203"/>
                </a:lnTo>
                <a:lnTo>
                  <a:pt x="67584" y="180203"/>
                </a:lnTo>
                <a:lnTo>
                  <a:pt x="67584" y="176632"/>
                </a:lnTo>
                <a:lnTo>
                  <a:pt x="62478" y="176632"/>
                </a:lnTo>
                <a:lnTo>
                  <a:pt x="67584" y="176632"/>
                </a:lnTo>
                <a:lnTo>
                  <a:pt x="67584" y="173061"/>
                </a:lnTo>
                <a:lnTo>
                  <a:pt x="62478" y="173061"/>
                </a:lnTo>
                <a:lnTo>
                  <a:pt x="62478" y="168391"/>
                </a:lnTo>
                <a:lnTo>
                  <a:pt x="60976" y="168391"/>
                </a:lnTo>
                <a:lnTo>
                  <a:pt x="60976" y="161524"/>
                </a:lnTo>
                <a:lnTo>
                  <a:pt x="62478" y="161524"/>
                </a:lnTo>
                <a:lnTo>
                  <a:pt x="62478" y="159326"/>
                </a:lnTo>
                <a:lnTo>
                  <a:pt x="75093" y="159326"/>
                </a:lnTo>
                <a:lnTo>
                  <a:pt x="78998" y="161524"/>
                </a:lnTo>
                <a:lnTo>
                  <a:pt x="82603" y="161524"/>
                </a:lnTo>
                <a:lnTo>
                  <a:pt x="82603" y="168391"/>
                </a:lnTo>
                <a:lnTo>
                  <a:pt x="87709" y="173061"/>
                </a:lnTo>
                <a:lnTo>
                  <a:pt x="88911" y="173061"/>
                </a:lnTo>
                <a:lnTo>
                  <a:pt x="88911" y="168391"/>
                </a:lnTo>
                <a:lnTo>
                  <a:pt x="92815" y="168391"/>
                </a:lnTo>
                <a:lnTo>
                  <a:pt x="92815" y="165095"/>
                </a:lnTo>
                <a:lnTo>
                  <a:pt x="88911" y="161524"/>
                </a:lnTo>
                <a:lnTo>
                  <a:pt x="88911" y="159326"/>
                </a:lnTo>
                <a:lnTo>
                  <a:pt x="105732" y="159326"/>
                </a:lnTo>
                <a:lnTo>
                  <a:pt x="105732" y="148613"/>
                </a:lnTo>
                <a:lnTo>
                  <a:pt x="109336" y="148613"/>
                </a:lnTo>
                <a:lnTo>
                  <a:pt x="109336" y="145316"/>
                </a:lnTo>
                <a:lnTo>
                  <a:pt x="113241" y="145316"/>
                </a:lnTo>
                <a:lnTo>
                  <a:pt x="113241" y="141745"/>
                </a:lnTo>
                <a:lnTo>
                  <a:pt x="118347" y="141745"/>
                </a:lnTo>
                <a:lnTo>
                  <a:pt x="118347" y="137075"/>
                </a:lnTo>
                <a:lnTo>
                  <a:pt x="119549" y="137075"/>
                </a:lnTo>
                <a:lnTo>
                  <a:pt x="119549" y="135977"/>
                </a:lnTo>
                <a:lnTo>
                  <a:pt x="123454" y="135977"/>
                </a:lnTo>
                <a:lnTo>
                  <a:pt x="123454" y="132405"/>
                </a:lnTo>
                <a:lnTo>
                  <a:pt x="127359" y="132405"/>
                </a:lnTo>
                <a:lnTo>
                  <a:pt x="127359" y="124439"/>
                </a:lnTo>
                <a:lnTo>
                  <a:pt x="136070" y="124439"/>
                </a:lnTo>
                <a:lnTo>
                  <a:pt x="136070" y="120868"/>
                </a:lnTo>
                <a:lnTo>
                  <a:pt x="143879" y="120868"/>
                </a:lnTo>
                <a:lnTo>
                  <a:pt x="146282" y="117297"/>
                </a:lnTo>
                <a:lnTo>
                  <a:pt x="150187" y="117297"/>
                </a:lnTo>
                <a:lnTo>
                  <a:pt x="150187" y="120868"/>
                </a:lnTo>
                <a:lnTo>
                  <a:pt x="153792" y="120868"/>
                </a:lnTo>
                <a:lnTo>
                  <a:pt x="157697" y="117297"/>
                </a:lnTo>
                <a:lnTo>
                  <a:pt x="157697" y="113726"/>
                </a:lnTo>
                <a:lnTo>
                  <a:pt x="153792" y="113726"/>
                </a:lnTo>
                <a:lnTo>
                  <a:pt x="153792" y="109331"/>
                </a:lnTo>
                <a:lnTo>
                  <a:pt x="157697" y="109331"/>
                </a:lnTo>
                <a:lnTo>
                  <a:pt x="157697" y="101090"/>
                </a:lnTo>
                <a:lnTo>
                  <a:pt x="153792" y="101090"/>
                </a:lnTo>
                <a:lnTo>
                  <a:pt x="157697" y="101090"/>
                </a:lnTo>
                <a:lnTo>
                  <a:pt x="157697" y="96420"/>
                </a:lnTo>
                <a:lnTo>
                  <a:pt x="162803" y="96420"/>
                </a:lnTo>
                <a:lnTo>
                  <a:pt x="162803" y="92849"/>
                </a:lnTo>
                <a:lnTo>
                  <a:pt x="166708" y="92849"/>
                </a:lnTo>
                <a:lnTo>
                  <a:pt x="166708" y="96420"/>
                </a:lnTo>
                <a:lnTo>
                  <a:pt x="170312" y="96420"/>
                </a:lnTo>
                <a:lnTo>
                  <a:pt x="170312" y="101090"/>
                </a:lnTo>
                <a:lnTo>
                  <a:pt x="176921" y="101090"/>
                </a:lnTo>
                <a:lnTo>
                  <a:pt x="176921" y="96420"/>
                </a:lnTo>
                <a:lnTo>
                  <a:pt x="180525" y="96420"/>
                </a:lnTo>
                <a:lnTo>
                  <a:pt x="180525" y="92849"/>
                </a:lnTo>
                <a:lnTo>
                  <a:pt x="176921" y="92849"/>
                </a:lnTo>
                <a:lnTo>
                  <a:pt x="176921" y="85981"/>
                </a:lnTo>
                <a:lnTo>
                  <a:pt x="180525" y="85981"/>
                </a:lnTo>
                <a:lnTo>
                  <a:pt x="180525" y="83509"/>
                </a:lnTo>
                <a:lnTo>
                  <a:pt x="184430" y="80212"/>
                </a:lnTo>
                <a:lnTo>
                  <a:pt x="184430" y="76641"/>
                </a:lnTo>
                <a:lnTo>
                  <a:pt x="188335" y="76641"/>
                </a:lnTo>
                <a:lnTo>
                  <a:pt x="188335" y="65104"/>
                </a:lnTo>
                <a:lnTo>
                  <a:pt x="193441" y="65104"/>
                </a:lnTo>
                <a:lnTo>
                  <a:pt x="188335" y="65104"/>
                </a:lnTo>
                <a:lnTo>
                  <a:pt x="188335" y="61533"/>
                </a:lnTo>
                <a:lnTo>
                  <a:pt x="197046" y="61533"/>
                </a:lnTo>
                <a:lnTo>
                  <a:pt x="197046" y="59061"/>
                </a:lnTo>
                <a:lnTo>
                  <a:pt x="200951" y="59061"/>
                </a:lnTo>
                <a:lnTo>
                  <a:pt x="200951" y="55764"/>
                </a:lnTo>
                <a:lnTo>
                  <a:pt x="202152" y="52193"/>
                </a:lnTo>
                <a:lnTo>
                  <a:pt x="200951" y="52193"/>
                </a:lnTo>
                <a:lnTo>
                  <a:pt x="200951" y="41754"/>
                </a:lnTo>
                <a:lnTo>
                  <a:pt x="197046" y="41754"/>
                </a:lnTo>
                <a:lnTo>
                  <a:pt x="197046" y="37085"/>
                </a:lnTo>
                <a:lnTo>
                  <a:pt x="200951" y="37085"/>
                </a:lnTo>
                <a:lnTo>
                  <a:pt x="200951" y="33513"/>
                </a:lnTo>
                <a:lnTo>
                  <a:pt x="197046" y="33513"/>
                </a:lnTo>
                <a:lnTo>
                  <a:pt x="197046" y="17306"/>
                </a:lnTo>
                <a:lnTo>
                  <a:pt x="193441" y="17306"/>
                </a:lnTo>
                <a:lnTo>
                  <a:pt x="193441" y="13735"/>
                </a:lnTo>
                <a:lnTo>
                  <a:pt x="197046" y="13735"/>
                </a:lnTo>
                <a:lnTo>
                  <a:pt x="197046" y="9065"/>
                </a:lnTo>
                <a:lnTo>
                  <a:pt x="200951" y="9065"/>
                </a:lnTo>
                <a:lnTo>
                  <a:pt x="200951" y="7966"/>
                </a:lnTo>
                <a:lnTo>
                  <a:pt x="202152" y="7966"/>
                </a:lnTo>
                <a:lnTo>
                  <a:pt x="202152" y="4670"/>
                </a:lnTo>
                <a:lnTo>
                  <a:pt x="211163" y="4670"/>
                </a:lnTo>
                <a:lnTo>
                  <a:pt x="207259" y="7966"/>
                </a:lnTo>
                <a:lnTo>
                  <a:pt x="232790" y="7966"/>
                </a:lnTo>
                <a:lnTo>
                  <a:pt x="232790" y="9065"/>
                </a:lnTo>
                <a:lnTo>
                  <a:pt x="241501" y="9065"/>
                </a:lnTo>
                <a:lnTo>
                  <a:pt x="241501" y="13735"/>
                </a:lnTo>
                <a:lnTo>
                  <a:pt x="245406" y="13735"/>
                </a:lnTo>
                <a:lnTo>
                  <a:pt x="245406" y="17306"/>
                </a:lnTo>
                <a:lnTo>
                  <a:pt x="249311" y="17306"/>
                </a:lnTo>
                <a:lnTo>
                  <a:pt x="249311" y="20877"/>
                </a:lnTo>
                <a:lnTo>
                  <a:pt x="259524" y="20877"/>
                </a:lnTo>
                <a:lnTo>
                  <a:pt x="259524" y="17306"/>
                </a:lnTo>
                <a:lnTo>
                  <a:pt x="279649" y="17306"/>
                </a:lnTo>
                <a:lnTo>
                  <a:pt x="279649" y="13735"/>
                </a:lnTo>
                <a:lnTo>
                  <a:pt x="286257" y="13735"/>
                </a:lnTo>
                <a:lnTo>
                  <a:pt x="289862" y="17340"/>
                </a:lnTo>
                <a:lnTo>
                  <a:pt x="293767" y="17340"/>
                </a:lnTo>
                <a:lnTo>
                  <a:pt x="293767" y="13735"/>
                </a:lnTo>
                <a:lnTo>
                  <a:pt x="302778" y="13735"/>
                </a:lnTo>
                <a:lnTo>
                  <a:pt x="302778" y="7966"/>
                </a:lnTo>
                <a:lnTo>
                  <a:pt x="306382" y="4670"/>
                </a:lnTo>
                <a:lnTo>
                  <a:pt x="306382" y="0"/>
                </a:lnTo>
                <a:lnTo>
                  <a:pt x="320500" y="0"/>
                </a:lnTo>
                <a:lnTo>
                  <a:pt x="320500" y="4670"/>
                </a:lnTo>
                <a:lnTo>
                  <a:pt x="324405" y="4670"/>
                </a:lnTo>
                <a:lnTo>
                  <a:pt x="324405" y="0"/>
                </a:lnTo>
                <a:lnTo>
                  <a:pt x="331914" y="0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68580" tIns="34290" rIns="68580" bIns="3429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sz="1200" noProof="1">
              <a:solidFill>
                <a:srgbClr val="000000"/>
              </a:solidFill>
              <a:latin typeface="Century Gothic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26" name="Google Shape;1495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CyNAAACBsAAPE5AAAoHgAAEAAAACYAAAAIAAAA//////////8="/>
              </a:ext>
            </a:extLst>
          </p:cNvSpPr>
          <p:nvPr/>
        </p:nvSpPr>
        <p:spPr>
          <a:xfrm>
            <a:off x="8566150" y="4394200"/>
            <a:ext cx="852805" cy="508000"/>
          </a:xfrm>
          <a:custGeom>
            <a:avLst/>
            <a:gdLst/>
            <a:ahLst/>
            <a:cxnLst/>
            <a:rect l="0" t="0" r="852805" b="508000"/>
            <a:pathLst>
              <a:path w="852805" h="508000">
                <a:moveTo>
                  <a:pt x="285367" y="61784"/>
                </a:moveTo>
                <a:lnTo>
                  <a:pt x="289264" y="61784"/>
                </a:lnTo>
                <a:lnTo>
                  <a:pt x="289264" y="59312"/>
                </a:lnTo>
                <a:lnTo>
                  <a:pt x="298256" y="59312"/>
                </a:lnTo>
                <a:lnTo>
                  <a:pt x="302153" y="56017"/>
                </a:lnTo>
                <a:lnTo>
                  <a:pt x="298256" y="56017"/>
                </a:lnTo>
                <a:lnTo>
                  <a:pt x="302153" y="52448"/>
                </a:lnTo>
                <a:lnTo>
                  <a:pt x="309647" y="52448"/>
                </a:lnTo>
                <a:lnTo>
                  <a:pt x="314743" y="47779"/>
                </a:lnTo>
                <a:lnTo>
                  <a:pt x="315942" y="52448"/>
                </a:lnTo>
                <a:lnTo>
                  <a:pt x="315942" y="56017"/>
                </a:lnTo>
                <a:lnTo>
                  <a:pt x="319839" y="56017"/>
                </a:lnTo>
                <a:lnTo>
                  <a:pt x="319839" y="52448"/>
                </a:lnTo>
                <a:lnTo>
                  <a:pt x="328532" y="52448"/>
                </a:lnTo>
                <a:lnTo>
                  <a:pt x="332429" y="47779"/>
                </a:lnTo>
                <a:lnTo>
                  <a:pt x="336325" y="47779"/>
                </a:lnTo>
                <a:lnTo>
                  <a:pt x="336325" y="44210"/>
                </a:lnTo>
                <a:lnTo>
                  <a:pt x="340222" y="44210"/>
                </a:lnTo>
                <a:lnTo>
                  <a:pt x="340222" y="40915"/>
                </a:lnTo>
                <a:lnTo>
                  <a:pt x="342620" y="40915"/>
                </a:lnTo>
                <a:lnTo>
                  <a:pt x="342620" y="34874"/>
                </a:lnTo>
                <a:lnTo>
                  <a:pt x="346517" y="34874"/>
                </a:lnTo>
                <a:lnTo>
                  <a:pt x="346517" y="31578"/>
                </a:lnTo>
                <a:lnTo>
                  <a:pt x="342620" y="31578"/>
                </a:lnTo>
                <a:lnTo>
                  <a:pt x="342620" y="28009"/>
                </a:lnTo>
                <a:lnTo>
                  <a:pt x="350114" y="28009"/>
                </a:lnTo>
                <a:lnTo>
                  <a:pt x="354011" y="31578"/>
                </a:lnTo>
                <a:lnTo>
                  <a:pt x="359107" y="28009"/>
                </a:lnTo>
                <a:lnTo>
                  <a:pt x="354011" y="28009"/>
                </a:lnTo>
                <a:lnTo>
                  <a:pt x="354011" y="21144"/>
                </a:lnTo>
                <a:lnTo>
                  <a:pt x="359107" y="21144"/>
                </a:lnTo>
                <a:lnTo>
                  <a:pt x="359107" y="16476"/>
                </a:lnTo>
                <a:lnTo>
                  <a:pt x="376792" y="16476"/>
                </a:lnTo>
                <a:lnTo>
                  <a:pt x="376792" y="21144"/>
                </a:lnTo>
                <a:lnTo>
                  <a:pt x="380689" y="21144"/>
                </a:lnTo>
                <a:lnTo>
                  <a:pt x="380689" y="16476"/>
                </a:lnTo>
                <a:lnTo>
                  <a:pt x="384586" y="12906"/>
                </a:lnTo>
                <a:lnTo>
                  <a:pt x="384586" y="11808"/>
                </a:lnTo>
                <a:lnTo>
                  <a:pt x="389682" y="11808"/>
                </a:lnTo>
                <a:lnTo>
                  <a:pt x="389682" y="7139"/>
                </a:lnTo>
                <a:lnTo>
                  <a:pt x="393279" y="7139"/>
                </a:lnTo>
                <a:lnTo>
                  <a:pt x="393279" y="0"/>
                </a:lnTo>
                <a:lnTo>
                  <a:pt x="397176" y="0"/>
                </a:lnTo>
                <a:lnTo>
                  <a:pt x="397176" y="3570"/>
                </a:lnTo>
                <a:lnTo>
                  <a:pt x="398375" y="3570"/>
                </a:lnTo>
                <a:lnTo>
                  <a:pt x="398375" y="7139"/>
                </a:lnTo>
                <a:lnTo>
                  <a:pt x="407368" y="7139"/>
                </a:lnTo>
                <a:lnTo>
                  <a:pt x="411264" y="11808"/>
                </a:lnTo>
                <a:lnTo>
                  <a:pt x="411264" y="16476"/>
                </a:lnTo>
                <a:lnTo>
                  <a:pt x="414861" y="16476"/>
                </a:lnTo>
                <a:lnTo>
                  <a:pt x="414861" y="24439"/>
                </a:lnTo>
                <a:lnTo>
                  <a:pt x="418758" y="24439"/>
                </a:lnTo>
                <a:lnTo>
                  <a:pt x="423854" y="21144"/>
                </a:lnTo>
                <a:lnTo>
                  <a:pt x="425053" y="21144"/>
                </a:lnTo>
                <a:lnTo>
                  <a:pt x="425053" y="24439"/>
                </a:lnTo>
                <a:lnTo>
                  <a:pt x="428950" y="24439"/>
                </a:lnTo>
                <a:lnTo>
                  <a:pt x="434046" y="28009"/>
                </a:lnTo>
                <a:lnTo>
                  <a:pt x="434046" y="24439"/>
                </a:lnTo>
                <a:lnTo>
                  <a:pt x="437643" y="24439"/>
                </a:lnTo>
                <a:lnTo>
                  <a:pt x="437643" y="28009"/>
                </a:lnTo>
                <a:lnTo>
                  <a:pt x="441540" y="31578"/>
                </a:lnTo>
                <a:lnTo>
                  <a:pt x="441540" y="28009"/>
                </a:lnTo>
                <a:lnTo>
                  <a:pt x="449333" y="28009"/>
                </a:lnTo>
                <a:lnTo>
                  <a:pt x="449333" y="24439"/>
                </a:lnTo>
                <a:lnTo>
                  <a:pt x="445436" y="24439"/>
                </a:lnTo>
                <a:lnTo>
                  <a:pt x="445436" y="16476"/>
                </a:lnTo>
                <a:lnTo>
                  <a:pt x="441540" y="12906"/>
                </a:lnTo>
                <a:lnTo>
                  <a:pt x="449333" y="12906"/>
                </a:lnTo>
                <a:lnTo>
                  <a:pt x="449333" y="21144"/>
                </a:lnTo>
                <a:lnTo>
                  <a:pt x="451731" y="21144"/>
                </a:lnTo>
                <a:lnTo>
                  <a:pt x="451731" y="28009"/>
                </a:lnTo>
                <a:lnTo>
                  <a:pt x="455628" y="28009"/>
                </a:lnTo>
                <a:lnTo>
                  <a:pt x="455628" y="31578"/>
                </a:lnTo>
                <a:lnTo>
                  <a:pt x="459225" y="34874"/>
                </a:lnTo>
                <a:lnTo>
                  <a:pt x="459225" y="37345"/>
                </a:lnTo>
                <a:lnTo>
                  <a:pt x="463122" y="37345"/>
                </a:lnTo>
                <a:lnTo>
                  <a:pt x="463122" y="40915"/>
                </a:lnTo>
                <a:lnTo>
                  <a:pt x="468218" y="44210"/>
                </a:lnTo>
                <a:lnTo>
                  <a:pt x="482306" y="44210"/>
                </a:lnTo>
                <a:lnTo>
                  <a:pt x="482306" y="47779"/>
                </a:lnTo>
                <a:lnTo>
                  <a:pt x="485904" y="47779"/>
                </a:lnTo>
                <a:lnTo>
                  <a:pt x="485904" y="52448"/>
                </a:lnTo>
                <a:lnTo>
                  <a:pt x="489800" y="52448"/>
                </a:lnTo>
                <a:lnTo>
                  <a:pt x="489800" y="56017"/>
                </a:lnTo>
                <a:lnTo>
                  <a:pt x="493697" y="56017"/>
                </a:lnTo>
                <a:lnTo>
                  <a:pt x="493697" y="59312"/>
                </a:lnTo>
                <a:lnTo>
                  <a:pt x="498793" y="59312"/>
                </a:lnTo>
                <a:lnTo>
                  <a:pt x="498793" y="56017"/>
                </a:lnTo>
                <a:lnTo>
                  <a:pt x="508985" y="56017"/>
                </a:lnTo>
                <a:lnTo>
                  <a:pt x="508985" y="59312"/>
                </a:lnTo>
                <a:lnTo>
                  <a:pt x="512582" y="59312"/>
                </a:lnTo>
                <a:lnTo>
                  <a:pt x="512582" y="61784"/>
                </a:lnTo>
                <a:lnTo>
                  <a:pt x="516479" y="61784"/>
                </a:lnTo>
                <a:lnTo>
                  <a:pt x="516479" y="65079"/>
                </a:lnTo>
                <a:lnTo>
                  <a:pt x="532965" y="65079"/>
                </a:lnTo>
                <a:lnTo>
                  <a:pt x="532965" y="68649"/>
                </a:lnTo>
                <a:lnTo>
                  <a:pt x="536862" y="68649"/>
                </a:lnTo>
                <a:lnTo>
                  <a:pt x="538061" y="72218"/>
                </a:lnTo>
                <a:lnTo>
                  <a:pt x="543157" y="72218"/>
                </a:lnTo>
                <a:lnTo>
                  <a:pt x="543157" y="75788"/>
                </a:lnTo>
                <a:lnTo>
                  <a:pt x="547054" y="75788"/>
                </a:lnTo>
                <a:lnTo>
                  <a:pt x="547054" y="87321"/>
                </a:lnTo>
                <a:lnTo>
                  <a:pt x="550651" y="88419"/>
                </a:lnTo>
                <a:lnTo>
                  <a:pt x="550651" y="87321"/>
                </a:lnTo>
                <a:lnTo>
                  <a:pt x="558444" y="87321"/>
                </a:lnTo>
                <a:lnTo>
                  <a:pt x="563540" y="88419"/>
                </a:lnTo>
                <a:lnTo>
                  <a:pt x="564739" y="93088"/>
                </a:lnTo>
                <a:lnTo>
                  <a:pt x="568636" y="93088"/>
                </a:lnTo>
                <a:lnTo>
                  <a:pt x="568636" y="96657"/>
                </a:lnTo>
                <a:lnTo>
                  <a:pt x="573432" y="96657"/>
                </a:lnTo>
                <a:lnTo>
                  <a:pt x="573432" y="99952"/>
                </a:lnTo>
                <a:lnTo>
                  <a:pt x="581226" y="99952"/>
                </a:lnTo>
                <a:lnTo>
                  <a:pt x="585123" y="103522"/>
                </a:lnTo>
                <a:lnTo>
                  <a:pt x="588720" y="99925"/>
                </a:lnTo>
                <a:lnTo>
                  <a:pt x="591418" y="99952"/>
                </a:lnTo>
                <a:lnTo>
                  <a:pt x="591418" y="96657"/>
                </a:lnTo>
                <a:lnTo>
                  <a:pt x="602808" y="96657"/>
                </a:lnTo>
                <a:lnTo>
                  <a:pt x="602808" y="93088"/>
                </a:lnTo>
                <a:lnTo>
                  <a:pt x="625590" y="93088"/>
                </a:lnTo>
                <a:lnTo>
                  <a:pt x="625590" y="87321"/>
                </a:lnTo>
                <a:lnTo>
                  <a:pt x="629486" y="87321"/>
                </a:lnTo>
                <a:lnTo>
                  <a:pt x="629486" y="83751"/>
                </a:lnTo>
                <a:lnTo>
                  <a:pt x="633084" y="83751"/>
                </a:lnTo>
                <a:lnTo>
                  <a:pt x="633084" y="87321"/>
                </a:lnTo>
                <a:lnTo>
                  <a:pt x="645973" y="87321"/>
                </a:lnTo>
                <a:lnTo>
                  <a:pt x="648371" y="83751"/>
                </a:lnTo>
                <a:lnTo>
                  <a:pt x="648371" y="87321"/>
                </a:lnTo>
                <a:lnTo>
                  <a:pt x="652268" y="83751"/>
                </a:lnTo>
                <a:lnTo>
                  <a:pt x="656165" y="83751"/>
                </a:lnTo>
                <a:lnTo>
                  <a:pt x="659762" y="87348"/>
                </a:lnTo>
                <a:lnTo>
                  <a:pt x="682843" y="87348"/>
                </a:lnTo>
                <a:lnTo>
                  <a:pt x="682843" y="96657"/>
                </a:lnTo>
                <a:lnTo>
                  <a:pt x="686440" y="99952"/>
                </a:lnTo>
                <a:lnTo>
                  <a:pt x="686440" y="121096"/>
                </a:lnTo>
                <a:lnTo>
                  <a:pt x="690337" y="121096"/>
                </a:lnTo>
                <a:lnTo>
                  <a:pt x="694234" y="124391"/>
                </a:lnTo>
                <a:lnTo>
                  <a:pt x="694234" y="127961"/>
                </a:lnTo>
                <a:lnTo>
                  <a:pt x="697831" y="127961"/>
                </a:lnTo>
                <a:lnTo>
                  <a:pt x="697831" y="124391"/>
                </a:lnTo>
                <a:lnTo>
                  <a:pt x="704126" y="124391"/>
                </a:lnTo>
                <a:lnTo>
                  <a:pt x="704126" y="127961"/>
                </a:lnTo>
                <a:lnTo>
                  <a:pt x="708022" y="127961"/>
                </a:lnTo>
                <a:lnTo>
                  <a:pt x="708022" y="131531"/>
                </a:lnTo>
                <a:lnTo>
                  <a:pt x="720912" y="131531"/>
                </a:lnTo>
                <a:lnTo>
                  <a:pt x="720912" y="116428"/>
                </a:lnTo>
                <a:lnTo>
                  <a:pt x="717015" y="116428"/>
                </a:lnTo>
                <a:lnTo>
                  <a:pt x="717015" y="87321"/>
                </a:lnTo>
                <a:lnTo>
                  <a:pt x="720912" y="87321"/>
                </a:lnTo>
                <a:lnTo>
                  <a:pt x="720912" y="75788"/>
                </a:lnTo>
                <a:lnTo>
                  <a:pt x="724509" y="75788"/>
                </a:lnTo>
                <a:lnTo>
                  <a:pt x="724509" y="72218"/>
                </a:lnTo>
                <a:lnTo>
                  <a:pt x="728406" y="72218"/>
                </a:lnTo>
                <a:lnTo>
                  <a:pt x="728406" y="65079"/>
                </a:lnTo>
                <a:lnTo>
                  <a:pt x="730804" y="61784"/>
                </a:lnTo>
                <a:lnTo>
                  <a:pt x="730804" y="47779"/>
                </a:lnTo>
                <a:lnTo>
                  <a:pt x="728406" y="47779"/>
                </a:lnTo>
                <a:lnTo>
                  <a:pt x="728406" y="44210"/>
                </a:lnTo>
                <a:lnTo>
                  <a:pt x="730804" y="44210"/>
                </a:lnTo>
                <a:lnTo>
                  <a:pt x="730804" y="37345"/>
                </a:lnTo>
                <a:lnTo>
                  <a:pt x="738598" y="37345"/>
                </a:lnTo>
                <a:lnTo>
                  <a:pt x="738598" y="31578"/>
                </a:lnTo>
                <a:lnTo>
                  <a:pt x="742195" y="31578"/>
                </a:lnTo>
                <a:lnTo>
                  <a:pt x="738598" y="31578"/>
                </a:lnTo>
                <a:lnTo>
                  <a:pt x="738598" y="24439"/>
                </a:lnTo>
                <a:lnTo>
                  <a:pt x="747290" y="24439"/>
                </a:lnTo>
                <a:lnTo>
                  <a:pt x="747290" y="21144"/>
                </a:lnTo>
                <a:lnTo>
                  <a:pt x="755084" y="21144"/>
                </a:lnTo>
                <a:lnTo>
                  <a:pt x="755084" y="28009"/>
                </a:lnTo>
                <a:lnTo>
                  <a:pt x="761379" y="28009"/>
                </a:lnTo>
                <a:lnTo>
                  <a:pt x="761379" y="31578"/>
                </a:lnTo>
                <a:lnTo>
                  <a:pt x="765276" y="31578"/>
                </a:lnTo>
                <a:lnTo>
                  <a:pt x="765276" y="34874"/>
                </a:lnTo>
                <a:lnTo>
                  <a:pt x="772770" y="34874"/>
                </a:lnTo>
                <a:lnTo>
                  <a:pt x="772770" y="40915"/>
                </a:lnTo>
                <a:lnTo>
                  <a:pt x="777866" y="40915"/>
                </a:lnTo>
                <a:lnTo>
                  <a:pt x="781762" y="44210"/>
                </a:lnTo>
                <a:lnTo>
                  <a:pt x="785359" y="47807"/>
                </a:lnTo>
                <a:lnTo>
                  <a:pt x="788057" y="47779"/>
                </a:lnTo>
                <a:lnTo>
                  <a:pt x="788057" y="52448"/>
                </a:lnTo>
                <a:lnTo>
                  <a:pt x="799448" y="52448"/>
                </a:lnTo>
                <a:lnTo>
                  <a:pt x="799448" y="72218"/>
                </a:lnTo>
                <a:lnTo>
                  <a:pt x="795551" y="75788"/>
                </a:lnTo>
                <a:lnTo>
                  <a:pt x="795551" y="80182"/>
                </a:lnTo>
                <a:lnTo>
                  <a:pt x="799448" y="80182"/>
                </a:lnTo>
                <a:lnTo>
                  <a:pt x="799448" y="88419"/>
                </a:lnTo>
                <a:lnTo>
                  <a:pt x="803345" y="88419"/>
                </a:lnTo>
                <a:lnTo>
                  <a:pt x="803345" y="93088"/>
                </a:lnTo>
                <a:lnTo>
                  <a:pt x="806942" y="93088"/>
                </a:lnTo>
                <a:lnTo>
                  <a:pt x="803345" y="93088"/>
                </a:lnTo>
                <a:lnTo>
                  <a:pt x="806942" y="96685"/>
                </a:lnTo>
                <a:lnTo>
                  <a:pt x="803345" y="96685"/>
                </a:lnTo>
                <a:lnTo>
                  <a:pt x="806942" y="96685"/>
                </a:lnTo>
                <a:lnTo>
                  <a:pt x="803345" y="96685"/>
                </a:lnTo>
                <a:lnTo>
                  <a:pt x="803345" y="99952"/>
                </a:lnTo>
                <a:lnTo>
                  <a:pt x="806942" y="99952"/>
                </a:lnTo>
                <a:lnTo>
                  <a:pt x="806942" y="103522"/>
                </a:lnTo>
                <a:lnTo>
                  <a:pt x="822229" y="103522"/>
                </a:lnTo>
                <a:lnTo>
                  <a:pt x="822229" y="111760"/>
                </a:lnTo>
                <a:lnTo>
                  <a:pt x="826126" y="111760"/>
                </a:lnTo>
                <a:lnTo>
                  <a:pt x="826126" y="116428"/>
                </a:lnTo>
                <a:lnTo>
                  <a:pt x="822229" y="121096"/>
                </a:lnTo>
                <a:lnTo>
                  <a:pt x="826126" y="124391"/>
                </a:lnTo>
                <a:lnTo>
                  <a:pt x="826126" y="140867"/>
                </a:lnTo>
                <a:lnTo>
                  <a:pt x="830023" y="140867"/>
                </a:lnTo>
                <a:lnTo>
                  <a:pt x="830023" y="155970"/>
                </a:lnTo>
                <a:lnTo>
                  <a:pt x="826126" y="155970"/>
                </a:lnTo>
                <a:lnTo>
                  <a:pt x="826126" y="165031"/>
                </a:lnTo>
                <a:lnTo>
                  <a:pt x="822229" y="165031"/>
                </a:lnTo>
                <a:lnTo>
                  <a:pt x="822229" y="172171"/>
                </a:lnTo>
                <a:lnTo>
                  <a:pt x="817134" y="172171"/>
                </a:lnTo>
                <a:lnTo>
                  <a:pt x="817134" y="175741"/>
                </a:lnTo>
                <a:lnTo>
                  <a:pt x="822229" y="175741"/>
                </a:lnTo>
                <a:lnTo>
                  <a:pt x="826126" y="172171"/>
                </a:lnTo>
                <a:lnTo>
                  <a:pt x="826126" y="180409"/>
                </a:lnTo>
                <a:lnTo>
                  <a:pt x="830023" y="180409"/>
                </a:lnTo>
                <a:lnTo>
                  <a:pt x="833620" y="183704"/>
                </a:lnTo>
                <a:lnTo>
                  <a:pt x="837517" y="183704"/>
                </a:lnTo>
                <a:lnTo>
                  <a:pt x="837517" y="187274"/>
                </a:lnTo>
                <a:lnTo>
                  <a:pt x="833620" y="189470"/>
                </a:lnTo>
                <a:lnTo>
                  <a:pt x="830023" y="189470"/>
                </a:lnTo>
                <a:lnTo>
                  <a:pt x="830023" y="199905"/>
                </a:lnTo>
                <a:lnTo>
                  <a:pt x="822229" y="199905"/>
                </a:lnTo>
                <a:lnTo>
                  <a:pt x="822229" y="207044"/>
                </a:lnTo>
                <a:lnTo>
                  <a:pt x="826126" y="211712"/>
                </a:lnTo>
                <a:lnTo>
                  <a:pt x="826126" y="215282"/>
                </a:lnTo>
                <a:lnTo>
                  <a:pt x="830023" y="215282"/>
                </a:lnTo>
                <a:lnTo>
                  <a:pt x="830023" y="221049"/>
                </a:lnTo>
                <a:lnTo>
                  <a:pt x="826126" y="221049"/>
                </a:lnTo>
                <a:lnTo>
                  <a:pt x="826126" y="224344"/>
                </a:lnTo>
                <a:lnTo>
                  <a:pt x="822229" y="224344"/>
                </a:lnTo>
                <a:lnTo>
                  <a:pt x="822229" y="221049"/>
                </a:lnTo>
                <a:lnTo>
                  <a:pt x="817134" y="221049"/>
                </a:lnTo>
                <a:lnTo>
                  <a:pt x="817134" y="227914"/>
                </a:lnTo>
                <a:lnTo>
                  <a:pt x="813537" y="227914"/>
                </a:lnTo>
                <a:lnTo>
                  <a:pt x="812038" y="231483"/>
                </a:lnTo>
                <a:lnTo>
                  <a:pt x="806942" y="231483"/>
                </a:lnTo>
                <a:lnTo>
                  <a:pt x="806942" y="234778"/>
                </a:lnTo>
                <a:lnTo>
                  <a:pt x="799448" y="234778"/>
                </a:lnTo>
                <a:lnTo>
                  <a:pt x="799448" y="239446"/>
                </a:lnTo>
                <a:lnTo>
                  <a:pt x="795551" y="239446"/>
                </a:lnTo>
                <a:lnTo>
                  <a:pt x="791954" y="240819"/>
                </a:lnTo>
                <a:lnTo>
                  <a:pt x="791954" y="248783"/>
                </a:lnTo>
                <a:lnTo>
                  <a:pt x="788057" y="248783"/>
                </a:lnTo>
                <a:lnTo>
                  <a:pt x="788057" y="252352"/>
                </a:lnTo>
                <a:lnTo>
                  <a:pt x="785359" y="255922"/>
                </a:lnTo>
                <a:lnTo>
                  <a:pt x="785359" y="259217"/>
                </a:lnTo>
                <a:lnTo>
                  <a:pt x="788057" y="259217"/>
                </a:lnTo>
                <a:lnTo>
                  <a:pt x="788057" y="262787"/>
                </a:lnTo>
                <a:lnTo>
                  <a:pt x="791954" y="266357"/>
                </a:lnTo>
                <a:lnTo>
                  <a:pt x="791954" y="268554"/>
                </a:lnTo>
                <a:lnTo>
                  <a:pt x="795551" y="272151"/>
                </a:lnTo>
                <a:lnTo>
                  <a:pt x="795551" y="283656"/>
                </a:lnTo>
                <a:lnTo>
                  <a:pt x="791954" y="287253"/>
                </a:lnTo>
                <a:lnTo>
                  <a:pt x="791954" y="292992"/>
                </a:lnTo>
                <a:lnTo>
                  <a:pt x="795551" y="296589"/>
                </a:lnTo>
                <a:lnTo>
                  <a:pt x="795551" y="300132"/>
                </a:lnTo>
                <a:lnTo>
                  <a:pt x="803345" y="300132"/>
                </a:lnTo>
                <a:lnTo>
                  <a:pt x="806942" y="303427"/>
                </a:lnTo>
                <a:lnTo>
                  <a:pt x="813537" y="303427"/>
                </a:lnTo>
                <a:lnTo>
                  <a:pt x="813537" y="308095"/>
                </a:lnTo>
                <a:lnTo>
                  <a:pt x="817134" y="308095"/>
                </a:lnTo>
                <a:lnTo>
                  <a:pt x="817134" y="315235"/>
                </a:lnTo>
                <a:lnTo>
                  <a:pt x="822229" y="315235"/>
                </a:lnTo>
                <a:lnTo>
                  <a:pt x="822229" y="317431"/>
                </a:lnTo>
                <a:lnTo>
                  <a:pt x="826126" y="317431"/>
                </a:lnTo>
                <a:lnTo>
                  <a:pt x="826126" y="321001"/>
                </a:lnTo>
                <a:lnTo>
                  <a:pt x="830023" y="321001"/>
                </a:lnTo>
                <a:lnTo>
                  <a:pt x="830023" y="331436"/>
                </a:lnTo>
                <a:lnTo>
                  <a:pt x="833620" y="331436"/>
                </a:lnTo>
                <a:lnTo>
                  <a:pt x="833620" y="339399"/>
                </a:lnTo>
                <a:lnTo>
                  <a:pt x="837517" y="339399"/>
                </a:lnTo>
                <a:lnTo>
                  <a:pt x="833620" y="342969"/>
                </a:lnTo>
                <a:lnTo>
                  <a:pt x="842613" y="342969"/>
                </a:lnTo>
                <a:lnTo>
                  <a:pt x="842613" y="339399"/>
                </a:lnTo>
                <a:lnTo>
                  <a:pt x="842613" y="355875"/>
                </a:lnTo>
                <a:lnTo>
                  <a:pt x="843812" y="355875"/>
                </a:lnTo>
                <a:lnTo>
                  <a:pt x="843812" y="359170"/>
                </a:lnTo>
                <a:lnTo>
                  <a:pt x="842613" y="359170"/>
                </a:lnTo>
                <a:lnTo>
                  <a:pt x="842613" y="362739"/>
                </a:lnTo>
                <a:lnTo>
                  <a:pt x="843812" y="362739"/>
                </a:lnTo>
                <a:lnTo>
                  <a:pt x="843812" y="367408"/>
                </a:lnTo>
                <a:lnTo>
                  <a:pt x="852805" y="367408"/>
                </a:lnTo>
                <a:lnTo>
                  <a:pt x="852805" y="372076"/>
                </a:lnTo>
                <a:lnTo>
                  <a:pt x="842613" y="372076"/>
                </a:lnTo>
                <a:lnTo>
                  <a:pt x="837517" y="376744"/>
                </a:lnTo>
                <a:lnTo>
                  <a:pt x="830023" y="376744"/>
                </a:lnTo>
                <a:lnTo>
                  <a:pt x="830023" y="380314"/>
                </a:lnTo>
                <a:lnTo>
                  <a:pt x="826126" y="383609"/>
                </a:lnTo>
                <a:lnTo>
                  <a:pt x="826126" y="394043"/>
                </a:lnTo>
                <a:lnTo>
                  <a:pt x="822229" y="394043"/>
                </a:lnTo>
                <a:lnTo>
                  <a:pt x="822229" y="400084"/>
                </a:lnTo>
                <a:lnTo>
                  <a:pt x="806942" y="400084"/>
                </a:lnTo>
                <a:lnTo>
                  <a:pt x="806942" y="403379"/>
                </a:lnTo>
                <a:lnTo>
                  <a:pt x="799448" y="403379"/>
                </a:lnTo>
                <a:lnTo>
                  <a:pt x="799448" y="408048"/>
                </a:lnTo>
                <a:lnTo>
                  <a:pt x="795551" y="408048"/>
                </a:lnTo>
                <a:lnTo>
                  <a:pt x="795551" y="411617"/>
                </a:lnTo>
                <a:lnTo>
                  <a:pt x="791954" y="411617"/>
                </a:lnTo>
                <a:lnTo>
                  <a:pt x="791954" y="431388"/>
                </a:lnTo>
                <a:lnTo>
                  <a:pt x="788057" y="431388"/>
                </a:lnTo>
                <a:lnTo>
                  <a:pt x="788057" y="436056"/>
                </a:lnTo>
                <a:lnTo>
                  <a:pt x="785359" y="436056"/>
                </a:lnTo>
                <a:lnTo>
                  <a:pt x="785359" y="431388"/>
                </a:lnTo>
                <a:lnTo>
                  <a:pt x="777866" y="431388"/>
                </a:lnTo>
                <a:lnTo>
                  <a:pt x="772770" y="427818"/>
                </a:lnTo>
                <a:lnTo>
                  <a:pt x="772770" y="420954"/>
                </a:lnTo>
                <a:lnTo>
                  <a:pt x="768873" y="420954"/>
                </a:lnTo>
                <a:lnTo>
                  <a:pt x="768873" y="418482"/>
                </a:lnTo>
                <a:lnTo>
                  <a:pt x="765276" y="418482"/>
                </a:lnTo>
                <a:lnTo>
                  <a:pt x="765276" y="415187"/>
                </a:lnTo>
                <a:lnTo>
                  <a:pt x="761379" y="411617"/>
                </a:lnTo>
                <a:lnTo>
                  <a:pt x="761379" y="408048"/>
                </a:lnTo>
                <a:lnTo>
                  <a:pt x="757482" y="403379"/>
                </a:lnTo>
                <a:lnTo>
                  <a:pt x="747290" y="403379"/>
                </a:lnTo>
                <a:lnTo>
                  <a:pt x="747290" y="400084"/>
                </a:lnTo>
                <a:lnTo>
                  <a:pt x="742195" y="400084"/>
                </a:lnTo>
                <a:lnTo>
                  <a:pt x="742195" y="396515"/>
                </a:lnTo>
                <a:lnTo>
                  <a:pt x="734701" y="396515"/>
                </a:lnTo>
                <a:lnTo>
                  <a:pt x="734701" y="394043"/>
                </a:lnTo>
                <a:lnTo>
                  <a:pt x="724509" y="394043"/>
                </a:lnTo>
                <a:lnTo>
                  <a:pt x="724509" y="396515"/>
                </a:lnTo>
                <a:lnTo>
                  <a:pt x="713118" y="396515"/>
                </a:lnTo>
                <a:lnTo>
                  <a:pt x="708022" y="400084"/>
                </a:lnTo>
                <a:lnTo>
                  <a:pt x="704126" y="400084"/>
                </a:lnTo>
                <a:lnTo>
                  <a:pt x="704126" y="396515"/>
                </a:lnTo>
                <a:lnTo>
                  <a:pt x="702927" y="396515"/>
                </a:lnTo>
                <a:lnTo>
                  <a:pt x="702927" y="394043"/>
                </a:lnTo>
                <a:lnTo>
                  <a:pt x="697831" y="394043"/>
                </a:lnTo>
                <a:lnTo>
                  <a:pt x="694234" y="396515"/>
                </a:lnTo>
                <a:lnTo>
                  <a:pt x="686440" y="396515"/>
                </a:lnTo>
                <a:lnTo>
                  <a:pt x="686440" y="400084"/>
                </a:lnTo>
                <a:lnTo>
                  <a:pt x="682843" y="400084"/>
                </a:lnTo>
                <a:lnTo>
                  <a:pt x="682843" y="408048"/>
                </a:lnTo>
                <a:lnTo>
                  <a:pt x="672651" y="408048"/>
                </a:lnTo>
                <a:lnTo>
                  <a:pt x="672651" y="403379"/>
                </a:lnTo>
                <a:lnTo>
                  <a:pt x="663659" y="403379"/>
                </a:lnTo>
                <a:lnTo>
                  <a:pt x="663659" y="408048"/>
                </a:lnTo>
                <a:lnTo>
                  <a:pt x="652268" y="408048"/>
                </a:lnTo>
                <a:lnTo>
                  <a:pt x="652268" y="418482"/>
                </a:lnTo>
                <a:lnTo>
                  <a:pt x="648371" y="418482"/>
                </a:lnTo>
                <a:lnTo>
                  <a:pt x="648371" y="420954"/>
                </a:lnTo>
                <a:lnTo>
                  <a:pt x="645973" y="420954"/>
                </a:lnTo>
                <a:lnTo>
                  <a:pt x="645973" y="418482"/>
                </a:lnTo>
                <a:lnTo>
                  <a:pt x="638179" y="418482"/>
                </a:lnTo>
                <a:lnTo>
                  <a:pt x="633084" y="415187"/>
                </a:lnTo>
                <a:lnTo>
                  <a:pt x="633084" y="418482"/>
                </a:lnTo>
                <a:lnTo>
                  <a:pt x="629486" y="418482"/>
                </a:lnTo>
                <a:lnTo>
                  <a:pt x="629486" y="415187"/>
                </a:lnTo>
                <a:lnTo>
                  <a:pt x="625590" y="415187"/>
                </a:lnTo>
                <a:lnTo>
                  <a:pt x="625590" y="411617"/>
                </a:lnTo>
                <a:lnTo>
                  <a:pt x="621693" y="411617"/>
                </a:lnTo>
                <a:lnTo>
                  <a:pt x="621693" y="415187"/>
                </a:lnTo>
                <a:lnTo>
                  <a:pt x="621693" y="411617"/>
                </a:lnTo>
                <a:lnTo>
                  <a:pt x="619295" y="411617"/>
                </a:lnTo>
                <a:lnTo>
                  <a:pt x="621693" y="411617"/>
                </a:lnTo>
                <a:lnTo>
                  <a:pt x="621693" y="408048"/>
                </a:lnTo>
                <a:lnTo>
                  <a:pt x="619295" y="408048"/>
                </a:lnTo>
                <a:lnTo>
                  <a:pt x="619295" y="403379"/>
                </a:lnTo>
                <a:lnTo>
                  <a:pt x="615398" y="403379"/>
                </a:lnTo>
                <a:lnTo>
                  <a:pt x="615398" y="400084"/>
                </a:lnTo>
                <a:lnTo>
                  <a:pt x="611501" y="400084"/>
                </a:lnTo>
                <a:lnTo>
                  <a:pt x="607904" y="396487"/>
                </a:lnTo>
                <a:lnTo>
                  <a:pt x="602808" y="396487"/>
                </a:lnTo>
                <a:lnTo>
                  <a:pt x="602808" y="394043"/>
                </a:lnTo>
                <a:lnTo>
                  <a:pt x="595015" y="394043"/>
                </a:lnTo>
                <a:lnTo>
                  <a:pt x="595015" y="396515"/>
                </a:lnTo>
                <a:lnTo>
                  <a:pt x="591418" y="394043"/>
                </a:lnTo>
                <a:lnTo>
                  <a:pt x="588720" y="390748"/>
                </a:lnTo>
                <a:lnTo>
                  <a:pt x="591418" y="390748"/>
                </a:lnTo>
                <a:lnTo>
                  <a:pt x="591418" y="387178"/>
                </a:lnTo>
                <a:lnTo>
                  <a:pt x="588720" y="387178"/>
                </a:lnTo>
                <a:lnTo>
                  <a:pt x="588720" y="383609"/>
                </a:lnTo>
                <a:lnTo>
                  <a:pt x="585123" y="383609"/>
                </a:lnTo>
                <a:lnTo>
                  <a:pt x="588720" y="380314"/>
                </a:lnTo>
                <a:lnTo>
                  <a:pt x="585123" y="380314"/>
                </a:lnTo>
                <a:lnTo>
                  <a:pt x="585123" y="372076"/>
                </a:lnTo>
                <a:lnTo>
                  <a:pt x="581226" y="372076"/>
                </a:lnTo>
                <a:lnTo>
                  <a:pt x="581226" y="368506"/>
                </a:lnTo>
                <a:lnTo>
                  <a:pt x="577329" y="368506"/>
                </a:lnTo>
                <a:lnTo>
                  <a:pt x="577329" y="367408"/>
                </a:lnTo>
                <a:lnTo>
                  <a:pt x="573432" y="367408"/>
                </a:lnTo>
                <a:lnTo>
                  <a:pt x="573432" y="362739"/>
                </a:lnTo>
                <a:lnTo>
                  <a:pt x="568636" y="367408"/>
                </a:lnTo>
                <a:lnTo>
                  <a:pt x="568636" y="362739"/>
                </a:lnTo>
                <a:lnTo>
                  <a:pt x="564739" y="359170"/>
                </a:lnTo>
                <a:lnTo>
                  <a:pt x="568636" y="359170"/>
                </a:lnTo>
                <a:lnTo>
                  <a:pt x="568636" y="355875"/>
                </a:lnTo>
                <a:lnTo>
                  <a:pt x="563540" y="355875"/>
                </a:lnTo>
                <a:lnTo>
                  <a:pt x="563540" y="348735"/>
                </a:lnTo>
                <a:lnTo>
                  <a:pt x="558444" y="348735"/>
                </a:lnTo>
                <a:lnTo>
                  <a:pt x="558444" y="344067"/>
                </a:lnTo>
                <a:lnTo>
                  <a:pt x="547054" y="344067"/>
                </a:lnTo>
                <a:lnTo>
                  <a:pt x="547054" y="342969"/>
                </a:lnTo>
                <a:lnTo>
                  <a:pt x="536862" y="342969"/>
                </a:lnTo>
                <a:lnTo>
                  <a:pt x="536862" y="339399"/>
                </a:lnTo>
                <a:lnTo>
                  <a:pt x="527869" y="339399"/>
                </a:lnTo>
                <a:lnTo>
                  <a:pt x="527869" y="335005"/>
                </a:lnTo>
                <a:lnTo>
                  <a:pt x="520375" y="335005"/>
                </a:lnTo>
                <a:lnTo>
                  <a:pt x="520375" y="339399"/>
                </a:lnTo>
                <a:lnTo>
                  <a:pt x="516479" y="339399"/>
                </a:lnTo>
                <a:lnTo>
                  <a:pt x="516479" y="335005"/>
                </a:lnTo>
                <a:lnTo>
                  <a:pt x="502390" y="335005"/>
                </a:lnTo>
                <a:lnTo>
                  <a:pt x="502390" y="339399"/>
                </a:lnTo>
                <a:lnTo>
                  <a:pt x="498793" y="342996"/>
                </a:lnTo>
                <a:lnTo>
                  <a:pt x="498793" y="348735"/>
                </a:lnTo>
                <a:lnTo>
                  <a:pt x="489800" y="348735"/>
                </a:lnTo>
                <a:lnTo>
                  <a:pt x="489800" y="352305"/>
                </a:lnTo>
                <a:lnTo>
                  <a:pt x="485904" y="352305"/>
                </a:lnTo>
                <a:lnTo>
                  <a:pt x="482306" y="348707"/>
                </a:lnTo>
                <a:lnTo>
                  <a:pt x="475712" y="348707"/>
                </a:lnTo>
                <a:lnTo>
                  <a:pt x="475712" y="352305"/>
                </a:lnTo>
                <a:lnTo>
                  <a:pt x="455628" y="352305"/>
                </a:lnTo>
                <a:lnTo>
                  <a:pt x="455628" y="355875"/>
                </a:lnTo>
                <a:lnTo>
                  <a:pt x="445436" y="355875"/>
                </a:lnTo>
                <a:lnTo>
                  <a:pt x="445436" y="352305"/>
                </a:lnTo>
                <a:lnTo>
                  <a:pt x="441540" y="352305"/>
                </a:lnTo>
                <a:lnTo>
                  <a:pt x="441540" y="348735"/>
                </a:lnTo>
                <a:lnTo>
                  <a:pt x="437643" y="348735"/>
                </a:lnTo>
                <a:lnTo>
                  <a:pt x="437643" y="344067"/>
                </a:lnTo>
                <a:lnTo>
                  <a:pt x="428950" y="344067"/>
                </a:lnTo>
                <a:lnTo>
                  <a:pt x="428950" y="342969"/>
                </a:lnTo>
                <a:lnTo>
                  <a:pt x="403471" y="342969"/>
                </a:lnTo>
                <a:lnTo>
                  <a:pt x="407368" y="339399"/>
                </a:lnTo>
                <a:lnTo>
                  <a:pt x="398375" y="339399"/>
                </a:lnTo>
                <a:lnTo>
                  <a:pt x="398375" y="342969"/>
                </a:lnTo>
                <a:lnTo>
                  <a:pt x="397176" y="342969"/>
                </a:lnTo>
                <a:lnTo>
                  <a:pt x="397176" y="344067"/>
                </a:lnTo>
                <a:lnTo>
                  <a:pt x="393279" y="344067"/>
                </a:lnTo>
                <a:lnTo>
                  <a:pt x="393279" y="348735"/>
                </a:lnTo>
                <a:lnTo>
                  <a:pt x="389682" y="348735"/>
                </a:lnTo>
                <a:lnTo>
                  <a:pt x="389682" y="352305"/>
                </a:lnTo>
                <a:lnTo>
                  <a:pt x="393279" y="352305"/>
                </a:lnTo>
                <a:lnTo>
                  <a:pt x="393279" y="368506"/>
                </a:lnTo>
                <a:lnTo>
                  <a:pt x="397176" y="368506"/>
                </a:lnTo>
                <a:lnTo>
                  <a:pt x="397176" y="372076"/>
                </a:lnTo>
                <a:lnTo>
                  <a:pt x="393279" y="372076"/>
                </a:lnTo>
                <a:lnTo>
                  <a:pt x="393279" y="376744"/>
                </a:lnTo>
                <a:lnTo>
                  <a:pt x="397176" y="376744"/>
                </a:lnTo>
                <a:lnTo>
                  <a:pt x="397176" y="387178"/>
                </a:lnTo>
                <a:lnTo>
                  <a:pt x="398375" y="387178"/>
                </a:lnTo>
                <a:lnTo>
                  <a:pt x="397176" y="390748"/>
                </a:lnTo>
                <a:lnTo>
                  <a:pt x="397176" y="394043"/>
                </a:lnTo>
                <a:lnTo>
                  <a:pt x="393279" y="394043"/>
                </a:lnTo>
                <a:lnTo>
                  <a:pt x="393279" y="396515"/>
                </a:lnTo>
                <a:lnTo>
                  <a:pt x="384586" y="396515"/>
                </a:lnTo>
                <a:lnTo>
                  <a:pt x="384586" y="400084"/>
                </a:lnTo>
                <a:lnTo>
                  <a:pt x="389682" y="400084"/>
                </a:lnTo>
                <a:lnTo>
                  <a:pt x="384586" y="400084"/>
                </a:lnTo>
                <a:lnTo>
                  <a:pt x="384586" y="411617"/>
                </a:lnTo>
                <a:lnTo>
                  <a:pt x="380689" y="411617"/>
                </a:lnTo>
                <a:lnTo>
                  <a:pt x="380689" y="415187"/>
                </a:lnTo>
                <a:lnTo>
                  <a:pt x="376792" y="418482"/>
                </a:lnTo>
                <a:lnTo>
                  <a:pt x="376792" y="420954"/>
                </a:lnTo>
                <a:lnTo>
                  <a:pt x="373195" y="420954"/>
                </a:lnTo>
                <a:lnTo>
                  <a:pt x="373195" y="427818"/>
                </a:lnTo>
                <a:lnTo>
                  <a:pt x="376792" y="427818"/>
                </a:lnTo>
                <a:lnTo>
                  <a:pt x="376792" y="431388"/>
                </a:lnTo>
                <a:lnTo>
                  <a:pt x="373195" y="431388"/>
                </a:lnTo>
                <a:lnTo>
                  <a:pt x="373195" y="436056"/>
                </a:lnTo>
                <a:lnTo>
                  <a:pt x="366601" y="436056"/>
                </a:lnTo>
                <a:lnTo>
                  <a:pt x="366601" y="431388"/>
                </a:lnTo>
                <a:lnTo>
                  <a:pt x="363004" y="431388"/>
                </a:lnTo>
                <a:lnTo>
                  <a:pt x="363004" y="427818"/>
                </a:lnTo>
                <a:lnTo>
                  <a:pt x="359107" y="427818"/>
                </a:lnTo>
                <a:lnTo>
                  <a:pt x="359107" y="431388"/>
                </a:lnTo>
                <a:lnTo>
                  <a:pt x="354011" y="431388"/>
                </a:lnTo>
                <a:lnTo>
                  <a:pt x="354011" y="436056"/>
                </a:lnTo>
                <a:lnTo>
                  <a:pt x="350114" y="436056"/>
                </a:lnTo>
                <a:lnTo>
                  <a:pt x="354011" y="436056"/>
                </a:lnTo>
                <a:lnTo>
                  <a:pt x="354011" y="444019"/>
                </a:lnTo>
                <a:lnTo>
                  <a:pt x="350114" y="444019"/>
                </a:lnTo>
                <a:lnTo>
                  <a:pt x="350114" y="448688"/>
                </a:lnTo>
                <a:lnTo>
                  <a:pt x="354011" y="448688"/>
                </a:lnTo>
                <a:lnTo>
                  <a:pt x="354011" y="452257"/>
                </a:lnTo>
                <a:lnTo>
                  <a:pt x="350114" y="455827"/>
                </a:lnTo>
                <a:lnTo>
                  <a:pt x="346517" y="455827"/>
                </a:lnTo>
                <a:lnTo>
                  <a:pt x="346517" y="452257"/>
                </a:lnTo>
                <a:lnTo>
                  <a:pt x="342620" y="452257"/>
                </a:lnTo>
                <a:lnTo>
                  <a:pt x="340222" y="455827"/>
                </a:lnTo>
                <a:lnTo>
                  <a:pt x="332429" y="455827"/>
                </a:lnTo>
                <a:lnTo>
                  <a:pt x="332429" y="459397"/>
                </a:lnTo>
                <a:lnTo>
                  <a:pt x="323436" y="459397"/>
                </a:lnTo>
                <a:lnTo>
                  <a:pt x="323436" y="467360"/>
                </a:lnTo>
                <a:lnTo>
                  <a:pt x="319839" y="467360"/>
                </a:lnTo>
                <a:lnTo>
                  <a:pt x="319839" y="470930"/>
                </a:lnTo>
                <a:lnTo>
                  <a:pt x="315942" y="470930"/>
                </a:lnTo>
                <a:lnTo>
                  <a:pt x="315942" y="472028"/>
                </a:lnTo>
                <a:lnTo>
                  <a:pt x="314743" y="472028"/>
                </a:lnTo>
                <a:lnTo>
                  <a:pt x="314743" y="476696"/>
                </a:lnTo>
                <a:lnTo>
                  <a:pt x="309647" y="476696"/>
                </a:lnTo>
                <a:lnTo>
                  <a:pt x="309647" y="480266"/>
                </a:lnTo>
                <a:lnTo>
                  <a:pt x="305750" y="480266"/>
                </a:lnTo>
                <a:lnTo>
                  <a:pt x="305750" y="483561"/>
                </a:lnTo>
                <a:lnTo>
                  <a:pt x="302153" y="483561"/>
                </a:lnTo>
                <a:lnTo>
                  <a:pt x="302153" y="494270"/>
                </a:lnTo>
                <a:lnTo>
                  <a:pt x="285367" y="494270"/>
                </a:lnTo>
                <a:lnTo>
                  <a:pt x="285367" y="496467"/>
                </a:lnTo>
                <a:lnTo>
                  <a:pt x="289264" y="500037"/>
                </a:lnTo>
                <a:lnTo>
                  <a:pt x="289264" y="503332"/>
                </a:lnTo>
                <a:lnTo>
                  <a:pt x="285367" y="503332"/>
                </a:lnTo>
                <a:lnTo>
                  <a:pt x="285367" y="508000"/>
                </a:lnTo>
                <a:lnTo>
                  <a:pt x="284168" y="508000"/>
                </a:lnTo>
                <a:lnTo>
                  <a:pt x="279072" y="503332"/>
                </a:lnTo>
                <a:lnTo>
                  <a:pt x="279072" y="496467"/>
                </a:lnTo>
                <a:lnTo>
                  <a:pt x="275475" y="496467"/>
                </a:lnTo>
                <a:lnTo>
                  <a:pt x="271578" y="494270"/>
                </a:lnTo>
                <a:lnTo>
                  <a:pt x="258988" y="494270"/>
                </a:lnTo>
                <a:lnTo>
                  <a:pt x="258988" y="496467"/>
                </a:lnTo>
                <a:lnTo>
                  <a:pt x="257490" y="496467"/>
                </a:lnTo>
                <a:lnTo>
                  <a:pt x="257490" y="483561"/>
                </a:lnTo>
                <a:lnTo>
                  <a:pt x="258988" y="483561"/>
                </a:lnTo>
                <a:lnTo>
                  <a:pt x="258988" y="480266"/>
                </a:lnTo>
                <a:lnTo>
                  <a:pt x="257490" y="480266"/>
                </a:lnTo>
                <a:lnTo>
                  <a:pt x="258988" y="476696"/>
                </a:lnTo>
                <a:lnTo>
                  <a:pt x="258988" y="472028"/>
                </a:lnTo>
                <a:lnTo>
                  <a:pt x="264084" y="472028"/>
                </a:lnTo>
                <a:lnTo>
                  <a:pt x="264084" y="470930"/>
                </a:lnTo>
                <a:lnTo>
                  <a:pt x="267681" y="470930"/>
                </a:lnTo>
                <a:lnTo>
                  <a:pt x="267681" y="467360"/>
                </a:lnTo>
                <a:lnTo>
                  <a:pt x="264084" y="462692"/>
                </a:lnTo>
                <a:lnTo>
                  <a:pt x="267681" y="462692"/>
                </a:lnTo>
                <a:lnTo>
                  <a:pt x="264084" y="462692"/>
                </a:lnTo>
                <a:lnTo>
                  <a:pt x="264084" y="455827"/>
                </a:lnTo>
                <a:lnTo>
                  <a:pt x="258988" y="452257"/>
                </a:lnTo>
                <a:lnTo>
                  <a:pt x="258988" y="431388"/>
                </a:lnTo>
                <a:lnTo>
                  <a:pt x="264084" y="431388"/>
                </a:lnTo>
                <a:lnTo>
                  <a:pt x="264084" y="427818"/>
                </a:lnTo>
                <a:lnTo>
                  <a:pt x="258988" y="427818"/>
                </a:lnTo>
                <a:lnTo>
                  <a:pt x="258988" y="420954"/>
                </a:lnTo>
                <a:lnTo>
                  <a:pt x="253893" y="420954"/>
                </a:lnTo>
                <a:lnTo>
                  <a:pt x="253893" y="411617"/>
                </a:lnTo>
                <a:lnTo>
                  <a:pt x="249996" y="411617"/>
                </a:lnTo>
                <a:lnTo>
                  <a:pt x="249996" y="403379"/>
                </a:lnTo>
                <a:lnTo>
                  <a:pt x="244900" y="403379"/>
                </a:lnTo>
                <a:lnTo>
                  <a:pt x="244900" y="400084"/>
                </a:lnTo>
                <a:lnTo>
                  <a:pt x="241003" y="400084"/>
                </a:lnTo>
                <a:lnTo>
                  <a:pt x="241003" y="396515"/>
                </a:lnTo>
                <a:lnTo>
                  <a:pt x="237406" y="396515"/>
                </a:lnTo>
                <a:lnTo>
                  <a:pt x="237406" y="390748"/>
                </a:lnTo>
                <a:lnTo>
                  <a:pt x="233509" y="390748"/>
                </a:lnTo>
                <a:lnTo>
                  <a:pt x="233509" y="380314"/>
                </a:lnTo>
                <a:lnTo>
                  <a:pt x="233509" y="383609"/>
                </a:lnTo>
                <a:lnTo>
                  <a:pt x="233509" y="380314"/>
                </a:lnTo>
                <a:lnTo>
                  <a:pt x="237406" y="380314"/>
                </a:lnTo>
                <a:lnTo>
                  <a:pt x="237406" y="376744"/>
                </a:lnTo>
                <a:lnTo>
                  <a:pt x="241003" y="376744"/>
                </a:lnTo>
                <a:lnTo>
                  <a:pt x="241003" y="368506"/>
                </a:lnTo>
                <a:lnTo>
                  <a:pt x="237406" y="368506"/>
                </a:lnTo>
                <a:lnTo>
                  <a:pt x="237406" y="367408"/>
                </a:lnTo>
                <a:lnTo>
                  <a:pt x="241003" y="367408"/>
                </a:lnTo>
                <a:lnTo>
                  <a:pt x="237406" y="367408"/>
                </a:lnTo>
                <a:lnTo>
                  <a:pt x="237406" y="362739"/>
                </a:lnTo>
                <a:lnTo>
                  <a:pt x="233509" y="362739"/>
                </a:lnTo>
                <a:lnTo>
                  <a:pt x="233509" y="359170"/>
                </a:lnTo>
                <a:lnTo>
                  <a:pt x="227214" y="359170"/>
                </a:lnTo>
                <a:lnTo>
                  <a:pt x="227214" y="355875"/>
                </a:lnTo>
                <a:lnTo>
                  <a:pt x="230811" y="352278"/>
                </a:lnTo>
                <a:lnTo>
                  <a:pt x="227214" y="352278"/>
                </a:lnTo>
                <a:lnTo>
                  <a:pt x="227214" y="348735"/>
                </a:lnTo>
                <a:lnTo>
                  <a:pt x="210728" y="348735"/>
                </a:lnTo>
                <a:lnTo>
                  <a:pt x="210728" y="352305"/>
                </a:lnTo>
                <a:lnTo>
                  <a:pt x="202934" y="352305"/>
                </a:lnTo>
                <a:lnTo>
                  <a:pt x="202934" y="348735"/>
                </a:lnTo>
                <a:lnTo>
                  <a:pt x="200536" y="348735"/>
                </a:lnTo>
                <a:lnTo>
                  <a:pt x="196639" y="344067"/>
                </a:lnTo>
                <a:lnTo>
                  <a:pt x="192742" y="344067"/>
                </a:lnTo>
                <a:lnTo>
                  <a:pt x="192742" y="342969"/>
                </a:lnTo>
                <a:lnTo>
                  <a:pt x="189145" y="342969"/>
                </a:lnTo>
                <a:lnTo>
                  <a:pt x="189145" y="344067"/>
                </a:lnTo>
                <a:lnTo>
                  <a:pt x="184050" y="344067"/>
                </a:lnTo>
                <a:lnTo>
                  <a:pt x="184050" y="339399"/>
                </a:lnTo>
                <a:lnTo>
                  <a:pt x="175057" y="339399"/>
                </a:lnTo>
                <a:lnTo>
                  <a:pt x="175057" y="335005"/>
                </a:lnTo>
                <a:lnTo>
                  <a:pt x="169961" y="335005"/>
                </a:lnTo>
                <a:lnTo>
                  <a:pt x="169961" y="339399"/>
                </a:lnTo>
                <a:lnTo>
                  <a:pt x="166364" y="339399"/>
                </a:lnTo>
                <a:lnTo>
                  <a:pt x="166364" y="335005"/>
                </a:lnTo>
                <a:lnTo>
                  <a:pt x="139686" y="335005"/>
                </a:lnTo>
                <a:lnTo>
                  <a:pt x="135789" y="331436"/>
                </a:lnTo>
                <a:lnTo>
                  <a:pt x="131892" y="327866"/>
                </a:lnTo>
                <a:lnTo>
                  <a:pt x="128295" y="324269"/>
                </a:lnTo>
                <a:lnTo>
                  <a:pt x="128295" y="311665"/>
                </a:lnTo>
                <a:lnTo>
                  <a:pt x="124398" y="308095"/>
                </a:lnTo>
                <a:lnTo>
                  <a:pt x="119302" y="303427"/>
                </a:lnTo>
                <a:lnTo>
                  <a:pt x="118103" y="300132"/>
                </a:lnTo>
                <a:lnTo>
                  <a:pt x="118103" y="296562"/>
                </a:lnTo>
                <a:lnTo>
                  <a:pt x="114206" y="296562"/>
                </a:lnTo>
                <a:lnTo>
                  <a:pt x="114206" y="290796"/>
                </a:lnTo>
                <a:lnTo>
                  <a:pt x="110310" y="290796"/>
                </a:lnTo>
                <a:lnTo>
                  <a:pt x="110310" y="287226"/>
                </a:lnTo>
                <a:lnTo>
                  <a:pt x="105214" y="287226"/>
                </a:lnTo>
                <a:lnTo>
                  <a:pt x="105214" y="283656"/>
                </a:lnTo>
                <a:lnTo>
                  <a:pt x="97720" y="283656"/>
                </a:lnTo>
                <a:lnTo>
                  <a:pt x="97720" y="280361"/>
                </a:lnTo>
                <a:lnTo>
                  <a:pt x="93823" y="280361"/>
                </a:lnTo>
                <a:lnTo>
                  <a:pt x="93823" y="272123"/>
                </a:lnTo>
                <a:lnTo>
                  <a:pt x="87528" y="272123"/>
                </a:lnTo>
                <a:lnTo>
                  <a:pt x="87528" y="262787"/>
                </a:lnTo>
                <a:lnTo>
                  <a:pt x="91425" y="262787"/>
                </a:lnTo>
                <a:lnTo>
                  <a:pt x="91425" y="259217"/>
                </a:lnTo>
                <a:lnTo>
                  <a:pt x="87528" y="255922"/>
                </a:lnTo>
                <a:lnTo>
                  <a:pt x="87528" y="252352"/>
                </a:lnTo>
                <a:lnTo>
                  <a:pt x="91425" y="252352"/>
                </a:lnTo>
                <a:lnTo>
                  <a:pt x="91425" y="244115"/>
                </a:lnTo>
                <a:lnTo>
                  <a:pt x="87528" y="244115"/>
                </a:lnTo>
                <a:lnTo>
                  <a:pt x="91425" y="244115"/>
                </a:lnTo>
                <a:lnTo>
                  <a:pt x="91425" y="240819"/>
                </a:lnTo>
                <a:lnTo>
                  <a:pt x="93823" y="240819"/>
                </a:lnTo>
                <a:lnTo>
                  <a:pt x="93823" y="239446"/>
                </a:lnTo>
                <a:lnTo>
                  <a:pt x="91425" y="239446"/>
                </a:lnTo>
                <a:lnTo>
                  <a:pt x="91425" y="234778"/>
                </a:lnTo>
                <a:lnTo>
                  <a:pt x="87528" y="234778"/>
                </a:lnTo>
                <a:lnTo>
                  <a:pt x="87528" y="231483"/>
                </a:lnTo>
                <a:lnTo>
                  <a:pt x="83631" y="231483"/>
                </a:lnTo>
                <a:lnTo>
                  <a:pt x="83631" y="227914"/>
                </a:lnTo>
                <a:lnTo>
                  <a:pt x="80034" y="227914"/>
                </a:lnTo>
                <a:lnTo>
                  <a:pt x="80034" y="231483"/>
                </a:lnTo>
                <a:lnTo>
                  <a:pt x="67145" y="231483"/>
                </a:lnTo>
                <a:lnTo>
                  <a:pt x="67145" y="234778"/>
                </a:lnTo>
                <a:lnTo>
                  <a:pt x="60850" y="234778"/>
                </a:lnTo>
                <a:lnTo>
                  <a:pt x="60850" y="239446"/>
                </a:lnTo>
                <a:lnTo>
                  <a:pt x="60850" y="227914"/>
                </a:lnTo>
                <a:lnTo>
                  <a:pt x="53356" y="227914"/>
                </a:lnTo>
                <a:lnTo>
                  <a:pt x="53356" y="224344"/>
                </a:lnTo>
                <a:lnTo>
                  <a:pt x="49459" y="224344"/>
                </a:lnTo>
                <a:lnTo>
                  <a:pt x="49459" y="216381"/>
                </a:lnTo>
                <a:lnTo>
                  <a:pt x="45562" y="216381"/>
                </a:lnTo>
                <a:lnTo>
                  <a:pt x="40467" y="215282"/>
                </a:lnTo>
                <a:lnTo>
                  <a:pt x="40467" y="211712"/>
                </a:lnTo>
                <a:lnTo>
                  <a:pt x="36869" y="211712"/>
                </a:lnTo>
                <a:lnTo>
                  <a:pt x="36869" y="207044"/>
                </a:lnTo>
                <a:lnTo>
                  <a:pt x="40467" y="207044"/>
                </a:lnTo>
                <a:lnTo>
                  <a:pt x="40467" y="199905"/>
                </a:lnTo>
                <a:lnTo>
                  <a:pt x="35670" y="199905"/>
                </a:lnTo>
                <a:lnTo>
                  <a:pt x="35670" y="193040"/>
                </a:lnTo>
                <a:lnTo>
                  <a:pt x="30575" y="193040"/>
                </a:lnTo>
                <a:lnTo>
                  <a:pt x="30575" y="189470"/>
                </a:lnTo>
                <a:lnTo>
                  <a:pt x="35670" y="189470"/>
                </a:lnTo>
                <a:lnTo>
                  <a:pt x="35670" y="187274"/>
                </a:lnTo>
                <a:lnTo>
                  <a:pt x="30575" y="187274"/>
                </a:lnTo>
                <a:lnTo>
                  <a:pt x="30575" y="183704"/>
                </a:lnTo>
                <a:lnTo>
                  <a:pt x="26678" y="183704"/>
                </a:lnTo>
                <a:lnTo>
                  <a:pt x="26678" y="175741"/>
                </a:lnTo>
                <a:lnTo>
                  <a:pt x="18884" y="175741"/>
                </a:lnTo>
                <a:lnTo>
                  <a:pt x="18884" y="168601"/>
                </a:lnTo>
                <a:lnTo>
                  <a:pt x="15287" y="168601"/>
                </a:lnTo>
                <a:lnTo>
                  <a:pt x="15287" y="162835"/>
                </a:lnTo>
                <a:lnTo>
                  <a:pt x="10191" y="162835"/>
                </a:lnTo>
                <a:lnTo>
                  <a:pt x="10191" y="159265"/>
                </a:lnTo>
                <a:lnTo>
                  <a:pt x="15287" y="159265"/>
                </a:lnTo>
                <a:lnTo>
                  <a:pt x="15287" y="155970"/>
                </a:lnTo>
                <a:lnTo>
                  <a:pt x="18884" y="155970"/>
                </a:lnTo>
                <a:lnTo>
                  <a:pt x="10191" y="155970"/>
                </a:lnTo>
                <a:lnTo>
                  <a:pt x="10191" y="152400"/>
                </a:lnTo>
                <a:lnTo>
                  <a:pt x="8992" y="152400"/>
                </a:lnTo>
                <a:lnTo>
                  <a:pt x="8992" y="147732"/>
                </a:lnTo>
                <a:lnTo>
                  <a:pt x="10191" y="147732"/>
                </a:lnTo>
                <a:lnTo>
                  <a:pt x="10191" y="144162"/>
                </a:lnTo>
                <a:lnTo>
                  <a:pt x="8992" y="140867"/>
                </a:lnTo>
                <a:lnTo>
                  <a:pt x="8992" y="131531"/>
                </a:lnTo>
                <a:lnTo>
                  <a:pt x="5095" y="131531"/>
                </a:lnTo>
                <a:lnTo>
                  <a:pt x="5095" y="121096"/>
                </a:lnTo>
                <a:lnTo>
                  <a:pt x="0" y="116428"/>
                </a:lnTo>
                <a:lnTo>
                  <a:pt x="8992" y="116428"/>
                </a:lnTo>
                <a:lnTo>
                  <a:pt x="8992" y="111760"/>
                </a:lnTo>
                <a:lnTo>
                  <a:pt x="15287" y="111760"/>
                </a:lnTo>
                <a:lnTo>
                  <a:pt x="18884" y="107092"/>
                </a:lnTo>
                <a:lnTo>
                  <a:pt x="40467" y="107092"/>
                </a:lnTo>
                <a:lnTo>
                  <a:pt x="40467" y="111760"/>
                </a:lnTo>
                <a:lnTo>
                  <a:pt x="49459" y="111760"/>
                </a:lnTo>
                <a:lnTo>
                  <a:pt x="49459" y="107092"/>
                </a:lnTo>
                <a:lnTo>
                  <a:pt x="53356" y="107092"/>
                </a:lnTo>
                <a:lnTo>
                  <a:pt x="53356" y="111760"/>
                </a:lnTo>
                <a:lnTo>
                  <a:pt x="56953" y="111760"/>
                </a:lnTo>
                <a:lnTo>
                  <a:pt x="56953" y="121096"/>
                </a:lnTo>
                <a:lnTo>
                  <a:pt x="63548" y="121096"/>
                </a:lnTo>
                <a:lnTo>
                  <a:pt x="67145" y="124391"/>
                </a:lnTo>
                <a:lnTo>
                  <a:pt x="80034" y="124391"/>
                </a:lnTo>
                <a:lnTo>
                  <a:pt x="80034" y="127961"/>
                </a:lnTo>
                <a:lnTo>
                  <a:pt x="83631" y="124364"/>
                </a:lnTo>
                <a:lnTo>
                  <a:pt x="83631" y="121096"/>
                </a:lnTo>
                <a:lnTo>
                  <a:pt x="80034" y="121096"/>
                </a:lnTo>
                <a:lnTo>
                  <a:pt x="80034" y="116428"/>
                </a:lnTo>
                <a:lnTo>
                  <a:pt x="74938" y="116428"/>
                </a:lnTo>
                <a:lnTo>
                  <a:pt x="74938" y="112858"/>
                </a:lnTo>
                <a:lnTo>
                  <a:pt x="71042" y="112858"/>
                </a:lnTo>
                <a:lnTo>
                  <a:pt x="74938" y="111760"/>
                </a:lnTo>
                <a:lnTo>
                  <a:pt x="74938" y="96657"/>
                </a:lnTo>
                <a:lnTo>
                  <a:pt x="71042" y="96657"/>
                </a:lnTo>
                <a:lnTo>
                  <a:pt x="71042" y="87321"/>
                </a:lnTo>
                <a:lnTo>
                  <a:pt x="67145" y="87321"/>
                </a:lnTo>
                <a:lnTo>
                  <a:pt x="67145" y="75788"/>
                </a:lnTo>
                <a:lnTo>
                  <a:pt x="63548" y="72191"/>
                </a:lnTo>
                <a:lnTo>
                  <a:pt x="67145" y="72191"/>
                </a:lnTo>
                <a:lnTo>
                  <a:pt x="63548" y="68649"/>
                </a:lnTo>
                <a:lnTo>
                  <a:pt x="71042" y="68649"/>
                </a:lnTo>
                <a:lnTo>
                  <a:pt x="74938" y="72218"/>
                </a:lnTo>
                <a:lnTo>
                  <a:pt x="74938" y="75788"/>
                </a:lnTo>
                <a:lnTo>
                  <a:pt x="80034" y="75788"/>
                </a:lnTo>
                <a:lnTo>
                  <a:pt x="80034" y="80182"/>
                </a:lnTo>
                <a:lnTo>
                  <a:pt x="83631" y="83779"/>
                </a:lnTo>
                <a:lnTo>
                  <a:pt x="83631" y="88419"/>
                </a:lnTo>
                <a:lnTo>
                  <a:pt x="87528" y="88419"/>
                </a:lnTo>
                <a:lnTo>
                  <a:pt x="87528" y="93088"/>
                </a:lnTo>
                <a:lnTo>
                  <a:pt x="91425" y="93088"/>
                </a:lnTo>
                <a:lnTo>
                  <a:pt x="91425" y="96657"/>
                </a:lnTo>
                <a:lnTo>
                  <a:pt x="93823" y="96657"/>
                </a:lnTo>
                <a:lnTo>
                  <a:pt x="93823" y="99952"/>
                </a:lnTo>
                <a:lnTo>
                  <a:pt x="97720" y="99952"/>
                </a:lnTo>
                <a:lnTo>
                  <a:pt x="101617" y="103522"/>
                </a:lnTo>
                <a:lnTo>
                  <a:pt x="101617" y="107092"/>
                </a:lnTo>
                <a:lnTo>
                  <a:pt x="105214" y="107092"/>
                </a:lnTo>
                <a:lnTo>
                  <a:pt x="105214" y="111760"/>
                </a:lnTo>
                <a:lnTo>
                  <a:pt x="105214" y="107092"/>
                </a:lnTo>
                <a:lnTo>
                  <a:pt x="105214" y="111760"/>
                </a:lnTo>
                <a:lnTo>
                  <a:pt x="105214" y="107092"/>
                </a:lnTo>
                <a:lnTo>
                  <a:pt x="105214" y="111760"/>
                </a:lnTo>
                <a:lnTo>
                  <a:pt x="110310" y="111760"/>
                </a:lnTo>
                <a:lnTo>
                  <a:pt x="110310" y="112858"/>
                </a:lnTo>
                <a:lnTo>
                  <a:pt x="114206" y="112858"/>
                </a:lnTo>
                <a:lnTo>
                  <a:pt x="114206" y="116428"/>
                </a:lnTo>
                <a:lnTo>
                  <a:pt x="118103" y="116428"/>
                </a:lnTo>
                <a:lnTo>
                  <a:pt x="114206" y="116428"/>
                </a:lnTo>
                <a:lnTo>
                  <a:pt x="114206" y="112858"/>
                </a:lnTo>
                <a:lnTo>
                  <a:pt x="119302" y="112858"/>
                </a:lnTo>
                <a:lnTo>
                  <a:pt x="119302" y="116428"/>
                </a:lnTo>
                <a:lnTo>
                  <a:pt x="124398" y="116428"/>
                </a:lnTo>
                <a:lnTo>
                  <a:pt x="124398" y="111760"/>
                </a:lnTo>
                <a:lnTo>
                  <a:pt x="124398" y="112858"/>
                </a:lnTo>
                <a:lnTo>
                  <a:pt x="124398" y="111760"/>
                </a:lnTo>
                <a:lnTo>
                  <a:pt x="131892" y="111760"/>
                </a:lnTo>
                <a:lnTo>
                  <a:pt x="135789" y="107092"/>
                </a:lnTo>
                <a:lnTo>
                  <a:pt x="131892" y="107092"/>
                </a:lnTo>
                <a:lnTo>
                  <a:pt x="131892" y="103522"/>
                </a:lnTo>
                <a:lnTo>
                  <a:pt x="135789" y="103522"/>
                </a:lnTo>
                <a:lnTo>
                  <a:pt x="135789" y="99952"/>
                </a:lnTo>
                <a:lnTo>
                  <a:pt x="139686" y="99952"/>
                </a:lnTo>
                <a:lnTo>
                  <a:pt x="139686" y="96657"/>
                </a:lnTo>
                <a:lnTo>
                  <a:pt x="135789" y="96657"/>
                </a:lnTo>
                <a:lnTo>
                  <a:pt x="139686" y="96657"/>
                </a:lnTo>
                <a:lnTo>
                  <a:pt x="135789" y="93088"/>
                </a:lnTo>
                <a:lnTo>
                  <a:pt x="128295" y="93088"/>
                </a:lnTo>
                <a:lnTo>
                  <a:pt x="131892" y="93088"/>
                </a:lnTo>
                <a:lnTo>
                  <a:pt x="128295" y="93088"/>
                </a:lnTo>
                <a:lnTo>
                  <a:pt x="128295" y="87321"/>
                </a:lnTo>
                <a:lnTo>
                  <a:pt x="124398" y="87321"/>
                </a:lnTo>
                <a:lnTo>
                  <a:pt x="124398" y="83751"/>
                </a:lnTo>
                <a:lnTo>
                  <a:pt x="119302" y="83751"/>
                </a:lnTo>
                <a:lnTo>
                  <a:pt x="119302" y="80182"/>
                </a:lnTo>
                <a:lnTo>
                  <a:pt x="110310" y="80182"/>
                </a:lnTo>
                <a:lnTo>
                  <a:pt x="110310" y="75788"/>
                </a:lnTo>
                <a:lnTo>
                  <a:pt x="114206" y="72218"/>
                </a:lnTo>
                <a:lnTo>
                  <a:pt x="114206" y="68649"/>
                </a:lnTo>
                <a:lnTo>
                  <a:pt x="118103" y="68649"/>
                </a:lnTo>
                <a:lnTo>
                  <a:pt x="118103" y="61784"/>
                </a:lnTo>
                <a:lnTo>
                  <a:pt x="119302" y="61784"/>
                </a:lnTo>
                <a:lnTo>
                  <a:pt x="119302" y="59312"/>
                </a:lnTo>
                <a:lnTo>
                  <a:pt x="128295" y="59312"/>
                </a:lnTo>
                <a:lnTo>
                  <a:pt x="128295" y="56017"/>
                </a:lnTo>
                <a:lnTo>
                  <a:pt x="131892" y="56017"/>
                </a:lnTo>
                <a:lnTo>
                  <a:pt x="131892" y="52448"/>
                </a:lnTo>
                <a:lnTo>
                  <a:pt x="135789" y="52448"/>
                </a:lnTo>
                <a:lnTo>
                  <a:pt x="135789" y="47779"/>
                </a:lnTo>
                <a:lnTo>
                  <a:pt x="139686" y="47779"/>
                </a:lnTo>
                <a:lnTo>
                  <a:pt x="139686" y="44210"/>
                </a:lnTo>
                <a:lnTo>
                  <a:pt x="144782" y="44210"/>
                </a:lnTo>
                <a:lnTo>
                  <a:pt x="144782" y="40915"/>
                </a:lnTo>
                <a:lnTo>
                  <a:pt x="145981" y="44210"/>
                </a:lnTo>
                <a:lnTo>
                  <a:pt x="145981" y="47779"/>
                </a:lnTo>
                <a:lnTo>
                  <a:pt x="149877" y="47779"/>
                </a:lnTo>
                <a:lnTo>
                  <a:pt x="149877" y="52448"/>
                </a:lnTo>
                <a:lnTo>
                  <a:pt x="154673" y="52448"/>
                </a:lnTo>
                <a:lnTo>
                  <a:pt x="154673" y="56017"/>
                </a:lnTo>
                <a:lnTo>
                  <a:pt x="158570" y="56017"/>
                </a:lnTo>
                <a:lnTo>
                  <a:pt x="158570" y="59312"/>
                </a:lnTo>
                <a:lnTo>
                  <a:pt x="162467" y="59312"/>
                </a:lnTo>
                <a:lnTo>
                  <a:pt x="162467" y="56017"/>
                </a:lnTo>
                <a:lnTo>
                  <a:pt x="180153" y="56017"/>
                </a:lnTo>
                <a:lnTo>
                  <a:pt x="180153" y="59312"/>
                </a:lnTo>
                <a:lnTo>
                  <a:pt x="189145" y="59312"/>
                </a:lnTo>
                <a:lnTo>
                  <a:pt x="189145" y="56017"/>
                </a:lnTo>
                <a:lnTo>
                  <a:pt x="192742" y="56017"/>
                </a:lnTo>
                <a:lnTo>
                  <a:pt x="192742" y="52448"/>
                </a:lnTo>
                <a:lnTo>
                  <a:pt x="189145" y="52448"/>
                </a:lnTo>
                <a:lnTo>
                  <a:pt x="192742" y="47779"/>
                </a:lnTo>
                <a:lnTo>
                  <a:pt x="196639" y="44210"/>
                </a:lnTo>
                <a:lnTo>
                  <a:pt x="210728" y="44210"/>
                </a:lnTo>
                <a:lnTo>
                  <a:pt x="210728" y="40915"/>
                </a:lnTo>
                <a:lnTo>
                  <a:pt x="214325" y="37318"/>
                </a:lnTo>
                <a:lnTo>
                  <a:pt x="214325" y="40915"/>
                </a:lnTo>
                <a:lnTo>
                  <a:pt x="227214" y="40915"/>
                </a:lnTo>
                <a:lnTo>
                  <a:pt x="227214" y="44210"/>
                </a:lnTo>
                <a:lnTo>
                  <a:pt x="223318" y="44210"/>
                </a:lnTo>
                <a:lnTo>
                  <a:pt x="227214" y="44210"/>
                </a:lnTo>
                <a:lnTo>
                  <a:pt x="227214" y="47779"/>
                </a:lnTo>
                <a:lnTo>
                  <a:pt x="230811" y="47779"/>
                </a:lnTo>
                <a:lnTo>
                  <a:pt x="230811" y="44210"/>
                </a:lnTo>
                <a:lnTo>
                  <a:pt x="249996" y="44210"/>
                </a:lnTo>
                <a:lnTo>
                  <a:pt x="249996" y="40915"/>
                </a:lnTo>
                <a:lnTo>
                  <a:pt x="253893" y="40915"/>
                </a:lnTo>
                <a:lnTo>
                  <a:pt x="253893" y="37345"/>
                </a:lnTo>
                <a:lnTo>
                  <a:pt x="257490" y="34874"/>
                </a:lnTo>
                <a:lnTo>
                  <a:pt x="257490" y="21144"/>
                </a:lnTo>
                <a:lnTo>
                  <a:pt x="258988" y="21144"/>
                </a:lnTo>
                <a:lnTo>
                  <a:pt x="258988" y="24439"/>
                </a:lnTo>
                <a:lnTo>
                  <a:pt x="264084" y="24439"/>
                </a:lnTo>
                <a:lnTo>
                  <a:pt x="264084" y="21144"/>
                </a:lnTo>
                <a:lnTo>
                  <a:pt x="264084" y="24439"/>
                </a:lnTo>
                <a:lnTo>
                  <a:pt x="271578" y="24439"/>
                </a:lnTo>
                <a:lnTo>
                  <a:pt x="271578" y="28009"/>
                </a:lnTo>
                <a:lnTo>
                  <a:pt x="271578" y="24439"/>
                </a:lnTo>
                <a:lnTo>
                  <a:pt x="271578" y="28009"/>
                </a:lnTo>
                <a:lnTo>
                  <a:pt x="275475" y="24439"/>
                </a:lnTo>
                <a:lnTo>
                  <a:pt x="275475" y="28009"/>
                </a:lnTo>
                <a:lnTo>
                  <a:pt x="279072" y="28009"/>
                </a:lnTo>
                <a:lnTo>
                  <a:pt x="284168" y="31578"/>
                </a:lnTo>
                <a:lnTo>
                  <a:pt x="285367" y="31578"/>
                </a:lnTo>
                <a:lnTo>
                  <a:pt x="285367" y="34874"/>
                </a:lnTo>
                <a:lnTo>
                  <a:pt x="284168" y="37345"/>
                </a:lnTo>
                <a:lnTo>
                  <a:pt x="285367" y="37345"/>
                </a:lnTo>
                <a:lnTo>
                  <a:pt x="284168" y="37345"/>
                </a:lnTo>
                <a:lnTo>
                  <a:pt x="284168" y="59312"/>
                </a:lnTo>
                <a:lnTo>
                  <a:pt x="285367" y="59312"/>
                </a:lnTo>
                <a:lnTo>
                  <a:pt x="285367" y="61784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27" name="Google Shape;1496;p24"/>
          <p:cNvSpPr>
            <a:extLst>
              <a:ext uri="smNativeData">
                <pr:smNativeData xmlns:pr="smNativeData" xmlns:p14="http://schemas.microsoft.com/office/powerpoint/2010/main" xmlns="" val="SMDATA_13_vnWXZBMAAAAlAAAACwAAAA0AAAAAbAAAADYAAABsAAAANgAAAAAAAAAAAAAAAAAAAAEAAABQAAAAAAAAAAAA4D8AAAAAAADgPwAAAAAAAOA/AAAAAAAA4D8AAAAAAADgPwAAAAAAAOA/AAAAAAAA4D8AAAAAAADgPwAAAAAAAOA/AAAAAAAA4D8CAAAAjAAAAAEAAAAAAAAA/8AA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wAAA////AQAAAAAAAAAAAAAAAAAAAAAAAAAAAAAAAAAAAAAAAAAA/v7+AH9/fwDn5uYDzMzMAMDA/wB/f38AAAAAAAAAAAAAAAAAAAAAAAAAAAAhAAAAGAAAABQAAACyNAAACBsAAPE5AAAoHgAAEAAAACYAAAAIAAAA//////////8="/>
              </a:ext>
            </a:extLst>
          </p:cNvSpPr>
          <p:nvPr/>
        </p:nvSpPr>
        <p:spPr>
          <a:xfrm>
            <a:off x="8566150" y="4394200"/>
            <a:ext cx="852805" cy="508000"/>
          </a:xfrm>
          <a:custGeom>
            <a:avLst/>
            <a:gdLst/>
            <a:ahLst/>
            <a:cxnLst/>
            <a:rect l="0" t="0" r="852805" b="508000"/>
            <a:pathLst>
              <a:path w="852805" h="508000">
                <a:moveTo>
                  <a:pt x="285367" y="61784"/>
                </a:moveTo>
                <a:lnTo>
                  <a:pt x="289264" y="61784"/>
                </a:lnTo>
                <a:lnTo>
                  <a:pt x="289264" y="59312"/>
                </a:lnTo>
                <a:lnTo>
                  <a:pt x="298256" y="59312"/>
                </a:lnTo>
                <a:lnTo>
                  <a:pt x="302153" y="56017"/>
                </a:lnTo>
                <a:lnTo>
                  <a:pt x="298256" y="56017"/>
                </a:lnTo>
                <a:lnTo>
                  <a:pt x="302153" y="52448"/>
                </a:lnTo>
                <a:lnTo>
                  <a:pt x="309647" y="52448"/>
                </a:lnTo>
                <a:lnTo>
                  <a:pt x="314743" y="47779"/>
                </a:lnTo>
                <a:lnTo>
                  <a:pt x="315942" y="52448"/>
                </a:lnTo>
                <a:lnTo>
                  <a:pt x="315942" y="56017"/>
                </a:lnTo>
                <a:lnTo>
                  <a:pt x="319839" y="56017"/>
                </a:lnTo>
                <a:lnTo>
                  <a:pt x="319839" y="52448"/>
                </a:lnTo>
                <a:lnTo>
                  <a:pt x="328532" y="52448"/>
                </a:lnTo>
                <a:lnTo>
                  <a:pt x="332429" y="47779"/>
                </a:lnTo>
                <a:lnTo>
                  <a:pt x="336325" y="47779"/>
                </a:lnTo>
                <a:lnTo>
                  <a:pt x="336325" y="44210"/>
                </a:lnTo>
                <a:lnTo>
                  <a:pt x="340222" y="44210"/>
                </a:lnTo>
                <a:lnTo>
                  <a:pt x="340222" y="40915"/>
                </a:lnTo>
                <a:lnTo>
                  <a:pt x="342620" y="40915"/>
                </a:lnTo>
                <a:lnTo>
                  <a:pt x="342620" y="34874"/>
                </a:lnTo>
                <a:lnTo>
                  <a:pt x="346517" y="34874"/>
                </a:lnTo>
                <a:lnTo>
                  <a:pt x="346517" y="31578"/>
                </a:lnTo>
                <a:lnTo>
                  <a:pt x="342620" y="31578"/>
                </a:lnTo>
                <a:lnTo>
                  <a:pt x="342620" y="28009"/>
                </a:lnTo>
                <a:lnTo>
                  <a:pt x="350114" y="28009"/>
                </a:lnTo>
                <a:lnTo>
                  <a:pt x="354011" y="31578"/>
                </a:lnTo>
                <a:lnTo>
                  <a:pt x="359107" y="28009"/>
                </a:lnTo>
                <a:lnTo>
                  <a:pt x="354011" y="28009"/>
                </a:lnTo>
                <a:lnTo>
                  <a:pt x="354011" y="21144"/>
                </a:lnTo>
                <a:lnTo>
                  <a:pt x="359107" y="21144"/>
                </a:lnTo>
                <a:lnTo>
                  <a:pt x="359107" y="16476"/>
                </a:lnTo>
                <a:lnTo>
                  <a:pt x="376792" y="16476"/>
                </a:lnTo>
                <a:lnTo>
                  <a:pt x="376792" y="21144"/>
                </a:lnTo>
                <a:lnTo>
                  <a:pt x="380689" y="21144"/>
                </a:lnTo>
                <a:lnTo>
                  <a:pt x="380689" y="16476"/>
                </a:lnTo>
                <a:lnTo>
                  <a:pt x="384586" y="12906"/>
                </a:lnTo>
                <a:lnTo>
                  <a:pt x="384586" y="11808"/>
                </a:lnTo>
                <a:lnTo>
                  <a:pt x="389682" y="11808"/>
                </a:lnTo>
                <a:lnTo>
                  <a:pt x="389682" y="7139"/>
                </a:lnTo>
                <a:lnTo>
                  <a:pt x="393279" y="7139"/>
                </a:lnTo>
                <a:lnTo>
                  <a:pt x="393279" y="0"/>
                </a:lnTo>
                <a:lnTo>
                  <a:pt x="397176" y="0"/>
                </a:lnTo>
                <a:lnTo>
                  <a:pt x="397176" y="3570"/>
                </a:lnTo>
                <a:lnTo>
                  <a:pt x="398375" y="3570"/>
                </a:lnTo>
                <a:lnTo>
                  <a:pt x="398375" y="7139"/>
                </a:lnTo>
                <a:lnTo>
                  <a:pt x="407368" y="7139"/>
                </a:lnTo>
                <a:lnTo>
                  <a:pt x="411264" y="11808"/>
                </a:lnTo>
                <a:lnTo>
                  <a:pt x="411264" y="16476"/>
                </a:lnTo>
                <a:lnTo>
                  <a:pt x="414861" y="16476"/>
                </a:lnTo>
                <a:lnTo>
                  <a:pt x="414861" y="24439"/>
                </a:lnTo>
                <a:lnTo>
                  <a:pt x="418758" y="24439"/>
                </a:lnTo>
                <a:lnTo>
                  <a:pt x="423854" y="21144"/>
                </a:lnTo>
                <a:lnTo>
                  <a:pt x="425053" y="21144"/>
                </a:lnTo>
                <a:lnTo>
                  <a:pt x="425053" y="24439"/>
                </a:lnTo>
                <a:lnTo>
                  <a:pt x="428950" y="24439"/>
                </a:lnTo>
                <a:lnTo>
                  <a:pt x="434046" y="28009"/>
                </a:lnTo>
                <a:lnTo>
                  <a:pt x="434046" y="24439"/>
                </a:lnTo>
                <a:lnTo>
                  <a:pt x="437643" y="24439"/>
                </a:lnTo>
                <a:lnTo>
                  <a:pt x="437643" y="28009"/>
                </a:lnTo>
                <a:lnTo>
                  <a:pt x="441540" y="31578"/>
                </a:lnTo>
                <a:lnTo>
                  <a:pt x="441540" y="28009"/>
                </a:lnTo>
                <a:lnTo>
                  <a:pt x="449333" y="28009"/>
                </a:lnTo>
                <a:lnTo>
                  <a:pt x="449333" y="24439"/>
                </a:lnTo>
                <a:lnTo>
                  <a:pt x="445436" y="24439"/>
                </a:lnTo>
                <a:lnTo>
                  <a:pt x="445436" y="16476"/>
                </a:lnTo>
                <a:lnTo>
                  <a:pt x="441540" y="12906"/>
                </a:lnTo>
                <a:lnTo>
                  <a:pt x="449333" y="12906"/>
                </a:lnTo>
                <a:lnTo>
                  <a:pt x="449333" y="21144"/>
                </a:lnTo>
                <a:lnTo>
                  <a:pt x="451731" y="21144"/>
                </a:lnTo>
                <a:lnTo>
                  <a:pt x="451731" y="28009"/>
                </a:lnTo>
                <a:lnTo>
                  <a:pt x="455628" y="28009"/>
                </a:lnTo>
                <a:lnTo>
                  <a:pt x="455628" y="31578"/>
                </a:lnTo>
                <a:lnTo>
                  <a:pt x="459225" y="34874"/>
                </a:lnTo>
                <a:lnTo>
                  <a:pt x="459225" y="37345"/>
                </a:lnTo>
                <a:lnTo>
                  <a:pt x="463122" y="37345"/>
                </a:lnTo>
                <a:lnTo>
                  <a:pt x="463122" y="40915"/>
                </a:lnTo>
                <a:lnTo>
                  <a:pt x="468218" y="44210"/>
                </a:lnTo>
                <a:lnTo>
                  <a:pt x="482306" y="44210"/>
                </a:lnTo>
                <a:lnTo>
                  <a:pt x="482306" y="47779"/>
                </a:lnTo>
                <a:lnTo>
                  <a:pt x="485904" y="47779"/>
                </a:lnTo>
                <a:lnTo>
                  <a:pt x="485904" y="52448"/>
                </a:lnTo>
                <a:lnTo>
                  <a:pt x="489800" y="52448"/>
                </a:lnTo>
                <a:lnTo>
                  <a:pt x="489800" y="56017"/>
                </a:lnTo>
                <a:lnTo>
                  <a:pt x="493697" y="56017"/>
                </a:lnTo>
                <a:lnTo>
                  <a:pt x="493697" y="59312"/>
                </a:lnTo>
                <a:lnTo>
                  <a:pt x="498793" y="59312"/>
                </a:lnTo>
                <a:lnTo>
                  <a:pt x="498793" y="56017"/>
                </a:lnTo>
                <a:lnTo>
                  <a:pt x="508985" y="56017"/>
                </a:lnTo>
                <a:lnTo>
                  <a:pt x="508985" y="59312"/>
                </a:lnTo>
                <a:lnTo>
                  <a:pt x="512582" y="59312"/>
                </a:lnTo>
                <a:lnTo>
                  <a:pt x="512582" y="61784"/>
                </a:lnTo>
                <a:lnTo>
                  <a:pt x="516479" y="61784"/>
                </a:lnTo>
                <a:lnTo>
                  <a:pt x="516479" y="65079"/>
                </a:lnTo>
                <a:lnTo>
                  <a:pt x="532965" y="65079"/>
                </a:lnTo>
                <a:lnTo>
                  <a:pt x="532965" y="68649"/>
                </a:lnTo>
                <a:lnTo>
                  <a:pt x="536862" y="68649"/>
                </a:lnTo>
                <a:lnTo>
                  <a:pt x="538061" y="72218"/>
                </a:lnTo>
                <a:lnTo>
                  <a:pt x="543157" y="72218"/>
                </a:lnTo>
                <a:lnTo>
                  <a:pt x="543157" y="75788"/>
                </a:lnTo>
                <a:lnTo>
                  <a:pt x="547054" y="75788"/>
                </a:lnTo>
                <a:lnTo>
                  <a:pt x="547054" y="87321"/>
                </a:lnTo>
                <a:lnTo>
                  <a:pt x="550651" y="88419"/>
                </a:lnTo>
                <a:lnTo>
                  <a:pt x="550651" y="87321"/>
                </a:lnTo>
                <a:lnTo>
                  <a:pt x="558444" y="87321"/>
                </a:lnTo>
                <a:lnTo>
                  <a:pt x="563540" y="88419"/>
                </a:lnTo>
                <a:lnTo>
                  <a:pt x="564739" y="93088"/>
                </a:lnTo>
                <a:lnTo>
                  <a:pt x="568636" y="93088"/>
                </a:lnTo>
                <a:lnTo>
                  <a:pt x="568636" y="96657"/>
                </a:lnTo>
                <a:lnTo>
                  <a:pt x="573432" y="96657"/>
                </a:lnTo>
                <a:lnTo>
                  <a:pt x="573432" y="99952"/>
                </a:lnTo>
                <a:lnTo>
                  <a:pt x="581226" y="99952"/>
                </a:lnTo>
                <a:lnTo>
                  <a:pt x="585123" y="103522"/>
                </a:lnTo>
                <a:lnTo>
                  <a:pt x="588720" y="99925"/>
                </a:lnTo>
                <a:lnTo>
                  <a:pt x="591418" y="99952"/>
                </a:lnTo>
                <a:lnTo>
                  <a:pt x="591418" y="96657"/>
                </a:lnTo>
                <a:lnTo>
                  <a:pt x="602808" y="96657"/>
                </a:lnTo>
                <a:lnTo>
                  <a:pt x="602808" y="93088"/>
                </a:lnTo>
                <a:lnTo>
                  <a:pt x="625590" y="93088"/>
                </a:lnTo>
                <a:lnTo>
                  <a:pt x="625590" y="87321"/>
                </a:lnTo>
                <a:lnTo>
                  <a:pt x="629486" y="87321"/>
                </a:lnTo>
                <a:lnTo>
                  <a:pt x="629486" y="83751"/>
                </a:lnTo>
                <a:lnTo>
                  <a:pt x="633084" y="83751"/>
                </a:lnTo>
                <a:lnTo>
                  <a:pt x="633084" y="87321"/>
                </a:lnTo>
                <a:lnTo>
                  <a:pt x="645973" y="87321"/>
                </a:lnTo>
                <a:lnTo>
                  <a:pt x="648371" y="83751"/>
                </a:lnTo>
                <a:lnTo>
                  <a:pt x="648371" y="87321"/>
                </a:lnTo>
                <a:lnTo>
                  <a:pt x="652268" y="83751"/>
                </a:lnTo>
                <a:lnTo>
                  <a:pt x="656165" y="83751"/>
                </a:lnTo>
                <a:lnTo>
                  <a:pt x="659762" y="87348"/>
                </a:lnTo>
                <a:lnTo>
                  <a:pt x="682843" y="87348"/>
                </a:lnTo>
                <a:lnTo>
                  <a:pt x="682843" y="96657"/>
                </a:lnTo>
                <a:lnTo>
                  <a:pt x="686440" y="99952"/>
                </a:lnTo>
                <a:lnTo>
                  <a:pt x="686440" y="121096"/>
                </a:lnTo>
                <a:lnTo>
                  <a:pt x="690337" y="121096"/>
                </a:lnTo>
                <a:lnTo>
                  <a:pt x="694234" y="124391"/>
                </a:lnTo>
                <a:lnTo>
                  <a:pt x="694234" y="127961"/>
                </a:lnTo>
                <a:lnTo>
                  <a:pt x="697831" y="127961"/>
                </a:lnTo>
                <a:lnTo>
                  <a:pt x="697831" y="124391"/>
                </a:lnTo>
                <a:lnTo>
                  <a:pt x="704126" y="124391"/>
                </a:lnTo>
                <a:lnTo>
                  <a:pt x="704126" y="127961"/>
                </a:lnTo>
                <a:lnTo>
                  <a:pt x="708022" y="127961"/>
                </a:lnTo>
                <a:lnTo>
                  <a:pt x="708022" y="131531"/>
                </a:lnTo>
                <a:lnTo>
                  <a:pt x="720912" y="131531"/>
                </a:lnTo>
                <a:lnTo>
                  <a:pt x="720912" y="116428"/>
                </a:lnTo>
                <a:lnTo>
                  <a:pt x="717015" y="116428"/>
                </a:lnTo>
                <a:lnTo>
                  <a:pt x="717015" y="87321"/>
                </a:lnTo>
                <a:lnTo>
                  <a:pt x="720912" y="87321"/>
                </a:lnTo>
                <a:lnTo>
                  <a:pt x="720912" y="75788"/>
                </a:lnTo>
                <a:lnTo>
                  <a:pt x="724509" y="75788"/>
                </a:lnTo>
                <a:lnTo>
                  <a:pt x="724509" y="72218"/>
                </a:lnTo>
                <a:lnTo>
                  <a:pt x="728406" y="72218"/>
                </a:lnTo>
                <a:lnTo>
                  <a:pt x="728406" y="65079"/>
                </a:lnTo>
                <a:lnTo>
                  <a:pt x="730804" y="61784"/>
                </a:lnTo>
                <a:lnTo>
                  <a:pt x="730804" y="47779"/>
                </a:lnTo>
                <a:lnTo>
                  <a:pt x="728406" y="47779"/>
                </a:lnTo>
                <a:lnTo>
                  <a:pt x="728406" y="44210"/>
                </a:lnTo>
                <a:lnTo>
                  <a:pt x="730804" y="44210"/>
                </a:lnTo>
                <a:lnTo>
                  <a:pt x="730804" y="37345"/>
                </a:lnTo>
                <a:lnTo>
                  <a:pt x="738598" y="37345"/>
                </a:lnTo>
                <a:lnTo>
                  <a:pt x="738598" y="31578"/>
                </a:lnTo>
                <a:lnTo>
                  <a:pt x="742494" y="31578"/>
                </a:lnTo>
                <a:lnTo>
                  <a:pt x="738598" y="31578"/>
                </a:lnTo>
                <a:lnTo>
                  <a:pt x="738598" y="24439"/>
                </a:lnTo>
                <a:lnTo>
                  <a:pt x="747290" y="24439"/>
                </a:lnTo>
                <a:lnTo>
                  <a:pt x="747290" y="21144"/>
                </a:lnTo>
                <a:lnTo>
                  <a:pt x="755084" y="21144"/>
                </a:lnTo>
                <a:lnTo>
                  <a:pt x="755084" y="28009"/>
                </a:lnTo>
                <a:lnTo>
                  <a:pt x="761379" y="28009"/>
                </a:lnTo>
                <a:lnTo>
                  <a:pt x="761379" y="31578"/>
                </a:lnTo>
                <a:lnTo>
                  <a:pt x="765276" y="31578"/>
                </a:lnTo>
                <a:lnTo>
                  <a:pt x="765276" y="34874"/>
                </a:lnTo>
                <a:lnTo>
                  <a:pt x="772770" y="34874"/>
                </a:lnTo>
                <a:lnTo>
                  <a:pt x="772770" y="40915"/>
                </a:lnTo>
                <a:lnTo>
                  <a:pt x="777866" y="40915"/>
                </a:lnTo>
                <a:lnTo>
                  <a:pt x="781762" y="44210"/>
                </a:lnTo>
                <a:lnTo>
                  <a:pt x="785359" y="47807"/>
                </a:lnTo>
                <a:lnTo>
                  <a:pt x="788057" y="47779"/>
                </a:lnTo>
                <a:lnTo>
                  <a:pt x="788057" y="52448"/>
                </a:lnTo>
                <a:lnTo>
                  <a:pt x="799448" y="52448"/>
                </a:lnTo>
                <a:lnTo>
                  <a:pt x="799448" y="72218"/>
                </a:lnTo>
                <a:lnTo>
                  <a:pt x="795551" y="75788"/>
                </a:lnTo>
                <a:lnTo>
                  <a:pt x="795551" y="80182"/>
                </a:lnTo>
                <a:lnTo>
                  <a:pt x="799448" y="80182"/>
                </a:lnTo>
                <a:lnTo>
                  <a:pt x="799448" y="88419"/>
                </a:lnTo>
                <a:lnTo>
                  <a:pt x="803345" y="88419"/>
                </a:lnTo>
                <a:lnTo>
                  <a:pt x="803345" y="93088"/>
                </a:lnTo>
                <a:lnTo>
                  <a:pt x="806942" y="93088"/>
                </a:lnTo>
                <a:lnTo>
                  <a:pt x="803345" y="93088"/>
                </a:lnTo>
                <a:lnTo>
                  <a:pt x="806942" y="96685"/>
                </a:lnTo>
                <a:lnTo>
                  <a:pt x="803345" y="96685"/>
                </a:lnTo>
                <a:lnTo>
                  <a:pt x="806942" y="96685"/>
                </a:lnTo>
                <a:lnTo>
                  <a:pt x="803345" y="96685"/>
                </a:lnTo>
                <a:lnTo>
                  <a:pt x="803345" y="99952"/>
                </a:lnTo>
                <a:lnTo>
                  <a:pt x="806942" y="99952"/>
                </a:lnTo>
                <a:lnTo>
                  <a:pt x="806942" y="103522"/>
                </a:lnTo>
                <a:lnTo>
                  <a:pt x="822229" y="103522"/>
                </a:lnTo>
                <a:lnTo>
                  <a:pt x="822229" y="111760"/>
                </a:lnTo>
                <a:lnTo>
                  <a:pt x="826126" y="111760"/>
                </a:lnTo>
                <a:lnTo>
                  <a:pt x="826126" y="116428"/>
                </a:lnTo>
                <a:lnTo>
                  <a:pt x="822229" y="121096"/>
                </a:lnTo>
                <a:lnTo>
                  <a:pt x="826126" y="124391"/>
                </a:lnTo>
                <a:lnTo>
                  <a:pt x="826126" y="140867"/>
                </a:lnTo>
                <a:lnTo>
                  <a:pt x="830023" y="140867"/>
                </a:lnTo>
                <a:lnTo>
                  <a:pt x="830023" y="155970"/>
                </a:lnTo>
                <a:lnTo>
                  <a:pt x="826126" y="155970"/>
                </a:lnTo>
                <a:lnTo>
                  <a:pt x="826126" y="165306"/>
                </a:lnTo>
                <a:lnTo>
                  <a:pt x="822229" y="165306"/>
                </a:lnTo>
                <a:lnTo>
                  <a:pt x="822229" y="172171"/>
                </a:lnTo>
                <a:lnTo>
                  <a:pt x="817134" y="172171"/>
                </a:lnTo>
                <a:lnTo>
                  <a:pt x="817134" y="175741"/>
                </a:lnTo>
                <a:lnTo>
                  <a:pt x="822229" y="175741"/>
                </a:lnTo>
                <a:lnTo>
                  <a:pt x="826126" y="172171"/>
                </a:lnTo>
                <a:lnTo>
                  <a:pt x="826126" y="180409"/>
                </a:lnTo>
                <a:lnTo>
                  <a:pt x="830023" y="180409"/>
                </a:lnTo>
                <a:lnTo>
                  <a:pt x="833620" y="183704"/>
                </a:lnTo>
                <a:lnTo>
                  <a:pt x="837517" y="183704"/>
                </a:lnTo>
                <a:lnTo>
                  <a:pt x="837517" y="187274"/>
                </a:lnTo>
                <a:lnTo>
                  <a:pt x="833620" y="189470"/>
                </a:lnTo>
                <a:lnTo>
                  <a:pt x="830023" y="189470"/>
                </a:lnTo>
                <a:lnTo>
                  <a:pt x="830023" y="199905"/>
                </a:lnTo>
                <a:lnTo>
                  <a:pt x="822229" y="199905"/>
                </a:lnTo>
                <a:lnTo>
                  <a:pt x="822229" y="207044"/>
                </a:lnTo>
                <a:lnTo>
                  <a:pt x="826126" y="211712"/>
                </a:lnTo>
                <a:lnTo>
                  <a:pt x="826126" y="215282"/>
                </a:lnTo>
                <a:lnTo>
                  <a:pt x="830023" y="215282"/>
                </a:lnTo>
                <a:lnTo>
                  <a:pt x="830023" y="221049"/>
                </a:lnTo>
                <a:lnTo>
                  <a:pt x="826126" y="221049"/>
                </a:lnTo>
                <a:lnTo>
                  <a:pt x="826126" y="224344"/>
                </a:lnTo>
                <a:lnTo>
                  <a:pt x="822229" y="224344"/>
                </a:lnTo>
                <a:lnTo>
                  <a:pt x="822229" y="221049"/>
                </a:lnTo>
                <a:lnTo>
                  <a:pt x="817134" y="221049"/>
                </a:lnTo>
                <a:lnTo>
                  <a:pt x="817134" y="227914"/>
                </a:lnTo>
                <a:lnTo>
                  <a:pt x="813537" y="227914"/>
                </a:lnTo>
                <a:lnTo>
                  <a:pt x="812038" y="231483"/>
                </a:lnTo>
                <a:lnTo>
                  <a:pt x="806942" y="231483"/>
                </a:lnTo>
                <a:lnTo>
                  <a:pt x="806942" y="234778"/>
                </a:lnTo>
                <a:lnTo>
                  <a:pt x="799448" y="234778"/>
                </a:lnTo>
                <a:lnTo>
                  <a:pt x="799448" y="239446"/>
                </a:lnTo>
                <a:lnTo>
                  <a:pt x="795551" y="239446"/>
                </a:lnTo>
                <a:lnTo>
                  <a:pt x="791954" y="240819"/>
                </a:lnTo>
                <a:lnTo>
                  <a:pt x="791954" y="248783"/>
                </a:lnTo>
                <a:lnTo>
                  <a:pt x="788057" y="248783"/>
                </a:lnTo>
                <a:lnTo>
                  <a:pt x="788057" y="252352"/>
                </a:lnTo>
                <a:lnTo>
                  <a:pt x="785359" y="255922"/>
                </a:lnTo>
                <a:lnTo>
                  <a:pt x="785359" y="259217"/>
                </a:lnTo>
                <a:lnTo>
                  <a:pt x="788057" y="259217"/>
                </a:lnTo>
                <a:lnTo>
                  <a:pt x="788057" y="262787"/>
                </a:lnTo>
                <a:lnTo>
                  <a:pt x="791954" y="266357"/>
                </a:lnTo>
                <a:lnTo>
                  <a:pt x="791954" y="268554"/>
                </a:lnTo>
                <a:lnTo>
                  <a:pt x="795551" y="272151"/>
                </a:lnTo>
                <a:lnTo>
                  <a:pt x="795551" y="283656"/>
                </a:lnTo>
                <a:lnTo>
                  <a:pt x="791954" y="287253"/>
                </a:lnTo>
                <a:lnTo>
                  <a:pt x="791954" y="292992"/>
                </a:lnTo>
                <a:lnTo>
                  <a:pt x="795551" y="296589"/>
                </a:lnTo>
                <a:lnTo>
                  <a:pt x="795551" y="300132"/>
                </a:lnTo>
                <a:lnTo>
                  <a:pt x="803345" y="300132"/>
                </a:lnTo>
                <a:lnTo>
                  <a:pt x="806942" y="303427"/>
                </a:lnTo>
                <a:lnTo>
                  <a:pt x="813537" y="303427"/>
                </a:lnTo>
                <a:lnTo>
                  <a:pt x="813537" y="308095"/>
                </a:lnTo>
                <a:lnTo>
                  <a:pt x="817134" y="308095"/>
                </a:lnTo>
                <a:lnTo>
                  <a:pt x="817134" y="315235"/>
                </a:lnTo>
                <a:lnTo>
                  <a:pt x="822229" y="315235"/>
                </a:lnTo>
                <a:lnTo>
                  <a:pt x="822229" y="317431"/>
                </a:lnTo>
                <a:lnTo>
                  <a:pt x="826126" y="317431"/>
                </a:lnTo>
                <a:lnTo>
                  <a:pt x="826126" y="321001"/>
                </a:lnTo>
                <a:lnTo>
                  <a:pt x="830023" y="321001"/>
                </a:lnTo>
                <a:lnTo>
                  <a:pt x="830023" y="331436"/>
                </a:lnTo>
                <a:lnTo>
                  <a:pt x="833620" y="331436"/>
                </a:lnTo>
                <a:lnTo>
                  <a:pt x="833620" y="339674"/>
                </a:lnTo>
                <a:lnTo>
                  <a:pt x="837517" y="339674"/>
                </a:lnTo>
                <a:lnTo>
                  <a:pt x="833620" y="342969"/>
                </a:lnTo>
                <a:lnTo>
                  <a:pt x="842613" y="342969"/>
                </a:lnTo>
                <a:lnTo>
                  <a:pt x="842613" y="339674"/>
                </a:lnTo>
                <a:lnTo>
                  <a:pt x="842613" y="355875"/>
                </a:lnTo>
                <a:lnTo>
                  <a:pt x="843812" y="355875"/>
                </a:lnTo>
                <a:lnTo>
                  <a:pt x="843812" y="359170"/>
                </a:lnTo>
                <a:lnTo>
                  <a:pt x="842613" y="359170"/>
                </a:lnTo>
                <a:lnTo>
                  <a:pt x="842613" y="362739"/>
                </a:lnTo>
                <a:lnTo>
                  <a:pt x="843812" y="362739"/>
                </a:lnTo>
                <a:lnTo>
                  <a:pt x="843812" y="367408"/>
                </a:lnTo>
                <a:lnTo>
                  <a:pt x="852805" y="367408"/>
                </a:lnTo>
                <a:lnTo>
                  <a:pt x="852805" y="372076"/>
                </a:lnTo>
                <a:lnTo>
                  <a:pt x="842613" y="372076"/>
                </a:lnTo>
                <a:lnTo>
                  <a:pt x="837517" y="376744"/>
                </a:lnTo>
                <a:lnTo>
                  <a:pt x="830023" y="376744"/>
                </a:lnTo>
                <a:lnTo>
                  <a:pt x="830023" y="380314"/>
                </a:lnTo>
                <a:lnTo>
                  <a:pt x="826126" y="383609"/>
                </a:lnTo>
                <a:lnTo>
                  <a:pt x="826126" y="394043"/>
                </a:lnTo>
                <a:lnTo>
                  <a:pt x="822229" y="394043"/>
                </a:lnTo>
                <a:lnTo>
                  <a:pt x="822229" y="400084"/>
                </a:lnTo>
                <a:lnTo>
                  <a:pt x="806942" y="400084"/>
                </a:lnTo>
                <a:lnTo>
                  <a:pt x="806942" y="403379"/>
                </a:lnTo>
                <a:lnTo>
                  <a:pt x="799448" y="403379"/>
                </a:lnTo>
                <a:lnTo>
                  <a:pt x="799448" y="408048"/>
                </a:lnTo>
                <a:lnTo>
                  <a:pt x="795551" y="408048"/>
                </a:lnTo>
                <a:lnTo>
                  <a:pt x="795551" y="411617"/>
                </a:lnTo>
                <a:lnTo>
                  <a:pt x="791954" y="411617"/>
                </a:lnTo>
                <a:lnTo>
                  <a:pt x="791954" y="431388"/>
                </a:lnTo>
                <a:lnTo>
                  <a:pt x="788057" y="431388"/>
                </a:lnTo>
                <a:lnTo>
                  <a:pt x="788057" y="436056"/>
                </a:lnTo>
                <a:lnTo>
                  <a:pt x="785359" y="436056"/>
                </a:lnTo>
                <a:lnTo>
                  <a:pt x="785359" y="431388"/>
                </a:lnTo>
                <a:lnTo>
                  <a:pt x="777866" y="431388"/>
                </a:lnTo>
                <a:lnTo>
                  <a:pt x="772770" y="427818"/>
                </a:lnTo>
                <a:lnTo>
                  <a:pt x="772770" y="420954"/>
                </a:lnTo>
                <a:lnTo>
                  <a:pt x="768873" y="420954"/>
                </a:lnTo>
                <a:lnTo>
                  <a:pt x="768873" y="418482"/>
                </a:lnTo>
                <a:lnTo>
                  <a:pt x="765276" y="418482"/>
                </a:lnTo>
                <a:lnTo>
                  <a:pt x="765276" y="415187"/>
                </a:lnTo>
                <a:lnTo>
                  <a:pt x="761379" y="411617"/>
                </a:lnTo>
                <a:lnTo>
                  <a:pt x="761379" y="408048"/>
                </a:lnTo>
                <a:lnTo>
                  <a:pt x="757482" y="403379"/>
                </a:lnTo>
                <a:lnTo>
                  <a:pt x="747290" y="403379"/>
                </a:lnTo>
                <a:lnTo>
                  <a:pt x="747290" y="400084"/>
                </a:lnTo>
                <a:lnTo>
                  <a:pt x="742494" y="400084"/>
                </a:lnTo>
                <a:lnTo>
                  <a:pt x="742494" y="396515"/>
                </a:lnTo>
                <a:lnTo>
                  <a:pt x="734701" y="396515"/>
                </a:lnTo>
                <a:lnTo>
                  <a:pt x="734701" y="394043"/>
                </a:lnTo>
                <a:lnTo>
                  <a:pt x="724509" y="394043"/>
                </a:lnTo>
                <a:lnTo>
                  <a:pt x="724509" y="396515"/>
                </a:lnTo>
                <a:lnTo>
                  <a:pt x="713118" y="396515"/>
                </a:lnTo>
                <a:lnTo>
                  <a:pt x="708022" y="400084"/>
                </a:lnTo>
                <a:lnTo>
                  <a:pt x="704126" y="400084"/>
                </a:lnTo>
                <a:lnTo>
                  <a:pt x="704126" y="396515"/>
                </a:lnTo>
                <a:lnTo>
                  <a:pt x="702927" y="396515"/>
                </a:lnTo>
                <a:lnTo>
                  <a:pt x="702927" y="394043"/>
                </a:lnTo>
                <a:lnTo>
                  <a:pt x="697831" y="394043"/>
                </a:lnTo>
                <a:lnTo>
                  <a:pt x="694234" y="396515"/>
                </a:lnTo>
                <a:lnTo>
                  <a:pt x="686440" y="396515"/>
                </a:lnTo>
                <a:lnTo>
                  <a:pt x="686440" y="400084"/>
                </a:lnTo>
                <a:lnTo>
                  <a:pt x="682843" y="400084"/>
                </a:lnTo>
                <a:lnTo>
                  <a:pt x="682843" y="408048"/>
                </a:lnTo>
                <a:lnTo>
                  <a:pt x="672651" y="408048"/>
                </a:lnTo>
                <a:lnTo>
                  <a:pt x="672651" y="403379"/>
                </a:lnTo>
                <a:lnTo>
                  <a:pt x="663659" y="403379"/>
                </a:lnTo>
                <a:lnTo>
                  <a:pt x="663659" y="408048"/>
                </a:lnTo>
                <a:lnTo>
                  <a:pt x="652268" y="408048"/>
                </a:lnTo>
                <a:lnTo>
                  <a:pt x="652268" y="418482"/>
                </a:lnTo>
                <a:lnTo>
                  <a:pt x="648371" y="418482"/>
                </a:lnTo>
                <a:lnTo>
                  <a:pt x="648371" y="420954"/>
                </a:lnTo>
                <a:lnTo>
                  <a:pt x="645973" y="420954"/>
                </a:lnTo>
                <a:lnTo>
                  <a:pt x="645973" y="418482"/>
                </a:lnTo>
                <a:lnTo>
                  <a:pt x="638179" y="418482"/>
                </a:lnTo>
                <a:lnTo>
                  <a:pt x="633084" y="415187"/>
                </a:lnTo>
                <a:lnTo>
                  <a:pt x="633084" y="418482"/>
                </a:lnTo>
                <a:lnTo>
                  <a:pt x="629486" y="418482"/>
                </a:lnTo>
                <a:lnTo>
                  <a:pt x="629486" y="415187"/>
                </a:lnTo>
                <a:lnTo>
                  <a:pt x="625590" y="415187"/>
                </a:lnTo>
                <a:lnTo>
                  <a:pt x="625590" y="411617"/>
                </a:lnTo>
                <a:lnTo>
                  <a:pt x="621693" y="411617"/>
                </a:lnTo>
                <a:lnTo>
                  <a:pt x="621693" y="415187"/>
                </a:lnTo>
                <a:lnTo>
                  <a:pt x="621693" y="411617"/>
                </a:lnTo>
                <a:lnTo>
                  <a:pt x="619295" y="411617"/>
                </a:lnTo>
                <a:lnTo>
                  <a:pt x="621693" y="411617"/>
                </a:lnTo>
                <a:lnTo>
                  <a:pt x="621693" y="408048"/>
                </a:lnTo>
                <a:lnTo>
                  <a:pt x="619295" y="408048"/>
                </a:lnTo>
                <a:lnTo>
                  <a:pt x="619295" y="403379"/>
                </a:lnTo>
                <a:lnTo>
                  <a:pt x="615398" y="403379"/>
                </a:lnTo>
                <a:lnTo>
                  <a:pt x="615398" y="400084"/>
                </a:lnTo>
                <a:lnTo>
                  <a:pt x="611501" y="400084"/>
                </a:lnTo>
                <a:lnTo>
                  <a:pt x="607904" y="396487"/>
                </a:lnTo>
                <a:lnTo>
                  <a:pt x="602808" y="396487"/>
                </a:lnTo>
                <a:lnTo>
                  <a:pt x="602808" y="394043"/>
                </a:lnTo>
                <a:lnTo>
                  <a:pt x="595015" y="394043"/>
                </a:lnTo>
                <a:lnTo>
                  <a:pt x="595015" y="396515"/>
                </a:lnTo>
                <a:lnTo>
                  <a:pt x="591418" y="394043"/>
                </a:lnTo>
                <a:lnTo>
                  <a:pt x="588720" y="390748"/>
                </a:lnTo>
                <a:lnTo>
                  <a:pt x="591418" y="390748"/>
                </a:lnTo>
                <a:lnTo>
                  <a:pt x="591418" y="387178"/>
                </a:lnTo>
                <a:lnTo>
                  <a:pt x="588720" y="387178"/>
                </a:lnTo>
                <a:lnTo>
                  <a:pt x="588720" y="383609"/>
                </a:lnTo>
                <a:lnTo>
                  <a:pt x="585123" y="383609"/>
                </a:lnTo>
                <a:lnTo>
                  <a:pt x="588720" y="380314"/>
                </a:lnTo>
                <a:lnTo>
                  <a:pt x="585123" y="380314"/>
                </a:lnTo>
                <a:lnTo>
                  <a:pt x="585123" y="372076"/>
                </a:lnTo>
                <a:lnTo>
                  <a:pt x="581226" y="372076"/>
                </a:lnTo>
                <a:lnTo>
                  <a:pt x="581226" y="368506"/>
                </a:lnTo>
                <a:lnTo>
                  <a:pt x="577329" y="368506"/>
                </a:lnTo>
                <a:lnTo>
                  <a:pt x="577329" y="367408"/>
                </a:lnTo>
                <a:lnTo>
                  <a:pt x="573432" y="367408"/>
                </a:lnTo>
                <a:lnTo>
                  <a:pt x="573432" y="362739"/>
                </a:lnTo>
                <a:lnTo>
                  <a:pt x="568636" y="367408"/>
                </a:lnTo>
                <a:lnTo>
                  <a:pt x="568636" y="362739"/>
                </a:lnTo>
                <a:lnTo>
                  <a:pt x="564739" y="359170"/>
                </a:lnTo>
                <a:lnTo>
                  <a:pt x="568636" y="359170"/>
                </a:lnTo>
                <a:lnTo>
                  <a:pt x="568636" y="355875"/>
                </a:lnTo>
                <a:lnTo>
                  <a:pt x="563540" y="355875"/>
                </a:lnTo>
                <a:lnTo>
                  <a:pt x="563540" y="348735"/>
                </a:lnTo>
                <a:lnTo>
                  <a:pt x="558444" y="348735"/>
                </a:lnTo>
                <a:lnTo>
                  <a:pt x="558444" y="344067"/>
                </a:lnTo>
                <a:lnTo>
                  <a:pt x="547054" y="344067"/>
                </a:lnTo>
                <a:lnTo>
                  <a:pt x="547054" y="342969"/>
                </a:lnTo>
                <a:lnTo>
                  <a:pt x="536862" y="342969"/>
                </a:lnTo>
                <a:lnTo>
                  <a:pt x="536862" y="339674"/>
                </a:lnTo>
                <a:lnTo>
                  <a:pt x="527869" y="339674"/>
                </a:lnTo>
                <a:lnTo>
                  <a:pt x="527869" y="335005"/>
                </a:lnTo>
                <a:lnTo>
                  <a:pt x="520375" y="335005"/>
                </a:lnTo>
                <a:lnTo>
                  <a:pt x="520375" y="339674"/>
                </a:lnTo>
                <a:lnTo>
                  <a:pt x="516479" y="339674"/>
                </a:lnTo>
                <a:lnTo>
                  <a:pt x="516479" y="335005"/>
                </a:lnTo>
                <a:lnTo>
                  <a:pt x="502390" y="335005"/>
                </a:lnTo>
                <a:lnTo>
                  <a:pt x="502390" y="339674"/>
                </a:lnTo>
                <a:lnTo>
                  <a:pt x="498793" y="342969"/>
                </a:lnTo>
                <a:lnTo>
                  <a:pt x="498793" y="348735"/>
                </a:lnTo>
                <a:lnTo>
                  <a:pt x="489800" y="348735"/>
                </a:lnTo>
                <a:lnTo>
                  <a:pt x="489800" y="352305"/>
                </a:lnTo>
                <a:lnTo>
                  <a:pt x="485904" y="352305"/>
                </a:lnTo>
                <a:lnTo>
                  <a:pt x="482306" y="348707"/>
                </a:lnTo>
                <a:lnTo>
                  <a:pt x="475712" y="348707"/>
                </a:lnTo>
                <a:lnTo>
                  <a:pt x="475712" y="352305"/>
                </a:lnTo>
                <a:lnTo>
                  <a:pt x="455628" y="352305"/>
                </a:lnTo>
                <a:lnTo>
                  <a:pt x="455628" y="355875"/>
                </a:lnTo>
                <a:lnTo>
                  <a:pt x="445436" y="355875"/>
                </a:lnTo>
                <a:lnTo>
                  <a:pt x="445436" y="352305"/>
                </a:lnTo>
                <a:lnTo>
                  <a:pt x="441540" y="352305"/>
                </a:lnTo>
                <a:lnTo>
                  <a:pt x="441540" y="348735"/>
                </a:lnTo>
                <a:lnTo>
                  <a:pt x="437643" y="348735"/>
                </a:lnTo>
                <a:lnTo>
                  <a:pt x="437643" y="344067"/>
                </a:lnTo>
                <a:lnTo>
                  <a:pt x="428950" y="344067"/>
                </a:lnTo>
                <a:lnTo>
                  <a:pt x="428950" y="342969"/>
                </a:lnTo>
                <a:lnTo>
                  <a:pt x="403471" y="342969"/>
                </a:lnTo>
                <a:lnTo>
                  <a:pt x="407368" y="339674"/>
                </a:lnTo>
                <a:lnTo>
                  <a:pt x="398375" y="339674"/>
                </a:lnTo>
                <a:lnTo>
                  <a:pt x="398375" y="342969"/>
                </a:lnTo>
                <a:lnTo>
                  <a:pt x="397176" y="342969"/>
                </a:lnTo>
                <a:lnTo>
                  <a:pt x="397176" y="344067"/>
                </a:lnTo>
                <a:lnTo>
                  <a:pt x="393279" y="344067"/>
                </a:lnTo>
                <a:lnTo>
                  <a:pt x="393279" y="348735"/>
                </a:lnTo>
                <a:lnTo>
                  <a:pt x="389682" y="348735"/>
                </a:lnTo>
                <a:lnTo>
                  <a:pt x="389682" y="352305"/>
                </a:lnTo>
                <a:lnTo>
                  <a:pt x="393279" y="352305"/>
                </a:lnTo>
                <a:lnTo>
                  <a:pt x="393279" y="368506"/>
                </a:lnTo>
                <a:lnTo>
                  <a:pt x="397176" y="368506"/>
                </a:lnTo>
                <a:lnTo>
                  <a:pt x="397176" y="372076"/>
                </a:lnTo>
                <a:lnTo>
                  <a:pt x="393279" y="372076"/>
                </a:lnTo>
                <a:lnTo>
                  <a:pt x="393279" y="376744"/>
                </a:lnTo>
                <a:lnTo>
                  <a:pt x="397176" y="376744"/>
                </a:lnTo>
                <a:lnTo>
                  <a:pt x="397176" y="387178"/>
                </a:lnTo>
                <a:lnTo>
                  <a:pt x="398375" y="387178"/>
                </a:lnTo>
                <a:lnTo>
                  <a:pt x="397176" y="390748"/>
                </a:lnTo>
                <a:lnTo>
                  <a:pt x="397176" y="394043"/>
                </a:lnTo>
                <a:lnTo>
                  <a:pt x="393279" y="394043"/>
                </a:lnTo>
                <a:lnTo>
                  <a:pt x="393279" y="396515"/>
                </a:lnTo>
                <a:lnTo>
                  <a:pt x="384586" y="396515"/>
                </a:lnTo>
                <a:lnTo>
                  <a:pt x="384586" y="400084"/>
                </a:lnTo>
                <a:lnTo>
                  <a:pt x="389682" y="400084"/>
                </a:lnTo>
                <a:lnTo>
                  <a:pt x="384586" y="400084"/>
                </a:lnTo>
                <a:lnTo>
                  <a:pt x="384586" y="411617"/>
                </a:lnTo>
                <a:lnTo>
                  <a:pt x="380689" y="411617"/>
                </a:lnTo>
                <a:lnTo>
                  <a:pt x="380689" y="415187"/>
                </a:lnTo>
                <a:lnTo>
                  <a:pt x="376792" y="418482"/>
                </a:lnTo>
                <a:lnTo>
                  <a:pt x="376792" y="420954"/>
                </a:lnTo>
                <a:lnTo>
                  <a:pt x="373195" y="420954"/>
                </a:lnTo>
                <a:lnTo>
                  <a:pt x="373195" y="427818"/>
                </a:lnTo>
                <a:lnTo>
                  <a:pt x="376792" y="427818"/>
                </a:lnTo>
                <a:lnTo>
                  <a:pt x="376792" y="431388"/>
                </a:lnTo>
                <a:lnTo>
                  <a:pt x="373195" y="431388"/>
                </a:lnTo>
                <a:lnTo>
                  <a:pt x="373195" y="436056"/>
                </a:lnTo>
                <a:lnTo>
                  <a:pt x="366601" y="436056"/>
                </a:lnTo>
                <a:lnTo>
                  <a:pt x="366601" y="431388"/>
                </a:lnTo>
                <a:lnTo>
                  <a:pt x="363004" y="431388"/>
                </a:lnTo>
                <a:lnTo>
                  <a:pt x="363004" y="427818"/>
                </a:lnTo>
                <a:lnTo>
                  <a:pt x="359107" y="427818"/>
                </a:lnTo>
                <a:lnTo>
                  <a:pt x="359107" y="431388"/>
                </a:lnTo>
                <a:lnTo>
                  <a:pt x="354011" y="431388"/>
                </a:lnTo>
                <a:lnTo>
                  <a:pt x="354011" y="436056"/>
                </a:lnTo>
                <a:lnTo>
                  <a:pt x="350114" y="436056"/>
                </a:lnTo>
                <a:lnTo>
                  <a:pt x="354011" y="436056"/>
                </a:lnTo>
                <a:lnTo>
                  <a:pt x="354011" y="444294"/>
                </a:lnTo>
                <a:lnTo>
                  <a:pt x="350114" y="444294"/>
                </a:lnTo>
                <a:lnTo>
                  <a:pt x="350114" y="448688"/>
                </a:lnTo>
                <a:lnTo>
                  <a:pt x="354011" y="448688"/>
                </a:lnTo>
                <a:lnTo>
                  <a:pt x="354011" y="452257"/>
                </a:lnTo>
                <a:lnTo>
                  <a:pt x="350114" y="455827"/>
                </a:lnTo>
                <a:lnTo>
                  <a:pt x="346517" y="455827"/>
                </a:lnTo>
                <a:lnTo>
                  <a:pt x="346517" y="452257"/>
                </a:lnTo>
                <a:lnTo>
                  <a:pt x="342620" y="452257"/>
                </a:lnTo>
                <a:lnTo>
                  <a:pt x="340222" y="455827"/>
                </a:lnTo>
                <a:lnTo>
                  <a:pt x="332429" y="455827"/>
                </a:lnTo>
                <a:lnTo>
                  <a:pt x="332429" y="459397"/>
                </a:lnTo>
                <a:lnTo>
                  <a:pt x="323436" y="459397"/>
                </a:lnTo>
                <a:lnTo>
                  <a:pt x="323436" y="467360"/>
                </a:lnTo>
                <a:lnTo>
                  <a:pt x="319839" y="467360"/>
                </a:lnTo>
                <a:lnTo>
                  <a:pt x="319839" y="470930"/>
                </a:lnTo>
                <a:lnTo>
                  <a:pt x="315942" y="470930"/>
                </a:lnTo>
                <a:lnTo>
                  <a:pt x="315942" y="472028"/>
                </a:lnTo>
                <a:lnTo>
                  <a:pt x="314743" y="472028"/>
                </a:lnTo>
                <a:lnTo>
                  <a:pt x="314743" y="476696"/>
                </a:lnTo>
                <a:lnTo>
                  <a:pt x="309647" y="476696"/>
                </a:lnTo>
                <a:lnTo>
                  <a:pt x="309647" y="480266"/>
                </a:lnTo>
                <a:lnTo>
                  <a:pt x="305750" y="480266"/>
                </a:lnTo>
                <a:lnTo>
                  <a:pt x="305750" y="483561"/>
                </a:lnTo>
                <a:lnTo>
                  <a:pt x="302153" y="483561"/>
                </a:lnTo>
                <a:lnTo>
                  <a:pt x="302153" y="494270"/>
                </a:lnTo>
                <a:lnTo>
                  <a:pt x="285367" y="494270"/>
                </a:lnTo>
                <a:lnTo>
                  <a:pt x="285367" y="496467"/>
                </a:lnTo>
                <a:lnTo>
                  <a:pt x="289264" y="500037"/>
                </a:lnTo>
                <a:lnTo>
                  <a:pt x="289264" y="503332"/>
                </a:lnTo>
                <a:lnTo>
                  <a:pt x="285367" y="503332"/>
                </a:lnTo>
                <a:lnTo>
                  <a:pt x="285367" y="508000"/>
                </a:lnTo>
                <a:lnTo>
                  <a:pt x="284168" y="508000"/>
                </a:lnTo>
                <a:lnTo>
                  <a:pt x="279072" y="503332"/>
                </a:lnTo>
                <a:lnTo>
                  <a:pt x="279072" y="496467"/>
                </a:lnTo>
                <a:lnTo>
                  <a:pt x="275475" y="496467"/>
                </a:lnTo>
                <a:lnTo>
                  <a:pt x="271578" y="494270"/>
                </a:lnTo>
                <a:lnTo>
                  <a:pt x="258988" y="494270"/>
                </a:lnTo>
                <a:lnTo>
                  <a:pt x="258988" y="496467"/>
                </a:lnTo>
                <a:lnTo>
                  <a:pt x="257490" y="496467"/>
                </a:lnTo>
                <a:lnTo>
                  <a:pt x="257490" y="483561"/>
                </a:lnTo>
                <a:lnTo>
                  <a:pt x="258988" y="483561"/>
                </a:lnTo>
                <a:lnTo>
                  <a:pt x="258988" y="480266"/>
                </a:lnTo>
                <a:lnTo>
                  <a:pt x="257490" y="480266"/>
                </a:lnTo>
                <a:lnTo>
                  <a:pt x="258988" y="476696"/>
                </a:lnTo>
                <a:lnTo>
                  <a:pt x="258988" y="472028"/>
                </a:lnTo>
                <a:lnTo>
                  <a:pt x="264084" y="472028"/>
                </a:lnTo>
                <a:lnTo>
                  <a:pt x="264084" y="470930"/>
                </a:lnTo>
                <a:lnTo>
                  <a:pt x="267681" y="470930"/>
                </a:lnTo>
                <a:lnTo>
                  <a:pt x="267681" y="467360"/>
                </a:lnTo>
                <a:lnTo>
                  <a:pt x="264084" y="462692"/>
                </a:lnTo>
                <a:lnTo>
                  <a:pt x="267681" y="462692"/>
                </a:lnTo>
                <a:lnTo>
                  <a:pt x="264084" y="462692"/>
                </a:lnTo>
                <a:lnTo>
                  <a:pt x="264084" y="455827"/>
                </a:lnTo>
                <a:lnTo>
                  <a:pt x="258988" y="452257"/>
                </a:lnTo>
                <a:lnTo>
                  <a:pt x="258988" y="431388"/>
                </a:lnTo>
                <a:lnTo>
                  <a:pt x="264084" y="431388"/>
                </a:lnTo>
                <a:lnTo>
                  <a:pt x="264084" y="427818"/>
                </a:lnTo>
                <a:lnTo>
                  <a:pt x="258988" y="427818"/>
                </a:lnTo>
                <a:lnTo>
                  <a:pt x="258988" y="420954"/>
                </a:lnTo>
                <a:lnTo>
                  <a:pt x="253893" y="420954"/>
                </a:lnTo>
                <a:lnTo>
                  <a:pt x="253893" y="411617"/>
                </a:lnTo>
                <a:lnTo>
                  <a:pt x="249996" y="411617"/>
                </a:lnTo>
                <a:lnTo>
                  <a:pt x="249996" y="403379"/>
                </a:lnTo>
                <a:lnTo>
                  <a:pt x="244900" y="403379"/>
                </a:lnTo>
                <a:lnTo>
                  <a:pt x="244900" y="400084"/>
                </a:lnTo>
                <a:lnTo>
                  <a:pt x="241003" y="400084"/>
                </a:lnTo>
                <a:lnTo>
                  <a:pt x="241003" y="396515"/>
                </a:lnTo>
                <a:lnTo>
                  <a:pt x="237406" y="396515"/>
                </a:lnTo>
                <a:lnTo>
                  <a:pt x="237406" y="390748"/>
                </a:lnTo>
                <a:lnTo>
                  <a:pt x="233509" y="390748"/>
                </a:lnTo>
                <a:lnTo>
                  <a:pt x="233509" y="380314"/>
                </a:lnTo>
                <a:lnTo>
                  <a:pt x="233509" y="383609"/>
                </a:lnTo>
                <a:lnTo>
                  <a:pt x="233509" y="380314"/>
                </a:lnTo>
                <a:lnTo>
                  <a:pt x="237406" y="380314"/>
                </a:lnTo>
                <a:lnTo>
                  <a:pt x="237406" y="376744"/>
                </a:lnTo>
                <a:lnTo>
                  <a:pt x="241003" y="376744"/>
                </a:lnTo>
                <a:lnTo>
                  <a:pt x="241003" y="368506"/>
                </a:lnTo>
                <a:lnTo>
                  <a:pt x="237406" y="368506"/>
                </a:lnTo>
                <a:lnTo>
                  <a:pt x="237406" y="367408"/>
                </a:lnTo>
                <a:lnTo>
                  <a:pt x="241003" y="367408"/>
                </a:lnTo>
                <a:lnTo>
                  <a:pt x="237406" y="367408"/>
                </a:lnTo>
                <a:lnTo>
                  <a:pt x="237406" y="362739"/>
                </a:lnTo>
                <a:lnTo>
                  <a:pt x="233509" y="362739"/>
                </a:lnTo>
                <a:lnTo>
                  <a:pt x="233509" y="359170"/>
                </a:lnTo>
                <a:lnTo>
                  <a:pt x="227214" y="359170"/>
                </a:lnTo>
                <a:lnTo>
                  <a:pt x="227214" y="355875"/>
                </a:lnTo>
                <a:lnTo>
                  <a:pt x="230811" y="352278"/>
                </a:lnTo>
                <a:lnTo>
                  <a:pt x="227214" y="352278"/>
                </a:lnTo>
                <a:lnTo>
                  <a:pt x="227214" y="348735"/>
                </a:lnTo>
                <a:lnTo>
                  <a:pt x="210728" y="348735"/>
                </a:lnTo>
                <a:lnTo>
                  <a:pt x="210728" y="352305"/>
                </a:lnTo>
                <a:lnTo>
                  <a:pt x="202934" y="352305"/>
                </a:lnTo>
                <a:lnTo>
                  <a:pt x="202934" y="348735"/>
                </a:lnTo>
                <a:lnTo>
                  <a:pt x="200536" y="348735"/>
                </a:lnTo>
                <a:lnTo>
                  <a:pt x="196639" y="344067"/>
                </a:lnTo>
                <a:lnTo>
                  <a:pt x="192742" y="344067"/>
                </a:lnTo>
                <a:lnTo>
                  <a:pt x="192742" y="342969"/>
                </a:lnTo>
                <a:lnTo>
                  <a:pt x="189145" y="342969"/>
                </a:lnTo>
                <a:lnTo>
                  <a:pt x="189145" y="344067"/>
                </a:lnTo>
                <a:lnTo>
                  <a:pt x="184050" y="344067"/>
                </a:lnTo>
                <a:lnTo>
                  <a:pt x="184050" y="339674"/>
                </a:lnTo>
                <a:lnTo>
                  <a:pt x="175057" y="339674"/>
                </a:lnTo>
                <a:lnTo>
                  <a:pt x="175057" y="335005"/>
                </a:lnTo>
                <a:lnTo>
                  <a:pt x="169961" y="335005"/>
                </a:lnTo>
                <a:lnTo>
                  <a:pt x="169961" y="339674"/>
                </a:lnTo>
                <a:lnTo>
                  <a:pt x="166364" y="339674"/>
                </a:lnTo>
                <a:lnTo>
                  <a:pt x="166364" y="335005"/>
                </a:lnTo>
                <a:lnTo>
                  <a:pt x="139686" y="335005"/>
                </a:lnTo>
                <a:lnTo>
                  <a:pt x="135789" y="331436"/>
                </a:lnTo>
                <a:lnTo>
                  <a:pt x="131892" y="327866"/>
                </a:lnTo>
                <a:lnTo>
                  <a:pt x="128295" y="324269"/>
                </a:lnTo>
                <a:lnTo>
                  <a:pt x="128295" y="311665"/>
                </a:lnTo>
                <a:lnTo>
                  <a:pt x="124398" y="308095"/>
                </a:lnTo>
                <a:lnTo>
                  <a:pt x="119302" y="303427"/>
                </a:lnTo>
                <a:lnTo>
                  <a:pt x="118103" y="300132"/>
                </a:lnTo>
                <a:lnTo>
                  <a:pt x="118103" y="296562"/>
                </a:lnTo>
                <a:lnTo>
                  <a:pt x="114206" y="296562"/>
                </a:lnTo>
                <a:lnTo>
                  <a:pt x="114206" y="290796"/>
                </a:lnTo>
                <a:lnTo>
                  <a:pt x="110310" y="290796"/>
                </a:lnTo>
                <a:lnTo>
                  <a:pt x="110310" y="287226"/>
                </a:lnTo>
                <a:lnTo>
                  <a:pt x="105214" y="287226"/>
                </a:lnTo>
                <a:lnTo>
                  <a:pt x="105214" y="283656"/>
                </a:lnTo>
                <a:lnTo>
                  <a:pt x="97720" y="283656"/>
                </a:lnTo>
                <a:lnTo>
                  <a:pt x="97720" y="280361"/>
                </a:lnTo>
                <a:lnTo>
                  <a:pt x="93823" y="280361"/>
                </a:lnTo>
                <a:lnTo>
                  <a:pt x="93823" y="272123"/>
                </a:lnTo>
                <a:lnTo>
                  <a:pt x="87528" y="272123"/>
                </a:lnTo>
                <a:lnTo>
                  <a:pt x="87528" y="262787"/>
                </a:lnTo>
                <a:lnTo>
                  <a:pt x="91425" y="262787"/>
                </a:lnTo>
                <a:lnTo>
                  <a:pt x="91425" y="259217"/>
                </a:lnTo>
                <a:lnTo>
                  <a:pt x="87528" y="255922"/>
                </a:lnTo>
                <a:lnTo>
                  <a:pt x="87528" y="252352"/>
                </a:lnTo>
                <a:lnTo>
                  <a:pt x="91425" y="252352"/>
                </a:lnTo>
                <a:lnTo>
                  <a:pt x="91425" y="244115"/>
                </a:lnTo>
                <a:lnTo>
                  <a:pt x="87528" y="244115"/>
                </a:lnTo>
                <a:lnTo>
                  <a:pt x="91425" y="244115"/>
                </a:lnTo>
                <a:lnTo>
                  <a:pt x="91425" y="240819"/>
                </a:lnTo>
                <a:lnTo>
                  <a:pt x="93823" y="240819"/>
                </a:lnTo>
                <a:lnTo>
                  <a:pt x="93823" y="239446"/>
                </a:lnTo>
                <a:lnTo>
                  <a:pt x="91425" y="239446"/>
                </a:lnTo>
                <a:lnTo>
                  <a:pt x="91425" y="234778"/>
                </a:lnTo>
                <a:lnTo>
                  <a:pt x="87528" y="234778"/>
                </a:lnTo>
                <a:lnTo>
                  <a:pt x="87528" y="231483"/>
                </a:lnTo>
                <a:lnTo>
                  <a:pt x="83631" y="231483"/>
                </a:lnTo>
                <a:lnTo>
                  <a:pt x="83631" y="227914"/>
                </a:lnTo>
                <a:lnTo>
                  <a:pt x="80034" y="227914"/>
                </a:lnTo>
                <a:lnTo>
                  <a:pt x="80034" y="231483"/>
                </a:lnTo>
                <a:lnTo>
                  <a:pt x="67145" y="231483"/>
                </a:lnTo>
                <a:lnTo>
                  <a:pt x="67145" y="234778"/>
                </a:lnTo>
                <a:lnTo>
                  <a:pt x="60850" y="234778"/>
                </a:lnTo>
                <a:lnTo>
                  <a:pt x="60850" y="239446"/>
                </a:lnTo>
                <a:lnTo>
                  <a:pt x="60850" y="227914"/>
                </a:lnTo>
                <a:lnTo>
                  <a:pt x="53356" y="227914"/>
                </a:lnTo>
                <a:lnTo>
                  <a:pt x="53356" y="224344"/>
                </a:lnTo>
                <a:lnTo>
                  <a:pt x="49459" y="224344"/>
                </a:lnTo>
                <a:lnTo>
                  <a:pt x="49459" y="216381"/>
                </a:lnTo>
                <a:lnTo>
                  <a:pt x="45562" y="216381"/>
                </a:lnTo>
                <a:lnTo>
                  <a:pt x="40467" y="215282"/>
                </a:lnTo>
                <a:lnTo>
                  <a:pt x="40467" y="211712"/>
                </a:lnTo>
                <a:lnTo>
                  <a:pt x="36869" y="211712"/>
                </a:lnTo>
                <a:lnTo>
                  <a:pt x="36869" y="207044"/>
                </a:lnTo>
                <a:lnTo>
                  <a:pt x="40467" y="207044"/>
                </a:lnTo>
                <a:lnTo>
                  <a:pt x="40467" y="199905"/>
                </a:lnTo>
                <a:lnTo>
                  <a:pt x="35670" y="199905"/>
                </a:lnTo>
                <a:lnTo>
                  <a:pt x="35670" y="193040"/>
                </a:lnTo>
                <a:lnTo>
                  <a:pt x="30575" y="193040"/>
                </a:lnTo>
                <a:lnTo>
                  <a:pt x="30575" y="189470"/>
                </a:lnTo>
                <a:lnTo>
                  <a:pt x="35670" y="189470"/>
                </a:lnTo>
                <a:lnTo>
                  <a:pt x="35670" y="187274"/>
                </a:lnTo>
                <a:lnTo>
                  <a:pt x="30575" y="187274"/>
                </a:lnTo>
                <a:lnTo>
                  <a:pt x="30575" y="183704"/>
                </a:lnTo>
                <a:lnTo>
                  <a:pt x="26678" y="183704"/>
                </a:lnTo>
                <a:lnTo>
                  <a:pt x="26678" y="175741"/>
                </a:lnTo>
                <a:lnTo>
                  <a:pt x="19184" y="175741"/>
                </a:lnTo>
                <a:lnTo>
                  <a:pt x="19184" y="168601"/>
                </a:lnTo>
                <a:lnTo>
                  <a:pt x="15287" y="168601"/>
                </a:lnTo>
                <a:lnTo>
                  <a:pt x="15287" y="162835"/>
                </a:lnTo>
                <a:lnTo>
                  <a:pt x="10191" y="162835"/>
                </a:lnTo>
                <a:lnTo>
                  <a:pt x="10191" y="159265"/>
                </a:lnTo>
                <a:lnTo>
                  <a:pt x="15287" y="159265"/>
                </a:lnTo>
                <a:lnTo>
                  <a:pt x="15287" y="155970"/>
                </a:lnTo>
                <a:lnTo>
                  <a:pt x="19184" y="155970"/>
                </a:lnTo>
                <a:lnTo>
                  <a:pt x="10191" y="155970"/>
                </a:lnTo>
                <a:lnTo>
                  <a:pt x="10191" y="152400"/>
                </a:lnTo>
                <a:lnTo>
                  <a:pt x="8992" y="152400"/>
                </a:lnTo>
                <a:lnTo>
                  <a:pt x="8992" y="147732"/>
                </a:lnTo>
                <a:lnTo>
                  <a:pt x="10191" y="147732"/>
                </a:lnTo>
                <a:lnTo>
                  <a:pt x="10191" y="144162"/>
                </a:lnTo>
                <a:lnTo>
                  <a:pt x="8992" y="140867"/>
                </a:lnTo>
                <a:lnTo>
                  <a:pt x="8992" y="131531"/>
                </a:lnTo>
                <a:lnTo>
                  <a:pt x="5095" y="131531"/>
                </a:lnTo>
                <a:lnTo>
                  <a:pt x="5095" y="121096"/>
                </a:lnTo>
                <a:lnTo>
                  <a:pt x="0" y="116428"/>
                </a:lnTo>
                <a:lnTo>
                  <a:pt x="8992" y="116428"/>
                </a:lnTo>
                <a:lnTo>
                  <a:pt x="8992" y="111760"/>
                </a:lnTo>
                <a:lnTo>
                  <a:pt x="15287" y="111760"/>
                </a:lnTo>
                <a:lnTo>
                  <a:pt x="19184" y="107092"/>
                </a:lnTo>
                <a:lnTo>
                  <a:pt x="40467" y="107092"/>
                </a:lnTo>
                <a:lnTo>
                  <a:pt x="40467" y="111760"/>
                </a:lnTo>
                <a:lnTo>
                  <a:pt x="49459" y="111760"/>
                </a:lnTo>
                <a:lnTo>
                  <a:pt x="49459" y="107092"/>
                </a:lnTo>
                <a:lnTo>
                  <a:pt x="53356" y="107092"/>
                </a:lnTo>
                <a:lnTo>
                  <a:pt x="53356" y="111760"/>
                </a:lnTo>
                <a:lnTo>
                  <a:pt x="56953" y="111760"/>
                </a:lnTo>
                <a:lnTo>
                  <a:pt x="56953" y="121096"/>
                </a:lnTo>
                <a:lnTo>
                  <a:pt x="63548" y="121096"/>
                </a:lnTo>
                <a:lnTo>
                  <a:pt x="67145" y="124391"/>
                </a:lnTo>
                <a:lnTo>
                  <a:pt x="80034" y="124391"/>
                </a:lnTo>
                <a:lnTo>
                  <a:pt x="80034" y="127961"/>
                </a:lnTo>
                <a:lnTo>
                  <a:pt x="83631" y="124364"/>
                </a:lnTo>
                <a:lnTo>
                  <a:pt x="83631" y="121096"/>
                </a:lnTo>
                <a:lnTo>
                  <a:pt x="80034" y="121096"/>
                </a:lnTo>
                <a:lnTo>
                  <a:pt x="80034" y="116428"/>
                </a:lnTo>
                <a:lnTo>
                  <a:pt x="74938" y="116428"/>
                </a:lnTo>
                <a:lnTo>
                  <a:pt x="74938" y="112858"/>
                </a:lnTo>
                <a:lnTo>
                  <a:pt x="71042" y="112858"/>
                </a:lnTo>
                <a:lnTo>
                  <a:pt x="74938" y="111760"/>
                </a:lnTo>
                <a:lnTo>
                  <a:pt x="74938" y="96657"/>
                </a:lnTo>
                <a:lnTo>
                  <a:pt x="71042" y="96657"/>
                </a:lnTo>
                <a:lnTo>
                  <a:pt x="71042" y="87321"/>
                </a:lnTo>
                <a:lnTo>
                  <a:pt x="67145" y="87321"/>
                </a:lnTo>
                <a:lnTo>
                  <a:pt x="67145" y="75788"/>
                </a:lnTo>
                <a:lnTo>
                  <a:pt x="63548" y="72191"/>
                </a:lnTo>
                <a:lnTo>
                  <a:pt x="67145" y="72191"/>
                </a:lnTo>
                <a:lnTo>
                  <a:pt x="63548" y="68649"/>
                </a:lnTo>
                <a:lnTo>
                  <a:pt x="71042" y="68649"/>
                </a:lnTo>
                <a:lnTo>
                  <a:pt x="74938" y="72218"/>
                </a:lnTo>
                <a:lnTo>
                  <a:pt x="74938" y="75788"/>
                </a:lnTo>
                <a:lnTo>
                  <a:pt x="80034" y="75788"/>
                </a:lnTo>
                <a:lnTo>
                  <a:pt x="80034" y="80182"/>
                </a:lnTo>
                <a:lnTo>
                  <a:pt x="83631" y="83779"/>
                </a:lnTo>
                <a:lnTo>
                  <a:pt x="83631" y="88419"/>
                </a:lnTo>
                <a:lnTo>
                  <a:pt x="87528" y="88419"/>
                </a:lnTo>
                <a:lnTo>
                  <a:pt x="87528" y="93088"/>
                </a:lnTo>
                <a:lnTo>
                  <a:pt x="91425" y="93088"/>
                </a:lnTo>
                <a:lnTo>
                  <a:pt x="91425" y="96657"/>
                </a:lnTo>
                <a:lnTo>
                  <a:pt x="93823" y="96657"/>
                </a:lnTo>
                <a:lnTo>
                  <a:pt x="93823" y="99952"/>
                </a:lnTo>
                <a:lnTo>
                  <a:pt x="97720" y="99952"/>
                </a:lnTo>
                <a:lnTo>
                  <a:pt x="101617" y="103522"/>
                </a:lnTo>
                <a:lnTo>
                  <a:pt x="101617" y="107092"/>
                </a:lnTo>
                <a:lnTo>
                  <a:pt x="105214" y="107092"/>
                </a:lnTo>
                <a:lnTo>
                  <a:pt x="105214" y="111760"/>
                </a:lnTo>
                <a:lnTo>
                  <a:pt x="105214" y="107092"/>
                </a:lnTo>
                <a:lnTo>
                  <a:pt x="105214" y="111760"/>
                </a:lnTo>
                <a:lnTo>
                  <a:pt x="105214" y="107092"/>
                </a:lnTo>
                <a:lnTo>
                  <a:pt x="105214" y="111760"/>
                </a:lnTo>
                <a:lnTo>
                  <a:pt x="110310" y="111760"/>
                </a:lnTo>
                <a:lnTo>
                  <a:pt x="110310" y="112858"/>
                </a:lnTo>
                <a:lnTo>
                  <a:pt x="114206" y="112858"/>
                </a:lnTo>
                <a:lnTo>
                  <a:pt x="114206" y="116428"/>
                </a:lnTo>
                <a:lnTo>
                  <a:pt x="118103" y="116428"/>
                </a:lnTo>
                <a:lnTo>
                  <a:pt x="114206" y="116428"/>
                </a:lnTo>
                <a:lnTo>
                  <a:pt x="114206" y="112858"/>
                </a:lnTo>
                <a:lnTo>
                  <a:pt x="119302" y="112858"/>
                </a:lnTo>
                <a:lnTo>
                  <a:pt x="119302" y="116428"/>
                </a:lnTo>
                <a:lnTo>
                  <a:pt x="124398" y="116428"/>
                </a:lnTo>
                <a:lnTo>
                  <a:pt x="124398" y="111760"/>
                </a:lnTo>
                <a:lnTo>
                  <a:pt x="124398" y="112858"/>
                </a:lnTo>
                <a:lnTo>
                  <a:pt x="124398" y="111760"/>
                </a:lnTo>
                <a:lnTo>
                  <a:pt x="131892" y="111760"/>
                </a:lnTo>
                <a:lnTo>
                  <a:pt x="135789" y="107092"/>
                </a:lnTo>
                <a:lnTo>
                  <a:pt x="131892" y="107092"/>
                </a:lnTo>
                <a:lnTo>
                  <a:pt x="131892" y="103522"/>
                </a:lnTo>
                <a:lnTo>
                  <a:pt x="135789" y="103522"/>
                </a:lnTo>
                <a:lnTo>
                  <a:pt x="135789" y="99952"/>
                </a:lnTo>
                <a:lnTo>
                  <a:pt x="139686" y="99952"/>
                </a:lnTo>
                <a:lnTo>
                  <a:pt x="139686" y="96657"/>
                </a:lnTo>
                <a:lnTo>
                  <a:pt x="135789" y="96657"/>
                </a:lnTo>
                <a:lnTo>
                  <a:pt x="139686" y="96657"/>
                </a:lnTo>
                <a:lnTo>
                  <a:pt x="135789" y="93088"/>
                </a:lnTo>
                <a:lnTo>
                  <a:pt x="128295" y="93088"/>
                </a:lnTo>
                <a:lnTo>
                  <a:pt x="131892" y="93088"/>
                </a:lnTo>
                <a:lnTo>
                  <a:pt x="128295" y="93088"/>
                </a:lnTo>
                <a:lnTo>
                  <a:pt x="128295" y="87321"/>
                </a:lnTo>
                <a:lnTo>
                  <a:pt x="124398" y="87321"/>
                </a:lnTo>
                <a:lnTo>
                  <a:pt x="124398" y="83751"/>
                </a:lnTo>
                <a:lnTo>
                  <a:pt x="119302" y="83751"/>
                </a:lnTo>
                <a:lnTo>
                  <a:pt x="119302" y="80182"/>
                </a:lnTo>
                <a:lnTo>
                  <a:pt x="110310" y="80182"/>
                </a:lnTo>
                <a:lnTo>
                  <a:pt x="110310" y="75788"/>
                </a:lnTo>
                <a:lnTo>
                  <a:pt x="114206" y="72218"/>
                </a:lnTo>
                <a:lnTo>
                  <a:pt x="114206" y="68649"/>
                </a:lnTo>
                <a:lnTo>
                  <a:pt x="118103" y="68649"/>
                </a:lnTo>
                <a:lnTo>
                  <a:pt x="118103" y="61784"/>
                </a:lnTo>
                <a:lnTo>
                  <a:pt x="119302" y="61784"/>
                </a:lnTo>
                <a:lnTo>
                  <a:pt x="119302" y="59312"/>
                </a:lnTo>
                <a:lnTo>
                  <a:pt x="128295" y="59312"/>
                </a:lnTo>
                <a:lnTo>
                  <a:pt x="128295" y="56017"/>
                </a:lnTo>
                <a:lnTo>
                  <a:pt x="131892" y="56017"/>
                </a:lnTo>
                <a:lnTo>
                  <a:pt x="131892" y="52448"/>
                </a:lnTo>
                <a:lnTo>
                  <a:pt x="135789" y="52448"/>
                </a:lnTo>
                <a:lnTo>
                  <a:pt x="135789" y="47779"/>
                </a:lnTo>
                <a:lnTo>
                  <a:pt x="139686" y="47779"/>
                </a:lnTo>
                <a:lnTo>
                  <a:pt x="139686" y="44210"/>
                </a:lnTo>
                <a:lnTo>
                  <a:pt x="144782" y="44210"/>
                </a:lnTo>
                <a:lnTo>
                  <a:pt x="144782" y="40915"/>
                </a:lnTo>
                <a:lnTo>
                  <a:pt x="145981" y="44210"/>
                </a:lnTo>
                <a:lnTo>
                  <a:pt x="145981" y="47779"/>
                </a:lnTo>
                <a:lnTo>
                  <a:pt x="149877" y="47779"/>
                </a:lnTo>
                <a:lnTo>
                  <a:pt x="149877" y="52448"/>
                </a:lnTo>
                <a:lnTo>
                  <a:pt x="154673" y="52448"/>
                </a:lnTo>
                <a:lnTo>
                  <a:pt x="154673" y="56017"/>
                </a:lnTo>
                <a:lnTo>
                  <a:pt x="158570" y="56017"/>
                </a:lnTo>
                <a:lnTo>
                  <a:pt x="158570" y="59312"/>
                </a:lnTo>
                <a:lnTo>
                  <a:pt x="162467" y="59312"/>
                </a:lnTo>
                <a:lnTo>
                  <a:pt x="162467" y="56017"/>
                </a:lnTo>
                <a:lnTo>
                  <a:pt x="180153" y="56017"/>
                </a:lnTo>
                <a:lnTo>
                  <a:pt x="180153" y="59312"/>
                </a:lnTo>
                <a:lnTo>
                  <a:pt x="189145" y="59312"/>
                </a:lnTo>
                <a:lnTo>
                  <a:pt x="189145" y="56017"/>
                </a:lnTo>
                <a:lnTo>
                  <a:pt x="192742" y="56017"/>
                </a:lnTo>
                <a:lnTo>
                  <a:pt x="192742" y="52448"/>
                </a:lnTo>
                <a:lnTo>
                  <a:pt x="189145" y="52448"/>
                </a:lnTo>
                <a:lnTo>
                  <a:pt x="192742" y="47779"/>
                </a:lnTo>
                <a:lnTo>
                  <a:pt x="196639" y="44210"/>
                </a:lnTo>
                <a:lnTo>
                  <a:pt x="210728" y="44210"/>
                </a:lnTo>
                <a:lnTo>
                  <a:pt x="210728" y="40915"/>
                </a:lnTo>
                <a:lnTo>
                  <a:pt x="214325" y="37318"/>
                </a:lnTo>
                <a:lnTo>
                  <a:pt x="214325" y="40915"/>
                </a:lnTo>
                <a:lnTo>
                  <a:pt x="227214" y="40915"/>
                </a:lnTo>
                <a:lnTo>
                  <a:pt x="227214" y="44210"/>
                </a:lnTo>
                <a:lnTo>
                  <a:pt x="223318" y="44210"/>
                </a:lnTo>
                <a:lnTo>
                  <a:pt x="227214" y="44210"/>
                </a:lnTo>
                <a:lnTo>
                  <a:pt x="227214" y="47779"/>
                </a:lnTo>
                <a:lnTo>
                  <a:pt x="230811" y="47779"/>
                </a:lnTo>
                <a:lnTo>
                  <a:pt x="230811" y="44210"/>
                </a:lnTo>
                <a:lnTo>
                  <a:pt x="249996" y="44210"/>
                </a:lnTo>
                <a:lnTo>
                  <a:pt x="249996" y="40915"/>
                </a:lnTo>
                <a:lnTo>
                  <a:pt x="253893" y="40915"/>
                </a:lnTo>
                <a:lnTo>
                  <a:pt x="253893" y="37345"/>
                </a:lnTo>
                <a:lnTo>
                  <a:pt x="257490" y="34874"/>
                </a:lnTo>
                <a:lnTo>
                  <a:pt x="257490" y="21144"/>
                </a:lnTo>
                <a:lnTo>
                  <a:pt x="258988" y="21144"/>
                </a:lnTo>
                <a:lnTo>
                  <a:pt x="258988" y="24439"/>
                </a:lnTo>
                <a:lnTo>
                  <a:pt x="264084" y="24439"/>
                </a:lnTo>
                <a:lnTo>
                  <a:pt x="264084" y="21144"/>
                </a:lnTo>
                <a:lnTo>
                  <a:pt x="264084" y="24439"/>
                </a:lnTo>
                <a:lnTo>
                  <a:pt x="271578" y="24439"/>
                </a:lnTo>
                <a:lnTo>
                  <a:pt x="271578" y="28009"/>
                </a:lnTo>
                <a:lnTo>
                  <a:pt x="271578" y="24439"/>
                </a:lnTo>
                <a:lnTo>
                  <a:pt x="271578" y="28009"/>
                </a:lnTo>
                <a:lnTo>
                  <a:pt x="275475" y="24439"/>
                </a:lnTo>
                <a:lnTo>
                  <a:pt x="275475" y="28009"/>
                </a:lnTo>
                <a:lnTo>
                  <a:pt x="279072" y="28009"/>
                </a:lnTo>
                <a:lnTo>
                  <a:pt x="284168" y="31578"/>
                </a:lnTo>
                <a:lnTo>
                  <a:pt x="285367" y="31578"/>
                </a:lnTo>
                <a:lnTo>
                  <a:pt x="285367" y="34874"/>
                </a:lnTo>
                <a:lnTo>
                  <a:pt x="284168" y="37345"/>
                </a:lnTo>
                <a:lnTo>
                  <a:pt x="285367" y="37345"/>
                </a:lnTo>
                <a:lnTo>
                  <a:pt x="284168" y="37345"/>
                </a:lnTo>
                <a:lnTo>
                  <a:pt x="284168" y="59312"/>
                </a:lnTo>
                <a:lnTo>
                  <a:pt x="285367" y="59312"/>
                </a:lnTo>
                <a:lnTo>
                  <a:pt x="285367" y="61784"/>
                </a:lnTo>
                <a:close/>
              </a:path>
            </a:pathLst>
          </a:custGeom>
          <a:solidFill>
            <a:srgbClr val="FFC000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68580" tIns="34290" rIns="68580" bIns="34290" numCol="1" spcCol="215900" anchor="t"/>
          <a:lstStyle/>
          <a:p>
            <a:pPr>
              <a:defRPr lang="es-PE"/>
            </a:pPr>
            <a:endParaRPr lang="es-PE" sz="1200">
              <a:solidFill>
                <a:srgbClr val="000000"/>
              </a:solidFill>
              <a:latin typeface="Century Gothic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28" name="Google Shape;1497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CUPQAAxx4AAGJBAABkJQAAEAAAACYAAAAIAAAA//////////8="/>
              </a:ext>
            </a:extLst>
          </p:cNvSpPr>
          <p:nvPr/>
        </p:nvSpPr>
        <p:spPr>
          <a:xfrm>
            <a:off x="10010140" y="5003165"/>
            <a:ext cx="618490" cy="1075055"/>
          </a:xfrm>
          <a:custGeom>
            <a:avLst/>
            <a:gdLst/>
            <a:ahLst/>
            <a:cxnLst/>
            <a:rect l="0" t="0" r="618490" b="1075055"/>
            <a:pathLst>
              <a:path w="618490" h="1075055">
                <a:moveTo>
                  <a:pt x="69921" y="190992"/>
                </a:moveTo>
                <a:lnTo>
                  <a:pt x="75023" y="190992"/>
                </a:lnTo>
                <a:lnTo>
                  <a:pt x="75023" y="194290"/>
                </a:lnTo>
                <a:lnTo>
                  <a:pt x="78624" y="194290"/>
                </a:lnTo>
                <a:lnTo>
                  <a:pt x="78624" y="196763"/>
                </a:lnTo>
                <a:lnTo>
                  <a:pt x="86427" y="196763"/>
                </a:lnTo>
                <a:lnTo>
                  <a:pt x="86427" y="194290"/>
                </a:lnTo>
                <a:lnTo>
                  <a:pt x="90028" y="194290"/>
                </a:lnTo>
                <a:lnTo>
                  <a:pt x="90028" y="196763"/>
                </a:lnTo>
                <a:lnTo>
                  <a:pt x="90028" y="194290"/>
                </a:lnTo>
                <a:lnTo>
                  <a:pt x="105332" y="194290"/>
                </a:lnTo>
                <a:lnTo>
                  <a:pt x="105332" y="196763"/>
                </a:lnTo>
                <a:lnTo>
                  <a:pt x="113135" y="196763"/>
                </a:lnTo>
                <a:lnTo>
                  <a:pt x="113135" y="200336"/>
                </a:lnTo>
                <a:lnTo>
                  <a:pt x="113135" y="196763"/>
                </a:lnTo>
                <a:lnTo>
                  <a:pt x="116736" y="196763"/>
                </a:lnTo>
                <a:lnTo>
                  <a:pt x="116736" y="187420"/>
                </a:lnTo>
                <a:lnTo>
                  <a:pt x="113135" y="182748"/>
                </a:lnTo>
                <a:lnTo>
                  <a:pt x="113135" y="179175"/>
                </a:lnTo>
                <a:lnTo>
                  <a:pt x="109234" y="179175"/>
                </a:lnTo>
                <a:lnTo>
                  <a:pt x="109234" y="166534"/>
                </a:lnTo>
                <a:lnTo>
                  <a:pt x="113135" y="166534"/>
                </a:lnTo>
                <a:lnTo>
                  <a:pt x="113135" y="156091"/>
                </a:lnTo>
                <a:lnTo>
                  <a:pt x="116736" y="156091"/>
                </a:lnTo>
                <a:lnTo>
                  <a:pt x="116736" y="151420"/>
                </a:lnTo>
                <a:lnTo>
                  <a:pt x="119437" y="151420"/>
                </a:lnTo>
                <a:lnTo>
                  <a:pt x="123038" y="156091"/>
                </a:lnTo>
                <a:lnTo>
                  <a:pt x="126939" y="156091"/>
                </a:lnTo>
                <a:lnTo>
                  <a:pt x="126939" y="151420"/>
                </a:lnTo>
                <a:lnTo>
                  <a:pt x="130840" y="151420"/>
                </a:lnTo>
                <a:lnTo>
                  <a:pt x="130840" y="147847"/>
                </a:lnTo>
                <a:lnTo>
                  <a:pt x="134441" y="147847"/>
                </a:lnTo>
                <a:lnTo>
                  <a:pt x="139543" y="144275"/>
                </a:lnTo>
                <a:lnTo>
                  <a:pt x="139543" y="142076"/>
                </a:lnTo>
                <a:lnTo>
                  <a:pt x="143444" y="142076"/>
                </a:lnTo>
                <a:lnTo>
                  <a:pt x="144644" y="138504"/>
                </a:lnTo>
                <a:lnTo>
                  <a:pt x="144644" y="142076"/>
                </a:lnTo>
                <a:lnTo>
                  <a:pt x="144644" y="138504"/>
                </a:lnTo>
                <a:lnTo>
                  <a:pt x="153647" y="138504"/>
                </a:lnTo>
                <a:lnTo>
                  <a:pt x="153647" y="134931"/>
                </a:lnTo>
                <a:lnTo>
                  <a:pt x="161150" y="134931"/>
                </a:lnTo>
                <a:lnTo>
                  <a:pt x="161150" y="131633"/>
                </a:lnTo>
                <a:lnTo>
                  <a:pt x="157548" y="128031"/>
                </a:lnTo>
                <a:lnTo>
                  <a:pt x="161150" y="123389"/>
                </a:lnTo>
                <a:lnTo>
                  <a:pt x="161150" y="119816"/>
                </a:lnTo>
                <a:lnTo>
                  <a:pt x="165051" y="119816"/>
                </a:lnTo>
                <a:lnTo>
                  <a:pt x="165051" y="118717"/>
                </a:lnTo>
                <a:lnTo>
                  <a:pt x="174053" y="118717"/>
                </a:lnTo>
                <a:lnTo>
                  <a:pt x="174053" y="115145"/>
                </a:lnTo>
                <a:lnTo>
                  <a:pt x="175254" y="115145"/>
                </a:lnTo>
                <a:lnTo>
                  <a:pt x="175254" y="110748"/>
                </a:lnTo>
                <a:lnTo>
                  <a:pt x="180355" y="110748"/>
                </a:lnTo>
                <a:lnTo>
                  <a:pt x="180355" y="107175"/>
                </a:lnTo>
                <a:lnTo>
                  <a:pt x="184257" y="103603"/>
                </a:lnTo>
                <a:lnTo>
                  <a:pt x="184257" y="100030"/>
                </a:lnTo>
                <a:lnTo>
                  <a:pt x="180355" y="100030"/>
                </a:lnTo>
                <a:lnTo>
                  <a:pt x="180355" y="96732"/>
                </a:lnTo>
                <a:lnTo>
                  <a:pt x="184257" y="96732"/>
                </a:lnTo>
                <a:lnTo>
                  <a:pt x="184257" y="90961"/>
                </a:lnTo>
                <a:lnTo>
                  <a:pt x="187858" y="90961"/>
                </a:lnTo>
                <a:lnTo>
                  <a:pt x="187858" y="82717"/>
                </a:lnTo>
                <a:lnTo>
                  <a:pt x="184257" y="82717"/>
                </a:lnTo>
                <a:lnTo>
                  <a:pt x="187858" y="82717"/>
                </a:lnTo>
                <a:lnTo>
                  <a:pt x="191759" y="79145"/>
                </a:lnTo>
                <a:lnTo>
                  <a:pt x="195660" y="79145"/>
                </a:lnTo>
                <a:lnTo>
                  <a:pt x="195660" y="82717"/>
                </a:lnTo>
                <a:lnTo>
                  <a:pt x="199261" y="82717"/>
                </a:lnTo>
                <a:lnTo>
                  <a:pt x="199261" y="79145"/>
                </a:lnTo>
                <a:lnTo>
                  <a:pt x="201962" y="79145"/>
                </a:lnTo>
                <a:lnTo>
                  <a:pt x="201962" y="75847"/>
                </a:lnTo>
                <a:lnTo>
                  <a:pt x="199261" y="75847"/>
                </a:lnTo>
                <a:lnTo>
                  <a:pt x="199261" y="72274"/>
                </a:lnTo>
                <a:lnTo>
                  <a:pt x="201962" y="68702"/>
                </a:lnTo>
                <a:lnTo>
                  <a:pt x="199261" y="68702"/>
                </a:lnTo>
                <a:lnTo>
                  <a:pt x="214566" y="68702"/>
                </a:lnTo>
                <a:lnTo>
                  <a:pt x="214566" y="66503"/>
                </a:lnTo>
                <a:lnTo>
                  <a:pt x="209464" y="66503"/>
                </a:lnTo>
                <a:lnTo>
                  <a:pt x="209464" y="62931"/>
                </a:lnTo>
                <a:lnTo>
                  <a:pt x="205863" y="62931"/>
                </a:lnTo>
                <a:lnTo>
                  <a:pt x="205863" y="59358"/>
                </a:lnTo>
                <a:lnTo>
                  <a:pt x="199261" y="59358"/>
                </a:lnTo>
                <a:lnTo>
                  <a:pt x="199261" y="56061"/>
                </a:lnTo>
                <a:lnTo>
                  <a:pt x="191759" y="56061"/>
                </a:lnTo>
                <a:lnTo>
                  <a:pt x="191759" y="51389"/>
                </a:lnTo>
                <a:lnTo>
                  <a:pt x="199261" y="51389"/>
                </a:lnTo>
                <a:lnTo>
                  <a:pt x="199261" y="47816"/>
                </a:lnTo>
                <a:lnTo>
                  <a:pt x="201962" y="47816"/>
                </a:lnTo>
                <a:lnTo>
                  <a:pt x="201962" y="31603"/>
                </a:lnTo>
                <a:lnTo>
                  <a:pt x="199261" y="31603"/>
                </a:lnTo>
                <a:lnTo>
                  <a:pt x="199261" y="28030"/>
                </a:lnTo>
                <a:lnTo>
                  <a:pt x="201962" y="23358"/>
                </a:lnTo>
                <a:lnTo>
                  <a:pt x="195660" y="23358"/>
                </a:lnTo>
                <a:lnTo>
                  <a:pt x="199261" y="19757"/>
                </a:lnTo>
                <a:lnTo>
                  <a:pt x="228670" y="28030"/>
                </a:lnTo>
                <a:lnTo>
                  <a:pt x="232271" y="28030"/>
                </a:lnTo>
                <a:lnTo>
                  <a:pt x="236173" y="31603"/>
                </a:lnTo>
                <a:lnTo>
                  <a:pt x="245175" y="31603"/>
                </a:lnTo>
                <a:lnTo>
                  <a:pt x="252678" y="34900"/>
                </a:lnTo>
                <a:lnTo>
                  <a:pt x="279386" y="40946"/>
                </a:lnTo>
                <a:lnTo>
                  <a:pt x="289589" y="44244"/>
                </a:lnTo>
                <a:lnTo>
                  <a:pt x="293490" y="47816"/>
                </a:lnTo>
                <a:lnTo>
                  <a:pt x="297091" y="47816"/>
                </a:lnTo>
                <a:lnTo>
                  <a:pt x="309995" y="51389"/>
                </a:lnTo>
                <a:lnTo>
                  <a:pt x="313596" y="56061"/>
                </a:lnTo>
                <a:lnTo>
                  <a:pt x="335203" y="59358"/>
                </a:lnTo>
                <a:lnTo>
                  <a:pt x="339104" y="62931"/>
                </a:lnTo>
                <a:lnTo>
                  <a:pt x="365812" y="68702"/>
                </a:lnTo>
                <a:lnTo>
                  <a:pt x="368213" y="68702"/>
                </a:lnTo>
                <a:lnTo>
                  <a:pt x="376016" y="72274"/>
                </a:lnTo>
                <a:lnTo>
                  <a:pt x="379917" y="72274"/>
                </a:lnTo>
                <a:lnTo>
                  <a:pt x="388619" y="75847"/>
                </a:lnTo>
                <a:lnTo>
                  <a:pt x="398823" y="79145"/>
                </a:lnTo>
                <a:lnTo>
                  <a:pt x="402724" y="79145"/>
                </a:lnTo>
                <a:lnTo>
                  <a:pt x="440835" y="66503"/>
                </a:lnTo>
                <a:lnTo>
                  <a:pt x="451039" y="59358"/>
                </a:lnTo>
                <a:lnTo>
                  <a:pt x="454640" y="59358"/>
                </a:lnTo>
                <a:cubicBezTo>
                  <a:pt x="489450" y="48916"/>
                  <a:pt x="541366" y="20335"/>
                  <a:pt x="576777" y="14015"/>
                </a:cubicBezTo>
                <a:lnTo>
                  <a:pt x="598384" y="7145"/>
                </a:lnTo>
                <a:lnTo>
                  <a:pt x="610988" y="0"/>
                </a:lnTo>
                <a:lnTo>
                  <a:pt x="614889" y="0"/>
                </a:lnTo>
                <a:lnTo>
                  <a:pt x="610988" y="0"/>
                </a:lnTo>
                <a:lnTo>
                  <a:pt x="610988" y="3572"/>
                </a:lnTo>
                <a:lnTo>
                  <a:pt x="618490" y="3572"/>
                </a:lnTo>
                <a:lnTo>
                  <a:pt x="614889" y="3572"/>
                </a:lnTo>
                <a:lnTo>
                  <a:pt x="614889" y="7145"/>
                </a:lnTo>
                <a:lnTo>
                  <a:pt x="618490" y="7145"/>
                </a:lnTo>
                <a:lnTo>
                  <a:pt x="618490" y="10442"/>
                </a:lnTo>
                <a:lnTo>
                  <a:pt x="614889" y="10442"/>
                </a:lnTo>
                <a:lnTo>
                  <a:pt x="614889" y="14015"/>
                </a:lnTo>
                <a:lnTo>
                  <a:pt x="618490" y="14015"/>
                </a:lnTo>
                <a:lnTo>
                  <a:pt x="618490" y="16488"/>
                </a:lnTo>
                <a:lnTo>
                  <a:pt x="614889" y="16488"/>
                </a:lnTo>
                <a:lnTo>
                  <a:pt x="614889" y="28030"/>
                </a:lnTo>
                <a:lnTo>
                  <a:pt x="610988" y="28030"/>
                </a:lnTo>
                <a:lnTo>
                  <a:pt x="614889" y="28030"/>
                </a:lnTo>
                <a:lnTo>
                  <a:pt x="610988" y="31603"/>
                </a:lnTo>
                <a:lnTo>
                  <a:pt x="610988" y="34900"/>
                </a:lnTo>
                <a:lnTo>
                  <a:pt x="610988" y="31603"/>
                </a:lnTo>
                <a:lnTo>
                  <a:pt x="614889" y="31603"/>
                </a:lnTo>
                <a:lnTo>
                  <a:pt x="614889" y="34900"/>
                </a:lnTo>
                <a:lnTo>
                  <a:pt x="610988" y="34900"/>
                </a:lnTo>
                <a:lnTo>
                  <a:pt x="614889" y="34900"/>
                </a:lnTo>
                <a:lnTo>
                  <a:pt x="614889" y="40946"/>
                </a:lnTo>
                <a:lnTo>
                  <a:pt x="610988" y="40946"/>
                </a:lnTo>
                <a:lnTo>
                  <a:pt x="614889" y="40946"/>
                </a:lnTo>
                <a:lnTo>
                  <a:pt x="614889" y="44244"/>
                </a:lnTo>
                <a:lnTo>
                  <a:pt x="610988" y="44244"/>
                </a:lnTo>
                <a:lnTo>
                  <a:pt x="614889" y="44244"/>
                </a:lnTo>
                <a:lnTo>
                  <a:pt x="614889" y="51389"/>
                </a:lnTo>
                <a:lnTo>
                  <a:pt x="618490" y="51389"/>
                </a:lnTo>
                <a:lnTo>
                  <a:pt x="614889" y="51389"/>
                </a:lnTo>
                <a:lnTo>
                  <a:pt x="614889" y="59358"/>
                </a:lnTo>
                <a:lnTo>
                  <a:pt x="618490" y="59358"/>
                </a:lnTo>
                <a:lnTo>
                  <a:pt x="618490" y="62931"/>
                </a:lnTo>
                <a:lnTo>
                  <a:pt x="614889" y="62931"/>
                </a:lnTo>
                <a:lnTo>
                  <a:pt x="614889" y="66503"/>
                </a:lnTo>
                <a:lnTo>
                  <a:pt x="618490" y="66503"/>
                </a:lnTo>
                <a:lnTo>
                  <a:pt x="614889" y="68702"/>
                </a:lnTo>
                <a:lnTo>
                  <a:pt x="614889" y="66503"/>
                </a:lnTo>
                <a:lnTo>
                  <a:pt x="614889" y="72274"/>
                </a:lnTo>
                <a:lnTo>
                  <a:pt x="610988" y="72274"/>
                </a:lnTo>
                <a:lnTo>
                  <a:pt x="610988" y="75847"/>
                </a:lnTo>
                <a:lnTo>
                  <a:pt x="614889" y="75847"/>
                </a:lnTo>
                <a:lnTo>
                  <a:pt x="614889" y="79145"/>
                </a:lnTo>
                <a:lnTo>
                  <a:pt x="610988" y="79145"/>
                </a:lnTo>
                <a:lnTo>
                  <a:pt x="607086" y="82717"/>
                </a:lnTo>
                <a:lnTo>
                  <a:pt x="610988" y="82717"/>
                </a:lnTo>
                <a:lnTo>
                  <a:pt x="607086" y="82717"/>
                </a:lnTo>
                <a:lnTo>
                  <a:pt x="607086" y="87389"/>
                </a:lnTo>
                <a:lnTo>
                  <a:pt x="610988" y="87389"/>
                </a:lnTo>
                <a:lnTo>
                  <a:pt x="610988" y="90961"/>
                </a:lnTo>
                <a:lnTo>
                  <a:pt x="607086" y="90961"/>
                </a:lnTo>
                <a:lnTo>
                  <a:pt x="607086" y="92061"/>
                </a:lnTo>
                <a:lnTo>
                  <a:pt x="603485" y="92061"/>
                </a:lnTo>
                <a:lnTo>
                  <a:pt x="607086" y="96732"/>
                </a:lnTo>
                <a:lnTo>
                  <a:pt x="607086" y="92061"/>
                </a:lnTo>
                <a:lnTo>
                  <a:pt x="607086" y="100030"/>
                </a:lnTo>
                <a:lnTo>
                  <a:pt x="603485" y="100030"/>
                </a:lnTo>
                <a:lnTo>
                  <a:pt x="607086" y="100030"/>
                </a:lnTo>
                <a:lnTo>
                  <a:pt x="603485" y="100030"/>
                </a:lnTo>
                <a:lnTo>
                  <a:pt x="603485" y="107175"/>
                </a:lnTo>
                <a:lnTo>
                  <a:pt x="607086" y="107175"/>
                </a:lnTo>
                <a:lnTo>
                  <a:pt x="603485" y="107175"/>
                </a:lnTo>
                <a:lnTo>
                  <a:pt x="603485" y="110748"/>
                </a:lnTo>
                <a:lnTo>
                  <a:pt x="598384" y="110748"/>
                </a:lnTo>
                <a:lnTo>
                  <a:pt x="603485" y="107175"/>
                </a:lnTo>
                <a:lnTo>
                  <a:pt x="598384" y="107175"/>
                </a:lnTo>
                <a:lnTo>
                  <a:pt x="598384" y="110748"/>
                </a:lnTo>
                <a:lnTo>
                  <a:pt x="603485" y="110748"/>
                </a:lnTo>
                <a:lnTo>
                  <a:pt x="603485" y="115145"/>
                </a:lnTo>
                <a:lnTo>
                  <a:pt x="598384" y="115145"/>
                </a:lnTo>
                <a:lnTo>
                  <a:pt x="603485" y="115145"/>
                </a:lnTo>
                <a:lnTo>
                  <a:pt x="603485" y="118717"/>
                </a:lnTo>
                <a:lnTo>
                  <a:pt x="598384" y="118717"/>
                </a:lnTo>
                <a:lnTo>
                  <a:pt x="598384" y="119816"/>
                </a:lnTo>
                <a:lnTo>
                  <a:pt x="594483" y="119816"/>
                </a:lnTo>
                <a:lnTo>
                  <a:pt x="598384" y="119816"/>
                </a:lnTo>
                <a:lnTo>
                  <a:pt x="598384" y="123389"/>
                </a:lnTo>
                <a:lnTo>
                  <a:pt x="594483" y="123389"/>
                </a:lnTo>
                <a:lnTo>
                  <a:pt x="594483" y="128061"/>
                </a:lnTo>
                <a:lnTo>
                  <a:pt x="598384" y="128061"/>
                </a:lnTo>
                <a:lnTo>
                  <a:pt x="594483" y="128061"/>
                </a:lnTo>
                <a:lnTo>
                  <a:pt x="594483" y="131633"/>
                </a:lnTo>
                <a:lnTo>
                  <a:pt x="594483" y="128061"/>
                </a:lnTo>
                <a:lnTo>
                  <a:pt x="590581" y="128061"/>
                </a:lnTo>
                <a:lnTo>
                  <a:pt x="590581" y="131633"/>
                </a:lnTo>
                <a:lnTo>
                  <a:pt x="590581" y="128061"/>
                </a:lnTo>
                <a:lnTo>
                  <a:pt x="590581" y="134931"/>
                </a:lnTo>
                <a:lnTo>
                  <a:pt x="589381" y="134931"/>
                </a:lnTo>
                <a:lnTo>
                  <a:pt x="589381" y="144275"/>
                </a:lnTo>
                <a:lnTo>
                  <a:pt x="584279" y="144275"/>
                </a:lnTo>
                <a:lnTo>
                  <a:pt x="584279" y="147847"/>
                </a:lnTo>
                <a:lnTo>
                  <a:pt x="589381" y="147847"/>
                </a:lnTo>
                <a:lnTo>
                  <a:pt x="580378" y="147847"/>
                </a:lnTo>
                <a:lnTo>
                  <a:pt x="580378" y="151420"/>
                </a:lnTo>
                <a:lnTo>
                  <a:pt x="572876" y="151420"/>
                </a:lnTo>
                <a:lnTo>
                  <a:pt x="572876" y="156091"/>
                </a:lnTo>
                <a:lnTo>
                  <a:pt x="576777" y="156091"/>
                </a:lnTo>
                <a:lnTo>
                  <a:pt x="576777" y="159389"/>
                </a:lnTo>
                <a:lnTo>
                  <a:pt x="572876" y="159389"/>
                </a:lnTo>
                <a:lnTo>
                  <a:pt x="576777" y="159389"/>
                </a:lnTo>
                <a:lnTo>
                  <a:pt x="576777" y="162962"/>
                </a:lnTo>
                <a:lnTo>
                  <a:pt x="563873" y="162962"/>
                </a:lnTo>
                <a:lnTo>
                  <a:pt x="563873" y="159389"/>
                </a:lnTo>
                <a:lnTo>
                  <a:pt x="562673" y="159389"/>
                </a:lnTo>
                <a:lnTo>
                  <a:pt x="562673" y="162962"/>
                </a:lnTo>
                <a:lnTo>
                  <a:pt x="558772" y="162962"/>
                </a:lnTo>
                <a:lnTo>
                  <a:pt x="558772" y="166534"/>
                </a:lnTo>
                <a:lnTo>
                  <a:pt x="553670" y="166534"/>
                </a:lnTo>
                <a:lnTo>
                  <a:pt x="558772" y="168733"/>
                </a:lnTo>
                <a:lnTo>
                  <a:pt x="553670" y="168733"/>
                </a:lnTo>
                <a:lnTo>
                  <a:pt x="558772" y="168733"/>
                </a:lnTo>
                <a:lnTo>
                  <a:pt x="558772" y="172305"/>
                </a:lnTo>
                <a:lnTo>
                  <a:pt x="562673" y="172305"/>
                </a:lnTo>
                <a:lnTo>
                  <a:pt x="562673" y="179175"/>
                </a:lnTo>
                <a:lnTo>
                  <a:pt x="562673" y="175878"/>
                </a:lnTo>
                <a:lnTo>
                  <a:pt x="563873" y="175878"/>
                </a:lnTo>
                <a:lnTo>
                  <a:pt x="563873" y="182748"/>
                </a:lnTo>
                <a:lnTo>
                  <a:pt x="572876" y="182748"/>
                </a:lnTo>
                <a:lnTo>
                  <a:pt x="572876" y="187420"/>
                </a:lnTo>
                <a:lnTo>
                  <a:pt x="576777" y="187420"/>
                </a:lnTo>
                <a:lnTo>
                  <a:pt x="580378" y="191021"/>
                </a:lnTo>
                <a:lnTo>
                  <a:pt x="576777" y="191021"/>
                </a:lnTo>
                <a:lnTo>
                  <a:pt x="580378" y="194290"/>
                </a:lnTo>
                <a:lnTo>
                  <a:pt x="576777" y="194290"/>
                </a:lnTo>
                <a:lnTo>
                  <a:pt x="576777" y="196763"/>
                </a:lnTo>
                <a:lnTo>
                  <a:pt x="576777" y="194290"/>
                </a:lnTo>
                <a:lnTo>
                  <a:pt x="572876" y="194290"/>
                </a:lnTo>
                <a:lnTo>
                  <a:pt x="572876" y="196763"/>
                </a:lnTo>
                <a:lnTo>
                  <a:pt x="584279" y="196763"/>
                </a:lnTo>
                <a:lnTo>
                  <a:pt x="584279" y="200336"/>
                </a:lnTo>
                <a:lnTo>
                  <a:pt x="590581" y="200336"/>
                </a:lnTo>
                <a:lnTo>
                  <a:pt x="594483" y="203633"/>
                </a:lnTo>
                <a:lnTo>
                  <a:pt x="594483" y="207206"/>
                </a:lnTo>
                <a:lnTo>
                  <a:pt x="589381" y="207206"/>
                </a:lnTo>
                <a:lnTo>
                  <a:pt x="589381" y="218748"/>
                </a:lnTo>
                <a:lnTo>
                  <a:pt x="584279" y="218748"/>
                </a:lnTo>
                <a:lnTo>
                  <a:pt x="584279" y="219847"/>
                </a:lnTo>
                <a:lnTo>
                  <a:pt x="576777" y="219847"/>
                </a:lnTo>
                <a:lnTo>
                  <a:pt x="576777" y="231664"/>
                </a:lnTo>
                <a:lnTo>
                  <a:pt x="580378" y="235265"/>
                </a:lnTo>
                <a:lnTo>
                  <a:pt x="580378" y="238534"/>
                </a:lnTo>
                <a:lnTo>
                  <a:pt x="580378" y="235236"/>
                </a:lnTo>
                <a:lnTo>
                  <a:pt x="580378" y="242107"/>
                </a:lnTo>
                <a:lnTo>
                  <a:pt x="576777" y="242107"/>
                </a:lnTo>
                <a:lnTo>
                  <a:pt x="576777" y="246778"/>
                </a:lnTo>
                <a:lnTo>
                  <a:pt x="580378" y="246778"/>
                </a:lnTo>
                <a:lnTo>
                  <a:pt x="580378" y="247878"/>
                </a:lnTo>
                <a:lnTo>
                  <a:pt x="584279" y="247878"/>
                </a:lnTo>
                <a:lnTo>
                  <a:pt x="584279" y="251450"/>
                </a:lnTo>
                <a:lnTo>
                  <a:pt x="589381" y="251450"/>
                </a:lnTo>
                <a:lnTo>
                  <a:pt x="589381" y="256122"/>
                </a:lnTo>
                <a:lnTo>
                  <a:pt x="590581" y="256122"/>
                </a:lnTo>
                <a:lnTo>
                  <a:pt x="590581" y="259420"/>
                </a:lnTo>
                <a:lnTo>
                  <a:pt x="590581" y="256122"/>
                </a:lnTo>
                <a:lnTo>
                  <a:pt x="590581" y="259420"/>
                </a:lnTo>
                <a:lnTo>
                  <a:pt x="590581" y="256122"/>
                </a:lnTo>
                <a:lnTo>
                  <a:pt x="590581" y="259420"/>
                </a:lnTo>
                <a:lnTo>
                  <a:pt x="598384" y="259420"/>
                </a:lnTo>
                <a:lnTo>
                  <a:pt x="598384" y="262992"/>
                </a:lnTo>
                <a:lnTo>
                  <a:pt x="603485" y="262992"/>
                </a:lnTo>
                <a:lnTo>
                  <a:pt x="603485" y="275908"/>
                </a:lnTo>
                <a:lnTo>
                  <a:pt x="607086" y="275908"/>
                </a:lnTo>
                <a:lnTo>
                  <a:pt x="607086" y="283878"/>
                </a:lnTo>
                <a:lnTo>
                  <a:pt x="610988" y="283878"/>
                </a:lnTo>
                <a:lnTo>
                  <a:pt x="610988" y="287450"/>
                </a:lnTo>
                <a:lnTo>
                  <a:pt x="614889" y="287450"/>
                </a:lnTo>
                <a:lnTo>
                  <a:pt x="614889" y="291023"/>
                </a:lnTo>
                <a:lnTo>
                  <a:pt x="610988" y="291023"/>
                </a:lnTo>
                <a:lnTo>
                  <a:pt x="610988" y="300366"/>
                </a:lnTo>
                <a:lnTo>
                  <a:pt x="614889" y="300366"/>
                </a:lnTo>
                <a:lnTo>
                  <a:pt x="614889" y="303664"/>
                </a:lnTo>
                <a:lnTo>
                  <a:pt x="618490" y="303664"/>
                </a:lnTo>
                <a:lnTo>
                  <a:pt x="614889" y="303664"/>
                </a:lnTo>
                <a:lnTo>
                  <a:pt x="614889" y="307237"/>
                </a:lnTo>
                <a:lnTo>
                  <a:pt x="580378" y="303664"/>
                </a:lnTo>
                <a:lnTo>
                  <a:pt x="576777" y="307265"/>
                </a:lnTo>
                <a:lnTo>
                  <a:pt x="572876" y="307265"/>
                </a:lnTo>
                <a:lnTo>
                  <a:pt x="572876" y="315481"/>
                </a:lnTo>
                <a:lnTo>
                  <a:pt x="576777" y="315481"/>
                </a:lnTo>
                <a:lnTo>
                  <a:pt x="576777" y="318779"/>
                </a:lnTo>
                <a:lnTo>
                  <a:pt x="572876" y="318779"/>
                </a:lnTo>
                <a:lnTo>
                  <a:pt x="572876" y="322351"/>
                </a:lnTo>
                <a:lnTo>
                  <a:pt x="568975" y="322351"/>
                </a:lnTo>
                <a:lnTo>
                  <a:pt x="568975" y="324550"/>
                </a:lnTo>
                <a:lnTo>
                  <a:pt x="563873" y="324550"/>
                </a:lnTo>
                <a:lnTo>
                  <a:pt x="563873" y="331695"/>
                </a:lnTo>
                <a:lnTo>
                  <a:pt x="568975" y="335267"/>
                </a:lnTo>
                <a:lnTo>
                  <a:pt x="568975" y="343237"/>
                </a:lnTo>
                <a:lnTo>
                  <a:pt x="572876" y="343237"/>
                </a:lnTo>
                <a:lnTo>
                  <a:pt x="572876" y="346809"/>
                </a:lnTo>
                <a:lnTo>
                  <a:pt x="568975" y="346809"/>
                </a:lnTo>
                <a:lnTo>
                  <a:pt x="568975" y="347908"/>
                </a:lnTo>
                <a:lnTo>
                  <a:pt x="563873" y="347908"/>
                </a:lnTo>
                <a:lnTo>
                  <a:pt x="563873" y="352580"/>
                </a:lnTo>
                <a:lnTo>
                  <a:pt x="563873" y="347908"/>
                </a:lnTo>
                <a:lnTo>
                  <a:pt x="563873" y="352580"/>
                </a:lnTo>
                <a:lnTo>
                  <a:pt x="562673" y="352580"/>
                </a:lnTo>
                <a:lnTo>
                  <a:pt x="562673" y="356153"/>
                </a:lnTo>
                <a:lnTo>
                  <a:pt x="553670" y="356153"/>
                </a:lnTo>
                <a:lnTo>
                  <a:pt x="553670" y="359450"/>
                </a:lnTo>
                <a:lnTo>
                  <a:pt x="550069" y="359450"/>
                </a:lnTo>
                <a:lnTo>
                  <a:pt x="550069" y="363023"/>
                </a:lnTo>
                <a:lnTo>
                  <a:pt x="546168" y="363023"/>
                </a:lnTo>
                <a:lnTo>
                  <a:pt x="546168" y="359450"/>
                </a:lnTo>
                <a:lnTo>
                  <a:pt x="546168" y="363023"/>
                </a:lnTo>
                <a:lnTo>
                  <a:pt x="542267" y="363023"/>
                </a:lnTo>
                <a:lnTo>
                  <a:pt x="542267" y="370168"/>
                </a:lnTo>
                <a:lnTo>
                  <a:pt x="538665" y="370168"/>
                </a:lnTo>
                <a:lnTo>
                  <a:pt x="538665" y="375939"/>
                </a:lnTo>
                <a:lnTo>
                  <a:pt x="528462" y="375939"/>
                </a:lnTo>
                <a:lnTo>
                  <a:pt x="528462" y="394351"/>
                </a:lnTo>
                <a:lnTo>
                  <a:pt x="524561" y="397924"/>
                </a:lnTo>
                <a:lnTo>
                  <a:pt x="515558" y="397924"/>
                </a:lnTo>
                <a:lnTo>
                  <a:pt x="511957" y="394323"/>
                </a:lnTo>
                <a:lnTo>
                  <a:pt x="508056" y="394323"/>
                </a:lnTo>
                <a:lnTo>
                  <a:pt x="508056" y="397924"/>
                </a:lnTo>
                <a:lnTo>
                  <a:pt x="505655" y="397924"/>
                </a:lnTo>
                <a:lnTo>
                  <a:pt x="505655" y="415512"/>
                </a:lnTo>
                <a:lnTo>
                  <a:pt x="501754" y="415512"/>
                </a:lnTo>
                <a:lnTo>
                  <a:pt x="501754" y="418809"/>
                </a:lnTo>
                <a:lnTo>
                  <a:pt x="497853" y="418809"/>
                </a:lnTo>
                <a:lnTo>
                  <a:pt x="497853" y="424855"/>
                </a:lnTo>
                <a:lnTo>
                  <a:pt x="501754" y="424855"/>
                </a:lnTo>
                <a:lnTo>
                  <a:pt x="501754" y="428153"/>
                </a:lnTo>
                <a:lnTo>
                  <a:pt x="505655" y="428153"/>
                </a:lnTo>
                <a:lnTo>
                  <a:pt x="505655" y="438596"/>
                </a:lnTo>
                <a:lnTo>
                  <a:pt x="497853" y="438596"/>
                </a:lnTo>
                <a:lnTo>
                  <a:pt x="494252" y="443267"/>
                </a:lnTo>
                <a:lnTo>
                  <a:pt x="489150" y="438596"/>
                </a:lnTo>
                <a:lnTo>
                  <a:pt x="485249" y="438596"/>
                </a:lnTo>
                <a:lnTo>
                  <a:pt x="481348" y="443267"/>
                </a:lnTo>
                <a:lnTo>
                  <a:pt x="478947" y="443267"/>
                </a:lnTo>
                <a:lnTo>
                  <a:pt x="478947" y="446840"/>
                </a:lnTo>
                <a:lnTo>
                  <a:pt x="475046" y="446840"/>
                </a:lnTo>
                <a:lnTo>
                  <a:pt x="475046" y="450412"/>
                </a:lnTo>
                <a:lnTo>
                  <a:pt x="475046" y="446840"/>
                </a:lnTo>
                <a:lnTo>
                  <a:pt x="471145" y="446840"/>
                </a:lnTo>
                <a:lnTo>
                  <a:pt x="471145" y="466626"/>
                </a:lnTo>
                <a:lnTo>
                  <a:pt x="475046" y="471298"/>
                </a:lnTo>
                <a:lnTo>
                  <a:pt x="471145" y="471298"/>
                </a:lnTo>
                <a:lnTo>
                  <a:pt x="471145" y="479542"/>
                </a:lnTo>
                <a:lnTo>
                  <a:pt x="467544" y="479542"/>
                </a:lnTo>
                <a:lnTo>
                  <a:pt x="467544" y="491084"/>
                </a:lnTo>
                <a:lnTo>
                  <a:pt x="471145" y="491084"/>
                </a:lnTo>
                <a:lnTo>
                  <a:pt x="471145" y="494657"/>
                </a:lnTo>
                <a:lnTo>
                  <a:pt x="475046" y="494657"/>
                </a:lnTo>
                <a:lnTo>
                  <a:pt x="475046" y="500428"/>
                </a:lnTo>
                <a:lnTo>
                  <a:pt x="478947" y="500428"/>
                </a:lnTo>
                <a:lnTo>
                  <a:pt x="478947" y="507298"/>
                </a:lnTo>
                <a:lnTo>
                  <a:pt x="478947" y="503725"/>
                </a:lnTo>
                <a:lnTo>
                  <a:pt x="478947" y="507298"/>
                </a:lnTo>
                <a:lnTo>
                  <a:pt x="481348" y="507298"/>
                </a:lnTo>
                <a:lnTo>
                  <a:pt x="481348" y="511970"/>
                </a:lnTo>
                <a:lnTo>
                  <a:pt x="481348" y="507298"/>
                </a:lnTo>
                <a:lnTo>
                  <a:pt x="481348" y="515542"/>
                </a:lnTo>
                <a:lnTo>
                  <a:pt x="485249" y="515542"/>
                </a:lnTo>
                <a:lnTo>
                  <a:pt x="481348" y="518840"/>
                </a:lnTo>
                <a:lnTo>
                  <a:pt x="485249" y="518840"/>
                </a:lnTo>
                <a:lnTo>
                  <a:pt x="485249" y="522412"/>
                </a:lnTo>
                <a:lnTo>
                  <a:pt x="485249" y="518840"/>
                </a:lnTo>
                <a:lnTo>
                  <a:pt x="485249" y="525985"/>
                </a:lnTo>
                <a:lnTo>
                  <a:pt x="489150" y="522412"/>
                </a:lnTo>
                <a:lnTo>
                  <a:pt x="489150" y="525985"/>
                </a:lnTo>
                <a:lnTo>
                  <a:pt x="485249" y="525985"/>
                </a:lnTo>
                <a:lnTo>
                  <a:pt x="489150" y="525985"/>
                </a:lnTo>
                <a:lnTo>
                  <a:pt x="489150" y="528183"/>
                </a:lnTo>
                <a:lnTo>
                  <a:pt x="489150" y="525985"/>
                </a:lnTo>
                <a:lnTo>
                  <a:pt x="489150" y="528183"/>
                </a:lnTo>
                <a:lnTo>
                  <a:pt x="494252" y="528183"/>
                </a:lnTo>
                <a:lnTo>
                  <a:pt x="489150" y="528183"/>
                </a:lnTo>
                <a:lnTo>
                  <a:pt x="497853" y="528183"/>
                </a:lnTo>
                <a:lnTo>
                  <a:pt x="497853" y="531756"/>
                </a:lnTo>
                <a:lnTo>
                  <a:pt x="501754" y="528183"/>
                </a:lnTo>
                <a:lnTo>
                  <a:pt x="501754" y="531756"/>
                </a:lnTo>
                <a:lnTo>
                  <a:pt x="505655" y="531756"/>
                </a:lnTo>
                <a:lnTo>
                  <a:pt x="505655" y="535329"/>
                </a:lnTo>
                <a:lnTo>
                  <a:pt x="508056" y="535329"/>
                </a:lnTo>
                <a:lnTo>
                  <a:pt x="508056" y="538626"/>
                </a:lnTo>
                <a:lnTo>
                  <a:pt x="511957" y="538626"/>
                </a:lnTo>
                <a:lnTo>
                  <a:pt x="511957" y="543298"/>
                </a:lnTo>
                <a:lnTo>
                  <a:pt x="515558" y="543298"/>
                </a:lnTo>
                <a:lnTo>
                  <a:pt x="515558" y="550443"/>
                </a:lnTo>
                <a:lnTo>
                  <a:pt x="519460" y="550443"/>
                </a:lnTo>
                <a:lnTo>
                  <a:pt x="519460" y="556214"/>
                </a:lnTo>
                <a:lnTo>
                  <a:pt x="524561" y="556214"/>
                </a:lnTo>
                <a:lnTo>
                  <a:pt x="528462" y="559787"/>
                </a:lnTo>
                <a:lnTo>
                  <a:pt x="528462" y="563084"/>
                </a:lnTo>
                <a:lnTo>
                  <a:pt x="532364" y="563084"/>
                </a:lnTo>
                <a:lnTo>
                  <a:pt x="532364" y="566657"/>
                </a:lnTo>
                <a:lnTo>
                  <a:pt x="528462" y="566657"/>
                </a:lnTo>
                <a:lnTo>
                  <a:pt x="528462" y="563084"/>
                </a:lnTo>
                <a:lnTo>
                  <a:pt x="524561" y="563084"/>
                </a:lnTo>
                <a:lnTo>
                  <a:pt x="524561" y="566657"/>
                </a:lnTo>
                <a:lnTo>
                  <a:pt x="515558" y="566657"/>
                </a:lnTo>
                <a:lnTo>
                  <a:pt x="515558" y="571329"/>
                </a:lnTo>
                <a:lnTo>
                  <a:pt x="511957" y="571329"/>
                </a:lnTo>
                <a:lnTo>
                  <a:pt x="511957" y="574901"/>
                </a:lnTo>
                <a:lnTo>
                  <a:pt x="508056" y="574901"/>
                </a:lnTo>
                <a:lnTo>
                  <a:pt x="508056" y="580672"/>
                </a:lnTo>
                <a:lnTo>
                  <a:pt x="505655" y="580672"/>
                </a:lnTo>
                <a:lnTo>
                  <a:pt x="501754" y="584245"/>
                </a:lnTo>
                <a:lnTo>
                  <a:pt x="497853" y="587542"/>
                </a:lnTo>
                <a:lnTo>
                  <a:pt x="494252" y="594687"/>
                </a:lnTo>
                <a:lnTo>
                  <a:pt x="494252" y="607329"/>
                </a:lnTo>
                <a:lnTo>
                  <a:pt x="497853" y="607329"/>
                </a:lnTo>
                <a:lnTo>
                  <a:pt x="497853" y="615573"/>
                </a:lnTo>
                <a:lnTo>
                  <a:pt x="494252" y="619174"/>
                </a:lnTo>
                <a:lnTo>
                  <a:pt x="481348" y="607329"/>
                </a:lnTo>
                <a:lnTo>
                  <a:pt x="481348" y="612000"/>
                </a:lnTo>
                <a:lnTo>
                  <a:pt x="478947" y="615573"/>
                </a:lnTo>
                <a:lnTo>
                  <a:pt x="478947" y="628214"/>
                </a:lnTo>
                <a:lnTo>
                  <a:pt x="475046" y="628214"/>
                </a:lnTo>
                <a:lnTo>
                  <a:pt x="475046" y="631787"/>
                </a:lnTo>
                <a:lnTo>
                  <a:pt x="471145" y="631787"/>
                </a:lnTo>
                <a:lnTo>
                  <a:pt x="471145" y="635359"/>
                </a:lnTo>
                <a:lnTo>
                  <a:pt x="471145" y="631787"/>
                </a:lnTo>
                <a:lnTo>
                  <a:pt x="463642" y="631787"/>
                </a:lnTo>
                <a:lnTo>
                  <a:pt x="463642" y="628214"/>
                </a:lnTo>
                <a:lnTo>
                  <a:pt x="454640" y="628214"/>
                </a:lnTo>
                <a:lnTo>
                  <a:pt x="454640" y="626016"/>
                </a:lnTo>
                <a:lnTo>
                  <a:pt x="458541" y="626016"/>
                </a:lnTo>
                <a:lnTo>
                  <a:pt x="458541" y="619145"/>
                </a:lnTo>
                <a:lnTo>
                  <a:pt x="458541" y="622443"/>
                </a:lnTo>
                <a:lnTo>
                  <a:pt x="463642" y="622443"/>
                </a:lnTo>
                <a:lnTo>
                  <a:pt x="458541" y="622443"/>
                </a:lnTo>
                <a:lnTo>
                  <a:pt x="463642" y="622443"/>
                </a:lnTo>
                <a:lnTo>
                  <a:pt x="463642" y="626016"/>
                </a:lnTo>
                <a:lnTo>
                  <a:pt x="458541" y="626016"/>
                </a:lnTo>
                <a:lnTo>
                  <a:pt x="463642" y="626016"/>
                </a:lnTo>
                <a:lnTo>
                  <a:pt x="463642" y="628214"/>
                </a:lnTo>
                <a:lnTo>
                  <a:pt x="467544" y="626016"/>
                </a:lnTo>
                <a:lnTo>
                  <a:pt x="467544" y="628214"/>
                </a:lnTo>
                <a:lnTo>
                  <a:pt x="467544" y="626016"/>
                </a:lnTo>
                <a:lnTo>
                  <a:pt x="463642" y="626016"/>
                </a:lnTo>
                <a:lnTo>
                  <a:pt x="467544" y="626016"/>
                </a:lnTo>
                <a:lnTo>
                  <a:pt x="467544" y="622443"/>
                </a:lnTo>
                <a:lnTo>
                  <a:pt x="463642" y="622443"/>
                </a:lnTo>
                <a:lnTo>
                  <a:pt x="467544" y="622443"/>
                </a:lnTo>
                <a:lnTo>
                  <a:pt x="463642" y="622443"/>
                </a:lnTo>
                <a:lnTo>
                  <a:pt x="463642" y="619145"/>
                </a:lnTo>
                <a:lnTo>
                  <a:pt x="444437" y="619145"/>
                </a:lnTo>
                <a:lnTo>
                  <a:pt x="444437" y="622443"/>
                </a:lnTo>
                <a:lnTo>
                  <a:pt x="449538" y="622443"/>
                </a:lnTo>
                <a:lnTo>
                  <a:pt x="449538" y="626016"/>
                </a:lnTo>
                <a:lnTo>
                  <a:pt x="444437" y="626016"/>
                </a:lnTo>
                <a:lnTo>
                  <a:pt x="444437" y="622443"/>
                </a:lnTo>
                <a:lnTo>
                  <a:pt x="440835" y="622443"/>
                </a:lnTo>
                <a:lnTo>
                  <a:pt x="444437" y="622443"/>
                </a:lnTo>
                <a:lnTo>
                  <a:pt x="444437" y="615573"/>
                </a:lnTo>
                <a:lnTo>
                  <a:pt x="440835" y="615573"/>
                </a:lnTo>
                <a:lnTo>
                  <a:pt x="440835" y="612000"/>
                </a:lnTo>
                <a:lnTo>
                  <a:pt x="436934" y="612000"/>
                </a:lnTo>
                <a:lnTo>
                  <a:pt x="436934" y="607329"/>
                </a:lnTo>
                <a:lnTo>
                  <a:pt x="433033" y="607329"/>
                </a:lnTo>
                <a:lnTo>
                  <a:pt x="433033" y="603756"/>
                </a:lnTo>
                <a:lnTo>
                  <a:pt x="429432" y="603756"/>
                </a:lnTo>
                <a:lnTo>
                  <a:pt x="429432" y="602657"/>
                </a:lnTo>
                <a:lnTo>
                  <a:pt x="429432" y="603756"/>
                </a:lnTo>
                <a:lnTo>
                  <a:pt x="429432" y="602657"/>
                </a:lnTo>
                <a:lnTo>
                  <a:pt x="424330" y="602657"/>
                </a:lnTo>
                <a:lnTo>
                  <a:pt x="424330" y="597985"/>
                </a:lnTo>
                <a:lnTo>
                  <a:pt x="422830" y="597985"/>
                </a:lnTo>
                <a:lnTo>
                  <a:pt x="419229" y="594687"/>
                </a:lnTo>
                <a:lnTo>
                  <a:pt x="424330" y="594687"/>
                </a:lnTo>
                <a:lnTo>
                  <a:pt x="422830" y="591115"/>
                </a:lnTo>
                <a:lnTo>
                  <a:pt x="422830" y="594687"/>
                </a:lnTo>
                <a:lnTo>
                  <a:pt x="422830" y="591115"/>
                </a:lnTo>
                <a:lnTo>
                  <a:pt x="419229" y="591115"/>
                </a:lnTo>
                <a:lnTo>
                  <a:pt x="419229" y="594687"/>
                </a:lnTo>
                <a:lnTo>
                  <a:pt x="414127" y="594687"/>
                </a:lnTo>
                <a:lnTo>
                  <a:pt x="414127" y="591115"/>
                </a:lnTo>
                <a:lnTo>
                  <a:pt x="410226" y="591115"/>
                </a:lnTo>
                <a:lnTo>
                  <a:pt x="414127" y="587542"/>
                </a:lnTo>
                <a:lnTo>
                  <a:pt x="410226" y="587542"/>
                </a:lnTo>
                <a:lnTo>
                  <a:pt x="410226" y="584245"/>
                </a:lnTo>
                <a:lnTo>
                  <a:pt x="410226" y="587542"/>
                </a:lnTo>
                <a:lnTo>
                  <a:pt x="406325" y="587542"/>
                </a:lnTo>
                <a:lnTo>
                  <a:pt x="410226" y="587542"/>
                </a:lnTo>
                <a:lnTo>
                  <a:pt x="406325" y="587542"/>
                </a:lnTo>
                <a:lnTo>
                  <a:pt x="406325" y="591115"/>
                </a:lnTo>
                <a:lnTo>
                  <a:pt x="402724" y="591115"/>
                </a:lnTo>
                <a:lnTo>
                  <a:pt x="402724" y="587542"/>
                </a:lnTo>
                <a:lnTo>
                  <a:pt x="396422" y="587542"/>
                </a:lnTo>
                <a:lnTo>
                  <a:pt x="396422" y="584245"/>
                </a:lnTo>
                <a:lnTo>
                  <a:pt x="396422" y="587542"/>
                </a:lnTo>
                <a:lnTo>
                  <a:pt x="392521" y="587542"/>
                </a:lnTo>
                <a:lnTo>
                  <a:pt x="392521" y="584245"/>
                </a:lnTo>
                <a:lnTo>
                  <a:pt x="396422" y="584245"/>
                </a:lnTo>
                <a:lnTo>
                  <a:pt x="392521" y="584245"/>
                </a:lnTo>
                <a:lnTo>
                  <a:pt x="392521" y="580672"/>
                </a:lnTo>
                <a:lnTo>
                  <a:pt x="396422" y="580672"/>
                </a:lnTo>
                <a:lnTo>
                  <a:pt x="392521" y="580672"/>
                </a:lnTo>
                <a:lnTo>
                  <a:pt x="392521" y="578199"/>
                </a:lnTo>
                <a:lnTo>
                  <a:pt x="388619" y="574901"/>
                </a:lnTo>
                <a:lnTo>
                  <a:pt x="392521" y="574901"/>
                </a:lnTo>
                <a:lnTo>
                  <a:pt x="392521" y="578199"/>
                </a:lnTo>
                <a:lnTo>
                  <a:pt x="392521" y="566657"/>
                </a:lnTo>
                <a:lnTo>
                  <a:pt x="392521" y="571329"/>
                </a:lnTo>
                <a:lnTo>
                  <a:pt x="388619" y="571329"/>
                </a:lnTo>
                <a:lnTo>
                  <a:pt x="388619" y="566657"/>
                </a:lnTo>
                <a:lnTo>
                  <a:pt x="384718" y="566657"/>
                </a:lnTo>
                <a:lnTo>
                  <a:pt x="384718" y="563084"/>
                </a:lnTo>
                <a:lnTo>
                  <a:pt x="384718" y="566657"/>
                </a:lnTo>
                <a:lnTo>
                  <a:pt x="388619" y="566657"/>
                </a:lnTo>
                <a:lnTo>
                  <a:pt x="388619" y="563084"/>
                </a:lnTo>
                <a:lnTo>
                  <a:pt x="384718" y="563084"/>
                </a:lnTo>
                <a:lnTo>
                  <a:pt x="384718" y="559787"/>
                </a:lnTo>
                <a:lnTo>
                  <a:pt x="376016" y="559787"/>
                </a:lnTo>
                <a:lnTo>
                  <a:pt x="379917" y="559787"/>
                </a:lnTo>
                <a:lnTo>
                  <a:pt x="379917" y="556214"/>
                </a:lnTo>
                <a:lnTo>
                  <a:pt x="372114" y="556214"/>
                </a:lnTo>
                <a:lnTo>
                  <a:pt x="372114" y="559787"/>
                </a:lnTo>
                <a:lnTo>
                  <a:pt x="368213" y="559787"/>
                </a:lnTo>
                <a:lnTo>
                  <a:pt x="368213" y="556214"/>
                </a:lnTo>
                <a:lnTo>
                  <a:pt x="368213" y="559787"/>
                </a:lnTo>
                <a:lnTo>
                  <a:pt x="365812" y="559787"/>
                </a:lnTo>
                <a:lnTo>
                  <a:pt x="368213" y="556214"/>
                </a:lnTo>
                <a:lnTo>
                  <a:pt x="365812" y="556214"/>
                </a:lnTo>
                <a:lnTo>
                  <a:pt x="365812" y="563084"/>
                </a:lnTo>
                <a:lnTo>
                  <a:pt x="365812" y="559787"/>
                </a:lnTo>
                <a:lnTo>
                  <a:pt x="361911" y="559787"/>
                </a:lnTo>
                <a:lnTo>
                  <a:pt x="361911" y="563084"/>
                </a:lnTo>
                <a:lnTo>
                  <a:pt x="361911" y="559787"/>
                </a:lnTo>
                <a:lnTo>
                  <a:pt x="361911" y="563084"/>
                </a:lnTo>
                <a:lnTo>
                  <a:pt x="365812" y="563084"/>
                </a:lnTo>
                <a:lnTo>
                  <a:pt x="361911" y="563084"/>
                </a:lnTo>
                <a:lnTo>
                  <a:pt x="361911" y="566657"/>
                </a:lnTo>
                <a:lnTo>
                  <a:pt x="365812" y="563084"/>
                </a:lnTo>
                <a:lnTo>
                  <a:pt x="365812" y="566657"/>
                </a:lnTo>
                <a:lnTo>
                  <a:pt x="372114" y="566657"/>
                </a:lnTo>
                <a:lnTo>
                  <a:pt x="372114" y="571329"/>
                </a:lnTo>
                <a:lnTo>
                  <a:pt x="376016" y="571329"/>
                </a:lnTo>
                <a:lnTo>
                  <a:pt x="372114" y="571329"/>
                </a:lnTo>
                <a:lnTo>
                  <a:pt x="372114" y="574901"/>
                </a:lnTo>
                <a:lnTo>
                  <a:pt x="376016" y="574901"/>
                </a:lnTo>
                <a:lnTo>
                  <a:pt x="368213" y="574901"/>
                </a:lnTo>
                <a:lnTo>
                  <a:pt x="372114" y="574901"/>
                </a:lnTo>
                <a:lnTo>
                  <a:pt x="368213" y="574901"/>
                </a:lnTo>
                <a:lnTo>
                  <a:pt x="368213" y="571329"/>
                </a:lnTo>
                <a:lnTo>
                  <a:pt x="365812" y="571329"/>
                </a:lnTo>
                <a:lnTo>
                  <a:pt x="361911" y="566657"/>
                </a:lnTo>
                <a:lnTo>
                  <a:pt x="361911" y="574901"/>
                </a:lnTo>
                <a:lnTo>
                  <a:pt x="354409" y="574901"/>
                </a:lnTo>
                <a:lnTo>
                  <a:pt x="358310" y="574901"/>
                </a:lnTo>
                <a:lnTo>
                  <a:pt x="354409" y="574901"/>
                </a:lnTo>
                <a:lnTo>
                  <a:pt x="354409" y="578199"/>
                </a:lnTo>
                <a:lnTo>
                  <a:pt x="354409" y="574901"/>
                </a:lnTo>
                <a:lnTo>
                  <a:pt x="349307" y="574901"/>
                </a:lnTo>
                <a:lnTo>
                  <a:pt x="349307" y="571329"/>
                </a:lnTo>
                <a:lnTo>
                  <a:pt x="345406" y="571329"/>
                </a:lnTo>
                <a:lnTo>
                  <a:pt x="345406" y="566657"/>
                </a:lnTo>
                <a:lnTo>
                  <a:pt x="345406" y="571329"/>
                </a:lnTo>
                <a:lnTo>
                  <a:pt x="341805" y="571329"/>
                </a:lnTo>
                <a:lnTo>
                  <a:pt x="345406" y="566657"/>
                </a:lnTo>
                <a:lnTo>
                  <a:pt x="339104" y="566657"/>
                </a:lnTo>
                <a:lnTo>
                  <a:pt x="341805" y="566657"/>
                </a:lnTo>
                <a:lnTo>
                  <a:pt x="341805" y="574901"/>
                </a:lnTo>
                <a:lnTo>
                  <a:pt x="341805" y="571329"/>
                </a:lnTo>
                <a:lnTo>
                  <a:pt x="339104" y="566657"/>
                </a:lnTo>
                <a:lnTo>
                  <a:pt x="335203" y="566657"/>
                </a:lnTo>
                <a:lnTo>
                  <a:pt x="339104" y="566657"/>
                </a:lnTo>
                <a:lnTo>
                  <a:pt x="339104" y="571329"/>
                </a:lnTo>
                <a:lnTo>
                  <a:pt x="335203" y="571329"/>
                </a:lnTo>
                <a:lnTo>
                  <a:pt x="335203" y="574901"/>
                </a:lnTo>
                <a:lnTo>
                  <a:pt x="335203" y="571329"/>
                </a:lnTo>
                <a:lnTo>
                  <a:pt x="331602" y="571329"/>
                </a:lnTo>
                <a:lnTo>
                  <a:pt x="331602" y="574901"/>
                </a:lnTo>
                <a:lnTo>
                  <a:pt x="331602" y="571329"/>
                </a:lnTo>
                <a:lnTo>
                  <a:pt x="323799" y="571329"/>
                </a:lnTo>
                <a:lnTo>
                  <a:pt x="323799" y="574901"/>
                </a:lnTo>
                <a:lnTo>
                  <a:pt x="327701" y="574901"/>
                </a:lnTo>
                <a:lnTo>
                  <a:pt x="323799" y="574901"/>
                </a:lnTo>
                <a:lnTo>
                  <a:pt x="323799" y="571329"/>
                </a:lnTo>
                <a:lnTo>
                  <a:pt x="323799" y="574901"/>
                </a:lnTo>
                <a:lnTo>
                  <a:pt x="323799" y="571329"/>
                </a:lnTo>
                <a:lnTo>
                  <a:pt x="323799" y="574901"/>
                </a:lnTo>
                <a:lnTo>
                  <a:pt x="323799" y="571329"/>
                </a:lnTo>
                <a:lnTo>
                  <a:pt x="318698" y="571329"/>
                </a:lnTo>
                <a:lnTo>
                  <a:pt x="318698" y="574901"/>
                </a:lnTo>
                <a:lnTo>
                  <a:pt x="323799" y="574901"/>
                </a:lnTo>
                <a:lnTo>
                  <a:pt x="318698" y="574901"/>
                </a:lnTo>
                <a:lnTo>
                  <a:pt x="323799" y="574901"/>
                </a:lnTo>
                <a:lnTo>
                  <a:pt x="323799" y="580672"/>
                </a:lnTo>
                <a:lnTo>
                  <a:pt x="327701" y="580672"/>
                </a:lnTo>
                <a:lnTo>
                  <a:pt x="323799" y="578199"/>
                </a:lnTo>
                <a:lnTo>
                  <a:pt x="327701" y="578199"/>
                </a:lnTo>
                <a:lnTo>
                  <a:pt x="327701" y="580672"/>
                </a:lnTo>
                <a:lnTo>
                  <a:pt x="331602" y="580672"/>
                </a:lnTo>
                <a:lnTo>
                  <a:pt x="331602" y="584245"/>
                </a:lnTo>
                <a:lnTo>
                  <a:pt x="331602" y="580672"/>
                </a:lnTo>
                <a:lnTo>
                  <a:pt x="331602" y="584245"/>
                </a:lnTo>
                <a:lnTo>
                  <a:pt x="331602" y="580672"/>
                </a:lnTo>
                <a:lnTo>
                  <a:pt x="331602" y="584245"/>
                </a:lnTo>
                <a:lnTo>
                  <a:pt x="327701" y="584245"/>
                </a:lnTo>
                <a:lnTo>
                  <a:pt x="327701" y="580672"/>
                </a:lnTo>
                <a:lnTo>
                  <a:pt x="327701" y="584245"/>
                </a:lnTo>
                <a:lnTo>
                  <a:pt x="327701" y="580672"/>
                </a:lnTo>
                <a:lnTo>
                  <a:pt x="327701" y="584245"/>
                </a:lnTo>
                <a:lnTo>
                  <a:pt x="327701" y="580672"/>
                </a:lnTo>
                <a:lnTo>
                  <a:pt x="323799" y="580672"/>
                </a:lnTo>
                <a:lnTo>
                  <a:pt x="323799" y="584245"/>
                </a:lnTo>
                <a:lnTo>
                  <a:pt x="327701" y="584245"/>
                </a:lnTo>
                <a:lnTo>
                  <a:pt x="327701" y="587542"/>
                </a:lnTo>
                <a:lnTo>
                  <a:pt x="327701" y="584245"/>
                </a:lnTo>
                <a:lnTo>
                  <a:pt x="327701" y="587542"/>
                </a:lnTo>
                <a:lnTo>
                  <a:pt x="327701" y="584245"/>
                </a:lnTo>
                <a:lnTo>
                  <a:pt x="327701" y="587542"/>
                </a:lnTo>
                <a:lnTo>
                  <a:pt x="331602" y="587542"/>
                </a:lnTo>
                <a:lnTo>
                  <a:pt x="327701" y="587542"/>
                </a:lnTo>
                <a:lnTo>
                  <a:pt x="331602" y="587542"/>
                </a:lnTo>
                <a:lnTo>
                  <a:pt x="335203" y="584245"/>
                </a:lnTo>
                <a:lnTo>
                  <a:pt x="335203" y="580672"/>
                </a:lnTo>
                <a:lnTo>
                  <a:pt x="339104" y="580672"/>
                </a:lnTo>
                <a:lnTo>
                  <a:pt x="335203" y="580672"/>
                </a:lnTo>
                <a:lnTo>
                  <a:pt x="339104" y="580672"/>
                </a:lnTo>
                <a:lnTo>
                  <a:pt x="335203" y="580672"/>
                </a:lnTo>
                <a:lnTo>
                  <a:pt x="335203" y="584245"/>
                </a:lnTo>
                <a:lnTo>
                  <a:pt x="349307" y="584245"/>
                </a:lnTo>
                <a:lnTo>
                  <a:pt x="349307" y="587542"/>
                </a:lnTo>
                <a:lnTo>
                  <a:pt x="345406" y="587542"/>
                </a:lnTo>
                <a:lnTo>
                  <a:pt x="345406" y="584245"/>
                </a:lnTo>
                <a:lnTo>
                  <a:pt x="341805" y="584245"/>
                </a:lnTo>
                <a:lnTo>
                  <a:pt x="341805" y="587542"/>
                </a:lnTo>
                <a:lnTo>
                  <a:pt x="331602" y="587542"/>
                </a:lnTo>
                <a:lnTo>
                  <a:pt x="331602" y="591115"/>
                </a:lnTo>
                <a:lnTo>
                  <a:pt x="331602" y="587542"/>
                </a:lnTo>
                <a:lnTo>
                  <a:pt x="327701" y="591115"/>
                </a:lnTo>
                <a:lnTo>
                  <a:pt x="327701" y="587542"/>
                </a:lnTo>
                <a:lnTo>
                  <a:pt x="327701" y="591115"/>
                </a:lnTo>
                <a:lnTo>
                  <a:pt x="327701" y="587542"/>
                </a:lnTo>
                <a:lnTo>
                  <a:pt x="323799" y="587542"/>
                </a:lnTo>
                <a:lnTo>
                  <a:pt x="323799" y="584245"/>
                </a:lnTo>
                <a:lnTo>
                  <a:pt x="323799" y="587542"/>
                </a:lnTo>
                <a:lnTo>
                  <a:pt x="323799" y="584245"/>
                </a:lnTo>
                <a:lnTo>
                  <a:pt x="323799" y="587542"/>
                </a:lnTo>
                <a:lnTo>
                  <a:pt x="318698" y="587542"/>
                </a:lnTo>
                <a:lnTo>
                  <a:pt x="318698" y="584245"/>
                </a:lnTo>
                <a:lnTo>
                  <a:pt x="318698" y="587542"/>
                </a:lnTo>
                <a:lnTo>
                  <a:pt x="315097" y="587542"/>
                </a:lnTo>
                <a:lnTo>
                  <a:pt x="315097" y="591115"/>
                </a:lnTo>
                <a:lnTo>
                  <a:pt x="313596" y="591115"/>
                </a:lnTo>
                <a:lnTo>
                  <a:pt x="315097" y="591115"/>
                </a:lnTo>
                <a:lnTo>
                  <a:pt x="315097" y="587542"/>
                </a:lnTo>
                <a:lnTo>
                  <a:pt x="315097" y="591115"/>
                </a:lnTo>
                <a:lnTo>
                  <a:pt x="315097" y="587542"/>
                </a:lnTo>
                <a:lnTo>
                  <a:pt x="313596" y="587542"/>
                </a:lnTo>
                <a:lnTo>
                  <a:pt x="315097" y="591115"/>
                </a:lnTo>
                <a:lnTo>
                  <a:pt x="313596" y="591115"/>
                </a:lnTo>
                <a:lnTo>
                  <a:pt x="313596" y="587542"/>
                </a:lnTo>
                <a:lnTo>
                  <a:pt x="313596" y="594687"/>
                </a:lnTo>
                <a:lnTo>
                  <a:pt x="309995" y="594687"/>
                </a:lnTo>
                <a:lnTo>
                  <a:pt x="309995" y="597985"/>
                </a:lnTo>
                <a:lnTo>
                  <a:pt x="313596" y="597985"/>
                </a:lnTo>
                <a:lnTo>
                  <a:pt x="313596" y="603756"/>
                </a:lnTo>
                <a:lnTo>
                  <a:pt x="315097" y="603756"/>
                </a:lnTo>
                <a:lnTo>
                  <a:pt x="315097" y="615573"/>
                </a:lnTo>
                <a:lnTo>
                  <a:pt x="318698" y="615573"/>
                </a:lnTo>
                <a:lnTo>
                  <a:pt x="318698" y="619145"/>
                </a:lnTo>
                <a:lnTo>
                  <a:pt x="323799" y="619145"/>
                </a:lnTo>
                <a:lnTo>
                  <a:pt x="323799" y="615573"/>
                </a:lnTo>
                <a:lnTo>
                  <a:pt x="323799" y="619145"/>
                </a:lnTo>
                <a:lnTo>
                  <a:pt x="318698" y="619145"/>
                </a:lnTo>
                <a:lnTo>
                  <a:pt x="318698" y="622443"/>
                </a:lnTo>
                <a:lnTo>
                  <a:pt x="323799" y="622443"/>
                </a:lnTo>
                <a:lnTo>
                  <a:pt x="323799" y="626016"/>
                </a:lnTo>
                <a:lnTo>
                  <a:pt x="327701" y="626016"/>
                </a:lnTo>
                <a:lnTo>
                  <a:pt x="327701" y="628214"/>
                </a:lnTo>
                <a:lnTo>
                  <a:pt x="331602" y="628214"/>
                </a:lnTo>
                <a:lnTo>
                  <a:pt x="331602" y="635359"/>
                </a:lnTo>
                <a:lnTo>
                  <a:pt x="335203" y="635359"/>
                </a:lnTo>
                <a:lnTo>
                  <a:pt x="335203" y="643329"/>
                </a:lnTo>
                <a:lnTo>
                  <a:pt x="339104" y="643329"/>
                </a:lnTo>
                <a:lnTo>
                  <a:pt x="339104" y="646901"/>
                </a:lnTo>
                <a:lnTo>
                  <a:pt x="341805" y="646901"/>
                </a:lnTo>
                <a:lnTo>
                  <a:pt x="339104" y="646901"/>
                </a:lnTo>
                <a:lnTo>
                  <a:pt x="341805" y="646901"/>
                </a:lnTo>
                <a:lnTo>
                  <a:pt x="341805" y="659817"/>
                </a:lnTo>
                <a:lnTo>
                  <a:pt x="345406" y="659817"/>
                </a:lnTo>
                <a:lnTo>
                  <a:pt x="345406" y="663115"/>
                </a:lnTo>
                <a:lnTo>
                  <a:pt x="349307" y="663115"/>
                </a:lnTo>
                <a:lnTo>
                  <a:pt x="349307" y="659817"/>
                </a:lnTo>
                <a:lnTo>
                  <a:pt x="354409" y="659817"/>
                </a:lnTo>
                <a:lnTo>
                  <a:pt x="354409" y="666687"/>
                </a:lnTo>
                <a:lnTo>
                  <a:pt x="358310" y="666687"/>
                </a:lnTo>
                <a:lnTo>
                  <a:pt x="354409" y="666687"/>
                </a:lnTo>
                <a:lnTo>
                  <a:pt x="354409" y="671359"/>
                </a:lnTo>
                <a:lnTo>
                  <a:pt x="354409" y="666687"/>
                </a:lnTo>
                <a:lnTo>
                  <a:pt x="349307" y="666687"/>
                </a:lnTo>
                <a:lnTo>
                  <a:pt x="345406" y="663115"/>
                </a:lnTo>
                <a:lnTo>
                  <a:pt x="345406" y="671359"/>
                </a:lnTo>
                <a:lnTo>
                  <a:pt x="349307" y="671359"/>
                </a:lnTo>
                <a:lnTo>
                  <a:pt x="354409" y="674932"/>
                </a:lnTo>
                <a:lnTo>
                  <a:pt x="358310" y="674932"/>
                </a:lnTo>
                <a:lnTo>
                  <a:pt x="358310" y="678229"/>
                </a:lnTo>
                <a:lnTo>
                  <a:pt x="361911" y="678229"/>
                </a:lnTo>
                <a:lnTo>
                  <a:pt x="361911" y="680703"/>
                </a:lnTo>
                <a:lnTo>
                  <a:pt x="349307" y="680703"/>
                </a:lnTo>
                <a:lnTo>
                  <a:pt x="345406" y="678229"/>
                </a:lnTo>
                <a:lnTo>
                  <a:pt x="341805" y="678229"/>
                </a:lnTo>
                <a:lnTo>
                  <a:pt x="341805" y="674932"/>
                </a:lnTo>
                <a:lnTo>
                  <a:pt x="339104" y="674932"/>
                </a:lnTo>
                <a:lnTo>
                  <a:pt x="339104" y="671359"/>
                </a:lnTo>
                <a:lnTo>
                  <a:pt x="335203" y="671359"/>
                </a:lnTo>
                <a:lnTo>
                  <a:pt x="335203" y="666687"/>
                </a:lnTo>
                <a:lnTo>
                  <a:pt x="331602" y="666687"/>
                </a:lnTo>
                <a:lnTo>
                  <a:pt x="331602" y="659817"/>
                </a:lnTo>
                <a:lnTo>
                  <a:pt x="335203" y="659817"/>
                </a:lnTo>
                <a:lnTo>
                  <a:pt x="335203" y="656245"/>
                </a:lnTo>
                <a:lnTo>
                  <a:pt x="331602" y="656245"/>
                </a:lnTo>
                <a:lnTo>
                  <a:pt x="331602" y="654046"/>
                </a:lnTo>
                <a:lnTo>
                  <a:pt x="327701" y="650474"/>
                </a:lnTo>
                <a:lnTo>
                  <a:pt x="323799" y="650474"/>
                </a:lnTo>
                <a:lnTo>
                  <a:pt x="323799" y="646901"/>
                </a:lnTo>
                <a:lnTo>
                  <a:pt x="318698" y="646901"/>
                </a:lnTo>
                <a:lnTo>
                  <a:pt x="323799" y="643329"/>
                </a:lnTo>
                <a:lnTo>
                  <a:pt x="318698" y="643329"/>
                </a:lnTo>
                <a:lnTo>
                  <a:pt x="318698" y="640031"/>
                </a:lnTo>
                <a:lnTo>
                  <a:pt x="315097" y="640031"/>
                </a:lnTo>
                <a:lnTo>
                  <a:pt x="315097" y="635359"/>
                </a:lnTo>
                <a:lnTo>
                  <a:pt x="315097" y="640031"/>
                </a:lnTo>
                <a:lnTo>
                  <a:pt x="315097" y="635359"/>
                </a:lnTo>
                <a:lnTo>
                  <a:pt x="309995" y="635359"/>
                </a:lnTo>
                <a:lnTo>
                  <a:pt x="309995" y="640031"/>
                </a:lnTo>
                <a:lnTo>
                  <a:pt x="309995" y="635359"/>
                </a:lnTo>
                <a:lnTo>
                  <a:pt x="313596" y="635359"/>
                </a:lnTo>
                <a:lnTo>
                  <a:pt x="313596" y="640031"/>
                </a:lnTo>
                <a:lnTo>
                  <a:pt x="315097" y="640031"/>
                </a:lnTo>
                <a:lnTo>
                  <a:pt x="313596" y="640031"/>
                </a:lnTo>
                <a:lnTo>
                  <a:pt x="315097" y="640031"/>
                </a:lnTo>
                <a:lnTo>
                  <a:pt x="313596" y="640031"/>
                </a:lnTo>
                <a:lnTo>
                  <a:pt x="313596" y="643329"/>
                </a:lnTo>
                <a:lnTo>
                  <a:pt x="315097" y="643329"/>
                </a:lnTo>
                <a:lnTo>
                  <a:pt x="315097" y="646901"/>
                </a:lnTo>
                <a:lnTo>
                  <a:pt x="313596" y="646901"/>
                </a:lnTo>
                <a:lnTo>
                  <a:pt x="313596" y="650474"/>
                </a:lnTo>
                <a:lnTo>
                  <a:pt x="313596" y="646901"/>
                </a:lnTo>
                <a:lnTo>
                  <a:pt x="313596" y="650474"/>
                </a:lnTo>
                <a:lnTo>
                  <a:pt x="313596" y="646901"/>
                </a:lnTo>
                <a:lnTo>
                  <a:pt x="313596" y="650474"/>
                </a:lnTo>
                <a:lnTo>
                  <a:pt x="315097" y="650474"/>
                </a:lnTo>
                <a:lnTo>
                  <a:pt x="315097" y="654046"/>
                </a:lnTo>
                <a:lnTo>
                  <a:pt x="313596" y="654046"/>
                </a:lnTo>
                <a:lnTo>
                  <a:pt x="313596" y="659817"/>
                </a:lnTo>
                <a:lnTo>
                  <a:pt x="309995" y="659817"/>
                </a:lnTo>
                <a:lnTo>
                  <a:pt x="309995" y="663115"/>
                </a:lnTo>
                <a:lnTo>
                  <a:pt x="304894" y="663115"/>
                </a:lnTo>
                <a:lnTo>
                  <a:pt x="304894" y="666687"/>
                </a:lnTo>
                <a:lnTo>
                  <a:pt x="304894" y="663115"/>
                </a:lnTo>
                <a:lnTo>
                  <a:pt x="300992" y="663115"/>
                </a:lnTo>
                <a:lnTo>
                  <a:pt x="304894" y="663115"/>
                </a:lnTo>
                <a:lnTo>
                  <a:pt x="300992" y="663115"/>
                </a:lnTo>
                <a:lnTo>
                  <a:pt x="304894" y="663115"/>
                </a:lnTo>
                <a:lnTo>
                  <a:pt x="300992" y="663115"/>
                </a:lnTo>
                <a:lnTo>
                  <a:pt x="300992" y="666687"/>
                </a:lnTo>
                <a:lnTo>
                  <a:pt x="304894" y="666687"/>
                </a:lnTo>
                <a:lnTo>
                  <a:pt x="300992" y="666687"/>
                </a:lnTo>
                <a:lnTo>
                  <a:pt x="304894" y="666687"/>
                </a:lnTo>
                <a:lnTo>
                  <a:pt x="300992" y="666687"/>
                </a:lnTo>
                <a:lnTo>
                  <a:pt x="304894" y="666687"/>
                </a:lnTo>
                <a:lnTo>
                  <a:pt x="304894" y="671359"/>
                </a:lnTo>
                <a:lnTo>
                  <a:pt x="300992" y="671359"/>
                </a:lnTo>
                <a:lnTo>
                  <a:pt x="300992" y="674932"/>
                </a:lnTo>
                <a:lnTo>
                  <a:pt x="297091" y="674932"/>
                </a:lnTo>
                <a:lnTo>
                  <a:pt x="297091" y="671359"/>
                </a:lnTo>
                <a:lnTo>
                  <a:pt x="293490" y="671359"/>
                </a:lnTo>
                <a:lnTo>
                  <a:pt x="293490" y="666687"/>
                </a:lnTo>
                <a:lnTo>
                  <a:pt x="289589" y="666687"/>
                </a:lnTo>
                <a:lnTo>
                  <a:pt x="289589" y="671359"/>
                </a:lnTo>
                <a:lnTo>
                  <a:pt x="284487" y="671359"/>
                </a:lnTo>
                <a:lnTo>
                  <a:pt x="284487" y="674932"/>
                </a:lnTo>
                <a:lnTo>
                  <a:pt x="283287" y="674932"/>
                </a:lnTo>
                <a:lnTo>
                  <a:pt x="283287" y="678229"/>
                </a:lnTo>
                <a:lnTo>
                  <a:pt x="284487" y="678229"/>
                </a:lnTo>
                <a:lnTo>
                  <a:pt x="284487" y="680703"/>
                </a:lnTo>
                <a:lnTo>
                  <a:pt x="284487" y="678229"/>
                </a:lnTo>
                <a:lnTo>
                  <a:pt x="284487" y="684275"/>
                </a:lnTo>
                <a:lnTo>
                  <a:pt x="283287" y="684275"/>
                </a:lnTo>
                <a:lnTo>
                  <a:pt x="283287" y="687573"/>
                </a:lnTo>
                <a:lnTo>
                  <a:pt x="284487" y="687573"/>
                </a:lnTo>
                <a:lnTo>
                  <a:pt x="284487" y="694718"/>
                </a:lnTo>
                <a:lnTo>
                  <a:pt x="293490" y="694718"/>
                </a:lnTo>
                <a:lnTo>
                  <a:pt x="293490" y="702688"/>
                </a:lnTo>
                <a:lnTo>
                  <a:pt x="289589" y="702688"/>
                </a:lnTo>
                <a:lnTo>
                  <a:pt x="289589" y="706260"/>
                </a:lnTo>
                <a:lnTo>
                  <a:pt x="284487" y="706260"/>
                </a:lnTo>
                <a:lnTo>
                  <a:pt x="289589" y="706260"/>
                </a:lnTo>
                <a:lnTo>
                  <a:pt x="284487" y="706260"/>
                </a:lnTo>
                <a:lnTo>
                  <a:pt x="284487" y="708459"/>
                </a:lnTo>
                <a:lnTo>
                  <a:pt x="289589" y="708459"/>
                </a:lnTo>
                <a:lnTo>
                  <a:pt x="289589" y="712031"/>
                </a:lnTo>
                <a:lnTo>
                  <a:pt x="297091" y="712031"/>
                </a:lnTo>
                <a:lnTo>
                  <a:pt x="297091" y="708459"/>
                </a:lnTo>
                <a:lnTo>
                  <a:pt x="300992" y="708459"/>
                </a:lnTo>
                <a:lnTo>
                  <a:pt x="300992" y="712031"/>
                </a:lnTo>
                <a:lnTo>
                  <a:pt x="309995" y="712031"/>
                </a:lnTo>
                <a:lnTo>
                  <a:pt x="309995" y="715604"/>
                </a:lnTo>
                <a:lnTo>
                  <a:pt x="313596" y="715604"/>
                </a:lnTo>
                <a:lnTo>
                  <a:pt x="313596" y="719176"/>
                </a:lnTo>
                <a:lnTo>
                  <a:pt x="323799" y="719176"/>
                </a:lnTo>
                <a:lnTo>
                  <a:pt x="323799" y="722474"/>
                </a:lnTo>
                <a:lnTo>
                  <a:pt x="318698" y="722474"/>
                </a:lnTo>
                <a:lnTo>
                  <a:pt x="323799" y="722474"/>
                </a:lnTo>
                <a:lnTo>
                  <a:pt x="323799" y="726046"/>
                </a:lnTo>
                <a:lnTo>
                  <a:pt x="327701" y="726046"/>
                </a:lnTo>
                <a:lnTo>
                  <a:pt x="327701" y="730718"/>
                </a:lnTo>
                <a:lnTo>
                  <a:pt x="331602" y="726046"/>
                </a:lnTo>
                <a:lnTo>
                  <a:pt x="331602" y="722474"/>
                </a:lnTo>
                <a:lnTo>
                  <a:pt x="335203" y="722474"/>
                </a:lnTo>
                <a:lnTo>
                  <a:pt x="335203" y="719176"/>
                </a:lnTo>
                <a:lnTo>
                  <a:pt x="339104" y="719176"/>
                </a:lnTo>
                <a:lnTo>
                  <a:pt x="339104" y="712031"/>
                </a:lnTo>
                <a:lnTo>
                  <a:pt x="335203" y="712031"/>
                </a:lnTo>
                <a:lnTo>
                  <a:pt x="335203" y="715604"/>
                </a:lnTo>
                <a:lnTo>
                  <a:pt x="331602" y="715604"/>
                </a:lnTo>
                <a:lnTo>
                  <a:pt x="331602" y="706260"/>
                </a:lnTo>
                <a:lnTo>
                  <a:pt x="335203" y="706260"/>
                </a:lnTo>
                <a:lnTo>
                  <a:pt x="331602" y="706260"/>
                </a:lnTo>
                <a:lnTo>
                  <a:pt x="335203" y="706260"/>
                </a:lnTo>
                <a:lnTo>
                  <a:pt x="335203" y="694718"/>
                </a:lnTo>
                <a:lnTo>
                  <a:pt x="345406" y="694718"/>
                </a:lnTo>
                <a:lnTo>
                  <a:pt x="341805" y="694718"/>
                </a:lnTo>
                <a:lnTo>
                  <a:pt x="345406" y="694718"/>
                </a:lnTo>
                <a:lnTo>
                  <a:pt x="345406" y="702688"/>
                </a:lnTo>
                <a:lnTo>
                  <a:pt x="349307" y="702688"/>
                </a:lnTo>
                <a:lnTo>
                  <a:pt x="349307" y="706260"/>
                </a:lnTo>
                <a:lnTo>
                  <a:pt x="354409" y="706260"/>
                </a:lnTo>
                <a:lnTo>
                  <a:pt x="349307" y="708459"/>
                </a:lnTo>
                <a:lnTo>
                  <a:pt x="349307" y="719176"/>
                </a:lnTo>
                <a:lnTo>
                  <a:pt x="354409" y="719176"/>
                </a:lnTo>
                <a:lnTo>
                  <a:pt x="349307" y="719176"/>
                </a:lnTo>
                <a:lnTo>
                  <a:pt x="354409" y="719176"/>
                </a:lnTo>
                <a:lnTo>
                  <a:pt x="354409" y="726046"/>
                </a:lnTo>
                <a:lnTo>
                  <a:pt x="354409" y="722474"/>
                </a:lnTo>
                <a:lnTo>
                  <a:pt x="358310" y="722474"/>
                </a:lnTo>
                <a:lnTo>
                  <a:pt x="358310" y="730718"/>
                </a:lnTo>
                <a:lnTo>
                  <a:pt x="361911" y="730718"/>
                </a:lnTo>
                <a:lnTo>
                  <a:pt x="361911" y="722474"/>
                </a:lnTo>
                <a:lnTo>
                  <a:pt x="361911" y="726046"/>
                </a:lnTo>
                <a:lnTo>
                  <a:pt x="361911" y="722474"/>
                </a:lnTo>
                <a:lnTo>
                  <a:pt x="361911" y="726046"/>
                </a:lnTo>
                <a:lnTo>
                  <a:pt x="361911" y="722474"/>
                </a:lnTo>
                <a:lnTo>
                  <a:pt x="361911" y="726046"/>
                </a:lnTo>
                <a:lnTo>
                  <a:pt x="365812" y="726046"/>
                </a:lnTo>
                <a:lnTo>
                  <a:pt x="365812" y="730718"/>
                </a:lnTo>
                <a:lnTo>
                  <a:pt x="368213" y="730718"/>
                </a:lnTo>
                <a:lnTo>
                  <a:pt x="368213" y="722474"/>
                </a:lnTo>
                <a:lnTo>
                  <a:pt x="372114" y="722474"/>
                </a:lnTo>
                <a:lnTo>
                  <a:pt x="368213" y="722474"/>
                </a:lnTo>
                <a:lnTo>
                  <a:pt x="376016" y="722474"/>
                </a:lnTo>
                <a:lnTo>
                  <a:pt x="376016" y="726046"/>
                </a:lnTo>
                <a:lnTo>
                  <a:pt x="379917" y="726046"/>
                </a:lnTo>
                <a:lnTo>
                  <a:pt x="372114" y="726046"/>
                </a:lnTo>
                <a:lnTo>
                  <a:pt x="372114" y="731817"/>
                </a:lnTo>
                <a:lnTo>
                  <a:pt x="376016" y="731817"/>
                </a:lnTo>
                <a:lnTo>
                  <a:pt x="376016" y="735390"/>
                </a:lnTo>
                <a:lnTo>
                  <a:pt x="379917" y="740062"/>
                </a:lnTo>
                <a:lnTo>
                  <a:pt x="379917" y="735390"/>
                </a:lnTo>
                <a:lnTo>
                  <a:pt x="384718" y="740062"/>
                </a:lnTo>
                <a:lnTo>
                  <a:pt x="388619" y="740062"/>
                </a:lnTo>
                <a:lnTo>
                  <a:pt x="388619" y="735390"/>
                </a:lnTo>
                <a:lnTo>
                  <a:pt x="392521" y="735390"/>
                </a:lnTo>
                <a:lnTo>
                  <a:pt x="392521" y="740062"/>
                </a:lnTo>
                <a:lnTo>
                  <a:pt x="414127" y="740062"/>
                </a:lnTo>
                <a:lnTo>
                  <a:pt x="414127" y="743359"/>
                </a:lnTo>
                <a:lnTo>
                  <a:pt x="422830" y="743359"/>
                </a:lnTo>
                <a:lnTo>
                  <a:pt x="422830" y="746932"/>
                </a:lnTo>
                <a:lnTo>
                  <a:pt x="424330" y="746932"/>
                </a:lnTo>
                <a:lnTo>
                  <a:pt x="429432" y="750504"/>
                </a:lnTo>
                <a:lnTo>
                  <a:pt x="433033" y="750504"/>
                </a:lnTo>
                <a:lnTo>
                  <a:pt x="433033" y="746932"/>
                </a:lnTo>
                <a:lnTo>
                  <a:pt x="436934" y="746932"/>
                </a:lnTo>
                <a:lnTo>
                  <a:pt x="436934" y="754077"/>
                </a:lnTo>
                <a:lnTo>
                  <a:pt x="440835" y="754077"/>
                </a:lnTo>
                <a:lnTo>
                  <a:pt x="440835" y="759848"/>
                </a:lnTo>
                <a:lnTo>
                  <a:pt x="444437" y="759848"/>
                </a:lnTo>
                <a:lnTo>
                  <a:pt x="444437" y="771390"/>
                </a:lnTo>
                <a:lnTo>
                  <a:pt x="440835" y="771390"/>
                </a:lnTo>
                <a:lnTo>
                  <a:pt x="440835" y="774962"/>
                </a:lnTo>
                <a:lnTo>
                  <a:pt x="436934" y="778260"/>
                </a:lnTo>
                <a:lnTo>
                  <a:pt x="436934" y="774962"/>
                </a:lnTo>
                <a:lnTo>
                  <a:pt x="440835" y="774962"/>
                </a:lnTo>
                <a:lnTo>
                  <a:pt x="440835" y="763146"/>
                </a:lnTo>
                <a:lnTo>
                  <a:pt x="436934" y="763146"/>
                </a:lnTo>
                <a:lnTo>
                  <a:pt x="436934" y="759848"/>
                </a:lnTo>
                <a:lnTo>
                  <a:pt x="433033" y="759848"/>
                </a:lnTo>
                <a:lnTo>
                  <a:pt x="436934" y="763146"/>
                </a:lnTo>
                <a:lnTo>
                  <a:pt x="440835" y="763146"/>
                </a:lnTo>
                <a:lnTo>
                  <a:pt x="436934" y="763146"/>
                </a:lnTo>
                <a:lnTo>
                  <a:pt x="436934" y="767817"/>
                </a:lnTo>
                <a:lnTo>
                  <a:pt x="433033" y="767817"/>
                </a:lnTo>
                <a:lnTo>
                  <a:pt x="433033" y="763146"/>
                </a:lnTo>
                <a:lnTo>
                  <a:pt x="433033" y="767817"/>
                </a:lnTo>
                <a:lnTo>
                  <a:pt x="436934" y="767817"/>
                </a:lnTo>
                <a:lnTo>
                  <a:pt x="436934" y="771390"/>
                </a:lnTo>
                <a:lnTo>
                  <a:pt x="433033" y="771390"/>
                </a:lnTo>
                <a:lnTo>
                  <a:pt x="433033" y="774962"/>
                </a:lnTo>
                <a:lnTo>
                  <a:pt x="429432" y="774962"/>
                </a:lnTo>
                <a:lnTo>
                  <a:pt x="433033" y="774962"/>
                </a:lnTo>
                <a:lnTo>
                  <a:pt x="429432" y="774962"/>
                </a:lnTo>
                <a:lnTo>
                  <a:pt x="429432" y="778260"/>
                </a:lnTo>
                <a:lnTo>
                  <a:pt x="433033" y="778260"/>
                </a:lnTo>
                <a:lnTo>
                  <a:pt x="429432" y="778260"/>
                </a:lnTo>
                <a:lnTo>
                  <a:pt x="433033" y="778260"/>
                </a:lnTo>
                <a:lnTo>
                  <a:pt x="429432" y="778260"/>
                </a:lnTo>
                <a:lnTo>
                  <a:pt x="429432" y="781833"/>
                </a:lnTo>
                <a:lnTo>
                  <a:pt x="424330" y="781833"/>
                </a:lnTo>
                <a:lnTo>
                  <a:pt x="424330" y="784306"/>
                </a:lnTo>
                <a:lnTo>
                  <a:pt x="424330" y="781833"/>
                </a:lnTo>
                <a:lnTo>
                  <a:pt x="424330" y="784306"/>
                </a:lnTo>
                <a:lnTo>
                  <a:pt x="424330" y="781833"/>
                </a:lnTo>
                <a:lnTo>
                  <a:pt x="424330" y="784306"/>
                </a:lnTo>
                <a:lnTo>
                  <a:pt x="422830" y="784306"/>
                </a:lnTo>
                <a:lnTo>
                  <a:pt x="422830" y="787604"/>
                </a:lnTo>
                <a:lnTo>
                  <a:pt x="424330" y="787604"/>
                </a:lnTo>
                <a:lnTo>
                  <a:pt x="424330" y="791176"/>
                </a:lnTo>
                <a:lnTo>
                  <a:pt x="422830" y="791176"/>
                </a:lnTo>
                <a:lnTo>
                  <a:pt x="422830" y="794749"/>
                </a:lnTo>
                <a:lnTo>
                  <a:pt x="422830" y="791176"/>
                </a:lnTo>
                <a:lnTo>
                  <a:pt x="419229" y="791176"/>
                </a:lnTo>
                <a:lnTo>
                  <a:pt x="422830" y="791176"/>
                </a:lnTo>
                <a:lnTo>
                  <a:pt x="419229" y="791176"/>
                </a:lnTo>
                <a:lnTo>
                  <a:pt x="419229" y="787604"/>
                </a:lnTo>
                <a:lnTo>
                  <a:pt x="419229" y="799421"/>
                </a:lnTo>
                <a:lnTo>
                  <a:pt x="422830" y="799421"/>
                </a:lnTo>
                <a:lnTo>
                  <a:pt x="422830" y="802718"/>
                </a:lnTo>
                <a:lnTo>
                  <a:pt x="429432" y="802718"/>
                </a:lnTo>
                <a:lnTo>
                  <a:pt x="429432" y="799421"/>
                </a:lnTo>
                <a:lnTo>
                  <a:pt x="429432" y="802718"/>
                </a:lnTo>
                <a:lnTo>
                  <a:pt x="433033" y="802718"/>
                </a:lnTo>
                <a:lnTo>
                  <a:pt x="433033" y="799421"/>
                </a:lnTo>
                <a:lnTo>
                  <a:pt x="436934" y="799421"/>
                </a:lnTo>
                <a:lnTo>
                  <a:pt x="436934" y="794749"/>
                </a:lnTo>
                <a:lnTo>
                  <a:pt x="444437" y="794749"/>
                </a:lnTo>
                <a:lnTo>
                  <a:pt x="444437" y="799421"/>
                </a:lnTo>
                <a:lnTo>
                  <a:pt x="449538" y="799421"/>
                </a:lnTo>
                <a:lnTo>
                  <a:pt x="449538" y="794749"/>
                </a:lnTo>
                <a:lnTo>
                  <a:pt x="451039" y="794749"/>
                </a:lnTo>
                <a:lnTo>
                  <a:pt x="451039" y="802718"/>
                </a:lnTo>
                <a:lnTo>
                  <a:pt x="449538" y="802718"/>
                </a:lnTo>
                <a:lnTo>
                  <a:pt x="449538" y="806291"/>
                </a:lnTo>
                <a:lnTo>
                  <a:pt x="451039" y="806291"/>
                </a:lnTo>
                <a:lnTo>
                  <a:pt x="451039" y="808764"/>
                </a:lnTo>
                <a:lnTo>
                  <a:pt x="454640" y="808764"/>
                </a:lnTo>
                <a:lnTo>
                  <a:pt x="454640" y="812062"/>
                </a:lnTo>
                <a:lnTo>
                  <a:pt x="458541" y="812062"/>
                </a:lnTo>
                <a:lnTo>
                  <a:pt x="458541" y="815634"/>
                </a:lnTo>
                <a:lnTo>
                  <a:pt x="478947" y="815634"/>
                </a:lnTo>
                <a:lnTo>
                  <a:pt x="478947" y="822505"/>
                </a:lnTo>
                <a:lnTo>
                  <a:pt x="481348" y="822505"/>
                </a:lnTo>
                <a:lnTo>
                  <a:pt x="481348" y="827176"/>
                </a:lnTo>
                <a:lnTo>
                  <a:pt x="485249" y="827176"/>
                </a:lnTo>
                <a:lnTo>
                  <a:pt x="485249" y="822505"/>
                </a:lnTo>
                <a:lnTo>
                  <a:pt x="489150" y="822505"/>
                </a:lnTo>
                <a:lnTo>
                  <a:pt x="489150" y="819207"/>
                </a:lnTo>
                <a:lnTo>
                  <a:pt x="505655" y="819207"/>
                </a:lnTo>
                <a:lnTo>
                  <a:pt x="505655" y="815634"/>
                </a:lnTo>
                <a:lnTo>
                  <a:pt x="519460" y="815634"/>
                </a:lnTo>
                <a:lnTo>
                  <a:pt x="519460" y="812062"/>
                </a:lnTo>
                <a:lnTo>
                  <a:pt x="528462" y="812062"/>
                </a:lnTo>
                <a:lnTo>
                  <a:pt x="528462" y="815634"/>
                </a:lnTo>
                <a:lnTo>
                  <a:pt x="528462" y="808764"/>
                </a:lnTo>
                <a:lnTo>
                  <a:pt x="533564" y="808764"/>
                </a:lnTo>
                <a:lnTo>
                  <a:pt x="533564" y="806291"/>
                </a:lnTo>
                <a:lnTo>
                  <a:pt x="538665" y="806291"/>
                </a:lnTo>
                <a:lnTo>
                  <a:pt x="538665" y="802718"/>
                </a:lnTo>
                <a:lnTo>
                  <a:pt x="542267" y="802718"/>
                </a:lnTo>
                <a:lnTo>
                  <a:pt x="542267" y="806291"/>
                </a:lnTo>
                <a:lnTo>
                  <a:pt x="546168" y="806291"/>
                </a:lnTo>
                <a:lnTo>
                  <a:pt x="550069" y="808764"/>
                </a:lnTo>
                <a:lnTo>
                  <a:pt x="553670" y="808764"/>
                </a:lnTo>
                <a:lnTo>
                  <a:pt x="553670" y="802718"/>
                </a:lnTo>
                <a:lnTo>
                  <a:pt x="563873" y="802718"/>
                </a:lnTo>
                <a:lnTo>
                  <a:pt x="563873" y="812062"/>
                </a:lnTo>
                <a:lnTo>
                  <a:pt x="563873" y="808764"/>
                </a:lnTo>
                <a:lnTo>
                  <a:pt x="562673" y="812062"/>
                </a:lnTo>
                <a:lnTo>
                  <a:pt x="563873" y="812062"/>
                </a:lnTo>
                <a:lnTo>
                  <a:pt x="562673" y="812062"/>
                </a:lnTo>
                <a:lnTo>
                  <a:pt x="563873" y="812062"/>
                </a:lnTo>
                <a:lnTo>
                  <a:pt x="562673" y="812062"/>
                </a:lnTo>
                <a:lnTo>
                  <a:pt x="562673" y="819207"/>
                </a:lnTo>
                <a:lnTo>
                  <a:pt x="558772" y="819207"/>
                </a:lnTo>
                <a:lnTo>
                  <a:pt x="558772" y="822505"/>
                </a:lnTo>
                <a:lnTo>
                  <a:pt x="553670" y="822505"/>
                </a:lnTo>
                <a:lnTo>
                  <a:pt x="553670" y="815634"/>
                </a:lnTo>
                <a:lnTo>
                  <a:pt x="558772" y="815634"/>
                </a:lnTo>
                <a:lnTo>
                  <a:pt x="558772" y="812062"/>
                </a:lnTo>
                <a:lnTo>
                  <a:pt x="553670" y="812062"/>
                </a:lnTo>
                <a:lnTo>
                  <a:pt x="553670" y="819207"/>
                </a:lnTo>
                <a:lnTo>
                  <a:pt x="546168" y="819207"/>
                </a:lnTo>
                <a:lnTo>
                  <a:pt x="546168" y="822505"/>
                </a:lnTo>
                <a:lnTo>
                  <a:pt x="546168" y="819207"/>
                </a:lnTo>
                <a:lnTo>
                  <a:pt x="546168" y="822505"/>
                </a:lnTo>
                <a:lnTo>
                  <a:pt x="542267" y="819207"/>
                </a:lnTo>
                <a:lnTo>
                  <a:pt x="538665" y="815605"/>
                </a:lnTo>
                <a:lnTo>
                  <a:pt x="533564" y="815605"/>
                </a:lnTo>
                <a:lnTo>
                  <a:pt x="533564" y="819207"/>
                </a:lnTo>
                <a:lnTo>
                  <a:pt x="533564" y="815634"/>
                </a:lnTo>
                <a:lnTo>
                  <a:pt x="533564" y="822505"/>
                </a:lnTo>
                <a:lnTo>
                  <a:pt x="542267" y="822505"/>
                </a:lnTo>
                <a:lnTo>
                  <a:pt x="542267" y="830749"/>
                </a:lnTo>
                <a:lnTo>
                  <a:pt x="546168" y="830749"/>
                </a:lnTo>
                <a:lnTo>
                  <a:pt x="542267" y="830749"/>
                </a:lnTo>
                <a:lnTo>
                  <a:pt x="546168" y="834321"/>
                </a:lnTo>
                <a:lnTo>
                  <a:pt x="546168" y="858779"/>
                </a:lnTo>
                <a:lnTo>
                  <a:pt x="542267" y="858779"/>
                </a:lnTo>
                <a:lnTo>
                  <a:pt x="542267" y="859879"/>
                </a:lnTo>
                <a:lnTo>
                  <a:pt x="538665" y="859879"/>
                </a:lnTo>
                <a:lnTo>
                  <a:pt x="538665" y="863451"/>
                </a:lnTo>
                <a:lnTo>
                  <a:pt x="538665" y="859879"/>
                </a:lnTo>
                <a:lnTo>
                  <a:pt x="538665" y="863451"/>
                </a:lnTo>
                <a:lnTo>
                  <a:pt x="533564" y="863451"/>
                </a:lnTo>
                <a:lnTo>
                  <a:pt x="533564" y="867848"/>
                </a:lnTo>
                <a:lnTo>
                  <a:pt x="532364" y="867848"/>
                </a:lnTo>
                <a:lnTo>
                  <a:pt x="532364" y="871421"/>
                </a:lnTo>
                <a:lnTo>
                  <a:pt x="528462" y="871421"/>
                </a:lnTo>
                <a:lnTo>
                  <a:pt x="528462" y="878566"/>
                </a:lnTo>
                <a:lnTo>
                  <a:pt x="532364" y="878566"/>
                </a:lnTo>
                <a:lnTo>
                  <a:pt x="532364" y="891207"/>
                </a:lnTo>
                <a:lnTo>
                  <a:pt x="533564" y="891207"/>
                </a:lnTo>
                <a:lnTo>
                  <a:pt x="533564" y="887634"/>
                </a:lnTo>
                <a:lnTo>
                  <a:pt x="538665" y="887634"/>
                </a:lnTo>
                <a:lnTo>
                  <a:pt x="538665" y="891207"/>
                </a:lnTo>
                <a:lnTo>
                  <a:pt x="542267" y="891207"/>
                </a:lnTo>
                <a:lnTo>
                  <a:pt x="542267" y="906321"/>
                </a:lnTo>
                <a:lnTo>
                  <a:pt x="546168" y="909894"/>
                </a:lnTo>
                <a:lnTo>
                  <a:pt x="546168" y="915665"/>
                </a:lnTo>
                <a:lnTo>
                  <a:pt x="550069" y="915665"/>
                </a:lnTo>
                <a:lnTo>
                  <a:pt x="550069" y="919237"/>
                </a:lnTo>
                <a:lnTo>
                  <a:pt x="553670" y="919237"/>
                </a:lnTo>
                <a:lnTo>
                  <a:pt x="550069" y="919237"/>
                </a:lnTo>
                <a:lnTo>
                  <a:pt x="546168" y="922535"/>
                </a:lnTo>
                <a:lnTo>
                  <a:pt x="542267" y="922535"/>
                </a:lnTo>
                <a:lnTo>
                  <a:pt x="542267" y="927207"/>
                </a:lnTo>
                <a:lnTo>
                  <a:pt x="532364" y="927207"/>
                </a:lnTo>
                <a:lnTo>
                  <a:pt x="532364" y="930779"/>
                </a:lnTo>
                <a:lnTo>
                  <a:pt x="524561" y="930779"/>
                </a:lnTo>
                <a:lnTo>
                  <a:pt x="524561" y="934352"/>
                </a:lnTo>
                <a:lnTo>
                  <a:pt x="508056" y="934352"/>
                </a:lnTo>
                <a:lnTo>
                  <a:pt x="505655" y="936550"/>
                </a:lnTo>
                <a:lnTo>
                  <a:pt x="501754" y="943696"/>
                </a:lnTo>
                <a:lnTo>
                  <a:pt x="501754" y="954138"/>
                </a:lnTo>
                <a:lnTo>
                  <a:pt x="497853" y="954138"/>
                </a:lnTo>
                <a:lnTo>
                  <a:pt x="494252" y="958810"/>
                </a:lnTo>
                <a:lnTo>
                  <a:pt x="489150" y="962108"/>
                </a:lnTo>
                <a:lnTo>
                  <a:pt x="481348" y="968154"/>
                </a:lnTo>
                <a:lnTo>
                  <a:pt x="481348" y="971451"/>
                </a:lnTo>
                <a:lnTo>
                  <a:pt x="478947" y="971451"/>
                </a:lnTo>
                <a:lnTo>
                  <a:pt x="467544" y="981894"/>
                </a:lnTo>
                <a:lnTo>
                  <a:pt x="463642" y="991238"/>
                </a:lnTo>
                <a:lnTo>
                  <a:pt x="463642" y="995909"/>
                </a:lnTo>
                <a:lnTo>
                  <a:pt x="458541" y="995909"/>
                </a:lnTo>
                <a:lnTo>
                  <a:pt x="458541" y="999482"/>
                </a:lnTo>
                <a:lnTo>
                  <a:pt x="449538" y="999482"/>
                </a:lnTo>
                <a:lnTo>
                  <a:pt x="449538" y="1006352"/>
                </a:lnTo>
                <a:lnTo>
                  <a:pt x="444437" y="1006352"/>
                </a:lnTo>
                <a:lnTo>
                  <a:pt x="444437" y="1009925"/>
                </a:lnTo>
                <a:lnTo>
                  <a:pt x="449538" y="1012123"/>
                </a:lnTo>
                <a:lnTo>
                  <a:pt x="449538" y="1019268"/>
                </a:lnTo>
                <a:lnTo>
                  <a:pt x="440835" y="1027238"/>
                </a:lnTo>
                <a:lnTo>
                  <a:pt x="433033" y="1030810"/>
                </a:lnTo>
                <a:lnTo>
                  <a:pt x="429432" y="1027209"/>
                </a:lnTo>
                <a:lnTo>
                  <a:pt x="422830" y="1030810"/>
                </a:lnTo>
                <a:lnTo>
                  <a:pt x="410226" y="1037955"/>
                </a:lnTo>
                <a:lnTo>
                  <a:pt x="402724" y="1040154"/>
                </a:lnTo>
                <a:lnTo>
                  <a:pt x="398823" y="1040154"/>
                </a:lnTo>
                <a:lnTo>
                  <a:pt x="398823" y="1043726"/>
                </a:lnTo>
                <a:lnTo>
                  <a:pt x="396422" y="1047024"/>
                </a:lnTo>
                <a:lnTo>
                  <a:pt x="396422" y="1055268"/>
                </a:lnTo>
                <a:lnTo>
                  <a:pt x="388619" y="1055268"/>
                </a:lnTo>
                <a:lnTo>
                  <a:pt x="388619" y="1058841"/>
                </a:lnTo>
                <a:lnTo>
                  <a:pt x="384718" y="1064612"/>
                </a:lnTo>
                <a:lnTo>
                  <a:pt x="384718" y="1068184"/>
                </a:lnTo>
                <a:lnTo>
                  <a:pt x="376016" y="1068184"/>
                </a:lnTo>
                <a:lnTo>
                  <a:pt x="376016" y="1071482"/>
                </a:lnTo>
                <a:lnTo>
                  <a:pt x="372114" y="1071482"/>
                </a:lnTo>
                <a:lnTo>
                  <a:pt x="372114" y="1068184"/>
                </a:lnTo>
                <a:lnTo>
                  <a:pt x="368213" y="1068184"/>
                </a:lnTo>
                <a:lnTo>
                  <a:pt x="368213" y="1071482"/>
                </a:lnTo>
                <a:lnTo>
                  <a:pt x="365812" y="1071482"/>
                </a:lnTo>
                <a:lnTo>
                  <a:pt x="365812" y="1068184"/>
                </a:lnTo>
                <a:lnTo>
                  <a:pt x="365812" y="1071482"/>
                </a:lnTo>
                <a:lnTo>
                  <a:pt x="361911" y="1071482"/>
                </a:lnTo>
                <a:lnTo>
                  <a:pt x="361911" y="1068184"/>
                </a:lnTo>
                <a:lnTo>
                  <a:pt x="361911" y="1071482"/>
                </a:lnTo>
                <a:lnTo>
                  <a:pt x="358310" y="1071482"/>
                </a:lnTo>
                <a:lnTo>
                  <a:pt x="358310" y="1075055"/>
                </a:lnTo>
                <a:lnTo>
                  <a:pt x="349307" y="1075055"/>
                </a:lnTo>
                <a:lnTo>
                  <a:pt x="349307" y="1071482"/>
                </a:lnTo>
                <a:lnTo>
                  <a:pt x="345406" y="1071482"/>
                </a:lnTo>
                <a:lnTo>
                  <a:pt x="341805" y="1068184"/>
                </a:lnTo>
                <a:lnTo>
                  <a:pt x="341805" y="1062138"/>
                </a:lnTo>
                <a:lnTo>
                  <a:pt x="339104" y="1062138"/>
                </a:lnTo>
                <a:lnTo>
                  <a:pt x="339104" y="1058841"/>
                </a:lnTo>
                <a:lnTo>
                  <a:pt x="331602" y="1058841"/>
                </a:lnTo>
                <a:lnTo>
                  <a:pt x="331602" y="1062138"/>
                </a:lnTo>
                <a:lnTo>
                  <a:pt x="318698" y="1062138"/>
                </a:lnTo>
                <a:lnTo>
                  <a:pt x="318698" y="1058841"/>
                </a:lnTo>
                <a:lnTo>
                  <a:pt x="315097" y="1058841"/>
                </a:lnTo>
                <a:lnTo>
                  <a:pt x="315097" y="1055268"/>
                </a:lnTo>
                <a:lnTo>
                  <a:pt x="304894" y="1055268"/>
                </a:lnTo>
                <a:lnTo>
                  <a:pt x="304894" y="1050596"/>
                </a:lnTo>
                <a:lnTo>
                  <a:pt x="300992" y="1050596"/>
                </a:lnTo>
                <a:lnTo>
                  <a:pt x="297091" y="1047024"/>
                </a:lnTo>
                <a:lnTo>
                  <a:pt x="293490" y="1047024"/>
                </a:lnTo>
                <a:lnTo>
                  <a:pt x="293490" y="1043726"/>
                </a:lnTo>
                <a:lnTo>
                  <a:pt x="289589" y="1043726"/>
                </a:lnTo>
                <a:lnTo>
                  <a:pt x="289589" y="1040154"/>
                </a:lnTo>
                <a:lnTo>
                  <a:pt x="284487" y="1040154"/>
                </a:lnTo>
                <a:lnTo>
                  <a:pt x="284487" y="1037955"/>
                </a:lnTo>
                <a:lnTo>
                  <a:pt x="283287" y="1037955"/>
                </a:lnTo>
                <a:lnTo>
                  <a:pt x="283287" y="1034383"/>
                </a:lnTo>
                <a:lnTo>
                  <a:pt x="279386" y="1034383"/>
                </a:lnTo>
                <a:lnTo>
                  <a:pt x="279386" y="1030810"/>
                </a:lnTo>
                <a:lnTo>
                  <a:pt x="270383" y="1030810"/>
                </a:lnTo>
                <a:lnTo>
                  <a:pt x="270383" y="1012123"/>
                </a:lnTo>
                <a:lnTo>
                  <a:pt x="266782" y="1009925"/>
                </a:lnTo>
                <a:lnTo>
                  <a:pt x="266782" y="1006352"/>
                </a:lnTo>
                <a:lnTo>
                  <a:pt x="262881" y="1006352"/>
                </a:lnTo>
                <a:lnTo>
                  <a:pt x="262881" y="1003054"/>
                </a:lnTo>
                <a:lnTo>
                  <a:pt x="258980" y="1003054"/>
                </a:lnTo>
                <a:lnTo>
                  <a:pt x="258980" y="999482"/>
                </a:lnTo>
                <a:lnTo>
                  <a:pt x="256579" y="999482"/>
                </a:lnTo>
                <a:lnTo>
                  <a:pt x="258980" y="999482"/>
                </a:lnTo>
                <a:lnTo>
                  <a:pt x="258980" y="995909"/>
                </a:lnTo>
                <a:lnTo>
                  <a:pt x="256579" y="995909"/>
                </a:lnTo>
                <a:lnTo>
                  <a:pt x="258980" y="995909"/>
                </a:lnTo>
                <a:lnTo>
                  <a:pt x="258980" y="991238"/>
                </a:lnTo>
                <a:lnTo>
                  <a:pt x="252678" y="991238"/>
                </a:lnTo>
                <a:lnTo>
                  <a:pt x="252678" y="986566"/>
                </a:lnTo>
                <a:lnTo>
                  <a:pt x="248776" y="986566"/>
                </a:lnTo>
                <a:lnTo>
                  <a:pt x="248776" y="981894"/>
                </a:lnTo>
                <a:lnTo>
                  <a:pt x="245175" y="981894"/>
                </a:lnTo>
                <a:lnTo>
                  <a:pt x="252678" y="981894"/>
                </a:lnTo>
                <a:lnTo>
                  <a:pt x="252678" y="978596"/>
                </a:lnTo>
                <a:lnTo>
                  <a:pt x="256579" y="978596"/>
                </a:lnTo>
                <a:lnTo>
                  <a:pt x="256579" y="971451"/>
                </a:lnTo>
                <a:lnTo>
                  <a:pt x="258980" y="971451"/>
                </a:lnTo>
                <a:lnTo>
                  <a:pt x="258980" y="950566"/>
                </a:lnTo>
                <a:lnTo>
                  <a:pt x="262881" y="950566"/>
                </a:lnTo>
                <a:lnTo>
                  <a:pt x="262881" y="946993"/>
                </a:lnTo>
                <a:lnTo>
                  <a:pt x="266782" y="946993"/>
                </a:lnTo>
                <a:lnTo>
                  <a:pt x="270383" y="943696"/>
                </a:lnTo>
                <a:lnTo>
                  <a:pt x="270383" y="940123"/>
                </a:lnTo>
                <a:lnTo>
                  <a:pt x="274284" y="940123"/>
                </a:lnTo>
                <a:lnTo>
                  <a:pt x="274284" y="936550"/>
                </a:lnTo>
                <a:lnTo>
                  <a:pt x="279386" y="936550"/>
                </a:lnTo>
                <a:lnTo>
                  <a:pt x="274284" y="934352"/>
                </a:lnTo>
                <a:lnTo>
                  <a:pt x="284487" y="934352"/>
                </a:lnTo>
                <a:lnTo>
                  <a:pt x="284487" y="922535"/>
                </a:lnTo>
                <a:lnTo>
                  <a:pt x="283287" y="922535"/>
                </a:lnTo>
                <a:lnTo>
                  <a:pt x="283287" y="919237"/>
                </a:lnTo>
                <a:lnTo>
                  <a:pt x="284487" y="915665"/>
                </a:lnTo>
                <a:lnTo>
                  <a:pt x="284487" y="909894"/>
                </a:lnTo>
                <a:lnTo>
                  <a:pt x="283287" y="909894"/>
                </a:lnTo>
                <a:lnTo>
                  <a:pt x="283287" y="906321"/>
                </a:lnTo>
                <a:lnTo>
                  <a:pt x="266782" y="906321"/>
                </a:lnTo>
                <a:lnTo>
                  <a:pt x="266782" y="909894"/>
                </a:lnTo>
                <a:lnTo>
                  <a:pt x="262881" y="909894"/>
                </a:lnTo>
                <a:lnTo>
                  <a:pt x="262881" y="912092"/>
                </a:lnTo>
                <a:lnTo>
                  <a:pt x="258980" y="909894"/>
                </a:lnTo>
                <a:lnTo>
                  <a:pt x="256579" y="909894"/>
                </a:lnTo>
                <a:lnTo>
                  <a:pt x="256579" y="906321"/>
                </a:lnTo>
                <a:lnTo>
                  <a:pt x="252678" y="906321"/>
                </a:lnTo>
                <a:lnTo>
                  <a:pt x="248776" y="902749"/>
                </a:lnTo>
                <a:lnTo>
                  <a:pt x="245175" y="902749"/>
                </a:lnTo>
                <a:lnTo>
                  <a:pt x="245175" y="899451"/>
                </a:lnTo>
                <a:lnTo>
                  <a:pt x="240074" y="899451"/>
                </a:lnTo>
                <a:lnTo>
                  <a:pt x="240074" y="881863"/>
                </a:lnTo>
                <a:lnTo>
                  <a:pt x="232271" y="881863"/>
                </a:lnTo>
                <a:lnTo>
                  <a:pt x="232271" y="878566"/>
                </a:lnTo>
                <a:lnTo>
                  <a:pt x="228670" y="878566"/>
                </a:lnTo>
                <a:lnTo>
                  <a:pt x="228670" y="874993"/>
                </a:lnTo>
                <a:lnTo>
                  <a:pt x="225969" y="874993"/>
                </a:lnTo>
                <a:lnTo>
                  <a:pt x="225969" y="871421"/>
                </a:lnTo>
                <a:lnTo>
                  <a:pt x="218467" y="871421"/>
                </a:lnTo>
                <a:lnTo>
                  <a:pt x="214566" y="867848"/>
                </a:lnTo>
                <a:lnTo>
                  <a:pt x="209464" y="867848"/>
                </a:lnTo>
                <a:lnTo>
                  <a:pt x="209464" y="863451"/>
                </a:lnTo>
                <a:lnTo>
                  <a:pt x="201962" y="863451"/>
                </a:lnTo>
                <a:lnTo>
                  <a:pt x="201962" y="859879"/>
                </a:lnTo>
                <a:lnTo>
                  <a:pt x="205863" y="859879"/>
                </a:lnTo>
                <a:lnTo>
                  <a:pt x="205863" y="858779"/>
                </a:lnTo>
                <a:lnTo>
                  <a:pt x="201962" y="858779"/>
                </a:lnTo>
                <a:lnTo>
                  <a:pt x="201962" y="850535"/>
                </a:lnTo>
                <a:lnTo>
                  <a:pt x="199261" y="850535"/>
                </a:lnTo>
                <a:lnTo>
                  <a:pt x="199261" y="846963"/>
                </a:lnTo>
                <a:lnTo>
                  <a:pt x="199261" y="850535"/>
                </a:lnTo>
                <a:lnTo>
                  <a:pt x="195660" y="850535"/>
                </a:lnTo>
                <a:lnTo>
                  <a:pt x="191759" y="846963"/>
                </a:lnTo>
                <a:lnTo>
                  <a:pt x="195660" y="846963"/>
                </a:lnTo>
                <a:lnTo>
                  <a:pt x="191759" y="846963"/>
                </a:lnTo>
                <a:lnTo>
                  <a:pt x="191759" y="843665"/>
                </a:lnTo>
                <a:lnTo>
                  <a:pt x="187858" y="843665"/>
                </a:lnTo>
                <a:lnTo>
                  <a:pt x="187858" y="835421"/>
                </a:lnTo>
                <a:lnTo>
                  <a:pt x="195660" y="835421"/>
                </a:lnTo>
                <a:lnTo>
                  <a:pt x="191759" y="835421"/>
                </a:lnTo>
                <a:lnTo>
                  <a:pt x="195660" y="835421"/>
                </a:lnTo>
                <a:lnTo>
                  <a:pt x="195660" y="830749"/>
                </a:lnTo>
                <a:lnTo>
                  <a:pt x="199261" y="827148"/>
                </a:lnTo>
                <a:lnTo>
                  <a:pt x="199261" y="822505"/>
                </a:lnTo>
                <a:lnTo>
                  <a:pt x="195660" y="822505"/>
                </a:lnTo>
                <a:lnTo>
                  <a:pt x="195660" y="819207"/>
                </a:lnTo>
                <a:lnTo>
                  <a:pt x="199261" y="819207"/>
                </a:lnTo>
                <a:lnTo>
                  <a:pt x="195660" y="819207"/>
                </a:lnTo>
                <a:lnTo>
                  <a:pt x="195660" y="815634"/>
                </a:lnTo>
                <a:lnTo>
                  <a:pt x="199261" y="815634"/>
                </a:lnTo>
                <a:lnTo>
                  <a:pt x="199261" y="808764"/>
                </a:lnTo>
                <a:lnTo>
                  <a:pt x="195660" y="808764"/>
                </a:lnTo>
                <a:lnTo>
                  <a:pt x="199261" y="808764"/>
                </a:lnTo>
                <a:lnTo>
                  <a:pt x="199261" y="806291"/>
                </a:lnTo>
                <a:lnTo>
                  <a:pt x="201962" y="806291"/>
                </a:lnTo>
                <a:lnTo>
                  <a:pt x="201962" y="794749"/>
                </a:lnTo>
                <a:lnTo>
                  <a:pt x="195660" y="794749"/>
                </a:lnTo>
                <a:lnTo>
                  <a:pt x="195660" y="799421"/>
                </a:lnTo>
                <a:lnTo>
                  <a:pt x="191759" y="799421"/>
                </a:lnTo>
                <a:lnTo>
                  <a:pt x="191759" y="787604"/>
                </a:lnTo>
                <a:lnTo>
                  <a:pt x="187858" y="787604"/>
                </a:lnTo>
                <a:lnTo>
                  <a:pt x="187858" y="784306"/>
                </a:lnTo>
                <a:lnTo>
                  <a:pt x="184257" y="784306"/>
                </a:lnTo>
                <a:lnTo>
                  <a:pt x="184257" y="778260"/>
                </a:lnTo>
                <a:lnTo>
                  <a:pt x="180355" y="778260"/>
                </a:lnTo>
                <a:lnTo>
                  <a:pt x="180355" y="774962"/>
                </a:lnTo>
                <a:lnTo>
                  <a:pt x="184257" y="774962"/>
                </a:lnTo>
                <a:lnTo>
                  <a:pt x="184257" y="771390"/>
                </a:lnTo>
                <a:lnTo>
                  <a:pt x="180355" y="771390"/>
                </a:lnTo>
                <a:lnTo>
                  <a:pt x="184257" y="767817"/>
                </a:lnTo>
                <a:lnTo>
                  <a:pt x="180355" y="763146"/>
                </a:lnTo>
                <a:lnTo>
                  <a:pt x="175254" y="759848"/>
                </a:lnTo>
                <a:lnTo>
                  <a:pt x="174053" y="756275"/>
                </a:lnTo>
                <a:lnTo>
                  <a:pt x="174053" y="754077"/>
                </a:lnTo>
                <a:lnTo>
                  <a:pt x="170152" y="754077"/>
                </a:lnTo>
                <a:lnTo>
                  <a:pt x="170152" y="756275"/>
                </a:lnTo>
                <a:lnTo>
                  <a:pt x="165051" y="756275"/>
                </a:lnTo>
                <a:lnTo>
                  <a:pt x="165051" y="754077"/>
                </a:lnTo>
                <a:lnTo>
                  <a:pt x="153647" y="754077"/>
                </a:lnTo>
                <a:lnTo>
                  <a:pt x="153647" y="750504"/>
                </a:lnTo>
                <a:lnTo>
                  <a:pt x="153647" y="754077"/>
                </a:lnTo>
                <a:lnTo>
                  <a:pt x="153647" y="750504"/>
                </a:lnTo>
                <a:lnTo>
                  <a:pt x="149746" y="750504"/>
                </a:lnTo>
                <a:lnTo>
                  <a:pt x="149746" y="746932"/>
                </a:lnTo>
                <a:lnTo>
                  <a:pt x="144644" y="746932"/>
                </a:lnTo>
                <a:lnTo>
                  <a:pt x="144644" y="743359"/>
                </a:lnTo>
                <a:lnTo>
                  <a:pt x="143444" y="743359"/>
                </a:lnTo>
                <a:lnTo>
                  <a:pt x="143444" y="740062"/>
                </a:lnTo>
                <a:lnTo>
                  <a:pt x="130840" y="740062"/>
                </a:lnTo>
                <a:lnTo>
                  <a:pt x="130840" y="743359"/>
                </a:lnTo>
                <a:lnTo>
                  <a:pt x="119437" y="743359"/>
                </a:lnTo>
                <a:lnTo>
                  <a:pt x="119437" y="740062"/>
                </a:lnTo>
                <a:lnTo>
                  <a:pt x="119437" y="743359"/>
                </a:lnTo>
                <a:lnTo>
                  <a:pt x="116736" y="743359"/>
                </a:lnTo>
                <a:lnTo>
                  <a:pt x="113135" y="746960"/>
                </a:lnTo>
                <a:lnTo>
                  <a:pt x="109234" y="746960"/>
                </a:lnTo>
                <a:lnTo>
                  <a:pt x="109234" y="750504"/>
                </a:lnTo>
                <a:lnTo>
                  <a:pt x="109234" y="746932"/>
                </a:lnTo>
                <a:lnTo>
                  <a:pt x="109234" y="750504"/>
                </a:lnTo>
                <a:lnTo>
                  <a:pt x="92728" y="750504"/>
                </a:lnTo>
                <a:lnTo>
                  <a:pt x="92728" y="746932"/>
                </a:lnTo>
                <a:lnTo>
                  <a:pt x="82525" y="746932"/>
                </a:lnTo>
                <a:lnTo>
                  <a:pt x="82525" y="743359"/>
                </a:lnTo>
                <a:lnTo>
                  <a:pt x="78624" y="740062"/>
                </a:lnTo>
                <a:lnTo>
                  <a:pt x="78624" y="735390"/>
                </a:lnTo>
                <a:lnTo>
                  <a:pt x="78624" y="740062"/>
                </a:lnTo>
                <a:lnTo>
                  <a:pt x="75023" y="740062"/>
                </a:lnTo>
                <a:lnTo>
                  <a:pt x="75023" y="735390"/>
                </a:lnTo>
                <a:lnTo>
                  <a:pt x="66020" y="735390"/>
                </a:lnTo>
                <a:lnTo>
                  <a:pt x="66020" y="731817"/>
                </a:lnTo>
                <a:lnTo>
                  <a:pt x="69921" y="730718"/>
                </a:lnTo>
                <a:lnTo>
                  <a:pt x="66020" y="730718"/>
                </a:lnTo>
                <a:lnTo>
                  <a:pt x="66020" y="722474"/>
                </a:lnTo>
                <a:lnTo>
                  <a:pt x="62119" y="719176"/>
                </a:lnTo>
                <a:lnTo>
                  <a:pt x="62119" y="715604"/>
                </a:lnTo>
                <a:lnTo>
                  <a:pt x="55817" y="715604"/>
                </a:lnTo>
                <a:lnTo>
                  <a:pt x="55817" y="712031"/>
                </a:lnTo>
                <a:lnTo>
                  <a:pt x="51916" y="712031"/>
                </a:lnTo>
                <a:lnTo>
                  <a:pt x="55817" y="708459"/>
                </a:lnTo>
                <a:lnTo>
                  <a:pt x="51916" y="708459"/>
                </a:lnTo>
                <a:lnTo>
                  <a:pt x="55817" y="708459"/>
                </a:lnTo>
                <a:lnTo>
                  <a:pt x="51916" y="706260"/>
                </a:lnTo>
                <a:lnTo>
                  <a:pt x="55817" y="706260"/>
                </a:lnTo>
                <a:lnTo>
                  <a:pt x="51916" y="706260"/>
                </a:lnTo>
                <a:lnTo>
                  <a:pt x="51916" y="699390"/>
                </a:lnTo>
                <a:lnTo>
                  <a:pt x="48315" y="699390"/>
                </a:lnTo>
                <a:lnTo>
                  <a:pt x="48315" y="691146"/>
                </a:lnTo>
                <a:lnTo>
                  <a:pt x="44414" y="691146"/>
                </a:lnTo>
                <a:lnTo>
                  <a:pt x="44414" y="687573"/>
                </a:lnTo>
                <a:lnTo>
                  <a:pt x="40512" y="687573"/>
                </a:lnTo>
                <a:lnTo>
                  <a:pt x="40512" y="684275"/>
                </a:lnTo>
                <a:lnTo>
                  <a:pt x="44414" y="684275"/>
                </a:lnTo>
                <a:lnTo>
                  <a:pt x="44414" y="680703"/>
                </a:lnTo>
                <a:lnTo>
                  <a:pt x="48315" y="678229"/>
                </a:lnTo>
                <a:lnTo>
                  <a:pt x="51916" y="678229"/>
                </a:lnTo>
                <a:lnTo>
                  <a:pt x="51916" y="666687"/>
                </a:lnTo>
                <a:lnTo>
                  <a:pt x="48315" y="666687"/>
                </a:lnTo>
                <a:lnTo>
                  <a:pt x="48315" y="650474"/>
                </a:lnTo>
                <a:lnTo>
                  <a:pt x="44414" y="650474"/>
                </a:lnTo>
                <a:lnTo>
                  <a:pt x="44414" y="646901"/>
                </a:lnTo>
                <a:lnTo>
                  <a:pt x="40512" y="646901"/>
                </a:lnTo>
                <a:lnTo>
                  <a:pt x="40512" y="643329"/>
                </a:lnTo>
                <a:lnTo>
                  <a:pt x="34211" y="643329"/>
                </a:lnTo>
                <a:lnTo>
                  <a:pt x="34211" y="640031"/>
                </a:lnTo>
                <a:lnTo>
                  <a:pt x="30309" y="640031"/>
                </a:lnTo>
                <a:lnTo>
                  <a:pt x="30309" y="635359"/>
                </a:lnTo>
                <a:lnTo>
                  <a:pt x="25208" y="635359"/>
                </a:lnTo>
                <a:lnTo>
                  <a:pt x="25208" y="626016"/>
                </a:lnTo>
                <a:lnTo>
                  <a:pt x="21607" y="622415"/>
                </a:lnTo>
                <a:lnTo>
                  <a:pt x="25208" y="622415"/>
                </a:lnTo>
                <a:lnTo>
                  <a:pt x="25208" y="619145"/>
                </a:lnTo>
                <a:lnTo>
                  <a:pt x="21607" y="615544"/>
                </a:lnTo>
                <a:lnTo>
                  <a:pt x="21607" y="612000"/>
                </a:lnTo>
                <a:lnTo>
                  <a:pt x="25208" y="612000"/>
                </a:lnTo>
                <a:lnTo>
                  <a:pt x="30309" y="607329"/>
                </a:lnTo>
                <a:lnTo>
                  <a:pt x="30309" y="602657"/>
                </a:lnTo>
                <a:lnTo>
                  <a:pt x="25208" y="602657"/>
                </a:lnTo>
                <a:lnTo>
                  <a:pt x="21607" y="597985"/>
                </a:lnTo>
                <a:lnTo>
                  <a:pt x="21607" y="594687"/>
                </a:lnTo>
                <a:lnTo>
                  <a:pt x="17705" y="594687"/>
                </a:lnTo>
                <a:lnTo>
                  <a:pt x="17705" y="587542"/>
                </a:lnTo>
                <a:lnTo>
                  <a:pt x="21607" y="587542"/>
                </a:lnTo>
                <a:lnTo>
                  <a:pt x="21607" y="580672"/>
                </a:lnTo>
                <a:lnTo>
                  <a:pt x="25208" y="580672"/>
                </a:lnTo>
                <a:lnTo>
                  <a:pt x="25208" y="574901"/>
                </a:lnTo>
                <a:lnTo>
                  <a:pt x="30309" y="574901"/>
                </a:lnTo>
                <a:lnTo>
                  <a:pt x="34211" y="571329"/>
                </a:lnTo>
                <a:lnTo>
                  <a:pt x="40512" y="571329"/>
                </a:lnTo>
                <a:lnTo>
                  <a:pt x="40512" y="559787"/>
                </a:lnTo>
                <a:lnTo>
                  <a:pt x="35411" y="559787"/>
                </a:lnTo>
                <a:lnTo>
                  <a:pt x="35411" y="556214"/>
                </a:lnTo>
                <a:lnTo>
                  <a:pt x="34211" y="556214"/>
                </a:lnTo>
                <a:lnTo>
                  <a:pt x="34211" y="552642"/>
                </a:lnTo>
                <a:lnTo>
                  <a:pt x="35411" y="550443"/>
                </a:lnTo>
                <a:lnTo>
                  <a:pt x="35411" y="546871"/>
                </a:lnTo>
                <a:lnTo>
                  <a:pt x="40512" y="546871"/>
                </a:lnTo>
                <a:lnTo>
                  <a:pt x="35411" y="543298"/>
                </a:lnTo>
                <a:lnTo>
                  <a:pt x="35411" y="528183"/>
                </a:lnTo>
                <a:lnTo>
                  <a:pt x="34211" y="528183"/>
                </a:lnTo>
                <a:lnTo>
                  <a:pt x="35411" y="528183"/>
                </a:lnTo>
                <a:lnTo>
                  <a:pt x="35411" y="518840"/>
                </a:lnTo>
                <a:lnTo>
                  <a:pt x="34211" y="518840"/>
                </a:lnTo>
                <a:lnTo>
                  <a:pt x="34211" y="511970"/>
                </a:lnTo>
                <a:lnTo>
                  <a:pt x="30309" y="511970"/>
                </a:lnTo>
                <a:lnTo>
                  <a:pt x="34211" y="507298"/>
                </a:lnTo>
                <a:lnTo>
                  <a:pt x="30309" y="507298"/>
                </a:lnTo>
                <a:lnTo>
                  <a:pt x="30309" y="503725"/>
                </a:lnTo>
                <a:lnTo>
                  <a:pt x="34211" y="500428"/>
                </a:lnTo>
                <a:lnTo>
                  <a:pt x="34211" y="497954"/>
                </a:lnTo>
                <a:lnTo>
                  <a:pt x="30309" y="497954"/>
                </a:lnTo>
                <a:lnTo>
                  <a:pt x="30309" y="479542"/>
                </a:lnTo>
                <a:lnTo>
                  <a:pt x="34211" y="479542"/>
                </a:lnTo>
                <a:lnTo>
                  <a:pt x="30309" y="479542"/>
                </a:lnTo>
                <a:lnTo>
                  <a:pt x="34211" y="479542"/>
                </a:lnTo>
                <a:lnTo>
                  <a:pt x="34211" y="446840"/>
                </a:lnTo>
                <a:lnTo>
                  <a:pt x="35411" y="446840"/>
                </a:lnTo>
                <a:lnTo>
                  <a:pt x="35411" y="428153"/>
                </a:lnTo>
                <a:lnTo>
                  <a:pt x="34211" y="428153"/>
                </a:lnTo>
                <a:lnTo>
                  <a:pt x="34211" y="424855"/>
                </a:lnTo>
                <a:lnTo>
                  <a:pt x="25208" y="424855"/>
                </a:lnTo>
                <a:lnTo>
                  <a:pt x="25208" y="428153"/>
                </a:lnTo>
                <a:lnTo>
                  <a:pt x="13804" y="428153"/>
                </a:lnTo>
                <a:lnTo>
                  <a:pt x="13804" y="422382"/>
                </a:lnTo>
                <a:lnTo>
                  <a:pt x="10203" y="422382"/>
                </a:lnTo>
                <a:lnTo>
                  <a:pt x="10203" y="418809"/>
                </a:lnTo>
                <a:lnTo>
                  <a:pt x="7502" y="418809"/>
                </a:lnTo>
                <a:lnTo>
                  <a:pt x="7502" y="411939"/>
                </a:lnTo>
                <a:lnTo>
                  <a:pt x="3601" y="411939"/>
                </a:lnTo>
                <a:lnTo>
                  <a:pt x="3601" y="403695"/>
                </a:lnTo>
                <a:lnTo>
                  <a:pt x="0" y="403695"/>
                </a:lnTo>
                <a:lnTo>
                  <a:pt x="0" y="400397"/>
                </a:lnTo>
                <a:lnTo>
                  <a:pt x="3601" y="400397"/>
                </a:lnTo>
                <a:lnTo>
                  <a:pt x="3601" y="397924"/>
                </a:lnTo>
                <a:lnTo>
                  <a:pt x="13804" y="397924"/>
                </a:lnTo>
                <a:lnTo>
                  <a:pt x="13804" y="394351"/>
                </a:lnTo>
                <a:lnTo>
                  <a:pt x="17705" y="394351"/>
                </a:lnTo>
                <a:lnTo>
                  <a:pt x="17705" y="391054"/>
                </a:lnTo>
                <a:lnTo>
                  <a:pt x="21607" y="391054"/>
                </a:lnTo>
                <a:lnTo>
                  <a:pt x="21607" y="387481"/>
                </a:lnTo>
                <a:lnTo>
                  <a:pt x="30309" y="387481"/>
                </a:lnTo>
                <a:lnTo>
                  <a:pt x="30309" y="391054"/>
                </a:lnTo>
                <a:lnTo>
                  <a:pt x="30309" y="387481"/>
                </a:lnTo>
                <a:lnTo>
                  <a:pt x="25208" y="387481"/>
                </a:lnTo>
                <a:lnTo>
                  <a:pt x="25208" y="383908"/>
                </a:lnTo>
                <a:lnTo>
                  <a:pt x="35411" y="383908"/>
                </a:lnTo>
                <a:lnTo>
                  <a:pt x="35411" y="387481"/>
                </a:lnTo>
                <a:lnTo>
                  <a:pt x="40512" y="383908"/>
                </a:lnTo>
                <a:lnTo>
                  <a:pt x="40512" y="375939"/>
                </a:lnTo>
                <a:lnTo>
                  <a:pt x="35411" y="375939"/>
                </a:lnTo>
                <a:lnTo>
                  <a:pt x="35411" y="370168"/>
                </a:lnTo>
                <a:lnTo>
                  <a:pt x="34211" y="370168"/>
                </a:lnTo>
                <a:lnTo>
                  <a:pt x="34211" y="366595"/>
                </a:lnTo>
                <a:lnTo>
                  <a:pt x="35411" y="366595"/>
                </a:lnTo>
                <a:lnTo>
                  <a:pt x="35411" y="352580"/>
                </a:lnTo>
                <a:lnTo>
                  <a:pt x="44414" y="352580"/>
                </a:lnTo>
                <a:lnTo>
                  <a:pt x="44414" y="347908"/>
                </a:lnTo>
                <a:lnTo>
                  <a:pt x="40512" y="347908"/>
                </a:lnTo>
                <a:lnTo>
                  <a:pt x="40512" y="346809"/>
                </a:lnTo>
                <a:lnTo>
                  <a:pt x="35411" y="343237"/>
                </a:lnTo>
                <a:lnTo>
                  <a:pt x="35411" y="338565"/>
                </a:lnTo>
                <a:lnTo>
                  <a:pt x="40512" y="338565"/>
                </a:lnTo>
                <a:lnTo>
                  <a:pt x="35411" y="338565"/>
                </a:lnTo>
                <a:lnTo>
                  <a:pt x="35411" y="335267"/>
                </a:lnTo>
                <a:lnTo>
                  <a:pt x="40512" y="335267"/>
                </a:lnTo>
                <a:lnTo>
                  <a:pt x="40512" y="331695"/>
                </a:lnTo>
                <a:lnTo>
                  <a:pt x="44414" y="331695"/>
                </a:lnTo>
                <a:lnTo>
                  <a:pt x="44414" y="328122"/>
                </a:lnTo>
                <a:lnTo>
                  <a:pt x="48315" y="328122"/>
                </a:lnTo>
                <a:lnTo>
                  <a:pt x="51916" y="324521"/>
                </a:lnTo>
                <a:lnTo>
                  <a:pt x="59718" y="324521"/>
                </a:lnTo>
                <a:lnTo>
                  <a:pt x="59718" y="322351"/>
                </a:lnTo>
                <a:lnTo>
                  <a:pt x="55817" y="322351"/>
                </a:lnTo>
                <a:lnTo>
                  <a:pt x="55817" y="315481"/>
                </a:lnTo>
                <a:lnTo>
                  <a:pt x="59718" y="315481"/>
                </a:lnTo>
                <a:lnTo>
                  <a:pt x="62119" y="310809"/>
                </a:lnTo>
                <a:lnTo>
                  <a:pt x="62119" y="307237"/>
                </a:lnTo>
                <a:lnTo>
                  <a:pt x="66020" y="307237"/>
                </a:lnTo>
                <a:lnTo>
                  <a:pt x="66020" y="303664"/>
                </a:lnTo>
                <a:lnTo>
                  <a:pt x="62119" y="303664"/>
                </a:lnTo>
                <a:lnTo>
                  <a:pt x="62119" y="296794"/>
                </a:lnTo>
                <a:lnTo>
                  <a:pt x="59718" y="296794"/>
                </a:lnTo>
                <a:lnTo>
                  <a:pt x="62119" y="296794"/>
                </a:lnTo>
                <a:lnTo>
                  <a:pt x="62119" y="291023"/>
                </a:lnTo>
                <a:lnTo>
                  <a:pt x="66020" y="291023"/>
                </a:lnTo>
                <a:lnTo>
                  <a:pt x="66020" y="287450"/>
                </a:lnTo>
                <a:lnTo>
                  <a:pt x="62119" y="287450"/>
                </a:lnTo>
                <a:lnTo>
                  <a:pt x="62119" y="283878"/>
                </a:lnTo>
                <a:lnTo>
                  <a:pt x="69921" y="283878"/>
                </a:lnTo>
                <a:lnTo>
                  <a:pt x="69921" y="279206"/>
                </a:lnTo>
                <a:lnTo>
                  <a:pt x="75023" y="279206"/>
                </a:lnTo>
                <a:lnTo>
                  <a:pt x="75023" y="275908"/>
                </a:lnTo>
                <a:lnTo>
                  <a:pt x="82525" y="275908"/>
                </a:lnTo>
                <a:lnTo>
                  <a:pt x="82525" y="272336"/>
                </a:lnTo>
                <a:lnTo>
                  <a:pt x="86427" y="272336"/>
                </a:lnTo>
                <a:lnTo>
                  <a:pt x="86427" y="262992"/>
                </a:lnTo>
                <a:lnTo>
                  <a:pt x="90028" y="262992"/>
                </a:lnTo>
                <a:lnTo>
                  <a:pt x="90028" y="259420"/>
                </a:lnTo>
                <a:lnTo>
                  <a:pt x="86427" y="256122"/>
                </a:lnTo>
                <a:lnTo>
                  <a:pt x="82525" y="256122"/>
                </a:lnTo>
                <a:lnTo>
                  <a:pt x="82525" y="259420"/>
                </a:lnTo>
                <a:lnTo>
                  <a:pt x="78624" y="259420"/>
                </a:lnTo>
                <a:lnTo>
                  <a:pt x="78624" y="256122"/>
                </a:lnTo>
                <a:lnTo>
                  <a:pt x="75023" y="251450"/>
                </a:lnTo>
                <a:lnTo>
                  <a:pt x="75023" y="247878"/>
                </a:lnTo>
                <a:lnTo>
                  <a:pt x="69921" y="247878"/>
                </a:lnTo>
                <a:lnTo>
                  <a:pt x="69921" y="246778"/>
                </a:lnTo>
                <a:lnTo>
                  <a:pt x="75023" y="246778"/>
                </a:lnTo>
                <a:lnTo>
                  <a:pt x="75023" y="242107"/>
                </a:lnTo>
                <a:lnTo>
                  <a:pt x="78624" y="242107"/>
                </a:lnTo>
                <a:lnTo>
                  <a:pt x="75023" y="242107"/>
                </a:lnTo>
                <a:lnTo>
                  <a:pt x="75023" y="235236"/>
                </a:lnTo>
                <a:lnTo>
                  <a:pt x="78624" y="235236"/>
                </a:lnTo>
                <a:lnTo>
                  <a:pt x="75023" y="231635"/>
                </a:lnTo>
                <a:lnTo>
                  <a:pt x="78624" y="228091"/>
                </a:lnTo>
                <a:lnTo>
                  <a:pt x="78624" y="224519"/>
                </a:lnTo>
                <a:lnTo>
                  <a:pt x="82525" y="224519"/>
                </a:lnTo>
                <a:lnTo>
                  <a:pt x="82525" y="219847"/>
                </a:lnTo>
                <a:lnTo>
                  <a:pt x="86427" y="219847"/>
                </a:lnTo>
                <a:lnTo>
                  <a:pt x="86427" y="215450"/>
                </a:lnTo>
                <a:lnTo>
                  <a:pt x="82525" y="215450"/>
                </a:lnTo>
                <a:lnTo>
                  <a:pt x="82525" y="203633"/>
                </a:lnTo>
                <a:lnTo>
                  <a:pt x="75023" y="203633"/>
                </a:lnTo>
                <a:lnTo>
                  <a:pt x="75023" y="200336"/>
                </a:lnTo>
                <a:lnTo>
                  <a:pt x="69921" y="200336"/>
                </a:lnTo>
                <a:lnTo>
                  <a:pt x="66020" y="196763"/>
                </a:lnTo>
                <a:lnTo>
                  <a:pt x="66020" y="194290"/>
                </a:lnTo>
                <a:lnTo>
                  <a:pt x="69921" y="194290"/>
                </a:lnTo>
                <a:lnTo>
                  <a:pt x="69921" y="190992"/>
                </a:lnTo>
                <a:close/>
                <a:moveTo>
                  <a:pt x="315097" y="552642"/>
                </a:moveTo>
                <a:lnTo>
                  <a:pt x="315097" y="550443"/>
                </a:lnTo>
                <a:lnTo>
                  <a:pt x="323799" y="550443"/>
                </a:lnTo>
                <a:lnTo>
                  <a:pt x="323799" y="546871"/>
                </a:lnTo>
                <a:lnTo>
                  <a:pt x="327701" y="546871"/>
                </a:lnTo>
                <a:lnTo>
                  <a:pt x="318698" y="546871"/>
                </a:lnTo>
                <a:lnTo>
                  <a:pt x="318698" y="543298"/>
                </a:lnTo>
                <a:lnTo>
                  <a:pt x="315097" y="543298"/>
                </a:lnTo>
                <a:lnTo>
                  <a:pt x="315097" y="531756"/>
                </a:lnTo>
                <a:lnTo>
                  <a:pt x="313596" y="531756"/>
                </a:lnTo>
                <a:lnTo>
                  <a:pt x="313596" y="535329"/>
                </a:lnTo>
                <a:lnTo>
                  <a:pt x="313596" y="531756"/>
                </a:lnTo>
                <a:lnTo>
                  <a:pt x="309995" y="531756"/>
                </a:lnTo>
                <a:lnTo>
                  <a:pt x="309995" y="538626"/>
                </a:lnTo>
                <a:lnTo>
                  <a:pt x="304894" y="538626"/>
                </a:lnTo>
                <a:lnTo>
                  <a:pt x="304894" y="531756"/>
                </a:lnTo>
                <a:lnTo>
                  <a:pt x="300992" y="531756"/>
                </a:lnTo>
                <a:lnTo>
                  <a:pt x="304894" y="528183"/>
                </a:lnTo>
                <a:lnTo>
                  <a:pt x="300992" y="528183"/>
                </a:lnTo>
                <a:lnTo>
                  <a:pt x="300992" y="522412"/>
                </a:lnTo>
                <a:lnTo>
                  <a:pt x="297091" y="525985"/>
                </a:lnTo>
                <a:lnTo>
                  <a:pt x="300992" y="525985"/>
                </a:lnTo>
                <a:lnTo>
                  <a:pt x="300992" y="528183"/>
                </a:lnTo>
                <a:lnTo>
                  <a:pt x="297091" y="528183"/>
                </a:lnTo>
                <a:lnTo>
                  <a:pt x="297091" y="535329"/>
                </a:lnTo>
                <a:lnTo>
                  <a:pt x="300992" y="535329"/>
                </a:lnTo>
                <a:lnTo>
                  <a:pt x="300992" y="538626"/>
                </a:lnTo>
                <a:lnTo>
                  <a:pt x="297091" y="538626"/>
                </a:lnTo>
                <a:lnTo>
                  <a:pt x="297091" y="535329"/>
                </a:lnTo>
                <a:lnTo>
                  <a:pt x="293490" y="535329"/>
                </a:lnTo>
                <a:lnTo>
                  <a:pt x="293490" y="531756"/>
                </a:lnTo>
                <a:lnTo>
                  <a:pt x="289589" y="531756"/>
                </a:lnTo>
                <a:lnTo>
                  <a:pt x="293490" y="531756"/>
                </a:lnTo>
                <a:lnTo>
                  <a:pt x="289589" y="531756"/>
                </a:lnTo>
                <a:lnTo>
                  <a:pt x="289589" y="535329"/>
                </a:lnTo>
                <a:lnTo>
                  <a:pt x="289589" y="528183"/>
                </a:lnTo>
                <a:lnTo>
                  <a:pt x="284487" y="528183"/>
                </a:lnTo>
                <a:lnTo>
                  <a:pt x="284487" y="522412"/>
                </a:lnTo>
                <a:lnTo>
                  <a:pt x="283287" y="522412"/>
                </a:lnTo>
                <a:lnTo>
                  <a:pt x="283287" y="525985"/>
                </a:lnTo>
                <a:lnTo>
                  <a:pt x="279386" y="525985"/>
                </a:lnTo>
                <a:lnTo>
                  <a:pt x="274284" y="528183"/>
                </a:lnTo>
                <a:lnTo>
                  <a:pt x="270383" y="531756"/>
                </a:lnTo>
                <a:lnTo>
                  <a:pt x="262881" y="531756"/>
                </a:lnTo>
                <a:lnTo>
                  <a:pt x="266782" y="535329"/>
                </a:lnTo>
                <a:lnTo>
                  <a:pt x="262881" y="535329"/>
                </a:lnTo>
                <a:lnTo>
                  <a:pt x="266782" y="535329"/>
                </a:lnTo>
                <a:lnTo>
                  <a:pt x="266782" y="538626"/>
                </a:lnTo>
                <a:lnTo>
                  <a:pt x="270383" y="538626"/>
                </a:lnTo>
                <a:lnTo>
                  <a:pt x="274284" y="543298"/>
                </a:lnTo>
                <a:lnTo>
                  <a:pt x="289589" y="543298"/>
                </a:lnTo>
                <a:lnTo>
                  <a:pt x="289589" y="546871"/>
                </a:lnTo>
                <a:lnTo>
                  <a:pt x="304894" y="546871"/>
                </a:lnTo>
                <a:lnTo>
                  <a:pt x="304894" y="550443"/>
                </a:lnTo>
                <a:lnTo>
                  <a:pt x="309995" y="550443"/>
                </a:lnTo>
                <a:lnTo>
                  <a:pt x="309995" y="546871"/>
                </a:lnTo>
                <a:lnTo>
                  <a:pt x="309995" y="550443"/>
                </a:lnTo>
                <a:lnTo>
                  <a:pt x="309995" y="546871"/>
                </a:lnTo>
                <a:lnTo>
                  <a:pt x="304894" y="546871"/>
                </a:lnTo>
                <a:lnTo>
                  <a:pt x="304894" y="543298"/>
                </a:lnTo>
                <a:lnTo>
                  <a:pt x="304894" y="546871"/>
                </a:lnTo>
                <a:lnTo>
                  <a:pt x="309995" y="546871"/>
                </a:lnTo>
                <a:lnTo>
                  <a:pt x="309995" y="550443"/>
                </a:lnTo>
                <a:lnTo>
                  <a:pt x="309995" y="546871"/>
                </a:lnTo>
                <a:lnTo>
                  <a:pt x="313596" y="546871"/>
                </a:lnTo>
                <a:lnTo>
                  <a:pt x="309995" y="546871"/>
                </a:lnTo>
                <a:lnTo>
                  <a:pt x="309995" y="543298"/>
                </a:lnTo>
                <a:lnTo>
                  <a:pt x="313596" y="543298"/>
                </a:lnTo>
                <a:lnTo>
                  <a:pt x="313596" y="552642"/>
                </a:lnTo>
                <a:lnTo>
                  <a:pt x="315097" y="552642"/>
                </a:lnTo>
                <a:close/>
                <a:moveTo>
                  <a:pt x="240074" y="687573"/>
                </a:moveTo>
                <a:lnTo>
                  <a:pt x="245175" y="687573"/>
                </a:lnTo>
                <a:lnTo>
                  <a:pt x="245175" y="684275"/>
                </a:lnTo>
                <a:lnTo>
                  <a:pt x="256579" y="684275"/>
                </a:lnTo>
                <a:lnTo>
                  <a:pt x="256579" y="680703"/>
                </a:lnTo>
                <a:lnTo>
                  <a:pt x="252678" y="680703"/>
                </a:lnTo>
                <a:lnTo>
                  <a:pt x="252678" y="678229"/>
                </a:lnTo>
                <a:lnTo>
                  <a:pt x="248776" y="678229"/>
                </a:lnTo>
                <a:lnTo>
                  <a:pt x="248776" y="674932"/>
                </a:lnTo>
                <a:lnTo>
                  <a:pt x="252678" y="674932"/>
                </a:lnTo>
                <a:lnTo>
                  <a:pt x="252678" y="678229"/>
                </a:lnTo>
                <a:lnTo>
                  <a:pt x="252678" y="674932"/>
                </a:lnTo>
                <a:lnTo>
                  <a:pt x="245175" y="674932"/>
                </a:lnTo>
                <a:lnTo>
                  <a:pt x="245175" y="678229"/>
                </a:lnTo>
                <a:lnTo>
                  <a:pt x="240074" y="678229"/>
                </a:lnTo>
                <a:lnTo>
                  <a:pt x="240074" y="671359"/>
                </a:lnTo>
                <a:lnTo>
                  <a:pt x="236173" y="674932"/>
                </a:lnTo>
                <a:lnTo>
                  <a:pt x="236173" y="684275"/>
                </a:lnTo>
                <a:lnTo>
                  <a:pt x="240074" y="684275"/>
                </a:lnTo>
                <a:lnTo>
                  <a:pt x="236173" y="684275"/>
                </a:lnTo>
                <a:lnTo>
                  <a:pt x="236173" y="687573"/>
                </a:lnTo>
                <a:lnTo>
                  <a:pt x="240074" y="687573"/>
                </a:lnTo>
                <a:close/>
                <a:moveTo>
                  <a:pt x="372114" y="706260"/>
                </a:moveTo>
                <a:lnTo>
                  <a:pt x="358310" y="656245"/>
                </a:lnTo>
                <a:lnTo>
                  <a:pt x="376016" y="654046"/>
                </a:lnTo>
                <a:lnTo>
                  <a:pt x="392521" y="699390"/>
                </a:lnTo>
                <a:lnTo>
                  <a:pt x="372114" y="706260"/>
                </a:lnTo>
                <a:close/>
                <a:moveTo>
                  <a:pt x="576777" y="858779"/>
                </a:moveTo>
                <a:lnTo>
                  <a:pt x="576777" y="812062"/>
                </a:lnTo>
                <a:lnTo>
                  <a:pt x="584279" y="822505"/>
                </a:lnTo>
                <a:lnTo>
                  <a:pt x="589381" y="822505"/>
                </a:lnTo>
                <a:lnTo>
                  <a:pt x="603485" y="835421"/>
                </a:lnTo>
                <a:lnTo>
                  <a:pt x="603485" y="843665"/>
                </a:lnTo>
                <a:lnTo>
                  <a:pt x="576777" y="858779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29" name="Google Shape;1498;p24"/>
          <p:cNvSpPr>
            <a:extLst>
              <a:ext uri="smNativeData">
                <pr:smNativeData xmlns:pr="smNativeData" xmlns:p14="http://schemas.microsoft.com/office/powerpoint/2010/main" xmlns="" val="SMDATA_13_vnWXZBMAAAAlAAAACwAAAA0AAAAAbAAAADYAAABsAAAANg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CUPQAAxx4AAGJBAABkJQAAEAAAACYAAAAIAAAA//////////8="/>
              </a:ext>
            </a:extLst>
          </p:cNvSpPr>
          <p:nvPr/>
        </p:nvSpPr>
        <p:spPr>
          <a:xfrm>
            <a:off x="10010140" y="5003165"/>
            <a:ext cx="618490" cy="1075055"/>
          </a:xfrm>
          <a:custGeom>
            <a:avLst/>
            <a:gdLst/>
            <a:ahLst/>
            <a:cxnLst/>
            <a:rect l="0" t="0" r="618490" b="1075055"/>
            <a:pathLst>
              <a:path w="618490" h="1075055">
                <a:moveTo>
                  <a:pt x="69921" y="190992"/>
                </a:moveTo>
                <a:lnTo>
                  <a:pt x="75023" y="190992"/>
                </a:lnTo>
                <a:lnTo>
                  <a:pt x="75023" y="194290"/>
                </a:lnTo>
                <a:lnTo>
                  <a:pt x="78624" y="194290"/>
                </a:lnTo>
                <a:lnTo>
                  <a:pt x="78624" y="196763"/>
                </a:lnTo>
                <a:lnTo>
                  <a:pt x="86427" y="196763"/>
                </a:lnTo>
                <a:lnTo>
                  <a:pt x="86427" y="194290"/>
                </a:lnTo>
                <a:lnTo>
                  <a:pt x="90028" y="194290"/>
                </a:lnTo>
                <a:lnTo>
                  <a:pt x="90028" y="196763"/>
                </a:lnTo>
                <a:lnTo>
                  <a:pt x="90028" y="194290"/>
                </a:lnTo>
                <a:lnTo>
                  <a:pt x="105332" y="194290"/>
                </a:lnTo>
                <a:lnTo>
                  <a:pt x="105332" y="196763"/>
                </a:lnTo>
                <a:lnTo>
                  <a:pt x="113135" y="196763"/>
                </a:lnTo>
                <a:lnTo>
                  <a:pt x="113135" y="200336"/>
                </a:lnTo>
                <a:lnTo>
                  <a:pt x="113135" y="196763"/>
                </a:lnTo>
                <a:lnTo>
                  <a:pt x="116736" y="196763"/>
                </a:lnTo>
                <a:lnTo>
                  <a:pt x="116736" y="187420"/>
                </a:lnTo>
                <a:lnTo>
                  <a:pt x="113135" y="182748"/>
                </a:lnTo>
                <a:lnTo>
                  <a:pt x="113135" y="179175"/>
                </a:lnTo>
                <a:lnTo>
                  <a:pt x="109234" y="179175"/>
                </a:lnTo>
                <a:lnTo>
                  <a:pt x="109234" y="166534"/>
                </a:lnTo>
                <a:lnTo>
                  <a:pt x="113135" y="166534"/>
                </a:lnTo>
                <a:lnTo>
                  <a:pt x="113135" y="156091"/>
                </a:lnTo>
                <a:lnTo>
                  <a:pt x="116736" y="156091"/>
                </a:lnTo>
                <a:lnTo>
                  <a:pt x="116736" y="151420"/>
                </a:lnTo>
                <a:lnTo>
                  <a:pt x="119437" y="151420"/>
                </a:lnTo>
                <a:lnTo>
                  <a:pt x="123038" y="156091"/>
                </a:lnTo>
                <a:lnTo>
                  <a:pt x="126939" y="156091"/>
                </a:lnTo>
                <a:lnTo>
                  <a:pt x="126939" y="151420"/>
                </a:lnTo>
                <a:lnTo>
                  <a:pt x="130840" y="151420"/>
                </a:lnTo>
                <a:lnTo>
                  <a:pt x="130840" y="147847"/>
                </a:lnTo>
                <a:lnTo>
                  <a:pt x="134741" y="147847"/>
                </a:lnTo>
                <a:lnTo>
                  <a:pt x="139543" y="144275"/>
                </a:lnTo>
                <a:lnTo>
                  <a:pt x="139543" y="142076"/>
                </a:lnTo>
                <a:lnTo>
                  <a:pt x="143444" y="142076"/>
                </a:lnTo>
                <a:lnTo>
                  <a:pt x="144644" y="138504"/>
                </a:lnTo>
                <a:lnTo>
                  <a:pt x="144644" y="142076"/>
                </a:lnTo>
                <a:lnTo>
                  <a:pt x="144644" y="138504"/>
                </a:lnTo>
                <a:lnTo>
                  <a:pt x="153647" y="138504"/>
                </a:lnTo>
                <a:lnTo>
                  <a:pt x="153647" y="134931"/>
                </a:lnTo>
                <a:lnTo>
                  <a:pt x="161150" y="134931"/>
                </a:lnTo>
                <a:lnTo>
                  <a:pt x="161150" y="131633"/>
                </a:lnTo>
                <a:lnTo>
                  <a:pt x="157548" y="128031"/>
                </a:lnTo>
                <a:lnTo>
                  <a:pt x="161150" y="123389"/>
                </a:lnTo>
                <a:lnTo>
                  <a:pt x="161150" y="119816"/>
                </a:lnTo>
                <a:lnTo>
                  <a:pt x="165051" y="119816"/>
                </a:lnTo>
                <a:lnTo>
                  <a:pt x="165051" y="118717"/>
                </a:lnTo>
                <a:lnTo>
                  <a:pt x="174053" y="118717"/>
                </a:lnTo>
                <a:lnTo>
                  <a:pt x="174053" y="115145"/>
                </a:lnTo>
                <a:lnTo>
                  <a:pt x="175254" y="115145"/>
                </a:lnTo>
                <a:lnTo>
                  <a:pt x="175254" y="110748"/>
                </a:lnTo>
                <a:lnTo>
                  <a:pt x="180355" y="110748"/>
                </a:lnTo>
                <a:lnTo>
                  <a:pt x="180355" y="107175"/>
                </a:lnTo>
                <a:lnTo>
                  <a:pt x="184257" y="103603"/>
                </a:lnTo>
                <a:lnTo>
                  <a:pt x="184257" y="100030"/>
                </a:lnTo>
                <a:lnTo>
                  <a:pt x="180355" y="100030"/>
                </a:lnTo>
                <a:lnTo>
                  <a:pt x="180355" y="96732"/>
                </a:lnTo>
                <a:lnTo>
                  <a:pt x="184257" y="96732"/>
                </a:lnTo>
                <a:lnTo>
                  <a:pt x="184257" y="90961"/>
                </a:lnTo>
                <a:lnTo>
                  <a:pt x="187858" y="90961"/>
                </a:lnTo>
                <a:lnTo>
                  <a:pt x="187858" y="82717"/>
                </a:lnTo>
                <a:lnTo>
                  <a:pt x="184257" y="82717"/>
                </a:lnTo>
                <a:lnTo>
                  <a:pt x="187858" y="82717"/>
                </a:lnTo>
                <a:lnTo>
                  <a:pt x="191759" y="79145"/>
                </a:lnTo>
                <a:lnTo>
                  <a:pt x="195660" y="79145"/>
                </a:lnTo>
                <a:lnTo>
                  <a:pt x="195660" y="82717"/>
                </a:lnTo>
                <a:lnTo>
                  <a:pt x="199261" y="82717"/>
                </a:lnTo>
                <a:lnTo>
                  <a:pt x="199261" y="79145"/>
                </a:lnTo>
                <a:lnTo>
                  <a:pt x="201962" y="79145"/>
                </a:lnTo>
                <a:lnTo>
                  <a:pt x="201962" y="75847"/>
                </a:lnTo>
                <a:lnTo>
                  <a:pt x="199261" y="75847"/>
                </a:lnTo>
                <a:lnTo>
                  <a:pt x="199261" y="72274"/>
                </a:lnTo>
                <a:lnTo>
                  <a:pt x="201962" y="68702"/>
                </a:lnTo>
                <a:lnTo>
                  <a:pt x="199261" y="68702"/>
                </a:lnTo>
                <a:lnTo>
                  <a:pt x="214566" y="68702"/>
                </a:lnTo>
                <a:lnTo>
                  <a:pt x="214566" y="66503"/>
                </a:lnTo>
                <a:lnTo>
                  <a:pt x="209464" y="66503"/>
                </a:lnTo>
                <a:lnTo>
                  <a:pt x="209464" y="62931"/>
                </a:lnTo>
                <a:lnTo>
                  <a:pt x="205863" y="62931"/>
                </a:lnTo>
                <a:lnTo>
                  <a:pt x="205863" y="59358"/>
                </a:lnTo>
                <a:lnTo>
                  <a:pt x="199261" y="59358"/>
                </a:lnTo>
                <a:lnTo>
                  <a:pt x="199261" y="56061"/>
                </a:lnTo>
                <a:lnTo>
                  <a:pt x="191759" y="56061"/>
                </a:lnTo>
                <a:lnTo>
                  <a:pt x="191759" y="51389"/>
                </a:lnTo>
                <a:lnTo>
                  <a:pt x="199261" y="51389"/>
                </a:lnTo>
                <a:lnTo>
                  <a:pt x="199261" y="47816"/>
                </a:lnTo>
                <a:lnTo>
                  <a:pt x="201962" y="47816"/>
                </a:lnTo>
                <a:lnTo>
                  <a:pt x="201962" y="31603"/>
                </a:lnTo>
                <a:lnTo>
                  <a:pt x="199261" y="31603"/>
                </a:lnTo>
                <a:lnTo>
                  <a:pt x="199261" y="28030"/>
                </a:lnTo>
                <a:lnTo>
                  <a:pt x="201962" y="23358"/>
                </a:lnTo>
                <a:lnTo>
                  <a:pt x="195660" y="23358"/>
                </a:lnTo>
                <a:lnTo>
                  <a:pt x="199261" y="19757"/>
                </a:lnTo>
                <a:lnTo>
                  <a:pt x="228670" y="28030"/>
                </a:lnTo>
                <a:lnTo>
                  <a:pt x="232571" y="28030"/>
                </a:lnTo>
                <a:lnTo>
                  <a:pt x="236173" y="31632"/>
                </a:lnTo>
                <a:lnTo>
                  <a:pt x="245175" y="31632"/>
                </a:lnTo>
                <a:lnTo>
                  <a:pt x="252678" y="34900"/>
                </a:lnTo>
                <a:lnTo>
                  <a:pt x="279386" y="40946"/>
                </a:lnTo>
                <a:lnTo>
                  <a:pt x="289589" y="44244"/>
                </a:lnTo>
                <a:lnTo>
                  <a:pt x="293490" y="47816"/>
                </a:lnTo>
                <a:lnTo>
                  <a:pt x="297091" y="47816"/>
                </a:lnTo>
                <a:lnTo>
                  <a:pt x="309995" y="51389"/>
                </a:lnTo>
                <a:lnTo>
                  <a:pt x="313596" y="56061"/>
                </a:lnTo>
                <a:lnTo>
                  <a:pt x="335203" y="59358"/>
                </a:lnTo>
                <a:lnTo>
                  <a:pt x="339104" y="62931"/>
                </a:lnTo>
                <a:lnTo>
                  <a:pt x="365812" y="68702"/>
                </a:lnTo>
                <a:lnTo>
                  <a:pt x="368213" y="68702"/>
                </a:lnTo>
                <a:lnTo>
                  <a:pt x="376016" y="72274"/>
                </a:lnTo>
                <a:lnTo>
                  <a:pt x="379917" y="72274"/>
                </a:lnTo>
                <a:lnTo>
                  <a:pt x="388619" y="75847"/>
                </a:lnTo>
                <a:lnTo>
                  <a:pt x="398823" y="79145"/>
                </a:lnTo>
                <a:lnTo>
                  <a:pt x="402724" y="79145"/>
                </a:lnTo>
                <a:lnTo>
                  <a:pt x="440835" y="66503"/>
                </a:lnTo>
                <a:lnTo>
                  <a:pt x="451039" y="59358"/>
                </a:lnTo>
                <a:lnTo>
                  <a:pt x="454640" y="59358"/>
                </a:lnTo>
                <a:cubicBezTo>
                  <a:pt x="489450" y="48916"/>
                  <a:pt x="541366" y="20335"/>
                  <a:pt x="576777" y="14015"/>
                </a:cubicBezTo>
                <a:lnTo>
                  <a:pt x="598384" y="7145"/>
                </a:lnTo>
                <a:lnTo>
                  <a:pt x="610988" y="0"/>
                </a:lnTo>
                <a:lnTo>
                  <a:pt x="614889" y="0"/>
                </a:lnTo>
                <a:lnTo>
                  <a:pt x="610988" y="0"/>
                </a:lnTo>
                <a:lnTo>
                  <a:pt x="610988" y="3572"/>
                </a:lnTo>
                <a:lnTo>
                  <a:pt x="618490" y="3572"/>
                </a:lnTo>
                <a:lnTo>
                  <a:pt x="614889" y="3572"/>
                </a:lnTo>
                <a:lnTo>
                  <a:pt x="614889" y="7145"/>
                </a:lnTo>
                <a:lnTo>
                  <a:pt x="618490" y="7145"/>
                </a:lnTo>
                <a:lnTo>
                  <a:pt x="618490" y="10717"/>
                </a:lnTo>
                <a:lnTo>
                  <a:pt x="614889" y="10717"/>
                </a:lnTo>
                <a:lnTo>
                  <a:pt x="614889" y="14015"/>
                </a:lnTo>
                <a:lnTo>
                  <a:pt x="618490" y="14015"/>
                </a:lnTo>
                <a:lnTo>
                  <a:pt x="618490" y="16488"/>
                </a:lnTo>
                <a:lnTo>
                  <a:pt x="614889" y="16488"/>
                </a:lnTo>
                <a:lnTo>
                  <a:pt x="614889" y="28030"/>
                </a:lnTo>
                <a:lnTo>
                  <a:pt x="610988" y="28030"/>
                </a:lnTo>
                <a:lnTo>
                  <a:pt x="614889" y="28030"/>
                </a:lnTo>
                <a:lnTo>
                  <a:pt x="610988" y="31603"/>
                </a:lnTo>
                <a:lnTo>
                  <a:pt x="610988" y="34900"/>
                </a:lnTo>
                <a:lnTo>
                  <a:pt x="610988" y="31603"/>
                </a:lnTo>
                <a:lnTo>
                  <a:pt x="614889" y="31603"/>
                </a:lnTo>
                <a:lnTo>
                  <a:pt x="614889" y="34900"/>
                </a:lnTo>
                <a:lnTo>
                  <a:pt x="610988" y="34900"/>
                </a:lnTo>
                <a:lnTo>
                  <a:pt x="614889" y="34900"/>
                </a:lnTo>
                <a:lnTo>
                  <a:pt x="614889" y="40946"/>
                </a:lnTo>
                <a:lnTo>
                  <a:pt x="610988" y="40946"/>
                </a:lnTo>
                <a:lnTo>
                  <a:pt x="614889" y="40946"/>
                </a:lnTo>
                <a:lnTo>
                  <a:pt x="614889" y="44244"/>
                </a:lnTo>
                <a:lnTo>
                  <a:pt x="610988" y="44244"/>
                </a:lnTo>
                <a:lnTo>
                  <a:pt x="614889" y="44244"/>
                </a:lnTo>
                <a:lnTo>
                  <a:pt x="614889" y="51389"/>
                </a:lnTo>
                <a:lnTo>
                  <a:pt x="618490" y="51389"/>
                </a:lnTo>
                <a:lnTo>
                  <a:pt x="614889" y="51389"/>
                </a:lnTo>
                <a:lnTo>
                  <a:pt x="614889" y="59358"/>
                </a:lnTo>
                <a:lnTo>
                  <a:pt x="618490" y="59358"/>
                </a:lnTo>
                <a:lnTo>
                  <a:pt x="618490" y="62931"/>
                </a:lnTo>
                <a:lnTo>
                  <a:pt x="614889" y="62931"/>
                </a:lnTo>
                <a:lnTo>
                  <a:pt x="614889" y="66503"/>
                </a:lnTo>
                <a:lnTo>
                  <a:pt x="618490" y="66503"/>
                </a:lnTo>
                <a:lnTo>
                  <a:pt x="614889" y="68702"/>
                </a:lnTo>
                <a:lnTo>
                  <a:pt x="614889" y="66503"/>
                </a:lnTo>
                <a:lnTo>
                  <a:pt x="614889" y="72274"/>
                </a:lnTo>
                <a:lnTo>
                  <a:pt x="610988" y="72274"/>
                </a:lnTo>
                <a:lnTo>
                  <a:pt x="610988" y="75847"/>
                </a:lnTo>
                <a:lnTo>
                  <a:pt x="614889" y="75847"/>
                </a:lnTo>
                <a:lnTo>
                  <a:pt x="614889" y="79145"/>
                </a:lnTo>
                <a:lnTo>
                  <a:pt x="610988" y="79145"/>
                </a:lnTo>
                <a:lnTo>
                  <a:pt x="607086" y="82717"/>
                </a:lnTo>
                <a:lnTo>
                  <a:pt x="610988" y="82717"/>
                </a:lnTo>
                <a:lnTo>
                  <a:pt x="607086" y="82717"/>
                </a:lnTo>
                <a:lnTo>
                  <a:pt x="607086" y="87389"/>
                </a:lnTo>
                <a:lnTo>
                  <a:pt x="610988" y="87389"/>
                </a:lnTo>
                <a:lnTo>
                  <a:pt x="610988" y="90961"/>
                </a:lnTo>
                <a:lnTo>
                  <a:pt x="607086" y="90961"/>
                </a:lnTo>
                <a:lnTo>
                  <a:pt x="607086" y="92061"/>
                </a:lnTo>
                <a:lnTo>
                  <a:pt x="603485" y="92061"/>
                </a:lnTo>
                <a:lnTo>
                  <a:pt x="607086" y="96732"/>
                </a:lnTo>
                <a:lnTo>
                  <a:pt x="607086" y="92061"/>
                </a:lnTo>
                <a:lnTo>
                  <a:pt x="607086" y="100030"/>
                </a:lnTo>
                <a:lnTo>
                  <a:pt x="603485" y="100030"/>
                </a:lnTo>
                <a:lnTo>
                  <a:pt x="607086" y="100030"/>
                </a:lnTo>
                <a:lnTo>
                  <a:pt x="603485" y="100030"/>
                </a:lnTo>
                <a:lnTo>
                  <a:pt x="603485" y="107175"/>
                </a:lnTo>
                <a:lnTo>
                  <a:pt x="607086" y="107175"/>
                </a:lnTo>
                <a:lnTo>
                  <a:pt x="603485" y="107175"/>
                </a:lnTo>
                <a:lnTo>
                  <a:pt x="603485" y="110748"/>
                </a:lnTo>
                <a:lnTo>
                  <a:pt x="598384" y="110748"/>
                </a:lnTo>
                <a:lnTo>
                  <a:pt x="603485" y="107175"/>
                </a:lnTo>
                <a:lnTo>
                  <a:pt x="598384" y="107175"/>
                </a:lnTo>
                <a:lnTo>
                  <a:pt x="598384" y="110748"/>
                </a:lnTo>
                <a:lnTo>
                  <a:pt x="603485" y="110748"/>
                </a:lnTo>
                <a:lnTo>
                  <a:pt x="603485" y="115145"/>
                </a:lnTo>
                <a:lnTo>
                  <a:pt x="598384" y="115145"/>
                </a:lnTo>
                <a:lnTo>
                  <a:pt x="603485" y="115145"/>
                </a:lnTo>
                <a:lnTo>
                  <a:pt x="603485" y="118717"/>
                </a:lnTo>
                <a:lnTo>
                  <a:pt x="598384" y="118717"/>
                </a:lnTo>
                <a:lnTo>
                  <a:pt x="598384" y="119816"/>
                </a:lnTo>
                <a:lnTo>
                  <a:pt x="594483" y="119816"/>
                </a:lnTo>
                <a:lnTo>
                  <a:pt x="598384" y="119816"/>
                </a:lnTo>
                <a:lnTo>
                  <a:pt x="598384" y="123389"/>
                </a:lnTo>
                <a:lnTo>
                  <a:pt x="594483" y="123389"/>
                </a:lnTo>
                <a:lnTo>
                  <a:pt x="594483" y="128061"/>
                </a:lnTo>
                <a:lnTo>
                  <a:pt x="598384" y="128061"/>
                </a:lnTo>
                <a:lnTo>
                  <a:pt x="594483" y="128061"/>
                </a:lnTo>
                <a:lnTo>
                  <a:pt x="594483" y="131633"/>
                </a:lnTo>
                <a:lnTo>
                  <a:pt x="594483" y="128061"/>
                </a:lnTo>
                <a:lnTo>
                  <a:pt x="590581" y="128061"/>
                </a:lnTo>
                <a:lnTo>
                  <a:pt x="590581" y="131633"/>
                </a:lnTo>
                <a:lnTo>
                  <a:pt x="590581" y="128061"/>
                </a:lnTo>
                <a:lnTo>
                  <a:pt x="590581" y="134931"/>
                </a:lnTo>
                <a:lnTo>
                  <a:pt x="589381" y="134931"/>
                </a:lnTo>
                <a:lnTo>
                  <a:pt x="589381" y="144275"/>
                </a:lnTo>
                <a:lnTo>
                  <a:pt x="584279" y="144275"/>
                </a:lnTo>
                <a:lnTo>
                  <a:pt x="584279" y="147847"/>
                </a:lnTo>
                <a:lnTo>
                  <a:pt x="589381" y="147847"/>
                </a:lnTo>
                <a:lnTo>
                  <a:pt x="580378" y="147847"/>
                </a:lnTo>
                <a:lnTo>
                  <a:pt x="580378" y="151420"/>
                </a:lnTo>
                <a:lnTo>
                  <a:pt x="572876" y="151420"/>
                </a:lnTo>
                <a:lnTo>
                  <a:pt x="572876" y="156091"/>
                </a:lnTo>
                <a:lnTo>
                  <a:pt x="576777" y="156091"/>
                </a:lnTo>
                <a:lnTo>
                  <a:pt x="576777" y="159389"/>
                </a:lnTo>
                <a:lnTo>
                  <a:pt x="572876" y="159389"/>
                </a:lnTo>
                <a:lnTo>
                  <a:pt x="576777" y="159389"/>
                </a:lnTo>
                <a:lnTo>
                  <a:pt x="576777" y="162962"/>
                </a:lnTo>
                <a:lnTo>
                  <a:pt x="563873" y="162962"/>
                </a:lnTo>
                <a:lnTo>
                  <a:pt x="563873" y="159389"/>
                </a:lnTo>
                <a:lnTo>
                  <a:pt x="562673" y="159389"/>
                </a:lnTo>
                <a:lnTo>
                  <a:pt x="562673" y="162962"/>
                </a:lnTo>
                <a:lnTo>
                  <a:pt x="558772" y="162962"/>
                </a:lnTo>
                <a:lnTo>
                  <a:pt x="558772" y="166534"/>
                </a:lnTo>
                <a:lnTo>
                  <a:pt x="553670" y="166534"/>
                </a:lnTo>
                <a:lnTo>
                  <a:pt x="558772" y="168733"/>
                </a:lnTo>
                <a:lnTo>
                  <a:pt x="553670" y="168733"/>
                </a:lnTo>
                <a:lnTo>
                  <a:pt x="558772" y="168733"/>
                </a:lnTo>
                <a:lnTo>
                  <a:pt x="558772" y="172305"/>
                </a:lnTo>
                <a:lnTo>
                  <a:pt x="562673" y="172305"/>
                </a:lnTo>
                <a:lnTo>
                  <a:pt x="562673" y="179175"/>
                </a:lnTo>
                <a:lnTo>
                  <a:pt x="562673" y="175878"/>
                </a:lnTo>
                <a:lnTo>
                  <a:pt x="563873" y="175878"/>
                </a:lnTo>
                <a:lnTo>
                  <a:pt x="563873" y="182748"/>
                </a:lnTo>
                <a:lnTo>
                  <a:pt x="572876" y="182748"/>
                </a:lnTo>
                <a:lnTo>
                  <a:pt x="572876" y="187420"/>
                </a:lnTo>
                <a:lnTo>
                  <a:pt x="576777" y="187420"/>
                </a:lnTo>
                <a:lnTo>
                  <a:pt x="580378" y="191021"/>
                </a:lnTo>
                <a:lnTo>
                  <a:pt x="576777" y="191021"/>
                </a:lnTo>
                <a:lnTo>
                  <a:pt x="580378" y="194290"/>
                </a:lnTo>
                <a:lnTo>
                  <a:pt x="576777" y="194290"/>
                </a:lnTo>
                <a:lnTo>
                  <a:pt x="576777" y="196763"/>
                </a:lnTo>
                <a:lnTo>
                  <a:pt x="576777" y="194290"/>
                </a:lnTo>
                <a:lnTo>
                  <a:pt x="572876" y="194290"/>
                </a:lnTo>
                <a:lnTo>
                  <a:pt x="572876" y="196763"/>
                </a:lnTo>
                <a:lnTo>
                  <a:pt x="584279" y="196763"/>
                </a:lnTo>
                <a:lnTo>
                  <a:pt x="584279" y="200336"/>
                </a:lnTo>
                <a:lnTo>
                  <a:pt x="590581" y="200336"/>
                </a:lnTo>
                <a:lnTo>
                  <a:pt x="594483" y="203633"/>
                </a:lnTo>
                <a:lnTo>
                  <a:pt x="594483" y="207206"/>
                </a:lnTo>
                <a:lnTo>
                  <a:pt x="589381" y="207206"/>
                </a:lnTo>
                <a:lnTo>
                  <a:pt x="589381" y="218748"/>
                </a:lnTo>
                <a:lnTo>
                  <a:pt x="584279" y="218748"/>
                </a:lnTo>
                <a:lnTo>
                  <a:pt x="584279" y="220122"/>
                </a:lnTo>
                <a:lnTo>
                  <a:pt x="576777" y="220122"/>
                </a:lnTo>
                <a:lnTo>
                  <a:pt x="576777" y="231664"/>
                </a:lnTo>
                <a:lnTo>
                  <a:pt x="580378" y="235265"/>
                </a:lnTo>
                <a:lnTo>
                  <a:pt x="580378" y="238534"/>
                </a:lnTo>
                <a:lnTo>
                  <a:pt x="580378" y="235236"/>
                </a:lnTo>
                <a:lnTo>
                  <a:pt x="580378" y="242107"/>
                </a:lnTo>
                <a:lnTo>
                  <a:pt x="576777" y="242107"/>
                </a:lnTo>
                <a:lnTo>
                  <a:pt x="576777" y="246778"/>
                </a:lnTo>
                <a:lnTo>
                  <a:pt x="580378" y="246778"/>
                </a:lnTo>
                <a:lnTo>
                  <a:pt x="580378" y="247878"/>
                </a:lnTo>
                <a:lnTo>
                  <a:pt x="584279" y="247878"/>
                </a:lnTo>
                <a:lnTo>
                  <a:pt x="584279" y="251450"/>
                </a:lnTo>
                <a:lnTo>
                  <a:pt x="589381" y="251450"/>
                </a:lnTo>
                <a:lnTo>
                  <a:pt x="589381" y="256122"/>
                </a:lnTo>
                <a:lnTo>
                  <a:pt x="590581" y="256122"/>
                </a:lnTo>
                <a:lnTo>
                  <a:pt x="590581" y="259420"/>
                </a:lnTo>
                <a:lnTo>
                  <a:pt x="590581" y="256122"/>
                </a:lnTo>
                <a:lnTo>
                  <a:pt x="590581" y="259420"/>
                </a:lnTo>
                <a:lnTo>
                  <a:pt x="590581" y="256122"/>
                </a:lnTo>
                <a:lnTo>
                  <a:pt x="590581" y="259420"/>
                </a:lnTo>
                <a:lnTo>
                  <a:pt x="598384" y="259420"/>
                </a:lnTo>
                <a:lnTo>
                  <a:pt x="598384" y="262992"/>
                </a:lnTo>
                <a:lnTo>
                  <a:pt x="603485" y="262992"/>
                </a:lnTo>
                <a:lnTo>
                  <a:pt x="603485" y="275908"/>
                </a:lnTo>
                <a:lnTo>
                  <a:pt x="607086" y="275908"/>
                </a:lnTo>
                <a:lnTo>
                  <a:pt x="607086" y="283878"/>
                </a:lnTo>
                <a:lnTo>
                  <a:pt x="610988" y="283878"/>
                </a:lnTo>
                <a:lnTo>
                  <a:pt x="610988" y="287450"/>
                </a:lnTo>
                <a:lnTo>
                  <a:pt x="614889" y="287450"/>
                </a:lnTo>
                <a:lnTo>
                  <a:pt x="614889" y="291023"/>
                </a:lnTo>
                <a:lnTo>
                  <a:pt x="610988" y="291023"/>
                </a:lnTo>
                <a:lnTo>
                  <a:pt x="610988" y="300366"/>
                </a:lnTo>
                <a:lnTo>
                  <a:pt x="614889" y="300366"/>
                </a:lnTo>
                <a:lnTo>
                  <a:pt x="614889" y="303664"/>
                </a:lnTo>
                <a:lnTo>
                  <a:pt x="618490" y="303664"/>
                </a:lnTo>
                <a:lnTo>
                  <a:pt x="614889" y="303664"/>
                </a:lnTo>
                <a:lnTo>
                  <a:pt x="614889" y="307237"/>
                </a:lnTo>
                <a:lnTo>
                  <a:pt x="580378" y="303664"/>
                </a:lnTo>
                <a:lnTo>
                  <a:pt x="576777" y="307265"/>
                </a:lnTo>
                <a:lnTo>
                  <a:pt x="572876" y="307265"/>
                </a:lnTo>
                <a:lnTo>
                  <a:pt x="572876" y="315481"/>
                </a:lnTo>
                <a:lnTo>
                  <a:pt x="576777" y="315481"/>
                </a:lnTo>
                <a:lnTo>
                  <a:pt x="576777" y="318779"/>
                </a:lnTo>
                <a:lnTo>
                  <a:pt x="572876" y="318779"/>
                </a:lnTo>
                <a:lnTo>
                  <a:pt x="572876" y="322351"/>
                </a:lnTo>
                <a:lnTo>
                  <a:pt x="568975" y="322351"/>
                </a:lnTo>
                <a:lnTo>
                  <a:pt x="568975" y="324550"/>
                </a:lnTo>
                <a:lnTo>
                  <a:pt x="563873" y="324550"/>
                </a:lnTo>
                <a:lnTo>
                  <a:pt x="563873" y="331695"/>
                </a:lnTo>
                <a:lnTo>
                  <a:pt x="568975" y="335267"/>
                </a:lnTo>
                <a:lnTo>
                  <a:pt x="568975" y="343237"/>
                </a:lnTo>
                <a:lnTo>
                  <a:pt x="572876" y="343237"/>
                </a:lnTo>
                <a:lnTo>
                  <a:pt x="572876" y="346809"/>
                </a:lnTo>
                <a:lnTo>
                  <a:pt x="568975" y="346809"/>
                </a:lnTo>
                <a:lnTo>
                  <a:pt x="568975" y="347908"/>
                </a:lnTo>
                <a:lnTo>
                  <a:pt x="563873" y="347908"/>
                </a:lnTo>
                <a:lnTo>
                  <a:pt x="563873" y="352580"/>
                </a:lnTo>
                <a:lnTo>
                  <a:pt x="563873" y="347908"/>
                </a:lnTo>
                <a:lnTo>
                  <a:pt x="563873" y="352580"/>
                </a:lnTo>
                <a:lnTo>
                  <a:pt x="562673" y="352580"/>
                </a:lnTo>
                <a:lnTo>
                  <a:pt x="562673" y="356153"/>
                </a:lnTo>
                <a:lnTo>
                  <a:pt x="553670" y="356153"/>
                </a:lnTo>
                <a:lnTo>
                  <a:pt x="553670" y="359725"/>
                </a:lnTo>
                <a:lnTo>
                  <a:pt x="550069" y="359725"/>
                </a:lnTo>
                <a:lnTo>
                  <a:pt x="550069" y="363023"/>
                </a:lnTo>
                <a:lnTo>
                  <a:pt x="546168" y="363023"/>
                </a:lnTo>
                <a:lnTo>
                  <a:pt x="546168" y="359725"/>
                </a:lnTo>
                <a:lnTo>
                  <a:pt x="546168" y="363023"/>
                </a:lnTo>
                <a:lnTo>
                  <a:pt x="542267" y="363023"/>
                </a:lnTo>
                <a:lnTo>
                  <a:pt x="542267" y="370168"/>
                </a:lnTo>
                <a:lnTo>
                  <a:pt x="538665" y="370168"/>
                </a:lnTo>
                <a:lnTo>
                  <a:pt x="538665" y="375939"/>
                </a:lnTo>
                <a:lnTo>
                  <a:pt x="528462" y="375939"/>
                </a:lnTo>
                <a:lnTo>
                  <a:pt x="528462" y="394626"/>
                </a:lnTo>
                <a:lnTo>
                  <a:pt x="524561" y="397924"/>
                </a:lnTo>
                <a:lnTo>
                  <a:pt x="515858" y="397924"/>
                </a:lnTo>
                <a:lnTo>
                  <a:pt x="511957" y="394626"/>
                </a:lnTo>
                <a:lnTo>
                  <a:pt x="508056" y="394626"/>
                </a:lnTo>
                <a:lnTo>
                  <a:pt x="508056" y="397924"/>
                </a:lnTo>
                <a:lnTo>
                  <a:pt x="505655" y="397924"/>
                </a:lnTo>
                <a:lnTo>
                  <a:pt x="505655" y="415512"/>
                </a:lnTo>
                <a:lnTo>
                  <a:pt x="501754" y="415512"/>
                </a:lnTo>
                <a:lnTo>
                  <a:pt x="501754" y="418809"/>
                </a:lnTo>
                <a:lnTo>
                  <a:pt x="497853" y="418809"/>
                </a:lnTo>
                <a:lnTo>
                  <a:pt x="497853" y="424855"/>
                </a:lnTo>
                <a:lnTo>
                  <a:pt x="501754" y="424855"/>
                </a:lnTo>
                <a:lnTo>
                  <a:pt x="501754" y="428153"/>
                </a:lnTo>
                <a:lnTo>
                  <a:pt x="505655" y="428153"/>
                </a:lnTo>
                <a:lnTo>
                  <a:pt x="505655" y="438596"/>
                </a:lnTo>
                <a:lnTo>
                  <a:pt x="497853" y="438596"/>
                </a:lnTo>
                <a:lnTo>
                  <a:pt x="494252" y="443267"/>
                </a:lnTo>
                <a:lnTo>
                  <a:pt x="489150" y="438596"/>
                </a:lnTo>
                <a:lnTo>
                  <a:pt x="485249" y="438596"/>
                </a:lnTo>
                <a:lnTo>
                  <a:pt x="481348" y="443267"/>
                </a:lnTo>
                <a:lnTo>
                  <a:pt x="478947" y="443267"/>
                </a:lnTo>
                <a:lnTo>
                  <a:pt x="478947" y="446840"/>
                </a:lnTo>
                <a:lnTo>
                  <a:pt x="475046" y="446840"/>
                </a:lnTo>
                <a:lnTo>
                  <a:pt x="475046" y="450412"/>
                </a:lnTo>
                <a:lnTo>
                  <a:pt x="475046" y="446840"/>
                </a:lnTo>
                <a:lnTo>
                  <a:pt x="471145" y="446840"/>
                </a:lnTo>
                <a:lnTo>
                  <a:pt x="471145" y="466626"/>
                </a:lnTo>
                <a:lnTo>
                  <a:pt x="475046" y="471298"/>
                </a:lnTo>
                <a:lnTo>
                  <a:pt x="471145" y="471298"/>
                </a:lnTo>
                <a:lnTo>
                  <a:pt x="471145" y="479542"/>
                </a:lnTo>
                <a:lnTo>
                  <a:pt x="467544" y="479542"/>
                </a:lnTo>
                <a:lnTo>
                  <a:pt x="467544" y="491084"/>
                </a:lnTo>
                <a:lnTo>
                  <a:pt x="471145" y="491084"/>
                </a:lnTo>
                <a:lnTo>
                  <a:pt x="471145" y="494657"/>
                </a:lnTo>
                <a:lnTo>
                  <a:pt x="475046" y="494657"/>
                </a:lnTo>
                <a:lnTo>
                  <a:pt x="475046" y="500428"/>
                </a:lnTo>
                <a:lnTo>
                  <a:pt x="478947" y="500428"/>
                </a:lnTo>
                <a:lnTo>
                  <a:pt x="478947" y="507298"/>
                </a:lnTo>
                <a:lnTo>
                  <a:pt x="478947" y="503725"/>
                </a:lnTo>
                <a:lnTo>
                  <a:pt x="478947" y="507298"/>
                </a:lnTo>
                <a:lnTo>
                  <a:pt x="481348" y="507298"/>
                </a:lnTo>
                <a:lnTo>
                  <a:pt x="481348" y="511970"/>
                </a:lnTo>
                <a:lnTo>
                  <a:pt x="481348" y="507298"/>
                </a:lnTo>
                <a:lnTo>
                  <a:pt x="481348" y="515542"/>
                </a:lnTo>
                <a:lnTo>
                  <a:pt x="485249" y="515542"/>
                </a:lnTo>
                <a:lnTo>
                  <a:pt x="481348" y="519115"/>
                </a:lnTo>
                <a:lnTo>
                  <a:pt x="485249" y="519115"/>
                </a:lnTo>
                <a:lnTo>
                  <a:pt x="485249" y="522412"/>
                </a:lnTo>
                <a:lnTo>
                  <a:pt x="485249" y="519115"/>
                </a:lnTo>
                <a:lnTo>
                  <a:pt x="485249" y="525985"/>
                </a:lnTo>
                <a:lnTo>
                  <a:pt x="489150" y="522412"/>
                </a:lnTo>
                <a:lnTo>
                  <a:pt x="489150" y="525985"/>
                </a:lnTo>
                <a:lnTo>
                  <a:pt x="485249" y="525985"/>
                </a:lnTo>
                <a:lnTo>
                  <a:pt x="489150" y="525985"/>
                </a:lnTo>
                <a:lnTo>
                  <a:pt x="489150" y="528183"/>
                </a:lnTo>
                <a:lnTo>
                  <a:pt x="489150" y="525985"/>
                </a:lnTo>
                <a:lnTo>
                  <a:pt x="489150" y="528183"/>
                </a:lnTo>
                <a:lnTo>
                  <a:pt x="494252" y="528183"/>
                </a:lnTo>
                <a:lnTo>
                  <a:pt x="489150" y="528183"/>
                </a:lnTo>
                <a:lnTo>
                  <a:pt x="497853" y="528183"/>
                </a:lnTo>
                <a:lnTo>
                  <a:pt x="497853" y="531756"/>
                </a:lnTo>
                <a:lnTo>
                  <a:pt x="501754" y="528183"/>
                </a:lnTo>
                <a:lnTo>
                  <a:pt x="501754" y="531756"/>
                </a:lnTo>
                <a:lnTo>
                  <a:pt x="505655" y="531756"/>
                </a:lnTo>
                <a:lnTo>
                  <a:pt x="505655" y="535329"/>
                </a:lnTo>
                <a:lnTo>
                  <a:pt x="508056" y="535329"/>
                </a:lnTo>
                <a:lnTo>
                  <a:pt x="508056" y="538626"/>
                </a:lnTo>
                <a:lnTo>
                  <a:pt x="511957" y="538626"/>
                </a:lnTo>
                <a:lnTo>
                  <a:pt x="511957" y="543298"/>
                </a:lnTo>
                <a:lnTo>
                  <a:pt x="515858" y="543298"/>
                </a:lnTo>
                <a:lnTo>
                  <a:pt x="515858" y="550443"/>
                </a:lnTo>
                <a:lnTo>
                  <a:pt x="519460" y="550443"/>
                </a:lnTo>
                <a:lnTo>
                  <a:pt x="519460" y="556214"/>
                </a:lnTo>
                <a:lnTo>
                  <a:pt x="524561" y="556214"/>
                </a:lnTo>
                <a:lnTo>
                  <a:pt x="528462" y="559787"/>
                </a:lnTo>
                <a:lnTo>
                  <a:pt x="528462" y="563084"/>
                </a:lnTo>
                <a:lnTo>
                  <a:pt x="532364" y="563084"/>
                </a:lnTo>
                <a:lnTo>
                  <a:pt x="532364" y="566657"/>
                </a:lnTo>
                <a:lnTo>
                  <a:pt x="528462" y="566657"/>
                </a:lnTo>
                <a:lnTo>
                  <a:pt x="528462" y="563084"/>
                </a:lnTo>
                <a:lnTo>
                  <a:pt x="524561" y="563084"/>
                </a:lnTo>
                <a:lnTo>
                  <a:pt x="524561" y="566657"/>
                </a:lnTo>
                <a:lnTo>
                  <a:pt x="515858" y="566657"/>
                </a:lnTo>
                <a:lnTo>
                  <a:pt x="515858" y="571329"/>
                </a:lnTo>
                <a:lnTo>
                  <a:pt x="511957" y="571329"/>
                </a:lnTo>
                <a:lnTo>
                  <a:pt x="511957" y="574901"/>
                </a:lnTo>
                <a:lnTo>
                  <a:pt x="508056" y="574901"/>
                </a:lnTo>
                <a:lnTo>
                  <a:pt x="508056" y="580672"/>
                </a:lnTo>
                <a:lnTo>
                  <a:pt x="505655" y="580672"/>
                </a:lnTo>
                <a:lnTo>
                  <a:pt x="501754" y="584245"/>
                </a:lnTo>
                <a:lnTo>
                  <a:pt x="497853" y="587542"/>
                </a:lnTo>
                <a:lnTo>
                  <a:pt x="494252" y="594687"/>
                </a:lnTo>
                <a:lnTo>
                  <a:pt x="494252" y="607329"/>
                </a:lnTo>
                <a:lnTo>
                  <a:pt x="497853" y="607329"/>
                </a:lnTo>
                <a:lnTo>
                  <a:pt x="497853" y="615573"/>
                </a:lnTo>
                <a:lnTo>
                  <a:pt x="494252" y="619174"/>
                </a:lnTo>
                <a:lnTo>
                  <a:pt x="481348" y="607329"/>
                </a:lnTo>
                <a:lnTo>
                  <a:pt x="481348" y="612000"/>
                </a:lnTo>
                <a:lnTo>
                  <a:pt x="478947" y="615573"/>
                </a:lnTo>
                <a:lnTo>
                  <a:pt x="478947" y="628214"/>
                </a:lnTo>
                <a:lnTo>
                  <a:pt x="475046" y="628214"/>
                </a:lnTo>
                <a:lnTo>
                  <a:pt x="475046" y="631787"/>
                </a:lnTo>
                <a:lnTo>
                  <a:pt x="471145" y="631787"/>
                </a:lnTo>
                <a:lnTo>
                  <a:pt x="471145" y="635359"/>
                </a:lnTo>
                <a:lnTo>
                  <a:pt x="471145" y="631787"/>
                </a:lnTo>
                <a:lnTo>
                  <a:pt x="463642" y="631787"/>
                </a:lnTo>
                <a:lnTo>
                  <a:pt x="463642" y="628214"/>
                </a:lnTo>
                <a:lnTo>
                  <a:pt x="454640" y="628214"/>
                </a:lnTo>
                <a:lnTo>
                  <a:pt x="454640" y="626016"/>
                </a:lnTo>
                <a:lnTo>
                  <a:pt x="458541" y="626016"/>
                </a:lnTo>
                <a:lnTo>
                  <a:pt x="458541" y="619145"/>
                </a:lnTo>
                <a:lnTo>
                  <a:pt x="458541" y="622443"/>
                </a:lnTo>
                <a:lnTo>
                  <a:pt x="463642" y="622443"/>
                </a:lnTo>
                <a:lnTo>
                  <a:pt x="458541" y="622443"/>
                </a:lnTo>
                <a:lnTo>
                  <a:pt x="463642" y="622443"/>
                </a:lnTo>
                <a:lnTo>
                  <a:pt x="463642" y="626016"/>
                </a:lnTo>
                <a:lnTo>
                  <a:pt x="458541" y="626016"/>
                </a:lnTo>
                <a:lnTo>
                  <a:pt x="463642" y="626016"/>
                </a:lnTo>
                <a:lnTo>
                  <a:pt x="463642" y="628214"/>
                </a:lnTo>
                <a:lnTo>
                  <a:pt x="467544" y="626016"/>
                </a:lnTo>
                <a:lnTo>
                  <a:pt x="467544" y="628214"/>
                </a:lnTo>
                <a:lnTo>
                  <a:pt x="467544" y="626016"/>
                </a:lnTo>
                <a:lnTo>
                  <a:pt x="463642" y="626016"/>
                </a:lnTo>
                <a:lnTo>
                  <a:pt x="467544" y="626016"/>
                </a:lnTo>
                <a:lnTo>
                  <a:pt x="467544" y="622443"/>
                </a:lnTo>
                <a:lnTo>
                  <a:pt x="463642" y="622443"/>
                </a:lnTo>
                <a:lnTo>
                  <a:pt x="467544" y="622443"/>
                </a:lnTo>
                <a:lnTo>
                  <a:pt x="463642" y="622443"/>
                </a:lnTo>
                <a:lnTo>
                  <a:pt x="463642" y="619145"/>
                </a:lnTo>
                <a:lnTo>
                  <a:pt x="444437" y="619145"/>
                </a:lnTo>
                <a:lnTo>
                  <a:pt x="444437" y="622443"/>
                </a:lnTo>
                <a:lnTo>
                  <a:pt x="449538" y="622443"/>
                </a:lnTo>
                <a:lnTo>
                  <a:pt x="449538" y="626016"/>
                </a:lnTo>
                <a:lnTo>
                  <a:pt x="444437" y="626016"/>
                </a:lnTo>
                <a:lnTo>
                  <a:pt x="444437" y="622443"/>
                </a:lnTo>
                <a:lnTo>
                  <a:pt x="440835" y="622443"/>
                </a:lnTo>
                <a:lnTo>
                  <a:pt x="444437" y="622443"/>
                </a:lnTo>
                <a:lnTo>
                  <a:pt x="444437" y="615573"/>
                </a:lnTo>
                <a:lnTo>
                  <a:pt x="440835" y="615573"/>
                </a:lnTo>
                <a:lnTo>
                  <a:pt x="440835" y="612000"/>
                </a:lnTo>
                <a:lnTo>
                  <a:pt x="436934" y="612000"/>
                </a:lnTo>
                <a:lnTo>
                  <a:pt x="436934" y="607329"/>
                </a:lnTo>
                <a:lnTo>
                  <a:pt x="433033" y="607329"/>
                </a:lnTo>
                <a:lnTo>
                  <a:pt x="433033" y="603756"/>
                </a:lnTo>
                <a:lnTo>
                  <a:pt x="429432" y="603756"/>
                </a:lnTo>
                <a:lnTo>
                  <a:pt x="429432" y="602657"/>
                </a:lnTo>
                <a:lnTo>
                  <a:pt x="429432" y="603756"/>
                </a:lnTo>
                <a:lnTo>
                  <a:pt x="429432" y="602657"/>
                </a:lnTo>
                <a:lnTo>
                  <a:pt x="424330" y="602657"/>
                </a:lnTo>
                <a:lnTo>
                  <a:pt x="424330" y="597985"/>
                </a:lnTo>
                <a:lnTo>
                  <a:pt x="423130" y="597985"/>
                </a:lnTo>
                <a:lnTo>
                  <a:pt x="419229" y="594687"/>
                </a:lnTo>
                <a:lnTo>
                  <a:pt x="424330" y="594687"/>
                </a:lnTo>
                <a:lnTo>
                  <a:pt x="423130" y="591115"/>
                </a:lnTo>
                <a:lnTo>
                  <a:pt x="423130" y="594687"/>
                </a:lnTo>
                <a:lnTo>
                  <a:pt x="423130" y="591115"/>
                </a:lnTo>
                <a:lnTo>
                  <a:pt x="419229" y="591115"/>
                </a:lnTo>
                <a:lnTo>
                  <a:pt x="419229" y="594687"/>
                </a:lnTo>
                <a:lnTo>
                  <a:pt x="414127" y="594687"/>
                </a:lnTo>
                <a:lnTo>
                  <a:pt x="414127" y="591115"/>
                </a:lnTo>
                <a:lnTo>
                  <a:pt x="410226" y="591115"/>
                </a:lnTo>
                <a:lnTo>
                  <a:pt x="414127" y="587542"/>
                </a:lnTo>
                <a:lnTo>
                  <a:pt x="410226" y="587542"/>
                </a:lnTo>
                <a:lnTo>
                  <a:pt x="410226" y="584245"/>
                </a:lnTo>
                <a:lnTo>
                  <a:pt x="410226" y="587542"/>
                </a:lnTo>
                <a:lnTo>
                  <a:pt x="406325" y="587542"/>
                </a:lnTo>
                <a:lnTo>
                  <a:pt x="410226" y="587542"/>
                </a:lnTo>
                <a:lnTo>
                  <a:pt x="406325" y="587542"/>
                </a:lnTo>
                <a:lnTo>
                  <a:pt x="406325" y="591115"/>
                </a:lnTo>
                <a:lnTo>
                  <a:pt x="402724" y="591115"/>
                </a:lnTo>
                <a:lnTo>
                  <a:pt x="402724" y="587542"/>
                </a:lnTo>
                <a:lnTo>
                  <a:pt x="396422" y="587542"/>
                </a:lnTo>
                <a:lnTo>
                  <a:pt x="396422" y="584245"/>
                </a:lnTo>
                <a:lnTo>
                  <a:pt x="396422" y="587542"/>
                </a:lnTo>
                <a:lnTo>
                  <a:pt x="392521" y="587542"/>
                </a:lnTo>
                <a:lnTo>
                  <a:pt x="392521" y="584245"/>
                </a:lnTo>
                <a:lnTo>
                  <a:pt x="396422" y="584245"/>
                </a:lnTo>
                <a:lnTo>
                  <a:pt x="392521" y="584245"/>
                </a:lnTo>
                <a:lnTo>
                  <a:pt x="392521" y="580672"/>
                </a:lnTo>
                <a:lnTo>
                  <a:pt x="396422" y="580672"/>
                </a:lnTo>
                <a:lnTo>
                  <a:pt x="392521" y="580672"/>
                </a:lnTo>
                <a:lnTo>
                  <a:pt x="392521" y="578199"/>
                </a:lnTo>
                <a:lnTo>
                  <a:pt x="388619" y="574901"/>
                </a:lnTo>
                <a:lnTo>
                  <a:pt x="392521" y="574901"/>
                </a:lnTo>
                <a:lnTo>
                  <a:pt x="392521" y="578199"/>
                </a:lnTo>
                <a:lnTo>
                  <a:pt x="392521" y="566657"/>
                </a:lnTo>
                <a:lnTo>
                  <a:pt x="392521" y="571329"/>
                </a:lnTo>
                <a:lnTo>
                  <a:pt x="388619" y="571329"/>
                </a:lnTo>
                <a:lnTo>
                  <a:pt x="388619" y="566657"/>
                </a:lnTo>
                <a:lnTo>
                  <a:pt x="384718" y="566657"/>
                </a:lnTo>
                <a:lnTo>
                  <a:pt x="384718" y="563084"/>
                </a:lnTo>
                <a:lnTo>
                  <a:pt x="384718" y="566657"/>
                </a:lnTo>
                <a:lnTo>
                  <a:pt x="388619" y="566657"/>
                </a:lnTo>
                <a:lnTo>
                  <a:pt x="388619" y="563084"/>
                </a:lnTo>
                <a:lnTo>
                  <a:pt x="384718" y="563084"/>
                </a:lnTo>
                <a:lnTo>
                  <a:pt x="384718" y="559787"/>
                </a:lnTo>
                <a:lnTo>
                  <a:pt x="376016" y="559787"/>
                </a:lnTo>
                <a:lnTo>
                  <a:pt x="379917" y="559787"/>
                </a:lnTo>
                <a:lnTo>
                  <a:pt x="379917" y="556214"/>
                </a:lnTo>
                <a:lnTo>
                  <a:pt x="372114" y="556214"/>
                </a:lnTo>
                <a:lnTo>
                  <a:pt x="372114" y="559787"/>
                </a:lnTo>
                <a:lnTo>
                  <a:pt x="368213" y="559787"/>
                </a:lnTo>
                <a:lnTo>
                  <a:pt x="368213" y="556214"/>
                </a:lnTo>
                <a:lnTo>
                  <a:pt x="368213" y="559787"/>
                </a:lnTo>
                <a:lnTo>
                  <a:pt x="365812" y="559787"/>
                </a:lnTo>
                <a:lnTo>
                  <a:pt x="368213" y="556214"/>
                </a:lnTo>
                <a:lnTo>
                  <a:pt x="365812" y="556214"/>
                </a:lnTo>
                <a:lnTo>
                  <a:pt x="365812" y="563084"/>
                </a:lnTo>
                <a:lnTo>
                  <a:pt x="365812" y="559787"/>
                </a:lnTo>
                <a:lnTo>
                  <a:pt x="361911" y="559787"/>
                </a:lnTo>
                <a:lnTo>
                  <a:pt x="361911" y="563084"/>
                </a:lnTo>
                <a:lnTo>
                  <a:pt x="361911" y="559787"/>
                </a:lnTo>
                <a:lnTo>
                  <a:pt x="361911" y="563084"/>
                </a:lnTo>
                <a:lnTo>
                  <a:pt x="365812" y="563084"/>
                </a:lnTo>
                <a:lnTo>
                  <a:pt x="361911" y="563084"/>
                </a:lnTo>
                <a:lnTo>
                  <a:pt x="361911" y="566657"/>
                </a:lnTo>
                <a:lnTo>
                  <a:pt x="365812" y="563084"/>
                </a:lnTo>
                <a:lnTo>
                  <a:pt x="365812" y="566657"/>
                </a:lnTo>
                <a:lnTo>
                  <a:pt x="372114" y="566657"/>
                </a:lnTo>
                <a:lnTo>
                  <a:pt x="372114" y="571329"/>
                </a:lnTo>
                <a:lnTo>
                  <a:pt x="376016" y="571329"/>
                </a:lnTo>
                <a:lnTo>
                  <a:pt x="372114" y="571329"/>
                </a:lnTo>
                <a:lnTo>
                  <a:pt x="372114" y="574901"/>
                </a:lnTo>
                <a:lnTo>
                  <a:pt x="376016" y="574901"/>
                </a:lnTo>
                <a:lnTo>
                  <a:pt x="368213" y="574901"/>
                </a:lnTo>
                <a:lnTo>
                  <a:pt x="372114" y="574901"/>
                </a:lnTo>
                <a:lnTo>
                  <a:pt x="368213" y="574901"/>
                </a:lnTo>
                <a:lnTo>
                  <a:pt x="368213" y="571329"/>
                </a:lnTo>
                <a:lnTo>
                  <a:pt x="365812" y="571329"/>
                </a:lnTo>
                <a:lnTo>
                  <a:pt x="361911" y="566657"/>
                </a:lnTo>
                <a:lnTo>
                  <a:pt x="361911" y="574901"/>
                </a:lnTo>
                <a:lnTo>
                  <a:pt x="354409" y="574901"/>
                </a:lnTo>
                <a:lnTo>
                  <a:pt x="358310" y="574901"/>
                </a:lnTo>
                <a:lnTo>
                  <a:pt x="354409" y="574901"/>
                </a:lnTo>
                <a:lnTo>
                  <a:pt x="354409" y="578199"/>
                </a:lnTo>
                <a:lnTo>
                  <a:pt x="354409" y="574901"/>
                </a:lnTo>
                <a:lnTo>
                  <a:pt x="349307" y="574901"/>
                </a:lnTo>
                <a:lnTo>
                  <a:pt x="349307" y="571329"/>
                </a:lnTo>
                <a:lnTo>
                  <a:pt x="345406" y="571329"/>
                </a:lnTo>
                <a:lnTo>
                  <a:pt x="345406" y="566657"/>
                </a:lnTo>
                <a:lnTo>
                  <a:pt x="345406" y="571329"/>
                </a:lnTo>
                <a:lnTo>
                  <a:pt x="341805" y="571329"/>
                </a:lnTo>
                <a:lnTo>
                  <a:pt x="345406" y="566657"/>
                </a:lnTo>
                <a:lnTo>
                  <a:pt x="339104" y="566657"/>
                </a:lnTo>
                <a:lnTo>
                  <a:pt x="341805" y="566657"/>
                </a:lnTo>
                <a:lnTo>
                  <a:pt x="341805" y="574901"/>
                </a:lnTo>
                <a:lnTo>
                  <a:pt x="341805" y="571329"/>
                </a:lnTo>
                <a:lnTo>
                  <a:pt x="339104" y="566657"/>
                </a:lnTo>
                <a:lnTo>
                  <a:pt x="335203" y="566657"/>
                </a:lnTo>
                <a:lnTo>
                  <a:pt x="339104" y="566657"/>
                </a:lnTo>
                <a:lnTo>
                  <a:pt x="339104" y="571329"/>
                </a:lnTo>
                <a:lnTo>
                  <a:pt x="335203" y="571329"/>
                </a:lnTo>
                <a:lnTo>
                  <a:pt x="335203" y="574901"/>
                </a:lnTo>
                <a:lnTo>
                  <a:pt x="335203" y="571329"/>
                </a:lnTo>
                <a:lnTo>
                  <a:pt x="331602" y="571329"/>
                </a:lnTo>
                <a:lnTo>
                  <a:pt x="331602" y="574901"/>
                </a:lnTo>
                <a:lnTo>
                  <a:pt x="331602" y="571329"/>
                </a:lnTo>
                <a:lnTo>
                  <a:pt x="323799" y="571329"/>
                </a:lnTo>
                <a:lnTo>
                  <a:pt x="323799" y="574901"/>
                </a:lnTo>
                <a:lnTo>
                  <a:pt x="327701" y="574901"/>
                </a:lnTo>
                <a:lnTo>
                  <a:pt x="323799" y="574901"/>
                </a:lnTo>
                <a:lnTo>
                  <a:pt x="323799" y="571329"/>
                </a:lnTo>
                <a:lnTo>
                  <a:pt x="323799" y="574901"/>
                </a:lnTo>
                <a:lnTo>
                  <a:pt x="323799" y="571329"/>
                </a:lnTo>
                <a:lnTo>
                  <a:pt x="323799" y="574901"/>
                </a:lnTo>
                <a:lnTo>
                  <a:pt x="323799" y="571329"/>
                </a:lnTo>
                <a:lnTo>
                  <a:pt x="318698" y="571329"/>
                </a:lnTo>
                <a:lnTo>
                  <a:pt x="318698" y="574901"/>
                </a:lnTo>
                <a:lnTo>
                  <a:pt x="323799" y="574901"/>
                </a:lnTo>
                <a:lnTo>
                  <a:pt x="318698" y="574901"/>
                </a:lnTo>
                <a:lnTo>
                  <a:pt x="323799" y="574901"/>
                </a:lnTo>
                <a:lnTo>
                  <a:pt x="323799" y="580672"/>
                </a:lnTo>
                <a:lnTo>
                  <a:pt x="327701" y="580672"/>
                </a:lnTo>
                <a:lnTo>
                  <a:pt x="323799" y="578199"/>
                </a:lnTo>
                <a:lnTo>
                  <a:pt x="327701" y="578199"/>
                </a:lnTo>
                <a:lnTo>
                  <a:pt x="327701" y="580672"/>
                </a:lnTo>
                <a:lnTo>
                  <a:pt x="331602" y="580672"/>
                </a:lnTo>
                <a:lnTo>
                  <a:pt x="331602" y="584245"/>
                </a:lnTo>
                <a:lnTo>
                  <a:pt x="331602" y="580672"/>
                </a:lnTo>
                <a:lnTo>
                  <a:pt x="331602" y="584245"/>
                </a:lnTo>
                <a:lnTo>
                  <a:pt x="331602" y="580672"/>
                </a:lnTo>
                <a:lnTo>
                  <a:pt x="331602" y="584245"/>
                </a:lnTo>
                <a:lnTo>
                  <a:pt x="327701" y="584245"/>
                </a:lnTo>
                <a:lnTo>
                  <a:pt x="327701" y="580672"/>
                </a:lnTo>
                <a:lnTo>
                  <a:pt x="327701" y="584245"/>
                </a:lnTo>
                <a:lnTo>
                  <a:pt x="327701" y="580672"/>
                </a:lnTo>
                <a:lnTo>
                  <a:pt x="327701" y="584245"/>
                </a:lnTo>
                <a:lnTo>
                  <a:pt x="327701" y="580672"/>
                </a:lnTo>
                <a:lnTo>
                  <a:pt x="323799" y="580672"/>
                </a:lnTo>
                <a:lnTo>
                  <a:pt x="323799" y="584245"/>
                </a:lnTo>
                <a:lnTo>
                  <a:pt x="327701" y="584245"/>
                </a:lnTo>
                <a:lnTo>
                  <a:pt x="327701" y="587542"/>
                </a:lnTo>
                <a:lnTo>
                  <a:pt x="327701" y="584245"/>
                </a:lnTo>
                <a:lnTo>
                  <a:pt x="327701" y="587542"/>
                </a:lnTo>
                <a:lnTo>
                  <a:pt x="327701" y="584245"/>
                </a:lnTo>
                <a:lnTo>
                  <a:pt x="327701" y="587542"/>
                </a:lnTo>
                <a:lnTo>
                  <a:pt x="331602" y="587542"/>
                </a:lnTo>
                <a:lnTo>
                  <a:pt x="327701" y="587542"/>
                </a:lnTo>
                <a:lnTo>
                  <a:pt x="331602" y="587542"/>
                </a:lnTo>
                <a:lnTo>
                  <a:pt x="335203" y="584245"/>
                </a:lnTo>
                <a:lnTo>
                  <a:pt x="335203" y="580672"/>
                </a:lnTo>
                <a:lnTo>
                  <a:pt x="339104" y="580672"/>
                </a:lnTo>
                <a:lnTo>
                  <a:pt x="335203" y="580672"/>
                </a:lnTo>
                <a:lnTo>
                  <a:pt x="339104" y="580672"/>
                </a:lnTo>
                <a:lnTo>
                  <a:pt x="335203" y="580672"/>
                </a:lnTo>
                <a:lnTo>
                  <a:pt x="335203" y="584245"/>
                </a:lnTo>
                <a:lnTo>
                  <a:pt x="349307" y="584245"/>
                </a:lnTo>
                <a:lnTo>
                  <a:pt x="349307" y="587542"/>
                </a:lnTo>
                <a:lnTo>
                  <a:pt x="345406" y="587542"/>
                </a:lnTo>
                <a:lnTo>
                  <a:pt x="345406" y="584245"/>
                </a:lnTo>
                <a:lnTo>
                  <a:pt x="341805" y="584245"/>
                </a:lnTo>
                <a:lnTo>
                  <a:pt x="341805" y="587542"/>
                </a:lnTo>
                <a:lnTo>
                  <a:pt x="331602" y="587542"/>
                </a:lnTo>
                <a:lnTo>
                  <a:pt x="331602" y="591115"/>
                </a:lnTo>
                <a:lnTo>
                  <a:pt x="331602" y="587542"/>
                </a:lnTo>
                <a:lnTo>
                  <a:pt x="327701" y="591115"/>
                </a:lnTo>
                <a:lnTo>
                  <a:pt x="327701" y="587542"/>
                </a:lnTo>
                <a:lnTo>
                  <a:pt x="327701" y="591115"/>
                </a:lnTo>
                <a:lnTo>
                  <a:pt x="327701" y="587542"/>
                </a:lnTo>
                <a:lnTo>
                  <a:pt x="323799" y="587542"/>
                </a:lnTo>
                <a:lnTo>
                  <a:pt x="323799" y="584245"/>
                </a:lnTo>
                <a:lnTo>
                  <a:pt x="323799" y="587542"/>
                </a:lnTo>
                <a:lnTo>
                  <a:pt x="323799" y="584245"/>
                </a:lnTo>
                <a:lnTo>
                  <a:pt x="323799" y="587542"/>
                </a:lnTo>
                <a:lnTo>
                  <a:pt x="318698" y="587542"/>
                </a:lnTo>
                <a:lnTo>
                  <a:pt x="318698" y="584245"/>
                </a:lnTo>
                <a:lnTo>
                  <a:pt x="318698" y="587542"/>
                </a:lnTo>
                <a:lnTo>
                  <a:pt x="315097" y="587542"/>
                </a:lnTo>
                <a:lnTo>
                  <a:pt x="315097" y="591115"/>
                </a:lnTo>
                <a:lnTo>
                  <a:pt x="313596" y="591115"/>
                </a:lnTo>
                <a:lnTo>
                  <a:pt x="315097" y="591115"/>
                </a:lnTo>
                <a:lnTo>
                  <a:pt x="315097" y="587542"/>
                </a:lnTo>
                <a:lnTo>
                  <a:pt x="315097" y="591115"/>
                </a:lnTo>
                <a:lnTo>
                  <a:pt x="315097" y="587542"/>
                </a:lnTo>
                <a:lnTo>
                  <a:pt x="313596" y="587542"/>
                </a:lnTo>
                <a:lnTo>
                  <a:pt x="315097" y="591115"/>
                </a:lnTo>
                <a:lnTo>
                  <a:pt x="313596" y="591115"/>
                </a:lnTo>
                <a:lnTo>
                  <a:pt x="313596" y="587542"/>
                </a:lnTo>
                <a:lnTo>
                  <a:pt x="313596" y="594687"/>
                </a:lnTo>
                <a:lnTo>
                  <a:pt x="309995" y="594687"/>
                </a:lnTo>
                <a:lnTo>
                  <a:pt x="309995" y="597985"/>
                </a:lnTo>
                <a:lnTo>
                  <a:pt x="313596" y="597985"/>
                </a:lnTo>
                <a:lnTo>
                  <a:pt x="313596" y="603756"/>
                </a:lnTo>
                <a:lnTo>
                  <a:pt x="315097" y="603756"/>
                </a:lnTo>
                <a:lnTo>
                  <a:pt x="315097" y="615573"/>
                </a:lnTo>
                <a:lnTo>
                  <a:pt x="318698" y="615573"/>
                </a:lnTo>
                <a:lnTo>
                  <a:pt x="318698" y="619145"/>
                </a:lnTo>
                <a:lnTo>
                  <a:pt x="323799" y="619145"/>
                </a:lnTo>
                <a:lnTo>
                  <a:pt x="323799" y="615573"/>
                </a:lnTo>
                <a:lnTo>
                  <a:pt x="323799" y="619145"/>
                </a:lnTo>
                <a:lnTo>
                  <a:pt x="318698" y="619145"/>
                </a:lnTo>
                <a:lnTo>
                  <a:pt x="318698" y="622443"/>
                </a:lnTo>
                <a:lnTo>
                  <a:pt x="323799" y="622443"/>
                </a:lnTo>
                <a:lnTo>
                  <a:pt x="323799" y="626016"/>
                </a:lnTo>
                <a:lnTo>
                  <a:pt x="327701" y="626016"/>
                </a:lnTo>
                <a:lnTo>
                  <a:pt x="327701" y="628214"/>
                </a:lnTo>
                <a:lnTo>
                  <a:pt x="331602" y="628214"/>
                </a:lnTo>
                <a:lnTo>
                  <a:pt x="331602" y="635359"/>
                </a:lnTo>
                <a:lnTo>
                  <a:pt x="335203" y="635359"/>
                </a:lnTo>
                <a:lnTo>
                  <a:pt x="335203" y="643329"/>
                </a:lnTo>
                <a:lnTo>
                  <a:pt x="339104" y="643329"/>
                </a:lnTo>
                <a:lnTo>
                  <a:pt x="339104" y="646901"/>
                </a:lnTo>
                <a:lnTo>
                  <a:pt x="341805" y="646901"/>
                </a:lnTo>
                <a:lnTo>
                  <a:pt x="339104" y="646901"/>
                </a:lnTo>
                <a:lnTo>
                  <a:pt x="341805" y="646901"/>
                </a:lnTo>
                <a:lnTo>
                  <a:pt x="341805" y="659817"/>
                </a:lnTo>
                <a:lnTo>
                  <a:pt x="345406" y="659817"/>
                </a:lnTo>
                <a:lnTo>
                  <a:pt x="345406" y="663115"/>
                </a:lnTo>
                <a:lnTo>
                  <a:pt x="349307" y="663115"/>
                </a:lnTo>
                <a:lnTo>
                  <a:pt x="349307" y="659817"/>
                </a:lnTo>
                <a:lnTo>
                  <a:pt x="354409" y="659817"/>
                </a:lnTo>
                <a:lnTo>
                  <a:pt x="354409" y="666687"/>
                </a:lnTo>
                <a:lnTo>
                  <a:pt x="358310" y="666687"/>
                </a:lnTo>
                <a:lnTo>
                  <a:pt x="354409" y="666687"/>
                </a:lnTo>
                <a:lnTo>
                  <a:pt x="354409" y="671359"/>
                </a:lnTo>
                <a:lnTo>
                  <a:pt x="354409" y="666687"/>
                </a:lnTo>
                <a:lnTo>
                  <a:pt x="349307" y="666687"/>
                </a:lnTo>
                <a:lnTo>
                  <a:pt x="345406" y="663115"/>
                </a:lnTo>
                <a:lnTo>
                  <a:pt x="345406" y="671359"/>
                </a:lnTo>
                <a:lnTo>
                  <a:pt x="349307" y="671359"/>
                </a:lnTo>
                <a:lnTo>
                  <a:pt x="354409" y="674932"/>
                </a:lnTo>
                <a:lnTo>
                  <a:pt x="358310" y="674932"/>
                </a:lnTo>
                <a:lnTo>
                  <a:pt x="358310" y="678229"/>
                </a:lnTo>
                <a:lnTo>
                  <a:pt x="361911" y="678229"/>
                </a:lnTo>
                <a:lnTo>
                  <a:pt x="361911" y="680703"/>
                </a:lnTo>
                <a:lnTo>
                  <a:pt x="349307" y="680703"/>
                </a:lnTo>
                <a:lnTo>
                  <a:pt x="345406" y="678229"/>
                </a:lnTo>
                <a:lnTo>
                  <a:pt x="341805" y="678229"/>
                </a:lnTo>
                <a:lnTo>
                  <a:pt x="341805" y="674932"/>
                </a:lnTo>
                <a:lnTo>
                  <a:pt x="339104" y="674932"/>
                </a:lnTo>
                <a:lnTo>
                  <a:pt x="339104" y="671359"/>
                </a:lnTo>
                <a:lnTo>
                  <a:pt x="335203" y="671359"/>
                </a:lnTo>
                <a:lnTo>
                  <a:pt x="335203" y="666687"/>
                </a:lnTo>
                <a:lnTo>
                  <a:pt x="331602" y="666687"/>
                </a:lnTo>
                <a:lnTo>
                  <a:pt x="331602" y="659817"/>
                </a:lnTo>
                <a:lnTo>
                  <a:pt x="335203" y="659817"/>
                </a:lnTo>
                <a:lnTo>
                  <a:pt x="335203" y="656245"/>
                </a:lnTo>
                <a:lnTo>
                  <a:pt x="331602" y="656245"/>
                </a:lnTo>
                <a:lnTo>
                  <a:pt x="331602" y="654046"/>
                </a:lnTo>
                <a:lnTo>
                  <a:pt x="327701" y="650474"/>
                </a:lnTo>
                <a:lnTo>
                  <a:pt x="323799" y="650474"/>
                </a:lnTo>
                <a:lnTo>
                  <a:pt x="323799" y="646901"/>
                </a:lnTo>
                <a:lnTo>
                  <a:pt x="318698" y="646901"/>
                </a:lnTo>
                <a:lnTo>
                  <a:pt x="323799" y="643329"/>
                </a:lnTo>
                <a:lnTo>
                  <a:pt x="318698" y="643329"/>
                </a:lnTo>
                <a:lnTo>
                  <a:pt x="318698" y="640031"/>
                </a:lnTo>
                <a:lnTo>
                  <a:pt x="315097" y="640031"/>
                </a:lnTo>
                <a:lnTo>
                  <a:pt x="315097" y="635359"/>
                </a:lnTo>
                <a:lnTo>
                  <a:pt x="315097" y="640031"/>
                </a:lnTo>
                <a:lnTo>
                  <a:pt x="315097" y="635359"/>
                </a:lnTo>
                <a:lnTo>
                  <a:pt x="309995" y="635359"/>
                </a:lnTo>
                <a:lnTo>
                  <a:pt x="309995" y="640031"/>
                </a:lnTo>
                <a:lnTo>
                  <a:pt x="309995" y="635359"/>
                </a:lnTo>
                <a:lnTo>
                  <a:pt x="313596" y="635359"/>
                </a:lnTo>
                <a:lnTo>
                  <a:pt x="313596" y="640031"/>
                </a:lnTo>
                <a:lnTo>
                  <a:pt x="315097" y="640031"/>
                </a:lnTo>
                <a:lnTo>
                  <a:pt x="313596" y="640031"/>
                </a:lnTo>
                <a:lnTo>
                  <a:pt x="315097" y="640031"/>
                </a:lnTo>
                <a:lnTo>
                  <a:pt x="313596" y="640031"/>
                </a:lnTo>
                <a:lnTo>
                  <a:pt x="313596" y="643329"/>
                </a:lnTo>
                <a:lnTo>
                  <a:pt x="315097" y="643329"/>
                </a:lnTo>
                <a:lnTo>
                  <a:pt x="315097" y="646901"/>
                </a:lnTo>
                <a:lnTo>
                  <a:pt x="313596" y="646901"/>
                </a:lnTo>
                <a:lnTo>
                  <a:pt x="313596" y="650474"/>
                </a:lnTo>
                <a:lnTo>
                  <a:pt x="313596" y="646901"/>
                </a:lnTo>
                <a:lnTo>
                  <a:pt x="313596" y="650474"/>
                </a:lnTo>
                <a:lnTo>
                  <a:pt x="313596" y="646901"/>
                </a:lnTo>
                <a:lnTo>
                  <a:pt x="313596" y="650474"/>
                </a:lnTo>
                <a:lnTo>
                  <a:pt x="315097" y="650474"/>
                </a:lnTo>
                <a:lnTo>
                  <a:pt x="315097" y="654046"/>
                </a:lnTo>
                <a:lnTo>
                  <a:pt x="313596" y="654046"/>
                </a:lnTo>
                <a:lnTo>
                  <a:pt x="313596" y="659817"/>
                </a:lnTo>
                <a:lnTo>
                  <a:pt x="309995" y="659817"/>
                </a:lnTo>
                <a:lnTo>
                  <a:pt x="309995" y="663115"/>
                </a:lnTo>
                <a:lnTo>
                  <a:pt x="304894" y="663115"/>
                </a:lnTo>
                <a:lnTo>
                  <a:pt x="304894" y="666687"/>
                </a:lnTo>
                <a:lnTo>
                  <a:pt x="304894" y="663115"/>
                </a:lnTo>
                <a:lnTo>
                  <a:pt x="300992" y="663115"/>
                </a:lnTo>
                <a:lnTo>
                  <a:pt x="304894" y="663115"/>
                </a:lnTo>
                <a:lnTo>
                  <a:pt x="300992" y="663115"/>
                </a:lnTo>
                <a:lnTo>
                  <a:pt x="304894" y="663115"/>
                </a:lnTo>
                <a:lnTo>
                  <a:pt x="300992" y="663115"/>
                </a:lnTo>
                <a:lnTo>
                  <a:pt x="300992" y="666687"/>
                </a:lnTo>
                <a:lnTo>
                  <a:pt x="304894" y="666687"/>
                </a:lnTo>
                <a:lnTo>
                  <a:pt x="300992" y="666687"/>
                </a:lnTo>
                <a:lnTo>
                  <a:pt x="304894" y="666687"/>
                </a:lnTo>
                <a:lnTo>
                  <a:pt x="300992" y="666687"/>
                </a:lnTo>
                <a:lnTo>
                  <a:pt x="304894" y="666687"/>
                </a:lnTo>
                <a:lnTo>
                  <a:pt x="304894" y="671359"/>
                </a:lnTo>
                <a:lnTo>
                  <a:pt x="300992" y="671359"/>
                </a:lnTo>
                <a:lnTo>
                  <a:pt x="300992" y="674932"/>
                </a:lnTo>
                <a:lnTo>
                  <a:pt x="297091" y="674932"/>
                </a:lnTo>
                <a:lnTo>
                  <a:pt x="297091" y="671359"/>
                </a:lnTo>
                <a:lnTo>
                  <a:pt x="293490" y="671359"/>
                </a:lnTo>
                <a:lnTo>
                  <a:pt x="293490" y="666687"/>
                </a:lnTo>
                <a:lnTo>
                  <a:pt x="289589" y="666687"/>
                </a:lnTo>
                <a:lnTo>
                  <a:pt x="289589" y="671359"/>
                </a:lnTo>
                <a:lnTo>
                  <a:pt x="284487" y="671359"/>
                </a:lnTo>
                <a:lnTo>
                  <a:pt x="284487" y="674932"/>
                </a:lnTo>
                <a:lnTo>
                  <a:pt x="283287" y="674932"/>
                </a:lnTo>
                <a:lnTo>
                  <a:pt x="283287" y="678229"/>
                </a:lnTo>
                <a:lnTo>
                  <a:pt x="284487" y="678229"/>
                </a:lnTo>
                <a:lnTo>
                  <a:pt x="284487" y="680703"/>
                </a:lnTo>
                <a:lnTo>
                  <a:pt x="284487" y="678229"/>
                </a:lnTo>
                <a:lnTo>
                  <a:pt x="284487" y="684275"/>
                </a:lnTo>
                <a:lnTo>
                  <a:pt x="283287" y="684275"/>
                </a:lnTo>
                <a:lnTo>
                  <a:pt x="283287" y="687573"/>
                </a:lnTo>
                <a:lnTo>
                  <a:pt x="284487" y="687573"/>
                </a:lnTo>
                <a:lnTo>
                  <a:pt x="284487" y="694718"/>
                </a:lnTo>
                <a:lnTo>
                  <a:pt x="293490" y="694718"/>
                </a:lnTo>
                <a:lnTo>
                  <a:pt x="293490" y="702688"/>
                </a:lnTo>
                <a:lnTo>
                  <a:pt x="289589" y="702688"/>
                </a:lnTo>
                <a:lnTo>
                  <a:pt x="289589" y="706260"/>
                </a:lnTo>
                <a:lnTo>
                  <a:pt x="284487" y="706260"/>
                </a:lnTo>
                <a:lnTo>
                  <a:pt x="289589" y="706260"/>
                </a:lnTo>
                <a:lnTo>
                  <a:pt x="284487" y="706260"/>
                </a:lnTo>
                <a:lnTo>
                  <a:pt x="284487" y="708733"/>
                </a:lnTo>
                <a:lnTo>
                  <a:pt x="289589" y="708733"/>
                </a:lnTo>
                <a:lnTo>
                  <a:pt x="289589" y="712031"/>
                </a:lnTo>
                <a:lnTo>
                  <a:pt x="297091" y="712031"/>
                </a:lnTo>
                <a:lnTo>
                  <a:pt x="297091" y="708733"/>
                </a:lnTo>
                <a:lnTo>
                  <a:pt x="300992" y="708733"/>
                </a:lnTo>
                <a:lnTo>
                  <a:pt x="300992" y="712031"/>
                </a:lnTo>
                <a:lnTo>
                  <a:pt x="309995" y="712031"/>
                </a:lnTo>
                <a:lnTo>
                  <a:pt x="309995" y="715604"/>
                </a:lnTo>
                <a:lnTo>
                  <a:pt x="313596" y="715604"/>
                </a:lnTo>
                <a:lnTo>
                  <a:pt x="313596" y="719176"/>
                </a:lnTo>
                <a:lnTo>
                  <a:pt x="323799" y="719176"/>
                </a:lnTo>
                <a:lnTo>
                  <a:pt x="323799" y="722474"/>
                </a:lnTo>
                <a:lnTo>
                  <a:pt x="318698" y="722474"/>
                </a:lnTo>
                <a:lnTo>
                  <a:pt x="323799" y="722474"/>
                </a:lnTo>
                <a:lnTo>
                  <a:pt x="323799" y="726046"/>
                </a:lnTo>
                <a:lnTo>
                  <a:pt x="327701" y="726046"/>
                </a:lnTo>
                <a:lnTo>
                  <a:pt x="327701" y="730718"/>
                </a:lnTo>
                <a:lnTo>
                  <a:pt x="331602" y="726046"/>
                </a:lnTo>
                <a:lnTo>
                  <a:pt x="331602" y="722474"/>
                </a:lnTo>
                <a:lnTo>
                  <a:pt x="335203" y="722474"/>
                </a:lnTo>
                <a:lnTo>
                  <a:pt x="335203" y="719176"/>
                </a:lnTo>
                <a:lnTo>
                  <a:pt x="339104" y="719176"/>
                </a:lnTo>
                <a:lnTo>
                  <a:pt x="339104" y="712031"/>
                </a:lnTo>
                <a:lnTo>
                  <a:pt x="335203" y="712031"/>
                </a:lnTo>
                <a:lnTo>
                  <a:pt x="335203" y="715604"/>
                </a:lnTo>
                <a:lnTo>
                  <a:pt x="331602" y="715604"/>
                </a:lnTo>
                <a:lnTo>
                  <a:pt x="331602" y="706260"/>
                </a:lnTo>
                <a:lnTo>
                  <a:pt x="335203" y="706260"/>
                </a:lnTo>
                <a:lnTo>
                  <a:pt x="331602" y="706260"/>
                </a:lnTo>
                <a:lnTo>
                  <a:pt x="335203" y="706260"/>
                </a:lnTo>
                <a:lnTo>
                  <a:pt x="335203" y="694718"/>
                </a:lnTo>
                <a:lnTo>
                  <a:pt x="345406" y="694718"/>
                </a:lnTo>
                <a:lnTo>
                  <a:pt x="341805" y="694718"/>
                </a:lnTo>
                <a:lnTo>
                  <a:pt x="345406" y="694718"/>
                </a:lnTo>
                <a:lnTo>
                  <a:pt x="345406" y="702688"/>
                </a:lnTo>
                <a:lnTo>
                  <a:pt x="349307" y="702688"/>
                </a:lnTo>
                <a:lnTo>
                  <a:pt x="349307" y="706260"/>
                </a:lnTo>
                <a:lnTo>
                  <a:pt x="354409" y="706260"/>
                </a:lnTo>
                <a:lnTo>
                  <a:pt x="349307" y="708733"/>
                </a:lnTo>
                <a:lnTo>
                  <a:pt x="349307" y="719176"/>
                </a:lnTo>
                <a:lnTo>
                  <a:pt x="354409" y="719176"/>
                </a:lnTo>
                <a:lnTo>
                  <a:pt x="349307" y="719176"/>
                </a:lnTo>
                <a:lnTo>
                  <a:pt x="354409" y="719176"/>
                </a:lnTo>
                <a:lnTo>
                  <a:pt x="354409" y="726046"/>
                </a:lnTo>
                <a:lnTo>
                  <a:pt x="354409" y="722474"/>
                </a:lnTo>
                <a:lnTo>
                  <a:pt x="358310" y="722474"/>
                </a:lnTo>
                <a:lnTo>
                  <a:pt x="358310" y="730718"/>
                </a:lnTo>
                <a:lnTo>
                  <a:pt x="361911" y="730718"/>
                </a:lnTo>
                <a:lnTo>
                  <a:pt x="361911" y="722474"/>
                </a:lnTo>
                <a:lnTo>
                  <a:pt x="361911" y="726046"/>
                </a:lnTo>
                <a:lnTo>
                  <a:pt x="361911" y="722474"/>
                </a:lnTo>
                <a:lnTo>
                  <a:pt x="361911" y="726046"/>
                </a:lnTo>
                <a:lnTo>
                  <a:pt x="361911" y="722474"/>
                </a:lnTo>
                <a:lnTo>
                  <a:pt x="361911" y="726046"/>
                </a:lnTo>
                <a:lnTo>
                  <a:pt x="365812" y="726046"/>
                </a:lnTo>
                <a:lnTo>
                  <a:pt x="365812" y="730718"/>
                </a:lnTo>
                <a:lnTo>
                  <a:pt x="368213" y="730718"/>
                </a:lnTo>
                <a:lnTo>
                  <a:pt x="368213" y="722474"/>
                </a:lnTo>
                <a:lnTo>
                  <a:pt x="372114" y="722474"/>
                </a:lnTo>
                <a:lnTo>
                  <a:pt x="368213" y="722474"/>
                </a:lnTo>
                <a:lnTo>
                  <a:pt x="376016" y="722474"/>
                </a:lnTo>
                <a:lnTo>
                  <a:pt x="376016" y="726046"/>
                </a:lnTo>
                <a:lnTo>
                  <a:pt x="379917" y="726046"/>
                </a:lnTo>
                <a:lnTo>
                  <a:pt x="372114" y="726046"/>
                </a:lnTo>
                <a:lnTo>
                  <a:pt x="372114" y="731817"/>
                </a:lnTo>
                <a:lnTo>
                  <a:pt x="376016" y="731817"/>
                </a:lnTo>
                <a:lnTo>
                  <a:pt x="376016" y="735390"/>
                </a:lnTo>
                <a:lnTo>
                  <a:pt x="379917" y="740062"/>
                </a:lnTo>
                <a:lnTo>
                  <a:pt x="379917" y="735390"/>
                </a:lnTo>
                <a:lnTo>
                  <a:pt x="384718" y="740062"/>
                </a:lnTo>
                <a:lnTo>
                  <a:pt x="388619" y="740062"/>
                </a:lnTo>
                <a:lnTo>
                  <a:pt x="388619" y="735390"/>
                </a:lnTo>
                <a:lnTo>
                  <a:pt x="392521" y="735390"/>
                </a:lnTo>
                <a:lnTo>
                  <a:pt x="392521" y="740062"/>
                </a:lnTo>
                <a:lnTo>
                  <a:pt x="414127" y="740062"/>
                </a:lnTo>
                <a:lnTo>
                  <a:pt x="414127" y="743359"/>
                </a:lnTo>
                <a:lnTo>
                  <a:pt x="423130" y="743359"/>
                </a:lnTo>
                <a:lnTo>
                  <a:pt x="423130" y="746932"/>
                </a:lnTo>
                <a:lnTo>
                  <a:pt x="424330" y="746932"/>
                </a:lnTo>
                <a:lnTo>
                  <a:pt x="429432" y="750504"/>
                </a:lnTo>
                <a:lnTo>
                  <a:pt x="433033" y="750504"/>
                </a:lnTo>
                <a:lnTo>
                  <a:pt x="433033" y="746932"/>
                </a:lnTo>
                <a:lnTo>
                  <a:pt x="436934" y="746932"/>
                </a:lnTo>
                <a:lnTo>
                  <a:pt x="436934" y="754077"/>
                </a:lnTo>
                <a:lnTo>
                  <a:pt x="440835" y="754077"/>
                </a:lnTo>
                <a:lnTo>
                  <a:pt x="440835" y="759848"/>
                </a:lnTo>
                <a:lnTo>
                  <a:pt x="444437" y="759848"/>
                </a:lnTo>
                <a:lnTo>
                  <a:pt x="444437" y="771390"/>
                </a:lnTo>
                <a:lnTo>
                  <a:pt x="440835" y="771390"/>
                </a:lnTo>
                <a:lnTo>
                  <a:pt x="440835" y="774962"/>
                </a:lnTo>
                <a:lnTo>
                  <a:pt x="436934" y="778260"/>
                </a:lnTo>
                <a:lnTo>
                  <a:pt x="436934" y="774962"/>
                </a:lnTo>
                <a:lnTo>
                  <a:pt x="440835" y="774962"/>
                </a:lnTo>
                <a:lnTo>
                  <a:pt x="440835" y="763146"/>
                </a:lnTo>
                <a:lnTo>
                  <a:pt x="436934" y="763146"/>
                </a:lnTo>
                <a:lnTo>
                  <a:pt x="436934" y="759848"/>
                </a:lnTo>
                <a:lnTo>
                  <a:pt x="433033" y="759848"/>
                </a:lnTo>
                <a:lnTo>
                  <a:pt x="436934" y="763146"/>
                </a:lnTo>
                <a:lnTo>
                  <a:pt x="440835" y="763146"/>
                </a:lnTo>
                <a:lnTo>
                  <a:pt x="436934" y="763146"/>
                </a:lnTo>
                <a:lnTo>
                  <a:pt x="436934" y="767817"/>
                </a:lnTo>
                <a:lnTo>
                  <a:pt x="433033" y="767817"/>
                </a:lnTo>
                <a:lnTo>
                  <a:pt x="433033" y="763146"/>
                </a:lnTo>
                <a:lnTo>
                  <a:pt x="433033" y="767817"/>
                </a:lnTo>
                <a:lnTo>
                  <a:pt x="436934" y="767817"/>
                </a:lnTo>
                <a:lnTo>
                  <a:pt x="436934" y="771390"/>
                </a:lnTo>
                <a:lnTo>
                  <a:pt x="433033" y="771390"/>
                </a:lnTo>
                <a:lnTo>
                  <a:pt x="433033" y="774962"/>
                </a:lnTo>
                <a:lnTo>
                  <a:pt x="429432" y="774962"/>
                </a:lnTo>
                <a:lnTo>
                  <a:pt x="433033" y="774962"/>
                </a:lnTo>
                <a:lnTo>
                  <a:pt x="429432" y="774962"/>
                </a:lnTo>
                <a:lnTo>
                  <a:pt x="429432" y="778260"/>
                </a:lnTo>
                <a:lnTo>
                  <a:pt x="433033" y="778260"/>
                </a:lnTo>
                <a:lnTo>
                  <a:pt x="429432" y="778260"/>
                </a:lnTo>
                <a:lnTo>
                  <a:pt x="433033" y="778260"/>
                </a:lnTo>
                <a:lnTo>
                  <a:pt x="429432" y="778260"/>
                </a:lnTo>
                <a:lnTo>
                  <a:pt x="429432" y="781833"/>
                </a:lnTo>
                <a:lnTo>
                  <a:pt x="424330" y="781833"/>
                </a:lnTo>
                <a:lnTo>
                  <a:pt x="424330" y="784306"/>
                </a:lnTo>
                <a:lnTo>
                  <a:pt x="424330" y="781833"/>
                </a:lnTo>
                <a:lnTo>
                  <a:pt x="424330" y="784306"/>
                </a:lnTo>
                <a:lnTo>
                  <a:pt x="424330" y="781833"/>
                </a:lnTo>
                <a:lnTo>
                  <a:pt x="424330" y="784306"/>
                </a:lnTo>
                <a:lnTo>
                  <a:pt x="423130" y="784306"/>
                </a:lnTo>
                <a:lnTo>
                  <a:pt x="423130" y="787604"/>
                </a:lnTo>
                <a:lnTo>
                  <a:pt x="424330" y="787604"/>
                </a:lnTo>
                <a:lnTo>
                  <a:pt x="424330" y="791176"/>
                </a:lnTo>
                <a:lnTo>
                  <a:pt x="423130" y="791176"/>
                </a:lnTo>
                <a:lnTo>
                  <a:pt x="423130" y="794749"/>
                </a:lnTo>
                <a:lnTo>
                  <a:pt x="423130" y="791176"/>
                </a:lnTo>
                <a:lnTo>
                  <a:pt x="419229" y="791176"/>
                </a:lnTo>
                <a:lnTo>
                  <a:pt x="423130" y="791176"/>
                </a:lnTo>
                <a:lnTo>
                  <a:pt x="419229" y="791176"/>
                </a:lnTo>
                <a:lnTo>
                  <a:pt x="419229" y="787604"/>
                </a:lnTo>
                <a:lnTo>
                  <a:pt x="419229" y="799421"/>
                </a:lnTo>
                <a:lnTo>
                  <a:pt x="423130" y="799421"/>
                </a:lnTo>
                <a:lnTo>
                  <a:pt x="423130" y="802718"/>
                </a:lnTo>
                <a:lnTo>
                  <a:pt x="429432" y="802718"/>
                </a:lnTo>
                <a:lnTo>
                  <a:pt x="429432" y="799421"/>
                </a:lnTo>
                <a:lnTo>
                  <a:pt x="429432" y="802718"/>
                </a:lnTo>
                <a:lnTo>
                  <a:pt x="433033" y="802718"/>
                </a:lnTo>
                <a:lnTo>
                  <a:pt x="433033" y="799421"/>
                </a:lnTo>
                <a:lnTo>
                  <a:pt x="436934" y="799421"/>
                </a:lnTo>
                <a:lnTo>
                  <a:pt x="436934" y="794749"/>
                </a:lnTo>
                <a:lnTo>
                  <a:pt x="444437" y="794749"/>
                </a:lnTo>
                <a:lnTo>
                  <a:pt x="444437" y="799421"/>
                </a:lnTo>
                <a:lnTo>
                  <a:pt x="449538" y="799421"/>
                </a:lnTo>
                <a:lnTo>
                  <a:pt x="449538" y="794749"/>
                </a:lnTo>
                <a:lnTo>
                  <a:pt x="451039" y="794749"/>
                </a:lnTo>
                <a:lnTo>
                  <a:pt x="451039" y="802718"/>
                </a:lnTo>
                <a:lnTo>
                  <a:pt x="449538" y="802718"/>
                </a:lnTo>
                <a:lnTo>
                  <a:pt x="449538" y="806291"/>
                </a:lnTo>
                <a:lnTo>
                  <a:pt x="451039" y="806291"/>
                </a:lnTo>
                <a:lnTo>
                  <a:pt x="451039" y="808764"/>
                </a:lnTo>
                <a:lnTo>
                  <a:pt x="454640" y="808764"/>
                </a:lnTo>
                <a:lnTo>
                  <a:pt x="454640" y="812062"/>
                </a:lnTo>
                <a:lnTo>
                  <a:pt x="458541" y="812062"/>
                </a:lnTo>
                <a:lnTo>
                  <a:pt x="458541" y="815634"/>
                </a:lnTo>
                <a:lnTo>
                  <a:pt x="478947" y="815634"/>
                </a:lnTo>
                <a:lnTo>
                  <a:pt x="478947" y="822505"/>
                </a:lnTo>
                <a:lnTo>
                  <a:pt x="481348" y="822505"/>
                </a:lnTo>
                <a:lnTo>
                  <a:pt x="481348" y="827176"/>
                </a:lnTo>
                <a:lnTo>
                  <a:pt x="485249" y="827176"/>
                </a:lnTo>
                <a:lnTo>
                  <a:pt x="485249" y="822505"/>
                </a:lnTo>
                <a:lnTo>
                  <a:pt x="489150" y="822505"/>
                </a:lnTo>
                <a:lnTo>
                  <a:pt x="489150" y="819207"/>
                </a:lnTo>
                <a:lnTo>
                  <a:pt x="505655" y="819207"/>
                </a:lnTo>
                <a:lnTo>
                  <a:pt x="505655" y="815634"/>
                </a:lnTo>
                <a:lnTo>
                  <a:pt x="519460" y="815634"/>
                </a:lnTo>
                <a:lnTo>
                  <a:pt x="519460" y="812062"/>
                </a:lnTo>
                <a:lnTo>
                  <a:pt x="528462" y="812062"/>
                </a:lnTo>
                <a:lnTo>
                  <a:pt x="528462" y="815634"/>
                </a:lnTo>
                <a:lnTo>
                  <a:pt x="528462" y="808764"/>
                </a:lnTo>
                <a:lnTo>
                  <a:pt x="533564" y="808764"/>
                </a:lnTo>
                <a:lnTo>
                  <a:pt x="533564" y="806291"/>
                </a:lnTo>
                <a:lnTo>
                  <a:pt x="538665" y="806291"/>
                </a:lnTo>
                <a:lnTo>
                  <a:pt x="538665" y="802718"/>
                </a:lnTo>
                <a:lnTo>
                  <a:pt x="542267" y="802718"/>
                </a:lnTo>
                <a:lnTo>
                  <a:pt x="542267" y="806291"/>
                </a:lnTo>
                <a:lnTo>
                  <a:pt x="546168" y="806291"/>
                </a:lnTo>
                <a:lnTo>
                  <a:pt x="550069" y="808764"/>
                </a:lnTo>
                <a:lnTo>
                  <a:pt x="553670" y="808764"/>
                </a:lnTo>
                <a:lnTo>
                  <a:pt x="553670" y="802718"/>
                </a:lnTo>
                <a:lnTo>
                  <a:pt x="563873" y="802718"/>
                </a:lnTo>
                <a:lnTo>
                  <a:pt x="563873" y="812062"/>
                </a:lnTo>
                <a:lnTo>
                  <a:pt x="563873" y="808764"/>
                </a:lnTo>
                <a:lnTo>
                  <a:pt x="562673" y="812062"/>
                </a:lnTo>
                <a:lnTo>
                  <a:pt x="563873" y="812062"/>
                </a:lnTo>
                <a:lnTo>
                  <a:pt x="562673" y="812062"/>
                </a:lnTo>
                <a:lnTo>
                  <a:pt x="563873" y="812062"/>
                </a:lnTo>
                <a:lnTo>
                  <a:pt x="562673" y="812062"/>
                </a:lnTo>
                <a:lnTo>
                  <a:pt x="562673" y="819207"/>
                </a:lnTo>
                <a:lnTo>
                  <a:pt x="558772" y="819207"/>
                </a:lnTo>
                <a:lnTo>
                  <a:pt x="558772" y="822505"/>
                </a:lnTo>
                <a:lnTo>
                  <a:pt x="553670" y="822505"/>
                </a:lnTo>
                <a:lnTo>
                  <a:pt x="553670" y="815634"/>
                </a:lnTo>
                <a:lnTo>
                  <a:pt x="558772" y="815634"/>
                </a:lnTo>
                <a:lnTo>
                  <a:pt x="558772" y="812062"/>
                </a:lnTo>
                <a:lnTo>
                  <a:pt x="553670" y="812062"/>
                </a:lnTo>
                <a:lnTo>
                  <a:pt x="553670" y="819207"/>
                </a:lnTo>
                <a:lnTo>
                  <a:pt x="546168" y="819207"/>
                </a:lnTo>
                <a:lnTo>
                  <a:pt x="546168" y="822505"/>
                </a:lnTo>
                <a:lnTo>
                  <a:pt x="546168" y="819207"/>
                </a:lnTo>
                <a:lnTo>
                  <a:pt x="546168" y="822505"/>
                </a:lnTo>
                <a:lnTo>
                  <a:pt x="542267" y="819207"/>
                </a:lnTo>
                <a:lnTo>
                  <a:pt x="538665" y="815605"/>
                </a:lnTo>
                <a:lnTo>
                  <a:pt x="533564" y="815605"/>
                </a:lnTo>
                <a:lnTo>
                  <a:pt x="533564" y="819207"/>
                </a:lnTo>
                <a:lnTo>
                  <a:pt x="533564" y="815634"/>
                </a:lnTo>
                <a:lnTo>
                  <a:pt x="533564" y="822505"/>
                </a:lnTo>
                <a:lnTo>
                  <a:pt x="542267" y="822505"/>
                </a:lnTo>
                <a:lnTo>
                  <a:pt x="542267" y="830749"/>
                </a:lnTo>
                <a:lnTo>
                  <a:pt x="546168" y="830749"/>
                </a:lnTo>
                <a:lnTo>
                  <a:pt x="542267" y="830749"/>
                </a:lnTo>
                <a:lnTo>
                  <a:pt x="546168" y="834321"/>
                </a:lnTo>
                <a:lnTo>
                  <a:pt x="546168" y="858779"/>
                </a:lnTo>
                <a:lnTo>
                  <a:pt x="542267" y="858779"/>
                </a:lnTo>
                <a:lnTo>
                  <a:pt x="542267" y="859879"/>
                </a:lnTo>
                <a:lnTo>
                  <a:pt x="538665" y="859879"/>
                </a:lnTo>
                <a:lnTo>
                  <a:pt x="538665" y="863451"/>
                </a:lnTo>
                <a:lnTo>
                  <a:pt x="538665" y="859879"/>
                </a:lnTo>
                <a:lnTo>
                  <a:pt x="538665" y="863451"/>
                </a:lnTo>
                <a:lnTo>
                  <a:pt x="533564" y="863451"/>
                </a:lnTo>
                <a:lnTo>
                  <a:pt x="533564" y="868123"/>
                </a:lnTo>
                <a:lnTo>
                  <a:pt x="532364" y="868123"/>
                </a:lnTo>
                <a:lnTo>
                  <a:pt x="532364" y="871421"/>
                </a:lnTo>
                <a:lnTo>
                  <a:pt x="528462" y="871421"/>
                </a:lnTo>
                <a:lnTo>
                  <a:pt x="528462" y="878566"/>
                </a:lnTo>
                <a:lnTo>
                  <a:pt x="532364" y="878566"/>
                </a:lnTo>
                <a:lnTo>
                  <a:pt x="532364" y="891207"/>
                </a:lnTo>
                <a:lnTo>
                  <a:pt x="533564" y="891207"/>
                </a:lnTo>
                <a:lnTo>
                  <a:pt x="533564" y="887634"/>
                </a:lnTo>
                <a:lnTo>
                  <a:pt x="538665" y="887634"/>
                </a:lnTo>
                <a:lnTo>
                  <a:pt x="538665" y="891207"/>
                </a:lnTo>
                <a:lnTo>
                  <a:pt x="542267" y="891207"/>
                </a:lnTo>
                <a:lnTo>
                  <a:pt x="542267" y="906321"/>
                </a:lnTo>
                <a:lnTo>
                  <a:pt x="546168" y="909894"/>
                </a:lnTo>
                <a:lnTo>
                  <a:pt x="546168" y="915665"/>
                </a:lnTo>
                <a:lnTo>
                  <a:pt x="550069" y="915665"/>
                </a:lnTo>
                <a:lnTo>
                  <a:pt x="550069" y="919237"/>
                </a:lnTo>
                <a:lnTo>
                  <a:pt x="553670" y="919237"/>
                </a:lnTo>
                <a:lnTo>
                  <a:pt x="550069" y="919237"/>
                </a:lnTo>
                <a:lnTo>
                  <a:pt x="546168" y="922535"/>
                </a:lnTo>
                <a:lnTo>
                  <a:pt x="542267" y="922535"/>
                </a:lnTo>
                <a:lnTo>
                  <a:pt x="542267" y="927207"/>
                </a:lnTo>
                <a:lnTo>
                  <a:pt x="532364" y="927207"/>
                </a:lnTo>
                <a:lnTo>
                  <a:pt x="532364" y="930779"/>
                </a:lnTo>
                <a:lnTo>
                  <a:pt x="524561" y="930779"/>
                </a:lnTo>
                <a:lnTo>
                  <a:pt x="524561" y="934352"/>
                </a:lnTo>
                <a:lnTo>
                  <a:pt x="508056" y="934352"/>
                </a:lnTo>
                <a:lnTo>
                  <a:pt x="505655" y="936550"/>
                </a:lnTo>
                <a:lnTo>
                  <a:pt x="501754" y="943696"/>
                </a:lnTo>
                <a:lnTo>
                  <a:pt x="501754" y="954138"/>
                </a:lnTo>
                <a:lnTo>
                  <a:pt x="497853" y="954138"/>
                </a:lnTo>
                <a:lnTo>
                  <a:pt x="494252" y="958810"/>
                </a:lnTo>
                <a:lnTo>
                  <a:pt x="489150" y="962108"/>
                </a:lnTo>
                <a:lnTo>
                  <a:pt x="481348" y="968154"/>
                </a:lnTo>
                <a:lnTo>
                  <a:pt x="481348" y="971451"/>
                </a:lnTo>
                <a:lnTo>
                  <a:pt x="478947" y="971451"/>
                </a:lnTo>
                <a:lnTo>
                  <a:pt x="467544" y="981894"/>
                </a:lnTo>
                <a:lnTo>
                  <a:pt x="463642" y="991238"/>
                </a:lnTo>
                <a:lnTo>
                  <a:pt x="463642" y="995909"/>
                </a:lnTo>
                <a:lnTo>
                  <a:pt x="458541" y="995909"/>
                </a:lnTo>
                <a:lnTo>
                  <a:pt x="458541" y="999482"/>
                </a:lnTo>
                <a:lnTo>
                  <a:pt x="449538" y="999482"/>
                </a:lnTo>
                <a:lnTo>
                  <a:pt x="449538" y="1006352"/>
                </a:lnTo>
                <a:lnTo>
                  <a:pt x="444437" y="1006352"/>
                </a:lnTo>
                <a:lnTo>
                  <a:pt x="444437" y="1009925"/>
                </a:lnTo>
                <a:lnTo>
                  <a:pt x="449538" y="1012123"/>
                </a:lnTo>
                <a:lnTo>
                  <a:pt x="449538" y="1019268"/>
                </a:lnTo>
                <a:lnTo>
                  <a:pt x="440835" y="1027238"/>
                </a:lnTo>
                <a:lnTo>
                  <a:pt x="433033" y="1030810"/>
                </a:lnTo>
                <a:lnTo>
                  <a:pt x="429432" y="1027209"/>
                </a:lnTo>
                <a:lnTo>
                  <a:pt x="423130" y="1030810"/>
                </a:lnTo>
                <a:lnTo>
                  <a:pt x="410226" y="1037955"/>
                </a:lnTo>
                <a:lnTo>
                  <a:pt x="402724" y="1040154"/>
                </a:lnTo>
                <a:lnTo>
                  <a:pt x="398823" y="1040154"/>
                </a:lnTo>
                <a:lnTo>
                  <a:pt x="398823" y="1043726"/>
                </a:lnTo>
                <a:lnTo>
                  <a:pt x="396422" y="1047024"/>
                </a:lnTo>
                <a:lnTo>
                  <a:pt x="396422" y="1055268"/>
                </a:lnTo>
                <a:lnTo>
                  <a:pt x="388619" y="1055268"/>
                </a:lnTo>
                <a:lnTo>
                  <a:pt x="388619" y="1058841"/>
                </a:lnTo>
                <a:lnTo>
                  <a:pt x="384718" y="1064612"/>
                </a:lnTo>
                <a:lnTo>
                  <a:pt x="384718" y="1068184"/>
                </a:lnTo>
                <a:lnTo>
                  <a:pt x="376016" y="1068184"/>
                </a:lnTo>
                <a:lnTo>
                  <a:pt x="376016" y="1071482"/>
                </a:lnTo>
                <a:lnTo>
                  <a:pt x="372114" y="1071482"/>
                </a:lnTo>
                <a:lnTo>
                  <a:pt x="372114" y="1068184"/>
                </a:lnTo>
                <a:lnTo>
                  <a:pt x="368213" y="1068184"/>
                </a:lnTo>
                <a:lnTo>
                  <a:pt x="368213" y="1071482"/>
                </a:lnTo>
                <a:lnTo>
                  <a:pt x="365812" y="1071482"/>
                </a:lnTo>
                <a:lnTo>
                  <a:pt x="365812" y="1068184"/>
                </a:lnTo>
                <a:lnTo>
                  <a:pt x="365812" y="1071482"/>
                </a:lnTo>
                <a:lnTo>
                  <a:pt x="361911" y="1071482"/>
                </a:lnTo>
                <a:lnTo>
                  <a:pt x="361911" y="1068184"/>
                </a:lnTo>
                <a:lnTo>
                  <a:pt x="361911" y="1071482"/>
                </a:lnTo>
                <a:lnTo>
                  <a:pt x="358310" y="1071482"/>
                </a:lnTo>
                <a:lnTo>
                  <a:pt x="358310" y="1075055"/>
                </a:lnTo>
                <a:lnTo>
                  <a:pt x="349307" y="1075055"/>
                </a:lnTo>
                <a:lnTo>
                  <a:pt x="349307" y="1071482"/>
                </a:lnTo>
                <a:lnTo>
                  <a:pt x="345406" y="1071482"/>
                </a:lnTo>
                <a:lnTo>
                  <a:pt x="341805" y="1068184"/>
                </a:lnTo>
                <a:lnTo>
                  <a:pt x="341805" y="1062138"/>
                </a:lnTo>
                <a:lnTo>
                  <a:pt x="339104" y="1062138"/>
                </a:lnTo>
                <a:lnTo>
                  <a:pt x="339104" y="1058841"/>
                </a:lnTo>
                <a:lnTo>
                  <a:pt x="331602" y="1058841"/>
                </a:lnTo>
                <a:lnTo>
                  <a:pt x="331602" y="1062138"/>
                </a:lnTo>
                <a:lnTo>
                  <a:pt x="318698" y="1062138"/>
                </a:lnTo>
                <a:lnTo>
                  <a:pt x="318698" y="1058841"/>
                </a:lnTo>
                <a:lnTo>
                  <a:pt x="315097" y="1058841"/>
                </a:lnTo>
                <a:lnTo>
                  <a:pt x="315097" y="1055268"/>
                </a:lnTo>
                <a:lnTo>
                  <a:pt x="304894" y="1055268"/>
                </a:lnTo>
                <a:lnTo>
                  <a:pt x="304894" y="1050596"/>
                </a:lnTo>
                <a:lnTo>
                  <a:pt x="300992" y="1050596"/>
                </a:lnTo>
                <a:lnTo>
                  <a:pt x="297091" y="1047024"/>
                </a:lnTo>
                <a:lnTo>
                  <a:pt x="293490" y="1047024"/>
                </a:lnTo>
                <a:lnTo>
                  <a:pt x="293490" y="1043726"/>
                </a:lnTo>
                <a:lnTo>
                  <a:pt x="289589" y="1043726"/>
                </a:lnTo>
                <a:lnTo>
                  <a:pt x="289589" y="1040154"/>
                </a:lnTo>
                <a:lnTo>
                  <a:pt x="284487" y="1040154"/>
                </a:lnTo>
                <a:lnTo>
                  <a:pt x="284487" y="1037955"/>
                </a:lnTo>
                <a:lnTo>
                  <a:pt x="283287" y="1037955"/>
                </a:lnTo>
                <a:lnTo>
                  <a:pt x="283287" y="1034383"/>
                </a:lnTo>
                <a:lnTo>
                  <a:pt x="279386" y="1034383"/>
                </a:lnTo>
                <a:lnTo>
                  <a:pt x="279386" y="1030810"/>
                </a:lnTo>
                <a:lnTo>
                  <a:pt x="270383" y="1030810"/>
                </a:lnTo>
                <a:lnTo>
                  <a:pt x="270383" y="1012123"/>
                </a:lnTo>
                <a:lnTo>
                  <a:pt x="266782" y="1009925"/>
                </a:lnTo>
                <a:lnTo>
                  <a:pt x="266782" y="1006352"/>
                </a:lnTo>
                <a:lnTo>
                  <a:pt x="262881" y="1006352"/>
                </a:lnTo>
                <a:lnTo>
                  <a:pt x="262881" y="1003054"/>
                </a:lnTo>
                <a:lnTo>
                  <a:pt x="258980" y="1003054"/>
                </a:lnTo>
                <a:lnTo>
                  <a:pt x="258980" y="999482"/>
                </a:lnTo>
                <a:lnTo>
                  <a:pt x="256579" y="999482"/>
                </a:lnTo>
                <a:lnTo>
                  <a:pt x="258980" y="999482"/>
                </a:lnTo>
                <a:lnTo>
                  <a:pt x="258980" y="995909"/>
                </a:lnTo>
                <a:lnTo>
                  <a:pt x="256579" y="995909"/>
                </a:lnTo>
                <a:lnTo>
                  <a:pt x="258980" y="995909"/>
                </a:lnTo>
                <a:lnTo>
                  <a:pt x="258980" y="991238"/>
                </a:lnTo>
                <a:lnTo>
                  <a:pt x="252678" y="991238"/>
                </a:lnTo>
                <a:lnTo>
                  <a:pt x="252678" y="986566"/>
                </a:lnTo>
                <a:lnTo>
                  <a:pt x="249077" y="986566"/>
                </a:lnTo>
                <a:lnTo>
                  <a:pt x="249077" y="981894"/>
                </a:lnTo>
                <a:lnTo>
                  <a:pt x="245175" y="981894"/>
                </a:lnTo>
                <a:lnTo>
                  <a:pt x="252678" y="981894"/>
                </a:lnTo>
                <a:lnTo>
                  <a:pt x="252678" y="978596"/>
                </a:lnTo>
                <a:lnTo>
                  <a:pt x="256579" y="978596"/>
                </a:lnTo>
                <a:lnTo>
                  <a:pt x="256579" y="971451"/>
                </a:lnTo>
                <a:lnTo>
                  <a:pt x="258980" y="971451"/>
                </a:lnTo>
                <a:lnTo>
                  <a:pt x="258980" y="950566"/>
                </a:lnTo>
                <a:lnTo>
                  <a:pt x="262881" y="950566"/>
                </a:lnTo>
                <a:lnTo>
                  <a:pt x="262881" y="946993"/>
                </a:lnTo>
                <a:lnTo>
                  <a:pt x="266782" y="946993"/>
                </a:lnTo>
                <a:lnTo>
                  <a:pt x="270383" y="943696"/>
                </a:lnTo>
                <a:lnTo>
                  <a:pt x="270383" y="940123"/>
                </a:lnTo>
                <a:lnTo>
                  <a:pt x="274284" y="940123"/>
                </a:lnTo>
                <a:lnTo>
                  <a:pt x="274284" y="936550"/>
                </a:lnTo>
                <a:lnTo>
                  <a:pt x="279386" y="936550"/>
                </a:lnTo>
                <a:lnTo>
                  <a:pt x="274284" y="934352"/>
                </a:lnTo>
                <a:lnTo>
                  <a:pt x="284487" y="934352"/>
                </a:lnTo>
                <a:lnTo>
                  <a:pt x="284487" y="922535"/>
                </a:lnTo>
                <a:lnTo>
                  <a:pt x="283287" y="922535"/>
                </a:lnTo>
                <a:lnTo>
                  <a:pt x="283287" y="919237"/>
                </a:lnTo>
                <a:lnTo>
                  <a:pt x="284487" y="915665"/>
                </a:lnTo>
                <a:lnTo>
                  <a:pt x="284487" y="909894"/>
                </a:lnTo>
                <a:lnTo>
                  <a:pt x="283287" y="909894"/>
                </a:lnTo>
                <a:lnTo>
                  <a:pt x="283287" y="906321"/>
                </a:lnTo>
                <a:lnTo>
                  <a:pt x="266782" y="906321"/>
                </a:lnTo>
                <a:lnTo>
                  <a:pt x="266782" y="909894"/>
                </a:lnTo>
                <a:lnTo>
                  <a:pt x="262881" y="909894"/>
                </a:lnTo>
                <a:lnTo>
                  <a:pt x="262881" y="912092"/>
                </a:lnTo>
                <a:lnTo>
                  <a:pt x="258980" y="909894"/>
                </a:lnTo>
                <a:lnTo>
                  <a:pt x="256579" y="909894"/>
                </a:lnTo>
                <a:lnTo>
                  <a:pt x="256579" y="906321"/>
                </a:lnTo>
                <a:lnTo>
                  <a:pt x="252678" y="906321"/>
                </a:lnTo>
                <a:lnTo>
                  <a:pt x="249077" y="902720"/>
                </a:lnTo>
                <a:lnTo>
                  <a:pt x="245175" y="902720"/>
                </a:lnTo>
                <a:lnTo>
                  <a:pt x="245175" y="899451"/>
                </a:lnTo>
                <a:lnTo>
                  <a:pt x="240074" y="899451"/>
                </a:lnTo>
                <a:lnTo>
                  <a:pt x="240074" y="881863"/>
                </a:lnTo>
                <a:lnTo>
                  <a:pt x="232571" y="881863"/>
                </a:lnTo>
                <a:lnTo>
                  <a:pt x="232571" y="878566"/>
                </a:lnTo>
                <a:lnTo>
                  <a:pt x="228670" y="878566"/>
                </a:lnTo>
                <a:lnTo>
                  <a:pt x="228670" y="874993"/>
                </a:lnTo>
                <a:lnTo>
                  <a:pt x="225969" y="874993"/>
                </a:lnTo>
                <a:lnTo>
                  <a:pt x="225969" y="871421"/>
                </a:lnTo>
                <a:lnTo>
                  <a:pt x="218467" y="871421"/>
                </a:lnTo>
                <a:lnTo>
                  <a:pt x="214566" y="868123"/>
                </a:lnTo>
                <a:lnTo>
                  <a:pt x="209464" y="868123"/>
                </a:lnTo>
                <a:lnTo>
                  <a:pt x="209464" y="863451"/>
                </a:lnTo>
                <a:lnTo>
                  <a:pt x="201962" y="863451"/>
                </a:lnTo>
                <a:lnTo>
                  <a:pt x="201962" y="859879"/>
                </a:lnTo>
                <a:lnTo>
                  <a:pt x="205863" y="859879"/>
                </a:lnTo>
                <a:lnTo>
                  <a:pt x="205863" y="858779"/>
                </a:lnTo>
                <a:lnTo>
                  <a:pt x="201962" y="858779"/>
                </a:lnTo>
                <a:lnTo>
                  <a:pt x="201962" y="850535"/>
                </a:lnTo>
                <a:lnTo>
                  <a:pt x="199261" y="850535"/>
                </a:lnTo>
                <a:lnTo>
                  <a:pt x="199261" y="846963"/>
                </a:lnTo>
                <a:lnTo>
                  <a:pt x="199261" y="850535"/>
                </a:lnTo>
                <a:lnTo>
                  <a:pt x="195660" y="850535"/>
                </a:lnTo>
                <a:lnTo>
                  <a:pt x="191759" y="846963"/>
                </a:lnTo>
                <a:lnTo>
                  <a:pt x="195660" y="846963"/>
                </a:lnTo>
                <a:lnTo>
                  <a:pt x="191759" y="846963"/>
                </a:lnTo>
                <a:lnTo>
                  <a:pt x="191759" y="843665"/>
                </a:lnTo>
                <a:lnTo>
                  <a:pt x="187858" y="843665"/>
                </a:lnTo>
                <a:lnTo>
                  <a:pt x="187858" y="835421"/>
                </a:lnTo>
                <a:lnTo>
                  <a:pt x="195660" y="835421"/>
                </a:lnTo>
                <a:lnTo>
                  <a:pt x="191759" y="835421"/>
                </a:lnTo>
                <a:lnTo>
                  <a:pt x="195660" y="835421"/>
                </a:lnTo>
                <a:lnTo>
                  <a:pt x="195660" y="830749"/>
                </a:lnTo>
                <a:lnTo>
                  <a:pt x="199261" y="827148"/>
                </a:lnTo>
                <a:lnTo>
                  <a:pt x="199261" y="822505"/>
                </a:lnTo>
                <a:lnTo>
                  <a:pt x="195660" y="822505"/>
                </a:lnTo>
                <a:lnTo>
                  <a:pt x="195660" y="819207"/>
                </a:lnTo>
                <a:lnTo>
                  <a:pt x="199261" y="819207"/>
                </a:lnTo>
                <a:lnTo>
                  <a:pt x="195660" y="819207"/>
                </a:lnTo>
                <a:lnTo>
                  <a:pt x="195660" y="815634"/>
                </a:lnTo>
                <a:lnTo>
                  <a:pt x="199261" y="815634"/>
                </a:lnTo>
                <a:lnTo>
                  <a:pt x="199261" y="808764"/>
                </a:lnTo>
                <a:lnTo>
                  <a:pt x="195660" y="808764"/>
                </a:lnTo>
                <a:lnTo>
                  <a:pt x="199261" y="808764"/>
                </a:lnTo>
                <a:lnTo>
                  <a:pt x="199261" y="806291"/>
                </a:lnTo>
                <a:lnTo>
                  <a:pt x="201962" y="806291"/>
                </a:lnTo>
                <a:lnTo>
                  <a:pt x="201962" y="794749"/>
                </a:lnTo>
                <a:lnTo>
                  <a:pt x="195660" y="794749"/>
                </a:lnTo>
                <a:lnTo>
                  <a:pt x="195660" y="799421"/>
                </a:lnTo>
                <a:lnTo>
                  <a:pt x="191759" y="799421"/>
                </a:lnTo>
                <a:lnTo>
                  <a:pt x="191759" y="787604"/>
                </a:lnTo>
                <a:lnTo>
                  <a:pt x="187858" y="787604"/>
                </a:lnTo>
                <a:lnTo>
                  <a:pt x="187858" y="784306"/>
                </a:lnTo>
                <a:lnTo>
                  <a:pt x="184257" y="784306"/>
                </a:lnTo>
                <a:lnTo>
                  <a:pt x="184257" y="778260"/>
                </a:lnTo>
                <a:lnTo>
                  <a:pt x="180355" y="778260"/>
                </a:lnTo>
                <a:lnTo>
                  <a:pt x="180355" y="774962"/>
                </a:lnTo>
                <a:lnTo>
                  <a:pt x="184257" y="774962"/>
                </a:lnTo>
                <a:lnTo>
                  <a:pt x="184257" y="771390"/>
                </a:lnTo>
                <a:lnTo>
                  <a:pt x="180355" y="771390"/>
                </a:lnTo>
                <a:lnTo>
                  <a:pt x="184257" y="767817"/>
                </a:lnTo>
                <a:lnTo>
                  <a:pt x="180355" y="763146"/>
                </a:lnTo>
                <a:lnTo>
                  <a:pt x="175254" y="759848"/>
                </a:lnTo>
                <a:lnTo>
                  <a:pt x="174053" y="756275"/>
                </a:lnTo>
                <a:lnTo>
                  <a:pt x="174053" y="754077"/>
                </a:lnTo>
                <a:lnTo>
                  <a:pt x="170152" y="754077"/>
                </a:lnTo>
                <a:lnTo>
                  <a:pt x="170152" y="756275"/>
                </a:lnTo>
                <a:lnTo>
                  <a:pt x="165051" y="756275"/>
                </a:lnTo>
                <a:lnTo>
                  <a:pt x="165051" y="754077"/>
                </a:lnTo>
                <a:lnTo>
                  <a:pt x="153647" y="754077"/>
                </a:lnTo>
                <a:lnTo>
                  <a:pt x="153647" y="750504"/>
                </a:lnTo>
                <a:lnTo>
                  <a:pt x="153647" y="754077"/>
                </a:lnTo>
                <a:lnTo>
                  <a:pt x="153647" y="750504"/>
                </a:lnTo>
                <a:lnTo>
                  <a:pt x="149746" y="750504"/>
                </a:lnTo>
                <a:lnTo>
                  <a:pt x="149746" y="746932"/>
                </a:lnTo>
                <a:lnTo>
                  <a:pt x="144644" y="746932"/>
                </a:lnTo>
                <a:lnTo>
                  <a:pt x="144644" y="743359"/>
                </a:lnTo>
                <a:lnTo>
                  <a:pt x="143444" y="743359"/>
                </a:lnTo>
                <a:lnTo>
                  <a:pt x="143444" y="740062"/>
                </a:lnTo>
                <a:lnTo>
                  <a:pt x="130840" y="740062"/>
                </a:lnTo>
                <a:lnTo>
                  <a:pt x="130840" y="743359"/>
                </a:lnTo>
                <a:lnTo>
                  <a:pt x="119437" y="743359"/>
                </a:lnTo>
                <a:lnTo>
                  <a:pt x="119437" y="740062"/>
                </a:lnTo>
                <a:lnTo>
                  <a:pt x="119437" y="743359"/>
                </a:lnTo>
                <a:lnTo>
                  <a:pt x="116736" y="743359"/>
                </a:lnTo>
                <a:lnTo>
                  <a:pt x="113135" y="746960"/>
                </a:lnTo>
                <a:lnTo>
                  <a:pt x="109234" y="746960"/>
                </a:lnTo>
                <a:lnTo>
                  <a:pt x="109234" y="750504"/>
                </a:lnTo>
                <a:lnTo>
                  <a:pt x="109234" y="746932"/>
                </a:lnTo>
                <a:lnTo>
                  <a:pt x="109234" y="750504"/>
                </a:lnTo>
                <a:lnTo>
                  <a:pt x="92728" y="750504"/>
                </a:lnTo>
                <a:lnTo>
                  <a:pt x="92728" y="746932"/>
                </a:lnTo>
                <a:lnTo>
                  <a:pt x="82525" y="746932"/>
                </a:lnTo>
                <a:lnTo>
                  <a:pt x="82525" y="743359"/>
                </a:lnTo>
                <a:lnTo>
                  <a:pt x="78624" y="740062"/>
                </a:lnTo>
                <a:lnTo>
                  <a:pt x="78624" y="735390"/>
                </a:lnTo>
                <a:lnTo>
                  <a:pt x="78624" y="740062"/>
                </a:lnTo>
                <a:lnTo>
                  <a:pt x="75023" y="740062"/>
                </a:lnTo>
                <a:lnTo>
                  <a:pt x="75023" y="735390"/>
                </a:lnTo>
                <a:lnTo>
                  <a:pt x="66020" y="735390"/>
                </a:lnTo>
                <a:lnTo>
                  <a:pt x="66020" y="731817"/>
                </a:lnTo>
                <a:lnTo>
                  <a:pt x="69921" y="730718"/>
                </a:lnTo>
                <a:lnTo>
                  <a:pt x="66020" y="730718"/>
                </a:lnTo>
                <a:lnTo>
                  <a:pt x="66020" y="722474"/>
                </a:lnTo>
                <a:lnTo>
                  <a:pt x="62119" y="719176"/>
                </a:lnTo>
                <a:lnTo>
                  <a:pt x="62119" y="715604"/>
                </a:lnTo>
                <a:lnTo>
                  <a:pt x="55817" y="715604"/>
                </a:lnTo>
                <a:lnTo>
                  <a:pt x="55817" y="712031"/>
                </a:lnTo>
                <a:lnTo>
                  <a:pt x="51916" y="712031"/>
                </a:lnTo>
                <a:lnTo>
                  <a:pt x="55817" y="708733"/>
                </a:lnTo>
                <a:lnTo>
                  <a:pt x="51916" y="708733"/>
                </a:lnTo>
                <a:lnTo>
                  <a:pt x="55817" y="708733"/>
                </a:lnTo>
                <a:lnTo>
                  <a:pt x="51916" y="706260"/>
                </a:lnTo>
                <a:lnTo>
                  <a:pt x="55817" y="706260"/>
                </a:lnTo>
                <a:lnTo>
                  <a:pt x="51916" y="706260"/>
                </a:lnTo>
                <a:lnTo>
                  <a:pt x="51916" y="699390"/>
                </a:lnTo>
                <a:lnTo>
                  <a:pt x="48315" y="699390"/>
                </a:lnTo>
                <a:lnTo>
                  <a:pt x="48315" y="691146"/>
                </a:lnTo>
                <a:lnTo>
                  <a:pt x="44414" y="691146"/>
                </a:lnTo>
                <a:lnTo>
                  <a:pt x="44414" y="687573"/>
                </a:lnTo>
                <a:lnTo>
                  <a:pt x="40512" y="687573"/>
                </a:lnTo>
                <a:lnTo>
                  <a:pt x="40512" y="684275"/>
                </a:lnTo>
                <a:lnTo>
                  <a:pt x="44414" y="684275"/>
                </a:lnTo>
                <a:lnTo>
                  <a:pt x="44414" y="680703"/>
                </a:lnTo>
                <a:lnTo>
                  <a:pt x="48315" y="678229"/>
                </a:lnTo>
                <a:lnTo>
                  <a:pt x="51916" y="678229"/>
                </a:lnTo>
                <a:lnTo>
                  <a:pt x="51916" y="666687"/>
                </a:lnTo>
                <a:lnTo>
                  <a:pt x="48315" y="666687"/>
                </a:lnTo>
                <a:lnTo>
                  <a:pt x="48315" y="650474"/>
                </a:lnTo>
                <a:lnTo>
                  <a:pt x="44414" y="650474"/>
                </a:lnTo>
                <a:lnTo>
                  <a:pt x="44414" y="646901"/>
                </a:lnTo>
                <a:lnTo>
                  <a:pt x="40512" y="646901"/>
                </a:lnTo>
                <a:lnTo>
                  <a:pt x="40512" y="643329"/>
                </a:lnTo>
                <a:lnTo>
                  <a:pt x="34211" y="643329"/>
                </a:lnTo>
                <a:lnTo>
                  <a:pt x="34211" y="640031"/>
                </a:lnTo>
                <a:lnTo>
                  <a:pt x="30309" y="640031"/>
                </a:lnTo>
                <a:lnTo>
                  <a:pt x="30309" y="635359"/>
                </a:lnTo>
                <a:lnTo>
                  <a:pt x="25208" y="635359"/>
                </a:lnTo>
                <a:lnTo>
                  <a:pt x="25208" y="626016"/>
                </a:lnTo>
                <a:lnTo>
                  <a:pt x="21607" y="622415"/>
                </a:lnTo>
                <a:lnTo>
                  <a:pt x="25208" y="622415"/>
                </a:lnTo>
                <a:lnTo>
                  <a:pt x="25208" y="619145"/>
                </a:lnTo>
                <a:lnTo>
                  <a:pt x="21607" y="615544"/>
                </a:lnTo>
                <a:lnTo>
                  <a:pt x="21607" y="612000"/>
                </a:lnTo>
                <a:lnTo>
                  <a:pt x="25208" y="612000"/>
                </a:lnTo>
                <a:lnTo>
                  <a:pt x="30309" y="607329"/>
                </a:lnTo>
                <a:lnTo>
                  <a:pt x="30309" y="602657"/>
                </a:lnTo>
                <a:lnTo>
                  <a:pt x="25208" y="602657"/>
                </a:lnTo>
                <a:lnTo>
                  <a:pt x="21607" y="597985"/>
                </a:lnTo>
                <a:lnTo>
                  <a:pt x="21607" y="594687"/>
                </a:lnTo>
                <a:lnTo>
                  <a:pt x="17705" y="594687"/>
                </a:lnTo>
                <a:lnTo>
                  <a:pt x="17705" y="587542"/>
                </a:lnTo>
                <a:lnTo>
                  <a:pt x="21607" y="587542"/>
                </a:lnTo>
                <a:lnTo>
                  <a:pt x="21607" y="580672"/>
                </a:lnTo>
                <a:lnTo>
                  <a:pt x="25208" y="580672"/>
                </a:lnTo>
                <a:lnTo>
                  <a:pt x="25208" y="574901"/>
                </a:lnTo>
                <a:lnTo>
                  <a:pt x="30309" y="574901"/>
                </a:lnTo>
                <a:lnTo>
                  <a:pt x="34211" y="571329"/>
                </a:lnTo>
                <a:lnTo>
                  <a:pt x="40512" y="571329"/>
                </a:lnTo>
                <a:lnTo>
                  <a:pt x="40512" y="559787"/>
                </a:lnTo>
                <a:lnTo>
                  <a:pt x="35411" y="559787"/>
                </a:lnTo>
                <a:lnTo>
                  <a:pt x="35411" y="556214"/>
                </a:lnTo>
                <a:lnTo>
                  <a:pt x="34211" y="556214"/>
                </a:lnTo>
                <a:lnTo>
                  <a:pt x="34211" y="552642"/>
                </a:lnTo>
                <a:lnTo>
                  <a:pt x="35411" y="550443"/>
                </a:lnTo>
                <a:lnTo>
                  <a:pt x="35411" y="546871"/>
                </a:lnTo>
                <a:lnTo>
                  <a:pt x="40512" y="546871"/>
                </a:lnTo>
                <a:lnTo>
                  <a:pt x="35411" y="543298"/>
                </a:lnTo>
                <a:lnTo>
                  <a:pt x="35411" y="528183"/>
                </a:lnTo>
                <a:lnTo>
                  <a:pt x="34211" y="528183"/>
                </a:lnTo>
                <a:lnTo>
                  <a:pt x="35411" y="528183"/>
                </a:lnTo>
                <a:lnTo>
                  <a:pt x="35411" y="519115"/>
                </a:lnTo>
                <a:lnTo>
                  <a:pt x="34211" y="519115"/>
                </a:lnTo>
                <a:lnTo>
                  <a:pt x="34211" y="511970"/>
                </a:lnTo>
                <a:lnTo>
                  <a:pt x="30309" y="511970"/>
                </a:lnTo>
                <a:lnTo>
                  <a:pt x="34211" y="507298"/>
                </a:lnTo>
                <a:lnTo>
                  <a:pt x="30309" y="507298"/>
                </a:lnTo>
                <a:lnTo>
                  <a:pt x="30309" y="503725"/>
                </a:lnTo>
                <a:lnTo>
                  <a:pt x="34211" y="500428"/>
                </a:lnTo>
                <a:lnTo>
                  <a:pt x="34211" y="497954"/>
                </a:lnTo>
                <a:lnTo>
                  <a:pt x="30309" y="497954"/>
                </a:lnTo>
                <a:lnTo>
                  <a:pt x="30309" y="479542"/>
                </a:lnTo>
                <a:lnTo>
                  <a:pt x="34211" y="479542"/>
                </a:lnTo>
                <a:lnTo>
                  <a:pt x="30309" y="479542"/>
                </a:lnTo>
                <a:lnTo>
                  <a:pt x="34211" y="479542"/>
                </a:lnTo>
                <a:lnTo>
                  <a:pt x="34211" y="446840"/>
                </a:lnTo>
                <a:lnTo>
                  <a:pt x="35411" y="446840"/>
                </a:lnTo>
                <a:lnTo>
                  <a:pt x="35411" y="428153"/>
                </a:lnTo>
                <a:lnTo>
                  <a:pt x="34211" y="428153"/>
                </a:lnTo>
                <a:lnTo>
                  <a:pt x="34211" y="424855"/>
                </a:lnTo>
                <a:lnTo>
                  <a:pt x="25208" y="424855"/>
                </a:lnTo>
                <a:lnTo>
                  <a:pt x="25208" y="428153"/>
                </a:lnTo>
                <a:lnTo>
                  <a:pt x="13804" y="428153"/>
                </a:lnTo>
                <a:lnTo>
                  <a:pt x="13804" y="422382"/>
                </a:lnTo>
                <a:lnTo>
                  <a:pt x="10203" y="422382"/>
                </a:lnTo>
                <a:lnTo>
                  <a:pt x="10203" y="418809"/>
                </a:lnTo>
                <a:lnTo>
                  <a:pt x="7502" y="418809"/>
                </a:lnTo>
                <a:lnTo>
                  <a:pt x="7502" y="411939"/>
                </a:lnTo>
                <a:lnTo>
                  <a:pt x="3601" y="411939"/>
                </a:lnTo>
                <a:lnTo>
                  <a:pt x="3601" y="403695"/>
                </a:lnTo>
                <a:lnTo>
                  <a:pt x="0" y="403695"/>
                </a:lnTo>
                <a:lnTo>
                  <a:pt x="0" y="400397"/>
                </a:lnTo>
                <a:lnTo>
                  <a:pt x="3601" y="400397"/>
                </a:lnTo>
                <a:lnTo>
                  <a:pt x="3601" y="397924"/>
                </a:lnTo>
                <a:lnTo>
                  <a:pt x="13804" y="397924"/>
                </a:lnTo>
                <a:lnTo>
                  <a:pt x="13804" y="394626"/>
                </a:lnTo>
                <a:lnTo>
                  <a:pt x="17705" y="394626"/>
                </a:lnTo>
                <a:lnTo>
                  <a:pt x="17705" y="391054"/>
                </a:lnTo>
                <a:lnTo>
                  <a:pt x="21607" y="391054"/>
                </a:lnTo>
                <a:lnTo>
                  <a:pt x="21607" y="387481"/>
                </a:lnTo>
                <a:lnTo>
                  <a:pt x="30309" y="387481"/>
                </a:lnTo>
                <a:lnTo>
                  <a:pt x="30309" y="391054"/>
                </a:lnTo>
                <a:lnTo>
                  <a:pt x="30309" y="387481"/>
                </a:lnTo>
                <a:lnTo>
                  <a:pt x="25208" y="387481"/>
                </a:lnTo>
                <a:lnTo>
                  <a:pt x="25208" y="383908"/>
                </a:lnTo>
                <a:lnTo>
                  <a:pt x="35411" y="383908"/>
                </a:lnTo>
                <a:lnTo>
                  <a:pt x="35411" y="387481"/>
                </a:lnTo>
                <a:lnTo>
                  <a:pt x="40512" y="383908"/>
                </a:lnTo>
                <a:lnTo>
                  <a:pt x="40512" y="375939"/>
                </a:lnTo>
                <a:lnTo>
                  <a:pt x="35411" y="375939"/>
                </a:lnTo>
                <a:lnTo>
                  <a:pt x="35411" y="370168"/>
                </a:lnTo>
                <a:lnTo>
                  <a:pt x="34211" y="370168"/>
                </a:lnTo>
                <a:lnTo>
                  <a:pt x="34211" y="366595"/>
                </a:lnTo>
                <a:lnTo>
                  <a:pt x="35411" y="366595"/>
                </a:lnTo>
                <a:lnTo>
                  <a:pt x="35411" y="352580"/>
                </a:lnTo>
                <a:lnTo>
                  <a:pt x="44414" y="352580"/>
                </a:lnTo>
                <a:lnTo>
                  <a:pt x="44414" y="347908"/>
                </a:lnTo>
                <a:lnTo>
                  <a:pt x="40512" y="347908"/>
                </a:lnTo>
                <a:lnTo>
                  <a:pt x="40512" y="346809"/>
                </a:lnTo>
                <a:lnTo>
                  <a:pt x="35411" y="343237"/>
                </a:lnTo>
                <a:lnTo>
                  <a:pt x="35411" y="338565"/>
                </a:lnTo>
                <a:lnTo>
                  <a:pt x="40512" y="338565"/>
                </a:lnTo>
                <a:lnTo>
                  <a:pt x="35411" y="338565"/>
                </a:lnTo>
                <a:lnTo>
                  <a:pt x="35411" y="335267"/>
                </a:lnTo>
                <a:lnTo>
                  <a:pt x="40512" y="335267"/>
                </a:lnTo>
                <a:lnTo>
                  <a:pt x="40512" y="331695"/>
                </a:lnTo>
                <a:lnTo>
                  <a:pt x="44414" y="331695"/>
                </a:lnTo>
                <a:lnTo>
                  <a:pt x="44414" y="328122"/>
                </a:lnTo>
                <a:lnTo>
                  <a:pt x="48315" y="328122"/>
                </a:lnTo>
                <a:lnTo>
                  <a:pt x="51916" y="324521"/>
                </a:lnTo>
                <a:lnTo>
                  <a:pt x="59718" y="324521"/>
                </a:lnTo>
                <a:lnTo>
                  <a:pt x="59718" y="322351"/>
                </a:lnTo>
                <a:lnTo>
                  <a:pt x="55817" y="322351"/>
                </a:lnTo>
                <a:lnTo>
                  <a:pt x="55817" y="315481"/>
                </a:lnTo>
                <a:lnTo>
                  <a:pt x="59718" y="315481"/>
                </a:lnTo>
                <a:lnTo>
                  <a:pt x="62119" y="310809"/>
                </a:lnTo>
                <a:lnTo>
                  <a:pt x="62119" y="307237"/>
                </a:lnTo>
                <a:lnTo>
                  <a:pt x="66020" y="307237"/>
                </a:lnTo>
                <a:lnTo>
                  <a:pt x="66020" y="303664"/>
                </a:lnTo>
                <a:lnTo>
                  <a:pt x="62119" y="303664"/>
                </a:lnTo>
                <a:lnTo>
                  <a:pt x="62119" y="296794"/>
                </a:lnTo>
                <a:lnTo>
                  <a:pt x="59718" y="296794"/>
                </a:lnTo>
                <a:lnTo>
                  <a:pt x="62119" y="296794"/>
                </a:lnTo>
                <a:lnTo>
                  <a:pt x="62119" y="291023"/>
                </a:lnTo>
                <a:lnTo>
                  <a:pt x="66020" y="291023"/>
                </a:lnTo>
                <a:lnTo>
                  <a:pt x="66020" y="287450"/>
                </a:lnTo>
                <a:lnTo>
                  <a:pt x="62119" y="287450"/>
                </a:lnTo>
                <a:lnTo>
                  <a:pt x="62119" y="283878"/>
                </a:lnTo>
                <a:lnTo>
                  <a:pt x="69921" y="283878"/>
                </a:lnTo>
                <a:lnTo>
                  <a:pt x="69921" y="279206"/>
                </a:lnTo>
                <a:lnTo>
                  <a:pt x="75023" y="279206"/>
                </a:lnTo>
                <a:lnTo>
                  <a:pt x="75023" y="275908"/>
                </a:lnTo>
                <a:lnTo>
                  <a:pt x="82525" y="275908"/>
                </a:lnTo>
                <a:lnTo>
                  <a:pt x="82525" y="272336"/>
                </a:lnTo>
                <a:lnTo>
                  <a:pt x="86427" y="272336"/>
                </a:lnTo>
                <a:lnTo>
                  <a:pt x="86427" y="262992"/>
                </a:lnTo>
                <a:lnTo>
                  <a:pt x="90028" y="262992"/>
                </a:lnTo>
                <a:lnTo>
                  <a:pt x="90028" y="259420"/>
                </a:lnTo>
                <a:lnTo>
                  <a:pt x="86427" y="256122"/>
                </a:lnTo>
                <a:lnTo>
                  <a:pt x="82525" y="256122"/>
                </a:lnTo>
                <a:lnTo>
                  <a:pt x="82525" y="259420"/>
                </a:lnTo>
                <a:lnTo>
                  <a:pt x="78624" y="259420"/>
                </a:lnTo>
                <a:lnTo>
                  <a:pt x="78624" y="256122"/>
                </a:lnTo>
                <a:lnTo>
                  <a:pt x="75023" y="251450"/>
                </a:lnTo>
                <a:lnTo>
                  <a:pt x="75023" y="247878"/>
                </a:lnTo>
                <a:lnTo>
                  <a:pt x="69921" y="247878"/>
                </a:lnTo>
                <a:lnTo>
                  <a:pt x="69921" y="246778"/>
                </a:lnTo>
                <a:lnTo>
                  <a:pt x="75023" y="246778"/>
                </a:lnTo>
                <a:lnTo>
                  <a:pt x="75023" y="242107"/>
                </a:lnTo>
                <a:lnTo>
                  <a:pt x="78624" y="242107"/>
                </a:lnTo>
                <a:lnTo>
                  <a:pt x="75023" y="242107"/>
                </a:lnTo>
                <a:lnTo>
                  <a:pt x="75023" y="235236"/>
                </a:lnTo>
                <a:lnTo>
                  <a:pt x="78624" y="235236"/>
                </a:lnTo>
                <a:lnTo>
                  <a:pt x="75023" y="231635"/>
                </a:lnTo>
                <a:lnTo>
                  <a:pt x="78624" y="228091"/>
                </a:lnTo>
                <a:lnTo>
                  <a:pt x="78624" y="224519"/>
                </a:lnTo>
                <a:lnTo>
                  <a:pt x="82525" y="224519"/>
                </a:lnTo>
                <a:lnTo>
                  <a:pt x="82525" y="220122"/>
                </a:lnTo>
                <a:lnTo>
                  <a:pt x="86427" y="220122"/>
                </a:lnTo>
                <a:lnTo>
                  <a:pt x="86427" y="215450"/>
                </a:lnTo>
                <a:lnTo>
                  <a:pt x="82525" y="215450"/>
                </a:lnTo>
                <a:lnTo>
                  <a:pt x="82525" y="203633"/>
                </a:lnTo>
                <a:lnTo>
                  <a:pt x="75023" y="203633"/>
                </a:lnTo>
                <a:lnTo>
                  <a:pt x="75023" y="200336"/>
                </a:lnTo>
                <a:lnTo>
                  <a:pt x="69921" y="200336"/>
                </a:lnTo>
                <a:lnTo>
                  <a:pt x="66020" y="196763"/>
                </a:lnTo>
                <a:lnTo>
                  <a:pt x="66020" y="194290"/>
                </a:lnTo>
                <a:lnTo>
                  <a:pt x="69921" y="194290"/>
                </a:lnTo>
                <a:lnTo>
                  <a:pt x="69921" y="190992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68580" tIns="34290" rIns="68580" bIns="34290" numCol="1" spcCol="215900" anchor="t"/>
          <a:lstStyle/>
          <a:p>
            <a:pPr>
              <a:defRPr lang="es-PE"/>
            </a:pPr>
            <a:endParaRPr lang="es-PE" sz="1200">
              <a:solidFill>
                <a:srgbClr val="000000"/>
              </a:solidFill>
              <a:latin typeface="Century Gothic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30" name="Google Shape;1499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////AQAAAAAAAAAAAAAAAAAAAAAAAAAAAAAAAAAAAAAAAAAA/v7+AH9/fwDn5uYDzMzMAMDA/wB/f38AAAAAAAAAAAAAAAAAAAAAAAAAAAAhAAAAGAAAABQAAAAxPwAA/CEAAJg/AAAtIgAAEAAAACYAAAAIAAAA//////////8="/>
              </a:ext>
            </a:extLst>
          </p:cNvSpPr>
          <p:nvPr/>
        </p:nvSpPr>
        <p:spPr>
          <a:xfrm>
            <a:off x="10272395" y="5524500"/>
            <a:ext cx="65405" cy="31115"/>
          </a:xfrm>
          <a:custGeom>
            <a:avLst/>
            <a:gdLst/>
            <a:ahLst/>
            <a:cxnLst/>
            <a:rect l="0" t="0" r="65405" b="31115"/>
            <a:pathLst>
              <a:path w="65405" h="31115">
                <a:moveTo>
                  <a:pt x="52687" y="31115"/>
                </a:moveTo>
                <a:lnTo>
                  <a:pt x="52687" y="28852"/>
                </a:lnTo>
                <a:lnTo>
                  <a:pt x="61468" y="28852"/>
                </a:lnTo>
                <a:lnTo>
                  <a:pt x="61468" y="25174"/>
                </a:lnTo>
                <a:lnTo>
                  <a:pt x="65405" y="25174"/>
                </a:lnTo>
                <a:lnTo>
                  <a:pt x="56320" y="25174"/>
                </a:lnTo>
                <a:lnTo>
                  <a:pt x="56320" y="21497"/>
                </a:lnTo>
                <a:lnTo>
                  <a:pt x="52687" y="21497"/>
                </a:lnTo>
                <a:lnTo>
                  <a:pt x="52687" y="9617"/>
                </a:lnTo>
                <a:lnTo>
                  <a:pt x="51173" y="9617"/>
                </a:lnTo>
                <a:lnTo>
                  <a:pt x="51173" y="13294"/>
                </a:lnTo>
                <a:lnTo>
                  <a:pt x="51173" y="9617"/>
                </a:lnTo>
                <a:lnTo>
                  <a:pt x="47539" y="9617"/>
                </a:lnTo>
                <a:lnTo>
                  <a:pt x="47539" y="16688"/>
                </a:lnTo>
                <a:lnTo>
                  <a:pt x="42392" y="16688"/>
                </a:lnTo>
                <a:lnTo>
                  <a:pt x="42392" y="9617"/>
                </a:lnTo>
                <a:lnTo>
                  <a:pt x="38455" y="9617"/>
                </a:lnTo>
                <a:lnTo>
                  <a:pt x="42392" y="5940"/>
                </a:lnTo>
                <a:lnTo>
                  <a:pt x="38455" y="5940"/>
                </a:lnTo>
                <a:lnTo>
                  <a:pt x="38455" y="0"/>
                </a:lnTo>
                <a:lnTo>
                  <a:pt x="34519" y="3677"/>
                </a:lnTo>
                <a:lnTo>
                  <a:pt x="38455" y="3677"/>
                </a:lnTo>
                <a:lnTo>
                  <a:pt x="38455" y="5940"/>
                </a:lnTo>
                <a:lnTo>
                  <a:pt x="34519" y="5940"/>
                </a:lnTo>
                <a:lnTo>
                  <a:pt x="34519" y="13294"/>
                </a:lnTo>
                <a:lnTo>
                  <a:pt x="38455" y="13294"/>
                </a:lnTo>
                <a:lnTo>
                  <a:pt x="38455" y="16688"/>
                </a:lnTo>
                <a:lnTo>
                  <a:pt x="34519" y="16688"/>
                </a:lnTo>
                <a:lnTo>
                  <a:pt x="34519" y="13294"/>
                </a:lnTo>
                <a:lnTo>
                  <a:pt x="30885" y="13294"/>
                </a:lnTo>
                <a:lnTo>
                  <a:pt x="30885" y="9617"/>
                </a:lnTo>
                <a:lnTo>
                  <a:pt x="26949" y="9617"/>
                </a:lnTo>
                <a:lnTo>
                  <a:pt x="30885" y="9617"/>
                </a:lnTo>
                <a:lnTo>
                  <a:pt x="26949" y="9617"/>
                </a:lnTo>
                <a:lnTo>
                  <a:pt x="26949" y="13294"/>
                </a:lnTo>
                <a:lnTo>
                  <a:pt x="26949" y="5940"/>
                </a:lnTo>
                <a:lnTo>
                  <a:pt x="21801" y="5940"/>
                </a:lnTo>
                <a:lnTo>
                  <a:pt x="21801" y="0"/>
                </a:lnTo>
                <a:lnTo>
                  <a:pt x="20590" y="0"/>
                </a:lnTo>
                <a:lnTo>
                  <a:pt x="20590" y="3677"/>
                </a:lnTo>
                <a:lnTo>
                  <a:pt x="16654" y="3677"/>
                </a:lnTo>
                <a:lnTo>
                  <a:pt x="11506" y="5940"/>
                </a:lnTo>
                <a:lnTo>
                  <a:pt x="7570" y="9617"/>
                </a:lnTo>
                <a:lnTo>
                  <a:pt x="0" y="9617"/>
                </a:lnTo>
                <a:lnTo>
                  <a:pt x="3936" y="13294"/>
                </a:lnTo>
                <a:lnTo>
                  <a:pt x="0" y="13294"/>
                </a:lnTo>
                <a:lnTo>
                  <a:pt x="3936" y="13294"/>
                </a:lnTo>
                <a:lnTo>
                  <a:pt x="3936" y="16688"/>
                </a:lnTo>
                <a:lnTo>
                  <a:pt x="7570" y="16688"/>
                </a:lnTo>
                <a:lnTo>
                  <a:pt x="11506" y="21497"/>
                </a:lnTo>
                <a:lnTo>
                  <a:pt x="26949" y="21497"/>
                </a:lnTo>
                <a:lnTo>
                  <a:pt x="26949" y="25174"/>
                </a:lnTo>
                <a:lnTo>
                  <a:pt x="42392" y="25174"/>
                </a:lnTo>
                <a:lnTo>
                  <a:pt x="42392" y="28852"/>
                </a:lnTo>
                <a:lnTo>
                  <a:pt x="47539" y="28852"/>
                </a:lnTo>
                <a:lnTo>
                  <a:pt x="47539" y="25174"/>
                </a:lnTo>
                <a:lnTo>
                  <a:pt x="47539" y="28852"/>
                </a:lnTo>
                <a:lnTo>
                  <a:pt x="47539" y="25174"/>
                </a:lnTo>
                <a:lnTo>
                  <a:pt x="42392" y="25174"/>
                </a:lnTo>
                <a:lnTo>
                  <a:pt x="42392" y="21497"/>
                </a:lnTo>
                <a:lnTo>
                  <a:pt x="42392" y="25174"/>
                </a:lnTo>
                <a:lnTo>
                  <a:pt x="47539" y="25174"/>
                </a:lnTo>
                <a:lnTo>
                  <a:pt x="47539" y="28852"/>
                </a:lnTo>
                <a:lnTo>
                  <a:pt x="47539" y="25174"/>
                </a:lnTo>
                <a:lnTo>
                  <a:pt x="51173" y="25174"/>
                </a:lnTo>
                <a:lnTo>
                  <a:pt x="47539" y="25174"/>
                </a:lnTo>
                <a:lnTo>
                  <a:pt x="47539" y="21497"/>
                </a:lnTo>
                <a:lnTo>
                  <a:pt x="51173" y="21497"/>
                </a:lnTo>
                <a:lnTo>
                  <a:pt x="51173" y="31115"/>
                </a:lnTo>
                <a:lnTo>
                  <a:pt x="52687" y="31115"/>
                </a:lnTo>
                <a:close/>
              </a:path>
            </a:pathLst>
          </a:custGeom>
          <a:solidFill>
            <a:srgbClr val="FFFFFF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31" name="Google Shape;1500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AIPwAA6CIAACc/AAABIwAAEAAAACYAAAAIAAAA//////////8="/>
              </a:ext>
            </a:extLst>
          </p:cNvSpPr>
          <p:nvPr/>
        </p:nvSpPr>
        <p:spPr>
          <a:xfrm>
            <a:off x="10246360" y="5674360"/>
            <a:ext cx="19685" cy="15875"/>
          </a:xfrm>
          <a:custGeom>
            <a:avLst/>
            <a:gdLst/>
            <a:ahLst/>
            <a:cxnLst/>
            <a:rect l="0" t="0" r="19685" b="15875"/>
            <a:pathLst>
              <a:path w="19685" h="15875">
                <a:moveTo>
                  <a:pt x="3763" y="15875"/>
                </a:moveTo>
                <a:lnTo>
                  <a:pt x="8684" y="15875"/>
                </a:lnTo>
                <a:lnTo>
                  <a:pt x="8684" y="12646"/>
                </a:lnTo>
                <a:lnTo>
                  <a:pt x="19685" y="12646"/>
                </a:lnTo>
                <a:lnTo>
                  <a:pt x="19685" y="9148"/>
                </a:lnTo>
                <a:lnTo>
                  <a:pt x="15921" y="9148"/>
                </a:lnTo>
                <a:lnTo>
                  <a:pt x="15921" y="6726"/>
                </a:lnTo>
                <a:lnTo>
                  <a:pt x="12158" y="6726"/>
                </a:lnTo>
                <a:lnTo>
                  <a:pt x="12158" y="3497"/>
                </a:lnTo>
                <a:lnTo>
                  <a:pt x="15921" y="3497"/>
                </a:lnTo>
                <a:lnTo>
                  <a:pt x="15921" y="6726"/>
                </a:lnTo>
                <a:lnTo>
                  <a:pt x="15921" y="3497"/>
                </a:lnTo>
                <a:lnTo>
                  <a:pt x="8684" y="3497"/>
                </a:lnTo>
                <a:lnTo>
                  <a:pt x="8684" y="6726"/>
                </a:lnTo>
                <a:lnTo>
                  <a:pt x="3763" y="6726"/>
                </a:lnTo>
                <a:lnTo>
                  <a:pt x="3763" y="0"/>
                </a:lnTo>
                <a:lnTo>
                  <a:pt x="0" y="3497"/>
                </a:lnTo>
                <a:lnTo>
                  <a:pt x="0" y="12646"/>
                </a:lnTo>
                <a:lnTo>
                  <a:pt x="3763" y="12646"/>
                </a:lnTo>
                <a:lnTo>
                  <a:pt x="0" y="12646"/>
                </a:lnTo>
                <a:lnTo>
                  <a:pt x="0" y="15875"/>
                </a:lnTo>
                <a:lnTo>
                  <a:pt x="3763" y="15875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32" name="Google Shape;1501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DJPwAAzSIAAP0/AAAeIwAAEAAAACYAAAAIAAAA//////////8="/>
              </a:ext>
            </a:extLst>
          </p:cNvSpPr>
          <p:nvPr/>
        </p:nvSpPr>
        <p:spPr>
          <a:xfrm>
            <a:off x="10368915" y="5657215"/>
            <a:ext cx="33020" cy="51435"/>
          </a:xfrm>
          <a:custGeom>
            <a:avLst/>
            <a:gdLst/>
            <a:ahLst/>
            <a:cxnLst/>
            <a:rect l="0" t="0" r="33020" b="51435"/>
            <a:pathLst>
              <a:path w="33020" h="51435">
                <a:moveTo>
                  <a:pt x="13324" y="51435"/>
                </a:moveTo>
                <a:lnTo>
                  <a:pt x="0" y="2165"/>
                </a:lnTo>
                <a:lnTo>
                  <a:pt x="17089" y="0"/>
                </a:lnTo>
                <a:lnTo>
                  <a:pt x="33020" y="44667"/>
                </a:lnTo>
                <a:lnTo>
                  <a:pt x="13324" y="51435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33" name="Google Shape;1502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AfQQAAxSMAAEhBAAAPJAAAEAAAACYAAAAIAAAA//////////8="/>
              </a:ext>
            </a:extLst>
          </p:cNvSpPr>
          <p:nvPr/>
        </p:nvSpPr>
        <p:spPr>
          <a:xfrm>
            <a:off x="10586085" y="5814695"/>
            <a:ext cx="26035" cy="46990"/>
          </a:xfrm>
          <a:custGeom>
            <a:avLst/>
            <a:gdLst/>
            <a:ahLst/>
            <a:cxnLst/>
            <a:rect l="0" t="0" r="26035" b="46990"/>
            <a:pathLst>
              <a:path w="26035" h="46990">
                <a:moveTo>
                  <a:pt x="0" y="46990"/>
                </a:moveTo>
                <a:lnTo>
                  <a:pt x="0" y="0"/>
                </a:lnTo>
                <a:lnTo>
                  <a:pt x="7313" y="10504"/>
                </a:lnTo>
                <a:lnTo>
                  <a:pt x="12286" y="10504"/>
                </a:lnTo>
                <a:lnTo>
                  <a:pt x="26035" y="23495"/>
                </a:lnTo>
                <a:lnTo>
                  <a:pt x="26035" y="31787"/>
                </a:lnTo>
                <a:lnTo>
                  <a:pt x="0" y="46990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34" name="Google Shape;1503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ClNQAA3RUAAMI+AABCHAAAEAAAACYAAAAIAAAA//////////8="/>
              </a:ext>
            </a:extLst>
          </p:cNvSpPr>
          <p:nvPr/>
        </p:nvSpPr>
        <p:spPr>
          <a:xfrm>
            <a:off x="8720455" y="3554095"/>
            <a:ext cx="1481455" cy="1039495"/>
          </a:xfrm>
          <a:custGeom>
            <a:avLst/>
            <a:gdLst/>
            <a:ahLst/>
            <a:cxnLst/>
            <a:rect l="0" t="0" r="1481455" b="1039495"/>
            <a:pathLst>
              <a:path w="1481455" h="1039495">
                <a:moveTo>
                  <a:pt x="535360" y="59336"/>
                </a:moveTo>
                <a:lnTo>
                  <a:pt x="535360" y="65105"/>
                </a:lnTo>
                <a:lnTo>
                  <a:pt x="542850" y="65105"/>
                </a:lnTo>
                <a:lnTo>
                  <a:pt x="542850" y="68676"/>
                </a:lnTo>
                <a:lnTo>
                  <a:pt x="549141" y="68676"/>
                </a:lnTo>
                <a:lnTo>
                  <a:pt x="549141" y="71973"/>
                </a:lnTo>
                <a:lnTo>
                  <a:pt x="553036" y="71973"/>
                </a:lnTo>
                <a:lnTo>
                  <a:pt x="553036" y="75544"/>
                </a:lnTo>
                <a:lnTo>
                  <a:pt x="558129" y="75544"/>
                </a:lnTo>
                <a:lnTo>
                  <a:pt x="558129" y="84884"/>
                </a:lnTo>
                <a:lnTo>
                  <a:pt x="562024" y="89554"/>
                </a:lnTo>
                <a:lnTo>
                  <a:pt x="565918" y="89554"/>
                </a:lnTo>
                <a:lnTo>
                  <a:pt x="565918" y="93126"/>
                </a:lnTo>
                <a:lnTo>
                  <a:pt x="569513" y="93126"/>
                </a:lnTo>
                <a:lnTo>
                  <a:pt x="569513" y="96422"/>
                </a:lnTo>
                <a:lnTo>
                  <a:pt x="569513" y="93126"/>
                </a:lnTo>
                <a:lnTo>
                  <a:pt x="573408" y="93126"/>
                </a:lnTo>
                <a:lnTo>
                  <a:pt x="573408" y="99993"/>
                </a:lnTo>
                <a:lnTo>
                  <a:pt x="575805" y="99993"/>
                </a:lnTo>
                <a:lnTo>
                  <a:pt x="575805" y="103564"/>
                </a:lnTo>
                <a:lnTo>
                  <a:pt x="579699" y="103564"/>
                </a:lnTo>
                <a:lnTo>
                  <a:pt x="579699" y="106861"/>
                </a:lnTo>
                <a:lnTo>
                  <a:pt x="583594" y="103564"/>
                </a:lnTo>
                <a:lnTo>
                  <a:pt x="587189" y="103564"/>
                </a:lnTo>
                <a:lnTo>
                  <a:pt x="587189" y="106861"/>
                </a:lnTo>
                <a:lnTo>
                  <a:pt x="600071" y="106861"/>
                </a:lnTo>
                <a:lnTo>
                  <a:pt x="600071" y="109333"/>
                </a:lnTo>
                <a:lnTo>
                  <a:pt x="606362" y="109333"/>
                </a:lnTo>
                <a:lnTo>
                  <a:pt x="606362" y="116201"/>
                </a:lnTo>
                <a:lnTo>
                  <a:pt x="613852" y="116201"/>
                </a:lnTo>
                <a:lnTo>
                  <a:pt x="613852" y="120871"/>
                </a:lnTo>
                <a:lnTo>
                  <a:pt x="617747" y="120871"/>
                </a:lnTo>
                <a:lnTo>
                  <a:pt x="613852" y="120871"/>
                </a:lnTo>
                <a:lnTo>
                  <a:pt x="613852" y="124442"/>
                </a:lnTo>
                <a:lnTo>
                  <a:pt x="617747" y="124442"/>
                </a:lnTo>
                <a:lnTo>
                  <a:pt x="617747" y="128013"/>
                </a:lnTo>
                <a:lnTo>
                  <a:pt x="613852" y="128013"/>
                </a:lnTo>
                <a:lnTo>
                  <a:pt x="613852" y="134881"/>
                </a:lnTo>
                <a:lnTo>
                  <a:pt x="617747" y="134881"/>
                </a:lnTo>
                <a:lnTo>
                  <a:pt x="617747" y="137079"/>
                </a:lnTo>
                <a:lnTo>
                  <a:pt x="613852" y="137079"/>
                </a:lnTo>
                <a:lnTo>
                  <a:pt x="617747" y="137079"/>
                </a:lnTo>
                <a:lnTo>
                  <a:pt x="617747" y="140650"/>
                </a:lnTo>
                <a:lnTo>
                  <a:pt x="610257" y="140650"/>
                </a:lnTo>
                <a:lnTo>
                  <a:pt x="610257" y="144221"/>
                </a:lnTo>
                <a:lnTo>
                  <a:pt x="596177" y="144221"/>
                </a:lnTo>
                <a:lnTo>
                  <a:pt x="596177" y="140650"/>
                </a:lnTo>
                <a:lnTo>
                  <a:pt x="592282" y="140650"/>
                </a:lnTo>
                <a:lnTo>
                  <a:pt x="592282" y="144221"/>
                </a:lnTo>
                <a:lnTo>
                  <a:pt x="596177" y="144221"/>
                </a:lnTo>
                <a:lnTo>
                  <a:pt x="596177" y="148891"/>
                </a:lnTo>
                <a:lnTo>
                  <a:pt x="592282" y="148891"/>
                </a:lnTo>
                <a:lnTo>
                  <a:pt x="592282" y="155759"/>
                </a:lnTo>
                <a:lnTo>
                  <a:pt x="596177" y="155759"/>
                </a:lnTo>
                <a:lnTo>
                  <a:pt x="596177" y="159330"/>
                </a:lnTo>
                <a:lnTo>
                  <a:pt x="600071" y="159330"/>
                </a:lnTo>
                <a:lnTo>
                  <a:pt x="600071" y="161528"/>
                </a:lnTo>
                <a:lnTo>
                  <a:pt x="602468" y="161528"/>
                </a:lnTo>
                <a:lnTo>
                  <a:pt x="602468" y="165099"/>
                </a:lnTo>
                <a:lnTo>
                  <a:pt x="610257" y="165099"/>
                </a:lnTo>
                <a:lnTo>
                  <a:pt x="610257" y="168670"/>
                </a:lnTo>
                <a:lnTo>
                  <a:pt x="613852" y="168670"/>
                </a:lnTo>
                <a:lnTo>
                  <a:pt x="613852" y="175538"/>
                </a:lnTo>
                <a:lnTo>
                  <a:pt x="617747" y="175538"/>
                </a:lnTo>
                <a:lnTo>
                  <a:pt x="617747" y="180208"/>
                </a:lnTo>
                <a:lnTo>
                  <a:pt x="622840" y="180208"/>
                </a:lnTo>
                <a:lnTo>
                  <a:pt x="622840" y="175538"/>
                </a:lnTo>
                <a:lnTo>
                  <a:pt x="622840" y="180208"/>
                </a:lnTo>
                <a:lnTo>
                  <a:pt x="626734" y="180208"/>
                </a:lnTo>
                <a:lnTo>
                  <a:pt x="626734" y="175538"/>
                </a:lnTo>
                <a:lnTo>
                  <a:pt x="626734" y="180208"/>
                </a:lnTo>
                <a:lnTo>
                  <a:pt x="630329" y="180208"/>
                </a:lnTo>
                <a:lnTo>
                  <a:pt x="630329" y="183779"/>
                </a:lnTo>
                <a:lnTo>
                  <a:pt x="630329" y="180208"/>
                </a:lnTo>
                <a:lnTo>
                  <a:pt x="630329" y="183779"/>
                </a:lnTo>
                <a:lnTo>
                  <a:pt x="633026" y="183779"/>
                </a:lnTo>
                <a:lnTo>
                  <a:pt x="633026" y="187076"/>
                </a:lnTo>
                <a:lnTo>
                  <a:pt x="630329" y="187076"/>
                </a:lnTo>
                <a:lnTo>
                  <a:pt x="630329" y="189548"/>
                </a:lnTo>
                <a:lnTo>
                  <a:pt x="633026" y="189548"/>
                </a:lnTo>
                <a:lnTo>
                  <a:pt x="633026" y="196416"/>
                </a:lnTo>
                <a:lnTo>
                  <a:pt x="636920" y="196416"/>
                </a:lnTo>
                <a:lnTo>
                  <a:pt x="633026" y="199987"/>
                </a:lnTo>
                <a:lnTo>
                  <a:pt x="636920" y="199987"/>
                </a:lnTo>
                <a:lnTo>
                  <a:pt x="636920" y="203558"/>
                </a:lnTo>
                <a:lnTo>
                  <a:pt x="640515" y="203558"/>
                </a:lnTo>
                <a:lnTo>
                  <a:pt x="640515" y="216195"/>
                </a:lnTo>
                <a:lnTo>
                  <a:pt x="636920" y="216195"/>
                </a:lnTo>
                <a:lnTo>
                  <a:pt x="640515" y="216195"/>
                </a:lnTo>
                <a:lnTo>
                  <a:pt x="640515" y="228007"/>
                </a:lnTo>
                <a:lnTo>
                  <a:pt x="644410" y="228007"/>
                </a:lnTo>
                <a:lnTo>
                  <a:pt x="644410" y="234875"/>
                </a:lnTo>
                <a:lnTo>
                  <a:pt x="640515" y="234875"/>
                </a:lnTo>
                <a:lnTo>
                  <a:pt x="644410" y="237072"/>
                </a:lnTo>
                <a:lnTo>
                  <a:pt x="651900" y="237072"/>
                </a:lnTo>
                <a:lnTo>
                  <a:pt x="651900" y="240644"/>
                </a:lnTo>
                <a:lnTo>
                  <a:pt x="658491" y="240644"/>
                </a:lnTo>
                <a:lnTo>
                  <a:pt x="658491" y="244215"/>
                </a:lnTo>
                <a:lnTo>
                  <a:pt x="656993" y="244215"/>
                </a:lnTo>
                <a:lnTo>
                  <a:pt x="656993" y="255753"/>
                </a:lnTo>
                <a:lnTo>
                  <a:pt x="658491" y="255753"/>
                </a:lnTo>
                <a:lnTo>
                  <a:pt x="656993" y="259324"/>
                </a:lnTo>
                <a:lnTo>
                  <a:pt x="656993" y="262895"/>
                </a:lnTo>
                <a:lnTo>
                  <a:pt x="651900" y="262895"/>
                </a:lnTo>
                <a:lnTo>
                  <a:pt x="656993" y="262895"/>
                </a:lnTo>
                <a:lnTo>
                  <a:pt x="656993" y="265093"/>
                </a:lnTo>
                <a:lnTo>
                  <a:pt x="658491" y="265093"/>
                </a:lnTo>
                <a:lnTo>
                  <a:pt x="658491" y="268664"/>
                </a:lnTo>
                <a:lnTo>
                  <a:pt x="667179" y="268664"/>
                </a:lnTo>
                <a:lnTo>
                  <a:pt x="667179" y="271960"/>
                </a:lnTo>
                <a:lnTo>
                  <a:pt x="674968" y="271960"/>
                </a:lnTo>
                <a:lnTo>
                  <a:pt x="674968" y="280202"/>
                </a:lnTo>
                <a:lnTo>
                  <a:pt x="678563" y="280202"/>
                </a:lnTo>
                <a:lnTo>
                  <a:pt x="678563" y="283773"/>
                </a:lnTo>
                <a:lnTo>
                  <a:pt x="687550" y="283773"/>
                </a:lnTo>
                <a:lnTo>
                  <a:pt x="687550" y="287344"/>
                </a:lnTo>
                <a:lnTo>
                  <a:pt x="687550" y="283773"/>
                </a:lnTo>
                <a:lnTo>
                  <a:pt x="688749" y="283773"/>
                </a:lnTo>
                <a:lnTo>
                  <a:pt x="688749" y="287344"/>
                </a:lnTo>
                <a:lnTo>
                  <a:pt x="692643" y="287344"/>
                </a:lnTo>
                <a:lnTo>
                  <a:pt x="692643" y="293113"/>
                </a:lnTo>
                <a:lnTo>
                  <a:pt x="705226" y="293113"/>
                </a:lnTo>
                <a:lnTo>
                  <a:pt x="705226" y="296409"/>
                </a:lnTo>
                <a:lnTo>
                  <a:pt x="709121" y="296409"/>
                </a:lnTo>
                <a:lnTo>
                  <a:pt x="709121" y="293113"/>
                </a:lnTo>
                <a:lnTo>
                  <a:pt x="713015" y="293113"/>
                </a:lnTo>
                <a:lnTo>
                  <a:pt x="713015" y="308222"/>
                </a:lnTo>
                <a:lnTo>
                  <a:pt x="709121" y="308222"/>
                </a:lnTo>
                <a:lnTo>
                  <a:pt x="709121" y="331297"/>
                </a:lnTo>
                <a:lnTo>
                  <a:pt x="713015" y="331297"/>
                </a:lnTo>
                <a:lnTo>
                  <a:pt x="713015" y="328001"/>
                </a:lnTo>
                <a:lnTo>
                  <a:pt x="713015" y="331297"/>
                </a:lnTo>
                <a:lnTo>
                  <a:pt x="715412" y="331297"/>
                </a:lnTo>
                <a:lnTo>
                  <a:pt x="715412" y="334869"/>
                </a:lnTo>
                <a:lnTo>
                  <a:pt x="719307" y="334869"/>
                </a:lnTo>
                <a:lnTo>
                  <a:pt x="719307" y="340637"/>
                </a:lnTo>
                <a:lnTo>
                  <a:pt x="726796" y="340637"/>
                </a:lnTo>
                <a:lnTo>
                  <a:pt x="726796" y="344209"/>
                </a:lnTo>
                <a:lnTo>
                  <a:pt x="731889" y="344209"/>
                </a:lnTo>
                <a:lnTo>
                  <a:pt x="731889" y="348879"/>
                </a:lnTo>
                <a:lnTo>
                  <a:pt x="753459" y="348879"/>
                </a:lnTo>
                <a:lnTo>
                  <a:pt x="753459" y="352450"/>
                </a:lnTo>
                <a:lnTo>
                  <a:pt x="757354" y="352450"/>
                </a:lnTo>
                <a:lnTo>
                  <a:pt x="757354" y="355746"/>
                </a:lnTo>
                <a:lnTo>
                  <a:pt x="762447" y="359318"/>
                </a:lnTo>
                <a:lnTo>
                  <a:pt x="766042" y="362913"/>
                </a:lnTo>
                <a:lnTo>
                  <a:pt x="762447" y="362913"/>
                </a:lnTo>
                <a:lnTo>
                  <a:pt x="762447" y="365086"/>
                </a:lnTo>
                <a:lnTo>
                  <a:pt x="766042" y="365086"/>
                </a:lnTo>
                <a:lnTo>
                  <a:pt x="766042" y="368658"/>
                </a:lnTo>
                <a:lnTo>
                  <a:pt x="769937" y="368658"/>
                </a:lnTo>
                <a:lnTo>
                  <a:pt x="769937" y="380195"/>
                </a:lnTo>
                <a:lnTo>
                  <a:pt x="772633" y="383767"/>
                </a:lnTo>
                <a:lnTo>
                  <a:pt x="772633" y="387338"/>
                </a:lnTo>
                <a:lnTo>
                  <a:pt x="780123" y="387338"/>
                </a:lnTo>
                <a:lnTo>
                  <a:pt x="780123" y="390634"/>
                </a:lnTo>
                <a:lnTo>
                  <a:pt x="776228" y="390634"/>
                </a:lnTo>
                <a:lnTo>
                  <a:pt x="780123" y="390634"/>
                </a:lnTo>
                <a:lnTo>
                  <a:pt x="780123" y="396403"/>
                </a:lnTo>
                <a:lnTo>
                  <a:pt x="784017" y="396403"/>
                </a:lnTo>
                <a:lnTo>
                  <a:pt x="784017" y="403546"/>
                </a:lnTo>
                <a:lnTo>
                  <a:pt x="787612" y="403546"/>
                </a:lnTo>
                <a:lnTo>
                  <a:pt x="791507" y="408216"/>
                </a:lnTo>
                <a:lnTo>
                  <a:pt x="796600" y="403546"/>
                </a:lnTo>
                <a:lnTo>
                  <a:pt x="796600" y="408216"/>
                </a:lnTo>
                <a:lnTo>
                  <a:pt x="801693" y="408216"/>
                </a:lnTo>
                <a:lnTo>
                  <a:pt x="801693" y="415083"/>
                </a:lnTo>
                <a:lnTo>
                  <a:pt x="806786" y="415083"/>
                </a:lnTo>
                <a:lnTo>
                  <a:pt x="806786" y="420852"/>
                </a:lnTo>
                <a:lnTo>
                  <a:pt x="814275" y="420852"/>
                </a:lnTo>
                <a:lnTo>
                  <a:pt x="814275" y="424423"/>
                </a:lnTo>
                <a:lnTo>
                  <a:pt x="818170" y="424423"/>
                </a:lnTo>
                <a:lnTo>
                  <a:pt x="814275" y="424423"/>
                </a:lnTo>
                <a:lnTo>
                  <a:pt x="810680" y="428018"/>
                </a:lnTo>
                <a:lnTo>
                  <a:pt x="810680" y="431291"/>
                </a:lnTo>
                <a:lnTo>
                  <a:pt x="814275" y="435961"/>
                </a:lnTo>
                <a:lnTo>
                  <a:pt x="814275" y="448872"/>
                </a:lnTo>
                <a:lnTo>
                  <a:pt x="818170" y="448872"/>
                </a:lnTo>
                <a:lnTo>
                  <a:pt x="818170" y="452444"/>
                </a:lnTo>
                <a:lnTo>
                  <a:pt x="814275" y="452444"/>
                </a:lnTo>
                <a:lnTo>
                  <a:pt x="814275" y="459311"/>
                </a:lnTo>
                <a:lnTo>
                  <a:pt x="810680" y="459311"/>
                </a:lnTo>
                <a:lnTo>
                  <a:pt x="810680" y="462882"/>
                </a:lnTo>
                <a:lnTo>
                  <a:pt x="806786" y="462882"/>
                </a:lnTo>
                <a:lnTo>
                  <a:pt x="806786" y="467552"/>
                </a:lnTo>
                <a:lnTo>
                  <a:pt x="797798" y="467552"/>
                </a:lnTo>
                <a:lnTo>
                  <a:pt x="797798" y="468651"/>
                </a:lnTo>
                <a:lnTo>
                  <a:pt x="791507" y="468651"/>
                </a:lnTo>
                <a:lnTo>
                  <a:pt x="791507" y="472223"/>
                </a:lnTo>
                <a:lnTo>
                  <a:pt x="796600" y="472223"/>
                </a:lnTo>
                <a:lnTo>
                  <a:pt x="796600" y="476893"/>
                </a:lnTo>
                <a:lnTo>
                  <a:pt x="797798" y="476893"/>
                </a:lnTo>
                <a:lnTo>
                  <a:pt x="797798" y="483760"/>
                </a:lnTo>
                <a:lnTo>
                  <a:pt x="796600" y="483760"/>
                </a:lnTo>
                <a:lnTo>
                  <a:pt x="797798" y="483760"/>
                </a:lnTo>
                <a:lnTo>
                  <a:pt x="791507" y="483760"/>
                </a:lnTo>
                <a:lnTo>
                  <a:pt x="791507" y="487331"/>
                </a:lnTo>
                <a:lnTo>
                  <a:pt x="787612" y="487331"/>
                </a:lnTo>
                <a:lnTo>
                  <a:pt x="787612" y="483760"/>
                </a:lnTo>
                <a:lnTo>
                  <a:pt x="780123" y="483760"/>
                </a:lnTo>
                <a:lnTo>
                  <a:pt x="780123" y="487331"/>
                </a:lnTo>
                <a:lnTo>
                  <a:pt x="776228" y="487331"/>
                </a:lnTo>
                <a:lnTo>
                  <a:pt x="776228" y="493100"/>
                </a:lnTo>
                <a:lnTo>
                  <a:pt x="769937" y="493100"/>
                </a:lnTo>
                <a:lnTo>
                  <a:pt x="769937" y="499968"/>
                </a:lnTo>
                <a:lnTo>
                  <a:pt x="772633" y="499968"/>
                </a:lnTo>
                <a:lnTo>
                  <a:pt x="772633" y="504638"/>
                </a:lnTo>
                <a:lnTo>
                  <a:pt x="769937" y="504638"/>
                </a:lnTo>
                <a:lnTo>
                  <a:pt x="769937" y="508209"/>
                </a:lnTo>
                <a:lnTo>
                  <a:pt x="766042" y="504638"/>
                </a:lnTo>
                <a:lnTo>
                  <a:pt x="766042" y="508209"/>
                </a:lnTo>
                <a:lnTo>
                  <a:pt x="762447" y="508209"/>
                </a:lnTo>
                <a:lnTo>
                  <a:pt x="766042" y="508209"/>
                </a:lnTo>
                <a:lnTo>
                  <a:pt x="762447" y="511804"/>
                </a:lnTo>
                <a:lnTo>
                  <a:pt x="757354" y="511804"/>
                </a:lnTo>
                <a:lnTo>
                  <a:pt x="757354" y="515077"/>
                </a:lnTo>
                <a:lnTo>
                  <a:pt x="753459" y="515077"/>
                </a:lnTo>
                <a:lnTo>
                  <a:pt x="753459" y="518648"/>
                </a:lnTo>
                <a:lnTo>
                  <a:pt x="753459" y="515077"/>
                </a:lnTo>
                <a:lnTo>
                  <a:pt x="749565" y="515077"/>
                </a:lnTo>
                <a:lnTo>
                  <a:pt x="749565" y="518648"/>
                </a:lnTo>
                <a:lnTo>
                  <a:pt x="745970" y="518648"/>
                </a:lnTo>
                <a:lnTo>
                  <a:pt x="749565" y="518648"/>
                </a:lnTo>
                <a:lnTo>
                  <a:pt x="745970" y="518648"/>
                </a:lnTo>
                <a:lnTo>
                  <a:pt x="749565" y="518648"/>
                </a:lnTo>
                <a:lnTo>
                  <a:pt x="749565" y="520846"/>
                </a:lnTo>
                <a:lnTo>
                  <a:pt x="745970" y="520846"/>
                </a:lnTo>
                <a:lnTo>
                  <a:pt x="745970" y="527988"/>
                </a:lnTo>
                <a:lnTo>
                  <a:pt x="742075" y="527988"/>
                </a:lnTo>
                <a:lnTo>
                  <a:pt x="766042" y="527988"/>
                </a:lnTo>
                <a:lnTo>
                  <a:pt x="780123" y="531559"/>
                </a:lnTo>
                <a:lnTo>
                  <a:pt x="878986" y="531559"/>
                </a:lnTo>
                <a:lnTo>
                  <a:pt x="875092" y="531559"/>
                </a:lnTo>
                <a:lnTo>
                  <a:pt x="878986" y="535955"/>
                </a:lnTo>
                <a:lnTo>
                  <a:pt x="878986" y="531559"/>
                </a:lnTo>
                <a:lnTo>
                  <a:pt x="878986" y="535955"/>
                </a:lnTo>
                <a:lnTo>
                  <a:pt x="881682" y="535955"/>
                </a:lnTo>
                <a:lnTo>
                  <a:pt x="881682" y="539526"/>
                </a:lnTo>
                <a:lnTo>
                  <a:pt x="881682" y="535955"/>
                </a:lnTo>
                <a:lnTo>
                  <a:pt x="885277" y="539550"/>
                </a:lnTo>
                <a:lnTo>
                  <a:pt x="885277" y="535955"/>
                </a:lnTo>
                <a:lnTo>
                  <a:pt x="885277" y="539526"/>
                </a:lnTo>
                <a:lnTo>
                  <a:pt x="893067" y="539526"/>
                </a:lnTo>
                <a:lnTo>
                  <a:pt x="893067" y="543097"/>
                </a:lnTo>
                <a:lnTo>
                  <a:pt x="893067" y="539526"/>
                </a:lnTo>
                <a:lnTo>
                  <a:pt x="901755" y="539526"/>
                </a:lnTo>
                <a:lnTo>
                  <a:pt x="901755" y="543097"/>
                </a:lnTo>
                <a:lnTo>
                  <a:pt x="905649" y="543097"/>
                </a:lnTo>
                <a:lnTo>
                  <a:pt x="905649" y="539526"/>
                </a:lnTo>
                <a:lnTo>
                  <a:pt x="905649" y="543097"/>
                </a:lnTo>
                <a:lnTo>
                  <a:pt x="915835" y="543097"/>
                </a:lnTo>
                <a:lnTo>
                  <a:pt x="911941" y="543097"/>
                </a:lnTo>
                <a:lnTo>
                  <a:pt x="911941" y="545295"/>
                </a:lnTo>
                <a:lnTo>
                  <a:pt x="915835" y="543097"/>
                </a:lnTo>
                <a:lnTo>
                  <a:pt x="915835" y="545295"/>
                </a:lnTo>
                <a:lnTo>
                  <a:pt x="915835" y="543097"/>
                </a:lnTo>
                <a:lnTo>
                  <a:pt x="915835" y="545295"/>
                </a:lnTo>
                <a:lnTo>
                  <a:pt x="915835" y="543097"/>
                </a:lnTo>
                <a:lnTo>
                  <a:pt x="915835" y="545295"/>
                </a:lnTo>
                <a:lnTo>
                  <a:pt x="915835" y="543097"/>
                </a:lnTo>
                <a:lnTo>
                  <a:pt x="919730" y="543097"/>
                </a:lnTo>
                <a:lnTo>
                  <a:pt x="919730" y="545295"/>
                </a:lnTo>
                <a:lnTo>
                  <a:pt x="927220" y="545295"/>
                </a:lnTo>
                <a:lnTo>
                  <a:pt x="927220" y="548866"/>
                </a:lnTo>
                <a:lnTo>
                  <a:pt x="931114" y="552437"/>
                </a:lnTo>
                <a:lnTo>
                  <a:pt x="931114" y="548866"/>
                </a:lnTo>
                <a:lnTo>
                  <a:pt x="949988" y="548866"/>
                </a:lnTo>
                <a:lnTo>
                  <a:pt x="946393" y="548866"/>
                </a:lnTo>
                <a:lnTo>
                  <a:pt x="964069" y="548866"/>
                </a:lnTo>
                <a:lnTo>
                  <a:pt x="964069" y="552437"/>
                </a:lnTo>
                <a:lnTo>
                  <a:pt x="967664" y="552437"/>
                </a:lnTo>
                <a:lnTo>
                  <a:pt x="967664" y="548866"/>
                </a:lnTo>
                <a:lnTo>
                  <a:pt x="971558" y="548866"/>
                </a:lnTo>
                <a:lnTo>
                  <a:pt x="971558" y="552437"/>
                </a:lnTo>
                <a:lnTo>
                  <a:pt x="976651" y="552437"/>
                </a:lnTo>
                <a:lnTo>
                  <a:pt x="976651" y="555734"/>
                </a:lnTo>
                <a:lnTo>
                  <a:pt x="976651" y="552437"/>
                </a:lnTo>
                <a:lnTo>
                  <a:pt x="976651" y="555734"/>
                </a:lnTo>
                <a:lnTo>
                  <a:pt x="980546" y="555734"/>
                </a:lnTo>
                <a:lnTo>
                  <a:pt x="976651" y="555734"/>
                </a:lnTo>
                <a:lnTo>
                  <a:pt x="980546" y="555734"/>
                </a:lnTo>
                <a:lnTo>
                  <a:pt x="976651" y="555734"/>
                </a:lnTo>
                <a:lnTo>
                  <a:pt x="980546" y="555734"/>
                </a:lnTo>
                <a:lnTo>
                  <a:pt x="980546" y="559305"/>
                </a:lnTo>
                <a:lnTo>
                  <a:pt x="976651" y="559305"/>
                </a:lnTo>
                <a:lnTo>
                  <a:pt x="980546" y="559305"/>
                </a:lnTo>
                <a:lnTo>
                  <a:pt x="980546" y="563975"/>
                </a:lnTo>
                <a:lnTo>
                  <a:pt x="984441" y="563975"/>
                </a:lnTo>
                <a:lnTo>
                  <a:pt x="984441" y="567546"/>
                </a:lnTo>
                <a:lnTo>
                  <a:pt x="988036" y="567546"/>
                </a:lnTo>
                <a:lnTo>
                  <a:pt x="988036" y="563975"/>
                </a:lnTo>
                <a:lnTo>
                  <a:pt x="994327" y="563975"/>
                </a:lnTo>
                <a:lnTo>
                  <a:pt x="994327" y="568645"/>
                </a:lnTo>
                <a:lnTo>
                  <a:pt x="991930" y="568645"/>
                </a:lnTo>
                <a:lnTo>
                  <a:pt x="994327" y="568645"/>
                </a:lnTo>
                <a:lnTo>
                  <a:pt x="991930" y="568645"/>
                </a:lnTo>
                <a:lnTo>
                  <a:pt x="994327" y="568645"/>
                </a:lnTo>
                <a:lnTo>
                  <a:pt x="994327" y="572216"/>
                </a:lnTo>
                <a:lnTo>
                  <a:pt x="991930" y="572216"/>
                </a:lnTo>
                <a:lnTo>
                  <a:pt x="994327" y="572216"/>
                </a:lnTo>
                <a:lnTo>
                  <a:pt x="991930" y="572216"/>
                </a:lnTo>
                <a:lnTo>
                  <a:pt x="994327" y="572216"/>
                </a:lnTo>
                <a:lnTo>
                  <a:pt x="991930" y="572216"/>
                </a:lnTo>
                <a:lnTo>
                  <a:pt x="991930" y="576886"/>
                </a:lnTo>
                <a:lnTo>
                  <a:pt x="994327" y="576886"/>
                </a:lnTo>
                <a:lnTo>
                  <a:pt x="991930" y="576886"/>
                </a:lnTo>
                <a:lnTo>
                  <a:pt x="994327" y="576886"/>
                </a:lnTo>
                <a:lnTo>
                  <a:pt x="991930" y="576886"/>
                </a:lnTo>
                <a:lnTo>
                  <a:pt x="991930" y="580183"/>
                </a:lnTo>
                <a:lnTo>
                  <a:pt x="994327" y="580183"/>
                </a:lnTo>
                <a:lnTo>
                  <a:pt x="994327" y="583754"/>
                </a:lnTo>
                <a:lnTo>
                  <a:pt x="1002116" y="583754"/>
                </a:lnTo>
                <a:lnTo>
                  <a:pt x="1002116" y="587325"/>
                </a:lnTo>
                <a:lnTo>
                  <a:pt x="998222" y="587325"/>
                </a:lnTo>
                <a:lnTo>
                  <a:pt x="1002116" y="587325"/>
                </a:lnTo>
                <a:lnTo>
                  <a:pt x="998222" y="587325"/>
                </a:lnTo>
                <a:lnTo>
                  <a:pt x="998222" y="590622"/>
                </a:lnTo>
                <a:lnTo>
                  <a:pt x="1002116" y="590622"/>
                </a:lnTo>
                <a:lnTo>
                  <a:pt x="1002116" y="604632"/>
                </a:lnTo>
                <a:lnTo>
                  <a:pt x="998222" y="604632"/>
                </a:lnTo>
                <a:lnTo>
                  <a:pt x="998222" y="611774"/>
                </a:lnTo>
                <a:lnTo>
                  <a:pt x="1002116" y="611774"/>
                </a:lnTo>
                <a:lnTo>
                  <a:pt x="998222" y="615071"/>
                </a:lnTo>
                <a:lnTo>
                  <a:pt x="998222" y="618642"/>
                </a:lnTo>
                <a:lnTo>
                  <a:pt x="1002116" y="615071"/>
                </a:lnTo>
                <a:lnTo>
                  <a:pt x="1002116" y="618642"/>
                </a:lnTo>
                <a:lnTo>
                  <a:pt x="1002116" y="615071"/>
                </a:lnTo>
                <a:lnTo>
                  <a:pt x="1002116" y="618642"/>
                </a:lnTo>
                <a:lnTo>
                  <a:pt x="1005711" y="618642"/>
                </a:lnTo>
                <a:lnTo>
                  <a:pt x="1005711" y="620840"/>
                </a:lnTo>
                <a:lnTo>
                  <a:pt x="1018593" y="620840"/>
                </a:lnTo>
                <a:lnTo>
                  <a:pt x="1018593" y="624411"/>
                </a:lnTo>
                <a:lnTo>
                  <a:pt x="1024885" y="624411"/>
                </a:lnTo>
                <a:lnTo>
                  <a:pt x="1024885" y="627982"/>
                </a:lnTo>
                <a:lnTo>
                  <a:pt x="1028779" y="627982"/>
                </a:lnTo>
                <a:lnTo>
                  <a:pt x="1028779" y="631553"/>
                </a:lnTo>
                <a:lnTo>
                  <a:pt x="1024885" y="631553"/>
                </a:lnTo>
                <a:lnTo>
                  <a:pt x="1024885" y="636223"/>
                </a:lnTo>
                <a:lnTo>
                  <a:pt x="1028779" y="636223"/>
                </a:lnTo>
                <a:lnTo>
                  <a:pt x="1028779" y="648860"/>
                </a:lnTo>
                <a:lnTo>
                  <a:pt x="1032374" y="648860"/>
                </a:lnTo>
                <a:lnTo>
                  <a:pt x="1032374" y="646662"/>
                </a:lnTo>
                <a:lnTo>
                  <a:pt x="1032374" y="648860"/>
                </a:lnTo>
                <a:lnTo>
                  <a:pt x="1028779" y="648860"/>
                </a:lnTo>
                <a:lnTo>
                  <a:pt x="1028779" y="655727"/>
                </a:lnTo>
                <a:lnTo>
                  <a:pt x="1024885" y="655727"/>
                </a:lnTo>
                <a:lnTo>
                  <a:pt x="1024885" y="659299"/>
                </a:lnTo>
                <a:lnTo>
                  <a:pt x="1020990" y="659299"/>
                </a:lnTo>
                <a:lnTo>
                  <a:pt x="1020990" y="663969"/>
                </a:lnTo>
                <a:lnTo>
                  <a:pt x="1028779" y="663969"/>
                </a:lnTo>
                <a:lnTo>
                  <a:pt x="1028779" y="667540"/>
                </a:lnTo>
                <a:lnTo>
                  <a:pt x="1024885" y="667540"/>
                </a:lnTo>
                <a:lnTo>
                  <a:pt x="1028779" y="671111"/>
                </a:lnTo>
                <a:lnTo>
                  <a:pt x="1028779" y="673309"/>
                </a:lnTo>
                <a:lnTo>
                  <a:pt x="1020990" y="673309"/>
                </a:lnTo>
                <a:lnTo>
                  <a:pt x="1020990" y="680176"/>
                </a:lnTo>
                <a:lnTo>
                  <a:pt x="1240587" y="680176"/>
                </a:lnTo>
                <a:lnTo>
                  <a:pt x="1242984" y="676880"/>
                </a:lnTo>
                <a:lnTo>
                  <a:pt x="1246878" y="676880"/>
                </a:lnTo>
                <a:lnTo>
                  <a:pt x="1242984" y="676880"/>
                </a:lnTo>
                <a:lnTo>
                  <a:pt x="1246878" y="676880"/>
                </a:lnTo>
                <a:lnTo>
                  <a:pt x="1242984" y="676880"/>
                </a:lnTo>
                <a:lnTo>
                  <a:pt x="1246878" y="673309"/>
                </a:lnTo>
                <a:lnTo>
                  <a:pt x="1250773" y="673309"/>
                </a:lnTo>
                <a:lnTo>
                  <a:pt x="1250773" y="676880"/>
                </a:lnTo>
                <a:lnTo>
                  <a:pt x="1255566" y="676880"/>
                </a:lnTo>
                <a:lnTo>
                  <a:pt x="1255566" y="680176"/>
                </a:lnTo>
                <a:lnTo>
                  <a:pt x="1259461" y="676880"/>
                </a:lnTo>
                <a:lnTo>
                  <a:pt x="1259461" y="680176"/>
                </a:lnTo>
                <a:lnTo>
                  <a:pt x="1259461" y="676880"/>
                </a:lnTo>
                <a:lnTo>
                  <a:pt x="1263356" y="676880"/>
                </a:lnTo>
                <a:lnTo>
                  <a:pt x="1259461" y="676880"/>
                </a:lnTo>
                <a:lnTo>
                  <a:pt x="1269647" y="676880"/>
                </a:lnTo>
                <a:lnTo>
                  <a:pt x="1273542" y="673309"/>
                </a:lnTo>
                <a:lnTo>
                  <a:pt x="1269647" y="673309"/>
                </a:lnTo>
                <a:lnTo>
                  <a:pt x="1284926" y="673309"/>
                </a:lnTo>
                <a:lnTo>
                  <a:pt x="1284926" y="667540"/>
                </a:lnTo>
                <a:lnTo>
                  <a:pt x="1290019" y="667540"/>
                </a:lnTo>
                <a:lnTo>
                  <a:pt x="1290019" y="663969"/>
                </a:lnTo>
                <a:lnTo>
                  <a:pt x="1293614" y="663969"/>
                </a:lnTo>
                <a:lnTo>
                  <a:pt x="1293614" y="652431"/>
                </a:lnTo>
                <a:lnTo>
                  <a:pt x="1297508" y="652431"/>
                </a:lnTo>
                <a:lnTo>
                  <a:pt x="1297508" y="648860"/>
                </a:lnTo>
                <a:lnTo>
                  <a:pt x="1300205" y="648860"/>
                </a:lnTo>
                <a:lnTo>
                  <a:pt x="1300205" y="646662"/>
                </a:lnTo>
                <a:lnTo>
                  <a:pt x="1315184" y="646662"/>
                </a:lnTo>
                <a:lnTo>
                  <a:pt x="1315184" y="643091"/>
                </a:lnTo>
                <a:lnTo>
                  <a:pt x="1320277" y="643091"/>
                </a:lnTo>
                <a:lnTo>
                  <a:pt x="1320277" y="639520"/>
                </a:lnTo>
                <a:lnTo>
                  <a:pt x="1325370" y="639520"/>
                </a:lnTo>
                <a:lnTo>
                  <a:pt x="1325370" y="636223"/>
                </a:lnTo>
                <a:lnTo>
                  <a:pt x="1345742" y="636223"/>
                </a:lnTo>
                <a:lnTo>
                  <a:pt x="1341847" y="636223"/>
                </a:lnTo>
                <a:lnTo>
                  <a:pt x="1341847" y="631553"/>
                </a:lnTo>
                <a:lnTo>
                  <a:pt x="1345742" y="631553"/>
                </a:lnTo>
                <a:lnTo>
                  <a:pt x="1341847" y="631553"/>
                </a:lnTo>
                <a:lnTo>
                  <a:pt x="1345742" y="631553"/>
                </a:lnTo>
                <a:lnTo>
                  <a:pt x="1341847" y="631553"/>
                </a:lnTo>
                <a:lnTo>
                  <a:pt x="1345742" y="631553"/>
                </a:lnTo>
                <a:lnTo>
                  <a:pt x="1345742" y="624411"/>
                </a:lnTo>
                <a:lnTo>
                  <a:pt x="1349636" y="624411"/>
                </a:lnTo>
                <a:lnTo>
                  <a:pt x="1349636" y="620840"/>
                </a:lnTo>
                <a:lnTo>
                  <a:pt x="1352033" y="620840"/>
                </a:lnTo>
                <a:lnTo>
                  <a:pt x="1352033" y="618642"/>
                </a:lnTo>
                <a:lnTo>
                  <a:pt x="1352033" y="620840"/>
                </a:lnTo>
                <a:lnTo>
                  <a:pt x="1352033" y="618642"/>
                </a:lnTo>
                <a:lnTo>
                  <a:pt x="1364915" y="618642"/>
                </a:lnTo>
                <a:lnTo>
                  <a:pt x="1359822" y="618642"/>
                </a:lnTo>
                <a:lnTo>
                  <a:pt x="1364915" y="618642"/>
                </a:lnTo>
                <a:lnTo>
                  <a:pt x="1364915" y="615071"/>
                </a:lnTo>
                <a:lnTo>
                  <a:pt x="1368510" y="615071"/>
                </a:lnTo>
                <a:lnTo>
                  <a:pt x="1368510" y="608203"/>
                </a:lnTo>
                <a:lnTo>
                  <a:pt x="1372405" y="608203"/>
                </a:lnTo>
                <a:lnTo>
                  <a:pt x="1372405" y="604632"/>
                </a:lnTo>
                <a:lnTo>
                  <a:pt x="1376300" y="604632"/>
                </a:lnTo>
                <a:lnTo>
                  <a:pt x="1376300" y="599962"/>
                </a:lnTo>
                <a:lnTo>
                  <a:pt x="1379895" y="599962"/>
                </a:lnTo>
                <a:lnTo>
                  <a:pt x="1376300" y="599962"/>
                </a:lnTo>
                <a:lnTo>
                  <a:pt x="1376300" y="596665"/>
                </a:lnTo>
                <a:lnTo>
                  <a:pt x="1386186" y="596665"/>
                </a:lnTo>
                <a:lnTo>
                  <a:pt x="1386186" y="595292"/>
                </a:lnTo>
                <a:lnTo>
                  <a:pt x="1390081" y="595292"/>
                </a:lnTo>
                <a:lnTo>
                  <a:pt x="1395174" y="590622"/>
                </a:lnTo>
                <a:lnTo>
                  <a:pt x="1395174" y="595292"/>
                </a:lnTo>
                <a:lnTo>
                  <a:pt x="1399068" y="595292"/>
                </a:lnTo>
                <a:lnTo>
                  <a:pt x="1399068" y="587325"/>
                </a:lnTo>
                <a:lnTo>
                  <a:pt x="1402963" y="587325"/>
                </a:lnTo>
                <a:lnTo>
                  <a:pt x="1399068" y="587325"/>
                </a:lnTo>
                <a:lnTo>
                  <a:pt x="1402963" y="587325"/>
                </a:lnTo>
                <a:lnTo>
                  <a:pt x="1402963" y="583754"/>
                </a:lnTo>
                <a:lnTo>
                  <a:pt x="1402963" y="587325"/>
                </a:lnTo>
                <a:lnTo>
                  <a:pt x="1402963" y="583754"/>
                </a:lnTo>
                <a:lnTo>
                  <a:pt x="1409254" y="583754"/>
                </a:lnTo>
                <a:lnTo>
                  <a:pt x="1406558" y="583754"/>
                </a:lnTo>
                <a:lnTo>
                  <a:pt x="1409254" y="583754"/>
                </a:lnTo>
                <a:lnTo>
                  <a:pt x="1409254" y="580183"/>
                </a:lnTo>
                <a:lnTo>
                  <a:pt x="1406558" y="580183"/>
                </a:lnTo>
                <a:lnTo>
                  <a:pt x="1409254" y="580183"/>
                </a:lnTo>
                <a:lnTo>
                  <a:pt x="1406558" y="580183"/>
                </a:lnTo>
                <a:lnTo>
                  <a:pt x="1406558" y="576886"/>
                </a:lnTo>
                <a:lnTo>
                  <a:pt x="1409254" y="576886"/>
                </a:lnTo>
                <a:lnTo>
                  <a:pt x="1409254" y="572216"/>
                </a:lnTo>
                <a:lnTo>
                  <a:pt x="1416744" y="572216"/>
                </a:lnTo>
                <a:lnTo>
                  <a:pt x="1416744" y="568645"/>
                </a:lnTo>
                <a:lnTo>
                  <a:pt x="1416744" y="572216"/>
                </a:lnTo>
                <a:lnTo>
                  <a:pt x="1416744" y="568645"/>
                </a:lnTo>
                <a:lnTo>
                  <a:pt x="1424233" y="568645"/>
                </a:lnTo>
                <a:lnTo>
                  <a:pt x="1424233" y="567546"/>
                </a:lnTo>
                <a:lnTo>
                  <a:pt x="1433221" y="567546"/>
                </a:lnTo>
                <a:lnTo>
                  <a:pt x="1433221" y="563975"/>
                </a:lnTo>
                <a:lnTo>
                  <a:pt x="1433221" y="567546"/>
                </a:lnTo>
                <a:lnTo>
                  <a:pt x="1433221" y="563975"/>
                </a:lnTo>
                <a:lnTo>
                  <a:pt x="1434419" y="563975"/>
                </a:lnTo>
                <a:lnTo>
                  <a:pt x="1434419" y="559305"/>
                </a:lnTo>
                <a:lnTo>
                  <a:pt x="1434419" y="563975"/>
                </a:lnTo>
                <a:lnTo>
                  <a:pt x="1434419" y="555734"/>
                </a:lnTo>
                <a:lnTo>
                  <a:pt x="1434419" y="559305"/>
                </a:lnTo>
                <a:lnTo>
                  <a:pt x="1434419" y="555734"/>
                </a:lnTo>
                <a:lnTo>
                  <a:pt x="1439512" y="555734"/>
                </a:lnTo>
                <a:lnTo>
                  <a:pt x="1439512" y="559305"/>
                </a:lnTo>
                <a:lnTo>
                  <a:pt x="1439512" y="555734"/>
                </a:lnTo>
                <a:lnTo>
                  <a:pt x="1439512" y="559305"/>
                </a:lnTo>
                <a:lnTo>
                  <a:pt x="1439512" y="555734"/>
                </a:lnTo>
                <a:lnTo>
                  <a:pt x="1443407" y="555734"/>
                </a:lnTo>
                <a:lnTo>
                  <a:pt x="1439512" y="555734"/>
                </a:lnTo>
                <a:lnTo>
                  <a:pt x="1439512" y="552437"/>
                </a:lnTo>
                <a:lnTo>
                  <a:pt x="1443407" y="552437"/>
                </a:lnTo>
                <a:lnTo>
                  <a:pt x="1443407" y="548866"/>
                </a:lnTo>
                <a:lnTo>
                  <a:pt x="1447302" y="548866"/>
                </a:lnTo>
                <a:lnTo>
                  <a:pt x="1447302" y="552437"/>
                </a:lnTo>
                <a:lnTo>
                  <a:pt x="1447302" y="545295"/>
                </a:lnTo>
                <a:lnTo>
                  <a:pt x="1450897" y="548890"/>
                </a:lnTo>
                <a:lnTo>
                  <a:pt x="1450897" y="545295"/>
                </a:lnTo>
                <a:lnTo>
                  <a:pt x="1450897" y="548866"/>
                </a:lnTo>
                <a:lnTo>
                  <a:pt x="1450897" y="545295"/>
                </a:lnTo>
                <a:lnTo>
                  <a:pt x="1450897" y="548866"/>
                </a:lnTo>
                <a:lnTo>
                  <a:pt x="1450897" y="545295"/>
                </a:lnTo>
                <a:lnTo>
                  <a:pt x="1454791" y="545295"/>
                </a:lnTo>
                <a:lnTo>
                  <a:pt x="1450897" y="545295"/>
                </a:lnTo>
                <a:lnTo>
                  <a:pt x="1450897" y="543097"/>
                </a:lnTo>
                <a:lnTo>
                  <a:pt x="1454791" y="543097"/>
                </a:lnTo>
                <a:lnTo>
                  <a:pt x="1454791" y="545295"/>
                </a:lnTo>
                <a:lnTo>
                  <a:pt x="1454791" y="543097"/>
                </a:lnTo>
                <a:lnTo>
                  <a:pt x="1463779" y="543097"/>
                </a:lnTo>
                <a:lnTo>
                  <a:pt x="1463779" y="539526"/>
                </a:lnTo>
                <a:lnTo>
                  <a:pt x="1463779" y="543097"/>
                </a:lnTo>
                <a:lnTo>
                  <a:pt x="1464977" y="543097"/>
                </a:lnTo>
                <a:lnTo>
                  <a:pt x="1464977" y="539526"/>
                </a:lnTo>
                <a:lnTo>
                  <a:pt x="1464977" y="543097"/>
                </a:lnTo>
                <a:lnTo>
                  <a:pt x="1470070" y="543097"/>
                </a:lnTo>
                <a:lnTo>
                  <a:pt x="1464977" y="543097"/>
                </a:lnTo>
                <a:lnTo>
                  <a:pt x="1470070" y="543097"/>
                </a:lnTo>
                <a:lnTo>
                  <a:pt x="1470070" y="539526"/>
                </a:lnTo>
                <a:lnTo>
                  <a:pt x="1470070" y="543097"/>
                </a:lnTo>
                <a:lnTo>
                  <a:pt x="1473965" y="543097"/>
                </a:lnTo>
                <a:lnTo>
                  <a:pt x="1473965" y="539526"/>
                </a:lnTo>
                <a:lnTo>
                  <a:pt x="1481455" y="539526"/>
                </a:lnTo>
                <a:lnTo>
                  <a:pt x="1481455" y="543097"/>
                </a:lnTo>
                <a:lnTo>
                  <a:pt x="1477560" y="543097"/>
                </a:lnTo>
                <a:lnTo>
                  <a:pt x="1477560" y="545295"/>
                </a:lnTo>
                <a:lnTo>
                  <a:pt x="1473965" y="545295"/>
                </a:lnTo>
                <a:lnTo>
                  <a:pt x="1477560" y="545295"/>
                </a:lnTo>
                <a:lnTo>
                  <a:pt x="1477560" y="548866"/>
                </a:lnTo>
                <a:lnTo>
                  <a:pt x="1473965" y="548866"/>
                </a:lnTo>
                <a:lnTo>
                  <a:pt x="1473965" y="545295"/>
                </a:lnTo>
                <a:lnTo>
                  <a:pt x="1473965" y="548866"/>
                </a:lnTo>
                <a:lnTo>
                  <a:pt x="1470070" y="548866"/>
                </a:lnTo>
                <a:lnTo>
                  <a:pt x="1473965" y="548866"/>
                </a:lnTo>
                <a:lnTo>
                  <a:pt x="1473965" y="555734"/>
                </a:lnTo>
                <a:lnTo>
                  <a:pt x="1477560" y="555734"/>
                </a:lnTo>
                <a:lnTo>
                  <a:pt x="1477560" y="559305"/>
                </a:lnTo>
                <a:lnTo>
                  <a:pt x="1473965" y="559305"/>
                </a:lnTo>
                <a:lnTo>
                  <a:pt x="1473965" y="555734"/>
                </a:lnTo>
                <a:lnTo>
                  <a:pt x="1473965" y="559305"/>
                </a:lnTo>
                <a:lnTo>
                  <a:pt x="1470070" y="559305"/>
                </a:lnTo>
                <a:lnTo>
                  <a:pt x="1470070" y="563975"/>
                </a:lnTo>
                <a:lnTo>
                  <a:pt x="1464977" y="563975"/>
                </a:lnTo>
                <a:lnTo>
                  <a:pt x="1464977" y="567546"/>
                </a:lnTo>
                <a:lnTo>
                  <a:pt x="1459884" y="567546"/>
                </a:lnTo>
                <a:lnTo>
                  <a:pt x="1463779" y="567546"/>
                </a:lnTo>
                <a:lnTo>
                  <a:pt x="1463779" y="568645"/>
                </a:lnTo>
                <a:lnTo>
                  <a:pt x="1459884" y="568645"/>
                </a:lnTo>
                <a:lnTo>
                  <a:pt x="1459884" y="572216"/>
                </a:lnTo>
                <a:lnTo>
                  <a:pt x="1463779" y="572216"/>
                </a:lnTo>
                <a:lnTo>
                  <a:pt x="1463779" y="576886"/>
                </a:lnTo>
                <a:lnTo>
                  <a:pt x="1459884" y="576886"/>
                </a:lnTo>
                <a:lnTo>
                  <a:pt x="1459884" y="572216"/>
                </a:lnTo>
                <a:lnTo>
                  <a:pt x="1454791" y="572216"/>
                </a:lnTo>
                <a:lnTo>
                  <a:pt x="1454791" y="568645"/>
                </a:lnTo>
                <a:lnTo>
                  <a:pt x="1450897" y="568645"/>
                </a:lnTo>
                <a:lnTo>
                  <a:pt x="1450897" y="572216"/>
                </a:lnTo>
                <a:lnTo>
                  <a:pt x="1454791" y="576886"/>
                </a:lnTo>
                <a:lnTo>
                  <a:pt x="1454791" y="583754"/>
                </a:lnTo>
                <a:lnTo>
                  <a:pt x="1450897" y="583754"/>
                </a:lnTo>
                <a:lnTo>
                  <a:pt x="1450897" y="587325"/>
                </a:lnTo>
                <a:lnTo>
                  <a:pt x="1454791" y="587325"/>
                </a:lnTo>
                <a:lnTo>
                  <a:pt x="1450897" y="590622"/>
                </a:lnTo>
                <a:lnTo>
                  <a:pt x="1454791" y="590622"/>
                </a:lnTo>
                <a:lnTo>
                  <a:pt x="1454791" y="595292"/>
                </a:lnTo>
                <a:lnTo>
                  <a:pt x="1459884" y="595292"/>
                </a:lnTo>
                <a:lnTo>
                  <a:pt x="1459884" y="599962"/>
                </a:lnTo>
                <a:lnTo>
                  <a:pt x="1463779" y="599962"/>
                </a:lnTo>
                <a:lnTo>
                  <a:pt x="1464977" y="604632"/>
                </a:lnTo>
                <a:lnTo>
                  <a:pt x="1464977" y="608203"/>
                </a:lnTo>
                <a:lnTo>
                  <a:pt x="1470070" y="608203"/>
                </a:lnTo>
                <a:lnTo>
                  <a:pt x="1470070" y="615071"/>
                </a:lnTo>
                <a:lnTo>
                  <a:pt x="1464977" y="618642"/>
                </a:lnTo>
                <a:lnTo>
                  <a:pt x="1470070" y="618642"/>
                </a:lnTo>
                <a:lnTo>
                  <a:pt x="1464977" y="620840"/>
                </a:lnTo>
                <a:lnTo>
                  <a:pt x="1464977" y="627982"/>
                </a:lnTo>
                <a:lnTo>
                  <a:pt x="1463779" y="627982"/>
                </a:lnTo>
                <a:lnTo>
                  <a:pt x="1463779" y="631553"/>
                </a:lnTo>
                <a:lnTo>
                  <a:pt x="1459884" y="631553"/>
                </a:lnTo>
                <a:lnTo>
                  <a:pt x="1459884" y="627982"/>
                </a:lnTo>
                <a:lnTo>
                  <a:pt x="1454791" y="627982"/>
                </a:lnTo>
                <a:lnTo>
                  <a:pt x="1454791" y="631553"/>
                </a:lnTo>
                <a:lnTo>
                  <a:pt x="1450897" y="631553"/>
                </a:lnTo>
                <a:lnTo>
                  <a:pt x="1450897" y="636223"/>
                </a:lnTo>
                <a:lnTo>
                  <a:pt x="1450897" y="631553"/>
                </a:lnTo>
                <a:lnTo>
                  <a:pt x="1447302" y="631553"/>
                </a:lnTo>
                <a:lnTo>
                  <a:pt x="1447302" y="636223"/>
                </a:lnTo>
                <a:lnTo>
                  <a:pt x="1443407" y="639520"/>
                </a:lnTo>
                <a:lnTo>
                  <a:pt x="1443407" y="648860"/>
                </a:lnTo>
                <a:lnTo>
                  <a:pt x="1447302" y="648860"/>
                </a:lnTo>
                <a:lnTo>
                  <a:pt x="1447302" y="663969"/>
                </a:lnTo>
                <a:lnTo>
                  <a:pt x="1443407" y="659299"/>
                </a:lnTo>
                <a:lnTo>
                  <a:pt x="1439512" y="659299"/>
                </a:lnTo>
                <a:lnTo>
                  <a:pt x="1439512" y="663969"/>
                </a:lnTo>
                <a:lnTo>
                  <a:pt x="1434419" y="663969"/>
                </a:lnTo>
                <a:lnTo>
                  <a:pt x="1434419" y="673309"/>
                </a:lnTo>
                <a:lnTo>
                  <a:pt x="1433221" y="673309"/>
                </a:lnTo>
                <a:lnTo>
                  <a:pt x="1433221" y="687319"/>
                </a:lnTo>
                <a:lnTo>
                  <a:pt x="1429326" y="687319"/>
                </a:lnTo>
                <a:lnTo>
                  <a:pt x="1429326" y="690615"/>
                </a:lnTo>
                <a:lnTo>
                  <a:pt x="1433221" y="695285"/>
                </a:lnTo>
                <a:lnTo>
                  <a:pt x="1433221" y="699955"/>
                </a:lnTo>
                <a:lnTo>
                  <a:pt x="1434419" y="699955"/>
                </a:lnTo>
                <a:lnTo>
                  <a:pt x="1434419" y="704625"/>
                </a:lnTo>
                <a:lnTo>
                  <a:pt x="1433221" y="704625"/>
                </a:lnTo>
                <a:lnTo>
                  <a:pt x="1433221" y="708197"/>
                </a:lnTo>
                <a:lnTo>
                  <a:pt x="1429326" y="708197"/>
                </a:lnTo>
                <a:lnTo>
                  <a:pt x="1424233" y="711768"/>
                </a:lnTo>
                <a:lnTo>
                  <a:pt x="1420638" y="711768"/>
                </a:lnTo>
                <a:lnTo>
                  <a:pt x="1420638" y="724404"/>
                </a:lnTo>
                <a:lnTo>
                  <a:pt x="1416744" y="724404"/>
                </a:lnTo>
                <a:lnTo>
                  <a:pt x="1412849" y="727976"/>
                </a:lnTo>
                <a:lnTo>
                  <a:pt x="1409254" y="727976"/>
                </a:lnTo>
                <a:lnTo>
                  <a:pt x="1409254" y="732646"/>
                </a:lnTo>
                <a:lnTo>
                  <a:pt x="1406558" y="732646"/>
                </a:lnTo>
                <a:lnTo>
                  <a:pt x="1406558" y="736217"/>
                </a:lnTo>
                <a:lnTo>
                  <a:pt x="1402963" y="736217"/>
                </a:lnTo>
                <a:lnTo>
                  <a:pt x="1402963" y="739513"/>
                </a:lnTo>
                <a:lnTo>
                  <a:pt x="1399068" y="739513"/>
                </a:lnTo>
                <a:lnTo>
                  <a:pt x="1395174" y="743085"/>
                </a:lnTo>
                <a:lnTo>
                  <a:pt x="1390081" y="746656"/>
                </a:lnTo>
                <a:lnTo>
                  <a:pt x="1386186" y="748853"/>
                </a:lnTo>
                <a:lnTo>
                  <a:pt x="1376300" y="748853"/>
                </a:lnTo>
                <a:lnTo>
                  <a:pt x="1376300" y="752425"/>
                </a:lnTo>
                <a:lnTo>
                  <a:pt x="1372405" y="752425"/>
                </a:lnTo>
                <a:lnTo>
                  <a:pt x="1368510" y="755996"/>
                </a:lnTo>
                <a:lnTo>
                  <a:pt x="1364915" y="759292"/>
                </a:lnTo>
                <a:lnTo>
                  <a:pt x="1364915" y="763962"/>
                </a:lnTo>
                <a:lnTo>
                  <a:pt x="1359822" y="763962"/>
                </a:lnTo>
                <a:lnTo>
                  <a:pt x="1359822" y="767534"/>
                </a:lnTo>
                <a:lnTo>
                  <a:pt x="1349636" y="767534"/>
                </a:lnTo>
                <a:lnTo>
                  <a:pt x="1349636" y="776874"/>
                </a:lnTo>
                <a:lnTo>
                  <a:pt x="1345742" y="780170"/>
                </a:lnTo>
                <a:lnTo>
                  <a:pt x="1345742" y="783741"/>
                </a:lnTo>
                <a:lnTo>
                  <a:pt x="1341847" y="783741"/>
                </a:lnTo>
                <a:lnTo>
                  <a:pt x="1341847" y="787313"/>
                </a:lnTo>
                <a:lnTo>
                  <a:pt x="1338252" y="791983"/>
                </a:lnTo>
                <a:lnTo>
                  <a:pt x="1338252" y="798850"/>
                </a:lnTo>
                <a:lnTo>
                  <a:pt x="1334358" y="798850"/>
                </a:lnTo>
                <a:lnTo>
                  <a:pt x="1334358" y="801323"/>
                </a:lnTo>
                <a:lnTo>
                  <a:pt x="1330463" y="801323"/>
                </a:lnTo>
                <a:lnTo>
                  <a:pt x="1330463" y="804619"/>
                </a:lnTo>
                <a:lnTo>
                  <a:pt x="1324172" y="804619"/>
                </a:lnTo>
                <a:lnTo>
                  <a:pt x="1320277" y="808190"/>
                </a:lnTo>
                <a:lnTo>
                  <a:pt x="1303800" y="808190"/>
                </a:lnTo>
                <a:lnTo>
                  <a:pt x="1303800" y="811762"/>
                </a:lnTo>
                <a:lnTo>
                  <a:pt x="1300205" y="811762"/>
                </a:lnTo>
                <a:lnTo>
                  <a:pt x="1300205" y="815058"/>
                </a:lnTo>
                <a:lnTo>
                  <a:pt x="1293614" y="815058"/>
                </a:lnTo>
                <a:lnTo>
                  <a:pt x="1293614" y="824398"/>
                </a:lnTo>
                <a:lnTo>
                  <a:pt x="1284926" y="824398"/>
                </a:lnTo>
                <a:lnTo>
                  <a:pt x="1284926" y="827969"/>
                </a:lnTo>
                <a:lnTo>
                  <a:pt x="1281031" y="827969"/>
                </a:lnTo>
                <a:lnTo>
                  <a:pt x="1281031" y="836211"/>
                </a:lnTo>
                <a:lnTo>
                  <a:pt x="1277137" y="839507"/>
                </a:lnTo>
                <a:lnTo>
                  <a:pt x="1277137" y="843078"/>
                </a:lnTo>
                <a:lnTo>
                  <a:pt x="1281031" y="843078"/>
                </a:lnTo>
                <a:lnTo>
                  <a:pt x="1281031" y="851320"/>
                </a:lnTo>
                <a:lnTo>
                  <a:pt x="1277137" y="851320"/>
                </a:lnTo>
                <a:lnTo>
                  <a:pt x="1277137" y="860660"/>
                </a:lnTo>
                <a:lnTo>
                  <a:pt x="1281031" y="860660"/>
                </a:lnTo>
                <a:lnTo>
                  <a:pt x="1277137" y="863956"/>
                </a:lnTo>
                <a:lnTo>
                  <a:pt x="1277137" y="874395"/>
                </a:lnTo>
                <a:lnTo>
                  <a:pt x="1273542" y="876867"/>
                </a:lnTo>
                <a:lnTo>
                  <a:pt x="1267250" y="876867"/>
                </a:lnTo>
                <a:lnTo>
                  <a:pt x="1267250" y="883735"/>
                </a:lnTo>
                <a:lnTo>
                  <a:pt x="1263356" y="887306"/>
                </a:lnTo>
                <a:lnTo>
                  <a:pt x="1263356" y="898844"/>
                </a:lnTo>
                <a:lnTo>
                  <a:pt x="1259461" y="898844"/>
                </a:lnTo>
                <a:lnTo>
                  <a:pt x="1259461" y="901316"/>
                </a:lnTo>
                <a:lnTo>
                  <a:pt x="1255566" y="901316"/>
                </a:lnTo>
                <a:lnTo>
                  <a:pt x="1250773" y="904613"/>
                </a:lnTo>
                <a:lnTo>
                  <a:pt x="1250773" y="908184"/>
                </a:lnTo>
                <a:lnTo>
                  <a:pt x="1246878" y="908184"/>
                </a:lnTo>
                <a:lnTo>
                  <a:pt x="1246878" y="911755"/>
                </a:lnTo>
                <a:lnTo>
                  <a:pt x="1242984" y="915326"/>
                </a:lnTo>
                <a:lnTo>
                  <a:pt x="1242984" y="919722"/>
                </a:lnTo>
                <a:lnTo>
                  <a:pt x="1229203" y="919722"/>
                </a:lnTo>
                <a:lnTo>
                  <a:pt x="1229203" y="923293"/>
                </a:lnTo>
                <a:lnTo>
                  <a:pt x="1210029" y="923293"/>
                </a:lnTo>
                <a:lnTo>
                  <a:pt x="1210029" y="919722"/>
                </a:lnTo>
                <a:lnTo>
                  <a:pt x="1210029" y="923293"/>
                </a:lnTo>
                <a:lnTo>
                  <a:pt x="1210029" y="919722"/>
                </a:lnTo>
                <a:lnTo>
                  <a:pt x="1210029" y="923293"/>
                </a:lnTo>
                <a:lnTo>
                  <a:pt x="1194750" y="923293"/>
                </a:lnTo>
                <a:lnTo>
                  <a:pt x="1194750" y="919722"/>
                </a:lnTo>
                <a:lnTo>
                  <a:pt x="1191155" y="919722"/>
                </a:lnTo>
                <a:lnTo>
                  <a:pt x="1186062" y="923293"/>
                </a:lnTo>
                <a:lnTo>
                  <a:pt x="1184564" y="923293"/>
                </a:lnTo>
                <a:lnTo>
                  <a:pt x="1175876" y="926864"/>
                </a:lnTo>
                <a:lnTo>
                  <a:pt x="1171982" y="923293"/>
                </a:lnTo>
                <a:lnTo>
                  <a:pt x="1171982" y="926864"/>
                </a:lnTo>
                <a:lnTo>
                  <a:pt x="1154306" y="926864"/>
                </a:lnTo>
                <a:lnTo>
                  <a:pt x="1154306" y="923293"/>
                </a:lnTo>
                <a:lnTo>
                  <a:pt x="1154306" y="926864"/>
                </a:lnTo>
                <a:lnTo>
                  <a:pt x="1145319" y="926864"/>
                </a:lnTo>
                <a:lnTo>
                  <a:pt x="1145319" y="927963"/>
                </a:lnTo>
                <a:lnTo>
                  <a:pt x="1141424" y="927963"/>
                </a:lnTo>
                <a:lnTo>
                  <a:pt x="1141424" y="926864"/>
                </a:lnTo>
                <a:lnTo>
                  <a:pt x="1137829" y="926864"/>
                </a:lnTo>
                <a:lnTo>
                  <a:pt x="1137829" y="927963"/>
                </a:lnTo>
                <a:lnTo>
                  <a:pt x="1055443" y="927963"/>
                </a:lnTo>
                <a:lnTo>
                  <a:pt x="1055443" y="932633"/>
                </a:lnTo>
                <a:lnTo>
                  <a:pt x="1045257" y="932633"/>
                </a:lnTo>
                <a:lnTo>
                  <a:pt x="1041362" y="927963"/>
                </a:lnTo>
                <a:lnTo>
                  <a:pt x="1032374" y="927963"/>
                </a:lnTo>
                <a:lnTo>
                  <a:pt x="1028779" y="926864"/>
                </a:lnTo>
                <a:lnTo>
                  <a:pt x="1024885" y="927963"/>
                </a:lnTo>
                <a:lnTo>
                  <a:pt x="1024885" y="932633"/>
                </a:lnTo>
                <a:lnTo>
                  <a:pt x="1018593" y="932633"/>
                </a:lnTo>
                <a:lnTo>
                  <a:pt x="1018593" y="936204"/>
                </a:lnTo>
                <a:lnTo>
                  <a:pt x="1020990" y="936204"/>
                </a:lnTo>
                <a:lnTo>
                  <a:pt x="1020990" y="939501"/>
                </a:lnTo>
                <a:lnTo>
                  <a:pt x="1018593" y="939501"/>
                </a:lnTo>
                <a:lnTo>
                  <a:pt x="1018593" y="946643"/>
                </a:lnTo>
                <a:lnTo>
                  <a:pt x="1020990" y="946643"/>
                </a:lnTo>
                <a:lnTo>
                  <a:pt x="1020990" y="952412"/>
                </a:lnTo>
                <a:lnTo>
                  <a:pt x="1032374" y="952412"/>
                </a:lnTo>
                <a:lnTo>
                  <a:pt x="1032374" y="963950"/>
                </a:lnTo>
                <a:lnTo>
                  <a:pt x="1028779" y="963950"/>
                </a:lnTo>
                <a:lnTo>
                  <a:pt x="1028779" y="967521"/>
                </a:lnTo>
                <a:lnTo>
                  <a:pt x="1024885" y="967521"/>
                </a:lnTo>
                <a:lnTo>
                  <a:pt x="1024885" y="971092"/>
                </a:lnTo>
                <a:lnTo>
                  <a:pt x="1018593" y="971092"/>
                </a:lnTo>
                <a:lnTo>
                  <a:pt x="1018593" y="979059"/>
                </a:lnTo>
                <a:lnTo>
                  <a:pt x="1014699" y="979059"/>
                </a:lnTo>
                <a:lnTo>
                  <a:pt x="1010804" y="980432"/>
                </a:lnTo>
                <a:lnTo>
                  <a:pt x="1014699" y="980432"/>
                </a:lnTo>
                <a:lnTo>
                  <a:pt x="1014699" y="995541"/>
                </a:lnTo>
                <a:lnTo>
                  <a:pt x="1010804" y="995541"/>
                </a:lnTo>
                <a:lnTo>
                  <a:pt x="1010804" y="1002409"/>
                </a:lnTo>
                <a:lnTo>
                  <a:pt x="1005711" y="1002409"/>
                </a:lnTo>
                <a:lnTo>
                  <a:pt x="1005711" y="1008178"/>
                </a:lnTo>
                <a:lnTo>
                  <a:pt x="1010804" y="1008178"/>
                </a:lnTo>
                <a:lnTo>
                  <a:pt x="1005711" y="1008178"/>
                </a:lnTo>
                <a:lnTo>
                  <a:pt x="1010804" y="1011749"/>
                </a:lnTo>
                <a:lnTo>
                  <a:pt x="1010804" y="1015320"/>
                </a:lnTo>
                <a:lnTo>
                  <a:pt x="998222" y="1015320"/>
                </a:lnTo>
                <a:lnTo>
                  <a:pt x="998222" y="1011749"/>
                </a:lnTo>
                <a:lnTo>
                  <a:pt x="994327" y="1011749"/>
                </a:lnTo>
                <a:lnTo>
                  <a:pt x="994327" y="1015320"/>
                </a:lnTo>
                <a:lnTo>
                  <a:pt x="991930" y="1015320"/>
                </a:lnTo>
                <a:lnTo>
                  <a:pt x="991930" y="1011749"/>
                </a:lnTo>
                <a:lnTo>
                  <a:pt x="988036" y="1011749"/>
                </a:lnTo>
                <a:lnTo>
                  <a:pt x="991930" y="1011749"/>
                </a:lnTo>
                <a:lnTo>
                  <a:pt x="988036" y="1008178"/>
                </a:lnTo>
                <a:lnTo>
                  <a:pt x="984441" y="1008178"/>
                </a:lnTo>
                <a:lnTo>
                  <a:pt x="984441" y="1004607"/>
                </a:lnTo>
                <a:lnTo>
                  <a:pt x="984441" y="1008178"/>
                </a:lnTo>
                <a:lnTo>
                  <a:pt x="980546" y="1008178"/>
                </a:lnTo>
                <a:lnTo>
                  <a:pt x="980546" y="1011749"/>
                </a:lnTo>
                <a:lnTo>
                  <a:pt x="980546" y="1008178"/>
                </a:lnTo>
                <a:lnTo>
                  <a:pt x="976651" y="1008178"/>
                </a:lnTo>
                <a:lnTo>
                  <a:pt x="976651" y="1011749"/>
                </a:lnTo>
                <a:lnTo>
                  <a:pt x="971558" y="1011749"/>
                </a:lnTo>
                <a:lnTo>
                  <a:pt x="971558" y="1008178"/>
                </a:lnTo>
                <a:lnTo>
                  <a:pt x="971558" y="1011749"/>
                </a:lnTo>
                <a:lnTo>
                  <a:pt x="961372" y="1011749"/>
                </a:lnTo>
                <a:lnTo>
                  <a:pt x="964069" y="1015320"/>
                </a:lnTo>
                <a:lnTo>
                  <a:pt x="957777" y="1015320"/>
                </a:lnTo>
                <a:lnTo>
                  <a:pt x="961372" y="1015320"/>
                </a:lnTo>
                <a:lnTo>
                  <a:pt x="957777" y="1015320"/>
                </a:lnTo>
                <a:lnTo>
                  <a:pt x="957777" y="1019990"/>
                </a:lnTo>
                <a:lnTo>
                  <a:pt x="949988" y="1019990"/>
                </a:lnTo>
                <a:lnTo>
                  <a:pt x="949988" y="1023287"/>
                </a:lnTo>
                <a:lnTo>
                  <a:pt x="941300" y="1023287"/>
                </a:lnTo>
                <a:lnTo>
                  <a:pt x="946393" y="1023287"/>
                </a:lnTo>
                <a:lnTo>
                  <a:pt x="946393" y="1026858"/>
                </a:lnTo>
                <a:lnTo>
                  <a:pt x="936207" y="1026858"/>
                </a:lnTo>
                <a:lnTo>
                  <a:pt x="936207" y="1029056"/>
                </a:lnTo>
                <a:lnTo>
                  <a:pt x="931114" y="1029056"/>
                </a:lnTo>
                <a:lnTo>
                  <a:pt x="931114" y="1032627"/>
                </a:lnTo>
                <a:lnTo>
                  <a:pt x="927220" y="1029056"/>
                </a:lnTo>
                <a:lnTo>
                  <a:pt x="927220" y="1036198"/>
                </a:lnTo>
                <a:lnTo>
                  <a:pt x="927220" y="1032627"/>
                </a:lnTo>
                <a:lnTo>
                  <a:pt x="927220" y="1036198"/>
                </a:lnTo>
                <a:lnTo>
                  <a:pt x="923325" y="1036198"/>
                </a:lnTo>
                <a:lnTo>
                  <a:pt x="923325" y="1039495"/>
                </a:lnTo>
                <a:lnTo>
                  <a:pt x="919730" y="1039495"/>
                </a:lnTo>
                <a:lnTo>
                  <a:pt x="923325" y="1036198"/>
                </a:lnTo>
                <a:lnTo>
                  <a:pt x="919730" y="1036198"/>
                </a:lnTo>
                <a:lnTo>
                  <a:pt x="919730" y="1039495"/>
                </a:lnTo>
                <a:lnTo>
                  <a:pt x="919730" y="1036198"/>
                </a:lnTo>
                <a:lnTo>
                  <a:pt x="915835" y="1039495"/>
                </a:lnTo>
                <a:lnTo>
                  <a:pt x="919730" y="1039495"/>
                </a:lnTo>
                <a:lnTo>
                  <a:pt x="915835" y="1039495"/>
                </a:lnTo>
                <a:lnTo>
                  <a:pt x="915835" y="1036198"/>
                </a:lnTo>
                <a:lnTo>
                  <a:pt x="915835" y="1039495"/>
                </a:lnTo>
                <a:lnTo>
                  <a:pt x="911941" y="1036198"/>
                </a:lnTo>
                <a:lnTo>
                  <a:pt x="911941" y="1039495"/>
                </a:lnTo>
                <a:lnTo>
                  <a:pt x="906848" y="1039495"/>
                </a:lnTo>
                <a:lnTo>
                  <a:pt x="906848" y="1036198"/>
                </a:lnTo>
                <a:lnTo>
                  <a:pt x="905649" y="1036198"/>
                </a:lnTo>
                <a:lnTo>
                  <a:pt x="905649" y="1039495"/>
                </a:lnTo>
                <a:lnTo>
                  <a:pt x="905649" y="1032627"/>
                </a:lnTo>
                <a:lnTo>
                  <a:pt x="901755" y="1036198"/>
                </a:lnTo>
                <a:lnTo>
                  <a:pt x="905649" y="1036198"/>
                </a:lnTo>
                <a:lnTo>
                  <a:pt x="901755" y="1036198"/>
                </a:lnTo>
                <a:lnTo>
                  <a:pt x="901755" y="1039495"/>
                </a:lnTo>
                <a:lnTo>
                  <a:pt x="901755" y="1036198"/>
                </a:lnTo>
                <a:lnTo>
                  <a:pt x="896662" y="1036198"/>
                </a:lnTo>
                <a:lnTo>
                  <a:pt x="896662" y="1032627"/>
                </a:lnTo>
                <a:lnTo>
                  <a:pt x="901755" y="1032627"/>
                </a:lnTo>
                <a:lnTo>
                  <a:pt x="893067" y="1032627"/>
                </a:lnTo>
                <a:lnTo>
                  <a:pt x="893067" y="1029056"/>
                </a:lnTo>
                <a:lnTo>
                  <a:pt x="893067" y="1032627"/>
                </a:lnTo>
                <a:lnTo>
                  <a:pt x="889172" y="1032627"/>
                </a:lnTo>
                <a:lnTo>
                  <a:pt x="889172" y="1029056"/>
                </a:lnTo>
                <a:lnTo>
                  <a:pt x="885277" y="1029056"/>
                </a:lnTo>
                <a:lnTo>
                  <a:pt x="885277" y="1026858"/>
                </a:lnTo>
                <a:lnTo>
                  <a:pt x="881682" y="1026858"/>
                </a:lnTo>
                <a:lnTo>
                  <a:pt x="878986" y="1029056"/>
                </a:lnTo>
                <a:lnTo>
                  <a:pt x="878986" y="1023287"/>
                </a:lnTo>
                <a:lnTo>
                  <a:pt x="875092" y="1026858"/>
                </a:lnTo>
                <a:lnTo>
                  <a:pt x="875092" y="1015320"/>
                </a:lnTo>
                <a:lnTo>
                  <a:pt x="871496" y="1015320"/>
                </a:lnTo>
                <a:lnTo>
                  <a:pt x="871496" y="1019990"/>
                </a:lnTo>
                <a:lnTo>
                  <a:pt x="871496" y="1015320"/>
                </a:lnTo>
                <a:lnTo>
                  <a:pt x="866404" y="1015320"/>
                </a:lnTo>
                <a:lnTo>
                  <a:pt x="862509" y="1019990"/>
                </a:lnTo>
                <a:lnTo>
                  <a:pt x="858614" y="1019990"/>
                </a:lnTo>
                <a:lnTo>
                  <a:pt x="858614" y="1023287"/>
                </a:lnTo>
                <a:lnTo>
                  <a:pt x="852323" y="1023287"/>
                </a:lnTo>
                <a:lnTo>
                  <a:pt x="852323" y="1026858"/>
                </a:lnTo>
                <a:lnTo>
                  <a:pt x="852323" y="1019990"/>
                </a:lnTo>
                <a:lnTo>
                  <a:pt x="848728" y="1019990"/>
                </a:lnTo>
                <a:lnTo>
                  <a:pt x="848728" y="1023287"/>
                </a:lnTo>
                <a:lnTo>
                  <a:pt x="852323" y="1023287"/>
                </a:lnTo>
                <a:lnTo>
                  <a:pt x="852323" y="1026858"/>
                </a:lnTo>
                <a:lnTo>
                  <a:pt x="848728" y="1026858"/>
                </a:lnTo>
                <a:lnTo>
                  <a:pt x="848728" y="1023287"/>
                </a:lnTo>
                <a:lnTo>
                  <a:pt x="844833" y="1023287"/>
                </a:lnTo>
                <a:lnTo>
                  <a:pt x="844833" y="1026858"/>
                </a:lnTo>
                <a:lnTo>
                  <a:pt x="837044" y="1026858"/>
                </a:lnTo>
                <a:lnTo>
                  <a:pt x="837044" y="1023287"/>
                </a:lnTo>
                <a:lnTo>
                  <a:pt x="840939" y="1023287"/>
                </a:lnTo>
                <a:lnTo>
                  <a:pt x="837044" y="1023287"/>
                </a:lnTo>
                <a:lnTo>
                  <a:pt x="837044" y="1019990"/>
                </a:lnTo>
                <a:lnTo>
                  <a:pt x="828356" y="1019990"/>
                </a:lnTo>
                <a:lnTo>
                  <a:pt x="828356" y="1015320"/>
                </a:lnTo>
                <a:lnTo>
                  <a:pt x="828356" y="1019990"/>
                </a:lnTo>
                <a:lnTo>
                  <a:pt x="824461" y="1019990"/>
                </a:lnTo>
                <a:lnTo>
                  <a:pt x="824461" y="1015320"/>
                </a:lnTo>
                <a:lnTo>
                  <a:pt x="824461" y="1019990"/>
                </a:lnTo>
                <a:lnTo>
                  <a:pt x="822065" y="1019990"/>
                </a:lnTo>
                <a:lnTo>
                  <a:pt x="822065" y="1015320"/>
                </a:lnTo>
                <a:lnTo>
                  <a:pt x="814275" y="1015320"/>
                </a:lnTo>
                <a:lnTo>
                  <a:pt x="818170" y="1015320"/>
                </a:lnTo>
                <a:lnTo>
                  <a:pt x="818170" y="1019990"/>
                </a:lnTo>
                <a:lnTo>
                  <a:pt x="818170" y="1015320"/>
                </a:lnTo>
                <a:lnTo>
                  <a:pt x="814275" y="1015320"/>
                </a:lnTo>
                <a:lnTo>
                  <a:pt x="814275" y="1011749"/>
                </a:lnTo>
                <a:lnTo>
                  <a:pt x="818170" y="1011749"/>
                </a:lnTo>
                <a:lnTo>
                  <a:pt x="806786" y="1011749"/>
                </a:lnTo>
                <a:lnTo>
                  <a:pt x="810680" y="1011749"/>
                </a:lnTo>
                <a:lnTo>
                  <a:pt x="810680" y="1008178"/>
                </a:lnTo>
                <a:lnTo>
                  <a:pt x="806786" y="1008178"/>
                </a:lnTo>
                <a:lnTo>
                  <a:pt x="806786" y="1004607"/>
                </a:lnTo>
                <a:lnTo>
                  <a:pt x="810680" y="1008178"/>
                </a:lnTo>
                <a:lnTo>
                  <a:pt x="810680" y="1004607"/>
                </a:lnTo>
                <a:lnTo>
                  <a:pt x="810680" y="1008178"/>
                </a:lnTo>
                <a:lnTo>
                  <a:pt x="814275" y="1008178"/>
                </a:lnTo>
                <a:lnTo>
                  <a:pt x="814275" y="1004607"/>
                </a:lnTo>
                <a:lnTo>
                  <a:pt x="806786" y="1004607"/>
                </a:lnTo>
                <a:lnTo>
                  <a:pt x="810680" y="1004607"/>
                </a:lnTo>
                <a:lnTo>
                  <a:pt x="810680" y="1002409"/>
                </a:lnTo>
                <a:lnTo>
                  <a:pt x="814275" y="1002409"/>
                </a:lnTo>
                <a:lnTo>
                  <a:pt x="814275" y="998838"/>
                </a:lnTo>
                <a:lnTo>
                  <a:pt x="806786" y="998838"/>
                </a:lnTo>
                <a:lnTo>
                  <a:pt x="806786" y="995541"/>
                </a:lnTo>
                <a:lnTo>
                  <a:pt x="801693" y="995541"/>
                </a:lnTo>
                <a:lnTo>
                  <a:pt x="806786" y="991970"/>
                </a:lnTo>
                <a:lnTo>
                  <a:pt x="801693" y="991970"/>
                </a:lnTo>
                <a:lnTo>
                  <a:pt x="801693" y="983729"/>
                </a:lnTo>
                <a:lnTo>
                  <a:pt x="806786" y="983729"/>
                </a:lnTo>
                <a:lnTo>
                  <a:pt x="806786" y="980432"/>
                </a:lnTo>
                <a:lnTo>
                  <a:pt x="801693" y="980432"/>
                </a:lnTo>
                <a:lnTo>
                  <a:pt x="801693" y="979059"/>
                </a:lnTo>
                <a:lnTo>
                  <a:pt x="797798" y="979059"/>
                </a:lnTo>
                <a:lnTo>
                  <a:pt x="797798" y="980432"/>
                </a:lnTo>
                <a:lnTo>
                  <a:pt x="796600" y="980432"/>
                </a:lnTo>
                <a:lnTo>
                  <a:pt x="796600" y="987300"/>
                </a:lnTo>
                <a:lnTo>
                  <a:pt x="791507" y="987300"/>
                </a:lnTo>
                <a:lnTo>
                  <a:pt x="791507" y="991970"/>
                </a:lnTo>
                <a:lnTo>
                  <a:pt x="787612" y="991970"/>
                </a:lnTo>
                <a:lnTo>
                  <a:pt x="787612" y="995541"/>
                </a:lnTo>
                <a:lnTo>
                  <a:pt x="784017" y="995541"/>
                </a:lnTo>
                <a:lnTo>
                  <a:pt x="784017" y="998838"/>
                </a:lnTo>
                <a:lnTo>
                  <a:pt x="766042" y="998838"/>
                </a:lnTo>
                <a:lnTo>
                  <a:pt x="766042" y="1002409"/>
                </a:lnTo>
                <a:lnTo>
                  <a:pt x="731889" y="1002409"/>
                </a:lnTo>
                <a:lnTo>
                  <a:pt x="731889" y="1004607"/>
                </a:lnTo>
                <a:lnTo>
                  <a:pt x="705226" y="1004607"/>
                </a:lnTo>
                <a:lnTo>
                  <a:pt x="705226" y="1008178"/>
                </a:lnTo>
                <a:lnTo>
                  <a:pt x="701331" y="1008178"/>
                </a:lnTo>
                <a:lnTo>
                  <a:pt x="701331" y="1011749"/>
                </a:lnTo>
                <a:lnTo>
                  <a:pt x="697736" y="1011749"/>
                </a:lnTo>
                <a:lnTo>
                  <a:pt x="697736" y="1015320"/>
                </a:lnTo>
                <a:lnTo>
                  <a:pt x="692643" y="1015320"/>
                </a:lnTo>
                <a:lnTo>
                  <a:pt x="692643" y="1019990"/>
                </a:lnTo>
                <a:lnTo>
                  <a:pt x="688749" y="1023287"/>
                </a:lnTo>
                <a:lnTo>
                  <a:pt x="687550" y="1026858"/>
                </a:lnTo>
                <a:lnTo>
                  <a:pt x="682457" y="1026858"/>
                </a:lnTo>
                <a:lnTo>
                  <a:pt x="682457" y="1023287"/>
                </a:lnTo>
                <a:lnTo>
                  <a:pt x="678563" y="1023287"/>
                </a:lnTo>
                <a:lnTo>
                  <a:pt x="674968" y="1019990"/>
                </a:lnTo>
                <a:lnTo>
                  <a:pt x="671073" y="1019990"/>
                </a:lnTo>
                <a:lnTo>
                  <a:pt x="671073" y="1011749"/>
                </a:lnTo>
                <a:lnTo>
                  <a:pt x="667179" y="1015320"/>
                </a:lnTo>
                <a:lnTo>
                  <a:pt x="662086" y="1015320"/>
                </a:lnTo>
                <a:lnTo>
                  <a:pt x="662086" y="1011749"/>
                </a:lnTo>
                <a:lnTo>
                  <a:pt x="667179" y="1011749"/>
                </a:lnTo>
                <a:lnTo>
                  <a:pt x="667179" y="1004607"/>
                </a:lnTo>
                <a:lnTo>
                  <a:pt x="671073" y="1004607"/>
                </a:lnTo>
                <a:lnTo>
                  <a:pt x="671073" y="995541"/>
                </a:lnTo>
                <a:lnTo>
                  <a:pt x="674968" y="995541"/>
                </a:lnTo>
                <a:lnTo>
                  <a:pt x="674968" y="980432"/>
                </a:lnTo>
                <a:lnTo>
                  <a:pt x="671073" y="980432"/>
                </a:lnTo>
                <a:lnTo>
                  <a:pt x="671073" y="963950"/>
                </a:lnTo>
                <a:lnTo>
                  <a:pt x="667179" y="960653"/>
                </a:lnTo>
                <a:lnTo>
                  <a:pt x="671073" y="955983"/>
                </a:lnTo>
                <a:lnTo>
                  <a:pt x="671073" y="951313"/>
                </a:lnTo>
                <a:lnTo>
                  <a:pt x="667179" y="951313"/>
                </a:lnTo>
                <a:lnTo>
                  <a:pt x="667179" y="943072"/>
                </a:lnTo>
                <a:lnTo>
                  <a:pt x="651900" y="943072"/>
                </a:lnTo>
                <a:lnTo>
                  <a:pt x="651900" y="939501"/>
                </a:lnTo>
                <a:lnTo>
                  <a:pt x="648305" y="939501"/>
                </a:lnTo>
                <a:lnTo>
                  <a:pt x="648305" y="936204"/>
                </a:lnTo>
                <a:lnTo>
                  <a:pt x="651900" y="936204"/>
                </a:lnTo>
                <a:lnTo>
                  <a:pt x="648305" y="936204"/>
                </a:lnTo>
                <a:lnTo>
                  <a:pt x="651900" y="936204"/>
                </a:lnTo>
                <a:lnTo>
                  <a:pt x="648305" y="932609"/>
                </a:lnTo>
                <a:lnTo>
                  <a:pt x="651900" y="932609"/>
                </a:lnTo>
                <a:lnTo>
                  <a:pt x="648305" y="932609"/>
                </a:lnTo>
                <a:lnTo>
                  <a:pt x="648305" y="927963"/>
                </a:lnTo>
                <a:lnTo>
                  <a:pt x="644410" y="927963"/>
                </a:lnTo>
                <a:lnTo>
                  <a:pt x="644410" y="919722"/>
                </a:lnTo>
                <a:lnTo>
                  <a:pt x="640515" y="919722"/>
                </a:lnTo>
                <a:lnTo>
                  <a:pt x="640515" y="915326"/>
                </a:lnTo>
                <a:lnTo>
                  <a:pt x="644410" y="911755"/>
                </a:lnTo>
                <a:lnTo>
                  <a:pt x="644410" y="891976"/>
                </a:lnTo>
                <a:lnTo>
                  <a:pt x="633026" y="891976"/>
                </a:lnTo>
                <a:lnTo>
                  <a:pt x="633026" y="887306"/>
                </a:lnTo>
                <a:lnTo>
                  <a:pt x="630329" y="887306"/>
                </a:lnTo>
                <a:lnTo>
                  <a:pt x="626734" y="883711"/>
                </a:lnTo>
                <a:lnTo>
                  <a:pt x="622840" y="880439"/>
                </a:lnTo>
                <a:lnTo>
                  <a:pt x="617747" y="880439"/>
                </a:lnTo>
                <a:lnTo>
                  <a:pt x="617747" y="874395"/>
                </a:lnTo>
                <a:lnTo>
                  <a:pt x="610257" y="874395"/>
                </a:lnTo>
                <a:lnTo>
                  <a:pt x="610257" y="871099"/>
                </a:lnTo>
                <a:lnTo>
                  <a:pt x="606362" y="871099"/>
                </a:lnTo>
                <a:lnTo>
                  <a:pt x="606362" y="867527"/>
                </a:lnTo>
                <a:lnTo>
                  <a:pt x="600071" y="867527"/>
                </a:lnTo>
                <a:lnTo>
                  <a:pt x="600071" y="860660"/>
                </a:lnTo>
                <a:lnTo>
                  <a:pt x="592282" y="860660"/>
                </a:lnTo>
                <a:lnTo>
                  <a:pt x="592282" y="863956"/>
                </a:lnTo>
                <a:lnTo>
                  <a:pt x="583594" y="863956"/>
                </a:lnTo>
                <a:lnTo>
                  <a:pt x="583594" y="871099"/>
                </a:lnTo>
                <a:lnTo>
                  <a:pt x="587189" y="871099"/>
                </a:lnTo>
                <a:lnTo>
                  <a:pt x="583594" y="871099"/>
                </a:lnTo>
                <a:lnTo>
                  <a:pt x="583594" y="876867"/>
                </a:lnTo>
                <a:lnTo>
                  <a:pt x="575805" y="876867"/>
                </a:lnTo>
                <a:lnTo>
                  <a:pt x="575805" y="883735"/>
                </a:lnTo>
                <a:lnTo>
                  <a:pt x="573408" y="883735"/>
                </a:lnTo>
                <a:lnTo>
                  <a:pt x="573408" y="887306"/>
                </a:lnTo>
                <a:lnTo>
                  <a:pt x="575805" y="887306"/>
                </a:lnTo>
                <a:lnTo>
                  <a:pt x="575805" y="901316"/>
                </a:lnTo>
                <a:lnTo>
                  <a:pt x="573408" y="904613"/>
                </a:lnTo>
                <a:lnTo>
                  <a:pt x="573408" y="911755"/>
                </a:lnTo>
                <a:lnTo>
                  <a:pt x="569513" y="911755"/>
                </a:lnTo>
                <a:lnTo>
                  <a:pt x="569513" y="915326"/>
                </a:lnTo>
                <a:lnTo>
                  <a:pt x="565918" y="915326"/>
                </a:lnTo>
                <a:lnTo>
                  <a:pt x="565918" y="926864"/>
                </a:lnTo>
                <a:lnTo>
                  <a:pt x="562024" y="926864"/>
                </a:lnTo>
                <a:lnTo>
                  <a:pt x="562024" y="955983"/>
                </a:lnTo>
                <a:lnTo>
                  <a:pt x="565918" y="955983"/>
                </a:lnTo>
                <a:lnTo>
                  <a:pt x="565918" y="971092"/>
                </a:lnTo>
                <a:lnTo>
                  <a:pt x="553036" y="971092"/>
                </a:lnTo>
                <a:lnTo>
                  <a:pt x="553036" y="967521"/>
                </a:lnTo>
                <a:lnTo>
                  <a:pt x="549141" y="967521"/>
                </a:lnTo>
                <a:lnTo>
                  <a:pt x="549141" y="963950"/>
                </a:lnTo>
                <a:lnTo>
                  <a:pt x="542850" y="963950"/>
                </a:lnTo>
                <a:lnTo>
                  <a:pt x="542850" y="967521"/>
                </a:lnTo>
                <a:lnTo>
                  <a:pt x="539255" y="967521"/>
                </a:lnTo>
                <a:lnTo>
                  <a:pt x="539255" y="963950"/>
                </a:lnTo>
                <a:lnTo>
                  <a:pt x="535360" y="960653"/>
                </a:lnTo>
                <a:lnTo>
                  <a:pt x="531466" y="960653"/>
                </a:lnTo>
                <a:lnTo>
                  <a:pt x="531466" y="939501"/>
                </a:lnTo>
                <a:lnTo>
                  <a:pt x="527871" y="936204"/>
                </a:lnTo>
                <a:lnTo>
                  <a:pt x="527871" y="926864"/>
                </a:lnTo>
                <a:lnTo>
                  <a:pt x="504803" y="926864"/>
                </a:lnTo>
                <a:lnTo>
                  <a:pt x="501208" y="923269"/>
                </a:lnTo>
                <a:lnTo>
                  <a:pt x="497313" y="923269"/>
                </a:lnTo>
                <a:lnTo>
                  <a:pt x="493418" y="926864"/>
                </a:lnTo>
                <a:lnTo>
                  <a:pt x="493418" y="923293"/>
                </a:lnTo>
                <a:lnTo>
                  <a:pt x="491022" y="926864"/>
                </a:lnTo>
                <a:lnTo>
                  <a:pt x="478139" y="926864"/>
                </a:lnTo>
                <a:lnTo>
                  <a:pt x="478139" y="923293"/>
                </a:lnTo>
                <a:lnTo>
                  <a:pt x="474544" y="923293"/>
                </a:lnTo>
                <a:lnTo>
                  <a:pt x="474544" y="926864"/>
                </a:lnTo>
                <a:lnTo>
                  <a:pt x="470650" y="926864"/>
                </a:lnTo>
                <a:lnTo>
                  <a:pt x="470650" y="932633"/>
                </a:lnTo>
                <a:lnTo>
                  <a:pt x="447881" y="932633"/>
                </a:lnTo>
                <a:lnTo>
                  <a:pt x="447881" y="936204"/>
                </a:lnTo>
                <a:lnTo>
                  <a:pt x="436497" y="936204"/>
                </a:lnTo>
                <a:lnTo>
                  <a:pt x="436497" y="939501"/>
                </a:lnTo>
                <a:lnTo>
                  <a:pt x="433801" y="939501"/>
                </a:lnTo>
                <a:lnTo>
                  <a:pt x="430206" y="943096"/>
                </a:lnTo>
                <a:lnTo>
                  <a:pt x="426311" y="939501"/>
                </a:lnTo>
                <a:lnTo>
                  <a:pt x="418522" y="939501"/>
                </a:lnTo>
                <a:lnTo>
                  <a:pt x="418522" y="936204"/>
                </a:lnTo>
                <a:lnTo>
                  <a:pt x="413728" y="936204"/>
                </a:lnTo>
                <a:lnTo>
                  <a:pt x="413728" y="932633"/>
                </a:lnTo>
                <a:lnTo>
                  <a:pt x="409834" y="932633"/>
                </a:lnTo>
                <a:lnTo>
                  <a:pt x="408635" y="927963"/>
                </a:lnTo>
                <a:lnTo>
                  <a:pt x="403542" y="926864"/>
                </a:lnTo>
                <a:lnTo>
                  <a:pt x="395753" y="926864"/>
                </a:lnTo>
                <a:lnTo>
                  <a:pt x="395753" y="927963"/>
                </a:lnTo>
                <a:lnTo>
                  <a:pt x="392158" y="926864"/>
                </a:lnTo>
                <a:lnTo>
                  <a:pt x="392158" y="915326"/>
                </a:lnTo>
                <a:lnTo>
                  <a:pt x="388264" y="915326"/>
                </a:lnTo>
                <a:lnTo>
                  <a:pt x="388264" y="911755"/>
                </a:lnTo>
                <a:lnTo>
                  <a:pt x="383171" y="911755"/>
                </a:lnTo>
                <a:lnTo>
                  <a:pt x="381972" y="908184"/>
                </a:lnTo>
                <a:lnTo>
                  <a:pt x="378078" y="908184"/>
                </a:lnTo>
                <a:lnTo>
                  <a:pt x="378078" y="904613"/>
                </a:lnTo>
                <a:lnTo>
                  <a:pt x="372985" y="904613"/>
                </a:lnTo>
                <a:lnTo>
                  <a:pt x="372985" y="901316"/>
                </a:lnTo>
                <a:lnTo>
                  <a:pt x="378078" y="901316"/>
                </a:lnTo>
                <a:lnTo>
                  <a:pt x="378078" y="898844"/>
                </a:lnTo>
                <a:lnTo>
                  <a:pt x="388264" y="898844"/>
                </a:lnTo>
                <a:lnTo>
                  <a:pt x="388264" y="895548"/>
                </a:lnTo>
                <a:lnTo>
                  <a:pt x="392158" y="895548"/>
                </a:lnTo>
                <a:lnTo>
                  <a:pt x="392158" y="887306"/>
                </a:lnTo>
                <a:lnTo>
                  <a:pt x="395753" y="887306"/>
                </a:lnTo>
                <a:lnTo>
                  <a:pt x="395753" y="883735"/>
                </a:lnTo>
                <a:lnTo>
                  <a:pt x="403542" y="883735"/>
                </a:lnTo>
                <a:lnTo>
                  <a:pt x="408635" y="880439"/>
                </a:lnTo>
                <a:lnTo>
                  <a:pt x="422416" y="880439"/>
                </a:lnTo>
                <a:lnTo>
                  <a:pt x="422416" y="876867"/>
                </a:lnTo>
                <a:lnTo>
                  <a:pt x="426311" y="876867"/>
                </a:lnTo>
                <a:lnTo>
                  <a:pt x="426311" y="871099"/>
                </a:lnTo>
                <a:lnTo>
                  <a:pt x="422416" y="871099"/>
                </a:lnTo>
                <a:lnTo>
                  <a:pt x="422416" y="867527"/>
                </a:lnTo>
                <a:lnTo>
                  <a:pt x="433801" y="867527"/>
                </a:lnTo>
                <a:lnTo>
                  <a:pt x="433801" y="860660"/>
                </a:lnTo>
                <a:lnTo>
                  <a:pt x="440092" y="860660"/>
                </a:lnTo>
                <a:lnTo>
                  <a:pt x="440092" y="855990"/>
                </a:lnTo>
                <a:lnTo>
                  <a:pt x="443987" y="855990"/>
                </a:lnTo>
                <a:lnTo>
                  <a:pt x="443987" y="851320"/>
                </a:lnTo>
                <a:lnTo>
                  <a:pt x="447881" y="851320"/>
                </a:lnTo>
                <a:lnTo>
                  <a:pt x="447881" y="846649"/>
                </a:lnTo>
                <a:lnTo>
                  <a:pt x="456569" y="846649"/>
                </a:lnTo>
                <a:lnTo>
                  <a:pt x="456569" y="843078"/>
                </a:lnTo>
                <a:lnTo>
                  <a:pt x="460464" y="843078"/>
                </a:lnTo>
                <a:lnTo>
                  <a:pt x="460464" y="839507"/>
                </a:lnTo>
                <a:lnTo>
                  <a:pt x="464358" y="839507"/>
                </a:lnTo>
                <a:lnTo>
                  <a:pt x="464358" y="836211"/>
                </a:lnTo>
                <a:lnTo>
                  <a:pt x="483232" y="836211"/>
                </a:lnTo>
                <a:lnTo>
                  <a:pt x="483232" y="839507"/>
                </a:lnTo>
                <a:lnTo>
                  <a:pt x="491022" y="839507"/>
                </a:lnTo>
                <a:lnTo>
                  <a:pt x="491022" y="843078"/>
                </a:lnTo>
                <a:lnTo>
                  <a:pt x="491022" y="823299"/>
                </a:lnTo>
                <a:lnTo>
                  <a:pt x="487127" y="823299"/>
                </a:lnTo>
                <a:lnTo>
                  <a:pt x="487127" y="815058"/>
                </a:lnTo>
                <a:lnTo>
                  <a:pt x="483232" y="815058"/>
                </a:lnTo>
                <a:lnTo>
                  <a:pt x="483232" y="808190"/>
                </a:lnTo>
                <a:lnTo>
                  <a:pt x="478139" y="808190"/>
                </a:lnTo>
                <a:lnTo>
                  <a:pt x="478139" y="798850"/>
                </a:lnTo>
                <a:lnTo>
                  <a:pt x="474544" y="798850"/>
                </a:lnTo>
                <a:lnTo>
                  <a:pt x="474544" y="795279"/>
                </a:lnTo>
                <a:lnTo>
                  <a:pt x="470650" y="791983"/>
                </a:lnTo>
                <a:lnTo>
                  <a:pt x="460464" y="791983"/>
                </a:lnTo>
                <a:lnTo>
                  <a:pt x="456569" y="787313"/>
                </a:lnTo>
                <a:lnTo>
                  <a:pt x="456569" y="783741"/>
                </a:lnTo>
                <a:lnTo>
                  <a:pt x="452974" y="780146"/>
                </a:lnTo>
                <a:lnTo>
                  <a:pt x="452974" y="767534"/>
                </a:lnTo>
                <a:lnTo>
                  <a:pt x="456569" y="767534"/>
                </a:lnTo>
                <a:lnTo>
                  <a:pt x="456569" y="763962"/>
                </a:lnTo>
                <a:lnTo>
                  <a:pt x="460464" y="763962"/>
                </a:lnTo>
                <a:lnTo>
                  <a:pt x="460464" y="748853"/>
                </a:lnTo>
                <a:lnTo>
                  <a:pt x="464358" y="748853"/>
                </a:lnTo>
                <a:lnTo>
                  <a:pt x="464358" y="746656"/>
                </a:lnTo>
                <a:lnTo>
                  <a:pt x="466755" y="746656"/>
                </a:lnTo>
                <a:lnTo>
                  <a:pt x="466755" y="736217"/>
                </a:lnTo>
                <a:lnTo>
                  <a:pt x="464358" y="732646"/>
                </a:lnTo>
                <a:lnTo>
                  <a:pt x="464358" y="727976"/>
                </a:lnTo>
                <a:lnTo>
                  <a:pt x="466755" y="724404"/>
                </a:lnTo>
                <a:lnTo>
                  <a:pt x="464358" y="724404"/>
                </a:lnTo>
                <a:lnTo>
                  <a:pt x="464358" y="723306"/>
                </a:lnTo>
                <a:lnTo>
                  <a:pt x="460464" y="723306"/>
                </a:lnTo>
                <a:lnTo>
                  <a:pt x="460464" y="718636"/>
                </a:lnTo>
                <a:lnTo>
                  <a:pt x="443987" y="718636"/>
                </a:lnTo>
                <a:lnTo>
                  <a:pt x="443987" y="708197"/>
                </a:lnTo>
                <a:lnTo>
                  <a:pt x="440092" y="708197"/>
                </a:lnTo>
                <a:lnTo>
                  <a:pt x="440092" y="704625"/>
                </a:lnTo>
                <a:lnTo>
                  <a:pt x="426311" y="704625"/>
                </a:lnTo>
                <a:lnTo>
                  <a:pt x="426311" y="696659"/>
                </a:lnTo>
                <a:lnTo>
                  <a:pt x="422416" y="696659"/>
                </a:lnTo>
                <a:lnTo>
                  <a:pt x="418522" y="695285"/>
                </a:lnTo>
                <a:lnTo>
                  <a:pt x="418522" y="690615"/>
                </a:lnTo>
                <a:lnTo>
                  <a:pt x="413728" y="687319"/>
                </a:lnTo>
                <a:lnTo>
                  <a:pt x="413728" y="673309"/>
                </a:lnTo>
                <a:lnTo>
                  <a:pt x="409834" y="673309"/>
                </a:lnTo>
                <a:lnTo>
                  <a:pt x="413728" y="671111"/>
                </a:lnTo>
                <a:lnTo>
                  <a:pt x="413728" y="648860"/>
                </a:lnTo>
                <a:lnTo>
                  <a:pt x="409834" y="648860"/>
                </a:lnTo>
                <a:lnTo>
                  <a:pt x="409834" y="643091"/>
                </a:lnTo>
                <a:lnTo>
                  <a:pt x="403542" y="643091"/>
                </a:lnTo>
                <a:lnTo>
                  <a:pt x="408635" y="639520"/>
                </a:lnTo>
                <a:lnTo>
                  <a:pt x="408635" y="618642"/>
                </a:lnTo>
                <a:lnTo>
                  <a:pt x="403542" y="618642"/>
                </a:lnTo>
                <a:lnTo>
                  <a:pt x="403542" y="608203"/>
                </a:lnTo>
                <a:lnTo>
                  <a:pt x="399648" y="608203"/>
                </a:lnTo>
                <a:lnTo>
                  <a:pt x="399648" y="599962"/>
                </a:lnTo>
                <a:lnTo>
                  <a:pt x="395753" y="599962"/>
                </a:lnTo>
                <a:lnTo>
                  <a:pt x="395753" y="583754"/>
                </a:lnTo>
                <a:lnTo>
                  <a:pt x="392158" y="583754"/>
                </a:lnTo>
                <a:lnTo>
                  <a:pt x="392158" y="576886"/>
                </a:lnTo>
                <a:lnTo>
                  <a:pt x="395753" y="576886"/>
                </a:lnTo>
                <a:lnTo>
                  <a:pt x="395753" y="572216"/>
                </a:lnTo>
                <a:lnTo>
                  <a:pt x="388264" y="572216"/>
                </a:lnTo>
                <a:lnTo>
                  <a:pt x="388264" y="576886"/>
                </a:lnTo>
                <a:lnTo>
                  <a:pt x="388264" y="572216"/>
                </a:lnTo>
                <a:lnTo>
                  <a:pt x="383171" y="576886"/>
                </a:lnTo>
                <a:lnTo>
                  <a:pt x="383171" y="572216"/>
                </a:lnTo>
                <a:lnTo>
                  <a:pt x="383171" y="576886"/>
                </a:lnTo>
                <a:lnTo>
                  <a:pt x="383171" y="572216"/>
                </a:lnTo>
                <a:lnTo>
                  <a:pt x="378078" y="572216"/>
                </a:lnTo>
                <a:lnTo>
                  <a:pt x="378078" y="568645"/>
                </a:lnTo>
                <a:lnTo>
                  <a:pt x="369090" y="568645"/>
                </a:lnTo>
                <a:lnTo>
                  <a:pt x="372985" y="567546"/>
                </a:lnTo>
                <a:lnTo>
                  <a:pt x="372985" y="563975"/>
                </a:lnTo>
                <a:lnTo>
                  <a:pt x="369090" y="563975"/>
                </a:lnTo>
                <a:lnTo>
                  <a:pt x="369090" y="555734"/>
                </a:lnTo>
                <a:lnTo>
                  <a:pt x="365495" y="555734"/>
                </a:lnTo>
                <a:lnTo>
                  <a:pt x="365495" y="552437"/>
                </a:lnTo>
                <a:lnTo>
                  <a:pt x="369090" y="552437"/>
                </a:lnTo>
                <a:lnTo>
                  <a:pt x="369090" y="548866"/>
                </a:lnTo>
                <a:lnTo>
                  <a:pt x="365495" y="548866"/>
                </a:lnTo>
                <a:lnTo>
                  <a:pt x="365495" y="545295"/>
                </a:lnTo>
                <a:lnTo>
                  <a:pt x="357706" y="545295"/>
                </a:lnTo>
                <a:lnTo>
                  <a:pt x="357706" y="543097"/>
                </a:lnTo>
                <a:lnTo>
                  <a:pt x="354111" y="543097"/>
                </a:lnTo>
                <a:lnTo>
                  <a:pt x="354111" y="539526"/>
                </a:lnTo>
                <a:lnTo>
                  <a:pt x="351414" y="539526"/>
                </a:lnTo>
                <a:lnTo>
                  <a:pt x="351414" y="535955"/>
                </a:lnTo>
                <a:lnTo>
                  <a:pt x="347520" y="535955"/>
                </a:lnTo>
                <a:lnTo>
                  <a:pt x="343925" y="531559"/>
                </a:lnTo>
                <a:lnTo>
                  <a:pt x="347520" y="531559"/>
                </a:lnTo>
                <a:lnTo>
                  <a:pt x="347520" y="520846"/>
                </a:lnTo>
                <a:lnTo>
                  <a:pt x="351414" y="520846"/>
                </a:lnTo>
                <a:lnTo>
                  <a:pt x="351414" y="518648"/>
                </a:lnTo>
                <a:lnTo>
                  <a:pt x="354111" y="518648"/>
                </a:lnTo>
                <a:lnTo>
                  <a:pt x="354111" y="515077"/>
                </a:lnTo>
                <a:lnTo>
                  <a:pt x="357706" y="515077"/>
                </a:lnTo>
                <a:lnTo>
                  <a:pt x="357706" y="511780"/>
                </a:lnTo>
                <a:lnTo>
                  <a:pt x="361600" y="511780"/>
                </a:lnTo>
                <a:lnTo>
                  <a:pt x="361600" y="508209"/>
                </a:lnTo>
                <a:lnTo>
                  <a:pt x="365495" y="504638"/>
                </a:lnTo>
                <a:lnTo>
                  <a:pt x="369090" y="499968"/>
                </a:lnTo>
                <a:lnTo>
                  <a:pt x="369090" y="496672"/>
                </a:lnTo>
                <a:lnTo>
                  <a:pt x="365495" y="496672"/>
                </a:lnTo>
                <a:lnTo>
                  <a:pt x="369090" y="496672"/>
                </a:lnTo>
                <a:lnTo>
                  <a:pt x="369090" y="493100"/>
                </a:lnTo>
                <a:lnTo>
                  <a:pt x="365495" y="490628"/>
                </a:lnTo>
                <a:lnTo>
                  <a:pt x="365495" y="487331"/>
                </a:lnTo>
                <a:lnTo>
                  <a:pt x="361600" y="487331"/>
                </a:lnTo>
                <a:lnTo>
                  <a:pt x="361600" y="483760"/>
                </a:lnTo>
                <a:lnTo>
                  <a:pt x="357706" y="483760"/>
                </a:lnTo>
                <a:lnTo>
                  <a:pt x="357706" y="472223"/>
                </a:lnTo>
                <a:lnTo>
                  <a:pt x="354111" y="472223"/>
                </a:lnTo>
                <a:lnTo>
                  <a:pt x="354111" y="452444"/>
                </a:lnTo>
                <a:lnTo>
                  <a:pt x="351414" y="452444"/>
                </a:lnTo>
                <a:lnTo>
                  <a:pt x="351414" y="448872"/>
                </a:lnTo>
                <a:lnTo>
                  <a:pt x="347520" y="445301"/>
                </a:lnTo>
                <a:lnTo>
                  <a:pt x="351414" y="445301"/>
                </a:lnTo>
                <a:lnTo>
                  <a:pt x="351414" y="431291"/>
                </a:lnTo>
                <a:lnTo>
                  <a:pt x="354111" y="431291"/>
                </a:lnTo>
                <a:lnTo>
                  <a:pt x="354111" y="424423"/>
                </a:lnTo>
                <a:lnTo>
                  <a:pt x="351414" y="424423"/>
                </a:lnTo>
                <a:lnTo>
                  <a:pt x="351414" y="411512"/>
                </a:lnTo>
                <a:lnTo>
                  <a:pt x="354111" y="408216"/>
                </a:lnTo>
                <a:lnTo>
                  <a:pt x="354111" y="403546"/>
                </a:lnTo>
                <a:lnTo>
                  <a:pt x="357706" y="399951"/>
                </a:lnTo>
                <a:lnTo>
                  <a:pt x="357706" y="387338"/>
                </a:lnTo>
                <a:lnTo>
                  <a:pt x="361600" y="383767"/>
                </a:lnTo>
                <a:lnTo>
                  <a:pt x="361600" y="380195"/>
                </a:lnTo>
                <a:lnTo>
                  <a:pt x="369090" y="380195"/>
                </a:lnTo>
                <a:lnTo>
                  <a:pt x="372985" y="376624"/>
                </a:lnTo>
                <a:lnTo>
                  <a:pt x="378078" y="372229"/>
                </a:lnTo>
                <a:lnTo>
                  <a:pt x="381972" y="372229"/>
                </a:lnTo>
                <a:lnTo>
                  <a:pt x="381972" y="368658"/>
                </a:lnTo>
                <a:lnTo>
                  <a:pt x="388264" y="368658"/>
                </a:lnTo>
                <a:lnTo>
                  <a:pt x="388264" y="334869"/>
                </a:lnTo>
                <a:lnTo>
                  <a:pt x="372985" y="334869"/>
                </a:lnTo>
                <a:lnTo>
                  <a:pt x="372985" y="331297"/>
                </a:lnTo>
                <a:lnTo>
                  <a:pt x="313367" y="331297"/>
                </a:lnTo>
                <a:lnTo>
                  <a:pt x="308274" y="334869"/>
                </a:lnTo>
                <a:lnTo>
                  <a:pt x="304379" y="334869"/>
                </a:lnTo>
                <a:lnTo>
                  <a:pt x="304379" y="339539"/>
                </a:lnTo>
                <a:lnTo>
                  <a:pt x="300784" y="339539"/>
                </a:lnTo>
                <a:lnTo>
                  <a:pt x="300784" y="344209"/>
                </a:lnTo>
                <a:lnTo>
                  <a:pt x="296890" y="344209"/>
                </a:lnTo>
                <a:lnTo>
                  <a:pt x="296890" y="365086"/>
                </a:lnTo>
                <a:lnTo>
                  <a:pt x="294493" y="365086"/>
                </a:lnTo>
                <a:lnTo>
                  <a:pt x="294493" y="368658"/>
                </a:lnTo>
                <a:lnTo>
                  <a:pt x="290598" y="372229"/>
                </a:lnTo>
                <a:lnTo>
                  <a:pt x="286704" y="376624"/>
                </a:lnTo>
                <a:lnTo>
                  <a:pt x="282809" y="376624"/>
                </a:lnTo>
                <a:lnTo>
                  <a:pt x="282809" y="380195"/>
                </a:lnTo>
                <a:lnTo>
                  <a:pt x="279214" y="380195"/>
                </a:lnTo>
                <a:lnTo>
                  <a:pt x="279214" y="399974"/>
                </a:lnTo>
                <a:lnTo>
                  <a:pt x="274121" y="399974"/>
                </a:lnTo>
                <a:lnTo>
                  <a:pt x="274121" y="408216"/>
                </a:lnTo>
                <a:lnTo>
                  <a:pt x="270226" y="408216"/>
                </a:lnTo>
                <a:lnTo>
                  <a:pt x="270226" y="411512"/>
                </a:lnTo>
                <a:lnTo>
                  <a:pt x="263935" y="411512"/>
                </a:lnTo>
                <a:lnTo>
                  <a:pt x="263935" y="415083"/>
                </a:lnTo>
                <a:lnTo>
                  <a:pt x="260041" y="415083"/>
                </a:lnTo>
                <a:lnTo>
                  <a:pt x="260041" y="408216"/>
                </a:lnTo>
                <a:lnTo>
                  <a:pt x="256446" y="408216"/>
                </a:lnTo>
                <a:lnTo>
                  <a:pt x="252551" y="403546"/>
                </a:lnTo>
                <a:lnTo>
                  <a:pt x="243563" y="403546"/>
                </a:lnTo>
                <a:lnTo>
                  <a:pt x="243563" y="399974"/>
                </a:lnTo>
                <a:lnTo>
                  <a:pt x="242365" y="399974"/>
                </a:lnTo>
                <a:lnTo>
                  <a:pt x="238470" y="403546"/>
                </a:lnTo>
                <a:lnTo>
                  <a:pt x="234875" y="403546"/>
                </a:lnTo>
                <a:lnTo>
                  <a:pt x="234875" y="408216"/>
                </a:lnTo>
                <a:lnTo>
                  <a:pt x="225888" y="408216"/>
                </a:lnTo>
                <a:lnTo>
                  <a:pt x="225888" y="411512"/>
                </a:lnTo>
                <a:lnTo>
                  <a:pt x="221993" y="411512"/>
                </a:lnTo>
                <a:lnTo>
                  <a:pt x="221993" y="415083"/>
                </a:lnTo>
                <a:lnTo>
                  <a:pt x="218398" y="415083"/>
                </a:lnTo>
                <a:lnTo>
                  <a:pt x="218398" y="424423"/>
                </a:lnTo>
                <a:lnTo>
                  <a:pt x="214503" y="424423"/>
                </a:lnTo>
                <a:lnTo>
                  <a:pt x="214503" y="439532"/>
                </a:lnTo>
                <a:lnTo>
                  <a:pt x="211807" y="439532"/>
                </a:lnTo>
                <a:lnTo>
                  <a:pt x="211807" y="445301"/>
                </a:lnTo>
                <a:lnTo>
                  <a:pt x="208212" y="445301"/>
                </a:lnTo>
                <a:lnTo>
                  <a:pt x="208212" y="448872"/>
                </a:lnTo>
                <a:lnTo>
                  <a:pt x="199224" y="448872"/>
                </a:lnTo>
                <a:lnTo>
                  <a:pt x="199224" y="452444"/>
                </a:lnTo>
                <a:lnTo>
                  <a:pt x="191735" y="452444"/>
                </a:lnTo>
                <a:lnTo>
                  <a:pt x="191735" y="459311"/>
                </a:lnTo>
                <a:lnTo>
                  <a:pt x="195330" y="459311"/>
                </a:lnTo>
                <a:lnTo>
                  <a:pt x="195330" y="462882"/>
                </a:lnTo>
                <a:lnTo>
                  <a:pt x="199224" y="462882"/>
                </a:lnTo>
                <a:lnTo>
                  <a:pt x="199224" y="476893"/>
                </a:lnTo>
                <a:lnTo>
                  <a:pt x="204317" y="476893"/>
                </a:lnTo>
                <a:lnTo>
                  <a:pt x="204317" y="480189"/>
                </a:lnTo>
                <a:lnTo>
                  <a:pt x="199224" y="480189"/>
                </a:lnTo>
                <a:lnTo>
                  <a:pt x="199224" y="483760"/>
                </a:lnTo>
                <a:lnTo>
                  <a:pt x="195330" y="483760"/>
                </a:lnTo>
                <a:lnTo>
                  <a:pt x="195330" y="487331"/>
                </a:lnTo>
                <a:lnTo>
                  <a:pt x="191735" y="487331"/>
                </a:lnTo>
                <a:lnTo>
                  <a:pt x="191735" y="490628"/>
                </a:lnTo>
                <a:lnTo>
                  <a:pt x="187840" y="490628"/>
                </a:lnTo>
                <a:lnTo>
                  <a:pt x="187840" y="493100"/>
                </a:lnTo>
                <a:lnTo>
                  <a:pt x="185444" y="493100"/>
                </a:lnTo>
                <a:lnTo>
                  <a:pt x="185444" y="496672"/>
                </a:lnTo>
                <a:lnTo>
                  <a:pt x="181549" y="496672"/>
                </a:lnTo>
                <a:lnTo>
                  <a:pt x="181549" y="504638"/>
                </a:lnTo>
                <a:lnTo>
                  <a:pt x="173760" y="504638"/>
                </a:lnTo>
                <a:lnTo>
                  <a:pt x="173760" y="499968"/>
                </a:lnTo>
                <a:lnTo>
                  <a:pt x="161177" y="499968"/>
                </a:lnTo>
                <a:lnTo>
                  <a:pt x="159979" y="504638"/>
                </a:lnTo>
                <a:lnTo>
                  <a:pt x="159979" y="499968"/>
                </a:lnTo>
                <a:lnTo>
                  <a:pt x="159979" y="504638"/>
                </a:lnTo>
                <a:lnTo>
                  <a:pt x="154886" y="504638"/>
                </a:lnTo>
                <a:lnTo>
                  <a:pt x="154886" y="499968"/>
                </a:lnTo>
                <a:lnTo>
                  <a:pt x="130619" y="499968"/>
                </a:lnTo>
                <a:lnTo>
                  <a:pt x="130619" y="511780"/>
                </a:lnTo>
                <a:lnTo>
                  <a:pt x="129421" y="511780"/>
                </a:lnTo>
                <a:lnTo>
                  <a:pt x="129421" y="515077"/>
                </a:lnTo>
                <a:lnTo>
                  <a:pt x="124328" y="515077"/>
                </a:lnTo>
                <a:lnTo>
                  <a:pt x="124328" y="520846"/>
                </a:lnTo>
                <a:lnTo>
                  <a:pt x="112944" y="520846"/>
                </a:lnTo>
                <a:lnTo>
                  <a:pt x="112944" y="524417"/>
                </a:lnTo>
                <a:lnTo>
                  <a:pt x="76094" y="524417"/>
                </a:lnTo>
                <a:lnTo>
                  <a:pt x="76094" y="520846"/>
                </a:lnTo>
                <a:lnTo>
                  <a:pt x="72499" y="520846"/>
                </a:lnTo>
                <a:lnTo>
                  <a:pt x="72499" y="518648"/>
                </a:lnTo>
                <a:lnTo>
                  <a:pt x="68605" y="515077"/>
                </a:lnTo>
                <a:lnTo>
                  <a:pt x="68605" y="511780"/>
                </a:lnTo>
                <a:lnTo>
                  <a:pt x="64710" y="511780"/>
                </a:lnTo>
                <a:lnTo>
                  <a:pt x="64710" y="504638"/>
                </a:lnTo>
                <a:lnTo>
                  <a:pt x="59617" y="504638"/>
                </a:lnTo>
                <a:lnTo>
                  <a:pt x="59617" y="496672"/>
                </a:lnTo>
                <a:lnTo>
                  <a:pt x="56022" y="493077"/>
                </a:lnTo>
                <a:lnTo>
                  <a:pt x="56022" y="490628"/>
                </a:lnTo>
                <a:lnTo>
                  <a:pt x="52128" y="490628"/>
                </a:lnTo>
                <a:lnTo>
                  <a:pt x="48233" y="487331"/>
                </a:lnTo>
                <a:lnTo>
                  <a:pt x="48233" y="480189"/>
                </a:lnTo>
                <a:lnTo>
                  <a:pt x="45836" y="480189"/>
                </a:lnTo>
                <a:lnTo>
                  <a:pt x="45836" y="472223"/>
                </a:lnTo>
                <a:lnTo>
                  <a:pt x="41942" y="472223"/>
                </a:lnTo>
                <a:lnTo>
                  <a:pt x="41942" y="468651"/>
                </a:lnTo>
                <a:lnTo>
                  <a:pt x="38047" y="468651"/>
                </a:lnTo>
                <a:lnTo>
                  <a:pt x="38047" y="452444"/>
                </a:lnTo>
                <a:lnTo>
                  <a:pt x="34452" y="452444"/>
                </a:lnTo>
                <a:lnTo>
                  <a:pt x="34452" y="448872"/>
                </a:lnTo>
                <a:lnTo>
                  <a:pt x="29359" y="448872"/>
                </a:lnTo>
                <a:lnTo>
                  <a:pt x="29359" y="440631"/>
                </a:lnTo>
                <a:lnTo>
                  <a:pt x="25464" y="440631"/>
                </a:lnTo>
                <a:lnTo>
                  <a:pt x="25464" y="439532"/>
                </a:lnTo>
                <a:lnTo>
                  <a:pt x="21570" y="435961"/>
                </a:lnTo>
                <a:lnTo>
                  <a:pt x="20371" y="431291"/>
                </a:lnTo>
                <a:lnTo>
                  <a:pt x="20371" y="415083"/>
                </a:lnTo>
                <a:lnTo>
                  <a:pt x="15278" y="415083"/>
                </a:lnTo>
                <a:lnTo>
                  <a:pt x="15278" y="403546"/>
                </a:lnTo>
                <a:lnTo>
                  <a:pt x="11683" y="403546"/>
                </a:lnTo>
                <a:lnTo>
                  <a:pt x="11683" y="399974"/>
                </a:lnTo>
                <a:lnTo>
                  <a:pt x="7789" y="399974"/>
                </a:lnTo>
                <a:lnTo>
                  <a:pt x="7789" y="390634"/>
                </a:lnTo>
                <a:lnTo>
                  <a:pt x="3894" y="390634"/>
                </a:lnTo>
                <a:lnTo>
                  <a:pt x="3894" y="372229"/>
                </a:lnTo>
                <a:lnTo>
                  <a:pt x="7789" y="372229"/>
                </a:lnTo>
                <a:lnTo>
                  <a:pt x="7789" y="368658"/>
                </a:lnTo>
                <a:lnTo>
                  <a:pt x="3894" y="368658"/>
                </a:lnTo>
                <a:lnTo>
                  <a:pt x="3894" y="365086"/>
                </a:lnTo>
                <a:lnTo>
                  <a:pt x="0" y="365086"/>
                </a:lnTo>
                <a:lnTo>
                  <a:pt x="0" y="352450"/>
                </a:lnTo>
                <a:lnTo>
                  <a:pt x="3894" y="352450"/>
                </a:lnTo>
                <a:lnTo>
                  <a:pt x="3894" y="348879"/>
                </a:lnTo>
                <a:lnTo>
                  <a:pt x="3894" y="352450"/>
                </a:lnTo>
                <a:lnTo>
                  <a:pt x="3894" y="348879"/>
                </a:lnTo>
                <a:lnTo>
                  <a:pt x="7789" y="348879"/>
                </a:lnTo>
                <a:lnTo>
                  <a:pt x="7789" y="344209"/>
                </a:lnTo>
                <a:lnTo>
                  <a:pt x="11683" y="344209"/>
                </a:lnTo>
                <a:lnTo>
                  <a:pt x="11683" y="340637"/>
                </a:lnTo>
                <a:lnTo>
                  <a:pt x="20371" y="340637"/>
                </a:lnTo>
                <a:lnTo>
                  <a:pt x="20371" y="339539"/>
                </a:lnTo>
                <a:lnTo>
                  <a:pt x="29359" y="339539"/>
                </a:lnTo>
                <a:lnTo>
                  <a:pt x="29359" y="334869"/>
                </a:lnTo>
                <a:lnTo>
                  <a:pt x="34452" y="334869"/>
                </a:lnTo>
                <a:lnTo>
                  <a:pt x="34452" y="328001"/>
                </a:lnTo>
                <a:lnTo>
                  <a:pt x="38047" y="328001"/>
                </a:lnTo>
                <a:lnTo>
                  <a:pt x="38047" y="324430"/>
                </a:lnTo>
                <a:lnTo>
                  <a:pt x="41942" y="324430"/>
                </a:lnTo>
                <a:lnTo>
                  <a:pt x="41942" y="312892"/>
                </a:lnTo>
                <a:lnTo>
                  <a:pt x="45836" y="312892"/>
                </a:lnTo>
                <a:lnTo>
                  <a:pt x="45836" y="308222"/>
                </a:lnTo>
                <a:lnTo>
                  <a:pt x="41942" y="308222"/>
                </a:lnTo>
                <a:lnTo>
                  <a:pt x="41942" y="299981"/>
                </a:lnTo>
                <a:lnTo>
                  <a:pt x="56022" y="299981"/>
                </a:lnTo>
                <a:lnTo>
                  <a:pt x="56022" y="296409"/>
                </a:lnTo>
                <a:lnTo>
                  <a:pt x="59617" y="296409"/>
                </a:lnTo>
                <a:lnTo>
                  <a:pt x="59617" y="293113"/>
                </a:lnTo>
                <a:lnTo>
                  <a:pt x="64710" y="293113"/>
                </a:lnTo>
                <a:lnTo>
                  <a:pt x="59617" y="293113"/>
                </a:lnTo>
                <a:lnTo>
                  <a:pt x="64710" y="293113"/>
                </a:lnTo>
                <a:lnTo>
                  <a:pt x="64710" y="287344"/>
                </a:lnTo>
                <a:lnTo>
                  <a:pt x="68605" y="283773"/>
                </a:lnTo>
                <a:lnTo>
                  <a:pt x="68605" y="280202"/>
                </a:lnTo>
                <a:lnTo>
                  <a:pt x="78791" y="280202"/>
                </a:lnTo>
                <a:lnTo>
                  <a:pt x="78791" y="275532"/>
                </a:lnTo>
                <a:lnTo>
                  <a:pt x="90175" y="275532"/>
                </a:lnTo>
                <a:lnTo>
                  <a:pt x="90175" y="280202"/>
                </a:lnTo>
                <a:lnTo>
                  <a:pt x="99163" y="280202"/>
                </a:lnTo>
                <a:lnTo>
                  <a:pt x="99163" y="287344"/>
                </a:lnTo>
                <a:lnTo>
                  <a:pt x="102758" y="287344"/>
                </a:lnTo>
                <a:lnTo>
                  <a:pt x="102758" y="289542"/>
                </a:lnTo>
                <a:lnTo>
                  <a:pt x="104256" y="289542"/>
                </a:lnTo>
                <a:lnTo>
                  <a:pt x="104256" y="293113"/>
                </a:lnTo>
                <a:lnTo>
                  <a:pt x="109349" y="293113"/>
                </a:lnTo>
                <a:lnTo>
                  <a:pt x="109349" y="289542"/>
                </a:lnTo>
                <a:lnTo>
                  <a:pt x="116838" y="289542"/>
                </a:lnTo>
                <a:lnTo>
                  <a:pt x="116838" y="287344"/>
                </a:lnTo>
                <a:lnTo>
                  <a:pt x="130619" y="287344"/>
                </a:lnTo>
                <a:lnTo>
                  <a:pt x="134514" y="283773"/>
                </a:lnTo>
                <a:lnTo>
                  <a:pt x="134514" y="287344"/>
                </a:lnTo>
                <a:lnTo>
                  <a:pt x="134514" y="283773"/>
                </a:lnTo>
                <a:lnTo>
                  <a:pt x="139607" y="283773"/>
                </a:lnTo>
                <a:lnTo>
                  <a:pt x="139607" y="271960"/>
                </a:lnTo>
                <a:lnTo>
                  <a:pt x="129421" y="271960"/>
                </a:lnTo>
                <a:lnTo>
                  <a:pt x="129421" y="268664"/>
                </a:lnTo>
                <a:lnTo>
                  <a:pt x="124328" y="268664"/>
                </a:lnTo>
                <a:lnTo>
                  <a:pt x="124328" y="265093"/>
                </a:lnTo>
                <a:lnTo>
                  <a:pt x="120733" y="265093"/>
                </a:lnTo>
                <a:lnTo>
                  <a:pt x="120733" y="255753"/>
                </a:lnTo>
                <a:lnTo>
                  <a:pt x="124328" y="255753"/>
                </a:lnTo>
                <a:lnTo>
                  <a:pt x="124328" y="252456"/>
                </a:lnTo>
                <a:lnTo>
                  <a:pt x="120733" y="252456"/>
                </a:lnTo>
                <a:lnTo>
                  <a:pt x="120733" y="240644"/>
                </a:lnTo>
                <a:lnTo>
                  <a:pt x="124328" y="240644"/>
                </a:lnTo>
                <a:lnTo>
                  <a:pt x="129421" y="237072"/>
                </a:lnTo>
                <a:lnTo>
                  <a:pt x="129421" y="234875"/>
                </a:lnTo>
                <a:lnTo>
                  <a:pt x="130619" y="234875"/>
                </a:lnTo>
                <a:lnTo>
                  <a:pt x="130619" y="231304"/>
                </a:lnTo>
                <a:lnTo>
                  <a:pt x="134514" y="231304"/>
                </a:lnTo>
                <a:lnTo>
                  <a:pt x="134514" y="224436"/>
                </a:lnTo>
                <a:lnTo>
                  <a:pt x="139607" y="224436"/>
                </a:lnTo>
                <a:lnTo>
                  <a:pt x="139607" y="220865"/>
                </a:lnTo>
                <a:lnTo>
                  <a:pt x="134514" y="220865"/>
                </a:lnTo>
                <a:lnTo>
                  <a:pt x="139607" y="220865"/>
                </a:lnTo>
                <a:lnTo>
                  <a:pt x="134514" y="220865"/>
                </a:lnTo>
                <a:lnTo>
                  <a:pt x="134514" y="216195"/>
                </a:lnTo>
                <a:lnTo>
                  <a:pt x="150991" y="216195"/>
                </a:lnTo>
                <a:lnTo>
                  <a:pt x="150991" y="211525"/>
                </a:lnTo>
                <a:lnTo>
                  <a:pt x="159979" y="211525"/>
                </a:lnTo>
                <a:lnTo>
                  <a:pt x="159979" y="208228"/>
                </a:lnTo>
                <a:lnTo>
                  <a:pt x="165072" y="208228"/>
                </a:lnTo>
                <a:lnTo>
                  <a:pt x="165072" y="211525"/>
                </a:lnTo>
                <a:lnTo>
                  <a:pt x="173760" y="211525"/>
                </a:lnTo>
                <a:lnTo>
                  <a:pt x="173760" y="208228"/>
                </a:lnTo>
                <a:lnTo>
                  <a:pt x="181549" y="208228"/>
                </a:lnTo>
                <a:lnTo>
                  <a:pt x="181549" y="211525"/>
                </a:lnTo>
                <a:lnTo>
                  <a:pt x="185444" y="211525"/>
                </a:lnTo>
                <a:lnTo>
                  <a:pt x="185444" y="212898"/>
                </a:lnTo>
                <a:lnTo>
                  <a:pt x="191735" y="212898"/>
                </a:lnTo>
                <a:lnTo>
                  <a:pt x="191735" y="211525"/>
                </a:lnTo>
                <a:lnTo>
                  <a:pt x="195330" y="211525"/>
                </a:lnTo>
                <a:lnTo>
                  <a:pt x="195330" y="208228"/>
                </a:lnTo>
                <a:lnTo>
                  <a:pt x="199224" y="208228"/>
                </a:lnTo>
                <a:lnTo>
                  <a:pt x="199224" y="196416"/>
                </a:lnTo>
                <a:lnTo>
                  <a:pt x="204317" y="196416"/>
                </a:lnTo>
                <a:lnTo>
                  <a:pt x="204317" y="187076"/>
                </a:lnTo>
                <a:lnTo>
                  <a:pt x="208212" y="183779"/>
                </a:lnTo>
                <a:lnTo>
                  <a:pt x="208212" y="180208"/>
                </a:lnTo>
                <a:lnTo>
                  <a:pt x="211807" y="180208"/>
                </a:lnTo>
                <a:lnTo>
                  <a:pt x="211807" y="175538"/>
                </a:lnTo>
                <a:lnTo>
                  <a:pt x="218398" y="175538"/>
                </a:lnTo>
                <a:lnTo>
                  <a:pt x="218398" y="171967"/>
                </a:lnTo>
                <a:lnTo>
                  <a:pt x="225888" y="171967"/>
                </a:lnTo>
                <a:lnTo>
                  <a:pt x="225888" y="168670"/>
                </a:lnTo>
                <a:lnTo>
                  <a:pt x="234875" y="168670"/>
                </a:lnTo>
                <a:lnTo>
                  <a:pt x="238470" y="171967"/>
                </a:lnTo>
                <a:lnTo>
                  <a:pt x="242365" y="171967"/>
                </a:lnTo>
                <a:lnTo>
                  <a:pt x="242365" y="175538"/>
                </a:lnTo>
                <a:lnTo>
                  <a:pt x="242365" y="171967"/>
                </a:lnTo>
                <a:lnTo>
                  <a:pt x="243563" y="171967"/>
                </a:lnTo>
                <a:lnTo>
                  <a:pt x="243563" y="175538"/>
                </a:lnTo>
                <a:cubicBezTo>
                  <a:pt x="248956" y="182406"/>
                  <a:pt x="258243" y="181307"/>
                  <a:pt x="263935" y="187076"/>
                </a:cubicBezTo>
                <a:lnTo>
                  <a:pt x="269028" y="187076"/>
                </a:lnTo>
                <a:lnTo>
                  <a:pt x="269028" y="189548"/>
                </a:lnTo>
                <a:lnTo>
                  <a:pt x="274121" y="189548"/>
                </a:lnTo>
                <a:lnTo>
                  <a:pt x="274121" y="187076"/>
                </a:lnTo>
                <a:lnTo>
                  <a:pt x="282809" y="187076"/>
                </a:lnTo>
                <a:lnTo>
                  <a:pt x="286704" y="189548"/>
                </a:lnTo>
                <a:lnTo>
                  <a:pt x="290598" y="193119"/>
                </a:lnTo>
                <a:lnTo>
                  <a:pt x="294493" y="193119"/>
                </a:lnTo>
                <a:lnTo>
                  <a:pt x="294493" y="189548"/>
                </a:lnTo>
                <a:lnTo>
                  <a:pt x="308274" y="189548"/>
                </a:lnTo>
                <a:lnTo>
                  <a:pt x="308274" y="187076"/>
                </a:lnTo>
                <a:lnTo>
                  <a:pt x="324751" y="187076"/>
                </a:lnTo>
                <a:lnTo>
                  <a:pt x="324751" y="189548"/>
                </a:lnTo>
                <a:lnTo>
                  <a:pt x="351414" y="189548"/>
                </a:lnTo>
                <a:lnTo>
                  <a:pt x="347520" y="187076"/>
                </a:lnTo>
                <a:lnTo>
                  <a:pt x="343925" y="187076"/>
                </a:lnTo>
                <a:lnTo>
                  <a:pt x="338832" y="183779"/>
                </a:lnTo>
                <a:lnTo>
                  <a:pt x="338832" y="171967"/>
                </a:lnTo>
                <a:lnTo>
                  <a:pt x="334937" y="175538"/>
                </a:lnTo>
                <a:lnTo>
                  <a:pt x="334937" y="180208"/>
                </a:lnTo>
                <a:lnTo>
                  <a:pt x="331043" y="180208"/>
                </a:lnTo>
                <a:lnTo>
                  <a:pt x="331043" y="175538"/>
                </a:lnTo>
                <a:lnTo>
                  <a:pt x="327447" y="180208"/>
                </a:lnTo>
                <a:lnTo>
                  <a:pt x="317262" y="180208"/>
                </a:lnTo>
                <a:lnTo>
                  <a:pt x="317262" y="175538"/>
                </a:lnTo>
                <a:lnTo>
                  <a:pt x="324751" y="175538"/>
                </a:lnTo>
                <a:lnTo>
                  <a:pt x="324751" y="171967"/>
                </a:lnTo>
                <a:lnTo>
                  <a:pt x="327447" y="171967"/>
                </a:lnTo>
                <a:lnTo>
                  <a:pt x="331043" y="168670"/>
                </a:lnTo>
                <a:lnTo>
                  <a:pt x="334937" y="168670"/>
                </a:lnTo>
                <a:lnTo>
                  <a:pt x="338832" y="165099"/>
                </a:lnTo>
                <a:lnTo>
                  <a:pt x="343925" y="165099"/>
                </a:lnTo>
                <a:lnTo>
                  <a:pt x="343925" y="161528"/>
                </a:lnTo>
                <a:lnTo>
                  <a:pt x="357706" y="161528"/>
                </a:lnTo>
                <a:lnTo>
                  <a:pt x="357706" y="159330"/>
                </a:lnTo>
                <a:lnTo>
                  <a:pt x="361600" y="155759"/>
                </a:lnTo>
                <a:lnTo>
                  <a:pt x="361600" y="152188"/>
                </a:lnTo>
                <a:lnTo>
                  <a:pt x="365495" y="152188"/>
                </a:lnTo>
                <a:lnTo>
                  <a:pt x="365495" y="140650"/>
                </a:lnTo>
                <a:lnTo>
                  <a:pt x="369090" y="137055"/>
                </a:lnTo>
                <a:lnTo>
                  <a:pt x="369090" y="134881"/>
                </a:lnTo>
                <a:lnTo>
                  <a:pt x="372985" y="131310"/>
                </a:lnTo>
                <a:lnTo>
                  <a:pt x="372985" y="128013"/>
                </a:lnTo>
                <a:lnTo>
                  <a:pt x="378078" y="128013"/>
                </a:lnTo>
                <a:lnTo>
                  <a:pt x="378078" y="124442"/>
                </a:lnTo>
                <a:lnTo>
                  <a:pt x="381972" y="124442"/>
                </a:lnTo>
                <a:lnTo>
                  <a:pt x="383171" y="120871"/>
                </a:lnTo>
                <a:lnTo>
                  <a:pt x="388264" y="120871"/>
                </a:lnTo>
                <a:lnTo>
                  <a:pt x="388264" y="112904"/>
                </a:lnTo>
                <a:lnTo>
                  <a:pt x="381972" y="112904"/>
                </a:lnTo>
                <a:lnTo>
                  <a:pt x="378078" y="109333"/>
                </a:lnTo>
                <a:lnTo>
                  <a:pt x="378078" y="112904"/>
                </a:lnTo>
                <a:lnTo>
                  <a:pt x="378078" y="109333"/>
                </a:lnTo>
                <a:lnTo>
                  <a:pt x="372985" y="106861"/>
                </a:lnTo>
                <a:lnTo>
                  <a:pt x="372985" y="103564"/>
                </a:lnTo>
                <a:lnTo>
                  <a:pt x="369090" y="103564"/>
                </a:lnTo>
                <a:lnTo>
                  <a:pt x="369090" y="96422"/>
                </a:lnTo>
                <a:lnTo>
                  <a:pt x="372985" y="96422"/>
                </a:lnTo>
                <a:lnTo>
                  <a:pt x="372985" y="83785"/>
                </a:lnTo>
                <a:lnTo>
                  <a:pt x="369090" y="83785"/>
                </a:lnTo>
                <a:lnTo>
                  <a:pt x="365495" y="80190"/>
                </a:lnTo>
                <a:lnTo>
                  <a:pt x="361600" y="75544"/>
                </a:lnTo>
                <a:lnTo>
                  <a:pt x="357706" y="71973"/>
                </a:lnTo>
                <a:lnTo>
                  <a:pt x="357706" y="68676"/>
                </a:lnTo>
                <a:lnTo>
                  <a:pt x="354111" y="68676"/>
                </a:lnTo>
                <a:lnTo>
                  <a:pt x="354111" y="47524"/>
                </a:lnTo>
                <a:lnTo>
                  <a:pt x="357706" y="47524"/>
                </a:lnTo>
                <a:lnTo>
                  <a:pt x="357706" y="33789"/>
                </a:lnTo>
                <a:lnTo>
                  <a:pt x="361600" y="33789"/>
                </a:lnTo>
                <a:lnTo>
                  <a:pt x="361600" y="31316"/>
                </a:lnTo>
                <a:lnTo>
                  <a:pt x="372985" y="31316"/>
                </a:lnTo>
                <a:lnTo>
                  <a:pt x="372985" y="24449"/>
                </a:lnTo>
                <a:lnTo>
                  <a:pt x="378078" y="24449"/>
                </a:lnTo>
                <a:lnTo>
                  <a:pt x="378078" y="9340"/>
                </a:lnTo>
                <a:lnTo>
                  <a:pt x="381972" y="9340"/>
                </a:lnTo>
                <a:lnTo>
                  <a:pt x="381972" y="6867"/>
                </a:lnTo>
                <a:lnTo>
                  <a:pt x="383171" y="3571"/>
                </a:lnTo>
                <a:lnTo>
                  <a:pt x="388264" y="0"/>
                </a:lnTo>
                <a:lnTo>
                  <a:pt x="408635" y="0"/>
                </a:lnTo>
                <a:lnTo>
                  <a:pt x="408635" y="3571"/>
                </a:lnTo>
                <a:lnTo>
                  <a:pt x="409834" y="3571"/>
                </a:lnTo>
                <a:lnTo>
                  <a:pt x="409834" y="0"/>
                </a:lnTo>
                <a:lnTo>
                  <a:pt x="413728" y="3571"/>
                </a:lnTo>
                <a:lnTo>
                  <a:pt x="418522" y="3571"/>
                </a:lnTo>
                <a:lnTo>
                  <a:pt x="418522" y="6867"/>
                </a:lnTo>
                <a:lnTo>
                  <a:pt x="426311" y="6867"/>
                </a:lnTo>
                <a:lnTo>
                  <a:pt x="426311" y="9340"/>
                </a:lnTo>
                <a:lnTo>
                  <a:pt x="436497" y="9340"/>
                </a:lnTo>
                <a:lnTo>
                  <a:pt x="440092" y="12636"/>
                </a:lnTo>
                <a:lnTo>
                  <a:pt x="456569" y="12636"/>
                </a:lnTo>
                <a:lnTo>
                  <a:pt x="460464" y="9340"/>
                </a:lnTo>
                <a:lnTo>
                  <a:pt x="464358" y="9340"/>
                </a:lnTo>
                <a:lnTo>
                  <a:pt x="464358" y="12636"/>
                </a:lnTo>
                <a:lnTo>
                  <a:pt x="483232" y="12636"/>
                </a:lnTo>
                <a:lnTo>
                  <a:pt x="483232" y="16207"/>
                </a:lnTo>
                <a:lnTo>
                  <a:pt x="487127" y="16207"/>
                </a:lnTo>
                <a:lnTo>
                  <a:pt x="491022" y="20877"/>
                </a:lnTo>
                <a:lnTo>
                  <a:pt x="491022" y="24449"/>
                </a:lnTo>
                <a:lnTo>
                  <a:pt x="493418" y="24449"/>
                </a:lnTo>
                <a:lnTo>
                  <a:pt x="497313" y="27745"/>
                </a:lnTo>
                <a:lnTo>
                  <a:pt x="501208" y="27745"/>
                </a:lnTo>
                <a:lnTo>
                  <a:pt x="504803" y="31340"/>
                </a:lnTo>
                <a:lnTo>
                  <a:pt x="508697" y="33789"/>
                </a:lnTo>
                <a:lnTo>
                  <a:pt x="512592" y="33789"/>
                </a:lnTo>
                <a:lnTo>
                  <a:pt x="512592" y="37085"/>
                </a:lnTo>
                <a:lnTo>
                  <a:pt x="518883" y="37085"/>
                </a:lnTo>
                <a:lnTo>
                  <a:pt x="518883" y="44227"/>
                </a:lnTo>
                <a:lnTo>
                  <a:pt x="517685" y="47524"/>
                </a:lnTo>
                <a:lnTo>
                  <a:pt x="518883" y="52194"/>
                </a:lnTo>
                <a:lnTo>
                  <a:pt x="522778" y="52194"/>
                </a:lnTo>
                <a:lnTo>
                  <a:pt x="522778" y="55765"/>
                </a:lnTo>
                <a:lnTo>
                  <a:pt x="531466" y="55765"/>
                </a:lnTo>
                <a:lnTo>
                  <a:pt x="531466" y="59336"/>
                </a:lnTo>
                <a:lnTo>
                  <a:pt x="535360" y="59336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35" name="Google Shape;1504;p24"/>
          <p:cNvSpPr>
            <a:extLst>
              <a:ext uri="smNativeData">
                <pr:smNativeData xmlns:pr="smNativeData" xmlns:p14="http://schemas.microsoft.com/office/powerpoint/2010/main" xmlns="" val="SMDATA_13_vnWXZBMAAAAlAAAACwAAAA0AAAAAbAAAADYAAABsAAAANg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ClNQAA3RUAAMI+AABCHAAAEAAAACYAAAAIAAAA//////////8="/>
              </a:ext>
            </a:extLst>
          </p:cNvSpPr>
          <p:nvPr/>
        </p:nvSpPr>
        <p:spPr>
          <a:xfrm>
            <a:off x="8720455" y="3554095"/>
            <a:ext cx="1481455" cy="1039495"/>
          </a:xfrm>
          <a:custGeom>
            <a:avLst/>
            <a:gdLst/>
            <a:ahLst/>
            <a:cxnLst/>
            <a:rect l="0" t="0" r="1481455" b="1039495"/>
            <a:pathLst>
              <a:path w="1481455" h="1039495">
                <a:moveTo>
                  <a:pt x="535169" y="59336"/>
                </a:moveTo>
                <a:lnTo>
                  <a:pt x="535169" y="65105"/>
                </a:lnTo>
                <a:lnTo>
                  <a:pt x="542660" y="65105"/>
                </a:lnTo>
                <a:lnTo>
                  <a:pt x="542660" y="68676"/>
                </a:lnTo>
                <a:lnTo>
                  <a:pt x="548953" y="68676"/>
                </a:lnTo>
                <a:lnTo>
                  <a:pt x="548953" y="71973"/>
                </a:lnTo>
                <a:lnTo>
                  <a:pt x="552848" y="71973"/>
                </a:lnTo>
                <a:lnTo>
                  <a:pt x="552848" y="75544"/>
                </a:lnTo>
                <a:lnTo>
                  <a:pt x="557942" y="75544"/>
                </a:lnTo>
                <a:lnTo>
                  <a:pt x="557942" y="84884"/>
                </a:lnTo>
                <a:lnTo>
                  <a:pt x="561838" y="89554"/>
                </a:lnTo>
                <a:lnTo>
                  <a:pt x="565733" y="89554"/>
                </a:lnTo>
                <a:lnTo>
                  <a:pt x="565733" y="93126"/>
                </a:lnTo>
                <a:lnTo>
                  <a:pt x="569329" y="93126"/>
                </a:lnTo>
                <a:lnTo>
                  <a:pt x="569329" y="96422"/>
                </a:lnTo>
                <a:lnTo>
                  <a:pt x="569329" y="93126"/>
                </a:lnTo>
                <a:lnTo>
                  <a:pt x="573224" y="93126"/>
                </a:lnTo>
                <a:lnTo>
                  <a:pt x="573224" y="99993"/>
                </a:lnTo>
                <a:lnTo>
                  <a:pt x="575621" y="99993"/>
                </a:lnTo>
                <a:lnTo>
                  <a:pt x="575621" y="103564"/>
                </a:lnTo>
                <a:lnTo>
                  <a:pt x="579517" y="103564"/>
                </a:lnTo>
                <a:lnTo>
                  <a:pt x="579517" y="106861"/>
                </a:lnTo>
                <a:lnTo>
                  <a:pt x="583412" y="103564"/>
                </a:lnTo>
                <a:lnTo>
                  <a:pt x="587308" y="103564"/>
                </a:lnTo>
                <a:lnTo>
                  <a:pt x="587308" y="106861"/>
                </a:lnTo>
                <a:lnTo>
                  <a:pt x="599893" y="106861"/>
                </a:lnTo>
                <a:lnTo>
                  <a:pt x="599893" y="109333"/>
                </a:lnTo>
                <a:lnTo>
                  <a:pt x="606185" y="109333"/>
                </a:lnTo>
                <a:lnTo>
                  <a:pt x="606185" y="116201"/>
                </a:lnTo>
                <a:lnTo>
                  <a:pt x="613677" y="116201"/>
                </a:lnTo>
                <a:lnTo>
                  <a:pt x="613677" y="120871"/>
                </a:lnTo>
                <a:lnTo>
                  <a:pt x="617572" y="120871"/>
                </a:lnTo>
                <a:lnTo>
                  <a:pt x="613677" y="120871"/>
                </a:lnTo>
                <a:lnTo>
                  <a:pt x="613677" y="124442"/>
                </a:lnTo>
                <a:lnTo>
                  <a:pt x="617572" y="124442"/>
                </a:lnTo>
                <a:lnTo>
                  <a:pt x="617572" y="128013"/>
                </a:lnTo>
                <a:lnTo>
                  <a:pt x="613677" y="128013"/>
                </a:lnTo>
                <a:lnTo>
                  <a:pt x="613677" y="134881"/>
                </a:lnTo>
                <a:lnTo>
                  <a:pt x="617572" y="134881"/>
                </a:lnTo>
                <a:lnTo>
                  <a:pt x="617572" y="137079"/>
                </a:lnTo>
                <a:lnTo>
                  <a:pt x="613677" y="137079"/>
                </a:lnTo>
                <a:lnTo>
                  <a:pt x="617572" y="137079"/>
                </a:lnTo>
                <a:lnTo>
                  <a:pt x="617572" y="140650"/>
                </a:lnTo>
                <a:lnTo>
                  <a:pt x="610081" y="140650"/>
                </a:lnTo>
                <a:lnTo>
                  <a:pt x="610081" y="144221"/>
                </a:lnTo>
                <a:lnTo>
                  <a:pt x="595997" y="144221"/>
                </a:lnTo>
                <a:lnTo>
                  <a:pt x="595997" y="140650"/>
                </a:lnTo>
                <a:lnTo>
                  <a:pt x="592102" y="140650"/>
                </a:lnTo>
                <a:lnTo>
                  <a:pt x="592102" y="144221"/>
                </a:lnTo>
                <a:lnTo>
                  <a:pt x="595997" y="144221"/>
                </a:lnTo>
                <a:lnTo>
                  <a:pt x="595997" y="148891"/>
                </a:lnTo>
                <a:lnTo>
                  <a:pt x="592102" y="148891"/>
                </a:lnTo>
                <a:lnTo>
                  <a:pt x="592102" y="155759"/>
                </a:lnTo>
                <a:lnTo>
                  <a:pt x="595997" y="155759"/>
                </a:lnTo>
                <a:lnTo>
                  <a:pt x="595997" y="159330"/>
                </a:lnTo>
                <a:lnTo>
                  <a:pt x="599893" y="159330"/>
                </a:lnTo>
                <a:lnTo>
                  <a:pt x="599893" y="161528"/>
                </a:lnTo>
                <a:lnTo>
                  <a:pt x="602290" y="161528"/>
                </a:lnTo>
                <a:lnTo>
                  <a:pt x="602290" y="165099"/>
                </a:lnTo>
                <a:lnTo>
                  <a:pt x="610081" y="165099"/>
                </a:lnTo>
                <a:lnTo>
                  <a:pt x="610081" y="168670"/>
                </a:lnTo>
                <a:lnTo>
                  <a:pt x="613677" y="168670"/>
                </a:lnTo>
                <a:lnTo>
                  <a:pt x="613677" y="175538"/>
                </a:lnTo>
                <a:lnTo>
                  <a:pt x="617572" y="175538"/>
                </a:lnTo>
                <a:lnTo>
                  <a:pt x="617572" y="180208"/>
                </a:lnTo>
                <a:lnTo>
                  <a:pt x="622666" y="180208"/>
                </a:lnTo>
                <a:lnTo>
                  <a:pt x="622666" y="175538"/>
                </a:lnTo>
                <a:lnTo>
                  <a:pt x="622666" y="180208"/>
                </a:lnTo>
                <a:lnTo>
                  <a:pt x="626561" y="180208"/>
                </a:lnTo>
                <a:lnTo>
                  <a:pt x="626561" y="175538"/>
                </a:lnTo>
                <a:lnTo>
                  <a:pt x="626561" y="180208"/>
                </a:lnTo>
                <a:lnTo>
                  <a:pt x="630157" y="180208"/>
                </a:lnTo>
                <a:lnTo>
                  <a:pt x="630157" y="183779"/>
                </a:lnTo>
                <a:lnTo>
                  <a:pt x="630157" y="180208"/>
                </a:lnTo>
                <a:lnTo>
                  <a:pt x="630157" y="183779"/>
                </a:lnTo>
                <a:lnTo>
                  <a:pt x="632854" y="183779"/>
                </a:lnTo>
                <a:lnTo>
                  <a:pt x="632854" y="187076"/>
                </a:lnTo>
                <a:lnTo>
                  <a:pt x="630157" y="187076"/>
                </a:lnTo>
                <a:lnTo>
                  <a:pt x="630157" y="189548"/>
                </a:lnTo>
                <a:lnTo>
                  <a:pt x="632854" y="189548"/>
                </a:lnTo>
                <a:lnTo>
                  <a:pt x="632854" y="196416"/>
                </a:lnTo>
                <a:lnTo>
                  <a:pt x="636749" y="196416"/>
                </a:lnTo>
                <a:lnTo>
                  <a:pt x="632854" y="199987"/>
                </a:lnTo>
                <a:lnTo>
                  <a:pt x="636749" y="199987"/>
                </a:lnTo>
                <a:lnTo>
                  <a:pt x="636749" y="203558"/>
                </a:lnTo>
                <a:lnTo>
                  <a:pt x="640345" y="203558"/>
                </a:lnTo>
                <a:lnTo>
                  <a:pt x="640345" y="216195"/>
                </a:lnTo>
                <a:lnTo>
                  <a:pt x="636749" y="216195"/>
                </a:lnTo>
                <a:lnTo>
                  <a:pt x="640345" y="216195"/>
                </a:lnTo>
                <a:lnTo>
                  <a:pt x="640345" y="228007"/>
                </a:lnTo>
                <a:lnTo>
                  <a:pt x="644241" y="228007"/>
                </a:lnTo>
                <a:lnTo>
                  <a:pt x="644241" y="234875"/>
                </a:lnTo>
                <a:lnTo>
                  <a:pt x="640345" y="234875"/>
                </a:lnTo>
                <a:lnTo>
                  <a:pt x="644241" y="237347"/>
                </a:lnTo>
                <a:lnTo>
                  <a:pt x="651732" y="237347"/>
                </a:lnTo>
                <a:lnTo>
                  <a:pt x="651732" y="240644"/>
                </a:lnTo>
                <a:lnTo>
                  <a:pt x="658324" y="240644"/>
                </a:lnTo>
                <a:lnTo>
                  <a:pt x="658324" y="244215"/>
                </a:lnTo>
                <a:lnTo>
                  <a:pt x="656826" y="244215"/>
                </a:lnTo>
                <a:lnTo>
                  <a:pt x="656826" y="255753"/>
                </a:lnTo>
                <a:lnTo>
                  <a:pt x="658324" y="255753"/>
                </a:lnTo>
                <a:lnTo>
                  <a:pt x="656826" y="259324"/>
                </a:lnTo>
                <a:lnTo>
                  <a:pt x="656826" y="262895"/>
                </a:lnTo>
                <a:lnTo>
                  <a:pt x="651732" y="262895"/>
                </a:lnTo>
                <a:lnTo>
                  <a:pt x="656826" y="262895"/>
                </a:lnTo>
                <a:lnTo>
                  <a:pt x="656826" y="265093"/>
                </a:lnTo>
                <a:lnTo>
                  <a:pt x="658324" y="265093"/>
                </a:lnTo>
                <a:lnTo>
                  <a:pt x="658324" y="268664"/>
                </a:lnTo>
                <a:lnTo>
                  <a:pt x="667014" y="268664"/>
                </a:lnTo>
                <a:lnTo>
                  <a:pt x="667014" y="272235"/>
                </a:lnTo>
                <a:lnTo>
                  <a:pt x="674805" y="272235"/>
                </a:lnTo>
                <a:lnTo>
                  <a:pt x="674805" y="280202"/>
                </a:lnTo>
                <a:lnTo>
                  <a:pt x="678400" y="280202"/>
                </a:lnTo>
                <a:lnTo>
                  <a:pt x="678400" y="283773"/>
                </a:lnTo>
                <a:lnTo>
                  <a:pt x="687390" y="283773"/>
                </a:lnTo>
                <a:lnTo>
                  <a:pt x="687390" y="287344"/>
                </a:lnTo>
                <a:lnTo>
                  <a:pt x="687390" y="283773"/>
                </a:lnTo>
                <a:lnTo>
                  <a:pt x="688588" y="283773"/>
                </a:lnTo>
                <a:lnTo>
                  <a:pt x="688588" y="287344"/>
                </a:lnTo>
                <a:lnTo>
                  <a:pt x="692484" y="287344"/>
                </a:lnTo>
                <a:lnTo>
                  <a:pt x="692484" y="293113"/>
                </a:lnTo>
                <a:lnTo>
                  <a:pt x="705069" y="293113"/>
                </a:lnTo>
                <a:lnTo>
                  <a:pt x="705069" y="296409"/>
                </a:lnTo>
                <a:lnTo>
                  <a:pt x="708964" y="296409"/>
                </a:lnTo>
                <a:lnTo>
                  <a:pt x="708964" y="293113"/>
                </a:lnTo>
                <a:lnTo>
                  <a:pt x="712860" y="293113"/>
                </a:lnTo>
                <a:lnTo>
                  <a:pt x="712860" y="308222"/>
                </a:lnTo>
                <a:lnTo>
                  <a:pt x="708964" y="308222"/>
                </a:lnTo>
                <a:lnTo>
                  <a:pt x="708964" y="331297"/>
                </a:lnTo>
                <a:lnTo>
                  <a:pt x="712860" y="331297"/>
                </a:lnTo>
                <a:lnTo>
                  <a:pt x="712860" y="328001"/>
                </a:lnTo>
                <a:lnTo>
                  <a:pt x="712860" y="331297"/>
                </a:lnTo>
                <a:lnTo>
                  <a:pt x="715257" y="331297"/>
                </a:lnTo>
                <a:lnTo>
                  <a:pt x="715257" y="334869"/>
                </a:lnTo>
                <a:lnTo>
                  <a:pt x="719152" y="334869"/>
                </a:lnTo>
                <a:lnTo>
                  <a:pt x="719152" y="340637"/>
                </a:lnTo>
                <a:lnTo>
                  <a:pt x="726644" y="340637"/>
                </a:lnTo>
                <a:lnTo>
                  <a:pt x="726644" y="344209"/>
                </a:lnTo>
                <a:lnTo>
                  <a:pt x="731738" y="344209"/>
                </a:lnTo>
                <a:lnTo>
                  <a:pt x="731738" y="348879"/>
                </a:lnTo>
                <a:lnTo>
                  <a:pt x="753312" y="348879"/>
                </a:lnTo>
                <a:lnTo>
                  <a:pt x="753312" y="352450"/>
                </a:lnTo>
                <a:lnTo>
                  <a:pt x="757208" y="352450"/>
                </a:lnTo>
                <a:lnTo>
                  <a:pt x="757208" y="355746"/>
                </a:lnTo>
                <a:lnTo>
                  <a:pt x="762302" y="359318"/>
                </a:lnTo>
                <a:lnTo>
                  <a:pt x="765897" y="362913"/>
                </a:lnTo>
                <a:lnTo>
                  <a:pt x="762302" y="362913"/>
                </a:lnTo>
                <a:lnTo>
                  <a:pt x="762302" y="365086"/>
                </a:lnTo>
                <a:lnTo>
                  <a:pt x="765897" y="365086"/>
                </a:lnTo>
                <a:lnTo>
                  <a:pt x="765897" y="368658"/>
                </a:lnTo>
                <a:lnTo>
                  <a:pt x="769793" y="368658"/>
                </a:lnTo>
                <a:lnTo>
                  <a:pt x="769793" y="380195"/>
                </a:lnTo>
                <a:lnTo>
                  <a:pt x="772490" y="383767"/>
                </a:lnTo>
                <a:lnTo>
                  <a:pt x="772490" y="387338"/>
                </a:lnTo>
                <a:lnTo>
                  <a:pt x="779981" y="387338"/>
                </a:lnTo>
                <a:lnTo>
                  <a:pt x="779981" y="390634"/>
                </a:lnTo>
                <a:lnTo>
                  <a:pt x="776085" y="390634"/>
                </a:lnTo>
                <a:lnTo>
                  <a:pt x="779981" y="390634"/>
                </a:lnTo>
                <a:lnTo>
                  <a:pt x="779981" y="396403"/>
                </a:lnTo>
                <a:lnTo>
                  <a:pt x="783876" y="396403"/>
                </a:lnTo>
                <a:lnTo>
                  <a:pt x="783876" y="403546"/>
                </a:lnTo>
                <a:lnTo>
                  <a:pt x="787472" y="403546"/>
                </a:lnTo>
                <a:lnTo>
                  <a:pt x="791367" y="408216"/>
                </a:lnTo>
                <a:lnTo>
                  <a:pt x="796461" y="403546"/>
                </a:lnTo>
                <a:lnTo>
                  <a:pt x="796461" y="408216"/>
                </a:lnTo>
                <a:lnTo>
                  <a:pt x="801555" y="408216"/>
                </a:lnTo>
                <a:lnTo>
                  <a:pt x="801555" y="415083"/>
                </a:lnTo>
                <a:lnTo>
                  <a:pt x="806649" y="415083"/>
                </a:lnTo>
                <a:lnTo>
                  <a:pt x="806649" y="420852"/>
                </a:lnTo>
                <a:lnTo>
                  <a:pt x="814141" y="420852"/>
                </a:lnTo>
                <a:lnTo>
                  <a:pt x="814141" y="424423"/>
                </a:lnTo>
                <a:lnTo>
                  <a:pt x="818036" y="424423"/>
                </a:lnTo>
                <a:lnTo>
                  <a:pt x="814141" y="424423"/>
                </a:lnTo>
                <a:lnTo>
                  <a:pt x="810545" y="428019"/>
                </a:lnTo>
                <a:lnTo>
                  <a:pt x="810545" y="431291"/>
                </a:lnTo>
                <a:lnTo>
                  <a:pt x="814141" y="435961"/>
                </a:lnTo>
                <a:lnTo>
                  <a:pt x="814141" y="448872"/>
                </a:lnTo>
                <a:lnTo>
                  <a:pt x="818036" y="448872"/>
                </a:lnTo>
                <a:lnTo>
                  <a:pt x="818036" y="452444"/>
                </a:lnTo>
                <a:lnTo>
                  <a:pt x="814141" y="452444"/>
                </a:lnTo>
                <a:lnTo>
                  <a:pt x="814141" y="459311"/>
                </a:lnTo>
                <a:lnTo>
                  <a:pt x="810545" y="459311"/>
                </a:lnTo>
                <a:lnTo>
                  <a:pt x="810545" y="462882"/>
                </a:lnTo>
                <a:lnTo>
                  <a:pt x="806649" y="462882"/>
                </a:lnTo>
                <a:lnTo>
                  <a:pt x="806649" y="467552"/>
                </a:lnTo>
                <a:lnTo>
                  <a:pt x="797660" y="467552"/>
                </a:lnTo>
                <a:lnTo>
                  <a:pt x="797660" y="468651"/>
                </a:lnTo>
                <a:lnTo>
                  <a:pt x="791367" y="468651"/>
                </a:lnTo>
                <a:lnTo>
                  <a:pt x="791367" y="472223"/>
                </a:lnTo>
                <a:lnTo>
                  <a:pt x="796461" y="472223"/>
                </a:lnTo>
                <a:lnTo>
                  <a:pt x="796461" y="476893"/>
                </a:lnTo>
                <a:lnTo>
                  <a:pt x="797660" y="476893"/>
                </a:lnTo>
                <a:lnTo>
                  <a:pt x="797660" y="483760"/>
                </a:lnTo>
                <a:lnTo>
                  <a:pt x="796461" y="483760"/>
                </a:lnTo>
                <a:lnTo>
                  <a:pt x="797660" y="483760"/>
                </a:lnTo>
                <a:lnTo>
                  <a:pt x="791367" y="483760"/>
                </a:lnTo>
                <a:lnTo>
                  <a:pt x="791367" y="487331"/>
                </a:lnTo>
                <a:lnTo>
                  <a:pt x="787472" y="487331"/>
                </a:lnTo>
                <a:lnTo>
                  <a:pt x="787472" y="483760"/>
                </a:lnTo>
                <a:lnTo>
                  <a:pt x="779981" y="483760"/>
                </a:lnTo>
                <a:lnTo>
                  <a:pt x="779981" y="487331"/>
                </a:lnTo>
                <a:lnTo>
                  <a:pt x="776085" y="487331"/>
                </a:lnTo>
                <a:lnTo>
                  <a:pt x="776085" y="493100"/>
                </a:lnTo>
                <a:lnTo>
                  <a:pt x="769793" y="493100"/>
                </a:lnTo>
                <a:lnTo>
                  <a:pt x="769793" y="499968"/>
                </a:lnTo>
                <a:lnTo>
                  <a:pt x="772490" y="499968"/>
                </a:lnTo>
                <a:lnTo>
                  <a:pt x="772490" y="504638"/>
                </a:lnTo>
                <a:lnTo>
                  <a:pt x="769793" y="504638"/>
                </a:lnTo>
                <a:lnTo>
                  <a:pt x="769793" y="508209"/>
                </a:lnTo>
                <a:lnTo>
                  <a:pt x="765897" y="504638"/>
                </a:lnTo>
                <a:lnTo>
                  <a:pt x="765897" y="508209"/>
                </a:lnTo>
                <a:lnTo>
                  <a:pt x="762302" y="508209"/>
                </a:lnTo>
                <a:lnTo>
                  <a:pt x="765897" y="508209"/>
                </a:lnTo>
                <a:lnTo>
                  <a:pt x="762302" y="511804"/>
                </a:lnTo>
                <a:lnTo>
                  <a:pt x="757208" y="511804"/>
                </a:lnTo>
                <a:lnTo>
                  <a:pt x="757208" y="515077"/>
                </a:lnTo>
                <a:lnTo>
                  <a:pt x="753312" y="515077"/>
                </a:lnTo>
                <a:lnTo>
                  <a:pt x="753312" y="518648"/>
                </a:lnTo>
                <a:lnTo>
                  <a:pt x="753312" y="515077"/>
                </a:lnTo>
                <a:lnTo>
                  <a:pt x="749417" y="515077"/>
                </a:lnTo>
                <a:lnTo>
                  <a:pt x="749417" y="518648"/>
                </a:lnTo>
                <a:lnTo>
                  <a:pt x="745821" y="518648"/>
                </a:lnTo>
                <a:lnTo>
                  <a:pt x="749417" y="518648"/>
                </a:lnTo>
                <a:lnTo>
                  <a:pt x="745821" y="518648"/>
                </a:lnTo>
                <a:lnTo>
                  <a:pt x="749417" y="518648"/>
                </a:lnTo>
                <a:lnTo>
                  <a:pt x="749417" y="520846"/>
                </a:lnTo>
                <a:lnTo>
                  <a:pt x="745821" y="520846"/>
                </a:lnTo>
                <a:lnTo>
                  <a:pt x="745821" y="527988"/>
                </a:lnTo>
                <a:lnTo>
                  <a:pt x="741926" y="527988"/>
                </a:lnTo>
                <a:lnTo>
                  <a:pt x="765897" y="527988"/>
                </a:lnTo>
                <a:lnTo>
                  <a:pt x="779981" y="531559"/>
                </a:lnTo>
                <a:lnTo>
                  <a:pt x="878864" y="531559"/>
                </a:lnTo>
                <a:lnTo>
                  <a:pt x="874969" y="531559"/>
                </a:lnTo>
                <a:lnTo>
                  <a:pt x="878864" y="535955"/>
                </a:lnTo>
                <a:lnTo>
                  <a:pt x="878864" y="531559"/>
                </a:lnTo>
                <a:lnTo>
                  <a:pt x="878864" y="535955"/>
                </a:lnTo>
                <a:lnTo>
                  <a:pt x="881561" y="535955"/>
                </a:lnTo>
                <a:lnTo>
                  <a:pt x="881561" y="539526"/>
                </a:lnTo>
                <a:lnTo>
                  <a:pt x="881561" y="535955"/>
                </a:lnTo>
                <a:lnTo>
                  <a:pt x="885157" y="539551"/>
                </a:lnTo>
                <a:lnTo>
                  <a:pt x="885157" y="535955"/>
                </a:lnTo>
                <a:lnTo>
                  <a:pt x="885157" y="539526"/>
                </a:lnTo>
                <a:lnTo>
                  <a:pt x="892948" y="539526"/>
                </a:lnTo>
                <a:lnTo>
                  <a:pt x="892948" y="543097"/>
                </a:lnTo>
                <a:lnTo>
                  <a:pt x="892948" y="539526"/>
                </a:lnTo>
                <a:lnTo>
                  <a:pt x="901637" y="539526"/>
                </a:lnTo>
                <a:lnTo>
                  <a:pt x="901637" y="543097"/>
                </a:lnTo>
                <a:lnTo>
                  <a:pt x="905533" y="543097"/>
                </a:lnTo>
                <a:lnTo>
                  <a:pt x="905533" y="539526"/>
                </a:lnTo>
                <a:lnTo>
                  <a:pt x="905533" y="543097"/>
                </a:lnTo>
                <a:lnTo>
                  <a:pt x="915721" y="543097"/>
                </a:lnTo>
                <a:lnTo>
                  <a:pt x="911825" y="543097"/>
                </a:lnTo>
                <a:lnTo>
                  <a:pt x="911825" y="545295"/>
                </a:lnTo>
                <a:lnTo>
                  <a:pt x="915721" y="543097"/>
                </a:lnTo>
                <a:lnTo>
                  <a:pt x="915721" y="545295"/>
                </a:lnTo>
                <a:lnTo>
                  <a:pt x="915721" y="543097"/>
                </a:lnTo>
                <a:lnTo>
                  <a:pt x="915721" y="545295"/>
                </a:lnTo>
                <a:lnTo>
                  <a:pt x="915721" y="543097"/>
                </a:lnTo>
                <a:lnTo>
                  <a:pt x="915721" y="545295"/>
                </a:lnTo>
                <a:lnTo>
                  <a:pt x="915721" y="543097"/>
                </a:lnTo>
                <a:lnTo>
                  <a:pt x="919616" y="543097"/>
                </a:lnTo>
                <a:lnTo>
                  <a:pt x="919616" y="545295"/>
                </a:lnTo>
                <a:lnTo>
                  <a:pt x="927107" y="545295"/>
                </a:lnTo>
                <a:lnTo>
                  <a:pt x="927107" y="548866"/>
                </a:lnTo>
                <a:lnTo>
                  <a:pt x="931003" y="552437"/>
                </a:lnTo>
                <a:lnTo>
                  <a:pt x="931003" y="548866"/>
                </a:lnTo>
                <a:lnTo>
                  <a:pt x="949881" y="548866"/>
                </a:lnTo>
                <a:lnTo>
                  <a:pt x="946285" y="548866"/>
                </a:lnTo>
                <a:lnTo>
                  <a:pt x="963964" y="548866"/>
                </a:lnTo>
                <a:lnTo>
                  <a:pt x="963964" y="552437"/>
                </a:lnTo>
                <a:lnTo>
                  <a:pt x="967859" y="552437"/>
                </a:lnTo>
                <a:lnTo>
                  <a:pt x="967859" y="548866"/>
                </a:lnTo>
                <a:lnTo>
                  <a:pt x="971455" y="548866"/>
                </a:lnTo>
                <a:lnTo>
                  <a:pt x="971455" y="552437"/>
                </a:lnTo>
                <a:lnTo>
                  <a:pt x="976549" y="552437"/>
                </a:lnTo>
                <a:lnTo>
                  <a:pt x="976549" y="555734"/>
                </a:lnTo>
                <a:lnTo>
                  <a:pt x="976549" y="552437"/>
                </a:lnTo>
                <a:lnTo>
                  <a:pt x="976549" y="555734"/>
                </a:lnTo>
                <a:lnTo>
                  <a:pt x="980445" y="555734"/>
                </a:lnTo>
                <a:lnTo>
                  <a:pt x="976549" y="555734"/>
                </a:lnTo>
                <a:lnTo>
                  <a:pt x="980445" y="555734"/>
                </a:lnTo>
                <a:lnTo>
                  <a:pt x="976549" y="555734"/>
                </a:lnTo>
                <a:lnTo>
                  <a:pt x="980445" y="555734"/>
                </a:lnTo>
                <a:lnTo>
                  <a:pt x="980445" y="559305"/>
                </a:lnTo>
                <a:lnTo>
                  <a:pt x="976549" y="559305"/>
                </a:lnTo>
                <a:lnTo>
                  <a:pt x="980445" y="559305"/>
                </a:lnTo>
                <a:lnTo>
                  <a:pt x="980445" y="563975"/>
                </a:lnTo>
                <a:lnTo>
                  <a:pt x="984340" y="563975"/>
                </a:lnTo>
                <a:lnTo>
                  <a:pt x="984340" y="567546"/>
                </a:lnTo>
                <a:lnTo>
                  <a:pt x="987936" y="567546"/>
                </a:lnTo>
                <a:lnTo>
                  <a:pt x="987936" y="563975"/>
                </a:lnTo>
                <a:lnTo>
                  <a:pt x="994228" y="563975"/>
                </a:lnTo>
                <a:lnTo>
                  <a:pt x="994228" y="568645"/>
                </a:lnTo>
                <a:lnTo>
                  <a:pt x="991831" y="568645"/>
                </a:lnTo>
                <a:lnTo>
                  <a:pt x="994228" y="568645"/>
                </a:lnTo>
                <a:lnTo>
                  <a:pt x="991831" y="568645"/>
                </a:lnTo>
                <a:lnTo>
                  <a:pt x="994228" y="568645"/>
                </a:lnTo>
                <a:lnTo>
                  <a:pt x="994228" y="572216"/>
                </a:lnTo>
                <a:lnTo>
                  <a:pt x="991831" y="572216"/>
                </a:lnTo>
                <a:lnTo>
                  <a:pt x="994228" y="572216"/>
                </a:lnTo>
                <a:lnTo>
                  <a:pt x="991831" y="572216"/>
                </a:lnTo>
                <a:lnTo>
                  <a:pt x="994228" y="572216"/>
                </a:lnTo>
                <a:lnTo>
                  <a:pt x="991831" y="572216"/>
                </a:lnTo>
                <a:lnTo>
                  <a:pt x="991831" y="576886"/>
                </a:lnTo>
                <a:lnTo>
                  <a:pt x="994228" y="576886"/>
                </a:lnTo>
                <a:lnTo>
                  <a:pt x="991831" y="576886"/>
                </a:lnTo>
                <a:lnTo>
                  <a:pt x="994228" y="576886"/>
                </a:lnTo>
                <a:lnTo>
                  <a:pt x="991831" y="576886"/>
                </a:lnTo>
                <a:lnTo>
                  <a:pt x="991831" y="580183"/>
                </a:lnTo>
                <a:lnTo>
                  <a:pt x="994228" y="580183"/>
                </a:lnTo>
                <a:lnTo>
                  <a:pt x="994228" y="583754"/>
                </a:lnTo>
                <a:lnTo>
                  <a:pt x="1002019" y="583754"/>
                </a:lnTo>
                <a:lnTo>
                  <a:pt x="1002019" y="587325"/>
                </a:lnTo>
                <a:lnTo>
                  <a:pt x="998124" y="587325"/>
                </a:lnTo>
                <a:lnTo>
                  <a:pt x="1002019" y="587325"/>
                </a:lnTo>
                <a:lnTo>
                  <a:pt x="998124" y="587325"/>
                </a:lnTo>
                <a:lnTo>
                  <a:pt x="998124" y="590622"/>
                </a:lnTo>
                <a:lnTo>
                  <a:pt x="1002019" y="590622"/>
                </a:lnTo>
                <a:lnTo>
                  <a:pt x="1002019" y="604632"/>
                </a:lnTo>
                <a:lnTo>
                  <a:pt x="998124" y="604632"/>
                </a:lnTo>
                <a:lnTo>
                  <a:pt x="998124" y="611774"/>
                </a:lnTo>
                <a:lnTo>
                  <a:pt x="1002019" y="611774"/>
                </a:lnTo>
                <a:lnTo>
                  <a:pt x="998124" y="615071"/>
                </a:lnTo>
                <a:lnTo>
                  <a:pt x="998124" y="618642"/>
                </a:lnTo>
                <a:lnTo>
                  <a:pt x="1002019" y="615071"/>
                </a:lnTo>
                <a:lnTo>
                  <a:pt x="1002019" y="618642"/>
                </a:lnTo>
                <a:lnTo>
                  <a:pt x="1002019" y="615071"/>
                </a:lnTo>
                <a:lnTo>
                  <a:pt x="1002019" y="618642"/>
                </a:lnTo>
                <a:lnTo>
                  <a:pt x="1005915" y="618642"/>
                </a:lnTo>
                <a:lnTo>
                  <a:pt x="1005915" y="621114"/>
                </a:lnTo>
                <a:lnTo>
                  <a:pt x="1018500" y="621114"/>
                </a:lnTo>
                <a:lnTo>
                  <a:pt x="1018500" y="624411"/>
                </a:lnTo>
                <a:lnTo>
                  <a:pt x="1024792" y="624411"/>
                </a:lnTo>
                <a:lnTo>
                  <a:pt x="1024792" y="627982"/>
                </a:lnTo>
                <a:lnTo>
                  <a:pt x="1028688" y="627982"/>
                </a:lnTo>
                <a:lnTo>
                  <a:pt x="1028688" y="631553"/>
                </a:lnTo>
                <a:lnTo>
                  <a:pt x="1024792" y="631553"/>
                </a:lnTo>
                <a:lnTo>
                  <a:pt x="1024792" y="636223"/>
                </a:lnTo>
                <a:lnTo>
                  <a:pt x="1028688" y="636223"/>
                </a:lnTo>
                <a:lnTo>
                  <a:pt x="1028688" y="648860"/>
                </a:lnTo>
                <a:lnTo>
                  <a:pt x="1032284" y="648860"/>
                </a:lnTo>
                <a:lnTo>
                  <a:pt x="1032284" y="646662"/>
                </a:lnTo>
                <a:lnTo>
                  <a:pt x="1032284" y="648860"/>
                </a:lnTo>
                <a:lnTo>
                  <a:pt x="1028688" y="648860"/>
                </a:lnTo>
                <a:lnTo>
                  <a:pt x="1028688" y="656002"/>
                </a:lnTo>
                <a:lnTo>
                  <a:pt x="1024792" y="656002"/>
                </a:lnTo>
                <a:lnTo>
                  <a:pt x="1024792" y="659299"/>
                </a:lnTo>
                <a:lnTo>
                  <a:pt x="1020897" y="659299"/>
                </a:lnTo>
                <a:lnTo>
                  <a:pt x="1020897" y="663969"/>
                </a:lnTo>
                <a:lnTo>
                  <a:pt x="1028688" y="663969"/>
                </a:lnTo>
                <a:lnTo>
                  <a:pt x="1028688" y="667540"/>
                </a:lnTo>
                <a:lnTo>
                  <a:pt x="1024792" y="667540"/>
                </a:lnTo>
                <a:lnTo>
                  <a:pt x="1028688" y="671111"/>
                </a:lnTo>
                <a:lnTo>
                  <a:pt x="1028688" y="673309"/>
                </a:lnTo>
                <a:lnTo>
                  <a:pt x="1020897" y="673309"/>
                </a:lnTo>
                <a:lnTo>
                  <a:pt x="1020897" y="680176"/>
                </a:lnTo>
                <a:lnTo>
                  <a:pt x="1240538" y="680176"/>
                </a:lnTo>
                <a:lnTo>
                  <a:pt x="1242935" y="676880"/>
                </a:lnTo>
                <a:lnTo>
                  <a:pt x="1246831" y="676880"/>
                </a:lnTo>
                <a:lnTo>
                  <a:pt x="1242935" y="676880"/>
                </a:lnTo>
                <a:lnTo>
                  <a:pt x="1246831" y="676880"/>
                </a:lnTo>
                <a:lnTo>
                  <a:pt x="1242935" y="676880"/>
                </a:lnTo>
                <a:lnTo>
                  <a:pt x="1246831" y="673309"/>
                </a:lnTo>
                <a:lnTo>
                  <a:pt x="1250726" y="673309"/>
                </a:lnTo>
                <a:lnTo>
                  <a:pt x="1250726" y="676880"/>
                </a:lnTo>
                <a:lnTo>
                  <a:pt x="1255521" y="676880"/>
                </a:lnTo>
                <a:lnTo>
                  <a:pt x="1255521" y="680176"/>
                </a:lnTo>
                <a:lnTo>
                  <a:pt x="1259416" y="676880"/>
                </a:lnTo>
                <a:lnTo>
                  <a:pt x="1259416" y="680176"/>
                </a:lnTo>
                <a:lnTo>
                  <a:pt x="1259416" y="676880"/>
                </a:lnTo>
                <a:lnTo>
                  <a:pt x="1263311" y="676880"/>
                </a:lnTo>
                <a:lnTo>
                  <a:pt x="1259416" y="676880"/>
                </a:lnTo>
                <a:lnTo>
                  <a:pt x="1269604" y="676880"/>
                </a:lnTo>
                <a:lnTo>
                  <a:pt x="1273499" y="673309"/>
                </a:lnTo>
                <a:lnTo>
                  <a:pt x="1269604" y="673309"/>
                </a:lnTo>
                <a:lnTo>
                  <a:pt x="1284886" y="673309"/>
                </a:lnTo>
                <a:lnTo>
                  <a:pt x="1284886" y="667540"/>
                </a:lnTo>
                <a:lnTo>
                  <a:pt x="1289980" y="667540"/>
                </a:lnTo>
                <a:lnTo>
                  <a:pt x="1289980" y="663969"/>
                </a:lnTo>
                <a:lnTo>
                  <a:pt x="1293576" y="663969"/>
                </a:lnTo>
                <a:lnTo>
                  <a:pt x="1293576" y="652431"/>
                </a:lnTo>
                <a:lnTo>
                  <a:pt x="1297471" y="652431"/>
                </a:lnTo>
                <a:lnTo>
                  <a:pt x="1297471" y="648860"/>
                </a:lnTo>
                <a:lnTo>
                  <a:pt x="1300168" y="648860"/>
                </a:lnTo>
                <a:lnTo>
                  <a:pt x="1300168" y="646662"/>
                </a:lnTo>
                <a:lnTo>
                  <a:pt x="1315150" y="646662"/>
                </a:lnTo>
                <a:lnTo>
                  <a:pt x="1315150" y="643091"/>
                </a:lnTo>
                <a:lnTo>
                  <a:pt x="1320244" y="643091"/>
                </a:lnTo>
                <a:lnTo>
                  <a:pt x="1320244" y="639520"/>
                </a:lnTo>
                <a:lnTo>
                  <a:pt x="1325338" y="639520"/>
                </a:lnTo>
                <a:lnTo>
                  <a:pt x="1325338" y="636223"/>
                </a:lnTo>
                <a:lnTo>
                  <a:pt x="1345714" y="636223"/>
                </a:lnTo>
                <a:lnTo>
                  <a:pt x="1341819" y="636223"/>
                </a:lnTo>
                <a:lnTo>
                  <a:pt x="1341819" y="631553"/>
                </a:lnTo>
                <a:lnTo>
                  <a:pt x="1345714" y="631553"/>
                </a:lnTo>
                <a:lnTo>
                  <a:pt x="1341819" y="631553"/>
                </a:lnTo>
                <a:lnTo>
                  <a:pt x="1345714" y="631553"/>
                </a:lnTo>
                <a:lnTo>
                  <a:pt x="1341819" y="631553"/>
                </a:lnTo>
                <a:lnTo>
                  <a:pt x="1345714" y="631553"/>
                </a:lnTo>
                <a:lnTo>
                  <a:pt x="1345714" y="624411"/>
                </a:lnTo>
                <a:lnTo>
                  <a:pt x="1349610" y="624411"/>
                </a:lnTo>
                <a:lnTo>
                  <a:pt x="1349610" y="621114"/>
                </a:lnTo>
                <a:lnTo>
                  <a:pt x="1352007" y="621114"/>
                </a:lnTo>
                <a:lnTo>
                  <a:pt x="1352007" y="618642"/>
                </a:lnTo>
                <a:lnTo>
                  <a:pt x="1352007" y="621114"/>
                </a:lnTo>
                <a:lnTo>
                  <a:pt x="1352007" y="618642"/>
                </a:lnTo>
                <a:lnTo>
                  <a:pt x="1364892" y="618642"/>
                </a:lnTo>
                <a:lnTo>
                  <a:pt x="1359798" y="618642"/>
                </a:lnTo>
                <a:lnTo>
                  <a:pt x="1364892" y="618642"/>
                </a:lnTo>
                <a:lnTo>
                  <a:pt x="1364892" y="615071"/>
                </a:lnTo>
                <a:lnTo>
                  <a:pt x="1368488" y="615071"/>
                </a:lnTo>
                <a:lnTo>
                  <a:pt x="1368488" y="608203"/>
                </a:lnTo>
                <a:lnTo>
                  <a:pt x="1372383" y="608203"/>
                </a:lnTo>
                <a:lnTo>
                  <a:pt x="1372383" y="604632"/>
                </a:lnTo>
                <a:lnTo>
                  <a:pt x="1376278" y="604632"/>
                </a:lnTo>
                <a:lnTo>
                  <a:pt x="1376278" y="599962"/>
                </a:lnTo>
                <a:lnTo>
                  <a:pt x="1379874" y="599962"/>
                </a:lnTo>
                <a:lnTo>
                  <a:pt x="1376278" y="599962"/>
                </a:lnTo>
                <a:lnTo>
                  <a:pt x="1376278" y="596665"/>
                </a:lnTo>
                <a:lnTo>
                  <a:pt x="1386466" y="596665"/>
                </a:lnTo>
                <a:lnTo>
                  <a:pt x="1386466" y="595292"/>
                </a:lnTo>
                <a:lnTo>
                  <a:pt x="1390062" y="595292"/>
                </a:lnTo>
                <a:lnTo>
                  <a:pt x="1395156" y="590622"/>
                </a:lnTo>
                <a:lnTo>
                  <a:pt x="1395156" y="595292"/>
                </a:lnTo>
                <a:lnTo>
                  <a:pt x="1399052" y="595292"/>
                </a:lnTo>
                <a:lnTo>
                  <a:pt x="1399052" y="587325"/>
                </a:lnTo>
                <a:lnTo>
                  <a:pt x="1402947" y="587325"/>
                </a:lnTo>
                <a:lnTo>
                  <a:pt x="1399052" y="587325"/>
                </a:lnTo>
                <a:lnTo>
                  <a:pt x="1402947" y="587325"/>
                </a:lnTo>
                <a:lnTo>
                  <a:pt x="1402947" y="583754"/>
                </a:lnTo>
                <a:lnTo>
                  <a:pt x="1402947" y="587325"/>
                </a:lnTo>
                <a:lnTo>
                  <a:pt x="1402947" y="583754"/>
                </a:lnTo>
                <a:lnTo>
                  <a:pt x="1409240" y="583754"/>
                </a:lnTo>
                <a:lnTo>
                  <a:pt x="1406543" y="583754"/>
                </a:lnTo>
                <a:lnTo>
                  <a:pt x="1409240" y="583754"/>
                </a:lnTo>
                <a:lnTo>
                  <a:pt x="1409240" y="580183"/>
                </a:lnTo>
                <a:lnTo>
                  <a:pt x="1406543" y="580183"/>
                </a:lnTo>
                <a:lnTo>
                  <a:pt x="1409240" y="580183"/>
                </a:lnTo>
                <a:lnTo>
                  <a:pt x="1406543" y="580183"/>
                </a:lnTo>
                <a:lnTo>
                  <a:pt x="1406543" y="576886"/>
                </a:lnTo>
                <a:lnTo>
                  <a:pt x="1409240" y="576886"/>
                </a:lnTo>
                <a:lnTo>
                  <a:pt x="1409240" y="572216"/>
                </a:lnTo>
                <a:lnTo>
                  <a:pt x="1416731" y="572216"/>
                </a:lnTo>
                <a:lnTo>
                  <a:pt x="1416731" y="568645"/>
                </a:lnTo>
                <a:lnTo>
                  <a:pt x="1416731" y="572216"/>
                </a:lnTo>
                <a:lnTo>
                  <a:pt x="1416731" y="568645"/>
                </a:lnTo>
                <a:lnTo>
                  <a:pt x="1424522" y="568645"/>
                </a:lnTo>
                <a:lnTo>
                  <a:pt x="1424522" y="567546"/>
                </a:lnTo>
                <a:lnTo>
                  <a:pt x="1433211" y="567546"/>
                </a:lnTo>
                <a:lnTo>
                  <a:pt x="1433211" y="563975"/>
                </a:lnTo>
                <a:lnTo>
                  <a:pt x="1433211" y="567546"/>
                </a:lnTo>
                <a:lnTo>
                  <a:pt x="1433211" y="563975"/>
                </a:lnTo>
                <a:lnTo>
                  <a:pt x="1434410" y="563975"/>
                </a:lnTo>
                <a:lnTo>
                  <a:pt x="1434410" y="559305"/>
                </a:lnTo>
                <a:lnTo>
                  <a:pt x="1434410" y="563975"/>
                </a:lnTo>
                <a:lnTo>
                  <a:pt x="1434410" y="555734"/>
                </a:lnTo>
                <a:lnTo>
                  <a:pt x="1434410" y="559305"/>
                </a:lnTo>
                <a:lnTo>
                  <a:pt x="1434410" y="555734"/>
                </a:lnTo>
                <a:lnTo>
                  <a:pt x="1439504" y="555734"/>
                </a:lnTo>
                <a:lnTo>
                  <a:pt x="1439504" y="559305"/>
                </a:lnTo>
                <a:lnTo>
                  <a:pt x="1439504" y="555734"/>
                </a:lnTo>
                <a:lnTo>
                  <a:pt x="1439504" y="559305"/>
                </a:lnTo>
                <a:lnTo>
                  <a:pt x="1439504" y="555734"/>
                </a:lnTo>
                <a:lnTo>
                  <a:pt x="1443399" y="555734"/>
                </a:lnTo>
                <a:lnTo>
                  <a:pt x="1439504" y="555734"/>
                </a:lnTo>
                <a:lnTo>
                  <a:pt x="1439504" y="552437"/>
                </a:lnTo>
                <a:lnTo>
                  <a:pt x="1443399" y="552437"/>
                </a:lnTo>
                <a:lnTo>
                  <a:pt x="1443399" y="548866"/>
                </a:lnTo>
                <a:lnTo>
                  <a:pt x="1447295" y="548866"/>
                </a:lnTo>
                <a:lnTo>
                  <a:pt x="1447295" y="552437"/>
                </a:lnTo>
                <a:lnTo>
                  <a:pt x="1447295" y="545295"/>
                </a:lnTo>
                <a:lnTo>
                  <a:pt x="1450891" y="548891"/>
                </a:lnTo>
                <a:lnTo>
                  <a:pt x="1450891" y="545295"/>
                </a:lnTo>
                <a:lnTo>
                  <a:pt x="1450891" y="548866"/>
                </a:lnTo>
                <a:lnTo>
                  <a:pt x="1450891" y="545295"/>
                </a:lnTo>
                <a:lnTo>
                  <a:pt x="1450891" y="548866"/>
                </a:lnTo>
                <a:lnTo>
                  <a:pt x="1450891" y="545295"/>
                </a:lnTo>
                <a:lnTo>
                  <a:pt x="1454786" y="545295"/>
                </a:lnTo>
                <a:lnTo>
                  <a:pt x="1450891" y="545295"/>
                </a:lnTo>
                <a:lnTo>
                  <a:pt x="1450891" y="543097"/>
                </a:lnTo>
                <a:lnTo>
                  <a:pt x="1454786" y="543097"/>
                </a:lnTo>
                <a:lnTo>
                  <a:pt x="1454786" y="545295"/>
                </a:lnTo>
                <a:lnTo>
                  <a:pt x="1454786" y="543097"/>
                </a:lnTo>
                <a:lnTo>
                  <a:pt x="1463775" y="543097"/>
                </a:lnTo>
                <a:lnTo>
                  <a:pt x="1463775" y="539526"/>
                </a:lnTo>
                <a:lnTo>
                  <a:pt x="1463775" y="543097"/>
                </a:lnTo>
                <a:lnTo>
                  <a:pt x="1464974" y="543097"/>
                </a:lnTo>
                <a:lnTo>
                  <a:pt x="1464974" y="539526"/>
                </a:lnTo>
                <a:lnTo>
                  <a:pt x="1464974" y="543097"/>
                </a:lnTo>
                <a:lnTo>
                  <a:pt x="1470068" y="543097"/>
                </a:lnTo>
                <a:lnTo>
                  <a:pt x="1464974" y="543097"/>
                </a:lnTo>
                <a:lnTo>
                  <a:pt x="1470068" y="543097"/>
                </a:lnTo>
                <a:lnTo>
                  <a:pt x="1470068" y="539526"/>
                </a:lnTo>
                <a:lnTo>
                  <a:pt x="1470068" y="543097"/>
                </a:lnTo>
                <a:lnTo>
                  <a:pt x="1473963" y="543097"/>
                </a:lnTo>
                <a:lnTo>
                  <a:pt x="1473963" y="539526"/>
                </a:lnTo>
                <a:lnTo>
                  <a:pt x="1481455" y="539526"/>
                </a:lnTo>
                <a:lnTo>
                  <a:pt x="1481455" y="543097"/>
                </a:lnTo>
                <a:lnTo>
                  <a:pt x="1477559" y="543097"/>
                </a:lnTo>
                <a:lnTo>
                  <a:pt x="1477559" y="545295"/>
                </a:lnTo>
                <a:lnTo>
                  <a:pt x="1473963" y="545295"/>
                </a:lnTo>
                <a:lnTo>
                  <a:pt x="1477559" y="545295"/>
                </a:lnTo>
                <a:lnTo>
                  <a:pt x="1477559" y="548866"/>
                </a:lnTo>
                <a:lnTo>
                  <a:pt x="1473963" y="548866"/>
                </a:lnTo>
                <a:lnTo>
                  <a:pt x="1473963" y="545295"/>
                </a:lnTo>
                <a:lnTo>
                  <a:pt x="1473963" y="548866"/>
                </a:lnTo>
                <a:lnTo>
                  <a:pt x="1470068" y="548866"/>
                </a:lnTo>
                <a:lnTo>
                  <a:pt x="1473963" y="548866"/>
                </a:lnTo>
                <a:lnTo>
                  <a:pt x="1473963" y="555734"/>
                </a:lnTo>
                <a:lnTo>
                  <a:pt x="1477559" y="555734"/>
                </a:lnTo>
                <a:lnTo>
                  <a:pt x="1477559" y="559305"/>
                </a:lnTo>
                <a:lnTo>
                  <a:pt x="1473963" y="559305"/>
                </a:lnTo>
                <a:lnTo>
                  <a:pt x="1473963" y="555734"/>
                </a:lnTo>
                <a:lnTo>
                  <a:pt x="1473963" y="559305"/>
                </a:lnTo>
                <a:lnTo>
                  <a:pt x="1470068" y="559305"/>
                </a:lnTo>
                <a:lnTo>
                  <a:pt x="1470068" y="563975"/>
                </a:lnTo>
                <a:lnTo>
                  <a:pt x="1464974" y="563975"/>
                </a:lnTo>
                <a:lnTo>
                  <a:pt x="1464974" y="567546"/>
                </a:lnTo>
                <a:lnTo>
                  <a:pt x="1459880" y="567546"/>
                </a:lnTo>
                <a:lnTo>
                  <a:pt x="1463775" y="567546"/>
                </a:lnTo>
                <a:lnTo>
                  <a:pt x="1463775" y="568645"/>
                </a:lnTo>
                <a:lnTo>
                  <a:pt x="1459880" y="568645"/>
                </a:lnTo>
                <a:lnTo>
                  <a:pt x="1459880" y="572216"/>
                </a:lnTo>
                <a:lnTo>
                  <a:pt x="1463775" y="572216"/>
                </a:lnTo>
                <a:lnTo>
                  <a:pt x="1463775" y="576886"/>
                </a:lnTo>
                <a:lnTo>
                  <a:pt x="1459880" y="576886"/>
                </a:lnTo>
                <a:lnTo>
                  <a:pt x="1459880" y="572216"/>
                </a:lnTo>
                <a:lnTo>
                  <a:pt x="1454786" y="572216"/>
                </a:lnTo>
                <a:lnTo>
                  <a:pt x="1454786" y="568645"/>
                </a:lnTo>
                <a:lnTo>
                  <a:pt x="1450891" y="568645"/>
                </a:lnTo>
                <a:lnTo>
                  <a:pt x="1450891" y="572216"/>
                </a:lnTo>
                <a:lnTo>
                  <a:pt x="1454786" y="576886"/>
                </a:lnTo>
                <a:lnTo>
                  <a:pt x="1454786" y="583754"/>
                </a:lnTo>
                <a:lnTo>
                  <a:pt x="1450891" y="583754"/>
                </a:lnTo>
                <a:lnTo>
                  <a:pt x="1450891" y="587325"/>
                </a:lnTo>
                <a:lnTo>
                  <a:pt x="1454786" y="587325"/>
                </a:lnTo>
                <a:lnTo>
                  <a:pt x="1450891" y="590622"/>
                </a:lnTo>
                <a:lnTo>
                  <a:pt x="1454786" y="590622"/>
                </a:lnTo>
                <a:lnTo>
                  <a:pt x="1454786" y="595292"/>
                </a:lnTo>
                <a:lnTo>
                  <a:pt x="1459880" y="595292"/>
                </a:lnTo>
                <a:lnTo>
                  <a:pt x="1459880" y="599962"/>
                </a:lnTo>
                <a:lnTo>
                  <a:pt x="1463775" y="599962"/>
                </a:lnTo>
                <a:lnTo>
                  <a:pt x="1464974" y="604632"/>
                </a:lnTo>
                <a:lnTo>
                  <a:pt x="1464974" y="608203"/>
                </a:lnTo>
                <a:lnTo>
                  <a:pt x="1470068" y="608203"/>
                </a:lnTo>
                <a:lnTo>
                  <a:pt x="1470068" y="615071"/>
                </a:lnTo>
                <a:lnTo>
                  <a:pt x="1464974" y="618642"/>
                </a:lnTo>
                <a:lnTo>
                  <a:pt x="1470068" y="618642"/>
                </a:lnTo>
                <a:lnTo>
                  <a:pt x="1464974" y="621114"/>
                </a:lnTo>
                <a:lnTo>
                  <a:pt x="1464974" y="627982"/>
                </a:lnTo>
                <a:lnTo>
                  <a:pt x="1463775" y="627982"/>
                </a:lnTo>
                <a:lnTo>
                  <a:pt x="1463775" y="631553"/>
                </a:lnTo>
                <a:lnTo>
                  <a:pt x="1459880" y="631553"/>
                </a:lnTo>
                <a:lnTo>
                  <a:pt x="1459880" y="627982"/>
                </a:lnTo>
                <a:lnTo>
                  <a:pt x="1454786" y="627982"/>
                </a:lnTo>
                <a:lnTo>
                  <a:pt x="1454786" y="631553"/>
                </a:lnTo>
                <a:lnTo>
                  <a:pt x="1450891" y="631553"/>
                </a:lnTo>
                <a:lnTo>
                  <a:pt x="1450891" y="636223"/>
                </a:lnTo>
                <a:lnTo>
                  <a:pt x="1450891" y="631553"/>
                </a:lnTo>
                <a:lnTo>
                  <a:pt x="1447295" y="631553"/>
                </a:lnTo>
                <a:lnTo>
                  <a:pt x="1447295" y="636223"/>
                </a:lnTo>
                <a:lnTo>
                  <a:pt x="1443399" y="639520"/>
                </a:lnTo>
                <a:lnTo>
                  <a:pt x="1443399" y="648860"/>
                </a:lnTo>
                <a:lnTo>
                  <a:pt x="1447295" y="648860"/>
                </a:lnTo>
                <a:lnTo>
                  <a:pt x="1447295" y="663969"/>
                </a:lnTo>
                <a:lnTo>
                  <a:pt x="1443399" y="659299"/>
                </a:lnTo>
                <a:lnTo>
                  <a:pt x="1439504" y="659299"/>
                </a:lnTo>
                <a:lnTo>
                  <a:pt x="1439504" y="663969"/>
                </a:lnTo>
                <a:lnTo>
                  <a:pt x="1434410" y="663969"/>
                </a:lnTo>
                <a:lnTo>
                  <a:pt x="1434410" y="673309"/>
                </a:lnTo>
                <a:lnTo>
                  <a:pt x="1433211" y="673309"/>
                </a:lnTo>
                <a:lnTo>
                  <a:pt x="1433211" y="687319"/>
                </a:lnTo>
                <a:lnTo>
                  <a:pt x="1429316" y="687319"/>
                </a:lnTo>
                <a:lnTo>
                  <a:pt x="1429316" y="690615"/>
                </a:lnTo>
                <a:lnTo>
                  <a:pt x="1433211" y="695285"/>
                </a:lnTo>
                <a:lnTo>
                  <a:pt x="1433211" y="699955"/>
                </a:lnTo>
                <a:lnTo>
                  <a:pt x="1434410" y="699955"/>
                </a:lnTo>
                <a:lnTo>
                  <a:pt x="1434410" y="704625"/>
                </a:lnTo>
                <a:lnTo>
                  <a:pt x="1433211" y="704625"/>
                </a:lnTo>
                <a:lnTo>
                  <a:pt x="1433211" y="708197"/>
                </a:lnTo>
                <a:lnTo>
                  <a:pt x="1429316" y="708197"/>
                </a:lnTo>
                <a:lnTo>
                  <a:pt x="1424522" y="711768"/>
                </a:lnTo>
                <a:lnTo>
                  <a:pt x="1420626" y="711768"/>
                </a:lnTo>
                <a:lnTo>
                  <a:pt x="1420626" y="724404"/>
                </a:lnTo>
                <a:lnTo>
                  <a:pt x="1416731" y="724404"/>
                </a:lnTo>
                <a:lnTo>
                  <a:pt x="1412835" y="727976"/>
                </a:lnTo>
                <a:lnTo>
                  <a:pt x="1409240" y="727976"/>
                </a:lnTo>
                <a:lnTo>
                  <a:pt x="1409240" y="732646"/>
                </a:lnTo>
                <a:lnTo>
                  <a:pt x="1406543" y="732646"/>
                </a:lnTo>
                <a:lnTo>
                  <a:pt x="1406543" y="736217"/>
                </a:lnTo>
                <a:lnTo>
                  <a:pt x="1402947" y="736217"/>
                </a:lnTo>
                <a:lnTo>
                  <a:pt x="1402947" y="739513"/>
                </a:lnTo>
                <a:lnTo>
                  <a:pt x="1399052" y="739513"/>
                </a:lnTo>
                <a:lnTo>
                  <a:pt x="1395156" y="743085"/>
                </a:lnTo>
                <a:lnTo>
                  <a:pt x="1390062" y="746656"/>
                </a:lnTo>
                <a:lnTo>
                  <a:pt x="1386466" y="748853"/>
                </a:lnTo>
                <a:lnTo>
                  <a:pt x="1376278" y="748853"/>
                </a:lnTo>
                <a:lnTo>
                  <a:pt x="1376278" y="752425"/>
                </a:lnTo>
                <a:lnTo>
                  <a:pt x="1372383" y="752425"/>
                </a:lnTo>
                <a:lnTo>
                  <a:pt x="1368488" y="755996"/>
                </a:lnTo>
                <a:lnTo>
                  <a:pt x="1364892" y="759292"/>
                </a:lnTo>
                <a:lnTo>
                  <a:pt x="1364892" y="763962"/>
                </a:lnTo>
                <a:lnTo>
                  <a:pt x="1359798" y="763962"/>
                </a:lnTo>
                <a:lnTo>
                  <a:pt x="1359798" y="767534"/>
                </a:lnTo>
                <a:lnTo>
                  <a:pt x="1349610" y="767534"/>
                </a:lnTo>
                <a:lnTo>
                  <a:pt x="1349610" y="776874"/>
                </a:lnTo>
                <a:lnTo>
                  <a:pt x="1345714" y="780170"/>
                </a:lnTo>
                <a:lnTo>
                  <a:pt x="1345714" y="783741"/>
                </a:lnTo>
                <a:lnTo>
                  <a:pt x="1341819" y="783741"/>
                </a:lnTo>
                <a:lnTo>
                  <a:pt x="1341819" y="787313"/>
                </a:lnTo>
                <a:lnTo>
                  <a:pt x="1338223" y="791983"/>
                </a:lnTo>
                <a:lnTo>
                  <a:pt x="1338223" y="798850"/>
                </a:lnTo>
                <a:lnTo>
                  <a:pt x="1334328" y="798850"/>
                </a:lnTo>
                <a:lnTo>
                  <a:pt x="1334328" y="801323"/>
                </a:lnTo>
                <a:lnTo>
                  <a:pt x="1330432" y="801323"/>
                </a:lnTo>
                <a:lnTo>
                  <a:pt x="1330432" y="804619"/>
                </a:lnTo>
                <a:lnTo>
                  <a:pt x="1324140" y="804619"/>
                </a:lnTo>
                <a:lnTo>
                  <a:pt x="1320244" y="808190"/>
                </a:lnTo>
                <a:lnTo>
                  <a:pt x="1303764" y="808190"/>
                </a:lnTo>
                <a:lnTo>
                  <a:pt x="1303764" y="811762"/>
                </a:lnTo>
                <a:lnTo>
                  <a:pt x="1300168" y="811762"/>
                </a:lnTo>
                <a:lnTo>
                  <a:pt x="1300168" y="815058"/>
                </a:lnTo>
                <a:lnTo>
                  <a:pt x="1293576" y="815058"/>
                </a:lnTo>
                <a:lnTo>
                  <a:pt x="1293576" y="824398"/>
                </a:lnTo>
                <a:lnTo>
                  <a:pt x="1284886" y="824398"/>
                </a:lnTo>
                <a:lnTo>
                  <a:pt x="1284886" y="827969"/>
                </a:lnTo>
                <a:lnTo>
                  <a:pt x="1280991" y="827969"/>
                </a:lnTo>
                <a:lnTo>
                  <a:pt x="1280991" y="836211"/>
                </a:lnTo>
                <a:lnTo>
                  <a:pt x="1277095" y="839507"/>
                </a:lnTo>
                <a:lnTo>
                  <a:pt x="1277095" y="843078"/>
                </a:lnTo>
                <a:lnTo>
                  <a:pt x="1280991" y="843078"/>
                </a:lnTo>
                <a:lnTo>
                  <a:pt x="1280991" y="851320"/>
                </a:lnTo>
                <a:lnTo>
                  <a:pt x="1277095" y="851320"/>
                </a:lnTo>
                <a:lnTo>
                  <a:pt x="1277095" y="860660"/>
                </a:lnTo>
                <a:lnTo>
                  <a:pt x="1280991" y="860660"/>
                </a:lnTo>
                <a:lnTo>
                  <a:pt x="1277095" y="863956"/>
                </a:lnTo>
                <a:lnTo>
                  <a:pt x="1277095" y="874395"/>
                </a:lnTo>
                <a:lnTo>
                  <a:pt x="1273499" y="876867"/>
                </a:lnTo>
                <a:lnTo>
                  <a:pt x="1267207" y="876867"/>
                </a:lnTo>
                <a:lnTo>
                  <a:pt x="1267207" y="883735"/>
                </a:lnTo>
                <a:lnTo>
                  <a:pt x="1263311" y="887306"/>
                </a:lnTo>
                <a:lnTo>
                  <a:pt x="1263311" y="898844"/>
                </a:lnTo>
                <a:lnTo>
                  <a:pt x="1259416" y="898844"/>
                </a:lnTo>
                <a:lnTo>
                  <a:pt x="1259416" y="901316"/>
                </a:lnTo>
                <a:lnTo>
                  <a:pt x="1255521" y="901316"/>
                </a:lnTo>
                <a:lnTo>
                  <a:pt x="1250726" y="904613"/>
                </a:lnTo>
                <a:lnTo>
                  <a:pt x="1250726" y="908184"/>
                </a:lnTo>
                <a:lnTo>
                  <a:pt x="1246831" y="908184"/>
                </a:lnTo>
                <a:lnTo>
                  <a:pt x="1246831" y="911755"/>
                </a:lnTo>
                <a:lnTo>
                  <a:pt x="1242935" y="915326"/>
                </a:lnTo>
                <a:lnTo>
                  <a:pt x="1242935" y="919722"/>
                </a:lnTo>
                <a:lnTo>
                  <a:pt x="1229152" y="919722"/>
                </a:lnTo>
                <a:lnTo>
                  <a:pt x="1229152" y="923293"/>
                </a:lnTo>
                <a:lnTo>
                  <a:pt x="1209974" y="923293"/>
                </a:lnTo>
                <a:lnTo>
                  <a:pt x="1209974" y="919722"/>
                </a:lnTo>
                <a:lnTo>
                  <a:pt x="1209974" y="923293"/>
                </a:lnTo>
                <a:lnTo>
                  <a:pt x="1209974" y="919722"/>
                </a:lnTo>
                <a:lnTo>
                  <a:pt x="1209974" y="923293"/>
                </a:lnTo>
                <a:lnTo>
                  <a:pt x="1194692" y="923293"/>
                </a:lnTo>
                <a:lnTo>
                  <a:pt x="1194692" y="919722"/>
                </a:lnTo>
                <a:lnTo>
                  <a:pt x="1191097" y="919722"/>
                </a:lnTo>
                <a:lnTo>
                  <a:pt x="1186003" y="923293"/>
                </a:lnTo>
                <a:lnTo>
                  <a:pt x="1184504" y="923293"/>
                </a:lnTo>
                <a:lnTo>
                  <a:pt x="1175815" y="926864"/>
                </a:lnTo>
                <a:lnTo>
                  <a:pt x="1171919" y="923293"/>
                </a:lnTo>
                <a:lnTo>
                  <a:pt x="1171919" y="926864"/>
                </a:lnTo>
                <a:lnTo>
                  <a:pt x="1154240" y="926864"/>
                </a:lnTo>
                <a:lnTo>
                  <a:pt x="1154240" y="923293"/>
                </a:lnTo>
                <a:lnTo>
                  <a:pt x="1154240" y="926864"/>
                </a:lnTo>
                <a:lnTo>
                  <a:pt x="1145251" y="926864"/>
                </a:lnTo>
                <a:lnTo>
                  <a:pt x="1145251" y="927963"/>
                </a:lnTo>
                <a:lnTo>
                  <a:pt x="1141655" y="927963"/>
                </a:lnTo>
                <a:lnTo>
                  <a:pt x="1141655" y="926864"/>
                </a:lnTo>
                <a:lnTo>
                  <a:pt x="1137759" y="926864"/>
                </a:lnTo>
                <a:lnTo>
                  <a:pt x="1137759" y="927963"/>
                </a:lnTo>
                <a:lnTo>
                  <a:pt x="1055356" y="927963"/>
                </a:lnTo>
                <a:lnTo>
                  <a:pt x="1055356" y="932633"/>
                </a:lnTo>
                <a:lnTo>
                  <a:pt x="1045168" y="932633"/>
                </a:lnTo>
                <a:lnTo>
                  <a:pt x="1041273" y="927963"/>
                </a:lnTo>
                <a:lnTo>
                  <a:pt x="1032284" y="927963"/>
                </a:lnTo>
                <a:lnTo>
                  <a:pt x="1028688" y="926864"/>
                </a:lnTo>
                <a:lnTo>
                  <a:pt x="1024792" y="927963"/>
                </a:lnTo>
                <a:lnTo>
                  <a:pt x="1024792" y="932633"/>
                </a:lnTo>
                <a:lnTo>
                  <a:pt x="1018500" y="932633"/>
                </a:lnTo>
                <a:lnTo>
                  <a:pt x="1018500" y="936204"/>
                </a:lnTo>
                <a:lnTo>
                  <a:pt x="1020897" y="936204"/>
                </a:lnTo>
                <a:lnTo>
                  <a:pt x="1020897" y="939501"/>
                </a:lnTo>
                <a:lnTo>
                  <a:pt x="1018500" y="939501"/>
                </a:lnTo>
                <a:lnTo>
                  <a:pt x="1018500" y="946643"/>
                </a:lnTo>
                <a:lnTo>
                  <a:pt x="1020897" y="946643"/>
                </a:lnTo>
                <a:lnTo>
                  <a:pt x="1020897" y="952412"/>
                </a:lnTo>
                <a:lnTo>
                  <a:pt x="1032284" y="952412"/>
                </a:lnTo>
                <a:lnTo>
                  <a:pt x="1032284" y="963950"/>
                </a:lnTo>
                <a:lnTo>
                  <a:pt x="1028688" y="963950"/>
                </a:lnTo>
                <a:lnTo>
                  <a:pt x="1028688" y="967521"/>
                </a:lnTo>
                <a:lnTo>
                  <a:pt x="1024792" y="967521"/>
                </a:lnTo>
                <a:lnTo>
                  <a:pt x="1024792" y="971092"/>
                </a:lnTo>
                <a:lnTo>
                  <a:pt x="1018500" y="971092"/>
                </a:lnTo>
                <a:lnTo>
                  <a:pt x="1018500" y="979059"/>
                </a:lnTo>
                <a:lnTo>
                  <a:pt x="1014604" y="979059"/>
                </a:lnTo>
                <a:lnTo>
                  <a:pt x="1010709" y="980432"/>
                </a:lnTo>
                <a:lnTo>
                  <a:pt x="1014604" y="980432"/>
                </a:lnTo>
                <a:lnTo>
                  <a:pt x="1014604" y="995541"/>
                </a:lnTo>
                <a:lnTo>
                  <a:pt x="1010709" y="995541"/>
                </a:lnTo>
                <a:lnTo>
                  <a:pt x="1010709" y="1002409"/>
                </a:lnTo>
                <a:lnTo>
                  <a:pt x="1005915" y="1002409"/>
                </a:lnTo>
                <a:lnTo>
                  <a:pt x="1005915" y="1008178"/>
                </a:lnTo>
                <a:lnTo>
                  <a:pt x="1010709" y="1008178"/>
                </a:lnTo>
                <a:lnTo>
                  <a:pt x="1005915" y="1008178"/>
                </a:lnTo>
                <a:lnTo>
                  <a:pt x="1010709" y="1011749"/>
                </a:lnTo>
                <a:lnTo>
                  <a:pt x="1010709" y="1015320"/>
                </a:lnTo>
                <a:lnTo>
                  <a:pt x="998124" y="1015320"/>
                </a:lnTo>
                <a:lnTo>
                  <a:pt x="998124" y="1011749"/>
                </a:lnTo>
                <a:lnTo>
                  <a:pt x="994228" y="1011749"/>
                </a:lnTo>
                <a:lnTo>
                  <a:pt x="994228" y="1015320"/>
                </a:lnTo>
                <a:lnTo>
                  <a:pt x="991831" y="1015320"/>
                </a:lnTo>
                <a:lnTo>
                  <a:pt x="991831" y="1011749"/>
                </a:lnTo>
                <a:lnTo>
                  <a:pt x="987936" y="1011749"/>
                </a:lnTo>
                <a:lnTo>
                  <a:pt x="991831" y="1011749"/>
                </a:lnTo>
                <a:lnTo>
                  <a:pt x="987936" y="1008178"/>
                </a:lnTo>
                <a:lnTo>
                  <a:pt x="984340" y="1008178"/>
                </a:lnTo>
                <a:lnTo>
                  <a:pt x="984340" y="1004881"/>
                </a:lnTo>
                <a:lnTo>
                  <a:pt x="984340" y="1008178"/>
                </a:lnTo>
                <a:lnTo>
                  <a:pt x="980445" y="1008178"/>
                </a:lnTo>
                <a:lnTo>
                  <a:pt x="980445" y="1011749"/>
                </a:lnTo>
                <a:lnTo>
                  <a:pt x="980445" y="1008178"/>
                </a:lnTo>
                <a:lnTo>
                  <a:pt x="976549" y="1008178"/>
                </a:lnTo>
                <a:lnTo>
                  <a:pt x="976549" y="1011749"/>
                </a:lnTo>
                <a:lnTo>
                  <a:pt x="971455" y="1011749"/>
                </a:lnTo>
                <a:lnTo>
                  <a:pt x="971455" y="1008178"/>
                </a:lnTo>
                <a:lnTo>
                  <a:pt x="971455" y="1011749"/>
                </a:lnTo>
                <a:lnTo>
                  <a:pt x="961267" y="1011749"/>
                </a:lnTo>
                <a:lnTo>
                  <a:pt x="963964" y="1015320"/>
                </a:lnTo>
                <a:lnTo>
                  <a:pt x="957671" y="1015320"/>
                </a:lnTo>
                <a:lnTo>
                  <a:pt x="961267" y="1015320"/>
                </a:lnTo>
                <a:lnTo>
                  <a:pt x="957671" y="1015320"/>
                </a:lnTo>
                <a:lnTo>
                  <a:pt x="957671" y="1019990"/>
                </a:lnTo>
                <a:lnTo>
                  <a:pt x="949881" y="1019990"/>
                </a:lnTo>
                <a:lnTo>
                  <a:pt x="949881" y="1023287"/>
                </a:lnTo>
                <a:lnTo>
                  <a:pt x="941191" y="1023287"/>
                </a:lnTo>
                <a:lnTo>
                  <a:pt x="946285" y="1023287"/>
                </a:lnTo>
                <a:lnTo>
                  <a:pt x="946285" y="1026858"/>
                </a:lnTo>
                <a:lnTo>
                  <a:pt x="936097" y="1026858"/>
                </a:lnTo>
                <a:lnTo>
                  <a:pt x="936097" y="1029056"/>
                </a:lnTo>
                <a:lnTo>
                  <a:pt x="931003" y="1029056"/>
                </a:lnTo>
                <a:lnTo>
                  <a:pt x="931003" y="1032627"/>
                </a:lnTo>
                <a:lnTo>
                  <a:pt x="927107" y="1029056"/>
                </a:lnTo>
                <a:lnTo>
                  <a:pt x="927107" y="1036198"/>
                </a:lnTo>
                <a:lnTo>
                  <a:pt x="927107" y="1032627"/>
                </a:lnTo>
                <a:lnTo>
                  <a:pt x="927107" y="1036198"/>
                </a:lnTo>
                <a:lnTo>
                  <a:pt x="923212" y="1036198"/>
                </a:lnTo>
                <a:lnTo>
                  <a:pt x="923212" y="1039495"/>
                </a:lnTo>
                <a:lnTo>
                  <a:pt x="919616" y="1039495"/>
                </a:lnTo>
                <a:lnTo>
                  <a:pt x="923212" y="1036198"/>
                </a:lnTo>
                <a:lnTo>
                  <a:pt x="919616" y="1036198"/>
                </a:lnTo>
                <a:lnTo>
                  <a:pt x="919616" y="1039495"/>
                </a:lnTo>
                <a:lnTo>
                  <a:pt x="919616" y="1036198"/>
                </a:lnTo>
                <a:lnTo>
                  <a:pt x="915721" y="1039495"/>
                </a:lnTo>
                <a:lnTo>
                  <a:pt x="919616" y="1039495"/>
                </a:lnTo>
                <a:lnTo>
                  <a:pt x="915721" y="1039495"/>
                </a:lnTo>
                <a:lnTo>
                  <a:pt x="915721" y="1036198"/>
                </a:lnTo>
                <a:lnTo>
                  <a:pt x="915721" y="1039495"/>
                </a:lnTo>
                <a:lnTo>
                  <a:pt x="911825" y="1036198"/>
                </a:lnTo>
                <a:lnTo>
                  <a:pt x="911825" y="1039495"/>
                </a:lnTo>
                <a:lnTo>
                  <a:pt x="906731" y="1039495"/>
                </a:lnTo>
                <a:lnTo>
                  <a:pt x="906731" y="1036198"/>
                </a:lnTo>
                <a:lnTo>
                  <a:pt x="905533" y="1036198"/>
                </a:lnTo>
                <a:lnTo>
                  <a:pt x="905533" y="1039495"/>
                </a:lnTo>
                <a:lnTo>
                  <a:pt x="905533" y="1032627"/>
                </a:lnTo>
                <a:lnTo>
                  <a:pt x="901637" y="1036198"/>
                </a:lnTo>
                <a:lnTo>
                  <a:pt x="905533" y="1036198"/>
                </a:lnTo>
                <a:lnTo>
                  <a:pt x="901637" y="1036198"/>
                </a:lnTo>
                <a:lnTo>
                  <a:pt x="901637" y="1039495"/>
                </a:lnTo>
                <a:lnTo>
                  <a:pt x="901637" y="1036198"/>
                </a:lnTo>
                <a:lnTo>
                  <a:pt x="896543" y="1036198"/>
                </a:lnTo>
                <a:lnTo>
                  <a:pt x="896543" y="1032627"/>
                </a:lnTo>
                <a:lnTo>
                  <a:pt x="901637" y="1032627"/>
                </a:lnTo>
                <a:lnTo>
                  <a:pt x="892948" y="1032627"/>
                </a:lnTo>
                <a:lnTo>
                  <a:pt x="892948" y="1029056"/>
                </a:lnTo>
                <a:lnTo>
                  <a:pt x="892948" y="1032627"/>
                </a:lnTo>
                <a:lnTo>
                  <a:pt x="889052" y="1032627"/>
                </a:lnTo>
                <a:lnTo>
                  <a:pt x="889052" y="1029056"/>
                </a:lnTo>
                <a:lnTo>
                  <a:pt x="885157" y="1029056"/>
                </a:lnTo>
                <a:lnTo>
                  <a:pt x="885157" y="1026858"/>
                </a:lnTo>
                <a:lnTo>
                  <a:pt x="881561" y="1026858"/>
                </a:lnTo>
                <a:lnTo>
                  <a:pt x="878864" y="1029056"/>
                </a:lnTo>
                <a:lnTo>
                  <a:pt x="878864" y="1023287"/>
                </a:lnTo>
                <a:lnTo>
                  <a:pt x="874969" y="1026858"/>
                </a:lnTo>
                <a:lnTo>
                  <a:pt x="874969" y="1015320"/>
                </a:lnTo>
                <a:lnTo>
                  <a:pt x="871373" y="1015320"/>
                </a:lnTo>
                <a:lnTo>
                  <a:pt x="871373" y="1019990"/>
                </a:lnTo>
                <a:lnTo>
                  <a:pt x="871373" y="1015320"/>
                </a:lnTo>
                <a:lnTo>
                  <a:pt x="866279" y="1015320"/>
                </a:lnTo>
                <a:lnTo>
                  <a:pt x="862384" y="1019990"/>
                </a:lnTo>
                <a:lnTo>
                  <a:pt x="858488" y="1019990"/>
                </a:lnTo>
                <a:lnTo>
                  <a:pt x="858488" y="1023287"/>
                </a:lnTo>
                <a:lnTo>
                  <a:pt x="852196" y="1023287"/>
                </a:lnTo>
                <a:lnTo>
                  <a:pt x="852196" y="1026858"/>
                </a:lnTo>
                <a:lnTo>
                  <a:pt x="852196" y="1019990"/>
                </a:lnTo>
                <a:lnTo>
                  <a:pt x="848600" y="1019990"/>
                </a:lnTo>
                <a:lnTo>
                  <a:pt x="848600" y="1023287"/>
                </a:lnTo>
                <a:lnTo>
                  <a:pt x="852196" y="1023287"/>
                </a:lnTo>
                <a:lnTo>
                  <a:pt x="852196" y="1026858"/>
                </a:lnTo>
                <a:lnTo>
                  <a:pt x="848600" y="1026858"/>
                </a:lnTo>
                <a:lnTo>
                  <a:pt x="848600" y="1023287"/>
                </a:lnTo>
                <a:lnTo>
                  <a:pt x="844705" y="1023287"/>
                </a:lnTo>
                <a:lnTo>
                  <a:pt x="844705" y="1026858"/>
                </a:lnTo>
                <a:lnTo>
                  <a:pt x="836914" y="1026858"/>
                </a:lnTo>
                <a:lnTo>
                  <a:pt x="836914" y="1023287"/>
                </a:lnTo>
                <a:lnTo>
                  <a:pt x="840809" y="1023287"/>
                </a:lnTo>
                <a:lnTo>
                  <a:pt x="836914" y="1023287"/>
                </a:lnTo>
                <a:lnTo>
                  <a:pt x="836914" y="1019990"/>
                </a:lnTo>
                <a:lnTo>
                  <a:pt x="828224" y="1019990"/>
                </a:lnTo>
                <a:lnTo>
                  <a:pt x="828224" y="1015320"/>
                </a:lnTo>
                <a:lnTo>
                  <a:pt x="828224" y="1019990"/>
                </a:lnTo>
                <a:lnTo>
                  <a:pt x="824329" y="1019990"/>
                </a:lnTo>
                <a:lnTo>
                  <a:pt x="824329" y="1015320"/>
                </a:lnTo>
                <a:lnTo>
                  <a:pt x="824329" y="1019990"/>
                </a:lnTo>
                <a:lnTo>
                  <a:pt x="821931" y="1019990"/>
                </a:lnTo>
                <a:lnTo>
                  <a:pt x="821931" y="1015320"/>
                </a:lnTo>
                <a:lnTo>
                  <a:pt x="814141" y="1015320"/>
                </a:lnTo>
                <a:lnTo>
                  <a:pt x="818036" y="1015320"/>
                </a:lnTo>
                <a:lnTo>
                  <a:pt x="818036" y="1019990"/>
                </a:lnTo>
                <a:lnTo>
                  <a:pt x="818036" y="1015320"/>
                </a:lnTo>
                <a:lnTo>
                  <a:pt x="814141" y="1015320"/>
                </a:lnTo>
                <a:lnTo>
                  <a:pt x="814141" y="1011749"/>
                </a:lnTo>
                <a:lnTo>
                  <a:pt x="818036" y="1011749"/>
                </a:lnTo>
                <a:lnTo>
                  <a:pt x="806649" y="1011749"/>
                </a:lnTo>
                <a:lnTo>
                  <a:pt x="810545" y="1011749"/>
                </a:lnTo>
                <a:lnTo>
                  <a:pt x="810545" y="1008178"/>
                </a:lnTo>
                <a:lnTo>
                  <a:pt x="806649" y="1008178"/>
                </a:lnTo>
                <a:lnTo>
                  <a:pt x="806649" y="1004881"/>
                </a:lnTo>
                <a:lnTo>
                  <a:pt x="810545" y="1008178"/>
                </a:lnTo>
                <a:lnTo>
                  <a:pt x="810545" y="1004881"/>
                </a:lnTo>
                <a:lnTo>
                  <a:pt x="810545" y="1008178"/>
                </a:lnTo>
                <a:lnTo>
                  <a:pt x="814141" y="1008178"/>
                </a:lnTo>
                <a:lnTo>
                  <a:pt x="814141" y="1004881"/>
                </a:lnTo>
                <a:lnTo>
                  <a:pt x="806649" y="1004881"/>
                </a:lnTo>
                <a:lnTo>
                  <a:pt x="810545" y="1004881"/>
                </a:lnTo>
                <a:lnTo>
                  <a:pt x="810545" y="1002409"/>
                </a:lnTo>
                <a:lnTo>
                  <a:pt x="814141" y="1002409"/>
                </a:lnTo>
                <a:lnTo>
                  <a:pt x="814141" y="998838"/>
                </a:lnTo>
                <a:lnTo>
                  <a:pt x="806649" y="998838"/>
                </a:lnTo>
                <a:lnTo>
                  <a:pt x="806649" y="995541"/>
                </a:lnTo>
                <a:lnTo>
                  <a:pt x="801555" y="995541"/>
                </a:lnTo>
                <a:lnTo>
                  <a:pt x="806649" y="991970"/>
                </a:lnTo>
                <a:lnTo>
                  <a:pt x="801555" y="991970"/>
                </a:lnTo>
                <a:lnTo>
                  <a:pt x="801555" y="983729"/>
                </a:lnTo>
                <a:lnTo>
                  <a:pt x="806649" y="983729"/>
                </a:lnTo>
                <a:lnTo>
                  <a:pt x="806649" y="980432"/>
                </a:lnTo>
                <a:lnTo>
                  <a:pt x="801555" y="980432"/>
                </a:lnTo>
                <a:lnTo>
                  <a:pt x="801555" y="979059"/>
                </a:lnTo>
                <a:lnTo>
                  <a:pt x="797660" y="979059"/>
                </a:lnTo>
                <a:lnTo>
                  <a:pt x="797660" y="980432"/>
                </a:lnTo>
                <a:lnTo>
                  <a:pt x="796461" y="980432"/>
                </a:lnTo>
                <a:lnTo>
                  <a:pt x="796461" y="987300"/>
                </a:lnTo>
                <a:lnTo>
                  <a:pt x="791367" y="987300"/>
                </a:lnTo>
                <a:lnTo>
                  <a:pt x="791367" y="991970"/>
                </a:lnTo>
                <a:lnTo>
                  <a:pt x="787472" y="991970"/>
                </a:lnTo>
                <a:lnTo>
                  <a:pt x="787472" y="995541"/>
                </a:lnTo>
                <a:lnTo>
                  <a:pt x="783876" y="995541"/>
                </a:lnTo>
                <a:lnTo>
                  <a:pt x="783876" y="998838"/>
                </a:lnTo>
                <a:lnTo>
                  <a:pt x="765897" y="998838"/>
                </a:lnTo>
                <a:lnTo>
                  <a:pt x="765897" y="1002409"/>
                </a:lnTo>
                <a:lnTo>
                  <a:pt x="731738" y="1002409"/>
                </a:lnTo>
                <a:lnTo>
                  <a:pt x="731738" y="1004881"/>
                </a:lnTo>
                <a:lnTo>
                  <a:pt x="705069" y="1004881"/>
                </a:lnTo>
                <a:lnTo>
                  <a:pt x="705069" y="1008178"/>
                </a:lnTo>
                <a:lnTo>
                  <a:pt x="701174" y="1008178"/>
                </a:lnTo>
                <a:lnTo>
                  <a:pt x="701174" y="1011749"/>
                </a:lnTo>
                <a:lnTo>
                  <a:pt x="697578" y="1011749"/>
                </a:lnTo>
                <a:lnTo>
                  <a:pt x="697578" y="1015320"/>
                </a:lnTo>
                <a:lnTo>
                  <a:pt x="692484" y="1015320"/>
                </a:lnTo>
                <a:lnTo>
                  <a:pt x="692484" y="1019990"/>
                </a:lnTo>
                <a:lnTo>
                  <a:pt x="688588" y="1023287"/>
                </a:lnTo>
                <a:lnTo>
                  <a:pt x="687390" y="1026858"/>
                </a:lnTo>
                <a:lnTo>
                  <a:pt x="682296" y="1026858"/>
                </a:lnTo>
                <a:lnTo>
                  <a:pt x="682296" y="1023287"/>
                </a:lnTo>
                <a:lnTo>
                  <a:pt x="678400" y="1023287"/>
                </a:lnTo>
                <a:lnTo>
                  <a:pt x="674805" y="1019990"/>
                </a:lnTo>
                <a:lnTo>
                  <a:pt x="670909" y="1019990"/>
                </a:lnTo>
                <a:lnTo>
                  <a:pt x="670909" y="1011749"/>
                </a:lnTo>
                <a:lnTo>
                  <a:pt x="667014" y="1015320"/>
                </a:lnTo>
                <a:lnTo>
                  <a:pt x="661920" y="1015320"/>
                </a:lnTo>
                <a:lnTo>
                  <a:pt x="661920" y="1011749"/>
                </a:lnTo>
                <a:lnTo>
                  <a:pt x="667014" y="1011749"/>
                </a:lnTo>
                <a:lnTo>
                  <a:pt x="667014" y="1004881"/>
                </a:lnTo>
                <a:lnTo>
                  <a:pt x="670909" y="1004881"/>
                </a:lnTo>
                <a:lnTo>
                  <a:pt x="670909" y="995541"/>
                </a:lnTo>
                <a:lnTo>
                  <a:pt x="674805" y="995541"/>
                </a:lnTo>
                <a:lnTo>
                  <a:pt x="674805" y="980432"/>
                </a:lnTo>
                <a:lnTo>
                  <a:pt x="670909" y="980432"/>
                </a:lnTo>
                <a:lnTo>
                  <a:pt x="670909" y="963950"/>
                </a:lnTo>
                <a:lnTo>
                  <a:pt x="667014" y="960653"/>
                </a:lnTo>
                <a:lnTo>
                  <a:pt x="670909" y="955983"/>
                </a:lnTo>
                <a:lnTo>
                  <a:pt x="670909" y="951313"/>
                </a:lnTo>
                <a:lnTo>
                  <a:pt x="667014" y="951313"/>
                </a:lnTo>
                <a:lnTo>
                  <a:pt x="667014" y="943072"/>
                </a:lnTo>
                <a:lnTo>
                  <a:pt x="651732" y="943072"/>
                </a:lnTo>
                <a:lnTo>
                  <a:pt x="651732" y="939501"/>
                </a:lnTo>
                <a:lnTo>
                  <a:pt x="648136" y="939501"/>
                </a:lnTo>
                <a:lnTo>
                  <a:pt x="648136" y="936204"/>
                </a:lnTo>
                <a:lnTo>
                  <a:pt x="651732" y="936204"/>
                </a:lnTo>
                <a:lnTo>
                  <a:pt x="648136" y="936204"/>
                </a:lnTo>
                <a:lnTo>
                  <a:pt x="651732" y="936204"/>
                </a:lnTo>
                <a:lnTo>
                  <a:pt x="648136" y="932608"/>
                </a:lnTo>
                <a:lnTo>
                  <a:pt x="651732" y="932608"/>
                </a:lnTo>
                <a:lnTo>
                  <a:pt x="648136" y="932608"/>
                </a:lnTo>
                <a:lnTo>
                  <a:pt x="648136" y="927963"/>
                </a:lnTo>
                <a:lnTo>
                  <a:pt x="644241" y="927963"/>
                </a:lnTo>
                <a:lnTo>
                  <a:pt x="644241" y="919722"/>
                </a:lnTo>
                <a:lnTo>
                  <a:pt x="640345" y="919722"/>
                </a:lnTo>
                <a:lnTo>
                  <a:pt x="640345" y="915326"/>
                </a:lnTo>
                <a:lnTo>
                  <a:pt x="644241" y="911755"/>
                </a:lnTo>
                <a:lnTo>
                  <a:pt x="644241" y="891976"/>
                </a:lnTo>
                <a:lnTo>
                  <a:pt x="632854" y="891976"/>
                </a:lnTo>
                <a:lnTo>
                  <a:pt x="632854" y="887306"/>
                </a:lnTo>
                <a:lnTo>
                  <a:pt x="630157" y="887306"/>
                </a:lnTo>
                <a:lnTo>
                  <a:pt x="626561" y="883710"/>
                </a:lnTo>
                <a:lnTo>
                  <a:pt x="622666" y="880439"/>
                </a:lnTo>
                <a:lnTo>
                  <a:pt x="617572" y="880439"/>
                </a:lnTo>
                <a:lnTo>
                  <a:pt x="617572" y="874395"/>
                </a:lnTo>
                <a:lnTo>
                  <a:pt x="610081" y="874395"/>
                </a:lnTo>
                <a:lnTo>
                  <a:pt x="610081" y="871099"/>
                </a:lnTo>
                <a:lnTo>
                  <a:pt x="606185" y="871099"/>
                </a:lnTo>
                <a:lnTo>
                  <a:pt x="606185" y="867527"/>
                </a:lnTo>
                <a:lnTo>
                  <a:pt x="599893" y="867527"/>
                </a:lnTo>
                <a:lnTo>
                  <a:pt x="599893" y="860660"/>
                </a:lnTo>
                <a:lnTo>
                  <a:pt x="592102" y="860660"/>
                </a:lnTo>
                <a:lnTo>
                  <a:pt x="592102" y="863956"/>
                </a:lnTo>
                <a:lnTo>
                  <a:pt x="583412" y="863956"/>
                </a:lnTo>
                <a:lnTo>
                  <a:pt x="583412" y="871099"/>
                </a:lnTo>
                <a:lnTo>
                  <a:pt x="587308" y="871099"/>
                </a:lnTo>
                <a:lnTo>
                  <a:pt x="583412" y="871099"/>
                </a:lnTo>
                <a:lnTo>
                  <a:pt x="583412" y="876867"/>
                </a:lnTo>
                <a:lnTo>
                  <a:pt x="575621" y="876867"/>
                </a:lnTo>
                <a:lnTo>
                  <a:pt x="575621" y="883735"/>
                </a:lnTo>
                <a:lnTo>
                  <a:pt x="573224" y="883735"/>
                </a:lnTo>
                <a:lnTo>
                  <a:pt x="573224" y="887306"/>
                </a:lnTo>
                <a:lnTo>
                  <a:pt x="575621" y="887306"/>
                </a:lnTo>
                <a:lnTo>
                  <a:pt x="575621" y="901316"/>
                </a:lnTo>
                <a:lnTo>
                  <a:pt x="573224" y="904613"/>
                </a:lnTo>
                <a:lnTo>
                  <a:pt x="573224" y="911755"/>
                </a:lnTo>
                <a:lnTo>
                  <a:pt x="569329" y="911755"/>
                </a:lnTo>
                <a:lnTo>
                  <a:pt x="569329" y="915326"/>
                </a:lnTo>
                <a:lnTo>
                  <a:pt x="565733" y="915326"/>
                </a:lnTo>
                <a:lnTo>
                  <a:pt x="565733" y="926864"/>
                </a:lnTo>
                <a:lnTo>
                  <a:pt x="561838" y="926864"/>
                </a:lnTo>
                <a:lnTo>
                  <a:pt x="561838" y="955983"/>
                </a:lnTo>
                <a:lnTo>
                  <a:pt x="565733" y="955983"/>
                </a:lnTo>
                <a:lnTo>
                  <a:pt x="565733" y="971092"/>
                </a:lnTo>
                <a:lnTo>
                  <a:pt x="552848" y="971092"/>
                </a:lnTo>
                <a:lnTo>
                  <a:pt x="552848" y="967521"/>
                </a:lnTo>
                <a:lnTo>
                  <a:pt x="548953" y="967521"/>
                </a:lnTo>
                <a:lnTo>
                  <a:pt x="548953" y="963950"/>
                </a:lnTo>
                <a:lnTo>
                  <a:pt x="542660" y="963950"/>
                </a:lnTo>
                <a:lnTo>
                  <a:pt x="542660" y="967521"/>
                </a:lnTo>
                <a:lnTo>
                  <a:pt x="539065" y="967521"/>
                </a:lnTo>
                <a:lnTo>
                  <a:pt x="539065" y="963950"/>
                </a:lnTo>
                <a:lnTo>
                  <a:pt x="535169" y="960653"/>
                </a:lnTo>
                <a:lnTo>
                  <a:pt x="531274" y="960653"/>
                </a:lnTo>
                <a:lnTo>
                  <a:pt x="531274" y="939501"/>
                </a:lnTo>
                <a:lnTo>
                  <a:pt x="527678" y="936204"/>
                </a:lnTo>
                <a:lnTo>
                  <a:pt x="527678" y="926864"/>
                </a:lnTo>
                <a:lnTo>
                  <a:pt x="504605" y="926864"/>
                </a:lnTo>
                <a:lnTo>
                  <a:pt x="501009" y="923268"/>
                </a:lnTo>
                <a:lnTo>
                  <a:pt x="497114" y="923268"/>
                </a:lnTo>
                <a:lnTo>
                  <a:pt x="493219" y="926864"/>
                </a:lnTo>
                <a:lnTo>
                  <a:pt x="493219" y="923293"/>
                </a:lnTo>
                <a:lnTo>
                  <a:pt x="490821" y="926864"/>
                </a:lnTo>
                <a:lnTo>
                  <a:pt x="477937" y="926864"/>
                </a:lnTo>
                <a:lnTo>
                  <a:pt x="477937" y="923293"/>
                </a:lnTo>
                <a:lnTo>
                  <a:pt x="474341" y="923293"/>
                </a:lnTo>
                <a:lnTo>
                  <a:pt x="474341" y="926864"/>
                </a:lnTo>
                <a:lnTo>
                  <a:pt x="470445" y="926864"/>
                </a:lnTo>
                <a:lnTo>
                  <a:pt x="470445" y="932633"/>
                </a:lnTo>
                <a:lnTo>
                  <a:pt x="447672" y="932633"/>
                </a:lnTo>
                <a:lnTo>
                  <a:pt x="447672" y="936204"/>
                </a:lnTo>
                <a:lnTo>
                  <a:pt x="436286" y="936204"/>
                </a:lnTo>
                <a:lnTo>
                  <a:pt x="436286" y="939501"/>
                </a:lnTo>
                <a:lnTo>
                  <a:pt x="433589" y="939501"/>
                </a:lnTo>
                <a:lnTo>
                  <a:pt x="429993" y="943097"/>
                </a:lnTo>
                <a:lnTo>
                  <a:pt x="426098" y="939501"/>
                </a:lnTo>
                <a:lnTo>
                  <a:pt x="418307" y="939501"/>
                </a:lnTo>
                <a:lnTo>
                  <a:pt x="418307" y="936204"/>
                </a:lnTo>
                <a:lnTo>
                  <a:pt x="413512" y="936204"/>
                </a:lnTo>
                <a:lnTo>
                  <a:pt x="413512" y="932633"/>
                </a:lnTo>
                <a:lnTo>
                  <a:pt x="409617" y="932633"/>
                </a:lnTo>
                <a:lnTo>
                  <a:pt x="408418" y="927963"/>
                </a:lnTo>
                <a:lnTo>
                  <a:pt x="403324" y="926864"/>
                </a:lnTo>
                <a:lnTo>
                  <a:pt x="395534" y="926864"/>
                </a:lnTo>
                <a:lnTo>
                  <a:pt x="395534" y="927963"/>
                </a:lnTo>
                <a:lnTo>
                  <a:pt x="391938" y="926864"/>
                </a:lnTo>
                <a:lnTo>
                  <a:pt x="391938" y="915326"/>
                </a:lnTo>
                <a:lnTo>
                  <a:pt x="388042" y="915326"/>
                </a:lnTo>
                <a:lnTo>
                  <a:pt x="388042" y="911755"/>
                </a:lnTo>
                <a:lnTo>
                  <a:pt x="382948" y="911755"/>
                </a:lnTo>
                <a:lnTo>
                  <a:pt x="381750" y="908184"/>
                </a:lnTo>
                <a:lnTo>
                  <a:pt x="377854" y="908184"/>
                </a:lnTo>
                <a:lnTo>
                  <a:pt x="377854" y="904613"/>
                </a:lnTo>
                <a:lnTo>
                  <a:pt x="372760" y="904613"/>
                </a:lnTo>
                <a:lnTo>
                  <a:pt x="372760" y="901316"/>
                </a:lnTo>
                <a:lnTo>
                  <a:pt x="377854" y="901316"/>
                </a:lnTo>
                <a:lnTo>
                  <a:pt x="377854" y="898844"/>
                </a:lnTo>
                <a:lnTo>
                  <a:pt x="388042" y="898844"/>
                </a:lnTo>
                <a:lnTo>
                  <a:pt x="388042" y="895548"/>
                </a:lnTo>
                <a:lnTo>
                  <a:pt x="391938" y="895548"/>
                </a:lnTo>
                <a:lnTo>
                  <a:pt x="391938" y="887306"/>
                </a:lnTo>
                <a:lnTo>
                  <a:pt x="395534" y="887306"/>
                </a:lnTo>
                <a:lnTo>
                  <a:pt x="395534" y="883735"/>
                </a:lnTo>
                <a:lnTo>
                  <a:pt x="403324" y="883735"/>
                </a:lnTo>
                <a:lnTo>
                  <a:pt x="408418" y="880439"/>
                </a:lnTo>
                <a:lnTo>
                  <a:pt x="422202" y="880439"/>
                </a:lnTo>
                <a:lnTo>
                  <a:pt x="422202" y="876867"/>
                </a:lnTo>
                <a:lnTo>
                  <a:pt x="426098" y="876867"/>
                </a:lnTo>
                <a:lnTo>
                  <a:pt x="426098" y="871099"/>
                </a:lnTo>
                <a:lnTo>
                  <a:pt x="422202" y="871099"/>
                </a:lnTo>
                <a:lnTo>
                  <a:pt x="422202" y="867527"/>
                </a:lnTo>
                <a:lnTo>
                  <a:pt x="433589" y="867527"/>
                </a:lnTo>
                <a:lnTo>
                  <a:pt x="433589" y="860660"/>
                </a:lnTo>
                <a:lnTo>
                  <a:pt x="439881" y="860660"/>
                </a:lnTo>
                <a:lnTo>
                  <a:pt x="439881" y="855990"/>
                </a:lnTo>
                <a:lnTo>
                  <a:pt x="443777" y="855990"/>
                </a:lnTo>
                <a:lnTo>
                  <a:pt x="443777" y="851320"/>
                </a:lnTo>
                <a:lnTo>
                  <a:pt x="447672" y="851320"/>
                </a:lnTo>
                <a:lnTo>
                  <a:pt x="447672" y="846649"/>
                </a:lnTo>
                <a:lnTo>
                  <a:pt x="456362" y="846649"/>
                </a:lnTo>
                <a:lnTo>
                  <a:pt x="456362" y="843078"/>
                </a:lnTo>
                <a:lnTo>
                  <a:pt x="460257" y="843078"/>
                </a:lnTo>
                <a:lnTo>
                  <a:pt x="460257" y="839507"/>
                </a:lnTo>
                <a:lnTo>
                  <a:pt x="464153" y="839507"/>
                </a:lnTo>
                <a:lnTo>
                  <a:pt x="464153" y="836211"/>
                </a:lnTo>
                <a:lnTo>
                  <a:pt x="483031" y="836211"/>
                </a:lnTo>
                <a:lnTo>
                  <a:pt x="483031" y="839507"/>
                </a:lnTo>
                <a:lnTo>
                  <a:pt x="490821" y="839507"/>
                </a:lnTo>
                <a:lnTo>
                  <a:pt x="490821" y="843078"/>
                </a:lnTo>
                <a:lnTo>
                  <a:pt x="490821" y="823299"/>
                </a:lnTo>
                <a:lnTo>
                  <a:pt x="486926" y="823299"/>
                </a:lnTo>
                <a:lnTo>
                  <a:pt x="486926" y="815058"/>
                </a:lnTo>
                <a:lnTo>
                  <a:pt x="483031" y="815058"/>
                </a:lnTo>
                <a:lnTo>
                  <a:pt x="483031" y="808190"/>
                </a:lnTo>
                <a:lnTo>
                  <a:pt x="477937" y="808190"/>
                </a:lnTo>
                <a:lnTo>
                  <a:pt x="477937" y="798850"/>
                </a:lnTo>
                <a:lnTo>
                  <a:pt x="474341" y="798850"/>
                </a:lnTo>
                <a:lnTo>
                  <a:pt x="474341" y="795554"/>
                </a:lnTo>
                <a:lnTo>
                  <a:pt x="470445" y="791983"/>
                </a:lnTo>
                <a:lnTo>
                  <a:pt x="460257" y="791983"/>
                </a:lnTo>
                <a:lnTo>
                  <a:pt x="456362" y="787313"/>
                </a:lnTo>
                <a:lnTo>
                  <a:pt x="456362" y="783741"/>
                </a:lnTo>
                <a:lnTo>
                  <a:pt x="452766" y="780145"/>
                </a:lnTo>
                <a:lnTo>
                  <a:pt x="452766" y="767534"/>
                </a:lnTo>
                <a:lnTo>
                  <a:pt x="456362" y="767534"/>
                </a:lnTo>
                <a:lnTo>
                  <a:pt x="456362" y="763962"/>
                </a:lnTo>
                <a:lnTo>
                  <a:pt x="460257" y="763962"/>
                </a:lnTo>
                <a:lnTo>
                  <a:pt x="460257" y="748853"/>
                </a:lnTo>
                <a:lnTo>
                  <a:pt x="464153" y="748853"/>
                </a:lnTo>
                <a:lnTo>
                  <a:pt x="464153" y="746656"/>
                </a:lnTo>
                <a:lnTo>
                  <a:pt x="466550" y="746656"/>
                </a:lnTo>
                <a:lnTo>
                  <a:pt x="466550" y="736217"/>
                </a:lnTo>
                <a:lnTo>
                  <a:pt x="464153" y="732646"/>
                </a:lnTo>
                <a:lnTo>
                  <a:pt x="464153" y="727976"/>
                </a:lnTo>
                <a:lnTo>
                  <a:pt x="466550" y="724404"/>
                </a:lnTo>
                <a:lnTo>
                  <a:pt x="464153" y="724404"/>
                </a:lnTo>
                <a:lnTo>
                  <a:pt x="464153" y="723306"/>
                </a:lnTo>
                <a:lnTo>
                  <a:pt x="460257" y="723306"/>
                </a:lnTo>
                <a:lnTo>
                  <a:pt x="460257" y="718636"/>
                </a:lnTo>
                <a:lnTo>
                  <a:pt x="443777" y="718636"/>
                </a:lnTo>
                <a:lnTo>
                  <a:pt x="443777" y="708197"/>
                </a:lnTo>
                <a:lnTo>
                  <a:pt x="439881" y="708197"/>
                </a:lnTo>
                <a:lnTo>
                  <a:pt x="439881" y="704625"/>
                </a:lnTo>
                <a:lnTo>
                  <a:pt x="426098" y="704625"/>
                </a:lnTo>
                <a:lnTo>
                  <a:pt x="426098" y="696659"/>
                </a:lnTo>
                <a:lnTo>
                  <a:pt x="422202" y="696659"/>
                </a:lnTo>
                <a:lnTo>
                  <a:pt x="418307" y="695285"/>
                </a:lnTo>
                <a:lnTo>
                  <a:pt x="418307" y="690615"/>
                </a:lnTo>
                <a:lnTo>
                  <a:pt x="413512" y="687319"/>
                </a:lnTo>
                <a:lnTo>
                  <a:pt x="413512" y="673309"/>
                </a:lnTo>
                <a:lnTo>
                  <a:pt x="409617" y="673309"/>
                </a:lnTo>
                <a:lnTo>
                  <a:pt x="413512" y="671111"/>
                </a:lnTo>
                <a:lnTo>
                  <a:pt x="413512" y="648860"/>
                </a:lnTo>
                <a:lnTo>
                  <a:pt x="409617" y="648860"/>
                </a:lnTo>
                <a:lnTo>
                  <a:pt x="409617" y="643091"/>
                </a:lnTo>
                <a:lnTo>
                  <a:pt x="403324" y="643091"/>
                </a:lnTo>
                <a:lnTo>
                  <a:pt x="408418" y="639520"/>
                </a:lnTo>
                <a:lnTo>
                  <a:pt x="408418" y="618642"/>
                </a:lnTo>
                <a:lnTo>
                  <a:pt x="403324" y="618642"/>
                </a:lnTo>
                <a:lnTo>
                  <a:pt x="403324" y="608203"/>
                </a:lnTo>
                <a:lnTo>
                  <a:pt x="399429" y="608203"/>
                </a:lnTo>
                <a:lnTo>
                  <a:pt x="399429" y="599962"/>
                </a:lnTo>
                <a:lnTo>
                  <a:pt x="395534" y="599962"/>
                </a:lnTo>
                <a:lnTo>
                  <a:pt x="395534" y="583754"/>
                </a:lnTo>
                <a:lnTo>
                  <a:pt x="391938" y="583754"/>
                </a:lnTo>
                <a:lnTo>
                  <a:pt x="391938" y="576886"/>
                </a:lnTo>
                <a:lnTo>
                  <a:pt x="395534" y="576886"/>
                </a:lnTo>
                <a:lnTo>
                  <a:pt x="395534" y="572216"/>
                </a:lnTo>
                <a:lnTo>
                  <a:pt x="388042" y="572216"/>
                </a:lnTo>
                <a:lnTo>
                  <a:pt x="388042" y="576886"/>
                </a:lnTo>
                <a:lnTo>
                  <a:pt x="388042" y="572216"/>
                </a:lnTo>
                <a:lnTo>
                  <a:pt x="382948" y="576886"/>
                </a:lnTo>
                <a:lnTo>
                  <a:pt x="382948" y="572216"/>
                </a:lnTo>
                <a:lnTo>
                  <a:pt x="382948" y="576886"/>
                </a:lnTo>
                <a:lnTo>
                  <a:pt x="382948" y="572216"/>
                </a:lnTo>
                <a:lnTo>
                  <a:pt x="377854" y="572216"/>
                </a:lnTo>
                <a:lnTo>
                  <a:pt x="377854" y="568645"/>
                </a:lnTo>
                <a:lnTo>
                  <a:pt x="368865" y="568645"/>
                </a:lnTo>
                <a:lnTo>
                  <a:pt x="372760" y="567546"/>
                </a:lnTo>
                <a:lnTo>
                  <a:pt x="372760" y="563975"/>
                </a:lnTo>
                <a:lnTo>
                  <a:pt x="368865" y="563975"/>
                </a:lnTo>
                <a:lnTo>
                  <a:pt x="368865" y="555734"/>
                </a:lnTo>
                <a:lnTo>
                  <a:pt x="365269" y="555734"/>
                </a:lnTo>
                <a:lnTo>
                  <a:pt x="365269" y="552437"/>
                </a:lnTo>
                <a:lnTo>
                  <a:pt x="368865" y="552437"/>
                </a:lnTo>
                <a:lnTo>
                  <a:pt x="368865" y="548866"/>
                </a:lnTo>
                <a:lnTo>
                  <a:pt x="365269" y="548866"/>
                </a:lnTo>
                <a:lnTo>
                  <a:pt x="365269" y="545295"/>
                </a:lnTo>
                <a:lnTo>
                  <a:pt x="357478" y="545295"/>
                </a:lnTo>
                <a:lnTo>
                  <a:pt x="357478" y="543097"/>
                </a:lnTo>
                <a:lnTo>
                  <a:pt x="353883" y="543097"/>
                </a:lnTo>
                <a:lnTo>
                  <a:pt x="353883" y="539526"/>
                </a:lnTo>
                <a:lnTo>
                  <a:pt x="351186" y="539526"/>
                </a:lnTo>
                <a:lnTo>
                  <a:pt x="351186" y="535955"/>
                </a:lnTo>
                <a:lnTo>
                  <a:pt x="347290" y="535955"/>
                </a:lnTo>
                <a:lnTo>
                  <a:pt x="343695" y="531559"/>
                </a:lnTo>
                <a:lnTo>
                  <a:pt x="347290" y="531559"/>
                </a:lnTo>
                <a:lnTo>
                  <a:pt x="347290" y="520846"/>
                </a:lnTo>
                <a:lnTo>
                  <a:pt x="351186" y="520846"/>
                </a:lnTo>
                <a:lnTo>
                  <a:pt x="351186" y="518648"/>
                </a:lnTo>
                <a:lnTo>
                  <a:pt x="353883" y="518648"/>
                </a:lnTo>
                <a:lnTo>
                  <a:pt x="353883" y="515077"/>
                </a:lnTo>
                <a:lnTo>
                  <a:pt x="357478" y="515077"/>
                </a:lnTo>
                <a:lnTo>
                  <a:pt x="357478" y="511780"/>
                </a:lnTo>
                <a:lnTo>
                  <a:pt x="361374" y="511780"/>
                </a:lnTo>
                <a:lnTo>
                  <a:pt x="361374" y="508209"/>
                </a:lnTo>
                <a:lnTo>
                  <a:pt x="365269" y="504638"/>
                </a:lnTo>
                <a:lnTo>
                  <a:pt x="368865" y="499968"/>
                </a:lnTo>
                <a:lnTo>
                  <a:pt x="368865" y="496672"/>
                </a:lnTo>
                <a:lnTo>
                  <a:pt x="365269" y="496672"/>
                </a:lnTo>
                <a:lnTo>
                  <a:pt x="368865" y="496672"/>
                </a:lnTo>
                <a:lnTo>
                  <a:pt x="368865" y="493100"/>
                </a:lnTo>
                <a:lnTo>
                  <a:pt x="365269" y="490628"/>
                </a:lnTo>
                <a:lnTo>
                  <a:pt x="365269" y="487331"/>
                </a:lnTo>
                <a:lnTo>
                  <a:pt x="361374" y="487331"/>
                </a:lnTo>
                <a:lnTo>
                  <a:pt x="361374" y="483760"/>
                </a:lnTo>
                <a:lnTo>
                  <a:pt x="357478" y="483760"/>
                </a:lnTo>
                <a:lnTo>
                  <a:pt x="357478" y="472223"/>
                </a:lnTo>
                <a:lnTo>
                  <a:pt x="353883" y="472223"/>
                </a:lnTo>
                <a:lnTo>
                  <a:pt x="353883" y="452444"/>
                </a:lnTo>
                <a:lnTo>
                  <a:pt x="351186" y="452444"/>
                </a:lnTo>
                <a:lnTo>
                  <a:pt x="351186" y="448872"/>
                </a:lnTo>
                <a:lnTo>
                  <a:pt x="347290" y="445301"/>
                </a:lnTo>
                <a:lnTo>
                  <a:pt x="351186" y="445301"/>
                </a:lnTo>
                <a:lnTo>
                  <a:pt x="351186" y="431291"/>
                </a:lnTo>
                <a:lnTo>
                  <a:pt x="353883" y="431291"/>
                </a:lnTo>
                <a:lnTo>
                  <a:pt x="353883" y="424423"/>
                </a:lnTo>
                <a:lnTo>
                  <a:pt x="351186" y="424423"/>
                </a:lnTo>
                <a:lnTo>
                  <a:pt x="351186" y="411787"/>
                </a:lnTo>
                <a:lnTo>
                  <a:pt x="353883" y="408216"/>
                </a:lnTo>
                <a:lnTo>
                  <a:pt x="353883" y="403546"/>
                </a:lnTo>
                <a:lnTo>
                  <a:pt x="357478" y="399951"/>
                </a:lnTo>
                <a:lnTo>
                  <a:pt x="357478" y="387338"/>
                </a:lnTo>
                <a:lnTo>
                  <a:pt x="361374" y="383767"/>
                </a:lnTo>
                <a:lnTo>
                  <a:pt x="361374" y="380195"/>
                </a:lnTo>
                <a:lnTo>
                  <a:pt x="368865" y="380195"/>
                </a:lnTo>
                <a:lnTo>
                  <a:pt x="372760" y="376624"/>
                </a:lnTo>
                <a:lnTo>
                  <a:pt x="377854" y="372229"/>
                </a:lnTo>
                <a:lnTo>
                  <a:pt x="381750" y="372229"/>
                </a:lnTo>
                <a:lnTo>
                  <a:pt x="381750" y="368658"/>
                </a:lnTo>
                <a:lnTo>
                  <a:pt x="388042" y="368658"/>
                </a:lnTo>
                <a:lnTo>
                  <a:pt x="388042" y="334869"/>
                </a:lnTo>
                <a:lnTo>
                  <a:pt x="372760" y="334869"/>
                </a:lnTo>
                <a:lnTo>
                  <a:pt x="372760" y="331297"/>
                </a:lnTo>
                <a:lnTo>
                  <a:pt x="313131" y="331297"/>
                </a:lnTo>
                <a:lnTo>
                  <a:pt x="308037" y="334869"/>
                </a:lnTo>
                <a:lnTo>
                  <a:pt x="304141" y="334869"/>
                </a:lnTo>
                <a:lnTo>
                  <a:pt x="304141" y="339539"/>
                </a:lnTo>
                <a:lnTo>
                  <a:pt x="300545" y="339539"/>
                </a:lnTo>
                <a:lnTo>
                  <a:pt x="300545" y="344209"/>
                </a:lnTo>
                <a:lnTo>
                  <a:pt x="296650" y="344209"/>
                </a:lnTo>
                <a:lnTo>
                  <a:pt x="296650" y="365086"/>
                </a:lnTo>
                <a:lnTo>
                  <a:pt x="294253" y="365086"/>
                </a:lnTo>
                <a:lnTo>
                  <a:pt x="294253" y="368658"/>
                </a:lnTo>
                <a:lnTo>
                  <a:pt x="290357" y="372229"/>
                </a:lnTo>
                <a:lnTo>
                  <a:pt x="286462" y="376624"/>
                </a:lnTo>
                <a:lnTo>
                  <a:pt x="282567" y="376624"/>
                </a:lnTo>
                <a:lnTo>
                  <a:pt x="282567" y="380195"/>
                </a:lnTo>
                <a:lnTo>
                  <a:pt x="278971" y="380195"/>
                </a:lnTo>
                <a:lnTo>
                  <a:pt x="278971" y="399974"/>
                </a:lnTo>
                <a:lnTo>
                  <a:pt x="273877" y="399974"/>
                </a:lnTo>
                <a:lnTo>
                  <a:pt x="273877" y="408216"/>
                </a:lnTo>
                <a:lnTo>
                  <a:pt x="269981" y="408216"/>
                </a:lnTo>
                <a:lnTo>
                  <a:pt x="269981" y="411787"/>
                </a:lnTo>
                <a:lnTo>
                  <a:pt x="263689" y="411787"/>
                </a:lnTo>
                <a:lnTo>
                  <a:pt x="263689" y="415083"/>
                </a:lnTo>
                <a:lnTo>
                  <a:pt x="259793" y="415083"/>
                </a:lnTo>
                <a:lnTo>
                  <a:pt x="259793" y="408216"/>
                </a:lnTo>
                <a:lnTo>
                  <a:pt x="256198" y="408216"/>
                </a:lnTo>
                <a:lnTo>
                  <a:pt x="252302" y="403546"/>
                </a:lnTo>
                <a:lnTo>
                  <a:pt x="243313" y="403546"/>
                </a:lnTo>
                <a:lnTo>
                  <a:pt x="243313" y="399974"/>
                </a:lnTo>
                <a:lnTo>
                  <a:pt x="242114" y="399974"/>
                </a:lnTo>
                <a:lnTo>
                  <a:pt x="238219" y="403546"/>
                </a:lnTo>
                <a:lnTo>
                  <a:pt x="234623" y="403546"/>
                </a:lnTo>
                <a:lnTo>
                  <a:pt x="234623" y="408216"/>
                </a:lnTo>
                <a:lnTo>
                  <a:pt x="225634" y="408216"/>
                </a:lnTo>
                <a:lnTo>
                  <a:pt x="225634" y="411787"/>
                </a:lnTo>
                <a:lnTo>
                  <a:pt x="221738" y="411787"/>
                </a:lnTo>
                <a:lnTo>
                  <a:pt x="221738" y="415083"/>
                </a:lnTo>
                <a:lnTo>
                  <a:pt x="218143" y="415083"/>
                </a:lnTo>
                <a:lnTo>
                  <a:pt x="218143" y="424423"/>
                </a:lnTo>
                <a:lnTo>
                  <a:pt x="214247" y="424423"/>
                </a:lnTo>
                <a:lnTo>
                  <a:pt x="214247" y="439532"/>
                </a:lnTo>
                <a:lnTo>
                  <a:pt x="211550" y="439532"/>
                </a:lnTo>
                <a:lnTo>
                  <a:pt x="211550" y="445301"/>
                </a:lnTo>
                <a:lnTo>
                  <a:pt x="207955" y="445301"/>
                </a:lnTo>
                <a:lnTo>
                  <a:pt x="207955" y="448872"/>
                </a:lnTo>
                <a:lnTo>
                  <a:pt x="198965" y="448872"/>
                </a:lnTo>
                <a:lnTo>
                  <a:pt x="198965" y="452444"/>
                </a:lnTo>
                <a:lnTo>
                  <a:pt x="191474" y="452444"/>
                </a:lnTo>
                <a:lnTo>
                  <a:pt x="191474" y="459311"/>
                </a:lnTo>
                <a:lnTo>
                  <a:pt x="195070" y="459311"/>
                </a:lnTo>
                <a:lnTo>
                  <a:pt x="195070" y="462882"/>
                </a:lnTo>
                <a:lnTo>
                  <a:pt x="198965" y="462882"/>
                </a:lnTo>
                <a:lnTo>
                  <a:pt x="198965" y="476893"/>
                </a:lnTo>
                <a:lnTo>
                  <a:pt x="204059" y="476893"/>
                </a:lnTo>
                <a:lnTo>
                  <a:pt x="204059" y="480189"/>
                </a:lnTo>
                <a:lnTo>
                  <a:pt x="198965" y="480189"/>
                </a:lnTo>
                <a:lnTo>
                  <a:pt x="198965" y="483760"/>
                </a:lnTo>
                <a:lnTo>
                  <a:pt x="195070" y="483760"/>
                </a:lnTo>
                <a:lnTo>
                  <a:pt x="195070" y="487331"/>
                </a:lnTo>
                <a:lnTo>
                  <a:pt x="191474" y="487331"/>
                </a:lnTo>
                <a:lnTo>
                  <a:pt x="191474" y="490628"/>
                </a:lnTo>
                <a:lnTo>
                  <a:pt x="187579" y="490628"/>
                </a:lnTo>
                <a:lnTo>
                  <a:pt x="187579" y="493100"/>
                </a:lnTo>
                <a:lnTo>
                  <a:pt x="185181" y="493100"/>
                </a:lnTo>
                <a:lnTo>
                  <a:pt x="185181" y="496672"/>
                </a:lnTo>
                <a:lnTo>
                  <a:pt x="181286" y="496672"/>
                </a:lnTo>
                <a:lnTo>
                  <a:pt x="181286" y="504638"/>
                </a:lnTo>
                <a:lnTo>
                  <a:pt x="173495" y="504638"/>
                </a:lnTo>
                <a:lnTo>
                  <a:pt x="173495" y="499968"/>
                </a:lnTo>
                <a:lnTo>
                  <a:pt x="160910" y="499968"/>
                </a:lnTo>
                <a:lnTo>
                  <a:pt x="159711" y="504638"/>
                </a:lnTo>
                <a:lnTo>
                  <a:pt x="159711" y="499968"/>
                </a:lnTo>
                <a:lnTo>
                  <a:pt x="159711" y="504638"/>
                </a:lnTo>
                <a:lnTo>
                  <a:pt x="154617" y="504638"/>
                </a:lnTo>
                <a:lnTo>
                  <a:pt x="154617" y="499968"/>
                </a:lnTo>
                <a:lnTo>
                  <a:pt x="130346" y="499968"/>
                </a:lnTo>
                <a:lnTo>
                  <a:pt x="130346" y="511780"/>
                </a:lnTo>
                <a:lnTo>
                  <a:pt x="129147" y="511780"/>
                </a:lnTo>
                <a:lnTo>
                  <a:pt x="129147" y="515077"/>
                </a:lnTo>
                <a:lnTo>
                  <a:pt x="124053" y="515077"/>
                </a:lnTo>
                <a:lnTo>
                  <a:pt x="124053" y="520846"/>
                </a:lnTo>
                <a:lnTo>
                  <a:pt x="112667" y="520846"/>
                </a:lnTo>
                <a:lnTo>
                  <a:pt x="112667" y="524417"/>
                </a:lnTo>
                <a:lnTo>
                  <a:pt x="75810" y="524417"/>
                </a:lnTo>
                <a:lnTo>
                  <a:pt x="75810" y="520846"/>
                </a:lnTo>
                <a:lnTo>
                  <a:pt x="72214" y="520846"/>
                </a:lnTo>
                <a:lnTo>
                  <a:pt x="72214" y="518648"/>
                </a:lnTo>
                <a:lnTo>
                  <a:pt x="68319" y="515077"/>
                </a:lnTo>
                <a:lnTo>
                  <a:pt x="68319" y="511780"/>
                </a:lnTo>
                <a:lnTo>
                  <a:pt x="64424" y="511780"/>
                </a:lnTo>
                <a:lnTo>
                  <a:pt x="64424" y="504638"/>
                </a:lnTo>
                <a:lnTo>
                  <a:pt x="59330" y="504638"/>
                </a:lnTo>
                <a:lnTo>
                  <a:pt x="59330" y="496672"/>
                </a:lnTo>
                <a:lnTo>
                  <a:pt x="55734" y="493076"/>
                </a:lnTo>
                <a:lnTo>
                  <a:pt x="55734" y="490628"/>
                </a:lnTo>
                <a:lnTo>
                  <a:pt x="51838" y="490628"/>
                </a:lnTo>
                <a:lnTo>
                  <a:pt x="47943" y="487331"/>
                </a:lnTo>
                <a:lnTo>
                  <a:pt x="47943" y="480189"/>
                </a:lnTo>
                <a:lnTo>
                  <a:pt x="45546" y="480189"/>
                </a:lnTo>
                <a:lnTo>
                  <a:pt x="45546" y="472223"/>
                </a:lnTo>
                <a:lnTo>
                  <a:pt x="41650" y="472223"/>
                </a:lnTo>
                <a:lnTo>
                  <a:pt x="41650" y="468651"/>
                </a:lnTo>
                <a:lnTo>
                  <a:pt x="37755" y="468651"/>
                </a:lnTo>
                <a:lnTo>
                  <a:pt x="37755" y="452444"/>
                </a:lnTo>
                <a:lnTo>
                  <a:pt x="34159" y="452444"/>
                </a:lnTo>
                <a:lnTo>
                  <a:pt x="34159" y="448872"/>
                </a:lnTo>
                <a:lnTo>
                  <a:pt x="29065" y="448872"/>
                </a:lnTo>
                <a:lnTo>
                  <a:pt x="29065" y="440631"/>
                </a:lnTo>
                <a:lnTo>
                  <a:pt x="25170" y="440631"/>
                </a:lnTo>
                <a:lnTo>
                  <a:pt x="25170" y="439532"/>
                </a:lnTo>
                <a:lnTo>
                  <a:pt x="21274" y="435961"/>
                </a:lnTo>
                <a:lnTo>
                  <a:pt x="20076" y="431291"/>
                </a:lnTo>
                <a:lnTo>
                  <a:pt x="20076" y="415083"/>
                </a:lnTo>
                <a:lnTo>
                  <a:pt x="14982" y="415083"/>
                </a:lnTo>
                <a:lnTo>
                  <a:pt x="14982" y="403546"/>
                </a:lnTo>
                <a:lnTo>
                  <a:pt x="11386" y="403546"/>
                </a:lnTo>
                <a:lnTo>
                  <a:pt x="11386" y="399974"/>
                </a:lnTo>
                <a:lnTo>
                  <a:pt x="7491" y="399974"/>
                </a:lnTo>
                <a:lnTo>
                  <a:pt x="7491" y="390634"/>
                </a:lnTo>
                <a:lnTo>
                  <a:pt x="3595" y="390634"/>
                </a:lnTo>
                <a:lnTo>
                  <a:pt x="3595" y="372229"/>
                </a:lnTo>
                <a:lnTo>
                  <a:pt x="7491" y="372229"/>
                </a:lnTo>
                <a:lnTo>
                  <a:pt x="7491" y="368658"/>
                </a:lnTo>
                <a:lnTo>
                  <a:pt x="3595" y="368658"/>
                </a:lnTo>
                <a:lnTo>
                  <a:pt x="3595" y="365086"/>
                </a:lnTo>
                <a:lnTo>
                  <a:pt x="0" y="365086"/>
                </a:lnTo>
                <a:lnTo>
                  <a:pt x="0" y="352450"/>
                </a:lnTo>
                <a:lnTo>
                  <a:pt x="3595" y="352450"/>
                </a:lnTo>
                <a:lnTo>
                  <a:pt x="3595" y="348879"/>
                </a:lnTo>
                <a:lnTo>
                  <a:pt x="3595" y="352450"/>
                </a:lnTo>
                <a:lnTo>
                  <a:pt x="3595" y="348879"/>
                </a:lnTo>
                <a:lnTo>
                  <a:pt x="7491" y="348879"/>
                </a:lnTo>
                <a:lnTo>
                  <a:pt x="7491" y="344209"/>
                </a:lnTo>
                <a:lnTo>
                  <a:pt x="11386" y="344209"/>
                </a:lnTo>
                <a:lnTo>
                  <a:pt x="11386" y="340637"/>
                </a:lnTo>
                <a:lnTo>
                  <a:pt x="20076" y="340637"/>
                </a:lnTo>
                <a:lnTo>
                  <a:pt x="20076" y="339539"/>
                </a:lnTo>
                <a:lnTo>
                  <a:pt x="29065" y="339539"/>
                </a:lnTo>
                <a:lnTo>
                  <a:pt x="29065" y="334869"/>
                </a:lnTo>
                <a:lnTo>
                  <a:pt x="34159" y="334869"/>
                </a:lnTo>
                <a:lnTo>
                  <a:pt x="34159" y="328001"/>
                </a:lnTo>
                <a:lnTo>
                  <a:pt x="37755" y="328001"/>
                </a:lnTo>
                <a:lnTo>
                  <a:pt x="37755" y="324430"/>
                </a:lnTo>
                <a:lnTo>
                  <a:pt x="41650" y="324430"/>
                </a:lnTo>
                <a:lnTo>
                  <a:pt x="41650" y="312892"/>
                </a:lnTo>
                <a:lnTo>
                  <a:pt x="45546" y="312892"/>
                </a:lnTo>
                <a:lnTo>
                  <a:pt x="45546" y="308222"/>
                </a:lnTo>
                <a:lnTo>
                  <a:pt x="41650" y="308222"/>
                </a:lnTo>
                <a:lnTo>
                  <a:pt x="41650" y="299981"/>
                </a:lnTo>
                <a:lnTo>
                  <a:pt x="55734" y="299981"/>
                </a:lnTo>
                <a:lnTo>
                  <a:pt x="55734" y="296409"/>
                </a:lnTo>
                <a:lnTo>
                  <a:pt x="59330" y="296409"/>
                </a:lnTo>
                <a:lnTo>
                  <a:pt x="59330" y="293113"/>
                </a:lnTo>
                <a:lnTo>
                  <a:pt x="64424" y="293113"/>
                </a:lnTo>
                <a:lnTo>
                  <a:pt x="59330" y="293113"/>
                </a:lnTo>
                <a:lnTo>
                  <a:pt x="64424" y="293113"/>
                </a:lnTo>
                <a:lnTo>
                  <a:pt x="64424" y="287344"/>
                </a:lnTo>
                <a:lnTo>
                  <a:pt x="68319" y="283773"/>
                </a:lnTo>
                <a:lnTo>
                  <a:pt x="68319" y="280202"/>
                </a:lnTo>
                <a:lnTo>
                  <a:pt x="78507" y="280202"/>
                </a:lnTo>
                <a:lnTo>
                  <a:pt x="78507" y="275532"/>
                </a:lnTo>
                <a:lnTo>
                  <a:pt x="89894" y="275532"/>
                </a:lnTo>
                <a:lnTo>
                  <a:pt x="89894" y="280202"/>
                </a:lnTo>
                <a:lnTo>
                  <a:pt x="98883" y="280202"/>
                </a:lnTo>
                <a:lnTo>
                  <a:pt x="98883" y="287344"/>
                </a:lnTo>
                <a:lnTo>
                  <a:pt x="102479" y="287344"/>
                </a:lnTo>
                <a:lnTo>
                  <a:pt x="102479" y="289542"/>
                </a:lnTo>
                <a:lnTo>
                  <a:pt x="103977" y="289542"/>
                </a:lnTo>
                <a:lnTo>
                  <a:pt x="103977" y="293113"/>
                </a:lnTo>
                <a:lnTo>
                  <a:pt x="109071" y="293113"/>
                </a:lnTo>
                <a:lnTo>
                  <a:pt x="109071" y="289542"/>
                </a:lnTo>
                <a:lnTo>
                  <a:pt x="116562" y="289542"/>
                </a:lnTo>
                <a:lnTo>
                  <a:pt x="116562" y="287344"/>
                </a:lnTo>
                <a:lnTo>
                  <a:pt x="130346" y="287344"/>
                </a:lnTo>
                <a:lnTo>
                  <a:pt x="134241" y="283773"/>
                </a:lnTo>
                <a:lnTo>
                  <a:pt x="134241" y="287344"/>
                </a:lnTo>
                <a:lnTo>
                  <a:pt x="134241" y="283773"/>
                </a:lnTo>
                <a:lnTo>
                  <a:pt x="139335" y="283773"/>
                </a:lnTo>
                <a:lnTo>
                  <a:pt x="139335" y="272235"/>
                </a:lnTo>
                <a:lnTo>
                  <a:pt x="129147" y="272235"/>
                </a:lnTo>
                <a:lnTo>
                  <a:pt x="129147" y="268664"/>
                </a:lnTo>
                <a:lnTo>
                  <a:pt x="124053" y="268664"/>
                </a:lnTo>
                <a:lnTo>
                  <a:pt x="124053" y="265093"/>
                </a:lnTo>
                <a:lnTo>
                  <a:pt x="120458" y="265093"/>
                </a:lnTo>
                <a:lnTo>
                  <a:pt x="120458" y="255753"/>
                </a:lnTo>
                <a:lnTo>
                  <a:pt x="124053" y="255753"/>
                </a:lnTo>
                <a:lnTo>
                  <a:pt x="124053" y="252456"/>
                </a:lnTo>
                <a:lnTo>
                  <a:pt x="120458" y="252456"/>
                </a:lnTo>
                <a:lnTo>
                  <a:pt x="120458" y="240644"/>
                </a:lnTo>
                <a:lnTo>
                  <a:pt x="124053" y="240644"/>
                </a:lnTo>
                <a:lnTo>
                  <a:pt x="129147" y="237347"/>
                </a:lnTo>
                <a:lnTo>
                  <a:pt x="129147" y="234875"/>
                </a:lnTo>
                <a:lnTo>
                  <a:pt x="130346" y="234875"/>
                </a:lnTo>
                <a:lnTo>
                  <a:pt x="130346" y="231304"/>
                </a:lnTo>
                <a:lnTo>
                  <a:pt x="134241" y="231304"/>
                </a:lnTo>
                <a:lnTo>
                  <a:pt x="134241" y="224436"/>
                </a:lnTo>
                <a:lnTo>
                  <a:pt x="139335" y="224436"/>
                </a:lnTo>
                <a:lnTo>
                  <a:pt x="139335" y="220865"/>
                </a:lnTo>
                <a:lnTo>
                  <a:pt x="134241" y="220865"/>
                </a:lnTo>
                <a:lnTo>
                  <a:pt x="139335" y="220865"/>
                </a:lnTo>
                <a:lnTo>
                  <a:pt x="134241" y="220865"/>
                </a:lnTo>
                <a:lnTo>
                  <a:pt x="134241" y="216195"/>
                </a:lnTo>
                <a:lnTo>
                  <a:pt x="150722" y="216195"/>
                </a:lnTo>
                <a:lnTo>
                  <a:pt x="150722" y="211525"/>
                </a:lnTo>
                <a:lnTo>
                  <a:pt x="159711" y="211525"/>
                </a:lnTo>
                <a:lnTo>
                  <a:pt x="159711" y="208228"/>
                </a:lnTo>
                <a:lnTo>
                  <a:pt x="164805" y="208228"/>
                </a:lnTo>
                <a:lnTo>
                  <a:pt x="164805" y="211525"/>
                </a:lnTo>
                <a:lnTo>
                  <a:pt x="173495" y="211525"/>
                </a:lnTo>
                <a:lnTo>
                  <a:pt x="173495" y="208228"/>
                </a:lnTo>
                <a:lnTo>
                  <a:pt x="181286" y="208228"/>
                </a:lnTo>
                <a:lnTo>
                  <a:pt x="181286" y="211525"/>
                </a:lnTo>
                <a:lnTo>
                  <a:pt x="185181" y="211525"/>
                </a:lnTo>
                <a:lnTo>
                  <a:pt x="185181" y="212898"/>
                </a:lnTo>
                <a:lnTo>
                  <a:pt x="191474" y="212898"/>
                </a:lnTo>
                <a:lnTo>
                  <a:pt x="191474" y="211525"/>
                </a:lnTo>
                <a:lnTo>
                  <a:pt x="195070" y="211525"/>
                </a:lnTo>
                <a:lnTo>
                  <a:pt x="195070" y="208228"/>
                </a:lnTo>
                <a:lnTo>
                  <a:pt x="198965" y="208228"/>
                </a:lnTo>
                <a:lnTo>
                  <a:pt x="198965" y="196416"/>
                </a:lnTo>
                <a:lnTo>
                  <a:pt x="204059" y="196416"/>
                </a:lnTo>
                <a:lnTo>
                  <a:pt x="204059" y="187076"/>
                </a:lnTo>
                <a:lnTo>
                  <a:pt x="207955" y="183779"/>
                </a:lnTo>
                <a:lnTo>
                  <a:pt x="207955" y="180208"/>
                </a:lnTo>
                <a:lnTo>
                  <a:pt x="211550" y="180208"/>
                </a:lnTo>
                <a:lnTo>
                  <a:pt x="211550" y="175538"/>
                </a:lnTo>
                <a:lnTo>
                  <a:pt x="218143" y="175538"/>
                </a:lnTo>
                <a:lnTo>
                  <a:pt x="218143" y="171967"/>
                </a:lnTo>
                <a:lnTo>
                  <a:pt x="225634" y="171967"/>
                </a:lnTo>
                <a:lnTo>
                  <a:pt x="225634" y="168670"/>
                </a:lnTo>
                <a:lnTo>
                  <a:pt x="234623" y="168670"/>
                </a:lnTo>
                <a:lnTo>
                  <a:pt x="238219" y="171967"/>
                </a:lnTo>
                <a:lnTo>
                  <a:pt x="242114" y="171967"/>
                </a:lnTo>
                <a:lnTo>
                  <a:pt x="242114" y="175538"/>
                </a:lnTo>
                <a:lnTo>
                  <a:pt x="242114" y="171967"/>
                </a:lnTo>
                <a:lnTo>
                  <a:pt x="243313" y="171967"/>
                </a:lnTo>
                <a:lnTo>
                  <a:pt x="243313" y="175538"/>
                </a:lnTo>
                <a:cubicBezTo>
                  <a:pt x="248707" y="182406"/>
                  <a:pt x="257996" y="181307"/>
                  <a:pt x="263689" y="187076"/>
                </a:cubicBezTo>
                <a:lnTo>
                  <a:pt x="268783" y="187076"/>
                </a:lnTo>
                <a:lnTo>
                  <a:pt x="268783" y="189548"/>
                </a:lnTo>
                <a:lnTo>
                  <a:pt x="273877" y="189548"/>
                </a:lnTo>
                <a:lnTo>
                  <a:pt x="273877" y="187076"/>
                </a:lnTo>
                <a:lnTo>
                  <a:pt x="282567" y="187076"/>
                </a:lnTo>
                <a:lnTo>
                  <a:pt x="286462" y="189548"/>
                </a:lnTo>
                <a:lnTo>
                  <a:pt x="290357" y="193119"/>
                </a:lnTo>
                <a:lnTo>
                  <a:pt x="294253" y="193119"/>
                </a:lnTo>
                <a:lnTo>
                  <a:pt x="294253" y="189548"/>
                </a:lnTo>
                <a:lnTo>
                  <a:pt x="308037" y="189548"/>
                </a:lnTo>
                <a:lnTo>
                  <a:pt x="308037" y="187076"/>
                </a:lnTo>
                <a:lnTo>
                  <a:pt x="324517" y="187076"/>
                </a:lnTo>
                <a:lnTo>
                  <a:pt x="324517" y="189548"/>
                </a:lnTo>
                <a:lnTo>
                  <a:pt x="351186" y="189548"/>
                </a:lnTo>
                <a:lnTo>
                  <a:pt x="347290" y="187076"/>
                </a:lnTo>
                <a:lnTo>
                  <a:pt x="343695" y="187076"/>
                </a:lnTo>
                <a:lnTo>
                  <a:pt x="338601" y="183779"/>
                </a:lnTo>
                <a:lnTo>
                  <a:pt x="338601" y="171967"/>
                </a:lnTo>
                <a:lnTo>
                  <a:pt x="334705" y="175538"/>
                </a:lnTo>
                <a:lnTo>
                  <a:pt x="334705" y="180208"/>
                </a:lnTo>
                <a:lnTo>
                  <a:pt x="330810" y="180208"/>
                </a:lnTo>
                <a:lnTo>
                  <a:pt x="330810" y="175538"/>
                </a:lnTo>
                <a:lnTo>
                  <a:pt x="327214" y="180208"/>
                </a:lnTo>
                <a:lnTo>
                  <a:pt x="317026" y="180208"/>
                </a:lnTo>
                <a:lnTo>
                  <a:pt x="317026" y="175538"/>
                </a:lnTo>
                <a:lnTo>
                  <a:pt x="324517" y="175538"/>
                </a:lnTo>
                <a:lnTo>
                  <a:pt x="324517" y="171967"/>
                </a:lnTo>
                <a:lnTo>
                  <a:pt x="327214" y="171967"/>
                </a:lnTo>
                <a:lnTo>
                  <a:pt x="330810" y="168670"/>
                </a:lnTo>
                <a:lnTo>
                  <a:pt x="334705" y="168670"/>
                </a:lnTo>
                <a:lnTo>
                  <a:pt x="338601" y="165099"/>
                </a:lnTo>
                <a:lnTo>
                  <a:pt x="343695" y="165099"/>
                </a:lnTo>
                <a:lnTo>
                  <a:pt x="343695" y="161528"/>
                </a:lnTo>
                <a:lnTo>
                  <a:pt x="357478" y="161528"/>
                </a:lnTo>
                <a:lnTo>
                  <a:pt x="357478" y="159330"/>
                </a:lnTo>
                <a:lnTo>
                  <a:pt x="361374" y="155759"/>
                </a:lnTo>
                <a:lnTo>
                  <a:pt x="361374" y="152188"/>
                </a:lnTo>
                <a:lnTo>
                  <a:pt x="365269" y="152188"/>
                </a:lnTo>
                <a:lnTo>
                  <a:pt x="365269" y="140650"/>
                </a:lnTo>
                <a:lnTo>
                  <a:pt x="368865" y="137054"/>
                </a:lnTo>
                <a:lnTo>
                  <a:pt x="368865" y="134881"/>
                </a:lnTo>
                <a:lnTo>
                  <a:pt x="372760" y="131310"/>
                </a:lnTo>
                <a:lnTo>
                  <a:pt x="372760" y="128013"/>
                </a:lnTo>
                <a:lnTo>
                  <a:pt x="377854" y="128013"/>
                </a:lnTo>
                <a:lnTo>
                  <a:pt x="377854" y="124442"/>
                </a:lnTo>
                <a:lnTo>
                  <a:pt x="381750" y="124442"/>
                </a:lnTo>
                <a:lnTo>
                  <a:pt x="382948" y="120871"/>
                </a:lnTo>
                <a:lnTo>
                  <a:pt x="388042" y="120871"/>
                </a:lnTo>
                <a:lnTo>
                  <a:pt x="388042" y="112904"/>
                </a:lnTo>
                <a:lnTo>
                  <a:pt x="381750" y="112904"/>
                </a:lnTo>
                <a:lnTo>
                  <a:pt x="377854" y="109333"/>
                </a:lnTo>
                <a:lnTo>
                  <a:pt x="377854" y="112904"/>
                </a:lnTo>
                <a:lnTo>
                  <a:pt x="377854" y="109333"/>
                </a:lnTo>
                <a:lnTo>
                  <a:pt x="372760" y="106861"/>
                </a:lnTo>
                <a:lnTo>
                  <a:pt x="372760" y="103564"/>
                </a:lnTo>
                <a:lnTo>
                  <a:pt x="368865" y="103564"/>
                </a:lnTo>
                <a:lnTo>
                  <a:pt x="368865" y="96422"/>
                </a:lnTo>
                <a:lnTo>
                  <a:pt x="372760" y="96422"/>
                </a:lnTo>
                <a:lnTo>
                  <a:pt x="372760" y="83785"/>
                </a:lnTo>
                <a:lnTo>
                  <a:pt x="368865" y="83785"/>
                </a:lnTo>
                <a:lnTo>
                  <a:pt x="365269" y="80189"/>
                </a:lnTo>
                <a:lnTo>
                  <a:pt x="361374" y="75544"/>
                </a:lnTo>
                <a:lnTo>
                  <a:pt x="357478" y="71973"/>
                </a:lnTo>
                <a:lnTo>
                  <a:pt x="357478" y="68676"/>
                </a:lnTo>
                <a:lnTo>
                  <a:pt x="353883" y="68676"/>
                </a:lnTo>
                <a:lnTo>
                  <a:pt x="353883" y="47524"/>
                </a:lnTo>
                <a:lnTo>
                  <a:pt x="357478" y="47524"/>
                </a:lnTo>
                <a:lnTo>
                  <a:pt x="357478" y="33789"/>
                </a:lnTo>
                <a:lnTo>
                  <a:pt x="361374" y="33789"/>
                </a:lnTo>
                <a:lnTo>
                  <a:pt x="361374" y="31316"/>
                </a:lnTo>
                <a:lnTo>
                  <a:pt x="372760" y="31316"/>
                </a:lnTo>
                <a:lnTo>
                  <a:pt x="372760" y="24449"/>
                </a:lnTo>
                <a:lnTo>
                  <a:pt x="377854" y="24449"/>
                </a:lnTo>
                <a:lnTo>
                  <a:pt x="377854" y="9340"/>
                </a:lnTo>
                <a:lnTo>
                  <a:pt x="381750" y="9340"/>
                </a:lnTo>
                <a:lnTo>
                  <a:pt x="381750" y="6867"/>
                </a:lnTo>
                <a:lnTo>
                  <a:pt x="382948" y="3571"/>
                </a:lnTo>
                <a:lnTo>
                  <a:pt x="388042" y="0"/>
                </a:lnTo>
                <a:lnTo>
                  <a:pt x="408418" y="0"/>
                </a:lnTo>
                <a:lnTo>
                  <a:pt x="408418" y="3571"/>
                </a:lnTo>
                <a:lnTo>
                  <a:pt x="409617" y="3571"/>
                </a:lnTo>
                <a:lnTo>
                  <a:pt x="409617" y="0"/>
                </a:lnTo>
                <a:lnTo>
                  <a:pt x="413512" y="3571"/>
                </a:lnTo>
                <a:lnTo>
                  <a:pt x="418307" y="3571"/>
                </a:lnTo>
                <a:lnTo>
                  <a:pt x="418307" y="6867"/>
                </a:lnTo>
                <a:lnTo>
                  <a:pt x="426098" y="6867"/>
                </a:lnTo>
                <a:lnTo>
                  <a:pt x="426098" y="9340"/>
                </a:lnTo>
                <a:lnTo>
                  <a:pt x="436286" y="9340"/>
                </a:lnTo>
                <a:lnTo>
                  <a:pt x="439881" y="12636"/>
                </a:lnTo>
                <a:lnTo>
                  <a:pt x="456362" y="12636"/>
                </a:lnTo>
                <a:lnTo>
                  <a:pt x="460257" y="9340"/>
                </a:lnTo>
                <a:lnTo>
                  <a:pt x="464153" y="9340"/>
                </a:lnTo>
                <a:lnTo>
                  <a:pt x="464153" y="12636"/>
                </a:lnTo>
                <a:lnTo>
                  <a:pt x="483031" y="12636"/>
                </a:lnTo>
                <a:lnTo>
                  <a:pt x="483031" y="16207"/>
                </a:lnTo>
                <a:lnTo>
                  <a:pt x="486926" y="16207"/>
                </a:lnTo>
                <a:lnTo>
                  <a:pt x="490821" y="20877"/>
                </a:lnTo>
                <a:lnTo>
                  <a:pt x="490821" y="24449"/>
                </a:lnTo>
                <a:lnTo>
                  <a:pt x="493219" y="24449"/>
                </a:lnTo>
                <a:lnTo>
                  <a:pt x="497114" y="27745"/>
                </a:lnTo>
                <a:lnTo>
                  <a:pt x="501009" y="27745"/>
                </a:lnTo>
                <a:lnTo>
                  <a:pt x="504605" y="31341"/>
                </a:lnTo>
                <a:lnTo>
                  <a:pt x="508501" y="33789"/>
                </a:lnTo>
                <a:lnTo>
                  <a:pt x="512396" y="33789"/>
                </a:lnTo>
                <a:lnTo>
                  <a:pt x="512396" y="37085"/>
                </a:lnTo>
                <a:lnTo>
                  <a:pt x="518689" y="37085"/>
                </a:lnTo>
                <a:lnTo>
                  <a:pt x="518689" y="44227"/>
                </a:lnTo>
                <a:lnTo>
                  <a:pt x="517490" y="47524"/>
                </a:lnTo>
                <a:lnTo>
                  <a:pt x="518689" y="52194"/>
                </a:lnTo>
                <a:lnTo>
                  <a:pt x="522584" y="52194"/>
                </a:lnTo>
                <a:lnTo>
                  <a:pt x="522584" y="55765"/>
                </a:lnTo>
                <a:lnTo>
                  <a:pt x="531274" y="55765"/>
                </a:lnTo>
                <a:lnTo>
                  <a:pt x="531274" y="59336"/>
                </a:lnTo>
                <a:lnTo>
                  <a:pt x="535169" y="59336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68580" tIns="34290" rIns="68580" bIns="3429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sz="1200" noProof="1">
              <a:solidFill>
                <a:srgbClr val="000000"/>
              </a:solidFill>
              <a:latin typeface="Century Gothic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36" name="Google Shape;1505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BaNAAAIhkAAKk4AADRGwAAEAAAACYAAAAIAAAA//////////8="/>
              </a:ext>
            </a:extLst>
          </p:cNvSpPr>
          <p:nvPr/>
        </p:nvSpPr>
        <p:spPr>
          <a:xfrm>
            <a:off x="8510270" y="4085590"/>
            <a:ext cx="700405" cy="436245"/>
          </a:xfrm>
          <a:custGeom>
            <a:avLst/>
            <a:gdLst/>
            <a:ahLst/>
            <a:cxnLst/>
            <a:rect l="0" t="0" r="700405" b="436245"/>
            <a:pathLst>
              <a:path w="700405" h="436245">
                <a:moveTo>
                  <a:pt x="553502" y="0"/>
                </a:moveTo>
                <a:lnTo>
                  <a:pt x="557092" y="4398"/>
                </a:lnTo>
                <a:lnTo>
                  <a:pt x="560982" y="4398"/>
                </a:lnTo>
                <a:lnTo>
                  <a:pt x="560982" y="7971"/>
                </a:lnTo>
                <a:lnTo>
                  <a:pt x="563674" y="7971"/>
                </a:lnTo>
                <a:lnTo>
                  <a:pt x="563674" y="11545"/>
                </a:lnTo>
                <a:lnTo>
                  <a:pt x="567265" y="11545"/>
                </a:lnTo>
                <a:lnTo>
                  <a:pt x="567265" y="13744"/>
                </a:lnTo>
                <a:lnTo>
                  <a:pt x="575044" y="13744"/>
                </a:lnTo>
                <a:lnTo>
                  <a:pt x="575044" y="17317"/>
                </a:lnTo>
                <a:lnTo>
                  <a:pt x="578634" y="17317"/>
                </a:lnTo>
                <a:lnTo>
                  <a:pt x="578634" y="20891"/>
                </a:lnTo>
                <a:lnTo>
                  <a:pt x="575044" y="20891"/>
                </a:lnTo>
                <a:lnTo>
                  <a:pt x="575044" y="24190"/>
                </a:lnTo>
                <a:lnTo>
                  <a:pt x="578634" y="24190"/>
                </a:lnTo>
                <a:lnTo>
                  <a:pt x="578634" y="32436"/>
                </a:lnTo>
                <a:lnTo>
                  <a:pt x="582523" y="32436"/>
                </a:lnTo>
                <a:lnTo>
                  <a:pt x="582523" y="36010"/>
                </a:lnTo>
                <a:lnTo>
                  <a:pt x="578634" y="37109"/>
                </a:lnTo>
                <a:lnTo>
                  <a:pt x="587610" y="37109"/>
                </a:lnTo>
                <a:lnTo>
                  <a:pt x="587610" y="40683"/>
                </a:lnTo>
                <a:lnTo>
                  <a:pt x="592696" y="40683"/>
                </a:lnTo>
                <a:lnTo>
                  <a:pt x="592696" y="45356"/>
                </a:lnTo>
                <a:lnTo>
                  <a:pt x="592696" y="40683"/>
                </a:lnTo>
                <a:lnTo>
                  <a:pt x="592696" y="45356"/>
                </a:lnTo>
                <a:lnTo>
                  <a:pt x="597782" y="40683"/>
                </a:lnTo>
                <a:lnTo>
                  <a:pt x="597782" y="45356"/>
                </a:lnTo>
                <a:lnTo>
                  <a:pt x="597782" y="40683"/>
                </a:lnTo>
                <a:lnTo>
                  <a:pt x="605262" y="40683"/>
                </a:lnTo>
                <a:lnTo>
                  <a:pt x="605262" y="45356"/>
                </a:lnTo>
                <a:lnTo>
                  <a:pt x="601672" y="45356"/>
                </a:lnTo>
                <a:lnTo>
                  <a:pt x="601672" y="52228"/>
                </a:lnTo>
                <a:lnTo>
                  <a:pt x="605262" y="52228"/>
                </a:lnTo>
                <a:lnTo>
                  <a:pt x="605262" y="68446"/>
                </a:lnTo>
                <a:lnTo>
                  <a:pt x="609151" y="68446"/>
                </a:lnTo>
                <a:lnTo>
                  <a:pt x="609151" y="76693"/>
                </a:lnTo>
                <a:lnTo>
                  <a:pt x="613041" y="76693"/>
                </a:lnTo>
                <a:lnTo>
                  <a:pt x="613041" y="87139"/>
                </a:lnTo>
                <a:lnTo>
                  <a:pt x="618127" y="87139"/>
                </a:lnTo>
                <a:lnTo>
                  <a:pt x="618127" y="108030"/>
                </a:lnTo>
                <a:lnTo>
                  <a:pt x="613041" y="111603"/>
                </a:lnTo>
                <a:lnTo>
                  <a:pt x="619324" y="111603"/>
                </a:lnTo>
                <a:lnTo>
                  <a:pt x="619324" y="117376"/>
                </a:lnTo>
                <a:lnTo>
                  <a:pt x="623213" y="117376"/>
                </a:lnTo>
                <a:lnTo>
                  <a:pt x="623213" y="139642"/>
                </a:lnTo>
                <a:lnTo>
                  <a:pt x="619324" y="141841"/>
                </a:lnTo>
                <a:lnTo>
                  <a:pt x="623213" y="141841"/>
                </a:lnTo>
                <a:lnTo>
                  <a:pt x="623213" y="155860"/>
                </a:lnTo>
                <a:lnTo>
                  <a:pt x="628000" y="159434"/>
                </a:lnTo>
                <a:lnTo>
                  <a:pt x="628000" y="163832"/>
                </a:lnTo>
                <a:lnTo>
                  <a:pt x="631890" y="165206"/>
                </a:lnTo>
                <a:lnTo>
                  <a:pt x="635779" y="165206"/>
                </a:lnTo>
                <a:lnTo>
                  <a:pt x="635779" y="173178"/>
                </a:lnTo>
                <a:lnTo>
                  <a:pt x="649542" y="173178"/>
                </a:lnTo>
                <a:lnTo>
                  <a:pt x="649542" y="176752"/>
                </a:lnTo>
                <a:lnTo>
                  <a:pt x="653432" y="176752"/>
                </a:lnTo>
                <a:lnTo>
                  <a:pt x="653432" y="187197"/>
                </a:lnTo>
                <a:lnTo>
                  <a:pt x="669887" y="187197"/>
                </a:lnTo>
                <a:lnTo>
                  <a:pt x="669887" y="191870"/>
                </a:lnTo>
                <a:lnTo>
                  <a:pt x="673777" y="191870"/>
                </a:lnTo>
                <a:lnTo>
                  <a:pt x="673777" y="192970"/>
                </a:lnTo>
                <a:lnTo>
                  <a:pt x="676170" y="192970"/>
                </a:lnTo>
                <a:lnTo>
                  <a:pt x="673777" y="196543"/>
                </a:lnTo>
                <a:lnTo>
                  <a:pt x="673777" y="201216"/>
                </a:lnTo>
                <a:lnTo>
                  <a:pt x="676170" y="204790"/>
                </a:lnTo>
                <a:lnTo>
                  <a:pt x="676170" y="215236"/>
                </a:lnTo>
                <a:lnTo>
                  <a:pt x="673777" y="215236"/>
                </a:lnTo>
                <a:lnTo>
                  <a:pt x="673777" y="217435"/>
                </a:lnTo>
                <a:lnTo>
                  <a:pt x="669887" y="217435"/>
                </a:lnTo>
                <a:lnTo>
                  <a:pt x="669887" y="232554"/>
                </a:lnTo>
                <a:lnTo>
                  <a:pt x="665998" y="232554"/>
                </a:lnTo>
                <a:lnTo>
                  <a:pt x="665998" y="236127"/>
                </a:lnTo>
                <a:lnTo>
                  <a:pt x="662407" y="236127"/>
                </a:lnTo>
                <a:lnTo>
                  <a:pt x="662407" y="248772"/>
                </a:lnTo>
                <a:lnTo>
                  <a:pt x="665998" y="252363"/>
                </a:lnTo>
                <a:lnTo>
                  <a:pt x="665998" y="255919"/>
                </a:lnTo>
                <a:lnTo>
                  <a:pt x="669887" y="260592"/>
                </a:lnTo>
                <a:lnTo>
                  <a:pt x="680060" y="260592"/>
                </a:lnTo>
                <a:lnTo>
                  <a:pt x="683949" y="264166"/>
                </a:lnTo>
                <a:lnTo>
                  <a:pt x="683949" y="267464"/>
                </a:lnTo>
                <a:lnTo>
                  <a:pt x="687539" y="267464"/>
                </a:lnTo>
                <a:lnTo>
                  <a:pt x="687539" y="276810"/>
                </a:lnTo>
                <a:lnTo>
                  <a:pt x="692626" y="276810"/>
                </a:lnTo>
                <a:lnTo>
                  <a:pt x="692626" y="283682"/>
                </a:lnTo>
                <a:lnTo>
                  <a:pt x="696515" y="283682"/>
                </a:lnTo>
                <a:lnTo>
                  <a:pt x="696515" y="291929"/>
                </a:lnTo>
                <a:lnTo>
                  <a:pt x="700405" y="291929"/>
                </a:lnTo>
                <a:lnTo>
                  <a:pt x="700405" y="311721"/>
                </a:lnTo>
                <a:lnTo>
                  <a:pt x="700405" y="308147"/>
                </a:lnTo>
                <a:lnTo>
                  <a:pt x="692626" y="308147"/>
                </a:lnTo>
                <a:lnTo>
                  <a:pt x="692626" y="304849"/>
                </a:lnTo>
                <a:lnTo>
                  <a:pt x="673777" y="304849"/>
                </a:lnTo>
                <a:lnTo>
                  <a:pt x="673777" y="308147"/>
                </a:lnTo>
                <a:lnTo>
                  <a:pt x="669887" y="308147"/>
                </a:lnTo>
                <a:lnTo>
                  <a:pt x="669887" y="311721"/>
                </a:lnTo>
                <a:lnTo>
                  <a:pt x="665998" y="311721"/>
                </a:lnTo>
                <a:lnTo>
                  <a:pt x="665998" y="315294"/>
                </a:lnTo>
                <a:lnTo>
                  <a:pt x="657321" y="315294"/>
                </a:lnTo>
                <a:lnTo>
                  <a:pt x="657321" y="319967"/>
                </a:lnTo>
                <a:lnTo>
                  <a:pt x="653432" y="319967"/>
                </a:lnTo>
                <a:lnTo>
                  <a:pt x="653432" y="324641"/>
                </a:lnTo>
                <a:lnTo>
                  <a:pt x="649542" y="324641"/>
                </a:lnTo>
                <a:lnTo>
                  <a:pt x="649542" y="329314"/>
                </a:lnTo>
                <a:lnTo>
                  <a:pt x="643259" y="329314"/>
                </a:lnTo>
                <a:lnTo>
                  <a:pt x="643259" y="336186"/>
                </a:lnTo>
                <a:lnTo>
                  <a:pt x="631890" y="336186"/>
                </a:lnTo>
                <a:lnTo>
                  <a:pt x="631890" y="339759"/>
                </a:lnTo>
                <a:lnTo>
                  <a:pt x="635779" y="339759"/>
                </a:lnTo>
                <a:lnTo>
                  <a:pt x="635779" y="345532"/>
                </a:lnTo>
                <a:lnTo>
                  <a:pt x="631890" y="345532"/>
                </a:lnTo>
                <a:lnTo>
                  <a:pt x="631890" y="349105"/>
                </a:lnTo>
                <a:lnTo>
                  <a:pt x="618127" y="349105"/>
                </a:lnTo>
                <a:lnTo>
                  <a:pt x="613041" y="352404"/>
                </a:lnTo>
                <a:lnTo>
                  <a:pt x="605262" y="352404"/>
                </a:lnTo>
                <a:lnTo>
                  <a:pt x="605262" y="355978"/>
                </a:lnTo>
                <a:lnTo>
                  <a:pt x="601672" y="355978"/>
                </a:lnTo>
                <a:lnTo>
                  <a:pt x="601672" y="364224"/>
                </a:lnTo>
                <a:lnTo>
                  <a:pt x="597782" y="364224"/>
                </a:lnTo>
                <a:lnTo>
                  <a:pt x="597782" y="367523"/>
                </a:lnTo>
                <a:lnTo>
                  <a:pt x="587610" y="367523"/>
                </a:lnTo>
                <a:lnTo>
                  <a:pt x="587610" y="369997"/>
                </a:lnTo>
                <a:lnTo>
                  <a:pt x="582523" y="369997"/>
                </a:lnTo>
                <a:lnTo>
                  <a:pt x="582523" y="373295"/>
                </a:lnTo>
                <a:lnTo>
                  <a:pt x="571154" y="373295"/>
                </a:lnTo>
                <a:lnTo>
                  <a:pt x="571154" y="369997"/>
                </a:lnTo>
                <a:lnTo>
                  <a:pt x="567265" y="369997"/>
                </a:lnTo>
                <a:lnTo>
                  <a:pt x="567265" y="367523"/>
                </a:lnTo>
                <a:lnTo>
                  <a:pt x="563674" y="367523"/>
                </a:lnTo>
                <a:lnTo>
                  <a:pt x="563674" y="364224"/>
                </a:lnTo>
                <a:lnTo>
                  <a:pt x="553502" y="364224"/>
                </a:lnTo>
                <a:lnTo>
                  <a:pt x="553502" y="367523"/>
                </a:lnTo>
                <a:lnTo>
                  <a:pt x="548416" y="367523"/>
                </a:lnTo>
                <a:lnTo>
                  <a:pt x="548416" y="364224"/>
                </a:lnTo>
                <a:lnTo>
                  <a:pt x="544526" y="364224"/>
                </a:lnTo>
                <a:lnTo>
                  <a:pt x="544526" y="360651"/>
                </a:lnTo>
                <a:lnTo>
                  <a:pt x="540637" y="360651"/>
                </a:lnTo>
                <a:lnTo>
                  <a:pt x="540637" y="355978"/>
                </a:lnTo>
                <a:lnTo>
                  <a:pt x="537046" y="355978"/>
                </a:lnTo>
                <a:lnTo>
                  <a:pt x="537046" y="352404"/>
                </a:lnTo>
                <a:lnTo>
                  <a:pt x="522985" y="352404"/>
                </a:lnTo>
                <a:lnTo>
                  <a:pt x="517898" y="349105"/>
                </a:lnTo>
                <a:lnTo>
                  <a:pt x="517898" y="345532"/>
                </a:lnTo>
                <a:lnTo>
                  <a:pt x="514009" y="345532"/>
                </a:lnTo>
                <a:lnTo>
                  <a:pt x="514009" y="343058"/>
                </a:lnTo>
                <a:lnTo>
                  <a:pt x="510419" y="339759"/>
                </a:lnTo>
                <a:lnTo>
                  <a:pt x="510419" y="336186"/>
                </a:lnTo>
                <a:lnTo>
                  <a:pt x="506529" y="336186"/>
                </a:lnTo>
                <a:lnTo>
                  <a:pt x="506529" y="329314"/>
                </a:lnTo>
                <a:lnTo>
                  <a:pt x="504136" y="329314"/>
                </a:lnTo>
                <a:lnTo>
                  <a:pt x="504136" y="321067"/>
                </a:lnTo>
                <a:lnTo>
                  <a:pt x="496357" y="321067"/>
                </a:lnTo>
                <a:lnTo>
                  <a:pt x="500246" y="324641"/>
                </a:lnTo>
                <a:lnTo>
                  <a:pt x="500246" y="332612"/>
                </a:lnTo>
                <a:lnTo>
                  <a:pt x="504136" y="332612"/>
                </a:lnTo>
                <a:lnTo>
                  <a:pt x="504136" y="336186"/>
                </a:lnTo>
                <a:lnTo>
                  <a:pt x="496357" y="336186"/>
                </a:lnTo>
                <a:lnTo>
                  <a:pt x="496357" y="339759"/>
                </a:lnTo>
                <a:lnTo>
                  <a:pt x="492467" y="336186"/>
                </a:lnTo>
                <a:lnTo>
                  <a:pt x="492467" y="332612"/>
                </a:lnTo>
                <a:lnTo>
                  <a:pt x="488877" y="332612"/>
                </a:lnTo>
                <a:lnTo>
                  <a:pt x="488877" y="336186"/>
                </a:lnTo>
                <a:lnTo>
                  <a:pt x="483791" y="332612"/>
                </a:lnTo>
                <a:lnTo>
                  <a:pt x="479901" y="332612"/>
                </a:lnTo>
                <a:lnTo>
                  <a:pt x="479901" y="329314"/>
                </a:lnTo>
                <a:lnTo>
                  <a:pt x="478704" y="329314"/>
                </a:lnTo>
                <a:lnTo>
                  <a:pt x="473618" y="332612"/>
                </a:lnTo>
                <a:lnTo>
                  <a:pt x="469729" y="332612"/>
                </a:lnTo>
                <a:lnTo>
                  <a:pt x="469729" y="324641"/>
                </a:lnTo>
                <a:lnTo>
                  <a:pt x="466138" y="324641"/>
                </a:lnTo>
                <a:lnTo>
                  <a:pt x="466138" y="319967"/>
                </a:lnTo>
                <a:lnTo>
                  <a:pt x="462249" y="315294"/>
                </a:lnTo>
                <a:lnTo>
                  <a:pt x="453273" y="315294"/>
                </a:lnTo>
                <a:lnTo>
                  <a:pt x="453273" y="311721"/>
                </a:lnTo>
                <a:lnTo>
                  <a:pt x="452076" y="311721"/>
                </a:lnTo>
                <a:lnTo>
                  <a:pt x="452076" y="308147"/>
                </a:lnTo>
                <a:lnTo>
                  <a:pt x="448187" y="308147"/>
                </a:lnTo>
                <a:lnTo>
                  <a:pt x="448187" y="315294"/>
                </a:lnTo>
                <a:lnTo>
                  <a:pt x="444597" y="315294"/>
                </a:lnTo>
                <a:lnTo>
                  <a:pt x="444597" y="319967"/>
                </a:lnTo>
                <a:lnTo>
                  <a:pt x="439510" y="319967"/>
                </a:lnTo>
                <a:lnTo>
                  <a:pt x="439510" y="321067"/>
                </a:lnTo>
                <a:lnTo>
                  <a:pt x="435621" y="324641"/>
                </a:lnTo>
                <a:lnTo>
                  <a:pt x="435621" y="329314"/>
                </a:lnTo>
                <a:lnTo>
                  <a:pt x="431731" y="329314"/>
                </a:lnTo>
                <a:lnTo>
                  <a:pt x="431731" y="324641"/>
                </a:lnTo>
                <a:lnTo>
                  <a:pt x="414079" y="324641"/>
                </a:lnTo>
                <a:lnTo>
                  <a:pt x="414079" y="329314"/>
                </a:lnTo>
                <a:lnTo>
                  <a:pt x="408993" y="329314"/>
                </a:lnTo>
                <a:lnTo>
                  <a:pt x="408993" y="336186"/>
                </a:lnTo>
                <a:lnTo>
                  <a:pt x="414079" y="336186"/>
                </a:lnTo>
                <a:lnTo>
                  <a:pt x="408993" y="339759"/>
                </a:lnTo>
                <a:lnTo>
                  <a:pt x="405103" y="336186"/>
                </a:lnTo>
                <a:lnTo>
                  <a:pt x="397624" y="336186"/>
                </a:lnTo>
                <a:lnTo>
                  <a:pt x="397624" y="339759"/>
                </a:lnTo>
                <a:lnTo>
                  <a:pt x="401513" y="339759"/>
                </a:lnTo>
                <a:lnTo>
                  <a:pt x="401513" y="343058"/>
                </a:lnTo>
                <a:lnTo>
                  <a:pt x="397624" y="343058"/>
                </a:lnTo>
                <a:lnTo>
                  <a:pt x="397624" y="349105"/>
                </a:lnTo>
                <a:lnTo>
                  <a:pt x="395230" y="349105"/>
                </a:lnTo>
                <a:lnTo>
                  <a:pt x="395230" y="352404"/>
                </a:lnTo>
                <a:lnTo>
                  <a:pt x="391341" y="352404"/>
                </a:lnTo>
                <a:lnTo>
                  <a:pt x="391341" y="355978"/>
                </a:lnTo>
                <a:lnTo>
                  <a:pt x="387451" y="355978"/>
                </a:lnTo>
                <a:lnTo>
                  <a:pt x="383562" y="360651"/>
                </a:lnTo>
                <a:lnTo>
                  <a:pt x="374885" y="360651"/>
                </a:lnTo>
                <a:lnTo>
                  <a:pt x="374885" y="364224"/>
                </a:lnTo>
                <a:lnTo>
                  <a:pt x="370996" y="364224"/>
                </a:lnTo>
                <a:lnTo>
                  <a:pt x="370996" y="360651"/>
                </a:lnTo>
                <a:lnTo>
                  <a:pt x="369799" y="355978"/>
                </a:lnTo>
                <a:lnTo>
                  <a:pt x="364713" y="360651"/>
                </a:lnTo>
                <a:lnTo>
                  <a:pt x="357233" y="360651"/>
                </a:lnTo>
                <a:lnTo>
                  <a:pt x="353344" y="364224"/>
                </a:lnTo>
                <a:lnTo>
                  <a:pt x="357233" y="364224"/>
                </a:lnTo>
                <a:lnTo>
                  <a:pt x="353344" y="367523"/>
                </a:lnTo>
                <a:lnTo>
                  <a:pt x="344368" y="367523"/>
                </a:lnTo>
                <a:lnTo>
                  <a:pt x="344368" y="369997"/>
                </a:lnTo>
                <a:lnTo>
                  <a:pt x="340478" y="369997"/>
                </a:lnTo>
                <a:lnTo>
                  <a:pt x="340478" y="367523"/>
                </a:lnTo>
                <a:lnTo>
                  <a:pt x="339282" y="367523"/>
                </a:lnTo>
                <a:lnTo>
                  <a:pt x="339282" y="345532"/>
                </a:lnTo>
                <a:lnTo>
                  <a:pt x="340478" y="345532"/>
                </a:lnTo>
                <a:lnTo>
                  <a:pt x="339282" y="345532"/>
                </a:lnTo>
                <a:lnTo>
                  <a:pt x="340478" y="343058"/>
                </a:lnTo>
                <a:lnTo>
                  <a:pt x="340478" y="339759"/>
                </a:lnTo>
                <a:lnTo>
                  <a:pt x="339282" y="339759"/>
                </a:lnTo>
                <a:lnTo>
                  <a:pt x="334195" y="336186"/>
                </a:lnTo>
                <a:lnTo>
                  <a:pt x="330605" y="336186"/>
                </a:lnTo>
                <a:lnTo>
                  <a:pt x="330605" y="332612"/>
                </a:lnTo>
                <a:lnTo>
                  <a:pt x="326716" y="336186"/>
                </a:lnTo>
                <a:lnTo>
                  <a:pt x="326716" y="332612"/>
                </a:lnTo>
                <a:lnTo>
                  <a:pt x="326716" y="336186"/>
                </a:lnTo>
                <a:lnTo>
                  <a:pt x="326716" y="332612"/>
                </a:lnTo>
                <a:lnTo>
                  <a:pt x="319236" y="332612"/>
                </a:lnTo>
                <a:lnTo>
                  <a:pt x="319236" y="329314"/>
                </a:lnTo>
                <a:lnTo>
                  <a:pt x="319236" y="332612"/>
                </a:lnTo>
                <a:lnTo>
                  <a:pt x="314150" y="332612"/>
                </a:lnTo>
                <a:lnTo>
                  <a:pt x="314150" y="329314"/>
                </a:lnTo>
                <a:lnTo>
                  <a:pt x="312654" y="329314"/>
                </a:lnTo>
                <a:lnTo>
                  <a:pt x="312654" y="343058"/>
                </a:lnTo>
                <a:lnTo>
                  <a:pt x="309063" y="345532"/>
                </a:lnTo>
                <a:lnTo>
                  <a:pt x="309063" y="349105"/>
                </a:lnTo>
                <a:lnTo>
                  <a:pt x="305174" y="349105"/>
                </a:lnTo>
                <a:lnTo>
                  <a:pt x="305174" y="352404"/>
                </a:lnTo>
                <a:lnTo>
                  <a:pt x="286026" y="352404"/>
                </a:lnTo>
                <a:lnTo>
                  <a:pt x="286026" y="355978"/>
                </a:lnTo>
                <a:lnTo>
                  <a:pt x="282435" y="355978"/>
                </a:lnTo>
                <a:lnTo>
                  <a:pt x="282435" y="352404"/>
                </a:lnTo>
                <a:lnTo>
                  <a:pt x="278546" y="352404"/>
                </a:lnTo>
                <a:lnTo>
                  <a:pt x="282435" y="352404"/>
                </a:lnTo>
                <a:lnTo>
                  <a:pt x="282435" y="349105"/>
                </a:lnTo>
                <a:lnTo>
                  <a:pt x="269570" y="349105"/>
                </a:lnTo>
                <a:lnTo>
                  <a:pt x="269570" y="345532"/>
                </a:lnTo>
                <a:lnTo>
                  <a:pt x="265980" y="349122"/>
                </a:lnTo>
                <a:lnTo>
                  <a:pt x="265980" y="352404"/>
                </a:lnTo>
                <a:lnTo>
                  <a:pt x="251918" y="352404"/>
                </a:lnTo>
                <a:lnTo>
                  <a:pt x="248028" y="355978"/>
                </a:lnTo>
                <a:lnTo>
                  <a:pt x="244438" y="360651"/>
                </a:lnTo>
                <a:lnTo>
                  <a:pt x="248028" y="360651"/>
                </a:lnTo>
                <a:lnTo>
                  <a:pt x="248028" y="364224"/>
                </a:lnTo>
                <a:lnTo>
                  <a:pt x="244438" y="364224"/>
                </a:lnTo>
                <a:lnTo>
                  <a:pt x="244438" y="367523"/>
                </a:lnTo>
                <a:lnTo>
                  <a:pt x="235462" y="367523"/>
                </a:lnTo>
                <a:lnTo>
                  <a:pt x="235462" y="364224"/>
                </a:lnTo>
                <a:lnTo>
                  <a:pt x="217810" y="364224"/>
                </a:lnTo>
                <a:lnTo>
                  <a:pt x="217810" y="367523"/>
                </a:lnTo>
                <a:lnTo>
                  <a:pt x="213921" y="367523"/>
                </a:lnTo>
                <a:lnTo>
                  <a:pt x="213921" y="364224"/>
                </a:lnTo>
                <a:lnTo>
                  <a:pt x="210031" y="364224"/>
                </a:lnTo>
                <a:lnTo>
                  <a:pt x="210031" y="360651"/>
                </a:lnTo>
                <a:lnTo>
                  <a:pt x="205244" y="360651"/>
                </a:lnTo>
                <a:lnTo>
                  <a:pt x="205244" y="355978"/>
                </a:lnTo>
                <a:lnTo>
                  <a:pt x="201355" y="355978"/>
                </a:lnTo>
                <a:lnTo>
                  <a:pt x="201355" y="352404"/>
                </a:lnTo>
                <a:lnTo>
                  <a:pt x="200158" y="349105"/>
                </a:lnTo>
                <a:lnTo>
                  <a:pt x="200158" y="352404"/>
                </a:lnTo>
                <a:lnTo>
                  <a:pt x="195072" y="352404"/>
                </a:lnTo>
                <a:lnTo>
                  <a:pt x="195072" y="355978"/>
                </a:lnTo>
                <a:lnTo>
                  <a:pt x="191182" y="355978"/>
                </a:lnTo>
                <a:lnTo>
                  <a:pt x="191182" y="360651"/>
                </a:lnTo>
                <a:lnTo>
                  <a:pt x="187293" y="360651"/>
                </a:lnTo>
                <a:lnTo>
                  <a:pt x="187293" y="364224"/>
                </a:lnTo>
                <a:lnTo>
                  <a:pt x="183702" y="364224"/>
                </a:lnTo>
                <a:lnTo>
                  <a:pt x="183702" y="367523"/>
                </a:lnTo>
                <a:lnTo>
                  <a:pt x="174727" y="367523"/>
                </a:lnTo>
                <a:lnTo>
                  <a:pt x="174727" y="369997"/>
                </a:lnTo>
                <a:lnTo>
                  <a:pt x="173530" y="369997"/>
                </a:lnTo>
                <a:lnTo>
                  <a:pt x="173530" y="376869"/>
                </a:lnTo>
                <a:lnTo>
                  <a:pt x="169641" y="376869"/>
                </a:lnTo>
                <a:lnTo>
                  <a:pt x="169641" y="380443"/>
                </a:lnTo>
                <a:lnTo>
                  <a:pt x="165751" y="384016"/>
                </a:lnTo>
                <a:lnTo>
                  <a:pt x="165751" y="388414"/>
                </a:lnTo>
                <a:lnTo>
                  <a:pt x="165751" y="384016"/>
                </a:lnTo>
                <a:lnTo>
                  <a:pt x="160665" y="384016"/>
                </a:lnTo>
                <a:lnTo>
                  <a:pt x="160665" y="380443"/>
                </a:lnTo>
                <a:lnTo>
                  <a:pt x="160665" y="384016"/>
                </a:lnTo>
                <a:lnTo>
                  <a:pt x="157075" y="384016"/>
                </a:lnTo>
                <a:lnTo>
                  <a:pt x="157075" y="380443"/>
                </a:lnTo>
                <a:lnTo>
                  <a:pt x="157075" y="384016"/>
                </a:lnTo>
                <a:lnTo>
                  <a:pt x="146902" y="384016"/>
                </a:lnTo>
                <a:lnTo>
                  <a:pt x="146902" y="388414"/>
                </a:lnTo>
                <a:lnTo>
                  <a:pt x="146902" y="384016"/>
                </a:lnTo>
                <a:lnTo>
                  <a:pt x="143013" y="384016"/>
                </a:lnTo>
                <a:lnTo>
                  <a:pt x="143013" y="380443"/>
                </a:lnTo>
                <a:lnTo>
                  <a:pt x="139123" y="380443"/>
                </a:lnTo>
                <a:lnTo>
                  <a:pt x="143013" y="380443"/>
                </a:lnTo>
                <a:lnTo>
                  <a:pt x="139123" y="380443"/>
                </a:lnTo>
                <a:lnTo>
                  <a:pt x="139123" y="376869"/>
                </a:lnTo>
                <a:lnTo>
                  <a:pt x="143013" y="376869"/>
                </a:lnTo>
                <a:lnTo>
                  <a:pt x="139123" y="376869"/>
                </a:lnTo>
                <a:lnTo>
                  <a:pt x="139123" y="373295"/>
                </a:lnTo>
                <a:lnTo>
                  <a:pt x="135533" y="373295"/>
                </a:lnTo>
                <a:lnTo>
                  <a:pt x="135533" y="376869"/>
                </a:lnTo>
                <a:lnTo>
                  <a:pt x="135533" y="373295"/>
                </a:lnTo>
                <a:lnTo>
                  <a:pt x="135533" y="376869"/>
                </a:lnTo>
                <a:lnTo>
                  <a:pt x="119077" y="376869"/>
                </a:lnTo>
                <a:lnTo>
                  <a:pt x="122668" y="380460"/>
                </a:lnTo>
                <a:lnTo>
                  <a:pt x="119077" y="380460"/>
                </a:lnTo>
                <a:lnTo>
                  <a:pt x="122668" y="384051"/>
                </a:lnTo>
                <a:lnTo>
                  <a:pt x="122668" y="395561"/>
                </a:lnTo>
                <a:lnTo>
                  <a:pt x="126557" y="395561"/>
                </a:lnTo>
                <a:lnTo>
                  <a:pt x="126557" y="404907"/>
                </a:lnTo>
                <a:lnTo>
                  <a:pt x="130447" y="404907"/>
                </a:lnTo>
                <a:lnTo>
                  <a:pt x="130447" y="420026"/>
                </a:lnTo>
                <a:lnTo>
                  <a:pt x="126557" y="421126"/>
                </a:lnTo>
                <a:lnTo>
                  <a:pt x="130447" y="421126"/>
                </a:lnTo>
                <a:lnTo>
                  <a:pt x="130447" y="424699"/>
                </a:lnTo>
                <a:lnTo>
                  <a:pt x="135533" y="424699"/>
                </a:lnTo>
                <a:lnTo>
                  <a:pt x="135533" y="429372"/>
                </a:lnTo>
                <a:lnTo>
                  <a:pt x="139123" y="429372"/>
                </a:lnTo>
                <a:lnTo>
                  <a:pt x="139123" y="432671"/>
                </a:lnTo>
                <a:lnTo>
                  <a:pt x="135533" y="436261"/>
                </a:lnTo>
                <a:lnTo>
                  <a:pt x="135533" y="432671"/>
                </a:lnTo>
                <a:lnTo>
                  <a:pt x="122668" y="432671"/>
                </a:lnTo>
                <a:lnTo>
                  <a:pt x="119077" y="429372"/>
                </a:lnTo>
                <a:lnTo>
                  <a:pt x="112495" y="429372"/>
                </a:lnTo>
                <a:lnTo>
                  <a:pt x="112495" y="420026"/>
                </a:lnTo>
                <a:lnTo>
                  <a:pt x="108905" y="420026"/>
                </a:lnTo>
                <a:lnTo>
                  <a:pt x="108905" y="415353"/>
                </a:lnTo>
                <a:lnTo>
                  <a:pt x="105015" y="415353"/>
                </a:lnTo>
                <a:lnTo>
                  <a:pt x="105015" y="420026"/>
                </a:lnTo>
                <a:lnTo>
                  <a:pt x="96040" y="420026"/>
                </a:lnTo>
                <a:lnTo>
                  <a:pt x="96040" y="415353"/>
                </a:lnTo>
                <a:lnTo>
                  <a:pt x="74498" y="415353"/>
                </a:lnTo>
                <a:lnTo>
                  <a:pt x="70908" y="420026"/>
                </a:lnTo>
                <a:lnTo>
                  <a:pt x="64625" y="420026"/>
                </a:lnTo>
                <a:lnTo>
                  <a:pt x="64625" y="415353"/>
                </a:lnTo>
                <a:lnTo>
                  <a:pt x="60735" y="415353"/>
                </a:lnTo>
                <a:lnTo>
                  <a:pt x="55649" y="411780"/>
                </a:lnTo>
                <a:lnTo>
                  <a:pt x="55649" y="408206"/>
                </a:lnTo>
                <a:lnTo>
                  <a:pt x="51759" y="404907"/>
                </a:lnTo>
                <a:lnTo>
                  <a:pt x="48169" y="404907"/>
                </a:lnTo>
                <a:lnTo>
                  <a:pt x="48169" y="401334"/>
                </a:lnTo>
                <a:lnTo>
                  <a:pt x="40390" y="401334"/>
                </a:lnTo>
                <a:lnTo>
                  <a:pt x="40390" y="391988"/>
                </a:lnTo>
                <a:lnTo>
                  <a:pt x="44280" y="391988"/>
                </a:lnTo>
                <a:lnTo>
                  <a:pt x="44280" y="376869"/>
                </a:lnTo>
                <a:lnTo>
                  <a:pt x="40390" y="376869"/>
                </a:lnTo>
                <a:lnTo>
                  <a:pt x="40390" y="360651"/>
                </a:lnTo>
                <a:lnTo>
                  <a:pt x="35304" y="360651"/>
                </a:lnTo>
                <a:lnTo>
                  <a:pt x="35304" y="352404"/>
                </a:lnTo>
                <a:lnTo>
                  <a:pt x="34107" y="352404"/>
                </a:lnTo>
                <a:lnTo>
                  <a:pt x="34107" y="349105"/>
                </a:lnTo>
                <a:lnTo>
                  <a:pt x="30218" y="349105"/>
                </a:lnTo>
                <a:lnTo>
                  <a:pt x="30218" y="345532"/>
                </a:lnTo>
                <a:lnTo>
                  <a:pt x="26627" y="345532"/>
                </a:lnTo>
                <a:lnTo>
                  <a:pt x="30218" y="345532"/>
                </a:lnTo>
                <a:lnTo>
                  <a:pt x="30218" y="343058"/>
                </a:lnTo>
                <a:lnTo>
                  <a:pt x="26627" y="343058"/>
                </a:lnTo>
                <a:lnTo>
                  <a:pt x="26627" y="332612"/>
                </a:lnTo>
                <a:lnTo>
                  <a:pt x="21541" y="332612"/>
                </a:lnTo>
                <a:lnTo>
                  <a:pt x="21541" y="324641"/>
                </a:lnTo>
                <a:lnTo>
                  <a:pt x="17652" y="324641"/>
                </a:lnTo>
                <a:lnTo>
                  <a:pt x="21541" y="321067"/>
                </a:lnTo>
                <a:lnTo>
                  <a:pt x="17652" y="321067"/>
                </a:lnTo>
                <a:lnTo>
                  <a:pt x="17652" y="319967"/>
                </a:lnTo>
                <a:lnTo>
                  <a:pt x="13762" y="319967"/>
                </a:lnTo>
                <a:lnTo>
                  <a:pt x="13762" y="315294"/>
                </a:lnTo>
                <a:lnTo>
                  <a:pt x="17652" y="315294"/>
                </a:lnTo>
                <a:lnTo>
                  <a:pt x="17652" y="304849"/>
                </a:lnTo>
                <a:lnTo>
                  <a:pt x="13762" y="304849"/>
                </a:lnTo>
                <a:lnTo>
                  <a:pt x="13762" y="296602"/>
                </a:lnTo>
                <a:lnTo>
                  <a:pt x="10172" y="293012"/>
                </a:lnTo>
                <a:lnTo>
                  <a:pt x="7479" y="293012"/>
                </a:lnTo>
                <a:lnTo>
                  <a:pt x="7479" y="287256"/>
                </a:lnTo>
                <a:lnTo>
                  <a:pt x="3590" y="287256"/>
                </a:lnTo>
                <a:lnTo>
                  <a:pt x="3590" y="276810"/>
                </a:lnTo>
                <a:lnTo>
                  <a:pt x="0" y="276810"/>
                </a:lnTo>
                <a:lnTo>
                  <a:pt x="0" y="264166"/>
                </a:lnTo>
                <a:lnTo>
                  <a:pt x="3590" y="264166"/>
                </a:lnTo>
                <a:lnTo>
                  <a:pt x="7479" y="260592"/>
                </a:lnTo>
                <a:lnTo>
                  <a:pt x="7479" y="264166"/>
                </a:lnTo>
                <a:lnTo>
                  <a:pt x="7479" y="255919"/>
                </a:lnTo>
                <a:lnTo>
                  <a:pt x="17652" y="255919"/>
                </a:lnTo>
                <a:lnTo>
                  <a:pt x="17652" y="252345"/>
                </a:lnTo>
                <a:lnTo>
                  <a:pt x="21541" y="248772"/>
                </a:lnTo>
                <a:lnTo>
                  <a:pt x="34107" y="248772"/>
                </a:lnTo>
                <a:lnTo>
                  <a:pt x="34107" y="245473"/>
                </a:lnTo>
                <a:lnTo>
                  <a:pt x="35304" y="245473"/>
                </a:lnTo>
                <a:lnTo>
                  <a:pt x="35304" y="241900"/>
                </a:lnTo>
                <a:lnTo>
                  <a:pt x="40390" y="239701"/>
                </a:lnTo>
                <a:lnTo>
                  <a:pt x="40390" y="241900"/>
                </a:lnTo>
                <a:lnTo>
                  <a:pt x="55649" y="241900"/>
                </a:lnTo>
                <a:lnTo>
                  <a:pt x="55649" y="239701"/>
                </a:lnTo>
                <a:lnTo>
                  <a:pt x="55649" y="241900"/>
                </a:lnTo>
                <a:lnTo>
                  <a:pt x="64625" y="241900"/>
                </a:lnTo>
                <a:lnTo>
                  <a:pt x="64625" y="232554"/>
                </a:lnTo>
                <a:lnTo>
                  <a:pt x="65821" y="232554"/>
                </a:lnTo>
                <a:lnTo>
                  <a:pt x="65821" y="224582"/>
                </a:lnTo>
                <a:lnTo>
                  <a:pt x="64625" y="224582"/>
                </a:lnTo>
                <a:lnTo>
                  <a:pt x="86166" y="224582"/>
                </a:lnTo>
                <a:lnTo>
                  <a:pt x="86166" y="221008"/>
                </a:lnTo>
                <a:lnTo>
                  <a:pt x="91253" y="221008"/>
                </a:lnTo>
                <a:lnTo>
                  <a:pt x="91253" y="217435"/>
                </a:lnTo>
                <a:lnTo>
                  <a:pt x="96040" y="217435"/>
                </a:lnTo>
                <a:lnTo>
                  <a:pt x="96040" y="221008"/>
                </a:lnTo>
                <a:lnTo>
                  <a:pt x="101126" y="221008"/>
                </a:lnTo>
                <a:lnTo>
                  <a:pt x="101126" y="217435"/>
                </a:lnTo>
                <a:lnTo>
                  <a:pt x="105015" y="217435"/>
                </a:lnTo>
                <a:lnTo>
                  <a:pt x="108905" y="221008"/>
                </a:lnTo>
                <a:lnTo>
                  <a:pt x="108905" y="227880"/>
                </a:lnTo>
                <a:lnTo>
                  <a:pt x="112495" y="232554"/>
                </a:lnTo>
                <a:lnTo>
                  <a:pt x="108905" y="232554"/>
                </a:lnTo>
                <a:lnTo>
                  <a:pt x="108905" y="239701"/>
                </a:lnTo>
                <a:lnTo>
                  <a:pt x="112495" y="239701"/>
                </a:lnTo>
                <a:lnTo>
                  <a:pt x="112495" y="248772"/>
                </a:lnTo>
                <a:lnTo>
                  <a:pt x="119077" y="248772"/>
                </a:lnTo>
                <a:lnTo>
                  <a:pt x="119077" y="241900"/>
                </a:lnTo>
                <a:lnTo>
                  <a:pt x="122668" y="241900"/>
                </a:lnTo>
                <a:lnTo>
                  <a:pt x="122668" y="239701"/>
                </a:lnTo>
                <a:lnTo>
                  <a:pt x="126557" y="239701"/>
                </a:lnTo>
                <a:lnTo>
                  <a:pt x="130447" y="241900"/>
                </a:lnTo>
                <a:lnTo>
                  <a:pt x="135533" y="241900"/>
                </a:lnTo>
                <a:lnTo>
                  <a:pt x="135533" y="245473"/>
                </a:lnTo>
                <a:lnTo>
                  <a:pt x="135533" y="239701"/>
                </a:lnTo>
                <a:lnTo>
                  <a:pt x="143013" y="239701"/>
                </a:lnTo>
                <a:lnTo>
                  <a:pt x="143013" y="241900"/>
                </a:lnTo>
                <a:lnTo>
                  <a:pt x="139123" y="241900"/>
                </a:lnTo>
                <a:lnTo>
                  <a:pt x="143013" y="241900"/>
                </a:lnTo>
                <a:lnTo>
                  <a:pt x="146902" y="245473"/>
                </a:lnTo>
                <a:lnTo>
                  <a:pt x="149296" y="248772"/>
                </a:lnTo>
                <a:lnTo>
                  <a:pt x="160665" y="248772"/>
                </a:lnTo>
                <a:lnTo>
                  <a:pt x="160665" y="252345"/>
                </a:lnTo>
                <a:lnTo>
                  <a:pt x="174727" y="252345"/>
                </a:lnTo>
                <a:lnTo>
                  <a:pt x="174727" y="260592"/>
                </a:lnTo>
                <a:lnTo>
                  <a:pt x="179813" y="260592"/>
                </a:lnTo>
                <a:lnTo>
                  <a:pt x="179813" y="264166"/>
                </a:lnTo>
                <a:lnTo>
                  <a:pt x="183702" y="264166"/>
                </a:lnTo>
                <a:lnTo>
                  <a:pt x="183702" y="260592"/>
                </a:lnTo>
                <a:lnTo>
                  <a:pt x="187293" y="260592"/>
                </a:lnTo>
                <a:lnTo>
                  <a:pt x="187293" y="264166"/>
                </a:lnTo>
                <a:lnTo>
                  <a:pt x="191182" y="264166"/>
                </a:lnTo>
                <a:lnTo>
                  <a:pt x="191182" y="260592"/>
                </a:lnTo>
                <a:lnTo>
                  <a:pt x="195072" y="260592"/>
                </a:lnTo>
                <a:lnTo>
                  <a:pt x="195072" y="267464"/>
                </a:lnTo>
                <a:lnTo>
                  <a:pt x="201355" y="267464"/>
                </a:lnTo>
                <a:lnTo>
                  <a:pt x="201355" y="264166"/>
                </a:lnTo>
                <a:lnTo>
                  <a:pt x="205244" y="264166"/>
                </a:lnTo>
                <a:lnTo>
                  <a:pt x="205244" y="255919"/>
                </a:lnTo>
                <a:lnTo>
                  <a:pt x="210031" y="255919"/>
                </a:lnTo>
                <a:lnTo>
                  <a:pt x="210031" y="252345"/>
                </a:lnTo>
                <a:lnTo>
                  <a:pt x="213921" y="252345"/>
                </a:lnTo>
                <a:lnTo>
                  <a:pt x="213921" y="245473"/>
                </a:lnTo>
                <a:lnTo>
                  <a:pt x="217810" y="245473"/>
                </a:lnTo>
                <a:lnTo>
                  <a:pt x="213921" y="245473"/>
                </a:lnTo>
                <a:lnTo>
                  <a:pt x="213921" y="236127"/>
                </a:lnTo>
                <a:lnTo>
                  <a:pt x="217810" y="236127"/>
                </a:lnTo>
                <a:lnTo>
                  <a:pt x="217810" y="232554"/>
                </a:lnTo>
                <a:lnTo>
                  <a:pt x="221700" y="232554"/>
                </a:lnTo>
                <a:lnTo>
                  <a:pt x="221700" y="227880"/>
                </a:lnTo>
                <a:lnTo>
                  <a:pt x="225290" y="227880"/>
                </a:lnTo>
                <a:lnTo>
                  <a:pt x="225290" y="224582"/>
                </a:lnTo>
                <a:lnTo>
                  <a:pt x="230376" y="224582"/>
                </a:lnTo>
                <a:lnTo>
                  <a:pt x="230376" y="221008"/>
                </a:lnTo>
                <a:lnTo>
                  <a:pt x="235462" y="221008"/>
                </a:lnTo>
                <a:lnTo>
                  <a:pt x="235462" y="211662"/>
                </a:lnTo>
                <a:lnTo>
                  <a:pt x="239352" y="211662"/>
                </a:lnTo>
                <a:lnTo>
                  <a:pt x="239352" y="208089"/>
                </a:lnTo>
                <a:lnTo>
                  <a:pt x="258201" y="208089"/>
                </a:lnTo>
                <a:lnTo>
                  <a:pt x="258201" y="204790"/>
                </a:lnTo>
                <a:lnTo>
                  <a:pt x="269570" y="204790"/>
                </a:lnTo>
                <a:lnTo>
                  <a:pt x="269570" y="201216"/>
                </a:lnTo>
                <a:lnTo>
                  <a:pt x="274656" y="201216"/>
                </a:lnTo>
                <a:lnTo>
                  <a:pt x="274656" y="196543"/>
                </a:lnTo>
                <a:lnTo>
                  <a:pt x="278546" y="196543"/>
                </a:lnTo>
                <a:lnTo>
                  <a:pt x="278546" y="187197"/>
                </a:lnTo>
                <a:lnTo>
                  <a:pt x="274656" y="183624"/>
                </a:lnTo>
                <a:lnTo>
                  <a:pt x="278546" y="183624"/>
                </a:lnTo>
                <a:lnTo>
                  <a:pt x="274656" y="180325"/>
                </a:lnTo>
                <a:lnTo>
                  <a:pt x="278546" y="176752"/>
                </a:lnTo>
                <a:lnTo>
                  <a:pt x="278546" y="168505"/>
                </a:lnTo>
                <a:lnTo>
                  <a:pt x="282435" y="165206"/>
                </a:lnTo>
                <a:lnTo>
                  <a:pt x="282435" y="159434"/>
                </a:lnTo>
                <a:lnTo>
                  <a:pt x="286026" y="155843"/>
                </a:lnTo>
                <a:lnTo>
                  <a:pt x="288718" y="155843"/>
                </a:lnTo>
                <a:lnTo>
                  <a:pt x="288718" y="152287"/>
                </a:lnTo>
                <a:lnTo>
                  <a:pt x="300088" y="152287"/>
                </a:lnTo>
                <a:lnTo>
                  <a:pt x="300088" y="148713"/>
                </a:lnTo>
                <a:lnTo>
                  <a:pt x="305174" y="148713"/>
                </a:lnTo>
                <a:lnTo>
                  <a:pt x="305174" y="132495"/>
                </a:lnTo>
                <a:lnTo>
                  <a:pt x="309063" y="132495"/>
                </a:lnTo>
                <a:lnTo>
                  <a:pt x="309063" y="136068"/>
                </a:lnTo>
                <a:lnTo>
                  <a:pt x="312654" y="136068"/>
                </a:lnTo>
                <a:lnTo>
                  <a:pt x="314150" y="139642"/>
                </a:lnTo>
                <a:lnTo>
                  <a:pt x="319236" y="141841"/>
                </a:lnTo>
                <a:lnTo>
                  <a:pt x="319236" y="139642"/>
                </a:lnTo>
                <a:lnTo>
                  <a:pt x="322826" y="141841"/>
                </a:lnTo>
                <a:lnTo>
                  <a:pt x="322826" y="139642"/>
                </a:lnTo>
                <a:lnTo>
                  <a:pt x="322826" y="141841"/>
                </a:lnTo>
                <a:lnTo>
                  <a:pt x="326716" y="141841"/>
                </a:lnTo>
                <a:lnTo>
                  <a:pt x="326716" y="139642"/>
                </a:lnTo>
                <a:lnTo>
                  <a:pt x="330605" y="139642"/>
                </a:lnTo>
                <a:lnTo>
                  <a:pt x="330605" y="141841"/>
                </a:lnTo>
                <a:lnTo>
                  <a:pt x="339282" y="141841"/>
                </a:lnTo>
                <a:lnTo>
                  <a:pt x="339282" y="145415"/>
                </a:lnTo>
                <a:lnTo>
                  <a:pt x="340478" y="141841"/>
                </a:lnTo>
                <a:lnTo>
                  <a:pt x="339282" y="141841"/>
                </a:lnTo>
                <a:lnTo>
                  <a:pt x="339282" y="136068"/>
                </a:lnTo>
                <a:lnTo>
                  <a:pt x="340478" y="136068"/>
                </a:lnTo>
                <a:lnTo>
                  <a:pt x="340478" y="132495"/>
                </a:lnTo>
                <a:lnTo>
                  <a:pt x="344368" y="132495"/>
                </a:lnTo>
                <a:lnTo>
                  <a:pt x="344368" y="127822"/>
                </a:lnTo>
                <a:lnTo>
                  <a:pt x="349454" y="127822"/>
                </a:lnTo>
                <a:lnTo>
                  <a:pt x="349454" y="132495"/>
                </a:lnTo>
                <a:lnTo>
                  <a:pt x="353344" y="132495"/>
                </a:lnTo>
                <a:lnTo>
                  <a:pt x="353344" y="127822"/>
                </a:lnTo>
                <a:lnTo>
                  <a:pt x="357233" y="127822"/>
                </a:lnTo>
                <a:lnTo>
                  <a:pt x="357233" y="124523"/>
                </a:lnTo>
                <a:lnTo>
                  <a:pt x="360823" y="124523"/>
                </a:lnTo>
                <a:lnTo>
                  <a:pt x="360823" y="120950"/>
                </a:lnTo>
                <a:lnTo>
                  <a:pt x="357233" y="120950"/>
                </a:lnTo>
                <a:lnTo>
                  <a:pt x="357233" y="117376"/>
                </a:lnTo>
                <a:lnTo>
                  <a:pt x="353344" y="117376"/>
                </a:lnTo>
                <a:lnTo>
                  <a:pt x="357233" y="117376"/>
                </a:lnTo>
                <a:lnTo>
                  <a:pt x="357233" y="115177"/>
                </a:lnTo>
                <a:lnTo>
                  <a:pt x="364713" y="115177"/>
                </a:lnTo>
                <a:lnTo>
                  <a:pt x="369799" y="111603"/>
                </a:lnTo>
                <a:lnTo>
                  <a:pt x="370996" y="115177"/>
                </a:lnTo>
                <a:lnTo>
                  <a:pt x="374885" y="111603"/>
                </a:lnTo>
                <a:lnTo>
                  <a:pt x="374885" y="115177"/>
                </a:lnTo>
                <a:lnTo>
                  <a:pt x="383562" y="115177"/>
                </a:lnTo>
                <a:lnTo>
                  <a:pt x="383562" y="111603"/>
                </a:lnTo>
                <a:lnTo>
                  <a:pt x="391341" y="111603"/>
                </a:lnTo>
                <a:lnTo>
                  <a:pt x="391341" y="104731"/>
                </a:lnTo>
                <a:lnTo>
                  <a:pt x="387451" y="100058"/>
                </a:lnTo>
                <a:lnTo>
                  <a:pt x="387451" y="92911"/>
                </a:lnTo>
                <a:lnTo>
                  <a:pt x="383562" y="89613"/>
                </a:lnTo>
                <a:lnTo>
                  <a:pt x="383562" y="87139"/>
                </a:lnTo>
                <a:lnTo>
                  <a:pt x="383562" y="89613"/>
                </a:lnTo>
                <a:lnTo>
                  <a:pt x="401513" y="89613"/>
                </a:lnTo>
                <a:lnTo>
                  <a:pt x="401513" y="92911"/>
                </a:lnTo>
                <a:lnTo>
                  <a:pt x="408993" y="96485"/>
                </a:lnTo>
                <a:lnTo>
                  <a:pt x="414079" y="96485"/>
                </a:lnTo>
                <a:lnTo>
                  <a:pt x="414079" y="100058"/>
                </a:lnTo>
                <a:lnTo>
                  <a:pt x="417969" y="100058"/>
                </a:lnTo>
                <a:lnTo>
                  <a:pt x="417969" y="104731"/>
                </a:lnTo>
                <a:lnTo>
                  <a:pt x="431731" y="104731"/>
                </a:lnTo>
                <a:lnTo>
                  <a:pt x="435621" y="108030"/>
                </a:lnTo>
                <a:lnTo>
                  <a:pt x="439510" y="108030"/>
                </a:lnTo>
                <a:lnTo>
                  <a:pt x="439510" y="104731"/>
                </a:lnTo>
                <a:lnTo>
                  <a:pt x="448187" y="104731"/>
                </a:lnTo>
                <a:lnTo>
                  <a:pt x="448187" y="100058"/>
                </a:lnTo>
                <a:lnTo>
                  <a:pt x="458359" y="100058"/>
                </a:lnTo>
                <a:lnTo>
                  <a:pt x="458359" y="104731"/>
                </a:lnTo>
                <a:lnTo>
                  <a:pt x="469729" y="104731"/>
                </a:lnTo>
                <a:lnTo>
                  <a:pt x="469729" y="96485"/>
                </a:lnTo>
                <a:lnTo>
                  <a:pt x="473618" y="96485"/>
                </a:lnTo>
                <a:lnTo>
                  <a:pt x="473618" y="92911"/>
                </a:lnTo>
                <a:lnTo>
                  <a:pt x="478704" y="92911"/>
                </a:lnTo>
                <a:lnTo>
                  <a:pt x="478704" y="89613"/>
                </a:lnTo>
                <a:lnTo>
                  <a:pt x="479901" y="89613"/>
                </a:lnTo>
                <a:lnTo>
                  <a:pt x="479901" y="87139"/>
                </a:lnTo>
                <a:lnTo>
                  <a:pt x="483791" y="83565"/>
                </a:lnTo>
                <a:lnTo>
                  <a:pt x="488877" y="83565"/>
                </a:lnTo>
                <a:lnTo>
                  <a:pt x="492467" y="80266"/>
                </a:lnTo>
                <a:lnTo>
                  <a:pt x="504136" y="80266"/>
                </a:lnTo>
                <a:lnTo>
                  <a:pt x="506529" y="83565"/>
                </a:lnTo>
                <a:lnTo>
                  <a:pt x="510419" y="83565"/>
                </a:lnTo>
                <a:lnTo>
                  <a:pt x="510419" y="80266"/>
                </a:lnTo>
                <a:lnTo>
                  <a:pt x="517898" y="80266"/>
                </a:lnTo>
                <a:lnTo>
                  <a:pt x="517898" y="65148"/>
                </a:lnTo>
                <a:lnTo>
                  <a:pt x="522985" y="63773"/>
                </a:lnTo>
                <a:lnTo>
                  <a:pt x="522985" y="59100"/>
                </a:lnTo>
                <a:lnTo>
                  <a:pt x="526874" y="59100"/>
                </a:lnTo>
                <a:lnTo>
                  <a:pt x="526874" y="55801"/>
                </a:lnTo>
                <a:lnTo>
                  <a:pt x="530464" y="52211"/>
                </a:lnTo>
                <a:lnTo>
                  <a:pt x="530464" y="48654"/>
                </a:lnTo>
                <a:lnTo>
                  <a:pt x="526874" y="48654"/>
                </a:lnTo>
                <a:lnTo>
                  <a:pt x="530464" y="48654"/>
                </a:lnTo>
                <a:lnTo>
                  <a:pt x="530464" y="45356"/>
                </a:lnTo>
                <a:lnTo>
                  <a:pt x="534354" y="45356"/>
                </a:lnTo>
                <a:lnTo>
                  <a:pt x="534354" y="40683"/>
                </a:lnTo>
                <a:lnTo>
                  <a:pt x="530464" y="40683"/>
                </a:lnTo>
                <a:lnTo>
                  <a:pt x="534354" y="40683"/>
                </a:lnTo>
                <a:lnTo>
                  <a:pt x="534354" y="37109"/>
                </a:lnTo>
                <a:lnTo>
                  <a:pt x="537046" y="37109"/>
                </a:lnTo>
                <a:lnTo>
                  <a:pt x="537046" y="36010"/>
                </a:lnTo>
                <a:lnTo>
                  <a:pt x="534354" y="36010"/>
                </a:lnTo>
                <a:lnTo>
                  <a:pt x="534354" y="24190"/>
                </a:lnTo>
                <a:lnTo>
                  <a:pt x="537046" y="24190"/>
                </a:lnTo>
                <a:lnTo>
                  <a:pt x="537046" y="13744"/>
                </a:lnTo>
                <a:lnTo>
                  <a:pt x="540637" y="13744"/>
                </a:lnTo>
                <a:lnTo>
                  <a:pt x="540637" y="11545"/>
                </a:lnTo>
                <a:lnTo>
                  <a:pt x="544526" y="7971"/>
                </a:lnTo>
                <a:lnTo>
                  <a:pt x="548416" y="7971"/>
                </a:lnTo>
                <a:lnTo>
                  <a:pt x="553502" y="4398"/>
                </a:lnTo>
                <a:lnTo>
                  <a:pt x="553502" y="0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37" name="Google Shape;1506;p24"/>
          <p:cNvSpPr>
            <a:extLst>
              <a:ext uri="smNativeData">
                <pr:smNativeData xmlns:pr="smNativeData" xmlns:p14="http://schemas.microsoft.com/office/powerpoint/2010/main" xmlns="" val="SMDATA_13_vnWXZBMAAAAlAAAACwAAAA0AAAAAbAAAADYAAABsAAAANg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BaNAAAIhkAAKk4AADRGwAAEAAAACYAAAAIAAAA//////////8="/>
              </a:ext>
            </a:extLst>
          </p:cNvSpPr>
          <p:nvPr/>
        </p:nvSpPr>
        <p:spPr>
          <a:xfrm>
            <a:off x="8510270" y="4085590"/>
            <a:ext cx="700405" cy="436245"/>
          </a:xfrm>
          <a:custGeom>
            <a:avLst/>
            <a:gdLst/>
            <a:ahLst/>
            <a:cxnLst/>
            <a:rect l="0" t="0" r="700405" b="436245"/>
            <a:pathLst>
              <a:path w="700405" h="436245">
                <a:moveTo>
                  <a:pt x="553502" y="0"/>
                </a:moveTo>
                <a:lnTo>
                  <a:pt x="557092" y="4398"/>
                </a:lnTo>
                <a:lnTo>
                  <a:pt x="560982" y="4398"/>
                </a:lnTo>
                <a:lnTo>
                  <a:pt x="560982" y="7971"/>
                </a:lnTo>
                <a:lnTo>
                  <a:pt x="563674" y="7971"/>
                </a:lnTo>
                <a:lnTo>
                  <a:pt x="563674" y="11545"/>
                </a:lnTo>
                <a:lnTo>
                  <a:pt x="567265" y="11545"/>
                </a:lnTo>
                <a:lnTo>
                  <a:pt x="567265" y="13744"/>
                </a:lnTo>
                <a:lnTo>
                  <a:pt x="575044" y="13744"/>
                </a:lnTo>
                <a:lnTo>
                  <a:pt x="575044" y="17317"/>
                </a:lnTo>
                <a:lnTo>
                  <a:pt x="578634" y="17317"/>
                </a:lnTo>
                <a:lnTo>
                  <a:pt x="578634" y="20891"/>
                </a:lnTo>
                <a:lnTo>
                  <a:pt x="575044" y="20891"/>
                </a:lnTo>
                <a:lnTo>
                  <a:pt x="575044" y="24190"/>
                </a:lnTo>
                <a:lnTo>
                  <a:pt x="578634" y="24190"/>
                </a:lnTo>
                <a:lnTo>
                  <a:pt x="578634" y="32436"/>
                </a:lnTo>
                <a:lnTo>
                  <a:pt x="582523" y="32436"/>
                </a:lnTo>
                <a:lnTo>
                  <a:pt x="582523" y="36010"/>
                </a:lnTo>
                <a:lnTo>
                  <a:pt x="578634" y="37109"/>
                </a:lnTo>
                <a:lnTo>
                  <a:pt x="587610" y="37109"/>
                </a:lnTo>
                <a:lnTo>
                  <a:pt x="587610" y="40683"/>
                </a:lnTo>
                <a:lnTo>
                  <a:pt x="592696" y="40683"/>
                </a:lnTo>
                <a:lnTo>
                  <a:pt x="592696" y="45356"/>
                </a:lnTo>
                <a:lnTo>
                  <a:pt x="592696" y="40683"/>
                </a:lnTo>
                <a:lnTo>
                  <a:pt x="592696" y="45356"/>
                </a:lnTo>
                <a:lnTo>
                  <a:pt x="597782" y="40683"/>
                </a:lnTo>
                <a:lnTo>
                  <a:pt x="597782" y="45356"/>
                </a:lnTo>
                <a:lnTo>
                  <a:pt x="597782" y="40683"/>
                </a:lnTo>
                <a:lnTo>
                  <a:pt x="605262" y="40683"/>
                </a:lnTo>
                <a:lnTo>
                  <a:pt x="605262" y="45356"/>
                </a:lnTo>
                <a:lnTo>
                  <a:pt x="601672" y="45356"/>
                </a:lnTo>
                <a:lnTo>
                  <a:pt x="601672" y="52228"/>
                </a:lnTo>
                <a:lnTo>
                  <a:pt x="605262" y="52228"/>
                </a:lnTo>
                <a:lnTo>
                  <a:pt x="605262" y="68446"/>
                </a:lnTo>
                <a:lnTo>
                  <a:pt x="609151" y="68446"/>
                </a:lnTo>
                <a:lnTo>
                  <a:pt x="609151" y="76693"/>
                </a:lnTo>
                <a:lnTo>
                  <a:pt x="613041" y="76693"/>
                </a:lnTo>
                <a:lnTo>
                  <a:pt x="613041" y="87139"/>
                </a:lnTo>
                <a:lnTo>
                  <a:pt x="618127" y="87139"/>
                </a:lnTo>
                <a:lnTo>
                  <a:pt x="618127" y="108030"/>
                </a:lnTo>
                <a:lnTo>
                  <a:pt x="613041" y="111603"/>
                </a:lnTo>
                <a:lnTo>
                  <a:pt x="619324" y="111603"/>
                </a:lnTo>
                <a:lnTo>
                  <a:pt x="619324" y="117376"/>
                </a:lnTo>
                <a:lnTo>
                  <a:pt x="622914" y="117376"/>
                </a:lnTo>
                <a:lnTo>
                  <a:pt x="622914" y="139642"/>
                </a:lnTo>
                <a:lnTo>
                  <a:pt x="619324" y="141841"/>
                </a:lnTo>
                <a:lnTo>
                  <a:pt x="622914" y="141841"/>
                </a:lnTo>
                <a:lnTo>
                  <a:pt x="622914" y="155860"/>
                </a:lnTo>
                <a:lnTo>
                  <a:pt x="628000" y="159434"/>
                </a:lnTo>
                <a:lnTo>
                  <a:pt x="628000" y="163832"/>
                </a:lnTo>
                <a:lnTo>
                  <a:pt x="631890" y="165206"/>
                </a:lnTo>
                <a:lnTo>
                  <a:pt x="635779" y="165206"/>
                </a:lnTo>
                <a:lnTo>
                  <a:pt x="635779" y="173178"/>
                </a:lnTo>
                <a:lnTo>
                  <a:pt x="649542" y="173178"/>
                </a:lnTo>
                <a:lnTo>
                  <a:pt x="649542" y="176752"/>
                </a:lnTo>
                <a:lnTo>
                  <a:pt x="653432" y="176752"/>
                </a:lnTo>
                <a:lnTo>
                  <a:pt x="653432" y="187197"/>
                </a:lnTo>
                <a:lnTo>
                  <a:pt x="669887" y="187197"/>
                </a:lnTo>
                <a:lnTo>
                  <a:pt x="669887" y="191870"/>
                </a:lnTo>
                <a:lnTo>
                  <a:pt x="673777" y="191870"/>
                </a:lnTo>
                <a:lnTo>
                  <a:pt x="673777" y="192970"/>
                </a:lnTo>
                <a:lnTo>
                  <a:pt x="676170" y="192970"/>
                </a:lnTo>
                <a:lnTo>
                  <a:pt x="673777" y="196543"/>
                </a:lnTo>
                <a:lnTo>
                  <a:pt x="673777" y="201216"/>
                </a:lnTo>
                <a:lnTo>
                  <a:pt x="676170" y="204790"/>
                </a:lnTo>
                <a:lnTo>
                  <a:pt x="676170" y="215236"/>
                </a:lnTo>
                <a:lnTo>
                  <a:pt x="673777" y="215236"/>
                </a:lnTo>
                <a:lnTo>
                  <a:pt x="673777" y="217435"/>
                </a:lnTo>
                <a:lnTo>
                  <a:pt x="669887" y="217435"/>
                </a:lnTo>
                <a:lnTo>
                  <a:pt x="669887" y="232554"/>
                </a:lnTo>
                <a:lnTo>
                  <a:pt x="665998" y="232554"/>
                </a:lnTo>
                <a:lnTo>
                  <a:pt x="665998" y="236127"/>
                </a:lnTo>
                <a:lnTo>
                  <a:pt x="662407" y="236127"/>
                </a:lnTo>
                <a:lnTo>
                  <a:pt x="662407" y="249047"/>
                </a:lnTo>
                <a:lnTo>
                  <a:pt x="665998" y="252345"/>
                </a:lnTo>
                <a:lnTo>
                  <a:pt x="665998" y="255919"/>
                </a:lnTo>
                <a:lnTo>
                  <a:pt x="669887" y="260592"/>
                </a:lnTo>
                <a:lnTo>
                  <a:pt x="680060" y="260592"/>
                </a:lnTo>
                <a:lnTo>
                  <a:pt x="683949" y="264166"/>
                </a:lnTo>
                <a:lnTo>
                  <a:pt x="683949" y="267464"/>
                </a:lnTo>
                <a:lnTo>
                  <a:pt x="687539" y="267464"/>
                </a:lnTo>
                <a:lnTo>
                  <a:pt x="687539" y="276810"/>
                </a:lnTo>
                <a:lnTo>
                  <a:pt x="692626" y="276810"/>
                </a:lnTo>
                <a:lnTo>
                  <a:pt x="692626" y="283957"/>
                </a:lnTo>
                <a:lnTo>
                  <a:pt x="696515" y="283957"/>
                </a:lnTo>
                <a:lnTo>
                  <a:pt x="696515" y="291929"/>
                </a:lnTo>
                <a:lnTo>
                  <a:pt x="700405" y="291929"/>
                </a:lnTo>
                <a:lnTo>
                  <a:pt x="700405" y="311721"/>
                </a:lnTo>
                <a:lnTo>
                  <a:pt x="700405" y="308147"/>
                </a:lnTo>
                <a:lnTo>
                  <a:pt x="692626" y="308147"/>
                </a:lnTo>
                <a:lnTo>
                  <a:pt x="692626" y="304849"/>
                </a:lnTo>
                <a:lnTo>
                  <a:pt x="673777" y="304849"/>
                </a:lnTo>
                <a:lnTo>
                  <a:pt x="673777" y="308147"/>
                </a:lnTo>
                <a:lnTo>
                  <a:pt x="669887" y="308147"/>
                </a:lnTo>
                <a:lnTo>
                  <a:pt x="669887" y="311721"/>
                </a:lnTo>
                <a:lnTo>
                  <a:pt x="665998" y="311721"/>
                </a:lnTo>
                <a:lnTo>
                  <a:pt x="665998" y="315294"/>
                </a:lnTo>
                <a:lnTo>
                  <a:pt x="657321" y="315294"/>
                </a:lnTo>
                <a:lnTo>
                  <a:pt x="657321" y="319967"/>
                </a:lnTo>
                <a:lnTo>
                  <a:pt x="653432" y="319967"/>
                </a:lnTo>
                <a:lnTo>
                  <a:pt x="653432" y="324641"/>
                </a:lnTo>
                <a:lnTo>
                  <a:pt x="649542" y="324641"/>
                </a:lnTo>
                <a:lnTo>
                  <a:pt x="649542" y="329314"/>
                </a:lnTo>
                <a:lnTo>
                  <a:pt x="643259" y="329314"/>
                </a:lnTo>
                <a:lnTo>
                  <a:pt x="643259" y="336186"/>
                </a:lnTo>
                <a:lnTo>
                  <a:pt x="631890" y="336186"/>
                </a:lnTo>
                <a:lnTo>
                  <a:pt x="631890" y="339759"/>
                </a:lnTo>
                <a:lnTo>
                  <a:pt x="635779" y="339759"/>
                </a:lnTo>
                <a:lnTo>
                  <a:pt x="635779" y="345532"/>
                </a:lnTo>
                <a:lnTo>
                  <a:pt x="631890" y="345532"/>
                </a:lnTo>
                <a:lnTo>
                  <a:pt x="631890" y="349105"/>
                </a:lnTo>
                <a:lnTo>
                  <a:pt x="618127" y="349105"/>
                </a:lnTo>
                <a:lnTo>
                  <a:pt x="613041" y="352404"/>
                </a:lnTo>
                <a:lnTo>
                  <a:pt x="605262" y="352404"/>
                </a:lnTo>
                <a:lnTo>
                  <a:pt x="605262" y="355978"/>
                </a:lnTo>
                <a:lnTo>
                  <a:pt x="601672" y="355978"/>
                </a:lnTo>
                <a:lnTo>
                  <a:pt x="601672" y="364224"/>
                </a:lnTo>
                <a:lnTo>
                  <a:pt x="597782" y="364224"/>
                </a:lnTo>
                <a:lnTo>
                  <a:pt x="597782" y="367523"/>
                </a:lnTo>
                <a:lnTo>
                  <a:pt x="587610" y="367523"/>
                </a:lnTo>
                <a:lnTo>
                  <a:pt x="587610" y="369997"/>
                </a:lnTo>
                <a:lnTo>
                  <a:pt x="582523" y="369997"/>
                </a:lnTo>
                <a:lnTo>
                  <a:pt x="582523" y="373295"/>
                </a:lnTo>
                <a:lnTo>
                  <a:pt x="571154" y="373295"/>
                </a:lnTo>
                <a:lnTo>
                  <a:pt x="571154" y="369997"/>
                </a:lnTo>
                <a:lnTo>
                  <a:pt x="567265" y="369997"/>
                </a:lnTo>
                <a:lnTo>
                  <a:pt x="567265" y="367523"/>
                </a:lnTo>
                <a:lnTo>
                  <a:pt x="563674" y="367523"/>
                </a:lnTo>
                <a:lnTo>
                  <a:pt x="563674" y="364224"/>
                </a:lnTo>
                <a:lnTo>
                  <a:pt x="553502" y="364224"/>
                </a:lnTo>
                <a:lnTo>
                  <a:pt x="553502" y="367523"/>
                </a:lnTo>
                <a:lnTo>
                  <a:pt x="548416" y="367523"/>
                </a:lnTo>
                <a:lnTo>
                  <a:pt x="548416" y="364224"/>
                </a:lnTo>
                <a:lnTo>
                  <a:pt x="544526" y="364224"/>
                </a:lnTo>
                <a:lnTo>
                  <a:pt x="544526" y="360651"/>
                </a:lnTo>
                <a:lnTo>
                  <a:pt x="540637" y="360651"/>
                </a:lnTo>
                <a:lnTo>
                  <a:pt x="540637" y="355978"/>
                </a:lnTo>
                <a:lnTo>
                  <a:pt x="537046" y="355978"/>
                </a:lnTo>
                <a:lnTo>
                  <a:pt x="537046" y="352404"/>
                </a:lnTo>
                <a:lnTo>
                  <a:pt x="522985" y="352404"/>
                </a:lnTo>
                <a:lnTo>
                  <a:pt x="517898" y="349105"/>
                </a:lnTo>
                <a:lnTo>
                  <a:pt x="517898" y="345532"/>
                </a:lnTo>
                <a:lnTo>
                  <a:pt x="514009" y="345532"/>
                </a:lnTo>
                <a:lnTo>
                  <a:pt x="514009" y="343058"/>
                </a:lnTo>
                <a:lnTo>
                  <a:pt x="510419" y="339759"/>
                </a:lnTo>
                <a:lnTo>
                  <a:pt x="510419" y="336186"/>
                </a:lnTo>
                <a:lnTo>
                  <a:pt x="506529" y="336186"/>
                </a:lnTo>
                <a:lnTo>
                  <a:pt x="506529" y="329314"/>
                </a:lnTo>
                <a:lnTo>
                  <a:pt x="504136" y="329314"/>
                </a:lnTo>
                <a:lnTo>
                  <a:pt x="504136" y="321067"/>
                </a:lnTo>
                <a:lnTo>
                  <a:pt x="496357" y="321067"/>
                </a:lnTo>
                <a:lnTo>
                  <a:pt x="500246" y="324641"/>
                </a:lnTo>
                <a:lnTo>
                  <a:pt x="500246" y="332612"/>
                </a:lnTo>
                <a:lnTo>
                  <a:pt x="504136" y="332612"/>
                </a:lnTo>
                <a:lnTo>
                  <a:pt x="504136" y="336186"/>
                </a:lnTo>
                <a:lnTo>
                  <a:pt x="496357" y="336186"/>
                </a:lnTo>
                <a:lnTo>
                  <a:pt x="496357" y="339759"/>
                </a:lnTo>
                <a:lnTo>
                  <a:pt x="492467" y="336186"/>
                </a:lnTo>
                <a:lnTo>
                  <a:pt x="492467" y="332612"/>
                </a:lnTo>
                <a:lnTo>
                  <a:pt x="488877" y="332612"/>
                </a:lnTo>
                <a:lnTo>
                  <a:pt x="488877" y="336186"/>
                </a:lnTo>
                <a:lnTo>
                  <a:pt x="483791" y="332612"/>
                </a:lnTo>
                <a:lnTo>
                  <a:pt x="479901" y="332612"/>
                </a:lnTo>
                <a:lnTo>
                  <a:pt x="479901" y="329314"/>
                </a:lnTo>
                <a:lnTo>
                  <a:pt x="478704" y="329314"/>
                </a:lnTo>
                <a:lnTo>
                  <a:pt x="473618" y="332612"/>
                </a:lnTo>
                <a:lnTo>
                  <a:pt x="469729" y="332612"/>
                </a:lnTo>
                <a:lnTo>
                  <a:pt x="469729" y="324641"/>
                </a:lnTo>
                <a:lnTo>
                  <a:pt x="466138" y="324641"/>
                </a:lnTo>
                <a:lnTo>
                  <a:pt x="466138" y="319967"/>
                </a:lnTo>
                <a:lnTo>
                  <a:pt x="462249" y="315294"/>
                </a:lnTo>
                <a:lnTo>
                  <a:pt x="453273" y="315294"/>
                </a:lnTo>
                <a:lnTo>
                  <a:pt x="453273" y="311721"/>
                </a:lnTo>
                <a:lnTo>
                  <a:pt x="452076" y="311721"/>
                </a:lnTo>
                <a:lnTo>
                  <a:pt x="452076" y="308147"/>
                </a:lnTo>
                <a:lnTo>
                  <a:pt x="448187" y="308147"/>
                </a:lnTo>
                <a:lnTo>
                  <a:pt x="448187" y="315294"/>
                </a:lnTo>
                <a:lnTo>
                  <a:pt x="444597" y="315294"/>
                </a:lnTo>
                <a:lnTo>
                  <a:pt x="444597" y="319967"/>
                </a:lnTo>
                <a:lnTo>
                  <a:pt x="439510" y="319967"/>
                </a:lnTo>
                <a:lnTo>
                  <a:pt x="439510" y="321067"/>
                </a:lnTo>
                <a:lnTo>
                  <a:pt x="435621" y="324641"/>
                </a:lnTo>
                <a:lnTo>
                  <a:pt x="435621" y="329314"/>
                </a:lnTo>
                <a:lnTo>
                  <a:pt x="431731" y="329314"/>
                </a:lnTo>
                <a:lnTo>
                  <a:pt x="431731" y="324641"/>
                </a:lnTo>
                <a:lnTo>
                  <a:pt x="414079" y="324641"/>
                </a:lnTo>
                <a:lnTo>
                  <a:pt x="414079" y="329314"/>
                </a:lnTo>
                <a:lnTo>
                  <a:pt x="408993" y="329314"/>
                </a:lnTo>
                <a:lnTo>
                  <a:pt x="408993" y="336186"/>
                </a:lnTo>
                <a:lnTo>
                  <a:pt x="414079" y="336186"/>
                </a:lnTo>
                <a:lnTo>
                  <a:pt x="408993" y="339759"/>
                </a:lnTo>
                <a:lnTo>
                  <a:pt x="405103" y="336186"/>
                </a:lnTo>
                <a:lnTo>
                  <a:pt x="397624" y="336186"/>
                </a:lnTo>
                <a:lnTo>
                  <a:pt x="397624" y="339759"/>
                </a:lnTo>
                <a:lnTo>
                  <a:pt x="401513" y="339759"/>
                </a:lnTo>
                <a:lnTo>
                  <a:pt x="401513" y="343058"/>
                </a:lnTo>
                <a:lnTo>
                  <a:pt x="397624" y="343058"/>
                </a:lnTo>
                <a:lnTo>
                  <a:pt x="397624" y="349105"/>
                </a:lnTo>
                <a:lnTo>
                  <a:pt x="395230" y="349105"/>
                </a:lnTo>
                <a:lnTo>
                  <a:pt x="395230" y="352404"/>
                </a:lnTo>
                <a:lnTo>
                  <a:pt x="391341" y="352404"/>
                </a:lnTo>
                <a:lnTo>
                  <a:pt x="391341" y="355978"/>
                </a:lnTo>
                <a:lnTo>
                  <a:pt x="387451" y="355978"/>
                </a:lnTo>
                <a:lnTo>
                  <a:pt x="383562" y="360651"/>
                </a:lnTo>
                <a:lnTo>
                  <a:pt x="374885" y="360651"/>
                </a:lnTo>
                <a:lnTo>
                  <a:pt x="374885" y="364224"/>
                </a:lnTo>
                <a:lnTo>
                  <a:pt x="370996" y="364224"/>
                </a:lnTo>
                <a:lnTo>
                  <a:pt x="370996" y="360651"/>
                </a:lnTo>
                <a:lnTo>
                  <a:pt x="369799" y="355978"/>
                </a:lnTo>
                <a:lnTo>
                  <a:pt x="364713" y="360651"/>
                </a:lnTo>
                <a:lnTo>
                  <a:pt x="357233" y="360651"/>
                </a:lnTo>
                <a:lnTo>
                  <a:pt x="353344" y="364224"/>
                </a:lnTo>
                <a:lnTo>
                  <a:pt x="357233" y="364224"/>
                </a:lnTo>
                <a:lnTo>
                  <a:pt x="353344" y="367523"/>
                </a:lnTo>
                <a:lnTo>
                  <a:pt x="344368" y="367523"/>
                </a:lnTo>
                <a:lnTo>
                  <a:pt x="344368" y="369997"/>
                </a:lnTo>
                <a:lnTo>
                  <a:pt x="340478" y="369997"/>
                </a:lnTo>
                <a:lnTo>
                  <a:pt x="340478" y="367523"/>
                </a:lnTo>
                <a:lnTo>
                  <a:pt x="339282" y="367523"/>
                </a:lnTo>
                <a:lnTo>
                  <a:pt x="339282" y="345532"/>
                </a:lnTo>
                <a:lnTo>
                  <a:pt x="340478" y="345532"/>
                </a:lnTo>
                <a:lnTo>
                  <a:pt x="339282" y="345532"/>
                </a:lnTo>
                <a:lnTo>
                  <a:pt x="340478" y="343058"/>
                </a:lnTo>
                <a:lnTo>
                  <a:pt x="340478" y="339759"/>
                </a:lnTo>
                <a:lnTo>
                  <a:pt x="339282" y="339759"/>
                </a:lnTo>
                <a:lnTo>
                  <a:pt x="334195" y="336186"/>
                </a:lnTo>
                <a:lnTo>
                  <a:pt x="330605" y="336186"/>
                </a:lnTo>
                <a:lnTo>
                  <a:pt x="330605" y="332612"/>
                </a:lnTo>
                <a:lnTo>
                  <a:pt x="326716" y="336186"/>
                </a:lnTo>
                <a:lnTo>
                  <a:pt x="326716" y="332612"/>
                </a:lnTo>
                <a:lnTo>
                  <a:pt x="326716" y="336186"/>
                </a:lnTo>
                <a:lnTo>
                  <a:pt x="326716" y="332612"/>
                </a:lnTo>
                <a:lnTo>
                  <a:pt x="319236" y="332612"/>
                </a:lnTo>
                <a:lnTo>
                  <a:pt x="319236" y="329314"/>
                </a:lnTo>
                <a:lnTo>
                  <a:pt x="319236" y="332612"/>
                </a:lnTo>
                <a:lnTo>
                  <a:pt x="314150" y="332612"/>
                </a:lnTo>
                <a:lnTo>
                  <a:pt x="314150" y="329314"/>
                </a:lnTo>
                <a:lnTo>
                  <a:pt x="312654" y="329314"/>
                </a:lnTo>
                <a:lnTo>
                  <a:pt x="312654" y="343058"/>
                </a:lnTo>
                <a:lnTo>
                  <a:pt x="309063" y="345532"/>
                </a:lnTo>
                <a:lnTo>
                  <a:pt x="309063" y="349105"/>
                </a:lnTo>
                <a:lnTo>
                  <a:pt x="305174" y="349105"/>
                </a:lnTo>
                <a:lnTo>
                  <a:pt x="305174" y="352404"/>
                </a:lnTo>
                <a:lnTo>
                  <a:pt x="286026" y="352404"/>
                </a:lnTo>
                <a:lnTo>
                  <a:pt x="286026" y="355978"/>
                </a:lnTo>
                <a:lnTo>
                  <a:pt x="282435" y="355978"/>
                </a:lnTo>
                <a:lnTo>
                  <a:pt x="282435" y="352404"/>
                </a:lnTo>
                <a:lnTo>
                  <a:pt x="278546" y="352404"/>
                </a:lnTo>
                <a:lnTo>
                  <a:pt x="282435" y="352404"/>
                </a:lnTo>
                <a:lnTo>
                  <a:pt x="282435" y="349105"/>
                </a:lnTo>
                <a:lnTo>
                  <a:pt x="269570" y="349105"/>
                </a:lnTo>
                <a:lnTo>
                  <a:pt x="269570" y="345532"/>
                </a:lnTo>
                <a:lnTo>
                  <a:pt x="265980" y="349122"/>
                </a:lnTo>
                <a:lnTo>
                  <a:pt x="265980" y="352404"/>
                </a:lnTo>
                <a:lnTo>
                  <a:pt x="251918" y="352404"/>
                </a:lnTo>
                <a:lnTo>
                  <a:pt x="248028" y="355978"/>
                </a:lnTo>
                <a:lnTo>
                  <a:pt x="244438" y="360651"/>
                </a:lnTo>
                <a:lnTo>
                  <a:pt x="248028" y="360651"/>
                </a:lnTo>
                <a:lnTo>
                  <a:pt x="248028" y="364224"/>
                </a:lnTo>
                <a:lnTo>
                  <a:pt x="244438" y="364224"/>
                </a:lnTo>
                <a:lnTo>
                  <a:pt x="244438" y="367523"/>
                </a:lnTo>
                <a:lnTo>
                  <a:pt x="235462" y="367523"/>
                </a:lnTo>
                <a:lnTo>
                  <a:pt x="235462" y="364224"/>
                </a:lnTo>
                <a:lnTo>
                  <a:pt x="217810" y="364224"/>
                </a:lnTo>
                <a:lnTo>
                  <a:pt x="217810" y="367523"/>
                </a:lnTo>
                <a:lnTo>
                  <a:pt x="213921" y="367523"/>
                </a:lnTo>
                <a:lnTo>
                  <a:pt x="213921" y="364224"/>
                </a:lnTo>
                <a:lnTo>
                  <a:pt x="210330" y="364224"/>
                </a:lnTo>
                <a:lnTo>
                  <a:pt x="210330" y="360651"/>
                </a:lnTo>
                <a:lnTo>
                  <a:pt x="205244" y="360651"/>
                </a:lnTo>
                <a:lnTo>
                  <a:pt x="205244" y="355978"/>
                </a:lnTo>
                <a:lnTo>
                  <a:pt x="201355" y="355978"/>
                </a:lnTo>
                <a:lnTo>
                  <a:pt x="201355" y="352404"/>
                </a:lnTo>
                <a:lnTo>
                  <a:pt x="200158" y="349105"/>
                </a:lnTo>
                <a:lnTo>
                  <a:pt x="200158" y="352404"/>
                </a:lnTo>
                <a:lnTo>
                  <a:pt x="195072" y="352404"/>
                </a:lnTo>
                <a:lnTo>
                  <a:pt x="195072" y="355978"/>
                </a:lnTo>
                <a:lnTo>
                  <a:pt x="191182" y="355978"/>
                </a:lnTo>
                <a:lnTo>
                  <a:pt x="191182" y="360651"/>
                </a:lnTo>
                <a:lnTo>
                  <a:pt x="187293" y="360651"/>
                </a:lnTo>
                <a:lnTo>
                  <a:pt x="187293" y="364224"/>
                </a:lnTo>
                <a:lnTo>
                  <a:pt x="183702" y="364224"/>
                </a:lnTo>
                <a:lnTo>
                  <a:pt x="183702" y="367523"/>
                </a:lnTo>
                <a:lnTo>
                  <a:pt x="174727" y="367523"/>
                </a:lnTo>
                <a:lnTo>
                  <a:pt x="174727" y="369997"/>
                </a:lnTo>
                <a:lnTo>
                  <a:pt x="173530" y="369997"/>
                </a:lnTo>
                <a:lnTo>
                  <a:pt x="173530" y="376869"/>
                </a:lnTo>
                <a:lnTo>
                  <a:pt x="169641" y="376869"/>
                </a:lnTo>
                <a:lnTo>
                  <a:pt x="169641" y="380443"/>
                </a:lnTo>
                <a:lnTo>
                  <a:pt x="165751" y="384016"/>
                </a:lnTo>
                <a:lnTo>
                  <a:pt x="165751" y="388414"/>
                </a:lnTo>
                <a:lnTo>
                  <a:pt x="165751" y="384016"/>
                </a:lnTo>
                <a:lnTo>
                  <a:pt x="160665" y="384016"/>
                </a:lnTo>
                <a:lnTo>
                  <a:pt x="160665" y="380443"/>
                </a:lnTo>
                <a:lnTo>
                  <a:pt x="160665" y="384016"/>
                </a:lnTo>
                <a:lnTo>
                  <a:pt x="157075" y="384016"/>
                </a:lnTo>
                <a:lnTo>
                  <a:pt x="157075" y="380443"/>
                </a:lnTo>
                <a:lnTo>
                  <a:pt x="157075" y="384016"/>
                </a:lnTo>
                <a:lnTo>
                  <a:pt x="146902" y="384016"/>
                </a:lnTo>
                <a:lnTo>
                  <a:pt x="146902" y="388414"/>
                </a:lnTo>
                <a:lnTo>
                  <a:pt x="146902" y="384016"/>
                </a:lnTo>
                <a:lnTo>
                  <a:pt x="143013" y="384016"/>
                </a:lnTo>
                <a:lnTo>
                  <a:pt x="143013" y="380443"/>
                </a:lnTo>
                <a:lnTo>
                  <a:pt x="139123" y="380443"/>
                </a:lnTo>
                <a:lnTo>
                  <a:pt x="143013" y="380443"/>
                </a:lnTo>
                <a:lnTo>
                  <a:pt x="139123" y="380443"/>
                </a:lnTo>
                <a:lnTo>
                  <a:pt x="139123" y="376869"/>
                </a:lnTo>
                <a:lnTo>
                  <a:pt x="143013" y="376869"/>
                </a:lnTo>
                <a:lnTo>
                  <a:pt x="139123" y="376869"/>
                </a:lnTo>
                <a:lnTo>
                  <a:pt x="139123" y="373295"/>
                </a:lnTo>
                <a:lnTo>
                  <a:pt x="135533" y="373295"/>
                </a:lnTo>
                <a:lnTo>
                  <a:pt x="135533" y="376869"/>
                </a:lnTo>
                <a:lnTo>
                  <a:pt x="135533" y="373295"/>
                </a:lnTo>
                <a:lnTo>
                  <a:pt x="135533" y="376869"/>
                </a:lnTo>
                <a:lnTo>
                  <a:pt x="119077" y="376869"/>
                </a:lnTo>
                <a:lnTo>
                  <a:pt x="122668" y="380460"/>
                </a:lnTo>
                <a:lnTo>
                  <a:pt x="119077" y="380460"/>
                </a:lnTo>
                <a:lnTo>
                  <a:pt x="122668" y="384051"/>
                </a:lnTo>
                <a:lnTo>
                  <a:pt x="122668" y="395561"/>
                </a:lnTo>
                <a:lnTo>
                  <a:pt x="126557" y="395561"/>
                </a:lnTo>
                <a:lnTo>
                  <a:pt x="126557" y="404907"/>
                </a:lnTo>
                <a:lnTo>
                  <a:pt x="130447" y="404907"/>
                </a:lnTo>
                <a:lnTo>
                  <a:pt x="130447" y="420026"/>
                </a:lnTo>
                <a:lnTo>
                  <a:pt x="126557" y="421126"/>
                </a:lnTo>
                <a:lnTo>
                  <a:pt x="130447" y="421126"/>
                </a:lnTo>
                <a:lnTo>
                  <a:pt x="130447" y="424699"/>
                </a:lnTo>
                <a:lnTo>
                  <a:pt x="135533" y="424699"/>
                </a:lnTo>
                <a:lnTo>
                  <a:pt x="135533" y="429372"/>
                </a:lnTo>
                <a:lnTo>
                  <a:pt x="139123" y="429372"/>
                </a:lnTo>
                <a:lnTo>
                  <a:pt x="139123" y="432671"/>
                </a:lnTo>
                <a:lnTo>
                  <a:pt x="135533" y="436261"/>
                </a:lnTo>
                <a:lnTo>
                  <a:pt x="135533" y="432671"/>
                </a:lnTo>
                <a:lnTo>
                  <a:pt x="122668" y="432671"/>
                </a:lnTo>
                <a:lnTo>
                  <a:pt x="119077" y="429372"/>
                </a:lnTo>
                <a:lnTo>
                  <a:pt x="112495" y="429372"/>
                </a:lnTo>
                <a:lnTo>
                  <a:pt x="112495" y="420026"/>
                </a:lnTo>
                <a:lnTo>
                  <a:pt x="108905" y="420026"/>
                </a:lnTo>
                <a:lnTo>
                  <a:pt x="108905" y="415353"/>
                </a:lnTo>
                <a:lnTo>
                  <a:pt x="105015" y="415353"/>
                </a:lnTo>
                <a:lnTo>
                  <a:pt x="105015" y="420026"/>
                </a:lnTo>
                <a:lnTo>
                  <a:pt x="96040" y="420026"/>
                </a:lnTo>
                <a:lnTo>
                  <a:pt x="96040" y="415353"/>
                </a:lnTo>
                <a:lnTo>
                  <a:pt x="74797" y="415353"/>
                </a:lnTo>
                <a:lnTo>
                  <a:pt x="70908" y="420026"/>
                </a:lnTo>
                <a:lnTo>
                  <a:pt x="64625" y="420026"/>
                </a:lnTo>
                <a:lnTo>
                  <a:pt x="64625" y="415353"/>
                </a:lnTo>
                <a:lnTo>
                  <a:pt x="60735" y="415353"/>
                </a:lnTo>
                <a:lnTo>
                  <a:pt x="55649" y="411780"/>
                </a:lnTo>
                <a:lnTo>
                  <a:pt x="55649" y="408206"/>
                </a:lnTo>
                <a:lnTo>
                  <a:pt x="51759" y="404907"/>
                </a:lnTo>
                <a:lnTo>
                  <a:pt x="48169" y="404907"/>
                </a:lnTo>
                <a:lnTo>
                  <a:pt x="48169" y="401334"/>
                </a:lnTo>
                <a:lnTo>
                  <a:pt x="40390" y="401334"/>
                </a:lnTo>
                <a:lnTo>
                  <a:pt x="40390" y="391988"/>
                </a:lnTo>
                <a:lnTo>
                  <a:pt x="44280" y="391988"/>
                </a:lnTo>
                <a:lnTo>
                  <a:pt x="44280" y="376869"/>
                </a:lnTo>
                <a:lnTo>
                  <a:pt x="40390" y="376869"/>
                </a:lnTo>
                <a:lnTo>
                  <a:pt x="40390" y="360651"/>
                </a:lnTo>
                <a:lnTo>
                  <a:pt x="35304" y="360651"/>
                </a:lnTo>
                <a:lnTo>
                  <a:pt x="35304" y="352404"/>
                </a:lnTo>
                <a:lnTo>
                  <a:pt x="34107" y="352404"/>
                </a:lnTo>
                <a:lnTo>
                  <a:pt x="34107" y="349105"/>
                </a:lnTo>
                <a:lnTo>
                  <a:pt x="30218" y="349105"/>
                </a:lnTo>
                <a:lnTo>
                  <a:pt x="30218" y="345532"/>
                </a:lnTo>
                <a:lnTo>
                  <a:pt x="26627" y="345532"/>
                </a:lnTo>
                <a:lnTo>
                  <a:pt x="30218" y="345532"/>
                </a:lnTo>
                <a:lnTo>
                  <a:pt x="30218" y="343058"/>
                </a:lnTo>
                <a:lnTo>
                  <a:pt x="26627" y="343058"/>
                </a:lnTo>
                <a:lnTo>
                  <a:pt x="26627" y="332612"/>
                </a:lnTo>
                <a:lnTo>
                  <a:pt x="21541" y="332612"/>
                </a:lnTo>
                <a:lnTo>
                  <a:pt x="21541" y="324641"/>
                </a:lnTo>
                <a:lnTo>
                  <a:pt x="17652" y="324641"/>
                </a:lnTo>
                <a:lnTo>
                  <a:pt x="21541" y="321067"/>
                </a:lnTo>
                <a:lnTo>
                  <a:pt x="17652" y="321067"/>
                </a:lnTo>
                <a:lnTo>
                  <a:pt x="17652" y="319967"/>
                </a:lnTo>
                <a:lnTo>
                  <a:pt x="13762" y="319967"/>
                </a:lnTo>
                <a:lnTo>
                  <a:pt x="13762" y="315294"/>
                </a:lnTo>
                <a:lnTo>
                  <a:pt x="17652" y="315294"/>
                </a:lnTo>
                <a:lnTo>
                  <a:pt x="17652" y="304849"/>
                </a:lnTo>
                <a:lnTo>
                  <a:pt x="13762" y="304849"/>
                </a:lnTo>
                <a:lnTo>
                  <a:pt x="13762" y="296602"/>
                </a:lnTo>
                <a:lnTo>
                  <a:pt x="10172" y="293012"/>
                </a:lnTo>
                <a:lnTo>
                  <a:pt x="7479" y="293012"/>
                </a:lnTo>
                <a:lnTo>
                  <a:pt x="7479" y="287256"/>
                </a:lnTo>
                <a:lnTo>
                  <a:pt x="3590" y="287256"/>
                </a:lnTo>
                <a:lnTo>
                  <a:pt x="3590" y="276810"/>
                </a:lnTo>
                <a:lnTo>
                  <a:pt x="0" y="276810"/>
                </a:lnTo>
                <a:lnTo>
                  <a:pt x="0" y="264166"/>
                </a:lnTo>
                <a:lnTo>
                  <a:pt x="3590" y="264166"/>
                </a:lnTo>
                <a:lnTo>
                  <a:pt x="7479" y="260592"/>
                </a:lnTo>
                <a:lnTo>
                  <a:pt x="7479" y="264166"/>
                </a:lnTo>
                <a:lnTo>
                  <a:pt x="7479" y="255919"/>
                </a:lnTo>
                <a:lnTo>
                  <a:pt x="17652" y="255919"/>
                </a:lnTo>
                <a:lnTo>
                  <a:pt x="17652" y="252345"/>
                </a:lnTo>
                <a:lnTo>
                  <a:pt x="21541" y="249047"/>
                </a:lnTo>
                <a:lnTo>
                  <a:pt x="34107" y="249047"/>
                </a:lnTo>
                <a:lnTo>
                  <a:pt x="34107" y="245473"/>
                </a:lnTo>
                <a:lnTo>
                  <a:pt x="35304" y="245473"/>
                </a:lnTo>
                <a:lnTo>
                  <a:pt x="35304" y="241900"/>
                </a:lnTo>
                <a:lnTo>
                  <a:pt x="40390" y="239701"/>
                </a:lnTo>
                <a:lnTo>
                  <a:pt x="40390" y="241900"/>
                </a:lnTo>
                <a:lnTo>
                  <a:pt x="55649" y="241900"/>
                </a:lnTo>
                <a:lnTo>
                  <a:pt x="55649" y="239701"/>
                </a:lnTo>
                <a:lnTo>
                  <a:pt x="55649" y="241900"/>
                </a:lnTo>
                <a:lnTo>
                  <a:pt x="64625" y="241900"/>
                </a:lnTo>
                <a:lnTo>
                  <a:pt x="64625" y="232554"/>
                </a:lnTo>
                <a:lnTo>
                  <a:pt x="65821" y="232554"/>
                </a:lnTo>
                <a:lnTo>
                  <a:pt x="65821" y="224582"/>
                </a:lnTo>
                <a:lnTo>
                  <a:pt x="64625" y="224582"/>
                </a:lnTo>
                <a:lnTo>
                  <a:pt x="86166" y="224582"/>
                </a:lnTo>
                <a:lnTo>
                  <a:pt x="86166" y="221008"/>
                </a:lnTo>
                <a:lnTo>
                  <a:pt x="91253" y="221008"/>
                </a:lnTo>
                <a:lnTo>
                  <a:pt x="91253" y="217435"/>
                </a:lnTo>
                <a:lnTo>
                  <a:pt x="96040" y="217435"/>
                </a:lnTo>
                <a:lnTo>
                  <a:pt x="96040" y="221008"/>
                </a:lnTo>
                <a:lnTo>
                  <a:pt x="101126" y="221008"/>
                </a:lnTo>
                <a:lnTo>
                  <a:pt x="101126" y="217435"/>
                </a:lnTo>
                <a:lnTo>
                  <a:pt x="105015" y="217435"/>
                </a:lnTo>
                <a:lnTo>
                  <a:pt x="108905" y="221008"/>
                </a:lnTo>
                <a:lnTo>
                  <a:pt x="108905" y="227880"/>
                </a:lnTo>
                <a:lnTo>
                  <a:pt x="112495" y="232554"/>
                </a:lnTo>
                <a:lnTo>
                  <a:pt x="108905" y="232554"/>
                </a:lnTo>
                <a:lnTo>
                  <a:pt x="108905" y="239701"/>
                </a:lnTo>
                <a:lnTo>
                  <a:pt x="112495" y="239701"/>
                </a:lnTo>
                <a:lnTo>
                  <a:pt x="112495" y="249047"/>
                </a:lnTo>
                <a:lnTo>
                  <a:pt x="119077" y="249047"/>
                </a:lnTo>
                <a:lnTo>
                  <a:pt x="119077" y="241900"/>
                </a:lnTo>
                <a:lnTo>
                  <a:pt x="122668" y="241900"/>
                </a:lnTo>
                <a:lnTo>
                  <a:pt x="122668" y="239701"/>
                </a:lnTo>
                <a:lnTo>
                  <a:pt x="126557" y="239701"/>
                </a:lnTo>
                <a:lnTo>
                  <a:pt x="130447" y="241900"/>
                </a:lnTo>
                <a:lnTo>
                  <a:pt x="135533" y="241900"/>
                </a:lnTo>
                <a:lnTo>
                  <a:pt x="135533" y="245473"/>
                </a:lnTo>
                <a:lnTo>
                  <a:pt x="135533" y="239701"/>
                </a:lnTo>
                <a:lnTo>
                  <a:pt x="143013" y="239701"/>
                </a:lnTo>
                <a:lnTo>
                  <a:pt x="143013" y="241900"/>
                </a:lnTo>
                <a:lnTo>
                  <a:pt x="139123" y="241900"/>
                </a:lnTo>
                <a:lnTo>
                  <a:pt x="143013" y="241900"/>
                </a:lnTo>
                <a:lnTo>
                  <a:pt x="146902" y="245473"/>
                </a:lnTo>
                <a:lnTo>
                  <a:pt x="149296" y="249047"/>
                </a:lnTo>
                <a:lnTo>
                  <a:pt x="160665" y="249047"/>
                </a:lnTo>
                <a:lnTo>
                  <a:pt x="160665" y="252345"/>
                </a:lnTo>
                <a:lnTo>
                  <a:pt x="174727" y="252345"/>
                </a:lnTo>
                <a:lnTo>
                  <a:pt x="174727" y="260592"/>
                </a:lnTo>
                <a:lnTo>
                  <a:pt x="179813" y="260592"/>
                </a:lnTo>
                <a:lnTo>
                  <a:pt x="179813" y="264166"/>
                </a:lnTo>
                <a:lnTo>
                  <a:pt x="183702" y="264166"/>
                </a:lnTo>
                <a:lnTo>
                  <a:pt x="183702" y="260592"/>
                </a:lnTo>
                <a:lnTo>
                  <a:pt x="187293" y="260592"/>
                </a:lnTo>
                <a:lnTo>
                  <a:pt x="187293" y="264166"/>
                </a:lnTo>
                <a:lnTo>
                  <a:pt x="191182" y="264166"/>
                </a:lnTo>
                <a:lnTo>
                  <a:pt x="191182" y="260592"/>
                </a:lnTo>
                <a:lnTo>
                  <a:pt x="195072" y="260592"/>
                </a:lnTo>
                <a:lnTo>
                  <a:pt x="195072" y="267464"/>
                </a:lnTo>
                <a:lnTo>
                  <a:pt x="201355" y="267464"/>
                </a:lnTo>
                <a:lnTo>
                  <a:pt x="201355" y="264166"/>
                </a:lnTo>
                <a:lnTo>
                  <a:pt x="205244" y="264166"/>
                </a:lnTo>
                <a:lnTo>
                  <a:pt x="205244" y="255919"/>
                </a:lnTo>
                <a:lnTo>
                  <a:pt x="210330" y="255919"/>
                </a:lnTo>
                <a:lnTo>
                  <a:pt x="210330" y="252345"/>
                </a:lnTo>
                <a:lnTo>
                  <a:pt x="213921" y="252345"/>
                </a:lnTo>
                <a:lnTo>
                  <a:pt x="213921" y="245473"/>
                </a:lnTo>
                <a:lnTo>
                  <a:pt x="217810" y="245473"/>
                </a:lnTo>
                <a:lnTo>
                  <a:pt x="213921" y="245473"/>
                </a:lnTo>
                <a:lnTo>
                  <a:pt x="213921" y="236127"/>
                </a:lnTo>
                <a:lnTo>
                  <a:pt x="217810" y="236127"/>
                </a:lnTo>
                <a:lnTo>
                  <a:pt x="217810" y="232554"/>
                </a:lnTo>
                <a:lnTo>
                  <a:pt x="221700" y="232554"/>
                </a:lnTo>
                <a:lnTo>
                  <a:pt x="221700" y="227880"/>
                </a:lnTo>
                <a:lnTo>
                  <a:pt x="225290" y="227880"/>
                </a:lnTo>
                <a:lnTo>
                  <a:pt x="225290" y="224582"/>
                </a:lnTo>
                <a:lnTo>
                  <a:pt x="230376" y="224582"/>
                </a:lnTo>
                <a:lnTo>
                  <a:pt x="230376" y="221008"/>
                </a:lnTo>
                <a:lnTo>
                  <a:pt x="235462" y="221008"/>
                </a:lnTo>
                <a:lnTo>
                  <a:pt x="235462" y="211662"/>
                </a:lnTo>
                <a:lnTo>
                  <a:pt x="239352" y="211662"/>
                </a:lnTo>
                <a:lnTo>
                  <a:pt x="239352" y="208089"/>
                </a:lnTo>
                <a:lnTo>
                  <a:pt x="258201" y="208089"/>
                </a:lnTo>
                <a:lnTo>
                  <a:pt x="258201" y="204790"/>
                </a:lnTo>
                <a:lnTo>
                  <a:pt x="269570" y="204790"/>
                </a:lnTo>
                <a:lnTo>
                  <a:pt x="269570" y="201216"/>
                </a:lnTo>
                <a:lnTo>
                  <a:pt x="274656" y="201216"/>
                </a:lnTo>
                <a:lnTo>
                  <a:pt x="274656" y="196543"/>
                </a:lnTo>
                <a:lnTo>
                  <a:pt x="278546" y="196543"/>
                </a:lnTo>
                <a:lnTo>
                  <a:pt x="278546" y="187197"/>
                </a:lnTo>
                <a:lnTo>
                  <a:pt x="274656" y="183624"/>
                </a:lnTo>
                <a:lnTo>
                  <a:pt x="278546" y="183624"/>
                </a:lnTo>
                <a:lnTo>
                  <a:pt x="274656" y="180325"/>
                </a:lnTo>
                <a:lnTo>
                  <a:pt x="278546" y="176752"/>
                </a:lnTo>
                <a:lnTo>
                  <a:pt x="278546" y="168505"/>
                </a:lnTo>
                <a:lnTo>
                  <a:pt x="282435" y="165206"/>
                </a:lnTo>
                <a:lnTo>
                  <a:pt x="282435" y="159434"/>
                </a:lnTo>
                <a:lnTo>
                  <a:pt x="286026" y="155843"/>
                </a:lnTo>
                <a:lnTo>
                  <a:pt x="288718" y="155843"/>
                </a:lnTo>
                <a:lnTo>
                  <a:pt x="288718" y="152287"/>
                </a:lnTo>
                <a:lnTo>
                  <a:pt x="300088" y="152287"/>
                </a:lnTo>
                <a:lnTo>
                  <a:pt x="300088" y="148713"/>
                </a:lnTo>
                <a:lnTo>
                  <a:pt x="305174" y="148713"/>
                </a:lnTo>
                <a:lnTo>
                  <a:pt x="305174" y="132495"/>
                </a:lnTo>
                <a:lnTo>
                  <a:pt x="309063" y="132495"/>
                </a:lnTo>
                <a:lnTo>
                  <a:pt x="309063" y="136068"/>
                </a:lnTo>
                <a:lnTo>
                  <a:pt x="312654" y="136068"/>
                </a:lnTo>
                <a:lnTo>
                  <a:pt x="314150" y="139642"/>
                </a:lnTo>
                <a:lnTo>
                  <a:pt x="319236" y="141841"/>
                </a:lnTo>
                <a:lnTo>
                  <a:pt x="319236" y="139642"/>
                </a:lnTo>
                <a:lnTo>
                  <a:pt x="322826" y="141841"/>
                </a:lnTo>
                <a:lnTo>
                  <a:pt x="322826" y="139642"/>
                </a:lnTo>
                <a:lnTo>
                  <a:pt x="322826" y="141841"/>
                </a:lnTo>
                <a:lnTo>
                  <a:pt x="326716" y="141841"/>
                </a:lnTo>
                <a:lnTo>
                  <a:pt x="326716" y="139642"/>
                </a:lnTo>
                <a:lnTo>
                  <a:pt x="330605" y="139642"/>
                </a:lnTo>
                <a:lnTo>
                  <a:pt x="330605" y="141841"/>
                </a:lnTo>
                <a:lnTo>
                  <a:pt x="339282" y="141841"/>
                </a:lnTo>
                <a:lnTo>
                  <a:pt x="339282" y="145415"/>
                </a:lnTo>
                <a:lnTo>
                  <a:pt x="340478" y="141841"/>
                </a:lnTo>
                <a:lnTo>
                  <a:pt x="339282" y="141841"/>
                </a:lnTo>
                <a:lnTo>
                  <a:pt x="339282" y="136068"/>
                </a:lnTo>
                <a:lnTo>
                  <a:pt x="340478" y="136068"/>
                </a:lnTo>
                <a:lnTo>
                  <a:pt x="340478" y="132495"/>
                </a:lnTo>
                <a:lnTo>
                  <a:pt x="344368" y="132495"/>
                </a:lnTo>
                <a:lnTo>
                  <a:pt x="344368" y="127822"/>
                </a:lnTo>
                <a:lnTo>
                  <a:pt x="349454" y="127822"/>
                </a:lnTo>
                <a:lnTo>
                  <a:pt x="349454" y="132495"/>
                </a:lnTo>
                <a:lnTo>
                  <a:pt x="353344" y="132495"/>
                </a:lnTo>
                <a:lnTo>
                  <a:pt x="353344" y="127822"/>
                </a:lnTo>
                <a:lnTo>
                  <a:pt x="357233" y="127822"/>
                </a:lnTo>
                <a:lnTo>
                  <a:pt x="357233" y="124523"/>
                </a:lnTo>
                <a:lnTo>
                  <a:pt x="360823" y="124523"/>
                </a:lnTo>
                <a:lnTo>
                  <a:pt x="360823" y="120950"/>
                </a:lnTo>
                <a:lnTo>
                  <a:pt x="357233" y="120950"/>
                </a:lnTo>
                <a:lnTo>
                  <a:pt x="357233" y="117376"/>
                </a:lnTo>
                <a:lnTo>
                  <a:pt x="353344" y="117376"/>
                </a:lnTo>
                <a:lnTo>
                  <a:pt x="357233" y="117376"/>
                </a:lnTo>
                <a:lnTo>
                  <a:pt x="357233" y="115177"/>
                </a:lnTo>
                <a:lnTo>
                  <a:pt x="364713" y="115177"/>
                </a:lnTo>
                <a:lnTo>
                  <a:pt x="369799" y="111603"/>
                </a:lnTo>
                <a:lnTo>
                  <a:pt x="370996" y="115177"/>
                </a:lnTo>
                <a:lnTo>
                  <a:pt x="374885" y="111603"/>
                </a:lnTo>
                <a:lnTo>
                  <a:pt x="374885" y="115177"/>
                </a:lnTo>
                <a:lnTo>
                  <a:pt x="383562" y="115177"/>
                </a:lnTo>
                <a:lnTo>
                  <a:pt x="383562" y="111603"/>
                </a:lnTo>
                <a:lnTo>
                  <a:pt x="391341" y="111603"/>
                </a:lnTo>
                <a:lnTo>
                  <a:pt x="391341" y="104731"/>
                </a:lnTo>
                <a:lnTo>
                  <a:pt x="387451" y="100058"/>
                </a:lnTo>
                <a:lnTo>
                  <a:pt x="387451" y="92911"/>
                </a:lnTo>
                <a:lnTo>
                  <a:pt x="383562" y="89613"/>
                </a:lnTo>
                <a:lnTo>
                  <a:pt x="383562" y="87139"/>
                </a:lnTo>
                <a:lnTo>
                  <a:pt x="383562" y="89613"/>
                </a:lnTo>
                <a:lnTo>
                  <a:pt x="401513" y="89613"/>
                </a:lnTo>
                <a:lnTo>
                  <a:pt x="401513" y="92911"/>
                </a:lnTo>
                <a:lnTo>
                  <a:pt x="408993" y="96485"/>
                </a:lnTo>
                <a:lnTo>
                  <a:pt x="414079" y="96485"/>
                </a:lnTo>
                <a:lnTo>
                  <a:pt x="414079" y="100058"/>
                </a:lnTo>
                <a:lnTo>
                  <a:pt x="417969" y="100058"/>
                </a:lnTo>
                <a:lnTo>
                  <a:pt x="417969" y="104731"/>
                </a:lnTo>
                <a:lnTo>
                  <a:pt x="431731" y="104731"/>
                </a:lnTo>
                <a:lnTo>
                  <a:pt x="435621" y="108030"/>
                </a:lnTo>
                <a:lnTo>
                  <a:pt x="439510" y="108030"/>
                </a:lnTo>
                <a:lnTo>
                  <a:pt x="439510" y="104731"/>
                </a:lnTo>
                <a:lnTo>
                  <a:pt x="448187" y="104731"/>
                </a:lnTo>
                <a:lnTo>
                  <a:pt x="448187" y="100058"/>
                </a:lnTo>
                <a:lnTo>
                  <a:pt x="458359" y="100058"/>
                </a:lnTo>
                <a:lnTo>
                  <a:pt x="458359" y="104731"/>
                </a:lnTo>
                <a:lnTo>
                  <a:pt x="469729" y="104731"/>
                </a:lnTo>
                <a:lnTo>
                  <a:pt x="469729" y="96485"/>
                </a:lnTo>
                <a:lnTo>
                  <a:pt x="473618" y="96485"/>
                </a:lnTo>
                <a:lnTo>
                  <a:pt x="473618" y="92911"/>
                </a:lnTo>
                <a:lnTo>
                  <a:pt x="478704" y="92911"/>
                </a:lnTo>
                <a:lnTo>
                  <a:pt x="478704" y="89613"/>
                </a:lnTo>
                <a:lnTo>
                  <a:pt x="479901" y="89613"/>
                </a:lnTo>
                <a:lnTo>
                  <a:pt x="479901" y="87139"/>
                </a:lnTo>
                <a:lnTo>
                  <a:pt x="483791" y="83565"/>
                </a:lnTo>
                <a:lnTo>
                  <a:pt x="488877" y="83565"/>
                </a:lnTo>
                <a:lnTo>
                  <a:pt x="492467" y="80266"/>
                </a:lnTo>
                <a:lnTo>
                  <a:pt x="504136" y="80266"/>
                </a:lnTo>
                <a:lnTo>
                  <a:pt x="506529" y="83565"/>
                </a:lnTo>
                <a:lnTo>
                  <a:pt x="510419" y="83565"/>
                </a:lnTo>
                <a:lnTo>
                  <a:pt x="510419" y="80266"/>
                </a:lnTo>
                <a:lnTo>
                  <a:pt x="517898" y="80266"/>
                </a:lnTo>
                <a:lnTo>
                  <a:pt x="517898" y="65148"/>
                </a:lnTo>
                <a:lnTo>
                  <a:pt x="522985" y="63773"/>
                </a:lnTo>
                <a:lnTo>
                  <a:pt x="522985" y="59100"/>
                </a:lnTo>
                <a:lnTo>
                  <a:pt x="526874" y="59100"/>
                </a:lnTo>
                <a:lnTo>
                  <a:pt x="526874" y="55801"/>
                </a:lnTo>
                <a:lnTo>
                  <a:pt x="530464" y="52211"/>
                </a:lnTo>
                <a:lnTo>
                  <a:pt x="530464" y="48654"/>
                </a:lnTo>
                <a:lnTo>
                  <a:pt x="526874" y="48654"/>
                </a:lnTo>
                <a:lnTo>
                  <a:pt x="530464" y="48654"/>
                </a:lnTo>
                <a:lnTo>
                  <a:pt x="530464" y="45356"/>
                </a:lnTo>
                <a:lnTo>
                  <a:pt x="534354" y="45356"/>
                </a:lnTo>
                <a:lnTo>
                  <a:pt x="534354" y="40683"/>
                </a:lnTo>
                <a:lnTo>
                  <a:pt x="530464" y="40683"/>
                </a:lnTo>
                <a:lnTo>
                  <a:pt x="534354" y="40683"/>
                </a:lnTo>
                <a:lnTo>
                  <a:pt x="534354" y="37109"/>
                </a:lnTo>
                <a:lnTo>
                  <a:pt x="537046" y="37109"/>
                </a:lnTo>
                <a:lnTo>
                  <a:pt x="537046" y="36010"/>
                </a:lnTo>
                <a:lnTo>
                  <a:pt x="534354" y="36010"/>
                </a:lnTo>
                <a:lnTo>
                  <a:pt x="534354" y="24190"/>
                </a:lnTo>
                <a:lnTo>
                  <a:pt x="537046" y="24190"/>
                </a:lnTo>
                <a:lnTo>
                  <a:pt x="537046" y="13744"/>
                </a:lnTo>
                <a:lnTo>
                  <a:pt x="540637" y="13744"/>
                </a:lnTo>
                <a:lnTo>
                  <a:pt x="540637" y="11545"/>
                </a:lnTo>
                <a:lnTo>
                  <a:pt x="544526" y="7971"/>
                </a:lnTo>
                <a:lnTo>
                  <a:pt x="548416" y="7971"/>
                </a:lnTo>
                <a:lnTo>
                  <a:pt x="553502" y="4398"/>
                </a:lnTo>
                <a:lnTo>
                  <a:pt x="553502" y="0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68580" tIns="34290" rIns="68580" bIns="3429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sz="1200" noProof="1">
              <a:solidFill>
                <a:srgbClr val="000000"/>
              </a:solidFill>
              <a:latin typeface="Century Gothic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38" name="Google Shape;1507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BaMwAAcBcAAAg4AADGGgAAEAAAACYAAAAIAAAA//////////8="/>
              </a:ext>
            </a:extLst>
          </p:cNvSpPr>
          <p:nvPr/>
        </p:nvSpPr>
        <p:spPr>
          <a:xfrm>
            <a:off x="8347710" y="3810000"/>
            <a:ext cx="760730" cy="542290"/>
          </a:xfrm>
          <a:custGeom>
            <a:avLst/>
            <a:gdLst/>
            <a:ahLst/>
            <a:cxnLst/>
            <a:rect l="0" t="0" r="760730" b="542290"/>
            <a:pathLst>
              <a:path w="760730" h="542290">
                <a:moveTo>
                  <a:pt x="0" y="55683"/>
                </a:moveTo>
                <a:lnTo>
                  <a:pt x="0" y="52391"/>
                </a:lnTo>
                <a:lnTo>
                  <a:pt x="6290" y="52391"/>
                </a:lnTo>
                <a:lnTo>
                  <a:pt x="6290" y="44162"/>
                </a:lnTo>
                <a:lnTo>
                  <a:pt x="10183" y="44162"/>
                </a:lnTo>
                <a:lnTo>
                  <a:pt x="10183" y="37305"/>
                </a:lnTo>
                <a:lnTo>
                  <a:pt x="18869" y="37305"/>
                </a:lnTo>
                <a:lnTo>
                  <a:pt x="18869" y="40596"/>
                </a:lnTo>
                <a:lnTo>
                  <a:pt x="36839" y="40596"/>
                </a:lnTo>
                <a:lnTo>
                  <a:pt x="36839" y="37305"/>
                </a:lnTo>
                <a:lnTo>
                  <a:pt x="40433" y="37305"/>
                </a:lnTo>
                <a:lnTo>
                  <a:pt x="44326" y="33739"/>
                </a:lnTo>
                <a:lnTo>
                  <a:pt x="49418" y="33739"/>
                </a:lnTo>
                <a:lnTo>
                  <a:pt x="49418" y="31544"/>
                </a:lnTo>
                <a:lnTo>
                  <a:pt x="49418" y="40596"/>
                </a:lnTo>
                <a:lnTo>
                  <a:pt x="44326" y="40596"/>
                </a:lnTo>
                <a:lnTo>
                  <a:pt x="56905" y="40596"/>
                </a:lnTo>
                <a:lnTo>
                  <a:pt x="56905" y="44162"/>
                </a:lnTo>
                <a:lnTo>
                  <a:pt x="58403" y="40596"/>
                </a:lnTo>
                <a:lnTo>
                  <a:pt x="63494" y="40596"/>
                </a:lnTo>
                <a:lnTo>
                  <a:pt x="63494" y="47728"/>
                </a:lnTo>
                <a:lnTo>
                  <a:pt x="58403" y="47728"/>
                </a:lnTo>
                <a:lnTo>
                  <a:pt x="58403" y="52391"/>
                </a:lnTo>
                <a:lnTo>
                  <a:pt x="63494" y="52391"/>
                </a:lnTo>
                <a:lnTo>
                  <a:pt x="63494" y="55683"/>
                </a:lnTo>
                <a:lnTo>
                  <a:pt x="67088" y="55683"/>
                </a:lnTo>
                <a:lnTo>
                  <a:pt x="67088" y="57054"/>
                </a:lnTo>
                <a:lnTo>
                  <a:pt x="74875" y="57054"/>
                </a:lnTo>
                <a:lnTo>
                  <a:pt x="74875" y="55683"/>
                </a:lnTo>
                <a:lnTo>
                  <a:pt x="83561" y="55683"/>
                </a:lnTo>
                <a:lnTo>
                  <a:pt x="83561" y="57054"/>
                </a:lnTo>
                <a:lnTo>
                  <a:pt x="87454" y="57054"/>
                </a:lnTo>
                <a:lnTo>
                  <a:pt x="87454" y="61717"/>
                </a:lnTo>
                <a:lnTo>
                  <a:pt x="93744" y="61717"/>
                </a:lnTo>
                <a:lnTo>
                  <a:pt x="93744" y="57054"/>
                </a:lnTo>
                <a:lnTo>
                  <a:pt x="101531" y="57054"/>
                </a:lnTo>
                <a:lnTo>
                  <a:pt x="101531" y="61717"/>
                </a:lnTo>
                <a:lnTo>
                  <a:pt x="115308" y="61717"/>
                </a:lnTo>
                <a:lnTo>
                  <a:pt x="115308" y="57054"/>
                </a:lnTo>
                <a:lnTo>
                  <a:pt x="115308" y="61717"/>
                </a:lnTo>
                <a:lnTo>
                  <a:pt x="124293" y="61717"/>
                </a:lnTo>
                <a:lnTo>
                  <a:pt x="124293" y="57054"/>
                </a:lnTo>
                <a:lnTo>
                  <a:pt x="127887" y="57054"/>
                </a:lnTo>
                <a:lnTo>
                  <a:pt x="127887" y="52391"/>
                </a:lnTo>
                <a:lnTo>
                  <a:pt x="135674" y="52391"/>
                </a:lnTo>
                <a:lnTo>
                  <a:pt x="135674" y="47728"/>
                </a:lnTo>
                <a:lnTo>
                  <a:pt x="143161" y="47728"/>
                </a:lnTo>
                <a:lnTo>
                  <a:pt x="143161" y="52391"/>
                </a:lnTo>
                <a:lnTo>
                  <a:pt x="158436" y="52391"/>
                </a:lnTo>
                <a:lnTo>
                  <a:pt x="158436" y="47728"/>
                </a:lnTo>
                <a:lnTo>
                  <a:pt x="162329" y="47728"/>
                </a:lnTo>
                <a:lnTo>
                  <a:pt x="162329" y="52391"/>
                </a:lnTo>
                <a:lnTo>
                  <a:pt x="165923" y="52391"/>
                </a:lnTo>
                <a:lnTo>
                  <a:pt x="165923" y="55683"/>
                </a:lnTo>
                <a:lnTo>
                  <a:pt x="169816" y="55683"/>
                </a:lnTo>
                <a:lnTo>
                  <a:pt x="169816" y="52391"/>
                </a:lnTo>
                <a:lnTo>
                  <a:pt x="169816" y="55683"/>
                </a:lnTo>
                <a:lnTo>
                  <a:pt x="169816" y="52391"/>
                </a:lnTo>
                <a:lnTo>
                  <a:pt x="169816" y="55683"/>
                </a:lnTo>
                <a:lnTo>
                  <a:pt x="169816" y="52391"/>
                </a:lnTo>
                <a:lnTo>
                  <a:pt x="183893" y="52391"/>
                </a:lnTo>
                <a:lnTo>
                  <a:pt x="183893" y="47728"/>
                </a:lnTo>
                <a:lnTo>
                  <a:pt x="206655" y="47728"/>
                </a:lnTo>
                <a:lnTo>
                  <a:pt x="206655" y="44162"/>
                </a:lnTo>
                <a:lnTo>
                  <a:pt x="210549" y="44162"/>
                </a:lnTo>
                <a:lnTo>
                  <a:pt x="206655" y="44162"/>
                </a:lnTo>
                <a:lnTo>
                  <a:pt x="210549" y="44162"/>
                </a:lnTo>
                <a:lnTo>
                  <a:pt x="210549" y="52391"/>
                </a:lnTo>
                <a:lnTo>
                  <a:pt x="218036" y="52391"/>
                </a:lnTo>
                <a:lnTo>
                  <a:pt x="218036" y="55683"/>
                </a:lnTo>
                <a:lnTo>
                  <a:pt x="223127" y="55683"/>
                </a:lnTo>
                <a:lnTo>
                  <a:pt x="223127" y="65009"/>
                </a:lnTo>
                <a:lnTo>
                  <a:pt x="227021" y="65009"/>
                </a:lnTo>
                <a:lnTo>
                  <a:pt x="227021" y="61717"/>
                </a:lnTo>
                <a:lnTo>
                  <a:pt x="228219" y="61717"/>
                </a:lnTo>
                <a:lnTo>
                  <a:pt x="228219" y="57054"/>
                </a:lnTo>
                <a:lnTo>
                  <a:pt x="233311" y="57054"/>
                </a:lnTo>
                <a:lnTo>
                  <a:pt x="233311" y="47728"/>
                </a:lnTo>
                <a:lnTo>
                  <a:pt x="236905" y="47728"/>
                </a:lnTo>
                <a:lnTo>
                  <a:pt x="236905" y="37305"/>
                </a:lnTo>
                <a:lnTo>
                  <a:pt x="240798" y="37305"/>
                </a:lnTo>
                <a:lnTo>
                  <a:pt x="240798" y="33739"/>
                </a:lnTo>
                <a:lnTo>
                  <a:pt x="244692" y="33739"/>
                </a:lnTo>
                <a:lnTo>
                  <a:pt x="244692" y="31544"/>
                </a:lnTo>
                <a:lnTo>
                  <a:pt x="248585" y="31544"/>
                </a:lnTo>
                <a:lnTo>
                  <a:pt x="248585" y="27979"/>
                </a:lnTo>
                <a:lnTo>
                  <a:pt x="254875" y="27979"/>
                </a:lnTo>
                <a:lnTo>
                  <a:pt x="254875" y="24413"/>
                </a:lnTo>
                <a:lnTo>
                  <a:pt x="258469" y="24413"/>
                </a:lnTo>
                <a:lnTo>
                  <a:pt x="258469" y="27979"/>
                </a:lnTo>
                <a:lnTo>
                  <a:pt x="267454" y="27979"/>
                </a:lnTo>
                <a:lnTo>
                  <a:pt x="267454" y="37305"/>
                </a:lnTo>
                <a:lnTo>
                  <a:pt x="271347" y="37305"/>
                </a:lnTo>
                <a:lnTo>
                  <a:pt x="267454" y="37305"/>
                </a:lnTo>
                <a:lnTo>
                  <a:pt x="267454" y="40596"/>
                </a:lnTo>
                <a:lnTo>
                  <a:pt x="271347" y="44162"/>
                </a:lnTo>
                <a:lnTo>
                  <a:pt x="271347" y="52391"/>
                </a:lnTo>
                <a:lnTo>
                  <a:pt x="267454" y="52391"/>
                </a:lnTo>
                <a:lnTo>
                  <a:pt x="271347" y="52391"/>
                </a:lnTo>
                <a:lnTo>
                  <a:pt x="271347" y="57054"/>
                </a:lnTo>
                <a:lnTo>
                  <a:pt x="274941" y="57054"/>
                </a:lnTo>
                <a:lnTo>
                  <a:pt x="274941" y="65009"/>
                </a:lnTo>
                <a:lnTo>
                  <a:pt x="278835" y="61717"/>
                </a:lnTo>
                <a:lnTo>
                  <a:pt x="281530" y="65009"/>
                </a:lnTo>
                <a:lnTo>
                  <a:pt x="278835" y="65009"/>
                </a:lnTo>
                <a:lnTo>
                  <a:pt x="278835" y="68575"/>
                </a:lnTo>
                <a:lnTo>
                  <a:pt x="281530" y="68575"/>
                </a:lnTo>
                <a:lnTo>
                  <a:pt x="281530" y="72141"/>
                </a:lnTo>
                <a:lnTo>
                  <a:pt x="285124" y="72141"/>
                </a:lnTo>
                <a:lnTo>
                  <a:pt x="285124" y="75432"/>
                </a:lnTo>
                <a:lnTo>
                  <a:pt x="281530" y="75432"/>
                </a:lnTo>
                <a:lnTo>
                  <a:pt x="281530" y="78998"/>
                </a:lnTo>
                <a:lnTo>
                  <a:pt x="285124" y="78998"/>
                </a:lnTo>
                <a:lnTo>
                  <a:pt x="285124" y="84759"/>
                </a:lnTo>
                <a:lnTo>
                  <a:pt x="289018" y="84759"/>
                </a:lnTo>
                <a:lnTo>
                  <a:pt x="289018" y="92988"/>
                </a:lnTo>
                <a:lnTo>
                  <a:pt x="285124" y="92988"/>
                </a:lnTo>
                <a:lnTo>
                  <a:pt x="285124" y="88324"/>
                </a:lnTo>
                <a:lnTo>
                  <a:pt x="285124" y="92988"/>
                </a:lnTo>
                <a:lnTo>
                  <a:pt x="289018" y="92988"/>
                </a:lnTo>
                <a:lnTo>
                  <a:pt x="289018" y="96553"/>
                </a:lnTo>
                <a:lnTo>
                  <a:pt x="285124" y="96553"/>
                </a:lnTo>
                <a:lnTo>
                  <a:pt x="289018" y="96553"/>
                </a:lnTo>
                <a:lnTo>
                  <a:pt x="289018" y="99845"/>
                </a:lnTo>
                <a:lnTo>
                  <a:pt x="292911" y="99845"/>
                </a:lnTo>
                <a:lnTo>
                  <a:pt x="292911" y="103411"/>
                </a:lnTo>
                <a:lnTo>
                  <a:pt x="289018" y="103411"/>
                </a:lnTo>
                <a:lnTo>
                  <a:pt x="292911" y="103411"/>
                </a:lnTo>
                <a:lnTo>
                  <a:pt x="292911" y="106977"/>
                </a:lnTo>
                <a:lnTo>
                  <a:pt x="289018" y="106977"/>
                </a:lnTo>
                <a:lnTo>
                  <a:pt x="289018" y="109171"/>
                </a:lnTo>
                <a:lnTo>
                  <a:pt x="292911" y="109171"/>
                </a:lnTo>
                <a:lnTo>
                  <a:pt x="292911" y="120966"/>
                </a:lnTo>
                <a:lnTo>
                  <a:pt x="298003" y="116303"/>
                </a:lnTo>
                <a:lnTo>
                  <a:pt x="298003" y="112737"/>
                </a:lnTo>
                <a:lnTo>
                  <a:pt x="305490" y="112737"/>
                </a:lnTo>
                <a:lnTo>
                  <a:pt x="305490" y="109171"/>
                </a:lnTo>
                <a:lnTo>
                  <a:pt x="311780" y="109171"/>
                </a:lnTo>
                <a:lnTo>
                  <a:pt x="311780" y="103411"/>
                </a:lnTo>
                <a:lnTo>
                  <a:pt x="315673" y="103411"/>
                </a:lnTo>
                <a:lnTo>
                  <a:pt x="315673" y="92988"/>
                </a:lnTo>
                <a:lnTo>
                  <a:pt x="319567" y="92988"/>
                </a:lnTo>
                <a:lnTo>
                  <a:pt x="319567" y="83661"/>
                </a:lnTo>
                <a:lnTo>
                  <a:pt x="323161" y="83661"/>
                </a:lnTo>
                <a:lnTo>
                  <a:pt x="328252" y="84759"/>
                </a:lnTo>
                <a:lnTo>
                  <a:pt x="328252" y="78998"/>
                </a:lnTo>
                <a:lnTo>
                  <a:pt x="323161" y="78998"/>
                </a:lnTo>
                <a:lnTo>
                  <a:pt x="323161" y="65009"/>
                </a:lnTo>
                <a:lnTo>
                  <a:pt x="319567" y="65009"/>
                </a:lnTo>
                <a:lnTo>
                  <a:pt x="319567" y="57054"/>
                </a:lnTo>
                <a:lnTo>
                  <a:pt x="323161" y="57054"/>
                </a:lnTo>
                <a:lnTo>
                  <a:pt x="323161" y="52391"/>
                </a:lnTo>
                <a:lnTo>
                  <a:pt x="319567" y="52391"/>
                </a:lnTo>
                <a:lnTo>
                  <a:pt x="323161" y="52391"/>
                </a:lnTo>
                <a:lnTo>
                  <a:pt x="323161" y="40596"/>
                </a:lnTo>
                <a:lnTo>
                  <a:pt x="319567" y="40596"/>
                </a:lnTo>
                <a:lnTo>
                  <a:pt x="319567" y="37305"/>
                </a:lnTo>
                <a:lnTo>
                  <a:pt x="323161" y="33711"/>
                </a:lnTo>
                <a:lnTo>
                  <a:pt x="323161" y="27979"/>
                </a:lnTo>
                <a:lnTo>
                  <a:pt x="328252" y="27979"/>
                </a:lnTo>
                <a:lnTo>
                  <a:pt x="328252" y="12892"/>
                </a:lnTo>
                <a:lnTo>
                  <a:pt x="332146" y="12892"/>
                </a:lnTo>
                <a:lnTo>
                  <a:pt x="332146" y="7132"/>
                </a:lnTo>
                <a:lnTo>
                  <a:pt x="336039" y="3566"/>
                </a:lnTo>
                <a:lnTo>
                  <a:pt x="342329" y="3566"/>
                </a:lnTo>
                <a:lnTo>
                  <a:pt x="342329" y="7132"/>
                </a:lnTo>
                <a:lnTo>
                  <a:pt x="346222" y="7132"/>
                </a:lnTo>
                <a:lnTo>
                  <a:pt x="346222" y="3566"/>
                </a:lnTo>
                <a:lnTo>
                  <a:pt x="349816" y="3566"/>
                </a:lnTo>
                <a:lnTo>
                  <a:pt x="349816" y="0"/>
                </a:lnTo>
                <a:lnTo>
                  <a:pt x="362695" y="0"/>
                </a:lnTo>
                <a:lnTo>
                  <a:pt x="362695" y="3566"/>
                </a:lnTo>
                <a:lnTo>
                  <a:pt x="363893" y="3566"/>
                </a:lnTo>
                <a:lnTo>
                  <a:pt x="363893" y="9326"/>
                </a:lnTo>
                <a:lnTo>
                  <a:pt x="367786" y="12892"/>
                </a:lnTo>
                <a:lnTo>
                  <a:pt x="367786" y="16458"/>
                </a:lnTo>
                <a:lnTo>
                  <a:pt x="372578" y="16458"/>
                </a:lnTo>
                <a:lnTo>
                  <a:pt x="372578" y="27979"/>
                </a:lnTo>
                <a:lnTo>
                  <a:pt x="367786" y="27979"/>
                </a:lnTo>
                <a:lnTo>
                  <a:pt x="367786" y="31544"/>
                </a:lnTo>
                <a:lnTo>
                  <a:pt x="363893" y="33739"/>
                </a:lnTo>
                <a:lnTo>
                  <a:pt x="367786" y="37305"/>
                </a:lnTo>
                <a:lnTo>
                  <a:pt x="367786" y="44162"/>
                </a:lnTo>
                <a:lnTo>
                  <a:pt x="363893" y="44162"/>
                </a:lnTo>
                <a:lnTo>
                  <a:pt x="363893" y="75432"/>
                </a:lnTo>
                <a:lnTo>
                  <a:pt x="362695" y="75432"/>
                </a:lnTo>
                <a:lnTo>
                  <a:pt x="362695" y="78998"/>
                </a:lnTo>
                <a:lnTo>
                  <a:pt x="363893" y="78998"/>
                </a:lnTo>
                <a:lnTo>
                  <a:pt x="363893" y="83661"/>
                </a:lnTo>
                <a:lnTo>
                  <a:pt x="362695" y="83661"/>
                </a:lnTo>
                <a:lnTo>
                  <a:pt x="363893" y="83661"/>
                </a:lnTo>
                <a:lnTo>
                  <a:pt x="363893" y="92988"/>
                </a:lnTo>
                <a:lnTo>
                  <a:pt x="367786" y="92988"/>
                </a:lnTo>
                <a:lnTo>
                  <a:pt x="367786" y="96553"/>
                </a:lnTo>
                <a:lnTo>
                  <a:pt x="372578" y="96553"/>
                </a:lnTo>
                <a:lnTo>
                  <a:pt x="372578" y="109171"/>
                </a:lnTo>
                <a:lnTo>
                  <a:pt x="376472" y="109171"/>
                </a:lnTo>
                <a:lnTo>
                  <a:pt x="376472" y="112737"/>
                </a:lnTo>
                <a:lnTo>
                  <a:pt x="380365" y="112737"/>
                </a:lnTo>
                <a:lnTo>
                  <a:pt x="380365" y="116303"/>
                </a:lnTo>
                <a:lnTo>
                  <a:pt x="376472" y="116303"/>
                </a:lnTo>
                <a:lnTo>
                  <a:pt x="376472" y="134681"/>
                </a:lnTo>
                <a:lnTo>
                  <a:pt x="380365" y="134681"/>
                </a:lnTo>
                <a:lnTo>
                  <a:pt x="380365" y="144007"/>
                </a:lnTo>
                <a:lnTo>
                  <a:pt x="384259" y="144007"/>
                </a:lnTo>
                <a:lnTo>
                  <a:pt x="384259" y="147573"/>
                </a:lnTo>
                <a:lnTo>
                  <a:pt x="387853" y="147573"/>
                </a:lnTo>
                <a:lnTo>
                  <a:pt x="387853" y="159094"/>
                </a:lnTo>
                <a:lnTo>
                  <a:pt x="392944" y="159094"/>
                </a:lnTo>
                <a:lnTo>
                  <a:pt x="392944" y="175277"/>
                </a:lnTo>
                <a:lnTo>
                  <a:pt x="394142" y="179940"/>
                </a:lnTo>
                <a:lnTo>
                  <a:pt x="398036" y="183506"/>
                </a:lnTo>
                <a:lnTo>
                  <a:pt x="398036" y="184604"/>
                </a:lnTo>
                <a:lnTo>
                  <a:pt x="401929" y="184604"/>
                </a:lnTo>
                <a:lnTo>
                  <a:pt x="401929" y="192833"/>
                </a:lnTo>
                <a:lnTo>
                  <a:pt x="407021" y="192833"/>
                </a:lnTo>
                <a:lnTo>
                  <a:pt x="407021" y="196398"/>
                </a:lnTo>
                <a:lnTo>
                  <a:pt x="410615" y="196398"/>
                </a:lnTo>
                <a:lnTo>
                  <a:pt x="410615" y="212582"/>
                </a:lnTo>
                <a:lnTo>
                  <a:pt x="414508" y="212582"/>
                </a:lnTo>
                <a:lnTo>
                  <a:pt x="414508" y="216148"/>
                </a:lnTo>
                <a:lnTo>
                  <a:pt x="418402" y="216148"/>
                </a:lnTo>
                <a:lnTo>
                  <a:pt x="418402" y="224103"/>
                </a:lnTo>
                <a:lnTo>
                  <a:pt x="420798" y="224103"/>
                </a:lnTo>
                <a:lnTo>
                  <a:pt x="420798" y="231234"/>
                </a:lnTo>
                <a:lnTo>
                  <a:pt x="424691" y="234526"/>
                </a:lnTo>
                <a:lnTo>
                  <a:pt x="428584" y="234526"/>
                </a:lnTo>
                <a:lnTo>
                  <a:pt x="428584" y="236995"/>
                </a:lnTo>
                <a:lnTo>
                  <a:pt x="432179" y="240590"/>
                </a:lnTo>
                <a:lnTo>
                  <a:pt x="432179" y="248515"/>
                </a:lnTo>
                <a:lnTo>
                  <a:pt x="437270" y="248515"/>
                </a:lnTo>
                <a:lnTo>
                  <a:pt x="437270" y="255647"/>
                </a:lnTo>
                <a:lnTo>
                  <a:pt x="441163" y="255647"/>
                </a:lnTo>
                <a:lnTo>
                  <a:pt x="441163" y="258939"/>
                </a:lnTo>
                <a:lnTo>
                  <a:pt x="445057" y="262505"/>
                </a:lnTo>
                <a:lnTo>
                  <a:pt x="445057" y="264699"/>
                </a:lnTo>
                <a:lnTo>
                  <a:pt x="448651" y="264699"/>
                </a:lnTo>
                <a:lnTo>
                  <a:pt x="448651" y="268265"/>
                </a:lnTo>
                <a:lnTo>
                  <a:pt x="485490" y="268265"/>
                </a:lnTo>
                <a:lnTo>
                  <a:pt x="485490" y="264699"/>
                </a:lnTo>
                <a:lnTo>
                  <a:pt x="496871" y="264699"/>
                </a:lnTo>
                <a:lnTo>
                  <a:pt x="496871" y="258939"/>
                </a:lnTo>
                <a:lnTo>
                  <a:pt x="501962" y="258939"/>
                </a:lnTo>
                <a:lnTo>
                  <a:pt x="501962" y="255647"/>
                </a:lnTo>
                <a:lnTo>
                  <a:pt x="503160" y="255647"/>
                </a:lnTo>
                <a:lnTo>
                  <a:pt x="503160" y="243852"/>
                </a:lnTo>
                <a:lnTo>
                  <a:pt x="527420" y="243852"/>
                </a:lnTo>
                <a:lnTo>
                  <a:pt x="527420" y="248515"/>
                </a:lnTo>
                <a:lnTo>
                  <a:pt x="532511" y="248515"/>
                </a:lnTo>
                <a:lnTo>
                  <a:pt x="532511" y="243852"/>
                </a:lnTo>
                <a:lnTo>
                  <a:pt x="532511" y="248515"/>
                </a:lnTo>
                <a:lnTo>
                  <a:pt x="533709" y="243852"/>
                </a:lnTo>
                <a:lnTo>
                  <a:pt x="546288" y="243852"/>
                </a:lnTo>
                <a:lnTo>
                  <a:pt x="546288" y="248515"/>
                </a:lnTo>
                <a:lnTo>
                  <a:pt x="554075" y="248515"/>
                </a:lnTo>
                <a:lnTo>
                  <a:pt x="554075" y="240561"/>
                </a:lnTo>
                <a:lnTo>
                  <a:pt x="557969" y="240561"/>
                </a:lnTo>
                <a:lnTo>
                  <a:pt x="557969" y="236995"/>
                </a:lnTo>
                <a:lnTo>
                  <a:pt x="560365" y="236995"/>
                </a:lnTo>
                <a:lnTo>
                  <a:pt x="560365" y="234526"/>
                </a:lnTo>
                <a:lnTo>
                  <a:pt x="564258" y="234526"/>
                </a:lnTo>
                <a:lnTo>
                  <a:pt x="564258" y="231234"/>
                </a:lnTo>
                <a:lnTo>
                  <a:pt x="567852" y="231234"/>
                </a:lnTo>
                <a:lnTo>
                  <a:pt x="567852" y="227669"/>
                </a:lnTo>
                <a:lnTo>
                  <a:pt x="571746" y="227669"/>
                </a:lnTo>
                <a:lnTo>
                  <a:pt x="571746" y="224103"/>
                </a:lnTo>
                <a:lnTo>
                  <a:pt x="576837" y="224103"/>
                </a:lnTo>
                <a:lnTo>
                  <a:pt x="576837" y="220811"/>
                </a:lnTo>
                <a:lnTo>
                  <a:pt x="571746" y="220811"/>
                </a:lnTo>
                <a:lnTo>
                  <a:pt x="571746" y="206822"/>
                </a:lnTo>
                <a:lnTo>
                  <a:pt x="567852" y="206822"/>
                </a:lnTo>
                <a:lnTo>
                  <a:pt x="567852" y="203256"/>
                </a:lnTo>
                <a:lnTo>
                  <a:pt x="564258" y="203256"/>
                </a:lnTo>
                <a:lnTo>
                  <a:pt x="564258" y="196398"/>
                </a:lnTo>
                <a:lnTo>
                  <a:pt x="571746" y="196398"/>
                </a:lnTo>
                <a:lnTo>
                  <a:pt x="571746" y="192833"/>
                </a:lnTo>
                <a:lnTo>
                  <a:pt x="580731" y="192833"/>
                </a:lnTo>
                <a:lnTo>
                  <a:pt x="580731" y="189267"/>
                </a:lnTo>
                <a:lnTo>
                  <a:pt x="584325" y="189267"/>
                </a:lnTo>
                <a:lnTo>
                  <a:pt x="584325" y="183506"/>
                </a:lnTo>
                <a:lnTo>
                  <a:pt x="587020" y="183506"/>
                </a:lnTo>
                <a:lnTo>
                  <a:pt x="587020" y="168420"/>
                </a:lnTo>
                <a:lnTo>
                  <a:pt x="590914" y="168420"/>
                </a:lnTo>
                <a:lnTo>
                  <a:pt x="590914" y="159094"/>
                </a:lnTo>
                <a:lnTo>
                  <a:pt x="594508" y="159094"/>
                </a:lnTo>
                <a:lnTo>
                  <a:pt x="594508" y="155802"/>
                </a:lnTo>
                <a:lnTo>
                  <a:pt x="598401" y="155802"/>
                </a:lnTo>
                <a:lnTo>
                  <a:pt x="598401" y="152236"/>
                </a:lnTo>
                <a:lnTo>
                  <a:pt x="607386" y="152236"/>
                </a:lnTo>
                <a:lnTo>
                  <a:pt x="607386" y="147573"/>
                </a:lnTo>
                <a:lnTo>
                  <a:pt x="610980" y="147573"/>
                </a:lnTo>
                <a:lnTo>
                  <a:pt x="614874" y="144007"/>
                </a:lnTo>
                <a:lnTo>
                  <a:pt x="616072" y="144007"/>
                </a:lnTo>
                <a:lnTo>
                  <a:pt x="616072" y="147573"/>
                </a:lnTo>
                <a:lnTo>
                  <a:pt x="625057" y="147573"/>
                </a:lnTo>
                <a:lnTo>
                  <a:pt x="628950" y="152236"/>
                </a:lnTo>
                <a:lnTo>
                  <a:pt x="632544" y="152236"/>
                </a:lnTo>
                <a:lnTo>
                  <a:pt x="632544" y="159094"/>
                </a:lnTo>
                <a:lnTo>
                  <a:pt x="636438" y="159094"/>
                </a:lnTo>
                <a:lnTo>
                  <a:pt x="636438" y="155802"/>
                </a:lnTo>
                <a:lnTo>
                  <a:pt x="642727" y="155802"/>
                </a:lnTo>
                <a:lnTo>
                  <a:pt x="642727" y="152236"/>
                </a:lnTo>
                <a:lnTo>
                  <a:pt x="646621" y="152236"/>
                </a:lnTo>
                <a:lnTo>
                  <a:pt x="646621" y="144007"/>
                </a:lnTo>
                <a:lnTo>
                  <a:pt x="651712" y="144007"/>
                </a:lnTo>
                <a:lnTo>
                  <a:pt x="651712" y="124258"/>
                </a:lnTo>
                <a:lnTo>
                  <a:pt x="655306" y="124258"/>
                </a:lnTo>
                <a:lnTo>
                  <a:pt x="655306" y="120966"/>
                </a:lnTo>
                <a:lnTo>
                  <a:pt x="659200" y="120966"/>
                </a:lnTo>
                <a:lnTo>
                  <a:pt x="663093" y="116303"/>
                </a:lnTo>
                <a:lnTo>
                  <a:pt x="666987" y="112737"/>
                </a:lnTo>
                <a:lnTo>
                  <a:pt x="666987" y="109171"/>
                </a:lnTo>
                <a:lnTo>
                  <a:pt x="669383" y="109171"/>
                </a:lnTo>
                <a:lnTo>
                  <a:pt x="669383" y="88324"/>
                </a:lnTo>
                <a:lnTo>
                  <a:pt x="673276" y="88324"/>
                </a:lnTo>
                <a:lnTo>
                  <a:pt x="673276" y="83661"/>
                </a:lnTo>
                <a:lnTo>
                  <a:pt x="676870" y="83661"/>
                </a:lnTo>
                <a:lnTo>
                  <a:pt x="676870" y="78998"/>
                </a:lnTo>
                <a:lnTo>
                  <a:pt x="680764" y="78998"/>
                </a:lnTo>
                <a:lnTo>
                  <a:pt x="685855" y="75432"/>
                </a:lnTo>
                <a:lnTo>
                  <a:pt x="745456" y="75432"/>
                </a:lnTo>
                <a:lnTo>
                  <a:pt x="745456" y="78998"/>
                </a:lnTo>
                <a:lnTo>
                  <a:pt x="760730" y="78998"/>
                </a:lnTo>
                <a:lnTo>
                  <a:pt x="760730" y="112737"/>
                </a:lnTo>
                <a:lnTo>
                  <a:pt x="754441" y="112737"/>
                </a:lnTo>
                <a:lnTo>
                  <a:pt x="754441" y="116303"/>
                </a:lnTo>
                <a:lnTo>
                  <a:pt x="750547" y="116303"/>
                </a:lnTo>
                <a:lnTo>
                  <a:pt x="745456" y="120966"/>
                </a:lnTo>
                <a:lnTo>
                  <a:pt x="741562" y="124258"/>
                </a:lnTo>
                <a:lnTo>
                  <a:pt x="734075" y="124258"/>
                </a:lnTo>
                <a:lnTo>
                  <a:pt x="734075" y="127824"/>
                </a:lnTo>
                <a:lnTo>
                  <a:pt x="730181" y="131389"/>
                </a:lnTo>
                <a:lnTo>
                  <a:pt x="730181" y="144007"/>
                </a:lnTo>
                <a:lnTo>
                  <a:pt x="726587" y="147601"/>
                </a:lnTo>
                <a:lnTo>
                  <a:pt x="726587" y="152236"/>
                </a:lnTo>
                <a:lnTo>
                  <a:pt x="723892" y="155802"/>
                </a:lnTo>
                <a:lnTo>
                  <a:pt x="723892" y="168420"/>
                </a:lnTo>
                <a:lnTo>
                  <a:pt x="726587" y="168420"/>
                </a:lnTo>
                <a:lnTo>
                  <a:pt x="726587" y="175277"/>
                </a:lnTo>
                <a:lnTo>
                  <a:pt x="723892" y="175277"/>
                </a:lnTo>
                <a:lnTo>
                  <a:pt x="723892" y="189267"/>
                </a:lnTo>
                <a:lnTo>
                  <a:pt x="719998" y="189267"/>
                </a:lnTo>
                <a:lnTo>
                  <a:pt x="723892" y="192833"/>
                </a:lnTo>
                <a:lnTo>
                  <a:pt x="723892" y="196398"/>
                </a:lnTo>
                <a:lnTo>
                  <a:pt x="726587" y="196398"/>
                </a:lnTo>
                <a:lnTo>
                  <a:pt x="726587" y="216148"/>
                </a:lnTo>
                <a:lnTo>
                  <a:pt x="730181" y="216148"/>
                </a:lnTo>
                <a:lnTo>
                  <a:pt x="730181" y="227669"/>
                </a:lnTo>
                <a:lnTo>
                  <a:pt x="734075" y="227669"/>
                </a:lnTo>
                <a:lnTo>
                  <a:pt x="734075" y="231234"/>
                </a:lnTo>
                <a:lnTo>
                  <a:pt x="737968" y="231234"/>
                </a:lnTo>
                <a:lnTo>
                  <a:pt x="737968" y="234526"/>
                </a:lnTo>
                <a:lnTo>
                  <a:pt x="741562" y="236995"/>
                </a:lnTo>
                <a:lnTo>
                  <a:pt x="741562" y="240561"/>
                </a:lnTo>
                <a:lnTo>
                  <a:pt x="737968" y="240561"/>
                </a:lnTo>
                <a:lnTo>
                  <a:pt x="741562" y="240561"/>
                </a:lnTo>
                <a:lnTo>
                  <a:pt x="741562" y="243852"/>
                </a:lnTo>
                <a:lnTo>
                  <a:pt x="737968" y="248515"/>
                </a:lnTo>
                <a:lnTo>
                  <a:pt x="734075" y="252081"/>
                </a:lnTo>
                <a:lnTo>
                  <a:pt x="734075" y="255647"/>
                </a:lnTo>
                <a:lnTo>
                  <a:pt x="730181" y="255647"/>
                </a:lnTo>
                <a:lnTo>
                  <a:pt x="730181" y="258939"/>
                </a:lnTo>
                <a:lnTo>
                  <a:pt x="726587" y="258939"/>
                </a:lnTo>
                <a:lnTo>
                  <a:pt x="726587" y="262505"/>
                </a:lnTo>
                <a:lnTo>
                  <a:pt x="723892" y="262505"/>
                </a:lnTo>
                <a:lnTo>
                  <a:pt x="723892" y="264699"/>
                </a:lnTo>
                <a:lnTo>
                  <a:pt x="719998" y="264699"/>
                </a:lnTo>
                <a:lnTo>
                  <a:pt x="719998" y="275397"/>
                </a:lnTo>
                <a:lnTo>
                  <a:pt x="716404" y="275397"/>
                </a:lnTo>
                <a:lnTo>
                  <a:pt x="716404" y="279785"/>
                </a:lnTo>
                <a:lnTo>
                  <a:pt x="711313" y="283351"/>
                </a:lnTo>
                <a:lnTo>
                  <a:pt x="707419" y="283351"/>
                </a:lnTo>
                <a:lnTo>
                  <a:pt x="703526" y="286917"/>
                </a:lnTo>
                <a:lnTo>
                  <a:pt x="703526" y="289112"/>
                </a:lnTo>
                <a:lnTo>
                  <a:pt x="699932" y="289112"/>
                </a:lnTo>
                <a:lnTo>
                  <a:pt x="699932" y="299535"/>
                </a:lnTo>
                <a:lnTo>
                  <a:pt x="697236" y="299535"/>
                </a:lnTo>
                <a:lnTo>
                  <a:pt x="697236" y="311330"/>
                </a:lnTo>
                <a:lnTo>
                  <a:pt x="699932" y="311330"/>
                </a:lnTo>
                <a:lnTo>
                  <a:pt x="699932" y="312427"/>
                </a:lnTo>
                <a:lnTo>
                  <a:pt x="697236" y="312427"/>
                </a:lnTo>
                <a:lnTo>
                  <a:pt x="697236" y="315993"/>
                </a:lnTo>
                <a:lnTo>
                  <a:pt x="693343" y="315993"/>
                </a:lnTo>
                <a:lnTo>
                  <a:pt x="697236" y="315993"/>
                </a:lnTo>
                <a:lnTo>
                  <a:pt x="697236" y="320656"/>
                </a:lnTo>
                <a:lnTo>
                  <a:pt x="693343" y="320656"/>
                </a:lnTo>
                <a:lnTo>
                  <a:pt x="693343" y="323948"/>
                </a:lnTo>
                <a:lnTo>
                  <a:pt x="689749" y="323948"/>
                </a:lnTo>
                <a:lnTo>
                  <a:pt x="693343" y="323948"/>
                </a:lnTo>
                <a:lnTo>
                  <a:pt x="693343" y="327514"/>
                </a:lnTo>
                <a:lnTo>
                  <a:pt x="689749" y="331108"/>
                </a:lnTo>
                <a:lnTo>
                  <a:pt x="689749" y="334371"/>
                </a:lnTo>
                <a:lnTo>
                  <a:pt x="685855" y="334371"/>
                </a:lnTo>
                <a:lnTo>
                  <a:pt x="685855" y="339034"/>
                </a:lnTo>
                <a:lnTo>
                  <a:pt x="680764" y="340406"/>
                </a:lnTo>
                <a:lnTo>
                  <a:pt x="680764" y="355492"/>
                </a:lnTo>
                <a:lnTo>
                  <a:pt x="673276" y="355492"/>
                </a:lnTo>
                <a:lnTo>
                  <a:pt x="673276" y="358784"/>
                </a:lnTo>
                <a:lnTo>
                  <a:pt x="669383" y="358784"/>
                </a:lnTo>
                <a:lnTo>
                  <a:pt x="666987" y="355492"/>
                </a:lnTo>
                <a:lnTo>
                  <a:pt x="655306" y="355492"/>
                </a:lnTo>
                <a:lnTo>
                  <a:pt x="651712" y="358784"/>
                </a:lnTo>
                <a:lnTo>
                  <a:pt x="646621" y="358784"/>
                </a:lnTo>
                <a:lnTo>
                  <a:pt x="642727" y="362350"/>
                </a:lnTo>
                <a:lnTo>
                  <a:pt x="642727" y="364818"/>
                </a:lnTo>
                <a:lnTo>
                  <a:pt x="641529" y="364818"/>
                </a:lnTo>
                <a:lnTo>
                  <a:pt x="641529" y="368110"/>
                </a:lnTo>
                <a:lnTo>
                  <a:pt x="636438" y="368110"/>
                </a:lnTo>
                <a:lnTo>
                  <a:pt x="636438" y="371676"/>
                </a:lnTo>
                <a:lnTo>
                  <a:pt x="632544" y="371676"/>
                </a:lnTo>
                <a:lnTo>
                  <a:pt x="632544" y="379905"/>
                </a:lnTo>
                <a:lnTo>
                  <a:pt x="621163" y="379905"/>
                </a:lnTo>
                <a:lnTo>
                  <a:pt x="621163" y="375242"/>
                </a:lnTo>
                <a:lnTo>
                  <a:pt x="610980" y="375242"/>
                </a:lnTo>
                <a:lnTo>
                  <a:pt x="610980" y="379905"/>
                </a:lnTo>
                <a:lnTo>
                  <a:pt x="602295" y="379905"/>
                </a:lnTo>
                <a:lnTo>
                  <a:pt x="602295" y="383196"/>
                </a:lnTo>
                <a:lnTo>
                  <a:pt x="598401" y="383196"/>
                </a:lnTo>
                <a:lnTo>
                  <a:pt x="594508" y="379905"/>
                </a:lnTo>
                <a:lnTo>
                  <a:pt x="580731" y="379905"/>
                </a:lnTo>
                <a:lnTo>
                  <a:pt x="580731" y="375242"/>
                </a:lnTo>
                <a:lnTo>
                  <a:pt x="576837" y="375242"/>
                </a:lnTo>
                <a:lnTo>
                  <a:pt x="576837" y="371676"/>
                </a:lnTo>
                <a:lnTo>
                  <a:pt x="571746" y="371676"/>
                </a:lnTo>
                <a:lnTo>
                  <a:pt x="564258" y="368110"/>
                </a:lnTo>
                <a:lnTo>
                  <a:pt x="564258" y="364818"/>
                </a:lnTo>
                <a:lnTo>
                  <a:pt x="546288" y="364818"/>
                </a:lnTo>
                <a:lnTo>
                  <a:pt x="546288" y="362350"/>
                </a:lnTo>
                <a:lnTo>
                  <a:pt x="546288" y="364818"/>
                </a:lnTo>
                <a:lnTo>
                  <a:pt x="550182" y="368110"/>
                </a:lnTo>
                <a:lnTo>
                  <a:pt x="550182" y="375242"/>
                </a:lnTo>
                <a:lnTo>
                  <a:pt x="554075" y="379905"/>
                </a:lnTo>
                <a:lnTo>
                  <a:pt x="554075" y="386762"/>
                </a:lnTo>
                <a:lnTo>
                  <a:pt x="546288" y="386762"/>
                </a:lnTo>
                <a:lnTo>
                  <a:pt x="546288" y="390328"/>
                </a:lnTo>
                <a:lnTo>
                  <a:pt x="537603" y="390328"/>
                </a:lnTo>
                <a:lnTo>
                  <a:pt x="537603" y="386762"/>
                </a:lnTo>
                <a:lnTo>
                  <a:pt x="533709" y="390328"/>
                </a:lnTo>
                <a:lnTo>
                  <a:pt x="532511" y="386762"/>
                </a:lnTo>
                <a:lnTo>
                  <a:pt x="527420" y="390328"/>
                </a:lnTo>
                <a:lnTo>
                  <a:pt x="519932" y="390328"/>
                </a:lnTo>
                <a:lnTo>
                  <a:pt x="519932" y="392523"/>
                </a:lnTo>
                <a:lnTo>
                  <a:pt x="516039" y="392523"/>
                </a:lnTo>
                <a:lnTo>
                  <a:pt x="519932" y="392523"/>
                </a:lnTo>
                <a:lnTo>
                  <a:pt x="519932" y="396088"/>
                </a:lnTo>
                <a:lnTo>
                  <a:pt x="523526" y="396088"/>
                </a:lnTo>
                <a:lnTo>
                  <a:pt x="523526" y="399654"/>
                </a:lnTo>
                <a:lnTo>
                  <a:pt x="519932" y="399654"/>
                </a:lnTo>
                <a:lnTo>
                  <a:pt x="519932" y="402946"/>
                </a:lnTo>
                <a:lnTo>
                  <a:pt x="516039" y="402946"/>
                </a:lnTo>
                <a:lnTo>
                  <a:pt x="516039" y="407609"/>
                </a:lnTo>
                <a:lnTo>
                  <a:pt x="512145" y="407609"/>
                </a:lnTo>
                <a:lnTo>
                  <a:pt x="512145" y="402946"/>
                </a:lnTo>
                <a:lnTo>
                  <a:pt x="507054" y="402946"/>
                </a:lnTo>
                <a:lnTo>
                  <a:pt x="507054" y="407609"/>
                </a:lnTo>
                <a:lnTo>
                  <a:pt x="503160" y="407609"/>
                </a:lnTo>
                <a:lnTo>
                  <a:pt x="503160" y="411175"/>
                </a:lnTo>
                <a:lnTo>
                  <a:pt x="501962" y="411175"/>
                </a:lnTo>
                <a:lnTo>
                  <a:pt x="501962" y="416935"/>
                </a:lnTo>
                <a:lnTo>
                  <a:pt x="503160" y="416935"/>
                </a:lnTo>
                <a:lnTo>
                  <a:pt x="501962" y="420501"/>
                </a:lnTo>
                <a:lnTo>
                  <a:pt x="501962" y="416935"/>
                </a:lnTo>
                <a:lnTo>
                  <a:pt x="493277" y="416935"/>
                </a:lnTo>
                <a:lnTo>
                  <a:pt x="493277" y="414741"/>
                </a:lnTo>
                <a:lnTo>
                  <a:pt x="489383" y="414741"/>
                </a:lnTo>
                <a:lnTo>
                  <a:pt x="489383" y="416935"/>
                </a:lnTo>
                <a:lnTo>
                  <a:pt x="485490" y="416935"/>
                </a:lnTo>
                <a:lnTo>
                  <a:pt x="485490" y="414741"/>
                </a:lnTo>
                <a:lnTo>
                  <a:pt x="485490" y="416935"/>
                </a:lnTo>
                <a:lnTo>
                  <a:pt x="481896" y="414741"/>
                </a:lnTo>
                <a:lnTo>
                  <a:pt x="481896" y="416935"/>
                </a:lnTo>
                <a:lnTo>
                  <a:pt x="476804" y="414741"/>
                </a:lnTo>
                <a:lnTo>
                  <a:pt x="475307" y="411175"/>
                </a:lnTo>
                <a:lnTo>
                  <a:pt x="471713" y="411175"/>
                </a:lnTo>
                <a:lnTo>
                  <a:pt x="471713" y="407609"/>
                </a:lnTo>
                <a:lnTo>
                  <a:pt x="467819" y="407609"/>
                </a:lnTo>
                <a:lnTo>
                  <a:pt x="467819" y="423793"/>
                </a:lnTo>
                <a:lnTo>
                  <a:pt x="462728" y="423793"/>
                </a:lnTo>
                <a:lnTo>
                  <a:pt x="462728" y="427359"/>
                </a:lnTo>
                <a:lnTo>
                  <a:pt x="451347" y="427359"/>
                </a:lnTo>
                <a:lnTo>
                  <a:pt x="451347" y="430924"/>
                </a:lnTo>
                <a:lnTo>
                  <a:pt x="448651" y="430924"/>
                </a:lnTo>
                <a:lnTo>
                  <a:pt x="445057" y="434518"/>
                </a:lnTo>
                <a:lnTo>
                  <a:pt x="445057" y="440251"/>
                </a:lnTo>
                <a:lnTo>
                  <a:pt x="441163" y="443542"/>
                </a:lnTo>
                <a:lnTo>
                  <a:pt x="441163" y="451771"/>
                </a:lnTo>
                <a:lnTo>
                  <a:pt x="437270" y="455337"/>
                </a:lnTo>
                <a:lnTo>
                  <a:pt x="441163" y="458629"/>
                </a:lnTo>
                <a:lnTo>
                  <a:pt x="437270" y="458629"/>
                </a:lnTo>
                <a:lnTo>
                  <a:pt x="441163" y="462195"/>
                </a:lnTo>
                <a:lnTo>
                  <a:pt x="441163" y="471521"/>
                </a:lnTo>
                <a:lnTo>
                  <a:pt x="437270" y="471521"/>
                </a:lnTo>
                <a:lnTo>
                  <a:pt x="437270" y="476184"/>
                </a:lnTo>
                <a:lnTo>
                  <a:pt x="432179" y="476184"/>
                </a:lnTo>
                <a:lnTo>
                  <a:pt x="432179" y="479750"/>
                </a:lnTo>
                <a:lnTo>
                  <a:pt x="420798" y="479750"/>
                </a:lnTo>
                <a:lnTo>
                  <a:pt x="420798" y="483041"/>
                </a:lnTo>
                <a:lnTo>
                  <a:pt x="401929" y="483041"/>
                </a:lnTo>
                <a:lnTo>
                  <a:pt x="401929" y="486607"/>
                </a:lnTo>
                <a:lnTo>
                  <a:pt x="398036" y="486607"/>
                </a:lnTo>
                <a:lnTo>
                  <a:pt x="398036" y="495933"/>
                </a:lnTo>
                <a:lnTo>
                  <a:pt x="392944" y="495933"/>
                </a:lnTo>
                <a:lnTo>
                  <a:pt x="392944" y="499499"/>
                </a:lnTo>
                <a:lnTo>
                  <a:pt x="387853" y="499499"/>
                </a:lnTo>
                <a:lnTo>
                  <a:pt x="387853" y="502791"/>
                </a:lnTo>
                <a:lnTo>
                  <a:pt x="384259" y="502791"/>
                </a:lnTo>
                <a:lnTo>
                  <a:pt x="384259" y="507454"/>
                </a:lnTo>
                <a:lnTo>
                  <a:pt x="380365" y="507454"/>
                </a:lnTo>
                <a:lnTo>
                  <a:pt x="380365" y="511020"/>
                </a:lnTo>
                <a:lnTo>
                  <a:pt x="376472" y="511020"/>
                </a:lnTo>
                <a:lnTo>
                  <a:pt x="376472" y="520346"/>
                </a:lnTo>
                <a:lnTo>
                  <a:pt x="380365" y="520346"/>
                </a:lnTo>
                <a:lnTo>
                  <a:pt x="376472" y="520346"/>
                </a:lnTo>
                <a:lnTo>
                  <a:pt x="376472" y="527204"/>
                </a:lnTo>
                <a:lnTo>
                  <a:pt x="372578" y="527204"/>
                </a:lnTo>
                <a:lnTo>
                  <a:pt x="372578" y="530769"/>
                </a:lnTo>
                <a:lnTo>
                  <a:pt x="367786" y="530769"/>
                </a:lnTo>
                <a:lnTo>
                  <a:pt x="367786" y="538998"/>
                </a:lnTo>
                <a:lnTo>
                  <a:pt x="363893" y="538998"/>
                </a:lnTo>
                <a:lnTo>
                  <a:pt x="363893" y="542290"/>
                </a:lnTo>
                <a:lnTo>
                  <a:pt x="357603" y="542290"/>
                </a:lnTo>
                <a:lnTo>
                  <a:pt x="357603" y="535433"/>
                </a:lnTo>
                <a:lnTo>
                  <a:pt x="353710" y="535433"/>
                </a:lnTo>
                <a:lnTo>
                  <a:pt x="353710" y="538998"/>
                </a:lnTo>
                <a:lnTo>
                  <a:pt x="349816" y="538998"/>
                </a:lnTo>
                <a:lnTo>
                  <a:pt x="349816" y="535433"/>
                </a:lnTo>
                <a:lnTo>
                  <a:pt x="346222" y="535433"/>
                </a:lnTo>
                <a:lnTo>
                  <a:pt x="346222" y="538998"/>
                </a:lnTo>
                <a:lnTo>
                  <a:pt x="342329" y="538998"/>
                </a:lnTo>
                <a:lnTo>
                  <a:pt x="342329" y="535433"/>
                </a:lnTo>
                <a:lnTo>
                  <a:pt x="337237" y="535433"/>
                </a:lnTo>
                <a:lnTo>
                  <a:pt x="337237" y="527204"/>
                </a:lnTo>
                <a:lnTo>
                  <a:pt x="323161" y="527204"/>
                </a:lnTo>
                <a:lnTo>
                  <a:pt x="323161" y="523638"/>
                </a:lnTo>
                <a:lnTo>
                  <a:pt x="311780" y="523638"/>
                </a:lnTo>
                <a:lnTo>
                  <a:pt x="309384" y="520346"/>
                </a:lnTo>
                <a:lnTo>
                  <a:pt x="305490" y="516780"/>
                </a:lnTo>
                <a:lnTo>
                  <a:pt x="301597" y="516780"/>
                </a:lnTo>
                <a:lnTo>
                  <a:pt x="305490" y="516780"/>
                </a:lnTo>
                <a:lnTo>
                  <a:pt x="305490" y="514586"/>
                </a:lnTo>
                <a:lnTo>
                  <a:pt x="298003" y="514586"/>
                </a:lnTo>
                <a:lnTo>
                  <a:pt x="298003" y="520346"/>
                </a:lnTo>
                <a:lnTo>
                  <a:pt x="298003" y="516780"/>
                </a:lnTo>
                <a:lnTo>
                  <a:pt x="292911" y="516780"/>
                </a:lnTo>
                <a:lnTo>
                  <a:pt x="289018" y="514586"/>
                </a:lnTo>
                <a:lnTo>
                  <a:pt x="285124" y="514586"/>
                </a:lnTo>
                <a:lnTo>
                  <a:pt x="285124" y="516780"/>
                </a:lnTo>
                <a:lnTo>
                  <a:pt x="281530" y="516780"/>
                </a:lnTo>
                <a:lnTo>
                  <a:pt x="281530" y="523638"/>
                </a:lnTo>
                <a:lnTo>
                  <a:pt x="274941" y="523638"/>
                </a:lnTo>
                <a:lnTo>
                  <a:pt x="274941" y="514586"/>
                </a:lnTo>
                <a:lnTo>
                  <a:pt x="271347" y="514586"/>
                </a:lnTo>
                <a:lnTo>
                  <a:pt x="271347" y="507454"/>
                </a:lnTo>
                <a:lnTo>
                  <a:pt x="274941" y="507454"/>
                </a:lnTo>
                <a:lnTo>
                  <a:pt x="271347" y="502791"/>
                </a:lnTo>
                <a:lnTo>
                  <a:pt x="271347" y="495933"/>
                </a:lnTo>
                <a:lnTo>
                  <a:pt x="267454" y="492368"/>
                </a:lnTo>
                <a:lnTo>
                  <a:pt x="263560" y="492368"/>
                </a:lnTo>
                <a:lnTo>
                  <a:pt x="263560" y="495933"/>
                </a:lnTo>
                <a:lnTo>
                  <a:pt x="258469" y="495933"/>
                </a:lnTo>
                <a:lnTo>
                  <a:pt x="258469" y="492368"/>
                </a:lnTo>
                <a:lnTo>
                  <a:pt x="253677" y="492368"/>
                </a:lnTo>
                <a:lnTo>
                  <a:pt x="253677" y="495933"/>
                </a:lnTo>
                <a:lnTo>
                  <a:pt x="248585" y="495933"/>
                </a:lnTo>
                <a:lnTo>
                  <a:pt x="248585" y="499499"/>
                </a:lnTo>
                <a:lnTo>
                  <a:pt x="227021" y="499499"/>
                </a:lnTo>
                <a:lnTo>
                  <a:pt x="228219" y="499499"/>
                </a:lnTo>
                <a:lnTo>
                  <a:pt x="228219" y="507454"/>
                </a:lnTo>
                <a:lnTo>
                  <a:pt x="227021" y="507454"/>
                </a:lnTo>
                <a:lnTo>
                  <a:pt x="227021" y="516780"/>
                </a:lnTo>
                <a:lnTo>
                  <a:pt x="218036" y="516780"/>
                </a:lnTo>
                <a:lnTo>
                  <a:pt x="218036" y="514586"/>
                </a:lnTo>
                <a:lnTo>
                  <a:pt x="218036" y="516780"/>
                </a:lnTo>
                <a:lnTo>
                  <a:pt x="202762" y="516780"/>
                </a:lnTo>
                <a:lnTo>
                  <a:pt x="202762" y="514586"/>
                </a:lnTo>
                <a:lnTo>
                  <a:pt x="197670" y="516780"/>
                </a:lnTo>
                <a:lnTo>
                  <a:pt x="197670" y="520346"/>
                </a:lnTo>
                <a:lnTo>
                  <a:pt x="196472" y="520346"/>
                </a:lnTo>
                <a:lnTo>
                  <a:pt x="196472" y="523638"/>
                </a:lnTo>
                <a:lnTo>
                  <a:pt x="183893" y="523638"/>
                </a:lnTo>
                <a:lnTo>
                  <a:pt x="179999" y="527204"/>
                </a:lnTo>
                <a:lnTo>
                  <a:pt x="179999" y="530769"/>
                </a:lnTo>
                <a:lnTo>
                  <a:pt x="169816" y="530769"/>
                </a:lnTo>
                <a:lnTo>
                  <a:pt x="169816" y="538998"/>
                </a:lnTo>
                <a:lnTo>
                  <a:pt x="169816" y="535433"/>
                </a:lnTo>
                <a:lnTo>
                  <a:pt x="165923" y="538998"/>
                </a:lnTo>
                <a:lnTo>
                  <a:pt x="162329" y="538998"/>
                </a:lnTo>
                <a:lnTo>
                  <a:pt x="162329" y="542290"/>
                </a:lnTo>
                <a:lnTo>
                  <a:pt x="162329" y="538998"/>
                </a:lnTo>
                <a:lnTo>
                  <a:pt x="149451" y="538998"/>
                </a:lnTo>
                <a:lnTo>
                  <a:pt x="149451" y="535433"/>
                </a:lnTo>
                <a:lnTo>
                  <a:pt x="145857" y="535433"/>
                </a:lnTo>
                <a:lnTo>
                  <a:pt x="145857" y="530769"/>
                </a:lnTo>
                <a:lnTo>
                  <a:pt x="143161" y="530769"/>
                </a:lnTo>
                <a:lnTo>
                  <a:pt x="143161" y="523638"/>
                </a:lnTo>
                <a:lnTo>
                  <a:pt x="139567" y="520346"/>
                </a:lnTo>
                <a:lnTo>
                  <a:pt x="135674" y="520346"/>
                </a:lnTo>
                <a:lnTo>
                  <a:pt x="135674" y="516780"/>
                </a:lnTo>
                <a:lnTo>
                  <a:pt x="135674" y="520346"/>
                </a:lnTo>
                <a:lnTo>
                  <a:pt x="131780" y="520346"/>
                </a:lnTo>
                <a:lnTo>
                  <a:pt x="131780" y="511020"/>
                </a:lnTo>
                <a:lnTo>
                  <a:pt x="131780" y="514586"/>
                </a:lnTo>
                <a:lnTo>
                  <a:pt x="127887" y="514586"/>
                </a:lnTo>
                <a:lnTo>
                  <a:pt x="127887" y="516780"/>
                </a:lnTo>
                <a:lnTo>
                  <a:pt x="127887" y="514586"/>
                </a:lnTo>
                <a:lnTo>
                  <a:pt x="124293" y="514586"/>
                </a:lnTo>
                <a:lnTo>
                  <a:pt x="124293" y="507454"/>
                </a:lnTo>
                <a:lnTo>
                  <a:pt x="119201" y="507454"/>
                </a:lnTo>
                <a:lnTo>
                  <a:pt x="124293" y="507454"/>
                </a:lnTo>
                <a:lnTo>
                  <a:pt x="124293" y="502791"/>
                </a:lnTo>
                <a:lnTo>
                  <a:pt x="119201" y="502791"/>
                </a:lnTo>
                <a:lnTo>
                  <a:pt x="119201" y="495933"/>
                </a:lnTo>
                <a:lnTo>
                  <a:pt x="115308" y="495933"/>
                </a:lnTo>
                <a:lnTo>
                  <a:pt x="115308" y="492368"/>
                </a:lnTo>
                <a:lnTo>
                  <a:pt x="114110" y="492368"/>
                </a:lnTo>
                <a:lnTo>
                  <a:pt x="114110" y="479750"/>
                </a:lnTo>
                <a:lnTo>
                  <a:pt x="109018" y="476184"/>
                </a:lnTo>
                <a:lnTo>
                  <a:pt x="114110" y="476184"/>
                </a:lnTo>
                <a:lnTo>
                  <a:pt x="114110" y="451771"/>
                </a:lnTo>
                <a:lnTo>
                  <a:pt x="109018" y="451771"/>
                </a:lnTo>
                <a:lnTo>
                  <a:pt x="114110" y="451771"/>
                </a:lnTo>
                <a:lnTo>
                  <a:pt x="114110" y="448205"/>
                </a:lnTo>
                <a:lnTo>
                  <a:pt x="119201" y="448205"/>
                </a:lnTo>
                <a:lnTo>
                  <a:pt x="119201" y="443542"/>
                </a:lnTo>
                <a:lnTo>
                  <a:pt x="124293" y="443542"/>
                </a:lnTo>
                <a:lnTo>
                  <a:pt x="124293" y="440251"/>
                </a:lnTo>
                <a:lnTo>
                  <a:pt x="127887" y="443542"/>
                </a:lnTo>
                <a:lnTo>
                  <a:pt x="131780" y="440251"/>
                </a:lnTo>
                <a:lnTo>
                  <a:pt x="139567" y="440251"/>
                </a:lnTo>
                <a:lnTo>
                  <a:pt x="139567" y="427359"/>
                </a:lnTo>
                <a:lnTo>
                  <a:pt x="135674" y="427359"/>
                </a:lnTo>
                <a:lnTo>
                  <a:pt x="135674" y="414741"/>
                </a:lnTo>
                <a:lnTo>
                  <a:pt x="139567" y="414741"/>
                </a:lnTo>
                <a:lnTo>
                  <a:pt x="139567" y="411175"/>
                </a:lnTo>
                <a:lnTo>
                  <a:pt x="135674" y="411175"/>
                </a:lnTo>
                <a:lnTo>
                  <a:pt x="135674" y="407609"/>
                </a:lnTo>
                <a:lnTo>
                  <a:pt x="131780" y="407609"/>
                </a:lnTo>
                <a:lnTo>
                  <a:pt x="131780" y="402946"/>
                </a:lnTo>
                <a:lnTo>
                  <a:pt x="127887" y="402946"/>
                </a:lnTo>
                <a:lnTo>
                  <a:pt x="131780" y="399654"/>
                </a:lnTo>
                <a:lnTo>
                  <a:pt x="127887" y="399654"/>
                </a:lnTo>
                <a:lnTo>
                  <a:pt x="127887" y="392523"/>
                </a:lnTo>
                <a:lnTo>
                  <a:pt x="124293" y="392523"/>
                </a:lnTo>
                <a:lnTo>
                  <a:pt x="124293" y="386762"/>
                </a:lnTo>
                <a:lnTo>
                  <a:pt x="119201" y="386762"/>
                </a:lnTo>
                <a:lnTo>
                  <a:pt x="119201" y="379905"/>
                </a:lnTo>
                <a:lnTo>
                  <a:pt x="115308" y="375242"/>
                </a:lnTo>
                <a:lnTo>
                  <a:pt x="114110" y="371676"/>
                </a:lnTo>
                <a:lnTo>
                  <a:pt x="114110" y="358784"/>
                </a:lnTo>
                <a:lnTo>
                  <a:pt x="109018" y="358784"/>
                </a:lnTo>
                <a:lnTo>
                  <a:pt x="109018" y="355492"/>
                </a:lnTo>
                <a:lnTo>
                  <a:pt x="105125" y="355492"/>
                </a:lnTo>
                <a:lnTo>
                  <a:pt x="105125" y="348360"/>
                </a:lnTo>
                <a:lnTo>
                  <a:pt x="93744" y="348360"/>
                </a:lnTo>
                <a:lnTo>
                  <a:pt x="93744" y="362350"/>
                </a:lnTo>
                <a:lnTo>
                  <a:pt x="93744" y="358784"/>
                </a:lnTo>
                <a:lnTo>
                  <a:pt x="88652" y="358784"/>
                </a:lnTo>
                <a:lnTo>
                  <a:pt x="88652" y="355492"/>
                </a:lnTo>
                <a:lnTo>
                  <a:pt x="87454" y="355492"/>
                </a:lnTo>
                <a:lnTo>
                  <a:pt x="87454" y="351926"/>
                </a:lnTo>
                <a:lnTo>
                  <a:pt x="83561" y="351926"/>
                </a:lnTo>
                <a:lnTo>
                  <a:pt x="83561" y="348360"/>
                </a:lnTo>
                <a:lnTo>
                  <a:pt x="78469" y="348360"/>
                </a:lnTo>
                <a:lnTo>
                  <a:pt x="83561" y="348360"/>
                </a:lnTo>
                <a:lnTo>
                  <a:pt x="78469" y="343697"/>
                </a:lnTo>
                <a:lnTo>
                  <a:pt x="78469" y="340406"/>
                </a:lnTo>
                <a:lnTo>
                  <a:pt x="74875" y="339034"/>
                </a:lnTo>
                <a:lnTo>
                  <a:pt x="74875" y="327514"/>
                </a:lnTo>
                <a:lnTo>
                  <a:pt x="78469" y="327514"/>
                </a:lnTo>
                <a:lnTo>
                  <a:pt x="78469" y="323948"/>
                </a:lnTo>
                <a:lnTo>
                  <a:pt x="87454" y="323948"/>
                </a:lnTo>
                <a:lnTo>
                  <a:pt x="87454" y="320656"/>
                </a:lnTo>
                <a:lnTo>
                  <a:pt x="88652" y="320656"/>
                </a:lnTo>
                <a:lnTo>
                  <a:pt x="88652" y="312427"/>
                </a:lnTo>
                <a:lnTo>
                  <a:pt x="93744" y="312427"/>
                </a:lnTo>
                <a:lnTo>
                  <a:pt x="93744" y="311330"/>
                </a:lnTo>
                <a:lnTo>
                  <a:pt x="93744" y="312427"/>
                </a:lnTo>
                <a:lnTo>
                  <a:pt x="93744" y="311330"/>
                </a:lnTo>
                <a:lnTo>
                  <a:pt x="97637" y="311330"/>
                </a:lnTo>
                <a:lnTo>
                  <a:pt x="97637" y="307764"/>
                </a:lnTo>
                <a:lnTo>
                  <a:pt x="101531" y="307764"/>
                </a:lnTo>
                <a:lnTo>
                  <a:pt x="97637" y="307764"/>
                </a:lnTo>
                <a:lnTo>
                  <a:pt x="101531" y="307764"/>
                </a:lnTo>
                <a:lnTo>
                  <a:pt x="101531" y="303101"/>
                </a:lnTo>
                <a:lnTo>
                  <a:pt x="105125" y="303101"/>
                </a:lnTo>
                <a:lnTo>
                  <a:pt x="105125" y="299535"/>
                </a:lnTo>
                <a:lnTo>
                  <a:pt x="101531" y="299535"/>
                </a:lnTo>
                <a:lnTo>
                  <a:pt x="101531" y="296243"/>
                </a:lnTo>
                <a:lnTo>
                  <a:pt x="105125" y="296243"/>
                </a:lnTo>
                <a:lnTo>
                  <a:pt x="101531" y="292649"/>
                </a:lnTo>
                <a:lnTo>
                  <a:pt x="101531" y="289112"/>
                </a:lnTo>
                <a:lnTo>
                  <a:pt x="97637" y="289112"/>
                </a:lnTo>
                <a:lnTo>
                  <a:pt x="97637" y="286917"/>
                </a:lnTo>
                <a:lnTo>
                  <a:pt x="101531" y="286917"/>
                </a:lnTo>
                <a:lnTo>
                  <a:pt x="101531" y="283351"/>
                </a:lnTo>
                <a:lnTo>
                  <a:pt x="105125" y="283351"/>
                </a:lnTo>
                <a:lnTo>
                  <a:pt x="105125" y="268265"/>
                </a:lnTo>
                <a:lnTo>
                  <a:pt x="109018" y="268265"/>
                </a:lnTo>
                <a:lnTo>
                  <a:pt x="109018" y="262505"/>
                </a:lnTo>
                <a:lnTo>
                  <a:pt x="114110" y="262505"/>
                </a:lnTo>
                <a:lnTo>
                  <a:pt x="114110" y="258939"/>
                </a:lnTo>
                <a:lnTo>
                  <a:pt x="115308" y="255647"/>
                </a:lnTo>
                <a:lnTo>
                  <a:pt x="115308" y="252081"/>
                </a:lnTo>
                <a:lnTo>
                  <a:pt x="119201" y="252081"/>
                </a:lnTo>
                <a:lnTo>
                  <a:pt x="119201" y="248515"/>
                </a:lnTo>
                <a:lnTo>
                  <a:pt x="124293" y="248515"/>
                </a:lnTo>
                <a:lnTo>
                  <a:pt x="119201" y="248515"/>
                </a:lnTo>
                <a:lnTo>
                  <a:pt x="119201" y="243852"/>
                </a:lnTo>
                <a:lnTo>
                  <a:pt x="124293" y="243852"/>
                </a:lnTo>
                <a:lnTo>
                  <a:pt x="124293" y="240561"/>
                </a:lnTo>
                <a:lnTo>
                  <a:pt x="127887" y="240561"/>
                </a:lnTo>
                <a:lnTo>
                  <a:pt x="124293" y="240561"/>
                </a:lnTo>
                <a:lnTo>
                  <a:pt x="127887" y="240561"/>
                </a:lnTo>
                <a:lnTo>
                  <a:pt x="127887" y="236995"/>
                </a:lnTo>
                <a:lnTo>
                  <a:pt x="131780" y="236995"/>
                </a:lnTo>
                <a:lnTo>
                  <a:pt x="131780" y="243852"/>
                </a:lnTo>
                <a:lnTo>
                  <a:pt x="135674" y="243852"/>
                </a:lnTo>
                <a:lnTo>
                  <a:pt x="135674" y="252081"/>
                </a:lnTo>
                <a:lnTo>
                  <a:pt x="139567" y="252081"/>
                </a:lnTo>
                <a:lnTo>
                  <a:pt x="139567" y="255647"/>
                </a:lnTo>
                <a:lnTo>
                  <a:pt x="145857" y="255647"/>
                </a:lnTo>
                <a:lnTo>
                  <a:pt x="145857" y="262505"/>
                </a:lnTo>
                <a:lnTo>
                  <a:pt x="153344" y="262505"/>
                </a:lnTo>
                <a:lnTo>
                  <a:pt x="153344" y="255647"/>
                </a:lnTo>
                <a:lnTo>
                  <a:pt x="158436" y="255647"/>
                </a:lnTo>
                <a:lnTo>
                  <a:pt x="158436" y="248515"/>
                </a:lnTo>
                <a:lnTo>
                  <a:pt x="153344" y="248515"/>
                </a:lnTo>
                <a:lnTo>
                  <a:pt x="158436" y="243852"/>
                </a:lnTo>
                <a:lnTo>
                  <a:pt x="153344" y="243852"/>
                </a:lnTo>
                <a:lnTo>
                  <a:pt x="158436" y="243852"/>
                </a:lnTo>
                <a:lnTo>
                  <a:pt x="158436" y="234526"/>
                </a:lnTo>
                <a:lnTo>
                  <a:pt x="162329" y="234526"/>
                </a:lnTo>
                <a:lnTo>
                  <a:pt x="158436" y="234526"/>
                </a:lnTo>
                <a:lnTo>
                  <a:pt x="158436" y="231234"/>
                </a:lnTo>
                <a:lnTo>
                  <a:pt x="162329" y="231234"/>
                </a:lnTo>
                <a:lnTo>
                  <a:pt x="162329" y="227669"/>
                </a:lnTo>
                <a:lnTo>
                  <a:pt x="158436" y="227669"/>
                </a:lnTo>
                <a:lnTo>
                  <a:pt x="158436" y="220811"/>
                </a:lnTo>
                <a:lnTo>
                  <a:pt x="153344" y="220811"/>
                </a:lnTo>
                <a:lnTo>
                  <a:pt x="153344" y="216148"/>
                </a:lnTo>
                <a:lnTo>
                  <a:pt x="149451" y="216148"/>
                </a:lnTo>
                <a:lnTo>
                  <a:pt x="149451" y="211485"/>
                </a:lnTo>
                <a:lnTo>
                  <a:pt x="145857" y="211485"/>
                </a:lnTo>
                <a:lnTo>
                  <a:pt x="145857" y="206822"/>
                </a:lnTo>
                <a:lnTo>
                  <a:pt x="143161" y="206822"/>
                </a:lnTo>
                <a:lnTo>
                  <a:pt x="143161" y="203256"/>
                </a:lnTo>
                <a:lnTo>
                  <a:pt x="131780" y="203256"/>
                </a:lnTo>
                <a:lnTo>
                  <a:pt x="131780" y="199690"/>
                </a:lnTo>
                <a:lnTo>
                  <a:pt x="119201" y="199690"/>
                </a:lnTo>
                <a:lnTo>
                  <a:pt x="119201" y="196398"/>
                </a:lnTo>
                <a:lnTo>
                  <a:pt x="114110" y="196398"/>
                </a:lnTo>
                <a:lnTo>
                  <a:pt x="114110" y="192833"/>
                </a:lnTo>
                <a:lnTo>
                  <a:pt x="109018" y="192833"/>
                </a:lnTo>
                <a:lnTo>
                  <a:pt x="109018" y="189267"/>
                </a:lnTo>
                <a:lnTo>
                  <a:pt x="97637" y="189267"/>
                </a:lnTo>
                <a:lnTo>
                  <a:pt x="97637" y="184604"/>
                </a:lnTo>
                <a:lnTo>
                  <a:pt x="97637" y="189267"/>
                </a:lnTo>
                <a:lnTo>
                  <a:pt x="97637" y="184604"/>
                </a:lnTo>
                <a:lnTo>
                  <a:pt x="88652" y="184604"/>
                </a:lnTo>
                <a:lnTo>
                  <a:pt x="88652" y="183506"/>
                </a:lnTo>
                <a:lnTo>
                  <a:pt x="87454" y="183506"/>
                </a:lnTo>
                <a:lnTo>
                  <a:pt x="87454" y="179940"/>
                </a:lnTo>
                <a:lnTo>
                  <a:pt x="83561" y="179940"/>
                </a:lnTo>
                <a:lnTo>
                  <a:pt x="83561" y="175277"/>
                </a:lnTo>
                <a:lnTo>
                  <a:pt x="74875" y="175277"/>
                </a:lnTo>
                <a:lnTo>
                  <a:pt x="74875" y="171986"/>
                </a:lnTo>
                <a:lnTo>
                  <a:pt x="78469" y="171986"/>
                </a:lnTo>
                <a:lnTo>
                  <a:pt x="74875" y="171986"/>
                </a:lnTo>
                <a:lnTo>
                  <a:pt x="74875" y="168420"/>
                </a:lnTo>
                <a:lnTo>
                  <a:pt x="63494" y="168420"/>
                </a:lnTo>
                <a:lnTo>
                  <a:pt x="63494" y="164854"/>
                </a:lnTo>
                <a:lnTo>
                  <a:pt x="56905" y="164854"/>
                </a:lnTo>
                <a:lnTo>
                  <a:pt x="56905" y="159094"/>
                </a:lnTo>
                <a:lnTo>
                  <a:pt x="53311" y="159094"/>
                </a:lnTo>
                <a:lnTo>
                  <a:pt x="53311" y="155802"/>
                </a:lnTo>
                <a:lnTo>
                  <a:pt x="49418" y="155802"/>
                </a:lnTo>
                <a:lnTo>
                  <a:pt x="49418" y="147573"/>
                </a:lnTo>
                <a:lnTo>
                  <a:pt x="44326" y="147573"/>
                </a:lnTo>
                <a:lnTo>
                  <a:pt x="44326" y="144007"/>
                </a:lnTo>
                <a:lnTo>
                  <a:pt x="44326" y="147573"/>
                </a:lnTo>
                <a:lnTo>
                  <a:pt x="40433" y="144007"/>
                </a:lnTo>
                <a:lnTo>
                  <a:pt x="40433" y="140441"/>
                </a:lnTo>
                <a:lnTo>
                  <a:pt x="36839" y="140441"/>
                </a:lnTo>
                <a:lnTo>
                  <a:pt x="40433" y="137150"/>
                </a:lnTo>
                <a:lnTo>
                  <a:pt x="36839" y="137150"/>
                </a:lnTo>
                <a:lnTo>
                  <a:pt x="40433" y="137150"/>
                </a:lnTo>
                <a:lnTo>
                  <a:pt x="40433" y="134681"/>
                </a:lnTo>
                <a:lnTo>
                  <a:pt x="36839" y="134681"/>
                </a:lnTo>
                <a:lnTo>
                  <a:pt x="36839" y="127824"/>
                </a:lnTo>
                <a:lnTo>
                  <a:pt x="32945" y="127824"/>
                </a:lnTo>
                <a:lnTo>
                  <a:pt x="32945" y="124258"/>
                </a:lnTo>
                <a:lnTo>
                  <a:pt x="30250" y="124258"/>
                </a:lnTo>
                <a:lnTo>
                  <a:pt x="30250" y="116303"/>
                </a:lnTo>
                <a:lnTo>
                  <a:pt x="26656" y="116303"/>
                </a:lnTo>
                <a:lnTo>
                  <a:pt x="26656" y="112737"/>
                </a:lnTo>
                <a:lnTo>
                  <a:pt x="22762" y="112737"/>
                </a:lnTo>
                <a:lnTo>
                  <a:pt x="26656" y="112737"/>
                </a:lnTo>
                <a:lnTo>
                  <a:pt x="26656" y="109171"/>
                </a:lnTo>
                <a:lnTo>
                  <a:pt x="22762" y="109171"/>
                </a:lnTo>
                <a:lnTo>
                  <a:pt x="22762" y="106977"/>
                </a:lnTo>
                <a:lnTo>
                  <a:pt x="18869" y="106977"/>
                </a:lnTo>
                <a:lnTo>
                  <a:pt x="18869" y="92988"/>
                </a:lnTo>
                <a:lnTo>
                  <a:pt x="13777" y="92988"/>
                </a:lnTo>
                <a:lnTo>
                  <a:pt x="13777" y="83661"/>
                </a:lnTo>
                <a:lnTo>
                  <a:pt x="6290" y="83661"/>
                </a:lnTo>
                <a:lnTo>
                  <a:pt x="6290" y="78998"/>
                </a:lnTo>
                <a:lnTo>
                  <a:pt x="3894" y="78998"/>
                </a:lnTo>
                <a:lnTo>
                  <a:pt x="6290" y="78998"/>
                </a:lnTo>
                <a:lnTo>
                  <a:pt x="3894" y="78998"/>
                </a:lnTo>
                <a:lnTo>
                  <a:pt x="6290" y="78998"/>
                </a:lnTo>
                <a:lnTo>
                  <a:pt x="6290" y="68575"/>
                </a:lnTo>
                <a:lnTo>
                  <a:pt x="3894" y="68575"/>
                </a:lnTo>
                <a:lnTo>
                  <a:pt x="3894" y="61717"/>
                </a:lnTo>
                <a:lnTo>
                  <a:pt x="0" y="61717"/>
                </a:lnTo>
                <a:lnTo>
                  <a:pt x="0" y="55683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39" name="Google Shape;1508;p24"/>
          <p:cNvSpPr>
            <a:extLst>
              <a:ext uri="smNativeData">
                <pr:smNativeData xmlns:pr="smNativeData" xmlns:p14="http://schemas.microsoft.com/office/powerpoint/2010/main" xmlns="" val="SMDATA_13_vnWXZBMAAAAlAAAACwAAAA0AAAAAbAAAADYAAABsAAAANg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BaMwAAcBcAAAg4AADGGgAAEAAAACYAAAAIAAAA//////////8="/>
              </a:ext>
            </a:extLst>
          </p:cNvSpPr>
          <p:nvPr/>
        </p:nvSpPr>
        <p:spPr>
          <a:xfrm>
            <a:off x="8347710" y="3810000"/>
            <a:ext cx="760730" cy="542290"/>
          </a:xfrm>
          <a:custGeom>
            <a:avLst/>
            <a:gdLst/>
            <a:ahLst/>
            <a:cxnLst/>
            <a:rect l="0" t="0" r="760730" b="542290"/>
            <a:pathLst>
              <a:path w="760730" h="542290">
                <a:moveTo>
                  <a:pt x="0" y="55683"/>
                </a:moveTo>
                <a:lnTo>
                  <a:pt x="0" y="52391"/>
                </a:lnTo>
                <a:lnTo>
                  <a:pt x="6290" y="52391"/>
                </a:lnTo>
                <a:lnTo>
                  <a:pt x="6290" y="44162"/>
                </a:lnTo>
                <a:lnTo>
                  <a:pt x="10183" y="44162"/>
                </a:lnTo>
                <a:lnTo>
                  <a:pt x="10183" y="37305"/>
                </a:lnTo>
                <a:lnTo>
                  <a:pt x="18869" y="37305"/>
                </a:lnTo>
                <a:lnTo>
                  <a:pt x="18869" y="40596"/>
                </a:lnTo>
                <a:lnTo>
                  <a:pt x="36839" y="40596"/>
                </a:lnTo>
                <a:lnTo>
                  <a:pt x="36839" y="37305"/>
                </a:lnTo>
                <a:lnTo>
                  <a:pt x="40433" y="37305"/>
                </a:lnTo>
                <a:lnTo>
                  <a:pt x="44326" y="33739"/>
                </a:lnTo>
                <a:lnTo>
                  <a:pt x="49418" y="33739"/>
                </a:lnTo>
                <a:lnTo>
                  <a:pt x="49418" y="31544"/>
                </a:lnTo>
                <a:lnTo>
                  <a:pt x="49418" y="40596"/>
                </a:lnTo>
                <a:lnTo>
                  <a:pt x="44326" y="40596"/>
                </a:lnTo>
                <a:lnTo>
                  <a:pt x="56905" y="40596"/>
                </a:lnTo>
                <a:lnTo>
                  <a:pt x="56905" y="44162"/>
                </a:lnTo>
                <a:lnTo>
                  <a:pt x="58403" y="40596"/>
                </a:lnTo>
                <a:lnTo>
                  <a:pt x="63494" y="40596"/>
                </a:lnTo>
                <a:lnTo>
                  <a:pt x="63494" y="47728"/>
                </a:lnTo>
                <a:lnTo>
                  <a:pt x="58403" y="47728"/>
                </a:lnTo>
                <a:lnTo>
                  <a:pt x="58403" y="52391"/>
                </a:lnTo>
                <a:lnTo>
                  <a:pt x="63494" y="52391"/>
                </a:lnTo>
                <a:lnTo>
                  <a:pt x="63494" y="55683"/>
                </a:lnTo>
                <a:lnTo>
                  <a:pt x="67088" y="55683"/>
                </a:lnTo>
                <a:lnTo>
                  <a:pt x="67088" y="57054"/>
                </a:lnTo>
                <a:lnTo>
                  <a:pt x="74875" y="57054"/>
                </a:lnTo>
                <a:lnTo>
                  <a:pt x="74875" y="55683"/>
                </a:lnTo>
                <a:lnTo>
                  <a:pt x="83561" y="55683"/>
                </a:lnTo>
                <a:lnTo>
                  <a:pt x="83561" y="57054"/>
                </a:lnTo>
                <a:lnTo>
                  <a:pt x="87454" y="57054"/>
                </a:lnTo>
                <a:lnTo>
                  <a:pt x="87454" y="61717"/>
                </a:lnTo>
                <a:lnTo>
                  <a:pt x="93744" y="61717"/>
                </a:lnTo>
                <a:lnTo>
                  <a:pt x="93744" y="57054"/>
                </a:lnTo>
                <a:lnTo>
                  <a:pt x="101531" y="57054"/>
                </a:lnTo>
                <a:lnTo>
                  <a:pt x="101531" y="61717"/>
                </a:lnTo>
                <a:lnTo>
                  <a:pt x="115308" y="61717"/>
                </a:lnTo>
                <a:lnTo>
                  <a:pt x="115308" y="57054"/>
                </a:lnTo>
                <a:lnTo>
                  <a:pt x="115308" y="61717"/>
                </a:lnTo>
                <a:lnTo>
                  <a:pt x="124293" y="61717"/>
                </a:lnTo>
                <a:lnTo>
                  <a:pt x="124293" y="57054"/>
                </a:lnTo>
                <a:lnTo>
                  <a:pt x="127887" y="57054"/>
                </a:lnTo>
                <a:lnTo>
                  <a:pt x="127887" y="52391"/>
                </a:lnTo>
                <a:lnTo>
                  <a:pt x="135674" y="52391"/>
                </a:lnTo>
                <a:lnTo>
                  <a:pt x="135674" y="47728"/>
                </a:lnTo>
                <a:lnTo>
                  <a:pt x="143161" y="47728"/>
                </a:lnTo>
                <a:lnTo>
                  <a:pt x="143161" y="52391"/>
                </a:lnTo>
                <a:lnTo>
                  <a:pt x="158436" y="52391"/>
                </a:lnTo>
                <a:lnTo>
                  <a:pt x="158436" y="47728"/>
                </a:lnTo>
                <a:lnTo>
                  <a:pt x="162329" y="47728"/>
                </a:lnTo>
                <a:lnTo>
                  <a:pt x="162329" y="52391"/>
                </a:lnTo>
                <a:lnTo>
                  <a:pt x="165923" y="52391"/>
                </a:lnTo>
                <a:lnTo>
                  <a:pt x="165923" y="55683"/>
                </a:lnTo>
                <a:lnTo>
                  <a:pt x="169816" y="55683"/>
                </a:lnTo>
                <a:lnTo>
                  <a:pt x="169816" y="52391"/>
                </a:lnTo>
                <a:lnTo>
                  <a:pt x="169816" y="55683"/>
                </a:lnTo>
                <a:lnTo>
                  <a:pt x="169816" y="52391"/>
                </a:lnTo>
                <a:lnTo>
                  <a:pt x="169816" y="55683"/>
                </a:lnTo>
                <a:lnTo>
                  <a:pt x="169816" y="52391"/>
                </a:lnTo>
                <a:lnTo>
                  <a:pt x="183893" y="52391"/>
                </a:lnTo>
                <a:lnTo>
                  <a:pt x="183893" y="47728"/>
                </a:lnTo>
                <a:lnTo>
                  <a:pt x="206655" y="47728"/>
                </a:lnTo>
                <a:lnTo>
                  <a:pt x="206655" y="44162"/>
                </a:lnTo>
                <a:lnTo>
                  <a:pt x="210549" y="44162"/>
                </a:lnTo>
                <a:lnTo>
                  <a:pt x="206655" y="44162"/>
                </a:lnTo>
                <a:lnTo>
                  <a:pt x="210549" y="44162"/>
                </a:lnTo>
                <a:lnTo>
                  <a:pt x="210549" y="52391"/>
                </a:lnTo>
                <a:lnTo>
                  <a:pt x="218036" y="52391"/>
                </a:lnTo>
                <a:lnTo>
                  <a:pt x="218036" y="55683"/>
                </a:lnTo>
                <a:lnTo>
                  <a:pt x="223127" y="55683"/>
                </a:lnTo>
                <a:lnTo>
                  <a:pt x="223127" y="65009"/>
                </a:lnTo>
                <a:lnTo>
                  <a:pt x="227021" y="65009"/>
                </a:lnTo>
                <a:lnTo>
                  <a:pt x="227021" y="61717"/>
                </a:lnTo>
                <a:lnTo>
                  <a:pt x="228219" y="61717"/>
                </a:lnTo>
                <a:lnTo>
                  <a:pt x="228219" y="57054"/>
                </a:lnTo>
                <a:lnTo>
                  <a:pt x="233311" y="57054"/>
                </a:lnTo>
                <a:lnTo>
                  <a:pt x="233311" y="47728"/>
                </a:lnTo>
                <a:lnTo>
                  <a:pt x="237204" y="47728"/>
                </a:lnTo>
                <a:lnTo>
                  <a:pt x="237204" y="37305"/>
                </a:lnTo>
                <a:lnTo>
                  <a:pt x="240798" y="37305"/>
                </a:lnTo>
                <a:lnTo>
                  <a:pt x="240798" y="33739"/>
                </a:lnTo>
                <a:lnTo>
                  <a:pt x="244692" y="33739"/>
                </a:lnTo>
                <a:lnTo>
                  <a:pt x="244692" y="31544"/>
                </a:lnTo>
                <a:lnTo>
                  <a:pt x="248585" y="31544"/>
                </a:lnTo>
                <a:lnTo>
                  <a:pt x="248585" y="27979"/>
                </a:lnTo>
                <a:lnTo>
                  <a:pt x="254875" y="27979"/>
                </a:lnTo>
                <a:lnTo>
                  <a:pt x="254875" y="24413"/>
                </a:lnTo>
                <a:lnTo>
                  <a:pt x="258469" y="24413"/>
                </a:lnTo>
                <a:lnTo>
                  <a:pt x="258469" y="27979"/>
                </a:lnTo>
                <a:lnTo>
                  <a:pt x="267454" y="27979"/>
                </a:lnTo>
                <a:lnTo>
                  <a:pt x="267454" y="37305"/>
                </a:lnTo>
                <a:lnTo>
                  <a:pt x="271347" y="37305"/>
                </a:lnTo>
                <a:lnTo>
                  <a:pt x="267454" y="37305"/>
                </a:lnTo>
                <a:lnTo>
                  <a:pt x="267454" y="40596"/>
                </a:lnTo>
                <a:lnTo>
                  <a:pt x="271347" y="44162"/>
                </a:lnTo>
                <a:lnTo>
                  <a:pt x="271347" y="52391"/>
                </a:lnTo>
                <a:lnTo>
                  <a:pt x="267454" y="52391"/>
                </a:lnTo>
                <a:lnTo>
                  <a:pt x="271347" y="52391"/>
                </a:lnTo>
                <a:lnTo>
                  <a:pt x="271347" y="57054"/>
                </a:lnTo>
                <a:lnTo>
                  <a:pt x="274941" y="57054"/>
                </a:lnTo>
                <a:lnTo>
                  <a:pt x="274941" y="65009"/>
                </a:lnTo>
                <a:lnTo>
                  <a:pt x="278835" y="61717"/>
                </a:lnTo>
                <a:lnTo>
                  <a:pt x="281530" y="65009"/>
                </a:lnTo>
                <a:lnTo>
                  <a:pt x="278835" y="65009"/>
                </a:lnTo>
                <a:lnTo>
                  <a:pt x="278835" y="68575"/>
                </a:lnTo>
                <a:lnTo>
                  <a:pt x="281530" y="68575"/>
                </a:lnTo>
                <a:lnTo>
                  <a:pt x="281530" y="72141"/>
                </a:lnTo>
                <a:lnTo>
                  <a:pt x="285124" y="72141"/>
                </a:lnTo>
                <a:lnTo>
                  <a:pt x="285124" y="75432"/>
                </a:lnTo>
                <a:lnTo>
                  <a:pt x="281530" y="75432"/>
                </a:lnTo>
                <a:lnTo>
                  <a:pt x="281530" y="78998"/>
                </a:lnTo>
                <a:lnTo>
                  <a:pt x="285124" y="78998"/>
                </a:lnTo>
                <a:lnTo>
                  <a:pt x="285124" y="84759"/>
                </a:lnTo>
                <a:lnTo>
                  <a:pt x="289018" y="84759"/>
                </a:lnTo>
                <a:lnTo>
                  <a:pt x="289018" y="92988"/>
                </a:lnTo>
                <a:lnTo>
                  <a:pt x="285124" y="92988"/>
                </a:lnTo>
                <a:lnTo>
                  <a:pt x="285124" y="88324"/>
                </a:lnTo>
                <a:lnTo>
                  <a:pt x="285124" y="92988"/>
                </a:lnTo>
                <a:lnTo>
                  <a:pt x="289018" y="92988"/>
                </a:lnTo>
                <a:lnTo>
                  <a:pt x="289018" y="96553"/>
                </a:lnTo>
                <a:lnTo>
                  <a:pt x="285124" y="96553"/>
                </a:lnTo>
                <a:lnTo>
                  <a:pt x="289018" y="96553"/>
                </a:lnTo>
                <a:lnTo>
                  <a:pt x="289018" y="99845"/>
                </a:lnTo>
                <a:lnTo>
                  <a:pt x="292911" y="99845"/>
                </a:lnTo>
                <a:lnTo>
                  <a:pt x="292911" y="103411"/>
                </a:lnTo>
                <a:lnTo>
                  <a:pt x="289018" y="103411"/>
                </a:lnTo>
                <a:lnTo>
                  <a:pt x="292911" y="103411"/>
                </a:lnTo>
                <a:lnTo>
                  <a:pt x="292911" y="106977"/>
                </a:lnTo>
                <a:lnTo>
                  <a:pt x="289018" y="106977"/>
                </a:lnTo>
                <a:lnTo>
                  <a:pt x="289018" y="109171"/>
                </a:lnTo>
                <a:lnTo>
                  <a:pt x="292911" y="109171"/>
                </a:lnTo>
                <a:lnTo>
                  <a:pt x="292911" y="120692"/>
                </a:lnTo>
                <a:lnTo>
                  <a:pt x="298003" y="116303"/>
                </a:lnTo>
                <a:lnTo>
                  <a:pt x="298003" y="112737"/>
                </a:lnTo>
                <a:lnTo>
                  <a:pt x="305490" y="112737"/>
                </a:lnTo>
                <a:lnTo>
                  <a:pt x="305490" y="109171"/>
                </a:lnTo>
                <a:lnTo>
                  <a:pt x="311780" y="109171"/>
                </a:lnTo>
                <a:lnTo>
                  <a:pt x="311780" y="103411"/>
                </a:lnTo>
                <a:lnTo>
                  <a:pt x="315673" y="103411"/>
                </a:lnTo>
                <a:lnTo>
                  <a:pt x="315673" y="92988"/>
                </a:lnTo>
                <a:lnTo>
                  <a:pt x="319567" y="92988"/>
                </a:lnTo>
                <a:lnTo>
                  <a:pt x="319567" y="83661"/>
                </a:lnTo>
                <a:lnTo>
                  <a:pt x="323161" y="83661"/>
                </a:lnTo>
                <a:lnTo>
                  <a:pt x="328252" y="84759"/>
                </a:lnTo>
                <a:lnTo>
                  <a:pt x="328252" y="78998"/>
                </a:lnTo>
                <a:lnTo>
                  <a:pt x="323161" y="78998"/>
                </a:lnTo>
                <a:lnTo>
                  <a:pt x="323161" y="65009"/>
                </a:lnTo>
                <a:lnTo>
                  <a:pt x="319567" y="65009"/>
                </a:lnTo>
                <a:lnTo>
                  <a:pt x="319567" y="57054"/>
                </a:lnTo>
                <a:lnTo>
                  <a:pt x="323161" y="57054"/>
                </a:lnTo>
                <a:lnTo>
                  <a:pt x="323161" y="52391"/>
                </a:lnTo>
                <a:lnTo>
                  <a:pt x="319567" y="52391"/>
                </a:lnTo>
                <a:lnTo>
                  <a:pt x="323161" y="52391"/>
                </a:lnTo>
                <a:lnTo>
                  <a:pt x="323161" y="40596"/>
                </a:lnTo>
                <a:lnTo>
                  <a:pt x="319567" y="40596"/>
                </a:lnTo>
                <a:lnTo>
                  <a:pt x="319567" y="37305"/>
                </a:lnTo>
                <a:lnTo>
                  <a:pt x="323161" y="33711"/>
                </a:lnTo>
                <a:lnTo>
                  <a:pt x="323161" y="27979"/>
                </a:lnTo>
                <a:lnTo>
                  <a:pt x="328252" y="27979"/>
                </a:lnTo>
                <a:lnTo>
                  <a:pt x="328252" y="12892"/>
                </a:lnTo>
                <a:lnTo>
                  <a:pt x="332146" y="12892"/>
                </a:lnTo>
                <a:lnTo>
                  <a:pt x="332146" y="7132"/>
                </a:lnTo>
                <a:lnTo>
                  <a:pt x="336039" y="3566"/>
                </a:lnTo>
                <a:lnTo>
                  <a:pt x="342329" y="3566"/>
                </a:lnTo>
                <a:lnTo>
                  <a:pt x="342329" y="7132"/>
                </a:lnTo>
                <a:lnTo>
                  <a:pt x="346222" y="7132"/>
                </a:lnTo>
                <a:lnTo>
                  <a:pt x="346222" y="3566"/>
                </a:lnTo>
                <a:lnTo>
                  <a:pt x="349816" y="3566"/>
                </a:lnTo>
                <a:lnTo>
                  <a:pt x="349816" y="0"/>
                </a:lnTo>
                <a:lnTo>
                  <a:pt x="362695" y="0"/>
                </a:lnTo>
                <a:lnTo>
                  <a:pt x="362695" y="3566"/>
                </a:lnTo>
                <a:lnTo>
                  <a:pt x="363893" y="3566"/>
                </a:lnTo>
                <a:lnTo>
                  <a:pt x="363893" y="9326"/>
                </a:lnTo>
                <a:lnTo>
                  <a:pt x="367786" y="12892"/>
                </a:lnTo>
                <a:lnTo>
                  <a:pt x="367786" y="16458"/>
                </a:lnTo>
                <a:lnTo>
                  <a:pt x="372578" y="16458"/>
                </a:lnTo>
                <a:lnTo>
                  <a:pt x="372578" y="27979"/>
                </a:lnTo>
                <a:lnTo>
                  <a:pt x="367786" y="27979"/>
                </a:lnTo>
                <a:lnTo>
                  <a:pt x="367786" y="31544"/>
                </a:lnTo>
                <a:lnTo>
                  <a:pt x="363893" y="33739"/>
                </a:lnTo>
                <a:lnTo>
                  <a:pt x="367786" y="37305"/>
                </a:lnTo>
                <a:lnTo>
                  <a:pt x="367786" y="44162"/>
                </a:lnTo>
                <a:lnTo>
                  <a:pt x="363893" y="44162"/>
                </a:lnTo>
                <a:lnTo>
                  <a:pt x="363893" y="75432"/>
                </a:lnTo>
                <a:lnTo>
                  <a:pt x="362695" y="75432"/>
                </a:lnTo>
                <a:lnTo>
                  <a:pt x="362695" y="78998"/>
                </a:lnTo>
                <a:lnTo>
                  <a:pt x="363893" y="78998"/>
                </a:lnTo>
                <a:lnTo>
                  <a:pt x="363893" y="83661"/>
                </a:lnTo>
                <a:lnTo>
                  <a:pt x="362695" y="83661"/>
                </a:lnTo>
                <a:lnTo>
                  <a:pt x="363893" y="83661"/>
                </a:lnTo>
                <a:lnTo>
                  <a:pt x="363893" y="92988"/>
                </a:lnTo>
                <a:lnTo>
                  <a:pt x="367786" y="92988"/>
                </a:lnTo>
                <a:lnTo>
                  <a:pt x="367786" y="96553"/>
                </a:lnTo>
                <a:lnTo>
                  <a:pt x="372578" y="96553"/>
                </a:lnTo>
                <a:lnTo>
                  <a:pt x="372578" y="109171"/>
                </a:lnTo>
                <a:lnTo>
                  <a:pt x="376472" y="109171"/>
                </a:lnTo>
                <a:lnTo>
                  <a:pt x="376472" y="112737"/>
                </a:lnTo>
                <a:lnTo>
                  <a:pt x="380365" y="112737"/>
                </a:lnTo>
                <a:lnTo>
                  <a:pt x="380365" y="116303"/>
                </a:lnTo>
                <a:lnTo>
                  <a:pt x="376472" y="116303"/>
                </a:lnTo>
                <a:lnTo>
                  <a:pt x="376472" y="134681"/>
                </a:lnTo>
                <a:lnTo>
                  <a:pt x="380365" y="134681"/>
                </a:lnTo>
                <a:lnTo>
                  <a:pt x="380365" y="144007"/>
                </a:lnTo>
                <a:lnTo>
                  <a:pt x="384259" y="144007"/>
                </a:lnTo>
                <a:lnTo>
                  <a:pt x="384259" y="147573"/>
                </a:lnTo>
                <a:lnTo>
                  <a:pt x="387853" y="147573"/>
                </a:lnTo>
                <a:lnTo>
                  <a:pt x="387853" y="159094"/>
                </a:lnTo>
                <a:lnTo>
                  <a:pt x="392944" y="159094"/>
                </a:lnTo>
                <a:lnTo>
                  <a:pt x="392944" y="175277"/>
                </a:lnTo>
                <a:lnTo>
                  <a:pt x="394142" y="179940"/>
                </a:lnTo>
                <a:lnTo>
                  <a:pt x="398036" y="183506"/>
                </a:lnTo>
                <a:lnTo>
                  <a:pt x="398036" y="184604"/>
                </a:lnTo>
                <a:lnTo>
                  <a:pt x="401929" y="184604"/>
                </a:lnTo>
                <a:lnTo>
                  <a:pt x="401929" y="192833"/>
                </a:lnTo>
                <a:lnTo>
                  <a:pt x="407021" y="192833"/>
                </a:lnTo>
                <a:lnTo>
                  <a:pt x="407021" y="196398"/>
                </a:lnTo>
                <a:lnTo>
                  <a:pt x="410615" y="196398"/>
                </a:lnTo>
                <a:lnTo>
                  <a:pt x="410615" y="212582"/>
                </a:lnTo>
                <a:lnTo>
                  <a:pt x="414508" y="212582"/>
                </a:lnTo>
                <a:lnTo>
                  <a:pt x="414508" y="216148"/>
                </a:lnTo>
                <a:lnTo>
                  <a:pt x="418402" y="216148"/>
                </a:lnTo>
                <a:lnTo>
                  <a:pt x="418402" y="224103"/>
                </a:lnTo>
                <a:lnTo>
                  <a:pt x="420798" y="224103"/>
                </a:lnTo>
                <a:lnTo>
                  <a:pt x="420798" y="231234"/>
                </a:lnTo>
                <a:lnTo>
                  <a:pt x="424691" y="234526"/>
                </a:lnTo>
                <a:lnTo>
                  <a:pt x="428584" y="234526"/>
                </a:lnTo>
                <a:lnTo>
                  <a:pt x="428584" y="236995"/>
                </a:lnTo>
                <a:lnTo>
                  <a:pt x="432179" y="240590"/>
                </a:lnTo>
                <a:lnTo>
                  <a:pt x="432179" y="248515"/>
                </a:lnTo>
                <a:lnTo>
                  <a:pt x="437270" y="248515"/>
                </a:lnTo>
                <a:lnTo>
                  <a:pt x="437270" y="255647"/>
                </a:lnTo>
                <a:lnTo>
                  <a:pt x="441163" y="255647"/>
                </a:lnTo>
                <a:lnTo>
                  <a:pt x="441163" y="258939"/>
                </a:lnTo>
                <a:lnTo>
                  <a:pt x="445057" y="262505"/>
                </a:lnTo>
                <a:lnTo>
                  <a:pt x="445057" y="264699"/>
                </a:lnTo>
                <a:lnTo>
                  <a:pt x="448651" y="264699"/>
                </a:lnTo>
                <a:lnTo>
                  <a:pt x="448651" y="268265"/>
                </a:lnTo>
                <a:lnTo>
                  <a:pt x="485490" y="268265"/>
                </a:lnTo>
                <a:lnTo>
                  <a:pt x="485490" y="264699"/>
                </a:lnTo>
                <a:lnTo>
                  <a:pt x="496871" y="264699"/>
                </a:lnTo>
                <a:lnTo>
                  <a:pt x="496871" y="258939"/>
                </a:lnTo>
                <a:lnTo>
                  <a:pt x="501962" y="258939"/>
                </a:lnTo>
                <a:lnTo>
                  <a:pt x="501962" y="255647"/>
                </a:lnTo>
                <a:lnTo>
                  <a:pt x="503160" y="255647"/>
                </a:lnTo>
                <a:lnTo>
                  <a:pt x="503160" y="243852"/>
                </a:lnTo>
                <a:lnTo>
                  <a:pt x="527420" y="243852"/>
                </a:lnTo>
                <a:lnTo>
                  <a:pt x="527420" y="248515"/>
                </a:lnTo>
                <a:lnTo>
                  <a:pt x="532511" y="248515"/>
                </a:lnTo>
                <a:lnTo>
                  <a:pt x="532511" y="243852"/>
                </a:lnTo>
                <a:lnTo>
                  <a:pt x="532511" y="248515"/>
                </a:lnTo>
                <a:lnTo>
                  <a:pt x="533709" y="243852"/>
                </a:lnTo>
                <a:lnTo>
                  <a:pt x="546288" y="243852"/>
                </a:lnTo>
                <a:lnTo>
                  <a:pt x="546288" y="248515"/>
                </a:lnTo>
                <a:lnTo>
                  <a:pt x="554075" y="248515"/>
                </a:lnTo>
                <a:lnTo>
                  <a:pt x="554075" y="240561"/>
                </a:lnTo>
                <a:lnTo>
                  <a:pt x="557969" y="240561"/>
                </a:lnTo>
                <a:lnTo>
                  <a:pt x="557969" y="236995"/>
                </a:lnTo>
                <a:lnTo>
                  <a:pt x="560365" y="236995"/>
                </a:lnTo>
                <a:lnTo>
                  <a:pt x="560365" y="234526"/>
                </a:lnTo>
                <a:lnTo>
                  <a:pt x="564258" y="234526"/>
                </a:lnTo>
                <a:lnTo>
                  <a:pt x="564258" y="231234"/>
                </a:lnTo>
                <a:lnTo>
                  <a:pt x="567852" y="231234"/>
                </a:lnTo>
                <a:lnTo>
                  <a:pt x="567852" y="227669"/>
                </a:lnTo>
                <a:lnTo>
                  <a:pt x="571746" y="227669"/>
                </a:lnTo>
                <a:lnTo>
                  <a:pt x="571746" y="224103"/>
                </a:lnTo>
                <a:lnTo>
                  <a:pt x="576837" y="224103"/>
                </a:lnTo>
                <a:lnTo>
                  <a:pt x="576837" y="220811"/>
                </a:lnTo>
                <a:lnTo>
                  <a:pt x="571746" y="220811"/>
                </a:lnTo>
                <a:lnTo>
                  <a:pt x="571746" y="206822"/>
                </a:lnTo>
                <a:lnTo>
                  <a:pt x="567852" y="206822"/>
                </a:lnTo>
                <a:lnTo>
                  <a:pt x="567852" y="203256"/>
                </a:lnTo>
                <a:lnTo>
                  <a:pt x="564258" y="203256"/>
                </a:lnTo>
                <a:lnTo>
                  <a:pt x="564258" y="196398"/>
                </a:lnTo>
                <a:lnTo>
                  <a:pt x="571746" y="196398"/>
                </a:lnTo>
                <a:lnTo>
                  <a:pt x="571746" y="192833"/>
                </a:lnTo>
                <a:lnTo>
                  <a:pt x="580731" y="192833"/>
                </a:lnTo>
                <a:lnTo>
                  <a:pt x="580731" y="189267"/>
                </a:lnTo>
                <a:lnTo>
                  <a:pt x="584325" y="189267"/>
                </a:lnTo>
                <a:lnTo>
                  <a:pt x="584325" y="183506"/>
                </a:lnTo>
                <a:lnTo>
                  <a:pt x="587020" y="183506"/>
                </a:lnTo>
                <a:lnTo>
                  <a:pt x="587020" y="168420"/>
                </a:lnTo>
                <a:lnTo>
                  <a:pt x="590914" y="168420"/>
                </a:lnTo>
                <a:lnTo>
                  <a:pt x="590914" y="159094"/>
                </a:lnTo>
                <a:lnTo>
                  <a:pt x="594508" y="159094"/>
                </a:lnTo>
                <a:lnTo>
                  <a:pt x="594508" y="155802"/>
                </a:lnTo>
                <a:lnTo>
                  <a:pt x="598401" y="155802"/>
                </a:lnTo>
                <a:lnTo>
                  <a:pt x="598401" y="152236"/>
                </a:lnTo>
                <a:lnTo>
                  <a:pt x="607386" y="152236"/>
                </a:lnTo>
                <a:lnTo>
                  <a:pt x="607386" y="147573"/>
                </a:lnTo>
                <a:lnTo>
                  <a:pt x="610980" y="147573"/>
                </a:lnTo>
                <a:lnTo>
                  <a:pt x="614874" y="144007"/>
                </a:lnTo>
                <a:lnTo>
                  <a:pt x="616072" y="144007"/>
                </a:lnTo>
                <a:lnTo>
                  <a:pt x="616072" y="147573"/>
                </a:lnTo>
                <a:lnTo>
                  <a:pt x="625057" y="147573"/>
                </a:lnTo>
                <a:lnTo>
                  <a:pt x="628950" y="152236"/>
                </a:lnTo>
                <a:lnTo>
                  <a:pt x="632544" y="152236"/>
                </a:lnTo>
                <a:lnTo>
                  <a:pt x="632544" y="159094"/>
                </a:lnTo>
                <a:lnTo>
                  <a:pt x="636438" y="159094"/>
                </a:lnTo>
                <a:lnTo>
                  <a:pt x="636438" y="155802"/>
                </a:lnTo>
                <a:lnTo>
                  <a:pt x="642727" y="155802"/>
                </a:lnTo>
                <a:lnTo>
                  <a:pt x="642727" y="152236"/>
                </a:lnTo>
                <a:lnTo>
                  <a:pt x="646621" y="152236"/>
                </a:lnTo>
                <a:lnTo>
                  <a:pt x="646621" y="144007"/>
                </a:lnTo>
                <a:lnTo>
                  <a:pt x="651712" y="144007"/>
                </a:lnTo>
                <a:lnTo>
                  <a:pt x="651712" y="124258"/>
                </a:lnTo>
                <a:lnTo>
                  <a:pt x="655306" y="124258"/>
                </a:lnTo>
                <a:lnTo>
                  <a:pt x="655306" y="120692"/>
                </a:lnTo>
                <a:lnTo>
                  <a:pt x="659200" y="120692"/>
                </a:lnTo>
                <a:lnTo>
                  <a:pt x="663093" y="116303"/>
                </a:lnTo>
                <a:lnTo>
                  <a:pt x="666987" y="112737"/>
                </a:lnTo>
                <a:lnTo>
                  <a:pt x="666987" y="109171"/>
                </a:lnTo>
                <a:lnTo>
                  <a:pt x="669383" y="109171"/>
                </a:lnTo>
                <a:lnTo>
                  <a:pt x="669383" y="88324"/>
                </a:lnTo>
                <a:lnTo>
                  <a:pt x="673276" y="88324"/>
                </a:lnTo>
                <a:lnTo>
                  <a:pt x="673276" y="83661"/>
                </a:lnTo>
                <a:lnTo>
                  <a:pt x="676870" y="83661"/>
                </a:lnTo>
                <a:lnTo>
                  <a:pt x="676870" y="78998"/>
                </a:lnTo>
                <a:lnTo>
                  <a:pt x="680764" y="78998"/>
                </a:lnTo>
                <a:lnTo>
                  <a:pt x="685855" y="75432"/>
                </a:lnTo>
                <a:lnTo>
                  <a:pt x="745456" y="75432"/>
                </a:lnTo>
                <a:lnTo>
                  <a:pt x="745456" y="78998"/>
                </a:lnTo>
                <a:lnTo>
                  <a:pt x="760730" y="78998"/>
                </a:lnTo>
                <a:lnTo>
                  <a:pt x="760730" y="112737"/>
                </a:lnTo>
                <a:lnTo>
                  <a:pt x="754441" y="112737"/>
                </a:lnTo>
                <a:lnTo>
                  <a:pt x="754441" y="116303"/>
                </a:lnTo>
                <a:lnTo>
                  <a:pt x="750547" y="116303"/>
                </a:lnTo>
                <a:lnTo>
                  <a:pt x="745456" y="120692"/>
                </a:lnTo>
                <a:lnTo>
                  <a:pt x="741562" y="124258"/>
                </a:lnTo>
                <a:lnTo>
                  <a:pt x="734075" y="124258"/>
                </a:lnTo>
                <a:lnTo>
                  <a:pt x="734075" y="127824"/>
                </a:lnTo>
                <a:lnTo>
                  <a:pt x="730181" y="131389"/>
                </a:lnTo>
                <a:lnTo>
                  <a:pt x="730181" y="144007"/>
                </a:lnTo>
                <a:lnTo>
                  <a:pt x="726587" y="147601"/>
                </a:lnTo>
                <a:lnTo>
                  <a:pt x="726587" y="152236"/>
                </a:lnTo>
                <a:lnTo>
                  <a:pt x="723892" y="155802"/>
                </a:lnTo>
                <a:lnTo>
                  <a:pt x="723892" y="168420"/>
                </a:lnTo>
                <a:lnTo>
                  <a:pt x="726587" y="168420"/>
                </a:lnTo>
                <a:lnTo>
                  <a:pt x="726587" y="175277"/>
                </a:lnTo>
                <a:lnTo>
                  <a:pt x="723892" y="175277"/>
                </a:lnTo>
                <a:lnTo>
                  <a:pt x="723892" y="189267"/>
                </a:lnTo>
                <a:lnTo>
                  <a:pt x="719998" y="189267"/>
                </a:lnTo>
                <a:lnTo>
                  <a:pt x="723892" y="192833"/>
                </a:lnTo>
                <a:lnTo>
                  <a:pt x="723892" y="196398"/>
                </a:lnTo>
                <a:lnTo>
                  <a:pt x="726587" y="196398"/>
                </a:lnTo>
                <a:lnTo>
                  <a:pt x="726587" y="216148"/>
                </a:lnTo>
                <a:lnTo>
                  <a:pt x="730181" y="216148"/>
                </a:lnTo>
                <a:lnTo>
                  <a:pt x="730181" y="227669"/>
                </a:lnTo>
                <a:lnTo>
                  <a:pt x="734075" y="227669"/>
                </a:lnTo>
                <a:lnTo>
                  <a:pt x="734075" y="231234"/>
                </a:lnTo>
                <a:lnTo>
                  <a:pt x="737968" y="231234"/>
                </a:lnTo>
                <a:lnTo>
                  <a:pt x="737968" y="234526"/>
                </a:lnTo>
                <a:lnTo>
                  <a:pt x="741562" y="236995"/>
                </a:lnTo>
                <a:lnTo>
                  <a:pt x="741562" y="240561"/>
                </a:lnTo>
                <a:lnTo>
                  <a:pt x="737968" y="240561"/>
                </a:lnTo>
                <a:lnTo>
                  <a:pt x="741562" y="240561"/>
                </a:lnTo>
                <a:lnTo>
                  <a:pt x="741562" y="243852"/>
                </a:lnTo>
                <a:lnTo>
                  <a:pt x="737968" y="248515"/>
                </a:lnTo>
                <a:lnTo>
                  <a:pt x="734075" y="252081"/>
                </a:lnTo>
                <a:lnTo>
                  <a:pt x="734075" y="255647"/>
                </a:lnTo>
                <a:lnTo>
                  <a:pt x="730181" y="255647"/>
                </a:lnTo>
                <a:lnTo>
                  <a:pt x="730181" y="258939"/>
                </a:lnTo>
                <a:lnTo>
                  <a:pt x="726587" y="258939"/>
                </a:lnTo>
                <a:lnTo>
                  <a:pt x="726587" y="262505"/>
                </a:lnTo>
                <a:lnTo>
                  <a:pt x="723892" y="262505"/>
                </a:lnTo>
                <a:lnTo>
                  <a:pt x="723892" y="264699"/>
                </a:lnTo>
                <a:lnTo>
                  <a:pt x="719998" y="264699"/>
                </a:lnTo>
                <a:lnTo>
                  <a:pt x="719998" y="275397"/>
                </a:lnTo>
                <a:lnTo>
                  <a:pt x="716404" y="275397"/>
                </a:lnTo>
                <a:lnTo>
                  <a:pt x="716404" y="279785"/>
                </a:lnTo>
                <a:lnTo>
                  <a:pt x="711313" y="283351"/>
                </a:lnTo>
                <a:lnTo>
                  <a:pt x="707419" y="283351"/>
                </a:lnTo>
                <a:lnTo>
                  <a:pt x="703526" y="286917"/>
                </a:lnTo>
                <a:lnTo>
                  <a:pt x="703526" y="289112"/>
                </a:lnTo>
                <a:lnTo>
                  <a:pt x="699932" y="289112"/>
                </a:lnTo>
                <a:lnTo>
                  <a:pt x="699932" y="299535"/>
                </a:lnTo>
                <a:lnTo>
                  <a:pt x="697236" y="299535"/>
                </a:lnTo>
                <a:lnTo>
                  <a:pt x="697236" y="311330"/>
                </a:lnTo>
                <a:lnTo>
                  <a:pt x="699932" y="311330"/>
                </a:lnTo>
                <a:lnTo>
                  <a:pt x="699932" y="312427"/>
                </a:lnTo>
                <a:lnTo>
                  <a:pt x="697236" y="312427"/>
                </a:lnTo>
                <a:lnTo>
                  <a:pt x="697236" y="315993"/>
                </a:lnTo>
                <a:lnTo>
                  <a:pt x="693343" y="315993"/>
                </a:lnTo>
                <a:lnTo>
                  <a:pt x="697236" y="315993"/>
                </a:lnTo>
                <a:lnTo>
                  <a:pt x="697236" y="320656"/>
                </a:lnTo>
                <a:lnTo>
                  <a:pt x="693343" y="320656"/>
                </a:lnTo>
                <a:lnTo>
                  <a:pt x="693343" y="323948"/>
                </a:lnTo>
                <a:lnTo>
                  <a:pt x="689749" y="323948"/>
                </a:lnTo>
                <a:lnTo>
                  <a:pt x="693343" y="323948"/>
                </a:lnTo>
                <a:lnTo>
                  <a:pt x="693343" y="327514"/>
                </a:lnTo>
                <a:lnTo>
                  <a:pt x="689749" y="331108"/>
                </a:lnTo>
                <a:lnTo>
                  <a:pt x="689749" y="334371"/>
                </a:lnTo>
                <a:lnTo>
                  <a:pt x="685855" y="334371"/>
                </a:lnTo>
                <a:lnTo>
                  <a:pt x="685855" y="339034"/>
                </a:lnTo>
                <a:lnTo>
                  <a:pt x="680764" y="340406"/>
                </a:lnTo>
                <a:lnTo>
                  <a:pt x="680764" y="355492"/>
                </a:lnTo>
                <a:lnTo>
                  <a:pt x="673276" y="355492"/>
                </a:lnTo>
                <a:lnTo>
                  <a:pt x="673276" y="358784"/>
                </a:lnTo>
                <a:lnTo>
                  <a:pt x="669383" y="358784"/>
                </a:lnTo>
                <a:lnTo>
                  <a:pt x="666987" y="355492"/>
                </a:lnTo>
                <a:lnTo>
                  <a:pt x="655306" y="355492"/>
                </a:lnTo>
                <a:lnTo>
                  <a:pt x="651712" y="358784"/>
                </a:lnTo>
                <a:lnTo>
                  <a:pt x="646621" y="358784"/>
                </a:lnTo>
                <a:lnTo>
                  <a:pt x="642727" y="362350"/>
                </a:lnTo>
                <a:lnTo>
                  <a:pt x="642727" y="364818"/>
                </a:lnTo>
                <a:lnTo>
                  <a:pt x="641529" y="364818"/>
                </a:lnTo>
                <a:lnTo>
                  <a:pt x="641529" y="368110"/>
                </a:lnTo>
                <a:lnTo>
                  <a:pt x="636438" y="368110"/>
                </a:lnTo>
                <a:lnTo>
                  <a:pt x="636438" y="371676"/>
                </a:lnTo>
                <a:lnTo>
                  <a:pt x="632544" y="371676"/>
                </a:lnTo>
                <a:lnTo>
                  <a:pt x="632544" y="379905"/>
                </a:lnTo>
                <a:lnTo>
                  <a:pt x="621163" y="379905"/>
                </a:lnTo>
                <a:lnTo>
                  <a:pt x="621163" y="375242"/>
                </a:lnTo>
                <a:lnTo>
                  <a:pt x="610980" y="375242"/>
                </a:lnTo>
                <a:lnTo>
                  <a:pt x="610980" y="379905"/>
                </a:lnTo>
                <a:lnTo>
                  <a:pt x="602295" y="379905"/>
                </a:lnTo>
                <a:lnTo>
                  <a:pt x="602295" y="383196"/>
                </a:lnTo>
                <a:lnTo>
                  <a:pt x="598401" y="383196"/>
                </a:lnTo>
                <a:lnTo>
                  <a:pt x="594508" y="379905"/>
                </a:lnTo>
                <a:lnTo>
                  <a:pt x="580731" y="379905"/>
                </a:lnTo>
                <a:lnTo>
                  <a:pt x="580731" y="375242"/>
                </a:lnTo>
                <a:lnTo>
                  <a:pt x="576837" y="375242"/>
                </a:lnTo>
                <a:lnTo>
                  <a:pt x="576837" y="371676"/>
                </a:lnTo>
                <a:lnTo>
                  <a:pt x="571746" y="371676"/>
                </a:lnTo>
                <a:lnTo>
                  <a:pt x="564258" y="368110"/>
                </a:lnTo>
                <a:lnTo>
                  <a:pt x="564258" y="364818"/>
                </a:lnTo>
                <a:lnTo>
                  <a:pt x="546288" y="364818"/>
                </a:lnTo>
                <a:lnTo>
                  <a:pt x="546288" y="362350"/>
                </a:lnTo>
                <a:lnTo>
                  <a:pt x="546288" y="364818"/>
                </a:lnTo>
                <a:lnTo>
                  <a:pt x="550182" y="368110"/>
                </a:lnTo>
                <a:lnTo>
                  <a:pt x="550182" y="375242"/>
                </a:lnTo>
                <a:lnTo>
                  <a:pt x="554075" y="379905"/>
                </a:lnTo>
                <a:lnTo>
                  <a:pt x="554075" y="386762"/>
                </a:lnTo>
                <a:lnTo>
                  <a:pt x="546288" y="386762"/>
                </a:lnTo>
                <a:lnTo>
                  <a:pt x="546288" y="390328"/>
                </a:lnTo>
                <a:lnTo>
                  <a:pt x="537603" y="390328"/>
                </a:lnTo>
                <a:lnTo>
                  <a:pt x="537603" y="386762"/>
                </a:lnTo>
                <a:lnTo>
                  <a:pt x="533709" y="390328"/>
                </a:lnTo>
                <a:lnTo>
                  <a:pt x="532511" y="386762"/>
                </a:lnTo>
                <a:lnTo>
                  <a:pt x="527420" y="390328"/>
                </a:lnTo>
                <a:lnTo>
                  <a:pt x="519932" y="390328"/>
                </a:lnTo>
                <a:lnTo>
                  <a:pt x="519932" y="392523"/>
                </a:lnTo>
                <a:lnTo>
                  <a:pt x="516039" y="392523"/>
                </a:lnTo>
                <a:lnTo>
                  <a:pt x="519932" y="392523"/>
                </a:lnTo>
                <a:lnTo>
                  <a:pt x="519932" y="396088"/>
                </a:lnTo>
                <a:lnTo>
                  <a:pt x="523526" y="396088"/>
                </a:lnTo>
                <a:lnTo>
                  <a:pt x="523526" y="399380"/>
                </a:lnTo>
                <a:lnTo>
                  <a:pt x="519932" y="399380"/>
                </a:lnTo>
                <a:lnTo>
                  <a:pt x="519932" y="402946"/>
                </a:lnTo>
                <a:lnTo>
                  <a:pt x="516039" y="402946"/>
                </a:lnTo>
                <a:lnTo>
                  <a:pt x="516039" y="407609"/>
                </a:lnTo>
                <a:lnTo>
                  <a:pt x="512145" y="407609"/>
                </a:lnTo>
                <a:lnTo>
                  <a:pt x="512145" y="402946"/>
                </a:lnTo>
                <a:lnTo>
                  <a:pt x="507054" y="402946"/>
                </a:lnTo>
                <a:lnTo>
                  <a:pt x="507054" y="407609"/>
                </a:lnTo>
                <a:lnTo>
                  <a:pt x="503160" y="407609"/>
                </a:lnTo>
                <a:lnTo>
                  <a:pt x="503160" y="411175"/>
                </a:lnTo>
                <a:lnTo>
                  <a:pt x="501962" y="411175"/>
                </a:lnTo>
                <a:lnTo>
                  <a:pt x="501962" y="416935"/>
                </a:lnTo>
                <a:lnTo>
                  <a:pt x="503160" y="416935"/>
                </a:lnTo>
                <a:lnTo>
                  <a:pt x="501962" y="420501"/>
                </a:lnTo>
                <a:lnTo>
                  <a:pt x="501962" y="416935"/>
                </a:lnTo>
                <a:lnTo>
                  <a:pt x="493277" y="416935"/>
                </a:lnTo>
                <a:lnTo>
                  <a:pt x="493277" y="414741"/>
                </a:lnTo>
                <a:lnTo>
                  <a:pt x="489383" y="414741"/>
                </a:lnTo>
                <a:lnTo>
                  <a:pt x="489383" y="416935"/>
                </a:lnTo>
                <a:lnTo>
                  <a:pt x="485490" y="416935"/>
                </a:lnTo>
                <a:lnTo>
                  <a:pt x="485490" y="414741"/>
                </a:lnTo>
                <a:lnTo>
                  <a:pt x="485490" y="416935"/>
                </a:lnTo>
                <a:lnTo>
                  <a:pt x="481896" y="414741"/>
                </a:lnTo>
                <a:lnTo>
                  <a:pt x="481896" y="416935"/>
                </a:lnTo>
                <a:lnTo>
                  <a:pt x="476804" y="414741"/>
                </a:lnTo>
                <a:lnTo>
                  <a:pt x="475307" y="411175"/>
                </a:lnTo>
                <a:lnTo>
                  <a:pt x="471713" y="411175"/>
                </a:lnTo>
                <a:lnTo>
                  <a:pt x="471713" y="407609"/>
                </a:lnTo>
                <a:lnTo>
                  <a:pt x="467819" y="407609"/>
                </a:lnTo>
                <a:lnTo>
                  <a:pt x="467819" y="423793"/>
                </a:lnTo>
                <a:lnTo>
                  <a:pt x="462728" y="423793"/>
                </a:lnTo>
                <a:lnTo>
                  <a:pt x="462728" y="427359"/>
                </a:lnTo>
                <a:lnTo>
                  <a:pt x="451347" y="427359"/>
                </a:lnTo>
                <a:lnTo>
                  <a:pt x="451347" y="430924"/>
                </a:lnTo>
                <a:lnTo>
                  <a:pt x="448651" y="430924"/>
                </a:lnTo>
                <a:lnTo>
                  <a:pt x="445057" y="434216"/>
                </a:lnTo>
                <a:lnTo>
                  <a:pt x="445057" y="440251"/>
                </a:lnTo>
                <a:lnTo>
                  <a:pt x="441163" y="443542"/>
                </a:lnTo>
                <a:lnTo>
                  <a:pt x="441163" y="451771"/>
                </a:lnTo>
                <a:lnTo>
                  <a:pt x="437270" y="455337"/>
                </a:lnTo>
                <a:lnTo>
                  <a:pt x="441163" y="458629"/>
                </a:lnTo>
                <a:lnTo>
                  <a:pt x="437270" y="458629"/>
                </a:lnTo>
                <a:lnTo>
                  <a:pt x="441163" y="462195"/>
                </a:lnTo>
                <a:lnTo>
                  <a:pt x="441163" y="471521"/>
                </a:lnTo>
                <a:lnTo>
                  <a:pt x="437270" y="471521"/>
                </a:lnTo>
                <a:lnTo>
                  <a:pt x="437270" y="476184"/>
                </a:lnTo>
                <a:lnTo>
                  <a:pt x="432179" y="476184"/>
                </a:lnTo>
                <a:lnTo>
                  <a:pt x="432179" y="479750"/>
                </a:lnTo>
                <a:lnTo>
                  <a:pt x="420798" y="479750"/>
                </a:lnTo>
                <a:lnTo>
                  <a:pt x="420798" y="483041"/>
                </a:lnTo>
                <a:lnTo>
                  <a:pt x="401929" y="483041"/>
                </a:lnTo>
                <a:lnTo>
                  <a:pt x="401929" y="486607"/>
                </a:lnTo>
                <a:lnTo>
                  <a:pt x="398036" y="486607"/>
                </a:lnTo>
                <a:lnTo>
                  <a:pt x="398036" y="495933"/>
                </a:lnTo>
                <a:lnTo>
                  <a:pt x="392944" y="495933"/>
                </a:lnTo>
                <a:lnTo>
                  <a:pt x="392944" y="499499"/>
                </a:lnTo>
                <a:lnTo>
                  <a:pt x="387853" y="499499"/>
                </a:lnTo>
                <a:lnTo>
                  <a:pt x="387853" y="502791"/>
                </a:lnTo>
                <a:lnTo>
                  <a:pt x="384259" y="502791"/>
                </a:lnTo>
                <a:lnTo>
                  <a:pt x="384259" y="507454"/>
                </a:lnTo>
                <a:lnTo>
                  <a:pt x="380365" y="507454"/>
                </a:lnTo>
                <a:lnTo>
                  <a:pt x="380365" y="511020"/>
                </a:lnTo>
                <a:lnTo>
                  <a:pt x="376472" y="511020"/>
                </a:lnTo>
                <a:lnTo>
                  <a:pt x="376472" y="520346"/>
                </a:lnTo>
                <a:lnTo>
                  <a:pt x="380365" y="520346"/>
                </a:lnTo>
                <a:lnTo>
                  <a:pt x="376472" y="520346"/>
                </a:lnTo>
                <a:lnTo>
                  <a:pt x="376472" y="527204"/>
                </a:lnTo>
                <a:lnTo>
                  <a:pt x="372578" y="527204"/>
                </a:lnTo>
                <a:lnTo>
                  <a:pt x="372578" y="530769"/>
                </a:lnTo>
                <a:lnTo>
                  <a:pt x="367786" y="530769"/>
                </a:lnTo>
                <a:lnTo>
                  <a:pt x="367786" y="538998"/>
                </a:lnTo>
                <a:lnTo>
                  <a:pt x="363893" y="538998"/>
                </a:lnTo>
                <a:lnTo>
                  <a:pt x="363893" y="542290"/>
                </a:lnTo>
                <a:lnTo>
                  <a:pt x="357603" y="542290"/>
                </a:lnTo>
                <a:lnTo>
                  <a:pt x="357603" y="535433"/>
                </a:lnTo>
                <a:lnTo>
                  <a:pt x="353710" y="535433"/>
                </a:lnTo>
                <a:lnTo>
                  <a:pt x="353710" y="538998"/>
                </a:lnTo>
                <a:lnTo>
                  <a:pt x="349816" y="538998"/>
                </a:lnTo>
                <a:lnTo>
                  <a:pt x="349816" y="535433"/>
                </a:lnTo>
                <a:lnTo>
                  <a:pt x="346222" y="535433"/>
                </a:lnTo>
                <a:lnTo>
                  <a:pt x="346222" y="538998"/>
                </a:lnTo>
                <a:lnTo>
                  <a:pt x="342329" y="538998"/>
                </a:lnTo>
                <a:lnTo>
                  <a:pt x="342329" y="535433"/>
                </a:lnTo>
                <a:lnTo>
                  <a:pt x="337237" y="535433"/>
                </a:lnTo>
                <a:lnTo>
                  <a:pt x="337237" y="527204"/>
                </a:lnTo>
                <a:lnTo>
                  <a:pt x="323161" y="527204"/>
                </a:lnTo>
                <a:lnTo>
                  <a:pt x="323161" y="523638"/>
                </a:lnTo>
                <a:lnTo>
                  <a:pt x="311780" y="523638"/>
                </a:lnTo>
                <a:lnTo>
                  <a:pt x="309384" y="520346"/>
                </a:lnTo>
                <a:lnTo>
                  <a:pt x="305490" y="516780"/>
                </a:lnTo>
                <a:lnTo>
                  <a:pt x="301597" y="516780"/>
                </a:lnTo>
                <a:lnTo>
                  <a:pt x="305490" y="516780"/>
                </a:lnTo>
                <a:lnTo>
                  <a:pt x="305490" y="514586"/>
                </a:lnTo>
                <a:lnTo>
                  <a:pt x="298003" y="514586"/>
                </a:lnTo>
                <a:lnTo>
                  <a:pt x="298003" y="520346"/>
                </a:lnTo>
                <a:lnTo>
                  <a:pt x="298003" y="516780"/>
                </a:lnTo>
                <a:lnTo>
                  <a:pt x="292911" y="516780"/>
                </a:lnTo>
                <a:lnTo>
                  <a:pt x="289018" y="514586"/>
                </a:lnTo>
                <a:lnTo>
                  <a:pt x="285124" y="514586"/>
                </a:lnTo>
                <a:lnTo>
                  <a:pt x="285124" y="516780"/>
                </a:lnTo>
                <a:lnTo>
                  <a:pt x="281530" y="516780"/>
                </a:lnTo>
                <a:lnTo>
                  <a:pt x="281530" y="523638"/>
                </a:lnTo>
                <a:lnTo>
                  <a:pt x="274941" y="523638"/>
                </a:lnTo>
                <a:lnTo>
                  <a:pt x="274941" y="514586"/>
                </a:lnTo>
                <a:lnTo>
                  <a:pt x="271347" y="514586"/>
                </a:lnTo>
                <a:lnTo>
                  <a:pt x="271347" y="507454"/>
                </a:lnTo>
                <a:lnTo>
                  <a:pt x="274941" y="507454"/>
                </a:lnTo>
                <a:lnTo>
                  <a:pt x="271347" y="502791"/>
                </a:lnTo>
                <a:lnTo>
                  <a:pt x="271347" y="495933"/>
                </a:lnTo>
                <a:lnTo>
                  <a:pt x="267454" y="492368"/>
                </a:lnTo>
                <a:lnTo>
                  <a:pt x="263560" y="492368"/>
                </a:lnTo>
                <a:lnTo>
                  <a:pt x="263560" y="495933"/>
                </a:lnTo>
                <a:lnTo>
                  <a:pt x="258469" y="495933"/>
                </a:lnTo>
                <a:lnTo>
                  <a:pt x="258469" y="492368"/>
                </a:lnTo>
                <a:lnTo>
                  <a:pt x="253677" y="492368"/>
                </a:lnTo>
                <a:lnTo>
                  <a:pt x="253677" y="495933"/>
                </a:lnTo>
                <a:lnTo>
                  <a:pt x="248585" y="495933"/>
                </a:lnTo>
                <a:lnTo>
                  <a:pt x="248585" y="499499"/>
                </a:lnTo>
                <a:lnTo>
                  <a:pt x="227021" y="499499"/>
                </a:lnTo>
                <a:lnTo>
                  <a:pt x="228219" y="499499"/>
                </a:lnTo>
                <a:lnTo>
                  <a:pt x="228219" y="507454"/>
                </a:lnTo>
                <a:lnTo>
                  <a:pt x="227021" y="507454"/>
                </a:lnTo>
                <a:lnTo>
                  <a:pt x="227021" y="516780"/>
                </a:lnTo>
                <a:lnTo>
                  <a:pt x="218036" y="516780"/>
                </a:lnTo>
                <a:lnTo>
                  <a:pt x="218036" y="514586"/>
                </a:lnTo>
                <a:lnTo>
                  <a:pt x="218036" y="516780"/>
                </a:lnTo>
                <a:lnTo>
                  <a:pt x="202762" y="516780"/>
                </a:lnTo>
                <a:lnTo>
                  <a:pt x="202762" y="514586"/>
                </a:lnTo>
                <a:lnTo>
                  <a:pt x="197670" y="516780"/>
                </a:lnTo>
                <a:lnTo>
                  <a:pt x="197670" y="520346"/>
                </a:lnTo>
                <a:lnTo>
                  <a:pt x="196472" y="520346"/>
                </a:lnTo>
                <a:lnTo>
                  <a:pt x="196472" y="523638"/>
                </a:lnTo>
                <a:lnTo>
                  <a:pt x="183893" y="523638"/>
                </a:lnTo>
                <a:lnTo>
                  <a:pt x="179999" y="527204"/>
                </a:lnTo>
                <a:lnTo>
                  <a:pt x="179999" y="530769"/>
                </a:lnTo>
                <a:lnTo>
                  <a:pt x="169816" y="530769"/>
                </a:lnTo>
                <a:lnTo>
                  <a:pt x="169816" y="538998"/>
                </a:lnTo>
                <a:lnTo>
                  <a:pt x="169816" y="535433"/>
                </a:lnTo>
                <a:lnTo>
                  <a:pt x="165923" y="538998"/>
                </a:lnTo>
                <a:lnTo>
                  <a:pt x="162329" y="538998"/>
                </a:lnTo>
                <a:lnTo>
                  <a:pt x="162329" y="542290"/>
                </a:lnTo>
                <a:lnTo>
                  <a:pt x="162329" y="538998"/>
                </a:lnTo>
                <a:lnTo>
                  <a:pt x="149451" y="538998"/>
                </a:lnTo>
                <a:lnTo>
                  <a:pt x="149451" y="535433"/>
                </a:lnTo>
                <a:lnTo>
                  <a:pt x="145857" y="535433"/>
                </a:lnTo>
                <a:lnTo>
                  <a:pt x="145857" y="530769"/>
                </a:lnTo>
                <a:lnTo>
                  <a:pt x="143161" y="530769"/>
                </a:lnTo>
                <a:lnTo>
                  <a:pt x="143161" y="523638"/>
                </a:lnTo>
                <a:lnTo>
                  <a:pt x="139567" y="520346"/>
                </a:lnTo>
                <a:lnTo>
                  <a:pt x="135674" y="520346"/>
                </a:lnTo>
                <a:lnTo>
                  <a:pt x="135674" y="516780"/>
                </a:lnTo>
                <a:lnTo>
                  <a:pt x="135674" y="520346"/>
                </a:lnTo>
                <a:lnTo>
                  <a:pt x="131780" y="520346"/>
                </a:lnTo>
                <a:lnTo>
                  <a:pt x="131780" y="511020"/>
                </a:lnTo>
                <a:lnTo>
                  <a:pt x="131780" y="514586"/>
                </a:lnTo>
                <a:lnTo>
                  <a:pt x="127887" y="514586"/>
                </a:lnTo>
                <a:lnTo>
                  <a:pt x="127887" y="516780"/>
                </a:lnTo>
                <a:lnTo>
                  <a:pt x="127887" y="514586"/>
                </a:lnTo>
                <a:lnTo>
                  <a:pt x="124293" y="514586"/>
                </a:lnTo>
                <a:lnTo>
                  <a:pt x="124293" y="507454"/>
                </a:lnTo>
                <a:lnTo>
                  <a:pt x="119201" y="507454"/>
                </a:lnTo>
                <a:lnTo>
                  <a:pt x="124293" y="507454"/>
                </a:lnTo>
                <a:lnTo>
                  <a:pt x="124293" y="502791"/>
                </a:lnTo>
                <a:lnTo>
                  <a:pt x="119201" y="502791"/>
                </a:lnTo>
                <a:lnTo>
                  <a:pt x="119201" y="495933"/>
                </a:lnTo>
                <a:lnTo>
                  <a:pt x="115308" y="495933"/>
                </a:lnTo>
                <a:lnTo>
                  <a:pt x="115308" y="492368"/>
                </a:lnTo>
                <a:lnTo>
                  <a:pt x="114110" y="492368"/>
                </a:lnTo>
                <a:lnTo>
                  <a:pt x="114110" y="479750"/>
                </a:lnTo>
                <a:lnTo>
                  <a:pt x="109018" y="476184"/>
                </a:lnTo>
                <a:lnTo>
                  <a:pt x="114110" y="476184"/>
                </a:lnTo>
                <a:lnTo>
                  <a:pt x="114110" y="451771"/>
                </a:lnTo>
                <a:lnTo>
                  <a:pt x="109018" y="451771"/>
                </a:lnTo>
                <a:lnTo>
                  <a:pt x="114110" y="451771"/>
                </a:lnTo>
                <a:lnTo>
                  <a:pt x="114110" y="448205"/>
                </a:lnTo>
                <a:lnTo>
                  <a:pt x="119201" y="448205"/>
                </a:lnTo>
                <a:lnTo>
                  <a:pt x="119201" y="443542"/>
                </a:lnTo>
                <a:lnTo>
                  <a:pt x="124293" y="443542"/>
                </a:lnTo>
                <a:lnTo>
                  <a:pt x="124293" y="440251"/>
                </a:lnTo>
                <a:lnTo>
                  <a:pt x="127887" y="443542"/>
                </a:lnTo>
                <a:lnTo>
                  <a:pt x="131780" y="440251"/>
                </a:lnTo>
                <a:lnTo>
                  <a:pt x="139567" y="440251"/>
                </a:lnTo>
                <a:lnTo>
                  <a:pt x="139567" y="427359"/>
                </a:lnTo>
                <a:lnTo>
                  <a:pt x="135674" y="427359"/>
                </a:lnTo>
                <a:lnTo>
                  <a:pt x="135674" y="414741"/>
                </a:lnTo>
                <a:lnTo>
                  <a:pt x="139567" y="414741"/>
                </a:lnTo>
                <a:lnTo>
                  <a:pt x="139567" y="411175"/>
                </a:lnTo>
                <a:lnTo>
                  <a:pt x="135674" y="411175"/>
                </a:lnTo>
                <a:lnTo>
                  <a:pt x="135674" y="407609"/>
                </a:lnTo>
                <a:lnTo>
                  <a:pt x="131780" y="407609"/>
                </a:lnTo>
                <a:lnTo>
                  <a:pt x="131780" y="402946"/>
                </a:lnTo>
                <a:lnTo>
                  <a:pt x="127887" y="402946"/>
                </a:lnTo>
                <a:lnTo>
                  <a:pt x="131780" y="399380"/>
                </a:lnTo>
                <a:lnTo>
                  <a:pt x="127887" y="399380"/>
                </a:lnTo>
                <a:lnTo>
                  <a:pt x="127887" y="392523"/>
                </a:lnTo>
                <a:lnTo>
                  <a:pt x="124293" y="392523"/>
                </a:lnTo>
                <a:lnTo>
                  <a:pt x="124293" y="386762"/>
                </a:lnTo>
                <a:lnTo>
                  <a:pt x="119201" y="386762"/>
                </a:lnTo>
                <a:lnTo>
                  <a:pt x="119201" y="379905"/>
                </a:lnTo>
                <a:lnTo>
                  <a:pt x="115308" y="375242"/>
                </a:lnTo>
                <a:lnTo>
                  <a:pt x="114110" y="371676"/>
                </a:lnTo>
                <a:lnTo>
                  <a:pt x="114110" y="358784"/>
                </a:lnTo>
                <a:lnTo>
                  <a:pt x="109018" y="358784"/>
                </a:lnTo>
                <a:lnTo>
                  <a:pt x="109018" y="355492"/>
                </a:lnTo>
                <a:lnTo>
                  <a:pt x="105125" y="355492"/>
                </a:lnTo>
                <a:lnTo>
                  <a:pt x="105125" y="348360"/>
                </a:lnTo>
                <a:lnTo>
                  <a:pt x="93744" y="348360"/>
                </a:lnTo>
                <a:lnTo>
                  <a:pt x="93744" y="362350"/>
                </a:lnTo>
                <a:lnTo>
                  <a:pt x="93744" y="358784"/>
                </a:lnTo>
                <a:lnTo>
                  <a:pt x="88652" y="358784"/>
                </a:lnTo>
                <a:lnTo>
                  <a:pt x="88652" y="355492"/>
                </a:lnTo>
                <a:lnTo>
                  <a:pt x="87454" y="355492"/>
                </a:lnTo>
                <a:lnTo>
                  <a:pt x="87454" y="351926"/>
                </a:lnTo>
                <a:lnTo>
                  <a:pt x="83561" y="351926"/>
                </a:lnTo>
                <a:lnTo>
                  <a:pt x="83561" y="348360"/>
                </a:lnTo>
                <a:lnTo>
                  <a:pt x="78469" y="348360"/>
                </a:lnTo>
                <a:lnTo>
                  <a:pt x="83561" y="348360"/>
                </a:lnTo>
                <a:lnTo>
                  <a:pt x="78469" y="343697"/>
                </a:lnTo>
                <a:lnTo>
                  <a:pt x="78469" y="340406"/>
                </a:lnTo>
                <a:lnTo>
                  <a:pt x="74875" y="339034"/>
                </a:lnTo>
                <a:lnTo>
                  <a:pt x="74875" y="327514"/>
                </a:lnTo>
                <a:lnTo>
                  <a:pt x="78469" y="327514"/>
                </a:lnTo>
                <a:lnTo>
                  <a:pt x="78469" y="323948"/>
                </a:lnTo>
                <a:lnTo>
                  <a:pt x="87454" y="323948"/>
                </a:lnTo>
                <a:lnTo>
                  <a:pt x="87454" y="320656"/>
                </a:lnTo>
                <a:lnTo>
                  <a:pt x="88652" y="320656"/>
                </a:lnTo>
                <a:lnTo>
                  <a:pt x="88652" y="312427"/>
                </a:lnTo>
                <a:lnTo>
                  <a:pt x="93744" y="312427"/>
                </a:lnTo>
                <a:lnTo>
                  <a:pt x="93744" y="311330"/>
                </a:lnTo>
                <a:lnTo>
                  <a:pt x="93744" y="312427"/>
                </a:lnTo>
                <a:lnTo>
                  <a:pt x="93744" y="311330"/>
                </a:lnTo>
                <a:lnTo>
                  <a:pt x="97637" y="311330"/>
                </a:lnTo>
                <a:lnTo>
                  <a:pt x="97637" y="307764"/>
                </a:lnTo>
                <a:lnTo>
                  <a:pt x="101531" y="307764"/>
                </a:lnTo>
                <a:lnTo>
                  <a:pt x="97637" y="307764"/>
                </a:lnTo>
                <a:lnTo>
                  <a:pt x="101531" y="307764"/>
                </a:lnTo>
                <a:lnTo>
                  <a:pt x="101531" y="303101"/>
                </a:lnTo>
                <a:lnTo>
                  <a:pt x="105125" y="303101"/>
                </a:lnTo>
                <a:lnTo>
                  <a:pt x="105125" y="299535"/>
                </a:lnTo>
                <a:lnTo>
                  <a:pt x="101531" y="299535"/>
                </a:lnTo>
                <a:lnTo>
                  <a:pt x="101531" y="296243"/>
                </a:lnTo>
                <a:lnTo>
                  <a:pt x="105125" y="296243"/>
                </a:lnTo>
                <a:lnTo>
                  <a:pt x="101531" y="292649"/>
                </a:lnTo>
                <a:lnTo>
                  <a:pt x="101531" y="289112"/>
                </a:lnTo>
                <a:lnTo>
                  <a:pt x="97637" y="289112"/>
                </a:lnTo>
                <a:lnTo>
                  <a:pt x="97637" y="286917"/>
                </a:lnTo>
                <a:lnTo>
                  <a:pt x="101531" y="286917"/>
                </a:lnTo>
                <a:lnTo>
                  <a:pt x="101531" y="283351"/>
                </a:lnTo>
                <a:lnTo>
                  <a:pt x="105125" y="283351"/>
                </a:lnTo>
                <a:lnTo>
                  <a:pt x="105125" y="268265"/>
                </a:lnTo>
                <a:lnTo>
                  <a:pt x="109018" y="268265"/>
                </a:lnTo>
                <a:lnTo>
                  <a:pt x="109018" y="262505"/>
                </a:lnTo>
                <a:lnTo>
                  <a:pt x="114110" y="262505"/>
                </a:lnTo>
                <a:lnTo>
                  <a:pt x="114110" y="258939"/>
                </a:lnTo>
                <a:lnTo>
                  <a:pt x="115308" y="255647"/>
                </a:lnTo>
                <a:lnTo>
                  <a:pt x="115308" y="252081"/>
                </a:lnTo>
                <a:lnTo>
                  <a:pt x="119201" y="252081"/>
                </a:lnTo>
                <a:lnTo>
                  <a:pt x="119201" y="248515"/>
                </a:lnTo>
                <a:lnTo>
                  <a:pt x="124293" y="248515"/>
                </a:lnTo>
                <a:lnTo>
                  <a:pt x="119201" y="248515"/>
                </a:lnTo>
                <a:lnTo>
                  <a:pt x="119201" y="243852"/>
                </a:lnTo>
                <a:lnTo>
                  <a:pt x="124293" y="243852"/>
                </a:lnTo>
                <a:lnTo>
                  <a:pt x="124293" y="240561"/>
                </a:lnTo>
                <a:lnTo>
                  <a:pt x="127887" y="240561"/>
                </a:lnTo>
                <a:lnTo>
                  <a:pt x="124293" y="240561"/>
                </a:lnTo>
                <a:lnTo>
                  <a:pt x="127887" y="240561"/>
                </a:lnTo>
                <a:lnTo>
                  <a:pt x="127887" y="236995"/>
                </a:lnTo>
                <a:lnTo>
                  <a:pt x="131780" y="236995"/>
                </a:lnTo>
                <a:lnTo>
                  <a:pt x="131780" y="243852"/>
                </a:lnTo>
                <a:lnTo>
                  <a:pt x="135674" y="243852"/>
                </a:lnTo>
                <a:lnTo>
                  <a:pt x="135674" y="252081"/>
                </a:lnTo>
                <a:lnTo>
                  <a:pt x="139567" y="252081"/>
                </a:lnTo>
                <a:lnTo>
                  <a:pt x="139567" y="255647"/>
                </a:lnTo>
                <a:lnTo>
                  <a:pt x="145857" y="255647"/>
                </a:lnTo>
                <a:lnTo>
                  <a:pt x="145857" y="262505"/>
                </a:lnTo>
                <a:lnTo>
                  <a:pt x="153344" y="262505"/>
                </a:lnTo>
                <a:lnTo>
                  <a:pt x="153344" y="255647"/>
                </a:lnTo>
                <a:lnTo>
                  <a:pt x="158436" y="255647"/>
                </a:lnTo>
                <a:lnTo>
                  <a:pt x="158436" y="248515"/>
                </a:lnTo>
                <a:lnTo>
                  <a:pt x="153344" y="248515"/>
                </a:lnTo>
                <a:lnTo>
                  <a:pt x="158436" y="243852"/>
                </a:lnTo>
                <a:lnTo>
                  <a:pt x="153344" y="243852"/>
                </a:lnTo>
                <a:lnTo>
                  <a:pt x="158436" y="243852"/>
                </a:lnTo>
                <a:lnTo>
                  <a:pt x="158436" y="234526"/>
                </a:lnTo>
                <a:lnTo>
                  <a:pt x="162329" y="234526"/>
                </a:lnTo>
                <a:lnTo>
                  <a:pt x="158436" y="234526"/>
                </a:lnTo>
                <a:lnTo>
                  <a:pt x="158436" y="231234"/>
                </a:lnTo>
                <a:lnTo>
                  <a:pt x="162329" y="231234"/>
                </a:lnTo>
                <a:lnTo>
                  <a:pt x="162329" y="227669"/>
                </a:lnTo>
                <a:lnTo>
                  <a:pt x="158436" y="227669"/>
                </a:lnTo>
                <a:lnTo>
                  <a:pt x="158436" y="220811"/>
                </a:lnTo>
                <a:lnTo>
                  <a:pt x="153344" y="220811"/>
                </a:lnTo>
                <a:lnTo>
                  <a:pt x="153344" y="216148"/>
                </a:lnTo>
                <a:lnTo>
                  <a:pt x="149451" y="216148"/>
                </a:lnTo>
                <a:lnTo>
                  <a:pt x="149451" y="211485"/>
                </a:lnTo>
                <a:lnTo>
                  <a:pt x="145857" y="211485"/>
                </a:lnTo>
                <a:lnTo>
                  <a:pt x="145857" y="206822"/>
                </a:lnTo>
                <a:lnTo>
                  <a:pt x="143161" y="206822"/>
                </a:lnTo>
                <a:lnTo>
                  <a:pt x="143161" y="203256"/>
                </a:lnTo>
                <a:lnTo>
                  <a:pt x="131780" y="203256"/>
                </a:lnTo>
                <a:lnTo>
                  <a:pt x="131780" y="199690"/>
                </a:lnTo>
                <a:lnTo>
                  <a:pt x="119201" y="199690"/>
                </a:lnTo>
                <a:lnTo>
                  <a:pt x="119201" y="196398"/>
                </a:lnTo>
                <a:lnTo>
                  <a:pt x="114110" y="196398"/>
                </a:lnTo>
                <a:lnTo>
                  <a:pt x="114110" y="192833"/>
                </a:lnTo>
                <a:lnTo>
                  <a:pt x="109018" y="192833"/>
                </a:lnTo>
                <a:lnTo>
                  <a:pt x="109018" y="189267"/>
                </a:lnTo>
                <a:lnTo>
                  <a:pt x="97637" y="189267"/>
                </a:lnTo>
                <a:lnTo>
                  <a:pt x="97637" y="184604"/>
                </a:lnTo>
                <a:lnTo>
                  <a:pt x="97637" y="189267"/>
                </a:lnTo>
                <a:lnTo>
                  <a:pt x="97637" y="184604"/>
                </a:lnTo>
                <a:lnTo>
                  <a:pt x="88652" y="184604"/>
                </a:lnTo>
                <a:lnTo>
                  <a:pt x="88652" y="183506"/>
                </a:lnTo>
                <a:lnTo>
                  <a:pt x="87454" y="183506"/>
                </a:lnTo>
                <a:lnTo>
                  <a:pt x="87454" y="179940"/>
                </a:lnTo>
                <a:lnTo>
                  <a:pt x="83561" y="179940"/>
                </a:lnTo>
                <a:lnTo>
                  <a:pt x="83561" y="175277"/>
                </a:lnTo>
                <a:lnTo>
                  <a:pt x="74875" y="175277"/>
                </a:lnTo>
                <a:lnTo>
                  <a:pt x="74875" y="171986"/>
                </a:lnTo>
                <a:lnTo>
                  <a:pt x="78469" y="171986"/>
                </a:lnTo>
                <a:lnTo>
                  <a:pt x="74875" y="171986"/>
                </a:lnTo>
                <a:lnTo>
                  <a:pt x="74875" y="168420"/>
                </a:lnTo>
                <a:lnTo>
                  <a:pt x="63494" y="168420"/>
                </a:lnTo>
                <a:lnTo>
                  <a:pt x="63494" y="164854"/>
                </a:lnTo>
                <a:lnTo>
                  <a:pt x="56905" y="164854"/>
                </a:lnTo>
                <a:lnTo>
                  <a:pt x="56905" y="159094"/>
                </a:lnTo>
                <a:lnTo>
                  <a:pt x="53311" y="159094"/>
                </a:lnTo>
                <a:lnTo>
                  <a:pt x="53311" y="155802"/>
                </a:lnTo>
                <a:lnTo>
                  <a:pt x="49418" y="155802"/>
                </a:lnTo>
                <a:lnTo>
                  <a:pt x="49418" y="147573"/>
                </a:lnTo>
                <a:lnTo>
                  <a:pt x="44326" y="147573"/>
                </a:lnTo>
                <a:lnTo>
                  <a:pt x="44326" y="144007"/>
                </a:lnTo>
                <a:lnTo>
                  <a:pt x="44326" y="147573"/>
                </a:lnTo>
                <a:lnTo>
                  <a:pt x="40433" y="144007"/>
                </a:lnTo>
                <a:lnTo>
                  <a:pt x="40433" y="140441"/>
                </a:lnTo>
                <a:lnTo>
                  <a:pt x="36839" y="140441"/>
                </a:lnTo>
                <a:lnTo>
                  <a:pt x="40433" y="137150"/>
                </a:lnTo>
                <a:lnTo>
                  <a:pt x="36839" y="137150"/>
                </a:lnTo>
                <a:lnTo>
                  <a:pt x="40433" y="137150"/>
                </a:lnTo>
                <a:lnTo>
                  <a:pt x="40433" y="134681"/>
                </a:lnTo>
                <a:lnTo>
                  <a:pt x="36839" y="134681"/>
                </a:lnTo>
                <a:lnTo>
                  <a:pt x="36839" y="127824"/>
                </a:lnTo>
                <a:lnTo>
                  <a:pt x="32945" y="127824"/>
                </a:lnTo>
                <a:lnTo>
                  <a:pt x="32945" y="124258"/>
                </a:lnTo>
                <a:lnTo>
                  <a:pt x="30250" y="124258"/>
                </a:lnTo>
                <a:lnTo>
                  <a:pt x="30250" y="116303"/>
                </a:lnTo>
                <a:lnTo>
                  <a:pt x="26656" y="116303"/>
                </a:lnTo>
                <a:lnTo>
                  <a:pt x="26656" y="112737"/>
                </a:lnTo>
                <a:lnTo>
                  <a:pt x="22762" y="112737"/>
                </a:lnTo>
                <a:lnTo>
                  <a:pt x="26656" y="112737"/>
                </a:lnTo>
                <a:lnTo>
                  <a:pt x="26656" y="109171"/>
                </a:lnTo>
                <a:lnTo>
                  <a:pt x="22762" y="109171"/>
                </a:lnTo>
                <a:lnTo>
                  <a:pt x="22762" y="106977"/>
                </a:lnTo>
                <a:lnTo>
                  <a:pt x="18869" y="106977"/>
                </a:lnTo>
                <a:lnTo>
                  <a:pt x="18869" y="92988"/>
                </a:lnTo>
                <a:lnTo>
                  <a:pt x="13777" y="92988"/>
                </a:lnTo>
                <a:lnTo>
                  <a:pt x="13777" y="83661"/>
                </a:lnTo>
                <a:lnTo>
                  <a:pt x="6290" y="83661"/>
                </a:lnTo>
                <a:lnTo>
                  <a:pt x="6290" y="78998"/>
                </a:lnTo>
                <a:lnTo>
                  <a:pt x="3894" y="78998"/>
                </a:lnTo>
                <a:lnTo>
                  <a:pt x="6290" y="78998"/>
                </a:lnTo>
                <a:lnTo>
                  <a:pt x="3894" y="78998"/>
                </a:lnTo>
                <a:lnTo>
                  <a:pt x="6290" y="78998"/>
                </a:lnTo>
                <a:lnTo>
                  <a:pt x="6290" y="68575"/>
                </a:lnTo>
                <a:lnTo>
                  <a:pt x="3894" y="68575"/>
                </a:lnTo>
                <a:lnTo>
                  <a:pt x="3894" y="61717"/>
                </a:lnTo>
                <a:lnTo>
                  <a:pt x="0" y="61717"/>
                </a:lnTo>
                <a:lnTo>
                  <a:pt x="0" y="55683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68580" tIns="34290" rIns="68580" bIns="3429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sz="1200" noProof="1">
              <a:solidFill>
                <a:srgbClr val="000000"/>
              </a:solidFill>
              <a:latin typeface="Century Gothic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40" name="Google Shape;1509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CIMgAA8BIAAGg2AAAvGAAAEAAAACYAAAAIAAAA//////////8="/>
              </a:ext>
            </a:extLst>
          </p:cNvSpPr>
          <p:nvPr/>
        </p:nvSpPr>
        <p:spPr>
          <a:xfrm>
            <a:off x="8214360" y="3078480"/>
            <a:ext cx="629920" cy="852805"/>
          </a:xfrm>
          <a:custGeom>
            <a:avLst/>
            <a:gdLst/>
            <a:ahLst/>
            <a:cxnLst/>
            <a:rect l="0" t="0" r="629920" b="852805"/>
            <a:pathLst>
              <a:path w="629920" h="852805">
                <a:moveTo>
                  <a:pt x="143409" y="52285"/>
                </a:moveTo>
                <a:lnTo>
                  <a:pt x="143409" y="47607"/>
                </a:lnTo>
                <a:lnTo>
                  <a:pt x="152091" y="47607"/>
                </a:lnTo>
                <a:lnTo>
                  <a:pt x="152091" y="52285"/>
                </a:lnTo>
                <a:lnTo>
                  <a:pt x="155983" y="52285"/>
                </a:lnTo>
                <a:lnTo>
                  <a:pt x="155983" y="55862"/>
                </a:lnTo>
                <a:lnTo>
                  <a:pt x="159875" y="55862"/>
                </a:lnTo>
                <a:lnTo>
                  <a:pt x="159875" y="59440"/>
                </a:lnTo>
                <a:lnTo>
                  <a:pt x="163468" y="59440"/>
                </a:lnTo>
                <a:lnTo>
                  <a:pt x="163468" y="55862"/>
                </a:lnTo>
                <a:lnTo>
                  <a:pt x="163468" y="59440"/>
                </a:lnTo>
                <a:lnTo>
                  <a:pt x="170054" y="59440"/>
                </a:lnTo>
                <a:lnTo>
                  <a:pt x="170054" y="62742"/>
                </a:lnTo>
                <a:lnTo>
                  <a:pt x="173647" y="62742"/>
                </a:lnTo>
                <a:lnTo>
                  <a:pt x="173647" y="66320"/>
                </a:lnTo>
                <a:lnTo>
                  <a:pt x="186521" y="66320"/>
                </a:lnTo>
                <a:lnTo>
                  <a:pt x="186521" y="62742"/>
                </a:lnTo>
                <a:lnTo>
                  <a:pt x="191611" y="62742"/>
                </a:lnTo>
                <a:lnTo>
                  <a:pt x="191611" y="66320"/>
                </a:lnTo>
                <a:lnTo>
                  <a:pt x="200293" y="66320"/>
                </a:lnTo>
                <a:lnTo>
                  <a:pt x="200293" y="70998"/>
                </a:lnTo>
                <a:lnTo>
                  <a:pt x="204185" y="70998"/>
                </a:lnTo>
                <a:lnTo>
                  <a:pt x="204185" y="66320"/>
                </a:lnTo>
                <a:lnTo>
                  <a:pt x="208077" y="66320"/>
                </a:lnTo>
                <a:lnTo>
                  <a:pt x="208077" y="62742"/>
                </a:lnTo>
                <a:lnTo>
                  <a:pt x="211670" y="62742"/>
                </a:lnTo>
                <a:lnTo>
                  <a:pt x="211670" y="66320"/>
                </a:lnTo>
                <a:lnTo>
                  <a:pt x="216760" y="66320"/>
                </a:lnTo>
                <a:lnTo>
                  <a:pt x="216760" y="70998"/>
                </a:lnTo>
                <a:lnTo>
                  <a:pt x="220652" y="70998"/>
                </a:lnTo>
                <a:lnTo>
                  <a:pt x="220652" y="74575"/>
                </a:lnTo>
                <a:lnTo>
                  <a:pt x="221849" y="74575"/>
                </a:lnTo>
                <a:lnTo>
                  <a:pt x="221849" y="75676"/>
                </a:lnTo>
                <a:lnTo>
                  <a:pt x="234723" y="75676"/>
                </a:lnTo>
                <a:lnTo>
                  <a:pt x="234723" y="80354"/>
                </a:lnTo>
                <a:lnTo>
                  <a:pt x="238316" y="80354"/>
                </a:lnTo>
                <a:lnTo>
                  <a:pt x="238316" y="83932"/>
                </a:lnTo>
                <a:lnTo>
                  <a:pt x="247297" y="83932"/>
                </a:lnTo>
                <a:lnTo>
                  <a:pt x="247297" y="87234"/>
                </a:lnTo>
                <a:lnTo>
                  <a:pt x="248495" y="83932"/>
                </a:lnTo>
                <a:lnTo>
                  <a:pt x="261070" y="83932"/>
                </a:lnTo>
                <a:lnTo>
                  <a:pt x="261070" y="90811"/>
                </a:lnTo>
                <a:lnTo>
                  <a:pt x="264962" y="90811"/>
                </a:lnTo>
                <a:lnTo>
                  <a:pt x="261070" y="90811"/>
                </a:lnTo>
                <a:lnTo>
                  <a:pt x="261070" y="94389"/>
                </a:lnTo>
                <a:lnTo>
                  <a:pt x="264962" y="94389"/>
                </a:lnTo>
                <a:lnTo>
                  <a:pt x="264962" y="115303"/>
                </a:lnTo>
                <a:lnTo>
                  <a:pt x="268854" y="115303"/>
                </a:lnTo>
                <a:lnTo>
                  <a:pt x="268854" y="118880"/>
                </a:lnTo>
                <a:lnTo>
                  <a:pt x="272746" y="118880"/>
                </a:lnTo>
                <a:lnTo>
                  <a:pt x="272746" y="122183"/>
                </a:lnTo>
                <a:lnTo>
                  <a:pt x="276338" y="124659"/>
                </a:lnTo>
                <a:lnTo>
                  <a:pt x="276338" y="127962"/>
                </a:lnTo>
                <a:lnTo>
                  <a:pt x="279033" y="131539"/>
                </a:lnTo>
                <a:lnTo>
                  <a:pt x="279033" y="135116"/>
                </a:lnTo>
                <a:lnTo>
                  <a:pt x="282626" y="135116"/>
                </a:lnTo>
                <a:lnTo>
                  <a:pt x="282626" y="146674"/>
                </a:lnTo>
                <a:lnTo>
                  <a:pt x="279033" y="146674"/>
                </a:lnTo>
                <a:lnTo>
                  <a:pt x="279033" y="150252"/>
                </a:lnTo>
                <a:lnTo>
                  <a:pt x="291607" y="150252"/>
                </a:lnTo>
                <a:lnTo>
                  <a:pt x="291607" y="152453"/>
                </a:lnTo>
                <a:lnTo>
                  <a:pt x="305679" y="152453"/>
                </a:lnTo>
                <a:lnTo>
                  <a:pt x="305679" y="150252"/>
                </a:lnTo>
                <a:lnTo>
                  <a:pt x="317056" y="150252"/>
                </a:lnTo>
                <a:lnTo>
                  <a:pt x="317056" y="152453"/>
                </a:lnTo>
                <a:lnTo>
                  <a:pt x="330828" y="152453"/>
                </a:lnTo>
                <a:lnTo>
                  <a:pt x="330828" y="156031"/>
                </a:lnTo>
                <a:lnTo>
                  <a:pt x="339810" y="156031"/>
                </a:lnTo>
                <a:lnTo>
                  <a:pt x="339810" y="152453"/>
                </a:lnTo>
                <a:lnTo>
                  <a:pt x="343702" y="152453"/>
                </a:lnTo>
                <a:lnTo>
                  <a:pt x="347294" y="150252"/>
                </a:lnTo>
                <a:lnTo>
                  <a:pt x="356276" y="150252"/>
                </a:lnTo>
                <a:lnTo>
                  <a:pt x="356276" y="146674"/>
                </a:lnTo>
                <a:lnTo>
                  <a:pt x="360168" y="146674"/>
                </a:lnTo>
                <a:lnTo>
                  <a:pt x="360168" y="143097"/>
                </a:lnTo>
                <a:lnTo>
                  <a:pt x="366455" y="143097"/>
                </a:lnTo>
                <a:lnTo>
                  <a:pt x="366455" y="139795"/>
                </a:lnTo>
                <a:lnTo>
                  <a:pt x="373940" y="139795"/>
                </a:lnTo>
                <a:lnTo>
                  <a:pt x="373940" y="135116"/>
                </a:lnTo>
                <a:lnTo>
                  <a:pt x="377832" y="135116"/>
                </a:lnTo>
                <a:lnTo>
                  <a:pt x="377832" y="139795"/>
                </a:lnTo>
                <a:lnTo>
                  <a:pt x="386814" y="139795"/>
                </a:lnTo>
                <a:lnTo>
                  <a:pt x="386814" y="143097"/>
                </a:lnTo>
                <a:lnTo>
                  <a:pt x="388012" y="143097"/>
                </a:lnTo>
                <a:lnTo>
                  <a:pt x="388012" y="150252"/>
                </a:lnTo>
                <a:lnTo>
                  <a:pt x="391604" y="150252"/>
                </a:lnTo>
                <a:lnTo>
                  <a:pt x="391604" y="156031"/>
                </a:lnTo>
                <a:lnTo>
                  <a:pt x="396694" y="156031"/>
                </a:lnTo>
                <a:lnTo>
                  <a:pt x="396694" y="159608"/>
                </a:lnTo>
                <a:lnTo>
                  <a:pt x="400586" y="159608"/>
                </a:lnTo>
                <a:lnTo>
                  <a:pt x="400586" y="162910"/>
                </a:lnTo>
                <a:lnTo>
                  <a:pt x="404478" y="162910"/>
                </a:lnTo>
                <a:lnTo>
                  <a:pt x="404478" y="166488"/>
                </a:lnTo>
                <a:lnTo>
                  <a:pt x="400586" y="166488"/>
                </a:lnTo>
                <a:lnTo>
                  <a:pt x="400586" y="171166"/>
                </a:lnTo>
                <a:lnTo>
                  <a:pt x="404478" y="171166"/>
                </a:lnTo>
                <a:lnTo>
                  <a:pt x="404478" y="174743"/>
                </a:lnTo>
                <a:lnTo>
                  <a:pt x="414657" y="174743"/>
                </a:lnTo>
                <a:lnTo>
                  <a:pt x="414657" y="175844"/>
                </a:lnTo>
                <a:lnTo>
                  <a:pt x="418250" y="180522"/>
                </a:lnTo>
                <a:lnTo>
                  <a:pt x="418250" y="184100"/>
                </a:lnTo>
                <a:lnTo>
                  <a:pt x="422142" y="187402"/>
                </a:lnTo>
                <a:lnTo>
                  <a:pt x="426034" y="190979"/>
                </a:lnTo>
                <a:lnTo>
                  <a:pt x="442501" y="190979"/>
                </a:lnTo>
                <a:lnTo>
                  <a:pt x="442501" y="194557"/>
                </a:lnTo>
                <a:lnTo>
                  <a:pt x="456273" y="194557"/>
                </a:lnTo>
                <a:lnTo>
                  <a:pt x="456273" y="190979"/>
                </a:lnTo>
                <a:lnTo>
                  <a:pt x="461363" y="190979"/>
                </a:lnTo>
                <a:lnTo>
                  <a:pt x="465255" y="187402"/>
                </a:lnTo>
                <a:lnTo>
                  <a:pt x="469147" y="187402"/>
                </a:lnTo>
                <a:lnTo>
                  <a:pt x="469147" y="184100"/>
                </a:lnTo>
                <a:lnTo>
                  <a:pt x="470344" y="184100"/>
                </a:lnTo>
                <a:lnTo>
                  <a:pt x="470344" y="180522"/>
                </a:lnTo>
                <a:lnTo>
                  <a:pt x="475434" y="180522"/>
                </a:lnTo>
                <a:lnTo>
                  <a:pt x="475434" y="175844"/>
                </a:lnTo>
                <a:lnTo>
                  <a:pt x="479326" y="175844"/>
                </a:lnTo>
                <a:lnTo>
                  <a:pt x="479326" y="174743"/>
                </a:lnTo>
                <a:lnTo>
                  <a:pt x="490703" y="174743"/>
                </a:lnTo>
                <a:lnTo>
                  <a:pt x="490703" y="171166"/>
                </a:lnTo>
                <a:lnTo>
                  <a:pt x="495793" y="171166"/>
                </a:lnTo>
                <a:lnTo>
                  <a:pt x="495793" y="174743"/>
                </a:lnTo>
                <a:lnTo>
                  <a:pt x="500882" y="174743"/>
                </a:lnTo>
                <a:lnTo>
                  <a:pt x="500882" y="175844"/>
                </a:lnTo>
                <a:lnTo>
                  <a:pt x="505672" y="175844"/>
                </a:lnTo>
                <a:lnTo>
                  <a:pt x="505672" y="184100"/>
                </a:lnTo>
                <a:lnTo>
                  <a:pt x="535013" y="184100"/>
                </a:lnTo>
                <a:lnTo>
                  <a:pt x="535013" y="180522"/>
                </a:lnTo>
                <a:lnTo>
                  <a:pt x="540103" y="180522"/>
                </a:lnTo>
                <a:lnTo>
                  <a:pt x="540103" y="174743"/>
                </a:lnTo>
                <a:lnTo>
                  <a:pt x="543695" y="174743"/>
                </a:lnTo>
                <a:lnTo>
                  <a:pt x="543695" y="175844"/>
                </a:lnTo>
                <a:lnTo>
                  <a:pt x="543695" y="174743"/>
                </a:lnTo>
                <a:lnTo>
                  <a:pt x="543695" y="175844"/>
                </a:lnTo>
                <a:lnTo>
                  <a:pt x="547587" y="175844"/>
                </a:lnTo>
                <a:lnTo>
                  <a:pt x="547587" y="180522"/>
                </a:lnTo>
                <a:lnTo>
                  <a:pt x="547587" y="175844"/>
                </a:lnTo>
                <a:lnTo>
                  <a:pt x="547587" y="180522"/>
                </a:lnTo>
                <a:lnTo>
                  <a:pt x="547587" y="175844"/>
                </a:lnTo>
                <a:lnTo>
                  <a:pt x="551479" y="175844"/>
                </a:lnTo>
                <a:lnTo>
                  <a:pt x="551479" y="180522"/>
                </a:lnTo>
                <a:lnTo>
                  <a:pt x="551479" y="175844"/>
                </a:lnTo>
                <a:lnTo>
                  <a:pt x="551479" y="187402"/>
                </a:lnTo>
                <a:lnTo>
                  <a:pt x="551479" y="184100"/>
                </a:lnTo>
                <a:lnTo>
                  <a:pt x="565251" y="184100"/>
                </a:lnTo>
                <a:lnTo>
                  <a:pt x="565251" y="180522"/>
                </a:lnTo>
                <a:lnTo>
                  <a:pt x="570341" y="180522"/>
                </a:lnTo>
                <a:lnTo>
                  <a:pt x="570341" y="175844"/>
                </a:lnTo>
                <a:lnTo>
                  <a:pt x="574233" y="175844"/>
                </a:lnTo>
                <a:lnTo>
                  <a:pt x="574233" y="174743"/>
                </a:lnTo>
                <a:lnTo>
                  <a:pt x="584412" y="174743"/>
                </a:lnTo>
                <a:lnTo>
                  <a:pt x="584412" y="171166"/>
                </a:lnTo>
                <a:lnTo>
                  <a:pt x="588305" y="171166"/>
                </a:lnTo>
                <a:lnTo>
                  <a:pt x="588305" y="166488"/>
                </a:lnTo>
                <a:lnTo>
                  <a:pt x="591897" y="166488"/>
                </a:lnTo>
                <a:lnTo>
                  <a:pt x="591897" y="156031"/>
                </a:lnTo>
                <a:lnTo>
                  <a:pt x="595789" y="156031"/>
                </a:lnTo>
                <a:lnTo>
                  <a:pt x="595789" y="152453"/>
                </a:lnTo>
                <a:lnTo>
                  <a:pt x="604771" y="152453"/>
                </a:lnTo>
                <a:lnTo>
                  <a:pt x="604771" y="150252"/>
                </a:lnTo>
                <a:lnTo>
                  <a:pt x="608364" y="150252"/>
                </a:lnTo>
                <a:lnTo>
                  <a:pt x="608364" y="156031"/>
                </a:lnTo>
                <a:lnTo>
                  <a:pt x="609861" y="159608"/>
                </a:lnTo>
                <a:lnTo>
                  <a:pt x="609861" y="162910"/>
                </a:lnTo>
                <a:lnTo>
                  <a:pt x="614950" y="162910"/>
                </a:lnTo>
                <a:lnTo>
                  <a:pt x="614950" y="174743"/>
                </a:lnTo>
                <a:lnTo>
                  <a:pt x="618543" y="174743"/>
                </a:lnTo>
                <a:lnTo>
                  <a:pt x="618543" y="190979"/>
                </a:lnTo>
                <a:lnTo>
                  <a:pt x="622435" y="190979"/>
                </a:lnTo>
                <a:lnTo>
                  <a:pt x="622435" y="194557"/>
                </a:lnTo>
                <a:lnTo>
                  <a:pt x="626327" y="194557"/>
                </a:lnTo>
                <a:lnTo>
                  <a:pt x="626327" y="199235"/>
                </a:lnTo>
                <a:lnTo>
                  <a:pt x="629920" y="199235"/>
                </a:lnTo>
                <a:lnTo>
                  <a:pt x="629920" y="215471"/>
                </a:lnTo>
                <a:lnTo>
                  <a:pt x="626327" y="215471"/>
                </a:lnTo>
                <a:lnTo>
                  <a:pt x="626327" y="222351"/>
                </a:lnTo>
                <a:lnTo>
                  <a:pt x="622435" y="222351"/>
                </a:lnTo>
                <a:lnTo>
                  <a:pt x="622435" y="225928"/>
                </a:lnTo>
                <a:lnTo>
                  <a:pt x="618543" y="225928"/>
                </a:lnTo>
                <a:lnTo>
                  <a:pt x="618543" y="228130"/>
                </a:lnTo>
                <a:lnTo>
                  <a:pt x="614950" y="228130"/>
                </a:lnTo>
                <a:lnTo>
                  <a:pt x="614950" y="235285"/>
                </a:lnTo>
                <a:lnTo>
                  <a:pt x="609861" y="235285"/>
                </a:lnTo>
                <a:lnTo>
                  <a:pt x="609861" y="239963"/>
                </a:lnTo>
                <a:lnTo>
                  <a:pt x="614950" y="239963"/>
                </a:lnTo>
                <a:lnTo>
                  <a:pt x="614950" y="259776"/>
                </a:lnTo>
                <a:lnTo>
                  <a:pt x="618543" y="259776"/>
                </a:lnTo>
                <a:lnTo>
                  <a:pt x="618543" y="271334"/>
                </a:lnTo>
                <a:lnTo>
                  <a:pt x="622435" y="271334"/>
                </a:lnTo>
                <a:lnTo>
                  <a:pt x="622435" y="284268"/>
                </a:lnTo>
                <a:lnTo>
                  <a:pt x="626327" y="284268"/>
                </a:lnTo>
                <a:lnTo>
                  <a:pt x="626327" y="291148"/>
                </a:lnTo>
                <a:lnTo>
                  <a:pt x="622435" y="291148"/>
                </a:lnTo>
                <a:lnTo>
                  <a:pt x="622435" y="302705"/>
                </a:lnTo>
                <a:lnTo>
                  <a:pt x="626327" y="302705"/>
                </a:lnTo>
                <a:lnTo>
                  <a:pt x="626327" y="322519"/>
                </a:lnTo>
                <a:lnTo>
                  <a:pt x="622435" y="322519"/>
                </a:lnTo>
                <a:lnTo>
                  <a:pt x="622435" y="328573"/>
                </a:lnTo>
                <a:lnTo>
                  <a:pt x="626327" y="331875"/>
                </a:lnTo>
                <a:lnTo>
                  <a:pt x="626327" y="343708"/>
                </a:lnTo>
                <a:lnTo>
                  <a:pt x="622435" y="343708"/>
                </a:lnTo>
                <a:lnTo>
                  <a:pt x="622435" y="347011"/>
                </a:lnTo>
                <a:lnTo>
                  <a:pt x="614950" y="347011"/>
                </a:lnTo>
                <a:lnTo>
                  <a:pt x="614950" y="350588"/>
                </a:lnTo>
                <a:lnTo>
                  <a:pt x="608364" y="350588"/>
                </a:lnTo>
                <a:lnTo>
                  <a:pt x="604771" y="354181"/>
                </a:lnTo>
                <a:lnTo>
                  <a:pt x="608364" y="354181"/>
                </a:lnTo>
                <a:lnTo>
                  <a:pt x="604771" y="354181"/>
                </a:lnTo>
                <a:lnTo>
                  <a:pt x="600879" y="356367"/>
                </a:lnTo>
                <a:lnTo>
                  <a:pt x="595789" y="356367"/>
                </a:lnTo>
                <a:lnTo>
                  <a:pt x="595789" y="359944"/>
                </a:lnTo>
                <a:lnTo>
                  <a:pt x="588305" y="359944"/>
                </a:lnTo>
                <a:lnTo>
                  <a:pt x="588305" y="354165"/>
                </a:lnTo>
                <a:lnTo>
                  <a:pt x="581718" y="354165"/>
                </a:lnTo>
                <a:lnTo>
                  <a:pt x="581718" y="356367"/>
                </a:lnTo>
                <a:lnTo>
                  <a:pt x="578125" y="356367"/>
                </a:lnTo>
                <a:lnTo>
                  <a:pt x="578125" y="359944"/>
                </a:lnTo>
                <a:lnTo>
                  <a:pt x="574233" y="359944"/>
                </a:lnTo>
                <a:lnTo>
                  <a:pt x="574233" y="367925"/>
                </a:lnTo>
                <a:lnTo>
                  <a:pt x="570341" y="367925"/>
                </a:lnTo>
                <a:lnTo>
                  <a:pt x="570341" y="363522"/>
                </a:lnTo>
                <a:lnTo>
                  <a:pt x="565251" y="363522"/>
                </a:lnTo>
                <a:lnTo>
                  <a:pt x="565251" y="359944"/>
                </a:lnTo>
                <a:lnTo>
                  <a:pt x="561659" y="359944"/>
                </a:lnTo>
                <a:lnTo>
                  <a:pt x="561659" y="363522"/>
                </a:lnTo>
                <a:lnTo>
                  <a:pt x="561659" y="359944"/>
                </a:lnTo>
                <a:lnTo>
                  <a:pt x="557767" y="363522"/>
                </a:lnTo>
                <a:lnTo>
                  <a:pt x="551479" y="363522"/>
                </a:lnTo>
                <a:lnTo>
                  <a:pt x="551479" y="359944"/>
                </a:lnTo>
                <a:lnTo>
                  <a:pt x="547587" y="359944"/>
                </a:lnTo>
                <a:lnTo>
                  <a:pt x="547587" y="356367"/>
                </a:lnTo>
                <a:lnTo>
                  <a:pt x="543695" y="356367"/>
                </a:lnTo>
                <a:lnTo>
                  <a:pt x="547587" y="356367"/>
                </a:lnTo>
                <a:lnTo>
                  <a:pt x="543695" y="354165"/>
                </a:lnTo>
                <a:lnTo>
                  <a:pt x="543695" y="356367"/>
                </a:lnTo>
                <a:lnTo>
                  <a:pt x="543695" y="354165"/>
                </a:lnTo>
                <a:lnTo>
                  <a:pt x="543695" y="356367"/>
                </a:lnTo>
                <a:lnTo>
                  <a:pt x="540103" y="356367"/>
                </a:lnTo>
                <a:lnTo>
                  <a:pt x="540103" y="354165"/>
                </a:lnTo>
                <a:lnTo>
                  <a:pt x="535013" y="354165"/>
                </a:lnTo>
                <a:lnTo>
                  <a:pt x="535013" y="350588"/>
                </a:lnTo>
                <a:lnTo>
                  <a:pt x="520941" y="350588"/>
                </a:lnTo>
                <a:lnTo>
                  <a:pt x="520941" y="347011"/>
                </a:lnTo>
                <a:lnTo>
                  <a:pt x="505672" y="347011"/>
                </a:lnTo>
                <a:lnTo>
                  <a:pt x="505672" y="350588"/>
                </a:lnTo>
                <a:lnTo>
                  <a:pt x="505672" y="347011"/>
                </a:lnTo>
                <a:lnTo>
                  <a:pt x="496990" y="347011"/>
                </a:lnTo>
                <a:lnTo>
                  <a:pt x="495793" y="350588"/>
                </a:lnTo>
                <a:lnTo>
                  <a:pt x="495793" y="347011"/>
                </a:lnTo>
                <a:lnTo>
                  <a:pt x="495793" y="350588"/>
                </a:lnTo>
                <a:lnTo>
                  <a:pt x="475434" y="350588"/>
                </a:lnTo>
                <a:lnTo>
                  <a:pt x="475434" y="359944"/>
                </a:lnTo>
                <a:lnTo>
                  <a:pt x="479326" y="359944"/>
                </a:lnTo>
                <a:lnTo>
                  <a:pt x="479326" y="367925"/>
                </a:lnTo>
                <a:lnTo>
                  <a:pt x="482919" y="367925"/>
                </a:lnTo>
                <a:lnTo>
                  <a:pt x="482919" y="371502"/>
                </a:lnTo>
                <a:lnTo>
                  <a:pt x="486811" y="371502"/>
                </a:lnTo>
                <a:lnTo>
                  <a:pt x="486811" y="375080"/>
                </a:lnTo>
                <a:lnTo>
                  <a:pt x="482919" y="375080"/>
                </a:lnTo>
                <a:lnTo>
                  <a:pt x="482919" y="378657"/>
                </a:lnTo>
                <a:lnTo>
                  <a:pt x="486811" y="378657"/>
                </a:lnTo>
                <a:lnTo>
                  <a:pt x="482919" y="378657"/>
                </a:lnTo>
                <a:lnTo>
                  <a:pt x="479326" y="380859"/>
                </a:lnTo>
                <a:lnTo>
                  <a:pt x="475434" y="380859"/>
                </a:lnTo>
                <a:lnTo>
                  <a:pt x="475434" y="391316"/>
                </a:lnTo>
                <a:lnTo>
                  <a:pt x="479326" y="391316"/>
                </a:lnTo>
                <a:lnTo>
                  <a:pt x="479326" y="399571"/>
                </a:lnTo>
                <a:lnTo>
                  <a:pt x="486811" y="399571"/>
                </a:lnTo>
                <a:lnTo>
                  <a:pt x="486811" y="422687"/>
                </a:lnTo>
                <a:lnTo>
                  <a:pt x="482919" y="422687"/>
                </a:lnTo>
                <a:lnTo>
                  <a:pt x="482919" y="430943"/>
                </a:lnTo>
                <a:lnTo>
                  <a:pt x="475434" y="430943"/>
                </a:lnTo>
                <a:lnTo>
                  <a:pt x="475434" y="440299"/>
                </a:lnTo>
                <a:lnTo>
                  <a:pt x="470344" y="440299"/>
                </a:lnTo>
                <a:lnTo>
                  <a:pt x="470344" y="443876"/>
                </a:lnTo>
                <a:lnTo>
                  <a:pt x="465255" y="443876"/>
                </a:lnTo>
                <a:lnTo>
                  <a:pt x="465255" y="447179"/>
                </a:lnTo>
                <a:lnTo>
                  <a:pt x="452680" y="447179"/>
                </a:lnTo>
                <a:lnTo>
                  <a:pt x="452680" y="450756"/>
                </a:lnTo>
                <a:lnTo>
                  <a:pt x="448788" y="450756"/>
                </a:lnTo>
                <a:lnTo>
                  <a:pt x="448788" y="456535"/>
                </a:lnTo>
                <a:lnTo>
                  <a:pt x="444896" y="456535"/>
                </a:lnTo>
                <a:lnTo>
                  <a:pt x="444896" y="468368"/>
                </a:lnTo>
                <a:lnTo>
                  <a:pt x="442501" y="468368"/>
                </a:lnTo>
                <a:lnTo>
                  <a:pt x="442501" y="471670"/>
                </a:lnTo>
                <a:lnTo>
                  <a:pt x="438609" y="471670"/>
                </a:lnTo>
                <a:lnTo>
                  <a:pt x="438609" y="475248"/>
                </a:lnTo>
                <a:lnTo>
                  <a:pt x="434717" y="475248"/>
                </a:lnTo>
                <a:lnTo>
                  <a:pt x="434717" y="478825"/>
                </a:lnTo>
                <a:lnTo>
                  <a:pt x="431124" y="478825"/>
                </a:lnTo>
                <a:lnTo>
                  <a:pt x="434717" y="478825"/>
                </a:lnTo>
                <a:lnTo>
                  <a:pt x="434717" y="496162"/>
                </a:lnTo>
                <a:lnTo>
                  <a:pt x="431124" y="496162"/>
                </a:lnTo>
                <a:lnTo>
                  <a:pt x="431124" y="503317"/>
                </a:lnTo>
                <a:lnTo>
                  <a:pt x="434717" y="506619"/>
                </a:lnTo>
                <a:lnTo>
                  <a:pt x="434717" y="509096"/>
                </a:lnTo>
                <a:lnTo>
                  <a:pt x="438609" y="509096"/>
                </a:lnTo>
                <a:lnTo>
                  <a:pt x="438609" y="515975"/>
                </a:lnTo>
                <a:lnTo>
                  <a:pt x="442501" y="519553"/>
                </a:lnTo>
                <a:lnTo>
                  <a:pt x="442501" y="522855"/>
                </a:lnTo>
                <a:lnTo>
                  <a:pt x="444896" y="522855"/>
                </a:lnTo>
                <a:lnTo>
                  <a:pt x="444896" y="527533"/>
                </a:lnTo>
                <a:lnTo>
                  <a:pt x="452680" y="527533"/>
                </a:lnTo>
                <a:lnTo>
                  <a:pt x="452680" y="531111"/>
                </a:lnTo>
                <a:lnTo>
                  <a:pt x="456273" y="531111"/>
                </a:lnTo>
                <a:lnTo>
                  <a:pt x="456273" y="540467"/>
                </a:lnTo>
                <a:lnTo>
                  <a:pt x="465255" y="540467"/>
                </a:lnTo>
                <a:lnTo>
                  <a:pt x="465255" y="547347"/>
                </a:lnTo>
                <a:lnTo>
                  <a:pt x="469147" y="547347"/>
                </a:lnTo>
                <a:lnTo>
                  <a:pt x="469147" y="544045"/>
                </a:lnTo>
                <a:lnTo>
                  <a:pt x="469147" y="550924"/>
                </a:lnTo>
                <a:lnTo>
                  <a:pt x="465255" y="550924"/>
                </a:lnTo>
                <a:lnTo>
                  <a:pt x="465255" y="555602"/>
                </a:lnTo>
                <a:lnTo>
                  <a:pt x="469147" y="555602"/>
                </a:lnTo>
                <a:lnTo>
                  <a:pt x="469147" y="559180"/>
                </a:lnTo>
                <a:lnTo>
                  <a:pt x="465255" y="559180"/>
                </a:lnTo>
                <a:lnTo>
                  <a:pt x="465255" y="560281"/>
                </a:lnTo>
                <a:lnTo>
                  <a:pt x="461363" y="564959"/>
                </a:lnTo>
                <a:lnTo>
                  <a:pt x="465255" y="564959"/>
                </a:lnTo>
                <a:lnTo>
                  <a:pt x="465255" y="575416"/>
                </a:lnTo>
                <a:lnTo>
                  <a:pt x="461363" y="575416"/>
                </a:lnTo>
                <a:lnTo>
                  <a:pt x="461363" y="582296"/>
                </a:lnTo>
                <a:lnTo>
                  <a:pt x="469147" y="582296"/>
                </a:lnTo>
                <a:lnTo>
                  <a:pt x="465255" y="582296"/>
                </a:lnTo>
                <a:lnTo>
                  <a:pt x="465255" y="584772"/>
                </a:lnTo>
                <a:lnTo>
                  <a:pt x="469147" y="584772"/>
                </a:lnTo>
                <a:lnTo>
                  <a:pt x="469147" y="591652"/>
                </a:lnTo>
                <a:lnTo>
                  <a:pt x="470344" y="591652"/>
                </a:lnTo>
                <a:lnTo>
                  <a:pt x="470344" y="599908"/>
                </a:lnTo>
                <a:lnTo>
                  <a:pt x="475434" y="599908"/>
                </a:lnTo>
                <a:lnTo>
                  <a:pt x="475434" y="596330"/>
                </a:lnTo>
                <a:lnTo>
                  <a:pt x="475434" y="599908"/>
                </a:lnTo>
                <a:lnTo>
                  <a:pt x="479326" y="599908"/>
                </a:lnTo>
                <a:lnTo>
                  <a:pt x="479326" y="606787"/>
                </a:lnTo>
                <a:lnTo>
                  <a:pt x="482919" y="606787"/>
                </a:lnTo>
                <a:lnTo>
                  <a:pt x="482919" y="612566"/>
                </a:lnTo>
                <a:lnTo>
                  <a:pt x="486811" y="612566"/>
                </a:lnTo>
                <a:lnTo>
                  <a:pt x="486811" y="616144"/>
                </a:lnTo>
                <a:lnTo>
                  <a:pt x="490703" y="619721"/>
                </a:lnTo>
                <a:lnTo>
                  <a:pt x="486811" y="619721"/>
                </a:lnTo>
                <a:lnTo>
                  <a:pt x="486811" y="624399"/>
                </a:lnTo>
                <a:lnTo>
                  <a:pt x="495793" y="624399"/>
                </a:lnTo>
                <a:lnTo>
                  <a:pt x="495793" y="634856"/>
                </a:lnTo>
                <a:lnTo>
                  <a:pt x="490703" y="637058"/>
                </a:lnTo>
                <a:lnTo>
                  <a:pt x="490703" y="640635"/>
                </a:lnTo>
                <a:lnTo>
                  <a:pt x="500882" y="640635"/>
                </a:lnTo>
                <a:lnTo>
                  <a:pt x="500882" y="637058"/>
                </a:lnTo>
                <a:lnTo>
                  <a:pt x="509565" y="637058"/>
                </a:lnTo>
                <a:lnTo>
                  <a:pt x="509565" y="640635"/>
                </a:lnTo>
                <a:lnTo>
                  <a:pt x="509565" y="637058"/>
                </a:lnTo>
                <a:lnTo>
                  <a:pt x="517349" y="637058"/>
                </a:lnTo>
                <a:lnTo>
                  <a:pt x="517349" y="634856"/>
                </a:lnTo>
                <a:lnTo>
                  <a:pt x="526031" y="634856"/>
                </a:lnTo>
                <a:lnTo>
                  <a:pt x="526031" y="631279"/>
                </a:lnTo>
                <a:lnTo>
                  <a:pt x="527229" y="631279"/>
                </a:lnTo>
                <a:lnTo>
                  <a:pt x="527229" y="634856"/>
                </a:lnTo>
                <a:lnTo>
                  <a:pt x="531121" y="634856"/>
                </a:lnTo>
                <a:lnTo>
                  <a:pt x="531121" y="640635"/>
                </a:lnTo>
                <a:lnTo>
                  <a:pt x="535013" y="640635"/>
                </a:lnTo>
                <a:lnTo>
                  <a:pt x="535013" y="651092"/>
                </a:lnTo>
                <a:lnTo>
                  <a:pt x="531121" y="651092"/>
                </a:lnTo>
                <a:lnTo>
                  <a:pt x="531121" y="665127"/>
                </a:lnTo>
                <a:lnTo>
                  <a:pt x="527229" y="665127"/>
                </a:lnTo>
                <a:lnTo>
                  <a:pt x="527229" y="668704"/>
                </a:lnTo>
                <a:lnTo>
                  <a:pt x="509565" y="668704"/>
                </a:lnTo>
                <a:lnTo>
                  <a:pt x="509565" y="675584"/>
                </a:lnTo>
                <a:lnTo>
                  <a:pt x="500882" y="675584"/>
                </a:lnTo>
                <a:lnTo>
                  <a:pt x="505672" y="679161"/>
                </a:lnTo>
                <a:lnTo>
                  <a:pt x="505672" y="683840"/>
                </a:lnTo>
                <a:lnTo>
                  <a:pt x="509565" y="683840"/>
                </a:lnTo>
                <a:lnTo>
                  <a:pt x="509565" y="687142"/>
                </a:lnTo>
                <a:lnTo>
                  <a:pt x="505672" y="687142"/>
                </a:lnTo>
                <a:lnTo>
                  <a:pt x="509565" y="687142"/>
                </a:lnTo>
                <a:lnTo>
                  <a:pt x="509565" y="691820"/>
                </a:lnTo>
                <a:lnTo>
                  <a:pt x="505672" y="691820"/>
                </a:lnTo>
                <a:lnTo>
                  <a:pt x="505672" y="700076"/>
                </a:lnTo>
                <a:lnTo>
                  <a:pt x="509565" y="700076"/>
                </a:lnTo>
                <a:lnTo>
                  <a:pt x="509565" y="710533"/>
                </a:lnTo>
                <a:lnTo>
                  <a:pt x="513457" y="710533"/>
                </a:lnTo>
                <a:lnTo>
                  <a:pt x="513457" y="728145"/>
                </a:lnTo>
                <a:lnTo>
                  <a:pt x="505672" y="728145"/>
                </a:lnTo>
                <a:lnTo>
                  <a:pt x="505672" y="731447"/>
                </a:lnTo>
                <a:lnTo>
                  <a:pt x="505672" y="728145"/>
                </a:lnTo>
                <a:lnTo>
                  <a:pt x="505672" y="731447"/>
                </a:lnTo>
                <a:lnTo>
                  <a:pt x="482919" y="731447"/>
                </a:lnTo>
                <a:lnTo>
                  <a:pt x="482919" y="735024"/>
                </a:lnTo>
                <a:lnTo>
                  <a:pt x="479326" y="735024"/>
                </a:lnTo>
                <a:lnTo>
                  <a:pt x="479326" y="738602"/>
                </a:lnTo>
                <a:lnTo>
                  <a:pt x="475434" y="738602"/>
                </a:lnTo>
                <a:lnTo>
                  <a:pt x="475434" y="735024"/>
                </a:lnTo>
                <a:lnTo>
                  <a:pt x="469147" y="735024"/>
                </a:lnTo>
                <a:lnTo>
                  <a:pt x="465255" y="738602"/>
                </a:lnTo>
                <a:lnTo>
                  <a:pt x="465255" y="744381"/>
                </a:lnTo>
                <a:lnTo>
                  <a:pt x="461363" y="744381"/>
                </a:lnTo>
                <a:lnTo>
                  <a:pt x="461363" y="759516"/>
                </a:lnTo>
                <a:lnTo>
                  <a:pt x="456273" y="759516"/>
                </a:lnTo>
                <a:lnTo>
                  <a:pt x="456273" y="765295"/>
                </a:lnTo>
                <a:lnTo>
                  <a:pt x="452680" y="768888"/>
                </a:lnTo>
                <a:lnTo>
                  <a:pt x="452680" y="772175"/>
                </a:lnTo>
                <a:lnTo>
                  <a:pt x="456273" y="772175"/>
                </a:lnTo>
                <a:lnTo>
                  <a:pt x="456273" y="784008"/>
                </a:lnTo>
                <a:lnTo>
                  <a:pt x="452680" y="784008"/>
                </a:lnTo>
                <a:lnTo>
                  <a:pt x="456273" y="784008"/>
                </a:lnTo>
                <a:lnTo>
                  <a:pt x="456273" y="788686"/>
                </a:lnTo>
                <a:lnTo>
                  <a:pt x="452680" y="788686"/>
                </a:lnTo>
                <a:lnTo>
                  <a:pt x="452680" y="796666"/>
                </a:lnTo>
                <a:lnTo>
                  <a:pt x="456273" y="796666"/>
                </a:lnTo>
                <a:lnTo>
                  <a:pt x="456273" y="810701"/>
                </a:lnTo>
                <a:lnTo>
                  <a:pt x="461363" y="810701"/>
                </a:lnTo>
                <a:lnTo>
                  <a:pt x="461363" y="816480"/>
                </a:lnTo>
                <a:lnTo>
                  <a:pt x="456273" y="815379"/>
                </a:lnTo>
                <a:lnTo>
                  <a:pt x="452680" y="815379"/>
                </a:lnTo>
                <a:lnTo>
                  <a:pt x="452680" y="824735"/>
                </a:lnTo>
                <a:lnTo>
                  <a:pt x="448788" y="824735"/>
                </a:lnTo>
                <a:lnTo>
                  <a:pt x="448788" y="835193"/>
                </a:lnTo>
                <a:lnTo>
                  <a:pt x="444896" y="835193"/>
                </a:lnTo>
                <a:lnTo>
                  <a:pt x="444896" y="840971"/>
                </a:lnTo>
                <a:lnTo>
                  <a:pt x="438609" y="840971"/>
                </a:lnTo>
                <a:lnTo>
                  <a:pt x="438609" y="844549"/>
                </a:lnTo>
                <a:lnTo>
                  <a:pt x="431124" y="844549"/>
                </a:lnTo>
                <a:lnTo>
                  <a:pt x="431124" y="848126"/>
                </a:lnTo>
                <a:lnTo>
                  <a:pt x="426034" y="852805"/>
                </a:lnTo>
                <a:lnTo>
                  <a:pt x="426034" y="840971"/>
                </a:lnTo>
                <a:lnTo>
                  <a:pt x="422142" y="840971"/>
                </a:lnTo>
                <a:lnTo>
                  <a:pt x="422142" y="838770"/>
                </a:lnTo>
                <a:lnTo>
                  <a:pt x="426034" y="838770"/>
                </a:lnTo>
                <a:lnTo>
                  <a:pt x="426034" y="835193"/>
                </a:lnTo>
                <a:lnTo>
                  <a:pt x="422142" y="835193"/>
                </a:lnTo>
                <a:lnTo>
                  <a:pt x="426034" y="835193"/>
                </a:lnTo>
                <a:lnTo>
                  <a:pt x="426034" y="831615"/>
                </a:lnTo>
                <a:lnTo>
                  <a:pt x="422142" y="831615"/>
                </a:lnTo>
                <a:lnTo>
                  <a:pt x="422142" y="828313"/>
                </a:lnTo>
                <a:lnTo>
                  <a:pt x="418250" y="828313"/>
                </a:lnTo>
                <a:lnTo>
                  <a:pt x="422142" y="828313"/>
                </a:lnTo>
                <a:lnTo>
                  <a:pt x="422142" y="824735"/>
                </a:lnTo>
                <a:lnTo>
                  <a:pt x="418250" y="824735"/>
                </a:lnTo>
                <a:lnTo>
                  <a:pt x="418250" y="820057"/>
                </a:lnTo>
                <a:lnTo>
                  <a:pt x="418250" y="824735"/>
                </a:lnTo>
                <a:lnTo>
                  <a:pt x="422142" y="824735"/>
                </a:lnTo>
                <a:lnTo>
                  <a:pt x="422142" y="816480"/>
                </a:lnTo>
                <a:lnTo>
                  <a:pt x="418250" y="816480"/>
                </a:lnTo>
                <a:lnTo>
                  <a:pt x="418250" y="810701"/>
                </a:lnTo>
                <a:lnTo>
                  <a:pt x="414657" y="810701"/>
                </a:lnTo>
                <a:lnTo>
                  <a:pt x="414657" y="807123"/>
                </a:lnTo>
                <a:lnTo>
                  <a:pt x="418250" y="807123"/>
                </a:lnTo>
                <a:lnTo>
                  <a:pt x="418250" y="803821"/>
                </a:lnTo>
                <a:lnTo>
                  <a:pt x="414657" y="803821"/>
                </a:lnTo>
                <a:lnTo>
                  <a:pt x="414657" y="800244"/>
                </a:lnTo>
                <a:lnTo>
                  <a:pt x="411963" y="800244"/>
                </a:lnTo>
                <a:lnTo>
                  <a:pt x="411963" y="796666"/>
                </a:lnTo>
                <a:lnTo>
                  <a:pt x="414657" y="796666"/>
                </a:lnTo>
                <a:lnTo>
                  <a:pt x="411963" y="793364"/>
                </a:lnTo>
                <a:lnTo>
                  <a:pt x="408071" y="796666"/>
                </a:lnTo>
                <a:lnTo>
                  <a:pt x="408071" y="788686"/>
                </a:lnTo>
                <a:lnTo>
                  <a:pt x="404478" y="788686"/>
                </a:lnTo>
                <a:lnTo>
                  <a:pt x="404478" y="784008"/>
                </a:lnTo>
                <a:lnTo>
                  <a:pt x="400586" y="784008"/>
                </a:lnTo>
                <a:lnTo>
                  <a:pt x="404478" y="784008"/>
                </a:lnTo>
                <a:lnTo>
                  <a:pt x="404478" y="775752"/>
                </a:lnTo>
                <a:lnTo>
                  <a:pt x="400586" y="772175"/>
                </a:lnTo>
                <a:lnTo>
                  <a:pt x="400586" y="768872"/>
                </a:lnTo>
                <a:lnTo>
                  <a:pt x="404478" y="768872"/>
                </a:lnTo>
                <a:lnTo>
                  <a:pt x="400586" y="768872"/>
                </a:lnTo>
                <a:lnTo>
                  <a:pt x="400586" y="759516"/>
                </a:lnTo>
                <a:lnTo>
                  <a:pt x="391604" y="759516"/>
                </a:lnTo>
                <a:lnTo>
                  <a:pt x="391604" y="755939"/>
                </a:lnTo>
                <a:lnTo>
                  <a:pt x="388012" y="755939"/>
                </a:lnTo>
                <a:lnTo>
                  <a:pt x="388012" y="759516"/>
                </a:lnTo>
                <a:lnTo>
                  <a:pt x="381724" y="759516"/>
                </a:lnTo>
                <a:lnTo>
                  <a:pt x="381724" y="763093"/>
                </a:lnTo>
                <a:lnTo>
                  <a:pt x="377832" y="763093"/>
                </a:lnTo>
                <a:lnTo>
                  <a:pt x="377832" y="765295"/>
                </a:lnTo>
                <a:lnTo>
                  <a:pt x="373940" y="765295"/>
                </a:lnTo>
                <a:lnTo>
                  <a:pt x="373940" y="768872"/>
                </a:lnTo>
                <a:lnTo>
                  <a:pt x="370048" y="768872"/>
                </a:lnTo>
                <a:lnTo>
                  <a:pt x="370048" y="779330"/>
                </a:lnTo>
                <a:lnTo>
                  <a:pt x="366455" y="779330"/>
                </a:lnTo>
                <a:lnTo>
                  <a:pt x="366455" y="788686"/>
                </a:lnTo>
                <a:lnTo>
                  <a:pt x="361366" y="788686"/>
                </a:lnTo>
                <a:lnTo>
                  <a:pt x="361366" y="793364"/>
                </a:lnTo>
                <a:lnTo>
                  <a:pt x="360168" y="793364"/>
                </a:lnTo>
                <a:lnTo>
                  <a:pt x="360168" y="796666"/>
                </a:lnTo>
                <a:lnTo>
                  <a:pt x="356276" y="796666"/>
                </a:lnTo>
                <a:lnTo>
                  <a:pt x="356276" y="787310"/>
                </a:lnTo>
                <a:lnTo>
                  <a:pt x="351186" y="787310"/>
                </a:lnTo>
                <a:lnTo>
                  <a:pt x="351186" y="784008"/>
                </a:lnTo>
                <a:lnTo>
                  <a:pt x="343702" y="784008"/>
                </a:lnTo>
                <a:lnTo>
                  <a:pt x="343702" y="775752"/>
                </a:lnTo>
                <a:lnTo>
                  <a:pt x="339810" y="775752"/>
                </a:lnTo>
                <a:lnTo>
                  <a:pt x="343702" y="775752"/>
                </a:lnTo>
                <a:lnTo>
                  <a:pt x="339810" y="775752"/>
                </a:lnTo>
                <a:lnTo>
                  <a:pt x="339810" y="779330"/>
                </a:lnTo>
                <a:lnTo>
                  <a:pt x="317056" y="779330"/>
                </a:lnTo>
                <a:lnTo>
                  <a:pt x="317056" y="784008"/>
                </a:lnTo>
                <a:lnTo>
                  <a:pt x="302984" y="784008"/>
                </a:lnTo>
                <a:lnTo>
                  <a:pt x="302984" y="787310"/>
                </a:lnTo>
                <a:lnTo>
                  <a:pt x="302984" y="784008"/>
                </a:lnTo>
                <a:lnTo>
                  <a:pt x="302984" y="787310"/>
                </a:lnTo>
                <a:lnTo>
                  <a:pt x="302984" y="784008"/>
                </a:lnTo>
                <a:lnTo>
                  <a:pt x="302984" y="787310"/>
                </a:lnTo>
                <a:lnTo>
                  <a:pt x="299092" y="787310"/>
                </a:lnTo>
                <a:lnTo>
                  <a:pt x="299092" y="784008"/>
                </a:lnTo>
                <a:lnTo>
                  <a:pt x="295500" y="784008"/>
                </a:lnTo>
                <a:lnTo>
                  <a:pt x="295500" y="779330"/>
                </a:lnTo>
                <a:lnTo>
                  <a:pt x="291607" y="779330"/>
                </a:lnTo>
                <a:lnTo>
                  <a:pt x="291607" y="784008"/>
                </a:lnTo>
                <a:lnTo>
                  <a:pt x="276338" y="784008"/>
                </a:lnTo>
                <a:lnTo>
                  <a:pt x="276338" y="779330"/>
                </a:lnTo>
                <a:lnTo>
                  <a:pt x="268854" y="779330"/>
                </a:lnTo>
                <a:lnTo>
                  <a:pt x="268854" y="784008"/>
                </a:lnTo>
                <a:lnTo>
                  <a:pt x="261070" y="784008"/>
                </a:lnTo>
                <a:lnTo>
                  <a:pt x="261070" y="788686"/>
                </a:lnTo>
                <a:lnTo>
                  <a:pt x="257477" y="788686"/>
                </a:lnTo>
                <a:lnTo>
                  <a:pt x="257477" y="793364"/>
                </a:lnTo>
                <a:lnTo>
                  <a:pt x="248495" y="793364"/>
                </a:lnTo>
                <a:lnTo>
                  <a:pt x="248495" y="788686"/>
                </a:lnTo>
                <a:lnTo>
                  <a:pt x="248495" y="793364"/>
                </a:lnTo>
                <a:lnTo>
                  <a:pt x="234723" y="793364"/>
                </a:lnTo>
                <a:lnTo>
                  <a:pt x="234723" y="788686"/>
                </a:lnTo>
                <a:lnTo>
                  <a:pt x="226939" y="788686"/>
                </a:lnTo>
                <a:lnTo>
                  <a:pt x="226939" y="793364"/>
                </a:lnTo>
                <a:lnTo>
                  <a:pt x="220652" y="793364"/>
                </a:lnTo>
                <a:lnTo>
                  <a:pt x="220652" y="788686"/>
                </a:lnTo>
                <a:lnTo>
                  <a:pt x="216760" y="788686"/>
                </a:lnTo>
                <a:lnTo>
                  <a:pt x="216760" y="787310"/>
                </a:lnTo>
                <a:lnTo>
                  <a:pt x="208077" y="787310"/>
                </a:lnTo>
                <a:lnTo>
                  <a:pt x="208077" y="788686"/>
                </a:lnTo>
                <a:lnTo>
                  <a:pt x="200293" y="788686"/>
                </a:lnTo>
                <a:lnTo>
                  <a:pt x="200293" y="787310"/>
                </a:lnTo>
                <a:lnTo>
                  <a:pt x="196700" y="787310"/>
                </a:lnTo>
                <a:lnTo>
                  <a:pt x="196700" y="784008"/>
                </a:lnTo>
                <a:lnTo>
                  <a:pt x="191611" y="784008"/>
                </a:lnTo>
                <a:lnTo>
                  <a:pt x="191611" y="779330"/>
                </a:lnTo>
                <a:lnTo>
                  <a:pt x="196700" y="779330"/>
                </a:lnTo>
                <a:lnTo>
                  <a:pt x="196700" y="772175"/>
                </a:lnTo>
                <a:lnTo>
                  <a:pt x="191611" y="772175"/>
                </a:lnTo>
                <a:lnTo>
                  <a:pt x="190114" y="775752"/>
                </a:lnTo>
                <a:lnTo>
                  <a:pt x="190114" y="772175"/>
                </a:lnTo>
                <a:lnTo>
                  <a:pt x="177539" y="772175"/>
                </a:lnTo>
                <a:lnTo>
                  <a:pt x="182629" y="772175"/>
                </a:lnTo>
                <a:lnTo>
                  <a:pt x="182629" y="763093"/>
                </a:lnTo>
                <a:lnTo>
                  <a:pt x="186521" y="763093"/>
                </a:lnTo>
                <a:lnTo>
                  <a:pt x="186521" y="765295"/>
                </a:lnTo>
                <a:lnTo>
                  <a:pt x="190114" y="765295"/>
                </a:lnTo>
                <a:lnTo>
                  <a:pt x="190114" y="763093"/>
                </a:lnTo>
                <a:lnTo>
                  <a:pt x="191611" y="763093"/>
                </a:lnTo>
                <a:lnTo>
                  <a:pt x="191611" y="755939"/>
                </a:lnTo>
                <a:lnTo>
                  <a:pt x="196700" y="755939"/>
                </a:lnTo>
                <a:lnTo>
                  <a:pt x="196700" y="751260"/>
                </a:lnTo>
                <a:lnTo>
                  <a:pt x="208077" y="751260"/>
                </a:lnTo>
                <a:lnTo>
                  <a:pt x="208077" y="755939"/>
                </a:lnTo>
                <a:lnTo>
                  <a:pt x="208077" y="751260"/>
                </a:lnTo>
                <a:lnTo>
                  <a:pt x="216760" y="751260"/>
                </a:lnTo>
                <a:lnTo>
                  <a:pt x="216760" y="747958"/>
                </a:lnTo>
                <a:lnTo>
                  <a:pt x="220652" y="747958"/>
                </a:lnTo>
                <a:lnTo>
                  <a:pt x="220652" y="751260"/>
                </a:lnTo>
                <a:lnTo>
                  <a:pt x="226939" y="751260"/>
                </a:lnTo>
                <a:lnTo>
                  <a:pt x="226939" y="747958"/>
                </a:lnTo>
                <a:lnTo>
                  <a:pt x="221849" y="747958"/>
                </a:lnTo>
                <a:lnTo>
                  <a:pt x="226939" y="744381"/>
                </a:lnTo>
                <a:lnTo>
                  <a:pt x="234723" y="744381"/>
                </a:lnTo>
                <a:lnTo>
                  <a:pt x="234723" y="740803"/>
                </a:lnTo>
                <a:lnTo>
                  <a:pt x="238316" y="740803"/>
                </a:lnTo>
                <a:lnTo>
                  <a:pt x="238316" y="735024"/>
                </a:lnTo>
                <a:lnTo>
                  <a:pt x="242208" y="735024"/>
                </a:lnTo>
                <a:lnTo>
                  <a:pt x="242208" y="724567"/>
                </a:lnTo>
                <a:lnTo>
                  <a:pt x="247297" y="724567"/>
                </a:lnTo>
                <a:lnTo>
                  <a:pt x="247297" y="716312"/>
                </a:lnTo>
                <a:lnTo>
                  <a:pt x="242208" y="716312"/>
                </a:lnTo>
                <a:lnTo>
                  <a:pt x="242208" y="710533"/>
                </a:lnTo>
                <a:lnTo>
                  <a:pt x="238316" y="706955"/>
                </a:lnTo>
                <a:lnTo>
                  <a:pt x="238316" y="700076"/>
                </a:lnTo>
                <a:lnTo>
                  <a:pt x="242208" y="700076"/>
                </a:lnTo>
                <a:lnTo>
                  <a:pt x="242208" y="688518"/>
                </a:lnTo>
                <a:lnTo>
                  <a:pt x="238316" y="688518"/>
                </a:lnTo>
                <a:lnTo>
                  <a:pt x="238316" y="687142"/>
                </a:lnTo>
                <a:lnTo>
                  <a:pt x="226939" y="687142"/>
                </a:lnTo>
                <a:lnTo>
                  <a:pt x="226939" y="683840"/>
                </a:lnTo>
                <a:lnTo>
                  <a:pt x="221849" y="683840"/>
                </a:lnTo>
                <a:lnTo>
                  <a:pt x="221849" y="679161"/>
                </a:lnTo>
                <a:lnTo>
                  <a:pt x="220652" y="679161"/>
                </a:lnTo>
                <a:lnTo>
                  <a:pt x="220652" y="672007"/>
                </a:lnTo>
                <a:lnTo>
                  <a:pt x="216760" y="672007"/>
                </a:lnTo>
                <a:lnTo>
                  <a:pt x="216760" y="668704"/>
                </a:lnTo>
                <a:lnTo>
                  <a:pt x="211670" y="665127"/>
                </a:lnTo>
                <a:lnTo>
                  <a:pt x="208077" y="665127"/>
                </a:lnTo>
                <a:lnTo>
                  <a:pt x="208077" y="662650"/>
                </a:lnTo>
                <a:lnTo>
                  <a:pt x="191611" y="662650"/>
                </a:lnTo>
                <a:lnTo>
                  <a:pt x="191611" y="659348"/>
                </a:lnTo>
                <a:lnTo>
                  <a:pt x="182629" y="659348"/>
                </a:lnTo>
                <a:lnTo>
                  <a:pt x="182629" y="662650"/>
                </a:lnTo>
                <a:lnTo>
                  <a:pt x="177539" y="662650"/>
                </a:lnTo>
                <a:lnTo>
                  <a:pt x="177539" y="659348"/>
                </a:lnTo>
                <a:lnTo>
                  <a:pt x="177539" y="662650"/>
                </a:lnTo>
                <a:lnTo>
                  <a:pt x="177539" y="659348"/>
                </a:lnTo>
                <a:lnTo>
                  <a:pt x="166162" y="659348"/>
                </a:lnTo>
                <a:lnTo>
                  <a:pt x="166162" y="655770"/>
                </a:lnTo>
                <a:lnTo>
                  <a:pt x="152091" y="655770"/>
                </a:lnTo>
                <a:lnTo>
                  <a:pt x="152091" y="659348"/>
                </a:lnTo>
                <a:lnTo>
                  <a:pt x="147001" y="659348"/>
                </a:lnTo>
                <a:lnTo>
                  <a:pt x="147001" y="665127"/>
                </a:lnTo>
                <a:lnTo>
                  <a:pt x="139517" y="665127"/>
                </a:lnTo>
                <a:lnTo>
                  <a:pt x="139517" y="668704"/>
                </a:lnTo>
                <a:lnTo>
                  <a:pt x="133229" y="668704"/>
                </a:lnTo>
                <a:lnTo>
                  <a:pt x="133229" y="665127"/>
                </a:lnTo>
                <a:lnTo>
                  <a:pt x="117960" y="665127"/>
                </a:lnTo>
                <a:lnTo>
                  <a:pt x="117960" y="668704"/>
                </a:lnTo>
                <a:lnTo>
                  <a:pt x="112871" y="668704"/>
                </a:lnTo>
                <a:lnTo>
                  <a:pt x="112871" y="659348"/>
                </a:lnTo>
                <a:lnTo>
                  <a:pt x="108979" y="659348"/>
                </a:lnTo>
                <a:lnTo>
                  <a:pt x="108979" y="655770"/>
                </a:lnTo>
                <a:lnTo>
                  <a:pt x="107781" y="655770"/>
                </a:lnTo>
                <a:lnTo>
                  <a:pt x="107781" y="647515"/>
                </a:lnTo>
                <a:lnTo>
                  <a:pt x="108979" y="647515"/>
                </a:lnTo>
                <a:lnTo>
                  <a:pt x="108979" y="637058"/>
                </a:lnTo>
                <a:lnTo>
                  <a:pt x="112871" y="637058"/>
                </a:lnTo>
                <a:lnTo>
                  <a:pt x="112871" y="631279"/>
                </a:lnTo>
                <a:lnTo>
                  <a:pt x="108979" y="631279"/>
                </a:lnTo>
                <a:lnTo>
                  <a:pt x="108979" y="627701"/>
                </a:lnTo>
                <a:lnTo>
                  <a:pt x="107781" y="627701"/>
                </a:lnTo>
                <a:lnTo>
                  <a:pt x="102691" y="624399"/>
                </a:lnTo>
                <a:lnTo>
                  <a:pt x="102691" y="619721"/>
                </a:lnTo>
                <a:lnTo>
                  <a:pt x="99099" y="619721"/>
                </a:lnTo>
                <a:lnTo>
                  <a:pt x="99099" y="610365"/>
                </a:lnTo>
                <a:lnTo>
                  <a:pt x="95207" y="610365"/>
                </a:lnTo>
                <a:lnTo>
                  <a:pt x="95207" y="603485"/>
                </a:lnTo>
                <a:lnTo>
                  <a:pt x="95207" y="606787"/>
                </a:lnTo>
                <a:lnTo>
                  <a:pt x="91314" y="606787"/>
                </a:lnTo>
                <a:lnTo>
                  <a:pt x="91314" y="603485"/>
                </a:lnTo>
                <a:lnTo>
                  <a:pt x="82632" y="603485"/>
                </a:lnTo>
                <a:lnTo>
                  <a:pt x="82632" y="596330"/>
                </a:lnTo>
                <a:lnTo>
                  <a:pt x="72453" y="596330"/>
                </a:lnTo>
                <a:lnTo>
                  <a:pt x="72453" y="591652"/>
                </a:lnTo>
                <a:lnTo>
                  <a:pt x="77542" y="591652"/>
                </a:lnTo>
                <a:lnTo>
                  <a:pt x="77542" y="588350"/>
                </a:lnTo>
                <a:lnTo>
                  <a:pt x="81135" y="588350"/>
                </a:lnTo>
                <a:lnTo>
                  <a:pt x="81135" y="584772"/>
                </a:lnTo>
                <a:lnTo>
                  <a:pt x="82632" y="584772"/>
                </a:lnTo>
                <a:lnTo>
                  <a:pt x="82632" y="575416"/>
                </a:lnTo>
                <a:lnTo>
                  <a:pt x="91314" y="575416"/>
                </a:lnTo>
                <a:lnTo>
                  <a:pt x="91314" y="571838"/>
                </a:lnTo>
                <a:lnTo>
                  <a:pt x="82632" y="571838"/>
                </a:lnTo>
                <a:lnTo>
                  <a:pt x="82632" y="575416"/>
                </a:lnTo>
                <a:lnTo>
                  <a:pt x="81135" y="575416"/>
                </a:lnTo>
                <a:lnTo>
                  <a:pt x="81135" y="568536"/>
                </a:lnTo>
                <a:lnTo>
                  <a:pt x="77542" y="568536"/>
                </a:lnTo>
                <a:lnTo>
                  <a:pt x="77542" y="564959"/>
                </a:lnTo>
                <a:lnTo>
                  <a:pt x="68561" y="564959"/>
                </a:lnTo>
                <a:lnTo>
                  <a:pt x="72453" y="564959"/>
                </a:lnTo>
                <a:lnTo>
                  <a:pt x="72453" y="560281"/>
                </a:lnTo>
                <a:lnTo>
                  <a:pt x="77542" y="560281"/>
                </a:lnTo>
                <a:lnTo>
                  <a:pt x="72453" y="560281"/>
                </a:lnTo>
                <a:lnTo>
                  <a:pt x="72453" y="555602"/>
                </a:lnTo>
                <a:lnTo>
                  <a:pt x="82632" y="555602"/>
                </a:lnTo>
                <a:lnTo>
                  <a:pt x="82632" y="547347"/>
                </a:lnTo>
                <a:lnTo>
                  <a:pt x="68561" y="547347"/>
                </a:lnTo>
                <a:lnTo>
                  <a:pt x="68561" y="540467"/>
                </a:lnTo>
                <a:lnTo>
                  <a:pt x="72453" y="540467"/>
                </a:lnTo>
                <a:lnTo>
                  <a:pt x="72453" y="531111"/>
                </a:lnTo>
                <a:lnTo>
                  <a:pt x="77542" y="531111"/>
                </a:lnTo>
                <a:lnTo>
                  <a:pt x="72453" y="527533"/>
                </a:lnTo>
                <a:lnTo>
                  <a:pt x="72453" y="531111"/>
                </a:lnTo>
                <a:lnTo>
                  <a:pt x="68561" y="531111"/>
                </a:lnTo>
                <a:lnTo>
                  <a:pt x="68561" y="527533"/>
                </a:lnTo>
                <a:lnTo>
                  <a:pt x="64669" y="522855"/>
                </a:lnTo>
                <a:lnTo>
                  <a:pt x="68561" y="522855"/>
                </a:lnTo>
                <a:lnTo>
                  <a:pt x="64669" y="522855"/>
                </a:lnTo>
                <a:lnTo>
                  <a:pt x="64669" y="515975"/>
                </a:lnTo>
                <a:lnTo>
                  <a:pt x="57184" y="515975"/>
                </a:lnTo>
                <a:lnTo>
                  <a:pt x="57184" y="512398"/>
                </a:lnTo>
                <a:lnTo>
                  <a:pt x="54489" y="512398"/>
                </a:lnTo>
                <a:lnTo>
                  <a:pt x="50897" y="509096"/>
                </a:lnTo>
                <a:lnTo>
                  <a:pt x="50897" y="506619"/>
                </a:lnTo>
                <a:lnTo>
                  <a:pt x="47004" y="506619"/>
                </a:lnTo>
                <a:lnTo>
                  <a:pt x="47004" y="496162"/>
                </a:lnTo>
                <a:lnTo>
                  <a:pt x="43112" y="496162"/>
                </a:lnTo>
                <a:lnTo>
                  <a:pt x="43112" y="482127"/>
                </a:lnTo>
                <a:lnTo>
                  <a:pt x="47004" y="482127"/>
                </a:lnTo>
                <a:lnTo>
                  <a:pt x="43112" y="478825"/>
                </a:lnTo>
                <a:lnTo>
                  <a:pt x="43112" y="471670"/>
                </a:lnTo>
                <a:lnTo>
                  <a:pt x="38023" y="471670"/>
                </a:lnTo>
                <a:lnTo>
                  <a:pt x="38023" y="468368"/>
                </a:lnTo>
                <a:lnTo>
                  <a:pt x="43112" y="468368"/>
                </a:lnTo>
                <a:lnTo>
                  <a:pt x="43112" y="463690"/>
                </a:lnTo>
                <a:lnTo>
                  <a:pt x="38023" y="463690"/>
                </a:lnTo>
                <a:lnTo>
                  <a:pt x="38023" y="460112"/>
                </a:lnTo>
                <a:lnTo>
                  <a:pt x="43112" y="460112"/>
                </a:lnTo>
                <a:lnTo>
                  <a:pt x="43112" y="463690"/>
                </a:lnTo>
                <a:lnTo>
                  <a:pt x="43112" y="460112"/>
                </a:lnTo>
                <a:lnTo>
                  <a:pt x="47004" y="460112"/>
                </a:lnTo>
                <a:lnTo>
                  <a:pt x="47004" y="456535"/>
                </a:lnTo>
                <a:lnTo>
                  <a:pt x="50897" y="456535"/>
                </a:lnTo>
                <a:lnTo>
                  <a:pt x="50897" y="450756"/>
                </a:lnTo>
                <a:lnTo>
                  <a:pt x="47004" y="450756"/>
                </a:lnTo>
                <a:lnTo>
                  <a:pt x="47004" y="447179"/>
                </a:lnTo>
                <a:lnTo>
                  <a:pt x="50897" y="447179"/>
                </a:lnTo>
                <a:lnTo>
                  <a:pt x="47004" y="447179"/>
                </a:lnTo>
                <a:lnTo>
                  <a:pt x="47004" y="443876"/>
                </a:lnTo>
                <a:lnTo>
                  <a:pt x="43112" y="443876"/>
                </a:lnTo>
                <a:lnTo>
                  <a:pt x="43112" y="440299"/>
                </a:lnTo>
                <a:lnTo>
                  <a:pt x="38023" y="440299"/>
                </a:lnTo>
                <a:lnTo>
                  <a:pt x="38023" y="436722"/>
                </a:lnTo>
                <a:lnTo>
                  <a:pt x="30538" y="436722"/>
                </a:lnTo>
                <a:lnTo>
                  <a:pt x="30538" y="432043"/>
                </a:lnTo>
                <a:lnTo>
                  <a:pt x="26646" y="432043"/>
                </a:lnTo>
                <a:lnTo>
                  <a:pt x="26646" y="430943"/>
                </a:lnTo>
                <a:lnTo>
                  <a:pt x="20359" y="430943"/>
                </a:lnTo>
                <a:lnTo>
                  <a:pt x="20359" y="422687"/>
                </a:lnTo>
                <a:lnTo>
                  <a:pt x="24251" y="422687"/>
                </a:lnTo>
                <a:lnTo>
                  <a:pt x="24251" y="419385"/>
                </a:lnTo>
                <a:lnTo>
                  <a:pt x="20359" y="419385"/>
                </a:lnTo>
                <a:lnTo>
                  <a:pt x="20359" y="415807"/>
                </a:lnTo>
                <a:lnTo>
                  <a:pt x="16467" y="415807"/>
                </a:lnTo>
                <a:lnTo>
                  <a:pt x="16467" y="408928"/>
                </a:lnTo>
                <a:lnTo>
                  <a:pt x="12874" y="408928"/>
                </a:lnTo>
                <a:lnTo>
                  <a:pt x="12874" y="394893"/>
                </a:lnTo>
                <a:lnTo>
                  <a:pt x="7784" y="394893"/>
                </a:lnTo>
                <a:lnTo>
                  <a:pt x="7784" y="391316"/>
                </a:lnTo>
                <a:lnTo>
                  <a:pt x="12874" y="391316"/>
                </a:lnTo>
                <a:lnTo>
                  <a:pt x="12874" y="387738"/>
                </a:lnTo>
                <a:lnTo>
                  <a:pt x="16467" y="387738"/>
                </a:lnTo>
                <a:lnTo>
                  <a:pt x="12874" y="387738"/>
                </a:lnTo>
                <a:lnTo>
                  <a:pt x="12874" y="384436"/>
                </a:lnTo>
                <a:lnTo>
                  <a:pt x="16467" y="384436"/>
                </a:lnTo>
                <a:lnTo>
                  <a:pt x="16467" y="380859"/>
                </a:lnTo>
                <a:lnTo>
                  <a:pt x="24251" y="380859"/>
                </a:lnTo>
                <a:lnTo>
                  <a:pt x="24251" y="378657"/>
                </a:lnTo>
                <a:lnTo>
                  <a:pt x="20359" y="378657"/>
                </a:lnTo>
                <a:lnTo>
                  <a:pt x="20359" y="375080"/>
                </a:lnTo>
                <a:lnTo>
                  <a:pt x="16467" y="375080"/>
                </a:lnTo>
                <a:lnTo>
                  <a:pt x="16467" y="363522"/>
                </a:lnTo>
                <a:lnTo>
                  <a:pt x="12874" y="363522"/>
                </a:lnTo>
                <a:lnTo>
                  <a:pt x="12874" y="356367"/>
                </a:lnTo>
                <a:lnTo>
                  <a:pt x="7784" y="356367"/>
                </a:lnTo>
                <a:lnTo>
                  <a:pt x="7784" y="350588"/>
                </a:lnTo>
                <a:lnTo>
                  <a:pt x="16467" y="350588"/>
                </a:lnTo>
                <a:lnTo>
                  <a:pt x="16467" y="340131"/>
                </a:lnTo>
                <a:lnTo>
                  <a:pt x="12874" y="340131"/>
                </a:lnTo>
                <a:lnTo>
                  <a:pt x="12874" y="312062"/>
                </a:lnTo>
                <a:lnTo>
                  <a:pt x="16467" y="312062"/>
                </a:lnTo>
                <a:lnTo>
                  <a:pt x="16467" y="315639"/>
                </a:lnTo>
                <a:lnTo>
                  <a:pt x="20359" y="315639"/>
                </a:lnTo>
                <a:lnTo>
                  <a:pt x="20359" y="319217"/>
                </a:lnTo>
                <a:lnTo>
                  <a:pt x="30538" y="319217"/>
                </a:lnTo>
                <a:lnTo>
                  <a:pt x="30538" y="315639"/>
                </a:lnTo>
                <a:lnTo>
                  <a:pt x="34430" y="315639"/>
                </a:lnTo>
                <a:lnTo>
                  <a:pt x="34430" y="312062"/>
                </a:lnTo>
                <a:lnTo>
                  <a:pt x="38023" y="312062"/>
                </a:lnTo>
                <a:lnTo>
                  <a:pt x="38023" y="304081"/>
                </a:lnTo>
                <a:lnTo>
                  <a:pt x="54489" y="304081"/>
                </a:lnTo>
                <a:lnTo>
                  <a:pt x="54489" y="308759"/>
                </a:lnTo>
                <a:lnTo>
                  <a:pt x="61076" y="308759"/>
                </a:lnTo>
                <a:lnTo>
                  <a:pt x="61076" y="315639"/>
                </a:lnTo>
                <a:lnTo>
                  <a:pt x="64669" y="315639"/>
                </a:lnTo>
                <a:lnTo>
                  <a:pt x="64669" y="319217"/>
                </a:lnTo>
                <a:lnTo>
                  <a:pt x="72453" y="319217"/>
                </a:lnTo>
                <a:lnTo>
                  <a:pt x="72453" y="322519"/>
                </a:lnTo>
                <a:lnTo>
                  <a:pt x="77542" y="319217"/>
                </a:lnTo>
                <a:lnTo>
                  <a:pt x="82632" y="319217"/>
                </a:lnTo>
                <a:lnTo>
                  <a:pt x="82632" y="322519"/>
                </a:lnTo>
                <a:lnTo>
                  <a:pt x="87422" y="322519"/>
                </a:lnTo>
                <a:lnTo>
                  <a:pt x="87422" y="319217"/>
                </a:lnTo>
                <a:lnTo>
                  <a:pt x="91314" y="319217"/>
                </a:lnTo>
                <a:lnTo>
                  <a:pt x="91314" y="322519"/>
                </a:lnTo>
                <a:lnTo>
                  <a:pt x="95207" y="322519"/>
                </a:lnTo>
                <a:lnTo>
                  <a:pt x="95207" y="327197"/>
                </a:lnTo>
                <a:lnTo>
                  <a:pt x="102691" y="327197"/>
                </a:lnTo>
                <a:lnTo>
                  <a:pt x="102691" y="331875"/>
                </a:lnTo>
                <a:lnTo>
                  <a:pt x="107781" y="331875"/>
                </a:lnTo>
                <a:lnTo>
                  <a:pt x="107781" y="327197"/>
                </a:lnTo>
                <a:lnTo>
                  <a:pt x="108979" y="327197"/>
                </a:lnTo>
                <a:lnTo>
                  <a:pt x="108979" y="319217"/>
                </a:lnTo>
                <a:lnTo>
                  <a:pt x="107781" y="319217"/>
                </a:lnTo>
                <a:lnTo>
                  <a:pt x="107781" y="312062"/>
                </a:lnTo>
                <a:lnTo>
                  <a:pt x="99099" y="312062"/>
                </a:lnTo>
                <a:lnTo>
                  <a:pt x="99099" y="304081"/>
                </a:lnTo>
                <a:lnTo>
                  <a:pt x="95207" y="304081"/>
                </a:lnTo>
                <a:lnTo>
                  <a:pt x="95207" y="302705"/>
                </a:lnTo>
                <a:lnTo>
                  <a:pt x="108979" y="302705"/>
                </a:lnTo>
                <a:lnTo>
                  <a:pt x="108979" y="294725"/>
                </a:lnTo>
                <a:lnTo>
                  <a:pt x="112871" y="291148"/>
                </a:lnTo>
                <a:lnTo>
                  <a:pt x="121852" y="291148"/>
                </a:lnTo>
                <a:lnTo>
                  <a:pt x="121852" y="284268"/>
                </a:lnTo>
                <a:lnTo>
                  <a:pt x="125445" y="280675"/>
                </a:lnTo>
                <a:lnTo>
                  <a:pt x="125445" y="267757"/>
                </a:lnTo>
                <a:lnTo>
                  <a:pt x="129337" y="267757"/>
                </a:lnTo>
                <a:lnTo>
                  <a:pt x="129337" y="263078"/>
                </a:lnTo>
                <a:lnTo>
                  <a:pt x="133229" y="263078"/>
                </a:lnTo>
                <a:lnTo>
                  <a:pt x="133229" y="256199"/>
                </a:lnTo>
                <a:lnTo>
                  <a:pt x="137121" y="256199"/>
                </a:lnTo>
                <a:lnTo>
                  <a:pt x="137121" y="252621"/>
                </a:lnTo>
                <a:lnTo>
                  <a:pt x="139517" y="252621"/>
                </a:lnTo>
                <a:lnTo>
                  <a:pt x="139517" y="239963"/>
                </a:lnTo>
                <a:lnTo>
                  <a:pt x="137121" y="239963"/>
                </a:lnTo>
                <a:lnTo>
                  <a:pt x="137121" y="231707"/>
                </a:lnTo>
                <a:lnTo>
                  <a:pt x="143409" y="231707"/>
                </a:lnTo>
                <a:lnTo>
                  <a:pt x="143409" y="235285"/>
                </a:lnTo>
                <a:lnTo>
                  <a:pt x="147001" y="235285"/>
                </a:lnTo>
                <a:lnTo>
                  <a:pt x="147001" y="239963"/>
                </a:lnTo>
                <a:lnTo>
                  <a:pt x="152091" y="239963"/>
                </a:lnTo>
                <a:lnTo>
                  <a:pt x="152091" y="243540"/>
                </a:lnTo>
                <a:lnTo>
                  <a:pt x="155983" y="243540"/>
                </a:lnTo>
                <a:lnTo>
                  <a:pt x="155983" y="246842"/>
                </a:lnTo>
                <a:lnTo>
                  <a:pt x="159875" y="246842"/>
                </a:lnTo>
                <a:lnTo>
                  <a:pt x="159875" y="243540"/>
                </a:lnTo>
                <a:lnTo>
                  <a:pt x="159875" y="246842"/>
                </a:lnTo>
                <a:lnTo>
                  <a:pt x="159875" y="243540"/>
                </a:lnTo>
                <a:lnTo>
                  <a:pt x="159875" y="246842"/>
                </a:lnTo>
                <a:lnTo>
                  <a:pt x="170054" y="246842"/>
                </a:lnTo>
                <a:lnTo>
                  <a:pt x="170054" y="243540"/>
                </a:lnTo>
                <a:lnTo>
                  <a:pt x="173647" y="243540"/>
                </a:lnTo>
                <a:lnTo>
                  <a:pt x="173647" y="235285"/>
                </a:lnTo>
                <a:lnTo>
                  <a:pt x="177539" y="235285"/>
                </a:lnTo>
                <a:lnTo>
                  <a:pt x="177539" y="222351"/>
                </a:lnTo>
                <a:lnTo>
                  <a:pt x="173647" y="222351"/>
                </a:lnTo>
                <a:lnTo>
                  <a:pt x="173647" y="219048"/>
                </a:lnTo>
                <a:lnTo>
                  <a:pt x="170054" y="219048"/>
                </a:lnTo>
                <a:lnTo>
                  <a:pt x="170054" y="211894"/>
                </a:lnTo>
                <a:lnTo>
                  <a:pt x="163468" y="211894"/>
                </a:lnTo>
                <a:lnTo>
                  <a:pt x="163468" y="208591"/>
                </a:lnTo>
                <a:lnTo>
                  <a:pt x="159875" y="208591"/>
                </a:lnTo>
                <a:lnTo>
                  <a:pt x="159875" y="200336"/>
                </a:lnTo>
                <a:lnTo>
                  <a:pt x="155983" y="200336"/>
                </a:lnTo>
                <a:lnTo>
                  <a:pt x="155983" y="199235"/>
                </a:lnTo>
                <a:lnTo>
                  <a:pt x="159875" y="199235"/>
                </a:lnTo>
                <a:lnTo>
                  <a:pt x="159875" y="190979"/>
                </a:lnTo>
                <a:lnTo>
                  <a:pt x="155983" y="190979"/>
                </a:lnTo>
                <a:lnTo>
                  <a:pt x="155983" y="187402"/>
                </a:lnTo>
                <a:lnTo>
                  <a:pt x="152091" y="187402"/>
                </a:lnTo>
                <a:lnTo>
                  <a:pt x="152091" y="184100"/>
                </a:lnTo>
                <a:lnTo>
                  <a:pt x="152091" y="187402"/>
                </a:lnTo>
                <a:lnTo>
                  <a:pt x="147001" y="187402"/>
                </a:lnTo>
                <a:lnTo>
                  <a:pt x="147001" y="184100"/>
                </a:lnTo>
                <a:lnTo>
                  <a:pt x="133229" y="184100"/>
                </a:lnTo>
                <a:lnTo>
                  <a:pt x="129337" y="180522"/>
                </a:lnTo>
                <a:lnTo>
                  <a:pt x="125445" y="180522"/>
                </a:lnTo>
                <a:lnTo>
                  <a:pt x="125445" y="175844"/>
                </a:lnTo>
                <a:lnTo>
                  <a:pt x="121852" y="175844"/>
                </a:lnTo>
                <a:lnTo>
                  <a:pt x="121852" y="174743"/>
                </a:lnTo>
                <a:lnTo>
                  <a:pt x="117960" y="174743"/>
                </a:lnTo>
                <a:lnTo>
                  <a:pt x="117960" y="166488"/>
                </a:lnTo>
                <a:lnTo>
                  <a:pt x="112871" y="166488"/>
                </a:lnTo>
                <a:lnTo>
                  <a:pt x="112871" y="171166"/>
                </a:lnTo>
                <a:lnTo>
                  <a:pt x="108979" y="171166"/>
                </a:lnTo>
                <a:lnTo>
                  <a:pt x="108979" y="162910"/>
                </a:lnTo>
                <a:lnTo>
                  <a:pt x="107781" y="162910"/>
                </a:lnTo>
                <a:lnTo>
                  <a:pt x="107781" y="159608"/>
                </a:lnTo>
                <a:lnTo>
                  <a:pt x="99099" y="159608"/>
                </a:lnTo>
                <a:lnTo>
                  <a:pt x="99099" y="166488"/>
                </a:lnTo>
                <a:lnTo>
                  <a:pt x="95207" y="166488"/>
                </a:lnTo>
                <a:lnTo>
                  <a:pt x="95207" y="162910"/>
                </a:lnTo>
                <a:lnTo>
                  <a:pt x="91314" y="159608"/>
                </a:lnTo>
                <a:lnTo>
                  <a:pt x="91314" y="156031"/>
                </a:lnTo>
                <a:lnTo>
                  <a:pt x="87422" y="156031"/>
                </a:lnTo>
                <a:lnTo>
                  <a:pt x="87422" y="150252"/>
                </a:lnTo>
                <a:lnTo>
                  <a:pt x="82632" y="150252"/>
                </a:lnTo>
                <a:lnTo>
                  <a:pt x="82632" y="156031"/>
                </a:lnTo>
                <a:lnTo>
                  <a:pt x="77542" y="156031"/>
                </a:lnTo>
                <a:lnTo>
                  <a:pt x="77542" y="162910"/>
                </a:lnTo>
                <a:lnTo>
                  <a:pt x="72453" y="162910"/>
                </a:lnTo>
                <a:lnTo>
                  <a:pt x="72453" y="166488"/>
                </a:lnTo>
                <a:lnTo>
                  <a:pt x="68561" y="166488"/>
                </a:lnTo>
                <a:lnTo>
                  <a:pt x="68561" y="162910"/>
                </a:lnTo>
                <a:lnTo>
                  <a:pt x="61076" y="162910"/>
                </a:lnTo>
                <a:lnTo>
                  <a:pt x="61076" y="156031"/>
                </a:lnTo>
                <a:lnTo>
                  <a:pt x="61076" y="159608"/>
                </a:lnTo>
                <a:lnTo>
                  <a:pt x="50897" y="159608"/>
                </a:lnTo>
                <a:lnTo>
                  <a:pt x="50897" y="156031"/>
                </a:lnTo>
                <a:lnTo>
                  <a:pt x="54489" y="156031"/>
                </a:lnTo>
                <a:lnTo>
                  <a:pt x="54489" y="152453"/>
                </a:lnTo>
                <a:lnTo>
                  <a:pt x="50897" y="152453"/>
                </a:lnTo>
                <a:lnTo>
                  <a:pt x="50897" y="150252"/>
                </a:lnTo>
                <a:lnTo>
                  <a:pt x="47004" y="150252"/>
                </a:lnTo>
                <a:lnTo>
                  <a:pt x="47004" y="152453"/>
                </a:lnTo>
                <a:lnTo>
                  <a:pt x="43112" y="152453"/>
                </a:lnTo>
                <a:lnTo>
                  <a:pt x="43112" y="150252"/>
                </a:lnTo>
                <a:lnTo>
                  <a:pt x="34430" y="150252"/>
                </a:lnTo>
                <a:lnTo>
                  <a:pt x="34430" y="146674"/>
                </a:lnTo>
                <a:lnTo>
                  <a:pt x="30538" y="146674"/>
                </a:lnTo>
                <a:lnTo>
                  <a:pt x="30538" y="143097"/>
                </a:lnTo>
                <a:lnTo>
                  <a:pt x="34430" y="139795"/>
                </a:lnTo>
                <a:lnTo>
                  <a:pt x="34430" y="135116"/>
                </a:lnTo>
                <a:lnTo>
                  <a:pt x="38023" y="135116"/>
                </a:lnTo>
                <a:lnTo>
                  <a:pt x="34430" y="131523"/>
                </a:lnTo>
                <a:lnTo>
                  <a:pt x="34430" y="127962"/>
                </a:lnTo>
                <a:lnTo>
                  <a:pt x="30538" y="127962"/>
                </a:lnTo>
                <a:lnTo>
                  <a:pt x="30538" y="124659"/>
                </a:lnTo>
                <a:lnTo>
                  <a:pt x="34430" y="124659"/>
                </a:lnTo>
                <a:lnTo>
                  <a:pt x="30538" y="122183"/>
                </a:lnTo>
                <a:lnTo>
                  <a:pt x="26646" y="122183"/>
                </a:lnTo>
                <a:lnTo>
                  <a:pt x="26646" y="118880"/>
                </a:lnTo>
                <a:lnTo>
                  <a:pt x="30538" y="115303"/>
                </a:lnTo>
                <a:lnTo>
                  <a:pt x="26646" y="115303"/>
                </a:lnTo>
                <a:lnTo>
                  <a:pt x="26646" y="111725"/>
                </a:lnTo>
                <a:lnTo>
                  <a:pt x="12874" y="111725"/>
                </a:lnTo>
                <a:lnTo>
                  <a:pt x="12874" y="107047"/>
                </a:lnTo>
                <a:lnTo>
                  <a:pt x="7784" y="107047"/>
                </a:lnTo>
                <a:lnTo>
                  <a:pt x="7784" y="103745"/>
                </a:lnTo>
                <a:lnTo>
                  <a:pt x="3892" y="103745"/>
                </a:lnTo>
                <a:lnTo>
                  <a:pt x="3892" y="94389"/>
                </a:lnTo>
                <a:lnTo>
                  <a:pt x="7784" y="94389"/>
                </a:lnTo>
                <a:lnTo>
                  <a:pt x="3892" y="90811"/>
                </a:lnTo>
                <a:lnTo>
                  <a:pt x="3892" y="87234"/>
                </a:lnTo>
                <a:lnTo>
                  <a:pt x="7784" y="87234"/>
                </a:lnTo>
                <a:lnTo>
                  <a:pt x="7784" y="83932"/>
                </a:lnTo>
                <a:lnTo>
                  <a:pt x="3892" y="83932"/>
                </a:lnTo>
                <a:lnTo>
                  <a:pt x="7784" y="83932"/>
                </a:lnTo>
                <a:lnTo>
                  <a:pt x="3892" y="80354"/>
                </a:lnTo>
                <a:lnTo>
                  <a:pt x="3892" y="75676"/>
                </a:lnTo>
                <a:lnTo>
                  <a:pt x="0" y="75676"/>
                </a:lnTo>
                <a:lnTo>
                  <a:pt x="3892" y="75676"/>
                </a:lnTo>
                <a:lnTo>
                  <a:pt x="3892" y="66320"/>
                </a:lnTo>
                <a:lnTo>
                  <a:pt x="7784" y="66320"/>
                </a:lnTo>
                <a:lnTo>
                  <a:pt x="7784" y="59440"/>
                </a:lnTo>
                <a:lnTo>
                  <a:pt x="12874" y="59440"/>
                </a:lnTo>
                <a:lnTo>
                  <a:pt x="12874" y="46506"/>
                </a:lnTo>
                <a:lnTo>
                  <a:pt x="7784" y="46506"/>
                </a:lnTo>
                <a:lnTo>
                  <a:pt x="7784" y="34948"/>
                </a:lnTo>
                <a:lnTo>
                  <a:pt x="3892" y="34948"/>
                </a:lnTo>
                <a:lnTo>
                  <a:pt x="3892" y="31371"/>
                </a:lnTo>
                <a:lnTo>
                  <a:pt x="7784" y="31371"/>
                </a:lnTo>
                <a:lnTo>
                  <a:pt x="7784" y="24491"/>
                </a:lnTo>
                <a:lnTo>
                  <a:pt x="3892" y="24491"/>
                </a:lnTo>
                <a:lnTo>
                  <a:pt x="3892" y="18437"/>
                </a:lnTo>
                <a:lnTo>
                  <a:pt x="7784" y="18437"/>
                </a:lnTo>
                <a:lnTo>
                  <a:pt x="7784" y="11557"/>
                </a:lnTo>
                <a:lnTo>
                  <a:pt x="3892" y="11557"/>
                </a:lnTo>
                <a:lnTo>
                  <a:pt x="3892" y="6879"/>
                </a:lnTo>
                <a:lnTo>
                  <a:pt x="7784" y="6879"/>
                </a:lnTo>
                <a:lnTo>
                  <a:pt x="7784" y="0"/>
                </a:lnTo>
                <a:lnTo>
                  <a:pt x="12874" y="0"/>
                </a:lnTo>
                <a:lnTo>
                  <a:pt x="16467" y="3302"/>
                </a:lnTo>
                <a:lnTo>
                  <a:pt x="24251" y="3302"/>
                </a:lnTo>
                <a:lnTo>
                  <a:pt x="24251" y="0"/>
                </a:lnTo>
                <a:lnTo>
                  <a:pt x="24251" y="3302"/>
                </a:lnTo>
                <a:lnTo>
                  <a:pt x="26646" y="3302"/>
                </a:lnTo>
                <a:lnTo>
                  <a:pt x="26646" y="6879"/>
                </a:lnTo>
                <a:lnTo>
                  <a:pt x="43112" y="6879"/>
                </a:lnTo>
                <a:lnTo>
                  <a:pt x="43112" y="11557"/>
                </a:lnTo>
                <a:lnTo>
                  <a:pt x="50897" y="11557"/>
                </a:lnTo>
                <a:lnTo>
                  <a:pt x="50897" y="15135"/>
                </a:lnTo>
                <a:lnTo>
                  <a:pt x="57184" y="15135"/>
                </a:lnTo>
                <a:lnTo>
                  <a:pt x="57184" y="6879"/>
                </a:lnTo>
                <a:lnTo>
                  <a:pt x="64669" y="6879"/>
                </a:lnTo>
                <a:lnTo>
                  <a:pt x="64669" y="11557"/>
                </a:lnTo>
                <a:lnTo>
                  <a:pt x="68561" y="11557"/>
                </a:lnTo>
                <a:lnTo>
                  <a:pt x="68561" y="15135"/>
                </a:lnTo>
                <a:lnTo>
                  <a:pt x="72453" y="15135"/>
                </a:lnTo>
                <a:lnTo>
                  <a:pt x="72453" y="18437"/>
                </a:lnTo>
                <a:lnTo>
                  <a:pt x="77542" y="22014"/>
                </a:lnTo>
                <a:lnTo>
                  <a:pt x="77542" y="27793"/>
                </a:lnTo>
                <a:lnTo>
                  <a:pt x="81135" y="27793"/>
                </a:lnTo>
                <a:lnTo>
                  <a:pt x="81135" y="31371"/>
                </a:lnTo>
                <a:lnTo>
                  <a:pt x="77542" y="34964"/>
                </a:lnTo>
                <a:lnTo>
                  <a:pt x="77542" y="39626"/>
                </a:lnTo>
                <a:lnTo>
                  <a:pt x="87422" y="39626"/>
                </a:lnTo>
                <a:lnTo>
                  <a:pt x="87422" y="46506"/>
                </a:lnTo>
                <a:lnTo>
                  <a:pt x="95207" y="46506"/>
                </a:lnTo>
                <a:lnTo>
                  <a:pt x="95207" y="47607"/>
                </a:lnTo>
                <a:lnTo>
                  <a:pt x="99099" y="47607"/>
                </a:lnTo>
                <a:lnTo>
                  <a:pt x="95207" y="47607"/>
                </a:lnTo>
                <a:lnTo>
                  <a:pt x="95207" y="46506"/>
                </a:lnTo>
                <a:lnTo>
                  <a:pt x="108979" y="46506"/>
                </a:lnTo>
                <a:lnTo>
                  <a:pt x="107781" y="46506"/>
                </a:lnTo>
                <a:lnTo>
                  <a:pt x="107781" y="47607"/>
                </a:lnTo>
                <a:lnTo>
                  <a:pt x="117960" y="47607"/>
                </a:lnTo>
                <a:lnTo>
                  <a:pt x="121852" y="52285"/>
                </a:lnTo>
                <a:lnTo>
                  <a:pt x="121852" y="47607"/>
                </a:lnTo>
                <a:lnTo>
                  <a:pt x="133229" y="47607"/>
                </a:lnTo>
                <a:lnTo>
                  <a:pt x="133229" y="52285"/>
                </a:lnTo>
                <a:lnTo>
                  <a:pt x="133229" y="47607"/>
                </a:lnTo>
                <a:lnTo>
                  <a:pt x="137121" y="52285"/>
                </a:lnTo>
                <a:lnTo>
                  <a:pt x="137121" y="47607"/>
                </a:lnTo>
                <a:lnTo>
                  <a:pt x="139517" y="47607"/>
                </a:lnTo>
                <a:lnTo>
                  <a:pt x="139517" y="52285"/>
                </a:lnTo>
                <a:lnTo>
                  <a:pt x="143409" y="52285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41" name="Google Shape;1510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///w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////AH9/fwDn5uYDzMzMAMDA/wB/f38AAAAAAAAAAAAAAAAAAAAAAAAAAAAhAAAAGAAAABQAAACIMgAA8BIAAGg2AAAtGAAAEAAAACYAAAAIAAAA//////////8="/>
              </a:ext>
            </a:extLst>
          </p:cNvSpPr>
          <p:nvPr/>
        </p:nvSpPr>
        <p:spPr>
          <a:xfrm>
            <a:off x="8214360" y="3078480"/>
            <a:ext cx="629920" cy="851535"/>
          </a:xfrm>
          <a:custGeom>
            <a:avLst/>
            <a:gdLst/>
            <a:ahLst/>
            <a:cxnLst/>
            <a:rect l="0" t="0" r="629920" b="851535"/>
            <a:pathLst>
              <a:path w="629920" h="851535">
                <a:moveTo>
                  <a:pt x="143409" y="52224"/>
                </a:moveTo>
                <a:lnTo>
                  <a:pt x="143409" y="47551"/>
                </a:lnTo>
                <a:lnTo>
                  <a:pt x="152091" y="47551"/>
                </a:lnTo>
                <a:lnTo>
                  <a:pt x="152091" y="52224"/>
                </a:lnTo>
                <a:lnTo>
                  <a:pt x="155983" y="52224"/>
                </a:lnTo>
                <a:lnTo>
                  <a:pt x="155983" y="55797"/>
                </a:lnTo>
                <a:lnTo>
                  <a:pt x="159875" y="55797"/>
                </a:lnTo>
                <a:lnTo>
                  <a:pt x="159875" y="59371"/>
                </a:lnTo>
                <a:lnTo>
                  <a:pt x="163468" y="59371"/>
                </a:lnTo>
                <a:lnTo>
                  <a:pt x="163468" y="55797"/>
                </a:lnTo>
                <a:lnTo>
                  <a:pt x="163468" y="59371"/>
                </a:lnTo>
                <a:lnTo>
                  <a:pt x="170054" y="59371"/>
                </a:lnTo>
                <a:lnTo>
                  <a:pt x="170054" y="62669"/>
                </a:lnTo>
                <a:lnTo>
                  <a:pt x="173647" y="62669"/>
                </a:lnTo>
                <a:lnTo>
                  <a:pt x="173647" y="66242"/>
                </a:lnTo>
                <a:lnTo>
                  <a:pt x="186521" y="66242"/>
                </a:lnTo>
                <a:lnTo>
                  <a:pt x="186521" y="62669"/>
                </a:lnTo>
                <a:lnTo>
                  <a:pt x="191611" y="62669"/>
                </a:lnTo>
                <a:lnTo>
                  <a:pt x="191611" y="66242"/>
                </a:lnTo>
                <a:lnTo>
                  <a:pt x="200293" y="66242"/>
                </a:lnTo>
                <a:lnTo>
                  <a:pt x="200293" y="70915"/>
                </a:lnTo>
                <a:lnTo>
                  <a:pt x="204185" y="70915"/>
                </a:lnTo>
                <a:lnTo>
                  <a:pt x="204185" y="66242"/>
                </a:lnTo>
                <a:lnTo>
                  <a:pt x="208077" y="66242"/>
                </a:lnTo>
                <a:lnTo>
                  <a:pt x="208077" y="62669"/>
                </a:lnTo>
                <a:lnTo>
                  <a:pt x="211670" y="62669"/>
                </a:lnTo>
                <a:lnTo>
                  <a:pt x="211670" y="66242"/>
                </a:lnTo>
                <a:lnTo>
                  <a:pt x="216760" y="66242"/>
                </a:lnTo>
                <a:lnTo>
                  <a:pt x="216760" y="70915"/>
                </a:lnTo>
                <a:lnTo>
                  <a:pt x="220652" y="70915"/>
                </a:lnTo>
                <a:lnTo>
                  <a:pt x="220652" y="74488"/>
                </a:lnTo>
                <a:lnTo>
                  <a:pt x="221849" y="74488"/>
                </a:lnTo>
                <a:lnTo>
                  <a:pt x="221849" y="75588"/>
                </a:lnTo>
                <a:lnTo>
                  <a:pt x="234723" y="75588"/>
                </a:lnTo>
                <a:lnTo>
                  <a:pt x="234723" y="80260"/>
                </a:lnTo>
                <a:lnTo>
                  <a:pt x="238316" y="80260"/>
                </a:lnTo>
                <a:lnTo>
                  <a:pt x="238316" y="83834"/>
                </a:lnTo>
                <a:lnTo>
                  <a:pt x="247297" y="83834"/>
                </a:lnTo>
                <a:lnTo>
                  <a:pt x="247297" y="87132"/>
                </a:lnTo>
                <a:lnTo>
                  <a:pt x="248495" y="83834"/>
                </a:lnTo>
                <a:lnTo>
                  <a:pt x="261070" y="83834"/>
                </a:lnTo>
                <a:lnTo>
                  <a:pt x="261070" y="90705"/>
                </a:lnTo>
                <a:lnTo>
                  <a:pt x="264962" y="90705"/>
                </a:lnTo>
                <a:lnTo>
                  <a:pt x="261070" y="90705"/>
                </a:lnTo>
                <a:lnTo>
                  <a:pt x="261070" y="94279"/>
                </a:lnTo>
                <a:lnTo>
                  <a:pt x="264962" y="94279"/>
                </a:lnTo>
                <a:lnTo>
                  <a:pt x="264962" y="115168"/>
                </a:lnTo>
                <a:lnTo>
                  <a:pt x="268854" y="115168"/>
                </a:lnTo>
                <a:lnTo>
                  <a:pt x="268854" y="118467"/>
                </a:lnTo>
                <a:lnTo>
                  <a:pt x="272746" y="118467"/>
                </a:lnTo>
                <a:lnTo>
                  <a:pt x="272746" y="122040"/>
                </a:lnTo>
                <a:lnTo>
                  <a:pt x="276338" y="124514"/>
                </a:lnTo>
                <a:lnTo>
                  <a:pt x="276338" y="127812"/>
                </a:lnTo>
                <a:lnTo>
                  <a:pt x="279033" y="131385"/>
                </a:lnTo>
                <a:lnTo>
                  <a:pt x="279033" y="134959"/>
                </a:lnTo>
                <a:lnTo>
                  <a:pt x="282626" y="134959"/>
                </a:lnTo>
                <a:lnTo>
                  <a:pt x="282626" y="146503"/>
                </a:lnTo>
                <a:lnTo>
                  <a:pt x="279033" y="146503"/>
                </a:lnTo>
                <a:lnTo>
                  <a:pt x="279033" y="150076"/>
                </a:lnTo>
                <a:lnTo>
                  <a:pt x="291607" y="150076"/>
                </a:lnTo>
                <a:lnTo>
                  <a:pt x="291607" y="152275"/>
                </a:lnTo>
                <a:lnTo>
                  <a:pt x="305679" y="152275"/>
                </a:lnTo>
                <a:lnTo>
                  <a:pt x="305679" y="150076"/>
                </a:lnTo>
                <a:lnTo>
                  <a:pt x="317056" y="150076"/>
                </a:lnTo>
                <a:lnTo>
                  <a:pt x="317056" y="152275"/>
                </a:lnTo>
                <a:lnTo>
                  <a:pt x="330828" y="152275"/>
                </a:lnTo>
                <a:lnTo>
                  <a:pt x="330828" y="155849"/>
                </a:lnTo>
                <a:lnTo>
                  <a:pt x="339810" y="155849"/>
                </a:lnTo>
                <a:lnTo>
                  <a:pt x="339810" y="152275"/>
                </a:lnTo>
                <a:lnTo>
                  <a:pt x="343702" y="152275"/>
                </a:lnTo>
                <a:lnTo>
                  <a:pt x="347294" y="150076"/>
                </a:lnTo>
                <a:lnTo>
                  <a:pt x="356276" y="150076"/>
                </a:lnTo>
                <a:lnTo>
                  <a:pt x="356276" y="146503"/>
                </a:lnTo>
                <a:lnTo>
                  <a:pt x="360168" y="146503"/>
                </a:lnTo>
                <a:lnTo>
                  <a:pt x="360168" y="142930"/>
                </a:lnTo>
                <a:lnTo>
                  <a:pt x="366455" y="142930"/>
                </a:lnTo>
                <a:lnTo>
                  <a:pt x="366455" y="139631"/>
                </a:lnTo>
                <a:lnTo>
                  <a:pt x="373940" y="139631"/>
                </a:lnTo>
                <a:lnTo>
                  <a:pt x="373940" y="134959"/>
                </a:lnTo>
                <a:lnTo>
                  <a:pt x="377832" y="134959"/>
                </a:lnTo>
                <a:lnTo>
                  <a:pt x="377832" y="139631"/>
                </a:lnTo>
                <a:lnTo>
                  <a:pt x="386814" y="139631"/>
                </a:lnTo>
                <a:lnTo>
                  <a:pt x="386814" y="142930"/>
                </a:lnTo>
                <a:lnTo>
                  <a:pt x="388012" y="142930"/>
                </a:lnTo>
                <a:lnTo>
                  <a:pt x="388012" y="150076"/>
                </a:lnTo>
                <a:lnTo>
                  <a:pt x="391604" y="150076"/>
                </a:lnTo>
                <a:lnTo>
                  <a:pt x="391604" y="155849"/>
                </a:lnTo>
                <a:lnTo>
                  <a:pt x="396694" y="155849"/>
                </a:lnTo>
                <a:lnTo>
                  <a:pt x="396694" y="159422"/>
                </a:lnTo>
                <a:lnTo>
                  <a:pt x="400586" y="159422"/>
                </a:lnTo>
                <a:lnTo>
                  <a:pt x="400586" y="162720"/>
                </a:lnTo>
                <a:lnTo>
                  <a:pt x="404478" y="162720"/>
                </a:lnTo>
                <a:lnTo>
                  <a:pt x="404478" y="166293"/>
                </a:lnTo>
                <a:lnTo>
                  <a:pt x="400586" y="166293"/>
                </a:lnTo>
                <a:lnTo>
                  <a:pt x="400586" y="170966"/>
                </a:lnTo>
                <a:lnTo>
                  <a:pt x="404478" y="170966"/>
                </a:lnTo>
                <a:lnTo>
                  <a:pt x="404478" y="174539"/>
                </a:lnTo>
                <a:lnTo>
                  <a:pt x="414657" y="174539"/>
                </a:lnTo>
                <a:lnTo>
                  <a:pt x="414657" y="175639"/>
                </a:lnTo>
                <a:lnTo>
                  <a:pt x="418250" y="180312"/>
                </a:lnTo>
                <a:lnTo>
                  <a:pt x="418250" y="183885"/>
                </a:lnTo>
                <a:lnTo>
                  <a:pt x="422142" y="187183"/>
                </a:lnTo>
                <a:lnTo>
                  <a:pt x="426034" y="190757"/>
                </a:lnTo>
                <a:lnTo>
                  <a:pt x="442501" y="190757"/>
                </a:lnTo>
                <a:lnTo>
                  <a:pt x="442501" y="194330"/>
                </a:lnTo>
                <a:lnTo>
                  <a:pt x="456273" y="194330"/>
                </a:lnTo>
                <a:lnTo>
                  <a:pt x="456273" y="190757"/>
                </a:lnTo>
                <a:lnTo>
                  <a:pt x="461363" y="190757"/>
                </a:lnTo>
                <a:lnTo>
                  <a:pt x="465255" y="187183"/>
                </a:lnTo>
                <a:lnTo>
                  <a:pt x="469147" y="187183"/>
                </a:lnTo>
                <a:lnTo>
                  <a:pt x="469147" y="183885"/>
                </a:lnTo>
                <a:lnTo>
                  <a:pt x="470344" y="183885"/>
                </a:lnTo>
                <a:lnTo>
                  <a:pt x="470344" y="180312"/>
                </a:lnTo>
                <a:lnTo>
                  <a:pt x="475434" y="180312"/>
                </a:lnTo>
                <a:lnTo>
                  <a:pt x="475434" y="175639"/>
                </a:lnTo>
                <a:lnTo>
                  <a:pt x="479326" y="175639"/>
                </a:lnTo>
                <a:lnTo>
                  <a:pt x="479326" y="174539"/>
                </a:lnTo>
                <a:lnTo>
                  <a:pt x="490703" y="174539"/>
                </a:lnTo>
                <a:lnTo>
                  <a:pt x="490703" y="170966"/>
                </a:lnTo>
                <a:lnTo>
                  <a:pt x="495793" y="170966"/>
                </a:lnTo>
                <a:lnTo>
                  <a:pt x="495793" y="174539"/>
                </a:lnTo>
                <a:lnTo>
                  <a:pt x="500882" y="174539"/>
                </a:lnTo>
                <a:lnTo>
                  <a:pt x="500882" y="175639"/>
                </a:lnTo>
                <a:lnTo>
                  <a:pt x="505972" y="175639"/>
                </a:lnTo>
                <a:lnTo>
                  <a:pt x="505972" y="183885"/>
                </a:lnTo>
                <a:lnTo>
                  <a:pt x="535013" y="183885"/>
                </a:lnTo>
                <a:lnTo>
                  <a:pt x="535013" y="180312"/>
                </a:lnTo>
                <a:lnTo>
                  <a:pt x="540103" y="180312"/>
                </a:lnTo>
                <a:lnTo>
                  <a:pt x="540103" y="174539"/>
                </a:lnTo>
                <a:lnTo>
                  <a:pt x="543695" y="174539"/>
                </a:lnTo>
                <a:lnTo>
                  <a:pt x="543695" y="175639"/>
                </a:lnTo>
                <a:lnTo>
                  <a:pt x="543695" y="174539"/>
                </a:lnTo>
                <a:lnTo>
                  <a:pt x="543695" y="175639"/>
                </a:lnTo>
                <a:lnTo>
                  <a:pt x="547587" y="175639"/>
                </a:lnTo>
                <a:lnTo>
                  <a:pt x="547587" y="180312"/>
                </a:lnTo>
                <a:lnTo>
                  <a:pt x="547587" y="175639"/>
                </a:lnTo>
                <a:lnTo>
                  <a:pt x="547587" y="180312"/>
                </a:lnTo>
                <a:lnTo>
                  <a:pt x="547587" y="175639"/>
                </a:lnTo>
                <a:lnTo>
                  <a:pt x="551479" y="175639"/>
                </a:lnTo>
                <a:lnTo>
                  <a:pt x="551479" y="180312"/>
                </a:lnTo>
                <a:lnTo>
                  <a:pt x="551479" y="175639"/>
                </a:lnTo>
                <a:lnTo>
                  <a:pt x="551479" y="187183"/>
                </a:lnTo>
                <a:lnTo>
                  <a:pt x="551479" y="183885"/>
                </a:lnTo>
                <a:lnTo>
                  <a:pt x="565251" y="183885"/>
                </a:lnTo>
                <a:lnTo>
                  <a:pt x="565251" y="180312"/>
                </a:lnTo>
                <a:lnTo>
                  <a:pt x="570341" y="180312"/>
                </a:lnTo>
                <a:lnTo>
                  <a:pt x="570341" y="175639"/>
                </a:lnTo>
                <a:lnTo>
                  <a:pt x="574233" y="175639"/>
                </a:lnTo>
                <a:lnTo>
                  <a:pt x="574233" y="174539"/>
                </a:lnTo>
                <a:lnTo>
                  <a:pt x="584412" y="174539"/>
                </a:lnTo>
                <a:lnTo>
                  <a:pt x="584412" y="170966"/>
                </a:lnTo>
                <a:lnTo>
                  <a:pt x="588305" y="170966"/>
                </a:lnTo>
                <a:lnTo>
                  <a:pt x="588305" y="166293"/>
                </a:lnTo>
                <a:lnTo>
                  <a:pt x="591897" y="166293"/>
                </a:lnTo>
                <a:lnTo>
                  <a:pt x="591897" y="155849"/>
                </a:lnTo>
                <a:lnTo>
                  <a:pt x="595789" y="155849"/>
                </a:lnTo>
                <a:lnTo>
                  <a:pt x="595789" y="152275"/>
                </a:lnTo>
                <a:lnTo>
                  <a:pt x="604771" y="152275"/>
                </a:lnTo>
                <a:lnTo>
                  <a:pt x="604771" y="150076"/>
                </a:lnTo>
                <a:lnTo>
                  <a:pt x="608364" y="150076"/>
                </a:lnTo>
                <a:lnTo>
                  <a:pt x="608364" y="155849"/>
                </a:lnTo>
                <a:lnTo>
                  <a:pt x="609861" y="159422"/>
                </a:lnTo>
                <a:lnTo>
                  <a:pt x="609861" y="162720"/>
                </a:lnTo>
                <a:lnTo>
                  <a:pt x="614950" y="162720"/>
                </a:lnTo>
                <a:lnTo>
                  <a:pt x="614950" y="174539"/>
                </a:lnTo>
                <a:lnTo>
                  <a:pt x="618543" y="174539"/>
                </a:lnTo>
                <a:lnTo>
                  <a:pt x="618543" y="190757"/>
                </a:lnTo>
                <a:lnTo>
                  <a:pt x="622435" y="190757"/>
                </a:lnTo>
                <a:lnTo>
                  <a:pt x="622435" y="194330"/>
                </a:lnTo>
                <a:lnTo>
                  <a:pt x="626327" y="194330"/>
                </a:lnTo>
                <a:lnTo>
                  <a:pt x="626327" y="199003"/>
                </a:lnTo>
                <a:lnTo>
                  <a:pt x="629920" y="199003"/>
                </a:lnTo>
                <a:lnTo>
                  <a:pt x="629920" y="215220"/>
                </a:lnTo>
                <a:lnTo>
                  <a:pt x="626327" y="215220"/>
                </a:lnTo>
                <a:lnTo>
                  <a:pt x="626327" y="222091"/>
                </a:lnTo>
                <a:lnTo>
                  <a:pt x="622435" y="222091"/>
                </a:lnTo>
                <a:lnTo>
                  <a:pt x="622435" y="225665"/>
                </a:lnTo>
                <a:lnTo>
                  <a:pt x="618543" y="225665"/>
                </a:lnTo>
                <a:lnTo>
                  <a:pt x="618543" y="227863"/>
                </a:lnTo>
                <a:lnTo>
                  <a:pt x="614950" y="227863"/>
                </a:lnTo>
                <a:lnTo>
                  <a:pt x="614950" y="235010"/>
                </a:lnTo>
                <a:lnTo>
                  <a:pt x="609861" y="235010"/>
                </a:lnTo>
                <a:lnTo>
                  <a:pt x="609861" y="239683"/>
                </a:lnTo>
                <a:lnTo>
                  <a:pt x="614950" y="239683"/>
                </a:lnTo>
                <a:lnTo>
                  <a:pt x="614950" y="259473"/>
                </a:lnTo>
                <a:lnTo>
                  <a:pt x="618543" y="259473"/>
                </a:lnTo>
                <a:lnTo>
                  <a:pt x="618543" y="271017"/>
                </a:lnTo>
                <a:lnTo>
                  <a:pt x="622435" y="271017"/>
                </a:lnTo>
                <a:lnTo>
                  <a:pt x="622435" y="283936"/>
                </a:lnTo>
                <a:lnTo>
                  <a:pt x="626327" y="283936"/>
                </a:lnTo>
                <a:lnTo>
                  <a:pt x="626327" y="290808"/>
                </a:lnTo>
                <a:lnTo>
                  <a:pt x="622435" y="290808"/>
                </a:lnTo>
                <a:lnTo>
                  <a:pt x="622435" y="302352"/>
                </a:lnTo>
                <a:lnTo>
                  <a:pt x="626327" y="302352"/>
                </a:lnTo>
                <a:lnTo>
                  <a:pt x="626327" y="322143"/>
                </a:lnTo>
                <a:lnTo>
                  <a:pt x="622435" y="322143"/>
                </a:lnTo>
                <a:lnTo>
                  <a:pt x="622435" y="327915"/>
                </a:lnTo>
                <a:lnTo>
                  <a:pt x="626327" y="331488"/>
                </a:lnTo>
                <a:lnTo>
                  <a:pt x="626327" y="343307"/>
                </a:lnTo>
                <a:lnTo>
                  <a:pt x="622435" y="343307"/>
                </a:lnTo>
                <a:lnTo>
                  <a:pt x="622435" y="346606"/>
                </a:lnTo>
                <a:lnTo>
                  <a:pt x="614950" y="346606"/>
                </a:lnTo>
                <a:lnTo>
                  <a:pt x="614950" y="350179"/>
                </a:lnTo>
                <a:lnTo>
                  <a:pt x="608364" y="350179"/>
                </a:lnTo>
                <a:lnTo>
                  <a:pt x="604771" y="353772"/>
                </a:lnTo>
                <a:lnTo>
                  <a:pt x="608364" y="353772"/>
                </a:lnTo>
                <a:lnTo>
                  <a:pt x="604771" y="353772"/>
                </a:lnTo>
                <a:lnTo>
                  <a:pt x="600879" y="355951"/>
                </a:lnTo>
                <a:lnTo>
                  <a:pt x="595789" y="355951"/>
                </a:lnTo>
                <a:lnTo>
                  <a:pt x="595789" y="359524"/>
                </a:lnTo>
                <a:lnTo>
                  <a:pt x="588305" y="359524"/>
                </a:lnTo>
                <a:lnTo>
                  <a:pt x="588305" y="353752"/>
                </a:lnTo>
                <a:lnTo>
                  <a:pt x="581718" y="353752"/>
                </a:lnTo>
                <a:lnTo>
                  <a:pt x="581718" y="355951"/>
                </a:lnTo>
                <a:lnTo>
                  <a:pt x="578125" y="355951"/>
                </a:lnTo>
                <a:lnTo>
                  <a:pt x="578125" y="359524"/>
                </a:lnTo>
                <a:lnTo>
                  <a:pt x="574233" y="359524"/>
                </a:lnTo>
                <a:lnTo>
                  <a:pt x="574233" y="367495"/>
                </a:lnTo>
                <a:lnTo>
                  <a:pt x="570341" y="367495"/>
                </a:lnTo>
                <a:lnTo>
                  <a:pt x="570341" y="363098"/>
                </a:lnTo>
                <a:lnTo>
                  <a:pt x="565251" y="363098"/>
                </a:lnTo>
                <a:lnTo>
                  <a:pt x="565251" y="359524"/>
                </a:lnTo>
                <a:lnTo>
                  <a:pt x="561659" y="359524"/>
                </a:lnTo>
                <a:lnTo>
                  <a:pt x="561659" y="363098"/>
                </a:lnTo>
                <a:lnTo>
                  <a:pt x="561659" y="359524"/>
                </a:lnTo>
                <a:lnTo>
                  <a:pt x="557767" y="363098"/>
                </a:lnTo>
                <a:lnTo>
                  <a:pt x="551479" y="363098"/>
                </a:lnTo>
                <a:lnTo>
                  <a:pt x="551479" y="359524"/>
                </a:lnTo>
                <a:lnTo>
                  <a:pt x="547587" y="359524"/>
                </a:lnTo>
                <a:lnTo>
                  <a:pt x="547587" y="355951"/>
                </a:lnTo>
                <a:lnTo>
                  <a:pt x="543695" y="355951"/>
                </a:lnTo>
                <a:lnTo>
                  <a:pt x="547587" y="355951"/>
                </a:lnTo>
                <a:lnTo>
                  <a:pt x="543695" y="353752"/>
                </a:lnTo>
                <a:lnTo>
                  <a:pt x="543695" y="355951"/>
                </a:lnTo>
                <a:lnTo>
                  <a:pt x="543695" y="353752"/>
                </a:lnTo>
                <a:lnTo>
                  <a:pt x="543695" y="355951"/>
                </a:lnTo>
                <a:lnTo>
                  <a:pt x="540103" y="355951"/>
                </a:lnTo>
                <a:lnTo>
                  <a:pt x="540103" y="353752"/>
                </a:lnTo>
                <a:lnTo>
                  <a:pt x="535013" y="353752"/>
                </a:lnTo>
                <a:lnTo>
                  <a:pt x="535013" y="350179"/>
                </a:lnTo>
                <a:lnTo>
                  <a:pt x="520941" y="350179"/>
                </a:lnTo>
                <a:lnTo>
                  <a:pt x="520941" y="346606"/>
                </a:lnTo>
                <a:lnTo>
                  <a:pt x="505972" y="346606"/>
                </a:lnTo>
                <a:lnTo>
                  <a:pt x="505972" y="350179"/>
                </a:lnTo>
                <a:lnTo>
                  <a:pt x="505972" y="346606"/>
                </a:lnTo>
                <a:lnTo>
                  <a:pt x="496990" y="346606"/>
                </a:lnTo>
                <a:lnTo>
                  <a:pt x="495793" y="350179"/>
                </a:lnTo>
                <a:lnTo>
                  <a:pt x="495793" y="346606"/>
                </a:lnTo>
                <a:lnTo>
                  <a:pt x="495793" y="350179"/>
                </a:lnTo>
                <a:lnTo>
                  <a:pt x="475434" y="350179"/>
                </a:lnTo>
                <a:lnTo>
                  <a:pt x="475434" y="359524"/>
                </a:lnTo>
                <a:lnTo>
                  <a:pt x="479326" y="359524"/>
                </a:lnTo>
                <a:lnTo>
                  <a:pt x="479326" y="367495"/>
                </a:lnTo>
                <a:lnTo>
                  <a:pt x="482919" y="367495"/>
                </a:lnTo>
                <a:lnTo>
                  <a:pt x="482919" y="371069"/>
                </a:lnTo>
                <a:lnTo>
                  <a:pt x="486811" y="371069"/>
                </a:lnTo>
                <a:lnTo>
                  <a:pt x="486811" y="374642"/>
                </a:lnTo>
                <a:lnTo>
                  <a:pt x="482919" y="374642"/>
                </a:lnTo>
                <a:lnTo>
                  <a:pt x="482919" y="378215"/>
                </a:lnTo>
                <a:lnTo>
                  <a:pt x="486811" y="378215"/>
                </a:lnTo>
                <a:lnTo>
                  <a:pt x="482919" y="378215"/>
                </a:lnTo>
                <a:lnTo>
                  <a:pt x="479326" y="380414"/>
                </a:lnTo>
                <a:lnTo>
                  <a:pt x="475434" y="380414"/>
                </a:lnTo>
                <a:lnTo>
                  <a:pt x="475434" y="390859"/>
                </a:lnTo>
                <a:lnTo>
                  <a:pt x="479326" y="390859"/>
                </a:lnTo>
                <a:lnTo>
                  <a:pt x="479326" y="399105"/>
                </a:lnTo>
                <a:lnTo>
                  <a:pt x="486811" y="399105"/>
                </a:lnTo>
                <a:lnTo>
                  <a:pt x="486811" y="422194"/>
                </a:lnTo>
                <a:lnTo>
                  <a:pt x="482919" y="422194"/>
                </a:lnTo>
                <a:lnTo>
                  <a:pt x="482919" y="430440"/>
                </a:lnTo>
                <a:lnTo>
                  <a:pt x="475434" y="430440"/>
                </a:lnTo>
                <a:lnTo>
                  <a:pt x="475434" y="439785"/>
                </a:lnTo>
                <a:lnTo>
                  <a:pt x="470344" y="439785"/>
                </a:lnTo>
                <a:lnTo>
                  <a:pt x="470344" y="443358"/>
                </a:lnTo>
                <a:lnTo>
                  <a:pt x="465255" y="443358"/>
                </a:lnTo>
                <a:lnTo>
                  <a:pt x="465255" y="446657"/>
                </a:lnTo>
                <a:lnTo>
                  <a:pt x="452680" y="446657"/>
                </a:lnTo>
                <a:lnTo>
                  <a:pt x="452680" y="450230"/>
                </a:lnTo>
                <a:lnTo>
                  <a:pt x="448788" y="450230"/>
                </a:lnTo>
                <a:lnTo>
                  <a:pt x="448788" y="456002"/>
                </a:lnTo>
                <a:lnTo>
                  <a:pt x="444896" y="456002"/>
                </a:lnTo>
                <a:lnTo>
                  <a:pt x="444896" y="467547"/>
                </a:lnTo>
                <a:lnTo>
                  <a:pt x="442501" y="467547"/>
                </a:lnTo>
                <a:lnTo>
                  <a:pt x="442501" y="471120"/>
                </a:lnTo>
                <a:lnTo>
                  <a:pt x="438609" y="471120"/>
                </a:lnTo>
                <a:lnTo>
                  <a:pt x="438609" y="474693"/>
                </a:lnTo>
                <a:lnTo>
                  <a:pt x="434717" y="474693"/>
                </a:lnTo>
                <a:lnTo>
                  <a:pt x="434717" y="478266"/>
                </a:lnTo>
                <a:lnTo>
                  <a:pt x="431124" y="478266"/>
                </a:lnTo>
                <a:lnTo>
                  <a:pt x="434717" y="478266"/>
                </a:lnTo>
                <a:lnTo>
                  <a:pt x="434717" y="495583"/>
                </a:lnTo>
                <a:lnTo>
                  <a:pt x="431124" y="495583"/>
                </a:lnTo>
                <a:lnTo>
                  <a:pt x="431124" y="502455"/>
                </a:lnTo>
                <a:lnTo>
                  <a:pt x="434717" y="506048"/>
                </a:lnTo>
                <a:lnTo>
                  <a:pt x="434717" y="508502"/>
                </a:lnTo>
                <a:lnTo>
                  <a:pt x="438609" y="508502"/>
                </a:lnTo>
                <a:lnTo>
                  <a:pt x="438609" y="515373"/>
                </a:lnTo>
                <a:lnTo>
                  <a:pt x="442501" y="518947"/>
                </a:lnTo>
                <a:lnTo>
                  <a:pt x="442501" y="522245"/>
                </a:lnTo>
                <a:lnTo>
                  <a:pt x="444896" y="522245"/>
                </a:lnTo>
                <a:lnTo>
                  <a:pt x="444896" y="526918"/>
                </a:lnTo>
                <a:lnTo>
                  <a:pt x="452680" y="526918"/>
                </a:lnTo>
                <a:lnTo>
                  <a:pt x="452680" y="530491"/>
                </a:lnTo>
                <a:lnTo>
                  <a:pt x="456273" y="530491"/>
                </a:lnTo>
                <a:lnTo>
                  <a:pt x="456273" y="539836"/>
                </a:lnTo>
                <a:lnTo>
                  <a:pt x="465255" y="539836"/>
                </a:lnTo>
                <a:lnTo>
                  <a:pt x="465255" y="546708"/>
                </a:lnTo>
                <a:lnTo>
                  <a:pt x="469147" y="546708"/>
                </a:lnTo>
                <a:lnTo>
                  <a:pt x="469147" y="543410"/>
                </a:lnTo>
                <a:lnTo>
                  <a:pt x="469147" y="550281"/>
                </a:lnTo>
                <a:lnTo>
                  <a:pt x="465255" y="550281"/>
                </a:lnTo>
                <a:lnTo>
                  <a:pt x="465255" y="554954"/>
                </a:lnTo>
                <a:lnTo>
                  <a:pt x="469147" y="554954"/>
                </a:lnTo>
                <a:lnTo>
                  <a:pt x="469147" y="558527"/>
                </a:lnTo>
                <a:lnTo>
                  <a:pt x="465255" y="558527"/>
                </a:lnTo>
                <a:lnTo>
                  <a:pt x="465255" y="559627"/>
                </a:lnTo>
                <a:lnTo>
                  <a:pt x="461363" y="564299"/>
                </a:lnTo>
                <a:lnTo>
                  <a:pt x="465255" y="564299"/>
                </a:lnTo>
                <a:lnTo>
                  <a:pt x="465255" y="574744"/>
                </a:lnTo>
                <a:lnTo>
                  <a:pt x="461363" y="574744"/>
                </a:lnTo>
                <a:lnTo>
                  <a:pt x="461363" y="581616"/>
                </a:lnTo>
                <a:lnTo>
                  <a:pt x="469147" y="581616"/>
                </a:lnTo>
                <a:lnTo>
                  <a:pt x="465255" y="581616"/>
                </a:lnTo>
                <a:lnTo>
                  <a:pt x="465255" y="584090"/>
                </a:lnTo>
                <a:lnTo>
                  <a:pt x="469147" y="584090"/>
                </a:lnTo>
                <a:lnTo>
                  <a:pt x="469147" y="590961"/>
                </a:lnTo>
                <a:lnTo>
                  <a:pt x="470344" y="590961"/>
                </a:lnTo>
                <a:lnTo>
                  <a:pt x="470344" y="599207"/>
                </a:lnTo>
                <a:lnTo>
                  <a:pt x="475434" y="599207"/>
                </a:lnTo>
                <a:lnTo>
                  <a:pt x="475434" y="595634"/>
                </a:lnTo>
                <a:lnTo>
                  <a:pt x="475434" y="599207"/>
                </a:lnTo>
                <a:lnTo>
                  <a:pt x="479326" y="599207"/>
                </a:lnTo>
                <a:lnTo>
                  <a:pt x="479326" y="606079"/>
                </a:lnTo>
                <a:lnTo>
                  <a:pt x="482919" y="606079"/>
                </a:lnTo>
                <a:lnTo>
                  <a:pt x="482919" y="611851"/>
                </a:lnTo>
                <a:lnTo>
                  <a:pt x="486811" y="611851"/>
                </a:lnTo>
                <a:lnTo>
                  <a:pt x="486811" y="615425"/>
                </a:lnTo>
                <a:lnTo>
                  <a:pt x="490703" y="618998"/>
                </a:lnTo>
                <a:lnTo>
                  <a:pt x="486811" y="618998"/>
                </a:lnTo>
                <a:lnTo>
                  <a:pt x="486811" y="623671"/>
                </a:lnTo>
                <a:lnTo>
                  <a:pt x="495793" y="623671"/>
                </a:lnTo>
                <a:lnTo>
                  <a:pt x="495793" y="634115"/>
                </a:lnTo>
                <a:lnTo>
                  <a:pt x="490703" y="636314"/>
                </a:lnTo>
                <a:lnTo>
                  <a:pt x="490703" y="639888"/>
                </a:lnTo>
                <a:lnTo>
                  <a:pt x="500882" y="639888"/>
                </a:lnTo>
                <a:lnTo>
                  <a:pt x="500882" y="636314"/>
                </a:lnTo>
                <a:lnTo>
                  <a:pt x="509565" y="636314"/>
                </a:lnTo>
                <a:lnTo>
                  <a:pt x="509565" y="639888"/>
                </a:lnTo>
                <a:lnTo>
                  <a:pt x="509565" y="636314"/>
                </a:lnTo>
                <a:lnTo>
                  <a:pt x="517349" y="636314"/>
                </a:lnTo>
                <a:lnTo>
                  <a:pt x="517349" y="634115"/>
                </a:lnTo>
                <a:lnTo>
                  <a:pt x="526031" y="634115"/>
                </a:lnTo>
                <a:lnTo>
                  <a:pt x="526031" y="630542"/>
                </a:lnTo>
                <a:lnTo>
                  <a:pt x="527229" y="630542"/>
                </a:lnTo>
                <a:lnTo>
                  <a:pt x="527229" y="634115"/>
                </a:lnTo>
                <a:lnTo>
                  <a:pt x="531121" y="634115"/>
                </a:lnTo>
                <a:lnTo>
                  <a:pt x="531121" y="639888"/>
                </a:lnTo>
                <a:lnTo>
                  <a:pt x="535013" y="639888"/>
                </a:lnTo>
                <a:lnTo>
                  <a:pt x="535013" y="650333"/>
                </a:lnTo>
                <a:lnTo>
                  <a:pt x="531121" y="650333"/>
                </a:lnTo>
                <a:lnTo>
                  <a:pt x="531121" y="664351"/>
                </a:lnTo>
                <a:lnTo>
                  <a:pt x="527229" y="664351"/>
                </a:lnTo>
                <a:lnTo>
                  <a:pt x="527229" y="667924"/>
                </a:lnTo>
                <a:lnTo>
                  <a:pt x="509565" y="667924"/>
                </a:lnTo>
                <a:lnTo>
                  <a:pt x="509565" y="674796"/>
                </a:lnTo>
                <a:lnTo>
                  <a:pt x="500882" y="674796"/>
                </a:lnTo>
                <a:lnTo>
                  <a:pt x="505972" y="678369"/>
                </a:lnTo>
                <a:lnTo>
                  <a:pt x="505972" y="683042"/>
                </a:lnTo>
                <a:lnTo>
                  <a:pt x="509565" y="683042"/>
                </a:lnTo>
                <a:lnTo>
                  <a:pt x="509565" y="686340"/>
                </a:lnTo>
                <a:lnTo>
                  <a:pt x="505972" y="686340"/>
                </a:lnTo>
                <a:lnTo>
                  <a:pt x="509565" y="686340"/>
                </a:lnTo>
                <a:lnTo>
                  <a:pt x="509565" y="691013"/>
                </a:lnTo>
                <a:lnTo>
                  <a:pt x="505972" y="691013"/>
                </a:lnTo>
                <a:lnTo>
                  <a:pt x="505972" y="699259"/>
                </a:lnTo>
                <a:lnTo>
                  <a:pt x="509565" y="699259"/>
                </a:lnTo>
                <a:lnTo>
                  <a:pt x="509565" y="709704"/>
                </a:lnTo>
                <a:lnTo>
                  <a:pt x="513457" y="709704"/>
                </a:lnTo>
                <a:lnTo>
                  <a:pt x="513457" y="727295"/>
                </a:lnTo>
                <a:lnTo>
                  <a:pt x="505972" y="727295"/>
                </a:lnTo>
                <a:lnTo>
                  <a:pt x="505972" y="730593"/>
                </a:lnTo>
                <a:lnTo>
                  <a:pt x="505972" y="727295"/>
                </a:lnTo>
                <a:lnTo>
                  <a:pt x="505972" y="730593"/>
                </a:lnTo>
                <a:lnTo>
                  <a:pt x="482919" y="730593"/>
                </a:lnTo>
                <a:lnTo>
                  <a:pt x="482919" y="734167"/>
                </a:lnTo>
                <a:lnTo>
                  <a:pt x="479326" y="734167"/>
                </a:lnTo>
                <a:lnTo>
                  <a:pt x="479326" y="737740"/>
                </a:lnTo>
                <a:lnTo>
                  <a:pt x="475434" y="737740"/>
                </a:lnTo>
                <a:lnTo>
                  <a:pt x="475434" y="734167"/>
                </a:lnTo>
                <a:lnTo>
                  <a:pt x="469147" y="734167"/>
                </a:lnTo>
                <a:lnTo>
                  <a:pt x="465255" y="737740"/>
                </a:lnTo>
                <a:lnTo>
                  <a:pt x="465255" y="743512"/>
                </a:lnTo>
                <a:lnTo>
                  <a:pt x="461363" y="743512"/>
                </a:lnTo>
                <a:lnTo>
                  <a:pt x="461363" y="758630"/>
                </a:lnTo>
                <a:lnTo>
                  <a:pt x="456273" y="758630"/>
                </a:lnTo>
                <a:lnTo>
                  <a:pt x="456273" y="764402"/>
                </a:lnTo>
                <a:lnTo>
                  <a:pt x="452680" y="767995"/>
                </a:lnTo>
                <a:lnTo>
                  <a:pt x="452680" y="771274"/>
                </a:lnTo>
                <a:lnTo>
                  <a:pt x="456273" y="771274"/>
                </a:lnTo>
                <a:lnTo>
                  <a:pt x="456273" y="783093"/>
                </a:lnTo>
                <a:lnTo>
                  <a:pt x="452680" y="783093"/>
                </a:lnTo>
                <a:lnTo>
                  <a:pt x="456273" y="783093"/>
                </a:lnTo>
                <a:lnTo>
                  <a:pt x="456273" y="787766"/>
                </a:lnTo>
                <a:lnTo>
                  <a:pt x="452680" y="787766"/>
                </a:lnTo>
                <a:lnTo>
                  <a:pt x="452680" y="795737"/>
                </a:lnTo>
                <a:lnTo>
                  <a:pt x="456273" y="795737"/>
                </a:lnTo>
                <a:lnTo>
                  <a:pt x="456273" y="809755"/>
                </a:lnTo>
                <a:lnTo>
                  <a:pt x="461363" y="809755"/>
                </a:lnTo>
                <a:lnTo>
                  <a:pt x="461363" y="815527"/>
                </a:lnTo>
                <a:lnTo>
                  <a:pt x="456273" y="814428"/>
                </a:lnTo>
                <a:lnTo>
                  <a:pt x="452680" y="814428"/>
                </a:lnTo>
                <a:lnTo>
                  <a:pt x="452680" y="823773"/>
                </a:lnTo>
                <a:lnTo>
                  <a:pt x="448788" y="823773"/>
                </a:lnTo>
                <a:lnTo>
                  <a:pt x="448788" y="834218"/>
                </a:lnTo>
                <a:lnTo>
                  <a:pt x="444896" y="834218"/>
                </a:lnTo>
                <a:lnTo>
                  <a:pt x="444896" y="839990"/>
                </a:lnTo>
                <a:lnTo>
                  <a:pt x="438609" y="839990"/>
                </a:lnTo>
                <a:lnTo>
                  <a:pt x="438609" y="843563"/>
                </a:lnTo>
                <a:lnTo>
                  <a:pt x="431124" y="843563"/>
                </a:lnTo>
                <a:lnTo>
                  <a:pt x="431124" y="847137"/>
                </a:lnTo>
                <a:lnTo>
                  <a:pt x="426034" y="851535"/>
                </a:lnTo>
                <a:lnTo>
                  <a:pt x="426034" y="839990"/>
                </a:lnTo>
                <a:lnTo>
                  <a:pt x="422142" y="839990"/>
                </a:lnTo>
                <a:lnTo>
                  <a:pt x="422142" y="837791"/>
                </a:lnTo>
                <a:lnTo>
                  <a:pt x="426034" y="837791"/>
                </a:lnTo>
                <a:lnTo>
                  <a:pt x="426034" y="834218"/>
                </a:lnTo>
                <a:lnTo>
                  <a:pt x="422142" y="834218"/>
                </a:lnTo>
                <a:lnTo>
                  <a:pt x="426034" y="834218"/>
                </a:lnTo>
                <a:lnTo>
                  <a:pt x="426034" y="830645"/>
                </a:lnTo>
                <a:lnTo>
                  <a:pt x="422142" y="830645"/>
                </a:lnTo>
                <a:lnTo>
                  <a:pt x="422142" y="827346"/>
                </a:lnTo>
                <a:lnTo>
                  <a:pt x="418250" y="827346"/>
                </a:lnTo>
                <a:lnTo>
                  <a:pt x="422142" y="827346"/>
                </a:lnTo>
                <a:lnTo>
                  <a:pt x="422142" y="823773"/>
                </a:lnTo>
                <a:lnTo>
                  <a:pt x="418250" y="823773"/>
                </a:lnTo>
                <a:lnTo>
                  <a:pt x="418250" y="819100"/>
                </a:lnTo>
                <a:lnTo>
                  <a:pt x="418250" y="823773"/>
                </a:lnTo>
                <a:lnTo>
                  <a:pt x="422142" y="823773"/>
                </a:lnTo>
                <a:lnTo>
                  <a:pt x="422142" y="815527"/>
                </a:lnTo>
                <a:lnTo>
                  <a:pt x="418250" y="815527"/>
                </a:lnTo>
                <a:lnTo>
                  <a:pt x="418250" y="809755"/>
                </a:lnTo>
                <a:lnTo>
                  <a:pt x="414657" y="809755"/>
                </a:lnTo>
                <a:lnTo>
                  <a:pt x="414657" y="806182"/>
                </a:lnTo>
                <a:lnTo>
                  <a:pt x="418250" y="806182"/>
                </a:lnTo>
                <a:lnTo>
                  <a:pt x="418250" y="802883"/>
                </a:lnTo>
                <a:lnTo>
                  <a:pt x="414657" y="802883"/>
                </a:lnTo>
                <a:lnTo>
                  <a:pt x="414657" y="799310"/>
                </a:lnTo>
                <a:lnTo>
                  <a:pt x="411963" y="799310"/>
                </a:lnTo>
                <a:lnTo>
                  <a:pt x="411963" y="795737"/>
                </a:lnTo>
                <a:lnTo>
                  <a:pt x="414657" y="795737"/>
                </a:lnTo>
                <a:lnTo>
                  <a:pt x="411963" y="792438"/>
                </a:lnTo>
                <a:lnTo>
                  <a:pt x="408071" y="795737"/>
                </a:lnTo>
                <a:lnTo>
                  <a:pt x="408071" y="787766"/>
                </a:lnTo>
                <a:lnTo>
                  <a:pt x="404478" y="787766"/>
                </a:lnTo>
                <a:lnTo>
                  <a:pt x="404478" y="783093"/>
                </a:lnTo>
                <a:lnTo>
                  <a:pt x="400586" y="783093"/>
                </a:lnTo>
                <a:lnTo>
                  <a:pt x="404478" y="783093"/>
                </a:lnTo>
                <a:lnTo>
                  <a:pt x="404478" y="774847"/>
                </a:lnTo>
                <a:lnTo>
                  <a:pt x="400586" y="771274"/>
                </a:lnTo>
                <a:lnTo>
                  <a:pt x="400586" y="767975"/>
                </a:lnTo>
                <a:lnTo>
                  <a:pt x="404478" y="767975"/>
                </a:lnTo>
                <a:lnTo>
                  <a:pt x="400586" y="767975"/>
                </a:lnTo>
                <a:lnTo>
                  <a:pt x="400586" y="758630"/>
                </a:lnTo>
                <a:lnTo>
                  <a:pt x="391604" y="758630"/>
                </a:lnTo>
                <a:lnTo>
                  <a:pt x="391604" y="755057"/>
                </a:lnTo>
                <a:lnTo>
                  <a:pt x="388012" y="755057"/>
                </a:lnTo>
                <a:lnTo>
                  <a:pt x="388012" y="758630"/>
                </a:lnTo>
                <a:lnTo>
                  <a:pt x="381724" y="758630"/>
                </a:lnTo>
                <a:lnTo>
                  <a:pt x="381724" y="762203"/>
                </a:lnTo>
                <a:lnTo>
                  <a:pt x="377832" y="762203"/>
                </a:lnTo>
                <a:lnTo>
                  <a:pt x="377832" y="764402"/>
                </a:lnTo>
                <a:lnTo>
                  <a:pt x="373940" y="764402"/>
                </a:lnTo>
                <a:lnTo>
                  <a:pt x="373940" y="767975"/>
                </a:lnTo>
                <a:lnTo>
                  <a:pt x="370347" y="767975"/>
                </a:lnTo>
                <a:lnTo>
                  <a:pt x="370347" y="778420"/>
                </a:lnTo>
                <a:lnTo>
                  <a:pt x="366455" y="778420"/>
                </a:lnTo>
                <a:lnTo>
                  <a:pt x="366455" y="787766"/>
                </a:lnTo>
                <a:lnTo>
                  <a:pt x="361366" y="787766"/>
                </a:lnTo>
                <a:lnTo>
                  <a:pt x="361366" y="792438"/>
                </a:lnTo>
                <a:lnTo>
                  <a:pt x="360168" y="792438"/>
                </a:lnTo>
                <a:lnTo>
                  <a:pt x="360168" y="795737"/>
                </a:lnTo>
                <a:lnTo>
                  <a:pt x="356276" y="795737"/>
                </a:lnTo>
                <a:lnTo>
                  <a:pt x="356276" y="786391"/>
                </a:lnTo>
                <a:lnTo>
                  <a:pt x="351186" y="786391"/>
                </a:lnTo>
                <a:lnTo>
                  <a:pt x="351186" y="783093"/>
                </a:lnTo>
                <a:lnTo>
                  <a:pt x="343702" y="783093"/>
                </a:lnTo>
                <a:lnTo>
                  <a:pt x="343702" y="774847"/>
                </a:lnTo>
                <a:lnTo>
                  <a:pt x="339810" y="774847"/>
                </a:lnTo>
                <a:lnTo>
                  <a:pt x="343702" y="774847"/>
                </a:lnTo>
                <a:lnTo>
                  <a:pt x="339810" y="774847"/>
                </a:lnTo>
                <a:lnTo>
                  <a:pt x="339810" y="778420"/>
                </a:lnTo>
                <a:lnTo>
                  <a:pt x="317056" y="778420"/>
                </a:lnTo>
                <a:lnTo>
                  <a:pt x="317056" y="783093"/>
                </a:lnTo>
                <a:lnTo>
                  <a:pt x="302984" y="783093"/>
                </a:lnTo>
                <a:lnTo>
                  <a:pt x="302984" y="786391"/>
                </a:lnTo>
                <a:lnTo>
                  <a:pt x="302984" y="783093"/>
                </a:lnTo>
                <a:lnTo>
                  <a:pt x="302984" y="786391"/>
                </a:lnTo>
                <a:lnTo>
                  <a:pt x="302984" y="783093"/>
                </a:lnTo>
                <a:lnTo>
                  <a:pt x="302984" y="786391"/>
                </a:lnTo>
                <a:lnTo>
                  <a:pt x="299092" y="786391"/>
                </a:lnTo>
                <a:lnTo>
                  <a:pt x="299092" y="783093"/>
                </a:lnTo>
                <a:lnTo>
                  <a:pt x="295500" y="783093"/>
                </a:lnTo>
                <a:lnTo>
                  <a:pt x="295500" y="778420"/>
                </a:lnTo>
                <a:lnTo>
                  <a:pt x="291607" y="778420"/>
                </a:lnTo>
                <a:lnTo>
                  <a:pt x="291607" y="783093"/>
                </a:lnTo>
                <a:lnTo>
                  <a:pt x="276338" y="783093"/>
                </a:lnTo>
                <a:lnTo>
                  <a:pt x="276338" y="778420"/>
                </a:lnTo>
                <a:lnTo>
                  <a:pt x="268854" y="778420"/>
                </a:lnTo>
                <a:lnTo>
                  <a:pt x="268854" y="783093"/>
                </a:lnTo>
                <a:lnTo>
                  <a:pt x="261070" y="783093"/>
                </a:lnTo>
                <a:lnTo>
                  <a:pt x="261070" y="787766"/>
                </a:lnTo>
                <a:lnTo>
                  <a:pt x="257477" y="787766"/>
                </a:lnTo>
                <a:lnTo>
                  <a:pt x="257477" y="792438"/>
                </a:lnTo>
                <a:lnTo>
                  <a:pt x="248495" y="792438"/>
                </a:lnTo>
                <a:lnTo>
                  <a:pt x="248495" y="787766"/>
                </a:lnTo>
                <a:lnTo>
                  <a:pt x="248495" y="792438"/>
                </a:lnTo>
                <a:lnTo>
                  <a:pt x="234723" y="792438"/>
                </a:lnTo>
                <a:lnTo>
                  <a:pt x="234723" y="787766"/>
                </a:lnTo>
                <a:lnTo>
                  <a:pt x="226939" y="787766"/>
                </a:lnTo>
                <a:lnTo>
                  <a:pt x="226939" y="792438"/>
                </a:lnTo>
                <a:lnTo>
                  <a:pt x="220652" y="792438"/>
                </a:lnTo>
                <a:lnTo>
                  <a:pt x="220652" y="787766"/>
                </a:lnTo>
                <a:lnTo>
                  <a:pt x="216760" y="787766"/>
                </a:lnTo>
                <a:lnTo>
                  <a:pt x="216760" y="786391"/>
                </a:lnTo>
                <a:lnTo>
                  <a:pt x="208077" y="786391"/>
                </a:lnTo>
                <a:lnTo>
                  <a:pt x="208077" y="787766"/>
                </a:lnTo>
                <a:lnTo>
                  <a:pt x="200293" y="787766"/>
                </a:lnTo>
                <a:lnTo>
                  <a:pt x="200293" y="786391"/>
                </a:lnTo>
                <a:lnTo>
                  <a:pt x="196700" y="786391"/>
                </a:lnTo>
                <a:lnTo>
                  <a:pt x="196700" y="783093"/>
                </a:lnTo>
                <a:lnTo>
                  <a:pt x="191611" y="783093"/>
                </a:lnTo>
                <a:lnTo>
                  <a:pt x="191611" y="778420"/>
                </a:lnTo>
                <a:lnTo>
                  <a:pt x="196700" y="778420"/>
                </a:lnTo>
                <a:lnTo>
                  <a:pt x="196700" y="771274"/>
                </a:lnTo>
                <a:lnTo>
                  <a:pt x="191611" y="771274"/>
                </a:lnTo>
                <a:lnTo>
                  <a:pt x="190114" y="774847"/>
                </a:lnTo>
                <a:lnTo>
                  <a:pt x="190114" y="771274"/>
                </a:lnTo>
                <a:lnTo>
                  <a:pt x="177539" y="771274"/>
                </a:lnTo>
                <a:lnTo>
                  <a:pt x="182629" y="771274"/>
                </a:lnTo>
                <a:lnTo>
                  <a:pt x="182629" y="762203"/>
                </a:lnTo>
                <a:lnTo>
                  <a:pt x="186521" y="762203"/>
                </a:lnTo>
                <a:lnTo>
                  <a:pt x="186521" y="764402"/>
                </a:lnTo>
                <a:lnTo>
                  <a:pt x="190114" y="764402"/>
                </a:lnTo>
                <a:lnTo>
                  <a:pt x="190114" y="762203"/>
                </a:lnTo>
                <a:lnTo>
                  <a:pt x="191611" y="762203"/>
                </a:lnTo>
                <a:lnTo>
                  <a:pt x="191611" y="755057"/>
                </a:lnTo>
                <a:lnTo>
                  <a:pt x="196700" y="755057"/>
                </a:lnTo>
                <a:lnTo>
                  <a:pt x="196700" y="750384"/>
                </a:lnTo>
                <a:lnTo>
                  <a:pt x="208077" y="750384"/>
                </a:lnTo>
                <a:lnTo>
                  <a:pt x="208077" y="755057"/>
                </a:lnTo>
                <a:lnTo>
                  <a:pt x="208077" y="750384"/>
                </a:lnTo>
                <a:lnTo>
                  <a:pt x="216760" y="750384"/>
                </a:lnTo>
                <a:lnTo>
                  <a:pt x="216760" y="747085"/>
                </a:lnTo>
                <a:lnTo>
                  <a:pt x="220652" y="747085"/>
                </a:lnTo>
                <a:lnTo>
                  <a:pt x="220652" y="750384"/>
                </a:lnTo>
                <a:lnTo>
                  <a:pt x="226939" y="750384"/>
                </a:lnTo>
                <a:lnTo>
                  <a:pt x="226939" y="747085"/>
                </a:lnTo>
                <a:lnTo>
                  <a:pt x="221849" y="747085"/>
                </a:lnTo>
                <a:lnTo>
                  <a:pt x="226939" y="743512"/>
                </a:lnTo>
                <a:lnTo>
                  <a:pt x="234723" y="743512"/>
                </a:lnTo>
                <a:lnTo>
                  <a:pt x="234723" y="739939"/>
                </a:lnTo>
                <a:lnTo>
                  <a:pt x="238316" y="739939"/>
                </a:lnTo>
                <a:lnTo>
                  <a:pt x="238316" y="734167"/>
                </a:lnTo>
                <a:lnTo>
                  <a:pt x="242208" y="734167"/>
                </a:lnTo>
                <a:lnTo>
                  <a:pt x="242208" y="723722"/>
                </a:lnTo>
                <a:lnTo>
                  <a:pt x="247297" y="723722"/>
                </a:lnTo>
                <a:lnTo>
                  <a:pt x="247297" y="715476"/>
                </a:lnTo>
                <a:lnTo>
                  <a:pt x="242208" y="715476"/>
                </a:lnTo>
                <a:lnTo>
                  <a:pt x="242208" y="709704"/>
                </a:lnTo>
                <a:lnTo>
                  <a:pt x="238316" y="706130"/>
                </a:lnTo>
                <a:lnTo>
                  <a:pt x="238316" y="699259"/>
                </a:lnTo>
                <a:lnTo>
                  <a:pt x="242208" y="699259"/>
                </a:lnTo>
                <a:lnTo>
                  <a:pt x="242208" y="687714"/>
                </a:lnTo>
                <a:lnTo>
                  <a:pt x="238316" y="687714"/>
                </a:lnTo>
                <a:lnTo>
                  <a:pt x="238316" y="686340"/>
                </a:lnTo>
                <a:lnTo>
                  <a:pt x="226939" y="686340"/>
                </a:lnTo>
                <a:lnTo>
                  <a:pt x="226939" y="683042"/>
                </a:lnTo>
                <a:lnTo>
                  <a:pt x="221849" y="683042"/>
                </a:lnTo>
                <a:lnTo>
                  <a:pt x="221849" y="678369"/>
                </a:lnTo>
                <a:lnTo>
                  <a:pt x="220652" y="678369"/>
                </a:lnTo>
                <a:lnTo>
                  <a:pt x="220652" y="671222"/>
                </a:lnTo>
                <a:lnTo>
                  <a:pt x="216760" y="671222"/>
                </a:lnTo>
                <a:lnTo>
                  <a:pt x="216760" y="667924"/>
                </a:lnTo>
                <a:lnTo>
                  <a:pt x="211670" y="664351"/>
                </a:lnTo>
                <a:lnTo>
                  <a:pt x="208077" y="664351"/>
                </a:lnTo>
                <a:lnTo>
                  <a:pt x="208077" y="661877"/>
                </a:lnTo>
                <a:lnTo>
                  <a:pt x="191611" y="661877"/>
                </a:lnTo>
                <a:lnTo>
                  <a:pt x="191611" y="658579"/>
                </a:lnTo>
                <a:lnTo>
                  <a:pt x="182629" y="658579"/>
                </a:lnTo>
                <a:lnTo>
                  <a:pt x="182629" y="661877"/>
                </a:lnTo>
                <a:lnTo>
                  <a:pt x="177539" y="661877"/>
                </a:lnTo>
                <a:lnTo>
                  <a:pt x="177539" y="658579"/>
                </a:lnTo>
                <a:lnTo>
                  <a:pt x="177539" y="661877"/>
                </a:lnTo>
                <a:lnTo>
                  <a:pt x="177539" y="658579"/>
                </a:lnTo>
                <a:lnTo>
                  <a:pt x="166162" y="658579"/>
                </a:lnTo>
                <a:lnTo>
                  <a:pt x="166162" y="655005"/>
                </a:lnTo>
                <a:lnTo>
                  <a:pt x="152091" y="655005"/>
                </a:lnTo>
                <a:lnTo>
                  <a:pt x="152091" y="658579"/>
                </a:lnTo>
                <a:lnTo>
                  <a:pt x="147001" y="658579"/>
                </a:lnTo>
                <a:lnTo>
                  <a:pt x="147001" y="664351"/>
                </a:lnTo>
                <a:lnTo>
                  <a:pt x="139517" y="664351"/>
                </a:lnTo>
                <a:lnTo>
                  <a:pt x="139517" y="667924"/>
                </a:lnTo>
                <a:lnTo>
                  <a:pt x="133229" y="667924"/>
                </a:lnTo>
                <a:lnTo>
                  <a:pt x="133229" y="664351"/>
                </a:lnTo>
                <a:lnTo>
                  <a:pt x="117960" y="664351"/>
                </a:lnTo>
                <a:lnTo>
                  <a:pt x="117960" y="667924"/>
                </a:lnTo>
                <a:lnTo>
                  <a:pt x="112871" y="667924"/>
                </a:lnTo>
                <a:lnTo>
                  <a:pt x="112871" y="658579"/>
                </a:lnTo>
                <a:lnTo>
                  <a:pt x="108979" y="658579"/>
                </a:lnTo>
                <a:lnTo>
                  <a:pt x="108979" y="655005"/>
                </a:lnTo>
                <a:lnTo>
                  <a:pt x="107781" y="655005"/>
                </a:lnTo>
                <a:lnTo>
                  <a:pt x="107781" y="646759"/>
                </a:lnTo>
                <a:lnTo>
                  <a:pt x="108979" y="646759"/>
                </a:lnTo>
                <a:lnTo>
                  <a:pt x="108979" y="636314"/>
                </a:lnTo>
                <a:lnTo>
                  <a:pt x="112871" y="636314"/>
                </a:lnTo>
                <a:lnTo>
                  <a:pt x="112871" y="630542"/>
                </a:lnTo>
                <a:lnTo>
                  <a:pt x="108979" y="630542"/>
                </a:lnTo>
                <a:lnTo>
                  <a:pt x="108979" y="626969"/>
                </a:lnTo>
                <a:lnTo>
                  <a:pt x="107781" y="626969"/>
                </a:lnTo>
                <a:lnTo>
                  <a:pt x="102691" y="623671"/>
                </a:lnTo>
                <a:lnTo>
                  <a:pt x="102691" y="618998"/>
                </a:lnTo>
                <a:lnTo>
                  <a:pt x="99099" y="618998"/>
                </a:lnTo>
                <a:lnTo>
                  <a:pt x="99099" y="609652"/>
                </a:lnTo>
                <a:lnTo>
                  <a:pt x="95207" y="609652"/>
                </a:lnTo>
                <a:lnTo>
                  <a:pt x="95207" y="602781"/>
                </a:lnTo>
                <a:lnTo>
                  <a:pt x="95207" y="606079"/>
                </a:lnTo>
                <a:lnTo>
                  <a:pt x="91314" y="606079"/>
                </a:lnTo>
                <a:lnTo>
                  <a:pt x="91314" y="602781"/>
                </a:lnTo>
                <a:lnTo>
                  <a:pt x="82632" y="602781"/>
                </a:lnTo>
                <a:lnTo>
                  <a:pt x="82632" y="595634"/>
                </a:lnTo>
                <a:lnTo>
                  <a:pt x="72453" y="595634"/>
                </a:lnTo>
                <a:lnTo>
                  <a:pt x="72453" y="590961"/>
                </a:lnTo>
                <a:lnTo>
                  <a:pt x="77542" y="590961"/>
                </a:lnTo>
                <a:lnTo>
                  <a:pt x="77542" y="587663"/>
                </a:lnTo>
                <a:lnTo>
                  <a:pt x="81135" y="587663"/>
                </a:lnTo>
                <a:lnTo>
                  <a:pt x="81135" y="584090"/>
                </a:lnTo>
                <a:lnTo>
                  <a:pt x="82632" y="584090"/>
                </a:lnTo>
                <a:lnTo>
                  <a:pt x="82632" y="574744"/>
                </a:lnTo>
                <a:lnTo>
                  <a:pt x="91314" y="574744"/>
                </a:lnTo>
                <a:lnTo>
                  <a:pt x="91314" y="571171"/>
                </a:lnTo>
                <a:lnTo>
                  <a:pt x="82632" y="571171"/>
                </a:lnTo>
                <a:lnTo>
                  <a:pt x="82632" y="574744"/>
                </a:lnTo>
                <a:lnTo>
                  <a:pt x="81135" y="574744"/>
                </a:lnTo>
                <a:lnTo>
                  <a:pt x="81135" y="567873"/>
                </a:lnTo>
                <a:lnTo>
                  <a:pt x="77542" y="567873"/>
                </a:lnTo>
                <a:lnTo>
                  <a:pt x="77542" y="564299"/>
                </a:lnTo>
                <a:lnTo>
                  <a:pt x="68561" y="564299"/>
                </a:lnTo>
                <a:lnTo>
                  <a:pt x="72453" y="564299"/>
                </a:lnTo>
                <a:lnTo>
                  <a:pt x="72453" y="559627"/>
                </a:lnTo>
                <a:lnTo>
                  <a:pt x="77542" y="559627"/>
                </a:lnTo>
                <a:lnTo>
                  <a:pt x="72453" y="559627"/>
                </a:lnTo>
                <a:lnTo>
                  <a:pt x="72453" y="554954"/>
                </a:lnTo>
                <a:lnTo>
                  <a:pt x="82632" y="554954"/>
                </a:lnTo>
                <a:lnTo>
                  <a:pt x="82632" y="546708"/>
                </a:lnTo>
                <a:lnTo>
                  <a:pt x="68561" y="546708"/>
                </a:lnTo>
                <a:lnTo>
                  <a:pt x="68561" y="539836"/>
                </a:lnTo>
                <a:lnTo>
                  <a:pt x="72453" y="539836"/>
                </a:lnTo>
                <a:lnTo>
                  <a:pt x="72453" y="530491"/>
                </a:lnTo>
                <a:lnTo>
                  <a:pt x="77542" y="530491"/>
                </a:lnTo>
                <a:lnTo>
                  <a:pt x="72453" y="526918"/>
                </a:lnTo>
                <a:lnTo>
                  <a:pt x="72453" y="530491"/>
                </a:lnTo>
                <a:lnTo>
                  <a:pt x="68561" y="530491"/>
                </a:lnTo>
                <a:lnTo>
                  <a:pt x="68561" y="526918"/>
                </a:lnTo>
                <a:lnTo>
                  <a:pt x="64669" y="522245"/>
                </a:lnTo>
                <a:lnTo>
                  <a:pt x="68561" y="522245"/>
                </a:lnTo>
                <a:lnTo>
                  <a:pt x="64669" y="522245"/>
                </a:lnTo>
                <a:lnTo>
                  <a:pt x="64669" y="515373"/>
                </a:lnTo>
                <a:lnTo>
                  <a:pt x="57184" y="515373"/>
                </a:lnTo>
                <a:lnTo>
                  <a:pt x="57184" y="511800"/>
                </a:lnTo>
                <a:lnTo>
                  <a:pt x="54489" y="511800"/>
                </a:lnTo>
                <a:lnTo>
                  <a:pt x="50897" y="508502"/>
                </a:lnTo>
                <a:lnTo>
                  <a:pt x="50897" y="506028"/>
                </a:lnTo>
                <a:lnTo>
                  <a:pt x="47004" y="506028"/>
                </a:lnTo>
                <a:lnTo>
                  <a:pt x="47004" y="495583"/>
                </a:lnTo>
                <a:lnTo>
                  <a:pt x="43112" y="495583"/>
                </a:lnTo>
                <a:lnTo>
                  <a:pt x="43112" y="481565"/>
                </a:lnTo>
                <a:lnTo>
                  <a:pt x="47004" y="481565"/>
                </a:lnTo>
                <a:lnTo>
                  <a:pt x="43112" y="478266"/>
                </a:lnTo>
                <a:lnTo>
                  <a:pt x="43112" y="471120"/>
                </a:lnTo>
                <a:lnTo>
                  <a:pt x="38023" y="471120"/>
                </a:lnTo>
                <a:lnTo>
                  <a:pt x="38023" y="467547"/>
                </a:lnTo>
                <a:lnTo>
                  <a:pt x="43112" y="467547"/>
                </a:lnTo>
                <a:lnTo>
                  <a:pt x="43112" y="463149"/>
                </a:lnTo>
                <a:lnTo>
                  <a:pt x="38023" y="463149"/>
                </a:lnTo>
                <a:lnTo>
                  <a:pt x="38023" y="459576"/>
                </a:lnTo>
                <a:lnTo>
                  <a:pt x="43112" y="459576"/>
                </a:lnTo>
                <a:lnTo>
                  <a:pt x="43112" y="463149"/>
                </a:lnTo>
                <a:lnTo>
                  <a:pt x="43112" y="459576"/>
                </a:lnTo>
                <a:lnTo>
                  <a:pt x="47004" y="459576"/>
                </a:lnTo>
                <a:lnTo>
                  <a:pt x="47004" y="456002"/>
                </a:lnTo>
                <a:lnTo>
                  <a:pt x="50897" y="456002"/>
                </a:lnTo>
                <a:lnTo>
                  <a:pt x="50897" y="450230"/>
                </a:lnTo>
                <a:lnTo>
                  <a:pt x="47004" y="450230"/>
                </a:lnTo>
                <a:lnTo>
                  <a:pt x="47004" y="446657"/>
                </a:lnTo>
                <a:lnTo>
                  <a:pt x="50897" y="446657"/>
                </a:lnTo>
                <a:lnTo>
                  <a:pt x="47004" y="446657"/>
                </a:lnTo>
                <a:lnTo>
                  <a:pt x="47004" y="443358"/>
                </a:lnTo>
                <a:lnTo>
                  <a:pt x="43112" y="443358"/>
                </a:lnTo>
                <a:lnTo>
                  <a:pt x="43112" y="439785"/>
                </a:lnTo>
                <a:lnTo>
                  <a:pt x="38023" y="439785"/>
                </a:lnTo>
                <a:lnTo>
                  <a:pt x="38023" y="436212"/>
                </a:lnTo>
                <a:lnTo>
                  <a:pt x="30538" y="436212"/>
                </a:lnTo>
                <a:lnTo>
                  <a:pt x="30538" y="431539"/>
                </a:lnTo>
                <a:lnTo>
                  <a:pt x="26646" y="431539"/>
                </a:lnTo>
                <a:lnTo>
                  <a:pt x="26646" y="430440"/>
                </a:lnTo>
                <a:lnTo>
                  <a:pt x="20359" y="430440"/>
                </a:lnTo>
                <a:lnTo>
                  <a:pt x="20359" y="422194"/>
                </a:lnTo>
                <a:lnTo>
                  <a:pt x="24251" y="422194"/>
                </a:lnTo>
                <a:lnTo>
                  <a:pt x="24251" y="418895"/>
                </a:lnTo>
                <a:lnTo>
                  <a:pt x="20359" y="418895"/>
                </a:lnTo>
                <a:lnTo>
                  <a:pt x="20359" y="415322"/>
                </a:lnTo>
                <a:lnTo>
                  <a:pt x="16467" y="415322"/>
                </a:lnTo>
                <a:lnTo>
                  <a:pt x="16467" y="408450"/>
                </a:lnTo>
                <a:lnTo>
                  <a:pt x="12874" y="408450"/>
                </a:lnTo>
                <a:lnTo>
                  <a:pt x="12874" y="394432"/>
                </a:lnTo>
                <a:lnTo>
                  <a:pt x="7784" y="394432"/>
                </a:lnTo>
                <a:lnTo>
                  <a:pt x="7784" y="390859"/>
                </a:lnTo>
                <a:lnTo>
                  <a:pt x="12874" y="390859"/>
                </a:lnTo>
                <a:lnTo>
                  <a:pt x="12874" y="387286"/>
                </a:lnTo>
                <a:lnTo>
                  <a:pt x="16467" y="387286"/>
                </a:lnTo>
                <a:lnTo>
                  <a:pt x="12874" y="387286"/>
                </a:lnTo>
                <a:lnTo>
                  <a:pt x="12874" y="383987"/>
                </a:lnTo>
                <a:lnTo>
                  <a:pt x="16467" y="383987"/>
                </a:lnTo>
                <a:lnTo>
                  <a:pt x="16467" y="380414"/>
                </a:lnTo>
                <a:lnTo>
                  <a:pt x="24251" y="380414"/>
                </a:lnTo>
                <a:lnTo>
                  <a:pt x="24251" y="378215"/>
                </a:lnTo>
                <a:lnTo>
                  <a:pt x="20359" y="378215"/>
                </a:lnTo>
                <a:lnTo>
                  <a:pt x="20359" y="374642"/>
                </a:lnTo>
                <a:lnTo>
                  <a:pt x="16467" y="374642"/>
                </a:lnTo>
                <a:lnTo>
                  <a:pt x="16467" y="363098"/>
                </a:lnTo>
                <a:lnTo>
                  <a:pt x="12874" y="363098"/>
                </a:lnTo>
                <a:lnTo>
                  <a:pt x="12874" y="355951"/>
                </a:lnTo>
                <a:lnTo>
                  <a:pt x="7784" y="355951"/>
                </a:lnTo>
                <a:lnTo>
                  <a:pt x="7784" y="350179"/>
                </a:lnTo>
                <a:lnTo>
                  <a:pt x="16467" y="350179"/>
                </a:lnTo>
                <a:lnTo>
                  <a:pt x="16467" y="339734"/>
                </a:lnTo>
                <a:lnTo>
                  <a:pt x="12874" y="339734"/>
                </a:lnTo>
                <a:lnTo>
                  <a:pt x="12874" y="311698"/>
                </a:lnTo>
                <a:lnTo>
                  <a:pt x="16467" y="311698"/>
                </a:lnTo>
                <a:lnTo>
                  <a:pt x="16467" y="315271"/>
                </a:lnTo>
                <a:lnTo>
                  <a:pt x="20359" y="315271"/>
                </a:lnTo>
                <a:lnTo>
                  <a:pt x="20359" y="318844"/>
                </a:lnTo>
                <a:lnTo>
                  <a:pt x="30538" y="318844"/>
                </a:lnTo>
                <a:lnTo>
                  <a:pt x="30538" y="315271"/>
                </a:lnTo>
                <a:lnTo>
                  <a:pt x="34430" y="315271"/>
                </a:lnTo>
                <a:lnTo>
                  <a:pt x="34430" y="311698"/>
                </a:lnTo>
                <a:lnTo>
                  <a:pt x="38023" y="311698"/>
                </a:lnTo>
                <a:lnTo>
                  <a:pt x="38023" y="303726"/>
                </a:lnTo>
                <a:lnTo>
                  <a:pt x="54489" y="303726"/>
                </a:lnTo>
                <a:lnTo>
                  <a:pt x="54489" y="308399"/>
                </a:lnTo>
                <a:lnTo>
                  <a:pt x="61076" y="308399"/>
                </a:lnTo>
                <a:lnTo>
                  <a:pt x="61076" y="315271"/>
                </a:lnTo>
                <a:lnTo>
                  <a:pt x="64669" y="315271"/>
                </a:lnTo>
                <a:lnTo>
                  <a:pt x="64669" y="318844"/>
                </a:lnTo>
                <a:lnTo>
                  <a:pt x="72453" y="318844"/>
                </a:lnTo>
                <a:lnTo>
                  <a:pt x="72453" y="322143"/>
                </a:lnTo>
                <a:lnTo>
                  <a:pt x="77542" y="318844"/>
                </a:lnTo>
                <a:lnTo>
                  <a:pt x="82632" y="318844"/>
                </a:lnTo>
                <a:lnTo>
                  <a:pt x="82632" y="322143"/>
                </a:lnTo>
                <a:lnTo>
                  <a:pt x="87422" y="322143"/>
                </a:lnTo>
                <a:lnTo>
                  <a:pt x="87422" y="318844"/>
                </a:lnTo>
                <a:lnTo>
                  <a:pt x="91314" y="318844"/>
                </a:lnTo>
                <a:lnTo>
                  <a:pt x="91314" y="322143"/>
                </a:lnTo>
                <a:lnTo>
                  <a:pt x="95207" y="322143"/>
                </a:lnTo>
                <a:lnTo>
                  <a:pt x="95207" y="326815"/>
                </a:lnTo>
                <a:lnTo>
                  <a:pt x="102691" y="326815"/>
                </a:lnTo>
                <a:lnTo>
                  <a:pt x="102691" y="331488"/>
                </a:lnTo>
                <a:lnTo>
                  <a:pt x="107781" y="331488"/>
                </a:lnTo>
                <a:lnTo>
                  <a:pt x="107781" y="326815"/>
                </a:lnTo>
                <a:lnTo>
                  <a:pt x="108979" y="326815"/>
                </a:lnTo>
                <a:lnTo>
                  <a:pt x="108979" y="318844"/>
                </a:lnTo>
                <a:lnTo>
                  <a:pt x="107781" y="318844"/>
                </a:lnTo>
                <a:lnTo>
                  <a:pt x="107781" y="311698"/>
                </a:lnTo>
                <a:lnTo>
                  <a:pt x="99099" y="311698"/>
                </a:lnTo>
                <a:lnTo>
                  <a:pt x="99099" y="303726"/>
                </a:lnTo>
                <a:lnTo>
                  <a:pt x="95207" y="303726"/>
                </a:lnTo>
                <a:lnTo>
                  <a:pt x="95207" y="302352"/>
                </a:lnTo>
                <a:lnTo>
                  <a:pt x="108979" y="302352"/>
                </a:lnTo>
                <a:lnTo>
                  <a:pt x="108979" y="294381"/>
                </a:lnTo>
                <a:lnTo>
                  <a:pt x="112871" y="290808"/>
                </a:lnTo>
                <a:lnTo>
                  <a:pt x="121852" y="290808"/>
                </a:lnTo>
                <a:lnTo>
                  <a:pt x="121852" y="283936"/>
                </a:lnTo>
                <a:lnTo>
                  <a:pt x="125445" y="280343"/>
                </a:lnTo>
                <a:lnTo>
                  <a:pt x="125445" y="267444"/>
                </a:lnTo>
                <a:lnTo>
                  <a:pt x="129337" y="267444"/>
                </a:lnTo>
                <a:lnTo>
                  <a:pt x="129337" y="262771"/>
                </a:lnTo>
                <a:lnTo>
                  <a:pt x="133229" y="262771"/>
                </a:lnTo>
                <a:lnTo>
                  <a:pt x="133229" y="255900"/>
                </a:lnTo>
                <a:lnTo>
                  <a:pt x="137121" y="255900"/>
                </a:lnTo>
                <a:lnTo>
                  <a:pt x="137121" y="252327"/>
                </a:lnTo>
                <a:lnTo>
                  <a:pt x="139517" y="252327"/>
                </a:lnTo>
                <a:lnTo>
                  <a:pt x="139517" y="239683"/>
                </a:lnTo>
                <a:lnTo>
                  <a:pt x="137121" y="239683"/>
                </a:lnTo>
                <a:lnTo>
                  <a:pt x="137121" y="231437"/>
                </a:lnTo>
                <a:lnTo>
                  <a:pt x="143409" y="231437"/>
                </a:lnTo>
                <a:lnTo>
                  <a:pt x="143409" y="235010"/>
                </a:lnTo>
                <a:lnTo>
                  <a:pt x="147001" y="235010"/>
                </a:lnTo>
                <a:lnTo>
                  <a:pt x="147001" y="239683"/>
                </a:lnTo>
                <a:lnTo>
                  <a:pt x="152091" y="239683"/>
                </a:lnTo>
                <a:lnTo>
                  <a:pt x="152091" y="242981"/>
                </a:lnTo>
                <a:lnTo>
                  <a:pt x="155983" y="242981"/>
                </a:lnTo>
                <a:lnTo>
                  <a:pt x="155983" y="246554"/>
                </a:lnTo>
                <a:lnTo>
                  <a:pt x="159875" y="246554"/>
                </a:lnTo>
                <a:lnTo>
                  <a:pt x="159875" y="242981"/>
                </a:lnTo>
                <a:lnTo>
                  <a:pt x="159875" y="246554"/>
                </a:lnTo>
                <a:lnTo>
                  <a:pt x="159875" y="242981"/>
                </a:lnTo>
                <a:lnTo>
                  <a:pt x="159875" y="246554"/>
                </a:lnTo>
                <a:lnTo>
                  <a:pt x="170054" y="246554"/>
                </a:lnTo>
                <a:lnTo>
                  <a:pt x="170054" y="242981"/>
                </a:lnTo>
                <a:lnTo>
                  <a:pt x="173647" y="242981"/>
                </a:lnTo>
                <a:lnTo>
                  <a:pt x="173647" y="235010"/>
                </a:lnTo>
                <a:lnTo>
                  <a:pt x="177539" y="235010"/>
                </a:lnTo>
                <a:lnTo>
                  <a:pt x="177539" y="222091"/>
                </a:lnTo>
                <a:lnTo>
                  <a:pt x="173647" y="222091"/>
                </a:lnTo>
                <a:lnTo>
                  <a:pt x="173647" y="218793"/>
                </a:lnTo>
                <a:lnTo>
                  <a:pt x="170054" y="218793"/>
                </a:lnTo>
                <a:lnTo>
                  <a:pt x="170054" y="211646"/>
                </a:lnTo>
                <a:lnTo>
                  <a:pt x="163468" y="211646"/>
                </a:lnTo>
                <a:lnTo>
                  <a:pt x="163468" y="208348"/>
                </a:lnTo>
                <a:lnTo>
                  <a:pt x="159875" y="208348"/>
                </a:lnTo>
                <a:lnTo>
                  <a:pt x="159875" y="200102"/>
                </a:lnTo>
                <a:lnTo>
                  <a:pt x="155983" y="200102"/>
                </a:lnTo>
                <a:lnTo>
                  <a:pt x="155983" y="199003"/>
                </a:lnTo>
                <a:lnTo>
                  <a:pt x="159875" y="199003"/>
                </a:lnTo>
                <a:lnTo>
                  <a:pt x="159875" y="190757"/>
                </a:lnTo>
                <a:lnTo>
                  <a:pt x="155983" y="190757"/>
                </a:lnTo>
                <a:lnTo>
                  <a:pt x="155983" y="187183"/>
                </a:lnTo>
                <a:lnTo>
                  <a:pt x="152091" y="187183"/>
                </a:lnTo>
                <a:lnTo>
                  <a:pt x="152091" y="183885"/>
                </a:lnTo>
                <a:lnTo>
                  <a:pt x="152091" y="187183"/>
                </a:lnTo>
                <a:lnTo>
                  <a:pt x="147001" y="187183"/>
                </a:lnTo>
                <a:lnTo>
                  <a:pt x="147001" y="183885"/>
                </a:lnTo>
                <a:lnTo>
                  <a:pt x="133229" y="183885"/>
                </a:lnTo>
                <a:lnTo>
                  <a:pt x="129337" y="180312"/>
                </a:lnTo>
                <a:lnTo>
                  <a:pt x="125445" y="180312"/>
                </a:lnTo>
                <a:lnTo>
                  <a:pt x="125445" y="175639"/>
                </a:lnTo>
                <a:lnTo>
                  <a:pt x="121852" y="175639"/>
                </a:lnTo>
                <a:lnTo>
                  <a:pt x="121852" y="174539"/>
                </a:lnTo>
                <a:lnTo>
                  <a:pt x="117960" y="174539"/>
                </a:lnTo>
                <a:lnTo>
                  <a:pt x="117960" y="166293"/>
                </a:lnTo>
                <a:lnTo>
                  <a:pt x="112871" y="166293"/>
                </a:lnTo>
                <a:lnTo>
                  <a:pt x="112871" y="170966"/>
                </a:lnTo>
                <a:lnTo>
                  <a:pt x="108979" y="170966"/>
                </a:lnTo>
                <a:lnTo>
                  <a:pt x="108979" y="162720"/>
                </a:lnTo>
                <a:lnTo>
                  <a:pt x="107781" y="162720"/>
                </a:lnTo>
                <a:lnTo>
                  <a:pt x="107781" y="159422"/>
                </a:lnTo>
                <a:lnTo>
                  <a:pt x="99099" y="159422"/>
                </a:lnTo>
                <a:lnTo>
                  <a:pt x="99099" y="166293"/>
                </a:lnTo>
                <a:lnTo>
                  <a:pt x="95207" y="166293"/>
                </a:lnTo>
                <a:lnTo>
                  <a:pt x="95207" y="162720"/>
                </a:lnTo>
                <a:lnTo>
                  <a:pt x="91314" y="159422"/>
                </a:lnTo>
                <a:lnTo>
                  <a:pt x="91314" y="155849"/>
                </a:lnTo>
                <a:lnTo>
                  <a:pt x="87422" y="155849"/>
                </a:lnTo>
                <a:lnTo>
                  <a:pt x="87422" y="150076"/>
                </a:lnTo>
                <a:lnTo>
                  <a:pt x="82632" y="150076"/>
                </a:lnTo>
                <a:lnTo>
                  <a:pt x="82632" y="155849"/>
                </a:lnTo>
                <a:lnTo>
                  <a:pt x="77542" y="155849"/>
                </a:lnTo>
                <a:lnTo>
                  <a:pt x="77542" y="162720"/>
                </a:lnTo>
                <a:lnTo>
                  <a:pt x="72453" y="162720"/>
                </a:lnTo>
                <a:lnTo>
                  <a:pt x="72453" y="166293"/>
                </a:lnTo>
                <a:lnTo>
                  <a:pt x="68561" y="166293"/>
                </a:lnTo>
                <a:lnTo>
                  <a:pt x="68561" y="162720"/>
                </a:lnTo>
                <a:lnTo>
                  <a:pt x="61076" y="162720"/>
                </a:lnTo>
                <a:lnTo>
                  <a:pt x="61076" y="155849"/>
                </a:lnTo>
                <a:lnTo>
                  <a:pt x="61076" y="159422"/>
                </a:lnTo>
                <a:lnTo>
                  <a:pt x="50897" y="159422"/>
                </a:lnTo>
                <a:lnTo>
                  <a:pt x="50897" y="155849"/>
                </a:lnTo>
                <a:lnTo>
                  <a:pt x="54489" y="155849"/>
                </a:lnTo>
                <a:lnTo>
                  <a:pt x="54489" y="152275"/>
                </a:lnTo>
                <a:lnTo>
                  <a:pt x="50897" y="152275"/>
                </a:lnTo>
                <a:lnTo>
                  <a:pt x="50897" y="150076"/>
                </a:lnTo>
                <a:lnTo>
                  <a:pt x="47004" y="150076"/>
                </a:lnTo>
                <a:lnTo>
                  <a:pt x="47004" y="152275"/>
                </a:lnTo>
                <a:lnTo>
                  <a:pt x="43112" y="152275"/>
                </a:lnTo>
                <a:lnTo>
                  <a:pt x="43112" y="150076"/>
                </a:lnTo>
                <a:lnTo>
                  <a:pt x="34430" y="150076"/>
                </a:lnTo>
                <a:lnTo>
                  <a:pt x="34430" y="146503"/>
                </a:lnTo>
                <a:lnTo>
                  <a:pt x="30538" y="146503"/>
                </a:lnTo>
                <a:lnTo>
                  <a:pt x="30538" y="142930"/>
                </a:lnTo>
                <a:lnTo>
                  <a:pt x="34430" y="139631"/>
                </a:lnTo>
                <a:lnTo>
                  <a:pt x="34430" y="134959"/>
                </a:lnTo>
                <a:lnTo>
                  <a:pt x="38023" y="134959"/>
                </a:lnTo>
                <a:lnTo>
                  <a:pt x="34430" y="131366"/>
                </a:lnTo>
                <a:lnTo>
                  <a:pt x="34430" y="127812"/>
                </a:lnTo>
                <a:lnTo>
                  <a:pt x="30538" y="127812"/>
                </a:lnTo>
                <a:lnTo>
                  <a:pt x="30538" y="124514"/>
                </a:lnTo>
                <a:lnTo>
                  <a:pt x="34430" y="124514"/>
                </a:lnTo>
                <a:lnTo>
                  <a:pt x="30538" y="122040"/>
                </a:lnTo>
                <a:lnTo>
                  <a:pt x="26646" y="122040"/>
                </a:lnTo>
                <a:lnTo>
                  <a:pt x="26646" y="118467"/>
                </a:lnTo>
                <a:lnTo>
                  <a:pt x="30538" y="115168"/>
                </a:lnTo>
                <a:lnTo>
                  <a:pt x="26646" y="115168"/>
                </a:lnTo>
                <a:lnTo>
                  <a:pt x="26646" y="111595"/>
                </a:lnTo>
                <a:lnTo>
                  <a:pt x="12874" y="111595"/>
                </a:lnTo>
                <a:lnTo>
                  <a:pt x="12874" y="106922"/>
                </a:lnTo>
                <a:lnTo>
                  <a:pt x="7784" y="106922"/>
                </a:lnTo>
                <a:lnTo>
                  <a:pt x="7784" y="103349"/>
                </a:lnTo>
                <a:lnTo>
                  <a:pt x="3892" y="103349"/>
                </a:lnTo>
                <a:lnTo>
                  <a:pt x="3892" y="94279"/>
                </a:lnTo>
                <a:lnTo>
                  <a:pt x="7784" y="94279"/>
                </a:lnTo>
                <a:lnTo>
                  <a:pt x="3892" y="90705"/>
                </a:lnTo>
                <a:lnTo>
                  <a:pt x="3892" y="87132"/>
                </a:lnTo>
                <a:lnTo>
                  <a:pt x="7784" y="87132"/>
                </a:lnTo>
                <a:lnTo>
                  <a:pt x="7784" y="83834"/>
                </a:lnTo>
                <a:lnTo>
                  <a:pt x="3892" y="83834"/>
                </a:lnTo>
                <a:lnTo>
                  <a:pt x="7784" y="83834"/>
                </a:lnTo>
                <a:lnTo>
                  <a:pt x="3892" y="80260"/>
                </a:lnTo>
                <a:lnTo>
                  <a:pt x="3892" y="75588"/>
                </a:lnTo>
                <a:lnTo>
                  <a:pt x="0" y="75588"/>
                </a:lnTo>
                <a:lnTo>
                  <a:pt x="3892" y="75588"/>
                </a:lnTo>
                <a:lnTo>
                  <a:pt x="3892" y="66242"/>
                </a:lnTo>
                <a:lnTo>
                  <a:pt x="7784" y="66242"/>
                </a:lnTo>
                <a:lnTo>
                  <a:pt x="7784" y="59371"/>
                </a:lnTo>
                <a:lnTo>
                  <a:pt x="12874" y="59371"/>
                </a:lnTo>
                <a:lnTo>
                  <a:pt x="12874" y="46452"/>
                </a:lnTo>
                <a:lnTo>
                  <a:pt x="7784" y="46452"/>
                </a:lnTo>
                <a:lnTo>
                  <a:pt x="7784" y="34907"/>
                </a:lnTo>
                <a:lnTo>
                  <a:pt x="3892" y="34907"/>
                </a:lnTo>
                <a:lnTo>
                  <a:pt x="3892" y="31334"/>
                </a:lnTo>
                <a:lnTo>
                  <a:pt x="7784" y="31334"/>
                </a:lnTo>
                <a:lnTo>
                  <a:pt x="7784" y="24463"/>
                </a:lnTo>
                <a:lnTo>
                  <a:pt x="3892" y="24463"/>
                </a:lnTo>
                <a:lnTo>
                  <a:pt x="3892" y="18416"/>
                </a:lnTo>
                <a:lnTo>
                  <a:pt x="7784" y="18416"/>
                </a:lnTo>
                <a:lnTo>
                  <a:pt x="7784" y="11544"/>
                </a:lnTo>
                <a:lnTo>
                  <a:pt x="3892" y="11544"/>
                </a:lnTo>
                <a:lnTo>
                  <a:pt x="3892" y="6871"/>
                </a:lnTo>
                <a:lnTo>
                  <a:pt x="7784" y="6871"/>
                </a:lnTo>
                <a:lnTo>
                  <a:pt x="7784" y="0"/>
                </a:lnTo>
                <a:lnTo>
                  <a:pt x="12874" y="0"/>
                </a:lnTo>
                <a:lnTo>
                  <a:pt x="16467" y="3298"/>
                </a:lnTo>
                <a:lnTo>
                  <a:pt x="24251" y="3298"/>
                </a:lnTo>
                <a:lnTo>
                  <a:pt x="24251" y="0"/>
                </a:lnTo>
                <a:lnTo>
                  <a:pt x="24251" y="3298"/>
                </a:lnTo>
                <a:lnTo>
                  <a:pt x="26646" y="3298"/>
                </a:lnTo>
                <a:lnTo>
                  <a:pt x="26646" y="6871"/>
                </a:lnTo>
                <a:lnTo>
                  <a:pt x="43112" y="6871"/>
                </a:lnTo>
                <a:lnTo>
                  <a:pt x="43112" y="11544"/>
                </a:lnTo>
                <a:lnTo>
                  <a:pt x="50897" y="11544"/>
                </a:lnTo>
                <a:lnTo>
                  <a:pt x="50897" y="15117"/>
                </a:lnTo>
                <a:lnTo>
                  <a:pt x="57184" y="15117"/>
                </a:lnTo>
                <a:lnTo>
                  <a:pt x="57184" y="6871"/>
                </a:lnTo>
                <a:lnTo>
                  <a:pt x="64669" y="6871"/>
                </a:lnTo>
                <a:lnTo>
                  <a:pt x="64669" y="11544"/>
                </a:lnTo>
                <a:lnTo>
                  <a:pt x="68561" y="11544"/>
                </a:lnTo>
                <a:lnTo>
                  <a:pt x="68561" y="15117"/>
                </a:lnTo>
                <a:lnTo>
                  <a:pt x="72453" y="15117"/>
                </a:lnTo>
                <a:lnTo>
                  <a:pt x="72453" y="18416"/>
                </a:lnTo>
                <a:lnTo>
                  <a:pt x="77542" y="21989"/>
                </a:lnTo>
                <a:lnTo>
                  <a:pt x="77542" y="27761"/>
                </a:lnTo>
                <a:lnTo>
                  <a:pt x="81135" y="27761"/>
                </a:lnTo>
                <a:lnTo>
                  <a:pt x="81135" y="31334"/>
                </a:lnTo>
                <a:lnTo>
                  <a:pt x="77542" y="34927"/>
                </a:lnTo>
                <a:lnTo>
                  <a:pt x="77542" y="39580"/>
                </a:lnTo>
                <a:lnTo>
                  <a:pt x="87422" y="39580"/>
                </a:lnTo>
                <a:lnTo>
                  <a:pt x="87422" y="46452"/>
                </a:lnTo>
                <a:lnTo>
                  <a:pt x="95207" y="46452"/>
                </a:lnTo>
                <a:lnTo>
                  <a:pt x="95207" y="47551"/>
                </a:lnTo>
                <a:lnTo>
                  <a:pt x="99099" y="47551"/>
                </a:lnTo>
                <a:lnTo>
                  <a:pt x="95207" y="47551"/>
                </a:lnTo>
                <a:lnTo>
                  <a:pt x="95207" y="46452"/>
                </a:lnTo>
                <a:lnTo>
                  <a:pt x="108979" y="46452"/>
                </a:lnTo>
                <a:lnTo>
                  <a:pt x="107781" y="46452"/>
                </a:lnTo>
                <a:lnTo>
                  <a:pt x="107781" y="47551"/>
                </a:lnTo>
                <a:lnTo>
                  <a:pt x="117960" y="47551"/>
                </a:lnTo>
                <a:lnTo>
                  <a:pt x="121852" y="52224"/>
                </a:lnTo>
                <a:lnTo>
                  <a:pt x="121852" y="47551"/>
                </a:lnTo>
                <a:lnTo>
                  <a:pt x="133229" y="47551"/>
                </a:lnTo>
                <a:lnTo>
                  <a:pt x="133229" y="52224"/>
                </a:lnTo>
                <a:lnTo>
                  <a:pt x="133229" y="47551"/>
                </a:lnTo>
                <a:lnTo>
                  <a:pt x="137121" y="52224"/>
                </a:lnTo>
                <a:lnTo>
                  <a:pt x="137121" y="47551"/>
                </a:lnTo>
                <a:lnTo>
                  <a:pt x="139517" y="47551"/>
                </a:lnTo>
                <a:lnTo>
                  <a:pt x="139517" y="52224"/>
                </a:lnTo>
                <a:lnTo>
                  <a:pt x="143409" y="52224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FFFFF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42" name="Google Shape;1511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B5MgAArAoAAMI/AAAMGAAAEAAAACYAAAAIAAAA//////////8="/>
              </a:ext>
            </a:extLst>
          </p:cNvSpPr>
          <p:nvPr/>
        </p:nvSpPr>
        <p:spPr>
          <a:xfrm>
            <a:off x="8204835" y="1734820"/>
            <a:ext cx="2159635" cy="2174240"/>
          </a:xfrm>
          <a:custGeom>
            <a:avLst/>
            <a:gdLst/>
            <a:ahLst/>
            <a:cxnLst/>
            <a:rect l="0" t="0" r="2159635" b="2174240"/>
            <a:pathLst>
              <a:path w="2159635" h="2174240">
                <a:moveTo>
                  <a:pt x="645494" y="68701"/>
                </a:moveTo>
                <a:lnTo>
                  <a:pt x="645494" y="62930"/>
                </a:lnTo>
                <a:lnTo>
                  <a:pt x="645494" y="64029"/>
                </a:lnTo>
                <a:lnTo>
                  <a:pt x="645494" y="62930"/>
                </a:lnTo>
                <a:lnTo>
                  <a:pt x="640402" y="62930"/>
                </a:lnTo>
                <a:lnTo>
                  <a:pt x="645494" y="62930"/>
                </a:lnTo>
                <a:lnTo>
                  <a:pt x="640402" y="62930"/>
                </a:lnTo>
                <a:lnTo>
                  <a:pt x="645494" y="62930"/>
                </a:lnTo>
                <a:lnTo>
                  <a:pt x="645494" y="59357"/>
                </a:lnTo>
                <a:lnTo>
                  <a:pt x="640402" y="59357"/>
                </a:lnTo>
                <a:lnTo>
                  <a:pt x="640402" y="47816"/>
                </a:lnTo>
                <a:lnTo>
                  <a:pt x="636807" y="47816"/>
                </a:lnTo>
                <a:lnTo>
                  <a:pt x="636807" y="40671"/>
                </a:lnTo>
                <a:lnTo>
                  <a:pt x="632913" y="40671"/>
                </a:lnTo>
                <a:lnTo>
                  <a:pt x="632913" y="35999"/>
                </a:lnTo>
                <a:lnTo>
                  <a:pt x="629019" y="35999"/>
                </a:lnTo>
                <a:lnTo>
                  <a:pt x="625425" y="34900"/>
                </a:lnTo>
                <a:lnTo>
                  <a:pt x="611347" y="34900"/>
                </a:lnTo>
                <a:lnTo>
                  <a:pt x="611347" y="35999"/>
                </a:lnTo>
                <a:lnTo>
                  <a:pt x="606255" y="35999"/>
                </a:lnTo>
                <a:lnTo>
                  <a:pt x="606255" y="16213"/>
                </a:lnTo>
                <a:lnTo>
                  <a:pt x="611347" y="16213"/>
                </a:lnTo>
                <a:lnTo>
                  <a:pt x="611347" y="19786"/>
                </a:lnTo>
                <a:lnTo>
                  <a:pt x="625425" y="19786"/>
                </a:lnTo>
                <a:lnTo>
                  <a:pt x="620333" y="16213"/>
                </a:lnTo>
                <a:lnTo>
                  <a:pt x="625425" y="16213"/>
                </a:lnTo>
                <a:lnTo>
                  <a:pt x="625425" y="19786"/>
                </a:lnTo>
                <a:lnTo>
                  <a:pt x="625425" y="16213"/>
                </a:lnTo>
                <a:lnTo>
                  <a:pt x="625425" y="19786"/>
                </a:lnTo>
                <a:lnTo>
                  <a:pt x="629019" y="16192"/>
                </a:lnTo>
                <a:lnTo>
                  <a:pt x="629019" y="19786"/>
                </a:lnTo>
                <a:lnTo>
                  <a:pt x="629019" y="16213"/>
                </a:lnTo>
                <a:lnTo>
                  <a:pt x="632913" y="16213"/>
                </a:lnTo>
                <a:lnTo>
                  <a:pt x="632913" y="19786"/>
                </a:lnTo>
                <a:lnTo>
                  <a:pt x="632913" y="16213"/>
                </a:lnTo>
                <a:lnTo>
                  <a:pt x="632913" y="19786"/>
                </a:lnTo>
                <a:lnTo>
                  <a:pt x="636807" y="19786"/>
                </a:lnTo>
                <a:lnTo>
                  <a:pt x="636807" y="23358"/>
                </a:lnTo>
                <a:lnTo>
                  <a:pt x="636807" y="19786"/>
                </a:lnTo>
                <a:lnTo>
                  <a:pt x="640402" y="19786"/>
                </a:lnTo>
                <a:lnTo>
                  <a:pt x="640402" y="23358"/>
                </a:lnTo>
                <a:lnTo>
                  <a:pt x="645494" y="23358"/>
                </a:lnTo>
                <a:lnTo>
                  <a:pt x="645494" y="26931"/>
                </a:lnTo>
                <a:lnTo>
                  <a:pt x="655678" y="26931"/>
                </a:lnTo>
                <a:lnTo>
                  <a:pt x="655678" y="31328"/>
                </a:lnTo>
                <a:lnTo>
                  <a:pt x="659572" y="31328"/>
                </a:lnTo>
                <a:lnTo>
                  <a:pt x="655678" y="31328"/>
                </a:lnTo>
                <a:lnTo>
                  <a:pt x="670954" y="31328"/>
                </a:lnTo>
                <a:lnTo>
                  <a:pt x="670954" y="26931"/>
                </a:lnTo>
                <a:lnTo>
                  <a:pt x="676046" y="23358"/>
                </a:lnTo>
                <a:lnTo>
                  <a:pt x="676046" y="31328"/>
                </a:lnTo>
                <a:lnTo>
                  <a:pt x="677244" y="31328"/>
                </a:lnTo>
                <a:lnTo>
                  <a:pt x="677244" y="26931"/>
                </a:lnTo>
                <a:lnTo>
                  <a:pt x="684733" y="26931"/>
                </a:lnTo>
                <a:lnTo>
                  <a:pt x="684733" y="31328"/>
                </a:lnTo>
                <a:lnTo>
                  <a:pt x="684733" y="26931"/>
                </a:lnTo>
                <a:lnTo>
                  <a:pt x="684733" y="31328"/>
                </a:lnTo>
                <a:lnTo>
                  <a:pt x="684733" y="26931"/>
                </a:lnTo>
                <a:lnTo>
                  <a:pt x="693719" y="26931"/>
                </a:lnTo>
                <a:lnTo>
                  <a:pt x="693719" y="23358"/>
                </a:lnTo>
                <a:lnTo>
                  <a:pt x="697613" y="23358"/>
                </a:lnTo>
                <a:lnTo>
                  <a:pt x="701506" y="19786"/>
                </a:lnTo>
                <a:lnTo>
                  <a:pt x="701506" y="16213"/>
                </a:lnTo>
                <a:lnTo>
                  <a:pt x="703903" y="16213"/>
                </a:lnTo>
                <a:lnTo>
                  <a:pt x="703903" y="12916"/>
                </a:lnTo>
                <a:lnTo>
                  <a:pt x="707797" y="12916"/>
                </a:lnTo>
                <a:lnTo>
                  <a:pt x="707797" y="10443"/>
                </a:lnTo>
                <a:lnTo>
                  <a:pt x="711391" y="10443"/>
                </a:lnTo>
                <a:lnTo>
                  <a:pt x="711391" y="0"/>
                </a:lnTo>
                <a:lnTo>
                  <a:pt x="727865" y="0"/>
                </a:lnTo>
                <a:lnTo>
                  <a:pt x="727865" y="3572"/>
                </a:lnTo>
                <a:lnTo>
                  <a:pt x="730561" y="3572"/>
                </a:lnTo>
                <a:lnTo>
                  <a:pt x="730561" y="7145"/>
                </a:lnTo>
                <a:lnTo>
                  <a:pt x="738050" y="7145"/>
                </a:lnTo>
                <a:lnTo>
                  <a:pt x="741943" y="10443"/>
                </a:lnTo>
                <a:lnTo>
                  <a:pt x="741943" y="7145"/>
                </a:lnTo>
                <a:lnTo>
                  <a:pt x="741943" y="10443"/>
                </a:lnTo>
                <a:lnTo>
                  <a:pt x="754524" y="10443"/>
                </a:lnTo>
                <a:lnTo>
                  <a:pt x="754524" y="12916"/>
                </a:lnTo>
                <a:lnTo>
                  <a:pt x="758418" y="12916"/>
                </a:lnTo>
                <a:lnTo>
                  <a:pt x="758418" y="16213"/>
                </a:lnTo>
                <a:lnTo>
                  <a:pt x="759616" y="16213"/>
                </a:lnTo>
                <a:lnTo>
                  <a:pt x="764708" y="19786"/>
                </a:lnTo>
                <a:lnTo>
                  <a:pt x="764708" y="23358"/>
                </a:lnTo>
                <a:lnTo>
                  <a:pt x="768602" y="23358"/>
                </a:lnTo>
                <a:lnTo>
                  <a:pt x="768602" y="26931"/>
                </a:lnTo>
                <a:lnTo>
                  <a:pt x="779984" y="26931"/>
                </a:lnTo>
                <a:lnTo>
                  <a:pt x="779984" y="34900"/>
                </a:lnTo>
                <a:lnTo>
                  <a:pt x="785076" y="35999"/>
                </a:lnTo>
                <a:lnTo>
                  <a:pt x="786274" y="35999"/>
                </a:lnTo>
                <a:lnTo>
                  <a:pt x="786274" y="40671"/>
                </a:lnTo>
                <a:lnTo>
                  <a:pt x="790168" y="40671"/>
                </a:lnTo>
                <a:lnTo>
                  <a:pt x="790168" y="44243"/>
                </a:lnTo>
                <a:lnTo>
                  <a:pt x="795260" y="44243"/>
                </a:lnTo>
                <a:lnTo>
                  <a:pt x="795260" y="40671"/>
                </a:lnTo>
                <a:lnTo>
                  <a:pt x="798855" y="40671"/>
                </a:lnTo>
                <a:lnTo>
                  <a:pt x="798855" y="47816"/>
                </a:lnTo>
                <a:lnTo>
                  <a:pt x="812933" y="47816"/>
                </a:lnTo>
                <a:lnTo>
                  <a:pt x="816827" y="44243"/>
                </a:lnTo>
                <a:lnTo>
                  <a:pt x="816827" y="40671"/>
                </a:lnTo>
                <a:lnTo>
                  <a:pt x="820421" y="35999"/>
                </a:lnTo>
                <a:lnTo>
                  <a:pt x="833301" y="35999"/>
                </a:lnTo>
                <a:lnTo>
                  <a:pt x="833301" y="40671"/>
                </a:lnTo>
                <a:lnTo>
                  <a:pt x="836896" y="40671"/>
                </a:lnTo>
                <a:lnTo>
                  <a:pt x="836896" y="44243"/>
                </a:lnTo>
                <a:lnTo>
                  <a:pt x="840789" y="47816"/>
                </a:lnTo>
                <a:lnTo>
                  <a:pt x="840789" y="51113"/>
                </a:lnTo>
                <a:lnTo>
                  <a:pt x="843485" y="54686"/>
                </a:lnTo>
                <a:lnTo>
                  <a:pt x="843485" y="59357"/>
                </a:lnTo>
                <a:lnTo>
                  <a:pt x="847080" y="62952"/>
                </a:lnTo>
                <a:lnTo>
                  <a:pt x="847080" y="75571"/>
                </a:lnTo>
                <a:lnTo>
                  <a:pt x="854868" y="75571"/>
                </a:lnTo>
                <a:lnTo>
                  <a:pt x="854868" y="72273"/>
                </a:lnTo>
                <a:lnTo>
                  <a:pt x="863554" y="72273"/>
                </a:lnTo>
                <a:lnTo>
                  <a:pt x="863554" y="75571"/>
                </a:lnTo>
                <a:lnTo>
                  <a:pt x="859960" y="75571"/>
                </a:lnTo>
                <a:lnTo>
                  <a:pt x="859960" y="79143"/>
                </a:lnTo>
                <a:lnTo>
                  <a:pt x="863554" y="82737"/>
                </a:lnTo>
                <a:lnTo>
                  <a:pt x="867448" y="82737"/>
                </a:lnTo>
                <a:lnTo>
                  <a:pt x="870144" y="79143"/>
                </a:lnTo>
                <a:lnTo>
                  <a:pt x="877632" y="79143"/>
                </a:lnTo>
                <a:lnTo>
                  <a:pt x="877632" y="75571"/>
                </a:lnTo>
                <a:lnTo>
                  <a:pt x="881526" y="75571"/>
                </a:lnTo>
                <a:lnTo>
                  <a:pt x="881526" y="79143"/>
                </a:lnTo>
                <a:lnTo>
                  <a:pt x="877632" y="79143"/>
                </a:lnTo>
                <a:lnTo>
                  <a:pt x="877632" y="86013"/>
                </a:lnTo>
                <a:lnTo>
                  <a:pt x="889014" y="86013"/>
                </a:lnTo>
                <a:lnTo>
                  <a:pt x="889014" y="92059"/>
                </a:lnTo>
                <a:lnTo>
                  <a:pt x="898000" y="92059"/>
                </a:lnTo>
                <a:lnTo>
                  <a:pt x="898000" y="95357"/>
                </a:lnTo>
                <a:lnTo>
                  <a:pt x="899198" y="100028"/>
                </a:lnTo>
                <a:lnTo>
                  <a:pt x="899198" y="107173"/>
                </a:lnTo>
                <a:lnTo>
                  <a:pt x="908184" y="107173"/>
                </a:lnTo>
                <a:lnTo>
                  <a:pt x="908184" y="103601"/>
                </a:lnTo>
                <a:lnTo>
                  <a:pt x="911779" y="103601"/>
                </a:lnTo>
                <a:lnTo>
                  <a:pt x="911779" y="107173"/>
                </a:lnTo>
                <a:lnTo>
                  <a:pt x="908184" y="110471"/>
                </a:lnTo>
                <a:lnTo>
                  <a:pt x="915673" y="110471"/>
                </a:lnTo>
                <a:lnTo>
                  <a:pt x="915673" y="107173"/>
                </a:lnTo>
                <a:lnTo>
                  <a:pt x="919567" y="107173"/>
                </a:lnTo>
                <a:lnTo>
                  <a:pt x="919567" y="110471"/>
                </a:lnTo>
                <a:lnTo>
                  <a:pt x="924659" y="110471"/>
                </a:lnTo>
                <a:lnTo>
                  <a:pt x="924659" y="114043"/>
                </a:lnTo>
                <a:lnTo>
                  <a:pt x="929751" y="114043"/>
                </a:lnTo>
                <a:lnTo>
                  <a:pt x="929751" y="128058"/>
                </a:lnTo>
                <a:lnTo>
                  <a:pt x="934543" y="128058"/>
                </a:lnTo>
                <a:lnTo>
                  <a:pt x="938437" y="123386"/>
                </a:lnTo>
                <a:lnTo>
                  <a:pt x="942331" y="128058"/>
                </a:lnTo>
                <a:lnTo>
                  <a:pt x="942331" y="140699"/>
                </a:lnTo>
                <a:lnTo>
                  <a:pt x="946225" y="140699"/>
                </a:lnTo>
                <a:lnTo>
                  <a:pt x="946225" y="144271"/>
                </a:lnTo>
                <a:lnTo>
                  <a:pt x="949820" y="144271"/>
                </a:lnTo>
                <a:lnTo>
                  <a:pt x="949820" y="147844"/>
                </a:lnTo>
                <a:lnTo>
                  <a:pt x="946225" y="147844"/>
                </a:lnTo>
                <a:lnTo>
                  <a:pt x="946225" y="154714"/>
                </a:lnTo>
                <a:lnTo>
                  <a:pt x="949820" y="154714"/>
                </a:lnTo>
                <a:lnTo>
                  <a:pt x="952515" y="159386"/>
                </a:lnTo>
                <a:lnTo>
                  <a:pt x="952515" y="164057"/>
                </a:lnTo>
                <a:lnTo>
                  <a:pt x="949820" y="164057"/>
                </a:lnTo>
                <a:lnTo>
                  <a:pt x="946225" y="168729"/>
                </a:lnTo>
                <a:lnTo>
                  <a:pt x="946225" y="175599"/>
                </a:lnTo>
                <a:lnTo>
                  <a:pt x="949820" y="175599"/>
                </a:lnTo>
                <a:lnTo>
                  <a:pt x="952515" y="179171"/>
                </a:lnTo>
                <a:lnTo>
                  <a:pt x="960004" y="179171"/>
                </a:lnTo>
                <a:lnTo>
                  <a:pt x="960004" y="187416"/>
                </a:lnTo>
                <a:lnTo>
                  <a:pt x="963898" y="187416"/>
                </a:lnTo>
                <a:lnTo>
                  <a:pt x="968990" y="182744"/>
                </a:lnTo>
                <a:lnTo>
                  <a:pt x="972584" y="187416"/>
                </a:lnTo>
                <a:lnTo>
                  <a:pt x="968990" y="187416"/>
                </a:lnTo>
                <a:lnTo>
                  <a:pt x="968990" y="196759"/>
                </a:lnTo>
                <a:lnTo>
                  <a:pt x="976478" y="196759"/>
                </a:lnTo>
                <a:lnTo>
                  <a:pt x="976478" y="192087"/>
                </a:lnTo>
                <a:lnTo>
                  <a:pt x="980372" y="192087"/>
                </a:lnTo>
                <a:lnTo>
                  <a:pt x="980372" y="196759"/>
                </a:lnTo>
                <a:lnTo>
                  <a:pt x="976478" y="196759"/>
                </a:lnTo>
                <a:lnTo>
                  <a:pt x="976478" y="200056"/>
                </a:lnTo>
                <a:lnTo>
                  <a:pt x="972584" y="200056"/>
                </a:lnTo>
                <a:lnTo>
                  <a:pt x="972584" y="203629"/>
                </a:lnTo>
                <a:lnTo>
                  <a:pt x="976478" y="207201"/>
                </a:lnTo>
                <a:lnTo>
                  <a:pt x="972584" y="210499"/>
                </a:lnTo>
                <a:lnTo>
                  <a:pt x="968990" y="207201"/>
                </a:lnTo>
                <a:lnTo>
                  <a:pt x="960004" y="207201"/>
                </a:lnTo>
                <a:lnTo>
                  <a:pt x="960004" y="214071"/>
                </a:lnTo>
                <a:lnTo>
                  <a:pt x="972584" y="214071"/>
                </a:lnTo>
                <a:lnTo>
                  <a:pt x="972584" y="223415"/>
                </a:lnTo>
                <a:lnTo>
                  <a:pt x="976478" y="223415"/>
                </a:lnTo>
                <a:lnTo>
                  <a:pt x="976478" y="228086"/>
                </a:lnTo>
                <a:lnTo>
                  <a:pt x="972584" y="228086"/>
                </a:lnTo>
                <a:lnTo>
                  <a:pt x="972584" y="234956"/>
                </a:lnTo>
                <a:lnTo>
                  <a:pt x="976478" y="234956"/>
                </a:lnTo>
                <a:lnTo>
                  <a:pt x="976478" y="238529"/>
                </a:lnTo>
                <a:lnTo>
                  <a:pt x="982768" y="238529"/>
                </a:lnTo>
                <a:lnTo>
                  <a:pt x="982768" y="242101"/>
                </a:lnTo>
                <a:lnTo>
                  <a:pt x="1007030" y="242101"/>
                </a:lnTo>
                <a:lnTo>
                  <a:pt x="1007030" y="244300"/>
                </a:lnTo>
                <a:lnTo>
                  <a:pt x="1009427" y="244300"/>
                </a:lnTo>
                <a:lnTo>
                  <a:pt x="1013321" y="247872"/>
                </a:lnTo>
                <a:lnTo>
                  <a:pt x="1017215" y="247872"/>
                </a:lnTo>
                <a:lnTo>
                  <a:pt x="1020809" y="251466"/>
                </a:lnTo>
                <a:lnTo>
                  <a:pt x="1034887" y="251466"/>
                </a:lnTo>
                <a:lnTo>
                  <a:pt x="1034887" y="242101"/>
                </a:lnTo>
                <a:lnTo>
                  <a:pt x="1043873" y="242101"/>
                </a:lnTo>
                <a:lnTo>
                  <a:pt x="1043873" y="247872"/>
                </a:lnTo>
                <a:lnTo>
                  <a:pt x="1038781" y="247872"/>
                </a:lnTo>
                <a:lnTo>
                  <a:pt x="1038781" y="251445"/>
                </a:lnTo>
                <a:lnTo>
                  <a:pt x="1043873" y="251445"/>
                </a:lnTo>
                <a:lnTo>
                  <a:pt x="1043873" y="262986"/>
                </a:lnTo>
                <a:lnTo>
                  <a:pt x="1047467" y="266580"/>
                </a:lnTo>
                <a:lnTo>
                  <a:pt x="1051361" y="266580"/>
                </a:lnTo>
                <a:lnTo>
                  <a:pt x="1051361" y="262986"/>
                </a:lnTo>
                <a:lnTo>
                  <a:pt x="1055255" y="262986"/>
                </a:lnTo>
                <a:lnTo>
                  <a:pt x="1058850" y="259391"/>
                </a:lnTo>
                <a:lnTo>
                  <a:pt x="1058850" y="262986"/>
                </a:lnTo>
                <a:lnTo>
                  <a:pt x="1063942" y="262986"/>
                </a:lnTo>
                <a:lnTo>
                  <a:pt x="1063942" y="266559"/>
                </a:lnTo>
                <a:lnTo>
                  <a:pt x="1058850" y="266559"/>
                </a:lnTo>
                <a:lnTo>
                  <a:pt x="1058850" y="268757"/>
                </a:lnTo>
                <a:lnTo>
                  <a:pt x="1055255" y="268757"/>
                </a:lnTo>
                <a:lnTo>
                  <a:pt x="1058850" y="272352"/>
                </a:lnTo>
                <a:lnTo>
                  <a:pt x="1063942" y="272352"/>
                </a:lnTo>
                <a:lnTo>
                  <a:pt x="1065140" y="268757"/>
                </a:lnTo>
                <a:lnTo>
                  <a:pt x="1074126" y="268757"/>
                </a:lnTo>
                <a:lnTo>
                  <a:pt x="1074126" y="272330"/>
                </a:lnTo>
                <a:lnTo>
                  <a:pt x="1078020" y="272330"/>
                </a:lnTo>
                <a:lnTo>
                  <a:pt x="1078020" y="287444"/>
                </a:lnTo>
                <a:lnTo>
                  <a:pt x="1081914" y="287444"/>
                </a:lnTo>
                <a:lnTo>
                  <a:pt x="1081914" y="291016"/>
                </a:lnTo>
                <a:lnTo>
                  <a:pt x="1085508" y="291016"/>
                </a:lnTo>
                <a:lnTo>
                  <a:pt x="1085508" y="296787"/>
                </a:lnTo>
                <a:lnTo>
                  <a:pt x="1089402" y="296787"/>
                </a:lnTo>
                <a:lnTo>
                  <a:pt x="1091798" y="300085"/>
                </a:lnTo>
                <a:lnTo>
                  <a:pt x="1091798" y="296787"/>
                </a:lnTo>
                <a:lnTo>
                  <a:pt x="1095692" y="300085"/>
                </a:lnTo>
                <a:lnTo>
                  <a:pt x="1099586" y="300085"/>
                </a:lnTo>
                <a:lnTo>
                  <a:pt x="1099586" y="303657"/>
                </a:lnTo>
                <a:lnTo>
                  <a:pt x="1103181" y="300062"/>
                </a:lnTo>
                <a:lnTo>
                  <a:pt x="1108273" y="300062"/>
                </a:lnTo>
                <a:lnTo>
                  <a:pt x="1108273" y="303657"/>
                </a:lnTo>
                <a:lnTo>
                  <a:pt x="1112167" y="303657"/>
                </a:lnTo>
                <a:lnTo>
                  <a:pt x="1116061" y="300085"/>
                </a:lnTo>
                <a:lnTo>
                  <a:pt x="1116061" y="291016"/>
                </a:lnTo>
                <a:lnTo>
                  <a:pt x="1118457" y="291016"/>
                </a:lnTo>
                <a:lnTo>
                  <a:pt x="1118457" y="300085"/>
                </a:lnTo>
                <a:lnTo>
                  <a:pt x="1122351" y="300085"/>
                </a:lnTo>
                <a:lnTo>
                  <a:pt x="1122351" y="303657"/>
                </a:lnTo>
                <a:lnTo>
                  <a:pt x="1129839" y="303657"/>
                </a:lnTo>
                <a:lnTo>
                  <a:pt x="1133733" y="300085"/>
                </a:lnTo>
                <a:lnTo>
                  <a:pt x="1138825" y="300085"/>
                </a:lnTo>
                <a:lnTo>
                  <a:pt x="1142719" y="303657"/>
                </a:lnTo>
                <a:lnTo>
                  <a:pt x="1142719" y="307230"/>
                </a:lnTo>
                <a:lnTo>
                  <a:pt x="1149009" y="307230"/>
                </a:lnTo>
                <a:lnTo>
                  <a:pt x="1149009" y="303657"/>
                </a:lnTo>
                <a:lnTo>
                  <a:pt x="1152903" y="303657"/>
                </a:lnTo>
                <a:lnTo>
                  <a:pt x="1152903" y="318771"/>
                </a:lnTo>
                <a:lnTo>
                  <a:pt x="1156498" y="319870"/>
                </a:lnTo>
                <a:lnTo>
                  <a:pt x="1164285" y="319870"/>
                </a:lnTo>
                <a:lnTo>
                  <a:pt x="1164285" y="318771"/>
                </a:lnTo>
                <a:lnTo>
                  <a:pt x="1164285" y="331687"/>
                </a:lnTo>
                <a:lnTo>
                  <a:pt x="1167880" y="331687"/>
                </a:lnTo>
                <a:lnTo>
                  <a:pt x="1167880" y="334985"/>
                </a:lnTo>
                <a:lnTo>
                  <a:pt x="1172972" y="338557"/>
                </a:lnTo>
                <a:lnTo>
                  <a:pt x="1172972" y="344328"/>
                </a:lnTo>
                <a:lnTo>
                  <a:pt x="1164285" y="344328"/>
                </a:lnTo>
                <a:lnTo>
                  <a:pt x="1164285" y="342130"/>
                </a:lnTo>
                <a:lnTo>
                  <a:pt x="1160391" y="342130"/>
                </a:lnTo>
                <a:lnTo>
                  <a:pt x="1160391" y="344328"/>
                </a:lnTo>
                <a:lnTo>
                  <a:pt x="1164285" y="344328"/>
                </a:lnTo>
                <a:lnTo>
                  <a:pt x="1164285" y="347900"/>
                </a:lnTo>
                <a:lnTo>
                  <a:pt x="1174470" y="347900"/>
                </a:lnTo>
                <a:lnTo>
                  <a:pt x="1174470" y="356144"/>
                </a:lnTo>
                <a:lnTo>
                  <a:pt x="1178064" y="356144"/>
                </a:lnTo>
                <a:lnTo>
                  <a:pt x="1178064" y="359442"/>
                </a:lnTo>
                <a:lnTo>
                  <a:pt x="1183156" y="359442"/>
                </a:lnTo>
                <a:lnTo>
                  <a:pt x="1187050" y="363015"/>
                </a:lnTo>
                <a:lnTo>
                  <a:pt x="1187050" y="359442"/>
                </a:lnTo>
                <a:lnTo>
                  <a:pt x="1187050" y="363015"/>
                </a:lnTo>
                <a:lnTo>
                  <a:pt x="1187050" y="359442"/>
                </a:lnTo>
                <a:lnTo>
                  <a:pt x="1187050" y="363015"/>
                </a:lnTo>
                <a:lnTo>
                  <a:pt x="1190944" y="363015"/>
                </a:lnTo>
                <a:lnTo>
                  <a:pt x="1190944" y="366587"/>
                </a:lnTo>
                <a:lnTo>
                  <a:pt x="1187050" y="366587"/>
                </a:lnTo>
                <a:lnTo>
                  <a:pt x="1187050" y="368785"/>
                </a:lnTo>
                <a:lnTo>
                  <a:pt x="1190944" y="368785"/>
                </a:lnTo>
                <a:lnTo>
                  <a:pt x="1190944" y="375930"/>
                </a:lnTo>
                <a:lnTo>
                  <a:pt x="1187050" y="375930"/>
                </a:lnTo>
                <a:lnTo>
                  <a:pt x="1187050" y="382800"/>
                </a:lnTo>
                <a:lnTo>
                  <a:pt x="1198432" y="382800"/>
                </a:lnTo>
                <a:lnTo>
                  <a:pt x="1194538" y="387472"/>
                </a:lnTo>
                <a:lnTo>
                  <a:pt x="1194538" y="391044"/>
                </a:lnTo>
                <a:lnTo>
                  <a:pt x="1190944" y="391044"/>
                </a:lnTo>
                <a:lnTo>
                  <a:pt x="1187050" y="394342"/>
                </a:lnTo>
                <a:lnTo>
                  <a:pt x="1183156" y="394342"/>
                </a:lnTo>
                <a:lnTo>
                  <a:pt x="1183156" y="403685"/>
                </a:lnTo>
                <a:lnTo>
                  <a:pt x="1178064" y="403685"/>
                </a:lnTo>
                <a:lnTo>
                  <a:pt x="1178064" y="407258"/>
                </a:lnTo>
                <a:lnTo>
                  <a:pt x="1174470" y="407258"/>
                </a:lnTo>
                <a:lnTo>
                  <a:pt x="1174470" y="418800"/>
                </a:lnTo>
                <a:lnTo>
                  <a:pt x="1178064" y="418800"/>
                </a:lnTo>
                <a:lnTo>
                  <a:pt x="1178064" y="419899"/>
                </a:lnTo>
                <a:lnTo>
                  <a:pt x="1187050" y="419899"/>
                </a:lnTo>
                <a:lnTo>
                  <a:pt x="1187050" y="424570"/>
                </a:lnTo>
                <a:lnTo>
                  <a:pt x="1198432" y="424570"/>
                </a:lnTo>
                <a:lnTo>
                  <a:pt x="1198432" y="428143"/>
                </a:lnTo>
                <a:lnTo>
                  <a:pt x="1203524" y="428143"/>
                </a:lnTo>
                <a:lnTo>
                  <a:pt x="1203524" y="438585"/>
                </a:lnTo>
                <a:lnTo>
                  <a:pt x="1208616" y="438585"/>
                </a:lnTo>
                <a:lnTo>
                  <a:pt x="1208616" y="435013"/>
                </a:lnTo>
                <a:lnTo>
                  <a:pt x="1221197" y="435013"/>
                </a:lnTo>
                <a:lnTo>
                  <a:pt x="1221197" y="438585"/>
                </a:lnTo>
                <a:lnTo>
                  <a:pt x="1228985" y="438585"/>
                </a:lnTo>
                <a:lnTo>
                  <a:pt x="1231381" y="442158"/>
                </a:lnTo>
                <a:lnTo>
                  <a:pt x="1231381" y="446829"/>
                </a:lnTo>
                <a:lnTo>
                  <a:pt x="1238869" y="446829"/>
                </a:lnTo>
                <a:lnTo>
                  <a:pt x="1238869" y="442158"/>
                </a:lnTo>
                <a:lnTo>
                  <a:pt x="1235275" y="442158"/>
                </a:lnTo>
                <a:lnTo>
                  <a:pt x="1235275" y="438585"/>
                </a:lnTo>
                <a:lnTo>
                  <a:pt x="1238869" y="438585"/>
                </a:lnTo>
                <a:lnTo>
                  <a:pt x="1235275" y="438585"/>
                </a:lnTo>
                <a:lnTo>
                  <a:pt x="1238869" y="434991"/>
                </a:lnTo>
                <a:lnTo>
                  <a:pt x="1255344" y="434991"/>
                </a:lnTo>
                <a:lnTo>
                  <a:pt x="1255344" y="438585"/>
                </a:lnTo>
                <a:lnTo>
                  <a:pt x="1251749" y="438585"/>
                </a:lnTo>
                <a:lnTo>
                  <a:pt x="1251749" y="442158"/>
                </a:lnTo>
                <a:lnTo>
                  <a:pt x="1258039" y="442158"/>
                </a:lnTo>
                <a:lnTo>
                  <a:pt x="1258039" y="428143"/>
                </a:lnTo>
                <a:lnTo>
                  <a:pt x="1265528" y="428143"/>
                </a:lnTo>
                <a:lnTo>
                  <a:pt x="1265528" y="435013"/>
                </a:lnTo>
                <a:lnTo>
                  <a:pt x="1269422" y="435013"/>
                </a:lnTo>
                <a:lnTo>
                  <a:pt x="1269422" y="442158"/>
                </a:lnTo>
                <a:lnTo>
                  <a:pt x="1282002" y="442158"/>
                </a:lnTo>
                <a:lnTo>
                  <a:pt x="1282002" y="456173"/>
                </a:lnTo>
                <a:lnTo>
                  <a:pt x="1285896" y="456173"/>
                </a:lnTo>
                <a:lnTo>
                  <a:pt x="1285896" y="459470"/>
                </a:lnTo>
                <a:lnTo>
                  <a:pt x="1292186" y="459470"/>
                </a:lnTo>
                <a:lnTo>
                  <a:pt x="1292186" y="466615"/>
                </a:lnTo>
                <a:lnTo>
                  <a:pt x="1288592" y="466615"/>
                </a:lnTo>
                <a:lnTo>
                  <a:pt x="1288592" y="472386"/>
                </a:lnTo>
                <a:lnTo>
                  <a:pt x="1292186" y="472386"/>
                </a:lnTo>
                <a:lnTo>
                  <a:pt x="1292186" y="479256"/>
                </a:lnTo>
                <a:lnTo>
                  <a:pt x="1288592" y="479256"/>
                </a:lnTo>
                <a:lnTo>
                  <a:pt x="1288592" y="494370"/>
                </a:lnTo>
                <a:lnTo>
                  <a:pt x="1292186" y="494370"/>
                </a:lnTo>
                <a:lnTo>
                  <a:pt x="1292186" y="496844"/>
                </a:lnTo>
                <a:lnTo>
                  <a:pt x="1296080" y="496844"/>
                </a:lnTo>
                <a:lnTo>
                  <a:pt x="1296080" y="500416"/>
                </a:lnTo>
                <a:lnTo>
                  <a:pt x="1292186" y="503714"/>
                </a:lnTo>
                <a:lnTo>
                  <a:pt x="1292186" y="510858"/>
                </a:lnTo>
                <a:lnTo>
                  <a:pt x="1303568" y="510858"/>
                </a:lnTo>
                <a:lnTo>
                  <a:pt x="1303568" y="518828"/>
                </a:lnTo>
                <a:lnTo>
                  <a:pt x="1296080" y="518828"/>
                </a:lnTo>
                <a:lnTo>
                  <a:pt x="1296080" y="522400"/>
                </a:lnTo>
                <a:lnTo>
                  <a:pt x="1292186" y="522400"/>
                </a:lnTo>
                <a:lnTo>
                  <a:pt x="1288592" y="524599"/>
                </a:lnTo>
                <a:lnTo>
                  <a:pt x="1288592" y="535316"/>
                </a:lnTo>
                <a:lnTo>
                  <a:pt x="1285896" y="535316"/>
                </a:lnTo>
                <a:lnTo>
                  <a:pt x="1285896" y="538614"/>
                </a:lnTo>
                <a:lnTo>
                  <a:pt x="1282002" y="538614"/>
                </a:lnTo>
                <a:lnTo>
                  <a:pt x="1282002" y="535316"/>
                </a:lnTo>
                <a:lnTo>
                  <a:pt x="1278408" y="535316"/>
                </a:lnTo>
                <a:lnTo>
                  <a:pt x="1278408" y="538614"/>
                </a:lnTo>
                <a:lnTo>
                  <a:pt x="1273316" y="538614"/>
                </a:lnTo>
                <a:lnTo>
                  <a:pt x="1273316" y="543285"/>
                </a:lnTo>
                <a:lnTo>
                  <a:pt x="1278408" y="543285"/>
                </a:lnTo>
                <a:lnTo>
                  <a:pt x="1278408" y="552628"/>
                </a:lnTo>
                <a:lnTo>
                  <a:pt x="1282002" y="556222"/>
                </a:lnTo>
                <a:lnTo>
                  <a:pt x="1285896" y="556222"/>
                </a:lnTo>
                <a:lnTo>
                  <a:pt x="1285896" y="559499"/>
                </a:lnTo>
                <a:lnTo>
                  <a:pt x="1288592" y="559499"/>
                </a:lnTo>
                <a:lnTo>
                  <a:pt x="1288592" y="563071"/>
                </a:lnTo>
                <a:lnTo>
                  <a:pt x="1292186" y="563071"/>
                </a:lnTo>
                <a:lnTo>
                  <a:pt x="1292186" y="566643"/>
                </a:lnTo>
                <a:lnTo>
                  <a:pt x="1288592" y="566643"/>
                </a:lnTo>
                <a:lnTo>
                  <a:pt x="1288592" y="574613"/>
                </a:lnTo>
                <a:lnTo>
                  <a:pt x="1292186" y="574613"/>
                </a:lnTo>
                <a:lnTo>
                  <a:pt x="1296080" y="570216"/>
                </a:lnTo>
                <a:lnTo>
                  <a:pt x="1303568" y="570216"/>
                </a:lnTo>
                <a:lnTo>
                  <a:pt x="1303568" y="579284"/>
                </a:lnTo>
                <a:lnTo>
                  <a:pt x="1312554" y="579284"/>
                </a:lnTo>
                <a:lnTo>
                  <a:pt x="1312554" y="570216"/>
                </a:lnTo>
                <a:lnTo>
                  <a:pt x="1313752" y="570216"/>
                </a:lnTo>
                <a:lnTo>
                  <a:pt x="1313752" y="574613"/>
                </a:lnTo>
                <a:lnTo>
                  <a:pt x="1317646" y="574613"/>
                </a:lnTo>
                <a:lnTo>
                  <a:pt x="1317646" y="579284"/>
                </a:lnTo>
                <a:lnTo>
                  <a:pt x="1322738" y="579284"/>
                </a:lnTo>
                <a:lnTo>
                  <a:pt x="1326632" y="575987"/>
                </a:lnTo>
                <a:lnTo>
                  <a:pt x="1330227" y="574613"/>
                </a:lnTo>
                <a:lnTo>
                  <a:pt x="1330227" y="579284"/>
                </a:lnTo>
                <a:lnTo>
                  <a:pt x="1334121" y="583956"/>
                </a:lnTo>
                <a:lnTo>
                  <a:pt x="1334121" y="591101"/>
                </a:lnTo>
                <a:lnTo>
                  <a:pt x="1338015" y="591101"/>
                </a:lnTo>
                <a:lnTo>
                  <a:pt x="1338015" y="594399"/>
                </a:lnTo>
                <a:lnTo>
                  <a:pt x="1344305" y="594399"/>
                </a:lnTo>
                <a:lnTo>
                  <a:pt x="1344305" y="597971"/>
                </a:lnTo>
                <a:lnTo>
                  <a:pt x="1340411" y="597971"/>
                </a:lnTo>
                <a:lnTo>
                  <a:pt x="1340411" y="600444"/>
                </a:lnTo>
                <a:lnTo>
                  <a:pt x="1338015" y="600444"/>
                </a:lnTo>
                <a:lnTo>
                  <a:pt x="1338015" y="603742"/>
                </a:lnTo>
                <a:lnTo>
                  <a:pt x="1340411" y="603742"/>
                </a:lnTo>
                <a:lnTo>
                  <a:pt x="1344305" y="600444"/>
                </a:lnTo>
                <a:lnTo>
                  <a:pt x="1348199" y="600444"/>
                </a:lnTo>
                <a:lnTo>
                  <a:pt x="1352991" y="597971"/>
                </a:lnTo>
                <a:lnTo>
                  <a:pt x="1356885" y="600444"/>
                </a:lnTo>
                <a:lnTo>
                  <a:pt x="1364673" y="600444"/>
                </a:lnTo>
                <a:lnTo>
                  <a:pt x="1364673" y="597971"/>
                </a:lnTo>
                <a:lnTo>
                  <a:pt x="1368268" y="594376"/>
                </a:lnTo>
                <a:lnTo>
                  <a:pt x="1378452" y="594376"/>
                </a:lnTo>
                <a:lnTo>
                  <a:pt x="1378452" y="587528"/>
                </a:lnTo>
                <a:lnTo>
                  <a:pt x="1387438" y="587528"/>
                </a:lnTo>
                <a:lnTo>
                  <a:pt x="1387438" y="591101"/>
                </a:lnTo>
                <a:lnTo>
                  <a:pt x="1391032" y="591101"/>
                </a:lnTo>
                <a:lnTo>
                  <a:pt x="1391032" y="597971"/>
                </a:lnTo>
                <a:lnTo>
                  <a:pt x="1394926" y="597971"/>
                </a:lnTo>
                <a:lnTo>
                  <a:pt x="1394926" y="591101"/>
                </a:lnTo>
                <a:lnTo>
                  <a:pt x="1397622" y="591101"/>
                </a:lnTo>
                <a:lnTo>
                  <a:pt x="1397622" y="587528"/>
                </a:lnTo>
                <a:lnTo>
                  <a:pt x="1401216" y="587528"/>
                </a:lnTo>
                <a:lnTo>
                  <a:pt x="1405110" y="591101"/>
                </a:lnTo>
                <a:lnTo>
                  <a:pt x="1409004" y="594399"/>
                </a:lnTo>
                <a:lnTo>
                  <a:pt x="1409004" y="597971"/>
                </a:lnTo>
                <a:lnTo>
                  <a:pt x="1405110" y="600444"/>
                </a:lnTo>
                <a:lnTo>
                  <a:pt x="1405110" y="603742"/>
                </a:lnTo>
                <a:lnTo>
                  <a:pt x="1409004" y="603742"/>
                </a:lnTo>
                <a:lnTo>
                  <a:pt x="1412598" y="600444"/>
                </a:lnTo>
                <a:lnTo>
                  <a:pt x="1412598" y="594399"/>
                </a:lnTo>
                <a:lnTo>
                  <a:pt x="1417691" y="591101"/>
                </a:lnTo>
                <a:lnTo>
                  <a:pt x="1421584" y="587528"/>
                </a:lnTo>
                <a:lnTo>
                  <a:pt x="1421584" y="579284"/>
                </a:lnTo>
                <a:lnTo>
                  <a:pt x="1431769" y="579284"/>
                </a:lnTo>
                <a:lnTo>
                  <a:pt x="1431769" y="583956"/>
                </a:lnTo>
                <a:lnTo>
                  <a:pt x="1435663" y="583956"/>
                </a:lnTo>
                <a:lnTo>
                  <a:pt x="1435663" y="587528"/>
                </a:lnTo>
                <a:lnTo>
                  <a:pt x="1439257" y="587528"/>
                </a:lnTo>
                <a:lnTo>
                  <a:pt x="1439257" y="591101"/>
                </a:lnTo>
                <a:lnTo>
                  <a:pt x="1452137" y="591101"/>
                </a:lnTo>
                <a:lnTo>
                  <a:pt x="1452137" y="594399"/>
                </a:lnTo>
                <a:lnTo>
                  <a:pt x="1453335" y="594399"/>
                </a:lnTo>
                <a:lnTo>
                  <a:pt x="1453335" y="597971"/>
                </a:lnTo>
                <a:lnTo>
                  <a:pt x="1457229" y="597971"/>
                </a:lnTo>
                <a:lnTo>
                  <a:pt x="1457229" y="594399"/>
                </a:lnTo>
                <a:lnTo>
                  <a:pt x="1469809" y="594399"/>
                </a:lnTo>
                <a:lnTo>
                  <a:pt x="1469809" y="597971"/>
                </a:lnTo>
                <a:lnTo>
                  <a:pt x="1473703" y="597971"/>
                </a:lnTo>
                <a:lnTo>
                  <a:pt x="1477298" y="600444"/>
                </a:lnTo>
                <a:lnTo>
                  <a:pt x="1479993" y="600444"/>
                </a:lnTo>
                <a:lnTo>
                  <a:pt x="1479993" y="597971"/>
                </a:lnTo>
                <a:lnTo>
                  <a:pt x="1483588" y="597971"/>
                </a:lnTo>
                <a:lnTo>
                  <a:pt x="1483588" y="594399"/>
                </a:lnTo>
                <a:lnTo>
                  <a:pt x="1483588" y="597971"/>
                </a:lnTo>
                <a:lnTo>
                  <a:pt x="1487482" y="597971"/>
                </a:lnTo>
                <a:lnTo>
                  <a:pt x="1487482" y="600444"/>
                </a:lnTo>
                <a:lnTo>
                  <a:pt x="1492574" y="600444"/>
                </a:lnTo>
                <a:lnTo>
                  <a:pt x="1492574" y="611986"/>
                </a:lnTo>
                <a:lnTo>
                  <a:pt x="1496468" y="611986"/>
                </a:lnTo>
                <a:lnTo>
                  <a:pt x="1496468" y="615558"/>
                </a:lnTo>
                <a:lnTo>
                  <a:pt x="1496468" y="611986"/>
                </a:lnTo>
                <a:lnTo>
                  <a:pt x="1507850" y="611986"/>
                </a:lnTo>
                <a:lnTo>
                  <a:pt x="1507850" y="607314"/>
                </a:lnTo>
                <a:lnTo>
                  <a:pt x="1518034" y="607314"/>
                </a:lnTo>
                <a:lnTo>
                  <a:pt x="1518034" y="603742"/>
                </a:lnTo>
                <a:lnTo>
                  <a:pt x="1526721" y="603742"/>
                </a:lnTo>
                <a:lnTo>
                  <a:pt x="1526721" y="597971"/>
                </a:lnTo>
                <a:lnTo>
                  <a:pt x="1530615" y="597971"/>
                </a:lnTo>
                <a:lnTo>
                  <a:pt x="1534509" y="600444"/>
                </a:lnTo>
                <a:lnTo>
                  <a:pt x="1534509" y="603742"/>
                </a:lnTo>
                <a:lnTo>
                  <a:pt x="1536905" y="603742"/>
                </a:lnTo>
                <a:lnTo>
                  <a:pt x="1536905" y="600444"/>
                </a:lnTo>
                <a:lnTo>
                  <a:pt x="1544693" y="600444"/>
                </a:lnTo>
                <a:lnTo>
                  <a:pt x="1544693" y="597971"/>
                </a:lnTo>
                <a:lnTo>
                  <a:pt x="1548287" y="597971"/>
                </a:lnTo>
                <a:lnTo>
                  <a:pt x="1544693" y="597971"/>
                </a:lnTo>
                <a:lnTo>
                  <a:pt x="1552181" y="597971"/>
                </a:lnTo>
                <a:lnTo>
                  <a:pt x="1552181" y="607314"/>
                </a:lnTo>
                <a:lnTo>
                  <a:pt x="1561167" y="607314"/>
                </a:lnTo>
                <a:lnTo>
                  <a:pt x="1561167" y="600444"/>
                </a:lnTo>
                <a:lnTo>
                  <a:pt x="1557273" y="600444"/>
                </a:lnTo>
                <a:lnTo>
                  <a:pt x="1557273" y="594399"/>
                </a:lnTo>
                <a:lnTo>
                  <a:pt x="1561167" y="591101"/>
                </a:lnTo>
                <a:lnTo>
                  <a:pt x="1562365" y="591101"/>
                </a:lnTo>
                <a:lnTo>
                  <a:pt x="1562365" y="587528"/>
                </a:lnTo>
                <a:lnTo>
                  <a:pt x="1567457" y="587528"/>
                </a:lnTo>
                <a:lnTo>
                  <a:pt x="1567457" y="583956"/>
                </a:lnTo>
                <a:lnTo>
                  <a:pt x="1574946" y="583956"/>
                </a:lnTo>
                <a:lnTo>
                  <a:pt x="1574946" y="579284"/>
                </a:lnTo>
                <a:lnTo>
                  <a:pt x="1578839" y="579284"/>
                </a:lnTo>
                <a:lnTo>
                  <a:pt x="1578839" y="575987"/>
                </a:lnTo>
                <a:lnTo>
                  <a:pt x="1582733" y="575987"/>
                </a:lnTo>
                <a:lnTo>
                  <a:pt x="1582733" y="574613"/>
                </a:lnTo>
                <a:lnTo>
                  <a:pt x="1586328" y="574613"/>
                </a:lnTo>
                <a:lnTo>
                  <a:pt x="1586328" y="575987"/>
                </a:lnTo>
                <a:lnTo>
                  <a:pt x="1591420" y="575987"/>
                </a:lnTo>
                <a:lnTo>
                  <a:pt x="1591420" y="579284"/>
                </a:lnTo>
                <a:lnTo>
                  <a:pt x="1592918" y="579284"/>
                </a:lnTo>
                <a:lnTo>
                  <a:pt x="1592918" y="583956"/>
                </a:lnTo>
                <a:lnTo>
                  <a:pt x="1605498" y="583956"/>
                </a:lnTo>
                <a:lnTo>
                  <a:pt x="1605498" y="579284"/>
                </a:lnTo>
                <a:lnTo>
                  <a:pt x="1612986" y="579284"/>
                </a:lnTo>
                <a:lnTo>
                  <a:pt x="1612986" y="583956"/>
                </a:lnTo>
                <a:lnTo>
                  <a:pt x="1616880" y="587528"/>
                </a:lnTo>
                <a:lnTo>
                  <a:pt x="1619276" y="587528"/>
                </a:lnTo>
                <a:lnTo>
                  <a:pt x="1619276" y="579284"/>
                </a:lnTo>
                <a:lnTo>
                  <a:pt x="1616880" y="579284"/>
                </a:lnTo>
                <a:lnTo>
                  <a:pt x="1616880" y="574613"/>
                </a:lnTo>
                <a:lnTo>
                  <a:pt x="1612986" y="574613"/>
                </a:lnTo>
                <a:lnTo>
                  <a:pt x="1612986" y="570216"/>
                </a:lnTo>
                <a:lnTo>
                  <a:pt x="1616880" y="570216"/>
                </a:lnTo>
                <a:lnTo>
                  <a:pt x="1616880" y="566643"/>
                </a:lnTo>
                <a:lnTo>
                  <a:pt x="1619276" y="570216"/>
                </a:lnTo>
                <a:lnTo>
                  <a:pt x="1627064" y="570216"/>
                </a:lnTo>
                <a:lnTo>
                  <a:pt x="1632156" y="566643"/>
                </a:lnTo>
                <a:lnTo>
                  <a:pt x="1632156" y="563071"/>
                </a:lnTo>
                <a:lnTo>
                  <a:pt x="1635751" y="559476"/>
                </a:lnTo>
                <a:lnTo>
                  <a:pt x="1635751" y="547957"/>
                </a:lnTo>
                <a:lnTo>
                  <a:pt x="1639645" y="547957"/>
                </a:lnTo>
                <a:lnTo>
                  <a:pt x="1639645" y="546858"/>
                </a:lnTo>
                <a:lnTo>
                  <a:pt x="1643539" y="543285"/>
                </a:lnTo>
                <a:lnTo>
                  <a:pt x="1643539" y="538614"/>
                </a:lnTo>
                <a:lnTo>
                  <a:pt x="1645935" y="538614"/>
                </a:lnTo>
                <a:lnTo>
                  <a:pt x="1649829" y="543285"/>
                </a:lnTo>
                <a:lnTo>
                  <a:pt x="1653723" y="543285"/>
                </a:lnTo>
                <a:lnTo>
                  <a:pt x="1653723" y="535316"/>
                </a:lnTo>
                <a:lnTo>
                  <a:pt x="1661211" y="535316"/>
                </a:lnTo>
                <a:lnTo>
                  <a:pt x="1661211" y="528171"/>
                </a:lnTo>
                <a:lnTo>
                  <a:pt x="1670197" y="528171"/>
                </a:lnTo>
                <a:lnTo>
                  <a:pt x="1670197" y="524599"/>
                </a:lnTo>
                <a:lnTo>
                  <a:pt x="1673792" y="524599"/>
                </a:lnTo>
                <a:lnTo>
                  <a:pt x="1673792" y="547957"/>
                </a:lnTo>
                <a:lnTo>
                  <a:pt x="1676487" y="547957"/>
                </a:lnTo>
                <a:lnTo>
                  <a:pt x="1680381" y="546858"/>
                </a:lnTo>
                <a:lnTo>
                  <a:pt x="1683976" y="546858"/>
                </a:lnTo>
                <a:lnTo>
                  <a:pt x="1683976" y="543285"/>
                </a:lnTo>
                <a:lnTo>
                  <a:pt x="1700450" y="543285"/>
                </a:lnTo>
                <a:lnTo>
                  <a:pt x="1700450" y="546858"/>
                </a:lnTo>
                <a:lnTo>
                  <a:pt x="1701948" y="546858"/>
                </a:lnTo>
                <a:lnTo>
                  <a:pt x="1701948" y="547957"/>
                </a:lnTo>
                <a:lnTo>
                  <a:pt x="1710634" y="547957"/>
                </a:lnTo>
                <a:lnTo>
                  <a:pt x="1710634" y="552628"/>
                </a:lnTo>
                <a:lnTo>
                  <a:pt x="1731002" y="552628"/>
                </a:lnTo>
                <a:lnTo>
                  <a:pt x="1731002" y="575987"/>
                </a:lnTo>
                <a:lnTo>
                  <a:pt x="1732200" y="575987"/>
                </a:lnTo>
                <a:lnTo>
                  <a:pt x="1732200" y="579284"/>
                </a:lnTo>
                <a:lnTo>
                  <a:pt x="1741186" y="579284"/>
                </a:lnTo>
                <a:lnTo>
                  <a:pt x="1741186" y="570216"/>
                </a:lnTo>
                <a:lnTo>
                  <a:pt x="1736094" y="570216"/>
                </a:lnTo>
                <a:lnTo>
                  <a:pt x="1736094" y="559499"/>
                </a:lnTo>
                <a:lnTo>
                  <a:pt x="1748675" y="559499"/>
                </a:lnTo>
                <a:lnTo>
                  <a:pt x="1748675" y="563071"/>
                </a:lnTo>
                <a:lnTo>
                  <a:pt x="1752569" y="563071"/>
                </a:lnTo>
                <a:lnTo>
                  <a:pt x="1752569" y="570216"/>
                </a:lnTo>
                <a:lnTo>
                  <a:pt x="1756463" y="570216"/>
                </a:lnTo>
                <a:lnTo>
                  <a:pt x="1756463" y="574613"/>
                </a:lnTo>
                <a:lnTo>
                  <a:pt x="1758859" y="574613"/>
                </a:lnTo>
                <a:lnTo>
                  <a:pt x="1758859" y="575987"/>
                </a:lnTo>
                <a:lnTo>
                  <a:pt x="1762753" y="575987"/>
                </a:lnTo>
                <a:lnTo>
                  <a:pt x="1762753" y="583956"/>
                </a:lnTo>
                <a:lnTo>
                  <a:pt x="1758859" y="583956"/>
                </a:lnTo>
                <a:lnTo>
                  <a:pt x="1758859" y="591101"/>
                </a:lnTo>
                <a:lnTo>
                  <a:pt x="1762753" y="591101"/>
                </a:lnTo>
                <a:lnTo>
                  <a:pt x="1762753" y="594399"/>
                </a:lnTo>
                <a:lnTo>
                  <a:pt x="1766647" y="594399"/>
                </a:lnTo>
                <a:lnTo>
                  <a:pt x="1766647" y="591101"/>
                </a:lnTo>
                <a:lnTo>
                  <a:pt x="1771439" y="587528"/>
                </a:lnTo>
                <a:lnTo>
                  <a:pt x="1783121" y="587528"/>
                </a:lnTo>
                <a:lnTo>
                  <a:pt x="1785517" y="583956"/>
                </a:lnTo>
                <a:lnTo>
                  <a:pt x="1785517" y="575987"/>
                </a:lnTo>
                <a:lnTo>
                  <a:pt x="1796900" y="575987"/>
                </a:lnTo>
                <a:lnTo>
                  <a:pt x="1796900" y="574613"/>
                </a:lnTo>
                <a:lnTo>
                  <a:pt x="1796900" y="575987"/>
                </a:lnTo>
                <a:lnTo>
                  <a:pt x="1800794" y="575987"/>
                </a:lnTo>
                <a:lnTo>
                  <a:pt x="1796900" y="575987"/>
                </a:lnTo>
                <a:lnTo>
                  <a:pt x="1796900" y="579284"/>
                </a:lnTo>
                <a:lnTo>
                  <a:pt x="1800794" y="579284"/>
                </a:lnTo>
                <a:lnTo>
                  <a:pt x="1800794" y="575987"/>
                </a:lnTo>
                <a:lnTo>
                  <a:pt x="1813374" y="575987"/>
                </a:lnTo>
                <a:lnTo>
                  <a:pt x="1813374" y="579284"/>
                </a:lnTo>
                <a:lnTo>
                  <a:pt x="1816070" y="579284"/>
                </a:lnTo>
                <a:lnTo>
                  <a:pt x="1816070" y="583956"/>
                </a:lnTo>
                <a:lnTo>
                  <a:pt x="1819664" y="583956"/>
                </a:lnTo>
                <a:lnTo>
                  <a:pt x="1819664" y="587528"/>
                </a:lnTo>
                <a:lnTo>
                  <a:pt x="1823558" y="587528"/>
                </a:lnTo>
                <a:lnTo>
                  <a:pt x="1823558" y="575987"/>
                </a:lnTo>
                <a:lnTo>
                  <a:pt x="1827452" y="575987"/>
                </a:lnTo>
                <a:lnTo>
                  <a:pt x="1827452" y="574613"/>
                </a:lnTo>
                <a:lnTo>
                  <a:pt x="1831046" y="574613"/>
                </a:lnTo>
                <a:lnTo>
                  <a:pt x="1831046" y="575987"/>
                </a:lnTo>
                <a:lnTo>
                  <a:pt x="1836139" y="575987"/>
                </a:lnTo>
                <a:lnTo>
                  <a:pt x="1840032" y="574613"/>
                </a:lnTo>
                <a:lnTo>
                  <a:pt x="1836139" y="574613"/>
                </a:lnTo>
                <a:lnTo>
                  <a:pt x="1836139" y="566643"/>
                </a:lnTo>
                <a:lnTo>
                  <a:pt x="1831046" y="566643"/>
                </a:lnTo>
                <a:lnTo>
                  <a:pt x="1836139" y="566643"/>
                </a:lnTo>
                <a:lnTo>
                  <a:pt x="1836139" y="563071"/>
                </a:lnTo>
                <a:lnTo>
                  <a:pt x="1840032" y="563071"/>
                </a:lnTo>
                <a:lnTo>
                  <a:pt x="1840032" y="559499"/>
                </a:lnTo>
                <a:lnTo>
                  <a:pt x="1865493" y="559499"/>
                </a:lnTo>
                <a:lnTo>
                  <a:pt x="1865493" y="563071"/>
                </a:lnTo>
                <a:lnTo>
                  <a:pt x="1867889" y="563071"/>
                </a:lnTo>
                <a:lnTo>
                  <a:pt x="1867889" y="566643"/>
                </a:lnTo>
                <a:lnTo>
                  <a:pt x="1875677" y="566643"/>
                </a:lnTo>
                <a:lnTo>
                  <a:pt x="1875677" y="563071"/>
                </a:lnTo>
                <a:lnTo>
                  <a:pt x="1871783" y="563071"/>
                </a:lnTo>
                <a:lnTo>
                  <a:pt x="1871783" y="556201"/>
                </a:lnTo>
                <a:lnTo>
                  <a:pt x="1867889" y="556201"/>
                </a:lnTo>
                <a:lnTo>
                  <a:pt x="1867889" y="543285"/>
                </a:lnTo>
                <a:lnTo>
                  <a:pt x="1875677" y="543285"/>
                </a:lnTo>
                <a:lnTo>
                  <a:pt x="1875677" y="546858"/>
                </a:lnTo>
                <a:lnTo>
                  <a:pt x="1880769" y="546858"/>
                </a:lnTo>
                <a:lnTo>
                  <a:pt x="1884363" y="547957"/>
                </a:lnTo>
                <a:lnTo>
                  <a:pt x="1884363" y="552628"/>
                </a:lnTo>
                <a:lnTo>
                  <a:pt x="1888257" y="552628"/>
                </a:lnTo>
                <a:lnTo>
                  <a:pt x="1888257" y="556201"/>
                </a:lnTo>
                <a:lnTo>
                  <a:pt x="1892151" y="556201"/>
                </a:lnTo>
                <a:lnTo>
                  <a:pt x="1895746" y="552606"/>
                </a:lnTo>
                <a:lnTo>
                  <a:pt x="1898441" y="547957"/>
                </a:lnTo>
                <a:lnTo>
                  <a:pt x="1902036" y="546858"/>
                </a:lnTo>
                <a:lnTo>
                  <a:pt x="1905930" y="546858"/>
                </a:lnTo>
                <a:lnTo>
                  <a:pt x="1911022" y="547957"/>
                </a:lnTo>
                <a:lnTo>
                  <a:pt x="1914916" y="547957"/>
                </a:lnTo>
                <a:lnTo>
                  <a:pt x="1914916" y="563071"/>
                </a:lnTo>
                <a:lnTo>
                  <a:pt x="1918810" y="563071"/>
                </a:lnTo>
                <a:lnTo>
                  <a:pt x="1918810" y="566643"/>
                </a:lnTo>
                <a:lnTo>
                  <a:pt x="1925100" y="566643"/>
                </a:lnTo>
                <a:lnTo>
                  <a:pt x="1928694" y="563049"/>
                </a:lnTo>
                <a:lnTo>
                  <a:pt x="1932588" y="563049"/>
                </a:lnTo>
                <a:lnTo>
                  <a:pt x="1932588" y="566643"/>
                </a:lnTo>
                <a:lnTo>
                  <a:pt x="1936482" y="566643"/>
                </a:lnTo>
                <a:lnTo>
                  <a:pt x="1936482" y="574613"/>
                </a:lnTo>
                <a:lnTo>
                  <a:pt x="1949063" y="574613"/>
                </a:lnTo>
                <a:lnTo>
                  <a:pt x="1950261" y="575987"/>
                </a:lnTo>
                <a:lnTo>
                  <a:pt x="1959247" y="575987"/>
                </a:lnTo>
                <a:lnTo>
                  <a:pt x="1963141" y="579284"/>
                </a:lnTo>
                <a:lnTo>
                  <a:pt x="1966735" y="583956"/>
                </a:lnTo>
                <a:lnTo>
                  <a:pt x="1963141" y="583956"/>
                </a:lnTo>
                <a:lnTo>
                  <a:pt x="1963141" y="587528"/>
                </a:lnTo>
                <a:lnTo>
                  <a:pt x="1959247" y="587528"/>
                </a:lnTo>
                <a:lnTo>
                  <a:pt x="1959247" y="594399"/>
                </a:lnTo>
                <a:lnTo>
                  <a:pt x="1970629" y="594399"/>
                </a:lnTo>
                <a:lnTo>
                  <a:pt x="1970629" y="591101"/>
                </a:lnTo>
                <a:lnTo>
                  <a:pt x="1975721" y="591101"/>
                </a:lnTo>
                <a:lnTo>
                  <a:pt x="1975721" y="600444"/>
                </a:lnTo>
                <a:lnTo>
                  <a:pt x="1970629" y="600444"/>
                </a:lnTo>
                <a:lnTo>
                  <a:pt x="1970629" y="607314"/>
                </a:lnTo>
                <a:lnTo>
                  <a:pt x="1975721" y="611986"/>
                </a:lnTo>
                <a:lnTo>
                  <a:pt x="1980813" y="611986"/>
                </a:lnTo>
                <a:lnTo>
                  <a:pt x="1980813" y="615558"/>
                </a:lnTo>
                <a:lnTo>
                  <a:pt x="1980813" y="611986"/>
                </a:lnTo>
                <a:lnTo>
                  <a:pt x="1993394" y="611986"/>
                </a:lnTo>
                <a:lnTo>
                  <a:pt x="1993394" y="607314"/>
                </a:lnTo>
                <a:lnTo>
                  <a:pt x="1997287" y="607314"/>
                </a:lnTo>
                <a:lnTo>
                  <a:pt x="1997287" y="603742"/>
                </a:lnTo>
                <a:lnTo>
                  <a:pt x="1993394" y="603742"/>
                </a:lnTo>
                <a:lnTo>
                  <a:pt x="1993394" y="600444"/>
                </a:lnTo>
                <a:lnTo>
                  <a:pt x="1980813" y="600444"/>
                </a:lnTo>
                <a:lnTo>
                  <a:pt x="1980813" y="597971"/>
                </a:lnTo>
                <a:lnTo>
                  <a:pt x="1997287" y="597971"/>
                </a:lnTo>
                <a:lnTo>
                  <a:pt x="1997287" y="600444"/>
                </a:lnTo>
                <a:lnTo>
                  <a:pt x="2001181" y="600444"/>
                </a:lnTo>
                <a:lnTo>
                  <a:pt x="2001181" y="603742"/>
                </a:lnTo>
                <a:lnTo>
                  <a:pt x="2004776" y="607337"/>
                </a:lnTo>
                <a:lnTo>
                  <a:pt x="2007472" y="611986"/>
                </a:lnTo>
                <a:lnTo>
                  <a:pt x="2011366" y="611986"/>
                </a:lnTo>
                <a:lnTo>
                  <a:pt x="2011366" y="607314"/>
                </a:lnTo>
                <a:lnTo>
                  <a:pt x="2014960" y="607314"/>
                </a:lnTo>
                <a:lnTo>
                  <a:pt x="2014960" y="603742"/>
                </a:lnTo>
                <a:lnTo>
                  <a:pt x="2020052" y="603742"/>
                </a:lnTo>
                <a:lnTo>
                  <a:pt x="2020052" y="607314"/>
                </a:lnTo>
                <a:lnTo>
                  <a:pt x="2023946" y="611986"/>
                </a:lnTo>
                <a:lnTo>
                  <a:pt x="2023946" y="618856"/>
                </a:lnTo>
                <a:lnTo>
                  <a:pt x="2027840" y="622428"/>
                </a:lnTo>
                <a:lnTo>
                  <a:pt x="2031434" y="624627"/>
                </a:lnTo>
                <a:lnTo>
                  <a:pt x="2034130" y="624627"/>
                </a:lnTo>
                <a:lnTo>
                  <a:pt x="2034130" y="622428"/>
                </a:lnTo>
                <a:lnTo>
                  <a:pt x="2037724" y="622428"/>
                </a:lnTo>
                <a:lnTo>
                  <a:pt x="2037724" y="618856"/>
                </a:lnTo>
                <a:lnTo>
                  <a:pt x="2041618" y="618856"/>
                </a:lnTo>
                <a:lnTo>
                  <a:pt x="2041618" y="615558"/>
                </a:lnTo>
                <a:lnTo>
                  <a:pt x="2054199" y="615558"/>
                </a:lnTo>
                <a:lnTo>
                  <a:pt x="2058093" y="618856"/>
                </a:lnTo>
                <a:lnTo>
                  <a:pt x="2064383" y="618856"/>
                </a:lnTo>
                <a:lnTo>
                  <a:pt x="2064383" y="624627"/>
                </a:lnTo>
                <a:lnTo>
                  <a:pt x="2058093" y="624627"/>
                </a:lnTo>
                <a:lnTo>
                  <a:pt x="2054199" y="628199"/>
                </a:lnTo>
                <a:lnTo>
                  <a:pt x="2050604" y="628199"/>
                </a:lnTo>
                <a:lnTo>
                  <a:pt x="2050604" y="635344"/>
                </a:lnTo>
                <a:lnTo>
                  <a:pt x="2068277" y="635344"/>
                </a:lnTo>
                <a:lnTo>
                  <a:pt x="2068277" y="631772"/>
                </a:lnTo>
                <a:lnTo>
                  <a:pt x="2072171" y="628199"/>
                </a:lnTo>
                <a:lnTo>
                  <a:pt x="2079659" y="628199"/>
                </a:lnTo>
                <a:lnTo>
                  <a:pt x="2084751" y="631772"/>
                </a:lnTo>
                <a:lnTo>
                  <a:pt x="2084751" y="638642"/>
                </a:lnTo>
                <a:lnTo>
                  <a:pt x="2088645" y="643313"/>
                </a:lnTo>
                <a:lnTo>
                  <a:pt x="2088645" y="656229"/>
                </a:lnTo>
                <a:lnTo>
                  <a:pt x="2094935" y="656229"/>
                </a:lnTo>
                <a:lnTo>
                  <a:pt x="2094935" y="652657"/>
                </a:lnTo>
                <a:lnTo>
                  <a:pt x="2098829" y="652657"/>
                </a:lnTo>
                <a:lnTo>
                  <a:pt x="2098829" y="650458"/>
                </a:lnTo>
                <a:lnTo>
                  <a:pt x="2098829" y="652657"/>
                </a:lnTo>
                <a:lnTo>
                  <a:pt x="2102424" y="652657"/>
                </a:lnTo>
                <a:lnTo>
                  <a:pt x="2106318" y="656229"/>
                </a:lnTo>
                <a:lnTo>
                  <a:pt x="2106318" y="659527"/>
                </a:lnTo>
                <a:lnTo>
                  <a:pt x="2102424" y="663099"/>
                </a:lnTo>
                <a:lnTo>
                  <a:pt x="2102424" y="666672"/>
                </a:lnTo>
                <a:lnTo>
                  <a:pt x="2110212" y="666672"/>
                </a:lnTo>
                <a:lnTo>
                  <a:pt x="2110212" y="671343"/>
                </a:lnTo>
                <a:lnTo>
                  <a:pt x="2115304" y="671343"/>
                </a:lnTo>
                <a:lnTo>
                  <a:pt x="2115304" y="666672"/>
                </a:lnTo>
                <a:lnTo>
                  <a:pt x="2118898" y="666672"/>
                </a:lnTo>
                <a:lnTo>
                  <a:pt x="2118898" y="656229"/>
                </a:lnTo>
                <a:lnTo>
                  <a:pt x="2123990" y="656229"/>
                </a:lnTo>
                <a:lnTo>
                  <a:pt x="2129082" y="659527"/>
                </a:lnTo>
                <a:lnTo>
                  <a:pt x="2129082" y="679313"/>
                </a:lnTo>
                <a:lnTo>
                  <a:pt x="2132976" y="683984"/>
                </a:lnTo>
                <a:lnTo>
                  <a:pt x="2129082" y="683984"/>
                </a:lnTo>
                <a:lnTo>
                  <a:pt x="2129082" y="691129"/>
                </a:lnTo>
                <a:lnTo>
                  <a:pt x="2123990" y="691129"/>
                </a:lnTo>
                <a:lnTo>
                  <a:pt x="2123990" y="694427"/>
                </a:lnTo>
                <a:lnTo>
                  <a:pt x="2110212" y="712014"/>
                </a:lnTo>
                <a:lnTo>
                  <a:pt x="2106318" y="718884"/>
                </a:lnTo>
                <a:lnTo>
                  <a:pt x="2089843" y="743342"/>
                </a:lnTo>
                <a:lnTo>
                  <a:pt x="2088645" y="743342"/>
                </a:lnTo>
                <a:lnTo>
                  <a:pt x="2088645" y="750487"/>
                </a:lnTo>
                <a:lnTo>
                  <a:pt x="2084751" y="752685"/>
                </a:lnTo>
                <a:lnTo>
                  <a:pt x="2079659" y="756257"/>
                </a:lnTo>
                <a:lnTo>
                  <a:pt x="2079659" y="759830"/>
                </a:lnTo>
                <a:lnTo>
                  <a:pt x="2075765" y="759830"/>
                </a:lnTo>
                <a:lnTo>
                  <a:pt x="2075765" y="766700"/>
                </a:lnTo>
                <a:lnTo>
                  <a:pt x="2072171" y="766700"/>
                </a:lnTo>
                <a:lnTo>
                  <a:pt x="2072171" y="771372"/>
                </a:lnTo>
                <a:lnTo>
                  <a:pt x="2068277" y="774944"/>
                </a:lnTo>
                <a:lnTo>
                  <a:pt x="2068277" y="778242"/>
                </a:lnTo>
                <a:lnTo>
                  <a:pt x="2064383" y="778242"/>
                </a:lnTo>
                <a:lnTo>
                  <a:pt x="2064383" y="780715"/>
                </a:lnTo>
                <a:lnTo>
                  <a:pt x="2061987" y="780715"/>
                </a:lnTo>
                <a:lnTo>
                  <a:pt x="2061987" y="787585"/>
                </a:lnTo>
                <a:lnTo>
                  <a:pt x="2058093" y="787585"/>
                </a:lnTo>
                <a:lnTo>
                  <a:pt x="2058093" y="791157"/>
                </a:lnTo>
                <a:lnTo>
                  <a:pt x="2054199" y="794730"/>
                </a:lnTo>
                <a:lnTo>
                  <a:pt x="2054199" y="798027"/>
                </a:lnTo>
                <a:lnTo>
                  <a:pt x="2050604" y="798027"/>
                </a:lnTo>
                <a:lnTo>
                  <a:pt x="2050604" y="802699"/>
                </a:lnTo>
                <a:lnTo>
                  <a:pt x="2045512" y="803798"/>
                </a:lnTo>
                <a:lnTo>
                  <a:pt x="2045512" y="807371"/>
                </a:lnTo>
                <a:lnTo>
                  <a:pt x="2041618" y="807371"/>
                </a:lnTo>
                <a:lnTo>
                  <a:pt x="2041618" y="815615"/>
                </a:lnTo>
                <a:lnTo>
                  <a:pt x="2037724" y="815615"/>
                </a:lnTo>
                <a:lnTo>
                  <a:pt x="2037724" y="818912"/>
                </a:lnTo>
                <a:lnTo>
                  <a:pt x="2034130" y="822506"/>
                </a:lnTo>
                <a:lnTo>
                  <a:pt x="2034130" y="826057"/>
                </a:lnTo>
                <a:lnTo>
                  <a:pt x="2031434" y="830729"/>
                </a:lnTo>
                <a:lnTo>
                  <a:pt x="2027840" y="831828"/>
                </a:lnTo>
                <a:lnTo>
                  <a:pt x="2027840" y="835401"/>
                </a:lnTo>
                <a:lnTo>
                  <a:pt x="2023946" y="835401"/>
                </a:lnTo>
                <a:lnTo>
                  <a:pt x="2023946" y="840072"/>
                </a:lnTo>
                <a:lnTo>
                  <a:pt x="2020052" y="843370"/>
                </a:lnTo>
                <a:lnTo>
                  <a:pt x="2020052" y="846942"/>
                </a:lnTo>
                <a:lnTo>
                  <a:pt x="2014960" y="846942"/>
                </a:lnTo>
                <a:lnTo>
                  <a:pt x="2014960" y="850515"/>
                </a:lnTo>
                <a:lnTo>
                  <a:pt x="2011366" y="853812"/>
                </a:lnTo>
                <a:lnTo>
                  <a:pt x="2007472" y="856286"/>
                </a:lnTo>
                <a:lnTo>
                  <a:pt x="2007472" y="859858"/>
                </a:lnTo>
                <a:lnTo>
                  <a:pt x="2004776" y="863156"/>
                </a:lnTo>
                <a:lnTo>
                  <a:pt x="2004776" y="866728"/>
                </a:lnTo>
                <a:lnTo>
                  <a:pt x="2001181" y="866728"/>
                </a:lnTo>
                <a:lnTo>
                  <a:pt x="2001181" y="874972"/>
                </a:lnTo>
                <a:lnTo>
                  <a:pt x="1997287" y="874972"/>
                </a:lnTo>
                <a:lnTo>
                  <a:pt x="1997287" y="878270"/>
                </a:lnTo>
                <a:lnTo>
                  <a:pt x="1993394" y="880743"/>
                </a:lnTo>
                <a:lnTo>
                  <a:pt x="1993394" y="884316"/>
                </a:lnTo>
                <a:lnTo>
                  <a:pt x="1989799" y="884316"/>
                </a:lnTo>
                <a:lnTo>
                  <a:pt x="1989799" y="887613"/>
                </a:lnTo>
                <a:lnTo>
                  <a:pt x="1985905" y="891186"/>
                </a:lnTo>
                <a:lnTo>
                  <a:pt x="1985905" y="894758"/>
                </a:lnTo>
                <a:lnTo>
                  <a:pt x="1980813" y="894758"/>
                </a:lnTo>
                <a:lnTo>
                  <a:pt x="1980813" y="899430"/>
                </a:lnTo>
                <a:lnTo>
                  <a:pt x="1979615" y="902727"/>
                </a:lnTo>
                <a:lnTo>
                  <a:pt x="1979615" y="906300"/>
                </a:lnTo>
                <a:lnTo>
                  <a:pt x="1975721" y="906300"/>
                </a:lnTo>
                <a:lnTo>
                  <a:pt x="1975721" y="908498"/>
                </a:lnTo>
                <a:lnTo>
                  <a:pt x="1970629" y="912071"/>
                </a:lnTo>
                <a:lnTo>
                  <a:pt x="1966735" y="915643"/>
                </a:lnTo>
                <a:lnTo>
                  <a:pt x="1966735" y="919215"/>
                </a:lnTo>
                <a:lnTo>
                  <a:pt x="1963141" y="922513"/>
                </a:lnTo>
                <a:lnTo>
                  <a:pt x="1963141" y="926086"/>
                </a:lnTo>
                <a:lnTo>
                  <a:pt x="1959247" y="926086"/>
                </a:lnTo>
                <a:lnTo>
                  <a:pt x="1959247" y="930757"/>
                </a:lnTo>
                <a:lnTo>
                  <a:pt x="1955353" y="931856"/>
                </a:lnTo>
                <a:lnTo>
                  <a:pt x="1955353" y="935429"/>
                </a:lnTo>
                <a:lnTo>
                  <a:pt x="1950261" y="935429"/>
                </a:lnTo>
                <a:lnTo>
                  <a:pt x="1950261" y="943398"/>
                </a:lnTo>
                <a:lnTo>
                  <a:pt x="1949063" y="943398"/>
                </a:lnTo>
                <a:lnTo>
                  <a:pt x="1950261" y="943398"/>
                </a:lnTo>
                <a:lnTo>
                  <a:pt x="1950261" y="940100"/>
                </a:lnTo>
                <a:lnTo>
                  <a:pt x="1955353" y="940100"/>
                </a:lnTo>
                <a:lnTo>
                  <a:pt x="1955353" y="943398"/>
                </a:lnTo>
                <a:lnTo>
                  <a:pt x="1959247" y="943398"/>
                </a:lnTo>
                <a:lnTo>
                  <a:pt x="1963141" y="946971"/>
                </a:lnTo>
                <a:lnTo>
                  <a:pt x="1963141" y="950543"/>
                </a:lnTo>
                <a:lnTo>
                  <a:pt x="1975721" y="950543"/>
                </a:lnTo>
                <a:lnTo>
                  <a:pt x="1975721" y="954115"/>
                </a:lnTo>
                <a:lnTo>
                  <a:pt x="1980813" y="954115"/>
                </a:lnTo>
                <a:lnTo>
                  <a:pt x="1980813" y="950543"/>
                </a:lnTo>
                <a:lnTo>
                  <a:pt x="1989799" y="950543"/>
                </a:lnTo>
                <a:lnTo>
                  <a:pt x="1989799" y="954115"/>
                </a:lnTo>
                <a:lnTo>
                  <a:pt x="1993394" y="954115"/>
                </a:lnTo>
                <a:lnTo>
                  <a:pt x="1993394" y="956314"/>
                </a:lnTo>
                <a:lnTo>
                  <a:pt x="1997287" y="956314"/>
                </a:lnTo>
                <a:lnTo>
                  <a:pt x="1997287" y="959886"/>
                </a:lnTo>
                <a:lnTo>
                  <a:pt x="2001181" y="959886"/>
                </a:lnTo>
                <a:lnTo>
                  <a:pt x="2004776" y="963184"/>
                </a:lnTo>
                <a:lnTo>
                  <a:pt x="2007472" y="963184"/>
                </a:lnTo>
                <a:lnTo>
                  <a:pt x="2011366" y="959886"/>
                </a:lnTo>
                <a:lnTo>
                  <a:pt x="2020052" y="959886"/>
                </a:lnTo>
                <a:lnTo>
                  <a:pt x="2023946" y="956314"/>
                </a:lnTo>
                <a:lnTo>
                  <a:pt x="2027840" y="954115"/>
                </a:lnTo>
                <a:lnTo>
                  <a:pt x="2031434" y="950521"/>
                </a:lnTo>
                <a:lnTo>
                  <a:pt x="2041618" y="950521"/>
                </a:lnTo>
                <a:lnTo>
                  <a:pt x="2041618" y="946971"/>
                </a:lnTo>
                <a:lnTo>
                  <a:pt x="2045512" y="946971"/>
                </a:lnTo>
                <a:lnTo>
                  <a:pt x="2045512" y="943398"/>
                </a:lnTo>
                <a:lnTo>
                  <a:pt x="2050604" y="943398"/>
                </a:lnTo>
                <a:lnTo>
                  <a:pt x="2058093" y="946971"/>
                </a:lnTo>
                <a:lnTo>
                  <a:pt x="2061987" y="946971"/>
                </a:lnTo>
                <a:lnTo>
                  <a:pt x="2064383" y="950543"/>
                </a:lnTo>
                <a:lnTo>
                  <a:pt x="2068277" y="950543"/>
                </a:lnTo>
                <a:lnTo>
                  <a:pt x="2068277" y="954115"/>
                </a:lnTo>
                <a:lnTo>
                  <a:pt x="2072171" y="954115"/>
                </a:lnTo>
                <a:lnTo>
                  <a:pt x="2072171" y="963184"/>
                </a:lnTo>
                <a:lnTo>
                  <a:pt x="2075765" y="963184"/>
                </a:lnTo>
                <a:lnTo>
                  <a:pt x="2079659" y="967856"/>
                </a:lnTo>
                <a:lnTo>
                  <a:pt x="2084751" y="971428"/>
                </a:lnTo>
                <a:lnTo>
                  <a:pt x="2089843" y="971428"/>
                </a:lnTo>
                <a:lnTo>
                  <a:pt x="2089843" y="975000"/>
                </a:lnTo>
                <a:lnTo>
                  <a:pt x="2094935" y="975000"/>
                </a:lnTo>
                <a:lnTo>
                  <a:pt x="2094935" y="981871"/>
                </a:lnTo>
                <a:lnTo>
                  <a:pt x="2098829" y="984344"/>
                </a:lnTo>
                <a:lnTo>
                  <a:pt x="2098829" y="991214"/>
                </a:lnTo>
                <a:lnTo>
                  <a:pt x="2102424" y="991214"/>
                </a:lnTo>
                <a:lnTo>
                  <a:pt x="2102424" y="994786"/>
                </a:lnTo>
                <a:lnTo>
                  <a:pt x="2106318" y="994786"/>
                </a:lnTo>
                <a:lnTo>
                  <a:pt x="2106318" y="999458"/>
                </a:lnTo>
                <a:lnTo>
                  <a:pt x="2110212" y="1002756"/>
                </a:lnTo>
                <a:lnTo>
                  <a:pt x="2110212" y="1006328"/>
                </a:lnTo>
                <a:lnTo>
                  <a:pt x="2115304" y="1006328"/>
                </a:lnTo>
                <a:lnTo>
                  <a:pt x="2115304" y="1008526"/>
                </a:lnTo>
                <a:lnTo>
                  <a:pt x="2118898" y="1008526"/>
                </a:lnTo>
                <a:lnTo>
                  <a:pt x="2120396" y="1012099"/>
                </a:lnTo>
                <a:lnTo>
                  <a:pt x="2123990" y="1012099"/>
                </a:lnTo>
                <a:lnTo>
                  <a:pt x="2123990" y="1015671"/>
                </a:lnTo>
                <a:lnTo>
                  <a:pt x="2129082" y="1015671"/>
                </a:lnTo>
                <a:lnTo>
                  <a:pt x="2129082" y="1019244"/>
                </a:lnTo>
                <a:lnTo>
                  <a:pt x="2132976" y="1022541"/>
                </a:lnTo>
                <a:lnTo>
                  <a:pt x="2132976" y="1027213"/>
                </a:lnTo>
                <a:lnTo>
                  <a:pt x="2136870" y="1027213"/>
                </a:lnTo>
                <a:lnTo>
                  <a:pt x="2136870" y="1030785"/>
                </a:lnTo>
                <a:lnTo>
                  <a:pt x="2140464" y="1030785"/>
                </a:lnTo>
                <a:lnTo>
                  <a:pt x="2140464" y="1034358"/>
                </a:lnTo>
                <a:lnTo>
                  <a:pt x="2144358" y="1034358"/>
                </a:lnTo>
                <a:lnTo>
                  <a:pt x="2144358" y="1035457"/>
                </a:lnTo>
                <a:lnTo>
                  <a:pt x="2147054" y="1035457"/>
                </a:lnTo>
                <a:lnTo>
                  <a:pt x="2147054" y="1040129"/>
                </a:lnTo>
                <a:lnTo>
                  <a:pt x="2150649" y="1040129"/>
                </a:lnTo>
                <a:lnTo>
                  <a:pt x="2150649" y="1043426"/>
                </a:lnTo>
                <a:lnTo>
                  <a:pt x="2154542" y="1043426"/>
                </a:lnTo>
                <a:lnTo>
                  <a:pt x="2154542" y="1046999"/>
                </a:lnTo>
                <a:lnTo>
                  <a:pt x="2159635" y="1046999"/>
                </a:lnTo>
                <a:lnTo>
                  <a:pt x="2159635" y="1071456"/>
                </a:lnTo>
                <a:lnTo>
                  <a:pt x="2154542" y="1071456"/>
                </a:lnTo>
                <a:lnTo>
                  <a:pt x="2154542" y="1075029"/>
                </a:lnTo>
                <a:lnTo>
                  <a:pt x="2150649" y="1075029"/>
                </a:lnTo>
                <a:lnTo>
                  <a:pt x="2150649" y="1078326"/>
                </a:lnTo>
                <a:lnTo>
                  <a:pt x="2147054" y="1078326"/>
                </a:lnTo>
                <a:lnTo>
                  <a:pt x="2147054" y="1081899"/>
                </a:lnTo>
                <a:lnTo>
                  <a:pt x="2140464" y="1081899"/>
                </a:lnTo>
                <a:lnTo>
                  <a:pt x="2140464" y="1084372"/>
                </a:lnTo>
                <a:lnTo>
                  <a:pt x="2136870" y="1084372"/>
                </a:lnTo>
                <a:lnTo>
                  <a:pt x="2136870" y="1087670"/>
                </a:lnTo>
                <a:lnTo>
                  <a:pt x="2132976" y="1087670"/>
                </a:lnTo>
                <a:lnTo>
                  <a:pt x="2132976" y="1078326"/>
                </a:lnTo>
                <a:lnTo>
                  <a:pt x="2129082" y="1078326"/>
                </a:lnTo>
                <a:lnTo>
                  <a:pt x="2129082" y="1075029"/>
                </a:lnTo>
                <a:lnTo>
                  <a:pt x="2120396" y="1075029"/>
                </a:lnTo>
                <a:lnTo>
                  <a:pt x="2120396" y="1071456"/>
                </a:lnTo>
                <a:lnTo>
                  <a:pt x="2132976" y="1071456"/>
                </a:lnTo>
                <a:lnTo>
                  <a:pt x="2132976" y="1067884"/>
                </a:lnTo>
                <a:lnTo>
                  <a:pt x="2118898" y="1067884"/>
                </a:lnTo>
                <a:lnTo>
                  <a:pt x="2118898" y="1059915"/>
                </a:lnTo>
                <a:lnTo>
                  <a:pt x="2115304" y="1059915"/>
                </a:lnTo>
                <a:lnTo>
                  <a:pt x="2115304" y="1067884"/>
                </a:lnTo>
                <a:lnTo>
                  <a:pt x="2110212" y="1067884"/>
                </a:lnTo>
                <a:lnTo>
                  <a:pt x="2110212" y="1063212"/>
                </a:lnTo>
                <a:lnTo>
                  <a:pt x="2102424" y="1063212"/>
                </a:lnTo>
                <a:lnTo>
                  <a:pt x="2102424" y="1067884"/>
                </a:lnTo>
                <a:lnTo>
                  <a:pt x="2098829" y="1067884"/>
                </a:lnTo>
                <a:lnTo>
                  <a:pt x="2098829" y="1075029"/>
                </a:lnTo>
                <a:lnTo>
                  <a:pt x="2102424" y="1075029"/>
                </a:lnTo>
                <a:lnTo>
                  <a:pt x="2102424" y="1078326"/>
                </a:lnTo>
                <a:lnTo>
                  <a:pt x="2094935" y="1078326"/>
                </a:lnTo>
                <a:lnTo>
                  <a:pt x="2094935" y="1084372"/>
                </a:lnTo>
                <a:lnTo>
                  <a:pt x="2089843" y="1084372"/>
                </a:lnTo>
                <a:lnTo>
                  <a:pt x="2089843" y="1081899"/>
                </a:lnTo>
                <a:lnTo>
                  <a:pt x="2088645" y="1078326"/>
                </a:lnTo>
                <a:lnTo>
                  <a:pt x="2088645" y="1067884"/>
                </a:lnTo>
                <a:lnTo>
                  <a:pt x="2084751" y="1067884"/>
                </a:lnTo>
                <a:lnTo>
                  <a:pt x="2084751" y="1075029"/>
                </a:lnTo>
                <a:lnTo>
                  <a:pt x="2075765" y="1075029"/>
                </a:lnTo>
                <a:lnTo>
                  <a:pt x="2075765" y="1071456"/>
                </a:lnTo>
                <a:lnTo>
                  <a:pt x="2072171" y="1071456"/>
                </a:lnTo>
                <a:lnTo>
                  <a:pt x="2072171" y="1067884"/>
                </a:lnTo>
                <a:lnTo>
                  <a:pt x="2075765" y="1067884"/>
                </a:lnTo>
                <a:lnTo>
                  <a:pt x="2075765" y="1063212"/>
                </a:lnTo>
                <a:lnTo>
                  <a:pt x="2068277" y="1063212"/>
                </a:lnTo>
                <a:lnTo>
                  <a:pt x="2068277" y="1067884"/>
                </a:lnTo>
                <a:lnTo>
                  <a:pt x="2064383" y="1067884"/>
                </a:lnTo>
                <a:lnTo>
                  <a:pt x="2064383" y="1063212"/>
                </a:lnTo>
                <a:lnTo>
                  <a:pt x="2068277" y="1063212"/>
                </a:lnTo>
                <a:lnTo>
                  <a:pt x="2064383" y="1063212"/>
                </a:lnTo>
                <a:lnTo>
                  <a:pt x="2064383" y="1059915"/>
                </a:lnTo>
                <a:lnTo>
                  <a:pt x="2061987" y="1059915"/>
                </a:lnTo>
                <a:lnTo>
                  <a:pt x="2061987" y="1054144"/>
                </a:lnTo>
                <a:lnTo>
                  <a:pt x="2068277" y="1054144"/>
                </a:lnTo>
                <a:lnTo>
                  <a:pt x="2068277" y="1046999"/>
                </a:lnTo>
                <a:lnTo>
                  <a:pt x="2064383" y="1046999"/>
                </a:lnTo>
                <a:lnTo>
                  <a:pt x="2064383" y="1034358"/>
                </a:lnTo>
                <a:lnTo>
                  <a:pt x="2058093" y="1034358"/>
                </a:lnTo>
                <a:lnTo>
                  <a:pt x="2058093" y="1030785"/>
                </a:lnTo>
                <a:lnTo>
                  <a:pt x="2054199" y="1030785"/>
                </a:lnTo>
                <a:lnTo>
                  <a:pt x="2054199" y="1040129"/>
                </a:lnTo>
                <a:lnTo>
                  <a:pt x="2050604" y="1040129"/>
                </a:lnTo>
                <a:lnTo>
                  <a:pt x="2050604" y="1035457"/>
                </a:lnTo>
                <a:lnTo>
                  <a:pt x="2045512" y="1035457"/>
                </a:lnTo>
                <a:lnTo>
                  <a:pt x="2045512" y="1030785"/>
                </a:lnTo>
                <a:lnTo>
                  <a:pt x="2041618" y="1030785"/>
                </a:lnTo>
                <a:lnTo>
                  <a:pt x="2037724" y="1027213"/>
                </a:lnTo>
                <a:lnTo>
                  <a:pt x="2037724" y="1030785"/>
                </a:lnTo>
                <a:lnTo>
                  <a:pt x="2027840" y="1030785"/>
                </a:lnTo>
                <a:lnTo>
                  <a:pt x="2027840" y="1027213"/>
                </a:lnTo>
                <a:lnTo>
                  <a:pt x="2023946" y="1027213"/>
                </a:lnTo>
                <a:lnTo>
                  <a:pt x="2023946" y="1030785"/>
                </a:lnTo>
                <a:lnTo>
                  <a:pt x="2027840" y="1034358"/>
                </a:lnTo>
                <a:lnTo>
                  <a:pt x="2027840" y="1035457"/>
                </a:lnTo>
                <a:lnTo>
                  <a:pt x="2023946" y="1035457"/>
                </a:lnTo>
                <a:lnTo>
                  <a:pt x="2023946" y="1034358"/>
                </a:lnTo>
                <a:lnTo>
                  <a:pt x="2020052" y="1034358"/>
                </a:lnTo>
                <a:lnTo>
                  <a:pt x="2020052" y="1040129"/>
                </a:lnTo>
                <a:lnTo>
                  <a:pt x="2014960" y="1040129"/>
                </a:lnTo>
                <a:lnTo>
                  <a:pt x="2014960" y="1034358"/>
                </a:lnTo>
                <a:lnTo>
                  <a:pt x="2011366" y="1034358"/>
                </a:lnTo>
                <a:lnTo>
                  <a:pt x="2011366" y="1040129"/>
                </a:lnTo>
                <a:lnTo>
                  <a:pt x="2007472" y="1040129"/>
                </a:lnTo>
                <a:lnTo>
                  <a:pt x="2007472" y="1043426"/>
                </a:lnTo>
                <a:lnTo>
                  <a:pt x="2004776" y="1043426"/>
                </a:lnTo>
                <a:lnTo>
                  <a:pt x="2004776" y="1035457"/>
                </a:lnTo>
                <a:lnTo>
                  <a:pt x="2007472" y="1035457"/>
                </a:lnTo>
                <a:lnTo>
                  <a:pt x="2007472" y="1034358"/>
                </a:lnTo>
                <a:lnTo>
                  <a:pt x="2004776" y="1034358"/>
                </a:lnTo>
                <a:lnTo>
                  <a:pt x="2004776" y="1030785"/>
                </a:lnTo>
                <a:lnTo>
                  <a:pt x="1993394" y="1030785"/>
                </a:lnTo>
                <a:lnTo>
                  <a:pt x="1997287" y="1030785"/>
                </a:lnTo>
                <a:lnTo>
                  <a:pt x="1997287" y="1034358"/>
                </a:lnTo>
                <a:lnTo>
                  <a:pt x="1993394" y="1034358"/>
                </a:lnTo>
                <a:lnTo>
                  <a:pt x="1993394" y="1046999"/>
                </a:lnTo>
                <a:lnTo>
                  <a:pt x="1985905" y="1046999"/>
                </a:lnTo>
                <a:lnTo>
                  <a:pt x="1985905" y="1043426"/>
                </a:lnTo>
                <a:lnTo>
                  <a:pt x="1989799" y="1043426"/>
                </a:lnTo>
                <a:lnTo>
                  <a:pt x="1989799" y="1035457"/>
                </a:lnTo>
                <a:lnTo>
                  <a:pt x="1985905" y="1035457"/>
                </a:lnTo>
                <a:lnTo>
                  <a:pt x="1985905" y="1040129"/>
                </a:lnTo>
                <a:lnTo>
                  <a:pt x="1979615" y="1040129"/>
                </a:lnTo>
                <a:lnTo>
                  <a:pt x="1979615" y="1043426"/>
                </a:lnTo>
                <a:lnTo>
                  <a:pt x="1975721" y="1043426"/>
                </a:lnTo>
                <a:lnTo>
                  <a:pt x="1975721" y="1040129"/>
                </a:lnTo>
                <a:lnTo>
                  <a:pt x="1970629" y="1040129"/>
                </a:lnTo>
                <a:lnTo>
                  <a:pt x="1970629" y="1034358"/>
                </a:lnTo>
                <a:lnTo>
                  <a:pt x="1975721" y="1034358"/>
                </a:lnTo>
                <a:lnTo>
                  <a:pt x="1975721" y="1027213"/>
                </a:lnTo>
                <a:lnTo>
                  <a:pt x="1966735" y="1027213"/>
                </a:lnTo>
                <a:lnTo>
                  <a:pt x="1966735" y="1035457"/>
                </a:lnTo>
                <a:lnTo>
                  <a:pt x="1966735" y="1034358"/>
                </a:lnTo>
                <a:lnTo>
                  <a:pt x="1963141" y="1034358"/>
                </a:lnTo>
                <a:lnTo>
                  <a:pt x="1963141" y="1030785"/>
                </a:lnTo>
                <a:lnTo>
                  <a:pt x="1959247" y="1030785"/>
                </a:lnTo>
                <a:lnTo>
                  <a:pt x="1959247" y="1034358"/>
                </a:lnTo>
                <a:lnTo>
                  <a:pt x="1963141" y="1034358"/>
                </a:lnTo>
                <a:lnTo>
                  <a:pt x="1963141" y="1040129"/>
                </a:lnTo>
                <a:lnTo>
                  <a:pt x="1959247" y="1040129"/>
                </a:lnTo>
                <a:lnTo>
                  <a:pt x="1959247" y="1046999"/>
                </a:lnTo>
                <a:lnTo>
                  <a:pt x="1955353" y="1046999"/>
                </a:lnTo>
                <a:lnTo>
                  <a:pt x="1955353" y="1040129"/>
                </a:lnTo>
                <a:lnTo>
                  <a:pt x="1945169" y="1040129"/>
                </a:lnTo>
                <a:lnTo>
                  <a:pt x="1945169" y="1035457"/>
                </a:lnTo>
                <a:lnTo>
                  <a:pt x="1940077" y="1035457"/>
                </a:lnTo>
                <a:lnTo>
                  <a:pt x="1940077" y="1034358"/>
                </a:lnTo>
                <a:lnTo>
                  <a:pt x="1932588" y="1034358"/>
                </a:lnTo>
                <a:lnTo>
                  <a:pt x="1932588" y="1035457"/>
                </a:lnTo>
                <a:lnTo>
                  <a:pt x="1928694" y="1040129"/>
                </a:lnTo>
                <a:lnTo>
                  <a:pt x="1925100" y="1040129"/>
                </a:lnTo>
                <a:lnTo>
                  <a:pt x="1925100" y="1043426"/>
                </a:lnTo>
                <a:lnTo>
                  <a:pt x="1918810" y="1043426"/>
                </a:lnTo>
                <a:lnTo>
                  <a:pt x="1918810" y="1046999"/>
                </a:lnTo>
                <a:lnTo>
                  <a:pt x="1914916" y="1046999"/>
                </a:lnTo>
                <a:lnTo>
                  <a:pt x="1914916" y="1050571"/>
                </a:lnTo>
                <a:lnTo>
                  <a:pt x="1911022" y="1050571"/>
                </a:lnTo>
                <a:lnTo>
                  <a:pt x="1922404" y="1050571"/>
                </a:lnTo>
                <a:lnTo>
                  <a:pt x="1918810" y="1050571"/>
                </a:lnTo>
                <a:lnTo>
                  <a:pt x="1918810" y="1058815"/>
                </a:lnTo>
                <a:lnTo>
                  <a:pt x="1905930" y="1058815"/>
                </a:lnTo>
                <a:lnTo>
                  <a:pt x="1905930" y="1059915"/>
                </a:lnTo>
                <a:lnTo>
                  <a:pt x="1914916" y="1059915"/>
                </a:lnTo>
                <a:lnTo>
                  <a:pt x="1914916" y="1063212"/>
                </a:lnTo>
                <a:lnTo>
                  <a:pt x="1905930" y="1063212"/>
                </a:lnTo>
                <a:lnTo>
                  <a:pt x="1905930" y="1067884"/>
                </a:lnTo>
                <a:lnTo>
                  <a:pt x="1902036" y="1067884"/>
                </a:lnTo>
                <a:lnTo>
                  <a:pt x="1902036" y="1075029"/>
                </a:lnTo>
                <a:lnTo>
                  <a:pt x="1898441" y="1075029"/>
                </a:lnTo>
                <a:lnTo>
                  <a:pt x="1895746" y="1078326"/>
                </a:lnTo>
                <a:lnTo>
                  <a:pt x="1895746" y="1084372"/>
                </a:lnTo>
                <a:lnTo>
                  <a:pt x="1892151" y="1084372"/>
                </a:lnTo>
                <a:lnTo>
                  <a:pt x="1892151" y="1081899"/>
                </a:lnTo>
                <a:lnTo>
                  <a:pt x="1888257" y="1081899"/>
                </a:lnTo>
                <a:lnTo>
                  <a:pt x="1888257" y="1087670"/>
                </a:lnTo>
                <a:lnTo>
                  <a:pt x="1875677" y="1087670"/>
                </a:lnTo>
                <a:lnTo>
                  <a:pt x="1875677" y="1081899"/>
                </a:lnTo>
                <a:lnTo>
                  <a:pt x="1867889" y="1081899"/>
                </a:lnTo>
                <a:lnTo>
                  <a:pt x="1871783" y="1081899"/>
                </a:lnTo>
                <a:lnTo>
                  <a:pt x="1871783" y="1091242"/>
                </a:lnTo>
                <a:lnTo>
                  <a:pt x="1867889" y="1091242"/>
                </a:lnTo>
                <a:lnTo>
                  <a:pt x="1865493" y="1087670"/>
                </a:lnTo>
                <a:lnTo>
                  <a:pt x="1865493" y="1091242"/>
                </a:lnTo>
                <a:lnTo>
                  <a:pt x="1861599" y="1091242"/>
                </a:lnTo>
                <a:lnTo>
                  <a:pt x="1861599" y="1094814"/>
                </a:lnTo>
                <a:lnTo>
                  <a:pt x="1857705" y="1094814"/>
                </a:lnTo>
                <a:lnTo>
                  <a:pt x="1857705" y="1084372"/>
                </a:lnTo>
                <a:lnTo>
                  <a:pt x="1854111" y="1084372"/>
                </a:lnTo>
                <a:lnTo>
                  <a:pt x="1854111" y="1091242"/>
                </a:lnTo>
                <a:lnTo>
                  <a:pt x="1846323" y="1091242"/>
                </a:lnTo>
                <a:lnTo>
                  <a:pt x="1846323" y="1087670"/>
                </a:lnTo>
                <a:lnTo>
                  <a:pt x="1850217" y="1087670"/>
                </a:lnTo>
                <a:lnTo>
                  <a:pt x="1840032" y="1087670"/>
                </a:lnTo>
                <a:lnTo>
                  <a:pt x="1840032" y="1091242"/>
                </a:lnTo>
                <a:lnTo>
                  <a:pt x="1841231" y="1091242"/>
                </a:lnTo>
                <a:lnTo>
                  <a:pt x="1841231" y="1094814"/>
                </a:lnTo>
                <a:lnTo>
                  <a:pt x="1836139" y="1094814"/>
                </a:lnTo>
                <a:lnTo>
                  <a:pt x="1836139" y="1091242"/>
                </a:lnTo>
                <a:lnTo>
                  <a:pt x="1831046" y="1087670"/>
                </a:lnTo>
                <a:lnTo>
                  <a:pt x="1827452" y="1087670"/>
                </a:lnTo>
                <a:lnTo>
                  <a:pt x="1827452" y="1091242"/>
                </a:lnTo>
                <a:lnTo>
                  <a:pt x="1831046" y="1091242"/>
                </a:lnTo>
                <a:lnTo>
                  <a:pt x="1827452" y="1094836"/>
                </a:lnTo>
                <a:lnTo>
                  <a:pt x="1827452" y="1091242"/>
                </a:lnTo>
                <a:lnTo>
                  <a:pt x="1819664" y="1091242"/>
                </a:lnTo>
                <a:lnTo>
                  <a:pt x="1819664" y="1099486"/>
                </a:lnTo>
                <a:lnTo>
                  <a:pt x="1816070" y="1099486"/>
                </a:lnTo>
                <a:lnTo>
                  <a:pt x="1816070" y="1094814"/>
                </a:lnTo>
                <a:lnTo>
                  <a:pt x="1813374" y="1094814"/>
                </a:lnTo>
                <a:lnTo>
                  <a:pt x="1813374" y="1091242"/>
                </a:lnTo>
                <a:lnTo>
                  <a:pt x="1816070" y="1091242"/>
                </a:lnTo>
                <a:lnTo>
                  <a:pt x="1816070" y="1087670"/>
                </a:lnTo>
                <a:lnTo>
                  <a:pt x="1809480" y="1087670"/>
                </a:lnTo>
                <a:lnTo>
                  <a:pt x="1809480" y="1094814"/>
                </a:lnTo>
                <a:lnTo>
                  <a:pt x="1809480" y="1087670"/>
                </a:lnTo>
                <a:lnTo>
                  <a:pt x="1805886" y="1087670"/>
                </a:lnTo>
                <a:lnTo>
                  <a:pt x="1805886" y="1091242"/>
                </a:lnTo>
                <a:lnTo>
                  <a:pt x="1800794" y="1091242"/>
                </a:lnTo>
                <a:lnTo>
                  <a:pt x="1800794" y="1087670"/>
                </a:lnTo>
                <a:lnTo>
                  <a:pt x="1793006" y="1087670"/>
                </a:lnTo>
                <a:lnTo>
                  <a:pt x="1793006" y="1091242"/>
                </a:lnTo>
                <a:lnTo>
                  <a:pt x="1796900" y="1091242"/>
                </a:lnTo>
                <a:lnTo>
                  <a:pt x="1796900" y="1102784"/>
                </a:lnTo>
                <a:lnTo>
                  <a:pt x="1793006" y="1102784"/>
                </a:lnTo>
                <a:lnTo>
                  <a:pt x="1793006" y="1106356"/>
                </a:lnTo>
                <a:lnTo>
                  <a:pt x="1793006" y="1102784"/>
                </a:lnTo>
                <a:lnTo>
                  <a:pt x="1789411" y="1102784"/>
                </a:lnTo>
                <a:lnTo>
                  <a:pt x="1785517" y="1099486"/>
                </a:lnTo>
                <a:lnTo>
                  <a:pt x="1783121" y="1099486"/>
                </a:lnTo>
                <a:lnTo>
                  <a:pt x="1783121" y="1102784"/>
                </a:lnTo>
                <a:lnTo>
                  <a:pt x="1785517" y="1102784"/>
                </a:lnTo>
                <a:lnTo>
                  <a:pt x="1785517" y="1109929"/>
                </a:lnTo>
                <a:lnTo>
                  <a:pt x="1785517" y="1106356"/>
                </a:lnTo>
                <a:lnTo>
                  <a:pt x="1783121" y="1106356"/>
                </a:lnTo>
                <a:lnTo>
                  <a:pt x="1783121" y="1102784"/>
                </a:lnTo>
                <a:lnTo>
                  <a:pt x="1775333" y="1102784"/>
                </a:lnTo>
                <a:lnTo>
                  <a:pt x="1775333" y="1099486"/>
                </a:lnTo>
                <a:lnTo>
                  <a:pt x="1775333" y="1102784"/>
                </a:lnTo>
                <a:lnTo>
                  <a:pt x="1766647" y="1102784"/>
                </a:lnTo>
                <a:lnTo>
                  <a:pt x="1766647" y="1099486"/>
                </a:lnTo>
                <a:lnTo>
                  <a:pt x="1762753" y="1099486"/>
                </a:lnTo>
                <a:lnTo>
                  <a:pt x="1762753" y="1102784"/>
                </a:lnTo>
                <a:lnTo>
                  <a:pt x="1758859" y="1102784"/>
                </a:lnTo>
                <a:lnTo>
                  <a:pt x="1758859" y="1106356"/>
                </a:lnTo>
                <a:lnTo>
                  <a:pt x="1756463" y="1106356"/>
                </a:lnTo>
                <a:lnTo>
                  <a:pt x="1756463" y="1109929"/>
                </a:lnTo>
                <a:lnTo>
                  <a:pt x="1752569" y="1112127"/>
                </a:lnTo>
                <a:lnTo>
                  <a:pt x="1748675" y="1112127"/>
                </a:lnTo>
                <a:lnTo>
                  <a:pt x="1752569" y="1112127"/>
                </a:lnTo>
                <a:lnTo>
                  <a:pt x="1752569" y="1106356"/>
                </a:lnTo>
                <a:lnTo>
                  <a:pt x="1756463" y="1106356"/>
                </a:lnTo>
                <a:lnTo>
                  <a:pt x="1756463" y="1102784"/>
                </a:lnTo>
                <a:lnTo>
                  <a:pt x="1752569" y="1102784"/>
                </a:lnTo>
                <a:lnTo>
                  <a:pt x="1752569" y="1099486"/>
                </a:lnTo>
                <a:lnTo>
                  <a:pt x="1748675" y="1102784"/>
                </a:lnTo>
                <a:lnTo>
                  <a:pt x="1752569" y="1102784"/>
                </a:lnTo>
                <a:lnTo>
                  <a:pt x="1752569" y="1106356"/>
                </a:lnTo>
                <a:lnTo>
                  <a:pt x="1745080" y="1106356"/>
                </a:lnTo>
                <a:lnTo>
                  <a:pt x="1745080" y="1102784"/>
                </a:lnTo>
                <a:lnTo>
                  <a:pt x="1748675" y="1102784"/>
                </a:lnTo>
                <a:lnTo>
                  <a:pt x="1736094" y="1102784"/>
                </a:lnTo>
                <a:lnTo>
                  <a:pt x="1741186" y="1106356"/>
                </a:lnTo>
                <a:lnTo>
                  <a:pt x="1736094" y="1106356"/>
                </a:lnTo>
                <a:lnTo>
                  <a:pt x="1736094" y="1109929"/>
                </a:lnTo>
                <a:lnTo>
                  <a:pt x="1736094" y="1106356"/>
                </a:lnTo>
                <a:lnTo>
                  <a:pt x="1732200" y="1106356"/>
                </a:lnTo>
                <a:lnTo>
                  <a:pt x="1732200" y="1102784"/>
                </a:lnTo>
                <a:lnTo>
                  <a:pt x="1731002" y="1102784"/>
                </a:lnTo>
                <a:lnTo>
                  <a:pt x="1731002" y="1109929"/>
                </a:lnTo>
                <a:lnTo>
                  <a:pt x="1732200" y="1109929"/>
                </a:lnTo>
                <a:lnTo>
                  <a:pt x="1732200" y="1115699"/>
                </a:lnTo>
                <a:lnTo>
                  <a:pt x="1732200" y="1112127"/>
                </a:lnTo>
                <a:lnTo>
                  <a:pt x="1731002" y="1112127"/>
                </a:lnTo>
                <a:lnTo>
                  <a:pt x="1731002" y="1109929"/>
                </a:lnTo>
                <a:lnTo>
                  <a:pt x="1722016" y="1109929"/>
                </a:lnTo>
                <a:lnTo>
                  <a:pt x="1722016" y="1112127"/>
                </a:lnTo>
                <a:lnTo>
                  <a:pt x="1714528" y="1112127"/>
                </a:lnTo>
                <a:lnTo>
                  <a:pt x="1718422" y="1112127"/>
                </a:lnTo>
                <a:lnTo>
                  <a:pt x="1718422" y="1115699"/>
                </a:lnTo>
                <a:lnTo>
                  <a:pt x="1714528" y="1115699"/>
                </a:lnTo>
                <a:lnTo>
                  <a:pt x="1714528" y="1119272"/>
                </a:lnTo>
                <a:lnTo>
                  <a:pt x="1710634" y="1122570"/>
                </a:lnTo>
                <a:lnTo>
                  <a:pt x="1707040" y="1122570"/>
                </a:lnTo>
                <a:lnTo>
                  <a:pt x="1707040" y="1127241"/>
                </a:lnTo>
                <a:lnTo>
                  <a:pt x="1700450" y="1127241"/>
                </a:lnTo>
                <a:lnTo>
                  <a:pt x="1700450" y="1122570"/>
                </a:lnTo>
                <a:lnTo>
                  <a:pt x="1696856" y="1122570"/>
                </a:lnTo>
                <a:lnTo>
                  <a:pt x="1696856" y="1119272"/>
                </a:lnTo>
                <a:lnTo>
                  <a:pt x="1700450" y="1119272"/>
                </a:lnTo>
                <a:lnTo>
                  <a:pt x="1700450" y="1115699"/>
                </a:lnTo>
                <a:lnTo>
                  <a:pt x="1701948" y="1115699"/>
                </a:lnTo>
                <a:lnTo>
                  <a:pt x="1701948" y="1109929"/>
                </a:lnTo>
                <a:lnTo>
                  <a:pt x="1700450" y="1109929"/>
                </a:lnTo>
                <a:lnTo>
                  <a:pt x="1700450" y="1115699"/>
                </a:lnTo>
                <a:lnTo>
                  <a:pt x="1696856" y="1115699"/>
                </a:lnTo>
                <a:lnTo>
                  <a:pt x="1696856" y="1119272"/>
                </a:lnTo>
                <a:lnTo>
                  <a:pt x="1691764" y="1119272"/>
                </a:lnTo>
                <a:lnTo>
                  <a:pt x="1691764" y="1112127"/>
                </a:lnTo>
                <a:lnTo>
                  <a:pt x="1687870" y="1112127"/>
                </a:lnTo>
                <a:lnTo>
                  <a:pt x="1691764" y="1115699"/>
                </a:lnTo>
                <a:lnTo>
                  <a:pt x="1687870" y="1115699"/>
                </a:lnTo>
                <a:lnTo>
                  <a:pt x="1687870" y="1119272"/>
                </a:lnTo>
                <a:lnTo>
                  <a:pt x="1680381" y="1119272"/>
                </a:lnTo>
                <a:lnTo>
                  <a:pt x="1680381" y="1115699"/>
                </a:lnTo>
                <a:lnTo>
                  <a:pt x="1680381" y="1119272"/>
                </a:lnTo>
                <a:lnTo>
                  <a:pt x="1673792" y="1119272"/>
                </a:lnTo>
                <a:lnTo>
                  <a:pt x="1673792" y="1115699"/>
                </a:lnTo>
                <a:lnTo>
                  <a:pt x="1666303" y="1115699"/>
                </a:lnTo>
                <a:lnTo>
                  <a:pt x="1666303" y="1109929"/>
                </a:lnTo>
                <a:lnTo>
                  <a:pt x="1661211" y="1109929"/>
                </a:lnTo>
                <a:lnTo>
                  <a:pt x="1661211" y="1112127"/>
                </a:lnTo>
                <a:lnTo>
                  <a:pt x="1666303" y="1112127"/>
                </a:lnTo>
                <a:lnTo>
                  <a:pt x="1666303" y="1115699"/>
                </a:lnTo>
                <a:lnTo>
                  <a:pt x="1661211" y="1115699"/>
                </a:lnTo>
                <a:lnTo>
                  <a:pt x="1661211" y="1119272"/>
                </a:lnTo>
                <a:lnTo>
                  <a:pt x="1657317" y="1119272"/>
                </a:lnTo>
                <a:lnTo>
                  <a:pt x="1657317" y="1112127"/>
                </a:lnTo>
                <a:lnTo>
                  <a:pt x="1653723" y="1112127"/>
                </a:lnTo>
                <a:lnTo>
                  <a:pt x="1653723" y="1115699"/>
                </a:lnTo>
                <a:lnTo>
                  <a:pt x="1649829" y="1115699"/>
                </a:lnTo>
                <a:lnTo>
                  <a:pt x="1653723" y="1115699"/>
                </a:lnTo>
                <a:lnTo>
                  <a:pt x="1649829" y="1112127"/>
                </a:lnTo>
                <a:lnTo>
                  <a:pt x="1649829" y="1115699"/>
                </a:lnTo>
                <a:lnTo>
                  <a:pt x="1645935" y="1115699"/>
                </a:lnTo>
                <a:lnTo>
                  <a:pt x="1645935" y="1119272"/>
                </a:lnTo>
                <a:lnTo>
                  <a:pt x="1649829" y="1119272"/>
                </a:lnTo>
                <a:lnTo>
                  <a:pt x="1643539" y="1119272"/>
                </a:lnTo>
                <a:lnTo>
                  <a:pt x="1643539" y="1115699"/>
                </a:lnTo>
                <a:lnTo>
                  <a:pt x="1639645" y="1115699"/>
                </a:lnTo>
                <a:lnTo>
                  <a:pt x="1639645" y="1119272"/>
                </a:lnTo>
                <a:lnTo>
                  <a:pt x="1643539" y="1119272"/>
                </a:lnTo>
                <a:lnTo>
                  <a:pt x="1643539" y="1122570"/>
                </a:lnTo>
                <a:lnTo>
                  <a:pt x="1639645" y="1122570"/>
                </a:lnTo>
                <a:lnTo>
                  <a:pt x="1639645" y="1119272"/>
                </a:lnTo>
                <a:lnTo>
                  <a:pt x="1635751" y="1119272"/>
                </a:lnTo>
                <a:lnTo>
                  <a:pt x="1635751" y="1122570"/>
                </a:lnTo>
                <a:lnTo>
                  <a:pt x="1619276" y="1122570"/>
                </a:lnTo>
                <a:lnTo>
                  <a:pt x="1623170" y="1122570"/>
                </a:lnTo>
                <a:lnTo>
                  <a:pt x="1627064" y="1127241"/>
                </a:lnTo>
                <a:lnTo>
                  <a:pt x="1616880" y="1127241"/>
                </a:lnTo>
                <a:lnTo>
                  <a:pt x="1616880" y="1134386"/>
                </a:lnTo>
                <a:lnTo>
                  <a:pt x="1612986" y="1134386"/>
                </a:lnTo>
                <a:lnTo>
                  <a:pt x="1616880" y="1134386"/>
                </a:lnTo>
                <a:lnTo>
                  <a:pt x="1616880" y="1136585"/>
                </a:lnTo>
                <a:lnTo>
                  <a:pt x="1609392" y="1136585"/>
                </a:lnTo>
                <a:lnTo>
                  <a:pt x="1609392" y="1143729"/>
                </a:lnTo>
                <a:lnTo>
                  <a:pt x="1605498" y="1143729"/>
                </a:lnTo>
                <a:lnTo>
                  <a:pt x="1605498" y="1147027"/>
                </a:lnTo>
                <a:lnTo>
                  <a:pt x="1605498" y="1143729"/>
                </a:lnTo>
                <a:lnTo>
                  <a:pt x="1601604" y="1143729"/>
                </a:lnTo>
                <a:lnTo>
                  <a:pt x="1601604" y="1147027"/>
                </a:lnTo>
                <a:lnTo>
                  <a:pt x="1601604" y="1143729"/>
                </a:lnTo>
                <a:lnTo>
                  <a:pt x="1596512" y="1143729"/>
                </a:lnTo>
                <a:lnTo>
                  <a:pt x="1596512" y="1147027"/>
                </a:lnTo>
                <a:lnTo>
                  <a:pt x="1601604" y="1147027"/>
                </a:lnTo>
                <a:lnTo>
                  <a:pt x="1601604" y="1150599"/>
                </a:lnTo>
                <a:lnTo>
                  <a:pt x="1592918" y="1150599"/>
                </a:lnTo>
                <a:lnTo>
                  <a:pt x="1592918" y="1154172"/>
                </a:lnTo>
                <a:lnTo>
                  <a:pt x="1591420" y="1154172"/>
                </a:lnTo>
                <a:lnTo>
                  <a:pt x="1591420" y="1150599"/>
                </a:lnTo>
                <a:lnTo>
                  <a:pt x="1586328" y="1150599"/>
                </a:lnTo>
                <a:lnTo>
                  <a:pt x="1586328" y="1147027"/>
                </a:lnTo>
                <a:lnTo>
                  <a:pt x="1582733" y="1147027"/>
                </a:lnTo>
                <a:lnTo>
                  <a:pt x="1582733" y="1150599"/>
                </a:lnTo>
                <a:lnTo>
                  <a:pt x="1586328" y="1150599"/>
                </a:lnTo>
                <a:lnTo>
                  <a:pt x="1586328" y="1154172"/>
                </a:lnTo>
                <a:lnTo>
                  <a:pt x="1582733" y="1154172"/>
                </a:lnTo>
                <a:lnTo>
                  <a:pt x="1582733" y="1158844"/>
                </a:lnTo>
                <a:lnTo>
                  <a:pt x="1578839" y="1154172"/>
                </a:lnTo>
                <a:lnTo>
                  <a:pt x="1578839" y="1158844"/>
                </a:lnTo>
                <a:lnTo>
                  <a:pt x="1574946" y="1158844"/>
                </a:lnTo>
                <a:lnTo>
                  <a:pt x="1578839" y="1158844"/>
                </a:lnTo>
                <a:lnTo>
                  <a:pt x="1578839" y="1162141"/>
                </a:lnTo>
                <a:lnTo>
                  <a:pt x="1574946" y="1162141"/>
                </a:lnTo>
                <a:lnTo>
                  <a:pt x="1574946" y="1158844"/>
                </a:lnTo>
                <a:lnTo>
                  <a:pt x="1574946" y="1162141"/>
                </a:lnTo>
                <a:lnTo>
                  <a:pt x="1571351" y="1162141"/>
                </a:lnTo>
                <a:lnTo>
                  <a:pt x="1574946" y="1162141"/>
                </a:lnTo>
                <a:lnTo>
                  <a:pt x="1574946" y="1163515"/>
                </a:lnTo>
                <a:lnTo>
                  <a:pt x="1571351" y="1163515"/>
                </a:lnTo>
                <a:lnTo>
                  <a:pt x="1567457" y="1167912"/>
                </a:lnTo>
                <a:lnTo>
                  <a:pt x="1562365" y="1167912"/>
                </a:lnTo>
                <a:lnTo>
                  <a:pt x="1562365" y="1171484"/>
                </a:lnTo>
                <a:lnTo>
                  <a:pt x="1561167" y="1171484"/>
                </a:lnTo>
                <a:lnTo>
                  <a:pt x="1561167" y="1175057"/>
                </a:lnTo>
                <a:lnTo>
                  <a:pt x="1562365" y="1175057"/>
                </a:lnTo>
                <a:lnTo>
                  <a:pt x="1561167" y="1175057"/>
                </a:lnTo>
                <a:lnTo>
                  <a:pt x="1561167" y="1178629"/>
                </a:lnTo>
                <a:lnTo>
                  <a:pt x="1561167" y="1171484"/>
                </a:lnTo>
                <a:lnTo>
                  <a:pt x="1557273" y="1171484"/>
                </a:lnTo>
                <a:lnTo>
                  <a:pt x="1557273" y="1175057"/>
                </a:lnTo>
                <a:lnTo>
                  <a:pt x="1552181" y="1175057"/>
                </a:lnTo>
                <a:lnTo>
                  <a:pt x="1552181" y="1178629"/>
                </a:lnTo>
                <a:lnTo>
                  <a:pt x="1548287" y="1178629"/>
                </a:lnTo>
                <a:lnTo>
                  <a:pt x="1548287" y="1175057"/>
                </a:lnTo>
                <a:lnTo>
                  <a:pt x="1548287" y="1178629"/>
                </a:lnTo>
                <a:lnTo>
                  <a:pt x="1540799" y="1178629"/>
                </a:lnTo>
                <a:lnTo>
                  <a:pt x="1544693" y="1178629"/>
                </a:lnTo>
                <a:lnTo>
                  <a:pt x="1544693" y="1181927"/>
                </a:lnTo>
                <a:lnTo>
                  <a:pt x="1540799" y="1181927"/>
                </a:lnTo>
                <a:lnTo>
                  <a:pt x="1540799" y="1186599"/>
                </a:lnTo>
                <a:lnTo>
                  <a:pt x="1540799" y="1181927"/>
                </a:lnTo>
                <a:lnTo>
                  <a:pt x="1536905" y="1181927"/>
                </a:lnTo>
                <a:lnTo>
                  <a:pt x="1536905" y="1178629"/>
                </a:lnTo>
                <a:lnTo>
                  <a:pt x="1536905" y="1181927"/>
                </a:lnTo>
                <a:lnTo>
                  <a:pt x="1534509" y="1181927"/>
                </a:lnTo>
                <a:lnTo>
                  <a:pt x="1536905" y="1181927"/>
                </a:lnTo>
                <a:lnTo>
                  <a:pt x="1536905" y="1186599"/>
                </a:lnTo>
                <a:lnTo>
                  <a:pt x="1530615" y="1186599"/>
                </a:lnTo>
                <a:lnTo>
                  <a:pt x="1530615" y="1187698"/>
                </a:lnTo>
                <a:lnTo>
                  <a:pt x="1526721" y="1187698"/>
                </a:lnTo>
                <a:lnTo>
                  <a:pt x="1526721" y="1186599"/>
                </a:lnTo>
                <a:lnTo>
                  <a:pt x="1521629" y="1186599"/>
                </a:lnTo>
                <a:lnTo>
                  <a:pt x="1521629" y="1187698"/>
                </a:lnTo>
                <a:lnTo>
                  <a:pt x="1526721" y="1187698"/>
                </a:lnTo>
                <a:lnTo>
                  <a:pt x="1526721" y="1191270"/>
                </a:lnTo>
                <a:lnTo>
                  <a:pt x="1521629" y="1191270"/>
                </a:lnTo>
                <a:lnTo>
                  <a:pt x="1521629" y="1187698"/>
                </a:lnTo>
                <a:lnTo>
                  <a:pt x="1521629" y="1191270"/>
                </a:lnTo>
                <a:lnTo>
                  <a:pt x="1518034" y="1191270"/>
                </a:lnTo>
                <a:lnTo>
                  <a:pt x="1518034" y="1186599"/>
                </a:lnTo>
                <a:lnTo>
                  <a:pt x="1518034" y="1187698"/>
                </a:lnTo>
                <a:lnTo>
                  <a:pt x="1514140" y="1187698"/>
                </a:lnTo>
                <a:lnTo>
                  <a:pt x="1514140" y="1186599"/>
                </a:lnTo>
                <a:lnTo>
                  <a:pt x="1510246" y="1186599"/>
                </a:lnTo>
                <a:lnTo>
                  <a:pt x="1510246" y="1187698"/>
                </a:lnTo>
                <a:lnTo>
                  <a:pt x="1507850" y="1187698"/>
                </a:lnTo>
                <a:lnTo>
                  <a:pt x="1510246" y="1187698"/>
                </a:lnTo>
                <a:lnTo>
                  <a:pt x="1510246" y="1186599"/>
                </a:lnTo>
                <a:lnTo>
                  <a:pt x="1507850" y="1186599"/>
                </a:lnTo>
                <a:lnTo>
                  <a:pt x="1507850" y="1187698"/>
                </a:lnTo>
                <a:lnTo>
                  <a:pt x="1503956" y="1187698"/>
                </a:lnTo>
                <a:lnTo>
                  <a:pt x="1507850" y="1187698"/>
                </a:lnTo>
                <a:lnTo>
                  <a:pt x="1507850" y="1195942"/>
                </a:lnTo>
                <a:lnTo>
                  <a:pt x="1507850" y="1191270"/>
                </a:lnTo>
                <a:lnTo>
                  <a:pt x="1503956" y="1191270"/>
                </a:lnTo>
                <a:lnTo>
                  <a:pt x="1503956" y="1195942"/>
                </a:lnTo>
                <a:lnTo>
                  <a:pt x="1503956" y="1191270"/>
                </a:lnTo>
                <a:lnTo>
                  <a:pt x="1500362" y="1191270"/>
                </a:lnTo>
                <a:lnTo>
                  <a:pt x="1500362" y="1195942"/>
                </a:lnTo>
                <a:lnTo>
                  <a:pt x="1496468" y="1195942"/>
                </a:lnTo>
                <a:lnTo>
                  <a:pt x="1496468" y="1191270"/>
                </a:lnTo>
                <a:lnTo>
                  <a:pt x="1492574" y="1191270"/>
                </a:lnTo>
                <a:lnTo>
                  <a:pt x="1492574" y="1195942"/>
                </a:lnTo>
                <a:lnTo>
                  <a:pt x="1496468" y="1195942"/>
                </a:lnTo>
                <a:lnTo>
                  <a:pt x="1496468" y="1199514"/>
                </a:lnTo>
                <a:lnTo>
                  <a:pt x="1487482" y="1199514"/>
                </a:lnTo>
                <a:lnTo>
                  <a:pt x="1492574" y="1199514"/>
                </a:lnTo>
                <a:lnTo>
                  <a:pt x="1492574" y="1202812"/>
                </a:lnTo>
                <a:lnTo>
                  <a:pt x="1492574" y="1199514"/>
                </a:lnTo>
                <a:lnTo>
                  <a:pt x="1487482" y="1199514"/>
                </a:lnTo>
                <a:lnTo>
                  <a:pt x="1487482" y="1202812"/>
                </a:lnTo>
                <a:lnTo>
                  <a:pt x="1492574" y="1202812"/>
                </a:lnTo>
                <a:lnTo>
                  <a:pt x="1487482" y="1206384"/>
                </a:lnTo>
                <a:lnTo>
                  <a:pt x="1492574" y="1206384"/>
                </a:lnTo>
                <a:lnTo>
                  <a:pt x="1487482" y="1206384"/>
                </a:lnTo>
                <a:lnTo>
                  <a:pt x="1487482" y="1209957"/>
                </a:lnTo>
                <a:lnTo>
                  <a:pt x="1492574" y="1209957"/>
                </a:lnTo>
                <a:lnTo>
                  <a:pt x="1487482" y="1209957"/>
                </a:lnTo>
                <a:lnTo>
                  <a:pt x="1487482" y="1212155"/>
                </a:lnTo>
                <a:lnTo>
                  <a:pt x="1487482" y="1209957"/>
                </a:lnTo>
                <a:lnTo>
                  <a:pt x="1483588" y="1209957"/>
                </a:lnTo>
                <a:lnTo>
                  <a:pt x="1483588" y="1215728"/>
                </a:lnTo>
                <a:lnTo>
                  <a:pt x="1479993" y="1215728"/>
                </a:lnTo>
                <a:lnTo>
                  <a:pt x="1479993" y="1212155"/>
                </a:lnTo>
                <a:lnTo>
                  <a:pt x="1477298" y="1212155"/>
                </a:lnTo>
                <a:lnTo>
                  <a:pt x="1479993" y="1212155"/>
                </a:lnTo>
                <a:lnTo>
                  <a:pt x="1479993" y="1215728"/>
                </a:lnTo>
                <a:lnTo>
                  <a:pt x="1477298" y="1215728"/>
                </a:lnTo>
                <a:lnTo>
                  <a:pt x="1477298" y="1219300"/>
                </a:lnTo>
                <a:lnTo>
                  <a:pt x="1473703" y="1219300"/>
                </a:lnTo>
                <a:lnTo>
                  <a:pt x="1473703" y="1215728"/>
                </a:lnTo>
                <a:lnTo>
                  <a:pt x="1465915" y="1215728"/>
                </a:lnTo>
                <a:lnTo>
                  <a:pt x="1465915" y="1219300"/>
                </a:lnTo>
                <a:lnTo>
                  <a:pt x="1469809" y="1219300"/>
                </a:lnTo>
                <a:lnTo>
                  <a:pt x="1469809" y="1222598"/>
                </a:lnTo>
                <a:lnTo>
                  <a:pt x="1465915" y="1222598"/>
                </a:lnTo>
                <a:lnTo>
                  <a:pt x="1465915" y="1230842"/>
                </a:lnTo>
                <a:lnTo>
                  <a:pt x="1462321" y="1230842"/>
                </a:lnTo>
                <a:lnTo>
                  <a:pt x="1462321" y="1227269"/>
                </a:lnTo>
                <a:lnTo>
                  <a:pt x="1457229" y="1227269"/>
                </a:lnTo>
                <a:lnTo>
                  <a:pt x="1457229" y="1230842"/>
                </a:lnTo>
                <a:lnTo>
                  <a:pt x="1453335" y="1230842"/>
                </a:lnTo>
                <a:lnTo>
                  <a:pt x="1457229" y="1227269"/>
                </a:lnTo>
                <a:lnTo>
                  <a:pt x="1452137" y="1227269"/>
                </a:lnTo>
                <a:lnTo>
                  <a:pt x="1452137" y="1234414"/>
                </a:lnTo>
                <a:lnTo>
                  <a:pt x="1452137" y="1230842"/>
                </a:lnTo>
                <a:lnTo>
                  <a:pt x="1452137" y="1234414"/>
                </a:lnTo>
                <a:lnTo>
                  <a:pt x="1447045" y="1234414"/>
                </a:lnTo>
                <a:lnTo>
                  <a:pt x="1447045" y="1230842"/>
                </a:lnTo>
                <a:lnTo>
                  <a:pt x="1443151" y="1230842"/>
                </a:lnTo>
                <a:lnTo>
                  <a:pt x="1443151" y="1234414"/>
                </a:lnTo>
                <a:lnTo>
                  <a:pt x="1439257" y="1237712"/>
                </a:lnTo>
                <a:lnTo>
                  <a:pt x="1435663" y="1237712"/>
                </a:lnTo>
                <a:lnTo>
                  <a:pt x="1435663" y="1243758"/>
                </a:lnTo>
                <a:lnTo>
                  <a:pt x="1431769" y="1243758"/>
                </a:lnTo>
                <a:lnTo>
                  <a:pt x="1431769" y="1237712"/>
                </a:lnTo>
                <a:lnTo>
                  <a:pt x="1431769" y="1240185"/>
                </a:lnTo>
                <a:lnTo>
                  <a:pt x="1427875" y="1240185"/>
                </a:lnTo>
                <a:lnTo>
                  <a:pt x="1427875" y="1243758"/>
                </a:lnTo>
                <a:lnTo>
                  <a:pt x="1431769" y="1243758"/>
                </a:lnTo>
                <a:lnTo>
                  <a:pt x="1427875" y="1243758"/>
                </a:lnTo>
                <a:lnTo>
                  <a:pt x="1427875" y="1250628"/>
                </a:lnTo>
                <a:lnTo>
                  <a:pt x="1422783" y="1250628"/>
                </a:lnTo>
                <a:lnTo>
                  <a:pt x="1422783" y="1255299"/>
                </a:lnTo>
                <a:lnTo>
                  <a:pt x="1422783" y="1250628"/>
                </a:lnTo>
                <a:lnTo>
                  <a:pt x="1421584" y="1250628"/>
                </a:lnTo>
                <a:lnTo>
                  <a:pt x="1421584" y="1258872"/>
                </a:lnTo>
                <a:lnTo>
                  <a:pt x="1417691" y="1258872"/>
                </a:lnTo>
                <a:lnTo>
                  <a:pt x="1421584" y="1258872"/>
                </a:lnTo>
                <a:lnTo>
                  <a:pt x="1421584" y="1255299"/>
                </a:lnTo>
                <a:lnTo>
                  <a:pt x="1417691" y="1255299"/>
                </a:lnTo>
                <a:lnTo>
                  <a:pt x="1417691" y="1258872"/>
                </a:lnTo>
                <a:lnTo>
                  <a:pt x="1412598" y="1258872"/>
                </a:lnTo>
                <a:lnTo>
                  <a:pt x="1412598" y="1255299"/>
                </a:lnTo>
                <a:lnTo>
                  <a:pt x="1412598" y="1258872"/>
                </a:lnTo>
                <a:lnTo>
                  <a:pt x="1412598" y="1255299"/>
                </a:lnTo>
                <a:lnTo>
                  <a:pt x="1405110" y="1255299"/>
                </a:lnTo>
                <a:lnTo>
                  <a:pt x="1405110" y="1258872"/>
                </a:lnTo>
                <a:lnTo>
                  <a:pt x="1401216" y="1258872"/>
                </a:lnTo>
                <a:lnTo>
                  <a:pt x="1401216" y="1255299"/>
                </a:lnTo>
                <a:lnTo>
                  <a:pt x="1397622" y="1255299"/>
                </a:lnTo>
                <a:lnTo>
                  <a:pt x="1397622" y="1258872"/>
                </a:lnTo>
                <a:lnTo>
                  <a:pt x="1394926" y="1255299"/>
                </a:lnTo>
                <a:lnTo>
                  <a:pt x="1394926" y="1258872"/>
                </a:lnTo>
                <a:lnTo>
                  <a:pt x="1391032" y="1258872"/>
                </a:lnTo>
                <a:lnTo>
                  <a:pt x="1394926" y="1258872"/>
                </a:lnTo>
                <a:lnTo>
                  <a:pt x="1394926" y="1262169"/>
                </a:lnTo>
                <a:lnTo>
                  <a:pt x="1391032" y="1262169"/>
                </a:lnTo>
                <a:lnTo>
                  <a:pt x="1391032" y="1264643"/>
                </a:lnTo>
                <a:lnTo>
                  <a:pt x="1391032" y="1262169"/>
                </a:lnTo>
                <a:lnTo>
                  <a:pt x="1387438" y="1262169"/>
                </a:lnTo>
                <a:lnTo>
                  <a:pt x="1387438" y="1264643"/>
                </a:lnTo>
                <a:lnTo>
                  <a:pt x="1382346" y="1264643"/>
                </a:lnTo>
                <a:lnTo>
                  <a:pt x="1382346" y="1268215"/>
                </a:lnTo>
                <a:lnTo>
                  <a:pt x="1382346" y="1264643"/>
                </a:lnTo>
                <a:lnTo>
                  <a:pt x="1378452" y="1264643"/>
                </a:lnTo>
                <a:lnTo>
                  <a:pt x="1378452" y="1271513"/>
                </a:lnTo>
                <a:lnTo>
                  <a:pt x="1378452" y="1268215"/>
                </a:lnTo>
                <a:lnTo>
                  <a:pt x="1374558" y="1268215"/>
                </a:lnTo>
                <a:lnTo>
                  <a:pt x="1374558" y="1271513"/>
                </a:lnTo>
                <a:lnTo>
                  <a:pt x="1370963" y="1268215"/>
                </a:lnTo>
                <a:lnTo>
                  <a:pt x="1370963" y="1278658"/>
                </a:lnTo>
                <a:lnTo>
                  <a:pt x="1370963" y="1275085"/>
                </a:lnTo>
                <a:lnTo>
                  <a:pt x="1368268" y="1275085"/>
                </a:lnTo>
                <a:lnTo>
                  <a:pt x="1368268" y="1278658"/>
                </a:lnTo>
                <a:lnTo>
                  <a:pt x="1360779" y="1278658"/>
                </a:lnTo>
                <a:lnTo>
                  <a:pt x="1360779" y="1275085"/>
                </a:lnTo>
                <a:lnTo>
                  <a:pt x="1360779" y="1278658"/>
                </a:lnTo>
                <a:lnTo>
                  <a:pt x="1356885" y="1278658"/>
                </a:lnTo>
                <a:lnTo>
                  <a:pt x="1356885" y="1281955"/>
                </a:lnTo>
                <a:lnTo>
                  <a:pt x="1352991" y="1281955"/>
                </a:lnTo>
                <a:lnTo>
                  <a:pt x="1352991" y="1290199"/>
                </a:lnTo>
                <a:lnTo>
                  <a:pt x="1356885" y="1290199"/>
                </a:lnTo>
                <a:lnTo>
                  <a:pt x="1352991" y="1290199"/>
                </a:lnTo>
                <a:lnTo>
                  <a:pt x="1352991" y="1286627"/>
                </a:lnTo>
                <a:lnTo>
                  <a:pt x="1356885" y="1286627"/>
                </a:lnTo>
                <a:lnTo>
                  <a:pt x="1356885" y="1290199"/>
                </a:lnTo>
                <a:lnTo>
                  <a:pt x="1352991" y="1290199"/>
                </a:lnTo>
                <a:lnTo>
                  <a:pt x="1352991" y="1291299"/>
                </a:lnTo>
                <a:lnTo>
                  <a:pt x="1356885" y="1291299"/>
                </a:lnTo>
                <a:lnTo>
                  <a:pt x="1352991" y="1291299"/>
                </a:lnTo>
                <a:lnTo>
                  <a:pt x="1356885" y="1291299"/>
                </a:lnTo>
                <a:lnTo>
                  <a:pt x="1356885" y="1306413"/>
                </a:lnTo>
                <a:lnTo>
                  <a:pt x="1356885" y="1303115"/>
                </a:lnTo>
                <a:lnTo>
                  <a:pt x="1356885" y="1309985"/>
                </a:lnTo>
                <a:lnTo>
                  <a:pt x="1360779" y="1309985"/>
                </a:lnTo>
                <a:lnTo>
                  <a:pt x="1356885" y="1309985"/>
                </a:lnTo>
                <a:lnTo>
                  <a:pt x="1356885" y="1315756"/>
                </a:lnTo>
                <a:lnTo>
                  <a:pt x="1356885" y="1314657"/>
                </a:lnTo>
                <a:lnTo>
                  <a:pt x="1352991" y="1314657"/>
                </a:lnTo>
                <a:lnTo>
                  <a:pt x="1352991" y="1315756"/>
                </a:lnTo>
                <a:lnTo>
                  <a:pt x="1356885" y="1315756"/>
                </a:lnTo>
                <a:lnTo>
                  <a:pt x="1352991" y="1315756"/>
                </a:lnTo>
                <a:lnTo>
                  <a:pt x="1356885" y="1319328"/>
                </a:lnTo>
                <a:lnTo>
                  <a:pt x="1352991" y="1319328"/>
                </a:lnTo>
                <a:lnTo>
                  <a:pt x="1352991" y="1315756"/>
                </a:lnTo>
                <a:lnTo>
                  <a:pt x="1352991" y="1319328"/>
                </a:lnTo>
                <a:lnTo>
                  <a:pt x="1348199" y="1319328"/>
                </a:lnTo>
                <a:lnTo>
                  <a:pt x="1352991" y="1319328"/>
                </a:lnTo>
                <a:lnTo>
                  <a:pt x="1352991" y="1324000"/>
                </a:lnTo>
                <a:lnTo>
                  <a:pt x="1348199" y="1324000"/>
                </a:lnTo>
                <a:lnTo>
                  <a:pt x="1352991" y="1324000"/>
                </a:lnTo>
                <a:lnTo>
                  <a:pt x="1348199" y="1324000"/>
                </a:lnTo>
                <a:lnTo>
                  <a:pt x="1348199" y="1327298"/>
                </a:lnTo>
                <a:lnTo>
                  <a:pt x="1344305" y="1327298"/>
                </a:lnTo>
                <a:lnTo>
                  <a:pt x="1348199" y="1327298"/>
                </a:lnTo>
                <a:lnTo>
                  <a:pt x="1348199" y="1330870"/>
                </a:lnTo>
                <a:lnTo>
                  <a:pt x="1344305" y="1330870"/>
                </a:lnTo>
                <a:lnTo>
                  <a:pt x="1344305" y="1338015"/>
                </a:lnTo>
                <a:lnTo>
                  <a:pt x="1340411" y="1338015"/>
                </a:lnTo>
                <a:lnTo>
                  <a:pt x="1340411" y="1343786"/>
                </a:lnTo>
                <a:lnTo>
                  <a:pt x="1338015" y="1343786"/>
                </a:lnTo>
                <a:lnTo>
                  <a:pt x="1338015" y="1350656"/>
                </a:lnTo>
                <a:lnTo>
                  <a:pt x="1338015" y="1347083"/>
                </a:lnTo>
                <a:lnTo>
                  <a:pt x="1338015" y="1350656"/>
                </a:lnTo>
                <a:lnTo>
                  <a:pt x="1334121" y="1350656"/>
                </a:lnTo>
                <a:lnTo>
                  <a:pt x="1334121" y="1358900"/>
                </a:lnTo>
                <a:lnTo>
                  <a:pt x="1330227" y="1358900"/>
                </a:lnTo>
                <a:lnTo>
                  <a:pt x="1334121" y="1358900"/>
                </a:lnTo>
                <a:lnTo>
                  <a:pt x="1334121" y="1362198"/>
                </a:lnTo>
                <a:lnTo>
                  <a:pt x="1330227" y="1362198"/>
                </a:lnTo>
                <a:lnTo>
                  <a:pt x="1334121" y="1362198"/>
                </a:lnTo>
                <a:lnTo>
                  <a:pt x="1334121" y="1365770"/>
                </a:lnTo>
                <a:lnTo>
                  <a:pt x="1330227" y="1365770"/>
                </a:lnTo>
                <a:lnTo>
                  <a:pt x="1330227" y="1371541"/>
                </a:lnTo>
                <a:lnTo>
                  <a:pt x="1334121" y="1371541"/>
                </a:lnTo>
                <a:lnTo>
                  <a:pt x="1334121" y="1378686"/>
                </a:lnTo>
                <a:lnTo>
                  <a:pt x="1338015" y="1378686"/>
                </a:lnTo>
                <a:lnTo>
                  <a:pt x="1334121" y="1378686"/>
                </a:lnTo>
                <a:lnTo>
                  <a:pt x="1334121" y="1383357"/>
                </a:lnTo>
                <a:lnTo>
                  <a:pt x="1330227" y="1383357"/>
                </a:lnTo>
                <a:lnTo>
                  <a:pt x="1334121" y="1383357"/>
                </a:lnTo>
                <a:lnTo>
                  <a:pt x="1334121" y="1386655"/>
                </a:lnTo>
                <a:lnTo>
                  <a:pt x="1330227" y="1386655"/>
                </a:lnTo>
                <a:lnTo>
                  <a:pt x="1334121" y="1386655"/>
                </a:lnTo>
                <a:lnTo>
                  <a:pt x="1330227" y="1386655"/>
                </a:lnTo>
                <a:lnTo>
                  <a:pt x="1330227" y="1390228"/>
                </a:lnTo>
                <a:lnTo>
                  <a:pt x="1334121" y="1390228"/>
                </a:lnTo>
                <a:lnTo>
                  <a:pt x="1330227" y="1390228"/>
                </a:lnTo>
                <a:lnTo>
                  <a:pt x="1330227" y="1391327"/>
                </a:lnTo>
                <a:lnTo>
                  <a:pt x="1326632" y="1391327"/>
                </a:lnTo>
                <a:lnTo>
                  <a:pt x="1326632" y="1399571"/>
                </a:lnTo>
                <a:lnTo>
                  <a:pt x="1330227" y="1399571"/>
                </a:lnTo>
                <a:lnTo>
                  <a:pt x="1330227" y="1410013"/>
                </a:lnTo>
                <a:lnTo>
                  <a:pt x="1330227" y="1406441"/>
                </a:lnTo>
                <a:lnTo>
                  <a:pt x="1326632" y="1406441"/>
                </a:lnTo>
                <a:lnTo>
                  <a:pt x="1326632" y="1410013"/>
                </a:lnTo>
                <a:lnTo>
                  <a:pt x="1326632" y="1406441"/>
                </a:lnTo>
                <a:lnTo>
                  <a:pt x="1322738" y="1406441"/>
                </a:lnTo>
                <a:lnTo>
                  <a:pt x="1322738" y="1414685"/>
                </a:lnTo>
                <a:lnTo>
                  <a:pt x="1322738" y="1410013"/>
                </a:lnTo>
                <a:lnTo>
                  <a:pt x="1322738" y="1414685"/>
                </a:lnTo>
                <a:lnTo>
                  <a:pt x="1326632" y="1414685"/>
                </a:lnTo>
                <a:lnTo>
                  <a:pt x="1322738" y="1414685"/>
                </a:lnTo>
                <a:lnTo>
                  <a:pt x="1326632" y="1418257"/>
                </a:lnTo>
                <a:lnTo>
                  <a:pt x="1322738" y="1418257"/>
                </a:lnTo>
                <a:lnTo>
                  <a:pt x="1322738" y="1419357"/>
                </a:lnTo>
                <a:lnTo>
                  <a:pt x="1322738" y="1418257"/>
                </a:lnTo>
                <a:lnTo>
                  <a:pt x="1317646" y="1418257"/>
                </a:lnTo>
                <a:lnTo>
                  <a:pt x="1317646" y="1419357"/>
                </a:lnTo>
                <a:lnTo>
                  <a:pt x="1322738" y="1419357"/>
                </a:lnTo>
                <a:lnTo>
                  <a:pt x="1322738" y="1424028"/>
                </a:lnTo>
                <a:lnTo>
                  <a:pt x="1313752" y="1424028"/>
                </a:lnTo>
                <a:lnTo>
                  <a:pt x="1317646" y="1424028"/>
                </a:lnTo>
                <a:lnTo>
                  <a:pt x="1317646" y="1427326"/>
                </a:lnTo>
                <a:lnTo>
                  <a:pt x="1312554" y="1427326"/>
                </a:lnTo>
                <a:lnTo>
                  <a:pt x="1313752" y="1427326"/>
                </a:lnTo>
                <a:lnTo>
                  <a:pt x="1312554" y="1427326"/>
                </a:lnTo>
                <a:lnTo>
                  <a:pt x="1312554" y="1430898"/>
                </a:lnTo>
                <a:lnTo>
                  <a:pt x="1307462" y="1430898"/>
                </a:lnTo>
                <a:lnTo>
                  <a:pt x="1307462" y="1438043"/>
                </a:lnTo>
                <a:lnTo>
                  <a:pt x="1303568" y="1438043"/>
                </a:lnTo>
                <a:lnTo>
                  <a:pt x="1307462" y="1438043"/>
                </a:lnTo>
                <a:lnTo>
                  <a:pt x="1307462" y="1442715"/>
                </a:lnTo>
                <a:lnTo>
                  <a:pt x="1299974" y="1442715"/>
                </a:lnTo>
                <a:lnTo>
                  <a:pt x="1299974" y="1443814"/>
                </a:lnTo>
                <a:lnTo>
                  <a:pt x="1299974" y="1442715"/>
                </a:lnTo>
                <a:lnTo>
                  <a:pt x="1299974" y="1443814"/>
                </a:lnTo>
                <a:lnTo>
                  <a:pt x="1296080" y="1443814"/>
                </a:lnTo>
                <a:lnTo>
                  <a:pt x="1299974" y="1443814"/>
                </a:lnTo>
                <a:lnTo>
                  <a:pt x="1299974" y="1447112"/>
                </a:lnTo>
                <a:lnTo>
                  <a:pt x="1292186" y="1447112"/>
                </a:lnTo>
                <a:lnTo>
                  <a:pt x="1296080" y="1447112"/>
                </a:lnTo>
                <a:lnTo>
                  <a:pt x="1296080" y="1450684"/>
                </a:lnTo>
                <a:lnTo>
                  <a:pt x="1292186" y="1447112"/>
                </a:lnTo>
                <a:lnTo>
                  <a:pt x="1292186" y="1450684"/>
                </a:lnTo>
                <a:lnTo>
                  <a:pt x="1288592" y="1450684"/>
                </a:lnTo>
                <a:lnTo>
                  <a:pt x="1288592" y="1458928"/>
                </a:lnTo>
                <a:lnTo>
                  <a:pt x="1285896" y="1458928"/>
                </a:lnTo>
                <a:lnTo>
                  <a:pt x="1285896" y="1462226"/>
                </a:lnTo>
                <a:lnTo>
                  <a:pt x="1285896" y="1458928"/>
                </a:lnTo>
                <a:lnTo>
                  <a:pt x="1282002" y="1458928"/>
                </a:lnTo>
                <a:lnTo>
                  <a:pt x="1282002" y="1462226"/>
                </a:lnTo>
                <a:lnTo>
                  <a:pt x="1282002" y="1458928"/>
                </a:lnTo>
                <a:lnTo>
                  <a:pt x="1282002" y="1462226"/>
                </a:lnTo>
                <a:lnTo>
                  <a:pt x="1278408" y="1462226"/>
                </a:lnTo>
                <a:lnTo>
                  <a:pt x="1278408" y="1458928"/>
                </a:lnTo>
                <a:lnTo>
                  <a:pt x="1278408" y="1465798"/>
                </a:lnTo>
                <a:lnTo>
                  <a:pt x="1273316" y="1465798"/>
                </a:lnTo>
                <a:lnTo>
                  <a:pt x="1278408" y="1465798"/>
                </a:lnTo>
                <a:lnTo>
                  <a:pt x="1278408" y="1462226"/>
                </a:lnTo>
                <a:lnTo>
                  <a:pt x="1278408" y="1465798"/>
                </a:lnTo>
                <a:lnTo>
                  <a:pt x="1273316" y="1465798"/>
                </a:lnTo>
                <a:lnTo>
                  <a:pt x="1273316" y="1475142"/>
                </a:lnTo>
                <a:lnTo>
                  <a:pt x="1269422" y="1475142"/>
                </a:lnTo>
                <a:lnTo>
                  <a:pt x="1273316" y="1475142"/>
                </a:lnTo>
                <a:lnTo>
                  <a:pt x="1269422" y="1475142"/>
                </a:lnTo>
                <a:lnTo>
                  <a:pt x="1269422" y="1490256"/>
                </a:lnTo>
                <a:lnTo>
                  <a:pt x="1265528" y="1490256"/>
                </a:lnTo>
                <a:lnTo>
                  <a:pt x="1269422" y="1490256"/>
                </a:lnTo>
                <a:lnTo>
                  <a:pt x="1265528" y="1493828"/>
                </a:lnTo>
                <a:lnTo>
                  <a:pt x="1269422" y="1493828"/>
                </a:lnTo>
                <a:lnTo>
                  <a:pt x="1265528" y="1493828"/>
                </a:lnTo>
                <a:lnTo>
                  <a:pt x="1265528" y="1496027"/>
                </a:lnTo>
                <a:lnTo>
                  <a:pt x="1265528" y="1493828"/>
                </a:lnTo>
                <a:lnTo>
                  <a:pt x="1265528" y="1496027"/>
                </a:lnTo>
                <a:lnTo>
                  <a:pt x="1258039" y="1496027"/>
                </a:lnTo>
                <a:lnTo>
                  <a:pt x="1258039" y="1499599"/>
                </a:lnTo>
                <a:lnTo>
                  <a:pt x="1258039" y="1496027"/>
                </a:lnTo>
                <a:lnTo>
                  <a:pt x="1261933" y="1496027"/>
                </a:lnTo>
                <a:lnTo>
                  <a:pt x="1261933" y="1499599"/>
                </a:lnTo>
                <a:lnTo>
                  <a:pt x="1258039" y="1499599"/>
                </a:lnTo>
                <a:lnTo>
                  <a:pt x="1258039" y="1503171"/>
                </a:lnTo>
                <a:lnTo>
                  <a:pt x="1255344" y="1503171"/>
                </a:lnTo>
                <a:lnTo>
                  <a:pt x="1258039" y="1503171"/>
                </a:lnTo>
                <a:lnTo>
                  <a:pt x="1255344" y="1503171"/>
                </a:lnTo>
                <a:lnTo>
                  <a:pt x="1255344" y="1506469"/>
                </a:lnTo>
                <a:lnTo>
                  <a:pt x="1255344" y="1503171"/>
                </a:lnTo>
                <a:lnTo>
                  <a:pt x="1255344" y="1506469"/>
                </a:lnTo>
                <a:lnTo>
                  <a:pt x="1258039" y="1506469"/>
                </a:lnTo>
                <a:lnTo>
                  <a:pt x="1255344" y="1506469"/>
                </a:lnTo>
                <a:lnTo>
                  <a:pt x="1255344" y="1510042"/>
                </a:lnTo>
                <a:lnTo>
                  <a:pt x="1258039" y="1510042"/>
                </a:lnTo>
                <a:lnTo>
                  <a:pt x="1258039" y="1514713"/>
                </a:lnTo>
                <a:lnTo>
                  <a:pt x="1255344" y="1514713"/>
                </a:lnTo>
                <a:lnTo>
                  <a:pt x="1255344" y="1518286"/>
                </a:lnTo>
                <a:lnTo>
                  <a:pt x="1251749" y="1518286"/>
                </a:lnTo>
                <a:lnTo>
                  <a:pt x="1251749" y="1519385"/>
                </a:lnTo>
                <a:lnTo>
                  <a:pt x="1255344" y="1519385"/>
                </a:lnTo>
                <a:lnTo>
                  <a:pt x="1251749" y="1519385"/>
                </a:lnTo>
                <a:lnTo>
                  <a:pt x="1251749" y="1530927"/>
                </a:lnTo>
                <a:lnTo>
                  <a:pt x="1255344" y="1530927"/>
                </a:lnTo>
                <a:lnTo>
                  <a:pt x="1255344" y="1534499"/>
                </a:lnTo>
                <a:lnTo>
                  <a:pt x="1258039" y="1534499"/>
                </a:lnTo>
                <a:lnTo>
                  <a:pt x="1258039" y="1538071"/>
                </a:lnTo>
                <a:lnTo>
                  <a:pt x="1261933" y="1542743"/>
                </a:lnTo>
                <a:lnTo>
                  <a:pt x="1258039" y="1542743"/>
                </a:lnTo>
                <a:lnTo>
                  <a:pt x="1258039" y="1543842"/>
                </a:lnTo>
                <a:lnTo>
                  <a:pt x="1258039" y="1542743"/>
                </a:lnTo>
                <a:lnTo>
                  <a:pt x="1261933" y="1542743"/>
                </a:lnTo>
                <a:lnTo>
                  <a:pt x="1261933" y="1543842"/>
                </a:lnTo>
                <a:lnTo>
                  <a:pt x="1258039" y="1543842"/>
                </a:lnTo>
                <a:lnTo>
                  <a:pt x="1258039" y="1547415"/>
                </a:lnTo>
                <a:lnTo>
                  <a:pt x="1261933" y="1547415"/>
                </a:lnTo>
                <a:lnTo>
                  <a:pt x="1261933" y="1551812"/>
                </a:lnTo>
                <a:lnTo>
                  <a:pt x="1265528" y="1551812"/>
                </a:lnTo>
                <a:lnTo>
                  <a:pt x="1265528" y="1555384"/>
                </a:lnTo>
                <a:lnTo>
                  <a:pt x="1269422" y="1555384"/>
                </a:lnTo>
                <a:lnTo>
                  <a:pt x="1265528" y="1558956"/>
                </a:lnTo>
                <a:lnTo>
                  <a:pt x="1273316" y="1558956"/>
                </a:lnTo>
                <a:lnTo>
                  <a:pt x="1269422" y="1558956"/>
                </a:lnTo>
                <a:lnTo>
                  <a:pt x="1273316" y="1558956"/>
                </a:lnTo>
                <a:lnTo>
                  <a:pt x="1273316" y="1565827"/>
                </a:lnTo>
                <a:lnTo>
                  <a:pt x="1278408" y="1562529"/>
                </a:lnTo>
                <a:lnTo>
                  <a:pt x="1278408" y="1565827"/>
                </a:lnTo>
                <a:lnTo>
                  <a:pt x="1273316" y="1565827"/>
                </a:lnTo>
                <a:lnTo>
                  <a:pt x="1278408" y="1565827"/>
                </a:lnTo>
                <a:lnTo>
                  <a:pt x="1278408" y="1575170"/>
                </a:lnTo>
                <a:lnTo>
                  <a:pt x="1278408" y="1571597"/>
                </a:lnTo>
                <a:lnTo>
                  <a:pt x="1278408" y="1578742"/>
                </a:lnTo>
                <a:lnTo>
                  <a:pt x="1278408" y="1575170"/>
                </a:lnTo>
                <a:lnTo>
                  <a:pt x="1282002" y="1575170"/>
                </a:lnTo>
                <a:lnTo>
                  <a:pt x="1282002" y="1578742"/>
                </a:lnTo>
                <a:lnTo>
                  <a:pt x="1278408" y="1578742"/>
                </a:lnTo>
                <a:lnTo>
                  <a:pt x="1282002" y="1578742"/>
                </a:lnTo>
                <a:lnTo>
                  <a:pt x="1282002" y="1590284"/>
                </a:lnTo>
                <a:lnTo>
                  <a:pt x="1282002" y="1586712"/>
                </a:lnTo>
                <a:lnTo>
                  <a:pt x="1285896" y="1586712"/>
                </a:lnTo>
                <a:lnTo>
                  <a:pt x="1285896" y="1593856"/>
                </a:lnTo>
                <a:lnTo>
                  <a:pt x="1285896" y="1590284"/>
                </a:lnTo>
                <a:lnTo>
                  <a:pt x="1288592" y="1590284"/>
                </a:lnTo>
                <a:lnTo>
                  <a:pt x="1288592" y="1596055"/>
                </a:lnTo>
                <a:lnTo>
                  <a:pt x="1292186" y="1596055"/>
                </a:lnTo>
                <a:lnTo>
                  <a:pt x="1288592" y="1596055"/>
                </a:lnTo>
                <a:lnTo>
                  <a:pt x="1288592" y="1599627"/>
                </a:lnTo>
                <a:lnTo>
                  <a:pt x="1285896" y="1599627"/>
                </a:lnTo>
                <a:lnTo>
                  <a:pt x="1285896" y="1603200"/>
                </a:lnTo>
                <a:lnTo>
                  <a:pt x="1288592" y="1603200"/>
                </a:lnTo>
                <a:lnTo>
                  <a:pt x="1288592" y="1611169"/>
                </a:lnTo>
                <a:lnTo>
                  <a:pt x="1285896" y="1611169"/>
                </a:lnTo>
                <a:lnTo>
                  <a:pt x="1285896" y="1614741"/>
                </a:lnTo>
                <a:lnTo>
                  <a:pt x="1282002" y="1614741"/>
                </a:lnTo>
                <a:lnTo>
                  <a:pt x="1282002" y="1621612"/>
                </a:lnTo>
                <a:lnTo>
                  <a:pt x="1278408" y="1621612"/>
                </a:lnTo>
                <a:lnTo>
                  <a:pt x="1278408" y="1624085"/>
                </a:lnTo>
                <a:lnTo>
                  <a:pt x="1273316" y="1624085"/>
                </a:lnTo>
                <a:lnTo>
                  <a:pt x="1273316" y="1627657"/>
                </a:lnTo>
                <a:lnTo>
                  <a:pt x="1273316" y="1624085"/>
                </a:lnTo>
                <a:lnTo>
                  <a:pt x="1265528" y="1624085"/>
                </a:lnTo>
                <a:lnTo>
                  <a:pt x="1269422" y="1624085"/>
                </a:lnTo>
                <a:lnTo>
                  <a:pt x="1269422" y="1627657"/>
                </a:lnTo>
                <a:lnTo>
                  <a:pt x="1265528" y="1627657"/>
                </a:lnTo>
                <a:lnTo>
                  <a:pt x="1269422" y="1627657"/>
                </a:lnTo>
                <a:lnTo>
                  <a:pt x="1269422" y="1630955"/>
                </a:lnTo>
                <a:lnTo>
                  <a:pt x="1269422" y="1627657"/>
                </a:lnTo>
                <a:lnTo>
                  <a:pt x="1265528" y="1627657"/>
                </a:lnTo>
                <a:lnTo>
                  <a:pt x="1265528" y="1630955"/>
                </a:lnTo>
                <a:lnTo>
                  <a:pt x="1265528" y="1627657"/>
                </a:lnTo>
                <a:lnTo>
                  <a:pt x="1265528" y="1630955"/>
                </a:lnTo>
                <a:lnTo>
                  <a:pt x="1261933" y="1630955"/>
                </a:lnTo>
                <a:lnTo>
                  <a:pt x="1261933" y="1634527"/>
                </a:lnTo>
                <a:lnTo>
                  <a:pt x="1265528" y="1634527"/>
                </a:lnTo>
                <a:lnTo>
                  <a:pt x="1261933" y="1634527"/>
                </a:lnTo>
                <a:lnTo>
                  <a:pt x="1261933" y="1638100"/>
                </a:lnTo>
                <a:lnTo>
                  <a:pt x="1258039" y="1634527"/>
                </a:lnTo>
                <a:lnTo>
                  <a:pt x="1255344" y="1634527"/>
                </a:lnTo>
                <a:lnTo>
                  <a:pt x="1255344" y="1638100"/>
                </a:lnTo>
                <a:lnTo>
                  <a:pt x="1258039" y="1638100"/>
                </a:lnTo>
                <a:lnTo>
                  <a:pt x="1258039" y="1642771"/>
                </a:lnTo>
                <a:lnTo>
                  <a:pt x="1255344" y="1642771"/>
                </a:lnTo>
                <a:lnTo>
                  <a:pt x="1255344" y="1638100"/>
                </a:lnTo>
                <a:lnTo>
                  <a:pt x="1251749" y="1638100"/>
                </a:lnTo>
                <a:lnTo>
                  <a:pt x="1251749" y="1642771"/>
                </a:lnTo>
                <a:lnTo>
                  <a:pt x="1255344" y="1642771"/>
                </a:lnTo>
                <a:lnTo>
                  <a:pt x="1251749" y="1642771"/>
                </a:lnTo>
                <a:lnTo>
                  <a:pt x="1251749" y="1638100"/>
                </a:lnTo>
                <a:lnTo>
                  <a:pt x="1247855" y="1638100"/>
                </a:lnTo>
                <a:lnTo>
                  <a:pt x="1251749" y="1638100"/>
                </a:lnTo>
                <a:lnTo>
                  <a:pt x="1247855" y="1638100"/>
                </a:lnTo>
                <a:lnTo>
                  <a:pt x="1247855" y="1642771"/>
                </a:lnTo>
                <a:lnTo>
                  <a:pt x="1247855" y="1638100"/>
                </a:lnTo>
                <a:lnTo>
                  <a:pt x="1247855" y="1642771"/>
                </a:lnTo>
                <a:lnTo>
                  <a:pt x="1247855" y="1638100"/>
                </a:lnTo>
                <a:lnTo>
                  <a:pt x="1247855" y="1642771"/>
                </a:lnTo>
                <a:lnTo>
                  <a:pt x="1242763" y="1642771"/>
                </a:lnTo>
                <a:lnTo>
                  <a:pt x="1242763" y="1638100"/>
                </a:lnTo>
                <a:lnTo>
                  <a:pt x="1242763" y="1642771"/>
                </a:lnTo>
                <a:lnTo>
                  <a:pt x="1242763" y="1638100"/>
                </a:lnTo>
                <a:lnTo>
                  <a:pt x="1242763" y="1642771"/>
                </a:lnTo>
                <a:lnTo>
                  <a:pt x="1242763" y="1638100"/>
                </a:lnTo>
                <a:lnTo>
                  <a:pt x="1242763" y="1642771"/>
                </a:lnTo>
                <a:lnTo>
                  <a:pt x="1242763" y="1638100"/>
                </a:lnTo>
                <a:lnTo>
                  <a:pt x="1242763" y="1642771"/>
                </a:lnTo>
                <a:lnTo>
                  <a:pt x="1242763" y="1638100"/>
                </a:lnTo>
                <a:lnTo>
                  <a:pt x="1238869" y="1638100"/>
                </a:lnTo>
                <a:lnTo>
                  <a:pt x="1238869" y="1642771"/>
                </a:lnTo>
                <a:lnTo>
                  <a:pt x="1228985" y="1642771"/>
                </a:lnTo>
                <a:lnTo>
                  <a:pt x="1228985" y="1646069"/>
                </a:lnTo>
                <a:lnTo>
                  <a:pt x="1228985" y="1642771"/>
                </a:lnTo>
                <a:lnTo>
                  <a:pt x="1221197" y="1642771"/>
                </a:lnTo>
                <a:lnTo>
                  <a:pt x="1225091" y="1642771"/>
                </a:lnTo>
                <a:lnTo>
                  <a:pt x="1221197" y="1642771"/>
                </a:lnTo>
                <a:lnTo>
                  <a:pt x="1221197" y="1646069"/>
                </a:lnTo>
                <a:lnTo>
                  <a:pt x="1217303" y="1646069"/>
                </a:lnTo>
                <a:lnTo>
                  <a:pt x="1221197" y="1646069"/>
                </a:lnTo>
                <a:lnTo>
                  <a:pt x="1217303" y="1646069"/>
                </a:lnTo>
                <a:lnTo>
                  <a:pt x="1217303" y="1647443"/>
                </a:lnTo>
                <a:lnTo>
                  <a:pt x="1217303" y="1646069"/>
                </a:lnTo>
                <a:lnTo>
                  <a:pt x="1217303" y="1647443"/>
                </a:lnTo>
                <a:lnTo>
                  <a:pt x="1213708" y="1647443"/>
                </a:lnTo>
                <a:lnTo>
                  <a:pt x="1213708" y="1652115"/>
                </a:lnTo>
                <a:lnTo>
                  <a:pt x="1217303" y="1652115"/>
                </a:lnTo>
                <a:lnTo>
                  <a:pt x="1213708" y="1652115"/>
                </a:lnTo>
                <a:lnTo>
                  <a:pt x="1213708" y="1655412"/>
                </a:lnTo>
                <a:lnTo>
                  <a:pt x="1213708" y="1652115"/>
                </a:lnTo>
                <a:lnTo>
                  <a:pt x="1208616" y="1652115"/>
                </a:lnTo>
                <a:lnTo>
                  <a:pt x="1208616" y="1655412"/>
                </a:lnTo>
                <a:lnTo>
                  <a:pt x="1208616" y="1652115"/>
                </a:lnTo>
                <a:lnTo>
                  <a:pt x="1208616" y="1655412"/>
                </a:lnTo>
                <a:lnTo>
                  <a:pt x="1208616" y="1652115"/>
                </a:lnTo>
                <a:lnTo>
                  <a:pt x="1208616" y="1655412"/>
                </a:lnTo>
                <a:lnTo>
                  <a:pt x="1204722" y="1652115"/>
                </a:lnTo>
                <a:lnTo>
                  <a:pt x="1204722" y="1655412"/>
                </a:lnTo>
                <a:lnTo>
                  <a:pt x="1198432" y="1655412"/>
                </a:lnTo>
                <a:lnTo>
                  <a:pt x="1198432" y="1658985"/>
                </a:lnTo>
                <a:lnTo>
                  <a:pt x="1190944" y="1658985"/>
                </a:lnTo>
                <a:lnTo>
                  <a:pt x="1194538" y="1658985"/>
                </a:lnTo>
                <a:lnTo>
                  <a:pt x="1187050" y="1658985"/>
                </a:lnTo>
                <a:lnTo>
                  <a:pt x="1187050" y="1662557"/>
                </a:lnTo>
                <a:lnTo>
                  <a:pt x="1174470" y="1662557"/>
                </a:lnTo>
                <a:lnTo>
                  <a:pt x="1174470" y="1665855"/>
                </a:lnTo>
                <a:lnTo>
                  <a:pt x="1174470" y="1662557"/>
                </a:lnTo>
                <a:lnTo>
                  <a:pt x="1172972" y="1662557"/>
                </a:lnTo>
                <a:lnTo>
                  <a:pt x="1172972" y="1665855"/>
                </a:lnTo>
                <a:lnTo>
                  <a:pt x="1174470" y="1665855"/>
                </a:lnTo>
                <a:lnTo>
                  <a:pt x="1172972" y="1665855"/>
                </a:lnTo>
                <a:lnTo>
                  <a:pt x="1172972" y="1662557"/>
                </a:lnTo>
                <a:lnTo>
                  <a:pt x="1172972" y="1665855"/>
                </a:lnTo>
                <a:lnTo>
                  <a:pt x="1167880" y="1670526"/>
                </a:lnTo>
                <a:lnTo>
                  <a:pt x="1167880" y="1671626"/>
                </a:lnTo>
                <a:lnTo>
                  <a:pt x="1160391" y="1671626"/>
                </a:lnTo>
                <a:lnTo>
                  <a:pt x="1160391" y="1675198"/>
                </a:lnTo>
                <a:lnTo>
                  <a:pt x="1160391" y="1671626"/>
                </a:lnTo>
                <a:lnTo>
                  <a:pt x="1156498" y="1671626"/>
                </a:lnTo>
                <a:lnTo>
                  <a:pt x="1156498" y="1675198"/>
                </a:lnTo>
                <a:lnTo>
                  <a:pt x="1160391" y="1675198"/>
                </a:lnTo>
                <a:lnTo>
                  <a:pt x="1152903" y="1675198"/>
                </a:lnTo>
                <a:lnTo>
                  <a:pt x="1152903" y="1678770"/>
                </a:lnTo>
                <a:lnTo>
                  <a:pt x="1149009" y="1678770"/>
                </a:lnTo>
                <a:lnTo>
                  <a:pt x="1149009" y="1683442"/>
                </a:lnTo>
                <a:lnTo>
                  <a:pt x="1149009" y="1678770"/>
                </a:lnTo>
                <a:lnTo>
                  <a:pt x="1146313" y="1678770"/>
                </a:lnTo>
                <a:lnTo>
                  <a:pt x="1146313" y="1683442"/>
                </a:lnTo>
                <a:lnTo>
                  <a:pt x="1142719" y="1683442"/>
                </a:lnTo>
                <a:lnTo>
                  <a:pt x="1142719" y="1690312"/>
                </a:lnTo>
                <a:lnTo>
                  <a:pt x="1138825" y="1690312"/>
                </a:lnTo>
                <a:lnTo>
                  <a:pt x="1138825" y="1693885"/>
                </a:lnTo>
                <a:lnTo>
                  <a:pt x="1133733" y="1693885"/>
                </a:lnTo>
                <a:lnTo>
                  <a:pt x="1133733" y="1697457"/>
                </a:lnTo>
                <a:lnTo>
                  <a:pt x="1133733" y="1693885"/>
                </a:lnTo>
                <a:lnTo>
                  <a:pt x="1133733" y="1697457"/>
                </a:lnTo>
                <a:lnTo>
                  <a:pt x="1129839" y="1697457"/>
                </a:lnTo>
                <a:lnTo>
                  <a:pt x="1129839" y="1703228"/>
                </a:lnTo>
                <a:lnTo>
                  <a:pt x="1122351" y="1703228"/>
                </a:lnTo>
                <a:lnTo>
                  <a:pt x="1122351" y="1714770"/>
                </a:lnTo>
                <a:lnTo>
                  <a:pt x="1122351" y="1711197"/>
                </a:lnTo>
                <a:lnTo>
                  <a:pt x="1122351" y="1714770"/>
                </a:lnTo>
                <a:lnTo>
                  <a:pt x="1118457" y="1714770"/>
                </a:lnTo>
                <a:lnTo>
                  <a:pt x="1118457" y="1718342"/>
                </a:lnTo>
                <a:lnTo>
                  <a:pt x="1116061" y="1718342"/>
                </a:lnTo>
                <a:lnTo>
                  <a:pt x="1116061" y="1724113"/>
                </a:lnTo>
                <a:lnTo>
                  <a:pt x="1112167" y="1724113"/>
                </a:lnTo>
                <a:lnTo>
                  <a:pt x="1112167" y="1730983"/>
                </a:lnTo>
                <a:lnTo>
                  <a:pt x="1116061" y="1730983"/>
                </a:lnTo>
                <a:lnTo>
                  <a:pt x="1116061" y="1734555"/>
                </a:lnTo>
                <a:lnTo>
                  <a:pt x="1112167" y="1734555"/>
                </a:lnTo>
                <a:lnTo>
                  <a:pt x="1112167" y="1738128"/>
                </a:lnTo>
                <a:lnTo>
                  <a:pt x="1112167" y="1734555"/>
                </a:lnTo>
                <a:lnTo>
                  <a:pt x="1112167" y="1759013"/>
                </a:lnTo>
                <a:lnTo>
                  <a:pt x="1108273" y="1759013"/>
                </a:lnTo>
                <a:lnTo>
                  <a:pt x="1108273" y="1762585"/>
                </a:lnTo>
                <a:lnTo>
                  <a:pt x="1103181" y="1762585"/>
                </a:lnTo>
                <a:lnTo>
                  <a:pt x="1103181" y="1770555"/>
                </a:lnTo>
                <a:lnTo>
                  <a:pt x="1099586" y="1770555"/>
                </a:lnTo>
                <a:lnTo>
                  <a:pt x="1099586" y="1775226"/>
                </a:lnTo>
                <a:lnTo>
                  <a:pt x="1103181" y="1775226"/>
                </a:lnTo>
                <a:lnTo>
                  <a:pt x="1103181" y="1779898"/>
                </a:lnTo>
                <a:lnTo>
                  <a:pt x="1103181" y="1775226"/>
                </a:lnTo>
                <a:lnTo>
                  <a:pt x="1103181" y="1779898"/>
                </a:lnTo>
                <a:lnTo>
                  <a:pt x="1108273" y="1779898"/>
                </a:lnTo>
                <a:lnTo>
                  <a:pt x="1108273" y="1787043"/>
                </a:lnTo>
                <a:lnTo>
                  <a:pt x="1112167" y="1787043"/>
                </a:lnTo>
                <a:lnTo>
                  <a:pt x="1112167" y="1793913"/>
                </a:lnTo>
                <a:lnTo>
                  <a:pt x="1116061" y="1793913"/>
                </a:lnTo>
                <a:lnTo>
                  <a:pt x="1112167" y="1793913"/>
                </a:lnTo>
                <a:lnTo>
                  <a:pt x="1116061" y="1793913"/>
                </a:lnTo>
                <a:lnTo>
                  <a:pt x="1116061" y="1797485"/>
                </a:lnTo>
                <a:lnTo>
                  <a:pt x="1118457" y="1797485"/>
                </a:lnTo>
                <a:lnTo>
                  <a:pt x="1118457" y="1799684"/>
                </a:lnTo>
                <a:lnTo>
                  <a:pt x="1122351" y="1799684"/>
                </a:lnTo>
                <a:lnTo>
                  <a:pt x="1122351" y="1814798"/>
                </a:lnTo>
                <a:lnTo>
                  <a:pt x="1126245" y="1814798"/>
                </a:lnTo>
                <a:lnTo>
                  <a:pt x="1126245" y="1825240"/>
                </a:lnTo>
                <a:lnTo>
                  <a:pt x="1122351" y="1825240"/>
                </a:lnTo>
                <a:lnTo>
                  <a:pt x="1122351" y="1827714"/>
                </a:lnTo>
                <a:lnTo>
                  <a:pt x="1118457" y="1827714"/>
                </a:lnTo>
                <a:lnTo>
                  <a:pt x="1122351" y="1827714"/>
                </a:lnTo>
                <a:lnTo>
                  <a:pt x="1118457" y="1827714"/>
                </a:lnTo>
                <a:lnTo>
                  <a:pt x="1118457" y="1831011"/>
                </a:lnTo>
                <a:lnTo>
                  <a:pt x="1112167" y="1831011"/>
                </a:lnTo>
                <a:lnTo>
                  <a:pt x="1112167" y="1827714"/>
                </a:lnTo>
                <a:lnTo>
                  <a:pt x="1103181" y="1827714"/>
                </a:lnTo>
                <a:lnTo>
                  <a:pt x="1103181" y="1831011"/>
                </a:lnTo>
                <a:lnTo>
                  <a:pt x="1099586" y="1831011"/>
                </a:lnTo>
                <a:lnTo>
                  <a:pt x="1099586" y="1827714"/>
                </a:lnTo>
                <a:lnTo>
                  <a:pt x="1091798" y="1827714"/>
                </a:lnTo>
                <a:lnTo>
                  <a:pt x="1091798" y="1831011"/>
                </a:lnTo>
                <a:lnTo>
                  <a:pt x="1085508" y="1831011"/>
                </a:lnTo>
                <a:lnTo>
                  <a:pt x="1085508" y="1839255"/>
                </a:lnTo>
                <a:lnTo>
                  <a:pt x="1081914" y="1839255"/>
                </a:lnTo>
                <a:lnTo>
                  <a:pt x="1081914" y="1842828"/>
                </a:lnTo>
                <a:lnTo>
                  <a:pt x="1081914" y="1839255"/>
                </a:lnTo>
                <a:lnTo>
                  <a:pt x="1069034" y="1839255"/>
                </a:lnTo>
                <a:lnTo>
                  <a:pt x="1069034" y="1834584"/>
                </a:lnTo>
                <a:lnTo>
                  <a:pt x="1063942" y="1834584"/>
                </a:lnTo>
                <a:lnTo>
                  <a:pt x="1063942" y="1839255"/>
                </a:lnTo>
                <a:lnTo>
                  <a:pt x="1063942" y="1834584"/>
                </a:lnTo>
                <a:lnTo>
                  <a:pt x="1058850" y="1834584"/>
                </a:lnTo>
                <a:lnTo>
                  <a:pt x="1058850" y="1831011"/>
                </a:lnTo>
                <a:lnTo>
                  <a:pt x="1058850" y="1839255"/>
                </a:lnTo>
                <a:lnTo>
                  <a:pt x="1063942" y="1839255"/>
                </a:lnTo>
                <a:lnTo>
                  <a:pt x="1063942" y="1846125"/>
                </a:lnTo>
                <a:lnTo>
                  <a:pt x="1065140" y="1846125"/>
                </a:lnTo>
                <a:lnTo>
                  <a:pt x="1065140" y="1859041"/>
                </a:lnTo>
                <a:lnTo>
                  <a:pt x="1069034" y="1859041"/>
                </a:lnTo>
                <a:lnTo>
                  <a:pt x="1069034" y="1862614"/>
                </a:lnTo>
                <a:lnTo>
                  <a:pt x="1065140" y="1862614"/>
                </a:lnTo>
                <a:lnTo>
                  <a:pt x="1065140" y="1870583"/>
                </a:lnTo>
                <a:lnTo>
                  <a:pt x="1063942" y="1874155"/>
                </a:lnTo>
                <a:lnTo>
                  <a:pt x="1063942" y="1877728"/>
                </a:lnTo>
                <a:lnTo>
                  <a:pt x="1047467" y="1877728"/>
                </a:lnTo>
                <a:lnTo>
                  <a:pt x="1047467" y="1874155"/>
                </a:lnTo>
                <a:lnTo>
                  <a:pt x="1038781" y="1874155"/>
                </a:lnTo>
                <a:lnTo>
                  <a:pt x="1038781" y="1870583"/>
                </a:lnTo>
                <a:lnTo>
                  <a:pt x="1034887" y="1870583"/>
                </a:lnTo>
                <a:lnTo>
                  <a:pt x="1033689" y="1865911"/>
                </a:lnTo>
                <a:lnTo>
                  <a:pt x="1034887" y="1862614"/>
                </a:lnTo>
                <a:lnTo>
                  <a:pt x="1034887" y="1855469"/>
                </a:lnTo>
                <a:lnTo>
                  <a:pt x="1028597" y="1855469"/>
                </a:lnTo>
                <a:lnTo>
                  <a:pt x="1028597" y="1852171"/>
                </a:lnTo>
                <a:lnTo>
                  <a:pt x="1024703" y="1852171"/>
                </a:lnTo>
                <a:lnTo>
                  <a:pt x="1020809" y="1849698"/>
                </a:lnTo>
                <a:lnTo>
                  <a:pt x="1017215" y="1846104"/>
                </a:lnTo>
                <a:lnTo>
                  <a:pt x="1013321" y="1846104"/>
                </a:lnTo>
                <a:lnTo>
                  <a:pt x="1009427" y="1842828"/>
                </a:lnTo>
                <a:lnTo>
                  <a:pt x="1007030" y="1842828"/>
                </a:lnTo>
                <a:lnTo>
                  <a:pt x="1007030" y="1839255"/>
                </a:lnTo>
                <a:lnTo>
                  <a:pt x="1003136" y="1834584"/>
                </a:lnTo>
                <a:lnTo>
                  <a:pt x="999243" y="1834584"/>
                </a:lnTo>
                <a:lnTo>
                  <a:pt x="999243" y="1831011"/>
                </a:lnTo>
                <a:lnTo>
                  <a:pt x="980372" y="1831011"/>
                </a:lnTo>
                <a:lnTo>
                  <a:pt x="980372" y="1827714"/>
                </a:lnTo>
                <a:lnTo>
                  <a:pt x="976478" y="1827714"/>
                </a:lnTo>
                <a:lnTo>
                  <a:pt x="972584" y="1831011"/>
                </a:lnTo>
                <a:lnTo>
                  <a:pt x="956110" y="1831011"/>
                </a:lnTo>
                <a:lnTo>
                  <a:pt x="952515" y="1827714"/>
                </a:lnTo>
                <a:lnTo>
                  <a:pt x="942331" y="1827714"/>
                </a:lnTo>
                <a:lnTo>
                  <a:pt x="942331" y="1825240"/>
                </a:lnTo>
                <a:lnTo>
                  <a:pt x="934543" y="1825240"/>
                </a:lnTo>
                <a:lnTo>
                  <a:pt x="934543" y="1821943"/>
                </a:lnTo>
                <a:lnTo>
                  <a:pt x="929751" y="1821943"/>
                </a:lnTo>
                <a:lnTo>
                  <a:pt x="925857" y="1818370"/>
                </a:lnTo>
                <a:lnTo>
                  <a:pt x="925857" y="1821943"/>
                </a:lnTo>
                <a:lnTo>
                  <a:pt x="924659" y="1821943"/>
                </a:lnTo>
                <a:lnTo>
                  <a:pt x="924659" y="1818370"/>
                </a:lnTo>
                <a:lnTo>
                  <a:pt x="904290" y="1818370"/>
                </a:lnTo>
                <a:lnTo>
                  <a:pt x="899198" y="1821943"/>
                </a:lnTo>
                <a:lnTo>
                  <a:pt x="898000" y="1825240"/>
                </a:lnTo>
                <a:lnTo>
                  <a:pt x="898000" y="1827714"/>
                </a:lnTo>
                <a:lnTo>
                  <a:pt x="894106" y="1827714"/>
                </a:lnTo>
                <a:lnTo>
                  <a:pt x="894106" y="1842828"/>
                </a:lnTo>
                <a:lnTo>
                  <a:pt x="889014" y="1842828"/>
                </a:lnTo>
                <a:lnTo>
                  <a:pt x="889014" y="1849698"/>
                </a:lnTo>
                <a:lnTo>
                  <a:pt x="877632" y="1849698"/>
                </a:lnTo>
                <a:lnTo>
                  <a:pt x="877632" y="1852171"/>
                </a:lnTo>
                <a:lnTo>
                  <a:pt x="873738" y="1852171"/>
                </a:lnTo>
                <a:lnTo>
                  <a:pt x="873738" y="1865911"/>
                </a:lnTo>
                <a:lnTo>
                  <a:pt x="870144" y="1865911"/>
                </a:lnTo>
                <a:lnTo>
                  <a:pt x="870144" y="1887071"/>
                </a:lnTo>
                <a:lnTo>
                  <a:pt x="873738" y="1887071"/>
                </a:lnTo>
                <a:lnTo>
                  <a:pt x="873738" y="1890369"/>
                </a:lnTo>
                <a:lnTo>
                  <a:pt x="877632" y="1893941"/>
                </a:lnTo>
                <a:lnTo>
                  <a:pt x="881526" y="1898613"/>
                </a:lnTo>
                <a:lnTo>
                  <a:pt x="885120" y="1902207"/>
                </a:lnTo>
                <a:lnTo>
                  <a:pt x="889014" y="1902207"/>
                </a:lnTo>
                <a:lnTo>
                  <a:pt x="889014" y="1914826"/>
                </a:lnTo>
                <a:lnTo>
                  <a:pt x="885120" y="1914826"/>
                </a:lnTo>
                <a:lnTo>
                  <a:pt x="885120" y="1921971"/>
                </a:lnTo>
                <a:lnTo>
                  <a:pt x="889014" y="1921971"/>
                </a:lnTo>
                <a:lnTo>
                  <a:pt x="889014" y="1925269"/>
                </a:lnTo>
                <a:lnTo>
                  <a:pt x="894106" y="1927742"/>
                </a:lnTo>
                <a:lnTo>
                  <a:pt x="894106" y="1931314"/>
                </a:lnTo>
                <a:lnTo>
                  <a:pt x="894106" y="1927742"/>
                </a:lnTo>
                <a:lnTo>
                  <a:pt x="898000" y="1931314"/>
                </a:lnTo>
                <a:lnTo>
                  <a:pt x="904290" y="1931314"/>
                </a:lnTo>
                <a:lnTo>
                  <a:pt x="904290" y="1939284"/>
                </a:lnTo>
                <a:lnTo>
                  <a:pt x="899198" y="1939284"/>
                </a:lnTo>
                <a:lnTo>
                  <a:pt x="898000" y="1942856"/>
                </a:lnTo>
                <a:lnTo>
                  <a:pt x="894106" y="1942856"/>
                </a:lnTo>
                <a:lnTo>
                  <a:pt x="894106" y="1946428"/>
                </a:lnTo>
                <a:lnTo>
                  <a:pt x="889014" y="1946428"/>
                </a:lnTo>
                <a:lnTo>
                  <a:pt x="889014" y="1949726"/>
                </a:lnTo>
                <a:lnTo>
                  <a:pt x="885120" y="1953299"/>
                </a:lnTo>
                <a:lnTo>
                  <a:pt x="885120" y="1955497"/>
                </a:lnTo>
                <a:lnTo>
                  <a:pt x="881526" y="1959091"/>
                </a:lnTo>
                <a:lnTo>
                  <a:pt x="881526" y="1970611"/>
                </a:lnTo>
                <a:lnTo>
                  <a:pt x="877632" y="1970611"/>
                </a:lnTo>
                <a:lnTo>
                  <a:pt x="877632" y="1974184"/>
                </a:lnTo>
                <a:lnTo>
                  <a:pt x="873738" y="1977756"/>
                </a:lnTo>
                <a:lnTo>
                  <a:pt x="873738" y="1979954"/>
                </a:lnTo>
                <a:lnTo>
                  <a:pt x="859960" y="1979954"/>
                </a:lnTo>
                <a:lnTo>
                  <a:pt x="859960" y="1983527"/>
                </a:lnTo>
                <a:lnTo>
                  <a:pt x="854868" y="1983527"/>
                </a:lnTo>
                <a:lnTo>
                  <a:pt x="850974" y="1987099"/>
                </a:lnTo>
                <a:lnTo>
                  <a:pt x="847080" y="1987099"/>
                </a:lnTo>
                <a:lnTo>
                  <a:pt x="843485" y="1990397"/>
                </a:lnTo>
                <a:lnTo>
                  <a:pt x="840789" y="1990397"/>
                </a:lnTo>
                <a:lnTo>
                  <a:pt x="840789" y="1993969"/>
                </a:lnTo>
                <a:lnTo>
                  <a:pt x="833301" y="1993969"/>
                </a:lnTo>
                <a:lnTo>
                  <a:pt x="833301" y="1998641"/>
                </a:lnTo>
                <a:lnTo>
                  <a:pt x="843485" y="1998641"/>
                </a:lnTo>
                <a:lnTo>
                  <a:pt x="847080" y="1993969"/>
                </a:lnTo>
                <a:lnTo>
                  <a:pt x="847080" y="1998641"/>
                </a:lnTo>
                <a:lnTo>
                  <a:pt x="850974" y="1998641"/>
                </a:lnTo>
                <a:lnTo>
                  <a:pt x="850974" y="1993969"/>
                </a:lnTo>
                <a:lnTo>
                  <a:pt x="854868" y="1990397"/>
                </a:lnTo>
                <a:lnTo>
                  <a:pt x="854868" y="2002213"/>
                </a:lnTo>
                <a:lnTo>
                  <a:pt x="859960" y="2005511"/>
                </a:lnTo>
                <a:lnTo>
                  <a:pt x="863554" y="2005511"/>
                </a:lnTo>
                <a:lnTo>
                  <a:pt x="867448" y="2007984"/>
                </a:lnTo>
                <a:lnTo>
                  <a:pt x="840789" y="2007984"/>
                </a:lnTo>
                <a:lnTo>
                  <a:pt x="840789" y="2005511"/>
                </a:lnTo>
                <a:lnTo>
                  <a:pt x="824315" y="2005511"/>
                </a:lnTo>
                <a:lnTo>
                  <a:pt x="824315" y="2007984"/>
                </a:lnTo>
                <a:lnTo>
                  <a:pt x="810537" y="2007984"/>
                </a:lnTo>
                <a:lnTo>
                  <a:pt x="810537" y="2011557"/>
                </a:lnTo>
                <a:lnTo>
                  <a:pt x="806643" y="2011557"/>
                </a:lnTo>
                <a:lnTo>
                  <a:pt x="802749" y="2007984"/>
                </a:lnTo>
                <a:lnTo>
                  <a:pt x="798855" y="2005511"/>
                </a:lnTo>
                <a:lnTo>
                  <a:pt x="790168" y="2005511"/>
                </a:lnTo>
                <a:lnTo>
                  <a:pt x="790168" y="2007984"/>
                </a:lnTo>
                <a:lnTo>
                  <a:pt x="785076" y="2007984"/>
                </a:lnTo>
                <a:lnTo>
                  <a:pt x="785076" y="2005511"/>
                </a:lnTo>
                <a:lnTo>
                  <a:pt x="779984" y="2005511"/>
                </a:lnTo>
                <a:cubicBezTo>
                  <a:pt x="774293" y="1999740"/>
                  <a:pt x="765008" y="2000839"/>
                  <a:pt x="759616" y="1993969"/>
                </a:cubicBezTo>
                <a:lnTo>
                  <a:pt x="759616" y="1990397"/>
                </a:lnTo>
                <a:lnTo>
                  <a:pt x="758418" y="1990397"/>
                </a:lnTo>
                <a:lnTo>
                  <a:pt x="758418" y="1993969"/>
                </a:lnTo>
                <a:lnTo>
                  <a:pt x="758418" y="1990397"/>
                </a:lnTo>
                <a:lnTo>
                  <a:pt x="754524" y="1990397"/>
                </a:lnTo>
                <a:lnTo>
                  <a:pt x="750929" y="1987099"/>
                </a:lnTo>
                <a:lnTo>
                  <a:pt x="741943" y="1987099"/>
                </a:lnTo>
                <a:lnTo>
                  <a:pt x="741943" y="1990397"/>
                </a:lnTo>
                <a:lnTo>
                  <a:pt x="734455" y="1990397"/>
                </a:lnTo>
                <a:lnTo>
                  <a:pt x="734455" y="1993969"/>
                </a:lnTo>
                <a:lnTo>
                  <a:pt x="727865" y="1993969"/>
                </a:lnTo>
                <a:lnTo>
                  <a:pt x="727865" y="1998641"/>
                </a:lnTo>
                <a:lnTo>
                  <a:pt x="724271" y="1998641"/>
                </a:lnTo>
                <a:lnTo>
                  <a:pt x="724271" y="2002213"/>
                </a:lnTo>
                <a:lnTo>
                  <a:pt x="720377" y="2005511"/>
                </a:lnTo>
                <a:lnTo>
                  <a:pt x="720377" y="2014854"/>
                </a:lnTo>
                <a:lnTo>
                  <a:pt x="715285" y="2014854"/>
                </a:lnTo>
                <a:lnTo>
                  <a:pt x="715285" y="2026671"/>
                </a:lnTo>
                <a:lnTo>
                  <a:pt x="711391" y="2026671"/>
                </a:lnTo>
                <a:lnTo>
                  <a:pt x="711391" y="2029969"/>
                </a:lnTo>
                <a:lnTo>
                  <a:pt x="707797" y="2029969"/>
                </a:lnTo>
                <a:lnTo>
                  <a:pt x="707797" y="2031343"/>
                </a:lnTo>
                <a:lnTo>
                  <a:pt x="701506" y="2031343"/>
                </a:lnTo>
                <a:lnTo>
                  <a:pt x="701506" y="2029969"/>
                </a:lnTo>
                <a:lnTo>
                  <a:pt x="697613" y="2029969"/>
                </a:lnTo>
                <a:lnTo>
                  <a:pt x="697613" y="2026671"/>
                </a:lnTo>
                <a:lnTo>
                  <a:pt x="689825" y="2026671"/>
                </a:lnTo>
                <a:lnTo>
                  <a:pt x="689825" y="2029969"/>
                </a:lnTo>
                <a:lnTo>
                  <a:pt x="681138" y="2029969"/>
                </a:lnTo>
                <a:lnTo>
                  <a:pt x="681138" y="2026671"/>
                </a:lnTo>
                <a:lnTo>
                  <a:pt x="676046" y="2026671"/>
                </a:lnTo>
                <a:lnTo>
                  <a:pt x="676046" y="2029969"/>
                </a:lnTo>
                <a:lnTo>
                  <a:pt x="667060" y="2029969"/>
                </a:lnTo>
                <a:lnTo>
                  <a:pt x="667060" y="2034640"/>
                </a:lnTo>
                <a:lnTo>
                  <a:pt x="650586" y="2034640"/>
                </a:lnTo>
                <a:lnTo>
                  <a:pt x="650586" y="2039312"/>
                </a:lnTo>
                <a:lnTo>
                  <a:pt x="655678" y="2039312"/>
                </a:lnTo>
                <a:lnTo>
                  <a:pt x="650586" y="2039312"/>
                </a:lnTo>
                <a:lnTo>
                  <a:pt x="655678" y="2039312"/>
                </a:lnTo>
                <a:lnTo>
                  <a:pt x="655678" y="2042884"/>
                </a:lnTo>
                <a:lnTo>
                  <a:pt x="650586" y="2042884"/>
                </a:lnTo>
                <a:lnTo>
                  <a:pt x="650586" y="2049754"/>
                </a:lnTo>
                <a:lnTo>
                  <a:pt x="646692" y="2049754"/>
                </a:lnTo>
                <a:lnTo>
                  <a:pt x="646692" y="2053327"/>
                </a:lnTo>
                <a:lnTo>
                  <a:pt x="645494" y="2053327"/>
                </a:lnTo>
                <a:lnTo>
                  <a:pt x="645494" y="2055525"/>
                </a:lnTo>
                <a:lnTo>
                  <a:pt x="640402" y="2059098"/>
                </a:lnTo>
                <a:lnTo>
                  <a:pt x="636807" y="2059098"/>
                </a:lnTo>
                <a:lnTo>
                  <a:pt x="636807" y="2070914"/>
                </a:lnTo>
                <a:lnTo>
                  <a:pt x="640402" y="2070914"/>
                </a:lnTo>
                <a:lnTo>
                  <a:pt x="640402" y="2074212"/>
                </a:lnTo>
                <a:lnTo>
                  <a:pt x="636807" y="2074212"/>
                </a:lnTo>
                <a:lnTo>
                  <a:pt x="636807" y="2083555"/>
                </a:lnTo>
                <a:lnTo>
                  <a:pt x="640402" y="2083555"/>
                </a:lnTo>
                <a:lnTo>
                  <a:pt x="640402" y="2087128"/>
                </a:lnTo>
                <a:lnTo>
                  <a:pt x="645494" y="2087128"/>
                </a:lnTo>
                <a:lnTo>
                  <a:pt x="645494" y="2090425"/>
                </a:lnTo>
                <a:lnTo>
                  <a:pt x="655678" y="2090425"/>
                </a:lnTo>
                <a:lnTo>
                  <a:pt x="655678" y="2102242"/>
                </a:lnTo>
                <a:lnTo>
                  <a:pt x="650586" y="2102242"/>
                </a:lnTo>
                <a:lnTo>
                  <a:pt x="650586" y="2105814"/>
                </a:lnTo>
                <a:lnTo>
                  <a:pt x="650586" y="2102242"/>
                </a:lnTo>
                <a:lnTo>
                  <a:pt x="646692" y="2105814"/>
                </a:lnTo>
                <a:lnTo>
                  <a:pt x="632913" y="2105814"/>
                </a:lnTo>
                <a:lnTo>
                  <a:pt x="632913" y="2108013"/>
                </a:lnTo>
                <a:lnTo>
                  <a:pt x="625425" y="2108013"/>
                </a:lnTo>
                <a:lnTo>
                  <a:pt x="625425" y="2111585"/>
                </a:lnTo>
                <a:lnTo>
                  <a:pt x="620333" y="2111585"/>
                </a:lnTo>
                <a:lnTo>
                  <a:pt x="620333" y="2108013"/>
                </a:lnTo>
                <a:lnTo>
                  <a:pt x="618835" y="2108013"/>
                </a:lnTo>
                <a:lnTo>
                  <a:pt x="618835" y="2105814"/>
                </a:lnTo>
                <a:lnTo>
                  <a:pt x="615241" y="2105814"/>
                </a:lnTo>
                <a:lnTo>
                  <a:pt x="615241" y="2098669"/>
                </a:lnTo>
                <a:lnTo>
                  <a:pt x="606255" y="2098669"/>
                </a:lnTo>
                <a:lnTo>
                  <a:pt x="606255" y="2093998"/>
                </a:lnTo>
                <a:lnTo>
                  <a:pt x="594873" y="2093998"/>
                </a:lnTo>
                <a:lnTo>
                  <a:pt x="594873" y="2098669"/>
                </a:lnTo>
                <a:lnTo>
                  <a:pt x="584688" y="2098669"/>
                </a:lnTo>
                <a:lnTo>
                  <a:pt x="584688" y="2102242"/>
                </a:lnTo>
                <a:lnTo>
                  <a:pt x="580795" y="2105814"/>
                </a:lnTo>
                <a:lnTo>
                  <a:pt x="580795" y="2111585"/>
                </a:lnTo>
                <a:lnTo>
                  <a:pt x="575702" y="2111585"/>
                </a:lnTo>
                <a:lnTo>
                  <a:pt x="580795" y="2111585"/>
                </a:lnTo>
                <a:lnTo>
                  <a:pt x="575702" y="2111585"/>
                </a:lnTo>
                <a:lnTo>
                  <a:pt x="575702" y="2114883"/>
                </a:lnTo>
                <a:lnTo>
                  <a:pt x="572108" y="2114883"/>
                </a:lnTo>
                <a:lnTo>
                  <a:pt x="572108" y="2118455"/>
                </a:lnTo>
                <a:lnTo>
                  <a:pt x="558030" y="2118455"/>
                </a:lnTo>
                <a:lnTo>
                  <a:pt x="558030" y="2126699"/>
                </a:lnTo>
                <a:lnTo>
                  <a:pt x="561924" y="2126699"/>
                </a:lnTo>
                <a:lnTo>
                  <a:pt x="561924" y="2131371"/>
                </a:lnTo>
                <a:lnTo>
                  <a:pt x="558030" y="2131371"/>
                </a:lnTo>
                <a:lnTo>
                  <a:pt x="558030" y="2142912"/>
                </a:lnTo>
                <a:lnTo>
                  <a:pt x="554136" y="2142912"/>
                </a:lnTo>
                <a:lnTo>
                  <a:pt x="554136" y="2146485"/>
                </a:lnTo>
                <a:lnTo>
                  <a:pt x="550542" y="2146485"/>
                </a:lnTo>
                <a:lnTo>
                  <a:pt x="550542" y="2153355"/>
                </a:lnTo>
                <a:lnTo>
                  <a:pt x="545450" y="2153355"/>
                </a:lnTo>
                <a:lnTo>
                  <a:pt x="545450" y="2158027"/>
                </a:lnTo>
                <a:lnTo>
                  <a:pt x="536464" y="2158027"/>
                </a:lnTo>
                <a:lnTo>
                  <a:pt x="536464" y="2159126"/>
                </a:lnTo>
                <a:lnTo>
                  <a:pt x="527777" y="2159126"/>
                </a:lnTo>
                <a:lnTo>
                  <a:pt x="527777" y="2162698"/>
                </a:lnTo>
                <a:lnTo>
                  <a:pt x="523883" y="2162698"/>
                </a:lnTo>
                <a:lnTo>
                  <a:pt x="523883" y="2167370"/>
                </a:lnTo>
                <a:lnTo>
                  <a:pt x="519989" y="2167370"/>
                </a:lnTo>
                <a:lnTo>
                  <a:pt x="519989" y="2170942"/>
                </a:lnTo>
                <a:lnTo>
                  <a:pt x="519989" y="2167370"/>
                </a:lnTo>
                <a:lnTo>
                  <a:pt x="519989" y="2170942"/>
                </a:lnTo>
                <a:lnTo>
                  <a:pt x="516095" y="2170942"/>
                </a:lnTo>
                <a:lnTo>
                  <a:pt x="516095" y="2174240"/>
                </a:lnTo>
                <a:lnTo>
                  <a:pt x="516095" y="2170942"/>
                </a:lnTo>
                <a:lnTo>
                  <a:pt x="511303" y="2170942"/>
                </a:lnTo>
                <a:lnTo>
                  <a:pt x="511303" y="2167370"/>
                </a:lnTo>
                <a:lnTo>
                  <a:pt x="507409" y="2167370"/>
                </a:lnTo>
                <a:lnTo>
                  <a:pt x="507409" y="2158027"/>
                </a:lnTo>
                <a:lnTo>
                  <a:pt x="506211" y="2158027"/>
                </a:lnTo>
                <a:lnTo>
                  <a:pt x="507409" y="2158027"/>
                </a:lnTo>
                <a:lnTo>
                  <a:pt x="507409" y="2153355"/>
                </a:lnTo>
                <a:lnTo>
                  <a:pt x="506211" y="2153355"/>
                </a:lnTo>
                <a:lnTo>
                  <a:pt x="506211" y="2149783"/>
                </a:lnTo>
                <a:lnTo>
                  <a:pt x="507409" y="2149783"/>
                </a:lnTo>
                <a:lnTo>
                  <a:pt x="507409" y="2118455"/>
                </a:lnTo>
                <a:lnTo>
                  <a:pt x="511303" y="2118455"/>
                </a:lnTo>
                <a:lnTo>
                  <a:pt x="511303" y="2111585"/>
                </a:lnTo>
                <a:lnTo>
                  <a:pt x="507409" y="2108013"/>
                </a:lnTo>
                <a:lnTo>
                  <a:pt x="511303" y="2105814"/>
                </a:lnTo>
                <a:lnTo>
                  <a:pt x="511303" y="2102242"/>
                </a:lnTo>
                <a:lnTo>
                  <a:pt x="516095" y="2102242"/>
                </a:lnTo>
                <a:lnTo>
                  <a:pt x="516095" y="2090425"/>
                </a:lnTo>
                <a:lnTo>
                  <a:pt x="511303" y="2090425"/>
                </a:lnTo>
                <a:lnTo>
                  <a:pt x="511303" y="2087128"/>
                </a:lnTo>
                <a:lnTo>
                  <a:pt x="507409" y="2083555"/>
                </a:lnTo>
                <a:lnTo>
                  <a:pt x="507409" y="2077784"/>
                </a:lnTo>
                <a:lnTo>
                  <a:pt x="506211" y="2077784"/>
                </a:lnTo>
                <a:lnTo>
                  <a:pt x="506211" y="2074212"/>
                </a:lnTo>
                <a:lnTo>
                  <a:pt x="516095" y="2074212"/>
                </a:lnTo>
                <a:lnTo>
                  <a:pt x="516095" y="2070914"/>
                </a:lnTo>
                <a:lnTo>
                  <a:pt x="516095" y="2074212"/>
                </a:lnTo>
                <a:lnTo>
                  <a:pt x="516095" y="2070914"/>
                </a:lnTo>
                <a:lnTo>
                  <a:pt x="523883" y="2070914"/>
                </a:lnTo>
                <a:lnTo>
                  <a:pt x="523883" y="2053327"/>
                </a:lnTo>
                <a:lnTo>
                  <a:pt x="519989" y="2053327"/>
                </a:lnTo>
                <a:lnTo>
                  <a:pt x="519989" y="2042884"/>
                </a:lnTo>
                <a:lnTo>
                  <a:pt x="516095" y="2042884"/>
                </a:lnTo>
                <a:lnTo>
                  <a:pt x="516095" y="2034640"/>
                </a:lnTo>
                <a:lnTo>
                  <a:pt x="519989" y="2034640"/>
                </a:lnTo>
                <a:lnTo>
                  <a:pt x="519989" y="2029969"/>
                </a:lnTo>
                <a:lnTo>
                  <a:pt x="516095" y="2029969"/>
                </a:lnTo>
                <a:lnTo>
                  <a:pt x="519989" y="2029969"/>
                </a:lnTo>
                <a:lnTo>
                  <a:pt x="519989" y="2026671"/>
                </a:lnTo>
                <a:lnTo>
                  <a:pt x="516095" y="2026671"/>
                </a:lnTo>
                <a:lnTo>
                  <a:pt x="516095" y="2021999"/>
                </a:lnTo>
                <a:lnTo>
                  <a:pt x="511303" y="2018427"/>
                </a:lnTo>
                <a:lnTo>
                  <a:pt x="519989" y="2018427"/>
                </a:lnTo>
                <a:lnTo>
                  <a:pt x="519989" y="2011557"/>
                </a:lnTo>
                <a:lnTo>
                  <a:pt x="537662" y="2011557"/>
                </a:lnTo>
                <a:lnTo>
                  <a:pt x="537662" y="2007984"/>
                </a:lnTo>
                <a:lnTo>
                  <a:pt x="541556" y="2007984"/>
                </a:lnTo>
                <a:lnTo>
                  <a:pt x="541556" y="1993969"/>
                </a:lnTo>
                <a:lnTo>
                  <a:pt x="545450" y="1993969"/>
                </a:lnTo>
                <a:lnTo>
                  <a:pt x="545450" y="1983527"/>
                </a:lnTo>
                <a:lnTo>
                  <a:pt x="541556" y="1983527"/>
                </a:lnTo>
                <a:lnTo>
                  <a:pt x="541556" y="1977756"/>
                </a:lnTo>
                <a:lnTo>
                  <a:pt x="537662" y="1977756"/>
                </a:lnTo>
                <a:lnTo>
                  <a:pt x="537662" y="1974184"/>
                </a:lnTo>
                <a:lnTo>
                  <a:pt x="536464" y="1974184"/>
                </a:lnTo>
                <a:lnTo>
                  <a:pt x="536464" y="1977756"/>
                </a:lnTo>
                <a:lnTo>
                  <a:pt x="527777" y="1977756"/>
                </a:lnTo>
                <a:lnTo>
                  <a:pt x="527777" y="1979954"/>
                </a:lnTo>
                <a:lnTo>
                  <a:pt x="519989" y="1979954"/>
                </a:lnTo>
                <a:lnTo>
                  <a:pt x="519989" y="1983527"/>
                </a:lnTo>
                <a:lnTo>
                  <a:pt x="519989" y="1979954"/>
                </a:lnTo>
                <a:lnTo>
                  <a:pt x="511303" y="1979954"/>
                </a:lnTo>
                <a:lnTo>
                  <a:pt x="511303" y="1983527"/>
                </a:lnTo>
                <a:lnTo>
                  <a:pt x="501119" y="1983527"/>
                </a:lnTo>
                <a:lnTo>
                  <a:pt x="501119" y="1979954"/>
                </a:lnTo>
                <a:lnTo>
                  <a:pt x="506211" y="1977756"/>
                </a:lnTo>
                <a:lnTo>
                  <a:pt x="506211" y="1967313"/>
                </a:lnTo>
                <a:lnTo>
                  <a:pt x="497225" y="1967313"/>
                </a:lnTo>
                <a:lnTo>
                  <a:pt x="497225" y="1962642"/>
                </a:lnTo>
                <a:lnTo>
                  <a:pt x="501119" y="1962642"/>
                </a:lnTo>
                <a:lnTo>
                  <a:pt x="497225" y="1959069"/>
                </a:lnTo>
                <a:lnTo>
                  <a:pt x="497225" y="1955497"/>
                </a:lnTo>
                <a:lnTo>
                  <a:pt x="493331" y="1955497"/>
                </a:lnTo>
                <a:lnTo>
                  <a:pt x="493331" y="1949726"/>
                </a:lnTo>
                <a:lnTo>
                  <a:pt x="489736" y="1949726"/>
                </a:lnTo>
                <a:lnTo>
                  <a:pt x="489736" y="1942856"/>
                </a:lnTo>
                <a:lnTo>
                  <a:pt x="485842" y="1942856"/>
                </a:lnTo>
                <a:lnTo>
                  <a:pt x="485842" y="1939284"/>
                </a:lnTo>
                <a:lnTo>
                  <a:pt x="485842" y="1942856"/>
                </a:lnTo>
                <a:lnTo>
                  <a:pt x="480750" y="1942856"/>
                </a:lnTo>
                <a:lnTo>
                  <a:pt x="480750" y="1934612"/>
                </a:lnTo>
                <a:lnTo>
                  <a:pt x="479552" y="1934612"/>
                </a:lnTo>
                <a:lnTo>
                  <a:pt x="479552" y="1927742"/>
                </a:lnTo>
                <a:lnTo>
                  <a:pt x="475658" y="1927742"/>
                </a:lnTo>
                <a:lnTo>
                  <a:pt x="475658" y="1925269"/>
                </a:lnTo>
                <a:lnTo>
                  <a:pt x="479552" y="1925269"/>
                </a:lnTo>
                <a:lnTo>
                  <a:pt x="471764" y="1925269"/>
                </a:lnTo>
                <a:lnTo>
                  <a:pt x="471764" y="1918399"/>
                </a:lnTo>
                <a:lnTo>
                  <a:pt x="475658" y="1918399"/>
                </a:lnTo>
                <a:lnTo>
                  <a:pt x="475658" y="1907956"/>
                </a:lnTo>
                <a:lnTo>
                  <a:pt x="471764" y="1907956"/>
                </a:lnTo>
                <a:lnTo>
                  <a:pt x="475658" y="1903284"/>
                </a:lnTo>
                <a:lnTo>
                  <a:pt x="475658" y="1902185"/>
                </a:lnTo>
                <a:lnTo>
                  <a:pt x="479552" y="1902185"/>
                </a:lnTo>
                <a:lnTo>
                  <a:pt x="479552" y="1898613"/>
                </a:lnTo>
                <a:lnTo>
                  <a:pt x="475658" y="1898613"/>
                </a:lnTo>
                <a:lnTo>
                  <a:pt x="475658" y="1893941"/>
                </a:lnTo>
                <a:lnTo>
                  <a:pt x="479552" y="1893941"/>
                </a:lnTo>
                <a:lnTo>
                  <a:pt x="479552" y="1887071"/>
                </a:lnTo>
                <a:lnTo>
                  <a:pt x="479552" y="1890369"/>
                </a:lnTo>
                <a:lnTo>
                  <a:pt x="475658" y="1890369"/>
                </a:lnTo>
                <a:lnTo>
                  <a:pt x="475658" y="1883499"/>
                </a:lnTo>
                <a:lnTo>
                  <a:pt x="466672" y="1883499"/>
                </a:lnTo>
                <a:lnTo>
                  <a:pt x="466672" y="1874155"/>
                </a:lnTo>
                <a:lnTo>
                  <a:pt x="463078" y="1874155"/>
                </a:lnTo>
                <a:lnTo>
                  <a:pt x="463078" y="1870583"/>
                </a:lnTo>
                <a:lnTo>
                  <a:pt x="455290" y="1870583"/>
                </a:lnTo>
                <a:lnTo>
                  <a:pt x="455290" y="1865911"/>
                </a:lnTo>
                <a:lnTo>
                  <a:pt x="452894" y="1865911"/>
                </a:lnTo>
                <a:lnTo>
                  <a:pt x="452894" y="1862614"/>
                </a:lnTo>
                <a:lnTo>
                  <a:pt x="449000" y="1859041"/>
                </a:lnTo>
                <a:lnTo>
                  <a:pt x="449000" y="1852171"/>
                </a:lnTo>
                <a:lnTo>
                  <a:pt x="445106" y="1852171"/>
                </a:lnTo>
                <a:lnTo>
                  <a:pt x="445106" y="1849698"/>
                </a:lnTo>
                <a:lnTo>
                  <a:pt x="441512" y="1846104"/>
                </a:lnTo>
                <a:lnTo>
                  <a:pt x="441512" y="1839255"/>
                </a:lnTo>
                <a:lnTo>
                  <a:pt x="445106" y="1839255"/>
                </a:lnTo>
                <a:lnTo>
                  <a:pt x="445106" y="1821943"/>
                </a:lnTo>
                <a:lnTo>
                  <a:pt x="441512" y="1821943"/>
                </a:lnTo>
                <a:lnTo>
                  <a:pt x="445106" y="1821943"/>
                </a:lnTo>
                <a:lnTo>
                  <a:pt x="445106" y="1818370"/>
                </a:lnTo>
                <a:lnTo>
                  <a:pt x="449000" y="1818370"/>
                </a:lnTo>
                <a:lnTo>
                  <a:pt x="449000" y="1814798"/>
                </a:lnTo>
                <a:lnTo>
                  <a:pt x="452894" y="1814798"/>
                </a:lnTo>
                <a:lnTo>
                  <a:pt x="452894" y="1811225"/>
                </a:lnTo>
                <a:lnTo>
                  <a:pt x="455290" y="1811225"/>
                </a:lnTo>
                <a:lnTo>
                  <a:pt x="455290" y="1799684"/>
                </a:lnTo>
                <a:lnTo>
                  <a:pt x="459184" y="1799684"/>
                </a:lnTo>
                <a:lnTo>
                  <a:pt x="459184" y="1793913"/>
                </a:lnTo>
                <a:lnTo>
                  <a:pt x="463078" y="1793913"/>
                </a:lnTo>
                <a:lnTo>
                  <a:pt x="463078" y="1790340"/>
                </a:lnTo>
                <a:lnTo>
                  <a:pt x="475658" y="1790340"/>
                </a:lnTo>
                <a:lnTo>
                  <a:pt x="475658" y="1787043"/>
                </a:lnTo>
                <a:lnTo>
                  <a:pt x="480750" y="1787043"/>
                </a:lnTo>
                <a:lnTo>
                  <a:pt x="480750" y="1783470"/>
                </a:lnTo>
                <a:lnTo>
                  <a:pt x="485842" y="1783470"/>
                </a:lnTo>
                <a:lnTo>
                  <a:pt x="485842" y="1774127"/>
                </a:lnTo>
                <a:lnTo>
                  <a:pt x="493331" y="1774127"/>
                </a:lnTo>
                <a:lnTo>
                  <a:pt x="493331" y="1765883"/>
                </a:lnTo>
                <a:lnTo>
                  <a:pt x="497225" y="1765883"/>
                </a:lnTo>
                <a:lnTo>
                  <a:pt x="497225" y="1742800"/>
                </a:lnTo>
                <a:lnTo>
                  <a:pt x="489736" y="1742800"/>
                </a:lnTo>
                <a:lnTo>
                  <a:pt x="489736" y="1734555"/>
                </a:lnTo>
                <a:lnTo>
                  <a:pt x="485842" y="1734555"/>
                </a:lnTo>
                <a:lnTo>
                  <a:pt x="485842" y="1724113"/>
                </a:lnTo>
                <a:lnTo>
                  <a:pt x="489736" y="1724113"/>
                </a:lnTo>
                <a:lnTo>
                  <a:pt x="493331" y="1721915"/>
                </a:lnTo>
                <a:lnTo>
                  <a:pt x="497225" y="1721915"/>
                </a:lnTo>
                <a:lnTo>
                  <a:pt x="493331" y="1721915"/>
                </a:lnTo>
                <a:lnTo>
                  <a:pt x="493331" y="1718342"/>
                </a:lnTo>
                <a:lnTo>
                  <a:pt x="497225" y="1718342"/>
                </a:lnTo>
                <a:lnTo>
                  <a:pt x="497225" y="1714770"/>
                </a:lnTo>
                <a:lnTo>
                  <a:pt x="493331" y="1714770"/>
                </a:lnTo>
                <a:lnTo>
                  <a:pt x="493331" y="1711197"/>
                </a:lnTo>
                <a:lnTo>
                  <a:pt x="489736" y="1711197"/>
                </a:lnTo>
                <a:lnTo>
                  <a:pt x="489736" y="1703228"/>
                </a:lnTo>
                <a:lnTo>
                  <a:pt x="485842" y="1703228"/>
                </a:lnTo>
                <a:lnTo>
                  <a:pt x="485842" y="1693885"/>
                </a:lnTo>
                <a:lnTo>
                  <a:pt x="506211" y="1693885"/>
                </a:lnTo>
                <a:lnTo>
                  <a:pt x="506211" y="1690312"/>
                </a:lnTo>
                <a:lnTo>
                  <a:pt x="506211" y="1693885"/>
                </a:lnTo>
                <a:lnTo>
                  <a:pt x="507409" y="1690312"/>
                </a:lnTo>
                <a:lnTo>
                  <a:pt x="516095" y="1690312"/>
                </a:lnTo>
                <a:lnTo>
                  <a:pt x="516095" y="1693885"/>
                </a:lnTo>
                <a:lnTo>
                  <a:pt x="516095" y="1690312"/>
                </a:lnTo>
                <a:lnTo>
                  <a:pt x="531372" y="1690312"/>
                </a:lnTo>
                <a:lnTo>
                  <a:pt x="531372" y="1693885"/>
                </a:lnTo>
                <a:lnTo>
                  <a:pt x="545450" y="1693885"/>
                </a:lnTo>
                <a:lnTo>
                  <a:pt x="545450" y="1697457"/>
                </a:lnTo>
                <a:lnTo>
                  <a:pt x="550542" y="1697457"/>
                </a:lnTo>
                <a:lnTo>
                  <a:pt x="550542" y="1699656"/>
                </a:lnTo>
                <a:lnTo>
                  <a:pt x="554136" y="1699656"/>
                </a:lnTo>
                <a:lnTo>
                  <a:pt x="554136" y="1697457"/>
                </a:lnTo>
                <a:lnTo>
                  <a:pt x="554136" y="1699656"/>
                </a:lnTo>
                <a:lnTo>
                  <a:pt x="554136" y="1697457"/>
                </a:lnTo>
                <a:lnTo>
                  <a:pt x="558030" y="1699656"/>
                </a:lnTo>
                <a:lnTo>
                  <a:pt x="554136" y="1699656"/>
                </a:lnTo>
                <a:lnTo>
                  <a:pt x="558030" y="1699656"/>
                </a:lnTo>
                <a:lnTo>
                  <a:pt x="558030" y="1703228"/>
                </a:lnTo>
                <a:lnTo>
                  <a:pt x="561924" y="1703228"/>
                </a:lnTo>
                <a:lnTo>
                  <a:pt x="561924" y="1706526"/>
                </a:lnTo>
                <a:lnTo>
                  <a:pt x="568214" y="1706526"/>
                </a:lnTo>
                <a:lnTo>
                  <a:pt x="572108" y="1703228"/>
                </a:lnTo>
                <a:lnTo>
                  <a:pt x="572108" y="1706526"/>
                </a:lnTo>
                <a:lnTo>
                  <a:pt x="572108" y="1703228"/>
                </a:lnTo>
                <a:lnTo>
                  <a:pt x="575702" y="1703228"/>
                </a:lnTo>
                <a:lnTo>
                  <a:pt x="575702" y="1706526"/>
                </a:lnTo>
                <a:lnTo>
                  <a:pt x="580795" y="1706526"/>
                </a:lnTo>
                <a:lnTo>
                  <a:pt x="580795" y="1711197"/>
                </a:lnTo>
                <a:lnTo>
                  <a:pt x="584688" y="1711197"/>
                </a:lnTo>
                <a:lnTo>
                  <a:pt x="584688" y="1703228"/>
                </a:lnTo>
                <a:lnTo>
                  <a:pt x="588582" y="1703228"/>
                </a:lnTo>
                <a:lnTo>
                  <a:pt x="588582" y="1699656"/>
                </a:lnTo>
                <a:lnTo>
                  <a:pt x="592177" y="1699656"/>
                </a:lnTo>
                <a:lnTo>
                  <a:pt x="592177" y="1697457"/>
                </a:lnTo>
                <a:lnTo>
                  <a:pt x="598767" y="1697457"/>
                </a:lnTo>
                <a:lnTo>
                  <a:pt x="598767" y="1703228"/>
                </a:lnTo>
                <a:lnTo>
                  <a:pt x="606255" y="1703228"/>
                </a:lnTo>
                <a:lnTo>
                  <a:pt x="606255" y="1699656"/>
                </a:lnTo>
                <a:lnTo>
                  <a:pt x="611347" y="1699656"/>
                </a:lnTo>
                <a:lnTo>
                  <a:pt x="615241" y="1697457"/>
                </a:lnTo>
                <a:lnTo>
                  <a:pt x="618835" y="1697457"/>
                </a:lnTo>
                <a:lnTo>
                  <a:pt x="615241" y="1697457"/>
                </a:lnTo>
                <a:lnTo>
                  <a:pt x="618835" y="1693863"/>
                </a:lnTo>
                <a:lnTo>
                  <a:pt x="625425" y="1693863"/>
                </a:lnTo>
                <a:lnTo>
                  <a:pt x="625425" y="1690312"/>
                </a:lnTo>
                <a:lnTo>
                  <a:pt x="632913" y="1690312"/>
                </a:lnTo>
                <a:lnTo>
                  <a:pt x="632913" y="1687015"/>
                </a:lnTo>
                <a:lnTo>
                  <a:pt x="636807" y="1687015"/>
                </a:lnTo>
                <a:lnTo>
                  <a:pt x="636807" y="1675198"/>
                </a:lnTo>
                <a:lnTo>
                  <a:pt x="632913" y="1671626"/>
                </a:lnTo>
                <a:lnTo>
                  <a:pt x="632913" y="1665855"/>
                </a:lnTo>
                <a:lnTo>
                  <a:pt x="636807" y="1665855"/>
                </a:lnTo>
                <a:lnTo>
                  <a:pt x="636807" y="1646069"/>
                </a:lnTo>
                <a:lnTo>
                  <a:pt x="632913" y="1646069"/>
                </a:lnTo>
                <a:lnTo>
                  <a:pt x="632913" y="1634527"/>
                </a:lnTo>
                <a:lnTo>
                  <a:pt x="636807" y="1634527"/>
                </a:lnTo>
                <a:lnTo>
                  <a:pt x="636807" y="1627657"/>
                </a:lnTo>
                <a:lnTo>
                  <a:pt x="632913" y="1627657"/>
                </a:lnTo>
                <a:lnTo>
                  <a:pt x="632913" y="1614741"/>
                </a:lnTo>
                <a:lnTo>
                  <a:pt x="629019" y="1614741"/>
                </a:lnTo>
                <a:lnTo>
                  <a:pt x="629019" y="1603200"/>
                </a:lnTo>
                <a:lnTo>
                  <a:pt x="625425" y="1603200"/>
                </a:lnTo>
                <a:lnTo>
                  <a:pt x="625425" y="1583414"/>
                </a:lnTo>
                <a:lnTo>
                  <a:pt x="620333" y="1583414"/>
                </a:lnTo>
                <a:lnTo>
                  <a:pt x="620333" y="1578742"/>
                </a:lnTo>
                <a:lnTo>
                  <a:pt x="625425" y="1578742"/>
                </a:lnTo>
                <a:lnTo>
                  <a:pt x="625425" y="1571597"/>
                </a:lnTo>
                <a:lnTo>
                  <a:pt x="629019" y="1571597"/>
                </a:lnTo>
                <a:lnTo>
                  <a:pt x="629019" y="1569399"/>
                </a:lnTo>
                <a:lnTo>
                  <a:pt x="632913" y="1569399"/>
                </a:lnTo>
                <a:lnTo>
                  <a:pt x="632913" y="1565827"/>
                </a:lnTo>
                <a:lnTo>
                  <a:pt x="636807" y="1565827"/>
                </a:lnTo>
                <a:lnTo>
                  <a:pt x="636807" y="1558956"/>
                </a:lnTo>
                <a:lnTo>
                  <a:pt x="640402" y="1558956"/>
                </a:lnTo>
                <a:lnTo>
                  <a:pt x="640402" y="1542743"/>
                </a:lnTo>
                <a:lnTo>
                  <a:pt x="636807" y="1542743"/>
                </a:lnTo>
                <a:lnTo>
                  <a:pt x="636807" y="1538071"/>
                </a:lnTo>
                <a:lnTo>
                  <a:pt x="632913" y="1538071"/>
                </a:lnTo>
                <a:lnTo>
                  <a:pt x="632913" y="1534499"/>
                </a:lnTo>
                <a:lnTo>
                  <a:pt x="629019" y="1534499"/>
                </a:lnTo>
                <a:lnTo>
                  <a:pt x="629019" y="1518286"/>
                </a:lnTo>
                <a:lnTo>
                  <a:pt x="625425" y="1518286"/>
                </a:lnTo>
                <a:lnTo>
                  <a:pt x="625425" y="1506469"/>
                </a:lnTo>
                <a:lnTo>
                  <a:pt x="620333" y="1506469"/>
                </a:lnTo>
                <a:lnTo>
                  <a:pt x="620333" y="1503171"/>
                </a:lnTo>
                <a:lnTo>
                  <a:pt x="618835" y="1499599"/>
                </a:lnTo>
                <a:lnTo>
                  <a:pt x="618835" y="1493828"/>
                </a:lnTo>
                <a:lnTo>
                  <a:pt x="615241" y="1493828"/>
                </a:lnTo>
                <a:lnTo>
                  <a:pt x="615241" y="1496027"/>
                </a:lnTo>
                <a:lnTo>
                  <a:pt x="606255" y="1496027"/>
                </a:lnTo>
                <a:lnTo>
                  <a:pt x="606255" y="1499599"/>
                </a:lnTo>
                <a:lnTo>
                  <a:pt x="602361" y="1499599"/>
                </a:lnTo>
                <a:lnTo>
                  <a:pt x="602361" y="1510042"/>
                </a:lnTo>
                <a:lnTo>
                  <a:pt x="598767" y="1510042"/>
                </a:lnTo>
                <a:lnTo>
                  <a:pt x="598767" y="1514713"/>
                </a:lnTo>
                <a:lnTo>
                  <a:pt x="594873" y="1514713"/>
                </a:lnTo>
                <a:lnTo>
                  <a:pt x="594873" y="1518286"/>
                </a:lnTo>
                <a:lnTo>
                  <a:pt x="584688" y="1518286"/>
                </a:lnTo>
                <a:lnTo>
                  <a:pt x="584688" y="1519385"/>
                </a:lnTo>
                <a:lnTo>
                  <a:pt x="580795" y="1519385"/>
                </a:lnTo>
                <a:lnTo>
                  <a:pt x="580795" y="1524057"/>
                </a:lnTo>
                <a:lnTo>
                  <a:pt x="575702" y="1524057"/>
                </a:lnTo>
                <a:lnTo>
                  <a:pt x="575702" y="1527629"/>
                </a:lnTo>
                <a:lnTo>
                  <a:pt x="561924" y="1527629"/>
                </a:lnTo>
                <a:lnTo>
                  <a:pt x="561924" y="1530927"/>
                </a:lnTo>
                <a:lnTo>
                  <a:pt x="561924" y="1519385"/>
                </a:lnTo>
                <a:lnTo>
                  <a:pt x="561924" y="1524057"/>
                </a:lnTo>
                <a:lnTo>
                  <a:pt x="561924" y="1519385"/>
                </a:lnTo>
                <a:lnTo>
                  <a:pt x="558030" y="1519385"/>
                </a:lnTo>
                <a:lnTo>
                  <a:pt x="558030" y="1524057"/>
                </a:lnTo>
                <a:lnTo>
                  <a:pt x="558030" y="1519385"/>
                </a:lnTo>
                <a:lnTo>
                  <a:pt x="558030" y="1524057"/>
                </a:lnTo>
                <a:lnTo>
                  <a:pt x="558030" y="1519385"/>
                </a:lnTo>
                <a:lnTo>
                  <a:pt x="554136" y="1519385"/>
                </a:lnTo>
                <a:lnTo>
                  <a:pt x="554136" y="1518286"/>
                </a:lnTo>
                <a:lnTo>
                  <a:pt x="554136" y="1519385"/>
                </a:lnTo>
                <a:lnTo>
                  <a:pt x="554136" y="1518286"/>
                </a:lnTo>
                <a:lnTo>
                  <a:pt x="550542" y="1518286"/>
                </a:lnTo>
                <a:lnTo>
                  <a:pt x="550542" y="1524057"/>
                </a:lnTo>
                <a:lnTo>
                  <a:pt x="545450" y="1524057"/>
                </a:lnTo>
                <a:lnTo>
                  <a:pt x="545450" y="1527629"/>
                </a:lnTo>
                <a:lnTo>
                  <a:pt x="516095" y="1527629"/>
                </a:lnTo>
                <a:lnTo>
                  <a:pt x="516095" y="1519385"/>
                </a:lnTo>
                <a:lnTo>
                  <a:pt x="511303" y="1519385"/>
                </a:lnTo>
                <a:lnTo>
                  <a:pt x="511303" y="1518286"/>
                </a:lnTo>
                <a:lnTo>
                  <a:pt x="506211" y="1518286"/>
                </a:lnTo>
                <a:lnTo>
                  <a:pt x="506211" y="1514713"/>
                </a:lnTo>
                <a:lnTo>
                  <a:pt x="501119" y="1514713"/>
                </a:lnTo>
                <a:lnTo>
                  <a:pt x="501119" y="1518286"/>
                </a:lnTo>
                <a:lnTo>
                  <a:pt x="489736" y="1518286"/>
                </a:lnTo>
                <a:lnTo>
                  <a:pt x="489736" y="1519385"/>
                </a:lnTo>
                <a:lnTo>
                  <a:pt x="485842" y="1519385"/>
                </a:lnTo>
                <a:lnTo>
                  <a:pt x="485842" y="1524057"/>
                </a:lnTo>
                <a:lnTo>
                  <a:pt x="480750" y="1524057"/>
                </a:lnTo>
                <a:lnTo>
                  <a:pt x="480750" y="1527629"/>
                </a:lnTo>
                <a:lnTo>
                  <a:pt x="479552" y="1527629"/>
                </a:lnTo>
                <a:lnTo>
                  <a:pt x="479552" y="1530927"/>
                </a:lnTo>
                <a:lnTo>
                  <a:pt x="475658" y="1530927"/>
                </a:lnTo>
                <a:lnTo>
                  <a:pt x="471764" y="1534499"/>
                </a:lnTo>
                <a:lnTo>
                  <a:pt x="466672" y="1534499"/>
                </a:lnTo>
                <a:lnTo>
                  <a:pt x="466672" y="1538071"/>
                </a:lnTo>
                <a:lnTo>
                  <a:pt x="452894" y="1538071"/>
                </a:lnTo>
                <a:lnTo>
                  <a:pt x="452894" y="1534499"/>
                </a:lnTo>
                <a:lnTo>
                  <a:pt x="436419" y="1534499"/>
                </a:lnTo>
                <a:lnTo>
                  <a:pt x="432526" y="1530927"/>
                </a:lnTo>
                <a:lnTo>
                  <a:pt x="428632" y="1527629"/>
                </a:lnTo>
                <a:lnTo>
                  <a:pt x="428632" y="1524057"/>
                </a:lnTo>
                <a:lnTo>
                  <a:pt x="425037" y="1519385"/>
                </a:lnTo>
                <a:lnTo>
                  <a:pt x="425037" y="1518286"/>
                </a:lnTo>
                <a:lnTo>
                  <a:pt x="414853" y="1518286"/>
                </a:lnTo>
                <a:lnTo>
                  <a:pt x="414853" y="1514713"/>
                </a:lnTo>
                <a:lnTo>
                  <a:pt x="410959" y="1514713"/>
                </a:lnTo>
                <a:lnTo>
                  <a:pt x="410959" y="1510042"/>
                </a:lnTo>
                <a:lnTo>
                  <a:pt x="414853" y="1510042"/>
                </a:lnTo>
                <a:lnTo>
                  <a:pt x="414853" y="1506469"/>
                </a:lnTo>
                <a:lnTo>
                  <a:pt x="410959" y="1506469"/>
                </a:lnTo>
                <a:lnTo>
                  <a:pt x="410959" y="1503171"/>
                </a:lnTo>
                <a:lnTo>
                  <a:pt x="407065" y="1503171"/>
                </a:lnTo>
                <a:lnTo>
                  <a:pt x="407065" y="1499599"/>
                </a:lnTo>
                <a:lnTo>
                  <a:pt x="401973" y="1499599"/>
                </a:lnTo>
                <a:lnTo>
                  <a:pt x="401973" y="1493828"/>
                </a:lnTo>
                <a:lnTo>
                  <a:pt x="398379" y="1493828"/>
                </a:lnTo>
                <a:lnTo>
                  <a:pt x="398379" y="1486683"/>
                </a:lnTo>
                <a:lnTo>
                  <a:pt x="397181" y="1486683"/>
                </a:lnTo>
                <a:lnTo>
                  <a:pt x="397181" y="1483386"/>
                </a:lnTo>
                <a:lnTo>
                  <a:pt x="388195" y="1483386"/>
                </a:lnTo>
                <a:lnTo>
                  <a:pt x="388195" y="1478714"/>
                </a:lnTo>
                <a:lnTo>
                  <a:pt x="384301" y="1478714"/>
                </a:lnTo>
                <a:lnTo>
                  <a:pt x="384301" y="1483386"/>
                </a:lnTo>
                <a:lnTo>
                  <a:pt x="376812" y="1483386"/>
                </a:lnTo>
                <a:lnTo>
                  <a:pt x="376812" y="1486683"/>
                </a:lnTo>
                <a:lnTo>
                  <a:pt x="370522" y="1486683"/>
                </a:lnTo>
                <a:lnTo>
                  <a:pt x="370522" y="1490256"/>
                </a:lnTo>
                <a:lnTo>
                  <a:pt x="366628" y="1490256"/>
                </a:lnTo>
                <a:lnTo>
                  <a:pt x="366628" y="1493828"/>
                </a:lnTo>
                <a:lnTo>
                  <a:pt x="357642" y="1493828"/>
                </a:lnTo>
                <a:lnTo>
                  <a:pt x="354048" y="1496027"/>
                </a:lnTo>
                <a:lnTo>
                  <a:pt x="350154" y="1496027"/>
                </a:lnTo>
                <a:lnTo>
                  <a:pt x="350154" y="1499599"/>
                </a:lnTo>
                <a:lnTo>
                  <a:pt x="341168" y="1499599"/>
                </a:lnTo>
                <a:lnTo>
                  <a:pt x="341168" y="1496027"/>
                </a:lnTo>
                <a:lnTo>
                  <a:pt x="327389" y="1496027"/>
                </a:lnTo>
                <a:lnTo>
                  <a:pt x="327389" y="1493828"/>
                </a:lnTo>
                <a:lnTo>
                  <a:pt x="316007" y="1493828"/>
                </a:lnTo>
                <a:lnTo>
                  <a:pt x="316007" y="1496027"/>
                </a:lnTo>
                <a:lnTo>
                  <a:pt x="301929" y="1496027"/>
                </a:lnTo>
                <a:lnTo>
                  <a:pt x="301929" y="1493828"/>
                </a:lnTo>
                <a:lnTo>
                  <a:pt x="289349" y="1493828"/>
                </a:lnTo>
                <a:lnTo>
                  <a:pt x="289349" y="1490256"/>
                </a:lnTo>
                <a:lnTo>
                  <a:pt x="292943" y="1490256"/>
                </a:lnTo>
                <a:lnTo>
                  <a:pt x="292943" y="1478714"/>
                </a:lnTo>
                <a:lnTo>
                  <a:pt x="289349" y="1478714"/>
                </a:lnTo>
                <a:lnTo>
                  <a:pt x="289349" y="1475142"/>
                </a:lnTo>
                <a:lnTo>
                  <a:pt x="286653" y="1471569"/>
                </a:lnTo>
                <a:lnTo>
                  <a:pt x="286653" y="1468272"/>
                </a:lnTo>
                <a:lnTo>
                  <a:pt x="283058" y="1465798"/>
                </a:lnTo>
                <a:lnTo>
                  <a:pt x="283058" y="1462226"/>
                </a:lnTo>
                <a:lnTo>
                  <a:pt x="279165" y="1462226"/>
                </a:lnTo>
                <a:lnTo>
                  <a:pt x="279165" y="1458928"/>
                </a:lnTo>
                <a:lnTo>
                  <a:pt x="275271" y="1458928"/>
                </a:lnTo>
                <a:lnTo>
                  <a:pt x="275271" y="1438043"/>
                </a:lnTo>
                <a:lnTo>
                  <a:pt x="271377" y="1438043"/>
                </a:lnTo>
                <a:lnTo>
                  <a:pt x="271377" y="1434471"/>
                </a:lnTo>
                <a:lnTo>
                  <a:pt x="275271" y="1434471"/>
                </a:lnTo>
                <a:lnTo>
                  <a:pt x="271377" y="1434471"/>
                </a:lnTo>
                <a:lnTo>
                  <a:pt x="271377" y="1427326"/>
                </a:lnTo>
                <a:lnTo>
                  <a:pt x="258796" y="1427326"/>
                </a:lnTo>
                <a:lnTo>
                  <a:pt x="257598" y="1430898"/>
                </a:lnTo>
                <a:lnTo>
                  <a:pt x="257598" y="1427326"/>
                </a:lnTo>
                <a:lnTo>
                  <a:pt x="248612" y="1427326"/>
                </a:lnTo>
                <a:lnTo>
                  <a:pt x="248612" y="1424028"/>
                </a:lnTo>
                <a:lnTo>
                  <a:pt x="245018" y="1424028"/>
                </a:lnTo>
                <a:lnTo>
                  <a:pt x="245018" y="1419357"/>
                </a:lnTo>
                <a:lnTo>
                  <a:pt x="232138" y="1419357"/>
                </a:lnTo>
                <a:lnTo>
                  <a:pt x="232138" y="1418257"/>
                </a:lnTo>
                <a:lnTo>
                  <a:pt x="230940" y="1418257"/>
                </a:lnTo>
                <a:lnTo>
                  <a:pt x="230940" y="1414685"/>
                </a:lnTo>
                <a:lnTo>
                  <a:pt x="227046" y="1414685"/>
                </a:lnTo>
                <a:lnTo>
                  <a:pt x="227046" y="1410013"/>
                </a:lnTo>
                <a:lnTo>
                  <a:pt x="221954" y="1410013"/>
                </a:lnTo>
                <a:lnTo>
                  <a:pt x="221954" y="1406441"/>
                </a:lnTo>
                <a:lnTo>
                  <a:pt x="218359" y="1406441"/>
                </a:lnTo>
                <a:lnTo>
                  <a:pt x="218359" y="1410013"/>
                </a:lnTo>
                <a:lnTo>
                  <a:pt x="214465" y="1410013"/>
                </a:lnTo>
                <a:lnTo>
                  <a:pt x="214465" y="1414685"/>
                </a:lnTo>
                <a:lnTo>
                  <a:pt x="210571" y="1414685"/>
                </a:lnTo>
                <a:lnTo>
                  <a:pt x="210571" y="1410013"/>
                </a:lnTo>
                <a:lnTo>
                  <a:pt x="201885" y="1410013"/>
                </a:lnTo>
                <a:lnTo>
                  <a:pt x="201885" y="1406441"/>
                </a:lnTo>
                <a:lnTo>
                  <a:pt x="196793" y="1406441"/>
                </a:lnTo>
                <a:lnTo>
                  <a:pt x="196793" y="1410013"/>
                </a:lnTo>
                <a:lnTo>
                  <a:pt x="183913" y="1410013"/>
                </a:lnTo>
                <a:lnTo>
                  <a:pt x="183913" y="1406441"/>
                </a:lnTo>
                <a:lnTo>
                  <a:pt x="180319" y="1406441"/>
                </a:lnTo>
                <a:lnTo>
                  <a:pt x="180319" y="1403143"/>
                </a:lnTo>
                <a:lnTo>
                  <a:pt x="173729" y="1403143"/>
                </a:lnTo>
                <a:lnTo>
                  <a:pt x="173729" y="1399571"/>
                </a:lnTo>
                <a:lnTo>
                  <a:pt x="173729" y="1403143"/>
                </a:lnTo>
                <a:lnTo>
                  <a:pt x="170134" y="1403143"/>
                </a:lnTo>
                <a:lnTo>
                  <a:pt x="170134" y="1399571"/>
                </a:lnTo>
                <a:lnTo>
                  <a:pt x="166240" y="1399571"/>
                </a:lnTo>
                <a:lnTo>
                  <a:pt x="166240" y="1395998"/>
                </a:lnTo>
                <a:lnTo>
                  <a:pt x="162347" y="1395998"/>
                </a:lnTo>
                <a:lnTo>
                  <a:pt x="162347" y="1391327"/>
                </a:lnTo>
                <a:lnTo>
                  <a:pt x="153660" y="1391327"/>
                </a:lnTo>
                <a:lnTo>
                  <a:pt x="153660" y="1395998"/>
                </a:lnTo>
                <a:lnTo>
                  <a:pt x="149766" y="1395998"/>
                </a:lnTo>
                <a:lnTo>
                  <a:pt x="149766" y="1391327"/>
                </a:lnTo>
                <a:lnTo>
                  <a:pt x="147370" y="1391327"/>
                </a:lnTo>
                <a:lnTo>
                  <a:pt x="147370" y="1395998"/>
                </a:lnTo>
                <a:lnTo>
                  <a:pt x="143476" y="1391327"/>
                </a:lnTo>
                <a:lnTo>
                  <a:pt x="143476" y="1395998"/>
                </a:lnTo>
                <a:lnTo>
                  <a:pt x="143476" y="1391327"/>
                </a:lnTo>
                <a:lnTo>
                  <a:pt x="132094" y="1391327"/>
                </a:lnTo>
                <a:lnTo>
                  <a:pt x="132094" y="1395998"/>
                </a:lnTo>
                <a:lnTo>
                  <a:pt x="128200" y="1391327"/>
                </a:lnTo>
                <a:lnTo>
                  <a:pt x="118016" y="1391327"/>
                </a:lnTo>
                <a:lnTo>
                  <a:pt x="118016" y="1390228"/>
                </a:lnTo>
                <a:lnTo>
                  <a:pt x="119214" y="1390228"/>
                </a:lnTo>
                <a:lnTo>
                  <a:pt x="105435" y="1390228"/>
                </a:lnTo>
                <a:lnTo>
                  <a:pt x="105435" y="1391327"/>
                </a:lnTo>
                <a:lnTo>
                  <a:pt x="109329" y="1391327"/>
                </a:lnTo>
                <a:lnTo>
                  <a:pt x="105435" y="1391327"/>
                </a:lnTo>
                <a:lnTo>
                  <a:pt x="105435" y="1390228"/>
                </a:lnTo>
                <a:lnTo>
                  <a:pt x="97647" y="1390228"/>
                </a:lnTo>
                <a:lnTo>
                  <a:pt x="97647" y="1383357"/>
                </a:lnTo>
                <a:lnTo>
                  <a:pt x="87763" y="1383357"/>
                </a:lnTo>
                <a:lnTo>
                  <a:pt x="87763" y="1378686"/>
                </a:lnTo>
                <a:lnTo>
                  <a:pt x="91357" y="1375092"/>
                </a:lnTo>
                <a:lnTo>
                  <a:pt x="91357" y="1371541"/>
                </a:lnTo>
                <a:lnTo>
                  <a:pt x="87763" y="1371541"/>
                </a:lnTo>
                <a:lnTo>
                  <a:pt x="87763" y="1365770"/>
                </a:lnTo>
                <a:lnTo>
                  <a:pt x="82671" y="1362198"/>
                </a:lnTo>
                <a:lnTo>
                  <a:pt x="82671" y="1358900"/>
                </a:lnTo>
                <a:lnTo>
                  <a:pt x="78777" y="1358900"/>
                </a:lnTo>
                <a:lnTo>
                  <a:pt x="78777" y="1355328"/>
                </a:lnTo>
                <a:lnTo>
                  <a:pt x="74883" y="1355328"/>
                </a:lnTo>
                <a:lnTo>
                  <a:pt x="74883" y="1350656"/>
                </a:lnTo>
                <a:lnTo>
                  <a:pt x="67394" y="1350656"/>
                </a:lnTo>
                <a:lnTo>
                  <a:pt x="67394" y="1358900"/>
                </a:lnTo>
                <a:lnTo>
                  <a:pt x="61104" y="1358900"/>
                </a:lnTo>
                <a:lnTo>
                  <a:pt x="61104" y="1355328"/>
                </a:lnTo>
                <a:lnTo>
                  <a:pt x="53316" y="1355328"/>
                </a:lnTo>
                <a:lnTo>
                  <a:pt x="53316" y="1350656"/>
                </a:lnTo>
                <a:lnTo>
                  <a:pt x="36842" y="1350656"/>
                </a:lnTo>
                <a:lnTo>
                  <a:pt x="36842" y="1347083"/>
                </a:lnTo>
                <a:lnTo>
                  <a:pt x="34446" y="1347083"/>
                </a:lnTo>
                <a:lnTo>
                  <a:pt x="34446" y="1334443"/>
                </a:lnTo>
                <a:lnTo>
                  <a:pt x="36842" y="1334443"/>
                </a:lnTo>
                <a:lnTo>
                  <a:pt x="36842" y="1315756"/>
                </a:lnTo>
                <a:lnTo>
                  <a:pt x="34446" y="1315756"/>
                </a:lnTo>
                <a:lnTo>
                  <a:pt x="34446" y="1306413"/>
                </a:lnTo>
                <a:lnTo>
                  <a:pt x="30552" y="1303115"/>
                </a:lnTo>
                <a:lnTo>
                  <a:pt x="26658" y="1303115"/>
                </a:lnTo>
                <a:lnTo>
                  <a:pt x="26658" y="1299543"/>
                </a:lnTo>
                <a:lnTo>
                  <a:pt x="23064" y="1295949"/>
                </a:lnTo>
                <a:lnTo>
                  <a:pt x="26658" y="1291299"/>
                </a:lnTo>
                <a:lnTo>
                  <a:pt x="30552" y="1291299"/>
                </a:lnTo>
                <a:lnTo>
                  <a:pt x="30552" y="1290199"/>
                </a:lnTo>
                <a:lnTo>
                  <a:pt x="34446" y="1286627"/>
                </a:lnTo>
                <a:lnTo>
                  <a:pt x="34446" y="1281955"/>
                </a:lnTo>
                <a:lnTo>
                  <a:pt x="30552" y="1281955"/>
                </a:lnTo>
                <a:lnTo>
                  <a:pt x="30552" y="1278658"/>
                </a:lnTo>
                <a:lnTo>
                  <a:pt x="23064" y="1278658"/>
                </a:lnTo>
                <a:lnTo>
                  <a:pt x="23064" y="1275085"/>
                </a:lnTo>
                <a:lnTo>
                  <a:pt x="17971" y="1275085"/>
                </a:lnTo>
                <a:lnTo>
                  <a:pt x="14078" y="1271513"/>
                </a:lnTo>
                <a:lnTo>
                  <a:pt x="14078" y="1268215"/>
                </a:lnTo>
                <a:lnTo>
                  <a:pt x="7787" y="1268215"/>
                </a:lnTo>
                <a:lnTo>
                  <a:pt x="7787" y="1264643"/>
                </a:lnTo>
                <a:lnTo>
                  <a:pt x="0" y="1264643"/>
                </a:lnTo>
                <a:lnTo>
                  <a:pt x="0" y="1258872"/>
                </a:lnTo>
                <a:lnTo>
                  <a:pt x="3893" y="1258872"/>
                </a:lnTo>
                <a:lnTo>
                  <a:pt x="0" y="1258872"/>
                </a:lnTo>
                <a:lnTo>
                  <a:pt x="0" y="1247055"/>
                </a:lnTo>
                <a:lnTo>
                  <a:pt x="3893" y="1247055"/>
                </a:lnTo>
                <a:lnTo>
                  <a:pt x="3893" y="1243758"/>
                </a:lnTo>
                <a:lnTo>
                  <a:pt x="7787" y="1243758"/>
                </a:lnTo>
                <a:lnTo>
                  <a:pt x="7787" y="1240185"/>
                </a:lnTo>
                <a:lnTo>
                  <a:pt x="10184" y="1240185"/>
                </a:lnTo>
                <a:lnTo>
                  <a:pt x="10184" y="1237712"/>
                </a:lnTo>
                <a:lnTo>
                  <a:pt x="14078" y="1234414"/>
                </a:lnTo>
                <a:lnTo>
                  <a:pt x="14078" y="1215728"/>
                </a:lnTo>
                <a:lnTo>
                  <a:pt x="10184" y="1215728"/>
                </a:lnTo>
                <a:lnTo>
                  <a:pt x="10184" y="1209957"/>
                </a:lnTo>
                <a:lnTo>
                  <a:pt x="7787" y="1209957"/>
                </a:lnTo>
                <a:lnTo>
                  <a:pt x="7787" y="1178629"/>
                </a:lnTo>
                <a:lnTo>
                  <a:pt x="10184" y="1175057"/>
                </a:lnTo>
                <a:lnTo>
                  <a:pt x="10184" y="1171484"/>
                </a:lnTo>
                <a:lnTo>
                  <a:pt x="14078" y="1171484"/>
                </a:lnTo>
                <a:lnTo>
                  <a:pt x="14078" y="1167912"/>
                </a:lnTo>
                <a:lnTo>
                  <a:pt x="23064" y="1167912"/>
                </a:lnTo>
                <a:lnTo>
                  <a:pt x="23064" y="1163515"/>
                </a:lnTo>
                <a:lnTo>
                  <a:pt x="26658" y="1163515"/>
                </a:lnTo>
                <a:lnTo>
                  <a:pt x="26658" y="1162141"/>
                </a:lnTo>
                <a:lnTo>
                  <a:pt x="30552" y="1158844"/>
                </a:lnTo>
                <a:lnTo>
                  <a:pt x="34446" y="1158844"/>
                </a:lnTo>
                <a:lnTo>
                  <a:pt x="34446" y="1154172"/>
                </a:lnTo>
                <a:lnTo>
                  <a:pt x="36842" y="1154172"/>
                </a:lnTo>
                <a:lnTo>
                  <a:pt x="36842" y="1150599"/>
                </a:lnTo>
                <a:lnTo>
                  <a:pt x="40736" y="1150599"/>
                </a:lnTo>
                <a:lnTo>
                  <a:pt x="40736" y="1140157"/>
                </a:lnTo>
                <a:lnTo>
                  <a:pt x="44630" y="1140157"/>
                </a:lnTo>
                <a:lnTo>
                  <a:pt x="44630" y="1119272"/>
                </a:lnTo>
                <a:lnTo>
                  <a:pt x="48224" y="1119272"/>
                </a:lnTo>
                <a:lnTo>
                  <a:pt x="48224" y="1115699"/>
                </a:lnTo>
                <a:lnTo>
                  <a:pt x="57210" y="1115699"/>
                </a:lnTo>
                <a:lnTo>
                  <a:pt x="61104" y="1112127"/>
                </a:lnTo>
                <a:lnTo>
                  <a:pt x="64699" y="1112127"/>
                </a:lnTo>
                <a:lnTo>
                  <a:pt x="64699" y="1106356"/>
                </a:lnTo>
                <a:lnTo>
                  <a:pt x="67394" y="1102784"/>
                </a:lnTo>
                <a:lnTo>
                  <a:pt x="67394" y="1067884"/>
                </a:lnTo>
                <a:lnTo>
                  <a:pt x="64699" y="1067884"/>
                </a:lnTo>
                <a:lnTo>
                  <a:pt x="64699" y="1050571"/>
                </a:lnTo>
                <a:lnTo>
                  <a:pt x="67394" y="1050571"/>
                </a:lnTo>
                <a:lnTo>
                  <a:pt x="67394" y="1046999"/>
                </a:lnTo>
                <a:lnTo>
                  <a:pt x="64699" y="1046999"/>
                </a:lnTo>
                <a:lnTo>
                  <a:pt x="67394" y="1043426"/>
                </a:lnTo>
                <a:lnTo>
                  <a:pt x="67394" y="1030785"/>
                </a:lnTo>
                <a:lnTo>
                  <a:pt x="71288" y="1030785"/>
                </a:lnTo>
                <a:lnTo>
                  <a:pt x="71288" y="1019244"/>
                </a:lnTo>
                <a:lnTo>
                  <a:pt x="74883" y="1019244"/>
                </a:lnTo>
                <a:lnTo>
                  <a:pt x="74883" y="975000"/>
                </a:lnTo>
                <a:lnTo>
                  <a:pt x="71288" y="975000"/>
                </a:lnTo>
                <a:lnTo>
                  <a:pt x="71288" y="967856"/>
                </a:lnTo>
                <a:lnTo>
                  <a:pt x="67394" y="967856"/>
                </a:lnTo>
                <a:lnTo>
                  <a:pt x="67394" y="959886"/>
                </a:lnTo>
                <a:lnTo>
                  <a:pt x="64699" y="956314"/>
                </a:lnTo>
                <a:lnTo>
                  <a:pt x="61104" y="956314"/>
                </a:lnTo>
                <a:lnTo>
                  <a:pt x="61104" y="950543"/>
                </a:lnTo>
                <a:lnTo>
                  <a:pt x="57210" y="950543"/>
                </a:lnTo>
                <a:lnTo>
                  <a:pt x="57210" y="946971"/>
                </a:lnTo>
                <a:lnTo>
                  <a:pt x="48224" y="946971"/>
                </a:lnTo>
                <a:lnTo>
                  <a:pt x="48224" y="940100"/>
                </a:lnTo>
                <a:lnTo>
                  <a:pt x="44630" y="940100"/>
                </a:lnTo>
                <a:lnTo>
                  <a:pt x="44630" y="930757"/>
                </a:lnTo>
                <a:lnTo>
                  <a:pt x="48224" y="930757"/>
                </a:lnTo>
                <a:lnTo>
                  <a:pt x="48224" y="926086"/>
                </a:lnTo>
                <a:lnTo>
                  <a:pt x="53316" y="926086"/>
                </a:lnTo>
                <a:lnTo>
                  <a:pt x="53316" y="899430"/>
                </a:lnTo>
                <a:lnTo>
                  <a:pt x="44630" y="899430"/>
                </a:lnTo>
                <a:lnTo>
                  <a:pt x="44630" y="887613"/>
                </a:lnTo>
                <a:lnTo>
                  <a:pt x="40736" y="887613"/>
                </a:lnTo>
                <a:lnTo>
                  <a:pt x="40736" y="884316"/>
                </a:lnTo>
                <a:lnTo>
                  <a:pt x="36842" y="884316"/>
                </a:lnTo>
                <a:lnTo>
                  <a:pt x="36842" y="880743"/>
                </a:lnTo>
                <a:lnTo>
                  <a:pt x="30552" y="880743"/>
                </a:lnTo>
                <a:lnTo>
                  <a:pt x="30552" y="878270"/>
                </a:lnTo>
                <a:lnTo>
                  <a:pt x="26658" y="878270"/>
                </a:lnTo>
                <a:lnTo>
                  <a:pt x="26658" y="874972"/>
                </a:lnTo>
                <a:lnTo>
                  <a:pt x="30552" y="874972"/>
                </a:lnTo>
                <a:lnTo>
                  <a:pt x="26658" y="871400"/>
                </a:lnTo>
                <a:lnTo>
                  <a:pt x="26658" y="866728"/>
                </a:lnTo>
                <a:lnTo>
                  <a:pt x="23064" y="866728"/>
                </a:lnTo>
                <a:lnTo>
                  <a:pt x="23064" y="859858"/>
                </a:lnTo>
                <a:lnTo>
                  <a:pt x="17971" y="859858"/>
                </a:lnTo>
                <a:lnTo>
                  <a:pt x="17971" y="853812"/>
                </a:lnTo>
                <a:lnTo>
                  <a:pt x="14078" y="853812"/>
                </a:lnTo>
                <a:lnTo>
                  <a:pt x="14078" y="843370"/>
                </a:lnTo>
                <a:lnTo>
                  <a:pt x="10184" y="843370"/>
                </a:lnTo>
                <a:lnTo>
                  <a:pt x="10184" y="787585"/>
                </a:lnTo>
                <a:lnTo>
                  <a:pt x="7787" y="787585"/>
                </a:lnTo>
                <a:lnTo>
                  <a:pt x="7787" y="738670"/>
                </a:lnTo>
                <a:lnTo>
                  <a:pt x="3893" y="738670"/>
                </a:lnTo>
                <a:lnTo>
                  <a:pt x="3893" y="735372"/>
                </a:lnTo>
                <a:lnTo>
                  <a:pt x="14078" y="735372"/>
                </a:lnTo>
                <a:lnTo>
                  <a:pt x="14078" y="731800"/>
                </a:lnTo>
                <a:lnTo>
                  <a:pt x="26658" y="731800"/>
                </a:lnTo>
                <a:lnTo>
                  <a:pt x="26658" y="728228"/>
                </a:lnTo>
                <a:lnTo>
                  <a:pt x="36842" y="728228"/>
                </a:lnTo>
                <a:lnTo>
                  <a:pt x="36842" y="726029"/>
                </a:lnTo>
                <a:lnTo>
                  <a:pt x="48224" y="726029"/>
                </a:lnTo>
                <a:lnTo>
                  <a:pt x="48224" y="722457"/>
                </a:lnTo>
                <a:lnTo>
                  <a:pt x="61104" y="722457"/>
                </a:lnTo>
                <a:lnTo>
                  <a:pt x="61104" y="718884"/>
                </a:lnTo>
                <a:lnTo>
                  <a:pt x="71288" y="718884"/>
                </a:lnTo>
                <a:lnTo>
                  <a:pt x="71288" y="715587"/>
                </a:lnTo>
                <a:lnTo>
                  <a:pt x="82671" y="715587"/>
                </a:lnTo>
                <a:lnTo>
                  <a:pt x="82671" y="712014"/>
                </a:lnTo>
                <a:lnTo>
                  <a:pt x="92555" y="712014"/>
                </a:lnTo>
                <a:lnTo>
                  <a:pt x="92555" y="707342"/>
                </a:lnTo>
                <a:lnTo>
                  <a:pt x="105435" y="707342"/>
                </a:lnTo>
                <a:lnTo>
                  <a:pt x="105435" y="703770"/>
                </a:lnTo>
                <a:lnTo>
                  <a:pt x="118016" y="703770"/>
                </a:lnTo>
                <a:lnTo>
                  <a:pt x="118016" y="702671"/>
                </a:lnTo>
                <a:lnTo>
                  <a:pt x="123108" y="702671"/>
                </a:lnTo>
                <a:lnTo>
                  <a:pt x="128200" y="697999"/>
                </a:lnTo>
                <a:lnTo>
                  <a:pt x="135688" y="697999"/>
                </a:lnTo>
                <a:lnTo>
                  <a:pt x="139582" y="694427"/>
                </a:lnTo>
                <a:lnTo>
                  <a:pt x="143476" y="694427"/>
                </a:lnTo>
                <a:lnTo>
                  <a:pt x="149766" y="691129"/>
                </a:lnTo>
                <a:lnTo>
                  <a:pt x="157254" y="691129"/>
                </a:lnTo>
                <a:lnTo>
                  <a:pt x="157254" y="687557"/>
                </a:lnTo>
                <a:lnTo>
                  <a:pt x="170134" y="687557"/>
                </a:lnTo>
                <a:lnTo>
                  <a:pt x="173729" y="683962"/>
                </a:lnTo>
                <a:lnTo>
                  <a:pt x="180319" y="683962"/>
                </a:lnTo>
                <a:lnTo>
                  <a:pt x="183913" y="679313"/>
                </a:lnTo>
                <a:lnTo>
                  <a:pt x="192899" y="679313"/>
                </a:lnTo>
                <a:lnTo>
                  <a:pt x="192899" y="676015"/>
                </a:lnTo>
                <a:lnTo>
                  <a:pt x="201885" y="676015"/>
                </a:lnTo>
                <a:lnTo>
                  <a:pt x="201885" y="674916"/>
                </a:lnTo>
                <a:lnTo>
                  <a:pt x="214465" y="674916"/>
                </a:lnTo>
                <a:lnTo>
                  <a:pt x="214465" y="671343"/>
                </a:lnTo>
                <a:lnTo>
                  <a:pt x="227046" y="671343"/>
                </a:lnTo>
                <a:lnTo>
                  <a:pt x="227046" y="666672"/>
                </a:lnTo>
                <a:lnTo>
                  <a:pt x="237230" y="666672"/>
                </a:lnTo>
                <a:lnTo>
                  <a:pt x="237230" y="663099"/>
                </a:lnTo>
                <a:lnTo>
                  <a:pt x="248612" y="663099"/>
                </a:lnTo>
                <a:lnTo>
                  <a:pt x="248612" y="659527"/>
                </a:lnTo>
                <a:lnTo>
                  <a:pt x="258796" y="659527"/>
                </a:lnTo>
                <a:lnTo>
                  <a:pt x="258796" y="656229"/>
                </a:lnTo>
                <a:lnTo>
                  <a:pt x="271377" y="656229"/>
                </a:lnTo>
                <a:lnTo>
                  <a:pt x="271377" y="652657"/>
                </a:lnTo>
                <a:lnTo>
                  <a:pt x="283058" y="652657"/>
                </a:lnTo>
                <a:lnTo>
                  <a:pt x="283058" y="650458"/>
                </a:lnTo>
                <a:lnTo>
                  <a:pt x="292943" y="650458"/>
                </a:lnTo>
                <a:lnTo>
                  <a:pt x="292943" y="646886"/>
                </a:lnTo>
                <a:lnTo>
                  <a:pt x="305823" y="646886"/>
                </a:lnTo>
                <a:lnTo>
                  <a:pt x="305823" y="643313"/>
                </a:lnTo>
                <a:lnTo>
                  <a:pt x="316007" y="643313"/>
                </a:lnTo>
                <a:lnTo>
                  <a:pt x="316007" y="638642"/>
                </a:lnTo>
                <a:lnTo>
                  <a:pt x="323495" y="638642"/>
                </a:lnTo>
                <a:lnTo>
                  <a:pt x="323495" y="635344"/>
                </a:lnTo>
                <a:lnTo>
                  <a:pt x="332481" y="635344"/>
                </a:lnTo>
                <a:lnTo>
                  <a:pt x="332481" y="631772"/>
                </a:lnTo>
                <a:lnTo>
                  <a:pt x="336076" y="631772"/>
                </a:lnTo>
                <a:lnTo>
                  <a:pt x="336076" y="628199"/>
                </a:lnTo>
                <a:lnTo>
                  <a:pt x="339970" y="628199"/>
                </a:lnTo>
                <a:lnTo>
                  <a:pt x="341168" y="624627"/>
                </a:lnTo>
                <a:lnTo>
                  <a:pt x="346260" y="622428"/>
                </a:lnTo>
                <a:lnTo>
                  <a:pt x="350154" y="618856"/>
                </a:lnTo>
                <a:lnTo>
                  <a:pt x="354048" y="615558"/>
                </a:lnTo>
                <a:lnTo>
                  <a:pt x="357642" y="615558"/>
                </a:lnTo>
                <a:lnTo>
                  <a:pt x="357642" y="611986"/>
                </a:lnTo>
                <a:lnTo>
                  <a:pt x="361536" y="611986"/>
                </a:lnTo>
                <a:cubicBezTo>
                  <a:pt x="375914" y="600169"/>
                  <a:pt x="396282" y="586429"/>
                  <a:pt x="410959" y="575987"/>
                </a:cubicBezTo>
                <a:lnTo>
                  <a:pt x="410959" y="574613"/>
                </a:lnTo>
                <a:lnTo>
                  <a:pt x="414853" y="574613"/>
                </a:lnTo>
                <a:lnTo>
                  <a:pt x="418448" y="570216"/>
                </a:lnTo>
                <a:lnTo>
                  <a:pt x="422341" y="566643"/>
                </a:lnTo>
                <a:lnTo>
                  <a:pt x="425037" y="566643"/>
                </a:lnTo>
                <a:lnTo>
                  <a:pt x="425037" y="563071"/>
                </a:lnTo>
                <a:lnTo>
                  <a:pt x="428632" y="563071"/>
                </a:lnTo>
                <a:lnTo>
                  <a:pt x="432526" y="559499"/>
                </a:lnTo>
                <a:lnTo>
                  <a:pt x="436419" y="556201"/>
                </a:lnTo>
                <a:lnTo>
                  <a:pt x="441512" y="556201"/>
                </a:lnTo>
                <a:lnTo>
                  <a:pt x="449000" y="547957"/>
                </a:lnTo>
                <a:lnTo>
                  <a:pt x="452894" y="546858"/>
                </a:lnTo>
                <a:lnTo>
                  <a:pt x="455290" y="543285"/>
                </a:lnTo>
                <a:lnTo>
                  <a:pt x="459184" y="538614"/>
                </a:lnTo>
                <a:lnTo>
                  <a:pt x="463078" y="538614"/>
                </a:lnTo>
                <a:lnTo>
                  <a:pt x="466672" y="535316"/>
                </a:lnTo>
                <a:lnTo>
                  <a:pt x="471764" y="531743"/>
                </a:lnTo>
                <a:lnTo>
                  <a:pt x="475658" y="528171"/>
                </a:lnTo>
                <a:lnTo>
                  <a:pt x="479552" y="528171"/>
                </a:lnTo>
                <a:lnTo>
                  <a:pt x="479552" y="524599"/>
                </a:lnTo>
                <a:lnTo>
                  <a:pt x="480750" y="524599"/>
                </a:lnTo>
                <a:lnTo>
                  <a:pt x="485842" y="522400"/>
                </a:lnTo>
                <a:cubicBezTo>
                  <a:pt x="496027" y="514706"/>
                  <a:pt x="480451" y="520751"/>
                  <a:pt x="501119" y="503714"/>
                </a:cubicBezTo>
                <a:lnTo>
                  <a:pt x="506211" y="500416"/>
                </a:lnTo>
                <a:lnTo>
                  <a:pt x="507409" y="496844"/>
                </a:lnTo>
                <a:cubicBezTo>
                  <a:pt x="522985" y="478981"/>
                  <a:pt x="538261" y="460020"/>
                  <a:pt x="554136" y="442158"/>
                </a:cubicBezTo>
                <a:lnTo>
                  <a:pt x="558030" y="438585"/>
                </a:lnTo>
                <a:lnTo>
                  <a:pt x="564320" y="428143"/>
                </a:lnTo>
                <a:lnTo>
                  <a:pt x="568214" y="428143"/>
                </a:lnTo>
                <a:cubicBezTo>
                  <a:pt x="582891" y="416051"/>
                  <a:pt x="592177" y="397090"/>
                  <a:pt x="606255" y="382800"/>
                </a:cubicBezTo>
                <a:lnTo>
                  <a:pt x="611347" y="375930"/>
                </a:lnTo>
                <a:lnTo>
                  <a:pt x="615241" y="375930"/>
                </a:lnTo>
                <a:lnTo>
                  <a:pt x="615241" y="379228"/>
                </a:lnTo>
                <a:lnTo>
                  <a:pt x="618835" y="379228"/>
                </a:lnTo>
                <a:lnTo>
                  <a:pt x="618835" y="375930"/>
                </a:lnTo>
                <a:lnTo>
                  <a:pt x="620333" y="368785"/>
                </a:lnTo>
                <a:lnTo>
                  <a:pt x="620333" y="366587"/>
                </a:lnTo>
                <a:lnTo>
                  <a:pt x="625425" y="359442"/>
                </a:lnTo>
                <a:lnTo>
                  <a:pt x="625425" y="356144"/>
                </a:lnTo>
                <a:lnTo>
                  <a:pt x="629019" y="347900"/>
                </a:lnTo>
                <a:lnTo>
                  <a:pt x="632913" y="331687"/>
                </a:lnTo>
                <a:lnTo>
                  <a:pt x="636807" y="323443"/>
                </a:lnTo>
                <a:lnTo>
                  <a:pt x="636807" y="318771"/>
                </a:lnTo>
                <a:lnTo>
                  <a:pt x="640402" y="315176"/>
                </a:lnTo>
                <a:lnTo>
                  <a:pt x="640402" y="300085"/>
                </a:lnTo>
                <a:lnTo>
                  <a:pt x="645494" y="291016"/>
                </a:lnTo>
                <a:lnTo>
                  <a:pt x="646692" y="291016"/>
                </a:lnTo>
                <a:lnTo>
                  <a:pt x="650586" y="272330"/>
                </a:lnTo>
                <a:lnTo>
                  <a:pt x="655678" y="256116"/>
                </a:lnTo>
                <a:lnTo>
                  <a:pt x="655678" y="251445"/>
                </a:lnTo>
                <a:lnTo>
                  <a:pt x="659572" y="251445"/>
                </a:lnTo>
                <a:lnTo>
                  <a:pt x="659572" y="244300"/>
                </a:lnTo>
                <a:lnTo>
                  <a:pt x="663466" y="238529"/>
                </a:lnTo>
                <a:lnTo>
                  <a:pt x="667060" y="219842"/>
                </a:lnTo>
                <a:lnTo>
                  <a:pt x="670954" y="219842"/>
                </a:lnTo>
                <a:lnTo>
                  <a:pt x="670954" y="223415"/>
                </a:lnTo>
                <a:lnTo>
                  <a:pt x="676046" y="223415"/>
                </a:lnTo>
                <a:lnTo>
                  <a:pt x="677244" y="228086"/>
                </a:lnTo>
                <a:lnTo>
                  <a:pt x="681138" y="231659"/>
                </a:lnTo>
                <a:lnTo>
                  <a:pt x="684733" y="234956"/>
                </a:lnTo>
                <a:lnTo>
                  <a:pt x="689825" y="234956"/>
                </a:lnTo>
                <a:lnTo>
                  <a:pt x="689825" y="238529"/>
                </a:lnTo>
                <a:lnTo>
                  <a:pt x="693719" y="238529"/>
                </a:lnTo>
                <a:lnTo>
                  <a:pt x="693719" y="234956"/>
                </a:lnTo>
                <a:lnTo>
                  <a:pt x="697613" y="231659"/>
                </a:lnTo>
                <a:lnTo>
                  <a:pt x="715285" y="231659"/>
                </a:lnTo>
                <a:lnTo>
                  <a:pt x="715285" y="234956"/>
                </a:lnTo>
                <a:lnTo>
                  <a:pt x="720377" y="234956"/>
                </a:lnTo>
                <a:lnTo>
                  <a:pt x="720377" y="231659"/>
                </a:lnTo>
                <a:lnTo>
                  <a:pt x="715285" y="231659"/>
                </a:lnTo>
                <a:lnTo>
                  <a:pt x="715285" y="228086"/>
                </a:lnTo>
                <a:lnTo>
                  <a:pt x="711391" y="228086"/>
                </a:lnTo>
                <a:lnTo>
                  <a:pt x="711391" y="223415"/>
                </a:lnTo>
                <a:lnTo>
                  <a:pt x="707797" y="223415"/>
                </a:lnTo>
                <a:lnTo>
                  <a:pt x="707797" y="216545"/>
                </a:lnTo>
                <a:lnTo>
                  <a:pt x="711391" y="216545"/>
                </a:lnTo>
                <a:lnTo>
                  <a:pt x="711391" y="203629"/>
                </a:lnTo>
                <a:lnTo>
                  <a:pt x="703903" y="203629"/>
                </a:lnTo>
                <a:lnTo>
                  <a:pt x="703903" y="192087"/>
                </a:lnTo>
                <a:lnTo>
                  <a:pt x="707797" y="192087"/>
                </a:lnTo>
                <a:lnTo>
                  <a:pt x="707797" y="190713"/>
                </a:lnTo>
                <a:lnTo>
                  <a:pt x="703903" y="190713"/>
                </a:lnTo>
                <a:lnTo>
                  <a:pt x="703903" y="187416"/>
                </a:lnTo>
                <a:lnTo>
                  <a:pt x="697613" y="187416"/>
                </a:lnTo>
                <a:lnTo>
                  <a:pt x="697613" y="182744"/>
                </a:lnTo>
                <a:lnTo>
                  <a:pt x="701506" y="182744"/>
                </a:lnTo>
                <a:lnTo>
                  <a:pt x="703903" y="179171"/>
                </a:lnTo>
                <a:lnTo>
                  <a:pt x="701506" y="179171"/>
                </a:lnTo>
                <a:lnTo>
                  <a:pt x="697613" y="175599"/>
                </a:lnTo>
                <a:lnTo>
                  <a:pt x="697613" y="164057"/>
                </a:lnTo>
                <a:lnTo>
                  <a:pt x="703903" y="164057"/>
                </a:lnTo>
                <a:lnTo>
                  <a:pt x="703903" y="162958"/>
                </a:lnTo>
                <a:lnTo>
                  <a:pt x="701506" y="162958"/>
                </a:lnTo>
                <a:lnTo>
                  <a:pt x="701506" y="159386"/>
                </a:lnTo>
                <a:lnTo>
                  <a:pt x="697613" y="159386"/>
                </a:lnTo>
                <a:lnTo>
                  <a:pt x="697613" y="154714"/>
                </a:lnTo>
                <a:lnTo>
                  <a:pt x="701506" y="151416"/>
                </a:lnTo>
                <a:lnTo>
                  <a:pt x="703903" y="151416"/>
                </a:lnTo>
                <a:lnTo>
                  <a:pt x="703903" y="147844"/>
                </a:lnTo>
                <a:lnTo>
                  <a:pt x="703903" y="151416"/>
                </a:lnTo>
                <a:lnTo>
                  <a:pt x="707797" y="151416"/>
                </a:lnTo>
                <a:lnTo>
                  <a:pt x="707797" y="147844"/>
                </a:lnTo>
                <a:lnTo>
                  <a:pt x="707797" y="151416"/>
                </a:lnTo>
                <a:lnTo>
                  <a:pt x="707797" y="147844"/>
                </a:lnTo>
                <a:lnTo>
                  <a:pt x="711391" y="147844"/>
                </a:lnTo>
                <a:lnTo>
                  <a:pt x="711391" y="144271"/>
                </a:lnTo>
                <a:lnTo>
                  <a:pt x="707797" y="144271"/>
                </a:lnTo>
                <a:lnTo>
                  <a:pt x="711391" y="144271"/>
                </a:lnTo>
                <a:lnTo>
                  <a:pt x="707797" y="144271"/>
                </a:lnTo>
                <a:lnTo>
                  <a:pt x="707797" y="140699"/>
                </a:lnTo>
                <a:lnTo>
                  <a:pt x="711391" y="140699"/>
                </a:lnTo>
                <a:lnTo>
                  <a:pt x="707797" y="140699"/>
                </a:lnTo>
                <a:lnTo>
                  <a:pt x="707797" y="131631"/>
                </a:lnTo>
                <a:lnTo>
                  <a:pt x="711391" y="131631"/>
                </a:lnTo>
                <a:lnTo>
                  <a:pt x="707797" y="131631"/>
                </a:lnTo>
                <a:lnTo>
                  <a:pt x="707797" y="128058"/>
                </a:lnTo>
                <a:lnTo>
                  <a:pt x="711391" y="128058"/>
                </a:lnTo>
                <a:lnTo>
                  <a:pt x="703903" y="128058"/>
                </a:lnTo>
                <a:lnTo>
                  <a:pt x="703903" y="123386"/>
                </a:lnTo>
                <a:lnTo>
                  <a:pt x="707797" y="123386"/>
                </a:lnTo>
                <a:lnTo>
                  <a:pt x="703903" y="123386"/>
                </a:lnTo>
                <a:lnTo>
                  <a:pt x="707797" y="123386"/>
                </a:lnTo>
                <a:lnTo>
                  <a:pt x="703903" y="123386"/>
                </a:lnTo>
                <a:lnTo>
                  <a:pt x="707797" y="123386"/>
                </a:lnTo>
                <a:lnTo>
                  <a:pt x="703903" y="123386"/>
                </a:lnTo>
                <a:lnTo>
                  <a:pt x="703903" y="116516"/>
                </a:lnTo>
                <a:lnTo>
                  <a:pt x="703903" y="119814"/>
                </a:lnTo>
                <a:lnTo>
                  <a:pt x="701506" y="119814"/>
                </a:lnTo>
                <a:lnTo>
                  <a:pt x="701506" y="123386"/>
                </a:lnTo>
                <a:lnTo>
                  <a:pt x="701506" y="119814"/>
                </a:lnTo>
                <a:lnTo>
                  <a:pt x="697613" y="119814"/>
                </a:lnTo>
                <a:lnTo>
                  <a:pt x="697613" y="116516"/>
                </a:lnTo>
                <a:lnTo>
                  <a:pt x="701506" y="116516"/>
                </a:lnTo>
                <a:lnTo>
                  <a:pt x="697613" y="116516"/>
                </a:lnTo>
                <a:lnTo>
                  <a:pt x="701506" y="116516"/>
                </a:lnTo>
                <a:lnTo>
                  <a:pt x="697613" y="116516"/>
                </a:lnTo>
                <a:lnTo>
                  <a:pt x="697613" y="114043"/>
                </a:lnTo>
                <a:lnTo>
                  <a:pt x="697613" y="116516"/>
                </a:lnTo>
                <a:lnTo>
                  <a:pt x="697613" y="114043"/>
                </a:lnTo>
                <a:lnTo>
                  <a:pt x="693719" y="114043"/>
                </a:lnTo>
                <a:lnTo>
                  <a:pt x="693719" y="116516"/>
                </a:lnTo>
                <a:lnTo>
                  <a:pt x="693719" y="114043"/>
                </a:lnTo>
                <a:lnTo>
                  <a:pt x="693719" y="116516"/>
                </a:lnTo>
                <a:lnTo>
                  <a:pt x="689825" y="114043"/>
                </a:lnTo>
                <a:lnTo>
                  <a:pt x="693719" y="114043"/>
                </a:lnTo>
                <a:lnTo>
                  <a:pt x="684733" y="114043"/>
                </a:lnTo>
                <a:lnTo>
                  <a:pt x="684733" y="103601"/>
                </a:lnTo>
                <a:lnTo>
                  <a:pt x="684733" y="107173"/>
                </a:lnTo>
                <a:lnTo>
                  <a:pt x="681138" y="103578"/>
                </a:lnTo>
                <a:lnTo>
                  <a:pt x="677244" y="103578"/>
                </a:lnTo>
                <a:lnTo>
                  <a:pt x="677244" y="107173"/>
                </a:lnTo>
                <a:lnTo>
                  <a:pt x="677244" y="103601"/>
                </a:lnTo>
                <a:lnTo>
                  <a:pt x="677244" y="107173"/>
                </a:lnTo>
                <a:lnTo>
                  <a:pt x="677244" y="103601"/>
                </a:lnTo>
                <a:lnTo>
                  <a:pt x="676046" y="103601"/>
                </a:lnTo>
                <a:lnTo>
                  <a:pt x="676046" y="100028"/>
                </a:lnTo>
                <a:lnTo>
                  <a:pt x="667060" y="100028"/>
                </a:lnTo>
                <a:lnTo>
                  <a:pt x="667060" y="92059"/>
                </a:lnTo>
                <a:lnTo>
                  <a:pt x="663466" y="92059"/>
                </a:lnTo>
                <a:lnTo>
                  <a:pt x="663466" y="88487"/>
                </a:lnTo>
                <a:lnTo>
                  <a:pt x="659572" y="88487"/>
                </a:lnTo>
                <a:lnTo>
                  <a:pt x="659572" y="86013"/>
                </a:lnTo>
                <a:lnTo>
                  <a:pt x="655678" y="86013"/>
                </a:lnTo>
                <a:lnTo>
                  <a:pt x="655678" y="82716"/>
                </a:lnTo>
                <a:lnTo>
                  <a:pt x="650586" y="79143"/>
                </a:lnTo>
                <a:lnTo>
                  <a:pt x="650586" y="75571"/>
                </a:lnTo>
                <a:lnTo>
                  <a:pt x="646692" y="72273"/>
                </a:lnTo>
                <a:lnTo>
                  <a:pt x="646692" y="68701"/>
                </a:lnTo>
                <a:lnTo>
                  <a:pt x="645494" y="68701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43" name="Google Shape;1512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B5MgAArAoAAMI/AAAMGAAAEAAAACYAAAAIAAAA//////////8="/>
              </a:ext>
            </a:extLst>
          </p:cNvSpPr>
          <p:nvPr/>
        </p:nvSpPr>
        <p:spPr>
          <a:xfrm>
            <a:off x="8204835" y="1734820"/>
            <a:ext cx="2159635" cy="2174240"/>
          </a:xfrm>
          <a:custGeom>
            <a:avLst/>
            <a:gdLst/>
            <a:ahLst/>
            <a:cxnLst/>
            <a:rect l="0" t="0" r="2159635" b="2174240"/>
            <a:pathLst>
              <a:path w="2159635" h="2174240">
                <a:moveTo>
                  <a:pt x="645494" y="68701"/>
                </a:moveTo>
                <a:lnTo>
                  <a:pt x="645494" y="62930"/>
                </a:lnTo>
                <a:lnTo>
                  <a:pt x="645494" y="64029"/>
                </a:lnTo>
                <a:lnTo>
                  <a:pt x="645494" y="62930"/>
                </a:lnTo>
                <a:lnTo>
                  <a:pt x="640402" y="62930"/>
                </a:lnTo>
                <a:lnTo>
                  <a:pt x="645494" y="62930"/>
                </a:lnTo>
                <a:lnTo>
                  <a:pt x="640402" y="62930"/>
                </a:lnTo>
                <a:lnTo>
                  <a:pt x="645494" y="62930"/>
                </a:lnTo>
                <a:lnTo>
                  <a:pt x="645494" y="59357"/>
                </a:lnTo>
                <a:lnTo>
                  <a:pt x="640402" y="59357"/>
                </a:lnTo>
                <a:lnTo>
                  <a:pt x="640402" y="47816"/>
                </a:lnTo>
                <a:lnTo>
                  <a:pt x="636807" y="47816"/>
                </a:lnTo>
                <a:lnTo>
                  <a:pt x="636807" y="40671"/>
                </a:lnTo>
                <a:lnTo>
                  <a:pt x="632913" y="40671"/>
                </a:lnTo>
                <a:lnTo>
                  <a:pt x="632913" y="35999"/>
                </a:lnTo>
                <a:lnTo>
                  <a:pt x="629019" y="35999"/>
                </a:lnTo>
                <a:lnTo>
                  <a:pt x="625425" y="34900"/>
                </a:lnTo>
                <a:lnTo>
                  <a:pt x="611347" y="34900"/>
                </a:lnTo>
                <a:lnTo>
                  <a:pt x="611347" y="35999"/>
                </a:lnTo>
                <a:lnTo>
                  <a:pt x="606255" y="35999"/>
                </a:lnTo>
                <a:lnTo>
                  <a:pt x="606255" y="16488"/>
                </a:lnTo>
                <a:lnTo>
                  <a:pt x="611347" y="16488"/>
                </a:lnTo>
                <a:lnTo>
                  <a:pt x="611347" y="19786"/>
                </a:lnTo>
                <a:lnTo>
                  <a:pt x="625425" y="19786"/>
                </a:lnTo>
                <a:lnTo>
                  <a:pt x="620333" y="16488"/>
                </a:lnTo>
                <a:lnTo>
                  <a:pt x="625425" y="16488"/>
                </a:lnTo>
                <a:lnTo>
                  <a:pt x="625425" y="19786"/>
                </a:lnTo>
                <a:lnTo>
                  <a:pt x="625425" y="16488"/>
                </a:lnTo>
                <a:lnTo>
                  <a:pt x="625425" y="19786"/>
                </a:lnTo>
                <a:lnTo>
                  <a:pt x="629019" y="16488"/>
                </a:lnTo>
                <a:lnTo>
                  <a:pt x="629019" y="19786"/>
                </a:lnTo>
                <a:lnTo>
                  <a:pt x="629019" y="16488"/>
                </a:lnTo>
                <a:lnTo>
                  <a:pt x="632913" y="16488"/>
                </a:lnTo>
                <a:lnTo>
                  <a:pt x="632913" y="19786"/>
                </a:lnTo>
                <a:lnTo>
                  <a:pt x="632913" y="16488"/>
                </a:lnTo>
                <a:lnTo>
                  <a:pt x="632913" y="19786"/>
                </a:lnTo>
                <a:lnTo>
                  <a:pt x="636807" y="19786"/>
                </a:lnTo>
                <a:lnTo>
                  <a:pt x="636807" y="23358"/>
                </a:lnTo>
                <a:lnTo>
                  <a:pt x="636807" y="19786"/>
                </a:lnTo>
                <a:lnTo>
                  <a:pt x="640402" y="19786"/>
                </a:lnTo>
                <a:lnTo>
                  <a:pt x="640402" y="23358"/>
                </a:lnTo>
                <a:lnTo>
                  <a:pt x="645494" y="23358"/>
                </a:lnTo>
                <a:lnTo>
                  <a:pt x="645494" y="26931"/>
                </a:lnTo>
                <a:lnTo>
                  <a:pt x="655678" y="26931"/>
                </a:lnTo>
                <a:lnTo>
                  <a:pt x="655678" y="31602"/>
                </a:lnTo>
                <a:lnTo>
                  <a:pt x="659572" y="31602"/>
                </a:lnTo>
                <a:lnTo>
                  <a:pt x="655678" y="31602"/>
                </a:lnTo>
                <a:lnTo>
                  <a:pt x="670954" y="31602"/>
                </a:lnTo>
                <a:lnTo>
                  <a:pt x="670954" y="26931"/>
                </a:lnTo>
                <a:lnTo>
                  <a:pt x="676046" y="23358"/>
                </a:lnTo>
                <a:lnTo>
                  <a:pt x="676046" y="31602"/>
                </a:lnTo>
                <a:lnTo>
                  <a:pt x="677244" y="31602"/>
                </a:lnTo>
                <a:lnTo>
                  <a:pt x="677244" y="26931"/>
                </a:lnTo>
                <a:lnTo>
                  <a:pt x="684733" y="26931"/>
                </a:lnTo>
                <a:lnTo>
                  <a:pt x="684733" y="31602"/>
                </a:lnTo>
                <a:lnTo>
                  <a:pt x="684733" y="26931"/>
                </a:lnTo>
                <a:lnTo>
                  <a:pt x="684733" y="31602"/>
                </a:lnTo>
                <a:lnTo>
                  <a:pt x="684733" y="26931"/>
                </a:lnTo>
                <a:lnTo>
                  <a:pt x="693719" y="26931"/>
                </a:lnTo>
                <a:lnTo>
                  <a:pt x="693719" y="23358"/>
                </a:lnTo>
                <a:lnTo>
                  <a:pt x="697613" y="23358"/>
                </a:lnTo>
                <a:lnTo>
                  <a:pt x="701506" y="19786"/>
                </a:lnTo>
                <a:lnTo>
                  <a:pt x="701506" y="16488"/>
                </a:lnTo>
                <a:lnTo>
                  <a:pt x="703903" y="16488"/>
                </a:lnTo>
                <a:lnTo>
                  <a:pt x="703903" y="12916"/>
                </a:lnTo>
                <a:lnTo>
                  <a:pt x="707797" y="12916"/>
                </a:lnTo>
                <a:lnTo>
                  <a:pt x="707797" y="10443"/>
                </a:lnTo>
                <a:lnTo>
                  <a:pt x="711391" y="10443"/>
                </a:lnTo>
                <a:lnTo>
                  <a:pt x="711391" y="0"/>
                </a:lnTo>
                <a:lnTo>
                  <a:pt x="727865" y="0"/>
                </a:lnTo>
                <a:lnTo>
                  <a:pt x="727865" y="3572"/>
                </a:lnTo>
                <a:lnTo>
                  <a:pt x="730561" y="3572"/>
                </a:lnTo>
                <a:lnTo>
                  <a:pt x="730561" y="7145"/>
                </a:lnTo>
                <a:lnTo>
                  <a:pt x="738050" y="7145"/>
                </a:lnTo>
                <a:lnTo>
                  <a:pt x="741943" y="10443"/>
                </a:lnTo>
                <a:lnTo>
                  <a:pt x="741943" y="7145"/>
                </a:lnTo>
                <a:lnTo>
                  <a:pt x="741943" y="10443"/>
                </a:lnTo>
                <a:lnTo>
                  <a:pt x="754524" y="10443"/>
                </a:lnTo>
                <a:lnTo>
                  <a:pt x="754524" y="12916"/>
                </a:lnTo>
                <a:lnTo>
                  <a:pt x="758418" y="12916"/>
                </a:lnTo>
                <a:lnTo>
                  <a:pt x="758418" y="16488"/>
                </a:lnTo>
                <a:lnTo>
                  <a:pt x="759616" y="16488"/>
                </a:lnTo>
                <a:lnTo>
                  <a:pt x="764708" y="19786"/>
                </a:lnTo>
                <a:lnTo>
                  <a:pt x="764708" y="23358"/>
                </a:lnTo>
                <a:lnTo>
                  <a:pt x="768602" y="23358"/>
                </a:lnTo>
                <a:lnTo>
                  <a:pt x="768602" y="26931"/>
                </a:lnTo>
                <a:lnTo>
                  <a:pt x="779984" y="26931"/>
                </a:lnTo>
                <a:lnTo>
                  <a:pt x="779984" y="34900"/>
                </a:lnTo>
                <a:lnTo>
                  <a:pt x="785076" y="35999"/>
                </a:lnTo>
                <a:lnTo>
                  <a:pt x="786274" y="35999"/>
                </a:lnTo>
                <a:lnTo>
                  <a:pt x="786274" y="40671"/>
                </a:lnTo>
                <a:lnTo>
                  <a:pt x="790168" y="40671"/>
                </a:lnTo>
                <a:lnTo>
                  <a:pt x="790168" y="44243"/>
                </a:lnTo>
                <a:lnTo>
                  <a:pt x="795260" y="44243"/>
                </a:lnTo>
                <a:lnTo>
                  <a:pt x="795260" y="40671"/>
                </a:lnTo>
                <a:lnTo>
                  <a:pt x="798855" y="40671"/>
                </a:lnTo>
                <a:lnTo>
                  <a:pt x="798855" y="47816"/>
                </a:lnTo>
                <a:lnTo>
                  <a:pt x="812933" y="47816"/>
                </a:lnTo>
                <a:lnTo>
                  <a:pt x="816827" y="44243"/>
                </a:lnTo>
                <a:lnTo>
                  <a:pt x="816827" y="40671"/>
                </a:lnTo>
                <a:lnTo>
                  <a:pt x="820421" y="35999"/>
                </a:lnTo>
                <a:lnTo>
                  <a:pt x="833301" y="35999"/>
                </a:lnTo>
                <a:lnTo>
                  <a:pt x="833301" y="40671"/>
                </a:lnTo>
                <a:lnTo>
                  <a:pt x="836896" y="40671"/>
                </a:lnTo>
                <a:lnTo>
                  <a:pt x="836896" y="44243"/>
                </a:lnTo>
                <a:lnTo>
                  <a:pt x="840789" y="47816"/>
                </a:lnTo>
                <a:lnTo>
                  <a:pt x="840789" y="51113"/>
                </a:lnTo>
                <a:lnTo>
                  <a:pt x="843485" y="54686"/>
                </a:lnTo>
                <a:lnTo>
                  <a:pt x="843485" y="59357"/>
                </a:lnTo>
                <a:lnTo>
                  <a:pt x="847080" y="62952"/>
                </a:lnTo>
                <a:lnTo>
                  <a:pt x="847080" y="75571"/>
                </a:lnTo>
                <a:lnTo>
                  <a:pt x="854868" y="75571"/>
                </a:lnTo>
                <a:lnTo>
                  <a:pt x="854868" y="72273"/>
                </a:lnTo>
                <a:lnTo>
                  <a:pt x="863554" y="72273"/>
                </a:lnTo>
                <a:lnTo>
                  <a:pt x="863554" y="75571"/>
                </a:lnTo>
                <a:lnTo>
                  <a:pt x="859960" y="75571"/>
                </a:lnTo>
                <a:lnTo>
                  <a:pt x="859960" y="79143"/>
                </a:lnTo>
                <a:lnTo>
                  <a:pt x="863554" y="82737"/>
                </a:lnTo>
                <a:lnTo>
                  <a:pt x="867448" y="82737"/>
                </a:lnTo>
                <a:lnTo>
                  <a:pt x="870144" y="79143"/>
                </a:lnTo>
                <a:lnTo>
                  <a:pt x="877632" y="79143"/>
                </a:lnTo>
                <a:lnTo>
                  <a:pt x="877632" y="75571"/>
                </a:lnTo>
                <a:lnTo>
                  <a:pt x="881526" y="75571"/>
                </a:lnTo>
                <a:lnTo>
                  <a:pt x="881526" y="79143"/>
                </a:lnTo>
                <a:lnTo>
                  <a:pt x="877632" y="79143"/>
                </a:lnTo>
                <a:lnTo>
                  <a:pt x="877632" y="86013"/>
                </a:lnTo>
                <a:lnTo>
                  <a:pt x="889014" y="86013"/>
                </a:lnTo>
                <a:lnTo>
                  <a:pt x="889014" y="92059"/>
                </a:lnTo>
                <a:lnTo>
                  <a:pt x="898000" y="92059"/>
                </a:lnTo>
                <a:lnTo>
                  <a:pt x="898000" y="95357"/>
                </a:lnTo>
                <a:lnTo>
                  <a:pt x="899198" y="100028"/>
                </a:lnTo>
                <a:lnTo>
                  <a:pt x="899198" y="107173"/>
                </a:lnTo>
                <a:lnTo>
                  <a:pt x="908184" y="107173"/>
                </a:lnTo>
                <a:lnTo>
                  <a:pt x="908184" y="103601"/>
                </a:lnTo>
                <a:lnTo>
                  <a:pt x="911779" y="103601"/>
                </a:lnTo>
                <a:lnTo>
                  <a:pt x="911779" y="107173"/>
                </a:lnTo>
                <a:lnTo>
                  <a:pt x="908184" y="110471"/>
                </a:lnTo>
                <a:lnTo>
                  <a:pt x="915673" y="110471"/>
                </a:lnTo>
                <a:lnTo>
                  <a:pt x="915673" y="107173"/>
                </a:lnTo>
                <a:lnTo>
                  <a:pt x="919567" y="107173"/>
                </a:lnTo>
                <a:lnTo>
                  <a:pt x="919567" y="110471"/>
                </a:lnTo>
                <a:lnTo>
                  <a:pt x="924659" y="110471"/>
                </a:lnTo>
                <a:lnTo>
                  <a:pt x="924659" y="114043"/>
                </a:lnTo>
                <a:lnTo>
                  <a:pt x="929751" y="114043"/>
                </a:lnTo>
                <a:lnTo>
                  <a:pt x="929751" y="128058"/>
                </a:lnTo>
                <a:lnTo>
                  <a:pt x="934543" y="128058"/>
                </a:lnTo>
                <a:lnTo>
                  <a:pt x="938437" y="123386"/>
                </a:lnTo>
                <a:lnTo>
                  <a:pt x="942331" y="128058"/>
                </a:lnTo>
                <a:lnTo>
                  <a:pt x="942331" y="140699"/>
                </a:lnTo>
                <a:lnTo>
                  <a:pt x="946225" y="140699"/>
                </a:lnTo>
                <a:lnTo>
                  <a:pt x="946225" y="144271"/>
                </a:lnTo>
                <a:lnTo>
                  <a:pt x="949820" y="144271"/>
                </a:lnTo>
                <a:lnTo>
                  <a:pt x="949820" y="147844"/>
                </a:lnTo>
                <a:lnTo>
                  <a:pt x="946225" y="147844"/>
                </a:lnTo>
                <a:lnTo>
                  <a:pt x="946225" y="154714"/>
                </a:lnTo>
                <a:lnTo>
                  <a:pt x="949820" y="154714"/>
                </a:lnTo>
                <a:lnTo>
                  <a:pt x="952515" y="159386"/>
                </a:lnTo>
                <a:lnTo>
                  <a:pt x="952515" y="164057"/>
                </a:lnTo>
                <a:lnTo>
                  <a:pt x="949820" y="164057"/>
                </a:lnTo>
                <a:lnTo>
                  <a:pt x="946225" y="168729"/>
                </a:lnTo>
                <a:lnTo>
                  <a:pt x="946225" y="175599"/>
                </a:lnTo>
                <a:lnTo>
                  <a:pt x="949820" y="175599"/>
                </a:lnTo>
                <a:lnTo>
                  <a:pt x="952515" y="179171"/>
                </a:lnTo>
                <a:lnTo>
                  <a:pt x="960004" y="179171"/>
                </a:lnTo>
                <a:lnTo>
                  <a:pt x="960004" y="187416"/>
                </a:lnTo>
                <a:lnTo>
                  <a:pt x="963898" y="187416"/>
                </a:lnTo>
                <a:lnTo>
                  <a:pt x="968990" y="182744"/>
                </a:lnTo>
                <a:lnTo>
                  <a:pt x="972584" y="187416"/>
                </a:lnTo>
                <a:lnTo>
                  <a:pt x="968990" y="187416"/>
                </a:lnTo>
                <a:lnTo>
                  <a:pt x="968990" y="196759"/>
                </a:lnTo>
                <a:lnTo>
                  <a:pt x="976478" y="196759"/>
                </a:lnTo>
                <a:lnTo>
                  <a:pt x="976478" y="192087"/>
                </a:lnTo>
                <a:lnTo>
                  <a:pt x="980372" y="192087"/>
                </a:lnTo>
                <a:lnTo>
                  <a:pt x="980372" y="196759"/>
                </a:lnTo>
                <a:lnTo>
                  <a:pt x="976478" y="196759"/>
                </a:lnTo>
                <a:lnTo>
                  <a:pt x="976478" y="200056"/>
                </a:lnTo>
                <a:lnTo>
                  <a:pt x="972584" y="200056"/>
                </a:lnTo>
                <a:lnTo>
                  <a:pt x="972584" y="203629"/>
                </a:lnTo>
                <a:lnTo>
                  <a:pt x="976478" y="207201"/>
                </a:lnTo>
                <a:lnTo>
                  <a:pt x="972584" y="210499"/>
                </a:lnTo>
                <a:lnTo>
                  <a:pt x="968990" y="207201"/>
                </a:lnTo>
                <a:lnTo>
                  <a:pt x="960004" y="207201"/>
                </a:lnTo>
                <a:lnTo>
                  <a:pt x="960004" y="214071"/>
                </a:lnTo>
                <a:lnTo>
                  <a:pt x="972584" y="214071"/>
                </a:lnTo>
                <a:lnTo>
                  <a:pt x="972584" y="223415"/>
                </a:lnTo>
                <a:lnTo>
                  <a:pt x="976478" y="223415"/>
                </a:lnTo>
                <a:lnTo>
                  <a:pt x="976478" y="228086"/>
                </a:lnTo>
                <a:lnTo>
                  <a:pt x="972584" y="228086"/>
                </a:lnTo>
                <a:lnTo>
                  <a:pt x="972584" y="234956"/>
                </a:lnTo>
                <a:lnTo>
                  <a:pt x="976478" y="234956"/>
                </a:lnTo>
                <a:lnTo>
                  <a:pt x="976478" y="238529"/>
                </a:lnTo>
                <a:lnTo>
                  <a:pt x="982768" y="238529"/>
                </a:lnTo>
                <a:lnTo>
                  <a:pt x="982768" y="242101"/>
                </a:lnTo>
                <a:lnTo>
                  <a:pt x="1007030" y="242101"/>
                </a:lnTo>
                <a:lnTo>
                  <a:pt x="1007030" y="244300"/>
                </a:lnTo>
                <a:lnTo>
                  <a:pt x="1009427" y="244300"/>
                </a:lnTo>
                <a:lnTo>
                  <a:pt x="1013321" y="247872"/>
                </a:lnTo>
                <a:lnTo>
                  <a:pt x="1017215" y="247872"/>
                </a:lnTo>
                <a:lnTo>
                  <a:pt x="1020809" y="251466"/>
                </a:lnTo>
                <a:lnTo>
                  <a:pt x="1034887" y="251466"/>
                </a:lnTo>
                <a:lnTo>
                  <a:pt x="1034887" y="242101"/>
                </a:lnTo>
                <a:lnTo>
                  <a:pt x="1043873" y="242101"/>
                </a:lnTo>
                <a:lnTo>
                  <a:pt x="1043873" y="247872"/>
                </a:lnTo>
                <a:lnTo>
                  <a:pt x="1038781" y="247872"/>
                </a:lnTo>
                <a:lnTo>
                  <a:pt x="1038781" y="251445"/>
                </a:lnTo>
                <a:lnTo>
                  <a:pt x="1043873" y="251445"/>
                </a:lnTo>
                <a:lnTo>
                  <a:pt x="1043873" y="262986"/>
                </a:lnTo>
                <a:lnTo>
                  <a:pt x="1047467" y="266580"/>
                </a:lnTo>
                <a:lnTo>
                  <a:pt x="1051361" y="266580"/>
                </a:lnTo>
                <a:lnTo>
                  <a:pt x="1051361" y="262986"/>
                </a:lnTo>
                <a:lnTo>
                  <a:pt x="1055255" y="262986"/>
                </a:lnTo>
                <a:lnTo>
                  <a:pt x="1058850" y="259391"/>
                </a:lnTo>
                <a:lnTo>
                  <a:pt x="1058850" y="262986"/>
                </a:lnTo>
                <a:lnTo>
                  <a:pt x="1063942" y="262986"/>
                </a:lnTo>
                <a:lnTo>
                  <a:pt x="1063942" y="266559"/>
                </a:lnTo>
                <a:lnTo>
                  <a:pt x="1058850" y="266559"/>
                </a:lnTo>
                <a:lnTo>
                  <a:pt x="1058850" y="268757"/>
                </a:lnTo>
                <a:lnTo>
                  <a:pt x="1055255" y="268757"/>
                </a:lnTo>
                <a:lnTo>
                  <a:pt x="1058850" y="272352"/>
                </a:lnTo>
                <a:lnTo>
                  <a:pt x="1063942" y="272352"/>
                </a:lnTo>
                <a:lnTo>
                  <a:pt x="1065140" y="268757"/>
                </a:lnTo>
                <a:lnTo>
                  <a:pt x="1074126" y="268757"/>
                </a:lnTo>
                <a:lnTo>
                  <a:pt x="1074126" y="272330"/>
                </a:lnTo>
                <a:lnTo>
                  <a:pt x="1078020" y="272330"/>
                </a:lnTo>
                <a:lnTo>
                  <a:pt x="1078020" y="287444"/>
                </a:lnTo>
                <a:lnTo>
                  <a:pt x="1081914" y="287444"/>
                </a:lnTo>
                <a:lnTo>
                  <a:pt x="1081914" y="291016"/>
                </a:lnTo>
                <a:lnTo>
                  <a:pt x="1085508" y="291016"/>
                </a:lnTo>
                <a:lnTo>
                  <a:pt x="1085508" y="296787"/>
                </a:lnTo>
                <a:lnTo>
                  <a:pt x="1089402" y="296787"/>
                </a:lnTo>
                <a:lnTo>
                  <a:pt x="1091798" y="300085"/>
                </a:lnTo>
                <a:lnTo>
                  <a:pt x="1091798" y="296787"/>
                </a:lnTo>
                <a:lnTo>
                  <a:pt x="1095692" y="300085"/>
                </a:lnTo>
                <a:lnTo>
                  <a:pt x="1099586" y="300085"/>
                </a:lnTo>
                <a:lnTo>
                  <a:pt x="1099586" y="303657"/>
                </a:lnTo>
                <a:lnTo>
                  <a:pt x="1103181" y="300062"/>
                </a:lnTo>
                <a:lnTo>
                  <a:pt x="1108273" y="300062"/>
                </a:lnTo>
                <a:lnTo>
                  <a:pt x="1108273" y="303657"/>
                </a:lnTo>
                <a:lnTo>
                  <a:pt x="1112167" y="303657"/>
                </a:lnTo>
                <a:lnTo>
                  <a:pt x="1116061" y="300085"/>
                </a:lnTo>
                <a:lnTo>
                  <a:pt x="1116061" y="291016"/>
                </a:lnTo>
                <a:lnTo>
                  <a:pt x="1118457" y="291016"/>
                </a:lnTo>
                <a:lnTo>
                  <a:pt x="1118457" y="300085"/>
                </a:lnTo>
                <a:lnTo>
                  <a:pt x="1122351" y="300085"/>
                </a:lnTo>
                <a:lnTo>
                  <a:pt x="1122351" y="303657"/>
                </a:lnTo>
                <a:lnTo>
                  <a:pt x="1129839" y="303657"/>
                </a:lnTo>
                <a:lnTo>
                  <a:pt x="1133733" y="300085"/>
                </a:lnTo>
                <a:lnTo>
                  <a:pt x="1138825" y="300085"/>
                </a:lnTo>
                <a:lnTo>
                  <a:pt x="1142719" y="303657"/>
                </a:lnTo>
                <a:lnTo>
                  <a:pt x="1142719" y="307230"/>
                </a:lnTo>
                <a:lnTo>
                  <a:pt x="1149009" y="307230"/>
                </a:lnTo>
                <a:lnTo>
                  <a:pt x="1149009" y="303657"/>
                </a:lnTo>
                <a:lnTo>
                  <a:pt x="1152903" y="303657"/>
                </a:lnTo>
                <a:lnTo>
                  <a:pt x="1152903" y="318771"/>
                </a:lnTo>
                <a:lnTo>
                  <a:pt x="1156498" y="319870"/>
                </a:lnTo>
                <a:lnTo>
                  <a:pt x="1164285" y="319870"/>
                </a:lnTo>
                <a:lnTo>
                  <a:pt x="1164285" y="318771"/>
                </a:lnTo>
                <a:lnTo>
                  <a:pt x="1164285" y="331687"/>
                </a:lnTo>
                <a:lnTo>
                  <a:pt x="1167880" y="331687"/>
                </a:lnTo>
                <a:lnTo>
                  <a:pt x="1167880" y="334985"/>
                </a:lnTo>
                <a:lnTo>
                  <a:pt x="1172972" y="338557"/>
                </a:lnTo>
                <a:lnTo>
                  <a:pt x="1172972" y="344328"/>
                </a:lnTo>
                <a:lnTo>
                  <a:pt x="1164285" y="344328"/>
                </a:lnTo>
                <a:lnTo>
                  <a:pt x="1164285" y="342130"/>
                </a:lnTo>
                <a:lnTo>
                  <a:pt x="1160391" y="342130"/>
                </a:lnTo>
                <a:lnTo>
                  <a:pt x="1160391" y="344328"/>
                </a:lnTo>
                <a:lnTo>
                  <a:pt x="1164285" y="344328"/>
                </a:lnTo>
                <a:lnTo>
                  <a:pt x="1164285" y="347900"/>
                </a:lnTo>
                <a:lnTo>
                  <a:pt x="1174470" y="347900"/>
                </a:lnTo>
                <a:lnTo>
                  <a:pt x="1174470" y="356144"/>
                </a:lnTo>
                <a:lnTo>
                  <a:pt x="1178064" y="356144"/>
                </a:lnTo>
                <a:lnTo>
                  <a:pt x="1178064" y="359442"/>
                </a:lnTo>
                <a:lnTo>
                  <a:pt x="1183156" y="359442"/>
                </a:lnTo>
                <a:lnTo>
                  <a:pt x="1187050" y="363015"/>
                </a:lnTo>
                <a:lnTo>
                  <a:pt x="1187050" y="359442"/>
                </a:lnTo>
                <a:lnTo>
                  <a:pt x="1187050" y="363015"/>
                </a:lnTo>
                <a:lnTo>
                  <a:pt x="1187050" y="359442"/>
                </a:lnTo>
                <a:lnTo>
                  <a:pt x="1187050" y="363015"/>
                </a:lnTo>
                <a:lnTo>
                  <a:pt x="1190944" y="363015"/>
                </a:lnTo>
                <a:lnTo>
                  <a:pt x="1190944" y="366587"/>
                </a:lnTo>
                <a:lnTo>
                  <a:pt x="1187050" y="366587"/>
                </a:lnTo>
                <a:lnTo>
                  <a:pt x="1187050" y="368785"/>
                </a:lnTo>
                <a:lnTo>
                  <a:pt x="1190944" y="368785"/>
                </a:lnTo>
                <a:lnTo>
                  <a:pt x="1190944" y="375930"/>
                </a:lnTo>
                <a:lnTo>
                  <a:pt x="1187050" y="375930"/>
                </a:lnTo>
                <a:lnTo>
                  <a:pt x="1187050" y="382800"/>
                </a:lnTo>
                <a:lnTo>
                  <a:pt x="1198432" y="382800"/>
                </a:lnTo>
                <a:lnTo>
                  <a:pt x="1194538" y="387472"/>
                </a:lnTo>
                <a:lnTo>
                  <a:pt x="1194538" y="391044"/>
                </a:lnTo>
                <a:lnTo>
                  <a:pt x="1190944" y="391044"/>
                </a:lnTo>
                <a:lnTo>
                  <a:pt x="1187050" y="394342"/>
                </a:lnTo>
                <a:lnTo>
                  <a:pt x="1183156" y="394342"/>
                </a:lnTo>
                <a:lnTo>
                  <a:pt x="1183156" y="403685"/>
                </a:lnTo>
                <a:lnTo>
                  <a:pt x="1178064" y="403685"/>
                </a:lnTo>
                <a:lnTo>
                  <a:pt x="1178064" y="407258"/>
                </a:lnTo>
                <a:lnTo>
                  <a:pt x="1174470" y="407258"/>
                </a:lnTo>
                <a:lnTo>
                  <a:pt x="1174470" y="418800"/>
                </a:lnTo>
                <a:lnTo>
                  <a:pt x="1178064" y="418800"/>
                </a:lnTo>
                <a:lnTo>
                  <a:pt x="1178064" y="419899"/>
                </a:lnTo>
                <a:lnTo>
                  <a:pt x="1187050" y="419899"/>
                </a:lnTo>
                <a:lnTo>
                  <a:pt x="1187050" y="424570"/>
                </a:lnTo>
                <a:lnTo>
                  <a:pt x="1198432" y="424570"/>
                </a:lnTo>
                <a:lnTo>
                  <a:pt x="1198432" y="428143"/>
                </a:lnTo>
                <a:lnTo>
                  <a:pt x="1203524" y="428143"/>
                </a:lnTo>
                <a:lnTo>
                  <a:pt x="1203524" y="438585"/>
                </a:lnTo>
                <a:lnTo>
                  <a:pt x="1208616" y="438585"/>
                </a:lnTo>
                <a:lnTo>
                  <a:pt x="1208616" y="435013"/>
                </a:lnTo>
                <a:lnTo>
                  <a:pt x="1221197" y="435013"/>
                </a:lnTo>
                <a:lnTo>
                  <a:pt x="1221197" y="438585"/>
                </a:lnTo>
                <a:lnTo>
                  <a:pt x="1228985" y="438585"/>
                </a:lnTo>
                <a:lnTo>
                  <a:pt x="1231381" y="442158"/>
                </a:lnTo>
                <a:lnTo>
                  <a:pt x="1231381" y="446829"/>
                </a:lnTo>
                <a:lnTo>
                  <a:pt x="1238869" y="446829"/>
                </a:lnTo>
                <a:lnTo>
                  <a:pt x="1238869" y="442158"/>
                </a:lnTo>
                <a:lnTo>
                  <a:pt x="1235275" y="442158"/>
                </a:lnTo>
                <a:lnTo>
                  <a:pt x="1235275" y="438585"/>
                </a:lnTo>
                <a:lnTo>
                  <a:pt x="1238869" y="438585"/>
                </a:lnTo>
                <a:lnTo>
                  <a:pt x="1235275" y="438585"/>
                </a:lnTo>
                <a:lnTo>
                  <a:pt x="1238869" y="434991"/>
                </a:lnTo>
                <a:lnTo>
                  <a:pt x="1255344" y="434991"/>
                </a:lnTo>
                <a:lnTo>
                  <a:pt x="1255344" y="438585"/>
                </a:lnTo>
                <a:lnTo>
                  <a:pt x="1251749" y="438585"/>
                </a:lnTo>
                <a:lnTo>
                  <a:pt x="1251749" y="442158"/>
                </a:lnTo>
                <a:lnTo>
                  <a:pt x="1258039" y="442158"/>
                </a:lnTo>
                <a:lnTo>
                  <a:pt x="1258039" y="428143"/>
                </a:lnTo>
                <a:lnTo>
                  <a:pt x="1265528" y="428143"/>
                </a:lnTo>
                <a:lnTo>
                  <a:pt x="1265528" y="435013"/>
                </a:lnTo>
                <a:lnTo>
                  <a:pt x="1269422" y="435013"/>
                </a:lnTo>
                <a:lnTo>
                  <a:pt x="1269422" y="442158"/>
                </a:lnTo>
                <a:lnTo>
                  <a:pt x="1282002" y="442158"/>
                </a:lnTo>
                <a:lnTo>
                  <a:pt x="1282002" y="456173"/>
                </a:lnTo>
                <a:lnTo>
                  <a:pt x="1285896" y="456173"/>
                </a:lnTo>
                <a:lnTo>
                  <a:pt x="1285896" y="459470"/>
                </a:lnTo>
                <a:lnTo>
                  <a:pt x="1292186" y="459470"/>
                </a:lnTo>
                <a:lnTo>
                  <a:pt x="1292186" y="466615"/>
                </a:lnTo>
                <a:lnTo>
                  <a:pt x="1288592" y="466615"/>
                </a:lnTo>
                <a:lnTo>
                  <a:pt x="1288592" y="472386"/>
                </a:lnTo>
                <a:lnTo>
                  <a:pt x="1292186" y="472386"/>
                </a:lnTo>
                <a:lnTo>
                  <a:pt x="1292186" y="479256"/>
                </a:lnTo>
                <a:lnTo>
                  <a:pt x="1288592" y="479256"/>
                </a:lnTo>
                <a:lnTo>
                  <a:pt x="1288592" y="494370"/>
                </a:lnTo>
                <a:lnTo>
                  <a:pt x="1292186" y="494370"/>
                </a:lnTo>
                <a:lnTo>
                  <a:pt x="1292186" y="496844"/>
                </a:lnTo>
                <a:lnTo>
                  <a:pt x="1296080" y="496844"/>
                </a:lnTo>
                <a:lnTo>
                  <a:pt x="1296080" y="500416"/>
                </a:lnTo>
                <a:lnTo>
                  <a:pt x="1292186" y="503714"/>
                </a:lnTo>
                <a:lnTo>
                  <a:pt x="1292186" y="510858"/>
                </a:lnTo>
                <a:lnTo>
                  <a:pt x="1303568" y="510858"/>
                </a:lnTo>
                <a:lnTo>
                  <a:pt x="1303568" y="518828"/>
                </a:lnTo>
                <a:lnTo>
                  <a:pt x="1296080" y="518828"/>
                </a:lnTo>
                <a:lnTo>
                  <a:pt x="1296080" y="522400"/>
                </a:lnTo>
                <a:lnTo>
                  <a:pt x="1292186" y="522400"/>
                </a:lnTo>
                <a:lnTo>
                  <a:pt x="1288592" y="524599"/>
                </a:lnTo>
                <a:lnTo>
                  <a:pt x="1288592" y="535316"/>
                </a:lnTo>
                <a:lnTo>
                  <a:pt x="1285896" y="535316"/>
                </a:lnTo>
                <a:lnTo>
                  <a:pt x="1285896" y="538614"/>
                </a:lnTo>
                <a:lnTo>
                  <a:pt x="1282002" y="538614"/>
                </a:lnTo>
                <a:lnTo>
                  <a:pt x="1282002" y="535316"/>
                </a:lnTo>
                <a:lnTo>
                  <a:pt x="1278408" y="535316"/>
                </a:lnTo>
                <a:lnTo>
                  <a:pt x="1278408" y="538614"/>
                </a:lnTo>
                <a:lnTo>
                  <a:pt x="1273316" y="538614"/>
                </a:lnTo>
                <a:lnTo>
                  <a:pt x="1273316" y="543285"/>
                </a:lnTo>
                <a:lnTo>
                  <a:pt x="1278408" y="543285"/>
                </a:lnTo>
                <a:lnTo>
                  <a:pt x="1278408" y="552628"/>
                </a:lnTo>
                <a:lnTo>
                  <a:pt x="1282002" y="556222"/>
                </a:lnTo>
                <a:lnTo>
                  <a:pt x="1285896" y="556222"/>
                </a:lnTo>
                <a:lnTo>
                  <a:pt x="1285896" y="559499"/>
                </a:lnTo>
                <a:lnTo>
                  <a:pt x="1288592" y="559499"/>
                </a:lnTo>
                <a:lnTo>
                  <a:pt x="1288592" y="563071"/>
                </a:lnTo>
                <a:lnTo>
                  <a:pt x="1292186" y="563071"/>
                </a:lnTo>
                <a:lnTo>
                  <a:pt x="1292186" y="566643"/>
                </a:lnTo>
                <a:lnTo>
                  <a:pt x="1288592" y="566643"/>
                </a:lnTo>
                <a:lnTo>
                  <a:pt x="1288592" y="574613"/>
                </a:lnTo>
                <a:lnTo>
                  <a:pt x="1292186" y="574613"/>
                </a:lnTo>
                <a:lnTo>
                  <a:pt x="1296080" y="570216"/>
                </a:lnTo>
                <a:lnTo>
                  <a:pt x="1303568" y="570216"/>
                </a:lnTo>
                <a:lnTo>
                  <a:pt x="1303568" y="579284"/>
                </a:lnTo>
                <a:lnTo>
                  <a:pt x="1312554" y="579284"/>
                </a:lnTo>
                <a:lnTo>
                  <a:pt x="1312554" y="570216"/>
                </a:lnTo>
                <a:lnTo>
                  <a:pt x="1313752" y="570216"/>
                </a:lnTo>
                <a:lnTo>
                  <a:pt x="1313752" y="574613"/>
                </a:lnTo>
                <a:lnTo>
                  <a:pt x="1317646" y="574613"/>
                </a:lnTo>
                <a:lnTo>
                  <a:pt x="1317646" y="579284"/>
                </a:lnTo>
                <a:lnTo>
                  <a:pt x="1322738" y="579284"/>
                </a:lnTo>
                <a:lnTo>
                  <a:pt x="1326632" y="575987"/>
                </a:lnTo>
                <a:lnTo>
                  <a:pt x="1330227" y="574613"/>
                </a:lnTo>
                <a:lnTo>
                  <a:pt x="1330227" y="579284"/>
                </a:lnTo>
                <a:lnTo>
                  <a:pt x="1334121" y="583956"/>
                </a:lnTo>
                <a:lnTo>
                  <a:pt x="1334121" y="591101"/>
                </a:lnTo>
                <a:lnTo>
                  <a:pt x="1338015" y="591101"/>
                </a:lnTo>
                <a:lnTo>
                  <a:pt x="1338015" y="594399"/>
                </a:lnTo>
                <a:lnTo>
                  <a:pt x="1344305" y="594399"/>
                </a:lnTo>
                <a:lnTo>
                  <a:pt x="1344305" y="597971"/>
                </a:lnTo>
                <a:lnTo>
                  <a:pt x="1340411" y="597971"/>
                </a:lnTo>
                <a:lnTo>
                  <a:pt x="1340411" y="600444"/>
                </a:lnTo>
                <a:lnTo>
                  <a:pt x="1338015" y="600444"/>
                </a:lnTo>
                <a:lnTo>
                  <a:pt x="1338015" y="603742"/>
                </a:lnTo>
                <a:lnTo>
                  <a:pt x="1340411" y="603742"/>
                </a:lnTo>
                <a:lnTo>
                  <a:pt x="1344305" y="600444"/>
                </a:lnTo>
                <a:lnTo>
                  <a:pt x="1348199" y="600444"/>
                </a:lnTo>
                <a:lnTo>
                  <a:pt x="1352991" y="597971"/>
                </a:lnTo>
                <a:lnTo>
                  <a:pt x="1356885" y="600444"/>
                </a:lnTo>
                <a:lnTo>
                  <a:pt x="1364673" y="600444"/>
                </a:lnTo>
                <a:lnTo>
                  <a:pt x="1364673" y="597971"/>
                </a:lnTo>
                <a:lnTo>
                  <a:pt x="1368268" y="594376"/>
                </a:lnTo>
                <a:lnTo>
                  <a:pt x="1378452" y="594376"/>
                </a:lnTo>
                <a:lnTo>
                  <a:pt x="1378452" y="587528"/>
                </a:lnTo>
                <a:lnTo>
                  <a:pt x="1387438" y="587528"/>
                </a:lnTo>
                <a:lnTo>
                  <a:pt x="1387438" y="591101"/>
                </a:lnTo>
                <a:lnTo>
                  <a:pt x="1391032" y="591101"/>
                </a:lnTo>
                <a:lnTo>
                  <a:pt x="1391032" y="597971"/>
                </a:lnTo>
                <a:lnTo>
                  <a:pt x="1394926" y="597971"/>
                </a:lnTo>
                <a:lnTo>
                  <a:pt x="1394926" y="591101"/>
                </a:lnTo>
                <a:lnTo>
                  <a:pt x="1397622" y="591101"/>
                </a:lnTo>
                <a:lnTo>
                  <a:pt x="1397622" y="587528"/>
                </a:lnTo>
                <a:lnTo>
                  <a:pt x="1401216" y="587528"/>
                </a:lnTo>
                <a:lnTo>
                  <a:pt x="1405110" y="591101"/>
                </a:lnTo>
                <a:lnTo>
                  <a:pt x="1409004" y="594399"/>
                </a:lnTo>
                <a:lnTo>
                  <a:pt x="1409004" y="597971"/>
                </a:lnTo>
                <a:lnTo>
                  <a:pt x="1405110" y="600444"/>
                </a:lnTo>
                <a:lnTo>
                  <a:pt x="1405110" y="603742"/>
                </a:lnTo>
                <a:lnTo>
                  <a:pt x="1409004" y="603742"/>
                </a:lnTo>
                <a:lnTo>
                  <a:pt x="1412598" y="600444"/>
                </a:lnTo>
                <a:lnTo>
                  <a:pt x="1412598" y="594399"/>
                </a:lnTo>
                <a:lnTo>
                  <a:pt x="1417691" y="591101"/>
                </a:lnTo>
                <a:lnTo>
                  <a:pt x="1421584" y="587528"/>
                </a:lnTo>
                <a:lnTo>
                  <a:pt x="1421584" y="579284"/>
                </a:lnTo>
                <a:lnTo>
                  <a:pt x="1431769" y="579284"/>
                </a:lnTo>
                <a:lnTo>
                  <a:pt x="1431769" y="583956"/>
                </a:lnTo>
                <a:lnTo>
                  <a:pt x="1435663" y="583956"/>
                </a:lnTo>
                <a:lnTo>
                  <a:pt x="1435663" y="587528"/>
                </a:lnTo>
                <a:lnTo>
                  <a:pt x="1439257" y="587528"/>
                </a:lnTo>
                <a:lnTo>
                  <a:pt x="1439257" y="591101"/>
                </a:lnTo>
                <a:lnTo>
                  <a:pt x="1452137" y="591101"/>
                </a:lnTo>
                <a:lnTo>
                  <a:pt x="1452137" y="594399"/>
                </a:lnTo>
                <a:lnTo>
                  <a:pt x="1453335" y="594399"/>
                </a:lnTo>
                <a:lnTo>
                  <a:pt x="1453335" y="597971"/>
                </a:lnTo>
                <a:lnTo>
                  <a:pt x="1457229" y="597971"/>
                </a:lnTo>
                <a:lnTo>
                  <a:pt x="1457229" y="594399"/>
                </a:lnTo>
                <a:lnTo>
                  <a:pt x="1469809" y="594399"/>
                </a:lnTo>
                <a:lnTo>
                  <a:pt x="1469809" y="597971"/>
                </a:lnTo>
                <a:lnTo>
                  <a:pt x="1473703" y="597971"/>
                </a:lnTo>
                <a:lnTo>
                  <a:pt x="1477298" y="600444"/>
                </a:lnTo>
                <a:lnTo>
                  <a:pt x="1479993" y="600444"/>
                </a:lnTo>
                <a:lnTo>
                  <a:pt x="1479993" y="597971"/>
                </a:lnTo>
                <a:lnTo>
                  <a:pt x="1483588" y="597971"/>
                </a:lnTo>
                <a:lnTo>
                  <a:pt x="1483588" y="594399"/>
                </a:lnTo>
                <a:lnTo>
                  <a:pt x="1483588" y="597971"/>
                </a:lnTo>
                <a:lnTo>
                  <a:pt x="1487482" y="597971"/>
                </a:lnTo>
                <a:lnTo>
                  <a:pt x="1487482" y="600444"/>
                </a:lnTo>
                <a:lnTo>
                  <a:pt x="1492574" y="600444"/>
                </a:lnTo>
                <a:lnTo>
                  <a:pt x="1492574" y="611986"/>
                </a:lnTo>
                <a:lnTo>
                  <a:pt x="1496468" y="611986"/>
                </a:lnTo>
                <a:lnTo>
                  <a:pt x="1496468" y="615558"/>
                </a:lnTo>
                <a:lnTo>
                  <a:pt x="1496468" y="611986"/>
                </a:lnTo>
                <a:lnTo>
                  <a:pt x="1507850" y="611986"/>
                </a:lnTo>
                <a:lnTo>
                  <a:pt x="1507850" y="607314"/>
                </a:lnTo>
                <a:lnTo>
                  <a:pt x="1518034" y="607314"/>
                </a:lnTo>
                <a:lnTo>
                  <a:pt x="1518034" y="603742"/>
                </a:lnTo>
                <a:lnTo>
                  <a:pt x="1526721" y="603742"/>
                </a:lnTo>
                <a:lnTo>
                  <a:pt x="1526721" y="597971"/>
                </a:lnTo>
                <a:lnTo>
                  <a:pt x="1530615" y="597971"/>
                </a:lnTo>
                <a:lnTo>
                  <a:pt x="1534509" y="600444"/>
                </a:lnTo>
                <a:lnTo>
                  <a:pt x="1534509" y="603742"/>
                </a:lnTo>
                <a:lnTo>
                  <a:pt x="1536905" y="603742"/>
                </a:lnTo>
                <a:lnTo>
                  <a:pt x="1536905" y="600444"/>
                </a:lnTo>
                <a:lnTo>
                  <a:pt x="1544693" y="600444"/>
                </a:lnTo>
                <a:lnTo>
                  <a:pt x="1544693" y="597971"/>
                </a:lnTo>
                <a:lnTo>
                  <a:pt x="1548287" y="597971"/>
                </a:lnTo>
                <a:lnTo>
                  <a:pt x="1544693" y="597971"/>
                </a:lnTo>
                <a:lnTo>
                  <a:pt x="1552181" y="597971"/>
                </a:lnTo>
                <a:lnTo>
                  <a:pt x="1552181" y="607314"/>
                </a:lnTo>
                <a:lnTo>
                  <a:pt x="1561167" y="607314"/>
                </a:lnTo>
                <a:lnTo>
                  <a:pt x="1561167" y="600444"/>
                </a:lnTo>
                <a:lnTo>
                  <a:pt x="1557273" y="600444"/>
                </a:lnTo>
                <a:lnTo>
                  <a:pt x="1557273" y="594399"/>
                </a:lnTo>
                <a:lnTo>
                  <a:pt x="1561167" y="591101"/>
                </a:lnTo>
                <a:lnTo>
                  <a:pt x="1562365" y="591101"/>
                </a:lnTo>
                <a:lnTo>
                  <a:pt x="1562365" y="587528"/>
                </a:lnTo>
                <a:lnTo>
                  <a:pt x="1567457" y="587528"/>
                </a:lnTo>
                <a:lnTo>
                  <a:pt x="1567457" y="583956"/>
                </a:lnTo>
                <a:lnTo>
                  <a:pt x="1574946" y="583956"/>
                </a:lnTo>
                <a:lnTo>
                  <a:pt x="1574946" y="579284"/>
                </a:lnTo>
                <a:lnTo>
                  <a:pt x="1578839" y="579284"/>
                </a:lnTo>
                <a:lnTo>
                  <a:pt x="1578839" y="575987"/>
                </a:lnTo>
                <a:lnTo>
                  <a:pt x="1582733" y="575987"/>
                </a:lnTo>
                <a:lnTo>
                  <a:pt x="1582733" y="574613"/>
                </a:lnTo>
                <a:lnTo>
                  <a:pt x="1586328" y="574613"/>
                </a:lnTo>
                <a:lnTo>
                  <a:pt x="1586328" y="575987"/>
                </a:lnTo>
                <a:lnTo>
                  <a:pt x="1591420" y="575987"/>
                </a:lnTo>
                <a:lnTo>
                  <a:pt x="1591420" y="579284"/>
                </a:lnTo>
                <a:lnTo>
                  <a:pt x="1592918" y="579284"/>
                </a:lnTo>
                <a:lnTo>
                  <a:pt x="1592918" y="583956"/>
                </a:lnTo>
                <a:lnTo>
                  <a:pt x="1605498" y="583956"/>
                </a:lnTo>
                <a:lnTo>
                  <a:pt x="1605498" y="579284"/>
                </a:lnTo>
                <a:lnTo>
                  <a:pt x="1612986" y="579284"/>
                </a:lnTo>
                <a:lnTo>
                  <a:pt x="1612986" y="583956"/>
                </a:lnTo>
                <a:lnTo>
                  <a:pt x="1616880" y="587528"/>
                </a:lnTo>
                <a:lnTo>
                  <a:pt x="1619276" y="587528"/>
                </a:lnTo>
                <a:lnTo>
                  <a:pt x="1619276" y="579284"/>
                </a:lnTo>
                <a:lnTo>
                  <a:pt x="1616880" y="579284"/>
                </a:lnTo>
                <a:lnTo>
                  <a:pt x="1616880" y="574613"/>
                </a:lnTo>
                <a:lnTo>
                  <a:pt x="1612986" y="574613"/>
                </a:lnTo>
                <a:lnTo>
                  <a:pt x="1612986" y="570216"/>
                </a:lnTo>
                <a:lnTo>
                  <a:pt x="1616880" y="570216"/>
                </a:lnTo>
                <a:lnTo>
                  <a:pt x="1616880" y="566643"/>
                </a:lnTo>
                <a:lnTo>
                  <a:pt x="1619276" y="570216"/>
                </a:lnTo>
                <a:lnTo>
                  <a:pt x="1627064" y="570216"/>
                </a:lnTo>
                <a:lnTo>
                  <a:pt x="1632156" y="566643"/>
                </a:lnTo>
                <a:lnTo>
                  <a:pt x="1632156" y="563071"/>
                </a:lnTo>
                <a:lnTo>
                  <a:pt x="1635751" y="559476"/>
                </a:lnTo>
                <a:lnTo>
                  <a:pt x="1635751" y="547957"/>
                </a:lnTo>
                <a:lnTo>
                  <a:pt x="1639645" y="547957"/>
                </a:lnTo>
                <a:lnTo>
                  <a:pt x="1639645" y="546858"/>
                </a:lnTo>
                <a:lnTo>
                  <a:pt x="1643539" y="543285"/>
                </a:lnTo>
                <a:lnTo>
                  <a:pt x="1643539" y="538614"/>
                </a:lnTo>
                <a:lnTo>
                  <a:pt x="1645935" y="538614"/>
                </a:lnTo>
                <a:lnTo>
                  <a:pt x="1649829" y="543285"/>
                </a:lnTo>
                <a:lnTo>
                  <a:pt x="1653723" y="543285"/>
                </a:lnTo>
                <a:lnTo>
                  <a:pt x="1653723" y="535316"/>
                </a:lnTo>
                <a:lnTo>
                  <a:pt x="1661211" y="535316"/>
                </a:lnTo>
                <a:lnTo>
                  <a:pt x="1661211" y="528171"/>
                </a:lnTo>
                <a:lnTo>
                  <a:pt x="1670197" y="528171"/>
                </a:lnTo>
                <a:lnTo>
                  <a:pt x="1670197" y="524599"/>
                </a:lnTo>
                <a:lnTo>
                  <a:pt x="1673792" y="524599"/>
                </a:lnTo>
                <a:lnTo>
                  <a:pt x="1673792" y="547957"/>
                </a:lnTo>
                <a:lnTo>
                  <a:pt x="1676487" y="547957"/>
                </a:lnTo>
                <a:lnTo>
                  <a:pt x="1680381" y="546858"/>
                </a:lnTo>
                <a:lnTo>
                  <a:pt x="1683976" y="546858"/>
                </a:lnTo>
                <a:lnTo>
                  <a:pt x="1683976" y="543285"/>
                </a:lnTo>
                <a:lnTo>
                  <a:pt x="1700450" y="543285"/>
                </a:lnTo>
                <a:lnTo>
                  <a:pt x="1700450" y="546858"/>
                </a:lnTo>
                <a:lnTo>
                  <a:pt x="1701948" y="546858"/>
                </a:lnTo>
                <a:lnTo>
                  <a:pt x="1701948" y="547957"/>
                </a:lnTo>
                <a:lnTo>
                  <a:pt x="1710634" y="547957"/>
                </a:lnTo>
                <a:lnTo>
                  <a:pt x="1710634" y="552628"/>
                </a:lnTo>
                <a:lnTo>
                  <a:pt x="1731002" y="552628"/>
                </a:lnTo>
                <a:lnTo>
                  <a:pt x="1731002" y="575987"/>
                </a:lnTo>
                <a:lnTo>
                  <a:pt x="1732200" y="575987"/>
                </a:lnTo>
                <a:lnTo>
                  <a:pt x="1732200" y="579284"/>
                </a:lnTo>
                <a:lnTo>
                  <a:pt x="1741186" y="579284"/>
                </a:lnTo>
                <a:lnTo>
                  <a:pt x="1741186" y="570216"/>
                </a:lnTo>
                <a:lnTo>
                  <a:pt x="1736094" y="570216"/>
                </a:lnTo>
                <a:lnTo>
                  <a:pt x="1736094" y="559499"/>
                </a:lnTo>
                <a:lnTo>
                  <a:pt x="1748675" y="559499"/>
                </a:lnTo>
                <a:lnTo>
                  <a:pt x="1748675" y="563071"/>
                </a:lnTo>
                <a:lnTo>
                  <a:pt x="1752569" y="563071"/>
                </a:lnTo>
                <a:lnTo>
                  <a:pt x="1752569" y="570216"/>
                </a:lnTo>
                <a:lnTo>
                  <a:pt x="1756463" y="570216"/>
                </a:lnTo>
                <a:lnTo>
                  <a:pt x="1756463" y="574613"/>
                </a:lnTo>
                <a:lnTo>
                  <a:pt x="1758859" y="574613"/>
                </a:lnTo>
                <a:lnTo>
                  <a:pt x="1758859" y="575987"/>
                </a:lnTo>
                <a:lnTo>
                  <a:pt x="1762753" y="575987"/>
                </a:lnTo>
                <a:lnTo>
                  <a:pt x="1762753" y="583956"/>
                </a:lnTo>
                <a:lnTo>
                  <a:pt x="1758859" y="583956"/>
                </a:lnTo>
                <a:lnTo>
                  <a:pt x="1758859" y="591101"/>
                </a:lnTo>
                <a:lnTo>
                  <a:pt x="1762753" y="591101"/>
                </a:lnTo>
                <a:lnTo>
                  <a:pt x="1762753" y="594399"/>
                </a:lnTo>
                <a:lnTo>
                  <a:pt x="1766647" y="594399"/>
                </a:lnTo>
                <a:lnTo>
                  <a:pt x="1766647" y="591101"/>
                </a:lnTo>
                <a:lnTo>
                  <a:pt x="1771439" y="587528"/>
                </a:lnTo>
                <a:lnTo>
                  <a:pt x="1783121" y="587528"/>
                </a:lnTo>
                <a:lnTo>
                  <a:pt x="1785517" y="583956"/>
                </a:lnTo>
                <a:lnTo>
                  <a:pt x="1785517" y="575987"/>
                </a:lnTo>
                <a:lnTo>
                  <a:pt x="1796900" y="575987"/>
                </a:lnTo>
                <a:lnTo>
                  <a:pt x="1796900" y="574613"/>
                </a:lnTo>
                <a:lnTo>
                  <a:pt x="1796900" y="575987"/>
                </a:lnTo>
                <a:lnTo>
                  <a:pt x="1800794" y="575987"/>
                </a:lnTo>
                <a:lnTo>
                  <a:pt x="1796900" y="575987"/>
                </a:lnTo>
                <a:lnTo>
                  <a:pt x="1796900" y="579284"/>
                </a:lnTo>
                <a:lnTo>
                  <a:pt x="1800794" y="579284"/>
                </a:lnTo>
                <a:lnTo>
                  <a:pt x="1800794" y="575987"/>
                </a:lnTo>
                <a:lnTo>
                  <a:pt x="1813374" y="575987"/>
                </a:lnTo>
                <a:lnTo>
                  <a:pt x="1813374" y="579284"/>
                </a:lnTo>
                <a:lnTo>
                  <a:pt x="1816070" y="579284"/>
                </a:lnTo>
                <a:lnTo>
                  <a:pt x="1816070" y="583956"/>
                </a:lnTo>
                <a:lnTo>
                  <a:pt x="1819664" y="583956"/>
                </a:lnTo>
                <a:lnTo>
                  <a:pt x="1819664" y="587528"/>
                </a:lnTo>
                <a:lnTo>
                  <a:pt x="1823558" y="587528"/>
                </a:lnTo>
                <a:lnTo>
                  <a:pt x="1823558" y="575987"/>
                </a:lnTo>
                <a:lnTo>
                  <a:pt x="1827452" y="575987"/>
                </a:lnTo>
                <a:lnTo>
                  <a:pt x="1827452" y="574613"/>
                </a:lnTo>
                <a:lnTo>
                  <a:pt x="1831046" y="574613"/>
                </a:lnTo>
                <a:lnTo>
                  <a:pt x="1831046" y="575987"/>
                </a:lnTo>
                <a:lnTo>
                  <a:pt x="1836139" y="575987"/>
                </a:lnTo>
                <a:lnTo>
                  <a:pt x="1840032" y="574613"/>
                </a:lnTo>
                <a:lnTo>
                  <a:pt x="1836139" y="574613"/>
                </a:lnTo>
                <a:lnTo>
                  <a:pt x="1836139" y="566643"/>
                </a:lnTo>
                <a:lnTo>
                  <a:pt x="1831046" y="566643"/>
                </a:lnTo>
                <a:lnTo>
                  <a:pt x="1836139" y="566643"/>
                </a:lnTo>
                <a:lnTo>
                  <a:pt x="1836139" y="563071"/>
                </a:lnTo>
                <a:lnTo>
                  <a:pt x="1840032" y="563071"/>
                </a:lnTo>
                <a:lnTo>
                  <a:pt x="1840032" y="559499"/>
                </a:lnTo>
                <a:lnTo>
                  <a:pt x="1865493" y="559499"/>
                </a:lnTo>
                <a:lnTo>
                  <a:pt x="1865493" y="563071"/>
                </a:lnTo>
                <a:lnTo>
                  <a:pt x="1867889" y="563071"/>
                </a:lnTo>
                <a:lnTo>
                  <a:pt x="1867889" y="566643"/>
                </a:lnTo>
                <a:lnTo>
                  <a:pt x="1875677" y="566643"/>
                </a:lnTo>
                <a:lnTo>
                  <a:pt x="1875677" y="563071"/>
                </a:lnTo>
                <a:lnTo>
                  <a:pt x="1871783" y="563071"/>
                </a:lnTo>
                <a:lnTo>
                  <a:pt x="1871783" y="556201"/>
                </a:lnTo>
                <a:lnTo>
                  <a:pt x="1867889" y="556201"/>
                </a:lnTo>
                <a:lnTo>
                  <a:pt x="1867889" y="543285"/>
                </a:lnTo>
                <a:lnTo>
                  <a:pt x="1875677" y="543285"/>
                </a:lnTo>
                <a:lnTo>
                  <a:pt x="1875677" y="546858"/>
                </a:lnTo>
                <a:lnTo>
                  <a:pt x="1880769" y="546858"/>
                </a:lnTo>
                <a:lnTo>
                  <a:pt x="1884363" y="547957"/>
                </a:lnTo>
                <a:lnTo>
                  <a:pt x="1884363" y="552628"/>
                </a:lnTo>
                <a:lnTo>
                  <a:pt x="1888257" y="552628"/>
                </a:lnTo>
                <a:lnTo>
                  <a:pt x="1888257" y="556201"/>
                </a:lnTo>
                <a:lnTo>
                  <a:pt x="1892151" y="556201"/>
                </a:lnTo>
                <a:lnTo>
                  <a:pt x="1895746" y="552606"/>
                </a:lnTo>
                <a:lnTo>
                  <a:pt x="1898441" y="547957"/>
                </a:lnTo>
                <a:lnTo>
                  <a:pt x="1902335" y="546858"/>
                </a:lnTo>
                <a:lnTo>
                  <a:pt x="1905930" y="546858"/>
                </a:lnTo>
                <a:lnTo>
                  <a:pt x="1911022" y="547957"/>
                </a:lnTo>
                <a:lnTo>
                  <a:pt x="1914916" y="547957"/>
                </a:lnTo>
                <a:lnTo>
                  <a:pt x="1914916" y="563071"/>
                </a:lnTo>
                <a:lnTo>
                  <a:pt x="1918810" y="563071"/>
                </a:lnTo>
                <a:lnTo>
                  <a:pt x="1918810" y="566643"/>
                </a:lnTo>
                <a:lnTo>
                  <a:pt x="1925100" y="566643"/>
                </a:lnTo>
                <a:lnTo>
                  <a:pt x="1928694" y="563049"/>
                </a:lnTo>
                <a:lnTo>
                  <a:pt x="1932588" y="563049"/>
                </a:lnTo>
                <a:lnTo>
                  <a:pt x="1932588" y="566643"/>
                </a:lnTo>
                <a:lnTo>
                  <a:pt x="1936482" y="566643"/>
                </a:lnTo>
                <a:lnTo>
                  <a:pt x="1936482" y="574613"/>
                </a:lnTo>
                <a:lnTo>
                  <a:pt x="1949063" y="574613"/>
                </a:lnTo>
                <a:lnTo>
                  <a:pt x="1950261" y="575987"/>
                </a:lnTo>
                <a:lnTo>
                  <a:pt x="1959247" y="575987"/>
                </a:lnTo>
                <a:lnTo>
                  <a:pt x="1963141" y="579284"/>
                </a:lnTo>
                <a:lnTo>
                  <a:pt x="1966735" y="583956"/>
                </a:lnTo>
                <a:lnTo>
                  <a:pt x="1963141" y="583956"/>
                </a:lnTo>
                <a:lnTo>
                  <a:pt x="1963141" y="587528"/>
                </a:lnTo>
                <a:lnTo>
                  <a:pt x="1959247" y="587528"/>
                </a:lnTo>
                <a:lnTo>
                  <a:pt x="1959247" y="594399"/>
                </a:lnTo>
                <a:lnTo>
                  <a:pt x="1970629" y="594399"/>
                </a:lnTo>
                <a:lnTo>
                  <a:pt x="1970629" y="591101"/>
                </a:lnTo>
                <a:lnTo>
                  <a:pt x="1975721" y="591101"/>
                </a:lnTo>
                <a:lnTo>
                  <a:pt x="1975721" y="600444"/>
                </a:lnTo>
                <a:lnTo>
                  <a:pt x="1970629" y="600444"/>
                </a:lnTo>
                <a:lnTo>
                  <a:pt x="1970629" y="607314"/>
                </a:lnTo>
                <a:lnTo>
                  <a:pt x="1975721" y="611986"/>
                </a:lnTo>
                <a:lnTo>
                  <a:pt x="1980813" y="611986"/>
                </a:lnTo>
                <a:lnTo>
                  <a:pt x="1980813" y="615558"/>
                </a:lnTo>
                <a:lnTo>
                  <a:pt x="1980813" y="611986"/>
                </a:lnTo>
                <a:lnTo>
                  <a:pt x="1993394" y="611986"/>
                </a:lnTo>
                <a:lnTo>
                  <a:pt x="1993394" y="607314"/>
                </a:lnTo>
                <a:lnTo>
                  <a:pt x="1997287" y="607314"/>
                </a:lnTo>
                <a:lnTo>
                  <a:pt x="1997287" y="603742"/>
                </a:lnTo>
                <a:lnTo>
                  <a:pt x="1993394" y="603742"/>
                </a:lnTo>
                <a:lnTo>
                  <a:pt x="1993394" y="600444"/>
                </a:lnTo>
                <a:lnTo>
                  <a:pt x="1980813" y="600444"/>
                </a:lnTo>
                <a:lnTo>
                  <a:pt x="1980813" y="597971"/>
                </a:lnTo>
                <a:lnTo>
                  <a:pt x="1997287" y="597971"/>
                </a:lnTo>
                <a:lnTo>
                  <a:pt x="1997287" y="600444"/>
                </a:lnTo>
                <a:lnTo>
                  <a:pt x="2001181" y="600444"/>
                </a:lnTo>
                <a:lnTo>
                  <a:pt x="2001181" y="603742"/>
                </a:lnTo>
                <a:lnTo>
                  <a:pt x="2004776" y="607337"/>
                </a:lnTo>
                <a:lnTo>
                  <a:pt x="2007472" y="611986"/>
                </a:lnTo>
                <a:lnTo>
                  <a:pt x="2011366" y="611986"/>
                </a:lnTo>
                <a:lnTo>
                  <a:pt x="2011366" y="607314"/>
                </a:lnTo>
                <a:lnTo>
                  <a:pt x="2014960" y="607314"/>
                </a:lnTo>
                <a:lnTo>
                  <a:pt x="2014960" y="603742"/>
                </a:lnTo>
                <a:lnTo>
                  <a:pt x="2020052" y="603742"/>
                </a:lnTo>
                <a:lnTo>
                  <a:pt x="2020052" y="607314"/>
                </a:lnTo>
                <a:lnTo>
                  <a:pt x="2023946" y="611986"/>
                </a:lnTo>
                <a:lnTo>
                  <a:pt x="2023946" y="618856"/>
                </a:lnTo>
                <a:lnTo>
                  <a:pt x="2027840" y="622428"/>
                </a:lnTo>
                <a:lnTo>
                  <a:pt x="2031434" y="624627"/>
                </a:lnTo>
                <a:lnTo>
                  <a:pt x="2034130" y="624627"/>
                </a:lnTo>
                <a:lnTo>
                  <a:pt x="2034130" y="622428"/>
                </a:lnTo>
                <a:lnTo>
                  <a:pt x="2037724" y="622428"/>
                </a:lnTo>
                <a:lnTo>
                  <a:pt x="2037724" y="618856"/>
                </a:lnTo>
                <a:lnTo>
                  <a:pt x="2041618" y="618856"/>
                </a:lnTo>
                <a:lnTo>
                  <a:pt x="2041618" y="615558"/>
                </a:lnTo>
                <a:lnTo>
                  <a:pt x="2054199" y="615558"/>
                </a:lnTo>
                <a:lnTo>
                  <a:pt x="2058093" y="618856"/>
                </a:lnTo>
                <a:lnTo>
                  <a:pt x="2064383" y="618856"/>
                </a:lnTo>
                <a:lnTo>
                  <a:pt x="2064383" y="624627"/>
                </a:lnTo>
                <a:lnTo>
                  <a:pt x="2058093" y="624627"/>
                </a:lnTo>
                <a:lnTo>
                  <a:pt x="2054199" y="628199"/>
                </a:lnTo>
                <a:lnTo>
                  <a:pt x="2050604" y="628199"/>
                </a:lnTo>
                <a:lnTo>
                  <a:pt x="2050604" y="635344"/>
                </a:lnTo>
                <a:lnTo>
                  <a:pt x="2068277" y="635344"/>
                </a:lnTo>
                <a:lnTo>
                  <a:pt x="2068277" y="631772"/>
                </a:lnTo>
                <a:lnTo>
                  <a:pt x="2072171" y="628199"/>
                </a:lnTo>
                <a:lnTo>
                  <a:pt x="2079659" y="628199"/>
                </a:lnTo>
                <a:lnTo>
                  <a:pt x="2084751" y="631772"/>
                </a:lnTo>
                <a:lnTo>
                  <a:pt x="2084751" y="638642"/>
                </a:lnTo>
                <a:lnTo>
                  <a:pt x="2088645" y="643313"/>
                </a:lnTo>
                <a:lnTo>
                  <a:pt x="2088645" y="656229"/>
                </a:lnTo>
                <a:lnTo>
                  <a:pt x="2094935" y="656229"/>
                </a:lnTo>
                <a:lnTo>
                  <a:pt x="2094935" y="652657"/>
                </a:lnTo>
                <a:lnTo>
                  <a:pt x="2098829" y="652657"/>
                </a:lnTo>
                <a:lnTo>
                  <a:pt x="2098829" y="650458"/>
                </a:lnTo>
                <a:lnTo>
                  <a:pt x="2098829" y="652657"/>
                </a:lnTo>
                <a:lnTo>
                  <a:pt x="2102424" y="652657"/>
                </a:lnTo>
                <a:lnTo>
                  <a:pt x="2106318" y="656229"/>
                </a:lnTo>
                <a:lnTo>
                  <a:pt x="2106318" y="659802"/>
                </a:lnTo>
                <a:lnTo>
                  <a:pt x="2102424" y="663099"/>
                </a:lnTo>
                <a:lnTo>
                  <a:pt x="2102424" y="666672"/>
                </a:lnTo>
                <a:lnTo>
                  <a:pt x="2110212" y="666672"/>
                </a:lnTo>
                <a:lnTo>
                  <a:pt x="2110212" y="671343"/>
                </a:lnTo>
                <a:lnTo>
                  <a:pt x="2115304" y="671343"/>
                </a:lnTo>
                <a:lnTo>
                  <a:pt x="2115304" y="666672"/>
                </a:lnTo>
                <a:lnTo>
                  <a:pt x="2118898" y="666672"/>
                </a:lnTo>
                <a:lnTo>
                  <a:pt x="2118898" y="656229"/>
                </a:lnTo>
                <a:lnTo>
                  <a:pt x="2123990" y="656229"/>
                </a:lnTo>
                <a:lnTo>
                  <a:pt x="2129082" y="659802"/>
                </a:lnTo>
                <a:lnTo>
                  <a:pt x="2129082" y="679587"/>
                </a:lnTo>
                <a:lnTo>
                  <a:pt x="2132976" y="683984"/>
                </a:lnTo>
                <a:lnTo>
                  <a:pt x="2129082" y="683984"/>
                </a:lnTo>
                <a:lnTo>
                  <a:pt x="2129082" y="691129"/>
                </a:lnTo>
                <a:lnTo>
                  <a:pt x="2123990" y="691129"/>
                </a:lnTo>
                <a:lnTo>
                  <a:pt x="2123990" y="694702"/>
                </a:lnTo>
                <a:lnTo>
                  <a:pt x="2110212" y="712014"/>
                </a:lnTo>
                <a:lnTo>
                  <a:pt x="2106318" y="718884"/>
                </a:lnTo>
                <a:lnTo>
                  <a:pt x="2089843" y="743342"/>
                </a:lnTo>
                <a:lnTo>
                  <a:pt x="2088645" y="743342"/>
                </a:lnTo>
                <a:lnTo>
                  <a:pt x="2088645" y="750487"/>
                </a:lnTo>
                <a:lnTo>
                  <a:pt x="2084751" y="752685"/>
                </a:lnTo>
                <a:lnTo>
                  <a:pt x="2079659" y="756257"/>
                </a:lnTo>
                <a:lnTo>
                  <a:pt x="2079659" y="759830"/>
                </a:lnTo>
                <a:lnTo>
                  <a:pt x="2075765" y="759830"/>
                </a:lnTo>
                <a:lnTo>
                  <a:pt x="2075765" y="766700"/>
                </a:lnTo>
                <a:lnTo>
                  <a:pt x="2072171" y="766700"/>
                </a:lnTo>
                <a:lnTo>
                  <a:pt x="2072171" y="771372"/>
                </a:lnTo>
                <a:lnTo>
                  <a:pt x="2068277" y="774944"/>
                </a:lnTo>
                <a:lnTo>
                  <a:pt x="2068277" y="778242"/>
                </a:lnTo>
                <a:lnTo>
                  <a:pt x="2064383" y="778242"/>
                </a:lnTo>
                <a:lnTo>
                  <a:pt x="2064383" y="780715"/>
                </a:lnTo>
                <a:lnTo>
                  <a:pt x="2061987" y="780715"/>
                </a:lnTo>
                <a:lnTo>
                  <a:pt x="2061987" y="787585"/>
                </a:lnTo>
                <a:lnTo>
                  <a:pt x="2058093" y="787585"/>
                </a:lnTo>
                <a:lnTo>
                  <a:pt x="2058093" y="791157"/>
                </a:lnTo>
                <a:lnTo>
                  <a:pt x="2054199" y="794730"/>
                </a:lnTo>
                <a:lnTo>
                  <a:pt x="2054199" y="798027"/>
                </a:lnTo>
                <a:lnTo>
                  <a:pt x="2050604" y="798027"/>
                </a:lnTo>
                <a:lnTo>
                  <a:pt x="2050604" y="802699"/>
                </a:lnTo>
                <a:lnTo>
                  <a:pt x="2045512" y="803798"/>
                </a:lnTo>
                <a:lnTo>
                  <a:pt x="2045512" y="807371"/>
                </a:lnTo>
                <a:lnTo>
                  <a:pt x="2041618" y="807371"/>
                </a:lnTo>
                <a:lnTo>
                  <a:pt x="2041618" y="815615"/>
                </a:lnTo>
                <a:lnTo>
                  <a:pt x="2037724" y="815615"/>
                </a:lnTo>
                <a:lnTo>
                  <a:pt x="2037724" y="818912"/>
                </a:lnTo>
                <a:lnTo>
                  <a:pt x="2034130" y="822506"/>
                </a:lnTo>
                <a:lnTo>
                  <a:pt x="2034130" y="826057"/>
                </a:lnTo>
                <a:lnTo>
                  <a:pt x="2031434" y="830729"/>
                </a:lnTo>
                <a:lnTo>
                  <a:pt x="2027840" y="831828"/>
                </a:lnTo>
                <a:lnTo>
                  <a:pt x="2027840" y="835401"/>
                </a:lnTo>
                <a:lnTo>
                  <a:pt x="2023946" y="835401"/>
                </a:lnTo>
                <a:lnTo>
                  <a:pt x="2023946" y="840072"/>
                </a:lnTo>
                <a:lnTo>
                  <a:pt x="2020052" y="843370"/>
                </a:lnTo>
                <a:lnTo>
                  <a:pt x="2020052" y="846942"/>
                </a:lnTo>
                <a:lnTo>
                  <a:pt x="2014960" y="846942"/>
                </a:lnTo>
                <a:lnTo>
                  <a:pt x="2014960" y="850515"/>
                </a:lnTo>
                <a:lnTo>
                  <a:pt x="2011366" y="854109"/>
                </a:lnTo>
                <a:lnTo>
                  <a:pt x="2007472" y="856286"/>
                </a:lnTo>
                <a:lnTo>
                  <a:pt x="2007472" y="859858"/>
                </a:lnTo>
                <a:lnTo>
                  <a:pt x="2004776" y="863156"/>
                </a:lnTo>
                <a:lnTo>
                  <a:pt x="2004776" y="866728"/>
                </a:lnTo>
                <a:lnTo>
                  <a:pt x="2001181" y="866728"/>
                </a:lnTo>
                <a:lnTo>
                  <a:pt x="2001181" y="874972"/>
                </a:lnTo>
                <a:lnTo>
                  <a:pt x="1997287" y="874972"/>
                </a:lnTo>
                <a:lnTo>
                  <a:pt x="1997287" y="878270"/>
                </a:lnTo>
                <a:lnTo>
                  <a:pt x="1993394" y="880743"/>
                </a:lnTo>
                <a:lnTo>
                  <a:pt x="1993394" y="884316"/>
                </a:lnTo>
                <a:lnTo>
                  <a:pt x="1989799" y="884316"/>
                </a:lnTo>
                <a:lnTo>
                  <a:pt x="1989799" y="887613"/>
                </a:lnTo>
                <a:lnTo>
                  <a:pt x="1985905" y="891186"/>
                </a:lnTo>
                <a:lnTo>
                  <a:pt x="1985905" y="894758"/>
                </a:lnTo>
                <a:lnTo>
                  <a:pt x="1980813" y="894758"/>
                </a:lnTo>
                <a:lnTo>
                  <a:pt x="1980813" y="899430"/>
                </a:lnTo>
                <a:lnTo>
                  <a:pt x="1979615" y="902727"/>
                </a:lnTo>
                <a:lnTo>
                  <a:pt x="1979615" y="906300"/>
                </a:lnTo>
                <a:lnTo>
                  <a:pt x="1975721" y="906300"/>
                </a:lnTo>
                <a:lnTo>
                  <a:pt x="1975721" y="908498"/>
                </a:lnTo>
                <a:lnTo>
                  <a:pt x="1970629" y="912071"/>
                </a:lnTo>
                <a:lnTo>
                  <a:pt x="1966735" y="915643"/>
                </a:lnTo>
                <a:lnTo>
                  <a:pt x="1966735" y="919215"/>
                </a:lnTo>
                <a:lnTo>
                  <a:pt x="1963141" y="922513"/>
                </a:lnTo>
                <a:lnTo>
                  <a:pt x="1963141" y="926086"/>
                </a:lnTo>
                <a:lnTo>
                  <a:pt x="1959247" y="926086"/>
                </a:lnTo>
                <a:lnTo>
                  <a:pt x="1959247" y="930757"/>
                </a:lnTo>
                <a:lnTo>
                  <a:pt x="1955353" y="931856"/>
                </a:lnTo>
                <a:lnTo>
                  <a:pt x="1955353" y="935429"/>
                </a:lnTo>
                <a:lnTo>
                  <a:pt x="1950261" y="935429"/>
                </a:lnTo>
                <a:lnTo>
                  <a:pt x="1950261" y="943398"/>
                </a:lnTo>
                <a:lnTo>
                  <a:pt x="1949063" y="943398"/>
                </a:lnTo>
                <a:lnTo>
                  <a:pt x="1950261" y="943398"/>
                </a:lnTo>
                <a:lnTo>
                  <a:pt x="1950261" y="940100"/>
                </a:lnTo>
                <a:lnTo>
                  <a:pt x="1955353" y="940100"/>
                </a:lnTo>
                <a:lnTo>
                  <a:pt x="1955353" y="943398"/>
                </a:lnTo>
                <a:lnTo>
                  <a:pt x="1959247" y="943398"/>
                </a:lnTo>
                <a:lnTo>
                  <a:pt x="1963141" y="946971"/>
                </a:lnTo>
                <a:lnTo>
                  <a:pt x="1963141" y="950543"/>
                </a:lnTo>
                <a:lnTo>
                  <a:pt x="1975721" y="950543"/>
                </a:lnTo>
                <a:lnTo>
                  <a:pt x="1975721" y="954115"/>
                </a:lnTo>
                <a:lnTo>
                  <a:pt x="1980813" y="954115"/>
                </a:lnTo>
                <a:lnTo>
                  <a:pt x="1980813" y="950543"/>
                </a:lnTo>
                <a:lnTo>
                  <a:pt x="1989799" y="950543"/>
                </a:lnTo>
                <a:lnTo>
                  <a:pt x="1989799" y="954115"/>
                </a:lnTo>
                <a:lnTo>
                  <a:pt x="1993394" y="954115"/>
                </a:lnTo>
                <a:lnTo>
                  <a:pt x="1993394" y="956314"/>
                </a:lnTo>
                <a:lnTo>
                  <a:pt x="1997287" y="956314"/>
                </a:lnTo>
                <a:lnTo>
                  <a:pt x="1997287" y="959886"/>
                </a:lnTo>
                <a:lnTo>
                  <a:pt x="2001181" y="959886"/>
                </a:lnTo>
                <a:lnTo>
                  <a:pt x="2004776" y="963184"/>
                </a:lnTo>
                <a:lnTo>
                  <a:pt x="2007472" y="963184"/>
                </a:lnTo>
                <a:lnTo>
                  <a:pt x="2011366" y="959886"/>
                </a:lnTo>
                <a:lnTo>
                  <a:pt x="2020052" y="959886"/>
                </a:lnTo>
                <a:lnTo>
                  <a:pt x="2023946" y="956314"/>
                </a:lnTo>
                <a:lnTo>
                  <a:pt x="2027840" y="954115"/>
                </a:lnTo>
                <a:lnTo>
                  <a:pt x="2031434" y="950521"/>
                </a:lnTo>
                <a:lnTo>
                  <a:pt x="2041618" y="950521"/>
                </a:lnTo>
                <a:lnTo>
                  <a:pt x="2041618" y="946971"/>
                </a:lnTo>
                <a:lnTo>
                  <a:pt x="2045512" y="946971"/>
                </a:lnTo>
                <a:lnTo>
                  <a:pt x="2045512" y="943398"/>
                </a:lnTo>
                <a:lnTo>
                  <a:pt x="2050604" y="943398"/>
                </a:lnTo>
                <a:lnTo>
                  <a:pt x="2058093" y="946971"/>
                </a:lnTo>
                <a:lnTo>
                  <a:pt x="2061987" y="946971"/>
                </a:lnTo>
                <a:lnTo>
                  <a:pt x="2064383" y="950543"/>
                </a:lnTo>
                <a:lnTo>
                  <a:pt x="2068277" y="950543"/>
                </a:lnTo>
                <a:lnTo>
                  <a:pt x="2068277" y="954115"/>
                </a:lnTo>
                <a:lnTo>
                  <a:pt x="2072171" y="954115"/>
                </a:lnTo>
                <a:lnTo>
                  <a:pt x="2072171" y="963184"/>
                </a:lnTo>
                <a:lnTo>
                  <a:pt x="2075765" y="963184"/>
                </a:lnTo>
                <a:lnTo>
                  <a:pt x="2079659" y="967856"/>
                </a:lnTo>
                <a:lnTo>
                  <a:pt x="2084751" y="971428"/>
                </a:lnTo>
                <a:lnTo>
                  <a:pt x="2089843" y="971428"/>
                </a:lnTo>
                <a:lnTo>
                  <a:pt x="2089843" y="975000"/>
                </a:lnTo>
                <a:lnTo>
                  <a:pt x="2094935" y="975000"/>
                </a:lnTo>
                <a:lnTo>
                  <a:pt x="2094935" y="981871"/>
                </a:lnTo>
                <a:lnTo>
                  <a:pt x="2098829" y="984344"/>
                </a:lnTo>
                <a:lnTo>
                  <a:pt x="2098829" y="991214"/>
                </a:lnTo>
                <a:lnTo>
                  <a:pt x="2102424" y="991214"/>
                </a:lnTo>
                <a:lnTo>
                  <a:pt x="2102424" y="994786"/>
                </a:lnTo>
                <a:lnTo>
                  <a:pt x="2106318" y="994786"/>
                </a:lnTo>
                <a:lnTo>
                  <a:pt x="2106318" y="999458"/>
                </a:lnTo>
                <a:lnTo>
                  <a:pt x="2110212" y="1002756"/>
                </a:lnTo>
                <a:lnTo>
                  <a:pt x="2110212" y="1006328"/>
                </a:lnTo>
                <a:lnTo>
                  <a:pt x="2115304" y="1006328"/>
                </a:lnTo>
                <a:lnTo>
                  <a:pt x="2115304" y="1008801"/>
                </a:lnTo>
                <a:lnTo>
                  <a:pt x="2118898" y="1008801"/>
                </a:lnTo>
                <a:lnTo>
                  <a:pt x="2120396" y="1012099"/>
                </a:lnTo>
                <a:lnTo>
                  <a:pt x="2123990" y="1012099"/>
                </a:lnTo>
                <a:lnTo>
                  <a:pt x="2123990" y="1015671"/>
                </a:lnTo>
                <a:lnTo>
                  <a:pt x="2129082" y="1015671"/>
                </a:lnTo>
                <a:lnTo>
                  <a:pt x="2129082" y="1019244"/>
                </a:lnTo>
                <a:lnTo>
                  <a:pt x="2132976" y="1022541"/>
                </a:lnTo>
                <a:lnTo>
                  <a:pt x="2132976" y="1027213"/>
                </a:lnTo>
                <a:lnTo>
                  <a:pt x="2136870" y="1027213"/>
                </a:lnTo>
                <a:lnTo>
                  <a:pt x="2136870" y="1030785"/>
                </a:lnTo>
                <a:lnTo>
                  <a:pt x="2140464" y="1030785"/>
                </a:lnTo>
                <a:lnTo>
                  <a:pt x="2140464" y="1034358"/>
                </a:lnTo>
                <a:lnTo>
                  <a:pt x="2144358" y="1034358"/>
                </a:lnTo>
                <a:lnTo>
                  <a:pt x="2144358" y="1035457"/>
                </a:lnTo>
                <a:lnTo>
                  <a:pt x="2147054" y="1035457"/>
                </a:lnTo>
                <a:lnTo>
                  <a:pt x="2147054" y="1040129"/>
                </a:lnTo>
                <a:lnTo>
                  <a:pt x="2150649" y="1040129"/>
                </a:lnTo>
                <a:lnTo>
                  <a:pt x="2150649" y="1043701"/>
                </a:lnTo>
                <a:lnTo>
                  <a:pt x="2154542" y="1043701"/>
                </a:lnTo>
                <a:lnTo>
                  <a:pt x="2154542" y="1046999"/>
                </a:lnTo>
                <a:lnTo>
                  <a:pt x="2159635" y="1046999"/>
                </a:lnTo>
                <a:lnTo>
                  <a:pt x="2159635" y="1071456"/>
                </a:lnTo>
                <a:lnTo>
                  <a:pt x="2154542" y="1071456"/>
                </a:lnTo>
                <a:lnTo>
                  <a:pt x="2154542" y="1075029"/>
                </a:lnTo>
                <a:lnTo>
                  <a:pt x="2150649" y="1075029"/>
                </a:lnTo>
                <a:lnTo>
                  <a:pt x="2150649" y="1078601"/>
                </a:lnTo>
                <a:lnTo>
                  <a:pt x="2147054" y="1078601"/>
                </a:lnTo>
                <a:lnTo>
                  <a:pt x="2147054" y="1081899"/>
                </a:lnTo>
                <a:lnTo>
                  <a:pt x="2140464" y="1081899"/>
                </a:lnTo>
                <a:lnTo>
                  <a:pt x="2140464" y="1084372"/>
                </a:lnTo>
                <a:lnTo>
                  <a:pt x="2136870" y="1084372"/>
                </a:lnTo>
                <a:lnTo>
                  <a:pt x="2136870" y="1087670"/>
                </a:lnTo>
                <a:lnTo>
                  <a:pt x="2132976" y="1087670"/>
                </a:lnTo>
                <a:lnTo>
                  <a:pt x="2132976" y="1078601"/>
                </a:lnTo>
                <a:lnTo>
                  <a:pt x="2129082" y="1078601"/>
                </a:lnTo>
                <a:lnTo>
                  <a:pt x="2129082" y="1075029"/>
                </a:lnTo>
                <a:lnTo>
                  <a:pt x="2120396" y="1075029"/>
                </a:lnTo>
                <a:lnTo>
                  <a:pt x="2120396" y="1071456"/>
                </a:lnTo>
                <a:lnTo>
                  <a:pt x="2132976" y="1071456"/>
                </a:lnTo>
                <a:lnTo>
                  <a:pt x="2132976" y="1067884"/>
                </a:lnTo>
                <a:lnTo>
                  <a:pt x="2118898" y="1067884"/>
                </a:lnTo>
                <a:lnTo>
                  <a:pt x="2118898" y="1059915"/>
                </a:lnTo>
                <a:lnTo>
                  <a:pt x="2115304" y="1059915"/>
                </a:lnTo>
                <a:lnTo>
                  <a:pt x="2115304" y="1067884"/>
                </a:lnTo>
                <a:lnTo>
                  <a:pt x="2110212" y="1067884"/>
                </a:lnTo>
                <a:lnTo>
                  <a:pt x="2110212" y="1063487"/>
                </a:lnTo>
                <a:lnTo>
                  <a:pt x="2102424" y="1063487"/>
                </a:lnTo>
                <a:lnTo>
                  <a:pt x="2102424" y="1067884"/>
                </a:lnTo>
                <a:lnTo>
                  <a:pt x="2098829" y="1067884"/>
                </a:lnTo>
                <a:lnTo>
                  <a:pt x="2098829" y="1075029"/>
                </a:lnTo>
                <a:lnTo>
                  <a:pt x="2102424" y="1075029"/>
                </a:lnTo>
                <a:lnTo>
                  <a:pt x="2102424" y="1078601"/>
                </a:lnTo>
                <a:lnTo>
                  <a:pt x="2094935" y="1078601"/>
                </a:lnTo>
                <a:lnTo>
                  <a:pt x="2094935" y="1084372"/>
                </a:lnTo>
                <a:lnTo>
                  <a:pt x="2089843" y="1084372"/>
                </a:lnTo>
                <a:lnTo>
                  <a:pt x="2089843" y="1081899"/>
                </a:lnTo>
                <a:lnTo>
                  <a:pt x="2088645" y="1078601"/>
                </a:lnTo>
                <a:lnTo>
                  <a:pt x="2088645" y="1067884"/>
                </a:lnTo>
                <a:lnTo>
                  <a:pt x="2084751" y="1067884"/>
                </a:lnTo>
                <a:lnTo>
                  <a:pt x="2084751" y="1075029"/>
                </a:lnTo>
                <a:lnTo>
                  <a:pt x="2075765" y="1075029"/>
                </a:lnTo>
                <a:lnTo>
                  <a:pt x="2075765" y="1071456"/>
                </a:lnTo>
                <a:lnTo>
                  <a:pt x="2072171" y="1071456"/>
                </a:lnTo>
                <a:lnTo>
                  <a:pt x="2072171" y="1067884"/>
                </a:lnTo>
                <a:lnTo>
                  <a:pt x="2075765" y="1067884"/>
                </a:lnTo>
                <a:lnTo>
                  <a:pt x="2075765" y="1063487"/>
                </a:lnTo>
                <a:lnTo>
                  <a:pt x="2068277" y="1063487"/>
                </a:lnTo>
                <a:lnTo>
                  <a:pt x="2068277" y="1067884"/>
                </a:lnTo>
                <a:lnTo>
                  <a:pt x="2064383" y="1067884"/>
                </a:lnTo>
                <a:lnTo>
                  <a:pt x="2064383" y="1063487"/>
                </a:lnTo>
                <a:lnTo>
                  <a:pt x="2068277" y="1063487"/>
                </a:lnTo>
                <a:lnTo>
                  <a:pt x="2064383" y="1063487"/>
                </a:lnTo>
                <a:lnTo>
                  <a:pt x="2064383" y="1059915"/>
                </a:lnTo>
                <a:lnTo>
                  <a:pt x="2061987" y="1059915"/>
                </a:lnTo>
                <a:lnTo>
                  <a:pt x="2061987" y="1054144"/>
                </a:lnTo>
                <a:lnTo>
                  <a:pt x="2068277" y="1054144"/>
                </a:lnTo>
                <a:lnTo>
                  <a:pt x="2068277" y="1046999"/>
                </a:lnTo>
                <a:lnTo>
                  <a:pt x="2064383" y="1046999"/>
                </a:lnTo>
                <a:lnTo>
                  <a:pt x="2064383" y="1034358"/>
                </a:lnTo>
                <a:lnTo>
                  <a:pt x="2058093" y="1034358"/>
                </a:lnTo>
                <a:lnTo>
                  <a:pt x="2058093" y="1030785"/>
                </a:lnTo>
                <a:lnTo>
                  <a:pt x="2054199" y="1030785"/>
                </a:lnTo>
                <a:lnTo>
                  <a:pt x="2054199" y="1040129"/>
                </a:lnTo>
                <a:lnTo>
                  <a:pt x="2050604" y="1040129"/>
                </a:lnTo>
                <a:lnTo>
                  <a:pt x="2050604" y="1035457"/>
                </a:lnTo>
                <a:lnTo>
                  <a:pt x="2045512" y="1035457"/>
                </a:lnTo>
                <a:lnTo>
                  <a:pt x="2045512" y="1030785"/>
                </a:lnTo>
                <a:lnTo>
                  <a:pt x="2041618" y="1030785"/>
                </a:lnTo>
                <a:lnTo>
                  <a:pt x="2037724" y="1027213"/>
                </a:lnTo>
                <a:lnTo>
                  <a:pt x="2037724" y="1030785"/>
                </a:lnTo>
                <a:lnTo>
                  <a:pt x="2027840" y="1030785"/>
                </a:lnTo>
                <a:lnTo>
                  <a:pt x="2027840" y="1027213"/>
                </a:lnTo>
                <a:lnTo>
                  <a:pt x="2023946" y="1027213"/>
                </a:lnTo>
                <a:lnTo>
                  <a:pt x="2023946" y="1030785"/>
                </a:lnTo>
                <a:lnTo>
                  <a:pt x="2027840" y="1034358"/>
                </a:lnTo>
                <a:lnTo>
                  <a:pt x="2027840" y="1035457"/>
                </a:lnTo>
                <a:lnTo>
                  <a:pt x="2023946" y="1035457"/>
                </a:lnTo>
                <a:lnTo>
                  <a:pt x="2023946" y="1034358"/>
                </a:lnTo>
                <a:lnTo>
                  <a:pt x="2020052" y="1034358"/>
                </a:lnTo>
                <a:lnTo>
                  <a:pt x="2020052" y="1040129"/>
                </a:lnTo>
                <a:lnTo>
                  <a:pt x="2014960" y="1040129"/>
                </a:lnTo>
                <a:lnTo>
                  <a:pt x="2014960" y="1034358"/>
                </a:lnTo>
                <a:lnTo>
                  <a:pt x="2011366" y="1034358"/>
                </a:lnTo>
                <a:lnTo>
                  <a:pt x="2011366" y="1040129"/>
                </a:lnTo>
                <a:lnTo>
                  <a:pt x="2007472" y="1040129"/>
                </a:lnTo>
                <a:lnTo>
                  <a:pt x="2007472" y="1043701"/>
                </a:lnTo>
                <a:lnTo>
                  <a:pt x="2004776" y="1043701"/>
                </a:lnTo>
                <a:lnTo>
                  <a:pt x="2004776" y="1035457"/>
                </a:lnTo>
                <a:lnTo>
                  <a:pt x="2007472" y="1035457"/>
                </a:lnTo>
                <a:lnTo>
                  <a:pt x="2007472" y="1034358"/>
                </a:lnTo>
                <a:lnTo>
                  <a:pt x="2004776" y="1034358"/>
                </a:lnTo>
                <a:lnTo>
                  <a:pt x="2004776" y="1030785"/>
                </a:lnTo>
                <a:lnTo>
                  <a:pt x="1993394" y="1030785"/>
                </a:lnTo>
                <a:lnTo>
                  <a:pt x="1997287" y="1030785"/>
                </a:lnTo>
                <a:lnTo>
                  <a:pt x="1997287" y="1034358"/>
                </a:lnTo>
                <a:lnTo>
                  <a:pt x="1993394" y="1034358"/>
                </a:lnTo>
                <a:lnTo>
                  <a:pt x="1993394" y="1046999"/>
                </a:lnTo>
                <a:lnTo>
                  <a:pt x="1985905" y="1046999"/>
                </a:lnTo>
                <a:lnTo>
                  <a:pt x="1985905" y="1043701"/>
                </a:lnTo>
                <a:lnTo>
                  <a:pt x="1989799" y="1043701"/>
                </a:lnTo>
                <a:lnTo>
                  <a:pt x="1989799" y="1035457"/>
                </a:lnTo>
                <a:lnTo>
                  <a:pt x="1985905" y="1035457"/>
                </a:lnTo>
                <a:lnTo>
                  <a:pt x="1985905" y="1040129"/>
                </a:lnTo>
                <a:lnTo>
                  <a:pt x="1979615" y="1040129"/>
                </a:lnTo>
                <a:lnTo>
                  <a:pt x="1979615" y="1043701"/>
                </a:lnTo>
                <a:lnTo>
                  <a:pt x="1975721" y="1043701"/>
                </a:lnTo>
                <a:lnTo>
                  <a:pt x="1975721" y="1040129"/>
                </a:lnTo>
                <a:lnTo>
                  <a:pt x="1970629" y="1040129"/>
                </a:lnTo>
                <a:lnTo>
                  <a:pt x="1970629" y="1034358"/>
                </a:lnTo>
                <a:lnTo>
                  <a:pt x="1975721" y="1034358"/>
                </a:lnTo>
                <a:lnTo>
                  <a:pt x="1975721" y="1027213"/>
                </a:lnTo>
                <a:lnTo>
                  <a:pt x="1966735" y="1027213"/>
                </a:lnTo>
                <a:lnTo>
                  <a:pt x="1966735" y="1035457"/>
                </a:lnTo>
                <a:lnTo>
                  <a:pt x="1966735" y="1034358"/>
                </a:lnTo>
                <a:lnTo>
                  <a:pt x="1963141" y="1034358"/>
                </a:lnTo>
                <a:lnTo>
                  <a:pt x="1963141" y="1030785"/>
                </a:lnTo>
                <a:lnTo>
                  <a:pt x="1959247" y="1030785"/>
                </a:lnTo>
                <a:lnTo>
                  <a:pt x="1959247" y="1034358"/>
                </a:lnTo>
                <a:lnTo>
                  <a:pt x="1963141" y="1034358"/>
                </a:lnTo>
                <a:lnTo>
                  <a:pt x="1963141" y="1040129"/>
                </a:lnTo>
                <a:lnTo>
                  <a:pt x="1959247" y="1040129"/>
                </a:lnTo>
                <a:lnTo>
                  <a:pt x="1959247" y="1046999"/>
                </a:lnTo>
                <a:lnTo>
                  <a:pt x="1955353" y="1046999"/>
                </a:lnTo>
                <a:lnTo>
                  <a:pt x="1955353" y="1040129"/>
                </a:lnTo>
                <a:lnTo>
                  <a:pt x="1945169" y="1040129"/>
                </a:lnTo>
                <a:lnTo>
                  <a:pt x="1945169" y="1035457"/>
                </a:lnTo>
                <a:lnTo>
                  <a:pt x="1940376" y="1035457"/>
                </a:lnTo>
                <a:lnTo>
                  <a:pt x="1940376" y="1034358"/>
                </a:lnTo>
                <a:lnTo>
                  <a:pt x="1932588" y="1034358"/>
                </a:lnTo>
                <a:lnTo>
                  <a:pt x="1932588" y="1035457"/>
                </a:lnTo>
                <a:lnTo>
                  <a:pt x="1928694" y="1040129"/>
                </a:lnTo>
                <a:lnTo>
                  <a:pt x="1925100" y="1040129"/>
                </a:lnTo>
                <a:lnTo>
                  <a:pt x="1925100" y="1043701"/>
                </a:lnTo>
                <a:lnTo>
                  <a:pt x="1918810" y="1043701"/>
                </a:lnTo>
                <a:lnTo>
                  <a:pt x="1918810" y="1046999"/>
                </a:lnTo>
                <a:lnTo>
                  <a:pt x="1914916" y="1046999"/>
                </a:lnTo>
                <a:lnTo>
                  <a:pt x="1914916" y="1050571"/>
                </a:lnTo>
                <a:lnTo>
                  <a:pt x="1911022" y="1050571"/>
                </a:lnTo>
                <a:lnTo>
                  <a:pt x="1922404" y="1050571"/>
                </a:lnTo>
                <a:lnTo>
                  <a:pt x="1918810" y="1050571"/>
                </a:lnTo>
                <a:lnTo>
                  <a:pt x="1918810" y="1058815"/>
                </a:lnTo>
                <a:lnTo>
                  <a:pt x="1905930" y="1058815"/>
                </a:lnTo>
                <a:lnTo>
                  <a:pt x="1905930" y="1059915"/>
                </a:lnTo>
                <a:lnTo>
                  <a:pt x="1914916" y="1059915"/>
                </a:lnTo>
                <a:lnTo>
                  <a:pt x="1914916" y="1063487"/>
                </a:lnTo>
                <a:lnTo>
                  <a:pt x="1905930" y="1063487"/>
                </a:lnTo>
                <a:lnTo>
                  <a:pt x="1905930" y="1067884"/>
                </a:lnTo>
                <a:lnTo>
                  <a:pt x="1902335" y="1067884"/>
                </a:lnTo>
                <a:lnTo>
                  <a:pt x="1902335" y="1075029"/>
                </a:lnTo>
                <a:lnTo>
                  <a:pt x="1898441" y="1075029"/>
                </a:lnTo>
                <a:lnTo>
                  <a:pt x="1895746" y="1078601"/>
                </a:lnTo>
                <a:lnTo>
                  <a:pt x="1895746" y="1084372"/>
                </a:lnTo>
                <a:lnTo>
                  <a:pt x="1892151" y="1084372"/>
                </a:lnTo>
                <a:lnTo>
                  <a:pt x="1892151" y="1081899"/>
                </a:lnTo>
                <a:lnTo>
                  <a:pt x="1888257" y="1081899"/>
                </a:lnTo>
                <a:lnTo>
                  <a:pt x="1888257" y="1087670"/>
                </a:lnTo>
                <a:lnTo>
                  <a:pt x="1875677" y="1087670"/>
                </a:lnTo>
                <a:lnTo>
                  <a:pt x="1875677" y="1081899"/>
                </a:lnTo>
                <a:lnTo>
                  <a:pt x="1867889" y="1081899"/>
                </a:lnTo>
                <a:lnTo>
                  <a:pt x="1871783" y="1081899"/>
                </a:lnTo>
                <a:lnTo>
                  <a:pt x="1871783" y="1091242"/>
                </a:lnTo>
                <a:lnTo>
                  <a:pt x="1867889" y="1091242"/>
                </a:lnTo>
                <a:lnTo>
                  <a:pt x="1865493" y="1087670"/>
                </a:lnTo>
                <a:lnTo>
                  <a:pt x="1865493" y="1091242"/>
                </a:lnTo>
                <a:lnTo>
                  <a:pt x="1861599" y="1091242"/>
                </a:lnTo>
                <a:lnTo>
                  <a:pt x="1861599" y="1094814"/>
                </a:lnTo>
                <a:lnTo>
                  <a:pt x="1857705" y="1094814"/>
                </a:lnTo>
                <a:lnTo>
                  <a:pt x="1857705" y="1084372"/>
                </a:lnTo>
                <a:lnTo>
                  <a:pt x="1854111" y="1084372"/>
                </a:lnTo>
                <a:lnTo>
                  <a:pt x="1854111" y="1091242"/>
                </a:lnTo>
                <a:lnTo>
                  <a:pt x="1846323" y="1091242"/>
                </a:lnTo>
                <a:lnTo>
                  <a:pt x="1846323" y="1087670"/>
                </a:lnTo>
                <a:lnTo>
                  <a:pt x="1850217" y="1087670"/>
                </a:lnTo>
                <a:lnTo>
                  <a:pt x="1840032" y="1087670"/>
                </a:lnTo>
                <a:lnTo>
                  <a:pt x="1840032" y="1091242"/>
                </a:lnTo>
                <a:lnTo>
                  <a:pt x="1841231" y="1091242"/>
                </a:lnTo>
                <a:lnTo>
                  <a:pt x="1841231" y="1094814"/>
                </a:lnTo>
                <a:lnTo>
                  <a:pt x="1836139" y="1094814"/>
                </a:lnTo>
                <a:lnTo>
                  <a:pt x="1836139" y="1091242"/>
                </a:lnTo>
                <a:lnTo>
                  <a:pt x="1831046" y="1087670"/>
                </a:lnTo>
                <a:lnTo>
                  <a:pt x="1827452" y="1087670"/>
                </a:lnTo>
                <a:lnTo>
                  <a:pt x="1827452" y="1091242"/>
                </a:lnTo>
                <a:lnTo>
                  <a:pt x="1831046" y="1091242"/>
                </a:lnTo>
                <a:lnTo>
                  <a:pt x="1827452" y="1094836"/>
                </a:lnTo>
                <a:lnTo>
                  <a:pt x="1827452" y="1091242"/>
                </a:lnTo>
                <a:lnTo>
                  <a:pt x="1819664" y="1091242"/>
                </a:lnTo>
                <a:lnTo>
                  <a:pt x="1819664" y="1099486"/>
                </a:lnTo>
                <a:lnTo>
                  <a:pt x="1816070" y="1099486"/>
                </a:lnTo>
                <a:lnTo>
                  <a:pt x="1816070" y="1094814"/>
                </a:lnTo>
                <a:lnTo>
                  <a:pt x="1813374" y="1094814"/>
                </a:lnTo>
                <a:lnTo>
                  <a:pt x="1813374" y="1091242"/>
                </a:lnTo>
                <a:lnTo>
                  <a:pt x="1816070" y="1091242"/>
                </a:lnTo>
                <a:lnTo>
                  <a:pt x="1816070" y="1087670"/>
                </a:lnTo>
                <a:lnTo>
                  <a:pt x="1809480" y="1087670"/>
                </a:lnTo>
                <a:lnTo>
                  <a:pt x="1809480" y="1094814"/>
                </a:lnTo>
                <a:lnTo>
                  <a:pt x="1809480" y="1087670"/>
                </a:lnTo>
                <a:lnTo>
                  <a:pt x="1805886" y="1087670"/>
                </a:lnTo>
                <a:lnTo>
                  <a:pt x="1805886" y="1091242"/>
                </a:lnTo>
                <a:lnTo>
                  <a:pt x="1800794" y="1091242"/>
                </a:lnTo>
                <a:lnTo>
                  <a:pt x="1800794" y="1087670"/>
                </a:lnTo>
                <a:lnTo>
                  <a:pt x="1793006" y="1087670"/>
                </a:lnTo>
                <a:lnTo>
                  <a:pt x="1793006" y="1091242"/>
                </a:lnTo>
                <a:lnTo>
                  <a:pt x="1796900" y="1091242"/>
                </a:lnTo>
                <a:lnTo>
                  <a:pt x="1796900" y="1102784"/>
                </a:lnTo>
                <a:lnTo>
                  <a:pt x="1793006" y="1102784"/>
                </a:lnTo>
                <a:lnTo>
                  <a:pt x="1793006" y="1106356"/>
                </a:lnTo>
                <a:lnTo>
                  <a:pt x="1793006" y="1102784"/>
                </a:lnTo>
                <a:lnTo>
                  <a:pt x="1789411" y="1102784"/>
                </a:lnTo>
                <a:lnTo>
                  <a:pt x="1785517" y="1099486"/>
                </a:lnTo>
                <a:lnTo>
                  <a:pt x="1783121" y="1099486"/>
                </a:lnTo>
                <a:lnTo>
                  <a:pt x="1783121" y="1102784"/>
                </a:lnTo>
                <a:lnTo>
                  <a:pt x="1785517" y="1102784"/>
                </a:lnTo>
                <a:lnTo>
                  <a:pt x="1785517" y="1109929"/>
                </a:lnTo>
                <a:lnTo>
                  <a:pt x="1785517" y="1106356"/>
                </a:lnTo>
                <a:lnTo>
                  <a:pt x="1783121" y="1106356"/>
                </a:lnTo>
                <a:lnTo>
                  <a:pt x="1783121" y="1102784"/>
                </a:lnTo>
                <a:lnTo>
                  <a:pt x="1775333" y="1102784"/>
                </a:lnTo>
                <a:lnTo>
                  <a:pt x="1775333" y="1099486"/>
                </a:lnTo>
                <a:lnTo>
                  <a:pt x="1775333" y="1102784"/>
                </a:lnTo>
                <a:lnTo>
                  <a:pt x="1766647" y="1102784"/>
                </a:lnTo>
                <a:lnTo>
                  <a:pt x="1766647" y="1099486"/>
                </a:lnTo>
                <a:lnTo>
                  <a:pt x="1762753" y="1099486"/>
                </a:lnTo>
                <a:lnTo>
                  <a:pt x="1762753" y="1102784"/>
                </a:lnTo>
                <a:lnTo>
                  <a:pt x="1758859" y="1102784"/>
                </a:lnTo>
                <a:lnTo>
                  <a:pt x="1758859" y="1106356"/>
                </a:lnTo>
                <a:lnTo>
                  <a:pt x="1756463" y="1106356"/>
                </a:lnTo>
                <a:lnTo>
                  <a:pt x="1756463" y="1109929"/>
                </a:lnTo>
                <a:lnTo>
                  <a:pt x="1752569" y="1112127"/>
                </a:lnTo>
                <a:lnTo>
                  <a:pt x="1748675" y="1112127"/>
                </a:lnTo>
                <a:lnTo>
                  <a:pt x="1752569" y="1112127"/>
                </a:lnTo>
                <a:lnTo>
                  <a:pt x="1752569" y="1106356"/>
                </a:lnTo>
                <a:lnTo>
                  <a:pt x="1756463" y="1106356"/>
                </a:lnTo>
                <a:lnTo>
                  <a:pt x="1756463" y="1102784"/>
                </a:lnTo>
                <a:lnTo>
                  <a:pt x="1752569" y="1102784"/>
                </a:lnTo>
                <a:lnTo>
                  <a:pt x="1752569" y="1099486"/>
                </a:lnTo>
                <a:lnTo>
                  <a:pt x="1748675" y="1102784"/>
                </a:lnTo>
                <a:lnTo>
                  <a:pt x="1752569" y="1102784"/>
                </a:lnTo>
                <a:lnTo>
                  <a:pt x="1752569" y="1106356"/>
                </a:lnTo>
                <a:lnTo>
                  <a:pt x="1745080" y="1106356"/>
                </a:lnTo>
                <a:lnTo>
                  <a:pt x="1745080" y="1102784"/>
                </a:lnTo>
                <a:lnTo>
                  <a:pt x="1748675" y="1102784"/>
                </a:lnTo>
                <a:lnTo>
                  <a:pt x="1736094" y="1102784"/>
                </a:lnTo>
                <a:lnTo>
                  <a:pt x="1741186" y="1106356"/>
                </a:lnTo>
                <a:lnTo>
                  <a:pt x="1736094" y="1106356"/>
                </a:lnTo>
                <a:lnTo>
                  <a:pt x="1736094" y="1109929"/>
                </a:lnTo>
                <a:lnTo>
                  <a:pt x="1736094" y="1106356"/>
                </a:lnTo>
                <a:lnTo>
                  <a:pt x="1732200" y="1106356"/>
                </a:lnTo>
                <a:lnTo>
                  <a:pt x="1732200" y="1102784"/>
                </a:lnTo>
                <a:lnTo>
                  <a:pt x="1731002" y="1102784"/>
                </a:lnTo>
                <a:lnTo>
                  <a:pt x="1731002" y="1109929"/>
                </a:lnTo>
                <a:lnTo>
                  <a:pt x="1732200" y="1109929"/>
                </a:lnTo>
                <a:lnTo>
                  <a:pt x="1732200" y="1115699"/>
                </a:lnTo>
                <a:lnTo>
                  <a:pt x="1732200" y="1112127"/>
                </a:lnTo>
                <a:lnTo>
                  <a:pt x="1731002" y="1112127"/>
                </a:lnTo>
                <a:lnTo>
                  <a:pt x="1731002" y="1109929"/>
                </a:lnTo>
                <a:lnTo>
                  <a:pt x="1722016" y="1109929"/>
                </a:lnTo>
                <a:lnTo>
                  <a:pt x="1722016" y="1112127"/>
                </a:lnTo>
                <a:lnTo>
                  <a:pt x="1714528" y="1112127"/>
                </a:lnTo>
                <a:lnTo>
                  <a:pt x="1718422" y="1112127"/>
                </a:lnTo>
                <a:lnTo>
                  <a:pt x="1718422" y="1115699"/>
                </a:lnTo>
                <a:lnTo>
                  <a:pt x="1714528" y="1115699"/>
                </a:lnTo>
                <a:lnTo>
                  <a:pt x="1714528" y="1119272"/>
                </a:lnTo>
                <a:lnTo>
                  <a:pt x="1710634" y="1122570"/>
                </a:lnTo>
                <a:lnTo>
                  <a:pt x="1707040" y="1122570"/>
                </a:lnTo>
                <a:lnTo>
                  <a:pt x="1707040" y="1127241"/>
                </a:lnTo>
                <a:lnTo>
                  <a:pt x="1700450" y="1127241"/>
                </a:lnTo>
                <a:lnTo>
                  <a:pt x="1700450" y="1122570"/>
                </a:lnTo>
                <a:lnTo>
                  <a:pt x="1696856" y="1122570"/>
                </a:lnTo>
                <a:lnTo>
                  <a:pt x="1696856" y="1119272"/>
                </a:lnTo>
                <a:lnTo>
                  <a:pt x="1700450" y="1119272"/>
                </a:lnTo>
                <a:lnTo>
                  <a:pt x="1700450" y="1115699"/>
                </a:lnTo>
                <a:lnTo>
                  <a:pt x="1701948" y="1115699"/>
                </a:lnTo>
                <a:lnTo>
                  <a:pt x="1701948" y="1109929"/>
                </a:lnTo>
                <a:lnTo>
                  <a:pt x="1700450" y="1109929"/>
                </a:lnTo>
                <a:lnTo>
                  <a:pt x="1700450" y="1115699"/>
                </a:lnTo>
                <a:lnTo>
                  <a:pt x="1696856" y="1115699"/>
                </a:lnTo>
                <a:lnTo>
                  <a:pt x="1696856" y="1119272"/>
                </a:lnTo>
                <a:lnTo>
                  <a:pt x="1691764" y="1119272"/>
                </a:lnTo>
                <a:lnTo>
                  <a:pt x="1691764" y="1112127"/>
                </a:lnTo>
                <a:lnTo>
                  <a:pt x="1687870" y="1112127"/>
                </a:lnTo>
                <a:lnTo>
                  <a:pt x="1691764" y="1115699"/>
                </a:lnTo>
                <a:lnTo>
                  <a:pt x="1687870" y="1115699"/>
                </a:lnTo>
                <a:lnTo>
                  <a:pt x="1687870" y="1119272"/>
                </a:lnTo>
                <a:lnTo>
                  <a:pt x="1680381" y="1119272"/>
                </a:lnTo>
                <a:lnTo>
                  <a:pt x="1680381" y="1115699"/>
                </a:lnTo>
                <a:lnTo>
                  <a:pt x="1680381" y="1119272"/>
                </a:lnTo>
                <a:lnTo>
                  <a:pt x="1673792" y="1119272"/>
                </a:lnTo>
                <a:lnTo>
                  <a:pt x="1673792" y="1115699"/>
                </a:lnTo>
                <a:lnTo>
                  <a:pt x="1666303" y="1115699"/>
                </a:lnTo>
                <a:lnTo>
                  <a:pt x="1666303" y="1109929"/>
                </a:lnTo>
                <a:lnTo>
                  <a:pt x="1661211" y="1109929"/>
                </a:lnTo>
                <a:lnTo>
                  <a:pt x="1661211" y="1112127"/>
                </a:lnTo>
                <a:lnTo>
                  <a:pt x="1666303" y="1112127"/>
                </a:lnTo>
                <a:lnTo>
                  <a:pt x="1666303" y="1115699"/>
                </a:lnTo>
                <a:lnTo>
                  <a:pt x="1661211" y="1115699"/>
                </a:lnTo>
                <a:lnTo>
                  <a:pt x="1661211" y="1119272"/>
                </a:lnTo>
                <a:lnTo>
                  <a:pt x="1657317" y="1119272"/>
                </a:lnTo>
                <a:lnTo>
                  <a:pt x="1657317" y="1112127"/>
                </a:lnTo>
                <a:lnTo>
                  <a:pt x="1653723" y="1112127"/>
                </a:lnTo>
                <a:lnTo>
                  <a:pt x="1653723" y="1115699"/>
                </a:lnTo>
                <a:lnTo>
                  <a:pt x="1649829" y="1115699"/>
                </a:lnTo>
                <a:lnTo>
                  <a:pt x="1653723" y="1115699"/>
                </a:lnTo>
                <a:lnTo>
                  <a:pt x="1649829" y="1112127"/>
                </a:lnTo>
                <a:lnTo>
                  <a:pt x="1649829" y="1115699"/>
                </a:lnTo>
                <a:lnTo>
                  <a:pt x="1645935" y="1115699"/>
                </a:lnTo>
                <a:lnTo>
                  <a:pt x="1645935" y="1119272"/>
                </a:lnTo>
                <a:lnTo>
                  <a:pt x="1649829" y="1119272"/>
                </a:lnTo>
                <a:lnTo>
                  <a:pt x="1643539" y="1119272"/>
                </a:lnTo>
                <a:lnTo>
                  <a:pt x="1643539" y="1115699"/>
                </a:lnTo>
                <a:lnTo>
                  <a:pt x="1639645" y="1115699"/>
                </a:lnTo>
                <a:lnTo>
                  <a:pt x="1639645" y="1119272"/>
                </a:lnTo>
                <a:lnTo>
                  <a:pt x="1643539" y="1119272"/>
                </a:lnTo>
                <a:lnTo>
                  <a:pt x="1643539" y="1122570"/>
                </a:lnTo>
                <a:lnTo>
                  <a:pt x="1639645" y="1122570"/>
                </a:lnTo>
                <a:lnTo>
                  <a:pt x="1639645" y="1119272"/>
                </a:lnTo>
                <a:lnTo>
                  <a:pt x="1635751" y="1119272"/>
                </a:lnTo>
                <a:lnTo>
                  <a:pt x="1635751" y="1122570"/>
                </a:lnTo>
                <a:lnTo>
                  <a:pt x="1619276" y="1122570"/>
                </a:lnTo>
                <a:lnTo>
                  <a:pt x="1623170" y="1122570"/>
                </a:lnTo>
                <a:lnTo>
                  <a:pt x="1627064" y="1127241"/>
                </a:lnTo>
                <a:lnTo>
                  <a:pt x="1616880" y="1127241"/>
                </a:lnTo>
                <a:lnTo>
                  <a:pt x="1616880" y="1134386"/>
                </a:lnTo>
                <a:lnTo>
                  <a:pt x="1612986" y="1134386"/>
                </a:lnTo>
                <a:lnTo>
                  <a:pt x="1616880" y="1134386"/>
                </a:lnTo>
                <a:lnTo>
                  <a:pt x="1616880" y="1136585"/>
                </a:lnTo>
                <a:lnTo>
                  <a:pt x="1609392" y="1136585"/>
                </a:lnTo>
                <a:lnTo>
                  <a:pt x="1609392" y="1143729"/>
                </a:lnTo>
                <a:lnTo>
                  <a:pt x="1605498" y="1143729"/>
                </a:lnTo>
                <a:lnTo>
                  <a:pt x="1605498" y="1147027"/>
                </a:lnTo>
                <a:lnTo>
                  <a:pt x="1605498" y="1143729"/>
                </a:lnTo>
                <a:lnTo>
                  <a:pt x="1601604" y="1143729"/>
                </a:lnTo>
                <a:lnTo>
                  <a:pt x="1601604" y="1147027"/>
                </a:lnTo>
                <a:lnTo>
                  <a:pt x="1601604" y="1143729"/>
                </a:lnTo>
                <a:lnTo>
                  <a:pt x="1596512" y="1143729"/>
                </a:lnTo>
                <a:lnTo>
                  <a:pt x="1596512" y="1147027"/>
                </a:lnTo>
                <a:lnTo>
                  <a:pt x="1601604" y="1147027"/>
                </a:lnTo>
                <a:lnTo>
                  <a:pt x="1601604" y="1150599"/>
                </a:lnTo>
                <a:lnTo>
                  <a:pt x="1592918" y="1150599"/>
                </a:lnTo>
                <a:lnTo>
                  <a:pt x="1592918" y="1154172"/>
                </a:lnTo>
                <a:lnTo>
                  <a:pt x="1591420" y="1154172"/>
                </a:lnTo>
                <a:lnTo>
                  <a:pt x="1591420" y="1150599"/>
                </a:lnTo>
                <a:lnTo>
                  <a:pt x="1586328" y="1150599"/>
                </a:lnTo>
                <a:lnTo>
                  <a:pt x="1586328" y="1147027"/>
                </a:lnTo>
                <a:lnTo>
                  <a:pt x="1582733" y="1147027"/>
                </a:lnTo>
                <a:lnTo>
                  <a:pt x="1582733" y="1150599"/>
                </a:lnTo>
                <a:lnTo>
                  <a:pt x="1586328" y="1150599"/>
                </a:lnTo>
                <a:lnTo>
                  <a:pt x="1586328" y="1154172"/>
                </a:lnTo>
                <a:lnTo>
                  <a:pt x="1582733" y="1154172"/>
                </a:lnTo>
                <a:lnTo>
                  <a:pt x="1582733" y="1158844"/>
                </a:lnTo>
                <a:lnTo>
                  <a:pt x="1578839" y="1154172"/>
                </a:lnTo>
                <a:lnTo>
                  <a:pt x="1578839" y="1158844"/>
                </a:lnTo>
                <a:lnTo>
                  <a:pt x="1574946" y="1158844"/>
                </a:lnTo>
                <a:lnTo>
                  <a:pt x="1578839" y="1158844"/>
                </a:lnTo>
                <a:lnTo>
                  <a:pt x="1578839" y="1162141"/>
                </a:lnTo>
                <a:lnTo>
                  <a:pt x="1574946" y="1162141"/>
                </a:lnTo>
                <a:lnTo>
                  <a:pt x="1574946" y="1158844"/>
                </a:lnTo>
                <a:lnTo>
                  <a:pt x="1574946" y="1162141"/>
                </a:lnTo>
                <a:lnTo>
                  <a:pt x="1571351" y="1162141"/>
                </a:lnTo>
                <a:lnTo>
                  <a:pt x="1574946" y="1162141"/>
                </a:lnTo>
                <a:lnTo>
                  <a:pt x="1574946" y="1163515"/>
                </a:lnTo>
                <a:lnTo>
                  <a:pt x="1571351" y="1163515"/>
                </a:lnTo>
                <a:lnTo>
                  <a:pt x="1567457" y="1167912"/>
                </a:lnTo>
                <a:lnTo>
                  <a:pt x="1562365" y="1167912"/>
                </a:lnTo>
                <a:lnTo>
                  <a:pt x="1562365" y="1171484"/>
                </a:lnTo>
                <a:lnTo>
                  <a:pt x="1561167" y="1171484"/>
                </a:lnTo>
                <a:lnTo>
                  <a:pt x="1561167" y="1175057"/>
                </a:lnTo>
                <a:lnTo>
                  <a:pt x="1562365" y="1175057"/>
                </a:lnTo>
                <a:lnTo>
                  <a:pt x="1561167" y="1175057"/>
                </a:lnTo>
                <a:lnTo>
                  <a:pt x="1561167" y="1178629"/>
                </a:lnTo>
                <a:lnTo>
                  <a:pt x="1561167" y="1171484"/>
                </a:lnTo>
                <a:lnTo>
                  <a:pt x="1557273" y="1171484"/>
                </a:lnTo>
                <a:lnTo>
                  <a:pt x="1557273" y="1175057"/>
                </a:lnTo>
                <a:lnTo>
                  <a:pt x="1552181" y="1175057"/>
                </a:lnTo>
                <a:lnTo>
                  <a:pt x="1552181" y="1178629"/>
                </a:lnTo>
                <a:lnTo>
                  <a:pt x="1548287" y="1178629"/>
                </a:lnTo>
                <a:lnTo>
                  <a:pt x="1548287" y="1175057"/>
                </a:lnTo>
                <a:lnTo>
                  <a:pt x="1548287" y="1178629"/>
                </a:lnTo>
                <a:lnTo>
                  <a:pt x="1540799" y="1178629"/>
                </a:lnTo>
                <a:lnTo>
                  <a:pt x="1544693" y="1178629"/>
                </a:lnTo>
                <a:lnTo>
                  <a:pt x="1544693" y="1181927"/>
                </a:lnTo>
                <a:lnTo>
                  <a:pt x="1540799" y="1181927"/>
                </a:lnTo>
                <a:lnTo>
                  <a:pt x="1540799" y="1186599"/>
                </a:lnTo>
                <a:lnTo>
                  <a:pt x="1540799" y="1181927"/>
                </a:lnTo>
                <a:lnTo>
                  <a:pt x="1536905" y="1181927"/>
                </a:lnTo>
                <a:lnTo>
                  <a:pt x="1536905" y="1178629"/>
                </a:lnTo>
                <a:lnTo>
                  <a:pt x="1536905" y="1181927"/>
                </a:lnTo>
                <a:lnTo>
                  <a:pt x="1534509" y="1181927"/>
                </a:lnTo>
                <a:lnTo>
                  <a:pt x="1536905" y="1181927"/>
                </a:lnTo>
                <a:lnTo>
                  <a:pt x="1536905" y="1186599"/>
                </a:lnTo>
                <a:lnTo>
                  <a:pt x="1530615" y="1186599"/>
                </a:lnTo>
                <a:lnTo>
                  <a:pt x="1530615" y="1187698"/>
                </a:lnTo>
                <a:lnTo>
                  <a:pt x="1526721" y="1187698"/>
                </a:lnTo>
                <a:lnTo>
                  <a:pt x="1526721" y="1186599"/>
                </a:lnTo>
                <a:lnTo>
                  <a:pt x="1521928" y="1186599"/>
                </a:lnTo>
                <a:lnTo>
                  <a:pt x="1521928" y="1187698"/>
                </a:lnTo>
                <a:lnTo>
                  <a:pt x="1526721" y="1187698"/>
                </a:lnTo>
                <a:lnTo>
                  <a:pt x="1526721" y="1191270"/>
                </a:lnTo>
                <a:lnTo>
                  <a:pt x="1521928" y="1191270"/>
                </a:lnTo>
                <a:lnTo>
                  <a:pt x="1521928" y="1187698"/>
                </a:lnTo>
                <a:lnTo>
                  <a:pt x="1521928" y="1191270"/>
                </a:lnTo>
                <a:lnTo>
                  <a:pt x="1518034" y="1191270"/>
                </a:lnTo>
                <a:lnTo>
                  <a:pt x="1518034" y="1186599"/>
                </a:lnTo>
                <a:lnTo>
                  <a:pt x="1518034" y="1187698"/>
                </a:lnTo>
                <a:lnTo>
                  <a:pt x="1514140" y="1187698"/>
                </a:lnTo>
                <a:lnTo>
                  <a:pt x="1514140" y="1186599"/>
                </a:lnTo>
                <a:lnTo>
                  <a:pt x="1510246" y="1186599"/>
                </a:lnTo>
                <a:lnTo>
                  <a:pt x="1510246" y="1187698"/>
                </a:lnTo>
                <a:lnTo>
                  <a:pt x="1507850" y="1187698"/>
                </a:lnTo>
                <a:lnTo>
                  <a:pt x="1510246" y="1187698"/>
                </a:lnTo>
                <a:lnTo>
                  <a:pt x="1510246" y="1186599"/>
                </a:lnTo>
                <a:lnTo>
                  <a:pt x="1507850" y="1186599"/>
                </a:lnTo>
                <a:lnTo>
                  <a:pt x="1507850" y="1187698"/>
                </a:lnTo>
                <a:lnTo>
                  <a:pt x="1503956" y="1187698"/>
                </a:lnTo>
                <a:lnTo>
                  <a:pt x="1507850" y="1187698"/>
                </a:lnTo>
                <a:lnTo>
                  <a:pt x="1507850" y="1195942"/>
                </a:lnTo>
                <a:lnTo>
                  <a:pt x="1507850" y="1191270"/>
                </a:lnTo>
                <a:lnTo>
                  <a:pt x="1503956" y="1191270"/>
                </a:lnTo>
                <a:lnTo>
                  <a:pt x="1503956" y="1195942"/>
                </a:lnTo>
                <a:lnTo>
                  <a:pt x="1503956" y="1191270"/>
                </a:lnTo>
                <a:lnTo>
                  <a:pt x="1500362" y="1191270"/>
                </a:lnTo>
                <a:lnTo>
                  <a:pt x="1500362" y="1195942"/>
                </a:lnTo>
                <a:lnTo>
                  <a:pt x="1496468" y="1195942"/>
                </a:lnTo>
                <a:lnTo>
                  <a:pt x="1496468" y="1191270"/>
                </a:lnTo>
                <a:lnTo>
                  <a:pt x="1492574" y="1191270"/>
                </a:lnTo>
                <a:lnTo>
                  <a:pt x="1492574" y="1195942"/>
                </a:lnTo>
                <a:lnTo>
                  <a:pt x="1496468" y="1195942"/>
                </a:lnTo>
                <a:lnTo>
                  <a:pt x="1496468" y="1199514"/>
                </a:lnTo>
                <a:lnTo>
                  <a:pt x="1487482" y="1199514"/>
                </a:lnTo>
                <a:lnTo>
                  <a:pt x="1492574" y="1199514"/>
                </a:lnTo>
                <a:lnTo>
                  <a:pt x="1492574" y="1203087"/>
                </a:lnTo>
                <a:lnTo>
                  <a:pt x="1492574" y="1199514"/>
                </a:lnTo>
                <a:lnTo>
                  <a:pt x="1487482" y="1199514"/>
                </a:lnTo>
                <a:lnTo>
                  <a:pt x="1487482" y="1203087"/>
                </a:lnTo>
                <a:lnTo>
                  <a:pt x="1492574" y="1203087"/>
                </a:lnTo>
                <a:lnTo>
                  <a:pt x="1487482" y="1206384"/>
                </a:lnTo>
                <a:lnTo>
                  <a:pt x="1492574" y="1206384"/>
                </a:lnTo>
                <a:lnTo>
                  <a:pt x="1487482" y="1206384"/>
                </a:lnTo>
                <a:lnTo>
                  <a:pt x="1487482" y="1209957"/>
                </a:lnTo>
                <a:lnTo>
                  <a:pt x="1492574" y="1209957"/>
                </a:lnTo>
                <a:lnTo>
                  <a:pt x="1487482" y="1209957"/>
                </a:lnTo>
                <a:lnTo>
                  <a:pt x="1487482" y="1212155"/>
                </a:lnTo>
                <a:lnTo>
                  <a:pt x="1487482" y="1209957"/>
                </a:lnTo>
                <a:lnTo>
                  <a:pt x="1483588" y="1209957"/>
                </a:lnTo>
                <a:lnTo>
                  <a:pt x="1483588" y="1215728"/>
                </a:lnTo>
                <a:lnTo>
                  <a:pt x="1479993" y="1215728"/>
                </a:lnTo>
                <a:lnTo>
                  <a:pt x="1479993" y="1212155"/>
                </a:lnTo>
                <a:lnTo>
                  <a:pt x="1477298" y="1212155"/>
                </a:lnTo>
                <a:lnTo>
                  <a:pt x="1479993" y="1212155"/>
                </a:lnTo>
                <a:lnTo>
                  <a:pt x="1479993" y="1215728"/>
                </a:lnTo>
                <a:lnTo>
                  <a:pt x="1477298" y="1215728"/>
                </a:lnTo>
                <a:lnTo>
                  <a:pt x="1477298" y="1219300"/>
                </a:lnTo>
                <a:lnTo>
                  <a:pt x="1473703" y="1219300"/>
                </a:lnTo>
                <a:lnTo>
                  <a:pt x="1473703" y="1215728"/>
                </a:lnTo>
                <a:lnTo>
                  <a:pt x="1465915" y="1215728"/>
                </a:lnTo>
                <a:lnTo>
                  <a:pt x="1465915" y="1219300"/>
                </a:lnTo>
                <a:lnTo>
                  <a:pt x="1469809" y="1219300"/>
                </a:lnTo>
                <a:lnTo>
                  <a:pt x="1469809" y="1222598"/>
                </a:lnTo>
                <a:lnTo>
                  <a:pt x="1465915" y="1222598"/>
                </a:lnTo>
                <a:lnTo>
                  <a:pt x="1465915" y="1230842"/>
                </a:lnTo>
                <a:lnTo>
                  <a:pt x="1462321" y="1230842"/>
                </a:lnTo>
                <a:lnTo>
                  <a:pt x="1462321" y="1227269"/>
                </a:lnTo>
                <a:lnTo>
                  <a:pt x="1457229" y="1227269"/>
                </a:lnTo>
                <a:lnTo>
                  <a:pt x="1457229" y="1230842"/>
                </a:lnTo>
                <a:lnTo>
                  <a:pt x="1453335" y="1230842"/>
                </a:lnTo>
                <a:lnTo>
                  <a:pt x="1457229" y="1227269"/>
                </a:lnTo>
                <a:lnTo>
                  <a:pt x="1452137" y="1227269"/>
                </a:lnTo>
                <a:lnTo>
                  <a:pt x="1452137" y="1234414"/>
                </a:lnTo>
                <a:lnTo>
                  <a:pt x="1452137" y="1230842"/>
                </a:lnTo>
                <a:lnTo>
                  <a:pt x="1452137" y="1234414"/>
                </a:lnTo>
                <a:lnTo>
                  <a:pt x="1447045" y="1234414"/>
                </a:lnTo>
                <a:lnTo>
                  <a:pt x="1447045" y="1230842"/>
                </a:lnTo>
                <a:lnTo>
                  <a:pt x="1443151" y="1230842"/>
                </a:lnTo>
                <a:lnTo>
                  <a:pt x="1443151" y="1234414"/>
                </a:lnTo>
                <a:lnTo>
                  <a:pt x="1439257" y="1237987"/>
                </a:lnTo>
                <a:lnTo>
                  <a:pt x="1435663" y="1237987"/>
                </a:lnTo>
                <a:lnTo>
                  <a:pt x="1435663" y="1243758"/>
                </a:lnTo>
                <a:lnTo>
                  <a:pt x="1431769" y="1243758"/>
                </a:lnTo>
                <a:lnTo>
                  <a:pt x="1431769" y="1237987"/>
                </a:lnTo>
                <a:lnTo>
                  <a:pt x="1431769" y="1240185"/>
                </a:lnTo>
                <a:lnTo>
                  <a:pt x="1427875" y="1240185"/>
                </a:lnTo>
                <a:lnTo>
                  <a:pt x="1427875" y="1243758"/>
                </a:lnTo>
                <a:lnTo>
                  <a:pt x="1431769" y="1243758"/>
                </a:lnTo>
                <a:lnTo>
                  <a:pt x="1427875" y="1243758"/>
                </a:lnTo>
                <a:lnTo>
                  <a:pt x="1427875" y="1250628"/>
                </a:lnTo>
                <a:lnTo>
                  <a:pt x="1422783" y="1250628"/>
                </a:lnTo>
                <a:lnTo>
                  <a:pt x="1422783" y="1255299"/>
                </a:lnTo>
                <a:lnTo>
                  <a:pt x="1422783" y="1250628"/>
                </a:lnTo>
                <a:lnTo>
                  <a:pt x="1421584" y="1250628"/>
                </a:lnTo>
                <a:lnTo>
                  <a:pt x="1421584" y="1258872"/>
                </a:lnTo>
                <a:lnTo>
                  <a:pt x="1417691" y="1258872"/>
                </a:lnTo>
                <a:lnTo>
                  <a:pt x="1421584" y="1258872"/>
                </a:lnTo>
                <a:lnTo>
                  <a:pt x="1421584" y="1255299"/>
                </a:lnTo>
                <a:lnTo>
                  <a:pt x="1417691" y="1255299"/>
                </a:lnTo>
                <a:lnTo>
                  <a:pt x="1417691" y="1258872"/>
                </a:lnTo>
                <a:lnTo>
                  <a:pt x="1412598" y="1258872"/>
                </a:lnTo>
                <a:lnTo>
                  <a:pt x="1412598" y="1255299"/>
                </a:lnTo>
                <a:lnTo>
                  <a:pt x="1412598" y="1258872"/>
                </a:lnTo>
                <a:lnTo>
                  <a:pt x="1412598" y="1255299"/>
                </a:lnTo>
                <a:lnTo>
                  <a:pt x="1405110" y="1255299"/>
                </a:lnTo>
                <a:lnTo>
                  <a:pt x="1405110" y="1258872"/>
                </a:lnTo>
                <a:lnTo>
                  <a:pt x="1401216" y="1258872"/>
                </a:lnTo>
                <a:lnTo>
                  <a:pt x="1401216" y="1255299"/>
                </a:lnTo>
                <a:lnTo>
                  <a:pt x="1397622" y="1255299"/>
                </a:lnTo>
                <a:lnTo>
                  <a:pt x="1397622" y="1258872"/>
                </a:lnTo>
                <a:lnTo>
                  <a:pt x="1394926" y="1255299"/>
                </a:lnTo>
                <a:lnTo>
                  <a:pt x="1394926" y="1258872"/>
                </a:lnTo>
                <a:lnTo>
                  <a:pt x="1391032" y="1258872"/>
                </a:lnTo>
                <a:lnTo>
                  <a:pt x="1394926" y="1258872"/>
                </a:lnTo>
                <a:lnTo>
                  <a:pt x="1394926" y="1262169"/>
                </a:lnTo>
                <a:lnTo>
                  <a:pt x="1391032" y="1262169"/>
                </a:lnTo>
                <a:lnTo>
                  <a:pt x="1391032" y="1264643"/>
                </a:lnTo>
                <a:lnTo>
                  <a:pt x="1391032" y="1262169"/>
                </a:lnTo>
                <a:lnTo>
                  <a:pt x="1387438" y="1262169"/>
                </a:lnTo>
                <a:lnTo>
                  <a:pt x="1387438" y="1264643"/>
                </a:lnTo>
                <a:lnTo>
                  <a:pt x="1382346" y="1264643"/>
                </a:lnTo>
                <a:lnTo>
                  <a:pt x="1382346" y="1268215"/>
                </a:lnTo>
                <a:lnTo>
                  <a:pt x="1382346" y="1264643"/>
                </a:lnTo>
                <a:lnTo>
                  <a:pt x="1378452" y="1264643"/>
                </a:lnTo>
                <a:lnTo>
                  <a:pt x="1378452" y="1271513"/>
                </a:lnTo>
                <a:lnTo>
                  <a:pt x="1378452" y="1268215"/>
                </a:lnTo>
                <a:lnTo>
                  <a:pt x="1374558" y="1268215"/>
                </a:lnTo>
                <a:lnTo>
                  <a:pt x="1374558" y="1271513"/>
                </a:lnTo>
                <a:lnTo>
                  <a:pt x="1370963" y="1268215"/>
                </a:lnTo>
                <a:lnTo>
                  <a:pt x="1370963" y="1278658"/>
                </a:lnTo>
                <a:lnTo>
                  <a:pt x="1370963" y="1275085"/>
                </a:lnTo>
                <a:lnTo>
                  <a:pt x="1368268" y="1275085"/>
                </a:lnTo>
                <a:lnTo>
                  <a:pt x="1368268" y="1278658"/>
                </a:lnTo>
                <a:lnTo>
                  <a:pt x="1360779" y="1278658"/>
                </a:lnTo>
                <a:lnTo>
                  <a:pt x="1360779" y="1275085"/>
                </a:lnTo>
                <a:lnTo>
                  <a:pt x="1360779" y="1278658"/>
                </a:lnTo>
                <a:lnTo>
                  <a:pt x="1356885" y="1278658"/>
                </a:lnTo>
                <a:lnTo>
                  <a:pt x="1356885" y="1281955"/>
                </a:lnTo>
                <a:lnTo>
                  <a:pt x="1352991" y="1281955"/>
                </a:lnTo>
                <a:lnTo>
                  <a:pt x="1352991" y="1290199"/>
                </a:lnTo>
                <a:lnTo>
                  <a:pt x="1356885" y="1290199"/>
                </a:lnTo>
                <a:lnTo>
                  <a:pt x="1352991" y="1290199"/>
                </a:lnTo>
                <a:lnTo>
                  <a:pt x="1352991" y="1286627"/>
                </a:lnTo>
                <a:lnTo>
                  <a:pt x="1356885" y="1286627"/>
                </a:lnTo>
                <a:lnTo>
                  <a:pt x="1356885" y="1290199"/>
                </a:lnTo>
                <a:lnTo>
                  <a:pt x="1352991" y="1290199"/>
                </a:lnTo>
                <a:lnTo>
                  <a:pt x="1352991" y="1291299"/>
                </a:lnTo>
                <a:lnTo>
                  <a:pt x="1356885" y="1291299"/>
                </a:lnTo>
                <a:lnTo>
                  <a:pt x="1352991" y="1291299"/>
                </a:lnTo>
                <a:lnTo>
                  <a:pt x="1356885" y="1291299"/>
                </a:lnTo>
                <a:lnTo>
                  <a:pt x="1356885" y="1306413"/>
                </a:lnTo>
                <a:lnTo>
                  <a:pt x="1356885" y="1303115"/>
                </a:lnTo>
                <a:lnTo>
                  <a:pt x="1356885" y="1309985"/>
                </a:lnTo>
                <a:lnTo>
                  <a:pt x="1360779" y="1309985"/>
                </a:lnTo>
                <a:lnTo>
                  <a:pt x="1356885" y="1309985"/>
                </a:lnTo>
                <a:lnTo>
                  <a:pt x="1356885" y="1315756"/>
                </a:lnTo>
                <a:lnTo>
                  <a:pt x="1356885" y="1314657"/>
                </a:lnTo>
                <a:lnTo>
                  <a:pt x="1352991" y="1314657"/>
                </a:lnTo>
                <a:lnTo>
                  <a:pt x="1352991" y="1315756"/>
                </a:lnTo>
                <a:lnTo>
                  <a:pt x="1356885" y="1315756"/>
                </a:lnTo>
                <a:lnTo>
                  <a:pt x="1352991" y="1315756"/>
                </a:lnTo>
                <a:lnTo>
                  <a:pt x="1356885" y="1319328"/>
                </a:lnTo>
                <a:lnTo>
                  <a:pt x="1352991" y="1319328"/>
                </a:lnTo>
                <a:lnTo>
                  <a:pt x="1352991" y="1315756"/>
                </a:lnTo>
                <a:lnTo>
                  <a:pt x="1352991" y="1319328"/>
                </a:lnTo>
                <a:lnTo>
                  <a:pt x="1348199" y="1319328"/>
                </a:lnTo>
                <a:lnTo>
                  <a:pt x="1352991" y="1319328"/>
                </a:lnTo>
                <a:lnTo>
                  <a:pt x="1352991" y="1324000"/>
                </a:lnTo>
                <a:lnTo>
                  <a:pt x="1348199" y="1324000"/>
                </a:lnTo>
                <a:lnTo>
                  <a:pt x="1352991" y="1324000"/>
                </a:lnTo>
                <a:lnTo>
                  <a:pt x="1348199" y="1324000"/>
                </a:lnTo>
                <a:lnTo>
                  <a:pt x="1348199" y="1327298"/>
                </a:lnTo>
                <a:lnTo>
                  <a:pt x="1344305" y="1327298"/>
                </a:lnTo>
                <a:lnTo>
                  <a:pt x="1348199" y="1327298"/>
                </a:lnTo>
                <a:lnTo>
                  <a:pt x="1348199" y="1330870"/>
                </a:lnTo>
                <a:lnTo>
                  <a:pt x="1344305" y="1330870"/>
                </a:lnTo>
                <a:lnTo>
                  <a:pt x="1344305" y="1338015"/>
                </a:lnTo>
                <a:lnTo>
                  <a:pt x="1340411" y="1338015"/>
                </a:lnTo>
                <a:lnTo>
                  <a:pt x="1340411" y="1343786"/>
                </a:lnTo>
                <a:lnTo>
                  <a:pt x="1338015" y="1343786"/>
                </a:lnTo>
                <a:lnTo>
                  <a:pt x="1338015" y="1350656"/>
                </a:lnTo>
                <a:lnTo>
                  <a:pt x="1338015" y="1347083"/>
                </a:lnTo>
                <a:lnTo>
                  <a:pt x="1338015" y="1350656"/>
                </a:lnTo>
                <a:lnTo>
                  <a:pt x="1334121" y="1350656"/>
                </a:lnTo>
                <a:lnTo>
                  <a:pt x="1334121" y="1358900"/>
                </a:lnTo>
                <a:lnTo>
                  <a:pt x="1330227" y="1358900"/>
                </a:lnTo>
                <a:lnTo>
                  <a:pt x="1334121" y="1358900"/>
                </a:lnTo>
                <a:lnTo>
                  <a:pt x="1334121" y="1362198"/>
                </a:lnTo>
                <a:lnTo>
                  <a:pt x="1330227" y="1362198"/>
                </a:lnTo>
                <a:lnTo>
                  <a:pt x="1334121" y="1362198"/>
                </a:lnTo>
                <a:lnTo>
                  <a:pt x="1334121" y="1365770"/>
                </a:lnTo>
                <a:lnTo>
                  <a:pt x="1330227" y="1365770"/>
                </a:lnTo>
                <a:lnTo>
                  <a:pt x="1330227" y="1371541"/>
                </a:lnTo>
                <a:lnTo>
                  <a:pt x="1334121" y="1371541"/>
                </a:lnTo>
                <a:lnTo>
                  <a:pt x="1334121" y="1378686"/>
                </a:lnTo>
                <a:lnTo>
                  <a:pt x="1338015" y="1378686"/>
                </a:lnTo>
                <a:lnTo>
                  <a:pt x="1334121" y="1378686"/>
                </a:lnTo>
                <a:lnTo>
                  <a:pt x="1334121" y="1383357"/>
                </a:lnTo>
                <a:lnTo>
                  <a:pt x="1330227" y="1383357"/>
                </a:lnTo>
                <a:lnTo>
                  <a:pt x="1334121" y="1383357"/>
                </a:lnTo>
                <a:lnTo>
                  <a:pt x="1334121" y="1386655"/>
                </a:lnTo>
                <a:lnTo>
                  <a:pt x="1330227" y="1386655"/>
                </a:lnTo>
                <a:lnTo>
                  <a:pt x="1334121" y="1386655"/>
                </a:lnTo>
                <a:lnTo>
                  <a:pt x="1330227" y="1386655"/>
                </a:lnTo>
                <a:lnTo>
                  <a:pt x="1330227" y="1390228"/>
                </a:lnTo>
                <a:lnTo>
                  <a:pt x="1334121" y="1390228"/>
                </a:lnTo>
                <a:lnTo>
                  <a:pt x="1330227" y="1390228"/>
                </a:lnTo>
                <a:lnTo>
                  <a:pt x="1330227" y="1391327"/>
                </a:lnTo>
                <a:lnTo>
                  <a:pt x="1326632" y="1391327"/>
                </a:lnTo>
                <a:lnTo>
                  <a:pt x="1326632" y="1399571"/>
                </a:lnTo>
                <a:lnTo>
                  <a:pt x="1330227" y="1399571"/>
                </a:lnTo>
                <a:lnTo>
                  <a:pt x="1330227" y="1410013"/>
                </a:lnTo>
                <a:lnTo>
                  <a:pt x="1330227" y="1406441"/>
                </a:lnTo>
                <a:lnTo>
                  <a:pt x="1326632" y="1406441"/>
                </a:lnTo>
                <a:lnTo>
                  <a:pt x="1326632" y="1410013"/>
                </a:lnTo>
                <a:lnTo>
                  <a:pt x="1326632" y="1406441"/>
                </a:lnTo>
                <a:lnTo>
                  <a:pt x="1322738" y="1406441"/>
                </a:lnTo>
                <a:lnTo>
                  <a:pt x="1322738" y="1414685"/>
                </a:lnTo>
                <a:lnTo>
                  <a:pt x="1322738" y="1410013"/>
                </a:lnTo>
                <a:lnTo>
                  <a:pt x="1322738" y="1414685"/>
                </a:lnTo>
                <a:lnTo>
                  <a:pt x="1326632" y="1414685"/>
                </a:lnTo>
                <a:lnTo>
                  <a:pt x="1322738" y="1414685"/>
                </a:lnTo>
                <a:lnTo>
                  <a:pt x="1326632" y="1418257"/>
                </a:lnTo>
                <a:lnTo>
                  <a:pt x="1322738" y="1418257"/>
                </a:lnTo>
                <a:lnTo>
                  <a:pt x="1322738" y="1419357"/>
                </a:lnTo>
                <a:lnTo>
                  <a:pt x="1322738" y="1418257"/>
                </a:lnTo>
                <a:lnTo>
                  <a:pt x="1317646" y="1418257"/>
                </a:lnTo>
                <a:lnTo>
                  <a:pt x="1317646" y="1419357"/>
                </a:lnTo>
                <a:lnTo>
                  <a:pt x="1322738" y="1419357"/>
                </a:lnTo>
                <a:lnTo>
                  <a:pt x="1322738" y="1424028"/>
                </a:lnTo>
                <a:lnTo>
                  <a:pt x="1313752" y="1424028"/>
                </a:lnTo>
                <a:lnTo>
                  <a:pt x="1317646" y="1424028"/>
                </a:lnTo>
                <a:lnTo>
                  <a:pt x="1317646" y="1427601"/>
                </a:lnTo>
                <a:lnTo>
                  <a:pt x="1312554" y="1427601"/>
                </a:lnTo>
                <a:lnTo>
                  <a:pt x="1313752" y="1427601"/>
                </a:lnTo>
                <a:lnTo>
                  <a:pt x="1312554" y="1427601"/>
                </a:lnTo>
                <a:lnTo>
                  <a:pt x="1312554" y="1430898"/>
                </a:lnTo>
                <a:lnTo>
                  <a:pt x="1307462" y="1430898"/>
                </a:lnTo>
                <a:lnTo>
                  <a:pt x="1307462" y="1438043"/>
                </a:lnTo>
                <a:lnTo>
                  <a:pt x="1303568" y="1438043"/>
                </a:lnTo>
                <a:lnTo>
                  <a:pt x="1307462" y="1438043"/>
                </a:lnTo>
                <a:lnTo>
                  <a:pt x="1307462" y="1442715"/>
                </a:lnTo>
                <a:lnTo>
                  <a:pt x="1299974" y="1442715"/>
                </a:lnTo>
                <a:lnTo>
                  <a:pt x="1299974" y="1443814"/>
                </a:lnTo>
                <a:lnTo>
                  <a:pt x="1299974" y="1442715"/>
                </a:lnTo>
                <a:lnTo>
                  <a:pt x="1299974" y="1443814"/>
                </a:lnTo>
                <a:lnTo>
                  <a:pt x="1296080" y="1443814"/>
                </a:lnTo>
                <a:lnTo>
                  <a:pt x="1299974" y="1443814"/>
                </a:lnTo>
                <a:lnTo>
                  <a:pt x="1299974" y="1447112"/>
                </a:lnTo>
                <a:lnTo>
                  <a:pt x="1292186" y="1447112"/>
                </a:lnTo>
                <a:lnTo>
                  <a:pt x="1296080" y="1447112"/>
                </a:lnTo>
                <a:lnTo>
                  <a:pt x="1296080" y="1450684"/>
                </a:lnTo>
                <a:lnTo>
                  <a:pt x="1292186" y="1447112"/>
                </a:lnTo>
                <a:lnTo>
                  <a:pt x="1292186" y="1450684"/>
                </a:lnTo>
                <a:lnTo>
                  <a:pt x="1288592" y="1450684"/>
                </a:lnTo>
                <a:lnTo>
                  <a:pt x="1288592" y="1458928"/>
                </a:lnTo>
                <a:lnTo>
                  <a:pt x="1285896" y="1458928"/>
                </a:lnTo>
                <a:lnTo>
                  <a:pt x="1285896" y="1462226"/>
                </a:lnTo>
                <a:lnTo>
                  <a:pt x="1285896" y="1458928"/>
                </a:lnTo>
                <a:lnTo>
                  <a:pt x="1282002" y="1458928"/>
                </a:lnTo>
                <a:lnTo>
                  <a:pt x="1282002" y="1462226"/>
                </a:lnTo>
                <a:lnTo>
                  <a:pt x="1282002" y="1458928"/>
                </a:lnTo>
                <a:lnTo>
                  <a:pt x="1282002" y="1462226"/>
                </a:lnTo>
                <a:lnTo>
                  <a:pt x="1278408" y="1462226"/>
                </a:lnTo>
                <a:lnTo>
                  <a:pt x="1278408" y="1458928"/>
                </a:lnTo>
                <a:lnTo>
                  <a:pt x="1278408" y="1465798"/>
                </a:lnTo>
                <a:lnTo>
                  <a:pt x="1273316" y="1465798"/>
                </a:lnTo>
                <a:lnTo>
                  <a:pt x="1278408" y="1465798"/>
                </a:lnTo>
                <a:lnTo>
                  <a:pt x="1278408" y="1462226"/>
                </a:lnTo>
                <a:lnTo>
                  <a:pt x="1278408" y="1465798"/>
                </a:lnTo>
                <a:lnTo>
                  <a:pt x="1273316" y="1465798"/>
                </a:lnTo>
                <a:lnTo>
                  <a:pt x="1273316" y="1475142"/>
                </a:lnTo>
                <a:lnTo>
                  <a:pt x="1269422" y="1475142"/>
                </a:lnTo>
                <a:lnTo>
                  <a:pt x="1273316" y="1475142"/>
                </a:lnTo>
                <a:lnTo>
                  <a:pt x="1269422" y="1475142"/>
                </a:lnTo>
                <a:lnTo>
                  <a:pt x="1269422" y="1490256"/>
                </a:lnTo>
                <a:lnTo>
                  <a:pt x="1265528" y="1490256"/>
                </a:lnTo>
                <a:lnTo>
                  <a:pt x="1269422" y="1490256"/>
                </a:lnTo>
                <a:lnTo>
                  <a:pt x="1265528" y="1493828"/>
                </a:lnTo>
                <a:lnTo>
                  <a:pt x="1269422" y="1493828"/>
                </a:lnTo>
                <a:lnTo>
                  <a:pt x="1265528" y="1493828"/>
                </a:lnTo>
                <a:lnTo>
                  <a:pt x="1265528" y="1496027"/>
                </a:lnTo>
                <a:lnTo>
                  <a:pt x="1265528" y="1493828"/>
                </a:lnTo>
                <a:lnTo>
                  <a:pt x="1265528" y="1496027"/>
                </a:lnTo>
                <a:lnTo>
                  <a:pt x="1258039" y="1496027"/>
                </a:lnTo>
                <a:lnTo>
                  <a:pt x="1258039" y="1499599"/>
                </a:lnTo>
                <a:lnTo>
                  <a:pt x="1258039" y="1496027"/>
                </a:lnTo>
                <a:lnTo>
                  <a:pt x="1261933" y="1496027"/>
                </a:lnTo>
                <a:lnTo>
                  <a:pt x="1261933" y="1499599"/>
                </a:lnTo>
                <a:lnTo>
                  <a:pt x="1258039" y="1499599"/>
                </a:lnTo>
                <a:lnTo>
                  <a:pt x="1258039" y="1503171"/>
                </a:lnTo>
                <a:lnTo>
                  <a:pt x="1255344" y="1503171"/>
                </a:lnTo>
                <a:lnTo>
                  <a:pt x="1258039" y="1503171"/>
                </a:lnTo>
                <a:lnTo>
                  <a:pt x="1255344" y="1503171"/>
                </a:lnTo>
                <a:lnTo>
                  <a:pt x="1255344" y="1506469"/>
                </a:lnTo>
                <a:lnTo>
                  <a:pt x="1255344" y="1503171"/>
                </a:lnTo>
                <a:lnTo>
                  <a:pt x="1255344" y="1506469"/>
                </a:lnTo>
                <a:lnTo>
                  <a:pt x="1258039" y="1506469"/>
                </a:lnTo>
                <a:lnTo>
                  <a:pt x="1255344" y="1506469"/>
                </a:lnTo>
                <a:lnTo>
                  <a:pt x="1255344" y="1510042"/>
                </a:lnTo>
                <a:lnTo>
                  <a:pt x="1258039" y="1510042"/>
                </a:lnTo>
                <a:lnTo>
                  <a:pt x="1258039" y="1514713"/>
                </a:lnTo>
                <a:lnTo>
                  <a:pt x="1255344" y="1514713"/>
                </a:lnTo>
                <a:lnTo>
                  <a:pt x="1255344" y="1518286"/>
                </a:lnTo>
                <a:lnTo>
                  <a:pt x="1251749" y="1518286"/>
                </a:lnTo>
                <a:lnTo>
                  <a:pt x="1251749" y="1519385"/>
                </a:lnTo>
                <a:lnTo>
                  <a:pt x="1255344" y="1519385"/>
                </a:lnTo>
                <a:lnTo>
                  <a:pt x="1251749" y="1519385"/>
                </a:lnTo>
                <a:lnTo>
                  <a:pt x="1251749" y="1530927"/>
                </a:lnTo>
                <a:lnTo>
                  <a:pt x="1255344" y="1530927"/>
                </a:lnTo>
                <a:lnTo>
                  <a:pt x="1255344" y="1534499"/>
                </a:lnTo>
                <a:lnTo>
                  <a:pt x="1258039" y="1534499"/>
                </a:lnTo>
                <a:lnTo>
                  <a:pt x="1258039" y="1538071"/>
                </a:lnTo>
                <a:lnTo>
                  <a:pt x="1261933" y="1542743"/>
                </a:lnTo>
                <a:lnTo>
                  <a:pt x="1258039" y="1542743"/>
                </a:lnTo>
                <a:lnTo>
                  <a:pt x="1258039" y="1543842"/>
                </a:lnTo>
                <a:lnTo>
                  <a:pt x="1258039" y="1542743"/>
                </a:lnTo>
                <a:lnTo>
                  <a:pt x="1261933" y="1542743"/>
                </a:lnTo>
                <a:lnTo>
                  <a:pt x="1261933" y="1543842"/>
                </a:lnTo>
                <a:lnTo>
                  <a:pt x="1258039" y="1543842"/>
                </a:lnTo>
                <a:lnTo>
                  <a:pt x="1258039" y="1547415"/>
                </a:lnTo>
                <a:lnTo>
                  <a:pt x="1261933" y="1547415"/>
                </a:lnTo>
                <a:lnTo>
                  <a:pt x="1261933" y="1552086"/>
                </a:lnTo>
                <a:lnTo>
                  <a:pt x="1265528" y="1552086"/>
                </a:lnTo>
                <a:lnTo>
                  <a:pt x="1265528" y="1555384"/>
                </a:lnTo>
                <a:lnTo>
                  <a:pt x="1269422" y="1555384"/>
                </a:lnTo>
                <a:lnTo>
                  <a:pt x="1265528" y="1558956"/>
                </a:lnTo>
                <a:lnTo>
                  <a:pt x="1273316" y="1558956"/>
                </a:lnTo>
                <a:lnTo>
                  <a:pt x="1269422" y="1558956"/>
                </a:lnTo>
                <a:lnTo>
                  <a:pt x="1273316" y="1558956"/>
                </a:lnTo>
                <a:lnTo>
                  <a:pt x="1273316" y="1565827"/>
                </a:lnTo>
                <a:lnTo>
                  <a:pt x="1278408" y="1562529"/>
                </a:lnTo>
                <a:lnTo>
                  <a:pt x="1278408" y="1565827"/>
                </a:lnTo>
                <a:lnTo>
                  <a:pt x="1273316" y="1565827"/>
                </a:lnTo>
                <a:lnTo>
                  <a:pt x="1278408" y="1565827"/>
                </a:lnTo>
                <a:lnTo>
                  <a:pt x="1278408" y="1575170"/>
                </a:lnTo>
                <a:lnTo>
                  <a:pt x="1278408" y="1571597"/>
                </a:lnTo>
                <a:lnTo>
                  <a:pt x="1278408" y="1578742"/>
                </a:lnTo>
                <a:lnTo>
                  <a:pt x="1278408" y="1575170"/>
                </a:lnTo>
                <a:lnTo>
                  <a:pt x="1282002" y="1575170"/>
                </a:lnTo>
                <a:lnTo>
                  <a:pt x="1282002" y="1578742"/>
                </a:lnTo>
                <a:lnTo>
                  <a:pt x="1278408" y="1578742"/>
                </a:lnTo>
                <a:lnTo>
                  <a:pt x="1282002" y="1578742"/>
                </a:lnTo>
                <a:lnTo>
                  <a:pt x="1282002" y="1590284"/>
                </a:lnTo>
                <a:lnTo>
                  <a:pt x="1282002" y="1586712"/>
                </a:lnTo>
                <a:lnTo>
                  <a:pt x="1285896" y="1586712"/>
                </a:lnTo>
                <a:lnTo>
                  <a:pt x="1285896" y="1593856"/>
                </a:lnTo>
                <a:lnTo>
                  <a:pt x="1285896" y="1590284"/>
                </a:lnTo>
                <a:lnTo>
                  <a:pt x="1288592" y="1590284"/>
                </a:lnTo>
                <a:lnTo>
                  <a:pt x="1288592" y="1596055"/>
                </a:lnTo>
                <a:lnTo>
                  <a:pt x="1292186" y="1596055"/>
                </a:lnTo>
                <a:lnTo>
                  <a:pt x="1288592" y="1596055"/>
                </a:lnTo>
                <a:lnTo>
                  <a:pt x="1288592" y="1599627"/>
                </a:lnTo>
                <a:lnTo>
                  <a:pt x="1285896" y="1599627"/>
                </a:lnTo>
                <a:lnTo>
                  <a:pt x="1285896" y="1603200"/>
                </a:lnTo>
                <a:lnTo>
                  <a:pt x="1288592" y="1603200"/>
                </a:lnTo>
                <a:lnTo>
                  <a:pt x="1288592" y="1611169"/>
                </a:lnTo>
                <a:lnTo>
                  <a:pt x="1285896" y="1611169"/>
                </a:lnTo>
                <a:lnTo>
                  <a:pt x="1285896" y="1614741"/>
                </a:lnTo>
                <a:lnTo>
                  <a:pt x="1282002" y="1614741"/>
                </a:lnTo>
                <a:lnTo>
                  <a:pt x="1282002" y="1621612"/>
                </a:lnTo>
                <a:lnTo>
                  <a:pt x="1278408" y="1621612"/>
                </a:lnTo>
                <a:lnTo>
                  <a:pt x="1278408" y="1624085"/>
                </a:lnTo>
                <a:lnTo>
                  <a:pt x="1273316" y="1624085"/>
                </a:lnTo>
                <a:lnTo>
                  <a:pt x="1273316" y="1627657"/>
                </a:lnTo>
                <a:lnTo>
                  <a:pt x="1273316" y="1624085"/>
                </a:lnTo>
                <a:lnTo>
                  <a:pt x="1265528" y="1624085"/>
                </a:lnTo>
                <a:lnTo>
                  <a:pt x="1269422" y="1624085"/>
                </a:lnTo>
                <a:lnTo>
                  <a:pt x="1269422" y="1627657"/>
                </a:lnTo>
                <a:lnTo>
                  <a:pt x="1265528" y="1627657"/>
                </a:lnTo>
                <a:lnTo>
                  <a:pt x="1269422" y="1627657"/>
                </a:lnTo>
                <a:lnTo>
                  <a:pt x="1269422" y="1630955"/>
                </a:lnTo>
                <a:lnTo>
                  <a:pt x="1269422" y="1627657"/>
                </a:lnTo>
                <a:lnTo>
                  <a:pt x="1265528" y="1627657"/>
                </a:lnTo>
                <a:lnTo>
                  <a:pt x="1265528" y="1630955"/>
                </a:lnTo>
                <a:lnTo>
                  <a:pt x="1265528" y="1627657"/>
                </a:lnTo>
                <a:lnTo>
                  <a:pt x="1265528" y="1630955"/>
                </a:lnTo>
                <a:lnTo>
                  <a:pt x="1261933" y="1630955"/>
                </a:lnTo>
                <a:lnTo>
                  <a:pt x="1261933" y="1634527"/>
                </a:lnTo>
                <a:lnTo>
                  <a:pt x="1265528" y="1634527"/>
                </a:lnTo>
                <a:lnTo>
                  <a:pt x="1261933" y="1634527"/>
                </a:lnTo>
                <a:lnTo>
                  <a:pt x="1261933" y="1638100"/>
                </a:lnTo>
                <a:lnTo>
                  <a:pt x="1258039" y="1634527"/>
                </a:lnTo>
                <a:lnTo>
                  <a:pt x="1255344" y="1634527"/>
                </a:lnTo>
                <a:lnTo>
                  <a:pt x="1255344" y="1638100"/>
                </a:lnTo>
                <a:lnTo>
                  <a:pt x="1258039" y="1638100"/>
                </a:lnTo>
                <a:lnTo>
                  <a:pt x="1258039" y="1642771"/>
                </a:lnTo>
                <a:lnTo>
                  <a:pt x="1255344" y="1642771"/>
                </a:lnTo>
                <a:lnTo>
                  <a:pt x="1255344" y="1638100"/>
                </a:lnTo>
                <a:lnTo>
                  <a:pt x="1251749" y="1638100"/>
                </a:lnTo>
                <a:lnTo>
                  <a:pt x="1251749" y="1642771"/>
                </a:lnTo>
                <a:lnTo>
                  <a:pt x="1255344" y="1642771"/>
                </a:lnTo>
                <a:lnTo>
                  <a:pt x="1251749" y="1642771"/>
                </a:lnTo>
                <a:lnTo>
                  <a:pt x="1251749" y="1638100"/>
                </a:lnTo>
                <a:lnTo>
                  <a:pt x="1247855" y="1638100"/>
                </a:lnTo>
                <a:lnTo>
                  <a:pt x="1251749" y="1638100"/>
                </a:lnTo>
                <a:lnTo>
                  <a:pt x="1247855" y="1638100"/>
                </a:lnTo>
                <a:lnTo>
                  <a:pt x="1247855" y="1642771"/>
                </a:lnTo>
                <a:lnTo>
                  <a:pt x="1247855" y="1638100"/>
                </a:lnTo>
                <a:lnTo>
                  <a:pt x="1247855" y="1642771"/>
                </a:lnTo>
                <a:lnTo>
                  <a:pt x="1247855" y="1638100"/>
                </a:lnTo>
                <a:lnTo>
                  <a:pt x="1247855" y="1642771"/>
                </a:lnTo>
                <a:lnTo>
                  <a:pt x="1242763" y="1642771"/>
                </a:lnTo>
                <a:lnTo>
                  <a:pt x="1242763" y="1638100"/>
                </a:lnTo>
                <a:lnTo>
                  <a:pt x="1242763" y="1642771"/>
                </a:lnTo>
                <a:lnTo>
                  <a:pt x="1242763" y="1638100"/>
                </a:lnTo>
                <a:lnTo>
                  <a:pt x="1242763" y="1642771"/>
                </a:lnTo>
                <a:lnTo>
                  <a:pt x="1242763" y="1638100"/>
                </a:lnTo>
                <a:lnTo>
                  <a:pt x="1242763" y="1642771"/>
                </a:lnTo>
                <a:lnTo>
                  <a:pt x="1242763" y="1638100"/>
                </a:lnTo>
                <a:lnTo>
                  <a:pt x="1242763" y="1642771"/>
                </a:lnTo>
                <a:lnTo>
                  <a:pt x="1242763" y="1638100"/>
                </a:lnTo>
                <a:lnTo>
                  <a:pt x="1238869" y="1638100"/>
                </a:lnTo>
                <a:lnTo>
                  <a:pt x="1238869" y="1642771"/>
                </a:lnTo>
                <a:lnTo>
                  <a:pt x="1228985" y="1642771"/>
                </a:lnTo>
                <a:lnTo>
                  <a:pt x="1228985" y="1646069"/>
                </a:lnTo>
                <a:lnTo>
                  <a:pt x="1228985" y="1642771"/>
                </a:lnTo>
                <a:lnTo>
                  <a:pt x="1221197" y="1642771"/>
                </a:lnTo>
                <a:lnTo>
                  <a:pt x="1225091" y="1642771"/>
                </a:lnTo>
                <a:lnTo>
                  <a:pt x="1221197" y="1642771"/>
                </a:lnTo>
                <a:lnTo>
                  <a:pt x="1221197" y="1646069"/>
                </a:lnTo>
                <a:lnTo>
                  <a:pt x="1217303" y="1646069"/>
                </a:lnTo>
                <a:lnTo>
                  <a:pt x="1221197" y="1646069"/>
                </a:lnTo>
                <a:lnTo>
                  <a:pt x="1217303" y="1646069"/>
                </a:lnTo>
                <a:lnTo>
                  <a:pt x="1217303" y="1647443"/>
                </a:lnTo>
                <a:lnTo>
                  <a:pt x="1217303" y="1646069"/>
                </a:lnTo>
                <a:lnTo>
                  <a:pt x="1217303" y="1647443"/>
                </a:lnTo>
                <a:lnTo>
                  <a:pt x="1213708" y="1647443"/>
                </a:lnTo>
                <a:lnTo>
                  <a:pt x="1213708" y="1652115"/>
                </a:lnTo>
                <a:lnTo>
                  <a:pt x="1217303" y="1652115"/>
                </a:lnTo>
                <a:lnTo>
                  <a:pt x="1213708" y="1652115"/>
                </a:lnTo>
                <a:lnTo>
                  <a:pt x="1213708" y="1655412"/>
                </a:lnTo>
                <a:lnTo>
                  <a:pt x="1213708" y="1652115"/>
                </a:lnTo>
                <a:lnTo>
                  <a:pt x="1208616" y="1652115"/>
                </a:lnTo>
                <a:lnTo>
                  <a:pt x="1208616" y="1655412"/>
                </a:lnTo>
                <a:lnTo>
                  <a:pt x="1208616" y="1652115"/>
                </a:lnTo>
                <a:lnTo>
                  <a:pt x="1208616" y="1655412"/>
                </a:lnTo>
                <a:lnTo>
                  <a:pt x="1208616" y="1652115"/>
                </a:lnTo>
                <a:lnTo>
                  <a:pt x="1208616" y="1655412"/>
                </a:lnTo>
                <a:lnTo>
                  <a:pt x="1204722" y="1652115"/>
                </a:lnTo>
                <a:lnTo>
                  <a:pt x="1204722" y="1655412"/>
                </a:lnTo>
                <a:lnTo>
                  <a:pt x="1198432" y="1655412"/>
                </a:lnTo>
                <a:lnTo>
                  <a:pt x="1198432" y="1658985"/>
                </a:lnTo>
                <a:lnTo>
                  <a:pt x="1190944" y="1658985"/>
                </a:lnTo>
                <a:lnTo>
                  <a:pt x="1194538" y="1658985"/>
                </a:lnTo>
                <a:lnTo>
                  <a:pt x="1187050" y="1658985"/>
                </a:lnTo>
                <a:lnTo>
                  <a:pt x="1187050" y="1662557"/>
                </a:lnTo>
                <a:lnTo>
                  <a:pt x="1174470" y="1662557"/>
                </a:lnTo>
                <a:lnTo>
                  <a:pt x="1174470" y="1665855"/>
                </a:lnTo>
                <a:lnTo>
                  <a:pt x="1174470" y="1662557"/>
                </a:lnTo>
                <a:lnTo>
                  <a:pt x="1172972" y="1662557"/>
                </a:lnTo>
                <a:lnTo>
                  <a:pt x="1172972" y="1665855"/>
                </a:lnTo>
                <a:lnTo>
                  <a:pt x="1174470" y="1665855"/>
                </a:lnTo>
                <a:lnTo>
                  <a:pt x="1172972" y="1665855"/>
                </a:lnTo>
                <a:lnTo>
                  <a:pt x="1172972" y="1662557"/>
                </a:lnTo>
                <a:lnTo>
                  <a:pt x="1172972" y="1665855"/>
                </a:lnTo>
                <a:lnTo>
                  <a:pt x="1167880" y="1670526"/>
                </a:lnTo>
                <a:lnTo>
                  <a:pt x="1167880" y="1671626"/>
                </a:lnTo>
                <a:lnTo>
                  <a:pt x="1160391" y="1671626"/>
                </a:lnTo>
                <a:lnTo>
                  <a:pt x="1160391" y="1675198"/>
                </a:lnTo>
                <a:lnTo>
                  <a:pt x="1160391" y="1671626"/>
                </a:lnTo>
                <a:lnTo>
                  <a:pt x="1156498" y="1671626"/>
                </a:lnTo>
                <a:lnTo>
                  <a:pt x="1156498" y="1675198"/>
                </a:lnTo>
                <a:lnTo>
                  <a:pt x="1160391" y="1675198"/>
                </a:lnTo>
                <a:lnTo>
                  <a:pt x="1152903" y="1675198"/>
                </a:lnTo>
                <a:lnTo>
                  <a:pt x="1152903" y="1678770"/>
                </a:lnTo>
                <a:lnTo>
                  <a:pt x="1149009" y="1678770"/>
                </a:lnTo>
                <a:lnTo>
                  <a:pt x="1149009" y="1683442"/>
                </a:lnTo>
                <a:lnTo>
                  <a:pt x="1149009" y="1678770"/>
                </a:lnTo>
                <a:lnTo>
                  <a:pt x="1146313" y="1678770"/>
                </a:lnTo>
                <a:lnTo>
                  <a:pt x="1146313" y="1683442"/>
                </a:lnTo>
                <a:lnTo>
                  <a:pt x="1142719" y="1683442"/>
                </a:lnTo>
                <a:lnTo>
                  <a:pt x="1142719" y="1690312"/>
                </a:lnTo>
                <a:lnTo>
                  <a:pt x="1138825" y="1690312"/>
                </a:lnTo>
                <a:lnTo>
                  <a:pt x="1138825" y="1693885"/>
                </a:lnTo>
                <a:lnTo>
                  <a:pt x="1133733" y="1693885"/>
                </a:lnTo>
                <a:lnTo>
                  <a:pt x="1133733" y="1697457"/>
                </a:lnTo>
                <a:lnTo>
                  <a:pt x="1133733" y="1693885"/>
                </a:lnTo>
                <a:lnTo>
                  <a:pt x="1133733" y="1697457"/>
                </a:lnTo>
                <a:lnTo>
                  <a:pt x="1129839" y="1697457"/>
                </a:lnTo>
                <a:lnTo>
                  <a:pt x="1129839" y="1703228"/>
                </a:lnTo>
                <a:lnTo>
                  <a:pt x="1122351" y="1703228"/>
                </a:lnTo>
                <a:lnTo>
                  <a:pt x="1122351" y="1714770"/>
                </a:lnTo>
                <a:lnTo>
                  <a:pt x="1122351" y="1711197"/>
                </a:lnTo>
                <a:lnTo>
                  <a:pt x="1122351" y="1714770"/>
                </a:lnTo>
                <a:lnTo>
                  <a:pt x="1118457" y="1714770"/>
                </a:lnTo>
                <a:lnTo>
                  <a:pt x="1118457" y="1718342"/>
                </a:lnTo>
                <a:lnTo>
                  <a:pt x="1116061" y="1718342"/>
                </a:lnTo>
                <a:lnTo>
                  <a:pt x="1116061" y="1724113"/>
                </a:lnTo>
                <a:lnTo>
                  <a:pt x="1112167" y="1724113"/>
                </a:lnTo>
                <a:lnTo>
                  <a:pt x="1112167" y="1730983"/>
                </a:lnTo>
                <a:lnTo>
                  <a:pt x="1116061" y="1730983"/>
                </a:lnTo>
                <a:lnTo>
                  <a:pt x="1116061" y="1734555"/>
                </a:lnTo>
                <a:lnTo>
                  <a:pt x="1112167" y="1734555"/>
                </a:lnTo>
                <a:lnTo>
                  <a:pt x="1112167" y="1738128"/>
                </a:lnTo>
                <a:lnTo>
                  <a:pt x="1112167" y="1734555"/>
                </a:lnTo>
                <a:lnTo>
                  <a:pt x="1112167" y="1759013"/>
                </a:lnTo>
                <a:lnTo>
                  <a:pt x="1108273" y="1759013"/>
                </a:lnTo>
                <a:lnTo>
                  <a:pt x="1108273" y="1762585"/>
                </a:lnTo>
                <a:lnTo>
                  <a:pt x="1103181" y="1762585"/>
                </a:lnTo>
                <a:lnTo>
                  <a:pt x="1103181" y="1770555"/>
                </a:lnTo>
                <a:lnTo>
                  <a:pt x="1099586" y="1770555"/>
                </a:lnTo>
                <a:lnTo>
                  <a:pt x="1099586" y="1775226"/>
                </a:lnTo>
                <a:lnTo>
                  <a:pt x="1103181" y="1775226"/>
                </a:lnTo>
                <a:lnTo>
                  <a:pt x="1103181" y="1779898"/>
                </a:lnTo>
                <a:lnTo>
                  <a:pt x="1103181" y="1775226"/>
                </a:lnTo>
                <a:lnTo>
                  <a:pt x="1103181" y="1779898"/>
                </a:lnTo>
                <a:lnTo>
                  <a:pt x="1108273" y="1779898"/>
                </a:lnTo>
                <a:lnTo>
                  <a:pt x="1108273" y="1787043"/>
                </a:lnTo>
                <a:lnTo>
                  <a:pt x="1112167" y="1787043"/>
                </a:lnTo>
                <a:lnTo>
                  <a:pt x="1112167" y="1793913"/>
                </a:lnTo>
                <a:lnTo>
                  <a:pt x="1116061" y="1793913"/>
                </a:lnTo>
                <a:lnTo>
                  <a:pt x="1112167" y="1793913"/>
                </a:lnTo>
                <a:lnTo>
                  <a:pt x="1116061" y="1793913"/>
                </a:lnTo>
                <a:lnTo>
                  <a:pt x="1116061" y="1797485"/>
                </a:lnTo>
                <a:lnTo>
                  <a:pt x="1118457" y="1797485"/>
                </a:lnTo>
                <a:lnTo>
                  <a:pt x="1118457" y="1799684"/>
                </a:lnTo>
                <a:lnTo>
                  <a:pt x="1122351" y="1799684"/>
                </a:lnTo>
                <a:lnTo>
                  <a:pt x="1122351" y="1814798"/>
                </a:lnTo>
                <a:lnTo>
                  <a:pt x="1126245" y="1814798"/>
                </a:lnTo>
                <a:lnTo>
                  <a:pt x="1126245" y="1825240"/>
                </a:lnTo>
                <a:lnTo>
                  <a:pt x="1122351" y="1825240"/>
                </a:lnTo>
                <a:lnTo>
                  <a:pt x="1122351" y="1827714"/>
                </a:lnTo>
                <a:lnTo>
                  <a:pt x="1118457" y="1827714"/>
                </a:lnTo>
                <a:lnTo>
                  <a:pt x="1122351" y="1827714"/>
                </a:lnTo>
                <a:lnTo>
                  <a:pt x="1118457" y="1827714"/>
                </a:lnTo>
                <a:lnTo>
                  <a:pt x="1118457" y="1831011"/>
                </a:lnTo>
                <a:lnTo>
                  <a:pt x="1112167" y="1831011"/>
                </a:lnTo>
                <a:lnTo>
                  <a:pt x="1112167" y="1827714"/>
                </a:lnTo>
                <a:lnTo>
                  <a:pt x="1103181" y="1827714"/>
                </a:lnTo>
                <a:lnTo>
                  <a:pt x="1103181" y="1831011"/>
                </a:lnTo>
                <a:lnTo>
                  <a:pt x="1099586" y="1831011"/>
                </a:lnTo>
                <a:lnTo>
                  <a:pt x="1099586" y="1827714"/>
                </a:lnTo>
                <a:lnTo>
                  <a:pt x="1091798" y="1827714"/>
                </a:lnTo>
                <a:lnTo>
                  <a:pt x="1091798" y="1831011"/>
                </a:lnTo>
                <a:lnTo>
                  <a:pt x="1085508" y="1831011"/>
                </a:lnTo>
                <a:lnTo>
                  <a:pt x="1085508" y="1839255"/>
                </a:lnTo>
                <a:lnTo>
                  <a:pt x="1081914" y="1839255"/>
                </a:lnTo>
                <a:lnTo>
                  <a:pt x="1081914" y="1842828"/>
                </a:lnTo>
                <a:lnTo>
                  <a:pt x="1081914" y="1839255"/>
                </a:lnTo>
                <a:lnTo>
                  <a:pt x="1069034" y="1839255"/>
                </a:lnTo>
                <a:lnTo>
                  <a:pt x="1069034" y="1834584"/>
                </a:lnTo>
                <a:lnTo>
                  <a:pt x="1063942" y="1834584"/>
                </a:lnTo>
                <a:lnTo>
                  <a:pt x="1063942" y="1839255"/>
                </a:lnTo>
                <a:lnTo>
                  <a:pt x="1063942" y="1834584"/>
                </a:lnTo>
                <a:lnTo>
                  <a:pt x="1058850" y="1834584"/>
                </a:lnTo>
                <a:lnTo>
                  <a:pt x="1058850" y="1831011"/>
                </a:lnTo>
                <a:lnTo>
                  <a:pt x="1058850" y="1839255"/>
                </a:lnTo>
                <a:lnTo>
                  <a:pt x="1063942" y="1839255"/>
                </a:lnTo>
                <a:lnTo>
                  <a:pt x="1063942" y="1846125"/>
                </a:lnTo>
                <a:lnTo>
                  <a:pt x="1065140" y="1846125"/>
                </a:lnTo>
                <a:lnTo>
                  <a:pt x="1065140" y="1859041"/>
                </a:lnTo>
                <a:lnTo>
                  <a:pt x="1069034" y="1859041"/>
                </a:lnTo>
                <a:lnTo>
                  <a:pt x="1069034" y="1862614"/>
                </a:lnTo>
                <a:lnTo>
                  <a:pt x="1065140" y="1862614"/>
                </a:lnTo>
                <a:lnTo>
                  <a:pt x="1065140" y="1870583"/>
                </a:lnTo>
                <a:lnTo>
                  <a:pt x="1063942" y="1874155"/>
                </a:lnTo>
                <a:lnTo>
                  <a:pt x="1063942" y="1877728"/>
                </a:lnTo>
                <a:lnTo>
                  <a:pt x="1047467" y="1877728"/>
                </a:lnTo>
                <a:lnTo>
                  <a:pt x="1047467" y="1874155"/>
                </a:lnTo>
                <a:lnTo>
                  <a:pt x="1038781" y="1874155"/>
                </a:lnTo>
                <a:lnTo>
                  <a:pt x="1038781" y="1870583"/>
                </a:lnTo>
                <a:lnTo>
                  <a:pt x="1034887" y="1870583"/>
                </a:lnTo>
                <a:lnTo>
                  <a:pt x="1033689" y="1865911"/>
                </a:lnTo>
                <a:lnTo>
                  <a:pt x="1034887" y="1862614"/>
                </a:lnTo>
                <a:lnTo>
                  <a:pt x="1034887" y="1855469"/>
                </a:lnTo>
                <a:lnTo>
                  <a:pt x="1028597" y="1855469"/>
                </a:lnTo>
                <a:lnTo>
                  <a:pt x="1028597" y="1852171"/>
                </a:lnTo>
                <a:lnTo>
                  <a:pt x="1024703" y="1852171"/>
                </a:lnTo>
                <a:lnTo>
                  <a:pt x="1020809" y="1849698"/>
                </a:lnTo>
                <a:lnTo>
                  <a:pt x="1017215" y="1846104"/>
                </a:lnTo>
                <a:lnTo>
                  <a:pt x="1013321" y="1846104"/>
                </a:lnTo>
                <a:lnTo>
                  <a:pt x="1009427" y="1842828"/>
                </a:lnTo>
                <a:lnTo>
                  <a:pt x="1007030" y="1842828"/>
                </a:lnTo>
                <a:lnTo>
                  <a:pt x="1007030" y="1839255"/>
                </a:lnTo>
                <a:lnTo>
                  <a:pt x="1003136" y="1834584"/>
                </a:lnTo>
                <a:lnTo>
                  <a:pt x="999243" y="1834584"/>
                </a:lnTo>
                <a:lnTo>
                  <a:pt x="999243" y="1831011"/>
                </a:lnTo>
                <a:lnTo>
                  <a:pt x="980372" y="1831011"/>
                </a:lnTo>
                <a:lnTo>
                  <a:pt x="980372" y="1827714"/>
                </a:lnTo>
                <a:lnTo>
                  <a:pt x="976478" y="1827714"/>
                </a:lnTo>
                <a:lnTo>
                  <a:pt x="972584" y="1831011"/>
                </a:lnTo>
                <a:lnTo>
                  <a:pt x="956110" y="1831011"/>
                </a:lnTo>
                <a:lnTo>
                  <a:pt x="952515" y="1827714"/>
                </a:lnTo>
                <a:lnTo>
                  <a:pt x="942331" y="1827714"/>
                </a:lnTo>
                <a:lnTo>
                  <a:pt x="942331" y="1825240"/>
                </a:lnTo>
                <a:lnTo>
                  <a:pt x="934543" y="1825240"/>
                </a:lnTo>
                <a:lnTo>
                  <a:pt x="934543" y="1821943"/>
                </a:lnTo>
                <a:lnTo>
                  <a:pt x="929751" y="1821943"/>
                </a:lnTo>
                <a:lnTo>
                  <a:pt x="925857" y="1818370"/>
                </a:lnTo>
                <a:lnTo>
                  <a:pt x="925857" y="1821943"/>
                </a:lnTo>
                <a:lnTo>
                  <a:pt x="924659" y="1821943"/>
                </a:lnTo>
                <a:lnTo>
                  <a:pt x="924659" y="1818370"/>
                </a:lnTo>
                <a:lnTo>
                  <a:pt x="904290" y="1818370"/>
                </a:lnTo>
                <a:lnTo>
                  <a:pt x="899198" y="1821943"/>
                </a:lnTo>
                <a:lnTo>
                  <a:pt x="898000" y="1825240"/>
                </a:lnTo>
                <a:lnTo>
                  <a:pt x="898000" y="1827714"/>
                </a:lnTo>
                <a:lnTo>
                  <a:pt x="894106" y="1827714"/>
                </a:lnTo>
                <a:lnTo>
                  <a:pt x="894106" y="1842828"/>
                </a:lnTo>
                <a:lnTo>
                  <a:pt x="889014" y="1842828"/>
                </a:lnTo>
                <a:lnTo>
                  <a:pt x="889014" y="1849698"/>
                </a:lnTo>
                <a:lnTo>
                  <a:pt x="877632" y="1849698"/>
                </a:lnTo>
                <a:lnTo>
                  <a:pt x="877632" y="1852171"/>
                </a:lnTo>
                <a:lnTo>
                  <a:pt x="873738" y="1852171"/>
                </a:lnTo>
                <a:lnTo>
                  <a:pt x="873738" y="1865911"/>
                </a:lnTo>
                <a:lnTo>
                  <a:pt x="870144" y="1865911"/>
                </a:lnTo>
                <a:lnTo>
                  <a:pt x="870144" y="1887071"/>
                </a:lnTo>
                <a:lnTo>
                  <a:pt x="873738" y="1887071"/>
                </a:lnTo>
                <a:lnTo>
                  <a:pt x="873738" y="1890369"/>
                </a:lnTo>
                <a:lnTo>
                  <a:pt x="877632" y="1893941"/>
                </a:lnTo>
                <a:lnTo>
                  <a:pt x="881526" y="1898613"/>
                </a:lnTo>
                <a:lnTo>
                  <a:pt x="885120" y="1902207"/>
                </a:lnTo>
                <a:lnTo>
                  <a:pt x="889014" y="1902207"/>
                </a:lnTo>
                <a:lnTo>
                  <a:pt x="889014" y="1914826"/>
                </a:lnTo>
                <a:lnTo>
                  <a:pt x="885120" y="1914826"/>
                </a:lnTo>
                <a:lnTo>
                  <a:pt x="885120" y="1921971"/>
                </a:lnTo>
                <a:lnTo>
                  <a:pt x="889014" y="1921971"/>
                </a:lnTo>
                <a:lnTo>
                  <a:pt x="889014" y="1925269"/>
                </a:lnTo>
                <a:lnTo>
                  <a:pt x="894106" y="1927742"/>
                </a:lnTo>
                <a:lnTo>
                  <a:pt x="894106" y="1931314"/>
                </a:lnTo>
                <a:lnTo>
                  <a:pt x="894106" y="1927742"/>
                </a:lnTo>
                <a:lnTo>
                  <a:pt x="898000" y="1931314"/>
                </a:lnTo>
                <a:lnTo>
                  <a:pt x="904290" y="1931314"/>
                </a:lnTo>
                <a:lnTo>
                  <a:pt x="904290" y="1939284"/>
                </a:lnTo>
                <a:lnTo>
                  <a:pt x="899198" y="1939284"/>
                </a:lnTo>
                <a:lnTo>
                  <a:pt x="898000" y="1942856"/>
                </a:lnTo>
                <a:lnTo>
                  <a:pt x="894106" y="1942856"/>
                </a:lnTo>
                <a:lnTo>
                  <a:pt x="894106" y="1946428"/>
                </a:lnTo>
                <a:lnTo>
                  <a:pt x="889014" y="1946428"/>
                </a:lnTo>
                <a:lnTo>
                  <a:pt x="889014" y="1949726"/>
                </a:lnTo>
                <a:lnTo>
                  <a:pt x="885120" y="1953299"/>
                </a:lnTo>
                <a:lnTo>
                  <a:pt x="885120" y="1955497"/>
                </a:lnTo>
                <a:lnTo>
                  <a:pt x="881526" y="1959091"/>
                </a:lnTo>
                <a:lnTo>
                  <a:pt x="881526" y="1970611"/>
                </a:lnTo>
                <a:lnTo>
                  <a:pt x="877632" y="1970611"/>
                </a:lnTo>
                <a:lnTo>
                  <a:pt x="877632" y="1974184"/>
                </a:lnTo>
                <a:lnTo>
                  <a:pt x="873738" y="1977756"/>
                </a:lnTo>
                <a:lnTo>
                  <a:pt x="873738" y="1979954"/>
                </a:lnTo>
                <a:lnTo>
                  <a:pt x="859960" y="1979954"/>
                </a:lnTo>
                <a:lnTo>
                  <a:pt x="859960" y="1983527"/>
                </a:lnTo>
                <a:lnTo>
                  <a:pt x="854868" y="1983527"/>
                </a:lnTo>
                <a:lnTo>
                  <a:pt x="850974" y="1987099"/>
                </a:lnTo>
                <a:lnTo>
                  <a:pt x="847080" y="1987099"/>
                </a:lnTo>
                <a:lnTo>
                  <a:pt x="843485" y="1990397"/>
                </a:lnTo>
                <a:lnTo>
                  <a:pt x="840789" y="1990397"/>
                </a:lnTo>
                <a:lnTo>
                  <a:pt x="840789" y="1993969"/>
                </a:lnTo>
                <a:lnTo>
                  <a:pt x="833301" y="1993969"/>
                </a:lnTo>
                <a:lnTo>
                  <a:pt x="833301" y="1998641"/>
                </a:lnTo>
                <a:lnTo>
                  <a:pt x="843485" y="1998641"/>
                </a:lnTo>
                <a:lnTo>
                  <a:pt x="847080" y="1993969"/>
                </a:lnTo>
                <a:lnTo>
                  <a:pt x="847080" y="1998641"/>
                </a:lnTo>
                <a:lnTo>
                  <a:pt x="850974" y="1998641"/>
                </a:lnTo>
                <a:lnTo>
                  <a:pt x="850974" y="1993969"/>
                </a:lnTo>
                <a:lnTo>
                  <a:pt x="854868" y="1990397"/>
                </a:lnTo>
                <a:lnTo>
                  <a:pt x="854868" y="2002213"/>
                </a:lnTo>
                <a:lnTo>
                  <a:pt x="859960" y="2005511"/>
                </a:lnTo>
                <a:lnTo>
                  <a:pt x="863554" y="2005511"/>
                </a:lnTo>
                <a:lnTo>
                  <a:pt x="867448" y="2007984"/>
                </a:lnTo>
                <a:lnTo>
                  <a:pt x="840789" y="2007984"/>
                </a:lnTo>
                <a:lnTo>
                  <a:pt x="840789" y="2005511"/>
                </a:lnTo>
                <a:lnTo>
                  <a:pt x="824315" y="2005511"/>
                </a:lnTo>
                <a:lnTo>
                  <a:pt x="824315" y="2007984"/>
                </a:lnTo>
                <a:lnTo>
                  <a:pt x="810537" y="2007984"/>
                </a:lnTo>
                <a:lnTo>
                  <a:pt x="810537" y="2011557"/>
                </a:lnTo>
                <a:lnTo>
                  <a:pt x="806643" y="2011557"/>
                </a:lnTo>
                <a:lnTo>
                  <a:pt x="802749" y="2007984"/>
                </a:lnTo>
                <a:lnTo>
                  <a:pt x="798855" y="2005511"/>
                </a:lnTo>
                <a:lnTo>
                  <a:pt x="790168" y="2005511"/>
                </a:lnTo>
                <a:lnTo>
                  <a:pt x="790168" y="2007984"/>
                </a:lnTo>
                <a:lnTo>
                  <a:pt x="785076" y="2007984"/>
                </a:lnTo>
                <a:lnTo>
                  <a:pt x="785076" y="2005511"/>
                </a:lnTo>
                <a:lnTo>
                  <a:pt x="779984" y="2005511"/>
                </a:lnTo>
                <a:cubicBezTo>
                  <a:pt x="774293" y="1999740"/>
                  <a:pt x="765008" y="2000839"/>
                  <a:pt x="759616" y="1993969"/>
                </a:cubicBezTo>
                <a:lnTo>
                  <a:pt x="759616" y="1990397"/>
                </a:lnTo>
                <a:lnTo>
                  <a:pt x="758418" y="1990397"/>
                </a:lnTo>
                <a:lnTo>
                  <a:pt x="758418" y="1993969"/>
                </a:lnTo>
                <a:lnTo>
                  <a:pt x="758418" y="1990397"/>
                </a:lnTo>
                <a:lnTo>
                  <a:pt x="754524" y="1990397"/>
                </a:lnTo>
                <a:lnTo>
                  <a:pt x="750929" y="1987099"/>
                </a:lnTo>
                <a:lnTo>
                  <a:pt x="741943" y="1987099"/>
                </a:lnTo>
                <a:lnTo>
                  <a:pt x="741943" y="1990397"/>
                </a:lnTo>
                <a:lnTo>
                  <a:pt x="734455" y="1990397"/>
                </a:lnTo>
                <a:lnTo>
                  <a:pt x="734455" y="1993969"/>
                </a:lnTo>
                <a:lnTo>
                  <a:pt x="727865" y="1993969"/>
                </a:lnTo>
                <a:lnTo>
                  <a:pt x="727865" y="1998641"/>
                </a:lnTo>
                <a:lnTo>
                  <a:pt x="724271" y="1998641"/>
                </a:lnTo>
                <a:lnTo>
                  <a:pt x="724271" y="2002213"/>
                </a:lnTo>
                <a:lnTo>
                  <a:pt x="720377" y="2005511"/>
                </a:lnTo>
                <a:lnTo>
                  <a:pt x="720377" y="2014854"/>
                </a:lnTo>
                <a:lnTo>
                  <a:pt x="715285" y="2014854"/>
                </a:lnTo>
                <a:lnTo>
                  <a:pt x="715285" y="2026671"/>
                </a:lnTo>
                <a:lnTo>
                  <a:pt x="711391" y="2026671"/>
                </a:lnTo>
                <a:lnTo>
                  <a:pt x="711391" y="2029969"/>
                </a:lnTo>
                <a:lnTo>
                  <a:pt x="707797" y="2029969"/>
                </a:lnTo>
                <a:lnTo>
                  <a:pt x="707797" y="2031343"/>
                </a:lnTo>
                <a:lnTo>
                  <a:pt x="701506" y="2031343"/>
                </a:lnTo>
                <a:lnTo>
                  <a:pt x="701506" y="2029969"/>
                </a:lnTo>
                <a:lnTo>
                  <a:pt x="697613" y="2029969"/>
                </a:lnTo>
                <a:lnTo>
                  <a:pt x="697613" y="2026671"/>
                </a:lnTo>
                <a:lnTo>
                  <a:pt x="689825" y="2026671"/>
                </a:lnTo>
                <a:lnTo>
                  <a:pt x="689825" y="2029969"/>
                </a:lnTo>
                <a:lnTo>
                  <a:pt x="681138" y="2029969"/>
                </a:lnTo>
                <a:lnTo>
                  <a:pt x="681138" y="2026671"/>
                </a:lnTo>
                <a:lnTo>
                  <a:pt x="676046" y="2026671"/>
                </a:lnTo>
                <a:lnTo>
                  <a:pt x="676046" y="2029969"/>
                </a:lnTo>
                <a:lnTo>
                  <a:pt x="667060" y="2029969"/>
                </a:lnTo>
                <a:lnTo>
                  <a:pt x="667060" y="2034640"/>
                </a:lnTo>
                <a:lnTo>
                  <a:pt x="650586" y="2034640"/>
                </a:lnTo>
                <a:lnTo>
                  <a:pt x="650586" y="2039312"/>
                </a:lnTo>
                <a:lnTo>
                  <a:pt x="655678" y="2039312"/>
                </a:lnTo>
                <a:lnTo>
                  <a:pt x="650586" y="2039312"/>
                </a:lnTo>
                <a:lnTo>
                  <a:pt x="655678" y="2039312"/>
                </a:lnTo>
                <a:lnTo>
                  <a:pt x="655678" y="2042884"/>
                </a:lnTo>
                <a:lnTo>
                  <a:pt x="650586" y="2042884"/>
                </a:lnTo>
                <a:lnTo>
                  <a:pt x="650586" y="2049754"/>
                </a:lnTo>
                <a:lnTo>
                  <a:pt x="646692" y="2049754"/>
                </a:lnTo>
                <a:lnTo>
                  <a:pt x="646692" y="2053327"/>
                </a:lnTo>
                <a:lnTo>
                  <a:pt x="645494" y="2053327"/>
                </a:lnTo>
                <a:lnTo>
                  <a:pt x="645494" y="2055800"/>
                </a:lnTo>
                <a:lnTo>
                  <a:pt x="640402" y="2059098"/>
                </a:lnTo>
                <a:lnTo>
                  <a:pt x="636807" y="2059098"/>
                </a:lnTo>
                <a:lnTo>
                  <a:pt x="636807" y="2070914"/>
                </a:lnTo>
                <a:lnTo>
                  <a:pt x="640402" y="2070914"/>
                </a:lnTo>
                <a:lnTo>
                  <a:pt x="640402" y="2074212"/>
                </a:lnTo>
                <a:lnTo>
                  <a:pt x="636807" y="2074212"/>
                </a:lnTo>
                <a:lnTo>
                  <a:pt x="636807" y="2083555"/>
                </a:lnTo>
                <a:lnTo>
                  <a:pt x="640402" y="2083555"/>
                </a:lnTo>
                <a:lnTo>
                  <a:pt x="640402" y="2087128"/>
                </a:lnTo>
                <a:lnTo>
                  <a:pt x="645494" y="2087128"/>
                </a:lnTo>
                <a:lnTo>
                  <a:pt x="645494" y="2090700"/>
                </a:lnTo>
                <a:lnTo>
                  <a:pt x="655678" y="2090700"/>
                </a:lnTo>
                <a:lnTo>
                  <a:pt x="655678" y="2102242"/>
                </a:lnTo>
                <a:lnTo>
                  <a:pt x="650586" y="2102242"/>
                </a:lnTo>
                <a:lnTo>
                  <a:pt x="650586" y="2105814"/>
                </a:lnTo>
                <a:lnTo>
                  <a:pt x="650586" y="2102242"/>
                </a:lnTo>
                <a:lnTo>
                  <a:pt x="646692" y="2105814"/>
                </a:lnTo>
                <a:lnTo>
                  <a:pt x="632913" y="2105814"/>
                </a:lnTo>
                <a:lnTo>
                  <a:pt x="632913" y="2108013"/>
                </a:lnTo>
                <a:lnTo>
                  <a:pt x="625425" y="2108013"/>
                </a:lnTo>
                <a:lnTo>
                  <a:pt x="625425" y="2111585"/>
                </a:lnTo>
                <a:lnTo>
                  <a:pt x="620333" y="2111585"/>
                </a:lnTo>
                <a:lnTo>
                  <a:pt x="620333" y="2108013"/>
                </a:lnTo>
                <a:lnTo>
                  <a:pt x="618835" y="2108013"/>
                </a:lnTo>
                <a:lnTo>
                  <a:pt x="618835" y="2105814"/>
                </a:lnTo>
                <a:lnTo>
                  <a:pt x="615241" y="2105814"/>
                </a:lnTo>
                <a:lnTo>
                  <a:pt x="615241" y="2098669"/>
                </a:lnTo>
                <a:lnTo>
                  <a:pt x="606255" y="2098669"/>
                </a:lnTo>
                <a:lnTo>
                  <a:pt x="606255" y="2093998"/>
                </a:lnTo>
                <a:lnTo>
                  <a:pt x="594873" y="2093998"/>
                </a:lnTo>
                <a:lnTo>
                  <a:pt x="594873" y="2098669"/>
                </a:lnTo>
                <a:lnTo>
                  <a:pt x="584688" y="2098669"/>
                </a:lnTo>
                <a:lnTo>
                  <a:pt x="584688" y="2102242"/>
                </a:lnTo>
                <a:lnTo>
                  <a:pt x="580795" y="2105814"/>
                </a:lnTo>
                <a:lnTo>
                  <a:pt x="580795" y="2111585"/>
                </a:lnTo>
                <a:lnTo>
                  <a:pt x="575702" y="2111585"/>
                </a:lnTo>
                <a:lnTo>
                  <a:pt x="580795" y="2111585"/>
                </a:lnTo>
                <a:lnTo>
                  <a:pt x="575702" y="2111585"/>
                </a:lnTo>
                <a:lnTo>
                  <a:pt x="575702" y="2114883"/>
                </a:lnTo>
                <a:lnTo>
                  <a:pt x="572108" y="2114883"/>
                </a:lnTo>
                <a:lnTo>
                  <a:pt x="572108" y="2118455"/>
                </a:lnTo>
                <a:lnTo>
                  <a:pt x="558030" y="2118455"/>
                </a:lnTo>
                <a:lnTo>
                  <a:pt x="558030" y="2126699"/>
                </a:lnTo>
                <a:lnTo>
                  <a:pt x="561924" y="2126699"/>
                </a:lnTo>
                <a:lnTo>
                  <a:pt x="561924" y="2131371"/>
                </a:lnTo>
                <a:lnTo>
                  <a:pt x="558030" y="2131371"/>
                </a:lnTo>
                <a:lnTo>
                  <a:pt x="558030" y="2142912"/>
                </a:lnTo>
                <a:lnTo>
                  <a:pt x="554136" y="2142912"/>
                </a:lnTo>
                <a:lnTo>
                  <a:pt x="554136" y="2146485"/>
                </a:lnTo>
                <a:lnTo>
                  <a:pt x="550542" y="2146485"/>
                </a:lnTo>
                <a:lnTo>
                  <a:pt x="550542" y="2153355"/>
                </a:lnTo>
                <a:lnTo>
                  <a:pt x="545450" y="2153355"/>
                </a:lnTo>
                <a:lnTo>
                  <a:pt x="545450" y="2158027"/>
                </a:lnTo>
                <a:lnTo>
                  <a:pt x="536464" y="2158027"/>
                </a:lnTo>
                <a:lnTo>
                  <a:pt x="536464" y="2159126"/>
                </a:lnTo>
                <a:lnTo>
                  <a:pt x="527777" y="2159126"/>
                </a:lnTo>
                <a:lnTo>
                  <a:pt x="527777" y="2162698"/>
                </a:lnTo>
                <a:lnTo>
                  <a:pt x="523883" y="2162698"/>
                </a:lnTo>
                <a:lnTo>
                  <a:pt x="523883" y="2167370"/>
                </a:lnTo>
                <a:lnTo>
                  <a:pt x="519989" y="2167370"/>
                </a:lnTo>
                <a:lnTo>
                  <a:pt x="519989" y="2170942"/>
                </a:lnTo>
                <a:lnTo>
                  <a:pt x="519989" y="2167370"/>
                </a:lnTo>
                <a:lnTo>
                  <a:pt x="519989" y="2170942"/>
                </a:lnTo>
                <a:lnTo>
                  <a:pt x="516095" y="2170942"/>
                </a:lnTo>
                <a:lnTo>
                  <a:pt x="516095" y="2174240"/>
                </a:lnTo>
                <a:lnTo>
                  <a:pt x="516095" y="2170942"/>
                </a:lnTo>
                <a:lnTo>
                  <a:pt x="511303" y="2170942"/>
                </a:lnTo>
                <a:lnTo>
                  <a:pt x="511303" y="2167370"/>
                </a:lnTo>
                <a:lnTo>
                  <a:pt x="507409" y="2167370"/>
                </a:lnTo>
                <a:lnTo>
                  <a:pt x="507409" y="2158027"/>
                </a:lnTo>
                <a:lnTo>
                  <a:pt x="506211" y="2158027"/>
                </a:lnTo>
                <a:lnTo>
                  <a:pt x="507409" y="2158027"/>
                </a:lnTo>
                <a:lnTo>
                  <a:pt x="507409" y="2153355"/>
                </a:lnTo>
                <a:lnTo>
                  <a:pt x="506211" y="2153355"/>
                </a:lnTo>
                <a:lnTo>
                  <a:pt x="506211" y="2149783"/>
                </a:lnTo>
                <a:lnTo>
                  <a:pt x="507409" y="2149783"/>
                </a:lnTo>
                <a:lnTo>
                  <a:pt x="507409" y="2118455"/>
                </a:lnTo>
                <a:lnTo>
                  <a:pt x="511303" y="2118455"/>
                </a:lnTo>
                <a:lnTo>
                  <a:pt x="511303" y="2111585"/>
                </a:lnTo>
                <a:lnTo>
                  <a:pt x="507409" y="2108013"/>
                </a:lnTo>
                <a:lnTo>
                  <a:pt x="511303" y="2105814"/>
                </a:lnTo>
                <a:lnTo>
                  <a:pt x="511303" y="2102242"/>
                </a:lnTo>
                <a:lnTo>
                  <a:pt x="516095" y="2102242"/>
                </a:lnTo>
                <a:lnTo>
                  <a:pt x="516095" y="2090700"/>
                </a:lnTo>
                <a:lnTo>
                  <a:pt x="511303" y="2090700"/>
                </a:lnTo>
                <a:lnTo>
                  <a:pt x="511303" y="2087128"/>
                </a:lnTo>
                <a:lnTo>
                  <a:pt x="507409" y="2083555"/>
                </a:lnTo>
                <a:lnTo>
                  <a:pt x="507409" y="2077784"/>
                </a:lnTo>
                <a:lnTo>
                  <a:pt x="506211" y="2077784"/>
                </a:lnTo>
                <a:lnTo>
                  <a:pt x="506211" y="2074212"/>
                </a:lnTo>
                <a:lnTo>
                  <a:pt x="516095" y="2074212"/>
                </a:lnTo>
                <a:lnTo>
                  <a:pt x="516095" y="2070914"/>
                </a:lnTo>
                <a:lnTo>
                  <a:pt x="516095" y="2074212"/>
                </a:lnTo>
                <a:lnTo>
                  <a:pt x="516095" y="2070914"/>
                </a:lnTo>
                <a:lnTo>
                  <a:pt x="523883" y="2070914"/>
                </a:lnTo>
                <a:lnTo>
                  <a:pt x="523883" y="2053327"/>
                </a:lnTo>
                <a:lnTo>
                  <a:pt x="519989" y="2053327"/>
                </a:lnTo>
                <a:lnTo>
                  <a:pt x="519989" y="2042884"/>
                </a:lnTo>
                <a:lnTo>
                  <a:pt x="516095" y="2042884"/>
                </a:lnTo>
                <a:lnTo>
                  <a:pt x="516095" y="2034640"/>
                </a:lnTo>
                <a:lnTo>
                  <a:pt x="519989" y="2034640"/>
                </a:lnTo>
                <a:lnTo>
                  <a:pt x="519989" y="2029969"/>
                </a:lnTo>
                <a:lnTo>
                  <a:pt x="516095" y="2029969"/>
                </a:lnTo>
                <a:lnTo>
                  <a:pt x="519989" y="2029969"/>
                </a:lnTo>
                <a:lnTo>
                  <a:pt x="519989" y="2026671"/>
                </a:lnTo>
                <a:lnTo>
                  <a:pt x="516095" y="2026671"/>
                </a:lnTo>
                <a:lnTo>
                  <a:pt x="516095" y="2021999"/>
                </a:lnTo>
                <a:lnTo>
                  <a:pt x="511303" y="2018427"/>
                </a:lnTo>
                <a:lnTo>
                  <a:pt x="519989" y="2018427"/>
                </a:lnTo>
                <a:lnTo>
                  <a:pt x="519989" y="2011557"/>
                </a:lnTo>
                <a:lnTo>
                  <a:pt x="537662" y="2011557"/>
                </a:lnTo>
                <a:lnTo>
                  <a:pt x="537662" y="2007984"/>
                </a:lnTo>
                <a:lnTo>
                  <a:pt x="541556" y="2007984"/>
                </a:lnTo>
                <a:lnTo>
                  <a:pt x="541556" y="1993969"/>
                </a:lnTo>
                <a:lnTo>
                  <a:pt x="545450" y="1993969"/>
                </a:lnTo>
                <a:lnTo>
                  <a:pt x="545450" y="1983527"/>
                </a:lnTo>
                <a:lnTo>
                  <a:pt x="541556" y="1983527"/>
                </a:lnTo>
                <a:lnTo>
                  <a:pt x="541556" y="1977756"/>
                </a:lnTo>
                <a:lnTo>
                  <a:pt x="537662" y="1977756"/>
                </a:lnTo>
                <a:lnTo>
                  <a:pt x="537662" y="1974184"/>
                </a:lnTo>
                <a:lnTo>
                  <a:pt x="536464" y="1974184"/>
                </a:lnTo>
                <a:lnTo>
                  <a:pt x="536464" y="1977756"/>
                </a:lnTo>
                <a:lnTo>
                  <a:pt x="527777" y="1977756"/>
                </a:lnTo>
                <a:lnTo>
                  <a:pt x="527777" y="1979954"/>
                </a:lnTo>
                <a:lnTo>
                  <a:pt x="519989" y="1979954"/>
                </a:lnTo>
                <a:lnTo>
                  <a:pt x="519989" y="1983527"/>
                </a:lnTo>
                <a:lnTo>
                  <a:pt x="519989" y="1979954"/>
                </a:lnTo>
                <a:lnTo>
                  <a:pt x="511303" y="1979954"/>
                </a:lnTo>
                <a:lnTo>
                  <a:pt x="511303" y="1983527"/>
                </a:lnTo>
                <a:lnTo>
                  <a:pt x="501119" y="1983527"/>
                </a:lnTo>
                <a:lnTo>
                  <a:pt x="501119" y="1979954"/>
                </a:lnTo>
                <a:lnTo>
                  <a:pt x="506211" y="1977756"/>
                </a:lnTo>
                <a:lnTo>
                  <a:pt x="506211" y="1967313"/>
                </a:lnTo>
                <a:lnTo>
                  <a:pt x="497225" y="1967313"/>
                </a:lnTo>
                <a:lnTo>
                  <a:pt x="497225" y="1962642"/>
                </a:lnTo>
                <a:lnTo>
                  <a:pt x="501119" y="1962642"/>
                </a:lnTo>
                <a:lnTo>
                  <a:pt x="497225" y="1959069"/>
                </a:lnTo>
                <a:lnTo>
                  <a:pt x="497225" y="1955497"/>
                </a:lnTo>
                <a:lnTo>
                  <a:pt x="493331" y="1955497"/>
                </a:lnTo>
                <a:lnTo>
                  <a:pt x="493331" y="1949726"/>
                </a:lnTo>
                <a:lnTo>
                  <a:pt x="489736" y="1949726"/>
                </a:lnTo>
                <a:lnTo>
                  <a:pt x="489736" y="1942856"/>
                </a:lnTo>
                <a:lnTo>
                  <a:pt x="485842" y="1942856"/>
                </a:lnTo>
                <a:lnTo>
                  <a:pt x="485842" y="1939284"/>
                </a:lnTo>
                <a:lnTo>
                  <a:pt x="485842" y="1942856"/>
                </a:lnTo>
                <a:lnTo>
                  <a:pt x="480750" y="1942856"/>
                </a:lnTo>
                <a:lnTo>
                  <a:pt x="480750" y="1934612"/>
                </a:lnTo>
                <a:lnTo>
                  <a:pt x="479552" y="1934612"/>
                </a:lnTo>
                <a:lnTo>
                  <a:pt x="479552" y="1927742"/>
                </a:lnTo>
                <a:lnTo>
                  <a:pt x="475658" y="1927742"/>
                </a:lnTo>
                <a:lnTo>
                  <a:pt x="475658" y="1925269"/>
                </a:lnTo>
                <a:lnTo>
                  <a:pt x="479552" y="1925269"/>
                </a:lnTo>
                <a:lnTo>
                  <a:pt x="471764" y="1925269"/>
                </a:lnTo>
                <a:lnTo>
                  <a:pt x="471764" y="1918399"/>
                </a:lnTo>
                <a:lnTo>
                  <a:pt x="475658" y="1918399"/>
                </a:lnTo>
                <a:lnTo>
                  <a:pt x="475658" y="1907956"/>
                </a:lnTo>
                <a:lnTo>
                  <a:pt x="471764" y="1907956"/>
                </a:lnTo>
                <a:lnTo>
                  <a:pt x="475658" y="1903284"/>
                </a:lnTo>
                <a:lnTo>
                  <a:pt x="475658" y="1902185"/>
                </a:lnTo>
                <a:lnTo>
                  <a:pt x="479552" y="1902185"/>
                </a:lnTo>
                <a:lnTo>
                  <a:pt x="479552" y="1898613"/>
                </a:lnTo>
                <a:lnTo>
                  <a:pt x="475658" y="1898613"/>
                </a:lnTo>
                <a:lnTo>
                  <a:pt x="475658" y="1893941"/>
                </a:lnTo>
                <a:lnTo>
                  <a:pt x="479552" y="1893941"/>
                </a:lnTo>
                <a:lnTo>
                  <a:pt x="479552" y="1887071"/>
                </a:lnTo>
                <a:lnTo>
                  <a:pt x="479552" y="1890369"/>
                </a:lnTo>
                <a:lnTo>
                  <a:pt x="475658" y="1890369"/>
                </a:lnTo>
                <a:lnTo>
                  <a:pt x="475658" y="1883499"/>
                </a:lnTo>
                <a:lnTo>
                  <a:pt x="466672" y="1883499"/>
                </a:lnTo>
                <a:lnTo>
                  <a:pt x="466672" y="1874155"/>
                </a:lnTo>
                <a:lnTo>
                  <a:pt x="463078" y="1874155"/>
                </a:lnTo>
                <a:lnTo>
                  <a:pt x="463078" y="1870583"/>
                </a:lnTo>
                <a:lnTo>
                  <a:pt x="455290" y="1870583"/>
                </a:lnTo>
                <a:lnTo>
                  <a:pt x="455290" y="1865911"/>
                </a:lnTo>
                <a:lnTo>
                  <a:pt x="452894" y="1865911"/>
                </a:lnTo>
                <a:lnTo>
                  <a:pt x="452894" y="1862614"/>
                </a:lnTo>
                <a:lnTo>
                  <a:pt x="449000" y="1859041"/>
                </a:lnTo>
                <a:lnTo>
                  <a:pt x="449000" y="1852171"/>
                </a:lnTo>
                <a:lnTo>
                  <a:pt x="445106" y="1852171"/>
                </a:lnTo>
                <a:lnTo>
                  <a:pt x="445106" y="1849698"/>
                </a:lnTo>
                <a:lnTo>
                  <a:pt x="441512" y="1846104"/>
                </a:lnTo>
                <a:lnTo>
                  <a:pt x="441512" y="1839255"/>
                </a:lnTo>
                <a:lnTo>
                  <a:pt x="445106" y="1839255"/>
                </a:lnTo>
                <a:lnTo>
                  <a:pt x="445106" y="1821943"/>
                </a:lnTo>
                <a:lnTo>
                  <a:pt x="441512" y="1821943"/>
                </a:lnTo>
                <a:lnTo>
                  <a:pt x="445106" y="1821943"/>
                </a:lnTo>
                <a:lnTo>
                  <a:pt x="445106" y="1818370"/>
                </a:lnTo>
                <a:lnTo>
                  <a:pt x="449000" y="1818370"/>
                </a:lnTo>
                <a:lnTo>
                  <a:pt x="449000" y="1814798"/>
                </a:lnTo>
                <a:lnTo>
                  <a:pt x="452894" y="1814798"/>
                </a:lnTo>
                <a:lnTo>
                  <a:pt x="452894" y="1811225"/>
                </a:lnTo>
                <a:lnTo>
                  <a:pt x="455290" y="1811225"/>
                </a:lnTo>
                <a:lnTo>
                  <a:pt x="455290" y="1799684"/>
                </a:lnTo>
                <a:lnTo>
                  <a:pt x="459184" y="1799684"/>
                </a:lnTo>
                <a:lnTo>
                  <a:pt x="459184" y="1793913"/>
                </a:lnTo>
                <a:lnTo>
                  <a:pt x="463078" y="1793913"/>
                </a:lnTo>
                <a:lnTo>
                  <a:pt x="463078" y="1790340"/>
                </a:lnTo>
                <a:lnTo>
                  <a:pt x="475658" y="1790340"/>
                </a:lnTo>
                <a:lnTo>
                  <a:pt x="475658" y="1787043"/>
                </a:lnTo>
                <a:lnTo>
                  <a:pt x="480750" y="1787043"/>
                </a:lnTo>
                <a:lnTo>
                  <a:pt x="480750" y="1783470"/>
                </a:lnTo>
                <a:lnTo>
                  <a:pt x="485842" y="1783470"/>
                </a:lnTo>
                <a:lnTo>
                  <a:pt x="485842" y="1774127"/>
                </a:lnTo>
                <a:lnTo>
                  <a:pt x="493331" y="1774127"/>
                </a:lnTo>
                <a:lnTo>
                  <a:pt x="493331" y="1765883"/>
                </a:lnTo>
                <a:lnTo>
                  <a:pt x="497225" y="1765883"/>
                </a:lnTo>
                <a:lnTo>
                  <a:pt x="497225" y="1742800"/>
                </a:lnTo>
                <a:lnTo>
                  <a:pt x="489736" y="1742800"/>
                </a:lnTo>
                <a:lnTo>
                  <a:pt x="489736" y="1734555"/>
                </a:lnTo>
                <a:lnTo>
                  <a:pt x="485842" y="1734555"/>
                </a:lnTo>
                <a:lnTo>
                  <a:pt x="485842" y="1724113"/>
                </a:lnTo>
                <a:lnTo>
                  <a:pt x="489736" y="1724113"/>
                </a:lnTo>
                <a:lnTo>
                  <a:pt x="493331" y="1721915"/>
                </a:lnTo>
                <a:lnTo>
                  <a:pt x="497225" y="1721915"/>
                </a:lnTo>
                <a:lnTo>
                  <a:pt x="493331" y="1721915"/>
                </a:lnTo>
                <a:lnTo>
                  <a:pt x="493331" y="1718342"/>
                </a:lnTo>
                <a:lnTo>
                  <a:pt x="497225" y="1718342"/>
                </a:lnTo>
                <a:lnTo>
                  <a:pt x="497225" y="1714770"/>
                </a:lnTo>
                <a:lnTo>
                  <a:pt x="493331" y="1714770"/>
                </a:lnTo>
                <a:lnTo>
                  <a:pt x="493331" y="1711197"/>
                </a:lnTo>
                <a:lnTo>
                  <a:pt x="489736" y="1711197"/>
                </a:lnTo>
                <a:lnTo>
                  <a:pt x="489736" y="1703228"/>
                </a:lnTo>
                <a:lnTo>
                  <a:pt x="485842" y="1703228"/>
                </a:lnTo>
                <a:lnTo>
                  <a:pt x="485842" y="1693885"/>
                </a:lnTo>
                <a:lnTo>
                  <a:pt x="506211" y="1693885"/>
                </a:lnTo>
                <a:lnTo>
                  <a:pt x="506211" y="1690312"/>
                </a:lnTo>
                <a:lnTo>
                  <a:pt x="506211" y="1693885"/>
                </a:lnTo>
                <a:lnTo>
                  <a:pt x="507409" y="1690312"/>
                </a:lnTo>
                <a:lnTo>
                  <a:pt x="516095" y="1690312"/>
                </a:lnTo>
                <a:lnTo>
                  <a:pt x="516095" y="1693885"/>
                </a:lnTo>
                <a:lnTo>
                  <a:pt x="516095" y="1690312"/>
                </a:lnTo>
                <a:lnTo>
                  <a:pt x="531372" y="1690312"/>
                </a:lnTo>
                <a:lnTo>
                  <a:pt x="531372" y="1693885"/>
                </a:lnTo>
                <a:lnTo>
                  <a:pt x="545450" y="1693885"/>
                </a:lnTo>
                <a:lnTo>
                  <a:pt x="545450" y="1697457"/>
                </a:lnTo>
                <a:lnTo>
                  <a:pt x="550542" y="1697457"/>
                </a:lnTo>
                <a:lnTo>
                  <a:pt x="550542" y="1699656"/>
                </a:lnTo>
                <a:lnTo>
                  <a:pt x="554136" y="1699656"/>
                </a:lnTo>
                <a:lnTo>
                  <a:pt x="554136" y="1697457"/>
                </a:lnTo>
                <a:lnTo>
                  <a:pt x="554136" y="1699656"/>
                </a:lnTo>
                <a:lnTo>
                  <a:pt x="554136" y="1697457"/>
                </a:lnTo>
                <a:lnTo>
                  <a:pt x="558030" y="1699656"/>
                </a:lnTo>
                <a:lnTo>
                  <a:pt x="554136" y="1699656"/>
                </a:lnTo>
                <a:lnTo>
                  <a:pt x="558030" y="1699656"/>
                </a:lnTo>
                <a:lnTo>
                  <a:pt x="558030" y="1703228"/>
                </a:lnTo>
                <a:lnTo>
                  <a:pt x="561924" y="1703228"/>
                </a:lnTo>
                <a:lnTo>
                  <a:pt x="561924" y="1706800"/>
                </a:lnTo>
                <a:lnTo>
                  <a:pt x="568214" y="1706800"/>
                </a:lnTo>
                <a:lnTo>
                  <a:pt x="572108" y="1703228"/>
                </a:lnTo>
                <a:lnTo>
                  <a:pt x="572108" y="1706800"/>
                </a:lnTo>
                <a:lnTo>
                  <a:pt x="572108" y="1703228"/>
                </a:lnTo>
                <a:lnTo>
                  <a:pt x="575702" y="1703228"/>
                </a:lnTo>
                <a:lnTo>
                  <a:pt x="575702" y="1706800"/>
                </a:lnTo>
                <a:lnTo>
                  <a:pt x="580795" y="1706800"/>
                </a:lnTo>
                <a:lnTo>
                  <a:pt x="580795" y="1711197"/>
                </a:lnTo>
                <a:lnTo>
                  <a:pt x="584688" y="1711197"/>
                </a:lnTo>
                <a:lnTo>
                  <a:pt x="584688" y="1703228"/>
                </a:lnTo>
                <a:lnTo>
                  <a:pt x="588582" y="1703228"/>
                </a:lnTo>
                <a:lnTo>
                  <a:pt x="588582" y="1699656"/>
                </a:lnTo>
                <a:lnTo>
                  <a:pt x="592177" y="1699656"/>
                </a:lnTo>
                <a:lnTo>
                  <a:pt x="592177" y="1697457"/>
                </a:lnTo>
                <a:lnTo>
                  <a:pt x="598767" y="1697457"/>
                </a:lnTo>
                <a:lnTo>
                  <a:pt x="598767" y="1703228"/>
                </a:lnTo>
                <a:lnTo>
                  <a:pt x="606255" y="1703228"/>
                </a:lnTo>
                <a:lnTo>
                  <a:pt x="606255" y="1699656"/>
                </a:lnTo>
                <a:lnTo>
                  <a:pt x="611347" y="1699656"/>
                </a:lnTo>
                <a:lnTo>
                  <a:pt x="615241" y="1697457"/>
                </a:lnTo>
                <a:lnTo>
                  <a:pt x="618835" y="1697457"/>
                </a:lnTo>
                <a:lnTo>
                  <a:pt x="615241" y="1697457"/>
                </a:lnTo>
                <a:lnTo>
                  <a:pt x="618835" y="1693863"/>
                </a:lnTo>
                <a:lnTo>
                  <a:pt x="625425" y="1693863"/>
                </a:lnTo>
                <a:lnTo>
                  <a:pt x="625425" y="1690312"/>
                </a:lnTo>
                <a:lnTo>
                  <a:pt x="632913" y="1690312"/>
                </a:lnTo>
                <a:lnTo>
                  <a:pt x="632913" y="1687015"/>
                </a:lnTo>
                <a:lnTo>
                  <a:pt x="636807" y="1687015"/>
                </a:lnTo>
                <a:lnTo>
                  <a:pt x="636807" y="1675198"/>
                </a:lnTo>
                <a:lnTo>
                  <a:pt x="632913" y="1671626"/>
                </a:lnTo>
                <a:lnTo>
                  <a:pt x="632913" y="1665855"/>
                </a:lnTo>
                <a:lnTo>
                  <a:pt x="636807" y="1665855"/>
                </a:lnTo>
                <a:lnTo>
                  <a:pt x="636807" y="1646069"/>
                </a:lnTo>
                <a:lnTo>
                  <a:pt x="632913" y="1646069"/>
                </a:lnTo>
                <a:lnTo>
                  <a:pt x="632913" y="1634527"/>
                </a:lnTo>
                <a:lnTo>
                  <a:pt x="636807" y="1634527"/>
                </a:lnTo>
                <a:lnTo>
                  <a:pt x="636807" y="1627657"/>
                </a:lnTo>
                <a:lnTo>
                  <a:pt x="632913" y="1627657"/>
                </a:lnTo>
                <a:lnTo>
                  <a:pt x="632913" y="1614741"/>
                </a:lnTo>
                <a:lnTo>
                  <a:pt x="629019" y="1614741"/>
                </a:lnTo>
                <a:lnTo>
                  <a:pt x="629019" y="1603200"/>
                </a:lnTo>
                <a:lnTo>
                  <a:pt x="625425" y="1603200"/>
                </a:lnTo>
                <a:lnTo>
                  <a:pt x="625425" y="1583414"/>
                </a:lnTo>
                <a:lnTo>
                  <a:pt x="620333" y="1583414"/>
                </a:lnTo>
                <a:lnTo>
                  <a:pt x="620333" y="1578742"/>
                </a:lnTo>
                <a:lnTo>
                  <a:pt x="625425" y="1578742"/>
                </a:lnTo>
                <a:lnTo>
                  <a:pt x="625425" y="1571597"/>
                </a:lnTo>
                <a:lnTo>
                  <a:pt x="629019" y="1571597"/>
                </a:lnTo>
                <a:lnTo>
                  <a:pt x="629019" y="1569399"/>
                </a:lnTo>
                <a:lnTo>
                  <a:pt x="632913" y="1569399"/>
                </a:lnTo>
                <a:lnTo>
                  <a:pt x="632913" y="1565827"/>
                </a:lnTo>
                <a:lnTo>
                  <a:pt x="636807" y="1565827"/>
                </a:lnTo>
                <a:lnTo>
                  <a:pt x="636807" y="1558956"/>
                </a:lnTo>
                <a:lnTo>
                  <a:pt x="640402" y="1558956"/>
                </a:lnTo>
                <a:lnTo>
                  <a:pt x="640402" y="1542743"/>
                </a:lnTo>
                <a:lnTo>
                  <a:pt x="636807" y="1542743"/>
                </a:lnTo>
                <a:lnTo>
                  <a:pt x="636807" y="1538071"/>
                </a:lnTo>
                <a:lnTo>
                  <a:pt x="632913" y="1538071"/>
                </a:lnTo>
                <a:lnTo>
                  <a:pt x="632913" y="1534499"/>
                </a:lnTo>
                <a:lnTo>
                  <a:pt x="629019" y="1534499"/>
                </a:lnTo>
                <a:lnTo>
                  <a:pt x="629019" y="1518286"/>
                </a:lnTo>
                <a:lnTo>
                  <a:pt x="625425" y="1518286"/>
                </a:lnTo>
                <a:lnTo>
                  <a:pt x="625425" y="1506469"/>
                </a:lnTo>
                <a:lnTo>
                  <a:pt x="620333" y="1506469"/>
                </a:lnTo>
                <a:lnTo>
                  <a:pt x="620333" y="1503171"/>
                </a:lnTo>
                <a:lnTo>
                  <a:pt x="618835" y="1499599"/>
                </a:lnTo>
                <a:lnTo>
                  <a:pt x="618835" y="1493828"/>
                </a:lnTo>
                <a:lnTo>
                  <a:pt x="615241" y="1493828"/>
                </a:lnTo>
                <a:lnTo>
                  <a:pt x="615241" y="1496027"/>
                </a:lnTo>
                <a:lnTo>
                  <a:pt x="606255" y="1496027"/>
                </a:lnTo>
                <a:lnTo>
                  <a:pt x="606255" y="1499599"/>
                </a:lnTo>
                <a:lnTo>
                  <a:pt x="602361" y="1499599"/>
                </a:lnTo>
                <a:lnTo>
                  <a:pt x="602361" y="1510042"/>
                </a:lnTo>
                <a:lnTo>
                  <a:pt x="598767" y="1510042"/>
                </a:lnTo>
                <a:lnTo>
                  <a:pt x="598767" y="1514713"/>
                </a:lnTo>
                <a:lnTo>
                  <a:pt x="594873" y="1514713"/>
                </a:lnTo>
                <a:lnTo>
                  <a:pt x="594873" y="1518286"/>
                </a:lnTo>
                <a:lnTo>
                  <a:pt x="584688" y="1518286"/>
                </a:lnTo>
                <a:lnTo>
                  <a:pt x="584688" y="1519385"/>
                </a:lnTo>
                <a:lnTo>
                  <a:pt x="580795" y="1519385"/>
                </a:lnTo>
                <a:lnTo>
                  <a:pt x="580795" y="1524057"/>
                </a:lnTo>
                <a:lnTo>
                  <a:pt x="575702" y="1524057"/>
                </a:lnTo>
                <a:lnTo>
                  <a:pt x="575702" y="1527629"/>
                </a:lnTo>
                <a:lnTo>
                  <a:pt x="561924" y="1527629"/>
                </a:lnTo>
                <a:lnTo>
                  <a:pt x="561924" y="1530927"/>
                </a:lnTo>
                <a:lnTo>
                  <a:pt x="561924" y="1519385"/>
                </a:lnTo>
                <a:lnTo>
                  <a:pt x="561924" y="1524057"/>
                </a:lnTo>
                <a:lnTo>
                  <a:pt x="561924" y="1519385"/>
                </a:lnTo>
                <a:lnTo>
                  <a:pt x="558030" y="1519385"/>
                </a:lnTo>
                <a:lnTo>
                  <a:pt x="558030" y="1524057"/>
                </a:lnTo>
                <a:lnTo>
                  <a:pt x="558030" y="1519385"/>
                </a:lnTo>
                <a:lnTo>
                  <a:pt x="558030" y="1524057"/>
                </a:lnTo>
                <a:lnTo>
                  <a:pt x="558030" y="1519385"/>
                </a:lnTo>
                <a:lnTo>
                  <a:pt x="554136" y="1519385"/>
                </a:lnTo>
                <a:lnTo>
                  <a:pt x="554136" y="1518286"/>
                </a:lnTo>
                <a:lnTo>
                  <a:pt x="554136" y="1519385"/>
                </a:lnTo>
                <a:lnTo>
                  <a:pt x="554136" y="1518286"/>
                </a:lnTo>
                <a:lnTo>
                  <a:pt x="550542" y="1518286"/>
                </a:lnTo>
                <a:lnTo>
                  <a:pt x="550542" y="1524057"/>
                </a:lnTo>
                <a:lnTo>
                  <a:pt x="545450" y="1524057"/>
                </a:lnTo>
                <a:lnTo>
                  <a:pt x="545450" y="1527629"/>
                </a:lnTo>
                <a:lnTo>
                  <a:pt x="516095" y="1527629"/>
                </a:lnTo>
                <a:lnTo>
                  <a:pt x="516095" y="1519385"/>
                </a:lnTo>
                <a:lnTo>
                  <a:pt x="511303" y="1519385"/>
                </a:lnTo>
                <a:lnTo>
                  <a:pt x="511303" y="1518286"/>
                </a:lnTo>
                <a:lnTo>
                  <a:pt x="506211" y="1518286"/>
                </a:lnTo>
                <a:lnTo>
                  <a:pt x="506211" y="1514713"/>
                </a:lnTo>
                <a:lnTo>
                  <a:pt x="501119" y="1514713"/>
                </a:lnTo>
                <a:lnTo>
                  <a:pt x="501119" y="1518286"/>
                </a:lnTo>
                <a:lnTo>
                  <a:pt x="489736" y="1518286"/>
                </a:lnTo>
                <a:lnTo>
                  <a:pt x="489736" y="1519385"/>
                </a:lnTo>
                <a:lnTo>
                  <a:pt x="485842" y="1519385"/>
                </a:lnTo>
                <a:lnTo>
                  <a:pt x="485842" y="1524057"/>
                </a:lnTo>
                <a:lnTo>
                  <a:pt x="480750" y="1524057"/>
                </a:lnTo>
                <a:lnTo>
                  <a:pt x="480750" y="1527629"/>
                </a:lnTo>
                <a:lnTo>
                  <a:pt x="479552" y="1527629"/>
                </a:lnTo>
                <a:lnTo>
                  <a:pt x="479552" y="1530927"/>
                </a:lnTo>
                <a:lnTo>
                  <a:pt x="475658" y="1530927"/>
                </a:lnTo>
                <a:lnTo>
                  <a:pt x="471764" y="1534499"/>
                </a:lnTo>
                <a:lnTo>
                  <a:pt x="466672" y="1534499"/>
                </a:lnTo>
                <a:lnTo>
                  <a:pt x="466672" y="1538071"/>
                </a:lnTo>
                <a:lnTo>
                  <a:pt x="452894" y="1538071"/>
                </a:lnTo>
                <a:lnTo>
                  <a:pt x="452894" y="1534499"/>
                </a:lnTo>
                <a:lnTo>
                  <a:pt x="436419" y="1534499"/>
                </a:lnTo>
                <a:lnTo>
                  <a:pt x="432526" y="1530927"/>
                </a:lnTo>
                <a:lnTo>
                  <a:pt x="428632" y="1527629"/>
                </a:lnTo>
                <a:lnTo>
                  <a:pt x="428632" y="1524057"/>
                </a:lnTo>
                <a:lnTo>
                  <a:pt x="425037" y="1519385"/>
                </a:lnTo>
                <a:lnTo>
                  <a:pt x="425037" y="1518286"/>
                </a:lnTo>
                <a:lnTo>
                  <a:pt x="414853" y="1518286"/>
                </a:lnTo>
                <a:lnTo>
                  <a:pt x="414853" y="1514713"/>
                </a:lnTo>
                <a:lnTo>
                  <a:pt x="410959" y="1514713"/>
                </a:lnTo>
                <a:lnTo>
                  <a:pt x="410959" y="1510042"/>
                </a:lnTo>
                <a:lnTo>
                  <a:pt x="414853" y="1510042"/>
                </a:lnTo>
                <a:lnTo>
                  <a:pt x="414853" y="1506469"/>
                </a:lnTo>
                <a:lnTo>
                  <a:pt x="410959" y="1506469"/>
                </a:lnTo>
                <a:lnTo>
                  <a:pt x="410959" y="1503171"/>
                </a:lnTo>
                <a:lnTo>
                  <a:pt x="407065" y="1503171"/>
                </a:lnTo>
                <a:lnTo>
                  <a:pt x="407065" y="1499599"/>
                </a:lnTo>
                <a:lnTo>
                  <a:pt x="401973" y="1499599"/>
                </a:lnTo>
                <a:lnTo>
                  <a:pt x="401973" y="1493828"/>
                </a:lnTo>
                <a:lnTo>
                  <a:pt x="398379" y="1493828"/>
                </a:lnTo>
                <a:lnTo>
                  <a:pt x="398379" y="1486683"/>
                </a:lnTo>
                <a:lnTo>
                  <a:pt x="397181" y="1486683"/>
                </a:lnTo>
                <a:lnTo>
                  <a:pt x="397181" y="1483386"/>
                </a:lnTo>
                <a:lnTo>
                  <a:pt x="388195" y="1483386"/>
                </a:lnTo>
                <a:lnTo>
                  <a:pt x="388195" y="1478714"/>
                </a:lnTo>
                <a:lnTo>
                  <a:pt x="384301" y="1478714"/>
                </a:lnTo>
                <a:lnTo>
                  <a:pt x="384301" y="1483386"/>
                </a:lnTo>
                <a:lnTo>
                  <a:pt x="376812" y="1483386"/>
                </a:lnTo>
                <a:lnTo>
                  <a:pt x="376812" y="1486683"/>
                </a:lnTo>
                <a:lnTo>
                  <a:pt x="370522" y="1486683"/>
                </a:lnTo>
                <a:lnTo>
                  <a:pt x="370522" y="1490256"/>
                </a:lnTo>
                <a:lnTo>
                  <a:pt x="366628" y="1490256"/>
                </a:lnTo>
                <a:lnTo>
                  <a:pt x="366628" y="1493828"/>
                </a:lnTo>
                <a:lnTo>
                  <a:pt x="357642" y="1493828"/>
                </a:lnTo>
                <a:lnTo>
                  <a:pt x="354048" y="1496027"/>
                </a:lnTo>
                <a:lnTo>
                  <a:pt x="350154" y="1496027"/>
                </a:lnTo>
                <a:lnTo>
                  <a:pt x="350154" y="1499599"/>
                </a:lnTo>
                <a:lnTo>
                  <a:pt x="341168" y="1499599"/>
                </a:lnTo>
                <a:lnTo>
                  <a:pt x="341168" y="1496027"/>
                </a:lnTo>
                <a:lnTo>
                  <a:pt x="327389" y="1496027"/>
                </a:lnTo>
                <a:lnTo>
                  <a:pt x="327389" y="1493828"/>
                </a:lnTo>
                <a:lnTo>
                  <a:pt x="316007" y="1493828"/>
                </a:lnTo>
                <a:lnTo>
                  <a:pt x="316007" y="1496027"/>
                </a:lnTo>
                <a:lnTo>
                  <a:pt x="301929" y="1496027"/>
                </a:lnTo>
                <a:lnTo>
                  <a:pt x="301929" y="1493828"/>
                </a:lnTo>
                <a:lnTo>
                  <a:pt x="289349" y="1493828"/>
                </a:lnTo>
                <a:lnTo>
                  <a:pt x="289349" y="1490256"/>
                </a:lnTo>
                <a:lnTo>
                  <a:pt x="292943" y="1490256"/>
                </a:lnTo>
                <a:lnTo>
                  <a:pt x="292943" y="1478714"/>
                </a:lnTo>
                <a:lnTo>
                  <a:pt x="289349" y="1478714"/>
                </a:lnTo>
                <a:lnTo>
                  <a:pt x="289349" y="1475142"/>
                </a:lnTo>
                <a:lnTo>
                  <a:pt x="286653" y="1471569"/>
                </a:lnTo>
                <a:lnTo>
                  <a:pt x="286653" y="1468272"/>
                </a:lnTo>
                <a:lnTo>
                  <a:pt x="283058" y="1465798"/>
                </a:lnTo>
                <a:lnTo>
                  <a:pt x="283058" y="1462226"/>
                </a:lnTo>
                <a:lnTo>
                  <a:pt x="279165" y="1462226"/>
                </a:lnTo>
                <a:lnTo>
                  <a:pt x="279165" y="1458928"/>
                </a:lnTo>
                <a:lnTo>
                  <a:pt x="275271" y="1458928"/>
                </a:lnTo>
                <a:lnTo>
                  <a:pt x="275271" y="1438043"/>
                </a:lnTo>
                <a:lnTo>
                  <a:pt x="271377" y="1438043"/>
                </a:lnTo>
                <a:lnTo>
                  <a:pt x="271377" y="1434471"/>
                </a:lnTo>
                <a:lnTo>
                  <a:pt x="275271" y="1434471"/>
                </a:lnTo>
                <a:lnTo>
                  <a:pt x="271377" y="1434471"/>
                </a:lnTo>
                <a:lnTo>
                  <a:pt x="271377" y="1427601"/>
                </a:lnTo>
                <a:lnTo>
                  <a:pt x="258796" y="1427601"/>
                </a:lnTo>
                <a:lnTo>
                  <a:pt x="257598" y="1430898"/>
                </a:lnTo>
                <a:lnTo>
                  <a:pt x="257598" y="1427601"/>
                </a:lnTo>
                <a:lnTo>
                  <a:pt x="248612" y="1427601"/>
                </a:lnTo>
                <a:lnTo>
                  <a:pt x="248612" y="1424028"/>
                </a:lnTo>
                <a:lnTo>
                  <a:pt x="245018" y="1424028"/>
                </a:lnTo>
                <a:lnTo>
                  <a:pt x="245018" y="1419357"/>
                </a:lnTo>
                <a:lnTo>
                  <a:pt x="232138" y="1419357"/>
                </a:lnTo>
                <a:lnTo>
                  <a:pt x="232138" y="1418257"/>
                </a:lnTo>
                <a:lnTo>
                  <a:pt x="230940" y="1418257"/>
                </a:lnTo>
                <a:lnTo>
                  <a:pt x="230940" y="1414685"/>
                </a:lnTo>
                <a:lnTo>
                  <a:pt x="227046" y="1414685"/>
                </a:lnTo>
                <a:lnTo>
                  <a:pt x="227046" y="1410013"/>
                </a:lnTo>
                <a:lnTo>
                  <a:pt x="221954" y="1410013"/>
                </a:lnTo>
                <a:lnTo>
                  <a:pt x="221954" y="1406441"/>
                </a:lnTo>
                <a:lnTo>
                  <a:pt x="218359" y="1406441"/>
                </a:lnTo>
                <a:lnTo>
                  <a:pt x="218359" y="1410013"/>
                </a:lnTo>
                <a:lnTo>
                  <a:pt x="214465" y="1410013"/>
                </a:lnTo>
                <a:lnTo>
                  <a:pt x="214465" y="1414685"/>
                </a:lnTo>
                <a:lnTo>
                  <a:pt x="210571" y="1414685"/>
                </a:lnTo>
                <a:lnTo>
                  <a:pt x="210571" y="1410013"/>
                </a:lnTo>
                <a:lnTo>
                  <a:pt x="201885" y="1410013"/>
                </a:lnTo>
                <a:lnTo>
                  <a:pt x="201885" y="1406441"/>
                </a:lnTo>
                <a:lnTo>
                  <a:pt x="196793" y="1406441"/>
                </a:lnTo>
                <a:lnTo>
                  <a:pt x="196793" y="1410013"/>
                </a:lnTo>
                <a:lnTo>
                  <a:pt x="183913" y="1410013"/>
                </a:lnTo>
                <a:lnTo>
                  <a:pt x="183913" y="1406441"/>
                </a:lnTo>
                <a:lnTo>
                  <a:pt x="180319" y="1406441"/>
                </a:lnTo>
                <a:lnTo>
                  <a:pt x="180319" y="1403143"/>
                </a:lnTo>
                <a:lnTo>
                  <a:pt x="173729" y="1403143"/>
                </a:lnTo>
                <a:lnTo>
                  <a:pt x="173729" y="1399571"/>
                </a:lnTo>
                <a:lnTo>
                  <a:pt x="173729" y="1403143"/>
                </a:lnTo>
                <a:lnTo>
                  <a:pt x="170134" y="1403143"/>
                </a:lnTo>
                <a:lnTo>
                  <a:pt x="170134" y="1399571"/>
                </a:lnTo>
                <a:lnTo>
                  <a:pt x="166240" y="1399571"/>
                </a:lnTo>
                <a:lnTo>
                  <a:pt x="166240" y="1395998"/>
                </a:lnTo>
                <a:lnTo>
                  <a:pt x="162347" y="1395998"/>
                </a:lnTo>
                <a:lnTo>
                  <a:pt x="162347" y="1391327"/>
                </a:lnTo>
                <a:lnTo>
                  <a:pt x="153660" y="1391327"/>
                </a:lnTo>
                <a:lnTo>
                  <a:pt x="153660" y="1395998"/>
                </a:lnTo>
                <a:lnTo>
                  <a:pt x="149766" y="1395998"/>
                </a:lnTo>
                <a:lnTo>
                  <a:pt x="149766" y="1391327"/>
                </a:lnTo>
                <a:lnTo>
                  <a:pt x="147370" y="1391327"/>
                </a:lnTo>
                <a:lnTo>
                  <a:pt x="147370" y="1395998"/>
                </a:lnTo>
                <a:lnTo>
                  <a:pt x="143476" y="1391327"/>
                </a:lnTo>
                <a:lnTo>
                  <a:pt x="143476" y="1395998"/>
                </a:lnTo>
                <a:lnTo>
                  <a:pt x="143476" y="1391327"/>
                </a:lnTo>
                <a:lnTo>
                  <a:pt x="132094" y="1391327"/>
                </a:lnTo>
                <a:lnTo>
                  <a:pt x="132094" y="1395998"/>
                </a:lnTo>
                <a:lnTo>
                  <a:pt x="128200" y="1391327"/>
                </a:lnTo>
                <a:lnTo>
                  <a:pt x="118016" y="1391327"/>
                </a:lnTo>
                <a:lnTo>
                  <a:pt x="118016" y="1390228"/>
                </a:lnTo>
                <a:lnTo>
                  <a:pt x="119214" y="1390228"/>
                </a:lnTo>
                <a:lnTo>
                  <a:pt x="105435" y="1390228"/>
                </a:lnTo>
                <a:lnTo>
                  <a:pt x="105435" y="1391327"/>
                </a:lnTo>
                <a:lnTo>
                  <a:pt x="109329" y="1391327"/>
                </a:lnTo>
                <a:lnTo>
                  <a:pt x="105435" y="1391327"/>
                </a:lnTo>
                <a:lnTo>
                  <a:pt x="105435" y="1390228"/>
                </a:lnTo>
                <a:lnTo>
                  <a:pt x="97647" y="1390228"/>
                </a:lnTo>
                <a:lnTo>
                  <a:pt x="97647" y="1383357"/>
                </a:lnTo>
                <a:lnTo>
                  <a:pt x="87763" y="1383357"/>
                </a:lnTo>
                <a:lnTo>
                  <a:pt x="87763" y="1378686"/>
                </a:lnTo>
                <a:lnTo>
                  <a:pt x="91357" y="1375092"/>
                </a:lnTo>
                <a:lnTo>
                  <a:pt x="91357" y="1371541"/>
                </a:lnTo>
                <a:lnTo>
                  <a:pt x="87763" y="1371541"/>
                </a:lnTo>
                <a:lnTo>
                  <a:pt x="87763" y="1365770"/>
                </a:lnTo>
                <a:lnTo>
                  <a:pt x="82671" y="1362198"/>
                </a:lnTo>
                <a:lnTo>
                  <a:pt x="82671" y="1358900"/>
                </a:lnTo>
                <a:lnTo>
                  <a:pt x="78777" y="1358900"/>
                </a:lnTo>
                <a:lnTo>
                  <a:pt x="78777" y="1355328"/>
                </a:lnTo>
                <a:lnTo>
                  <a:pt x="74883" y="1355328"/>
                </a:lnTo>
                <a:lnTo>
                  <a:pt x="74883" y="1350656"/>
                </a:lnTo>
                <a:lnTo>
                  <a:pt x="67394" y="1350656"/>
                </a:lnTo>
                <a:lnTo>
                  <a:pt x="67394" y="1358900"/>
                </a:lnTo>
                <a:lnTo>
                  <a:pt x="61104" y="1358900"/>
                </a:lnTo>
                <a:lnTo>
                  <a:pt x="61104" y="1355328"/>
                </a:lnTo>
                <a:lnTo>
                  <a:pt x="53316" y="1355328"/>
                </a:lnTo>
                <a:lnTo>
                  <a:pt x="53316" y="1350656"/>
                </a:lnTo>
                <a:lnTo>
                  <a:pt x="36842" y="1350656"/>
                </a:lnTo>
                <a:lnTo>
                  <a:pt x="36842" y="1347083"/>
                </a:lnTo>
                <a:lnTo>
                  <a:pt x="34446" y="1347083"/>
                </a:lnTo>
                <a:lnTo>
                  <a:pt x="34446" y="1334443"/>
                </a:lnTo>
                <a:lnTo>
                  <a:pt x="36842" y="1334443"/>
                </a:lnTo>
                <a:lnTo>
                  <a:pt x="36842" y="1315756"/>
                </a:lnTo>
                <a:lnTo>
                  <a:pt x="34446" y="1315756"/>
                </a:lnTo>
                <a:lnTo>
                  <a:pt x="34446" y="1306413"/>
                </a:lnTo>
                <a:lnTo>
                  <a:pt x="30552" y="1303115"/>
                </a:lnTo>
                <a:lnTo>
                  <a:pt x="26658" y="1303115"/>
                </a:lnTo>
                <a:lnTo>
                  <a:pt x="26658" y="1299543"/>
                </a:lnTo>
                <a:lnTo>
                  <a:pt x="23064" y="1295949"/>
                </a:lnTo>
                <a:lnTo>
                  <a:pt x="26658" y="1291299"/>
                </a:lnTo>
                <a:lnTo>
                  <a:pt x="30552" y="1291299"/>
                </a:lnTo>
                <a:lnTo>
                  <a:pt x="30552" y="1290199"/>
                </a:lnTo>
                <a:lnTo>
                  <a:pt x="34446" y="1286627"/>
                </a:lnTo>
                <a:lnTo>
                  <a:pt x="34446" y="1281955"/>
                </a:lnTo>
                <a:lnTo>
                  <a:pt x="30552" y="1281955"/>
                </a:lnTo>
                <a:lnTo>
                  <a:pt x="30552" y="1278658"/>
                </a:lnTo>
                <a:lnTo>
                  <a:pt x="23064" y="1278658"/>
                </a:lnTo>
                <a:lnTo>
                  <a:pt x="23064" y="1275085"/>
                </a:lnTo>
                <a:lnTo>
                  <a:pt x="17971" y="1275085"/>
                </a:lnTo>
                <a:lnTo>
                  <a:pt x="14078" y="1271513"/>
                </a:lnTo>
                <a:lnTo>
                  <a:pt x="14078" y="1268215"/>
                </a:lnTo>
                <a:lnTo>
                  <a:pt x="7787" y="1268215"/>
                </a:lnTo>
                <a:lnTo>
                  <a:pt x="7787" y="1264643"/>
                </a:lnTo>
                <a:lnTo>
                  <a:pt x="0" y="1264643"/>
                </a:lnTo>
                <a:lnTo>
                  <a:pt x="0" y="1258872"/>
                </a:lnTo>
                <a:lnTo>
                  <a:pt x="3893" y="1258872"/>
                </a:lnTo>
                <a:lnTo>
                  <a:pt x="0" y="1258872"/>
                </a:lnTo>
                <a:lnTo>
                  <a:pt x="0" y="1247055"/>
                </a:lnTo>
                <a:lnTo>
                  <a:pt x="3893" y="1247055"/>
                </a:lnTo>
                <a:lnTo>
                  <a:pt x="3893" y="1243758"/>
                </a:lnTo>
                <a:lnTo>
                  <a:pt x="7787" y="1243758"/>
                </a:lnTo>
                <a:lnTo>
                  <a:pt x="7787" y="1240185"/>
                </a:lnTo>
                <a:lnTo>
                  <a:pt x="10184" y="1240185"/>
                </a:lnTo>
                <a:lnTo>
                  <a:pt x="10184" y="1237987"/>
                </a:lnTo>
                <a:lnTo>
                  <a:pt x="14078" y="1234414"/>
                </a:lnTo>
                <a:lnTo>
                  <a:pt x="14078" y="1215728"/>
                </a:lnTo>
                <a:lnTo>
                  <a:pt x="10184" y="1215728"/>
                </a:lnTo>
                <a:lnTo>
                  <a:pt x="10184" y="1209957"/>
                </a:lnTo>
                <a:lnTo>
                  <a:pt x="7787" y="1209957"/>
                </a:lnTo>
                <a:lnTo>
                  <a:pt x="7787" y="1178629"/>
                </a:lnTo>
                <a:lnTo>
                  <a:pt x="10184" y="1175057"/>
                </a:lnTo>
                <a:lnTo>
                  <a:pt x="10184" y="1171484"/>
                </a:lnTo>
                <a:lnTo>
                  <a:pt x="14078" y="1171484"/>
                </a:lnTo>
                <a:lnTo>
                  <a:pt x="14078" y="1167912"/>
                </a:lnTo>
                <a:lnTo>
                  <a:pt x="23064" y="1167912"/>
                </a:lnTo>
                <a:lnTo>
                  <a:pt x="23064" y="1163515"/>
                </a:lnTo>
                <a:lnTo>
                  <a:pt x="26658" y="1163515"/>
                </a:lnTo>
                <a:lnTo>
                  <a:pt x="26658" y="1162141"/>
                </a:lnTo>
                <a:lnTo>
                  <a:pt x="30552" y="1158844"/>
                </a:lnTo>
                <a:lnTo>
                  <a:pt x="34446" y="1158844"/>
                </a:lnTo>
                <a:lnTo>
                  <a:pt x="34446" y="1154172"/>
                </a:lnTo>
                <a:lnTo>
                  <a:pt x="36842" y="1154172"/>
                </a:lnTo>
                <a:lnTo>
                  <a:pt x="36842" y="1150599"/>
                </a:lnTo>
                <a:lnTo>
                  <a:pt x="40736" y="1150599"/>
                </a:lnTo>
                <a:lnTo>
                  <a:pt x="40736" y="1140157"/>
                </a:lnTo>
                <a:lnTo>
                  <a:pt x="44630" y="1140157"/>
                </a:lnTo>
                <a:lnTo>
                  <a:pt x="44630" y="1119272"/>
                </a:lnTo>
                <a:lnTo>
                  <a:pt x="48224" y="1119272"/>
                </a:lnTo>
                <a:lnTo>
                  <a:pt x="48224" y="1115699"/>
                </a:lnTo>
                <a:lnTo>
                  <a:pt x="57210" y="1115699"/>
                </a:lnTo>
                <a:lnTo>
                  <a:pt x="61104" y="1112127"/>
                </a:lnTo>
                <a:lnTo>
                  <a:pt x="64699" y="1112127"/>
                </a:lnTo>
                <a:lnTo>
                  <a:pt x="64699" y="1106356"/>
                </a:lnTo>
                <a:lnTo>
                  <a:pt x="67394" y="1102784"/>
                </a:lnTo>
                <a:lnTo>
                  <a:pt x="67394" y="1067884"/>
                </a:lnTo>
                <a:lnTo>
                  <a:pt x="64699" y="1067884"/>
                </a:lnTo>
                <a:lnTo>
                  <a:pt x="64699" y="1050571"/>
                </a:lnTo>
                <a:lnTo>
                  <a:pt x="67394" y="1050571"/>
                </a:lnTo>
                <a:lnTo>
                  <a:pt x="67394" y="1046999"/>
                </a:lnTo>
                <a:lnTo>
                  <a:pt x="64699" y="1046999"/>
                </a:lnTo>
                <a:lnTo>
                  <a:pt x="67394" y="1043701"/>
                </a:lnTo>
                <a:lnTo>
                  <a:pt x="67394" y="1030785"/>
                </a:lnTo>
                <a:lnTo>
                  <a:pt x="71288" y="1030785"/>
                </a:lnTo>
                <a:lnTo>
                  <a:pt x="71288" y="1019244"/>
                </a:lnTo>
                <a:lnTo>
                  <a:pt x="74883" y="1019244"/>
                </a:lnTo>
                <a:lnTo>
                  <a:pt x="74883" y="975000"/>
                </a:lnTo>
                <a:lnTo>
                  <a:pt x="71288" y="975000"/>
                </a:lnTo>
                <a:lnTo>
                  <a:pt x="71288" y="967856"/>
                </a:lnTo>
                <a:lnTo>
                  <a:pt x="67394" y="967856"/>
                </a:lnTo>
                <a:lnTo>
                  <a:pt x="67394" y="959886"/>
                </a:lnTo>
                <a:lnTo>
                  <a:pt x="64699" y="956314"/>
                </a:lnTo>
                <a:lnTo>
                  <a:pt x="61104" y="956314"/>
                </a:lnTo>
                <a:lnTo>
                  <a:pt x="61104" y="950543"/>
                </a:lnTo>
                <a:lnTo>
                  <a:pt x="57210" y="950543"/>
                </a:lnTo>
                <a:lnTo>
                  <a:pt x="57210" y="946971"/>
                </a:lnTo>
                <a:lnTo>
                  <a:pt x="48224" y="946971"/>
                </a:lnTo>
                <a:lnTo>
                  <a:pt x="48224" y="940100"/>
                </a:lnTo>
                <a:lnTo>
                  <a:pt x="44630" y="940100"/>
                </a:lnTo>
                <a:lnTo>
                  <a:pt x="44630" y="930757"/>
                </a:lnTo>
                <a:lnTo>
                  <a:pt x="48224" y="930757"/>
                </a:lnTo>
                <a:lnTo>
                  <a:pt x="48224" y="926086"/>
                </a:lnTo>
                <a:lnTo>
                  <a:pt x="53316" y="926086"/>
                </a:lnTo>
                <a:lnTo>
                  <a:pt x="53316" y="899430"/>
                </a:lnTo>
                <a:lnTo>
                  <a:pt x="44630" y="899430"/>
                </a:lnTo>
                <a:lnTo>
                  <a:pt x="44630" y="887613"/>
                </a:lnTo>
                <a:lnTo>
                  <a:pt x="40736" y="887613"/>
                </a:lnTo>
                <a:lnTo>
                  <a:pt x="40736" y="884316"/>
                </a:lnTo>
                <a:lnTo>
                  <a:pt x="36842" y="884316"/>
                </a:lnTo>
                <a:lnTo>
                  <a:pt x="36842" y="880743"/>
                </a:lnTo>
                <a:lnTo>
                  <a:pt x="30552" y="880743"/>
                </a:lnTo>
                <a:lnTo>
                  <a:pt x="30552" y="878270"/>
                </a:lnTo>
                <a:lnTo>
                  <a:pt x="26658" y="878270"/>
                </a:lnTo>
                <a:lnTo>
                  <a:pt x="26658" y="874972"/>
                </a:lnTo>
                <a:lnTo>
                  <a:pt x="30552" y="874972"/>
                </a:lnTo>
                <a:lnTo>
                  <a:pt x="26658" y="871400"/>
                </a:lnTo>
                <a:lnTo>
                  <a:pt x="26658" y="866728"/>
                </a:lnTo>
                <a:lnTo>
                  <a:pt x="23064" y="866728"/>
                </a:lnTo>
                <a:lnTo>
                  <a:pt x="23064" y="859858"/>
                </a:lnTo>
                <a:lnTo>
                  <a:pt x="17971" y="859858"/>
                </a:lnTo>
                <a:lnTo>
                  <a:pt x="17971" y="854087"/>
                </a:lnTo>
                <a:lnTo>
                  <a:pt x="14078" y="854087"/>
                </a:lnTo>
                <a:lnTo>
                  <a:pt x="14078" y="843370"/>
                </a:lnTo>
                <a:lnTo>
                  <a:pt x="10184" y="843370"/>
                </a:lnTo>
                <a:lnTo>
                  <a:pt x="10184" y="787585"/>
                </a:lnTo>
                <a:lnTo>
                  <a:pt x="7787" y="787585"/>
                </a:lnTo>
                <a:lnTo>
                  <a:pt x="7787" y="738670"/>
                </a:lnTo>
                <a:lnTo>
                  <a:pt x="3893" y="738670"/>
                </a:lnTo>
                <a:lnTo>
                  <a:pt x="3893" y="735372"/>
                </a:lnTo>
                <a:lnTo>
                  <a:pt x="14078" y="735372"/>
                </a:lnTo>
                <a:lnTo>
                  <a:pt x="14078" y="731800"/>
                </a:lnTo>
                <a:lnTo>
                  <a:pt x="26658" y="731800"/>
                </a:lnTo>
                <a:lnTo>
                  <a:pt x="26658" y="728228"/>
                </a:lnTo>
                <a:lnTo>
                  <a:pt x="36842" y="728228"/>
                </a:lnTo>
                <a:lnTo>
                  <a:pt x="36842" y="726029"/>
                </a:lnTo>
                <a:lnTo>
                  <a:pt x="48224" y="726029"/>
                </a:lnTo>
                <a:lnTo>
                  <a:pt x="48224" y="722457"/>
                </a:lnTo>
                <a:lnTo>
                  <a:pt x="61104" y="722457"/>
                </a:lnTo>
                <a:lnTo>
                  <a:pt x="61104" y="718884"/>
                </a:lnTo>
                <a:lnTo>
                  <a:pt x="71288" y="718884"/>
                </a:lnTo>
                <a:lnTo>
                  <a:pt x="71288" y="715587"/>
                </a:lnTo>
                <a:lnTo>
                  <a:pt x="82671" y="715587"/>
                </a:lnTo>
                <a:lnTo>
                  <a:pt x="82671" y="712014"/>
                </a:lnTo>
                <a:lnTo>
                  <a:pt x="92855" y="712014"/>
                </a:lnTo>
                <a:lnTo>
                  <a:pt x="92855" y="707342"/>
                </a:lnTo>
                <a:lnTo>
                  <a:pt x="105435" y="707342"/>
                </a:lnTo>
                <a:lnTo>
                  <a:pt x="105435" y="703770"/>
                </a:lnTo>
                <a:lnTo>
                  <a:pt x="118016" y="703770"/>
                </a:lnTo>
                <a:lnTo>
                  <a:pt x="118016" y="702671"/>
                </a:lnTo>
                <a:lnTo>
                  <a:pt x="123108" y="702671"/>
                </a:lnTo>
                <a:lnTo>
                  <a:pt x="128200" y="697999"/>
                </a:lnTo>
                <a:lnTo>
                  <a:pt x="135688" y="697999"/>
                </a:lnTo>
                <a:lnTo>
                  <a:pt x="139582" y="694702"/>
                </a:lnTo>
                <a:lnTo>
                  <a:pt x="143476" y="694702"/>
                </a:lnTo>
                <a:lnTo>
                  <a:pt x="149766" y="691129"/>
                </a:lnTo>
                <a:lnTo>
                  <a:pt x="157254" y="691129"/>
                </a:lnTo>
                <a:lnTo>
                  <a:pt x="157254" y="687557"/>
                </a:lnTo>
                <a:lnTo>
                  <a:pt x="170134" y="687557"/>
                </a:lnTo>
                <a:lnTo>
                  <a:pt x="173729" y="683962"/>
                </a:lnTo>
                <a:lnTo>
                  <a:pt x="180319" y="683962"/>
                </a:lnTo>
                <a:lnTo>
                  <a:pt x="183913" y="679587"/>
                </a:lnTo>
                <a:lnTo>
                  <a:pt x="192899" y="679587"/>
                </a:lnTo>
                <a:lnTo>
                  <a:pt x="192899" y="676015"/>
                </a:lnTo>
                <a:lnTo>
                  <a:pt x="201885" y="676015"/>
                </a:lnTo>
                <a:lnTo>
                  <a:pt x="201885" y="674916"/>
                </a:lnTo>
                <a:lnTo>
                  <a:pt x="214465" y="674916"/>
                </a:lnTo>
                <a:lnTo>
                  <a:pt x="214465" y="671343"/>
                </a:lnTo>
                <a:lnTo>
                  <a:pt x="227046" y="671343"/>
                </a:lnTo>
                <a:lnTo>
                  <a:pt x="227046" y="666672"/>
                </a:lnTo>
                <a:lnTo>
                  <a:pt x="237230" y="666672"/>
                </a:lnTo>
                <a:lnTo>
                  <a:pt x="237230" y="663099"/>
                </a:lnTo>
                <a:lnTo>
                  <a:pt x="248612" y="663099"/>
                </a:lnTo>
                <a:lnTo>
                  <a:pt x="248612" y="659802"/>
                </a:lnTo>
                <a:lnTo>
                  <a:pt x="258796" y="659802"/>
                </a:lnTo>
                <a:lnTo>
                  <a:pt x="258796" y="656229"/>
                </a:lnTo>
                <a:lnTo>
                  <a:pt x="271377" y="656229"/>
                </a:lnTo>
                <a:lnTo>
                  <a:pt x="271377" y="652657"/>
                </a:lnTo>
                <a:lnTo>
                  <a:pt x="283058" y="652657"/>
                </a:lnTo>
                <a:lnTo>
                  <a:pt x="283058" y="650458"/>
                </a:lnTo>
                <a:lnTo>
                  <a:pt x="292943" y="650458"/>
                </a:lnTo>
                <a:lnTo>
                  <a:pt x="292943" y="646886"/>
                </a:lnTo>
                <a:lnTo>
                  <a:pt x="305823" y="646886"/>
                </a:lnTo>
                <a:lnTo>
                  <a:pt x="305823" y="643313"/>
                </a:lnTo>
                <a:lnTo>
                  <a:pt x="316007" y="643313"/>
                </a:lnTo>
                <a:lnTo>
                  <a:pt x="316007" y="638642"/>
                </a:lnTo>
                <a:lnTo>
                  <a:pt x="323495" y="638642"/>
                </a:lnTo>
                <a:lnTo>
                  <a:pt x="323495" y="635344"/>
                </a:lnTo>
                <a:lnTo>
                  <a:pt x="332481" y="635344"/>
                </a:lnTo>
                <a:lnTo>
                  <a:pt x="332481" y="631772"/>
                </a:lnTo>
                <a:lnTo>
                  <a:pt x="336076" y="631772"/>
                </a:lnTo>
                <a:lnTo>
                  <a:pt x="336076" y="628199"/>
                </a:lnTo>
                <a:lnTo>
                  <a:pt x="339970" y="628199"/>
                </a:lnTo>
                <a:lnTo>
                  <a:pt x="341168" y="624627"/>
                </a:lnTo>
                <a:lnTo>
                  <a:pt x="346260" y="622428"/>
                </a:lnTo>
                <a:lnTo>
                  <a:pt x="350154" y="618856"/>
                </a:lnTo>
                <a:lnTo>
                  <a:pt x="354048" y="615558"/>
                </a:lnTo>
                <a:lnTo>
                  <a:pt x="357642" y="615558"/>
                </a:lnTo>
                <a:lnTo>
                  <a:pt x="357642" y="611986"/>
                </a:lnTo>
                <a:lnTo>
                  <a:pt x="361536" y="611986"/>
                </a:lnTo>
                <a:cubicBezTo>
                  <a:pt x="375914" y="600169"/>
                  <a:pt x="396282" y="586429"/>
                  <a:pt x="410959" y="575987"/>
                </a:cubicBezTo>
                <a:lnTo>
                  <a:pt x="410959" y="574613"/>
                </a:lnTo>
                <a:lnTo>
                  <a:pt x="414853" y="574613"/>
                </a:lnTo>
                <a:lnTo>
                  <a:pt x="418448" y="570216"/>
                </a:lnTo>
                <a:lnTo>
                  <a:pt x="422341" y="566643"/>
                </a:lnTo>
                <a:lnTo>
                  <a:pt x="425037" y="566643"/>
                </a:lnTo>
                <a:lnTo>
                  <a:pt x="425037" y="563071"/>
                </a:lnTo>
                <a:lnTo>
                  <a:pt x="428632" y="563071"/>
                </a:lnTo>
                <a:lnTo>
                  <a:pt x="432526" y="559499"/>
                </a:lnTo>
                <a:lnTo>
                  <a:pt x="436419" y="556201"/>
                </a:lnTo>
                <a:lnTo>
                  <a:pt x="441512" y="556201"/>
                </a:lnTo>
                <a:lnTo>
                  <a:pt x="449000" y="547957"/>
                </a:lnTo>
                <a:lnTo>
                  <a:pt x="452894" y="546858"/>
                </a:lnTo>
                <a:lnTo>
                  <a:pt x="455290" y="543285"/>
                </a:lnTo>
                <a:lnTo>
                  <a:pt x="459184" y="538614"/>
                </a:lnTo>
                <a:lnTo>
                  <a:pt x="463078" y="538614"/>
                </a:lnTo>
                <a:lnTo>
                  <a:pt x="466672" y="535316"/>
                </a:lnTo>
                <a:lnTo>
                  <a:pt x="471764" y="531743"/>
                </a:lnTo>
                <a:lnTo>
                  <a:pt x="475658" y="528171"/>
                </a:lnTo>
                <a:lnTo>
                  <a:pt x="479552" y="528171"/>
                </a:lnTo>
                <a:lnTo>
                  <a:pt x="479552" y="524599"/>
                </a:lnTo>
                <a:lnTo>
                  <a:pt x="480750" y="524599"/>
                </a:lnTo>
                <a:lnTo>
                  <a:pt x="485842" y="522400"/>
                </a:lnTo>
                <a:cubicBezTo>
                  <a:pt x="496027" y="514706"/>
                  <a:pt x="480750" y="520751"/>
                  <a:pt x="501119" y="503714"/>
                </a:cubicBezTo>
                <a:lnTo>
                  <a:pt x="506211" y="500416"/>
                </a:lnTo>
                <a:lnTo>
                  <a:pt x="507409" y="496844"/>
                </a:lnTo>
                <a:cubicBezTo>
                  <a:pt x="522985" y="478981"/>
                  <a:pt x="538261" y="460295"/>
                  <a:pt x="554136" y="442158"/>
                </a:cubicBezTo>
                <a:lnTo>
                  <a:pt x="558030" y="438585"/>
                </a:lnTo>
                <a:lnTo>
                  <a:pt x="564320" y="428143"/>
                </a:lnTo>
                <a:lnTo>
                  <a:pt x="568214" y="428143"/>
                </a:lnTo>
                <a:cubicBezTo>
                  <a:pt x="582891" y="416326"/>
                  <a:pt x="592177" y="397090"/>
                  <a:pt x="606255" y="382800"/>
                </a:cubicBezTo>
                <a:lnTo>
                  <a:pt x="611347" y="375930"/>
                </a:lnTo>
                <a:lnTo>
                  <a:pt x="615241" y="375930"/>
                </a:lnTo>
                <a:lnTo>
                  <a:pt x="615241" y="379228"/>
                </a:lnTo>
                <a:lnTo>
                  <a:pt x="618835" y="379228"/>
                </a:lnTo>
                <a:lnTo>
                  <a:pt x="618835" y="375930"/>
                </a:lnTo>
                <a:lnTo>
                  <a:pt x="620333" y="368785"/>
                </a:lnTo>
                <a:lnTo>
                  <a:pt x="620333" y="366587"/>
                </a:lnTo>
                <a:lnTo>
                  <a:pt x="625425" y="359442"/>
                </a:lnTo>
                <a:lnTo>
                  <a:pt x="625425" y="356144"/>
                </a:lnTo>
                <a:lnTo>
                  <a:pt x="629019" y="347900"/>
                </a:lnTo>
                <a:lnTo>
                  <a:pt x="632913" y="331687"/>
                </a:lnTo>
                <a:lnTo>
                  <a:pt x="636807" y="323443"/>
                </a:lnTo>
                <a:lnTo>
                  <a:pt x="636807" y="318771"/>
                </a:lnTo>
                <a:lnTo>
                  <a:pt x="640402" y="315176"/>
                </a:lnTo>
                <a:lnTo>
                  <a:pt x="640402" y="300085"/>
                </a:lnTo>
                <a:lnTo>
                  <a:pt x="645494" y="291016"/>
                </a:lnTo>
                <a:lnTo>
                  <a:pt x="646692" y="291016"/>
                </a:lnTo>
                <a:lnTo>
                  <a:pt x="650586" y="272330"/>
                </a:lnTo>
                <a:lnTo>
                  <a:pt x="655678" y="256116"/>
                </a:lnTo>
                <a:lnTo>
                  <a:pt x="655678" y="251445"/>
                </a:lnTo>
                <a:lnTo>
                  <a:pt x="659572" y="251445"/>
                </a:lnTo>
                <a:lnTo>
                  <a:pt x="659572" y="244300"/>
                </a:lnTo>
                <a:lnTo>
                  <a:pt x="663466" y="238529"/>
                </a:lnTo>
                <a:lnTo>
                  <a:pt x="667060" y="219842"/>
                </a:lnTo>
                <a:lnTo>
                  <a:pt x="670954" y="219842"/>
                </a:lnTo>
                <a:lnTo>
                  <a:pt x="670954" y="223415"/>
                </a:lnTo>
                <a:lnTo>
                  <a:pt x="676046" y="223415"/>
                </a:lnTo>
                <a:lnTo>
                  <a:pt x="677244" y="228086"/>
                </a:lnTo>
                <a:lnTo>
                  <a:pt x="681138" y="231659"/>
                </a:lnTo>
                <a:lnTo>
                  <a:pt x="684733" y="234956"/>
                </a:lnTo>
                <a:lnTo>
                  <a:pt x="689825" y="234956"/>
                </a:lnTo>
                <a:lnTo>
                  <a:pt x="689825" y="238529"/>
                </a:lnTo>
                <a:lnTo>
                  <a:pt x="693719" y="238529"/>
                </a:lnTo>
                <a:lnTo>
                  <a:pt x="693719" y="234956"/>
                </a:lnTo>
                <a:lnTo>
                  <a:pt x="697613" y="231659"/>
                </a:lnTo>
                <a:lnTo>
                  <a:pt x="715285" y="231659"/>
                </a:lnTo>
                <a:lnTo>
                  <a:pt x="715285" y="234956"/>
                </a:lnTo>
                <a:lnTo>
                  <a:pt x="720377" y="234956"/>
                </a:lnTo>
                <a:lnTo>
                  <a:pt x="720377" y="231659"/>
                </a:lnTo>
                <a:lnTo>
                  <a:pt x="715285" y="231659"/>
                </a:lnTo>
                <a:lnTo>
                  <a:pt x="715285" y="228086"/>
                </a:lnTo>
                <a:lnTo>
                  <a:pt x="711391" y="228086"/>
                </a:lnTo>
                <a:lnTo>
                  <a:pt x="711391" y="223415"/>
                </a:lnTo>
                <a:lnTo>
                  <a:pt x="707797" y="223415"/>
                </a:lnTo>
                <a:lnTo>
                  <a:pt x="707797" y="216545"/>
                </a:lnTo>
                <a:lnTo>
                  <a:pt x="711391" y="216545"/>
                </a:lnTo>
                <a:lnTo>
                  <a:pt x="711391" y="203629"/>
                </a:lnTo>
                <a:lnTo>
                  <a:pt x="703903" y="203629"/>
                </a:lnTo>
                <a:lnTo>
                  <a:pt x="703903" y="192087"/>
                </a:lnTo>
                <a:lnTo>
                  <a:pt x="707797" y="192087"/>
                </a:lnTo>
                <a:lnTo>
                  <a:pt x="707797" y="190988"/>
                </a:lnTo>
                <a:lnTo>
                  <a:pt x="703903" y="190988"/>
                </a:lnTo>
                <a:lnTo>
                  <a:pt x="703903" y="187416"/>
                </a:lnTo>
                <a:lnTo>
                  <a:pt x="697613" y="187416"/>
                </a:lnTo>
                <a:lnTo>
                  <a:pt x="697613" y="182744"/>
                </a:lnTo>
                <a:lnTo>
                  <a:pt x="701506" y="182744"/>
                </a:lnTo>
                <a:lnTo>
                  <a:pt x="703903" y="179171"/>
                </a:lnTo>
                <a:lnTo>
                  <a:pt x="701506" y="179171"/>
                </a:lnTo>
                <a:lnTo>
                  <a:pt x="697613" y="175599"/>
                </a:lnTo>
                <a:lnTo>
                  <a:pt x="697613" y="164057"/>
                </a:lnTo>
                <a:lnTo>
                  <a:pt x="703903" y="164057"/>
                </a:lnTo>
                <a:lnTo>
                  <a:pt x="703903" y="162958"/>
                </a:lnTo>
                <a:lnTo>
                  <a:pt x="701506" y="162958"/>
                </a:lnTo>
                <a:lnTo>
                  <a:pt x="701506" y="159386"/>
                </a:lnTo>
                <a:lnTo>
                  <a:pt x="697613" y="159386"/>
                </a:lnTo>
                <a:lnTo>
                  <a:pt x="697613" y="154714"/>
                </a:lnTo>
                <a:lnTo>
                  <a:pt x="701506" y="151416"/>
                </a:lnTo>
                <a:lnTo>
                  <a:pt x="703903" y="151416"/>
                </a:lnTo>
                <a:lnTo>
                  <a:pt x="703903" y="147844"/>
                </a:lnTo>
                <a:lnTo>
                  <a:pt x="703903" y="151416"/>
                </a:lnTo>
                <a:lnTo>
                  <a:pt x="707797" y="151416"/>
                </a:lnTo>
                <a:lnTo>
                  <a:pt x="707797" y="147844"/>
                </a:lnTo>
                <a:lnTo>
                  <a:pt x="707797" y="151416"/>
                </a:lnTo>
                <a:lnTo>
                  <a:pt x="707797" y="147844"/>
                </a:lnTo>
                <a:lnTo>
                  <a:pt x="711391" y="147844"/>
                </a:lnTo>
                <a:lnTo>
                  <a:pt x="711391" y="144271"/>
                </a:lnTo>
                <a:lnTo>
                  <a:pt x="707797" y="144271"/>
                </a:lnTo>
                <a:lnTo>
                  <a:pt x="711391" y="144271"/>
                </a:lnTo>
                <a:lnTo>
                  <a:pt x="707797" y="144271"/>
                </a:lnTo>
                <a:lnTo>
                  <a:pt x="707797" y="140699"/>
                </a:lnTo>
                <a:lnTo>
                  <a:pt x="711391" y="140699"/>
                </a:lnTo>
                <a:lnTo>
                  <a:pt x="707797" y="140699"/>
                </a:lnTo>
                <a:lnTo>
                  <a:pt x="707797" y="131631"/>
                </a:lnTo>
                <a:lnTo>
                  <a:pt x="711391" y="131631"/>
                </a:lnTo>
                <a:lnTo>
                  <a:pt x="707797" y="131631"/>
                </a:lnTo>
                <a:lnTo>
                  <a:pt x="707797" y="128058"/>
                </a:lnTo>
                <a:lnTo>
                  <a:pt x="711391" y="128058"/>
                </a:lnTo>
                <a:lnTo>
                  <a:pt x="703903" y="128058"/>
                </a:lnTo>
                <a:lnTo>
                  <a:pt x="703903" y="123386"/>
                </a:lnTo>
                <a:lnTo>
                  <a:pt x="707797" y="123386"/>
                </a:lnTo>
                <a:lnTo>
                  <a:pt x="703903" y="123386"/>
                </a:lnTo>
                <a:lnTo>
                  <a:pt x="707797" y="123386"/>
                </a:lnTo>
                <a:lnTo>
                  <a:pt x="703903" y="123386"/>
                </a:lnTo>
                <a:lnTo>
                  <a:pt x="707797" y="123386"/>
                </a:lnTo>
                <a:lnTo>
                  <a:pt x="703903" y="123386"/>
                </a:lnTo>
                <a:lnTo>
                  <a:pt x="703903" y="116516"/>
                </a:lnTo>
                <a:lnTo>
                  <a:pt x="703903" y="119814"/>
                </a:lnTo>
                <a:lnTo>
                  <a:pt x="701506" y="119814"/>
                </a:lnTo>
                <a:lnTo>
                  <a:pt x="701506" y="123386"/>
                </a:lnTo>
                <a:lnTo>
                  <a:pt x="701506" y="119814"/>
                </a:lnTo>
                <a:lnTo>
                  <a:pt x="697613" y="119814"/>
                </a:lnTo>
                <a:lnTo>
                  <a:pt x="697613" y="116516"/>
                </a:lnTo>
                <a:lnTo>
                  <a:pt x="701506" y="116516"/>
                </a:lnTo>
                <a:lnTo>
                  <a:pt x="697613" y="116516"/>
                </a:lnTo>
                <a:lnTo>
                  <a:pt x="701506" y="116516"/>
                </a:lnTo>
                <a:lnTo>
                  <a:pt x="697613" y="116516"/>
                </a:lnTo>
                <a:lnTo>
                  <a:pt x="697613" y="114043"/>
                </a:lnTo>
                <a:lnTo>
                  <a:pt x="697613" y="116516"/>
                </a:lnTo>
                <a:lnTo>
                  <a:pt x="697613" y="114043"/>
                </a:lnTo>
                <a:lnTo>
                  <a:pt x="693719" y="114043"/>
                </a:lnTo>
                <a:lnTo>
                  <a:pt x="693719" y="116516"/>
                </a:lnTo>
                <a:lnTo>
                  <a:pt x="693719" y="114043"/>
                </a:lnTo>
                <a:lnTo>
                  <a:pt x="693719" y="116516"/>
                </a:lnTo>
                <a:lnTo>
                  <a:pt x="689825" y="114043"/>
                </a:lnTo>
                <a:lnTo>
                  <a:pt x="693719" y="114043"/>
                </a:lnTo>
                <a:lnTo>
                  <a:pt x="684733" y="114043"/>
                </a:lnTo>
                <a:lnTo>
                  <a:pt x="684733" y="103601"/>
                </a:lnTo>
                <a:lnTo>
                  <a:pt x="684733" y="107173"/>
                </a:lnTo>
                <a:lnTo>
                  <a:pt x="681138" y="103578"/>
                </a:lnTo>
                <a:lnTo>
                  <a:pt x="677244" y="103578"/>
                </a:lnTo>
                <a:lnTo>
                  <a:pt x="677244" y="107173"/>
                </a:lnTo>
                <a:lnTo>
                  <a:pt x="677244" y="103601"/>
                </a:lnTo>
                <a:lnTo>
                  <a:pt x="677244" y="107173"/>
                </a:lnTo>
                <a:lnTo>
                  <a:pt x="677244" y="103601"/>
                </a:lnTo>
                <a:lnTo>
                  <a:pt x="676046" y="103601"/>
                </a:lnTo>
                <a:lnTo>
                  <a:pt x="676046" y="100028"/>
                </a:lnTo>
                <a:lnTo>
                  <a:pt x="667060" y="100028"/>
                </a:lnTo>
                <a:lnTo>
                  <a:pt x="667060" y="92059"/>
                </a:lnTo>
                <a:lnTo>
                  <a:pt x="663466" y="92059"/>
                </a:lnTo>
                <a:lnTo>
                  <a:pt x="663466" y="88487"/>
                </a:lnTo>
                <a:lnTo>
                  <a:pt x="659572" y="88487"/>
                </a:lnTo>
                <a:lnTo>
                  <a:pt x="659572" y="86013"/>
                </a:lnTo>
                <a:lnTo>
                  <a:pt x="655678" y="86013"/>
                </a:lnTo>
                <a:lnTo>
                  <a:pt x="655678" y="82716"/>
                </a:lnTo>
                <a:lnTo>
                  <a:pt x="650586" y="79143"/>
                </a:lnTo>
                <a:lnTo>
                  <a:pt x="650586" y="75571"/>
                </a:lnTo>
                <a:lnTo>
                  <a:pt x="646692" y="72273"/>
                </a:lnTo>
                <a:lnTo>
                  <a:pt x="646692" y="68701"/>
                </a:lnTo>
                <a:lnTo>
                  <a:pt x="645494" y="68701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es-PE"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44" name="Google Shape;1513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D3MAAAMg8AAKEzAABlFQAAEAAAACYAAAAIAAAA//////////8="/>
              </a:ext>
            </a:extLst>
          </p:cNvSpPr>
          <p:nvPr/>
        </p:nvSpPr>
        <p:spPr>
          <a:xfrm>
            <a:off x="7959725" y="2470150"/>
            <a:ext cx="433070" cy="1007745"/>
          </a:xfrm>
          <a:custGeom>
            <a:avLst/>
            <a:gdLst/>
            <a:ahLst/>
            <a:cxnLst/>
            <a:rect l="0" t="0" r="433070" b="1007745"/>
            <a:pathLst>
              <a:path w="433070" h="1007745">
                <a:moveTo>
                  <a:pt x="153854" y="87139"/>
                </a:moveTo>
                <a:lnTo>
                  <a:pt x="158952" y="83566"/>
                </a:lnTo>
                <a:lnTo>
                  <a:pt x="158952" y="80267"/>
                </a:lnTo>
                <a:lnTo>
                  <a:pt x="162551" y="80267"/>
                </a:lnTo>
                <a:lnTo>
                  <a:pt x="162551" y="76694"/>
                </a:lnTo>
                <a:lnTo>
                  <a:pt x="166450" y="76694"/>
                </a:lnTo>
                <a:lnTo>
                  <a:pt x="166450" y="68447"/>
                </a:lnTo>
                <a:lnTo>
                  <a:pt x="170349" y="68447"/>
                </a:lnTo>
                <a:lnTo>
                  <a:pt x="170349" y="62674"/>
                </a:lnTo>
                <a:lnTo>
                  <a:pt x="176647" y="62674"/>
                </a:lnTo>
                <a:lnTo>
                  <a:pt x="176647" y="59376"/>
                </a:lnTo>
                <a:lnTo>
                  <a:pt x="180546" y="59376"/>
                </a:lnTo>
                <a:lnTo>
                  <a:pt x="180546" y="55802"/>
                </a:lnTo>
                <a:lnTo>
                  <a:pt x="184145" y="55802"/>
                </a:lnTo>
                <a:lnTo>
                  <a:pt x="184145" y="52229"/>
                </a:lnTo>
                <a:lnTo>
                  <a:pt x="188044" y="52229"/>
                </a:lnTo>
                <a:lnTo>
                  <a:pt x="193142" y="48655"/>
                </a:lnTo>
                <a:lnTo>
                  <a:pt x="193142" y="42882"/>
                </a:lnTo>
                <a:lnTo>
                  <a:pt x="197041" y="42882"/>
                </a:lnTo>
                <a:lnTo>
                  <a:pt x="197041" y="39584"/>
                </a:lnTo>
                <a:lnTo>
                  <a:pt x="198240" y="39584"/>
                </a:lnTo>
                <a:lnTo>
                  <a:pt x="198240" y="36010"/>
                </a:lnTo>
                <a:lnTo>
                  <a:pt x="203339" y="36010"/>
                </a:lnTo>
                <a:lnTo>
                  <a:pt x="203339" y="27763"/>
                </a:lnTo>
                <a:lnTo>
                  <a:pt x="206938" y="27763"/>
                </a:lnTo>
                <a:lnTo>
                  <a:pt x="206938" y="24465"/>
                </a:lnTo>
                <a:lnTo>
                  <a:pt x="210837" y="24465"/>
                </a:lnTo>
                <a:lnTo>
                  <a:pt x="210837" y="15118"/>
                </a:lnTo>
                <a:lnTo>
                  <a:pt x="218634" y="15118"/>
                </a:lnTo>
                <a:lnTo>
                  <a:pt x="218634" y="11545"/>
                </a:lnTo>
                <a:lnTo>
                  <a:pt x="223433" y="11545"/>
                </a:lnTo>
                <a:lnTo>
                  <a:pt x="223433" y="7971"/>
                </a:lnTo>
                <a:lnTo>
                  <a:pt x="237529" y="7971"/>
                </a:lnTo>
                <a:lnTo>
                  <a:pt x="237529" y="3298"/>
                </a:lnTo>
                <a:lnTo>
                  <a:pt x="248925" y="3298"/>
                </a:lnTo>
                <a:lnTo>
                  <a:pt x="248925" y="0"/>
                </a:lnTo>
                <a:lnTo>
                  <a:pt x="248925" y="3298"/>
                </a:lnTo>
                <a:lnTo>
                  <a:pt x="252824" y="3298"/>
                </a:lnTo>
                <a:lnTo>
                  <a:pt x="252824" y="52229"/>
                </a:lnTo>
                <a:lnTo>
                  <a:pt x="255223" y="52229"/>
                </a:lnTo>
                <a:lnTo>
                  <a:pt x="255223" y="108031"/>
                </a:lnTo>
                <a:lnTo>
                  <a:pt x="259122" y="108031"/>
                </a:lnTo>
                <a:lnTo>
                  <a:pt x="259122" y="118477"/>
                </a:lnTo>
                <a:lnTo>
                  <a:pt x="263021" y="118477"/>
                </a:lnTo>
                <a:lnTo>
                  <a:pt x="263021" y="124524"/>
                </a:lnTo>
                <a:lnTo>
                  <a:pt x="268120" y="124524"/>
                </a:lnTo>
                <a:lnTo>
                  <a:pt x="268120" y="131397"/>
                </a:lnTo>
                <a:lnTo>
                  <a:pt x="271718" y="131397"/>
                </a:lnTo>
                <a:lnTo>
                  <a:pt x="271718" y="136070"/>
                </a:lnTo>
                <a:lnTo>
                  <a:pt x="275617" y="139643"/>
                </a:lnTo>
                <a:lnTo>
                  <a:pt x="271718" y="139643"/>
                </a:lnTo>
                <a:lnTo>
                  <a:pt x="271718" y="142942"/>
                </a:lnTo>
                <a:lnTo>
                  <a:pt x="275617" y="142942"/>
                </a:lnTo>
                <a:lnTo>
                  <a:pt x="275617" y="145416"/>
                </a:lnTo>
                <a:lnTo>
                  <a:pt x="281915" y="145416"/>
                </a:lnTo>
                <a:lnTo>
                  <a:pt x="281915" y="148990"/>
                </a:lnTo>
                <a:lnTo>
                  <a:pt x="285814" y="148990"/>
                </a:lnTo>
                <a:lnTo>
                  <a:pt x="285814" y="152288"/>
                </a:lnTo>
                <a:lnTo>
                  <a:pt x="289713" y="152288"/>
                </a:lnTo>
                <a:lnTo>
                  <a:pt x="289713" y="164109"/>
                </a:lnTo>
                <a:lnTo>
                  <a:pt x="298410" y="164109"/>
                </a:lnTo>
                <a:lnTo>
                  <a:pt x="298410" y="190773"/>
                </a:lnTo>
                <a:lnTo>
                  <a:pt x="293312" y="190773"/>
                </a:lnTo>
                <a:lnTo>
                  <a:pt x="293312" y="195446"/>
                </a:lnTo>
                <a:lnTo>
                  <a:pt x="289713" y="195446"/>
                </a:lnTo>
                <a:lnTo>
                  <a:pt x="289713" y="204792"/>
                </a:lnTo>
                <a:lnTo>
                  <a:pt x="293312" y="204792"/>
                </a:lnTo>
                <a:lnTo>
                  <a:pt x="293312" y="211664"/>
                </a:lnTo>
                <a:lnTo>
                  <a:pt x="302309" y="211664"/>
                </a:lnTo>
                <a:lnTo>
                  <a:pt x="302309" y="215238"/>
                </a:lnTo>
                <a:lnTo>
                  <a:pt x="306208" y="215238"/>
                </a:lnTo>
                <a:lnTo>
                  <a:pt x="306208" y="221011"/>
                </a:lnTo>
                <a:lnTo>
                  <a:pt x="309807" y="221011"/>
                </a:lnTo>
                <a:lnTo>
                  <a:pt x="312506" y="224584"/>
                </a:lnTo>
                <a:lnTo>
                  <a:pt x="312506" y="232556"/>
                </a:lnTo>
                <a:lnTo>
                  <a:pt x="316405" y="232556"/>
                </a:lnTo>
                <a:lnTo>
                  <a:pt x="316405" y="239703"/>
                </a:lnTo>
                <a:lnTo>
                  <a:pt x="320004" y="239703"/>
                </a:lnTo>
                <a:lnTo>
                  <a:pt x="320004" y="283960"/>
                </a:lnTo>
                <a:lnTo>
                  <a:pt x="316405" y="283960"/>
                </a:lnTo>
                <a:lnTo>
                  <a:pt x="316405" y="295506"/>
                </a:lnTo>
                <a:lnTo>
                  <a:pt x="312506" y="295506"/>
                </a:lnTo>
                <a:lnTo>
                  <a:pt x="312506" y="308151"/>
                </a:lnTo>
                <a:lnTo>
                  <a:pt x="309807" y="311724"/>
                </a:lnTo>
                <a:lnTo>
                  <a:pt x="312506" y="311724"/>
                </a:lnTo>
                <a:lnTo>
                  <a:pt x="312506" y="315298"/>
                </a:lnTo>
                <a:lnTo>
                  <a:pt x="309807" y="315298"/>
                </a:lnTo>
                <a:lnTo>
                  <a:pt x="309807" y="332616"/>
                </a:lnTo>
                <a:lnTo>
                  <a:pt x="312506" y="332616"/>
                </a:lnTo>
                <a:lnTo>
                  <a:pt x="312506" y="367527"/>
                </a:lnTo>
                <a:lnTo>
                  <a:pt x="309807" y="371100"/>
                </a:lnTo>
                <a:lnTo>
                  <a:pt x="309807" y="376873"/>
                </a:lnTo>
                <a:lnTo>
                  <a:pt x="306208" y="376873"/>
                </a:lnTo>
                <a:lnTo>
                  <a:pt x="302309" y="380447"/>
                </a:lnTo>
                <a:lnTo>
                  <a:pt x="293312" y="380447"/>
                </a:lnTo>
                <a:lnTo>
                  <a:pt x="293312" y="384020"/>
                </a:lnTo>
                <a:lnTo>
                  <a:pt x="289713" y="384020"/>
                </a:lnTo>
                <a:lnTo>
                  <a:pt x="289713" y="404912"/>
                </a:lnTo>
                <a:lnTo>
                  <a:pt x="285814" y="404912"/>
                </a:lnTo>
                <a:lnTo>
                  <a:pt x="285814" y="415358"/>
                </a:lnTo>
                <a:lnTo>
                  <a:pt x="281915" y="415358"/>
                </a:lnTo>
                <a:lnTo>
                  <a:pt x="281915" y="418931"/>
                </a:lnTo>
                <a:lnTo>
                  <a:pt x="279516" y="418931"/>
                </a:lnTo>
                <a:lnTo>
                  <a:pt x="279516" y="423604"/>
                </a:lnTo>
                <a:lnTo>
                  <a:pt x="275617" y="423604"/>
                </a:lnTo>
                <a:lnTo>
                  <a:pt x="271718" y="426903"/>
                </a:lnTo>
                <a:lnTo>
                  <a:pt x="271718" y="428277"/>
                </a:lnTo>
                <a:lnTo>
                  <a:pt x="268120" y="428277"/>
                </a:lnTo>
                <a:lnTo>
                  <a:pt x="268120" y="432676"/>
                </a:lnTo>
                <a:lnTo>
                  <a:pt x="259122" y="432676"/>
                </a:lnTo>
                <a:lnTo>
                  <a:pt x="259122" y="436249"/>
                </a:lnTo>
                <a:lnTo>
                  <a:pt x="255223" y="436249"/>
                </a:lnTo>
                <a:lnTo>
                  <a:pt x="255223" y="439823"/>
                </a:lnTo>
                <a:lnTo>
                  <a:pt x="252824" y="443396"/>
                </a:lnTo>
                <a:lnTo>
                  <a:pt x="252824" y="474734"/>
                </a:lnTo>
                <a:lnTo>
                  <a:pt x="255223" y="474734"/>
                </a:lnTo>
                <a:lnTo>
                  <a:pt x="255223" y="480506"/>
                </a:lnTo>
                <a:lnTo>
                  <a:pt x="259122" y="480506"/>
                </a:lnTo>
                <a:lnTo>
                  <a:pt x="259122" y="499199"/>
                </a:lnTo>
                <a:lnTo>
                  <a:pt x="255223" y="502498"/>
                </a:lnTo>
                <a:lnTo>
                  <a:pt x="255223" y="504972"/>
                </a:lnTo>
                <a:lnTo>
                  <a:pt x="252824" y="504972"/>
                </a:lnTo>
                <a:lnTo>
                  <a:pt x="252824" y="508545"/>
                </a:lnTo>
                <a:lnTo>
                  <a:pt x="248925" y="508545"/>
                </a:lnTo>
                <a:lnTo>
                  <a:pt x="248925" y="511844"/>
                </a:lnTo>
                <a:lnTo>
                  <a:pt x="245026" y="511844"/>
                </a:lnTo>
                <a:lnTo>
                  <a:pt x="245026" y="523664"/>
                </a:lnTo>
                <a:lnTo>
                  <a:pt x="248925" y="523664"/>
                </a:lnTo>
                <a:lnTo>
                  <a:pt x="245026" y="523664"/>
                </a:lnTo>
                <a:lnTo>
                  <a:pt x="245026" y="529437"/>
                </a:lnTo>
                <a:lnTo>
                  <a:pt x="252824" y="529437"/>
                </a:lnTo>
                <a:lnTo>
                  <a:pt x="252824" y="533010"/>
                </a:lnTo>
                <a:lnTo>
                  <a:pt x="259122" y="533010"/>
                </a:lnTo>
                <a:lnTo>
                  <a:pt x="259122" y="536309"/>
                </a:lnTo>
                <a:lnTo>
                  <a:pt x="263021" y="539883"/>
                </a:lnTo>
                <a:lnTo>
                  <a:pt x="268120" y="539883"/>
                </a:lnTo>
                <a:lnTo>
                  <a:pt x="268120" y="543456"/>
                </a:lnTo>
                <a:lnTo>
                  <a:pt x="275617" y="543456"/>
                </a:lnTo>
                <a:lnTo>
                  <a:pt x="275617" y="546755"/>
                </a:lnTo>
                <a:lnTo>
                  <a:pt x="279516" y="546755"/>
                </a:lnTo>
                <a:lnTo>
                  <a:pt x="279516" y="551428"/>
                </a:lnTo>
                <a:lnTo>
                  <a:pt x="275617" y="555001"/>
                </a:lnTo>
                <a:lnTo>
                  <a:pt x="275617" y="556101"/>
                </a:lnTo>
                <a:lnTo>
                  <a:pt x="271718" y="556101"/>
                </a:lnTo>
                <a:lnTo>
                  <a:pt x="268120" y="560774"/>
                </a:lnTo>
                <a:lnTo>
                  <a:pt x="271718" y="564372"/>
                </a:lnTo>
                <a:lnTo>
                  <a:pt x="271718" y="567921"/>
                </a:lnTo>
                <a:lnTo>
                  <a:pt x="275617" y="567921"/>
                </a:lnTo>
                <a:lnTo>
                  <a:pt x="279516" y="571220"/>
                </a:lnTo>
                <a:lnTo>
                  <a:pt x="279516" y="580566"/>
                </a:lnTo>
                <a:lnTo>
                  <a:pt x="281915" y="580566"/>
                </a:lnTo>
                <a:lnTo>
                  <a:pt x="281915" y="599259"/>
                </a:lnTo>
                <a:lnTo>
                  <a:pt x="279516" y="599259"/>
                </a:lnTo>
                <a:lnTo>
                  <a:pt x="279516" y="611904"/>
                </a:lnTo>
                <a:lnTo>
                  <a:pt x="271718" y="611904"/>
                </a:lnTo>
                <a:lnTo>
                  <a:pt x="268120" y="608605"/>
                </a:lnTo>
                <a:lnTo>
                  <a:pt x="263021" y="608605"/>
                </a:lnTo>
                <a:lnTo>
                  <a:pt x="263021" y="615477"/>
                </a:lnTo>
                <a:lnTo>
                  <a:pt x="259122" y="615477"/>
                </a:lnTo>
                <a:lnTo>
                  <a:pt x="259122" y="620150"/>
                </a:lnTo>
                <a:lnTo>
                  <a:pt x="263021" y="620150"/>
                </a:lnTo>
                <a:lnTo>
                  <a:pt x="263021" y="627023"/>
                </a:lnTo>
                <a:lnTo>
                  <a:pt x="259122" y="627023"/>
                </a:lnTo>
                <a:lnTo>
                  <a:pt x="259122" y="633070"/>
                </a:lnTo>
                <a:lnTo>
                  <a:pt x="263021" y="633070"/>
                </a:lnTo>
                <a:lnTo>
                  <a:pt x="263021" y="639942"/>
                </a:lnTo>
                <a:lnTo>
                  <a:pt x="259122" y="639942"/>
                </a:lnTo>
                <a:lnTo>
                  <a:pt x="259122" y="643516"/>
                </a:lnTo>
                <a:lnTo>
                  <a:pt x="263021" y="643516"/>
                </a:lnTo>
                <a:lnTo>
                  <a:pt x="263021" y="655061"/>
                </a:lnTo>
                <a:lnTo>
                  <a:pt x="268120" y="655061"/>
                </a:lnTo>
                <a:lnTo>
                  <a:pt x="268120" y="667981"/>
                </a:lnTo>
                <a:lnTo>
                  <a:pt x="263021" y="667981"/>
                </a:lnTo>
                <a:lnTo>
                  <a:pt x="263021" y="674853"/>
                </a:lnTo>
                <a:lnTo>
                  <a:pt x="259122" y="674853"/>
                </a:lnTo>
                <a:lnTo>
                  <a:pt x="259122" y="684200"/>
                </a:lnTo>
                <a:lnTo>
                  <a:pt x="255223" y="684200"/>
                </a:lnTo>
                <a:lnTo>
                  <a:pt x="259122" y="684200"/>
                </a:lnTo>
                <a:lnTo>
                  <a:pt x="259122" y="688873"/>
                </a:lnTo>
                <a:lnTo>
                  <a:pt x="263021" y="692171"/>
                </a:lnTo>
                <a:lnTo>
                  <a:pt x="259122" y="692171"/>
                </a:lnTo>
                <a:lnTo>
                  <a:pt x="263021" y="692171"/>
                </a:lnTo>
                <a:lnTo>
                  <a:pt x="263021" y="695745"/>
                </a:lnTo>
                <a:lnTo>
                  <a:pt x="259122" y="695745"/>
                </a:lnTo>
                <a:lnTo>
                  <a:pt x="259122" y="699318"/>
                </a:lnTo>
                <a:lnTo>
                  <a:pt x="263021" y="702892"/>
                </a:lnTo>
                <a:lnTo>
                  <a:pt x="259122" y="702892"/>
                </a:lnTo>
                <a:lnTo>
                  <a:pt x="259122" y="711963"/>
                </a:lnTo>
                <a:lnTo>
                  <a:pt x="263021" y="711963"/>
                </a:lnTo>
                <a:lnTo>
                  <a:pt x="263021" y="715537"/>
                </a:lnTo>
                <a:lnTo>
                  <a:pt x="268120" y="715537"/>
                </a:lnTo>
                <a:lnTo>
                  <a:pt x="268120" y="720210"/>
                </a:lnTo>
                <a:lnTo>
                  <a:pt x="281915" y="720210"/>
                </a:lnTo>
                <a:lnTo>
                  <a:pt x="281915" y="723784"/>
                </a:lnTo>
                <a:lnTo>
                  <a:pt x="285814" y="723784"/>
                </a:lnTo>
                <a:lnTo>
                  <a:pt x="281915" y="727082"/>
                </a:lnTo>
                <a:lnTo>
                  <a:pt x="281915" y="730656"/>
                </a:lnTo>
                <a:lnTo>
                  <a:pt x="285814" y="730656"/>
                </a:lnTo>
                <a:lnTo>
                  <a:pt x="289713" y="733130"/>
                </a:lnTo>
                <a:lnTo>
                  <a:pt x="285814" y="733130"/>
                </a:lnTo>
                <a:lnTo>
                  <a:pt x="285814" y="736429"/>
                </a:lnTo>
                <a:lnTo>
                  <a:pt x="289713" y="736429"/>
                </a:lnTo>
                <a:lnTo>
                  <a:pt x="289713" y="740002"/>
                </a:lnTo>
                <a:lnTo>
                  <a:pt x="293312" y="743601"/>
                </a:lnTo>
                <a:lnTo>
                  <a:pt x="289713" y="743601"/>
                </a:lnTo>
                <a:lnTo>
                  <a:pt x="289713" y="748249"/>
                </a:lnTo>
                <a:lnTo>
                  <a:pt x="285814" y="751547"/>
                </a:lnTo>
                <a:lnTo>
                  <a:pt x="285814" y="755121"/>
                </a:lnTo>
                <a:lnTo>
                  <a:pt x="289713" y="755121"/>
                </a:lnTo>
                <a:lnTo>
                  <a:pt x="289713" y="758695"/>
                </a:lnTo>
                <a:lnTo>
                  <a:pt x="298410" y="758695"/>
                </a:lnTo>
                <a:lnTo>
                  <a:pt x="298410" y="760894"/>
                </a:lnTo>
                <a:lnTo>
                  <a:pt x="302309" y="760894"/>
                </a:lnTo>
                <a:lnTo>
                  <a:pt x="302309" y="758695"/>
                </a:lnTo>
                <a:lnTo>
                  <a:pt x="306208" y="758695"/>
                </a:lnTo>
                <a:lnTo>
                  <a:pt x="306208" y="760894"/>
                </a:lnTo>
                <a:lnTo>
                  <a:pt x="309807" y="760894"/>
                </a:lnTo>
                <a:lnTo>
                  <a:pt x="309807" y="764467"/>
                </a:lnTo>
                <a:lnTo>
                  <a:pt x="306208" y="764467"/>
                </a:lnTo>
                <a:lnTo>
                  <a:pt x="306208" y="768041"/>
                </a:lnTo>
                <a:lnTo>
                  <a:pt x="316405" y="768041"/>
                </a:lnTo>
                <a:lnTo>
                  <a:pt x="316405" y="764467"/>
                </a:lnTo>
                <a:lnTo>
                  <a:pt x="316405" y="771340"/>
                </a:lnTo>
                <a:lnTo>
                  <a:pt x="323903" y="771340"/>
                </a:lnTo>
                <a:lnTo>
                  <a:pt x="323903" y="774913"/>
                </a:lnTo>
                <a:lnTo>
                  <a:pt x="327802" y="774913"/>
                </a:lnTo>
                <a:lnTo>
                  <a:pt x="327802" y="771340"/>
                </a:lnTo>
                <a:lnTo>
                  <a:pt x="332900" y="771340"/>
                </a:lnTo>
                <a:lnTo>
                  <a:pt x="332900" y="764467"/>
                </a:lnTo>
                <a:lnTo>
                  <a:pt x="337699" y="764467"/>
                </a:lnTo>
                <a:lnTo>
                  <a:pt x="337699" y="758695"/>
                </a:lnTo>
                <a:lnTo>
                  <a:pt x="342797" y="758695"/>
                </a:lnTo>
                <a:lnTo>
                  <a:pt x="342797" y="764467"/>
                </a:lnTo>
                <a:lnTo>
                  <a:pt x="346696" y="764467"/>
                </a:lnTo>
                <a:lnTo>
                  <a:pt x="346696" y="768041"/>
                </a:lnTo>
                <a:lnTo>
                  <a:pt x="350595" y="771340"/>
                </a:lnTo>
                <a:lnTo>
                  <a:pt x="350595" y="774913"/>
                </a:lnTo>
                <a:lnTo>
                  <a:pt x="354494" y="774913"/>
                </a:lnTo>
                <a:lnTo>
                  <a:pt x="354494" y="768041"/>
                </a:lnTo>
                <a:lnTo>
                  <a:pt x="363191" y="768041"/>
                </a:lnTo>
                <a:lnTo>
                  <a:pt x="363191" y="771340"/>
                </a:lnTo>
                <a:lnTo>
                  <a:pt x="364391" y="771340"/>
                </a:lnTo>
                <a:lnTo>
                  <a:pt x="364391" y="779586"/>
                </a:lnTo>
                <a:lnTo>
                  <a:pt x="368289" y="779586"/>
                </a:lnTo>
                <a:lnTo>
                  <a:pt x="368289" y="774913"/>
                </a:lnTo>
                <a:lnTo>
                  <a:pt x="373388" y="774913"/>
                </a:lnTo>
                <a:lnTo>
                  <a:pt x="373388" y="783160"/>
                </a:lnTo>
                <a:lnTo>
                  <a:pt x="377287" y="783160"/>
                </a:lnTo>
                <a:lnTo>
                  <a:pt x="377287" y="784259"/>
                </a:lnTo>
                <a:lnTo>
                  <a:pt x="380886" y="784259"/>
                </a:lnTo>
                <a:lnTo>
                  <a:pt x="380886" y="788932"/>
                </a:lnTo>
                <a:lnTo>
                  <a:pt x="384784" y="788932"/>
                </a:lnTo>
                <a:lnTo>
                  <a:pt x="388683" y="792506"/>
                </a:lnTo>
                <a:lnTo>
                  <a:pt x="402479" y="792506"/>
                </a:lnTo>
                <a:lnTo>
                  <a:pt x="402479" y="795805"/>
                </a:lnTo>
                <a:lnTo>
                  <a:pt x="407578" y="795805"/>
                </a:lnTo>
                <a:lnTo>
                  <a:pt x="407578" y="792506"/>
                </a:lnTo>
                <a:lnTo>
                  <a:pt x="407578" y="795805"/>
                </a:lnTo>
                <a:lnTo>
                  <a:pt x="411476" y="795805"/>
                </a:lnTo>
                <a:lnTo>
                  <a:pt x="411476" y="799378"/>
                </a:lnTo>
                <a:lnTo>
                  <a:pt x="415375" y="799378"/>
                </a:lnTo>
                <a:lnTo>
                  <a:pt x="415375" y="807625"/>
                </a:lnTo>
                <a:lnTo>
                  <a:pt x="411476" y="807625"/>
                </a:lnTo>
                <a:lnTo>
                  <a:pt x="411476" y="808724"/>
                </a:lnTo>
                <a:lnTo>
                  <a:pt x="415375" y="808724"/>
                </a:lnTo>
                <a:lnTo>
                  <a:pt x="415375" y="816696"/>
                </a:lnTo>
                <a:lnTo>
                  <a:pt x="418974" y="816696"/>
                </a:lnTo>
                <a:lnTo>
                  <a:pt x="418974" y="820270"/>
                </a:lnTo>
                <a:lnTo>
                  <a:pt x="425572" y="820270"/>
                </a:lnTo>
                <a:lnTo>
                  <a:pt x="425572" y="827417"/>
                </a:lnTo>
                <a:lnTo>
                  <a:pt x="429171" y="827417"/>
                </a:lnTo>
                <a:lnTo>
                  <a:pt x="429171" y="830716"/>
                </a:lnTo>
                <a:lnTo>
                  <a:pt x="433070" y="830716"/>
                </a:lnTo>
                <a:lnTo>
                  <a:pt x="433070" y="843635"/>
                </a:lnTo>
                <a:lnTo>
                  <a:pt x="429171" y="843635"/>
                </a:lnTo>
                <a:lnTo>
                  <a:pt x="429171" y="851607"/>
                </a:lnTo>
                <a:lnTo>
                  <a:pt x="425572" y="851607"/>
                </a:lnTo>
                <a:lnTo>
                  <a:pt x="425572" y="855181"/>
                </a:lnTo>
                <a:lnTo>
                  <a:pt x="415375" y="855181"/>
                </a:lnTo>
                <a:lnTo>
                  <a:pt x="415375" y="851607"/>
                </a:lnTo>
                <a:lnTo>
                  <a:pt x="415375" y="855181"/>
                </a:lnTo>
                <a:lnTo>
                  <a:pt x="415375" y="851607"/>
                </a:lnTo>
                <a:lnTo>
                  <a:pt x="415375" y="855181"/>
                </a:lnTo>
                <a:lnTo>
                  <a:pt x="411476" y="855181"/>
                </a:lnTo>
                <a:lnTo>
                  <a:pt x="411476" y="851607"/>
                </a:lnTo>
                <a:lnTo>
                  <a:pt x="407578" y="851607"/>
                </a:lnTo>
                <a:lnTo>
                  <a:pt x="407578" y="848309"/>
                </a:lnTo>
                <a:lnTo>
                  <a:pt x="402479" y="848309"/>
                </a:lnTo>
                <a:lnTo>
                  <a:pt x="402479" y="843635"/>
                </a:lnTo>
                <a:lnTo>
                  <a:pt x="398880" y="843635"/>
                </a:lnTo>
                <a:lnTo>
                  <a:pt x="398880" y="840062"/>
                </a:lnTo>
                <a:lnTo>
                  <a:pt x="392582" y="840062"/>
                </a:lnTo>
                <a:lnTo>
                  <a:pt x="392582" y="848309"/>
                </a:lnTo>
                <a:lnTo>
                  <a:pt x="394981" y="848309"/>
                </a:lnTo>
                <a:lnTo>
                  <a:pt x="394981" y="860953"/>
                </a:lnTo>
                <a:lnTo>
                  <a:pt x="392582" y="860953"/>
                </a:lnTo>
                <a:lnTo>
                  <a:pt x="392582" y="864527"/>
                </a:lnTo>
                <a:lnTo>
                  <a:pt x="388683" y="864527"/>
                </a:lnTo>
                <a:lnTo>
                  <a:pt x="388683" y="871399"/>
                </a:lnTo>
                <a:lnTo>
                  <a:pt x="384784" y="871399"/>
                </a:lnTo>
                <a:lnTo>
                  <a:pt x="384784" y="876072"/>
                </a:lnTo>
                <a:lnTo>
                  <a:pt x="380886" y="876072"/>
                </a:lnTo>
                <a:lnTo>
                  <a:pt x="380886" y="888992"/>
                </a:lnTo>
                <a:lnTo>
                  <a:pt x="377287" y="892591"/>
                </a:lnTo>
                <a:lnTo>
                  <a:pt x="377287" y="899438"/>
                </a:lnTo>
                <a:lnTo>
                  <a:pt x="368289" y="899438"/>
                </a:lnTo>
                <a:lnTo>
                  <a:pt x="364391" y="903012"/>
                </a:lnTo>
                <a:lnTo>
                  <a:pt x="364391" y="910983"/>
                </a:lnTo>
                <a:lnTo>
                  <a:pt x="350595" y="910983"/>
                </a:lnTo>
                <a:lnTo>
                  <a:pt x="350595" y="912358"/>
                </a:lnTo>
                <a:lnTo>
                  <a:pt x="354494" y="912358"/>
                </a:lnTo>
                <a:lnTo>
                  <a:pt x="354494" y="920330"/>
                </a:lnTo>
                <a:lnTo>
                  <a:pt x="363191" y="920330"/>
                </a:lnTo>
                <a:lnTo>
                  <a:pt x="363191" y="927477"/>
                </a:lnTo>
                <a:lnTo>
                  <a:pt x="364391" y="927477"/>
                </a:lnTo>
                <a:lnTo>
                  <a:pt x="364391" y="935449"/>
                </a:lnTo>
                <a:lnTo>
                  <a:pt x="363191" y="935449"/>
                </a:lnTo>
                <a:lnTo>
                  <a:pt x="363191" y="940122"/>
                </a:lnTo>
                <a:lnTo>
                  <a:pt x="358093" y="940122"/>
                </a:lnTo>
                <a:lnTo>
                  <a:pt x="358093" y="935449"/>
                </a:lnTo>
                <a:lnTo>
                  <a:pt x="350595" y="935449"/>
                </a:lnTo>
                <a:lnTo>
                  <a:pt x="350595" y="930775"/>
                </a:lnTo>
                <a:lnTo>
                  <a:pt x="346696" y="930775"/>
                </a:lnTo>
                <a:lnTo>
                  <a:pt x="346696" y="927477"/>
                </a:lnTo>
                <a:lnTo>
                  <a:pt x="342797" y="927477"/>
                </a:lnTo>
                <a:lnTo>
                  <a:pt x="342797" y="930775"/>
                </a:lnTo>
                <a:lnTo>
                  <a:pt x="337699" y="930775"/>
                </a:lnTo>
                <a:lnTo>
                  <a:pt x="337699" y="927477"/>
                </a:lnTo>
                <a:lnTo>
                  <a:pt x="332900" y="927477"/>
                </a:lnTo>
                <a:lnTo>
                  <a:pt x="327802" y="930775"/>
                </a:lnTo>
                <a:lnTo>
                  <a:pt x="327802" y="927477"/>
                </a:lnTo>
                <a:lnTo>
                  <a:pt x="320004" y="927477"/>
                </a:lnTo>
                <a:lnTo>
                  <a:pt x="320004" y="923903"/>
                </a:lnTo>
                <a:lnTo>
                  <a:pt x="316405" y="923903"/>
                </a:lnTo>
                <a:lnTo>
                  <a:pt x="316405" y="917031"/>
                </a:lnTo>
                <a:lnTo>
                  <a:pt x="309807" y="917031"/>
                </a:lnTo>
                <a:lnTo>
                  <a:pt x="309807" y="912358"/>
                </a:lnTo>
                <a:lnTo>
                  <a:pt x="293312" y="912358"/>
                </a:lnTo>
                <a:lnTo>
                  <a:pt x="293312" y="920330"/>
                </a:lnTo>
                <a:lnTo>
                  <a:pt x="289713" y="920330"/>
                </a:lnTo>
                <a:lnTo>
                  <a:pt x="289713" y="923903"/>
                </a:lnTo>
                <a:lnTo>
                  <a:pt x="285814" y="923903"/>
                </a:lnTo>
                <a:lnTo>
                  <a:pt x="285814" y="927477"/>
                </a:lnTo>
                <a:lnTo>
                  <a:pt x="275617" y="927477"/>
                </a:lnTo>
                <a:lnTo>
                  <a:pt x="275617" y="923903"/>
                </a:lnTo>
                <a:lnTo>
                  <a:pt x="271718" y="923903"/>
                </a:lnTo>
                <a:lnTo>
                  <a:pt x="271718" y="920330"/>
                </a:lnTo>
                <a:lnTo>
                  <a:pt x="268120" y="920330"/>
                </a:lnTo>
                <a:lnTo>
                  <a:pt x="268120" y="948368"/>
                </a:lnTo>
                <a:lnTo>
                  <a:pt x="271718" y="948368"/>
                </a:lnTo>
                <a:lnTo>
                  <a:pt x="271718" y="958814"/>
                </a:lnTo>
                <a:lnTo>
                  <a:pt x="263021" y="958814"/>
                </a:lnTo>
                <a:lnTo>
                  <a:pt x="263021" y="964587"/>
                </a:lnTo>
                <a:lnTo>
                  <a:pt x="268120" y="964587"/>
                </a:lnTo>
                <a:lnTo>
                  <a:pt x="268120" y="971459"/>
                </a:lnTo>
                <a:lnTo>
                  <a:pt x="271718" y="971459"/>
                </a:lnTo>
                <a:lnTo>
                  <a:pt x="271718" y="983279"/>
                </a:lnTo>
                <a:lnTo>
                  <a:pt x="275617" y="983279"/>
                </a:lnTo>
                <a:lnTo>
                  <a:pt x="275617" y="986853"/>
                </a:lnTo>
                <a:lnTo>
                  <a:pt x="279516" y="986853"/>
                </a:lnTo>
                <a:lnTo>
                  <a:pt x="279516" y="989052"/>
                </a:lnTo>
                <a:lnTo>
                  <a:pt x="271718" y="989052"/>
                </a:lnTo>
                <a:lnTo>
                  <a:pt x="271718" y="992626"/>
                </a:lnTo>
                <a:lnTo>
                  <a:pt x="268120" y="992626"/>
                </a:lnTo>
                <a:lnTo>
                  <a:pt x="268120" y="995924"/>
                </a:lnTo>
                <a:lnTo>
                  <a:pt x="271718" y="995924"/>
                </a:lnTo>
                <a:lnTo>
                  <a:pt x="268120" y="995924"/>
                </a:lnTo>
                <a:lnTo>
                  <a:pt x="268120" y="999498"/>
                </a:lnTo>
                <a:lnTo>
                  <a:pt x="259122" y="999498"/>
                </a:lnTo>
                <a:lnTo>
                  <a:pt x="259122" y="995924"/>
                </a:lnTo>
                <a:lnTo>
                  <a:pt x="255223" y="995924"/>
                </a:lnTo>
                <a:lnTo>
                  <a:pt x="255223" y="999498"/>
                </a:lnTo>
                <a:lnTo>
                  <a:pt x="241428" y="999498"/>
                </a:lnTo>
                <a:lnTo>
                  <a:pt x="241428" y="1003071"/>
                </a:lnTo>
                <a:lnTo>
                  <a:pt x="233630" y="1003071"/>
                </a:lnTo>
                <a:lnTo>
                  <a:pt x="233630" y="999498"/>
                </a:lnTo>
                <a:lnTo>
                  <a:pt x="228531" y="999498"/>
                </a:lnTo>
                <a:lnTo>
                  <a:pt x="228531" y="1003071"/>
                </a:lnTo>
                <a:lnTo>
                  <a:pt x="227332" y="1003071"/>
                </a:lnTo>
                <a:lnTo>
                  <a:pt x="227332" y="1007745"/>
                </a:lnTo>
                <a:lnTo>
                  <a:pt x="214736" y="1007745"/>
                </a:lnTo>
                <a:lnTo>
                  <a:pt x="214736" y="1003071"/>
                </a:lnTo>
                <a:lnTo>
                  <a:pt x="203339" y="1003071"/>
                </a:lnTo>
                <a:lnTo>
                  <a:pt x="203339" y="999498"/>
                </a:lnTo>
                <a:lnTo>
                  <a:pt x="198240" y="999498"/>
                </a:lnTo>
                <a:lnTo>
                  <a:pt x="198240" y="1003071"/>
                </a:lnTo>
                <a:lnTo>
                  <a:pt x="198240" y="992626"/>
                </a:lnTo>
                <a:lnTo>
                  <a:pt x="197041" y="992626"/>
                </a:lnTo>
                <a:lnTo>
                  <a:pt x="197041" y="989052"/>
                </a:lnTo>
                <a:lnTo>
                  <a:pt x="198240" y="989052"/>
                </a:lnTo>
                <a:lnTo>
                  <a:pt x="198240" y="983279"/>
                </a:lnTo>
                <a:lnTo>
                  <a:pt x="197041" y="983279"/>
                </a:lnTo>
                <a:lnTo>
                  <a:pt x="198240" y="983279"/>
                </a:lnTo>
                <a:lnTo>
                  <a:pt x="198240" y="979706"/>
                </a:lnTo>
                <a:lnTo>
                  <a:pt x="197041" y="979706"/>
                </a:lnTo>
                <a:lnTo>
                  <a:pt x="198240" y="976132"/>
                </a:lnTo>
                <a:lnTo>
                  <a:pt x="197041" y="976132"/>
                </a:lnTo>
                <a:lnTo>
                  <a:pt x="197041" y="971459"/>
                </a:lnTo>
                <a:lnTo>
                  <a:pt x="188044" y="971459"/>
                </a:lnTo>
                <a:lnTo>
                  <a:pt x="193142" y="971459"/>
                </a:lnTo>
                <a:lnTo>
                  <a:pt x="193142" y="964587"/>
                </a:lnTo>
                <a:lnTo>
                  <a:pt x="197041" y="964587"/>
                </a:lnTo>
                <a:lnTo>
                  <a:pt x="193142" y="964587"/>
                </a:lnTo>
                <a:lnTo>
                  <a:pt x="193142" y="951942"/>
                </a:lnTo>
                <a:lnTo>
                  <a:pt x="188044" y="951942"/>
                </a:lnTo>
                <a:lnTo>
                  <a:pt x="188044" y="936548"/>
                </a:lnTo>
                <a:lnTo>
                  <a:pt x="184145" y="936548"/>
                </a:lnTo>
                <a:lnTo>
                  <a:pt x="184145" y="930775"/>
                </a:lnTo>
                <a:lnTo>
                  <a:pt x="180546" y="930775"/>
                </a:lnTo>
                <a:lnTo>
                  <a:pt x="180546" y="927477"/>
                </a:lnTo>
                <a:lnTo>
                  <a:pt x="180546" y="930775"/>
                </a:lnTo>
                <a:lnTo>
                  <a:pt x="180546" y="927477"/>
                </a:lnTo>
                <a:lnTo>
                  <a:pt x="176647" y="927477"/>
                </a:lnTo>
                <a:lnTo>
                  <a:pt x="176647" y="923903"/>
                </a:lnTo>
                <a:lnTo>
                  <a:pt x="170349" y="923903"/>
                </a:lnTo>
                <a:lnTo>
                  <a:pt x="170349" y="912358"/>
                </a:lnTo>
                <a:lnTo>
                  <a:pt x="166450" y="912358"/>
                </a:lnTo>
                <a:lnTo>
                  <a:pt x="166450" y="903012"/>
                </a:lnTo>
                <a:lnTo>
                  <a:pt x="162551" y="903012"/>
                </a:lnTo>
                <a:lnTo>
                  <a:pt x="162551" y="899438"/>
                </a:lnTo>
                <a:lnTo>
                  <a:pt x="158952" y="899438"/>
                </a:lnTo>
                <a:lnTo>
                  <a:pt x="162551" y="899438"/>
                </a:lnTo>
                <a:lnTo>
                  <a:pt x="162551" y="895864"/>
                </a:lnTo>
                <a:lnTo>
                  <a:pt x="158952" y="895864"/>
                </a:lnTo>
                <a:lnTo>
                  <a:pt x="162551" y="895864"/>
                </a:lnTo>
                <a:lnTo>
                  <a:pt x="158952" y="895864"/>
                </a:lnTo>
                <a:lnTo>
                  <a:pt x="158952" y="892566"/>
                </a:lnTo>
                <a:lnTo>
                  <a:pt x="162551" y="892566"/>
                </a:lnTo>
                <a:lnTo>
                  <a:pt x="158952" y="892566"/>
                </a:lnTo>
                <a:lnTo>
                  <a:pt x="158952" y="888992"/>
                </a:lnTo>
                <a:lnTo>
                  <a:pt x="153854" y="888992"/>
                </a:lnTo>
                <a:lnTo>
                  <a:pt x="153854" y="883220"/>
                </a:lnTo>
                <a:lnTo>
                  <a:pt x="149955" y="883220"/>
                </a:lnTo>
                <a:lnTo>
                  <a:pt x="149955" y="879646"/>
                </a:lnTo>
                <a:lnTo>
                  <a:pt x="146056" y="879646"/>
                </a:lnTo>
                <a:lnTo>
                  <a:pt x="146056" y="876072"/>
                </a:lnTo>
                <a:lnTo>
                  <a:pt x="142457" y="876072"/>
                </a:lnTo>
                <a:lnTo>
                  <a:pt x="142457" y="871399"/>
                </a:lnTo>
                <a:lnTo>
                  <a:pt x="142457" y="876072"/>
                </a:lnTo>
                <a:lnTo>
                  <a:pt x="139758" y="876072"/>
                </a:lnTo>
                <a:lnTo>
                  <a:pt x="139758" y="868101"/>
                </a:lnTo>
                <a:lnTo>
                  <a:pt x="135859" y="868101"/>
                </a:lnTo>
                <a:lnTo>
                  <a:pt x="135859" y="864527"/>
                </a:lnTo>
                <a:lnTo>
                  <a:pt x="132260" y="864527"/>
                </a:lnTo>
                <a:lnTo>
                  <a:pt x="132260" y="860953"/>
                </a:lnTo>
                <a:lnTo>
                  <a:pt x="128361" y="858754"/>
                </a:lnTo>
                <a:lnTo>
                  <a:pt x="123263" y="858754"/>
                </a:lnTo>
                <a:lnTo>
                  <a:pt x="119364" y="860953"/>
                </a:lnTo>
                <a:lnTo>
                  <a:pt x="119364" y="855181"/>
                </a:lnTo>
                <a:lnTo>
                  <a:pt x="115765" y="855181"/>
                </a:lnTo>
                <a:lnTo>
                  <a:pt x="115765" y="851607"/>
                </a:lnTo>
                <a:lnTo>
                  <a:pt x="115765" y="855181"/>
                </a:lnTo>
                <a:lnTo>
                  <a:pt x="113066" y="855181"/>
                </a:lnTo>
                <a:lnTo>
                  <a:pt x="113066" y="851607"/>
                </a:lnTo>
                <a:lnTo>
                  <a:pt x="109167" y="851607"/>
                </a:lnTo>
                <a:lnTo>
                  <a:pt x="109167" y="848309"/>
                </a:lnTo>
                <a:lnTo>
                  <a:pt x="109167" y="851607"/>
                </a:lnTo>
                <a:lnTo>
                  <a:pt x="109167" y="848309"/>
                </a:lnTo>
                <a:lnTo>
                  <a:pt x="105568" y="848309"/>
                </a:lnTo>
                <a:lnTo>
                  <a:pt x="105568" y="836488"/>
                </a:lnTo>
                <a:lnTo>
                  <a:pt x="101669" y="836488"/>
                </a:lnTo>
                <a:lnTo>
                  <a:pt x="101669" y="834289"/>
                </a:lnTo>
                <a:lnTo>
                  <a:pt x="97771" y="834289"/>
                </a:lnTo>
                <a:lnTo>
                  <a:pt x="97771" y="827417"/>
                </a:lnTo>
                <a:lnTo>
                  <a:pt x="94172" y="827417"/>
                </a:lnTo>
                <a:lnTo>
                  <a:pt x="94172" y="816696"/>
                </a:lnTo>
                <a:lnTo>
                  <a:pt x="87874" y="816696"/>
                </a:lnTo>
                <a:lnTo>
                  <a:pt x="87874" y="812298"/>
                </a:lnTo>
                <a:lnTo>
                  <a:pt x="83975" y="812298"/>
                </a:lnTo>
                <a:lnTo>
                  <a:pt x="83975" y="807625"/>
                </a:lnTo>
                <a:lnTo>
                  <a:pt x="78876" y="807625"/>
                </a:lnTo>
                <a:lnTo>
                  <a:pt x="78876" y="802952"/>
                </a:lnTo>
                <a:lnTo>
                  <a:pt x="74977" y="802952"/>
                </a:lnTo>
                <a:lnTo>
                  <a:pt x="74977" y="799378"/>
                </a:lnTo>
                <a:lnTo>
                  <a:pt x="71079" y="799378"/>
                </a:lnTo>
                <a:lnTo>
                  <a:pt x="71079" y="795805"/>
                </a:lnTo>
                <a:lnTo>
                  <a:pt x="67480" y="795805"/>
                </a:lnTo>
                <a:lnTo>
                  <a:pt x="67480" y="788932"/>
                </a:lnTo>
                <a:lnTo>
                  <a:pt x="63581" y="788932"/>
                </a:lnTo>
                <a:lnTo>
                  <a:pt x="63581" y="784259"/>
                </a:lnTo>
                <a:lnTo>
                  <a:pt x="58482" y="784259"/>
                </a:lnTo>
                <a:lnTo>
                  <a:pt x="58482" y="783160"/>
                </a:lnTo>
                <a:lnTo>
                  <a:pt x="57283" y="783160"/>
                </a:lnTo>
                <a:lnTo>
                  <a:pt x="57283" y="779586"/>
                </a:lnTo>
                <a:lnTo>
                  <a:pt x="32990" y="779586"/>
                </a:lnTo>
                <a:lnTo>
                  <a:pt x="32990" y="774913"/>
                </a:lnTo>
                <a:lnTo>
                  <a:pt x="30591" y="774913"/>
                </a:lnTo>
                <a:lnTo>
                  <a:pt x="30591" y="764467"/>
                </a:lnTo>
                <a:lnTo>
                  <a:pt x="26692" y="764467"/>
                </a:lnTo>
                <a:lnTo>
                  <a:pt x="26692" y="758695"/>
                </a:lnTo>
                <a:lnTo>
                  <a:pt x="23093" y="758695"/>
                </a:lnTo>
                <a:lnTo>
                  <a:pt x="23093" y="751547"/>
                </a:lnTo>
                <a:lnTo>
                  <a:pt x="14096" y="751547"/>
                </a:lnTo>
                <a:lnTo>
                  <a:pt x="14096" y="743576"/>
                </a:lnTo>
                <a:lnTo>
                  <a:pt x="10197" y="740002"/>
                </a:lnTo>
                <a:lnTo>
                  <a:pt x="10197" y="736429"/>
                </a:lnTo>
                <a:lnTo>
                  <a:pt x="6598" y="736429"/>
                </a:lnTo>
                <a:lnTo>
                  <a:pt x="6598" y="720210"/>
                </a:lnTo>
                <a:lnTo>
                  <a:pt x="3899" y="720210"/>
                </a:lnTo>
                <a:lnTo>
                  <a:pt x="3899" y="707565"/>
                </a:lnTo>
                <a:lnTo>
                  <a:pt x="6598" y="707565"/>
                </a:lnTo>
                <a:lnTo>
                  <a:pt x="6598" y="695745"/>
                </a:lnTo>
                <a:lnTo>
                  <a:pt x="14096" y="695745"/>
                </a:lnTo>
                <a:lnTo>
                  <a:pt x="14096" y="692171"/>
                </a:lnTo>
                <a:lnTo>
                  <a:pt x="19194" y="692171"/>
                </a:lnTo>
                <a:lnTo>
                  <a:pt x="19194" y="688873"/>
                </a:lnTo>
                <a:lnTo>
                  <a:pt x="10197" y="688873"/>
                </a:lnTo>
                <a:lnTo>
                  <a:pt x="10197" y="684200"/>
                </a:lnTo>
                <a:lnTo>
                  <a:pt x="6598" y="684200"/>
                </a:lnTo>
                <a:lnTo>
                  <a:pt x="6598" y="683100"/>
                </a:lnTo>
                <a:lnTo>
                  <a:pt x="14096" y="683100"/>
                </a:lnTo>
                <a:lnTo>
                  <a:pt x="14096" y="679526"/>
                </a:lnTo>
                <a:lnTo>
                  <a:pt x="19194" y="679526"/>
                </a:lnTo>
                <a:lnTo>
                  <a:pt x="19194" y="671280"/>
                </a:lnTo>
                <a:lnTo>
                  <a:pt x="26692" y="671280"/>
                </a:lnTo>
                <a:lnTo>
                  <a:pt x="26692" y="664407"/>
                </a:lnTo>
                <a:lnTo>
                  <a:pt x="30591" y="664407"/>
                </a:lnTo>
                <a:lnTo>
                  <a:pt x="30591" y="656161"/>
                </a:lnTo>
                <a:lnTo>
                  <a:pt x="32990" y="656161"/>
                </a:lnTo>
                <a:lnTo>
                  <a:pt x="32990" y="651488"/>
                </a:lnTo>
                <a:lnTo>
                  <a:pt x="36889" y="651488"/>
                </a:lnTo>
                <a:lnTo>
                  <a:pt x="36889" y="648189"/>
                </a:lnTo>
                <a:lnTo>
                  <a:pt x="40788" y="643516"/>
                </a:lnTo>
                <a:lnTo>
                  <a:pt x="44687" y="643516"/>
                </a:lnTo>
                <a:lnTo>
                  <a:pt x="44687" y="633070"/>
                </a:lnTo>
                <a:lnTo>
                  <a:pt x="40788" y="633070"/>
                </a:lnTo>
                <a:lnTo>
                  <a:pt x="40788" y="630596"/>
                </a:lnTo>
                <a:lnTo>
                  <a:pt x="44687" y="630596"/>
                </a:lnTo>
                <a:lnTo>
                  <a:pt x="44687" y="627023"/>
                </a:lnTo>
                <a:lnTo>
                  <a:pt x="53384" y="627023"/>
                </a:lnTo>
                <a:lnTo>
                  <a:pt x="53384" y="623724"/>
                </a:lnTo>
                <a:lnTo>
                  <a:pt x="57283" y="623724"/>
                </a:lnTo>
                <a:lnTo>
                  <a:pt x="57283" y="615477"/>
                </a:lnTo>
                <a:lnTo>
                  <a:pt x="53384" y="615477"/>
                </a:lnTo>
                <a:lnTo>
                  <a:pt x="53384" y="605031"/>
                </a:lnTo>
                <a:lnTo>
                  <a:pt x="48286" y="605031"/>
                </a:lnTo>
                <a:lnTo>
                  <a:pt x="48286" y="602832"/>
                </a:lnTo>
                <a:lnTo>
                  <a:pt x="44687" y="599233"/>
                </a:lnTo>
                <a:lnTo>
                  <a:pt x="40788" y="599233"/>
                </a:lnTo>
                <a:lnTo>
                  <a:pt x="40788" y="595685"/>
                </a:lnTo>
                <a:lnTo>
                  <a:pt x="36889" y="595685"/>
                </a:lnTo>
                <a:lnTo>
                  <a:pt x="36889" y="592112"/>
                </a:lnTo>
                <a:lnTo>
                  <a:pt x="32990" y="592112"/>
                </a:lnTo>
                <a:lnTo>
                  <a:pt x="32990" y="588813"/>
                </a:lnTo>
                <a:lnTo>
                  <a:pt x="30591" y="588813"/>
                </a:lnTo>
                <a:lnTo>
                  <a:pt x="30591" y="584140"/>
                </a:lnTo>
                <a:lnTo>
                  <a:pt x="19194" y="584140"/>
                </a:lnTo>
                <a:lnTo>
                  <a:pt x="19194" y="579467"/>
                </a:lnTo>
                <a:lnTo>
                  <a:pt x="10197" y="579467"/>
                </a:lnTo>
                <a:lnTo>
                  <a:pt x="10197" y="574793"/>
                </a:lnTo>
                <a:lnTo>
                  <a:pt x="10197" y="579467"/>
                </a:lnTo>
                <a:lnTo>
                  <a:pt x="6598" y="579467"/>
                </a:lnTo>
                <a:lnTo>
                  <a:pt x="6598" y="567921"/>
                </a:lnTo>
                <a:lnTo>
                  <a:pt x="3899" y="567921"/>
                </a:lnTo>
                <a:lnTo>
                  <a:pt x="3899" y="555001"/>
                </a:lnTo>
                <a:lnTo>
                  <a:pt x="0" y="555001"/>
                </a:lnTo>
                <a:lnTo>
                  <a:pt x="0" y="546755"/>
                </a:lnTo>
                <a:lnTo>
                  <a:pt x="3899" y="546755"/>
                </a:lnTo>
                <a:lnTo>
                  <a:pt x="3899" y="533010"/>
                </a:lnTo>
                <a:lnTo>
                  <a:pt x="6598" y="533010"/>
                </a:lnTo>
                <a:lnTo>
                  <a:pt x="6598" y="526963"/>
                </a:lnTo>
                <a:lnTo>
                  <a:pt x="14096" y="526963"/>
                </a:lnTo>
                <a:lnTo>
                  <a:pt x="14096" y="523664"/>
                </a:lnTo>
                <a:lnTo>
                  <a:pt x="19194" y="523664"/>
                </a:lnTo>
                <a:lnTo>
                  <a:pt x="19194" y="515417"/>
                </a:lnTo>
                <a:lnTo>
                  <a:pt x="23093" y="515417"/>
                </a:lnTo>
                <a:lnTo>
                  <a:pt x="23093" y="511844"/>
                </a:lnTo>
                <a:lnTo>
                  <a:pt x="26692" y="508545"/>
                </a:lnTo>
                <a:lnTo>
                  <a:pt x="26692" y="502498"/>
                </a:lnTo>
                <a:lnTo>
                  <a:pt x="19194" y="502498"/>
                </a:lnTo>
                <a:lnTo>
                  <a:pt x="19194" y="487379"/>
                </a:lnTo>
                <a:lnTo>
                  <a:pt x="23093" y="487379"/>
                </a:lnTo>
                <a:lnTo>
                  <a:pt x="23093" y="476933"/>
                </a:lnTo>
                <a:lnTo>
                  <a:pt x="26692" y="476933"/>
                </a:lnTo>
                <a:lnTo>
                  <a:pt x="26692" y="452468"/>
                </a:lnTo>
                <a:lnTo>
                  <a:pt x="30591" y="452468"/>
                </a:lnTo>
                <a:lnTo>
                  <a:pt x="30591" y="446695"/>
                </a:lnTo>
                <a:lnTo>
                  <a:pt x="26692" y="446695"/>
                </a:lnTo>
                <a:lnTo>
                  <a:pt x="26692" y="443396"/>
                </a:lnTo>
                <a:lnTo>
                  <a:pt x="19194" y="443396"/>
                </a:lnTo>
                <a:lnTo>
                  <a:pt x="19194" y="432676"/>
                </a:lnTo>
                <a:lnTo>
                  <a:pt x="23093" y="432676"/>
                </a:lnTo>
                <a:lnTo>
                  <a:pt x="23093" y="428277"/>
                </a:lnTo>
                <a:lnTo>
                  <a:pt x="19194" y="428277"/>
                </a:lnTo>
                <a:lnTo>
                  <a:pt x="19194" y="423604"/>
                </a:lnTo>
                <a:lnTo>
                  <a:pt x="14096" y="418931"/>
                </a:lnTo>
                <a:lnTo>
                  <a:pt x="14096" y="423604"/>
                </a:lnTo>
                <a:lnTo>
                  <a:pt x="10197" y="423604"/>
                </a:lnTo>
                <a:lnTo>
                  <a:pt x="10197" y="418931"/>
                </a:lnTo>
                <a:lnTo>
                  <a:pt x="3899" y="418931"/>
                </a:lnTo>
                <a:lnTo>
                  <a:pt x="3899" y="415358"/>
                </a:lnTo>
                <a:lnTo>
                  <a:pt x="0" y="415358"/>
                </a:lnTo>
                <a:lnTo>
                  <a:pt x="0" y="411784"/>
                </a:lnTo>
                <a:lnTo>
                  <a:pt x="3899" y="411784"/>
                </a:lnTo>
                <a:lnTo>
                  <a:pt x="3899" y="408485"/>
                </a:lnTo>
                <a:lnTo>
                  <a:pt x="6598" y="408485"/>
                </a:lnTo>
                <a:lnTo>
                  <a:pt x="6598" y="404912"/>
                </a:lnTo>
                <a:lnTo>
                  <a:pt x="10197" y="404912"/>
                </a:lnTo>
                <a:lnTo>
                  <a:pt x="10197" y="408485"/>
                </a:lnTo>
                <a:lnTo>
                  <a:pt x="10197" y="404912"/>
                </a:lnTo>
                <a:lnTo>
                  <a:pt x="14096" y="404912"/>
                </a:lnTo>
                <a:lnTo>
                  <a:pt x="14096" y="401338"/>
                </a:lnTo>
                <a:lnTo>
                  <a:pt x="10197" y="401338"/>
                </a:lnTo>
                <a:lnTo>
                  <a:pt x="14096" y="401338"/>
                </a:lnTo>
                <a:lnTo>
                  <a:pt x="14096" y="395566"/>
                </a:lnTo>
                <a:lnTo>
                  <a:pt x="10197" y="395566"/>
                </a:lnTo>
                <a:lnTo>
                  <a:pt x="10197" y="391992"/>
                </a:lnTo>
                <a:lnTo>
                  <a:pt x="14096" y="391992"/>
                </a:lnTo>
                <a:lnTo>
                  <a:pt x="14096" y="387319"/>
                </a:lnTo>
                <a:lnTo>
                  <a:pt x="19194" y="384020"/>
                </a:lnTo>
                <a:lnTo>
                  <a:pt x="19194" y="376873"/>
                </a:lnTo>
                <a:lnTo>
                  <a:pt x="23093" y="376873"/>
                </a:lnTo>
                <a:lnTo>
                  <a:pt x="19194" y="376873"/>
                </a:lnTo>
                <a:lnTo>
                  <a:pt x="23093" y="374674"/>
                </a:lnTo>
                <a:lnTo>
                  <a:pt x="19194" y="374674"/>
                </a:lnTo>
                <a:lnTo>
                  <a:pt x="23093" y="374674"/>
                </a:lnTo>
                <a:lnTo>
                  <a:pt x="23093" y="367527"/>
                </a:lnTo>
                <a:lnTo>
                  <a:pt x="30591" y="367527"/>
                </a:lnTo>
                <a:lnTo>
                  <a:pt x="30591" y="359555"/>
                </a:lnTo>
                <a:lnTo>
                  <a:pt x="23093" y="359555"/>
                </a:lnTo>
                <a:lnTo>
                  <a:pt x="23093" y="364228"/>
                </a:lnTo>
                <a:lnTo>
                  <a:pt x="23093" y="359555"/>
                </a:lnTo>
                <a:lnTo>
                  <a:pt x="19194" y="359555"/>
                </a:lnTo>
                <a:lnTo>
                  <a:pt x="19194" y="349109"/>
                </a:lnTo>
                <a:lnTo>
                  <a:pt x="14096" y="349109"/>
                </a:lnTo>
                <a:lnTo>
                  <a:pt x="14096" y="346635"/>
                </a:lnTo>
                <a:lnTo>
                  <a:pt x="19194" y="346635"/>
                </a:lnTo>
                <a:lnTo>
                  <a:pt x="14096" y="343062"/>
                </a:lnTo>
                <a:lnTo>
                  <a:pt x="14096" y="339763"/>
                </a:lnTo>
                <a:lnTo>
                  <a:pt x="19194" y="339763"/>
                </a:lnTo>
                <a:lnTo>
                  <a:pt x="19194" y="336189"/>
                </a:lnTo>
                <a:lnTo>
                  <a:pt x="14096" y="336189"/>
                </a:lnTo>
                <a:lnTo>
                  <a:pt x="19194" y="336189"/>
                </a:lnTo>
                <a:lnTo>
                  <a:pt x="19194" y="332616"/>
                </a:lnTo>
                <a:lnTo>
                  <a:pt x="26692" y="332616"/>
                </a:lnTo>
                <a:lnTo>
                  <a:pt x="26692" y="324644"/>
                </a:lnTo>
                <a:lnTo>
                  <a:pt x="30591" y="324644"/>
                </a:lnTo>
                <a:lnTo>
                  <a:pt x="30591" y="318871"/>
                </a:lnTo>
                <a:lnTo>
                  <a:pt x="26692" y="318871"/>
                </a:lnTo>
                <a:lnTo>
                  <a:pt x="30591" y="318871"/>
                </a:lnTo>
                <a:lnTo>
                  <a:pt x="26692" y="318871"/>
                </a:lnTo>
                <a:lnTo>
                  <a:pt x="26692" y="311724"/>
                </a:lnTo>
                <a:lnTo>
                  <a:pt x="30591" y="311724"/>
                </a:lnTo>
                <a:lnTo>
                  <a:pt x="30591" y="308151"/>
                </a:lnTo>
                <a:lnTo>
                  <a:pt x="36889" y="308151"/>
                </a:lnTo>
                <a:lnTo>
                  <a:pt x="36889" y="304852"/>
                </a:lnTo>
                <a:lnTo>
                  <a:pt x="32990" y="304852"/>
                </a:lnTo>
                <a:lnTo>
                  <a:pt x="32990" y="300179"/>
                </a:lnTo>
                <a:lnTo>
                  <a:pt x="36889" y="300179"/>
                </a:lnTo>
                <a:lnTo>
                  <a:pt x="36889" y="299079"/>
                </a:lnTo>
                <a:lnTo>
                  <a:pt x="32990" y="299079"/>
                </a:lnTo>
                <a:lnTo>
                  <a:pt x="32990" y="291932"/>
                </a:lnTo>
                <a:lnTo>
                  <a:pt x="36889" y="291932"/>
                </a:lnTo>
                <a:lnTo>
                  <a:pt x="36889" y="283960"/>
                </a:lnTo>
                <a:lnTo>
                  <a:pt x="40788" y="283960"/>
                </a:lnTo>
                <a:lnTo>
                  <a:pt x="40788" y="280387"/>
                </a:lnTo>
                <a:lnTo>
                  <a:pt x="44687" y="280387"/>
                </a:lnTo>
                <a:lnTo>
                  <a:pt x="44687" y="271041"/>
                </a:lnTo>
                <a:lnTo>
                  <a:pt x="36889" y="271041"/>
                </a:lnTo>
                <a:lnTo>
                  <a:pt x="36889" y="259495"/>
                </a:lnTo>
                <a:lnTo>
                  <a:pt x="40788" y="259495"/>
                </a:lnTo>
                <a:lnTo>
                  <a:pt x="36889" y="259495"/>
                </a:lnTo>
                <a:lnTo>
                  <a:pt x="40788" y="259495"/>
                </a:lnTo>
                <a:lnTo>
                  <a:pt x="40788" y="255922"/>
                </a:lnTo>
                <a:lnTo>
                  <a:pt x="36889" y="255922"/>
                </a:lnTo>
                <a:lnTo>
                  <a:pt x="40788" y="255922"/>
                </a:lnTo>
                <a:lnTo>
                  <a:pt x="40788" y="252348"/>
                </a:lnTo>
                <a:lnTo>
                  <a:pt x="44687" y="252348"/>
                </a:lnTo>
                <a:lnTo>
                  <a:pt x="44687" y="249049"/>
                </a:lnTo>
                <a:lnTo>
                  <a:pt x="58482" y="249049"/>
                </a:lnTo>
                <a:lnTo>
                  <a:pt x="58482" y="239703"/>
                </a:lnTo>
                <a:lnTo>
                  <a:pt x="63581" y="236130"/>
                </a:lnTo>
                <a:lnTo>
                  <a:pt x="63581" y="232556"/>
                </a:lnTo>
                <a:lnTo>
                  <a:pt x="58482" y="232556"/>
                </a:lnTo>
                <a:lnTo>
                  <a:pt x="58482" y="227883"/>
                </a:lnTo>
                <a:lnTo>
                  <a:pt x="63581" y="227883"/>
                </a:lnTo>
                <a:lnTo>
                  <a:pt x="63581" y="218812"/>
                </a:lnTo>
                <a:lnTo>
                  <a:pt x="67480" y="218812"/>
                </a:lnTo>
                <a:lnTo>
                  <a:pt x="67480" y="215238"/>
                </a:lnTo>
                <a:lnTo>
                  <a:pt x="71079" y="215238"/>
                </a:lnTo>
                <a:lnTo>
                  <a:pt x="71079" y="211664"/>
                </a:lnTo>
                <a:lnTo>
                  <a:pt x="74977" y="211664"/>
                </a:lnTo>
                <a:lnTo>
                  <a:pt x="74977" y="208091"/>
                </a:lnTo>
                <a:lnTo>
                  <a:pt x="78876" y="208091"/>
                </a:lnTo>
                <a:lnTo>
                  <a:pt x="78876" y="204792"/>
                </a:lnTo>
                <a:lnTo>
                  <a:pt x="83975" y="204792"/>
                </a:lnTo>
                <a:lnTo>
                  <a:pt x="83975" y="200119"/>
                </a:lnTo>
                <a:lnTo>
                  <a:pt x="78876" y="196546"/>
                </a:lnTo>
                <a:lnTo>
                  <a:pt x="83975" y="196546"/>
                </a:lnTo>
                <a:lnTo>
                  <a:pt x="83975" y="190773"/>
                </a:lnTo>
                <a:lnTo>
                  <a:pt x="78876" y="190773"/>
                </a:lnTo>
                <a:lnTo>
                  <a:pt x="78876" y="176753"/>
                </a:lnTo>
                <a:lnTo>
                  <a:pt x="78876" y="180327"/>
                </a:lnTo>
                <a:lnTo>
                  <a:pt x="87874" y="180327"/>
                </a:lnTo>
                <a:lnTo>
                  <a:pt x="87874" y="176753"/>
                </a:lnTo>
                <a:lnTo>
                  <a:pt x="83975" y="173180"/>
                </a:lnTo>
                <a:lnTo>
                  <a:pt x="87874" y="173180"/>
                </a:lnTo>
                <a:lnTo>
                  <a:pt x="87874" y="170981"/>
                </a:lnTo>
                <a:lnTo>
                  <a:pt x="83975" y="170981"/>
                </a:lnTo>
                <a:lnTo>
                  <a:pt x="87874" y="170981"/>
                </a:lnTo>
                <a:lnTo>
                  <a:pt x="87874" y="159435"/>
                </a:lnTo>
                <a:lnTo>
                  <a:pt x="83975" y="159435"/>
                </a:lnTo>
                <a:lnTo>
                  <a:pt x="87874" y="159435"/>
                </a:lnTo>
                <a:lnTo>
                  <a:pt x="87874" y="145416"/>
                </a:lnTo>
                <a:lnTo>
                  <a:pt x="89073" y="145416"/>
                </a:lnTo>
                <a:lnTo>
                  <a:pt x="89073" y="142942"/>
                </a:lnTo>
                <a:lnTo>
                  <a:pt x="94172" y="142942"/>
                </a:lnTo>
                <a:lnTo>
                  <a:pt x="94172" y="131397"/>
                </a:lnTo>
                <a:lnTo>
                  <a:pt x="97771" y="131397"/>
                </a:lnTo>
                <a:lnTo>
                  <a:pt x="97771" y="124524"/>
                </a:lnTo>
                <a:lnTo>
                  <a:pt x="94172" y="124524"/>
                </a:lnTo>
                <a:lnTo>
                  <a:pt x="94172" y="120951"/>
                </a:lnTo>
                <a:lnTo>
                  <a:pt x="97771" y="120951"/>
                </a:lnTo>
                <a:lnTo>
                  <a:pt x="97771" y="115178"/>
                </a:lnTo>
                <a:lnTo>
                  <a:pt x="101669" y="115178"/>
                </a:lnTo>
                <a:lnTo>
                  <a:pt x="97771" y="115178"/>
                </a:lnTo>
                <a:lnTo>
                  <a:pt x="97771" y="108031"/>
                </a:lnTo>
                <a:lnTo>
                  <a:pt x="94172" y="108031"/>
                </a:lnTo>
                <a:lnTo>
                  <a:pt x="97771" y="108031"/>
                </a:lnTo>
                <a:lnTo>
                  <a:pt x="97771" y="100059"/>
                </a:lnTo>
                <a:lnTo>
                  <a:pt x="101669" y="100059"/>
                </a:lnTo>
                <a:lnTo>
                  <a:pt x="101669" y="104732"/>
                </a:lnTo>
                <a:lnTo>
                  <a:pt x="109167" y="104732"/>
                </a:lnTo>
                <a:lnTo>
                  <a:pt x="109167" y="108031"/>
                </a:lnTo>
                <a:lnTo>
                  <a:pt x="113066" y="108031"/>
                </a:lnTo>
                <a:lnTo>
                  <a:pt x="113066" y="104732"/>
                </a:lnTo>
                <a:lnTo>
                  <a:pt x="115765" y="108031"/>
                </a:lnTo>
                <a:lnTo>
                  <a:pt x="115765" y="104732"/>
                </a:lnTo>
                <a:lnTo>
                  <a:pt x="115765" y="108031"/>
                </a:lnTo>
                <a:lnTo>
                  <a:pt x="128361" y="108031"/>
                </a:lnTo>
                <a:lnTo>
                  <a:pt x="128361" y="124524"/>
                </a:lnTo>
                <a:lnTo>
                  <a:pt x="132260" y="124524"/>
                </a:lnTo>
                <a:lnTo>
                  <a:pt x="132260" y="131397"/>
                </a:lnTo>
                <a:lnTo>
                  <a:pt x="135859" y="136070"/>
                </a:lnTo>
                <a:lnTo>
                  <a:pt x="135859" y="131397"/>
                </a:lnTo>
                <a:lnTo>
                  <a:pt x="142457" y="131397"/>
                </a:lnTo>
                <a:lnTo>
                  <a:pt x="142457" y="127823"/>
                </a:lnTo>
                <a:lnTo>
                  <a:pt x="153854" y="127823"/>
                </a:lnTo>
                <a:lnTo>
                  <a:pt x="153854" y="118477"/>
                </a:lnTo>
                <a:lnTo>
                  <a:pt x="149955" y="118477"/>
                </a:lnTo>
                <a:lnTo>
                  <a:pt x="149955" y="115178"/>
                </a:lnTo>
                <a:lnTo>
                  <a:pt x="153854" y="115178"/>
                </a:lnTo>
                <a:lnTo>
                  <a:pt x="149955" y="115178"/>
                </a:lnTo>
                <a:lnTo>
                  <a:pt x="149955" y="108031"/>
                </a:lnTo>
                <a:lnTo>
                  <a:pt x="149955" y="111605"/>
                </a:lnTo>
                <a:lnTo>
                  <a:pt x="146056" y="111605"/>
                </a:lnTo>
                <a:lnTo>
                  <a:pt x="146056" y="108031"/>
                </a:lnTo>
                <a:lnTo>
                  <a:pt x="146056" y="111605"/>
                </a:lnTo>
                <a:lnTo>
                  <a:pt x="146056" y="108031"/>
                </a:lnTo>
                <a:lnTo>
                  <a:pt x="142457" y="108031"/>
                </a:lnTo>
                <a:lnTo>
                  <a:pt x="142457" y="100059"/>
                </a:lnTo>
                <a:lnTo>
                  <a:pt x="139758" y="100059"/>
                </a:lnTo>
                <a:lnTo>
                  <a:pt x="142457" y="100059"/>
                </a:lnTo>
                <a:lnTo>
                  <a:pt x="139758" y="100059"/>
                </a:lnTo>
                <a:lnTo>
                  <a:pt x="139758" y="96486"/>
                </a:lnTo>
                <a:lnTo>
                  <a:pt x="142457" y="96486"/>
                </a:lnTo>
                <a:lnTo>
                  <a:pt x="142457" y="95386"/>
                </a:lnTo>
                <a:lnTo>
                  <a:pt x="146056" y="95386"/>
                </a:lnTo>
                <a:lnTo>
                  <a:pt x="149955" y="90713"/>
                </a:lnTo>
                <a:lnTo>
                  <a:pt x="153854" y="90713"/>
                </a:lnTo>
                <a:lnTo>
                  <a:pt x="153854" y="87139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45" name="Google Shape;1514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j///8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D3MAAAMg8AAKEzAABlFQAAEAAAACYAAAAIAAAA//////////8="/>
              </a:ext>
            </a:extLst>
          </p:cNvSpPr>
          <p:nvPr/>
        </p:nvSpPr>
        <p:spPr>
          <a:xfrm>
            <a:off x="7959725" y="2470150"/>
            <a:ext cx="433070" cy="1007745"/>
          </a:xfrm>
          <a:custGeom>
            <a:avLst/>
            <a:gdLst/>
            <a:ahLst/>
            <a:cxnLst/>
            <a:rect l="0" t="0" r="433070" b="1007745"/>
            <a:pathLst>
              <a:path w="433070" h="1007745">
                <a:moveTo>
                  <a:pt x="153854" y="87139"/>
                </a:moveTo>
                <a:lnTo>
                  <a:pt x="158952" y="83566"/>
                </a:lnTo>
                <a:lnTo>
                  <a:pt x="158952" y="80267"/>
                </a:lnTo>
                <a:lnTo>
                  <a:pt x="162551" y="80267"/>
                </a:lnTo>
                <a:lnTo>
                  <a:pt x="162551" y="76694"/>
                </a:lnTo>
                <a:lnTo>
                  <a:pt x="166450" y="76694"/>
                </a:lnTo>
                <a:lnTo>
                  <a:pt x="166450" y="68447"/>
                </a:lnTo>
                <a:lnTo>
                  <a:pt x="170349" y="68447"/>
                </a:lnTo>
                <a:lnTo>
                  <a:pt x="170349" y="62674"/>
                </a:lnTo>
                <a:lnTo>
                  <a:pt x="176647" y="62674"/>
                </a:lnTo>
                <a:lnTo>
                  <a:pt x="176647" y="59376"/>
                </a:lnTo>
                <a:lnTo>
                  <a:pt x="180546" y="59376"/>
                </a:lnTo>
                <a:lnTo>
                  <a:pt x="180546" y="55802"/>
                </a:lnTo>
                <a:lnTo>
                  <a:pt x="184145" y="55802"/>
                </a:lnTo>
                <a:lnTo>
                  <a:pt x="184145" y="52229"/>
                </a:lnTo>
                <a:lnTo>
                  <a:pt x="188044" y="52229"/>
                </a:lnTo>
                <a:lnTo>
                  <a:pt x="193142" y="48655"/>
                </a:lnTo>
                <a:lnTo>
                  <a:pt x="193142" y="42882"/>
                </a:lnTo>
                <a:lnTo>
                  <a:pt x="197041" y="42882"/>
                </a:lnTo>
                <a:lnTo>
                  <a:pt x="197041" y="39584"/>
                </a:lnTo>
                <a:lnTo>
                  <a:pt x="198240" y="39584"/>
                </a:lnTo>
                <a:lnTo>
                  <a:pt x="198240" y="36010"/>
                </a:lnTo>
                <a:lnTo>
                  <a:pt x="203339" y="36010"/>
                </a:lnTo>
                <a:lnTo>
                  <a:pt x="203339" y="27763"/>
                </a:lnTo>
                <a:lnTo>
                  <a:pt x="206938" y="27763"/>
                </a:lnTo>
                <a:lnTo>
                  <a:pt x="206938" y="24465"/>
                </a:lnTo>
                <a:lnTo>
                  <a:pt x="210837" y="24465"/>
                </a:lnTo>
                <a:lnTo>
                  <a:pt x="210837" y="15118"/>
                </a:lnTo>
                <a:lnTo>
                  <a:pt x="218634" y="15118"/>
                </a:lnTo>
                <a:lnTo>
                  <a:pt x="218634" y="11545"/>
                </a:lnTo>
                <a:lnTo>
                  <a:pt x="223733" y="11545"/>
                </a:lnTo>
                <a:lnTo>
                  <a:pt x="223733" y="7971"/>
                </a:lnTo>
                <a:lnTo>
                  <a:pt x="237529" y="7971"/>
                </a:lnTo>
                <a:lnTo>
                  <a:pt x="237529" y="3298"/>
                </a:lnTo>
                <a:lnTo>
                  <a:pt x="248925" y="3298"/>
                </a:lnTo>
                <a:lnTo>
                  <a:pt x="248925" y="0"/>
                </a:lnTo>
                <a:lnTo>
                  <a:pt x="248925" y="3298"/>
                </a:lnTo>
                <a:lnTo>
                  <a:pt x="252824" y="3298"/>
                </a:lnTo>
                <a:lnTo>
                  <a:pt x="252824" y="52229"/>
                </a:lnTo>
                <a:lnTo>
                  <a:pt x="255223" y="52229"/>
                </a:lnTo>
                <a:lnTo>
                  <a:pt x="255223" y="108031"/>
                </a:lnTo>
                <a:lnTo>
                  <a:pt x="259122" y="108031"/>
                </a:lnTo>
                <a:lnTo>
                  <a:pt x="259122" y="118752"/>
                </a:lnTo>
                <a:lnTo>
                  <a:pt x="263021" y="118752"/>
                </a:lnTo>
                <a:lnTo>
                  <a:pt x="263021" y="124524"/>
                </a:lnTo>
                <a:lnTo>
                  <a:pt x="268120" y="124524"/>
                </a:lnTo>
                <a:lnTo>
                  <a:pt x="268120" y="131397"/>
                </a:lnTo>
                <a:lnTo>
                  <a:pt x="271718" y="131397"/>
                </a:lnTo>
                <a:lnTo>
                  <a:pt x="271718" y="136070"/>
                </a:lnTo>
                <a:lnTo>
                  <a:pt x="275617" y="139643"/>
                </a:lnTo>
                <a:lnTo>
                  <a:pt x="271718" y="139643"/>
                </a:lnTo>
                <a:lnTo>
                  <a:pt x="271718" y="142942"/>
                </a:lnTo>
                <a:lnTo>
                  <a:pt x="275617" y="142942"/>
                </a:lnTo>
                <a:lnTo>
                  <a:pt x="275617" y="145416"/>
                </a:lnTo>
                <a:lnTo>
                  <a:pt x="281915" y="145416"/>
                </a:lnTo>
                <a:lnTo>
                  <a:pt x="281915" y="148990"/>
                </a:lnTo>
                <a:lnTo>
                  <a:pt x="285814" y="148990"/>
                </a:lnTo>
                <a:lnTo>
                  <a:pt x="285814" y="152288"/>
                </a:lnTo>
                <a:lnTo>
                  <a:pt x="289713" y="152288"/>
                </a:lnTo>
                <a:lnTo>
                  <a:pt x="289713" y="164109"/>
                </a:lnTo>
                <a:lnTo>
                  <a:pt x="298410" y="164109"/>
                </a:lnTo>
                <a:lnTo>
                  <a:pt x="298410" y="190773"/>
                </a:lnTo>
                <a:lnTo>
                  <a:pt x="293312" y="190773"/>
                </a:lnTo>
                <a:lnTo>
                  <a:pt x="293312" y="195446"/>
                </a:lnTo>
                <a:lnTo>
                  <a:pt x="289713" y="195446"/>
                </a:lnTo>
                <a:lnTo>
                  <a:pt x="289713" y="204792"/>
                </a:lnTo>
                <a:lnTo>
                  <a:pt x="293312" y="204792"/>
                </a:lnTo>
                <a:lnTo>
                  <a:pt x="293312" y="211664"/>
                </a:lnTo>
                <a:lnTo>
                  <a:pt x="302309" y="211664"/>
                </a:lnTo>
                <a:lnTo>
                  <a:pt x="302309" y="215238"/>
                </a:lnTo>
                <a:lnTo>
                  <a:pt x="306208" y="215238"/>
                </a:lnTo>
                <a:lnTo>
                  <a:pt x="306208" y="221011"/>
                </a:lnTo>
                <a:lnTo>
                  <a:pt x="309807" y="221011"/>
                </a:lnTo>
                <a:lnTo>
                  <a:pt x="312506" y="224584"/>
                </a:lnTo>
                <a:lnTo>
                  <a:pt x="312506" y="232556"/>
                </a:lnTo>
                <a:lnTo>
                  <a:pt x="316405" y="232556"/>
                </a:lnTo>
                <a:lnTo>
                  <a:pt x="316405" y="239703"/>
                </a:lnTo>
                <a:lnTo>
                  <a:pt x="320004" y="239703"/>
                </a:lnTo>
                <a:lnTo>
                  <a:pt x="320004" y="283960"/>
                </a:lnTo>
                <a:lnTo>
                  <a:pt x="316405" y="283960"/>
                </a:lnTo>
                <a:lnTo>
                  <a:pt x="316405" y="295506"/>
                </a:lnTo>
                <a:lnTo>
                  <a:pt x="312506" y="295506"/>
                </a:lnTo>
                <a:lnTo>
                  <a:pt x="312506" y="308426"/>
                </a:lnTo>
                <a:lnTo>
                  <a:pt x="309807" y="311724"/>
                </a:lnTo>
                <a:lnTo>
                  <a:pt x="312506" y="311724"/>
                </a:lnTo>
                <a:lnTo>
                  <a:pt x="312506" y="315298"/>
                </a:lnTo>
                <a:lnTo>
                  <a:pt x="309807" y="315298"/>
                </a:lnTo>
                <a:lnTo>
                  <a:pt x="309807" y="332616"/>
                </a:lnTo>
                <a:lnTo>
                  <a:pt x="312506" y="332616"/>
                </a:lnTo>
                <a:lnTo>
                  <a:pt x="312506" y="367527"/>
                </a:lnTo>
                <a:lnTo>
                  <a:pt x="309807" y="371100"/>
                </a:lnTo>
                <a:lnTo>
                  <a:pt x="309807" y="376873"/>
                </a:lnTo>
                <a:lnTo>
                  <a:pt x="306208" y="376873"/>
                </a:lnTo>
                <a:lnTo>
                  <a:pt x="302309" y="380447"/>
                </a:lnTo>
                <a:lnTo>
                  <a:pt x="293312" y="380447"/>
                </a:lnTo>
                <a:lnTo>
                  <a:pt x="293312" y="384020"/>
                </a:lnTo>
                <a:lnTo>
                  <a:pt x="289713" y="384020"/>
                </a:lnTo>
                <a:lnTo>
                  <a:pt x="289713" y="404912"/>
                </a:lnTo>
                <a:lnTo>
                  <a:pt x="285814" y="404912"/>
                </a:lnTo>
                <a:lnTo>
                  <a:pt x="285814" y="415358"/>
                </a:lnTo>
                <a:lnTo>
                  <a:pt x="281915" y="415358"/>
                </a:lnTo>
                <a:lnTo>
                  <a:pt x="281915" y="418931"/>
                </a:lnTo>
                <a:lnTo>
                  <a:pt x="279516" y="418931"/>
                </a:lnTo>
                <a:lnTo>
                  <a:pt x="279516" y="423604"/>
                </a:lnTo>
                <a:lnTo>
                  <a:pt x="275617" y="423604"/>
                </a:lnTo>
                <a:lnTo>
                  <a:pt x="271718" y="426903"/>
                </a:lnTo>
                <a:lnTo>
                  <a:pt x="271718" y="428277"/>
                </a:lnTo>
                <a:lnTo>
                  <a:pt x="268120" y="428277"/>
                </a:lnTo>
                <a:lnTo>
                  <a:pt x="268120" y="432676"/>
                </a:lnTo>
                <a:lnTo>
                  <a:pt x="259122" y="432676"/>
                </a:lnTo>
                <a:lnTo>
                  <a:pt x="259122" y="436249"/>
                </a:lnTo>
                <a:lnTo>
                  <a:pt x="255223" y="436249"/>
                </a:lnTo>
                <a:lnTo>
                  <a:pt x="255223" y="439823"/>
                </a:lnTo>
                <a:lnTo>
                  <a:pt x="252824" y="443396"/>
                </a:lnTo>
                <a:lnTo>
                  <a:pt x="252824" y="474734"/>
                </a:lnTo>
                <a:lnTo>
                  <a:pt x="255223" y="474734"/>
                </a:lnTo>
                <a:lnTo>
                  <a:pt x="255223" y="480506"/>
                </a:lnTo>
                <a:lnTo>
                  <a:pt x="259122" y="480506"/>
                </a:lnTo>
                <a:lnTo>
                  <a:pt x="259122" y="499199"/>
                </a:lnTo>
                <a:lnTo>
                  <a:pt x="255223" y="502772"/>
                </a:lnTo>
                <a:lnTo>
                  <a:pt x="255223" y="504972"/>
                </a:lnTo>
                <a:lnTo>
                  <a:pt x="252824" y="504972"/>
                </a:lnTo>
                <a:lnTo>
                  <a:pt x="252824" y="508545"/>
                </a:lnTo>
                <a:lnTo>
                  <a:pt x="248925" y="508545"/>
                </a:lnTo>
                <a:lnTo>
                  <a:pt x="248925" y="511844"/>
                </a:lnTo>
                <a:lnTo>
                  <a:pt x="245026" y="511844"/>
                </a:lnTo>
                <a:lnTo>
                  <a:pt x="245026" y="523664"/>
                </a:lnTo>
                <a:lnTo>
                  <a:pt x="248925" y="523664"/>
                </a:lnTo>
                <a:lnTo>
                  <a:pt x="245026" y="523664"/>
                </a:lnTo>
                <a:lnTo>
                  <a:pt x="245026" y="529437"/>
                </a:lnTo>
                <a:lnTo>
                  <a:pt x="252824" y="529437"/>
                </a:lnTo>
                <a:lnTo>
                  <a:pt x="252824" y="533010"/>
                </a:lnTo>
                <a:lnTo>
                  <a:pt x="259122" y="533010"/>
                </a:lnTo>
                <a:lnTo>
                  <a:pt x="259122" y="536309"/>
                </a:lnTo>
                <a:lnTo>
                  <a:pt x="263021" y="539883"/>
                </a:lnTo>
                <a:lnTo>
                  <a:pt x="268120" y="539883"/>
                </a:lnTo>
                <a:lnTo>
                  <a:pt x="268120" y="543456"/>
                </a:lnTo>
                <a:lnTo>
                  <a:pt x="275617" y="543456"/>
                </a:lnTo>
                <a:lnTo>
                  <a:pt x="275617" y="546755"/>
                </a:lnTo>
                <a:lnTo>
                  <a:pt x="279516" y="546755"/>
                </a:lnTo>
                <a:lnTo>
                  <a:pt x="279516" y="551428"/>
                </a:lnTo>
                <a:lnTo>
                  <a:pt x="275617" y="555001"/>
                </a:lnTo>
                <a:lnTo>
                  <a:pt x="275617" y="556101"/>
                </a:lnTo>
                <a:lnTo>
                  <a:pt x="271718" y="556101"/>
                </a:lnTo>
                <a:lnTo>
                  <a:pt x="268120" y="560774"/>
                </a:lnTo>
                <a:lnTo>
                  <a:pt x="271718" y="564372"/>
                </a:lnTo>
                <a:lnTo>
                  <a:pt x="271718" y="567921"/>
                </a:lnTo>
                <a:lnTo>
                  <a:pt x="275617" y="567921"/>
                </a:lnTo>
                <a:lnTo>
                  <a:pt x="279516" y="571220"/>
                </a:lnTo>
                <a:lnTo>
                  <a:pt x="279516" y="580566"/>
                </a:lnTo>
                <a:lnTo>
                  <a:pt x="281915" y="580566"/>
                </a:lnTo>
                <a:lnTo>
                  <a:pt x="281915" y="599259"/>
                </a:lnTo>
                <a:lnTo>
                  <a:pt x="279516" y="599259"/>
                </a:lnTo>
                <a:lnTo>
                  <a:pt x="279516" y="611904"/>
                </a:lnTo>
                <a:lnTo>
                  <a:pt x="271718" y="611904"/>
                </a:lnTo>
                <a:lnTo>
                  <a:pt x="268120" y="608605"/>
                </a:lnTo>
                <a:lnTo>
                  <a:pt x="263021" y="608605"/>
                </a:lnTo>
                <a:lnTo>
                  <a:pt x="263021" y="615477"/>
                </a:lnTo>
                <a:lnTo>
                  <a:pt x="259122" y="615477"/>
                </a:lnTo>
                <a:lnTo>
                  <a:pt x="259122" y="620150"/>
                </a:lnTo>
                <a:lnTo>
                  <a:pt x="263021" y="620150"/>
                </a:lnTo>
                <a:lnTo>
                  <a:pt x="263021" y="627023"/>
                </a:lnTo>
                <a:lnTo>
                  <a:pt x="259122" y="627023"/>
                </a:lnTo>
                <a:lnTo>
                  <a:pt x="259122" y="633070"/>
                </a:lnTo>
                <a:lnTo>
                  <a:pt x="263021" y="633070"/>
                </a:lnTo>
                <a:lnTo>
                  <a:pt x="263021" y="639942"/>
                </a:lnTo>
                <a:lnTo>
                  <a:pt x="259122" y="639942"/>
                </a:lnTo>
                <a:lnTo>
                  <a:pt x="259122" y="643516"/>
                </a:lnTo>
                <a:lnTo>
                  <a:pt x="263021" y="643516"/>
                </a:lnTo>
                <a:lnTo>
                  <a:pt x="263021" y="655061"/>
                </a:lnTo>
                <a:lnTo>
                  <a:pt x="268120" y="655061"/>
                </a:lnTo>
                <a:lnTo>
                  <a:pt x="268120" y="667981"/>
                </a:lnTo>
                <a:lnTo>
                  <a:pt x="263021" y="667981"/>
                </a:lnTo>
                <a:lnTo>
                  <a:pt x="263021" y="674853"/>
                </a:lnTo>
                <a:lnTo>
                  <a:pt x="259122" y="674853"/>
                </a:lnTo>
                <a:lnTo>
                  <a:pt x="259122" y="684200"/>
                </a:lnTo>
                <a:lnTo>
                  <a:pt x="255223" y="684200"/>
                </a:lnTo>
                <a:lnTo>
                  <a:pt x="259122" y="684200"/>
                </a:lnTo>
                <a:lnTo>
                  <a:pt x="259122" y="688873"/>
                </a:lnTo>
                <a:lnTo>
                  <a:pt x="263021" y="692446"/>
                </a:lnTo>
                <a:lnTo>
                  <a:pt x="259122" y="692446"/>
                </a:lnTo>
                <a:lnTo>
                  <a:pt x="263021" y="692446"/>
                </a:lnTo>
                <a:lnTo>
                  <a:pt x="263021" y="695745"/>
                </a:lnTo>
                <a:lnTo>
                  <a:pt x="259122" y="695745"/>
                </a:lnTo>
                <a:lnTo>
                  <a:pt x="259122" y="699318"/>
                </a:lnTo>
                <a:lnTo>
                  <a:pt x="263021" y="702892"/>
                </a:lnTo>
                <a:lnTo>
                  <a:pt x="259122" y="702892"/>
                </a:lnTo>
                <a:lnTo>
                  <a:pt x="259122" y="711963"/>
                </a:lnTo>
                <a:lnTo>
                  <a:pt x="263021" y="711963"/>
                </a:lnTo>
                <a:lnTo>
                  <a:pt x="263021" y="715537"/>
                </a:lnTo>
                <a:lnTo>
                  <a:pt x="268120" y="715537"/>
                </a:lnTo>
                <a:lnTo>
                  <a:pt x="268120" y="720210"/>
                </a:lnTo>
                <a:lnTo>
                  <a:pt x="281915" y="720210"/>
                </a:lnTo>
                <a:lnTo>
                  <a:pt x="281915" y="723784"/>
                </a:lnTo>
                <a:lnTo>
                  <a:pt x="285814" y="723784"/>
                </a:lnTo>
                <a:lnTo>
                  <a:pt x="281915" y="727357"/>
                </a:lnTo>
                <a:lnTo>
                  <a:pt x="281915" y="730656"/>
                </a:lnTo>
                <a:lnTo>
                  <a:pt x="285814" y="730656"/>
                </a:lnTo>
                <a:lnTo>
                  <a:pt x="289713" y="733130"/>
                </a:lnTo>
                <a:lnTo>
                  <a:pt x="285814" y="733130"/>
                </a:lnTo>
                <a:lnTo>
                  <a:pt x="285814" y="736429"/>
                </a:lnTo>
                <a:lnTo>
                  <a:pt x="289713" y="736429"/>
                </a:lnTo>
                <a:lnTo>
                  <a:pt x="289713" y="740002"/>
                </a:lnTo>
                <a:lnTo>
                  <a:pt x="293312" y="743601"/>
                </a:lnTo>
                <a:lnTo>
                  <a:pt x="289713" y="743601"/>
                </a:lnTo>
                <a:lnTo>
                  <a:pt x="289713" y="748249"/>
                </a:lnTo>
                <a:lnTo>
                  <a:pt x="285814" y="751547"/>
                </a:lnTo>
                <a:lnTo>
                  <a:pt x="285814" y="755121"/>
                </a:lnTo>
                <a:lnTo>
                  <a:pt x="289713" y="755121"/>
                </a:lnTo>
                <a:lnTo>
                  <a:pt x="289713" y="758695"/>
                </a:lnTo>
                <a:lnTo>
                  <a:pt x="298410" y="758695"/>
                </a:lnTo>
                <a:lnTo>
                  <a:pt x="298410" y="760894"/>
                </a:lnTo>
                <a:lnTo>
                  <a:pt x="302309" y="760894"/>
                </a:lnTo>
                <a:lnTo>
                  <a:pt x="302309" y="758695"/>
                </a:lnTo>
                <a:lnTo>
                  <a:pt x="306208" y="758695"/>
                </a:lnTo>
                <a:lnTo>
                  <a:pt x="306208" y="760894"/>
                </a:lnTo>
                <a:lnTo>
                  <a:pt x="309807" y="760894"/>
                </a:lnTo>
                <a:lnTo>
                  <a:pt x="309807" y="764467"/>
                </a:lnTo>
                <a:lnTo>
                  <a:pt x="306208" y="764467"/>
                </a:lnTo>
                <a:lnTo>
                  <a:pt x="306208" y="768041"/>
                </a:lnTo>
                <a:lnTo>
                  <a:pt x="316405" y="768041"/>
                </a:lnTo>
                <a:lnTo>
                  <a:pt x="316405" y="764467"/>
                </a:lnTo>
                <a:lnTo>
                  <a:pt x="316405" y="771340"/>
                </a:lnTo>
                <a:lnTo>
                  <a:pt x="323903" y="771340"/>
                </a:lnTo>
                <a:lnTo>
                  <a:pt x="323903" y="774913"/>
                </a:lnTo>
                <a:lnTo>
                  <a:pt x="327802" y="774913"/>
                </a:lnTo>
                <a:lnTo>
                  <a:pt x="327802" y="771340"/>
                </a:lnTo>
                <a:lnTo>
                  <a:pt x="332900" y="771340"/>
                </a:lnTo>
                <a:lnTo>
                  <a:pt x="332900" y="764467"/>
                </a:lnTo>
                <a:lnTo>
                  <a:pt x="337999" y="764467"/>
                </a:lnTo>
                <a:lnTo>
                  <a:pt x="337999" y="758695"/>
                </a:lnTo>
                <a:lnTo>
                  <a:pt x="342797" y="758695"/>
                </a:lnTo>
                <a:lnTo>
                  <a:pt x="342797" y="764467"/>
                </a:lnTo>
                <a:lnTo>
                  <a:pt x="346696" y="764467"/>
                </a:lnTo>
                <a:lnTo>
                  <a:pt x="346696" y="768041"/>
                </a:lnTo>
                <a:lnTo>
                  <a:pt x="350595" y="771340"/>
                </a:lnTo>
                <a:lnTo>
                  <a:pt x="350595" y="774913"/>
                </a:lnTo>
                <a:lnTo>
                  <a:pt x="354494" y="774913"/>
                </a:lnTo>
                <a:lnTo>
                  <a:pt x="354494" y="768041"/>
                </a:lnTo>
                <a:lnTo>
                  <a:pt x="363191" y="768041"/>
                </a:lnTo>
                <a:lnTo>
                  <a:pt x="363191" y="771340"/>
                </a:lnTo>
                <a:lnTo>
                  <a:pt x="364391" y="771340"/>
                </a:lnTo>
                <a:lnTo>
                  <a:pt x="364391" y="779586"/>
                </a:lnTo>
                <a:lnTo>
                  <a:pt x="368289" y="779586"/>
                </a:lnTo>
                <a:lnTo>
                  <a:pt x="368289" y="774913"/>
                </a:lnTo>
                <a:lnTo>
                  <a:pt x="373388" y="774913"/>
                </a:lnTo>
                <a:lnTo>
                  <a:pt x="373388" y="783160"/>
                </a:lnTo>
                <a:lnTo>
                  <a:pt x="377287" y="783160"/>
                </a:lnTo>
                <a:lnTo>
                  <a:pt x="377287" y="784259"/>
                </a:lnTo>
                <a:lnTo>
                  <a:pt x="380886" y="784259"/>
                </a:lnTo>
                <a:lnTo>
                  <a:pt x="380886" y="788932"/>
                </a:lnTo>
                <a:lnTo>
                  <a:pt x="384784" y="788932"/>
                </a:lnTo>
                <a:lnTo>
                  <a:pt x="388683" y="792506"/>
                </a:lnTo>
                <a:lnTo>
                  <a:pt x="402479" y="792506"/>
                </a:lnTo>
                <a:lnTo>
                  <a:pt x="402479" y="795805"/>
                </a:lnTo>
                <a:lnTo>
                  <a:pt x="407578" y="795805"/>
                </a:lnTo>
                <a:lnTo>
                  <a:pt x="407578" y="792506"/>
                </a:lnTo>
                <a:lnTo>
                  <a:pt x="407578" y="795805"/>
                </a:lnTo>
                <a:lnTo>
                  <a:pt x="411476" y="795805"/>
                </a:lnTo>
                <a:lnTo>
                  <a:pt x="411476" y="799378"/>
                </a:lnTo>
                <a:lnTo>
                  <a:pt x="415375" y="799378"/>
                </a:lnTo>
                <a:lnTo>
                  <a:pt x="415375" y="807625"/>
                </a:lnTo>
                <a:lnTo>
                  <a:pt x="411476" y="807625"/>
                </a:lnTo>
                <a:lnTo>
                  <a:pt x="411476" y="808724"/>
                </a:lnTo>
                <a:lnTo>
                  <a:pt x="415375" y="808724"/>
                </a:lnTo>
                <a:lnTo>
                  <a:pt x="415375" y="816971"/>
                </a:lnTo>
                <a:lnTo>
                  <a:pt x="418974" y="816971"/>
                </a:lnTo>
                <a:lnTo>
                  <a:pt x="418974" y="820270"/>
                </a:lnTo>
                <a:lnTo>
                  <a:pt x="425572" y="820270"/>
                </a:lnTo>
                <a:lnTo>
                  <a:pt x="425572" y="827417"/>
                </a:lnTo>
                <a:lnTo>
                  <a:pt x="429171" y="827417"/>
                </a:lnTo>
                <a:lnTo>
                  <a:pt x="429171" y="830716"/>
                </a:lnTo>
                <a:lnTo>
                  <a:pt x="433070" y="830716"/>
                </a:lnTo>
                <a:lnTo>
                  <a:pt x="433070" y="843635"/>
                </a:lnTo>
                <a:lnTo>
                  <a:pt x="429171" y="843635"/>
                </a:lnTo>
                <a:lnTo>
                  <a:pt x="429171" y="851607"/>
                </a:lnTo>
                <a:lnTo>
                  <a:pt x="425572" y="851607"/>
                </a:lnTo>
                <a:lnTo>
                  <a:pt x="425572" y="855181"/>
                </a:lnTo>
                <a:lnTo>
                  <a:pt x="415375" y="855181"/>
                </a:lnTo>
                <a:lnTo>
                  <a:pt x="415375" y="851607"/>
                </a:lnTo>
                <a:lnTo>
                  <a:pt x="415375" y="855181"/>
                </a:lnTo>
                <a:lnTo>
                  <a:pt x="415375" y="851607"/>
                </a:lnTo>
                <a:lnTo>
                  <a:pt x="415375" y="855181"/>
                </a:lnTo>
                <a:lnTo>
                  <a:pt x="411476" y="855181"/>
                </a:lnTo>
                <a:lnTo>
                  <a:pt x="411476" y="851607"/>
                </a:lnTo>
                <a:lnTo>
                  <a:pt x="407578" y="851607"/>
                </a:lnTo>
                <a:lnTo>
                  <a:pt x="407578" y="848309"/>
                </a:lnTo>
                <a:lnTo>
                  <a:pt x="402479" y="848309"/>
                </a:lnTo>
                <a:lnTo>
                  <a:pt x="402479" y="843635"/>
                </a:lnTo>
                <a:lnTo>
                  <a:pt x="398880" y="843635"/>
                </a:lnTo>
                <a:lnTo>
                  <a:pt x="398880" y="840062"/>
                </a:lnTo>
                <a:lnTo>
                  <a:pt x="392582" y="840062"/>
                </a:lnTo>
                <a:lnTo>
                  <a:pt x="392582" y="848309"/>
                </a:lnTo>
                <a:lnTo>
                  <a:pt x="394981" y="848309"/>
                </a:lnTo>
                <a:lnTo>
                  <a:pt x="394981" y="860953"/>
                </a:lnTo>
                <a:lnTo>
                  <a:pt x="392582" y="860953"/>
                </a:lnTo>
                <a:lnTo>
                  <a:pt x="392582" y="864527"/>
                </a:lnTo>
                <a:lnTo>
                  <a:pt x="388683" y="864527"/>
                </a:lnTo>
                <a:lnTo>
                  <a:pt x="388683" y="871399"/>
                </a:lnTo>
                <a:lnTo>
                  <a:pt x="384784" y="871399"/>
                </a:lnTo>
                <a:lnTo>
                  <a:pt x="384784" y="876072"/>
                </a:lnTo>
                <a:lnTo>
                  <a:pt x="380886" y="876072"/>
                </a:lnTo>
                <a:lnTo>
                  <a:pt x="380886" y="888992"/>
                </a:lnTo>
                <a:lnTo>
                  <a:pt x="377287" y="892591"/>
                </a:lnTo>
                <a:lnTo>
                  <a:pt x="377287" y="899438"/>
                </a:lnTo>
                <a:lnTo>
                  <a:pt x="368289" y="899438"/>
                </a:lnTo>
                <a:lnTo>
                  <a:pt x="364391" y="903012"/>
                </a:lnTo>
                <a:lnTo>
                  <a:pt x="364391" y="910983"/>
                </a:lnTo>
                <a:lnTo>
                  <a:pt x="350595" y="910983"/>
                </a:lnTo>
                <a:lnTo>
                  <a:pt x="350595" y="912358"/>
                </a:lnTo>
                <a:lnTo>
                  <a:pt x="354494" y="912358"/>
                </a:lnTo>
                <a:lnTo>
                  <a:pt x="354494" y="920330"/>
                </a:lnTo>
                <a:lnTo>
                  <a:pt x="363191" y="920330"/>
                </a:lnTo>
                <a:lnTo>
                  <a:pt x="363191" y="927477"/>
                </a:lnTo>
                <a:lnTo>
                  <a:pt x="364391" y="927477"/>
                </a:lnTo>
                <a:lnTo>
                  <a:pt x="364391" y="935449"/>
                </a:lnTo>
                <a:lnTo>
                  <a:pt x="363191" y="935449"/>
                </a:lnTo>
                <a:lnTo>
                  <a:pt x="363191" y="940122"/>
                </a:lnTo>
                <a:lnTo>
                  <a:pt x="358093" y="940122"/>
                </a:lnTo>
                <a:lnTo>
                  <a:pt x="358093" y="935449"/>
                </a:lnTo>
                <a:lnTo>
                  <a:pt x="350595" y="935449"/>
                </a:lnTo>
                <a:lnTo>
                  <a:pt x="350595" y="930775"/>
                </a:lnTo>
                <a:lnTo>
                  <a:pt x="346696" y="930775"/>
                </a:lnTo>
                <a:lnTo>
                  <a:pt x="346696" y="927477"/>
                </a:lnTo>
                <a:lnTo>
                  <a:pt x="342797" y="927477"/>
                </a:lnTo>
                <a:lnTo>
                  <a:pt x="342797" y="930775"/>
                </a:lnTo>
                <a:lnTo>
                  <a:pt x="337999" y="930775"/>
                </a:lnTo>
                <a:lnTo>
                  <a:pt x="337999" y="927477"/>
                </a:lnTo>
                <a:lnTo>
                  <a:pt x="332900" y="927477"/>
                </a:lnTo>
                <a:lnTo>
                  <a:pt x="327802" y="930775"/>
                </a:lnTo>
                <a:lnTo>
                  <a:pt x="327802" y="927477"/>
                </a:lnTo>
                <a:lnTo>
                  <a:pt x="320004" y="927477"/>
                </a:lnTo>
                <a:lnTo>
                  <a:pt x="320004" y="923903"/>
                </a:lnTo>
                <a:lnTo>
                  <a:pt x="316405" y="923903"/>
                </a:lnTo>
                <a:lnTo>
                  <a:pt x="316405" y="917031"/>
                </a:lnTo>
                <a:lnTo>
                  <a:pt x="309807" y="917031"/>
                </a:lnTo>
                <a:lnTo>
                  <a:pt x="309807" y="912358"/>
                </a:lnTo>
                <a:lnTo>
                  <a:pt x="293312" y="912358"/>
                </a:lnTo>
                <a:lnTo>
                  <a:pt x="293312" y="920330"/>
                </a:lnTo>
                <a:lnTo>
                  <a:pt x="289713" y="920330"/>
                </a:lnTo>
                <a:lnTo>
                  <a:pt x="289713" y="923903"/>
                </a:lnTo>
                <a:lnTo>
                  <a:pt x="285814" y="923903"/>
                </a:lnTo>
                <a:lnTo>
                  <a:pt x="285814" y="927477"/>
                </a:lnTo>
                <a:lnTo>
                  <a:pt x="275617" y="927477"/>
                </a:lnTo>
                <a:lnTo>
                  <a:pt x="275617" y="923903"/>
                </a:lnTo>
                <a:lnTo>
                  <a:pt x="271718" y="923903"/>
                </a:lnTo>
                <a:lnTo>
                  <a:pt x="271718" y="920330"/>
                </a:lnTo>
                <a:lnTo>
                  <a:pt x="268120" y="920330"/>
                </a:lnTo>
                <a:lnTo>
                  <a:pt x="268120" y="948368"/>
                </a:lnTo>
                <a:lnTo>
                  <a:pt x="271718" y="948368"/>
                </a:lnTo>
                <a:lnTo>
                  <a:pt x="271718" y="958814"/>
                </a:lnTo>
                <a:lnTo>
                  <a:pt x="263021" y="958814"/>
                </a:lnTo>
                <a:lnTo>
                  <a:pt x="263021" y="964587"/>
                </a:lnTo>
                <a:lnTo>
                  <a:pt x="268120" y="964587"/>
                </a:lnTo>
                <a:lnTo>
                  <a:pt x="268120" y="971734"/>
                </a:lnTo>
                <a:lnTo>
                  <a:pt x="271718" y="971734"/>
                </a:lnTo>
                <a:lnTo>
                  <a:pt x="271718" y="983279"/>
                </a:lnTo>
                <a:lnTo>
                  <a:pt x="275617" y="983279"/>
                </a:lnTo>
                <a:lnTo>
                  <a:pt x="275617" y="986853"/>
                </a:lnTo>
                <a:lnTo>
                  <a:pt x="279516" y="986853"/>
                </a:lnTo>
                <a:lnTo>
                  <a:pt x="279516" y="989052"/>
                </a:lnTo>
                <a:lnTo>
                  <a:pt x="271718" y="989052"/>
                </a:lnTo>
                <a:lnTo>
                  <a:pt x="271718" y="992626"/>
                </a:lnTo>
                <a:lnTo>
                  <a:pt x="268120" y="992626"/>
                </a:lnTo>
                <a:lnTo>
                  <a:pt x="268120" y="995924"/>
                </a:lnTo>
                <a:lnTo>
                  <a:pt x="271718" y="995924"/>
                </a:lnTo>
                <a:lnTo>
                  <a:pt x="268120" y="995924"/>
                </a:lnTo>
                <a:lnTo>
                  <a:pt x="268120" y="999498"/>
                </a:lnTo>
                <a:lnTo>
                  <a:pt x="259122" y="999498"/>
                </a:lnTo>
                <a:lnTo>
                  <a:pt x="259122" y="995924"/>
                </a:lnTo>
                <a:lnTo>
                  <a:pt x="255223" y="995924"/>
                </a:lnTo>
                <a:lnTo>
                  <a:pt x="255223" y="999498"/>
                </a:lnTo>
                <a:lnTo>
                  <a:pt x="241428" y="999498"/>
                </a:lnTo>
                <a:lnTo>
                  <a:pt x="241428" y="1003071"/>
                </a:lnTo>
                <a:lnTo>
                  <a:pt x="233630" y="1003071"/>
                </a:lnTo>
                <a:lnTo>
                  <a:pt x="233630" y="999498"/>
                </a:lnTo>
                <a:lnTo>
                  <a:pt x="228531" y="999498"/>
                </a:lnTo>
                <a:lnTo>
                  <a:pt x="228531" y="1003071"/>
                </a:lnTo>
                <a:lnTo>
                  <a:pt x="227332" y="1003071"/>
                </a:lnTo>
                <a:lnTo>
                  <a:pt x="227332" y="1007745"/>
                </a:lnTo>
                <a:lnTo>
                  <a:pt x="214736" y="1007745"/>
                </a:lnTo>
                <a:lnTo>
                  <a:pt x="214736" y="1003071"/>
                </a:lnTo>
                <a:lnTo>
                  <a:pt x="203339" y="1003071"/>
                </a:lnTo>
                <a:lnTo>
                  <a:pt x="203339" y="999498"/>
                </a:lnTo>
                <a:lnTo>
                  <a:pt x="198240" y="999498"/>
                </a:lnTo>
                <a:lnTo>
                  <a:pt x="198240" y="1003071"/>
                </a:lnTo>
                <a:lnTo>
                  <a:pt x="198240" y="992626"/>
                </a:lnTo>
                <a:lnTo>
                  <a:pt x="197041" y="992626"/>
                </a:lnTo>
                <a:lnTo>
                  <a:pt x="197041" y="989052"/>
                </a:lnTo>
                <a:lnTo>
                  <a:pt x="198240" y="989052"/>
                </a:lnTo>
                <a:lnTo>
                  <a:pt x="198240" y="983279"/>
                </a:lnTo>
                <a:lnTo>
                  <a:pt x="197041" y="983279"/>
                </a:lnTo>
                <a:lnTo>
                  <a:pt x="198240" y="983279"/>
                </a:lnTo>
                <a:lnTo>
                  <a:pt x="198240" y="979706"/>
                </a:lnTo>
                <a:lnTo>
                  <a:pt x="197041" y="979706"/>
                </a:lnTo>
                <a:lnTo>
                  <a:pt x="198240" y="976132"/>
                </a:lnTo>
                <a:lnTo>
                  <a:pt x="197041" y="976132"/>
                </a:lnTo>
                <a:lnTo>
                  <a:pt x="197041" y="971734"/>
                </a:lnTo>
                <a:lnTo>
                  <a:pt x="188044" y="971734"/>
                </a:lnTo>
                <a:lnTo>
                  <a:pt x="193142" y="971734"/>
                </a:lnTo>
                <a:lnTo>
                  <a:pt x="193142" y="964587"/>
                </a:lnTo>
                <a:lnTo>
                  <a:pt x="197041" y="964587"/>
                </a:lnTo>
                <a:lnTo>
                  <a:pt x="193142" y="964587"/>
                </a:lnTo>
                <a:lnTo>
                  <a:pt x="193142" y="951942"/>
                </a:lnTo>
                <a:lnTo>
                  <a:pt x="188044" y="951942"/>
                </a:lnTo>
                <a:lnTo>
                  <a:pt x="188044" y="936548"/>
                </a:lnTo>
                <a:lnTo>
                  <a:pt x="184145" y="936548"/>
                </a:lnTo>
                <a:lnTo>
                  <a:pt x="184145" y="930775"/>
                </a:lnTo>
                <a:lnTo>
                  <a:pt x="180546" y="930775"/>
                </a:lnTo>
                <a:lnTo>
                  <a:pt x="180546" y="927477"/>
                </a:lnTo>
                <a:lnTo>
                  <a:pt x="180546" y="930775"/>
                </a:lnTo>
                <a:lnTo>
                  <a:pt x="180546" y="927477"/>
                </a:lnTo>
                <a:lnTo>
                  <a:pt x="176647" y="927477"/>
                </a:lnTo>
                <a:lnTo>
                  <a:pt x="176647" y="923903"/>
                </a:lnTo>
                <a:lnTo>
                  <a:pt x="170349" y="923903"/>
                </a:lnTo>
                <a:lnTo>
                  <a:pt x="170349" y="912358"/>
                </a:lnTo>
                <a:lnTo>
                  <a:pt x="166450" y="912358"/>
                </a:lnTo>
                <a:lnTo>
                  <a:pt x="166450" y="903012"/>
                </a:lnTo>
                <a:lnTo>
                  <a:pt x="162551" y="903012"/>
                </a:lnTo>
                <a:lnTo>
                  <a:pt x="162551" y="899438"/>
                </a:lnTo>
                <a:lnTo>
                  <a:pt x="158952" y="899438"/>
                </a:lnTo>
                <a:lnTo>
                  <a:pt x="162551" y="899438"/>
                </a:lnTo>
                <a:lnTo>
                  <a:pt x="162551" y="895864"/>
                </a:lnTo>
                <a:lnTo>
                  <a:pt x="158952" y="895864"/>
                </a:lnTo>
                <a:lnTo>
                  <a:pt x="162551" y="895864"/>
                </a:lnTo>
                <a:lnTo>
                  <a:pt x="158952" y="895864"/>
                </a:lnTo>
                <a:lnTo>
                  <a:pt x="158952" y="892566"/>
                </a:lnTo>
                <a:lnTo>
                  <a:pt x="162551" y="892566"/>
                </a:lnTo>
                <a:lnTo>
                  <a:pt x="158952" y="892566"/>
                </a:lnTo>
                <a:lnTo>
                  <a:pt x="158952" y="888992"/>
                </a:lnTo>
                <a:lnTo>
                  <a:pt x="153854" y="888992"/>
                </a:lnTo>
                <a:lnTo>
                  <a:pt x="153854" y="883220"/>
                </a:lnTo>
                <a:lnTo>
                  <a:pt x="149955" y="883220"/>
                </a:lnTo>
                <a:lnTo>
                  <a:pt x="149955" y="879646"/>
                </a:lnTo>
                <a:lnTo>
                  <a:pt x="146056" y="879646"/>
                </a:lnTo>
                <a:lnTo>
                  <a:pt x="146056" y="876072"/>
                </a:lnTo>
                <a:lnTo>
                  <a:pt x="142457" y="876072"/>
                </a:lnTo>
                <a:lnTo>
                  <a:pt x="142457" y="871399"/>
                </a:lnTo>
                <a:lnTo>
                  <a:pt x="142457" y="876072"/>
                </a:lnTo>
                <a:lnTo>
                  <a:pt x="139758" y="876072"/>
                </a:lnTo>
                <a:lnTo>
                  <a:pt x="139758" y="868101"/>
                </a:lnTo>
                <a:lnTo>
                  <a:pt x="135859" y="868101"/>
                </a:lnTo>
                <a:lnTo>
                  <a:pt x="135859" y="864527"/>
                </a:lnTo>
                <a:lnTo>
                  <a:pt x="132260" y="864527"/>
                </a:lnTo>
                <a:lnTo>
                  <a:pt x="132260" y="860953"/>
                </a:lnTo>
                <a:lnTo>
                  <a:pt x="128361" y="858754"/>
                </a:lnTo>
                <a:lnTo>
                  <a:pt x="123263" y="858754"/>
                </a:lnTo>
                <a:lnTo>
                  <a:pt x="119364" y="860953"/>
                </a:lnTo>
                <a:lnTo>
                  <a:pt x="119364" y="855181"/>
                </a:lnTo>
                <a:lnTo>
                  <a:pt x="115765" y="855181"/>
                </a:lnTo>
                <a:lnTo>
                  <a:pt x="115765" y="851607"/>
                </a:lnTo>
                <a:lnTo>
                  <a:pt x="115765" y="855181"/>
                </a:lnTo>
                <a:lnTo>
                  <a:pt x="113066" y="855181"/>
                </a:lnTo>
                <a:lnTo>
                  <a:pt x="113066" y="851607"/>
                </a:lnTo>
                <a:lnTo>
                  <a:pt x="109467" y="851607"/>
                </a:lnTo>
                <a:lnTo>
                  <a:pt x="109467" y="848309"/>
                </a:lnTo>
                <a:lnTo>
                  <a:pt x="109467" y="851607"/>
                </a:lnTo>
                <a:lnTo>
                  <a:pt x="109467" y="848309"/>
                </a:lnTo>
                <a:lnTo>
                  <a:pt x="105568" y="848309"/>
                </a:lnTo>
                <a:lnTo>
                  <a:pt x="105568" y="836488"/>
                </a:lnTo>
                <a:lnTo>
                  <a:pt x="101669" y="836488"/>
                </a:lnTo>
                <a:lnTo>
                  <a:pt x="101669" y="834289"/>
                </a:lnTo>
                <a:lnTo>
                  <a:pt x="97771" y="834289"/>
                </a:lnTo>
                <a:lnTo>
                  <a:pt x="97771" y="827417"/>
                </a:lnTo>
                <a:lnTo>
                  <a:pt x="94172" y="827417"/>
                </a:lnTo>
                <a:lnTo>
                  <a:pt x="94172" y="816971"/>
                </a:lnTo>
                <a:lnTo>
                  <a:pt x="87874" y="816971"/>
                </a:lnTo>
                <a:lnTo>
                  <a:pt x="87874" y="812298"/>
                </a:lnTo>
                <a:lnTo>
                  <a:pt x="83975" y="812298"/>
                </a:lnTo>
                <a:lnTo>
                  <a:pt x="83975" y="807625"/>
                </a:lnTo>
                <a:lnTo>
                  <a:pt x="78876" y="807625"/>
                </a:lnTo>
                <a:lnTo>
                  <a:pt x="78876" y="802952"/>
                </a:lnTo>
                <a:lnTo>
                  <a:pt x="74977" y="802952"/>
                </a:lnTo>
                <a:lnTo>
                  <a:pt x="74977" y="799378"/>
                </a:lnTo>
                <a:lnTo>
                  <a:pt x="71379" y="799378"/>
                </a:lnTo>
                <a:lnTo>
                  <a:pt x="71379" y="795805"/>
                </a:lnTo>
                <a:lnTo>
                  <a:pt x="67480" y="795805"/>
                </a:lnTo>
                <a:lnTo>
                  <a:pt x="67480" y="788932"/>
                </a:lnTo>
                <a:lnTo>
                  <a:pt x="63581" y="788932"/>
                </a:lnTo>
                <a:lnTo>
                  <a:pt x="63581" y="784259"/>
                </a:lnTo>
                <a:lnTo>
                  <a:pt x="58482" y="784259"/>
                </a:lnTo>
                <a:lnTo>
                  <a:pt x="58482" y="783160"/>
                </a:lnTo>
                <a:lnTo>
                  <a:pt x="57283" y="783160"/>
                </a:lnTo>
                <a:lnTo>
                  <a:pt x="57283" y="779586"/>
                </a:lnTo>
                <a:lnTo>
                  <a:pt x="33290" y="779586"/>
                </a:lnTo>
                <a:lnTo>
                  <a:pt x="33290" y="774913"/>
                </a:lnTo>
                <a:lnTo>
                  <a:pt x="30591" y="774913"/>
                </a:lnTo>
                <a:lnTo>
                  <a:pt x="30591" y="764467"/>
                </a:lnTo>
                <a:lnTo>
                  <a:pt x="26692" y="764467"/>
                </a:lnTo>
                <a:lnTo>
                  <a:pt x="26692" y="758695"/>
                </a:lnTo>
                <a:lnTo>
                  <a:pt x="23093" y="758695"/>
                </a:lnTo>
                <a:lnTo>
                  <a:pt x="23093" y="751547"/>
                </a:lnTo>
                <a:lnTo>
                  <a:pt x="14096" y="751547"/>
                </a:lnTo>
                <a:lnTo>
                  <a:pt x="14096" y="743576"/>
                </a:lnTo>
                <a:lnTo>
                  <a:pt x="10197" y="740002"/>
                </a:lnTo>
                <a:lnTo>
                  <a:pt x="10197" y="736429"/>
                </a:lnTo>
                <a:lnTo>
                  <a:pt x="6598" y="736429"/>
                </a:lnTo>
                <a:lnTo>
                  <a:pt x="6598" y="720210"/>
                </a:lnTo>
                <a:lnTo>
                  <a:pt x="3899" y="720210"/>
                </a:lnTo>
                <a:lnTo>
                  <a:pt x="3899" y="707565"/>
                </a:lnTo>
                <a:lnTo>
                  <a:pt x="6598" y="707565"/>
                </a:lnTo>
                <a:lnTo>
                  <a:pt x="6598" y="695745"/>
                </a:lnTo>
                <a:lnTo>
                  <a:pt x="14096" y="695745"/>
                </a:lnTo>
                <a:lnTo>
                  <a:pt x="14096" y="692446"/>
                </a:lnTo>
                <a:lnTo>
                  <a:pt x="19194" y="692446"/>
                </a:lnTo>
                <a:lnTo>
                  <a:pt x="19194" y="688873"/>
                </a:lnTo>
                <a:lnTo>
                  <a:pt x="10197" y="688873"/>
                </a:lnTo>
                <a:lnTo>
                  <a:pt x="10197" y="684200"/>
                </a:lnTo>
                <a:lnTo>
                  <a:pt x="6598" y="684200"/>
                </a:lnTo>
                <a:lnTo>
                  <a:pt x="6598" y="683100"/>
                </a:lnTo>
                <a:lnTo>
                  <a:pt x="14096" y="683100"/>
                </a:lnTo>
                <a:lnTo>
                  <a:pt x="14096" y="679526"/>
                </a:lnTo>
                <a:lnTo>
                  <a:pt x="19194" y="679526"/>
                </a:lnTo>
                <a:lnTo>
                  <a:pt x="19194" y="671280"/>
                </a:lnTo>
                <a:lnTo>
                  <a:pt x="26692" y="671280"/>
                </a:lnTo>
                <a:lnTo>
                  <a:pt x="26692" y="664407"/>
                </a:lnTo>
                <a:lnTo>
                  <a:pt x="30591" y="664407"/>
                </a:lnTo>
                <a:lnTo>
                  <a:pt x="30591" y="656161"/>
                </a:lnTo>
                <a:lnTo>
                  <a:pt x="33290" y="656161"/>
                </a:lnTo>
                <a:lnTo>
                  <a:pt x="33290" y="651488"/>
                </a:lnTo>
                <a:lnTo>
                  <a:pt x="36889" y="651488"/>
                </a:lnTo>
                <a:lnTo>
                  <a:pt x="36889" y="648189"/>
                </a:lnTo>
                <a:lnTo>
                  <a:pt x="40788" y="643516"/>
                </a:lnTo>
                <a:lnTo>
                  <a:pt x="44687" y="643516"/>
                </a:lnTo>
                <a:lnTo>
                  <a:pt x="44687" y="633070"/>
                </a:lnTo>
                <a:lnTo>
                  <a:pt x="40788" y="633070"/>
                </a:lnTo>
                <a:lnTo>
                  <a:pt x="40788" y="630596"/>
                </a:lnTo>
                <a:lnTo>
                  <a:pt x="44687" y="630596"/>
                </a:lnTo>
                <a:lnTo>
                  <a:pt x="44687" y="627023"/>
                </a:lnTo>
                <a:lnTo>
                  <a:pt x="53384" y="627023"/>
                </a:lnTo>
                <a:lnTo>
                  <a:pt x="53384" y="623724"/>
                </a:lnTo>
                <a:lnTo>
                  <a:pt x="57283" y="623724"/>
                </a:lnTo>
                <a:lnTo>
                  <a:pt x="57283" y="615477"/>
                </a:lnTo>
                <a:lnTo>
                  <a:pt x="53384" y="615477"/>
                </a:lnTo>
                <a:lnTo>
                  <a:pt x="53384" y="605031"/>
                </a:lnTo>
                <a:lnTo>
                  <a:pt x="48286" y="605031"/>
                </a:lnTo>
                <a:lnTo>
                  <a:pt x="48286" y="602832"/>
                </a:lnTo>
                <a:lnTo>
                  <a:pt x="44687" y="599233"/>
                </a:lnTo>
                <a:lnTo>
                  <a:pt x="40788" y="599233"/>
                </a:lnTo>
                <a:lnTo>
                  <a:pt x="40788" y="595685"/>
                </a:lnTo>
                <a:lnTo>
                  <a:pt x="36889" y="595685"/>
                </a:lnTo>
                <a:lnTo>
                  <a:pt x="36889" y="592112"/>
                </a:lnTo>
                <a:lnTo>
                  <a:pt x="33290" y="592112"/>
                </a:lnTo>
                <a:lnTo>
                  <a:pt x="33290" y="588813"/>
                </a:lnTo>
                <a:lnTo>
                  <a:pt x="30591" y="588813"/>
                </a:lnTo>
                <a:lnTo>
                  <a:pt x="30591" y="584140"/>
                </a:lnTo>
                <a:lnTo>
                  <a:pt x="19194" y="584140"/>
                </a:lnTo>
                <a:lnTo>
                  <a:pt x="19194" y="579467"/>
                </a:lnTo>
                <a:lnTo>
                  <a:pt x="10197" y="579467"/>
                </a:lnTo>
                <a:lnTo>
                  <a:pt x="10197" y="574793"/>
                </a:lnTo>
                <a:lnTo>
                  <a:pt x="10197" y="579467"/>
                </a:lnTo>
                <a:lnTo>
                  <a:pt x="6598" y="579467"/>
                </a:lnTo>
                <a:lnTo>
                  <a:pt x="6598" y="567921"/>
                </a:lnTo>
                <a:lnTo>
                  <a:pt x="3899" y="567921"/>
                </a:lnTo>
                <a:lnTo>
                  <a:pt x="3899" y="555001"/>
                </a:lnTo>
                <a:lnTo>
                  <a:pt x="0" y="555001"/>
                </a:lnTo>
                <a:lnTo>
                  <a:pt x="0" y="546755"/>
                </a:lnTo>
                <a:lnTo>
                  <a:pt x="3899" y="546755"/>
                </a:lnTo>
                <a:lnTo>
                  <a:pt x="3899" y="533010"/>
                </a:lnTo>
                <a:lnTo>
                  <a:pt x="6598" y="533010"/>
                </a:lnTo>
                <a:lnTo>
                  <a:pt x="6598" y="526963"/>
                </a:lnTo>
                <a:lnTo>
                  <a:pt x="14096" y="526963"/>
                </a:lnTo>
                <a:lnTo>
                  <a:pt x="14096" y="523664"/>
                </a:lnTo>
                <a:lnTo>
                  <a:pt x="19194" y="523664"/>
                </a:lnTo>
                <a:lnTo>
                  <a:pt x="19194" y="515417"/>
                </a:lnTo>
                <a:lnTo>
                  <a:pt x="23093" y="515417"/>
                </a:lnTo>
                <a:lnTo>
                  <a:pt x="23093" y="511844"/>
                </a:lnTo>
                <a:lnTo>
                  <a:pt x="26692" y="508545"/>
                </a:lnTo>
                <a:lnTo>
                  <a:pt x="26692" y="502772"/>
                </a:lnTo>
                <a:lnTo>
                  <a:pt x="19194" y="502772"/>
                </a:lnTo>
                <a:lnTo>
                  <a:pt x="19194" y="487379"/>
                </a:lnTo>
                <a:lnTo>
                  <a:pt x="23093" y="487379"/>
                </a:lnTo>
                <a:lnTo>
                  <a:pt x="23093" y="476933"/>
                </a:lnTo>
                <a:lnTo>
                  <a:pt x="26692" y="476933"/>
                </a:lnTo>
                <a:lnTo>
                  <a:pt x="26692" y="452468"/>
                </a:lnTo>
                <a:lnTo>
                  <a:pt x="30591" y="452468"/>
                </a:lnTo>
                <a:lnTo>
                  <a:pt x="30591" y="446695"/>
                </a:lnTo>
                <a:lnTo>
                  <a:pt x="26692" y="446695"/>
                </a:lnTo>
                <a:lnTo>
                  <a:pt x="26692" y="443396"/>
                </a:lnTo>
                <a:lnTo>
                  <a:pt x="19194" y="443396"/>
                </a:lnTo>
                <a:lnTo>
                  <a:pt x="19194" y="432676"/>
                </a:lnTo>
                <a:lnTo>
                  <a:pt x="23093" y="432676"/>
                </a:lnTo>
                <a:lnTo>
                  <a:pt x="23093" y="428277"/>
                </a:lnTo>
                <a:lnTo>
                  <a:pt x="19194" y="428277"/>
                </a:lnTo>
                <a:lnTo>
                  <a:pt x="19194" y="423604"/>
                </a:lnTo>
                <a:lnTo>
                  <a:pt x="14096" y="418931"/>
                </a:lnTo>
                <a:lnTo>
                  <a:pt x="14096" y="423604"/>
                </a:lnTo>
                <a:lnTo>
                  <a:pt x="10197" y="423604"/>
                </a:lnTo>
                <a:lnTo>
                  <a:pt x="10197" y="418931"/>
                </a:lnTo>
                <a:lnTo>
                  <a:pt x="3899" y="418931"/>
                </a:lnTo>
                <a:lnTo>
                  <a:pt x="3899" y="415358"/>
                </a:lnTo>
                <a:lnTo>
                  <a:pt x="0" y="415358"/>
                </a:lnTo>
                <a:lnTo>
                  <a:pt x="0" y="411784"/>
                </a:lnTo>
                <a:lnTo>
                  <a:pt x="3899" y="411784"/>
                </a:lnTo>
                <a:lnTo>
                  <a:pt x="3899" y="408485"/>
                </a:lnTo>
                <a:lnTo>
                  <a:pt x="6598" y="408485"/>
                </a:lnTo>
                <a:lnTo>
                  <a:pt x="6598" y="404912"/>
                </a:lnTo>
                <a:lnTo>
                  <a:pt x="10197" y="404912"/>
                </a:lnTo>
                <a:lnTo>
                  <a:pt x="10197" y="408485"/>
                </a:lnTo>
                <a:lnTo>
                  <a:pt x="10197" y="404912"/>
                </a:lnTo>
                <a:lnTo>
                  <a:pt x="14096" y="404912"/>
                </a:lnTo>
                <a:lnTo>
                  <a:pt x="14096" y="401338"/>
                </a:lnTo>
                <a:lnTo>
                  <a:pt x="10197" y="401338"/>
                </a:lnTo>
                <a:lnTo>
                  <a:pt x="14096" y="401338"/>
                </a:lnTo>
                <a:lnTo>
                  <a:pt x="14096" y="395566"/>
                </a:lnTo>
                <a:lnTo>
                  <a:pt x="10197" y="395566"/>
                </a:lnTo>
                <a:lnTo>
                  <a:pt x="10197" y="391992"/>
                </a:lnTo>
                <a:lnTo>
                  <a:pt x="14096" y="391992"/>
                </a:lnTo>
                <a:lnTo>
                  <a:pt x="14096" y="387319"/>
                </a:lnTo>
                <a:lnTo>
                  <a:pt x="19194" y="384020"/>
                </a:lnTo>
                <a:lnTo>
                  <a:pt x="19194" y="376873"/>
                </a:lnTo>
                <a:lnTo>
                  <a:pt x="23093" y="376873"/>
                </a:lnTo>
                <a:lnTo>
                  <a:pt x="19194" y="376873"/>
                </a:lnTo>
                <a:lnTo>
                  <a:pt x="23093" y="374674"/>
                </a:lnTo>
                <a:lnTo>
                  <a:pt x="19194" y="374674"/>
                </a:lnTo>
                <a:lnTo>
                  <a:pt x="23093" y="374674"/>
                </a:lnTo>
                <a:lnTo>
                  <a:pt x="23093" y="367527"/>
                </a:lnTo>
                <a:lnTo>
                  <a:pt x="30591" y="367527"/>
                </a:lnTo>
                <a:lnTo>
                  <a:pt x="30591" y="359555"/>
                </a:lnTo>
                <a:lnTo>
                  <a:pt x="23093" y="359555"/>
                </a:lnTo>
                <a:lnTo>
                  <a:pt x="23093" y="364228"/>
                </a:lnTo>
                <a:lnTo>
                  <a:pt x="23093" y="359555"/>
                </a:lnTo>
                <a:lnTo>
                  <a:pt x="19194" y="359555"/>
                </a:lnTo>
                <a:lnTo>
                  <a:pt x="19194" y="349109"/>
                </a:lnTo>
                <a:lnTo>
                  <a:pt x="14096" y="349109"/>
                </a:lnTo>
                <a:lnTo>
                  <a:pt x="14096" y="346635"/>
                </a:lnTo>
                <a:lnTo>
                  <a:pt x="19194" y="346635"/>
                </a:lnTo>
                <a:lnTo>
                  <a:pt x="14096" y="343337"/>
                </a:lnTo>
                <a:lnTo>
                  <a:pt x="14096" y="339763"/>
                </a:lnTo>
                <a:lnTo>
                  <a:pt x="19194" y="339763"/>
                </a:lnTo>
                <a:lnTo>
                  <a:pt x="19194" y="336189"/>
                </a:lnTo>
                <a:lnTo>
                  <a:pt x="14096" y="336189"/>
                </a:lnTo>
                <a:lnTo>
                  <a:pt x="19194" y="336189"/>
                </a:lnTo>
                <a:lnTo>
                  <a:pt x="19194" y="332616"/>
                </a:lnTo>
                <a:lnTo>
                  <a:pt x="26692" y="332616"/>
                </a:lnTo>
                <a:lnTo>
                  <a:pt x="26692" y="324644"/>
                </a:lnTo>
                <a:lnTo>
                  <a:pt x="30591" y="324644"/>
                </a:lnTo>
                <a:lnTo>
                  <a:pt x="30591" y="318871"/>
                </a:lnTo>
                <a:lnTo>
                  <a:pt x="26692" y="318871"/>
                </a:lnTo>
                <a:lnTo>
                  <a:pt x="30591" y="318871"/>
                </a:lnTo>
                <a:lnTo>
                  <a:pt x="26692" y="318871"/>
                </a:lnTo>
                <a:lnTo>
                  <a:pt x="26692" y="311724"/>
                </a:lnTo>
                <a:lnTo>
                  <a:pt x="30591" y="311724"/>
                </a:lnTo>
                <a:lnTo>
                  <a:pt x="30591" y="308426"/>
                </a:lnTo>
                <a:lnTo>
                  <a:pt x="36889" y="308426"/>
                </a:lnTo>
                <a:lnTo>
                  <a:pt x="36889" y="304852"/>
                </a:lnTo>
                <a:lnTo>
                  <a:pt x="33290" y="304852"/>
                </a:lnTo>
                <a:lnTo>
                  <a:pt x="33290" y="300179"/>
                </a:lnTo>
                <a:lnTo>
                  <a:pt x="36889" y="300179"/>
                </a:lnTo>
                <a:lnTo>
                  <a:pt x="36889" y="299079"/>
                </a:lnTo>
                <a:lnTo>
                  <a:pt x="33290" y="299079"/>
                </a:lnTo>
                <a:lnTo>
                  <a:pt x="33290" y="291932"/>
                </a:lnTo>
                <a:lnTo>
                  <a:pt x="36889" y="291932"/>
                </a:lnTo>
                <a:lnTo>
                  <a:pt x="36889" y="283960"/>
                </a:lnTo>
                <a:lnTo>
                  <a:pt x="40788" y="283960"/>
                </a:lnTo>
                <a:lnTo>
                  <a:pt x="40788" y="280387"/>
                </a:lnTo>
                <a:lnTo>
                  <a:pt x="44687" y="280387"/>
                </a:lnTo>
                <a:lnTo>
                  <a:pt x="44687" y="271041"/>
                </a:lnTo>
                <a:lnTo>
                  <a:pt x="36889" y="271041"/>
                </a:lnTo>
                <a:lnTo>
                  <a:pt x="36889" y="259495"/>
                </a:lnTo>
                <a:lnTo>
                  <a:pt x="40788" y="259495"/>
                </a:lnTo>
                <a:lnTo>
                  <a:pt x="36889" y="259495"/>
                </a:lnTo>
                <a:lnTo>
                  <a:pt x="40788" y="259495"/>
                </a:lnTo>
                <a:lnTo>
                  <a:pt x="40788" y="255922"/>
                </a:lnTo>
                <a:lnTo>
                  <a:pt x="36889" y="255922"/>
                </a:lnTo>
                <a:lnTo>
                  <a:pt x="40788" y="255922"/>
                </a:lnTo>
                <a:lnTo>
                  <a:pt x="40788" y="252348"/>
                </a:lnTo>
                <a:lnTo>
                  <a:pt x="44687" y="252348"/>
                </a:lnTo>
                <a:lnTo>
                  <a:pt x="44687" y="249049"/>
                </a:lnTo>
                <a:lnTo>
                  <a:pt x="58482" y="249049"/>
                </a:lnTo>
                <a:lnTo>
                  <a:pt x="58482" y="239703"/>
                </a:lnTo>
                <a:lnTo>
                  <a:pt x="63581" y="236130"/>
                </a:lnTo>
                <a:lnTo>
                  <a:pt x="63581" y="232556"/>
                </a:lnTo>
                <a:lnTo>
                  <a:pt x="58482" y="232556"/>
                </a:lnTo>
                <a:lnTo>
                  <a:pt x="58482" y="227883"/>
                </a:lnTo>
                <a:lnTo>
                  <a:pt x="63581" y="227883"/>
                </a:lnTo>
                <a:lnTo>
                  <a:pt x="63581" y="218812"/>
                </a:lnTo>
                <a:lnTo>
                  <a:pt x="67480" y="218812"/>
                </a:lnTo>
                <a:lnTo>
                  <a:pt x="67480" y="215238"/>
                </a:lnTo>
                <a:lnTo>
                  <a:pt x="71379" y="215238"/>
                </a:lnTo>
                <a:lnTo>
                  <a:pt x="71379" y="211664"/>
                </a:lnTo>
                <a:lnTo>
                  <a:pt x="74977" y="211664"/>
                </a:lnTo>
                <a:lnTo>
                  <a:pt x="74977" y="208091"/>
                </a:lnTo>
                <a:lnTo>
                  <a:pt x="78876" y="208091"/>
                </a:lnTo>
                <a:lnTo>
                  <a:pt x="78876" y="204792"/>
                </a:lnTo>
                <a:lnTo>
                  <a:pt x="83975" y="204792"/>
                </a:lnTo>
                <a:lnTo>
                  <a:pt x="83975" y="200119"/>
                </a:lnTo>
                <a:lnTo>
                  <a:pt x="78876" y="196546"/>
                </a:lnTo>
                <a:lnTo>
                  <a:pt x="83975" y="196546"/>
                </a:lnTo>
                <a:lnTo>
                  <a:pt x="83975" y="190773"/>
                </a:lnTo>
                <a:lnTo>
                  <a:pt x="78876" y="190773"/>
                </a:lnTo>
                <a:lnTo>
                  <a:pt x="78876" y="176753"/>
                </a:lnTo>
                <a:lnTo>
                  <a:pt x="78876" y="180327"/>
                </a:lnTo>
                <a:lnTo>
                  <a:pt x="87874" y="180327"/>
                </a:lnTo>
                <a:lnTo>
                  <a:pt x="87874" y="176753"/>
                </a:lnTo>
                <a:lnTo>
                  <a:pt x="83975" y="173180"/>
                </a:lnTo>
                <a:lnTo>
                  <a:pt x="87874" y="173180"/>
                </a:lnTo>
                <a:lnTo>
                  <a:pt x="87874" y="170981"/>
                </a:lnTo>
                <a:lnTo>
                  <a:pt x="83975" y="170981"/>
                </a:lnTo>
                <a:lnTo>
                  <a:pt x="87874" y="170981"/>
                </a:lnTo>
                <a:lnTo>
                  <a:pt x="87874" y="159435"/>
                </a:lnTo>
                <a:lnTo>
                  <a:pt x="83975" y="159435"/>
                </a:lnTo>
                <a:lnTo>
                  <a:pt x="87874" y="159435"/>
                </a:lnTo>
                <a:lnTo>
                  <a:pt x="87874" y="145416"/>
                </a:lnTo>
                <a:lnTo>
                  <a:pt x="89073" y="145416"/>
                </a:lnTo>
                <a:lnTo>
                  <a:pt x="89073" y="142942"/>
                </a:lnTo>
                <a:lnTo>
                  <a:pt x="94172" y="142942"/>
                </a:lnTo>
                <a:lnTo>
                  <a:pt x="94172" y="131397"/>
                </a:lnTo>
                <a:lnTo>
                  <a:pt x="97771" y="131397"/>
                </a:lnTo>
                <a:lnTo>
                  <a:pt x="97771" y="124524"/>
                </a:lnTo>
                <a:lnTo>
                  <a:pt x="94172" y="124524"/>
                </a:lnTo>
                <a:lnTo>
                  <a:pt x="94172" y="120951"/>
                </a:lnTo>
                <a:lnTo>
                  <a:pt x="97771" y="120951"/>
                </a:lnTo>
                <a:lnTo>
                  <a:pt x="97771" y="115178"/>
                </a:lnTo>
                <a:lnTo>
                  <a:pt x="101669" y="115178"/>
                </a:lnTo>
                <a:lnTo>
                  <a:pt x="97771" y="115178"/>
                </a:lnTo>
                <a:lnTo>
                  <a:pt x="97771" y="108031"/>
                </a:lnTo>
                <a:lnTo>
                  <a:pt x="94172" y="108031"/>
                </a:lnTo>
                <a:lnTo>
                  <a:pt x="97771" y="108031"/>
                </a:lnTo>
                <a:lnTo>
                  <a:pt x="97771" y="100059"/>
                </a:lnTo>
                <a:lnTo>
                  <a:pt x="101669" y="100059"/>
                </a:lnTo>
                <a:lnTo>
                  <a:pt x="101669" y="104732"/>
                </a:lnTo>
                <a:lnTo>
                  <a:pt x="109467" y="104732"/>
                </a:lnTo>
                <a:lnTo>
                  <a:pt x="109467" y="108031"/>
                </a:lnTo>
                <a:lnTo>
                  <a:pt x="113066" y="108031"/>
                </a:lnTo>
                <a:lnTo>
                  <a:pt x="113066" y="104732"/>
                </a:lnTo>
                <a:lnTo>
                  <a:pt x="115765" y="108031"/>
                </a:lnTo>
                <a:lnTo>
                  <a:pt x="115765" y="104732"/>
                </a:lnTo>
                <a:lnTo>
                  <a:pt x="115765" y="108031"/>
                </a:lnTo>
                <a:lnTo>
                  <a:pt x="128361" y="108031"/>
                </a:lnTo>
                <a:lnTo>
                  <a:pt x="128361" y="124524"/>
                </a:lnTo>
                <a:lnTo>
                  <a:pt x="132260" y="124524"/>
                </a:lnTo>
                <a:lnTo>
                  <a:pt x="132260" y="131397"/>
                </a:lnTo>
                <a:lnTo>
                  <a:pt x="135859" y="136070"/>
                </a:lnTo>
                <a:lnTo>
                  <a:pt x="135859" y="131397"/>
                </a:lnTo>
                <a:lnTo>
                  <a:pt x="142457" y="131397"/>
                </a:lnTo>
                <a:lnTo>
                  <a:pt x="142457" y="127823"/>
                </a:lnTo>
                <a:lnTo>
                  <a:pt x="153854" y="127823"/>
                </a:lnTo>
                <a:lnTo>
                  <a:pt x="153854" y="118752"/>
                </a:lnTo>
                <a:lnTo>
                  <a:pt x="149955" y="118752"/>
                </a:lnTo>
                <a:lnTo>
                  <a:pt x="149955" y="115178"/>
                </a:lnTo>
                <a:lnTo>
                  <a:pt x="153854" y="115178"/>
                </a:lnTo>
                <a:lnTo>
                  <a:pt x="149955" y="115178"/>
                </a:lnTo>
                <a:lnTo>
                  <a:pt x="149955" y="108031"/>
                </a:lnTo>
                <a:lnTo>
                  <a:pt x="149955" y="111605"/>
                </a:lnTo>
                <a:lnTo>
                  <a:pt x="146056" y="111605"/>
                </a:lnTo>
                <a:lnTo>
                  <a:pt x="146056" y="108031"/>
                </a:lnTo>
                <a:lnTo>
                  <a:pt x="146056" y="111605"/>
                </a:lnTo>
                <a:lnTo>
                  <a:pt x="146056" y="108031"/>
                </a:lnTo>
                <a:lnTo>
                  <a:pt x="142457" y="108031"/>
                </a:lnTo>
                <a:lnTo>
                  <a:pt x="142457" y="100059"/>
                </a:lnTo>
                <a:lnTo>
                  <a:pt x="139758" y="100059"/>
                </a:lnTo>
                <a:lnTo>
                  <a:pt x="142457" y="100059"/>
                </a:lnTo>
                <a:lnTo>
                  <a:pt x="139758" y="100059"/>
                </a:lnTo>
                <a:lnTo>
                  <a:pt x="139758" y="96486"/>
                </a:lnTo>
                <a:lnTo>
                  <a:pt x="142457" y="96486"/>
                </a:lnTo>
                <a:lnTo>
                  <a:pt x="142457" y="95386"/>
                </a:lnTo>
                <a:lnTo>
                  <a:pt x="146056" y="95386"/>
                </a:lnTo>
                <a:lnTo>
                  <a:pt x="149955" y="90713"/>
                </a:lnTo>
                <a:lnTo>
                  <a:pt x="153854" y="90713"/>
                </a:lnTo>
                <a:lnTo>
                  <a:pt x="153854" y="87139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es-PE"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46" name="Google Shape;1515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sQ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BWLwAAUhUAAA40AAB0GAAAEAAAACYAAAAIAAAA//////////8="/>
              </a:ext>
            </a:extLst>
          </p:cNvSpPr>
          <p:nvPr/>
        </p:nvSpPr>
        <p:spPr>
          <a:xfrm>
            <a:off x="7694930" y="3465830"/>
            <a:ext cx="767080" cy="509270"/>
          </a:xfrm>
          <a:custGeom>
            <a:avLst/>
            <a:gdLst/>
            <a:ahLst/>
            <a:cxnLst/>
            <a:rect l="0" t="0" r="767080" b="509270"/>
            <a:pathLst>
              <a:path w="767080" h="509270">
                <a:moveTo>
                  <a:pt x="527461" y="3579"/>
                </a:moveTo>
                <a:lnTo>
                  <a:pt x="527461" y="7157"/>
                </a:lnTo>
                <a:lnTo>
                  <a:pt x="532553" y="7157"/>
                </a:lnTo>
                <a:lnTo>
                  <a:pt x="532553" y="21197"/>
                </a:lnTo>
                <a:lnTo>
                  <a:pt x="536147" y="21197"/>
                </a:lnTo>
                <a:lnTo>
                  <a:pt x="536147" y="28079"/>
                </a:lnTo>
                <a:lnTo>
                  <a:pt x="540041" y="28079"/>
                </a:lnTo>
                <a:lnTo>
                  <a:pt x="540041" y="31657"/>
                </a:lnTo>
                <a:lnTo>
                  <a:pt x="543935" y="31657"/>
                </a:lnTo>
                <a:lnTo>
                  <a:pt x="543935" y="34961"/>
                </a:lnTo>
                <a:lnTo>
                  <a:pt x="540041" y="34961"/>
                </a:lnTo>
                <a:lnTo>
                  <a:pt x="540041" y="43219"/>
                </a:lnTo>
                <a:lnTo>
                  <a:pt x="546331" y="43219"/>
                </a:lnTo>
                <a:lnTo>
                  <a:pt x="546331" y="44320"/>
                </a:lnTo>
                <a:lnTo>
                  <a:pt x="550225" y="44320"/>
                </a:lnTo>
                <a:lnTo>
                  <a:pt x="550225" y="49000"/>
                </a:lnTo>
                <a:lnTo>
                  <a:pt x="557713" y="49000"/>
                </a:lnTo>
                <a:lnTo>
                  <a:pt x="557713" y="52579"/>
                </a:lnTo>
                <a:lnTo>
                  <a:pt x="562805" y="52579"/>
                </a:lnTo>
                <a:lnTo>
                  <a:pt x="562805" y="56157"/>
                </a:lnTo>
                <a:lnTo>
                  <a:pt x="566699" y="56157"/>
                </a:lnTo>
                <a:lnTo>
                  <a:pt x="566699" y="59461"/>
                </a:lnTo>
                <a:lnTo>
                  <a:pt x="570593" y="59461"/>
                </a:lnTo>
                <a:lnTo>
                  <a:pt x="566699" y="59461"/>
                </a:lnTo>
                <a:lnTo>
                  <a:pt x="566699" y="63039"/>
                </a:lnTo>
                <a:lnTo>
                  <a:pt x="570593" y="63039"/>
                </a:lnTo>
                <a:lnTo>
                  <a:pt x="570593" y="68820"/>
                </a:lnTo>
                <a:lnTo>
                  <a:pt x="566699" y="68820"/>
                </a:lnTo>
                <a:lnTo>
                  <a:pt x="566699" y="72399"/>
                </a:lnTo>
                <a:lnTo>
                  <a:pt x="562805" y="72399"/>
                </a:lnTo>
                <a:lnTo>
                  <a:pt x="562805" y="75978"/>
                </a:lnTo>
                <a:lnTo>
                  <a:pt x="562805" y="72399"/>
                </a:lnTo>
                <a:lnTo>
                  <a:pt x="557713" y="72399"/>
                </a:lnTo>
                <a:lnTo>
                  <a:pt x="557713" y="75978"/>
                </a:lnTo>
                <a:lnTo>
                  <a:pt x="562805" y="75978"/>
                </a:lnTo>
                <a:lnTo>
                  <a:pt x="562805" y="80382"/>
                </a:lnTo>
                <a:lnTo>
                  <a:pt x="557713" y="80382"/>
                </a:lnTo>
                <a:lnTo>
                  <a:pt x="557713" y="83961"/>
                </a:lnTo>
                <a:lnTo>
                  <a:pt x="562805" y="83961"/>
                </a:lnTo>
                <a:lnTo>
                  <a:pt x="562805" y="91118"/>
                </a:lnTo>
                <a:lnTo>
                  <a:pt x="566699" y="94421"/>
                </a:lnTo>
                <a:lnTo>
                  <a:pt x="562805" y="94421"/>
                </a:lnTo>
                <a:lnTo>
                  <a:pt x="562805" y="108461"/>
                </a:lnTo>
                <a:lnTo>
                  <a:pt x="566699" y="108461"/>
                </a:lnTo>
                <a:lnTo>
                  <a:pt x="566699" y="118921"/>
                </a:lnTo>
                <a:lnTo>
                  <a:pt x="570593" y="118921"/>
                </a:lnTo>
                <a:lnTo>
                  <a:pt x="570593" y="121399"/>
                </a:lnTo>
                <a:lnTo>
                  <a:pt x="574187" y="124702"/>
                </a:lnTo>
                <a:lnTo>
                  <a:pt x="576882" y="124702"/>
                </a:lnTo>
                <a:lnTo>
                  <a:pt x="576882" y="128281"/>
                </a:lnTo>
                <a:lnTo>
                  <a:pt x="584371" y="128281"/>
                </a:lnTo>
                <a:lnTo>
                  <a:pt x="584371" y="135163"/>
                </a:lnTo>
                <a:lnTo>
                  <a:pt x="588264" y="135163"/>
                </a:lnTo>
                <a:lnTo>
                  <a:pt x="584371" y="135163"/>
                </a:lnTo>
                <a:lnTo>
                  <a:pt x="588264" y="139843"/>
                </a:lnTo>
                <a:lnTo>
                  <a:pt x="588264" y="143421"/>
                </a:lnTo>
                <a:lnTo>
                  <a:pt x="592158" y="143421"/>
                </a:lnTo>
                <a:lnTo>
                  <a:pt x="592158" y="139843"/>
                </a:lnTo>
                <a:lnTo>
                  <a:pt x="597250" y="143421"/>
                </a:lnTo>
                <a:lnTo>
                  <a:pt x="592158" y="143421"/>
                </a:lnTo>
                <a:lnTo>
                  <a:pt x="592158" y="152781"/>
                </a:lnTo>
                <a:lnTo>
                  <a:pt x="588264" y="152781"/>
                </a:lnTo>
                <a:lnTo>
                  <a:pt x="588264" y="159663"/>
                </a:lnTo>
                <a:lnTo>
                  <a:pt x="602342" y="159663"/>
                </a:lnTo>
                <a:lnTo>
                  <a:pt x="602342" y="167921"/>
                </a:lnTo>
                <a:lnTo>
                  <a:pt x="592158" y="167921"/>
                </a:lnTo>
                <a:lnTo>
                  <a:pt x="592158" y="172601"/>
                </a:lnTo>
                <a:lnTo>
                  <a:pt x="597250" y="172601"/>
                </a:lnTo>
                <a:lnTo>
                  <a:pt x="592158" y="172601"/>
                </a:lnTo>
                <a:lnTo>
                  <a:pt x="592158" y="177281"/>
                </a:lnTo>
                <a:lnTo>
                  <a:pt x="588264" y="177281"/>
                </a:lnTo>
                <a:lnTo>
                  <a:pt x="597250" y="177281"/>
                </a:lnTo>
                <a:lnTo>
                  <a:pt x="597250" y="180860"/>
                </a:lnTo>
                <a:lnTo>
                  <a:pt x="600844" y="180860"/>
                </a:lnTo>
                <a:lnTo>
                  <a:pt x="600844" y="187742"/>
                </a:lnTo>
                <a:lnTo>
                  <a:pt x="602342" y="187742"/>
                </a:lnTo>
                <a:lnTo>
                  <a:pt x="602342" y="184163"/>
                </a:lnTo>
                <a:lnTo>
                  <a:pt x="611028" y="184163"/>
                </a:lnTo>
                <a:lnTo>
                  <a:pt x="611028" y="187742"/>
                </a:lnTo>
                <a:lnTo>
                  <a:pt x="602342" y="187742"/>
                </a:lnTo>
                <a:lnTo>
                  <a:pt x="602342" y="197101"/>
                </a:lnTo>
                <a:lnTo>
                  <a:pt x="600844" y="197101"/>
                </a:lnTo>
                <a:lnTo>
                  <a:pt x="600844" y="200680"/>
                </a:lnTo>
                <a:lnTo>
                  <a:pt x="597250" y="200680"/>
                </a:lnTo>
                <a:lnTo>
                  <a:pt x="597250" y="203983"/>
                </a:lnTo>
                <a:lnTo>
                  <a:pt x="592158" y="203983"/>
                </a:lnTo>
                <a:lnTo>
                  <a:pt x="592158" y="208663"/>
                </a:lnTo>
                <a:lnTo>
                  <a:pt x="602342" y="208663"/>
                </a:lnTo>
                <a:lnTo>
                  <a:pt x="602342" y="215820"/>
                </a:lnTo>
                <a:lnTo>
                  <a:pt x="611028" y="215820"/>
                </a:lnTo>
                <a:lnTo>
                  <a:pt x="611028" y="219124"/>
                </a:lnTo>
                <a:lnTo>
                  <a:pt x="614922" y="219124"/>
                </a:lnTo>
                <a:lnTo>
                  <a:pt x="614922" y="215820"/>
                </a:lnTo>
                <a:lnTo>
                  <a:pt x="614922" y="222702"/>
                </a:lnTo>
                <a:lnTo>
                  <a:pt x="618816" y="222702"/>
                </a:lnTo>
                <a:lnTo>
                  <a:pt x="618816" y="232062"/>
                </a:lnTo>
                <a:lnTo>
                  <a:pt x="622410" y="232062"/>
                </a:lnTo>
                <a:lnTo>
                  <a:pt x="622410" y="236742"/>
                </a:lnTo>
                <a:lnTo>
                  <a:pt x="627502" y="240045"/>
                </a:lnTo>
                <a:lnTo>
                  <a:pt x="628700" y="240045"/>
                </a:lnTo>
                <a:lnTo>
                  <a:pt x="628700" y="243624"/>
                </a:lnTo>
                <a:lnTo>
                  <a:pt x="632594" y="243624"/>
                </a:lnTo>
                <a:lnTo>
                  <a:pt x="632594" y="249405"/>
                </a:lnTo>
                <a:lnTo>
                  <a:pt x="628700" y="249405"/>
                </a:lnTo>
                <a:lnTo>
                  <a:pt x="628700" y="259865"/>
                </a:lnTo>
                <a:lnTo>
                  <a:pt x="627502" y="259865"/>
                </a:lnTo>
                <a:lnTo>
                  <a:pt x="627502" y="268124"/>
                </a:lnTo>
                <a:lnTo>
                  <a:pt x="628700" y="268124"/>
                </a:lnTo>
                <a:lnTo>
                  <a:pt x="628700" y="271702"/>
                </a:lnTo>
                <a:lnTo>
                  <a:pt x="632594" y="271702"/>
                </a:lnTo>
                <a:lnTo>
                  <a:pt x="632594" y="281062"/>
                </a:lnTo>
                <a:lnTo>
                  <a:pt x="637686" y="281062"/>
                </a:lnTo>
                <a:lnTo>
                  <a:pt x="637686" y="277483"/>
                </a:lnTo>
                <a:lnTo>
                  <a:pt x="652961" y="277483"/>
                </a:lnTo>
                <a:lnTo>
                  <a:pt x="652961" y="281062"/>
                </a:lnTo>
                <a:lnTo>
                  <a:pt x="659251" y="281062"/>
                </a:lnTo>
                <a:lnTo>
                  <a:pt x="659251" y="277483"/>
                </a:lnTo>
                <a:lnTo>
                  <a:pt x="666740" y="277483"/>
                </a:lnTo>
                <a:lnTo>
                  <a:pt x="666740" y="271702"/>
                </a:lnTo>
                <a:lnTo>
                  <a:pt x="671831" y="271702"/>
                </a:lnTo>
                <a:lnTo>
                  <a:pt x="671831" y="268124"/>
                </a:lnTo>
                <a:lnTo>
                  <a:pt x="685909" y="268124"/>
                </a:lnTo>
                <a:lnTo>
                  <a:pt x="685909" y="271702"/>
                </a:lnTo>
                <a:lnTo>
                  <a:pt x="697291" y="271702"/>
                </a:lnTo>
                <a:lnTo>
                  <a:pt x="697291" y="275006"/>
                </a:lnTo>
                <a:lnTo>
                  <a:pt x="697291" y="271702"/>
                </a:lnTo>
                <a:lnTo>
                  <a:pt x="697291" y="275006"/>
                </a:lnTo>
                <a:lnTo>
                  <a:pt x="702383" y="275006"/>
                </a:lnTo>
                <a:lnTo>
                  <a:pt x="702383" y="271702"/>
                </a:lnTo>
                <a:lnTo>
                  <a:pt x="711369" y="271702"/>
                </a:lnTo>
                <a:lnTo>
                  <a:pt x="711369" y="275006"/>
                </a:lnTo>
                <a:lnTo>
                  <a:pt x="727842" y="275006"/>
                </a:lnTo>
                <a:lnTo>
                  <a:pt x="727842" y="277483"/>
                </a:lnTo>
                <a:lnTo>
                  <a:pt x="731437" y="277483"/>
                </a:lnTo>
                <a:lnTo>
                  <a:pt x="736529" y="281062"/>
                </a:lnTo>
                <a:lnTo>
                  <a:pt x="736529" y="284365"/>
                </a:lnTo>
                <a:lnTo>
                  <a:pt x="740422" y="284365"/>
                </a:lnTo>
                <a:lnTo>
                  <a:pt x="740422" y="291523"/>
                </a:lnTo>
                <a:lnTo>
                  <a:pt x="741620" y="291523"/>
                </a:lnTo>
                <a:lnTo>
                  <a:pt x="741620" y="296202"/>
                </a:lnTo>
                <a:lnTo>
                  <a:pt x="746712" y="296202"/>
                </a:lnTo>
                <a:lnTo>
                  <a:pt x="746712" y="299506"/>
                </a:lnTo>
                <a:lnTo>
                  <a:pt x="758094" y="299506"/>
                </a:lnTo>
                <a:lnTo>
                  <a:pt x="758094" y="300882"/>
                </a:lnTo>
                <a:lnTo>
                  <a:pt x="761988" y="300882"/>
                </a:lnTo>
                <a:lnTo>
                  <a:pt x="761988" y="312444"/>
                </a:lnTo>
                <a:lnTo>
                  <a:pt x="758094" y="312444"/>
                </a:lnTo>
                <a:lnTo>
                  <a:pt x="758094" y="319326"/>
                </a:lnTo>
                <a:lnTo>
                  <a:pt x="761988" y="322905"/>
                </a:lnTo>
                <a:lnTo>
                  <a:pt x="761988" y="328686"/>
                </a:lnTo>
                <a:lnTo>
                  <a:pt x="767080" y="328686"/>
                </a:lnTo>
                <a:lnTo>
                  <a:pt x="767080" y="336944"/>
                </a:lnTo>
                <a:lnTo>
                  <a:pt x="761988" y="336944"/>
                </a:lnTo>
                <a:lnTo>
                  <a:pt x="761988" y="347405"/>
                </a:lnTo>
                <a:lnTo>
                  <a:pt x="758094" y="347405"/>
                </a:lnTo>
                <a:lnTo>
                  <a:pt x="758094" y="353186"/>
                </a:lnTo>
                <a:lnTo>
                  <a:pt x="754500" y="353186"/>
                </a:lnTo>
                <a:lnTo>
                  <a:pt x="754500" y="356764"/>
                </a:lnTo>
                <a:lnTo>
                  <a:pt x="746712" y="356764"/>
                </a:lnTo>
                <a:lnTo>
                  <a:pt x="741620" y="360068"/>
                </a:lnTo>
                <a:lnTo>
                  <a:pt x="746712" y="360068"/>
                </a:lnTo>
                <a:lnTo>
                  <a:pt x="746712" y="363646"/>
                </a:lnTo>
                <a:lnTo>
                  <a:pt x="740422" y="363646"/>
                </a:lnTo>
                <a:lnTo>
                  <a:pt x="740422" y="360068"/>
                </a:lnTo>
                <a:lnTo>
                  <a:pt x="736529" y="360068"/>
                </a:lnTo>
                <a:lnTo>
                  <a:pt x="736529" y="363646"/>
                </a:lnTo>
                <a:lnTo>
                  <a:pt x="727842" y="363646"/>
                </a:lnTo>
                <a:lnTo>
                  <a:pt x="727842" y="368326"/>
                </a:lnTo>
                <a:lnTo>
                  <a:pt x="727842" y="363646"/>
                </a:lnTo>
                <a:lnTo>
                  <a:pt x="716461" y="363646"/>
                </a:lnTo>
                <a:lnTo>
                  <a:pt x="716461" y="368326"/>
                </a:lnTo>
                <a:lnTo>
                  <a:pt x="711369" y="368326"/>
                </a:lnTo>
                <a:lnTo>
                  <a:pt x="711369" y="375483"/>
                </a:lnTo>
                <a:lnTo>
                  <a:pt x="709871" y="375483"/>
                </a:lnTo>
                <a:lnTo>
                  <a:pt x="709871" y="377686"/>
                </a:lnTo>
                <a:lnTo>
                  <a:pt x="706277" y="377686"/>
                </a:lnTo>
                <a:lnTo>
                  <a:pt x="706277" y="375483"/>
                </a:lnTo>
                <a:lnTo>
                  <a:pt x="702383" y="375483"/>
                </a:lnTo>
                <a:lnTo>
                  <a:pt x="702383" y="377686"/>
                </a:lnTo>
                <a:lnTo>
                  <a:pt x="697291" y="377686"/>
                </a:lnTo>
                <a:lnTo>
                  <a:pt x="693397" y="381264"/>
                </a:lnTo>
                <a:lnTo>
                  <a:pt x="689803" y="381264"/>
                </a:lnTo>
                <a:lnTo>
                  <a:pt x="689803" y="384568"/>
                </a:lnTo>
                <a:lnTo>
                  <a:pt x="671831" y="384568"/>
                </a:lnTo>
                <a:lnTo>
                  <a:pt x="671831" y="381264"/>
                </a:lnTo>
                <a:lnTo>
                  <a:pt x="663145" y="381264"/>
                </a:lnTo>
                <a:lnTo>
                  <a:pt x="663145" y="388146"/>
                </a:lnTo>
                <a:lnTo>
                  <a:pt x="659251" y="388146"/>
                </a:lnTo>
                <a:lnTo>
                  <a:pt x="659251" y="396405"/>
                </a:lnTo>
                <a:lnTo>
                  <a:pt x="652961" y="396405"/>
                </a:lnTo>
                <a:lnTo>
                  <a:pt x="652961" y="399708"/>
                </a:lnTo>
                <a:lnTo>
                  <a:pt x="645174" y="399708"/>
                </a:lnTo>
                <a:lnTo>
                  <a:pt x="645174" y="396405"/>
                </a:lnTo>
                <a:lnTo>
                  <a:pt x="641580" y="396405"/>
                </a:lnTo>
                <a:lnTo>
                  <a:pt x="641580" y="391725"/>
                </a:lnTo>
                <a:lnTo>
                  <a:pt x="637686" y="391725"/>
                </a:lnTo>
                <a:lnTo>
                  <a:pt x="637686" y="388146"/>
                </a:lnTo>
                <a:lnTo>
                  <a:pt x="628700" y="388146"/>
                </a:lnTo>
                <a:lnTo>
                  <a:pt x="628700" y="377686"/>
                </a:lnTo>
                <a:lnTo>
                  <a:pt x="627502" y="377686"/>
                </a:lnTo>
                <a:lnTo>
                  <a:pt x="627502" y="375483"/>
                </a:lnTo>
                <a:lnTo>
                  <a:pt x="622410" y="375483"/>
                </a:lnTo>
                <a:lnTo>
                  <a:pt x="622410" y="371905"/>
                </a:lnTo>
                <a:lnTo>
                  <a:pt x="618816" y="371905"/>
                </a:lnTo>
                <a:lnTo>
                  <a:pt x="618816" y="360068"/>
                </a:lnTo>
                <a:lnTo>
                  <a:pt x="614922" y="360068"/>
                </a:lnTo>
                <a:lnTo>
                  <a:pt x="614922" y="353186"/>
                </a:lnTo>
                <a:lnTo>
                  <a:pt x="611028" y="353186"/>
                </a:lnTo>
                <a:lnTo>
                  <a:pt x="614922" y="353186"/>
                </a:lnTo>
                <a:lnTo>
                  <a:pt x="614922" y="350983"/>
                </a:lnTo>
                <a:lnTo>
                  <a:pt x="611028" y="350983"/>
                </a:lnTo>
                <a:lnTo>
                  <a:pt x="611028" y="347405"/>
                </a:lnTo>
                <a:lnTo>
                  <a:pt x="607134" y="347405"/>
                </a:lnTo>
                <a:lnTo>
                  <a:pt x="607134" y="340523"/>
                </a:lnTo>
                <a:lnTo>
                  <a:pt x="602342" y="340523"/>
                </a:lnTo>
                <a:lnTo>
                  <a:pt x="602342" y="336944"/>
                </a:lnTo>
                <a:lnTo>
                  <a:pt x="600844" y="336944"/>
                </a:lnTo>
                <a:lnTo>
                  <a:pt x="600844" y="332264"/>
                </a:lnTo>
                <a:lnTo>
                  <a:pt x="592158" y="332264"/>
                </a:lnTo>
                <a:lnTo>
                  <a:pt x="592158" y="328686"/>
                </a:lnTo>
                <a:lnTo>
                  <a:pt x="597250" y="328686"/>
                </a:lnTo>
                <a:lnTo>
                  <a:pt x="592158" y="325107"/>
                </a:lnTo>
                <a:lnTo>
                  <a:pt x="584371" y="325107"/>
                </a:lnTo>
                <a:lnTo>
                  <a:pt x="580776" y="322905"/>
                </a:lnTo>
                <a:lnTo>
                  <a:pt x="580776" y="316023"/>
                </a:lnTo>
                <a:lnTo>
                  <a:pt x="584371" y="316023"/>
                </a:lnTo>
                <a:lnTo>
                  <a:pt x="584371" y="312444"/>
                </a:lnTo>
                <a:lnTo>
                  <a:pt x="580776" y="308849"/>
                </a:lnTo>
                <a:lnTo>
                  <a:pt x="580776" y="304186"/>
                </a:lnTo>
                <a:lnTo>
                  <a:pt x="574187" y="304186"/>
                </a:lnTo>
                <a:lnTo>
                  <a:pt x="574187" y="299506"/>
                </a:lnTo>
                <a:lnTo>
                  <a:pt x="570593" y="299506"/>
                </a:lnTo>
                <a:lnTo>
                  <a:pt x="570593" y="296202"/>
                </a:lnTo>
                <a:lnTo>
                  <a:pt x="566699" y="296202"/>
                </a:lnTo>
                <a:lnTo>
                  <a:pt x="566699" y="291523"/>
                </a:lnTo>
                <a:lnTo>
                  <a:pt x="562805" y="291523"/>
                </a:lnTo>
                <a:lnTo>
                  <a:pt x="566699" y="291523"/>
                </a:lnTo>
                <a:lnTo>
                  <a:pt x="566699" y="287944"/>
                </a:lnTo>
                <a:lnTo>
                  <a:pt x="570593" y="287944"/>
                </a:lnTo>
                <a:lnTo>
                  <a:pt x="570593" y="284365"/>
                </a:lnTo>
                <a:lnTo>
                  <a:pt x="566699" y="284365"/>
                </a:lnTo>
                <a:lnTo>
                  <a:pt x="566699" y="281062"/>
                </a:lnTo>
                <a:lnTo>
                  <a:pt x="562805" y="281062"/>
                </a:lnTo>
                <a:lnTo>
                  <a:pt x="562805" y="277483"/>
                </a:lnTo>
                <a:lnTo>
                  <a:pt x="557713" y="277483"/>
                </a:lnTo>
                <a:lnTo>
                  <a:pt x="557713" y="281062"/>
                </a:lnTo>
                <a:lnTo>
                  <a:pt x="543935" y="281062"/>
                </a:lnTo>
                <a:lnTo>
                  <a:pt x="543935" y="284365"/>
                </a:lnTo>
                <a:lnTo>
                  <a:pt x="517277" y="284365"/>
                </a:lnTo>
                <a:lnTo>
                  <a:pt x="517277" y="281062"/>
                </a:lnTo>
                <a:lnTo>
                  <a:pt x="513383" y="284365"/>
                </a:lnTo>
                <a:lnTo>
                  <a:pt x="513383" y="287944"/>
                </a:lnTo>
                <a:lnTo>
                  <a:pt x="509490" y="287944"/>
                </a:lnTo>
                <a:lnTo>
                  <a:pt x="509490" y="284365"/>
                </a:lnTo>
                <a:lnTo>
                  <a:pt x="505895" y="284365"/>
                </a:lnTo>
                <a:lnTo>
                  <a:pt x="502002" y="281062"/>
                </a:lnTo>
                <a:lnTo>
                  <a:pt x="493016" y="281062"/>
                </a:lnTo>
                <a:lnTo>
                  <a:pt x="493016" y="284365"/>
                </a:lnTo>
                <a:lnTo>
                  <a:pt x="491818" y="284365"/>
                </a:lnTo>
                <a:lnTo>
                  <a:pt x="491818" y="296202"/>
                </a:lnTo>
                <a:lnTo>
                  <a:pt x="488224" y="299506"/>
                </a:lnTo>
                <a:lnTo>
                  <a:pt x="488224" y="304186"/>
                </a:lnTo>
                <a:lnTo>
                  <a:pt x="483132" y="308865"/>
                </a:lnTo>
                <a:lnTo>
                  <a:pt x="483132" y="316023"/>
                </a:lnTo>
                <a:lnTo>
                  <a:pt x="479238" y="316023"/>
                </a:lnTo>
                <a:lnTo>
                  <a:pt x="479238" y="319326"/>
                </a:lnTo>
                <a:lnTo>
                  <a:pt x="462764" y="319326"/>
                </a:lnTo>
                <a:lnTo>
                  <a:pt x="462764" y="322905"/>
                </a:lnTo>
                <a:lnTo>
                  <a:pt x="461566" y="322905"/>
                </a:lnTo>
                <a:lnTo>
                  <a:pt x="461566" y="325107"/>
                </a:lnTo>
                <a:lnTo>
                  <a:pt x="457672" y="325107"/>
                </a:lnTo>
                <a:lnTo>
                  <a:pt x="457672" y="328686"/>
                </a:lnTo>
                <a:lnTo>
                  <a:pt x="452580" y="328686"/>
                </a:lnTo>
                <a:lnTo>
                  <a:pt x="452580" y="332264"/>
                </a:lnTo>
                <a:lnTo>
                  <a:pt x="448686" y="332264"/>
                </a:lnTo>
                <a:lnTo>
                  <a:pt x="448686" y="336944"/>
                </a:lnTo>
                <a:lnTo>
                  <a:pt x="441198" y="336944"/>
                </a:lnTo>
                <a:lnTo>
                  <a:pt x="441198" y="340523"/>
                </a:lnTo>
                <a:lnTo>
                  <a:pt x="437304" y="340523"/>
                </a:lnTo>
                <a:lnTo>
                  <a:pt x="437304" y="343826"/>
                </a:lnTo>
                <a:lnTo>
                  <a:pt x="434908" y="343826"/>
                </a:lnTo>
                <a:lnTo>
                  <a:pt x="434908" y="350983"/>
                </a:lnTo>
                <a:lnTo>
                  <a:pt x="437304" y="350983"/>
                </a:lnTo>
                <a:lnTo>
                  <a:pt x="434908" y="350983"/>
                </a:lnTo>
                <a:lnTo>
                  <a:pt x="434908" y="356764"/>
                </a:lnTo>
                <a:lnTo>
                  <a:pt x="427121" y="356764"/>
                </a:lnTo>
                <a:lnTo>
                  <a:pt x="427121" y="360068"/>
                </a:lnTo>
                <a:lnTo>
                  <a:pt x="431014" y="360068"/>
                </a:lnTo>
                <a:lnTo>
                  <a:pt x="427121" y="360068"/>
                </a:lnTo>
                <a:lnTo>
                  <a:pt x="427121" y="363646"/>
                </a:lnTo>
                <a:lnTo>
                  <a:pt x="431014" y="363646"/>
                </a:lnTo>
                <a:lnTo>
                  <a:pt x="431014" y="368326"/>
                </a:lnTo>
                <a:lnTo>
                  <a:pt x="427121" y="368326"/>
                </a:lnTo>
                <a:lnTo>
                  <a:pt x="427121" y="381264"/>
                </a:lnTo>
                <a:lnTo>
                  <a:pt x="423526" y="381264"/>
                </a:lnTo>
                <a:lnTo>
                  <a:pt x="423526" y="388146"/>
                </a:lnTo>
                <a:lnTo>
                  <a:pt x="418435" y="388146"/>
                </a:lnTo>
                <a:lnTo>
                  <a:pt x="418435" y="396405"/>
                </a:lnTo>
                <a:lnTo>
                  <a:pt x="410647" y="396405"/>
                </a:lnTo>
                <a:lnTo>
                  <a:pt x="410647" y="401085"/>
                </a:lnTo>
                <a:lnTo>
                  <a:pt x="407053" y="401085"/>
                </a:lnTo>
                <a:lnTo>
                  <a:pt x="407053" y="409068"/>
                </a:lnTo>
                <a:lnTo>
                  <a:pt x="410647" y="409068"/>
                </a:lnTo>
                <a:lnTo>
                  <a:pt x="410647" y="416225"/>
                </a:lnTo>
                <a:lnTo>
                  <a:pt x="414541" y="416225"/>
                </a:lnTo>
                <a:lnTo>
                  <a:pt x="410647" y="419528"/>
                </a:lnTo>
                <a:lnTo>
                  <a:pt x="410647" y="427787"/>
                </a:lnTo>
                <a:lnTo>
                  <a:pt x="404357" y="427787"/>
                </a:lnTo>
                <a:lnTo>
                  <a:pt x="404357" y="428888"/>
                </a:lnTo>
                <a:lnTo>
                  <a:pt x="400463" y="428888"/>
                </a:lnTo>
                <a:lnTo>
                  <a:pt x="400463" y="432467"/>
                </a:lnTo>
                <a:lnTo>
                  <a:pt x="396869" y="428873"/>
                </a:lnTo>
                <a:lnTo>
                  <a:pt x="387883" y="428873"/>
                </a:lnTo>
                <a:lnTo>
                  <a:pt x="387883" y="432467"/>
                </a:lnTo>
                <a:lnTo>
                  <a:pt x="374105" y="432467"/>
                </a:lnTo>
                <a:lnTo>
                  <a:pt x="374105" y="437146"/>
                </a:lnTo>
                <a:lnTo>
                  <a:pt x="366317" y="437146"/>
                </a:lnTo>
                <a:lnTo>
                  <a:pt x="366317" y="440725"/>
                </a:lnTo>
                <a:lnTo>
                  <a:pt x="362424" y="440725"/>
                </a:lnTo>
                <a:lnTo>
                  <a:pt x="362424" y="444028"/>
                </a:lnTo>
                <a:lnTo>
                  <a:pt x="362424" y="440725"/>
                </a:lnTo>
                <a:lnTo>
                  <a:pt x="362424" y="444028"/>
                </a:lnTo>
                <a:lnTo>
                  <a:pt x="353737" y="444028"/>
                </a:lnTo>
                <a:lnTo>
                  <a:pt x="353737" y="447607"/>
                </a:lnTo>
                <a:lnTo>
                  <a:pt x="352539" y="447607"/>
                </a:lnTo>
                <a:lnTo>
                  <a:pt x="348645" y="451186"/>
                </a:lnTo>
                <a:lnTo>
                  <a:pt x="339660" y="451186"/>
                </a:lnTo>
                <a:lnTo>
                  <a:pt x="339660" y="453388"/>
                </a:lnTo>
                <a:lnTo>
                  <a:pt x="323186" y="453388"/>
                </a:lnTo>
                <a:lnTo>
                  <a:pt x="323186" y="456967"/>
                </a:lnTo>
                <a:lnTo>
                  <a:pt x="321988" y="456967"/>
                </a:lnTo>
                <a:lnTo>
                  <a:pt x="321988" y="460545"/>
                </a:lnTo>
                <a:lnTo>
                  <a:pt x="318094" y="460545"/>
                </a:lnTo>
                <a:lnTo>
                  <a:pt x="318094" y="464950"/>
                </a:lnTo>
                <a:lnTo>
                  <a:pt x="313002" y="464950"/>
                </a:lnTo>
                <a:lnTo>
                  <a:pt x="313002" y="468528"/>
                </a:lnTo>
                <a:lnTo>
                  <a:pt x="309408" y="472122"/>
                </a:lnTo>
                <a:lnTo>
                  <a:pt x="309408" y="478989"/>
                </a:lnTo>
                <a:lnTo>
                  <a:pt x="305514" y="481467"/>
                </a:lnTo>
                <a:lnTo>
                  <a:pt x="309408" y="484770"/>
                </a:lnTo>
                <a:lnTo>
                  <a:pt x="309408" y="496607"/>
                </a:lnTo>
                <a:lnTo>
                  <a:pt x="305514" y="499910"/>
                </a:lnTo>
                <a:lnTo>
                  <a:pt x="305514" y="505967"/>
                </a:lnTo>
                <a:lnTo>
                  <a:pt x="301620" y="505967"/>
                </a:lnTo>
                <a:lnTo>
                  <a:pt x="301620" y="509270"/>
                </a:lnTo>
                <a:lnTo>
                  <a:pt x="291436" y="509270"/>
                </a:lnTo>
                <a:lnTo>
                  <a:pt x="291436" y="496607"/>
                </a:lnTo>
                <a:lnTo>
                  <a:pt x="287842" y="496607"/>
                </a:lnTo>
                <a:lnTo>
                  <a:pt x="287842" y="491927"/>
                </a:lnTo>
                <a:lnTo>
                  <a:pt x="283948" y="488349"/>
                </a:lnTo>
                <a:lnTo>
                  <a:pt x="278856" y="484770"/>
                </a:lnTo>
                <a:lnTo>
                  <a:pt x="274963" y="481467"/>
                </a:lnTo>
                <a:lnTo>
                  <a:pt x="274963" y="478989"/>
                </a:lnTo>
                <a:lnTo>
                  <a:pt x="271368" y="478989"/>
                </a:lnTo>
                <a:lnTo>
                  <a:pt x="271368" y="475686"/>
                </a:lnTo>
                <a:lnTo>
                  <a:pt x="268673" y="475686"/>
                </a:lnTo>
                <a:lnTo>
                  <a:pt x="268673" y="472107"/>
                </a:lnTo>
                <a:lnTo>
                  <a:pt x="264779" y="468528"/>
                </a:lnTo>
                <a:lnTo>
                  <a:pt x="261185" y="464934"/>
                </a:lnTo>
                <a:lnTo>
                  <a:pt x="261185" y="453388"/>
                </a:lnTo>
                <a:lnTo>
                  <a:pt x="264779" y="453388"/>
                </a:lnTo>
                <a:lnTo>
                  <a:pt x="264779" y="427787"/>
                </a:lnTo>
                <a:lnTo>
                  <a:pt x="261185" y="423107"/>
                </a:lnTo>
                <a:lnTo>
                  <a:pt x="261185" y="416225"/>
                </a:lnTo>
                <a:lnTo>
                  <a:pt x="257291" y="416225"/>
                </a:lnTo>
                <a:lnTo>
                  <a:pt x="257291" y="412646"/>
                </a:lnTo>
                <a:lnTo>
                  <a:pt x="253397" y="409068"/>
                </a:lnTo>
                <a:lnTo>
                  <a:pt x="248305" y="405764"/>
                </a:lnTo>
                <a:lnTo>
                  <a:pt x="244711" y="401085"/>
                </a:lnTo>
                <a:lnTo>
                  <a:pt x="240817" y="399708"/>
                </a:lnTo>
                <a:lnTo>
                  <a:pt x="238421" y="399708"/>
                </a:lnTo>
                <a:lnTo>
                  <a:pt x="238421" y="396405"/>
                </a:lnTo>
                <a:lnTo>
                  <a:pt x="234527" y="396405"/>
                </a:lnTo>
                <a:lnTo>
                  <a:pt x="234527" y="391725"/>
                </a:lnTo>
                <a:lnTo>
                  <a:pt x="230633" y="391725"/>
                </a:lnTo>
                <a:lnTo>
                  <a:pt x="226739" y="388146"/>
                </a:lnTo>
                <a:lnTo>
                  <a:pt x="223145" y="388146"/>
                </a:lnTo>
                <a:lnTo>
                  <a:pt x="219251" y="384568"/>
                </a:lnTo>
                <a:lnTo>
                  <a:pt x="214159" y="384568"/>
                </a:lnTo>
                <a:lnTo>
                  <a:pt x="214159" y="381264"/>
                </a:lnTo>
                <a:lnTo>
                  <a:pt x="212961" y="377686"/>
                </a:lnTo>
                <a:lnTo>
                  <a:pt x="212961" y="375483"/>
                </a:lnTo>
                <a:lnTo>
                  <a:pt x="219251" y="375483"/>
                </a:lnTo>
                <a:lnTo>
                  <a:pt x="219251" y="371905"/>
                </a:lnTo>
                <a:lnTo>
                  <a:pt x="223145" y="368326"/>
                </a:lnTo>
                <a:lnTo>
                  <a:pt x="223145" y="363646"/>
                </a:lnTo>
                <a:lnTo>
                  <a:pt x="219251" y="360068"/>
                </a:lnTo>
                <a:lnTo>
                  <a:pt x="219251" y="356764"/>
                </a:lnTo>
                <a:lnTo>
                  <a:pt x="214159" y="356764"/>
                </a:lnTo>
                <a:lnTo>
                  <a:pt x="214159" y="353186"/>
                </a:lnTo>
                <a:lnTo>
                  <a:pt x="212961" y="353186"/>
                </a:lnTo>
                <a:lnTo>
                  <a:pt x="212961" y="350983"/>
                </a:lnTo>
                <a:lnTo>
                  <a:pt x="209067" y="347405"/>
                </a:lnTo>
                <a:lnTo>
                  <a:pt x="209067" y="343826"/>
                </a:lnTo>
                <a:lnTo>
                  <a:pt x="203976" y="343826"/>
                </a:lnTo>
                <a:lnTo>
                  <a:pt x="203976" y="328686"/>
                </a:lnTo>
                <a:lnTo>
                  <a:pt x="200381" y="328686"/>
                </a:lnTo>
                <a:lnTo>
                  <a:pt x="196487" y="325107"/>
                </a:lnTo>
                <a:lnTo>
                  <a:pt x="196487" y="319326"/>
                </a:lnTo>
                <a:lnTo>
                  <a:pt x="192594" y="319326"/>
                </a:lnTo>
                <a:lnTo>
                  <a:pt x="192594" y="316023"/>
                </a:lnTo>
                <a:lnTo>
                  <a:pt x="188700" y="316023"/>
                </a:lnTo>
                <a:lnTo>
                  <a:pt x="188700" y="312444"/>
                </a:lnTo>
                <a:lnTo>
                  <a:pt x="186304" y="312444"/>
                </a:lnTo>
                <a:lnTo>
                  <a:pt x="186304" y="308865"/>
                </a:lnTo>
                <a:lnTo>
                  <a:pt x="182410" y="308865"/>
                </a:lnTo>
                <a:lnTo>
                  <a:pt x="178816" y="304186"/>
                </a:lnTo>
                <a:lnTo>
                  <a:pt x="178816" y="300882"/>
                </a:lnTo>
                <a:lnTo>
                  <a:pt x="169830" y="300882"/>
                </a:lnTo>
                <a:lnTo>
                  <a:pt x="169830" y="299506"/>
                </a:lnTo>
                <a:lnTo>
                  <a:pt x="165936" y="299506"/>
                </a:lnTo>
                <a:lnTo>
                  <a:pt x="165936" y="296202"/>
                </a:lnTo>
                <a:lnTo>
                  <a:pt x="162342" y="296202"/>
                </a:lnTo>
                <a:lnTo>
                  <a:pt x="162342" y="291523"/>
                </a:lnTo>
                <a:lnTo>
                  <a:pt x="158448" y="291523"/>
                </a:lnTo>
                <a:lnTo>
                  <a:pt x="158448" y="284365"/>
                </a:lnTo>
                <a:lnTo>
                  <a:pt x="155752" y="284365"/>
                </a:lnTo>
                <a:lnTo>
                  <a:pt x="155752" y="281062"/>
                </a:lnTo>
                <a:lnTo>
                  <a:pt x="152158" y="277468"/>
                </a:lnTo>
                <a:lnTo>
                  <a:pt x="148264" y="277468"/>
                </a:lnTo>
                <a:lnTo>
                  <a:pt x="148264" y="275006"/>
                </a:lnTo>
                <a:lnTo>
                  <a:pt x="144370" y="275006"/>
                </a:lnTo>
                <a:lnTo>
                  <a:pt x="139278" y="271702"/>
                </a:lnTo>
                <a:lnTo>
                  <a:pt x="135684" y="271702"/>
                </a:lnTo>
                <a:lnTo>
                  <a:pt x="135684" y="268124"/>
                </a:lnTo>
                <a:lnTo>
                  <a:pt x="131790" y="268124"/>
                </a:lnTo>
                <a:lnTo>
                  <a:pt x="131790" y="263444"/>
                </a:lnTo>
                <a:lnTo>
                  <a:pt x="125500" y="263444"/>
                </a:lnTo>
                <a:lnTo>
                  <a:pt x="125500" y="259865"/>
                </a:lnTo>
                <a:lnTo>
                  <a:pt x="121607" y="259865"/>
                </a:lnTo>
                <a:lnTo>
                  <a:pt x="121607" y="256562"/>
                </a:lnTo>
                <a:lnTo>
                  <a:pt x="114119" y="256562"/>
                </a:lnTo>
                <a:lnTo>
                  <a:pt x="114119" y="252983"/>
                </a:lnTo>
                <a:lnTo>
                  <a:pt x="109027" y="252983"/>
                </a:lnTo>
                <a:lnTo>
                  <a:pt x="109027" y="249405"/>
                </a:lnTo>
                <a:lnTo>
                  <a:pt x="105133" y="249405"/>
                </a:lnTo>
                <a:lnTo>
                  <a:pt x="105133" y="247202"/>
                </a:lnTo>
                <a:lnTo>
                  <a:pt x="101239" y="243624"/>
                </a:lnTo>
                <a:lnTo>
                  <a:pt x="101239" y="240045"/>
                </a:lnTo>
                <a:lnTo>
                  <a:pt x="98843" y="240045"/>
                </a:lnTo>
                <a:lnTo>
                  <a:pt x="98843" y="236742"/>
                </a:lnTo>
                <a:lnTo>
                  <a:pt x="94949" y="236742"/>
                </a:lnTo>
                <a:lnTo>
                  <a:pt x="91055" y="232062"/>
                </a:lnTo>
                <a:lnTo>
                  <a:pt x="91055" y="228483"/>
                </a:lnTo>
                <a:lnTo>
                  <a:pt x="87461" y="228483"/>
                </a:lnTo>
                <a:lnTo>
                  <a:pt x="87461" y="215820"/>
                </a:lnTo>
                <a:lnTo>
                  <a:pt x="83567" y="215820"/>
                </a:lnTo>
                <a:lnTo>
                  <a:pt x="83567" y="212242"/>
                </a:lnTo>
                <a:lnTo>
                  <a:pt x="79673" y="212242"/>
                </a:lnTo>
                <a:lnTo>
                  <a:pt x="74581" y="208663"/>
                </a:lnTo>
                <a:lnTo>
                  <a:pt x="73383" y="208663"/>
                </a:lnTo>
                <a:lnTo>
                  <a:pt x="73383" y="203983"/>
                </a:lnTo>
                <a:lnTo>
                  <a:pt x="69789" y="200680"/>
                </a:lnTo>
                <a:lnTo>
                  <a:pt x="64697" y="200680"/>
                </a:lnTo>
                <a:lnTo>
                  <a:pt x="64697" y="194624"/>
                </a:lnTo>
                <a:lnTo>
                  <a:pt x="73383" y="194624"/>
                </a:lnTo>
                <a:lnTo>
                  <a:pt x="73383" y="184163"/>
                </a:lnTo>
                <a:lnTo>
                  <a:pt x="69789" y="184163"/>
                </a:lnTo>
                <a:lnTo>
                  <a:pt x="69789" y="177281"/>
                </a:lnTo>
                <a:lnTo>
                  <a:pt x="64697" y="177281"/>
                </a:lnTo>
                <a:lnTo>
                  <a:pt x="64697" y="172601"/>
                </a:lnTo>
                <a:lnTo>
                  <a:pt x="60803" y="171500"/>
                </a:lnTo>
                <a:lnTo>
                  <a:pt x="60803" y="167921"/>
                </a:lnTo>
                <a:lnTo>
                  <a:pt x="56909" y="167921"/>
                </a:lnTo>
                <a:lnTo>
                  <a:pt x="56909" y="163242"/>
                </a:lnTo>
                <a:lnTo>
                  <a:pt x="53016" y="159663"/>
                </a:lnTo>
                <a:lnTo>
                  <a:pt x="53016" y="156360"/>
                </a:lnTo>
                <a:lnTo>
                  <a:pt x="49421" y="156360"/>
                </a:lnTo>
                <a:lnTo>
                  <a:pt x="49421" y="152781"/>
                </a:lnTo>
                <a:lnTo>
                  <a:pt x="46726" y="152781"/>
                </a:lnTo>
                <a:lnTo>
                  <a:pt x="46726" y="149202"/>
                </a:lnTo>
                <a:lnTo>
                  <a:pt x="43131" y="149202"/>
                </a:lnTo>
                <a:lnTo>
                  <a:pt x="43131" y="143421"/>
                </a:lnTo>
                <a:lnTo>
                  <a:pt x="39238" y="143421"/>
                </a:lnTo>
                <a:lnTo>
                  <a:pt x="39238" y="139843"/>
                </a:lnTo>
                <a:lnTo>
                  <a:pt x="34146" y="139843"/>
                </a:lnTo>
                <a:lnTo>
                  <a:pt x="34146" y="128281"/>
                </a:lnTo>
                <a:lnTo>
                  <a:pt x="30252" y="128281"/>
                </a:lnTo>
                <a:lnTo>
                  <a:pt x="30252" y="121399"/>
                </a:lnTo>
                <a:lnTo>
                  <a:pt x="34146" y="121399"/>
                </a:lnTo>
                <a:lnTo>
                  <a:pt x="34146" y="112039"/>
                </a:lnTo>
                <a:lnTo>
                  <a:pt x="30252" y="112039"/>
                </a:lnTo>
                <a:lnTo>
                  <a:pt x="30252" y="96899"/>
                </a:lnTo>
                <a:lnTo>
                  <a:pt x="26658" y="94421"/>
                </a:lnTo>
                <a:lnTo>
                  <a:pt x="26658" y="87539"/>
                </a:lnTo>
                <a:lnTo>
                  <a:pt x="22764" y="87539"/>
                </a:lnTo>
                <a:lnTo>
                  <a:pt x="22764" y="83961"/>
                </a:lnTo>
                <a:lnTo>
                  <a:pt x="18870" y="80382"/>
                </a:lnTo>
                <a:lnTo>
                  <a:pt x="18870" y="75978"/>
                </a:lnTo>
                <a:lnTo>
                  <a:pt x="16474" y="75978"/>
                </a:lnTo>
                <a:lnTo>
                  <a:pt x="16474" y="72399"/>
                </a:lnTo>
                <a:lnTo>
                  <a:pt x="12580" y="72399"/>
                </a:lnTo>
                <a:lnTo>
                  <a:pt x="12580" y="68820"/>
                </a:lnTo>
                <a:lnTo>
                  <a:pt x="8686" y="68820"/>
                </a:lnTo>
                <a:lnTo>
                  <a:pt x="8686" y="66618"/>
                </a:lnTo>
                <a:lnTo>
                  <a:pt x="5092" y="66618"/>
                </a:lnTo>
                <a:lnTo>
                  <a:pt x="5092" y="63039"/>
                </a:lnTo>
                <a:lnTo>
                  <a:pt x="0" y="63039"/>
                </a:lnTo>
                <a:lnTo>
                  <a:pt x="12580" y="52579"/>
                </a:lnTo>
                <a:lnTo>
                  <a:pt x="16474" y="49000"/>
                </a:lnTo>
                <a:lnTo>
                  <a:pt x="18870" y="43219"/>
                </a:lnTo>
                <a:lnTo>
                  <a:pt x="22764" y="39640"/>
                </a:lnTo>
                <a:lnTo>
                  <a:pt x="26658" y="34961"/>
                </a:lnTo>
                <a:lnTo>
                  <a:pt x="43131" y="21197"/>
                </a:lnTo>
                <a:lnTo>
                  <a:pt x="46726" y="18719"/>
                </a:lnTo>
                <a:lnTo>
                  <a:pt x="46726" y="15140"/>
                </a:lnTo>
                <a:lnTo>
                  <a:pt x="49421" y="15140"/>
                </a:lnTo>
                <a:lnTo>
                  <a:pt x="49421" y="11837"/>
                </a:lnTo>
                <a:lnTo>
                  <a:pt x="53016" y="7157"/>
                </a:lnTo>
                <a:lnTo>
                  <a:pt x="53016" y="11837"/>
                </a:lnTo>
                <a:lnTo>
                  <a:pt x="56909" y="11837"/>
                </a:lnTo>
                <a:lnTo>
                  <a:pt x="56909" y="7157"/>
                </a:lnTo>
                <a:lnTo>
                  <a:pt x="56909" y="11837"/>
                </a:lnTo>
                <a:lnTo>
                  <a:pt x="60803" y="11837"/>
                </a:lnTo>
                <a:lnTo>
                  <a:pt x="60803" y="7157"/>
                </a:lnTo>
                <a:lnTo>
                  <a:pt x="64697" y="7157"/>
                </a:lnTo>
                <a:lnTo>
                  <a:pt x="64697" y="3579"/>
                </a:lnTo>
                <a:lnTo>
                  <a:pt x="74581" y="3579"/>
                </a:lnTo>
                <a:lnTo>
                  <a:pt x="74581" y="7157"/>
                </a:lnTo>
                <a:lnTo>
                  <a:pt x="83567" y="7157"/>
                </a:lnTo>
                <a:lnTo>
                  <a:pt x="83567" y="11837"/>
                </a:lnTo>
                <a:lnTo>
                  <a:pt x="87461" y="15140"/>
                </a:lnTo>
                <a:lnTo>
                  <a:pt x="91055" y="15140"/>
                </a:lnTo>
                <a:lnTo>
                  <a:pt x="91055" y="18719"/>
                </a:lnTo>
                <a:lnTo>
                  <a:pt x="94949" y="18719"/>
                </a:lnTo>
                <a:lnTo>
                  <a:pt x="94949" y="21197"/>
                </a:lnTo>
                <a:lnTo>
                  <a:pt x="98843" y="21197"/>
                </a:lnTo>
                <a:lnTo>
                  <a:pt x="98843" y="24500"/>
                </a:lnTo>
                <a:lnTo>
                  <a:pt x="101239" y="24500"/>
                </a:lnTo>
                <a:lnTo>
                  <a:pt x="98843" y="24500"/>
                </a:lnTo>
                <a:lnTo>
                  <a:pt x="98843" y="39640"/>
                </a:lnTo>
                <a:lnTo>
                  <a:pt x="101239" y="39640"/>
                </a:lnTo>
                <a:lnTo>
                  <a:pt x="105133" y="43219"/>
                </a:lnTo>
                <a:lnTo>
                  <a:pt x="105133" y="49000"/>
                </a:lnTo>
                <a:lnTo>
                  <a:pt x="109027" y="49000"/>
                </a:lnTo>
                <a:lnTo>
                  <a:pt x="105133" y="49000"/>
                </a:lnTo>
                <a:lnTo>
                  <a:pt x="105133" y="56157"/>
                </a:lnTo>
                <a:lnTo>
                  <a:pt x="114119" y="56157"/>
                </a:lnTo>
                <a:lnTo>
                  <a:pt x="114119" y="63039"/>
                </a:lnTo>
                <a:lnTo>
                  <a:pt x="117713" y="63039"/>
                </a:lnTo>
                <a:lnTo>
                  <a:pt x="117713" y="66618"/>
                </a:lnTo>
                <a:lnTo>
                  <a:pt x="121607" y="66618"/>
                </a:lnTo>
                <a:lnTo>
                  <a:pt x="117713" y="66618"/>
                </a:lnTo>
                <a:lnTo>
                  <a:pt x="117713" y="68820"/>
                </a:lnTo>
                <a:lnTo>
                  <a:pt x="114119" y="68820"/>
                </a:lnTo>
                <a:lnTo>
                  <a:pt x="114119" y="72399"/>
                </a:lnTo>
                <a:lnTo>
                  <a:pt x="117713" y="72399"/>
                </a:lnTo>
                <a:lnTo>
                  <a:pt x="114119" y="75993"/>
                </a:lnTo>
                <a:lnTo>
                  <a:pt x="114119" y="80382"/>
                </a:lnTo>
                <a:lnTo>
                  <a:pt x="117713" y="80382"/>
                </a:lnTo>
                <a:lnTo>
                  <a:pt x="117713" y="87539"/>
                </a:lnTo>
                <a:lnTo>
                  <a:pt x="105133" y="87539"/>
                </a:lnTo>
                <a:lnTo>
                  <a:pt x="105133" y="91118"/>
                </a:lnTo>
                <a:lnTo>
                  <a:pt x="101239" y="91118"/>
                </a:lnTo>
                <a:lnTo>
                  <a:pt x="105133" y="91118"/>
                </a:lnTo>
                <a:lnTo>
                  <a:pt x="101239" y="91118"/>
                </a:lnTo>
                <a:lnTo>
                  <a:pt x="101239" y="94421"/>
                </a:lnTo>
                <a:lnTo>
                  <a:pt x="98843" y="94421"/>
                </a:lnTo>
                <a:lnTo>
                  <a:pt x="98843" y="96899"/>
                </a:lnTo>
                <a:lnTo>
                  <a:pt x="91055" y="96899"/>
                </a:lnTo>
                <a:lnTo>
                  <a:pt x="91055" y="100202"/>
                </a:lnTo>
                <a:lnTo>
                  <a:pt x="94949" y="100202"/>
                </a:lnTo>
                <a:lnTo>
                  <a:pt x="94949" y="103781"/>
                </a:lnTo>
                <a:lnTo>
                  <a:pt x="98843" y="103781"/>
                </a:lnTo>
                <a:lnTo>
                  <a:pt x="98843" y="108461"/>
                </a:lnTo>
                <a:lnTo>
                  <a:pt x="101239" y="108461"/>
                </a:lnTo>
                <a:lnTo>
                  <a:pt x="101239" y="103781"/>
                </a:lnTo>
                <a:lnTo>
                  <a:pt x="101239" y="108461"/>
                </a:lnTo>
                <a:lnTo>
                  <a:pt x="105133" y="108461"/>
                </a:lnTo>
                <a:lnTo>
                  <a:pt x="105133" y="103781"/>
                </a:lnTo>
                <a:lnTo>
                  <a:pt x="114119" y="103781"/>
                </a:lnTo>
                <a:lnTo>
                  <a:pt x="114119" y="108461"/>
                </a:lnTo>
                <a:lnTo>
                  <a:pt x="117713" y="108461"/>
                </a:lnTo>
                <a:lnTo>
                  <a:pt x="117713" y="112039"/>
                </a:lnTo>
                <a:lnTo>
                  <a:pt x="121607" y="112039"/>
                </a:lnTo>
                <a:lnTo>
                  <a:pt x="121607" y="115343"/>
                </a:lnTo>
                <a:lnTo>
                  <a:pt x="131790" y="115343"/>
                </a:lnTo>
                <a:lnTo>
                  <a:pt x="131790" y="112039"/>
                </a:lnTo>
                <a:lnTo>
                  <a:pt x="139278" y="112039"/>
                </a:lnTo>
                <a:lnTo>
                  <a:pt x="139278" y="118921"/>
                </a:lnTo>
                <a:lnTo>
                  <a:pt x="144370" y="118921"/>
                </a:lnTo>
                <a:lnTo>
                  <a:pt x="144370" y="121399"/>
                </a:lnTo>
                <a:lnTo>
                  <a:pt x="148264" y="121399"/>
                </a:lnTo>
                <a:lnTo>
                  <a:pt x="148264" y="124702"/>
                </a:lnTo>
                <a:lnTo>
                  <a:pt x="155752" y="124702"/>
                </a:lnTo>
                <a:lnTo>
                  <a:pt x="155752" y="128281"/>
                </a:lnTo>
                <a:lnTo>
                  <a:pt x="162342" y="128281"/>
                </a:lnTo>
                <a:lnTo>
                  <a:pt x="173724" y="135163"/>
                </a:lnTo>
                <a:lnTo>
                  <a:pt x="169830" y="135163"/>
                </a:lnTo>
                <a:lnTo>
                  <a:pt x="169830" y="147000"/>
                </a:lnTo>
                <a:lnTo>
                  <a:pt x="173724" y="147000"/>
                </a:lnTo>
                <a:lnTo>
                  <a:pt x="173724" y="152781"/>
                </a:lnTo>
                <a:lnTo>
                  <a:pt x="178816" y="156360"/>
                </a:lnTo>
                <a:lnTo>
                  <a:pt x="182410" y="156360"/>
                </a:lnTo>
                <a:lnTo>
                  <a:pt x="182410" y="163242"/>
                </a:lnTo>
                <a:lnTo>
                  <a:pt x="178816" y="163242"/>
                </a:lnTo>
                <a:lnTo>
                  <a:pt x="182410" y="167921"/>
                </a:lnTo>
                <a:lnTo>
                  <a:pt x="182410" y="172601"/>
                </a:lnTo>
                <a:lnTo>
                  <a:pt x="186304" y="172601"/>
                </a:lnTo>
                <a:lnTo>
                  <a:pt x="188700" y="177281"/>
                </a:lnTo>
                <a:lnTo>
                  <a:pt x="188700" y="180860"/>
                </a:lnTo>
                <a:lnTo>
                  <a:pt x="192594" y="180860"/>
                </a:lnTo>
                <a:lnTo>
                  <a:pt x="192594" y="184163"/>
                </a:lnTo>
                <a:lnTo>
                  <a:pt x="192594" y="180860"/>
                </a:lnTo>
                <a:lnTo>
                  <a:pt x="196487" y="180860"/>
                </a:lnTo>
                <a:lnTo>
                  <a:pt x="196487" y="184163"/>
                </a:lnTo>
                <a:lnTo>
                  <a:pt x="200381" y="180860"/>
                </a:lnTo>
                <a:lnTo>
                  <a:pt x="203976" y="180860"/>
                </a:lnTo>
                <a:lnTo>
                  <a:pt x="203976" y="177281"/>
                </a:lnTo>
                <a:lnTo>
                  <a:pt x="209067" y="177281"/>
                </a:lnTo>
                <a:lnTo>
                  <a:pt x="209067" y="159663"/>
                </a:lnTo>
                <a:lnTo>
                  <a:pt x="212961" y="159663"/>
                </a:lnTo>
                <a:lnTo>
                  <a:pt x="212961" y="156360"/>
                </a:lnTo>
                <a:lnTo>
                  <a:pt x="214159" y="156360"/>
                </a:lnTo>
                <a:lnTo>
                  <a:pt x="214159" y="152781"/>
                </a:lnTo>
                <a:lnTo>
                  <a:pt x="219251" y="152781"/>
                </a:lnTo>
                <a:lnTo>
                  <a:pt x="223145" y="149202"/>
                </a:lnTo>
                <a:lnTo>
                  <a:pt x="230633" y="149202"/>
                </a:lnTo>
                <a:lnTo>
                  <a:pt x="230633" y="143421"/>
                </a:lnTo>
                <a:lnTo>
                  <a:pt x="226739" y="139843"/>
                </a:lnTo>
                <a:lnTo>
                  <a:pt x="223145" y="139843"/>
                </a:lnTo>
                <a:lnTo>
                  <a:pt x="223145" y="135163"/>
                </a:lnTo>
                <a:lnTo>
                  <a:pt x="226739" y="131860"/>
                </a:lnTo>
                <a:lnTo>
                  <a:pt x="230633" y="131860"/>
                </a:lnTo>
                <a:lnTo>
                  <a:pt x="230633" y="128281"/>
                </a:lnTo>
                <a:lnTo>
                  <a:pt x="234527" y="128281"/>
                </a:lnTo>
                <a:lnTo>
                  <a:pt x="234527" y="124702"/>
                </a:lnTo>
                <a:lnTo>
                  <a:pt x="238421" y="124702"/>
                </a:lnTo>
                <a:lnTo>
                  <a:pt x="238421" y="121399"/>
                </a:lnTo>
                <a:lnTo>
                  <a:pt x="244711" y="121399"/>
                </a:lnTo>
                <a:lnTo>
                  <a:pt x="244711" y="115343"/>
                </a:lnTo>
                <a:lnTo>
                  <a:pt x="248305" y="115343"/>
                </a:lnTo>
                <a:lnTo>
                  <a:pt x="248305" y="121399"/>
                </a:lnTo>
                <a:lnTo>
                  <a:pt x="253397" y="121399"/>
                </a:lnTo>
                <a:lnTo>
                  <a:pt x="253397" y="118921"/>
                </a:lnTo>
                <a:lnTo>
                  <a:pt x="261185" y="118921"/>
                </a:lnTo>
                <a:lnTo>
                  <a:pt x="261185" y="121399"/>
                </a:lnTo>
                <a:lnTo>
                  <a:pt x="264779" y="121399"/>
                </a:lnTo>
                <a:lnTo>
                  <a:pt x="268673" y="118921"/>
                </a:lnTo>
                <a:lnTo>
                  <a:pt x="274963" y="118921"/>
                </a:lnTo>
                <a:lnTo>
                  <a:pt x="274963" y="115343"/>
                </a:lnTo>
                <a:lnTo>
                  <a:pt x="278856" y="115343"/>
                </a:lnTo>
                <a:lnTo>
                  <a:pt x="274963" y="115343"/>
                </a:lnTo>
                <a:lnTo>
                  <a:pt x="278856" y="115343"/>
                </a:lnTo>
                <a:lnTo>
                  <a:pt x="278856" y="118921"/>
                </a:lnTo>
                <a:lnTo>
                  <a:pt x="283948" y="118921"/>
                </a:lnTo>
                <a:lnTo>
                  <a:pt x="283948" y="121399"/>
                </a:lnTo>
                <a:lnTo>
                  <a:pt x="287842" y="121399"/>
                </a:lnTo>
                <a:lnTo>
                  <a:pt x="287842" y="124702"/>
                </a:lnTo>
                <a:lnTo>
                  <a:pt x="291436" y="124702"/>
                </a:lnTo>
                <a:lnTo>
                  <a:pt x="291436" y="143421"/>
                </a:lnTo>
                <a:lnTo>
                  <a:pt x="287842" y="147015"/>
                </a:lnTo>
                <a:lnTo>
                  <a:pt x="287842" y="149202"/>
                </a:lnTo>
                <a:lnTo>
                  <a:pt x="291436" y="152796"/>
                </a:lnTo>
                <a:lnTo>
                  <a:pt x="321988" y="152796"/>
                </a:lnTo>
                <a:lnTo>
                  <a:pt x="321988" y="156360"/>
                </a:lnTo>
                <a:lnTo>
                  <a:pt x="323186" y="156360"/>
                </a:lnTo>
                <a:lnTo>
                  <a:pt x="328278" y="152781"/>
                </a:lnTo>
                <a:lnTo>
                  <a:pt x="328278" y="156360"/>
                </a:lnTo>
                <a:lnTo>
                  <a:pt x="332172" y="152781"/>
                </a:lnTo>
                <a:lnTo>
                  <a:pt x="336066" y="149202"/>
                </a:lnTo>
                <a:lnTo>
                  <a:pt x="339660" y="149202"/>
                </a:lnTo>
                <a:lnTo>
                  <a:pt x="339660" y="143421"/>
                </a:lnTo>
                <a:lnTo>
                  <a:pt x="343554" y="143421"/>
                </a:lnTo>
                <a:lnTo>
                  <a:pt x="343554" y="139843"/>
                </a:lnTo>
                <a:lnTo>
                  <a:pt x="352539" y="139843"/>
                </a:lnTo>
                <a:lnTo>
                  <a:pt x="352539" y="135163"/>
                </a:lnTo>
                <a:lnTo>
                  <a:pt x="353737" y="135163"/>
                </a:lnTo>
                <a:lnTo>
                  <a:pt x="353737" y="139843"/>
                </a:lnTo>
                <a:lnTo>
                  <a:pt x="374105" y="139843"/>
                </a:lnTo>
                <a:lnTo>
                  <a:pt x="374105" y="143421"/>
                </a:lnTo>
                <a:lnTo>
                  <a:pt x="370211" y="143421"/>
                </a:lnTo>
                <a:lnTo>
                  <a:pt x="370211" y="147000"/>
                </a:lnTo>
                <a:lnTo>
                  <a:pt x="366317" y="147000"/>
                </a:lnTo>
                <a:lnTo>
                  <a:pt x="366317" y="163242"/>
                </a:lnTo>
                <a:lnTo>
                  <a:pt x="362424" y="163242"/>
                </a:lnTo>
                <a:lnTo>
                  <a:pt x="362424" y="172601"/>
                </a:lnTo>
                <a:lnTo>
                  <a:pt x="358829" y="172601"/>
                </a:lnTo>
                <a:lnTo>
                  <a:pt x="362424" y="172601"/>
                </a:lnTo>
                <a:lnTo>
                  <a:pt x="362424" y="177281"/>
                </a:lnTo>
                <a:lnTo>
                  <a:pt x="366317" y="177281"/>
                </a:lnTo>
                <a:lnTo>
                  <a:pt x="366317" y="184163"/>
                </a:lnTo>
                <a:lnTo>
                  <a:pt x="370211" y="184163"/>
                </a:lnTo>
                <a:lnTo>
                  <a:pt x="370211" y="187742"/>
                </a:lnTo>
                <a:lnTo>
                  <a:pt x="374105" y="187742"/>
                </a:lnTo>
                <a:lnTo>
                  <a:pt x="374105" y="191320"/>
                </a:lnTo>
                <a:lnTo>
                  <a:pt x="383989" y="191320"/>
                </a:lnTo>
                <a:lnTo>
                  <a:pt x="383989" y="194624"/>
                </a:lnTo>
                <a:lnTo>
                  <a:pt x="387883" y="194624"/>
                </a:lnTo>
                <a:lnTo>
                  <a:pt x="387883" y="203983"/>
                </a:lnTo>
                <a:lnTo>
                  <a:pt x="407053" y="203983"/>
                </a:lnTo>
                <a:lnTo>
                  <a:pt x="404357" y="203983"/>
                </a:lnTo>
                <a:lnTo>
                  <a:pt x="404357" y="200680"/>
                </a:lnTo>
                <a:lnTo>
                  <a:pt x="407053" y="200680"/>
                </a:lnTo>
                <a:lnTo>
                  <a:pt x="404357" y="200680"/>
                </a:lnTo>
                <a:lnTo>
                  <a:pt x="404357" y="197101"/>
                </a:lnTo>
                <a:lnTo>
                  <a:pt x="410647" y="197101"/>
                </a:lnTo>
                <a:lnTo>
                  <a:pt x="410647" y="194624"/>
                </a:lnTo>
                <a:lnTo>
                  <a:pt x="418435" y="194624"/>
                </a:lnTo>
                <a:lnTo>
                  <a:pt x="418435" y="187742"/>
                </a:lnTo>
                <a:lnTo>
                  <a:pt x="427121" y="187742"/>
                </a:lnTo>
                <a:lnTo>
                  <a:pt x="427121" y="180860"/>
                </a:lnTo>
                <a:lnTo>
                  <a:pt x="431014" y="180860"/>
                </a:lnTo>
                <a:lnTo>
                  <a:pt x="431014" y="177281"/>
                </a:lnTo>
                <a:lnTo>
                  <a:pt x="431014" y="180860"/>
                </a:lnTo>
                <a:lnTo>
                  <a:pt x="431014" y="177281"/>
                </a:lnTo>
                <a:lnTo>
                  <a:pt x="434908" y="177281"/>
                </a:lnTo>
                <a:lnTo>
                  <a:pt x="434908" y="180860"/>
                </a:lnTo>
                <a:lnTo>
                  <a:pt x="437304" y="180860"/>
                </a:lnTo>
                <a:lnTo>
                  <a:pt x="437304" y="187742"/>
                </a:lnTo>
                <a:lnTo>
                  <a:pt x="441198" y="187742"/>
                </a:lnTo>
                <a:lnTo>
                  <a:pt x="441198" y="191320"/>
                </a:lnTo>
                <a:lnTo>
                  <a:pt x="441198" y="187742"/>
                </a:lnTo>
                <a:lnTo>
                  <a:pt x="448686" y="187742"/>
                </a:lnTo>
                <a:lnTo>
                  <a:pt x="448686" y="184163"/>
                </a:lnTo>
                <a:lnTo>
                  <a:pt x="457672" y="184163"/>
                </a:lnTo>
                <a:lnTo>
                  <a:pt x="457672" y="187742"/>
                </a:lnTo>
                <a:lnTo>
                  <a:pt x="457672" y="184163"/>
                </a:lnTo>
                <a:lnTo>
                  <a:pt x="471450" y="184163"/>
                </a:lnTo>
                <a:lnTo>
                  <a:pt x="471450" y="180860"/>
                </a:lnTo>
                <a:lnTo>
                  <a:pt x="471450" y="184163"/>
                </a:lnTo>
                <a:lnTo>
                  <a:pt x="475344" y="184163"/>
                </a:lnTo>
                <a:lnTo>
                  <a:pt x="475344" y="177281"/>
                </a:lnTo>
                <a:lnTo>
                  <a:pt x="475344" y="180860"/>
                </a:lnTo>
                <a:lnTo>
                  <a:pt x="483132" y="180860"/>
                </a:lnTo>
                <a:lnTo>
                  <a:pt x="483132" y="177281"/>
                </a:lnTo>
                <a:lnTo>
                  <a:pt x="479238" y="177281"/>
                </a:lnTo>
                <a:lnTo>
                  <a:pt x="479238" y="172601"/>
                </a:lnTo>
                <a:lnTo>
                  <a:pt x="488224" y="172601"/>
                </a:lnTo>
                <a:lnTo>
                  <a:pt x="488224" y="163242"/>
                </a:lnTo>
                <a:lnTo>
                  <a:pt x="498108" y="163242"/>
                </a:lnTo>
                <a:lnTo>
                  <a:pt x="498108" y="159663"/>
                </a:lnTo>
                <a:lnTo>
                  <a:pt x="502002" y="159663"/>
                </a:lnTo>
                <a:lnTo>
                  <a:pt x="502002" y="147000"/>
                </a:lnTo>
                <a:lnTo>
                  <a:pt x="505895" y="147000"/>
                </a:lnTo>
                <a:lnTo>
                  <a:pt x="505895" y="143421"/>
                </a:lnTo>
                <a:lnTo>
                  <a:pt x="513383" y="143421"/>
                </a:lnTo>
                <a:lnTo>
                  <a:pt x="517277" y="139843"/>
                </a:lnTo>
                <a:lnTo>
                  <a:pt x="523567" y="139843"/>
                </a:lnTo>
                <a:lnTo>
                  <a:pt x="523567" y="135163"/>
                </a:lnTo>
                <a:lnTo>
                  <a:pt x="532553" y="135163"/>
                </a:lnTo>
                <a:lnTo>
                  <a:pt x="532553" y="131860"/>
                </a:lnTo>
                <a:lnTo>
                  <a:pt x="536147" y="131860"/>
                </a:lnTo>
                <a:lnTo>
                  <a:pt x="532553" y="131860"/>
                </a:lnTo>
                <a:lnTo>
                  <a:pt x="532553" y="124702"/>
                </a:lnTo>
                <a:lnTo>
                  <a:pt x="527461" y="124702"/>
                </a:lnTo>
                <a:lnTo>
                  <a:pt x="527461" y="121399"/>
                </a:lnTo>
                <a:lnTo>
                  <a:pt x="523567" y="121399"/>
                </a:lnTo>
                <a:lnTo>
                  <a:pt x="523567" y="118921"/>
                </a:lnTo>
                <a:lnTo>
                  <a:pt x="519673" y="118921"/>
                </a:lnTo>
                <a:lnTo>
                  <a:pt x="519673" y="115343"/>
                </a:lnTo>
                <a:lnTo>
                  <a:pt x="517277" y="115343"/>
                </a:lnTo>
                <a:lnTo>
                  <a:pt x="517277" y="112039"/>
                </a:lnTo>
                <a:lnTo>
                  <a:pt x="513383" y="112039"/>
                </a:lnTo>
                <a:lnTo>
                  <a:pt x="513383" y="103781"/>
                </a:lnTo>
                <a:lnTo>
                  <a:pt x="509490" y="103781"/>
                </a:lnTo>
                <a:lnTo>
                  <a:pt x="509490" y="87539"/>
                </a:lnTo>
                <a:lnTo>
                  <a:pt x="505895" y="87539"/>
                </a:lnTo>
                <a:lnTo>
                  <a:pt x="509490" y="87539"/>
                </a:lnTo>
                <a:lnTo>
                  <a:pt x="502002" y="87539"/>
                </a:lnTo>
                <a:lnTo>
                  <a:pt x="502002" y="72399"/>
                </a:lnTo>
                <a:lnTo>
                  <a:pt x="505895" y="72399"/>
                </a:lnTo>
                <a:lnTo>
                  <a:pt x="502002" y="72399"/>
                </a:lnTo>
                <a:lnTo>
                  <a:pt x="502002" y="68820"/>
                </a:lnTo>
                <a:lnTo>
                  <a:pt x="498108" y="68820"/>
                </a:lnTo>
                <a:lnTo>
                  <a:pt x="498108" y="72399"/>
                </a:lnTo>
                <a:lnTo>
                  <a:pt x="498108" y="68820"/>
                </a:lnTo>
                <a:lnTo>
                  <a:pt x="493016" y="68820"/>
                </a:lnTo>
                <a:lnTo>
                  <a:pt x="493016" y="59461"/>
                </a:lnTo>
                <a:lnTo>
                  <a:pt x="491818" y="59461"/>
                </a:lnTo>
                <a:lnTo>
                  <a:pt x="491818" y="56157"/>
                </a:lnTo>
                <a:lnTo>
                  <a:pt x="488224" y="56157"/>
                </a:lnTo>
                <a:lnTo>
                  <a:pt x="488224" y="52579"/>
                </a:lnTo>
                <a:lnTo>
                  <a:pt x="483132" y="52579"/>
                </a:lnTo>
                <a:lnTo>
                  <a:pt x="483132" y="39640"/>
                </a:lnTo>
                <a:lnTo>
                  <a:pt x="479238" y="39640"/>
                </a:lnTo>
                <a:lnTo>
                  <a:pt x="479238" y="34961"/>
                </a:lnTo>
                <a:lnTo>
                  <a:pt x="475344" y="34961"/>
                </a:lnTo>
                <a:lnTo>
                  <a:pt x="475344" y="31657"/>
                </a:lnTo>
                <a:lnTo>
                  <a:pt x="479238" y="31657"/>
                </a:lnTo>
                <a:lnTo>
                  <a:pt x="475344" y="31657"/>
                </a:lnTo>
                <a:lnTo>
                  <a:pt x="475344" y="28079"/>
                </a:lnTo>
                <a:lnTo>
                  <a:pt x="471450" y="28079"/>
                </a:lnTo>
                <a:lnTo>
                  <a:pt x="471450" y="21197"/>
                </a:lnTo>
                <a:lnTo>
                  <a:pt x="467856" y="21197"/>
                </a:lnTo>
                <a:lnTo>
                  <a:pt x="467856" y="15140"/>
                </a:lnTo>
                <a:lnTo>
                  <a:pt x="462764" y="15140"/>
                </a:lnTo>
                <a:lnTo>
                  <a:pt x="462764" y="11837"/>
                </a:lnTo>
                <a:lnTo>
                  <a:pt x="461566" y="11837"/>
                </a:lnTo>
                <a:lnTo>
                  <a:pt x="462764" y="11837"/>
                </a:lnTo>
                <a:lnTo>
                  <a:pt x="462764" y="7157"/>
                </a:lnTo>
                <a:lnTo>
                  <a:pt x="467856" y="7157"/>
                </a:lnTo>
                <a:lnTo>
                  <a:pt x="462764" y="7157"/>
                </a:lnTo>
                <a:lnTo>
                  <a:pt x="462764" y="3579"/>
                </a:lnTo>
                <a:lnTo>
                  <a:pt x="467856" y="3579"/>
                </a:lnTo>
                <a:lnTo>
                  <a:pt x="467856" y="7157"/>
                </a:lnTo>
                <a:lnTo>
                  <a:pt x="479238" y="7157"/>
                </a:lnTo>
                <a:lnTo>
                  <a:pt x="479238" y="11837"/>
                </a:lnTo>
                <a:lnTo>
                  <a:pt x="491818" y="11837"/>
                </a:lnTo>
                <a:lnTo>
                  <a:pt x="491818" y="7157"/>
                </a:lnTo>
                <a:lnTo>
                  <a:pt x="493016" y="7157"/>
                </a:lnTo>
                <a:lnTo>
                  <a:pt x="493016" y="3579"/>
                </a:lnTo>
                <a:lnTo>
                  <a:pt x="498108" y="3579"/>
                </a:lnTo>
                <a:lnTo>
                  <a:pt x="498108" y="7157"/>
                </a:lnTo>
                <a:lnTo>
                  <a:pt x="505895" y="7157"/>
                </a:lnTo>
                <a:lnTo>
                  <a:pt x="505895" y="3579"/>
                </a:lnTo>
                <a:lnTo>
                  <a:pt x="519673" y="3579"/>
                </a:lnTo>
                <a:lnTo>
                  <a:pt x="519673" y="0"/>
                </a:lnTo>
                <a:lnTo>
                  <a:pt x="523567" y="0"/>
                </a:lnTo>
                <a:lnTo>
                  <a:pt x="523567" y="3579"/>
                </a:lnTo>
                <a:lnTo>
                  <a:pt x="527461" y="3579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47" name="Google Shape;1516;p24"/>
          <p:cNvSpPr>
            <a:extLst>
              <a:ext uri="smNativeData">
                <pr:smNativeData xmlns:pr="smNativeData" xmlns:p14="http://schemas.microsoft.com/office/powerpoint/2010/main" xmlns="" val="SMDATA_13_vnWXZBMAAAAlAAAACwAAAA0AAAAAbAAAADYAAABsAAAANgAAAAAAAAAAAAAAAAAAAAEAAABQAAAAAAAAAAAA4D8AAAAAAADgPwAAAAAAAOA/AAAAAAAA4D8AAAAAAADgPwAAAAAAAOA/AAAAAAAA4D8AAAAAAADgPwAAAAAAAOA/AAAAAAAA4D8CAAAAjAAAAAEAAAAAAAAA/8AA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MkOAAAMAAAAEAAAAAAAAAAAAAAAAAAAAAAAAAAeAAAAaAAAAAAAAAAAAAAAAAAAAAAAAAAAAAAAECcAABAnAAAAAAAAAAAAAAAAAAAAAAAAAAAAAAAAAAAAAAAAAAAAABQAAAAAAAAAwMD/AAAAAABkAAAAMgAAAAAAAABkAAAAAAAAAH9/fwAKAAAAHwAAAFQAAAD/wAAA////AQAAAAAAAAAAAAAAAAAAAAAAAAAAAAAAAAAAAAAAAAAA/v7+AH9/fwDn5uYDzMzMAMDA/wB/f38AAAAAAAAAAAAAAAAAAAAAAAAAAAAhAAAAGAAAABQAAABWLwAAUhUAAA40AAB0GAAAEAAAACYAAAAIAAAA//////////8="/>
              </a:ext>
            </a:extLst>
          </p:cNvSpPr>
          <p:nvPr/>
        </p:nvSpPr>
        <p:spPr>
          <a:xfrm>
            <a:off x="7694930" y="3465830"/>
            <a:ext cx="767080" cy="509270"/>
          </a:xfrm>
          <a:custGeom>
            <a:avLst/>
            <a:gdLst/>
            <a:ahLst/>
            <a:cxnLst/>
            <a:rect l="0" t="0" r="767080" b="509270"/>
            <a:pathLst>
              <a:path w="767080" h="509270">
                <a:moveTo>
                  <a:pt x="527461" y="3579"/>
                </a:moveTo>
                <a:lnTo>
                  <a:pt x="527461" y="7157"/>
                </a:lnTo>
                <a:lnTo>
                  <a:pt x="532553" y="7157"/>
                </a:lnTo>
                <a:lnTo>
                  <a:pt x="532553" y="21197"/>
                </a:lnTo>
                <a:lnTo>
                  <a:pt x="536147" y="21197"/>
                </a:lnTo>
                <a:lnTo>
                  <a:pt x="536147" y="28079"/>
                </a:lnTo>
                <a:lnTo>
                  <a:pt x="540041" y="28079"/>
                </a:lnTo>
                <a:lnTo>
                  <a:pt x="540041" y="31657"/>
                </a:lnTo>
                <a:lnTo>
                  <a:pt x="543935" y="31657"/>
                </a:lnTo>
                <a:lnTo>
                  <a:pt x="543935" y="34961"/>
                </a:lnTo>
                <a:lnTo>
                  <a:pt x="540041" y="34961"/>
                </a:lnTo>
                <a:lnTo>
                  <a:pt x="540041" y="43219"/>
                </a:lnTo>
                <a:lnTo>
                  <a:pt x="546331" y="43219"/>
                </a:lnTo>
                <a:lnTo>
                  <a:pt x="546331" y="44320"/>
                </a:lnTo>
                <a:lnTo>
                  <a:pt x="550225" y="44320"/>
                </a:lnTo>
                <a:lnTo>
                  <a:pt x="550225" y="49000"/>
                </a:lnTo>
                <a:lnTo>
                  <a:pt x="557713" y="49000"/>
                </a:lnTo>
                <a:lnTo>
                  <a:pt x="557713" y="52579"/>
                </a:lnTo>
                <a:lnTo>
                  <a:pt x="562805" y="52579"/>
                </a:lnTo>
                <a:lnTo>
                  <a:pt x="562805" y="56157"/>
                </a:lnTo>
                <a:lnTo>
                  <a:pt x="566699" y="56157"/>
                </a:lnTo>
                <a:lnTo>
                  <a:pt x="566699" y="59461"/>
                </a:lnTo>
                <a:lnTo>
                  <a:pt x="570593" y="59461"/>
                </a:lnTo>
                <a:lnTo>
                  <a:pt x="566699" y="59461"/>
                </a:lnTo>
                <a:lnTo>
                  <a:pt x="566699" y="63039"/>
                </a:lnTo>
                <a:lnTo>
                  <a:pt x="570593" y="63039"/>
                </a:lnTo>
                <a:lnTo>
                  <a:pt x="570593" y="68820"/>
                </a:lnTo>
                <a:lnTo>
                  <a:pt x="566699" y="68820"/>
                </a:lnTo>
                <a:lnTo>
                  <a:pt x="566699" y="72399"/>
                </a:lnTo>
                <a:lnTo>
                  <a:pt x="562805" y="72399"/>
                </a:lnTo>
                <a:lnTo>
                  <a:pt x="562805" y="75978"/>
                </a:lnTo>
                <a:lnTo>
                  <a:pt x="562805" y="72399"/>
                </a:lnTo>
                <a:lnTo>
                  <a:pt x="557713" y="72399"/>
                </a:lnTo>
                <a:lnTo>
                  <a:pt x="557713" y="75978"/>
                </a:lnTo>
                <a:lnTo>
                  <a:pt x="562805" y="75978"/>
                </a:lnTo>
                <a:lnTo>
                  <a:pt x="562805" y="80382"/>
                </a:lnTo>
                <a:lnTo>
                  <a:pt x="557713" y="80382"/>
                </a:lnTo>
                <a:lnTo>
                  <a:pt x="557713" y="83961"/>
                </a:lnTo>
                <a:lnTo>
                  <a:pt x="562805" y="83961"/>
                </a:lnTo>
                <a:lnTo>
                  <a:pt x="562805" y="91118"/>
                </a:lnTo>
                <a:lnTo>
                  <a:pt x="566699" y="94421"/>
                </a:lnTo>
                <a:lnTo>
                  <a:pt x="562805" y="94421"/>
                </a:lnTo>
                <a:lnTo>
                  <a:pt x="562805" y="108461"/>
                </a:lnTo>
                <a:lnTo>
                  <a:pt x="566699" y="108461"/>
                </a:lnTo>
                <a:lnTo>
                  <a:pt x="566699" y="118921"/>
                </a:lnTo>
                <a:lnTo>
                  <a:pt x="570593" y="118921"/>
                </a:lnTo>
                <a:lnTo>
                  <a:pt x="570593" y="121399"/>
                </a:lnTo>
                <a:lnTo>
                  <a:pt x="574187" y="124702"/>
                </a:lnTo>
                <a:lnTo>
                  <a:pt x="576882" y="124702"/>
                </a:lnTo>
                <a:lnTo>
                  <a:pt x="576882" y="128281"/>
                </a:lnTo>
                <a:lnTo>
                  <a:pt x="584371" y="128281"/>
                </a:lnTo>
                <a:lnTo>
                  <a:pt x="584371" y="135163"/>
                </a:lnTo>
                <a:lnTo>
                  <a:pt x="588264" y="135163"/>
                </a:lnTo>
                <a:lnTo>
                  <a:pt x="584371" y="135163"/>
                </a:lnTo>
                <a:lnTo>
                  <a:pt x="588264" y="139843"/>
                </a:lnTo>
                <a:lnTo>
                  <a:pt x="588264" y="143421"/>
                </a:lnTo>
                <a:lnTo>
                  <a:pt x="592158" y="143421"/>
                </a:lnTo>
                <a:lnTo>
                  <a:pt x="592158" y="139843"/>
                </a:lnTo>
                <a:lnTo>
                  <a:pt x="597250" y="143421"/>
                </a:lnTo>
                <a:lnTo>
                  <a:pt x="592158" y="143421"/>
                </a:lnTo>
                <a:lnTo>
                  <a:pt x="592158" y="152781"/>
                </a:lnTo>
                <a:lnTo>
                  <a:pt x="588264" y="152781"/>
                </a:lnTo>
                <a:lnTo>
                  <a:pt x="588264" y="159663"/>
                </a:lnTo>
                <a:lnTo>
                  <a:pt x="602342" y="159663"/>
                </a:lnTo>
                <a:lnTo>
                  <a:pt x="602342" y="167921"/>
                </a:lnTo>
                <a:lnTo>
                  <a:pt x="592158" y="167921"/>
                </a:lnTo>
                <a:lnTo>
                  <a:pt x="592158" y="172601"/>
                </a:lnTo>
                <a:lnTo>
                  <a:pt x="597250" y="172601"/>
                </a:lnTo>
                <a:lnTo>
                  <a:pt x="592158" y="172601"/>
                </a:lnTo>
                <a:lnTo>
                  <a:pt x="592158" y="177281"/>
                </a:lnTo>
                <a:lnTo>
                  <a:pt x="588264" y="177281"/>
                </a:lnTo>
                <a:lnTo>
                  <a:pt x="597250" y="177281"/>
                </a:lnTo>
                <a:lnTo>
                  <a:pt x="597250" y="180860"/>
                </a:lnTo>
                <a:lnTo>
                  <a:pt x="600844" y="180860"/>
                </a:lnTo>
                <a:lnTo>
                  <a:pt x="600844" y="187742"/>
                </a:lnTo>
                <a:lnTo>
                  <a:pt x="602342" y="187742"/>
                </a:lnTo>
                <a:lnTo>
                  <a:pt x="602342" y="184163"/>
                </a:lnTo>
                <a:lnTo>
                  <a:pt x="611028" y="184163"/>
                </a:lnTo>
                <a:lnTo>
                  <a:pt x="611028" y="187742"/>
                </a:lnTo>
                <a:lnTo>
                  <a:pt x="602342" y="187742"/>
                </a:lnTo>
                <a:lnTo>
                  <a:pt x="602342" y="197101"/>
                </a:lnTo>
                <a:lnTo>
                  <a:pt x="600844" y="197101"/>
                </a:lnTo>
                <a:lnTo>
                  <a:pt x="600844" y="200680"/>
                </a:lnTo>
                <a:lnTo>
                  <a:pt x="597250" y="200680"/>
                </a:lnTo>
                <a:lnTo>
                  <a:pt x="597250" y="203983"/>
                </a:lnTo>
                <a:lnTo>
                  <a:pt x="592158" y="203983"/>
                </a:lnTo>
                <a:lnTo>
                  <a:pt x="592158" y="208663"/>
                </a:lnTo>
                <a:lnTo>
                  <a:pt x="602342" y="208663"/>
                </a:lnTo>
                <a:lnTo>
                  <a:pt x="602342" y="215820"/>
                </a:lnTo>
                <a:lnTo>
                  <a:pt x="611028" y="215820"/>
                </a:lnTo>
                <a:lnTo>
                  <a:pt x="611028" y="219124"/>
                </a:lnTo>
                <a:lnTo>
                  <a:pt x="614922" y="219124"/>
                </a:lnTo>
                <a:lnTo>
                  <a:pt x="614922" y="215820"/>
                </a:lnTo>
                <a:lnTo>
                  <a:pt x="614922" y="222702"/>
                </a:lnTo>
                <a:lnTo>
                  <a:pt x="618816" y="222702"/>
                </a:lnTo>
                <a:lnTo>
                  <a:pt x="618816" y="232062"/>
                </a:lnTo>
                <a:lnTo>
                  <a:pt x="622410" y="232062"/>
                </a:lnTo>
                <a:lnTo>
                  <a:pt x="622410" y="236742"/>
                </a:lnTo>
                <a:lnTo>
                  <a:pt x="627502" y="240045"/>
                </a:lnTo>
                <a:lnTo>
                  <a:pt x="628700" y="240045"/>
                </a:lnTo>
                <a:lnTo>
                  <a:pt x="628700" y="243624"/>
                </a:lnTo>
                <a:lnTo>
                  <a:pt x="632594" y="243624"/>
                </a:lnTo>
                <a:lnTo>
                  <a:pt x="632594" y="249405"/>
                </a:lnTo>
                <a:lnTo>
                  <a:pt x="628700" y="249405"/>
                </a:lnTo>
                <a:lnTo>
                  <a:pt x="628700" y="259865"/>
                </a:lnTo>
                <a:lnTo>
                  <a:pt x="627502" y="259865"/>
                </a:lnTo>
                <a:lnTo>
                  <a:pt x="627502" y="268124"/>
                </a:lnTo>
                <a:lnTo>
                  <a:pt x="628700" y="268124"/>
                </a:lnTo>
                <a:lnTo>
                  <a:pt x="628700" y="271702"/>
                </a:lnTo>
                <a:lnTo>
                  <a:pt x="632594" y="271702"/>
                </a:lnTo>
                <a:lnTo>
                  <a:pt x="632594" y="281062"/>
                </a:lnTo>
                <a:lnTo>
                  <a:pt x="637686" y="281062"/>
                </a:lnTo>
                <a:lnTo>
                  <a:pt x="637686" y="277483"/>
                </a:lnTo>
                <a:lnTo>
                  <a:pt x="652961" y="277483"/>
                </a:lnTo>
                <a:lnTo>
                  <a:pt x="652961" y="281062"/>
                </a:lnTo>
                <a:lnTo>
                  <a:pt x="659251" y="281062"/>
                </a:lnTo>
                <a:lnTo>
                  <a:pt x="659251" y="277483"/>
                </a:lnTo>
                <a:lnTo>
                  <a:pt x="666740" y="277483"/>
                </a:lnTo>
                <a:lnTo>
                  <a:pt x="666740" y="271702"/>
                </a:lnTo>
                <a:lnTo>
                  <a:pt x="671831" y="271702"/>
                </a:lnTo>
                <a:lnTo>
                  <a:pt x="671831" y="268124"/>
                </a:lnTo>
                <a:lnTo>
                  <a:pt x="685909" y="268124"/>
                </a:lnTo>
                <a:lnTo>
                  <a:pt x="685909" y="271702"/>
                </a:lnTo>
                <a:lnTo>
                  <a:pt x="697291" y="271702"/>
                </a:lnTo>
                <a:lnTo>
                  <a:pt x="697291" y="275006"/>
                </a:lnTo>
                <a:lnTo>
                  <a:pt x="697291" y="271702"/>
                </a:lnTo>
                <a:lnTo>
                  <a:pt x="697291" y="275006"/>
                </a:lnTo>
                <a:lnTo>
                  <a:pt x="702383" y="275006"/>
                </a:lnTo>
                <a:lnTo>
                  <a:pt x="702383" y="271702"/>
                </a:lnTo>
                <a:lnTo>
                  <a:pt x="711369" y="271702"/>
                </a:lnTo>
                <a:lnTo>
                  <a:pt x="711369" y="275006"/>
                </a:lnTo>
                <a:lnTo>
                  <a:pt x="727842" y="275006"/>
                </a:lnTo>
                <a:lnTo>
                  <a:pt x="727842" y="277483"/>
                </a:lnTo>
                <a:lnTo>
                  <a:pt x="731437" y="277483"/>
                </a:lnTo>
                <a:lnTo>
                  <a:pt x="736529" y="281062"/>
                </a:lnTo>
                <a:lnTo>
                  <a:pt x="736529" y="284365"/>
                </a:lnTo>
                <a:lnTo>
                  <a:pt x="740422" y="284365"/>
                </a:lnTo>
                <a:lnTo>
                  <a:pt x="740422" y="291523"/>
                </a:lnTo>
                <a:lnTo>
                  <a:pt x="741620" y="291523"/>
                </a:lnTo>
                <a:lnTo>
                  <a:pt x="741620" y="296202"/>
                </a:lnTo>
                <a:lnTo>
                  <a:pt x="746712" y="296202"/>
                </a:lnTo>
                <a:lnTo>
                  <a:pt x="746712" y="299506"/>
                </a:lnTo>
                <a:lnTo>
                  <a:pt x="758094" y="299506"/>
                </a:lnTo>
                <a:lnTo>
                  <a:pt x="758094" y="300882"/>
                </a:lnTo>
                <a:lnTo>
                  <a:pt x="761988" y="300882"/>
                </a:lnTo>
                <a:lnTo>
                  <a:pt x="761988" y="312444"/>
                </a:lnTo>
                <a:lnTo>
                  <a:pt x="758094" y="312444"/>
                </a:lnTo>
                <a:lnTo>
                  <a:pt x="758094" y="319326"/>
                </a:lnTo>
                <a:lnTo>
                  <a:pt x="761988" y="322905"/>
                </a:lnTo>
                <a:lnTo>
                  <a:pt x="761988" y="328686"/>
                </a:lnTo>
                <a:lnTo>
                  <a:pt x="767080" y="328686"/>
                </a:lnTo>
                <a:lnTo>
                  <a:pt x="767080" y="336944"/>
                </a:lnTo>
                <a:lnTo>
                  <a:pt x="761988" y="336944"/>
                </a:lnTo>
                <a:lnTo>
                  <a:pt x="761988" y="347405"/>
                </a:lnTo>
                <a:lnTo>
                  <a:pt x="758094" y="347405"/>
                </a:lnTo>
                <a:lnTo>
                  <a:pt x="758094" y="353186"/>
                </a:lnTo>
                <a:lnTo>
                  <a:pt x="754500" y="353186"/>
                </a:lnTo>
                <a:lnTo>
                  <a:pt x="754500" y="356764"/>
                </a:lnTo>
                <a:lnTo>
                  <a:pt x="746712" y="356764"/>
                </a:lnTo>
                <a:lnTo>
                  <a:pt x="741620" y="360343"/>
                </a:lnTo>
                <a:lnTo>
                  <a:pt x="746712" y="360343"/>
                </a:lnTo>
                <a:lnTo>
                  <a:pt x="746712" y="363646"/>
                </a:lnTo>
                <a:lnTo>
                  <a:pt x="740422" y="363646"/>
                </a:lnTo>
                <a:lnTo>
                  <a:pt x="740422" y="360343"/>
                </a:lnTo>
                <a:lnTo>
                  <a:pt x="736529" y="360343"/>
                </a:lnTo>
                <a:lnTo>
                  <a:pt x="736529" y="363646"/>
                </a:lnTo>
                <a:lnTo>
                  <a:pt x="727842" y="363646"/>
                </a:lnTo>
                <a:lnTo>
                  <a:pt x="727842" y="368326"/>
                </a:lnTo>
                <a:lnTo>
                  <a:pt x="727842" y="363646"/>
                </a:lnTo>
                <a:lnTo>
                  <a:pt x="716461" y="363646"/>
                </a:lnTo>
                <a:lnTo>
                  <a:pt x="716461" y="368326"/>
                </a:lnTo>
                <a:lnTo>
                  <a:pt x="711369" y="368326"/>
                </a:lnTo>
                <a:lnTo>
                  <a:pt x="711369" y="375483"/>
                </a:lnTo>
                <a:lnTo>
                  <a:pt x="709871" y="375483"/>
                </a:lnTo>
                <a:lnTo>
                  <a:pt x="709871" y="377686"/>
                </a:lnTo>
                <a:lnTo>
                  <a:pt x="706277" y="377686"/>
                </a:lnTo>
                <a:lnTo>
                  <a:pt x="706277" y="375483"/>
                </a:lnTo>
                <a:lnTo>
                  <a:pt x="702383" y="375483"/>
                </a:lnTo>
                <a:lnTo>
                  <a:pt x="702383" y="377686"/>
                </a:lnTo>
                <a:lnTo>
                  <a:pt x="697291" y="377686"/>
                </a:lnTo>
                <a:lnTo>
                  <a:pt x="693397" y="381264"/>
                </a:lnTo>
                <a:lnTo>
                  <a:pt x="689803" y="381264"/>
                </a:lnTo>
                <a:lnTo>
                  <a:pt x="689803" y="384568"/>
                </a:lnTo>
                <a:lnTo>
                  <a:pt x="671831" y="384568"/>
                </a:lnTo>
                <a:lnTo>
                  <a:pt x="671831" y="381264"/>
                </a:lnTo>
                <a:lnTo>
                  <a:pt x="663145" y="381264"/>
                </a:lnTo>
                <a:lnTo>
                  <a:pt x="663145" y="388146"/>
                </a:lnTo>
                <a:lnTo>
                  <a:pt x="659251" y="388146"/>
                </a:lnTo>
                <a:lnTo>
                  <a:pt x="659251" y="396405"/>
                </a:lnTo>
                <a:lnTo>
                  <a:pt x="652961" y="396405"/>
                </a:lnTo>
                <a:lnTo>
                  <a:pt x="652961" y="399708"/>
                </a:lnTo>
                <a:lnTo>
                  <a:pt x="645174" y="399708"/>
                </a:lnTo>
                <a:lnTo>
                  <a:pt x="645174" y="396405"/>
                </a:lnTo>
                <a:lnTo>
                  <a:pt x="641580" y="396405"/>
                </a:lnTo>
                <a:lnTo>
                  <a:pt x="641580" y="391725"/>
                </a:lnTo>
                <a:lnTo>
                  <a:pt x="637686" y="391725"/>
                </a:lnTo>
                <a:lnTo>
                  <a:pt x="637686" y="388146"/>
                </a:lnTo>
                <a:lnTo>
                  <a:pt x="628700" y="388146"/>
                </a:lnTo>
                <a:lnTo>
                  <a:pt x="628700" y="377686"/>
                </a:lnTo>
                <a:lnTo>
                  <a:pt x="627502" y="377686"/>
                </a:lnTo>
                <a:lnTo>
                  <a:pt x="627502" y="375483"/>
                </a:lnTo>
                <a:lnTo>
                  <a:pt x="622410" y="375483"/>
                </a:lnTo>
                <a:lnTo>
                  <a:pt x="622410" y="371905"/>
                </a:lnTo>
                <a:lnTo>
                  <a:pt x="618816" y="371905"/>
                </a:lnTo>
                <a:lnTo>
                  <a:pt x="618816" y="360343"/>
                </a:lnTo>
                <a:lnTo>
                  <a:pt x="614922" y="360343"/>
                </a:lnTo>
                <a:lnTo>
                  <a:pt x="614922" y="353186"/>
                </a:lnTo>
                <a:lnTo>
                  <a:pt x="611028" y="353186"/>
                </a:lnTo>
                <a:lnTo>
                  <a:pt x="614922" y="353186"/>
                </a:lnTo>
                <a:lnTo>
                  <a:pt x="614922" y="350983"/>
                </a:lnTo>
                <a:lnTo>
                  <a:pt x="611028" y="350983"/>
                </a:lnTo>
                <a:lnTo>
                  <a:pt x="611028" y="347405"/>
                </a:lnTo>
                <a:lnTo>
                  <a:pt x="607134" y="347405"/>
                </a:lnTo>
                <a:lnTo>
                  <a:pt x="607134" y="340523"/>
                </a:lnTo>
                <a:lnTo>
                  <a:pt x="602342" y="340523"/>
                </a:lnTo>
                <a:lnTo>
                  <a:pt x="602342" y="336944"/>
                </a:lnTo>
                <a:lnTo>
                  <a:pt x="600844" y="336944"/>
                </a:lnTo>
                <a:lnTo>
                  <a:pt x="600844" y="332264"/>
                </a:lnTo>
                <a:lnTo>
                  <a:pt x="592158" y="332264"/>
                </a:lnTo>
                <a:lnTo>
                  <a:pt x="592158" y="328686"/>
                </a:lnTo>
                <a:lnTo>
                  <a:pt x="597250" y="328686"/>
                </a:lnTo>
                <a:lnTo>
                  <a:pt x="592158" y="325382"/>
                </a:lnTo>
                <a:lnTo>
                  <a:pt x="584371" y="325382"/>
                </a:lnTo>
                <a:lnTo>
                  <a:pt x="580776" y="322905"/>
                </a:lnTo>
                <a:lnTo>
                  <a:pt x="580776" y="316023"/>
                </a:lnTo>
                <a:lnTo>
                  <a:pt x="584371" y="316023"/>
                </a:lnTo>
                <a:lnTo>
                  <a:pt x="584371" y="312444"/>
                </a:lnTo>
                <a:lnTo>
                  <a:pt x="580776" y="308849"/>
                </a:lnTo>
                <a:lnTo>
                  <a:pt x="580776" y="304186"/>
                </a:lnTo>
                <a:lnTo>
                  <a:pt x="574187" y="304186"/>
                </a:lnTo>
                <a:lnTo>
                  <a:pt x="574187" y="299506"/>
                </a:lnTo>
                <a:lnTo>
                  <a:pt x="570593" y="299506"/>
                </a:lnTo>
                <a:lnTo>
                  <a:pt x="570593" y="296202"/>
                </a:lnTo>
                <a:lnTo>
                  <a:pt x="566699" y="296202"/>
                </a:lnTo>
                <a:lnTo>
                  <a:pt x="566699" y="291523"/>
                </a:lnTo>
                <a:lnTo>
                  <a:pt x="562805" y="291523"/>
                </a:lnTo>
                <a:lnTo>
                  <a:pt x="566699" y="291523"/>
                </a:lnTo>
                <a:lnTo>
                  <a:pt x="566699" y="287944"/>
                </a:lnTo>
                <a:lnTo>
                  <a:pt x="570593" y="287944"/>
                </a:lnTo>
                <a:lnTo>
                  <a:pt x="570593" y="284365"/>
                </a:lnTo>
                <a:lnTo>
                  <a:pt x="566699" y="284365"/>
                </a:lnTo>
                <a:lnTo>
                  <a:pt x="566699" y="281062"/>
                </a:lnTo>
                <a:lnTo>
                  <a:pt x="562805" y="281062"/>
                </a:lnTo>
                <a:lnTo>
                  <a:pt x="562805" y="277483"/>
                </a:lnTo>
                <a:lnTo>
                  <a:pt x="557713" y="277483"/>
                </a:lnTo>
                <a:lnTo>
                  <a:pt x="557713" y="281062"/>
                </a:lnTo>
                <a:lnTo>
                  <a:pt x="543935" y="281062"/>
                </a:lnTo>
                <a:lnTo>
                  <a:pt x="543935" y="284365"/>
                </a:lnTo>
                <a:lnTo>
                  <a:pt x="517277" y="284365"/>
                </a:lnTo>
                <a:lnTo>
                  <a:pt x="517277" y="281062"/>
                </a:lnTo>
                <a:lnTo>
                  <a:pt x="513383" y="284365"/>
                </a:lnTo>
                <a:lnTo>
                  <a:pt x="513383" y="287944"/>
                </a:lnTo>
                <a:lnTo>
                  <a:pt x="509490" y="287944"/>
                </a:lnTo>
                <a:lnTo>
                  <a:pt x="509490" y="284365"/>
                </a:lnTo>
                <a:lnTo>
                  <a:pt x="505895" y="284365"/>
                </a:lnTo>
                <a:lnTo>
                  <a:pt x="502002" y="281062"/>
                </a:lnTo>
                <a:lnTo>
                  <a:pt x="493016" y="281062"/>
                </a:lnTo>
                <a:lnTo>
                  <a:pt x="493016" y="284365"/>
                </a:lnTo>
                <a:lnTo>
                  <a:pt x="491818" y="284365"/>
                </a:lnTo>
                <a:lnTo>
                  <a:pt x="491818" y="296202"/>
                </a:lnTo>
                <a:lnTo>
                  <a:pt x="488224" y="299506"/>
                </a:lnTo>
                <a:lnTo>
                  <a:pt x="488224" y="304186"/>
                </a:lnTo>
                <a:lnTo>
                  <a:pt x="483132" y="308865"/>
                </a:lnTo>
                <a:lnTo>
                  <a:pt x="483132" y="316023"/>
                </a:lnTo>
                <a:lnTo>
                  <a:pt x="479238" y="316023"/>
                </a:lnTo>
                <a:lnTo>
                  <a:pt x="479238" y="319326"/>
                </a:lnTo>
                <a:lnTo>
                  <a:pt x="462764" y="319326"/>
                </a:lnTo>
                <a:lnTo>
                  <a:pt x="462764" y="322905"/>
                </a:lnTo>
                <a:lnTo>
                  <a:pt x="461566" y="322905"/>
                </a:lnTo>
                <a:lnTo>
                  <a:pt x="461566" y="325382"/>
                </a:lnTo>
                <a:lnTo>
                  <a:pt x="457672" y="325382"/>
                </a:lnTo>
                <a:lnTo>
                  <a:pt x="457672" y="328686"/>
                </a:lnTo>
                <a:lnTo>
                  <a:pt x="452580" y="328686"/>
                </a:lnTo>
                <a:lnTo>
                  <a:pt x="452580" y="332264"/>
                </a:lnTo>
                <a:lnTo>
                  <a:pt x="448686" y="332264"/>
                </a:lnTo>
                <a:lnTo>
                  <a:pt x="448686" y="336944"/>
                </a:lnTo>
                <a:lnTo>
                  <a:pt x="441198" y="336944"/>
                </a:lnTo>
                <a:lnTo>
                  <a:pt x="441198" y="340523"/>
                </a:lnTo>
                <a:lnTo>
                  <a:pt x="437304" y="340523"/>
                </a:lnTo>
                <a:lnTo>
                  <a:pt x="437304" y="343826"/>
                </a:lnTo>
                <a:lnTo>
                  <a:pt x="434908" y="343826"/>
                </a:lnTo>
                <a:lnTo>
                  <a:pt x="434908" y="350983"/>
                </a:lnTo>
                <a:lnTo>
                  <a:pt x="437304" y="350983"/>
                </a:lnTo>
                <a:lnTo>
                  <a:pt x="434908" y="350983"/>
                </a:lnTo>
                <a:lnTo>
                  <a:pt x="434908" y="356764"/>
                </a:lnTo>
                <a:lnTo>
                  <a:pt x="427121" y="356764"/>
                </a:lnTo>
                <a:lnTo>
                  <a:pt x="427121" y="360343"/>
                </a:lnTo>
                <a:lnTo>
                  <a:pt x="431014" y="360343"/>
                </a:lnTo>
                <a:lnTo>
                  <a:pt x="427121" y="360343"/>
                </a:lnTo>
                <a:lnTo>
                  <a:pt x="427121" y="363646"/>
                </a:lnTo>
                <a:lnTo>
                  <a:pt x="431014" y="363646"/>
                </a:lnTo>
                <a:lnTo>
                  <a:pt x="431014" y="368326"/>
                </a:lnTo>
                <a:lnTo>
                  <a:pt x="427121" y="368326"/>
                </a:lnTo>
                <a:lnTo>
                  <a:pt x="427121" y="381264"/>
                </a:lnTo>
                <a:lnTo>
                  <a:pt x="423526" y="381264"/>
                </a:lnTo>
                <a:lnTo>
                  <a:pt x="423526" y="388146"/>
                </a:lnTo>
                <a:lnTo>
                  <a:pt x="418435" y="388146"/>
                </a:lnTo>
                <a:lnTo>
                  <a:pt x="418435" y="396405"/>
                </a:lnTo>
                <a:lnTo>
                  <a:pt x="410647" y="396405"/>
                </a:lnTo>
                <a:lnTo>
                  <a:pt x="410647" y="401085"/>
                </a:lnTo>
                <a:lnTo>
                  <a:pt x="407053" y="401085"/>
                </a:lnTo>
                <a:lnTo>
                  <a:pt x="407053" y="409068"/>
                </a:lnTo>
                <a:lnTo>
                  <a:pt x="410647" y="409068"/>
                </a:lnTo>
                <a:lnTo>
                  <a:pt x="410647" y="416225"/>
                </a:lnTo>
                <a:lnTo>
                  <a:pt x="414541" y="416225"/>
                </a:lnTo>
                <a:lnTo>
                  <a:pt x="410647" y="419528"/>
                </a:lnTo>
                <a:lnTo>
                  <a:pt x="410647" y="427787"/>
                </a:lnTo>
                <a:lnTo>
                  <a:pt x="404357" y="427787"/>
                </a:lnTo>
                <a:lnTo>
                  <a:pt x="404357" y="428888"/>
                </a:lnTo>
                <a:lnTo>
                  <a:pt x="400463" y="428888"/>
                </a:lnTo>
                <a:lnTo>
                  <a:pt x="400463" y="432467"/>
                </a:lnTo>
                <a:lnTo>
                  <a:pt x="396869" y="428873"/>
                </a:lnTo>
                <a:lnTo>
                  <a:pt x="387883" y="428873"/>
                </a:lnTo>
                <a:lnTo>
                  <a:pt x="387883" y="432467"/>
                </a:lnTo>
                <a:lnTo>
                  <a:pt x="374105" y="432467"/>
                </a:lnTo>
                <a:lnTo>
                  <a:pt x="374105" y="437146"/>
                </a:lnTo>
                <a:lnTo>
                  <a:pt x="366317" y="437146"/>
                </a:lnTo>
                <a:lnTo>
                  <a:pt x="366317" y="440725"/>
                </a:lnTo>
                <a:lnTo>
                  <a:pt x="362424" y="440725"/>
                </a:lnTo>
                <a:lnTo>
                  <a:pt x="362424" y="444028"/>
                </a:lnTo>
                <a:lnTo>
                  <a:pt x="362424" y="440725"/>
                </a:lnTo>
                <a:lnTo>
                  <a:pt x="362424" y="444028"/>
                </a:lnTo>
                <a:lnTo>
                  <a:pt x="353737" y="444028"/>
                </a:lnTo>
                <a:lnTo>
                  <a:pt x="353737" y="447607"/>
                </a:lnTo>
                <a:lnTo>
                  <a:pt x="352539" y="447607"/>
                </a:lnTo>
                <a:lnTo>
                  <a:pt x="348645" y="451186"/>
                </a:lnTo>
                <a:lnTo>
                  <a:pt x="339660" y="451186"/>
                </a:lnTo>
                <a:lnTo>
                  <a:pt x="339660" y="453388"/>
                </a:lnTo>
                <a:lnTo>
                  <a:pt x="323186" y="453388"/>
                </a:lnTo>
                <a:lnTo>
                  <a:pt x="323186" y="456967"/>
                </a:lnTo>
                <a:lnTo>
                  <a:pt x="321988" y="456967"/>
                </a:lnTo>
                <a:lnTo>
                  <a:pt x="321988" y="460545"/>
                </a:lnTo>
                <a:lnTo>
                  <a:pt x="318094" y="460545"/>
                </a:lnTo>
                <a:lnTo>
                  <a:pt x="318094" y="464950"/>
                </a:lnTo>
                <a:lnTo>
                  <a:pt x="313002" y="464950"/>
                </a:lnTo>
                <a:lnTo>
                  <a:pt x="313002" y="468528"/>
                </a:lnTo>
                <a:lnTo>
                  <a:pt x="309408" y="472122"/>
                </a:lnTo>
                <a:lnTo>
                  <a:pt x="309408" y="478989"/>
                </a:lnTo>
                <a:lnTo>
                  <a:pt x="305514" y="481467"/>
                </a:lnTo>
                <a:lnTo>
                  <a:pt x="309408" y="484770"/>
                </a:lnTo>
                <a:lnTo>
                  <a:pt x="309408" y="496607"/>
                </a:lnTo>
                <a:lnTo>
                  <a:pt x="305514" y="500186"/>
                </a:lnTo>
                <a:lnTo>
                  <a:pt x="305514" y="505967"/>
                </a:lnTo>
                <a:lnTo>
                  <a:pt x="301620" y="505967"/>
                </a:lnTo>
                <a:lnTo>
                  <a:pt x="301620" y="509270"/>
                </a:lnTo>
                <a:lnTo>
                  <a:pt x="291436" y="509270"/>
                </a:lnTo>
                <a:lnTo>
                  <a:pt x="291436" y="496607"/>
                </a:lnTo>
                <a:lnTo>
                  <a:pt x="287842" y="496607"/>
                </a:lnTo>
                <a:lnTo>
                  <a:pt x="287842" y="491927"/>
                </a:lnTo>
                <a:lnTo>
                  <a:pt x="283948" y="488349"/>
                </a:lnTo>
                <a:lnTo>
                  <a:pt x="278856" y="484770"/>
                </a:lnTo>
                <a:lnTo>
                  <a:pt x="274963" y="481467"/>
                </a:lnTo>
                <a:lnTo>
                  <a:pt x="274963" y="478989"/>
                </a:lnTo>
                <a:lnTo>
                  <a:pt x="271368" y="478989"/>
                </a:lnTo>
                <a:lnTo>
                  <a:pt x="271368" y="475686"/>
                </a:lnTo>
                <a:lnTo>
                  <a:pt x="268673" y="475686"/>
                </a:lnTo>
                <a:lnTo>
                  <a:pt x="268673" y="472107"/>
                </a:lnTo>
                <a:lnTo>
                  <a:pt x="264779" y="468528"/>
                </a:lnTo>
                <a:lnTo>
                  <a:pt x="261185" y="464934"/>
                </a:lnTo>
                <a:lnTo>
                  <a:pt x="261185" y="453388"/>
                </a:lnTo>
                <a:lnTo>
                  <a:pt x="264779" y="453388"/>
                </a:lnTo>
                <a:lnTo>
                  <a:pt x="264779" y="427787"/>
                </a:lnTo>
                <a:lnTo>
                  <a:pt x="261185" y="423107"/>
                </a:lnTo>
                <a:lnTo>
                  <a:pt x="261185" y="416225"/>
                </a:lnTo>
                <a:lnTo>
                  <a:pt x="257291" y="416225"/>
                </a:lnTo>
                <a:lnTo>
                  <a:pt x="257291" y="412646"/>
                </a:lnTo>
                <a:lnTo>
                  <a:pt x="253397" y="409068"/>
                </a:lnTo>
                <a:lnTo>
                  <a:pt x="248305" y="405764"/>
                </a:lnTo>
                <a:lnTo>
                  <a:pt x="244711" y="401085"/>
                </a:lnTo>
                <a:lnTo>
                  <a:pt x="240817" y="399708"/>
                </a:lnTo>
                <a:lnTo>
                  <a:pt x="238421" y="399708"/>
                </a:lnTo>
                <a:lnTo>
                  <a:pt x="238421" y="396405"/>
                </a:lnTo>
                <a:lnTo>
                  <a:pt x="234527" y="396405"/>
                </a:lnTo>
                <a:lnTo>
                  <a:pt x="234527" y="391725"/>
                </a:lnTo>
                <a:lnTo>
                  <a:pt x="230633" y="391725"/>
                </a:lnTo>
                <a:lnTo>
                  <a:pt x="226739" y="388146"/>
                </a:lnTo>
                <a:lnTo>
                  <a:pt x="223145" y="388146"/>
                </a:lnTo>
                <a:lnTo>
                  <a:pt x="219251" y="384568"/>
                </a:lnTo>
                <a:lnTo>
                  <a:pt x="214159" y="384568"/>
                </a:lnTo>
                <a:lnTo>
                  <a:pt x="214159" y="381264"/>
                </a:lnTo>
                <a:lnTo>
                  <a:pt x="212961" y="377686"/>
                </a:lnTo>
                <a:lnTo>
                  <a:pt x="212961" y="375483"/>
                </a:lnTo>
                <a:lnTo>
                  <a:pt x="219251" y="375483"/>
                </a:lnTo>
                <a:lnTo>
                  <a:pt x="219251" y="371905"/>
                </a:lnTo>
                <a:lnTo>
                  <a:pt x="223145" y="368326"/>
                </a:lnTo>
                <a:lnTo>
                  <a:pt x="223145" y="363646"/>
                </a:lnTo>
                <a:lnTo>
                  <a:pt x="219251" y="360343"/>
                </a:lnTo>
                <a:lnTo>
                  <a:pt x="219251" y="356764"/>
                </a:lnTo>
                <a:lnTo>
                  <a:pt x="214159" y="356764"/>
                </a:lnTo>
                <a:lnTo>
                  <a:pt x="214159" y="353186"/>
                </a:lnTo>
                <a:lnTo>
                  <a:pt x="212961" y="353186"/>
                </a:lnTo>
                <a:lnTo>
                  <a:pt x="212961" y="350983"/>
                </a:lnTo>
                <a:lnTo>
                  <a:pt x="209067" y="347405"/>
                </a:lnTo>
                <a:lnTo>
                  <a:pt x="209067" y="343826"/>
                </a:lnTo>
                <a:lnTo>
                  <a:pt x="203976" y="343826"/>
                </a:lnTo>
                <a:lnTo>
                  <a:pt x="203976" y="328686"/>
                </a:lnTo>
                <a:lnTo>
                  <a:pt x="200381" y="328686"/>
                </a:lnTo>
                <a:lnTo>
                  <a:pt x="196487" y="325382"/>
                </a:lnTo>
                <a:lnTo>
                  <a:pt x="196487" y="319326"/>
                </a:lnTo>
                <a:lnTo>
                  <a:pt x="192594" y="319326"/>
                </a:lnTo>
                <a:lnTo>
                  <a:pt x="192594" y="316023"/>
                </a:lnTo>
                <a:lnTo>
                  <a:pt x="188700" y="316023"/>
                </a:lnTo>
                <a:lnTo>
                  <a:pt x="188700" y="312444"/>
                </a:lnTo>
                <a:lnTo>
                  <a:pt x="186304" y="312444"/>
                </a:lnTo>
                <a:lnTo>
                  <a:pt x="186304" y="308865"/>
                </a:lnTo>
                <a:lnTo>
                  <a:pt x="182410" y="308865"/>
                </a:lnTo>
                <a:lnTo>
                  <a:pt x="178816" y="304186"/>
                </a:lnTo>
                <a:lnTo>
                  <a:pt x="178816" y="300882"/>
                </a:lnTo>
                <a:lnTo>
                  <a:pt x="169830" y="300882"/>
                </a:lnTo>
                <a:lnTo>
                  <a:pt x="169830" y="299506"/>
                </a:lnTo>
                <a:lnTo>
                  <a:pt x="165936" y="299506"/>
                </a:lnTo>
                <a:lnTo>
                  <a:pt x="165936" y="296202"/>
                </a:lnTo>
                <a:lnTo>
                  <a:pt x="162342" y="296202"/>
                </a:lnTo>
                <a:lnTo>
                  <a:pt x="162342" y="291523"/>
                </a:lnTo>
                <a:lnTo>
                  <a:pt x="158448" y="291523"/>
                </a:lnTo>
                <a:lnTo>
                  <a:pt x="158448" y="284365"/>
                </a:lnTo>
                <a:lnTo>
                  <a:pt x="155752" y="284365"/>
                </a:lnTo>
                <a:lnTo>
                  <a:pt x="155752" y="281062"/>
                </a:lnTo>
                <a:lnTo>
                  <a:pt x="152158" y="277468"/>
                </a:lnTo>
                <a:lnTo>
                  <a:pt x="148264" y="277468"/>
                </a:lnTo>
                <a:lnTo>
                  <a:pt x="148264" y="275006"/>
                </a:lnTo>
                <a:lnTo>
                  <a:pt x="144370" y="275006"/>
                </a:lnTo>
                <a:lnTo>
                  <a:pt x="139278" y="271702"/>
                </a:lnTo>
                <a:lnTo>
                  <a:pt x="135684" y="271702"/>
                </a:lnTo>
                <a:lnTo>
                  <a:pt x="135684" y="268124"/>
                </a:lnTo>
                <a:lnTo>
                  <a:pt x="131790" y="268124"/>
                </a:lnTo>
                <a:lnTo>
                  <a:pt x="131790" y="263444"/>
                </a:lnTo>
                <a:lnTo>
                  <a:pt x="125500" y="263444"/>
                </a:lnTo>
                <a:lnTo>
                  <a:pt x="125500" y="259865"/>
                </a:lnTo>
                <a:lnTo>
                  <a:pt x="121607" y="259865"/>
                </a:lnTo>
                <a:lnTo>
                  <a:pt x="121607" y="256562"/>
                </a:lnTo>
                <a:lnTo>
                  <a:pt x="114119" y="256562"/>
                </a:lnTo>
                <a:lnTo>
                  <a:pt x="114119" y="252983"/>
                </a:lnTo>
                <a:lnTo>
                  <a:pt x="109027" y="252983"/>
                </a:lnTo>
                <a:lnTo>
                  <a:pt x="109027" y="249405"/>
                </a:lnTo>
                <a:lnTo>
                  <a:pt x="105133" y="249405"/>
                </a:lnTo>
                <a:lnTo>
                  <a:pt x="105133" y="247202"/>
                </a:lnTo>
                <a:lnTo>
                  <a:pt x="101239" y="243624"/>
                </a:lnTo>
                <a:lnTo>
                  <a:pt x="101239" y="240045"/>
                </a:lnTo>
                <a:lnTo>
                  <a:pt x="98843" y="240045"/>
                </a:lnTo>
                <a:lnTo>
                  <a:pt x="98843" y="236742"/>
                </a:lnTo>
                <a:lnTo>
                  <a:pt x="94949" y="236742"/>
                </a:lnTo>
                <a:lnTo>
                  <a:pt x="91055" y="232062"/>
                </a:lnTo>
                <a:lnTo>
                  <a:pt x="91055" y="228483"/>
                </a:lnTo>
                <a:lnTo>
                  <a:pt x="87461" y="228483"/>
                </a:lnTo>
                <a:lnTo>
                  <a:pt x="87461" y="215820"/>
                </a:lnTo>
                <a:lnTo>
                  <a:pt x="83567" y="215820"/>
                </a:lnTo>
                <a:lnTo>
                  <a:pt x="83567" y="212242"/>
                </a:lnTo>
                <a:lnTo>
                  <a:pt x="79673" y="212242"/>
                </a:lnTo>
                <a:lnTo>
                  <a:pt x="74581" y="208663"/>
                </a:lnTo>
                <a:lnTo>
                  <a:pt x="73383" y="208663"/>
                </a:lnTo>
                <a:lnTo>
                  <a:pt x="73383" y="203983"/>
                </a:lnTo>
                <a:lnTo>
                  <a:pt x="69789" y="200680"/>
                </a:lnTo>
                <a:lnTo>
                  <a:pt x="64697" y="200680"/>
                </a:lnTo>
                <a:lnTo>
                  <a:pt x="64697" y="194624"/>
                </a:lnTo>
                <a:lnTo>
                  <a:pt x="73383" y="194624"/>
                </a:lnTo>
                <a:lnTo>
                  <a:pt x="73383" y="184163"/>
                </a:lnTo>
                <a:lnTo>
                  <a:pt x="69789" y="184163"/>
                </a:lnTo>
                <a:lnTo>
                  <a:pt x="69789" y="177281"/>
                </a:lnTo>
                <a:lnTo>
                  <a:pt x="64697" y="177281"/>
                </a:lnTo>
                <a:lnTo>
                  <a:pt x="64697" y="172601"/>
                </a:lnTo>
                <a:lnTo>
                  <a:pt x="60803" y="171500"/>
                </a:lnTo>
                <a:lnTo>
                  <a:pt x="60803" y="167921"/>
                </a:lnTo>
                <a:lnTo>
                  <a:pt x="56909" y="167921"/>
                </a:lnTo>
                <a:lnTo>
                  <a:pt x="56909" y="163242"/>
                </a:lnTo>
                <a:lnTo>
                  <a:pt x="53016" y="159663"/>
                </a:lnTo>
                <a:lnTo>
                  <a:pt x="53016" y="156360"/>
                </a:lnTo>
                <a:lnTo>
                  <a:pt x="49421" y="156360"/>
                </a:lnTo>
                <a:lnTo>
                  <a:pt x="49421" y="152781"/>
                </a:lnTo>
                <a:lnTo>
                  <a:pt x="46726" y="152781"/>
                </a:lnTo>
                <a:lnTo>
                  <a:pt x="46726" y="149202"/>
                </a:lnTo>
                <a:lnTo>
                  <a:pt x="43131" y="149202"/>
                </a:lnTo>
                <a:lnTo>
                  <a:pt x="43131" y="143421"/>
                </a:lnTo>
                <a:lnTo>
                  <a:pt x="39238" y="143421"/>
                </a:lnTo>
                <a:lnTo>
                  <a:pt x="39238" y="139843"/>
                </a:lnTo>
                <a:lnTo>
                  <a:pt x="34146" y="139843"/>
                </a:lnTo>
                <a:lnTo>
                  <a:pt x="34146" y="128281"/>
                </a:lnTo>
                <a:lnTo>
                  <a:pt x="30252" y="128281"/>
                </a:lnTo>
                <a:lnTo>
                  <a:pt x="30252" y="121399"/>
                </a:lnTo>
                <a:lnTo>
                  <a:pt x="34146" y="121399"/>
                </a:lnTo>
                <a:lnTo>
                  <a:pt x="34146" y="112039"/>
                </a:lnTo>
                <a:lnTo>
                  <a:pt x="30252" y="112039"/>
                </a:lnTo>
                <a:lnTo>
                  <a:pt x="30252" y="96899"/>
                </a:lnTo>
                <a:lnTo>
                  <a:pt x="26658" y="94421"/>
                </a:lnTo>
                <a:lnTo>
                  <a:pt x="26658" y="87539"/>
                </a:lnTo>
                <a:lnTo>
                  <a:pt x="22764" y="87539"/>
                </a:lnTo>
                <a:lnTo>
                  <a:pt x="22764" y="83961"/>
                </a:lnTo>
                <a:lnTo>
                  <a:pt x="18870" y="80382"/>
                </a:lnTo>
                <a:lnTo>
                  <a:pt x="18870" y="75978"/>
                </a:lnTo>
                <a:lnTo>
                  <a:pt x="16474" y="75978"/>
                </a:lnTo>
                <a:lnTo>
                  <a:pt x="16474" y="72399"/>
                </a:lnTo>
                <a:lnTo>
                  <a:pt x="12580" y="72399"/>
                </a:lnTo>
                <a:lnTo>
                  <a:pt x="12580" y="68820"/>
                </a:lnTo>
                <a:lnTo>
                  <a:pt x="8686" y="68820"/>
                </a:lnTo>
                <a:lnTo>
                  <a:pt x="8686" y="66618"/>
                </a:lnTo>
                <a:lnTo>
                  <a:pt x="5092" y="66618"/>
                </a:lnTo>
                <a:lnTo>
                  <a:pt x="5092" y="63039"/>
                </a:lnTo>
                <a:lnTo>
                  <a:pt x="0" y="63039"/>
                </a:lnTo>
                <a:lnTo>
                  <a:pt x="12580" y="52579"/>
                </a:lnTo>
                <a:lnTo>
                  <a:pt x="16474" y="49000"/>
                </a:lnTo>
                <a:lnTo>
                  <a:pt x="18870" y="43219"/>
                </a:lnTo>
                <a:lnTo>
                  <a:pt x="22764" y="39640"/>
                </a:lnTo>
                <a:lnTo>
                  <a:pt x="26658" y="34961"/>
                </a:lnTo>
                <a:lnTo>
                  <a:pt x="43131" y="21197"/>
                </a:lnTo>
                <a:lnTo>
                  <a:pt x="46726" y="18719"/>
                </a:lnTo>
                <a:lnTo>
                  <a:pt x="46726" y="15140"/>
                </a:lnTo>
                <a:lnTo>
                  <a:pt x="49421" y="15140"/>
                </a:lnTo>
                <a:lnTo>
                  <a:pt x="49421" y="11837"/>
                </a:lnTo>
                <a:lnTo>
                  <a:pt x="53016" y="7157"/>
                </a:lnTo>
                <a:lnTo>
                  <a:pt x="53016" y="11837"/>
                </a:lnTo>
                <a:lnTo>
                  <a:pt x="56909" y="11837"/>
                </a:lnTo>
                <a:lnTo>
                  <a:pt x="56909" y="7157"/>
                </a:lnTo>
                <a:lnTo>
                  <a:pt x="56909" y="11837"/>
                </a:lnTo>
                <a:lnTo>
                  <a:pt x="60803" y="11837"/>
                </a:lnTo>
                <a:lnTo>
                  <a:pt x="60803" y="7157"/>
                </a:lnTo>
                <a:lnTo>
                  <a:pt x="64697" y="7157"/>
                </a:lnTo>
                <a:lnTo>
                  <a:pt x="64697" y="3579"/>
                </a:lnTo>
                <a:lnTo>
                  <a:pt x="74581" y="3579"/>
                </a:lnTo>
                <a:lnTo>
                  <a:pt x="74581" y="7157"/>
                </a:lnTo>
                <a:lnTo>
                  <a:pt x="83567" y="7157"/>
                </a:lnTo>
                <a:lnTo>
                  <a:pt x="83567" y="11837"/>
                </a:lnTo>
                <a:lnTo>
                  <a:pt x="87461" y="15140"/>
                </a:lnTo>
                <a:lnTo>
                  <a:pt x="91055" y="15140"/>
                </a:lnTo>
                <a:lnTo>
                  <a:pt x="91055" y="18719"/>
                </a:lnTo>
                <a:lnTo>
                  <a:pt x="94949" y="18719"/>
                </a:lnTo>
                <a:lnTo>
                  <a:pt x="94949" y="21197"/>
                </a:lnTo>
                <a:lnTo>
                  <a:pt x="98843" y="21197"/>
                </a:lnTo>
                <a:lnTo>
                  <a:pt x="98843" y="24500"/>
                </a:lnTo>
                <a:lnTo>
                  <a:pt x="101239" y="24500"/>
                </a:lnTo>
                <a:lnTo>
                  <a:pt x="98843" y="24500"/>
                </a:lnTo>
                <a:lnTo>
                  <a:pt x="98843" y="39640"/>
                </a:lnTo>
                <a:lnTo>
                  <a:pt x="101239" y="39640"/>
                </a:lnTo>
                <a:lnTo>
                  <a:pt x="105133" y="43219"/>
                </a:lnTo>
                <a:lnTo>
                  <a:pt x="105133" y="49000"/>
                </a:lnTo>
                <a:lnTo>
                  <a:pt x="109027" y="49000"/>
                </a:lnTo>
                <a:lnTo>
                  <a:pt x="105133" y="49000"/>
                </a:lnTo>
                <a:lnTo>
                  <a:pt x="105133" y="56157"/>
                </a:lnTo>
                <a:lnTo>
                  <a:pt x="114119" y="56157"/>
                </a:lnTo>
                <a:lnTo>
                  <a:pt x="114119" y="63039"/>
                </a:lnTo>
                <a:lnTo>
                  <a:pt x="117713" y="63039"/>
                </a:lnTo>
                <a:lnTo>
                  <a:pt x="117713" y="66618"/>
                </a:lnTo>
                <a:lnTo>
                  <a:pt x="121607" y="66618"/>
                </a:lnTo>
                <a:lnTo>
                  <a:pt x="117713" y="66618"/>
                </a:lnTo>
                <a:lnTo>
                  <a:pt x="117713" y="68820"/>
                </a:lnTo>
                <a:lnTo>
                  <a:pt x="114119" y="68820"/>
                </a:lnTo>
                <a:lnTo>
                  <a:pt x="114119" y="72399"/>
                </a:lnTo>
                <a:lnTo>
                  <a:pt x="117713" y="72399"/>
                </a:lnTo>
                <a:lnTo>
                  <a:pt x="114119" y="75993"/>
                </a:lnTo>
                <a:lnTo>
                  <a:pt x="114119" y="80382"/>
                </a:lnTo>
                <a:lnTo>
                  <a:pt x="117713" y="80382"/>
                </a:lnTo>
                <a:lnTo>
                  <a:pt x="117713" y="87539"/>
                </a:lnTo>
                <a:lnTo>
                  <a:pt x="105133" y="87539"/>
                </a:lnTo>
                <a:lnTo>
                  <a:pt x="105133" y="91118"/>
                </a:lnTo>
                <a:lnTo>
                  <a:pt x="101239" y="91118"/>
                </a:lnTo>
                <a:lnTo>
                  <a:pt x="105133" y="91118"/>
                </a:lnTo>
                <a:lnTo>
                  <a:pt x="101239" y="91118"/>
                </a:lnTo>
                <a:lnTo>
                  <a:pt x="101239" y="94421"/>
                </a:lnTo>
                <a:lnTo>
                  <a:pt x="98843" y="94421"/>
                </a:lnTo>
                <a:lnTo>
                  <a:pt x="98843" y="96899"/>
                </a:lnTo>
                <a:lnTo>
                  <a:pt x="91055" y="96899"/>
                </a:lnTo>
                <a:lnTo>
                  <a:pt x="91055" y="100202"/>
                </a:lnTo>
                <a:lnTo>
                  <a:pt x="94949" y="100202"/>
                </a:lnTo>
                <a:lnTo>
                  <a:pt x="94949" y="103781"/>
                </a:lnTo>
                <a:lnTo>
                  <a:pt x="98843" y="103781"/>
                </a:lnTo>
                <a:lnTo>
                  <a:pt x="98843" y="108461"/>
                </a:lnTo>
                <a:lnTo>
                  <a:pt x="101239" y="108461"/>
                </a:lnTo>
                <a:lnTo>
                  <a:pt x="101239" y="103781"/>
                </a:lnTo>
                <a:lnTo>
                  <a:pt x="101239" y="108461"/>
                </a:lnTo>
                <a:lnTo>
                  <a:pt x="105133" y="108461"/>
                </a:lnTo>
                <a:lnTo>
                  <a:pt x="105133" y="103781"/>
                </a:lnTo>
                <a:lnTo>
                  <a:pt x="114119" y="103781"/>
                </a:lnTo>
                <a:lnTo>
                  <a:pt x="114119" y="108461"/>
                </a:lnTo>
                <a:lnTo>
                  <a:pt x="117713" y="108461"/>
                </a:lnTo>
                <a:lnTo>
                  <a:pt x="117713" y="112039"/>
                </a:lnTo>
                <a:lnTo>
                  <a:pt x="121607" y="112039"/>
                </a:lnTo>
                <a:lnTo>
                  <a:pt x="121607" y="115343"/>
                </a:lnTo>
                <a:lnTo>
                  <a:pt x="131790" y="115343"/>
                </a:lnTo>
                <a:lnTo>
                  <a:pt x="131790" y="112039"/>
                </a:lnTo>
                <a:lnTo>
                  <a:pt x="139278" y="112039"/>
                </a:lnTo>
                <a:lnTo>
                  <a:pt x="139278" y="118921"/>
                </a:lnTo>
                <a:lnTo>
                  <a:pt x="144370" y="118921"/>
                </a:lnTo>
                <a:lnTo>
                  <a:pt x="144370" y="121399"/>
                </a:lnTo>
                <a:lnTo>
                  <a:pt x="148264" y="121399"/>
                </a:lnTo>
                <a:lnTo>
                  <a:pt x="148264" y="124702"/>
                </a:lnTo>
                <a:lnTo>
                  <a:pt x="155752" y="124702"/>
                </a:lnTo>
                <a:lnTo>
                  <a:pt x="155752" y="128281"/>
                </a:lnTo>
                <a:lnTo>
                  <a:pt x="162342" y="128281"/>
                </a:lnTo>
                <a:lnTo>
                  <a:pt x="173724" y="135163"/>
                </a:lnTo>
                <a:lnTo>
                  <a:pt x="169830" y="135163"/>
                </a:lnTo>
                <a:lnTo>
                  <a:pt x="169830" y="147000"/>
                </a:lnTo>
                <a:lnTo>
                  <a:pt x="173724" y="147000"/>
                </a:lnTo>
                <a:lnTo>
                  <a:pt x="173724" y="152781"/>
                </a:lnTo>
                <a:lnTo>
                  <a:pt x="178816" y="156360"/>
                </a:lnTo>
                <a:lnTo>
                  <a:pt x="182410" y="156360"/>
                </a:lnTo>
                <a:lnTo>
                  <a:pt x="182410" y="163242"/>
                </a:lnTo>
                <a:lnTo>
                  <a:pt x="178816" y="163242"/>
                </a:lnTo>
                <a:lnTo>
                  <a:pt x="182410" y="167921"/>
                </a:lnTo>
                <a:lnTo>
                  <a:pt x="182410" y="172601"/>
                </a:lnTo>
                <a:lnTo>
                  <a:pt x="186304" y="172601"/>
                </a:lnTo>
                <a:lnTo>
                  <a:pt x="188700" y="177281"/>
                </a:lnTo>
                <a:lnTo>
                  <a:pt x="188700" y="180860"/>
                </a:lnTo>
                <a:lnTo>
                  <a:pt x="192594" y="180860"/>
                </a:lnTo>
                <a:lnTo>
                  <a:pt x="192594" y="184163"/>
                </a:lnTo>
                <a:lnTo>
                  <a:pt x="192594" y="180860"/>
                </a:lnTo>
                <a:lnTo>
                  <a:pt x="196487" y="180860"/>
                </a:lnTo>
                <a:lnTo>
                  <a:pt x="196487" y="184163"/>
                </a:lnTo>
                <a:lnTo>
                  <a:pt x="200381" y="180860"/>
                </a:lnTo>
                <a:lnTo>
                  <a:pt x="203976" y="180860"/>
                </a:lnTo>
                <a:lnTo>
                  <a:pt x="203976" y="177281"/>
                </a:lnTo>
                <a:lnTo>
                  <a:pt x="209067" y="177281"/>
                </a:lnTo>
                <a:lnTo>
                  <a:pt x="209067" y="159663"/>
                </a:lnTo>
                <a:lnTo>
                  <a:pt x="212961" y="159663"/>
                </a:lnTo>
                <a:lnTo>
                  <a:pt x="212961" y="156360"/>
                </a:lnTo>
                <a:lnTo>
                  <a:pt x="214159" y="156360"/>
                </a:lnTo>
                <a:lnTo>
                  <a:pt x="214159" y="152781"/>
                </a:lnTo>
                <a:lnTo>
                  <a:pt x="219251" y="152781"/>
                </a:lnTo>
                <a:lnTo>
                  <a:pt x="223145" y="149202"/>
                </a:lnTo>
                <a:lnTo>
                  <a:pt x="230633" y="149202"/>
                </a:lnTo>
                <a:lnTo>
                  <a:pt x="230633" y="143421"/>
                </a:lnTo>
                <a:lnTo>
                  <a:pt x="226739" y="139843"/>
                </a:lnTo>
                <a:lnTo>
                  <a:pt x="223145" y="139843"/>
                </a:lnTo>
                <a:lnTo>
                  <a:pt x="223145" y="135163"/>
                </a:lnTo>
                <a:lnTo>
                  <a:pt x="226739" y="131860"/>
                </a:lnTo>
                <a:lnTo>
                  <a:pt x="230633" y="131860"/>
                </a:lnTo>
                <a:lnTo>
                  <a:pt x="230633" y="128281"/>
                </a:lnTo>
                <a:lnTo>
                  <a:pt x="234527" y="128281"/>
                </a:lnTo>
                <a:lnTo>
                  <a:pt x="234527" y="124702"/>
                </a:lnTo>
                <a:lnTo>
                  <a:pt x="238421" y="124702"/>
                </a:lnTo>
                <a:lnTo>
                  <a:pt x="238421" y="121399"/>
                </a:lnTo>
                <a:lnTo>
                  <a:pt x="244711" y="121399"/>
                </a:lnTo>
                <a:lnTo>
                  <a:pt x="244711" y="115343"/>
                </a:lnTo>
                <a:lnTo>
                  <a:pt x="248305" y="115343"/>
                </a:lnTo>
                <a:lnTo>
                  <a:pt x="248305" y="121399"/>
                </a:lnTo>
                <a:lnTo>
                  <a:pt x="253397" y="121399"/>
                </a:lnTo>
                <a:lnTo>
                  <a:pt x="253397" y="118921"/>
                </a:lnTo>
                <a:lnTo>
                  <a:pt x="261185" y="118921"/>
                </a:lnTo>
                <a:lnTo>
                  <a:pt x="261185" y="121399"/>
                </a:lnTo>
                <a:lnTo>
                  <a:pt x="264779" y="121399"/>
                </a:lnTo>
                <a:lnTo>
                  <a:pt x="268673" y="118921"/>
                </a:lnTo>
                <a:lnTo>
                  <a:pt x="274963" y="118921"/>
                </a:lnTo>
                <a:lnTo>
                  <a:pt x="274963" y="115343"/>
                </a:lnTo>
                <a:lnTo>
                  <a:pt x="278856" y="115343"/>
                </a:lnTo>
                <a:lnTo>
                  <a:pt x="274963" y="115343"/>
                </a:lnTo>
                <a:lnTo>
                  <a:pt x="278856" y="115343"/>
                </a:lnTo>
                <a:lnTo>
                  <a:pt x="278856" y="118921"/>
                </a:lnTo>
                <a:lnTo>
                  <a:pt x="283948" y="118921"/>
                </a:lnTo>
                <a:lnTo>
                  <a:pt x="283948" y="121399"/>
                </a:lnTo>
                <a:lnTo>
                  <a:pt x="287842" y="121399"/>
                </a:lnTo>
                <a:lnTo>
                  <a:pt x="287842" y="124702"/>
                </a:lnTo>
                <a:lnTo>
                  <a:pt x="291436" y="124702"/>
                </a:lnTo>
                <a:lnTo>
                  <a:pt x="291436" y="143421"/>
                </a:lnTo>
                <a:lnTo>
                  <a:pt x="287842" y="147015"/>
                </a:lnTo>
                <a:lnTo>
                  <a:pt x="287842" y="149202"/>
                </a:lnTo>
                <a:lnTo>
                  <a:pt x="291436" y="152796"/>
                </a:lnTo>
                <a:lnTo>
                  <a:pt x="321988" y="152796"/>
                </a:lnTo>
                <a:lnTo>
                  <a:pt x="321988" y="156360"/>
                </a:lnTo>
                <a:lnTo>
                  <a:pt x="323186" y="156360"/>
                </a:lnTo>
                <a:lnTo>
                  <a:pt x="328278" y="152781"/>
                </a:lnTo>
                <a:lnTo>
                  <a:pt x="328278" y="156360"/>
                </a:lnTo>
                <a:lnTo>
                  <a:pt x="332172" y="152781"/>
                </a:lnTo>
                <a:lnTo>
                  <a:pt x="336066" y="149202"/>
                </a:lnTo>
                <a:lnTo>
                  <a:pt x="339660" y="149202"/>
                </a:lnTo>
                <a:lnTo>
                  <a:pt x="339660" y="143421"/>
                </a:lnTo>
                <a:lnTo>
                  <a:pt x="343554" y="143421"/>
                </a:lnTo>
                <a:lnTo>
                  <a:pt x="343554" y="139843"/>
                </a:lnTo>
                <a:lnTo>
                  <a:pt x="352539" y="139843"/>
                </a:lnTo>
                <a:lnTo>
                  <a:pt x="352539" y="135163"/>
                </a:lnTo>
                <a:lnTo>
                  <a:pt x="353737" y="135163"/>
                </a:lnTo>
                <a:lnTo>
                  <a:pt x="353737" y="139843"/>
                </a:lnTo>
                <a:lnTo>
                  <a:pt x="374105" y="139843"/>
                </a:lnTo>
                <a:lnTo>
                  <a:pt x="374105" y="143421"/>
                </a:lnTo>
                <a:lnTo>
                  <a:pt x="370211" y="143421"/>
                </a:lnTo>
                <a:lnTo>
                  <a:pt x="370211" y="147000"/>
                </a:lnTo>
                <a:lnTo>
                  <a:pt x="366317" y="147000"/>
                </a:lnTo>
                <a:lnTo>
                  <a:pt x="366317" y="163242"/>
                </a:lnTo>
                <a:lnTo>
                  <a:pt x="362424" y="163242"/>
                </a:lnTo>
                <a:lnTo>
                  <a:pt x="362424" y="172601"/>
                </a:lnTo>
                <a:lnTo>
                  <a:pt x="358829" y="172601"/>
                </a:lnTo>
                <a:lnTo>
                  <a:pt x="362424" y="172601"/>
                </a:lnTo>
                <a:lnTo>
                  <a:pt x="362424" y="177281"/>
                </a:lnTo>
                <a:lnTo>
                  <a:pt x="366317" y="177281"/>
                </a:lnTo>
                <a:lnTo>
                  <a:pt x="366317" y="184163"/>
                </a:lnTo>
                <a:lnTo>
                  <a:pt x="370211" y="184163"/>
                </a:lnTo>
                <a:lnTo>
                  <a:pt x="370211" y="187742"/>
                </a:lnTo>
                <a:lnTo>
                  <a:pt x="374105" y="187742"/>
                </a:lnTo>
                <a:lnTo>
                  <a:pt x="374105" y="191320"/>
                </a:lnTo>
                <a:lnTo>
                  <a:pt x="383989" y="191320"/>
                </a:lnTo>
                <a:lnTo>
                  <a:pt x="383989" y="194624"/>
                </a:lnTo>
                <a:lnTo>
                  <a:pt x="387883" y="194624"/>
                </a:lnTo>
                <a:lnTo>
                  <a:pt x="387883" y="203983"/>
                </a:lnTo>
                <a:lnTo>
                  <a:pt x="407053" y="203983"/>
                </a:lnTo>
                <a:lnTo>
                  <a:pt x="404357" y="203983"/>
                </a:lnTo>
                <a:lnTo>
                  <a:pt x="404357" y="200680"/>
                </a:lnTo>
                <a:lnTo>
                  <a:pt x="407053" y="200680"/>
                </a:lnTo>
                <a:lnTo>
                  <a:pt x="404357" y="200680"/>
                </a:lnTo>
                <a:lnTo>
                  <a:pt x="404357" y="197101"/>
                </a:lnTo>
                <a:lnTo>
                  <a:pt x="410647" y="197101"/>
                </a:lnTo>
                <a:lnTo>
                  <a:pt x="410647" y="194624"/>
                </a:lnTo>
                <a:lnTo>
                  <a:pt x="418435" y="194624"/>
                </a:lnTo>
                <a:lnTo>
                  <a:pt x="418435" y="187742"/>
                </a:lnTo>
                <a:lnTo>
                  <a:pt x="427121" y="187742"/>
                </a:lnTo>
                <a:lnTo>
                  <a:pt x="427121" y="180860"/>
                </a:lnTo>
                <a:lnTo>
                  <a:pt x="431014" y="180860"/>
                </a:lnTo>
                <a:lnTo>
                  <a:pt x="431014" y="177281"/>
                </a:lnTo>
                <a:lnTo>
                  <a:pt x="431014" y="180860"/>
                </a:lnTo>
                <a:lnTo>
                  <a:pt x="431014" y="177281"/>
                </a:lnTo>
                <a:lnTo>
                  <a:pt x="434908" y="177281"/>
                </a:lnTo>
                <a:lnTo>
                  <a:pt x="434908" y="180860"/>
                </a:lnTo>
                <a:lnTo>
                  <a:pt x="437304" y="180860"/>
                </a:lnTo>
                <a:lnTo>
                  <a:pt x="437304" y="187742"/>
                </a:lnTo>
                <a:lnTo>
                  <a:pt x="441198" y="187742"/>
                </a:lnTo>
                <a:lnTo>
                  <a:pt x="441198" y="191320"/>
                </a:lnTo>
                <a:lnTo>
                  <a:pt x="441198" y="187742"/>
                </a:lnTo>
                <a:lnTo>
                  <a:pt x="448686" y="187742"/>
                </a:lnTo>
                <a:lnTo>
                  <a:pt x="448686" y="184163"/>
                </a:lnTo>
                <a:lnTo>
                  <a:pt x="457672" y="184163"/>
                </a:lnTo>
                <a:lnTo>
                  <a:pt x="457672" y="187742"/>
                </a:lnTo>
                <a:lnTo>
                  <a:pt x="457672" y="184163"/>
                </a:lnTo>
                <a:lnTo>
                  <a:pt x="471450" y="184163"/>
                </a:lnTo>
                <a:lnTo>
                  <a:pt x="471450" y="180860"/>
                </a:lnTo>
                <a:lnTo>
                  <a:pt x="471450" y="184163"/>
                </a:lnTo>
                <a:lnTo>
                  <a:pt x="475344" y="184163"/>
                </a:lnTo>
                <a:lnTo>
                  <a:pt x="475344" y="177281"/>
                </a:lnTo>
                <a:lnTo>
                  <a:pt x="475344" y="180860"/>
                </a:lnTo>
                <a:lnTo>
                  <a:pt x="483132" y="180860"/>
                </a:lnTo>
                <a:lnTo>
                  <a:pt x="483132" y="177281"/>
                </a:lnTo>
                <a:lnTo>
                  <a:pt x="479238" y="177281"/>
                </a:lnTo>
                <a:lnTo>
                  <a:pt x="479238" y="172601"/>
                </a:lnTo>
                <a:lnTo>
                  <a:pt x="488224" y="172601"/>
                </a:lnTo>
                <a:lnTo>
                  <a:pt x="488224" y="163242"/>
                </a:lnTo>
                <a:lnTo>
                  <a:pt x="498108" y="163242"/>
                </a:lnTo>
                <a:lnTo>
                  <a:pt x="498108" y="159663"/>
                </a:lnTo>
                <a:lnTo>
                  <a:pt x="502002" y="159663"/>
                </a:lnTo>
                <a:lnTo>
                  <a:pt x="502002" y="147000"/>
                </a:lnTo>
                <a:lnTo>
                  <a:pt x="505895" y="147000"/>
                </a:lnTo>
                <a:lnTo>
                  <a:pt x="505895" y="143421"/>
                </a:lnTo>
                <a:lnTo>
                  <a:pt x="513383" y="143421"/>
                </a:lnTo>
                <a:lnTo>
                  <a:pt x="517277" y="139843"/>
                </a:lnTo>
                <a:lnTo>
                  <a:pt x="523567" y="139843"/>
                </a:lnTo>
                <a:lnTo>
                  <a:pt x="523567" y="135163"/>
                </a:lnTo>
                <a:lnTo>
                  <a:pt x="532553" y="135163"/>
                </a:lnTo>
                <a:lnTo>
                  <a:pt x="532553" y="131860"/>
                </a:lnTo>
                <a:lnTo>
                  <a:pt x="536147" y="131860"/>
                </a:lnTo>
                <a:lnTo>
                  <a:pt x="532553" y="131860"/>
                </a:lnTo>
                <a:lnTo>
                  <a:pt x="532553" y="124702"/>
                </a:lnTo>
                <a:lnTo>
                  <a:pt x="527461" y="124702"/>
                </a:lnTo>
                <a:lnTo>
                  <a:pt x="527461" y="121399"/>
                </a:lnTo>
                <a:lnTo>
                  <a:pt x="523567" y="121399"/>
                </a:lnTo>
                <a:lnTo>
                  <a:pt x="523567" y="118921"/>
                </a:lnTo>
                <a:lnTo>
                  <a:pt x="519673" y="118921"/>
                </a:lnTo>
                <a:lnTo>
                  <a:pt x="519673" y="115343"/>
                </a:lnTo>
                <a:lnTo>
                  <a:pt x="517277" y="115343"/>
                </a:lnTo>
                <a:lnTo>
                  <a:pt x="517277" y="112039"/>
                </a:lnTo>
                <a:lnTo>
                  <a:pt x="513383" y="112039"/>
                </a:lnTo>
                <a:lnTo>
                  <a:pt x="513383" y="103781"/>
                </a:lnTo>
                <a:lnTo>
                  <a:pt x="509490" y="103781"/>
                </a:lnTo>
                <a:lnTo>
                  <a:pt x="509490" y="87539"/>
                </a:lnTo>
                <a:lnTo>
                  <a:pt x="505895" y="87539"/>
                </a:lnTo>
                <a:lnTo>
                  <a:pt x="509490" y="87539"/>
                </a:lnTo>
                <a:lnTo>
                  <a:pt x="502002" y="87539"/>
                </a:lnTo>
                <a:lnTo>
                  <a:pt x="502002" y="72399"/>
                </a:lnTo>
                <a:lnTo>
                  <a:pt x="505895" y="72399"/>
                </a:lnTo>
                <a:lnTo>
                  <a:pt x="502002" y="72399"/>
                </a:lnTo>
                <a:lnTo>
                  <a:pt x="502002" y="68820"/>
                </a:lnTo>
                <a:lnTo>
                  <a:pt x="498108" y="68820"/>
                </a:lnTo>
                <a:lnTo>
                  <a:pt x="498108" y="72399"/>
                </a:lnTo>
                <a:lnTo>
                  <a:pt x="498108" y="68820"/>
                </a:lnTo>
                <a:lnTo>
                  <a:pt x="493016" y="68820"/>
                </a:lnTo>
                <a:lnTo>
                  <a:pt x="493016" y="59461"/>
                </a:lnTo>
                <a:lnTo>
                  <a:pt x="491818" y="59461"/>
                </a:lnTo>
                <a:lnTo>
                  <a:pt x="491818" y="56157"/>
                </a:lnTo>
                <a:lnTo>
                  <a:pt x="488224" y="56157"/>
                </a:lnTo>
                <a:lnTo>
                  <a:pt x="488224" y="52579"/>
                </a:lnTo>
                <a:lnTo>
                  <a:pt x="483132" y="52579"/>
                </a:lnTo>
                <a:lnTo>
                  <a:pt x="483132" y="39640"/>
                </a:lnTo>
                <a:lnTo>
                  <a:pt x="479238" y="39640"/>
                </a:lnTo>
                <a:lnTo>
                  <a:pt x="479238" y="34961"/>
                </a:lnTo>
                <a:lnTo>
                  <a:pt x="475344" y="34961"/>
                </a:lnTo>
                <a:lnTo>
                  <a:pt x="475344" y="31657"/>
                </a:lnTo>
                <a:lnTo>
                  <a:pt x="479238" y="31657"/>
                </a:lnTo>
                <a:lnTo>
                  <a:pt x="475344" y="31657"/>
                </a:lnTo>
                <a:lnTo>
                  <a:pt x="475344" y="28079"/>
                </a:lnTo>
                <a:lnTo>
                  <a:pt x="471450" y="28079"/>
                </a:lnTo>
                <a:lnTo>
                  <a:pt x="471450" y="21197"/>
                </a:lnTo>
                <a:lnTo>
                  <a:pt x="467856" y="21197"/>
                </a:lnTo>
                <a:lnTo>
                  <a:pt x="467856" y="15140"/>
                </a:lnTo>
                <a:lnTo>
                  <a:pt x="462764" y="15140"/>
                </a:lnTo>
                <a:lnTo>
                  <a:pt x="462764" y="11837"/>
                </a:lnTo>
                <a:lnTo>
                  <a:pt x="461566" y="11837"/>
                </a:lnTo>
                <a:lnTo>
                  <a:pt x="462764" y="11837"/>
                </a:lnTo>
                <a:lnTo>
                  <a:pt x="462764" y="7157"/>
                </a:lnTo>
                <a:lnTo>
                  <a:pt x="467856" y="7157"/>
                </a:lnTo>
                <a:lnTo>
                  <a:pt x="462764" y="7157"/>
                </a:lnTo>
                <a:lnTo>
                  <a:pt x="462764" y="3579"/>
                </a:lnTo>
                <a:lnTo>
                  <a:pt x="467856" y="3579"/>
                </a:lnTo>
                <a:lnTo>
                  <a:pt x="467856" y="7157"/>
                </a:lnTo>
                <a:lnTo>
                  <a:pt x="479238" y="7157"/>
                </a:lnTo>
                <a:lnTo>
                  <a:pt x="479238" y="11837"/>
                </a:lnTo>
                <a:lnTo>
                  <a:pt x="491818" y="11837"/>
                </a:lnTo>
                <a:lnTo>
                  <a:pt x="491818" y="7157"/>
                </a:lnTo>
                <a:lnTo>
                  <a:pt x="493016" y="7157"/>
                </a:lnTo>
                <a:lnTo>
                  <a:pt x="493016" y="3579"/>
                </a:lnTo>
                <a:lnTo>
                  <a:pt x="498108" y="3579"/>
                </a:lnTo>
                <a:lnTo>
                  <a:pt x="498108" y="7157"/>
                </a:lnTo>
                <a:lnTo>
                  <a:pt x="505895" y="7157"/>
                </a:lnTo>
                <a:lnTo>
                  <a:pt x="505895" y="3579"/>
                </a:lnTo>
                <a:lnTo>
                  <a:pt x="519673" y="3579"/>
                </a:lnTo>
                <a:lnTo>
                  <a:pt x="519673" y="0"/>
                </a:lnTo>
                <a:lnTo>
                  <a:pt x="523567" y="0"/>
                </a:lnTo>
                <a:lnTo>
                  <a:pt x="523567" y="3579"/>
                </a:lnTo>
                <a:lnTo>
                  <a:pt x="527461" y="3579"/>
                </a:lnTo>
                <a:close/>
              </a:path>
            </a:pathLst>
          </a:custGeom>
          <a:solidFill>
            <a:srgbClr val="FFC000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68580" tIns="34290" rIns="68580" bIns="34290" numCol="1" spcCol="215900" anchor="t"/>
          <a:lstStyle/>
          <a:p>
            <a:pPr>
              <a:defRPr lang="es-PE"/>
            </a:pPr>
            <a:endParaRPr lang="es-PE" sz="1200">
              <a:solidFill>
                <a:srgbClr val="000000"/>
              </a:solidFill>
              <a:latin typeface="Century Gothic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48" name="Google Shape;1517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N0E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C9LwAAvxEAAKMyAACUFgAAEAAAACYAAAAIAAAA//////////8="/>
              </a:ext>
            </a:extLst>
          </p:cNvSpPr>
          <p:nvPr/>
        </p:nvSpPr>
        <p:spPr>
          <a:xfrm>
            <a:off x="7760335" y="2884805"/>
            <a:ext cx="471170" cy="785495"/>
          </a:xfrm>
          <a:custGeom>
            <a:avLst/>
            <a:gdLst/>
            <a:ahLst/>
            <a:cxnLst/>
            <a:rect l="0" t="0" r="471170" b="785495"/>
            <a:pathLst>
              <a:path w="471170" h="785495">
                <a:moveTo>
                  <a:pt x="135604" y="68830"/>
                </a:moveTo>
                <a:lnTo>
                  <a:pt x="139196" y="68830"/>
                </a:lnTo>
                <a:lnTo>
                  <a:pt x="139196" y="65251"/>
                </a:lnTo>
                <a:lnTo>
                  <a:pt x="148176" y="65251"/>
                </a:lnTo>
                <a:lnTo>
                  <a:pt x="148176" y="68830"/>
                </a:lnTo>
                <a:lnTo>
                  <a:pt x="148176" y="65251"/>
                </a:lnTo>
                <a:lnTo>
                  <a:pt x="149373" y="65251"/>
                </a:lnTo>
                <a:lnTo>
                  <a:pt x="149373" y="61672"/>
                </a:lnTo>
                <a:lnTo>
                  <a:pt x="148176" y="61672"/>
                </a:lnTo>
                <a:lnTo>
                  <a:pt x="148176" y="55890"/>
                </a:lnTo>
                <a:lnTo>
                  <a:pt x="144285" y="55890"/>
                </a:lnTo>
                <a:lnTo>
                  <a:pt x="148176" y="55890"/>
                </a:lnTo>
                <a:lnTo>
                  <a:pt x="148176" y="52311"/>
                </a:lnTo>
                <a:lnTo>
                  <a:pt x="149373" y="52311"/>
                </a:lnTo>
                <a:lnTo>
                  <a:pt x="149373" y="49007"/>
                </a:lnTo>
                <a:lnTo>
                  <a:pt x="148176" y="49007"/>
                </a:lnTo>
                <a:lnTo>
                  <a:pt x="149373" y="49007"/>
                </a:lnTo>
                <a:lnTo>
                  <a:pt x="149373" y="45428"/>
                </a:lnTo>
                <a:lnTo>
                  <a:pt x="148176" y="45428"/>
                </a:lnTo>
                <a:lnTo>
                  <a:pt x="148176" y="40747"/>
                </a:lnTo>
                <a:lnTo>
                  <a:pt x="144285" y="40747"/>
                </a:lnTo>
                <a:lnTo>
                  <a:pt x="148176" y="40747"/>
                </a:lnTo>
                <a:lnTo>
                  <a:pt x="148176" y="37168"/>
                </a:lnTo>
                <a:lnTo>
                  <a:pt x="144285" y="37168"/>
                </a:lnTo>
                <a:lnTo>
                  <a:pt x="148176" y="37168"/>
                </a:lnTo>
                <a:lnTo>
                  <a:pt x="148176" y="36067"/>
                </a:lnTo>
                <a:lnTo>
                  <a:pt x="149373" y="36067"/>
                </a:lnTo>
                <a:lnTo>
                  <a:pt x="149373" y="31386"/>
                </a:lnTo>
                <a:lnTo>
                  <a:pt x="154462" y="31386"/>
                </a:lnTo>
                <a:lnTo>
                  <a:pt x="154462" y="28082"/>
                </a:lnTo>
                <a:lnTo>
                  <a:pt x="149373" y="28082"/>
                </a:lnTo>
                <a:lnTo>
                  <a:pt x="149373" y="20924"/>
                </a:lnTo>
                <a:lnTo>
                  <a:pt x="154462" y="20924"/>
                </a:lnTo>
                <a:lnTo>
                  <a:pt x="154462" y="17345"/>
                </a:lnTo>
                <a:lnTo>
                  <a:pt x="158354" y="17345"/>
                </a:lnTo>
                <a:lnTo>
                  <a:pt x="158354" y="11563"/>
                </a:lnTo>
                <a:lnTo>
                  <a:pt x="161946" y="11563"/>
                </a:lnTo>
                <a:lnTo>
                  <a:pt x="161946" y="8259"/>
                </a:lnTo>
                <a:lnTo>
                  <a:pt x="169729" y="8259"/>
                </a:lnTo>
                <a:lnTo>
                  <a:pt x="169729" y="3579"/>
                </a:lnTo>
                <a:lnTo>
                  <a:pt x="183499" y="3579"/>
                </a:lnTo>
                <a:lnTo>
                  <a:pt x="183499" y="0"/>
                </a:lnTo>
                <a:lnTo>
                  <a:pt x="203854" y="0"/>
                </a:lnTo>
                <a:lnTo>
                  <a:pt x="203854" y="3579"/>
                </a:lnTo>
                <a:lnTo>
                  <a:pt x="210141" y="3579"/>
                </a:lnTo>
                <a:lnTo>
                  <a:pt x="210141" y="8259"/>
                </a:lnTo>
                <a:lnTo>
                  <a:pt x="214032" y="8259"/>
                </a:lnTo>
                <a:lnTo>
                  <a:pt x="214032" y="3579"/>
                </a:lnTo>
                <a:lnTo>
                  <a:pt x="219121" y="8259"/>
                </a:lnTo>
                <a:lnTo>
                  <a:pt x="219121" y="12940"/>
                </a:lnTo>
                <a:lnTo>
                  <a:pt x="223012" y="12940"/>
                </a:lnTo>
                <a:lnTo>
                  <a:pt x="223012" y="17345"/>
                </a:lnTo>
                <a:lnTo>
                  <a:pt x="219121" y="17345"/>
                </a:lnTo>
                <a:lnTo>
                  <a:pt x="219121" y="28082"/>
                </a:lnTo>
                <a:lnTo>
                  <a:pt x="226605" y="28082"/>
                </a:lnTo>
                <a:lnTo>
                  <a:pt x="226605" y="31386"/>
                </a:lnTo>
                <a:lnTo>
                  <a:pt x="230496" y="31386"/>
                </a:lnTo>
                <a:lnTo>
                  <a:pt x="230496" y="37168"/>
                </a:lnTo>
                <a:lnTo>
                  <a:pt x="226605" y="37168"/>
                </a:lnTo>
                <a:lnTo>
                  <a:pt x="226605" y="61672"/>
                </a:lnTo>
                <a:lnTo>
                  <a:pt x="223012" y="61672"/>
                </a:lnTo>
                <a:lnTo>
                  <a:pt x="223012" y="72134"/>
                </a:lnTo>
                <a:lnTo>
                  <a:pt x="219121" y="72134"/>
                </a:lnTo>
                <a:lnTo>
                  <a:pt x="219121" y="87277"/>
                </a:lnTo>
                <a:lnTo>
                  <a:pt x="226605" y="87277"/>
                </a:lnTo>
                <a:lnTo>
                  <a:pt x="226605" y="93334"/>
                </a:lnTo>
                <a:lnTo>
                  <a:pt x="223012" y="96638"/>
                </a:lnTo>
                <a:lnTo>
                  <a:pt x="223012" y="100217"/>
                </a:lnTo>
                <a:lnTo>
                  <a:pt x="219121" y="100217"/>
                </a:lnTo>
                <a:lnTo>
                  <a:pt x="219121" y="108477"/>
                </a:lnTo>
                <a:lnTo>
                  <a:pt x="214032" y="108477"/>
                </a:lnTo>
                <a:lnTo>
                  <a:pt x="214032" y="111780"/>
                </a:lnTo>
                <a:lnTo>
                  <a:pt x="206548" y="111780"/>
                </a:lnTo>
                <a:lnTo>
                  <a:pt x="206548" y="117838"/>
                </a:lnTo>
                <a:lnTo>
                  <a:pt x="203854" y="117838"/>
                </a:lnTo>
                <a:lnTo>
                  <a:pt x="203854" y="131604"/>
                </a:lnTo>
                <a:lnTo>
                  <a:pt x="199963" y="131604"/>
                </a:lnTo>
                <a:lnTo>
                  <a:pt x="199963" y="139863"/>
                </a:lnTo>
                <a:lnTo>
                  <a:pt x="203854" y="139863"/>
                </a:lnTo>
                <a:lnTo>
                  <a:pt x="203854" y="152803"/>
                </a:lnTo>
                <a:lnTo>
                  <a:pt x="206548" y="152803"/>
                </a:lnTo>
                <a:lnTo>
                  <a:pt x="206548" y="164367"/>
                </a:lnTo>
                <a:lnTo>
                  <a:pt x="210141" y="164367"/>
                </a:lnTo>
                <a:lnTo>
                  <a:pt x="210141" y="159687"/>
                </a:lnTo>
                <a:lnTo>
                  <a:pt x="210141" y="164367"/>
                </a:lnTo>
                <a:lnTo>
                  <a:pt x="219121" y="164367"/>
                </a:lnTo>
                <a:lnTo>
                  <a:pt x="219121" y="169047"/>
                </a:lnTo>
                <a:lnTo>
                  <a:pt x="230496" y="169047"/>
                </a:lnTo>
                <a:lnTo>
                  <a:pt x="230496" y="173728"/>
                </a:lnTo>
                <a:lnTo>
                  <a:pt x="233190" y="173728"/>
                </a:lnTo>
                <a:lnTo>
                  <a:pt x="233190" y="177032"/>
                </a:lnTo>
                <a:lnTo>
                  <a:pt x="236782" y="177032"/>
                </a:lnTo>
                <a:lnTo>
                  <a:pt x="236782" y="180611"/>
                </a:lnTo>
                <a:lnTo>
                  <a:pt x="240674" y="180611"/>
                </a:lnTo>
                <a:lnTo>
                  <a:pt x="240674" y="184190"/>
                </a:lnTo>
                <a:lnTo>
                  <a:pt x="244565" y="184190"/>
                </a:lnTo>
                <a:lnTo>
                  <a:pt x="248158" y="187783"/>
                </a:lnTo>
                <a:lnTo>
                  <a:pt x="248158" y="189972"/>
                </a:lnTo>
                <a:lnTo>
                  <a:pt x="253246" y="189972"/>
                </a:lnTo>
                <a:lnTo>
                  <a:pt x="253246" y="200434"/>
                </a:lnTo>
                <a:lnTo>
                  <a:pt x="257138" y="200434"/>
                </a:lnTo>
                <a:lnTo>
                  <a:pt x="257138" y="208694"/>
                </a:lnTo>
                <a:lnTo>
                  <a:pt x="253246" y="208694"/>
                </a:lnTo>
                <a:lnTo>
                  <a:pt x="253246" y="211998"/>
                </a:lnTo>
                <a:lnTo>
                  <a:pt x="244565" y="211998"/>
                </a:lnTo>
                <a:lnTo>
                  <a:pt x="244565" y="215577"/>
                </a:lnTo>
                <a:lnTo>
                  <a:pt x="240674" y="215577"/>
                </a:lnTo>
                <a:lnTo>
                  <a:pt x="240674" y="218055"/>
                </a:lnTo>
                <a:lnTo>
                  <a:pt x="244565" y="218055"/>
                </a:lnTo>
                <a:lnTo>
                  <a:pt x="244565" y="228517"/>
                </a:lnTo>
                <a:lnTo>
                  <a:pt x="240674" y="228517"/>
                </a:lnTo>
                <a:lnTo>
                  <a:pt x="236782" y="233198"/>
                </a:lnTo>
                <a:lnTo>
                  <a:pt x="236782" y="236501"/>
                </a:lnTo>
                <a:lnTo>
                  <a:pt x="233190" y="236501"/>
                </a:lnTo>
                <a:lnTo>
                  <a:pt x="233190" y="241182"/>
                </a:lnTo>
                <a:lnTo>
                  <a:pt x="230496" y="241182"/>
                </a:lnTo>
                <a:lnTo>
                  <a:pt x="230496" y="249442"/>
                </a:lnTo>
                <a:lnTo>
                  <a:pt x="226605" y="249442"/>
                </a:lnTo>
                <a:lnTo>
                  <a:pt x="226605" y="256325"/>
                </a:lnTo>
                <a:lnTo>
                  <a:pt x="219121" y="256325"/>
                </a:lnTo>
                <a:lnTo>
                  <a:pt x="219121" y="264584"/>
                </a:lnTo>
                <a:lnTo>
                  <a:pt x="214032" y="264584"/>
                </a:lnTo>
                <a:lnTo>
                  <a:pt x="214032" y="268164"/>
                </a:lnTo>
                <a:lnTo>
                  <a:pt x="206548" y="268164"/>
                </a:lnTo>
                <a:lnTo>
                  <a:pt x="206548" y="269265"/>
                </a:lnTo>
                <a:lnTo>
                  <a:pt x="210141" y="269265"/>
                </a:lnTo>
                <a:lnTo>
                  <a:pt x="210141" y="273945"/>
                </a:lnTo>
                <a:lnTo>
                  <a:pt x="219121" y="273945"/>
                </a:lnTo>
                <a:lnTo>
                  <a:pt x="219121" y="277525"/>
                </a:lnTo>
                <a:lnTo>
                  <a:pt x="214032" y="277525"/>
                </a:lnTo>
                <a:lnTo>
                  <a:pt x="214032" y="280828"/>
                </a:lnTo>
                <a:lnTo>
                  <a:pt x="206548" y="280828"/>
                </a:lnTo>
                <a:lnTo>
                  <a:pt x="206548" y="292667"/>
                </a:lnTo>
                <a:lnTo>
                  <a:pt x="203854" y="292667"/>
                </a:lnTo>
                <a:lnTo>
                  <a:pt x="203854" y="305332"/>
                </a:lnTo>
                <a:lnTo>
                  <a:pt x="206548" y="305332"/>
                </a:lnTo>
                <a:lnTo>
                  <a:pt x="206548" y="321576"/>
                </a:lnTo>
                <a:lnTo>
                  <a:pt x="210141" y="321576"/>
                </a:lnTo>
                <a:lnTo>
                  <a:pt x="210141" y="325155"/>
                </a:lnTo>
                <a:lnTo>
                  <a:pt x="214032" y="328735"/>
                </a:lnTo>
                <a:lnTo>
                  <a:pt x="214032" y="336719"/>
                </a:lnTo>
                <a:lnTo>
                  <a:pt x="223012" y="336719"/>
                </a:lnTo>
                <a:lnTo>
                  <a:pt x="223012" y="343877"/>
                </a:lnTo>
                <a:lnTo>
                  <a:pt x="226605" y="343877"/>
                </a:lnTo>
                <a:lnTo>
                  <a:pt x="226605" y="349659"/>
                </a:lnTo>
                <a:lnTo>
                  <a:pt x="230496" y="349659"/>
                </a:lnTo>
                <a:lnTo>
                  <a:pt x="230496" y="360121"/>
                </a:lnTo>
                <a:lnTo>
                  <a:pt x="233190" y="360121"/>
                </a:lnTo>
                <a:lnTo>
                  <a:pt x="233190" y="364802"/>
                </a:lnTo>
                <a:lnTo>
                  <a:pt x="257138" y="364802"/>
                </a:lnTo>
                <a:lnTo>
                  <a:pt x="257138" y="368381"/>
                </a:lnTo>
                <a:lnTo>
                  <a:pt x="258335" y="368381"/>
                </a:lnTo>
                <a:lnTo>
                  <a:pt x="258335" y="369482"/>
                </a:lnTo>
                <a:lnTo>
                  <a:pt x="263424" y="369482"/>
                </a:lnTo>
                <a:lnTo>
                  <a:pt x="263424" y="374163"/>
                </a:lnTo>
                <a:lnTo>
                  <a:pt x="267316" y="374163"/>
                </a:lnTo>
                <a:lnTo>
                  <a:pt x="267316" y="381046"/>
                </a:lnTo>
                <a:lnTo>
                  <a:pt x="271207" y="381046"/>
                </a:lnTo>
                <a:lnTo>
                  <a:pt x="271207" y="384625"/>
                </a:lnTo>
                <a:lnTo>
                  <a:pt x="274799" y="384625"/>
                </a:lnTo>
                <a:lnTo>
                  <a:pt x="274799" y="388204"/>
                </a:lnTo>
                <a:lnTo>
                  <a:pt x="278691" y="388204"/>
                </a:lnTo>
                <a:lnTo>
                  <a:pt x="278691" y="392885"/>
                </a:lnTo>
                <a:lnTo>
                  <a:pt x="283780" y="392885"/>
                </a:lnTo>
                <a:lnTo>
                  <a:pt x="283780" y="397565"/>
                </a:lnTo>
                <a:lnTo>
                  <a:pt x="287671" y="397565"/>
                </a:lnTo>
                <a:lnTo>
                  <a:pt x="287671" y="401970"/>
                </a:lnTo>
                <a:lnTo>
                  <a:pt x="293957" y="401970"/>
                </a:lnTo>
                <a:lnTo>
                  <a:pt x="293957" y="412708"/>
                </a:lnTo>
                <a:lnTo>
                  <a:pt x="297550" y="412708"/>
                </a:lnTo>
                <a:lnTo>
                  <a:pt x="297550" y="419591"/>
                </a:lnTo>
                <a:lnTo>
                  <a:pt x="301441" y="419591"/>
                </a:lnTo>
                <a:lnTo>
                  <a:pt x="301441" y="421794"/>
                </a:lnTo>
                <a:lnTo>
                  <a:pt x="305333" y="421794"/>
                </a:lnTo>
                <a:lnTo>
                  <a:pt x="305333" y="433632"/>
                </a:lnTo>
                <a:lnTo>
                  <a:pt x="309224" y="433632"/>
                </a:lnTo>
                <a:lnTo>
                  <a:pt x="309224" y="436936"/>
                </a:lnTo>
                <a:lnTo>
                  <a:pt x="309224" y="433632"/>
                </a:lnTo>
                <a:lnTo>
                  <a:pt x="309224" y="436936"/>
                </a:lnTo>
                <a:lnTo>
                  <a:pt x="312816" y="436936"/>
                </a:lnTo>
                <a:lnTo>
                  <a:pt x="312816" y="440515"/>
                </a:lnTo>
                <a:lnTo>
                  <a:pt x="315510" y="440515"/>
                </a:lnTo>
                <a:lnTo>
                  <a:pt x="315510" y="436936"/>
                </a:lnTo>
                <a:lnTo>
                  <a:pt x="315510" y="440515"/>
                </a:lnTo>
                <a:lnTo>
                  <a:pt x="319102" y="440515"/>
                </a:lnTo>
                <a:lnTo>
                  <a:pt x="319102" y="446297"/>
                </a:lnTo>
                <a:lnTo>
                  <a:pt x="322994" y="444095"/>
                </a:lnTo>
                <a:lnTo>
                  <a:pt x="328083" y="444095"/>
                </a:lnTo>
                <a:lnTo>
                  <a:pt x="331974" y="446297"/>
                </a:lnTo>
                <a:lnTo>
                  <a:pt x="331974" y="449876"/>
                </a:lnTo>
                <a:lnTo>
                  <a:pt x="335566" y="449876"/>
                </a:lnTo>
                <a:lnTo>
                  <a:pt x="335566" y="453456"/>
                </a:lnTo>
                <a:lnTo>
                  <a:pt x="339458" y="453456"/>
                </a:lnTo>
                <a:lnTo>
                  <a:pt x="339458" y="461440"/>
                </a:lnTo>
                <a:lnTo>
                  <a:pt x="342152" y="461440"/>
                </a:lnTo>
                <a:lnTo>
                  <a:pt x="342152" y="456759"/>
                </a:lnTo>
                <a:lnTo>
                  <a:pt x="342152" y="461440"/>
                </a:lnTo>
                <a:lnTo>
                  <a:pt x="345744" y="461440"/>
                </a:lnTo>
                <a:lnTo>
                  <a:pt x="345744" y="465019"/>
                </a:lnTo>
                <a:lnTo>
                  <a:pt x="349636" y="465019"/>
                </a:lnTo>
                <a:lnTo>
                  <a:pt x="349636" y="468598"/>
                </a:lnTo>
                <a:lnTo>
                  <a:pt x="353527" y="468598"/>
                </a:lnTo>
                <a:lnTo>
                  <a:pt x="353527" y="474380"/>
                </a:lnTo>
                <a:lnTo>
                  <a:pt x="358616" y="474380"/>
                </a:lnTo>
                <a:lnTo>
                  <a:pt x="358616" y="477959"/>
                </a:lnTo>
                <a:lnTo>
                  <a:pt x="362208" y="477959"/>
                </a:lnTo>
                <a:lnTo>
                  <a:pt x="358616" y="477959"/>
                </a:lnTo>
                <a:lnTo>
                  <a:pt x="358616" y="481263"/>
                </a:lnTo>
                <a:lnTo>
                  <a:pt x="362208" y="481263"/>
                </a:lnTo>
                <a:lnTo>
                  <a:pt x="358616" y="481263"/>
                </a:lnTo>
                <a:lnTo>
                  <a:pt x="362208" y="481263"/>
                </a:lnTo>
                <a:lnTo>
                  <a:pt x="362208" y="484842"/>
                </a:lnTo>
                <a:lnTo>
                  <a:pt x="358616" y="484842"/>
                </a:lnTo>
                <a:lnTo>
                  <a:pt x="362208" y="484842"/>
                </a:lnTo>
                <a:lnTo>
                  <a:pt x="362208" y="488422"/>
                </a:lnTo>
                <a:lnTo>
                  <a:pt x="366100" y="488422"/>
                </a:lnTo>
                <a:lnTo>
                  <a:pt x="366100" y="497783"/>
                </a:lnTo>
                <a:lnTo>
                  <a:pt x="369991" y="497783"/>
                </a:lnTo>
                <a:lnTo>
                  <a:pt x="369991" y="509346"/>
                </a:lnTo>
                <a:lnTo>
                  <a:pt x="376277" y="509346"/>
                </a:lnTo>
                <a:lnTo>
                  <a:pt x="376277" y="512925"/>
                </a:lnTo>
                <a:lnTo>
                  <a:pt x="380169" y="512925"/>
                </a:lnTo>
                <a:lnTo>
                  <a:pt x="380169" y="516229"/>
                </a:lnTo>
                <a:lnTo>
                  <a:pt x="380169" y="512925"/>
                </a:lnTo>
                <a:lnTo>
                  <a:pt x="380169" y="516229"/>
                </a:lnTo>
                <a:lnTo>
                  <a:pt x="383761" y="516229"/>
                </a:lnTo>
                <a:lnTo>
                  <a:pt x="383761" y="522011"/>
                </a:lnTo>
                <a:lnTo>
                  <a:pt x="387653" y="522011"/>
                </a:lnTo>
                <a:lnTo>
                  <a:pt x="387653" y="537429"/>
                </a:lnTo>
                <a:lnTo>
                  <a:pt x="392741" y="537429"/>
                </a:lnTo>
                <a:lnTo>
                  <a:pt x="392741" y="550094"/>
                </a:lnTo>
                <a:lnTo>
                  <a:pt x="396633" y="550094"/>
                </a:lnTo>
                <a:lnTo>
                  <a:pt x="392741" y="550094"/>
                </a:lnTo>
                <a:lnTo>
                  <a:pt x="392741" y="556977"/>
                </a:lnTo>
                <a:lnTo>
                  <a:pt x="387653" y="556977"/>
                </a:lnTo>
                <a:lnTo>
                  <a:pt x="396633" y="556977"/>
                </a:lnTo>
                <a:lnTo>
                  <a:pt x="396633" y="561657"/>
                </a:lnTo>
                <a:lnTo>
                  <a:pt x="397830" y="561657"/>
                </a:lnTo>
                <a:lnTo>
                  <a:pt x="396633" y="565237"/>
                </a:lnTo>
                <a:lnTo>
                  <a:pt x="397830" y="565237"/>
                </a:lnTo>
                <a:lnTo>
                  <a:pt x="397830" y="568816"/>
                </a:lnTo>
                <a:lnTo>
                  <a:pt x="396633" y="568816"/>
                </a:lnTo>
                <a:lnTo>
                  <a:pt x="397830" y="568816"/>
                </a:lnTo>
                <a:lnTo>
                  <a:pt x="397830" y="574597"/>
                </a:lnTo>
                <a:lnTo>
                  <a:pt x="396633" y="574597"/>
                </a:lnTo>
                <a:lnTo>
                  <a:pt x="396633" y="578177"/>
                </a:lnTo>
                <a:lnTo>
                  <a:pt x="397830" y="578177"/>
                </a:lnTo>
                <a:lnTo>
                  <a:pt x="397830" y="588639"/>
                </a:lnTo>
                <a:lnTo>
                  <a:pt x="402919" y="588639"/>
                </a:lnTo>
                <a:lnTo>
                  <a:pt x="397830" y="588639"/>
                </a:lnTo>
                <a:lnTo>
                  <a:pt x="397830" y="593319"/>
                </a:lnTo>
                <a:lnTo>
                  <a:pt x="396633" y="593319"/>
                </a:lnTo>
                <a:lnTo>
                  <a:pt x="397830" y="593319"/>
                </a:lnTo>
                <a:lnTo>
                  <a:pt x="397830" y="596623"/>
                </a:lnTo>
                <a:lnTo>
                  <a:pt x="402919" y="596623"/>
                </a:lnTo>
                <a:lnTo>
                  <a:pt x="402919" y="602680"/>
                </a:lnTo>
                <a:lnTo>
                  <a:pt x="406511" y="602680"/>
                </a:lnTo>
                <a:lnTo>
                  <a:pt x="406511" y="609563"/>
                </a:lnTo>
                <a:lnTo>
                  <a:pt x="410403" y="609563"/>
                </a:lnTo>
                <a:lnTo>
                  <a:pt x="410403" y="613143"/>
                </a:lnTo>
                <a:lnTo>
                  <a:pt x="414294" y="613143"/>
                </a:lnTo>
                <a:lnTo>
                  <a:pt x="410403" y="613143"/>
                </a:lnTo>
                <a:lnTo>
                  <a:pt x="410403" y="616447"/>
                </a:lnTo>
                <a:lnTo>
                  <a:pt x="414294" y="616447"/>
                </a:lnTo>
                <a:lnTo>
                  <a:pt x="414294" y="621127"/>
                </a:lnTo>
                <a:lnTo>
                  <a:pt x="418186" y="621127"/>
                </a:lnTo>
                <a:lnTo>
                  <a:pt x="418186" y="634067"/>
                </a:lnTo>
                <a:lnTo>
                  <a:pt x="423275" y="634067"/>
                </a:lnTo>
                <a:lnTo>
                  <a:pt x="423275" y="637646"/>
                </a:lnTo>
                <a:lnTo>
                  <a:pt x="426867" y="637646"/>
                </a:lnTo>
                <a:lnTo>
                  <a:pt x="426867" y="640950"/>
                </a:lnTo>
                <a:lnTo>
                  <a:pt x="428064" y="640950"/>
                </a:lnTo>
                <a:lnTo>
                  <a:pt x="428064" y="650311"/>
                </a:lnTo>
                <a:lnTo>
                  <a:pt x="433153" y="650311"/>
                </a:lnTo>
                <a:lnTo>
                  <a:pt x="433153" y="653890"/>
                </a:lnTo>
                <a:lnTo>
                  <a:pt x="433153" y="650311"/>
                </a:lnTo>
                <a:lnTo>
                  <a:pt x="437045" y="650311"/>
                </a:lnTo>
                <a:lnTo>
                  <a:pt x="437045" y="653890"/>
                </a:lnTo>
                <a:lnTo>
                  <a:pt x="440936" y="653890"/>
                </a:lnTo>
                <a:lnTo>
                  <a:pt x="437045" y="653890"/>
                </a:lnTo>
                <a:lnTo>
                  <a:pt x="437045" y="669033"/>
                </a:lnTo>
                <a:lnTo>
                  <a:pt x="444528" y="669033"/>
                </a:lnTo>
                <a:lnTo>
                  <a:pt x="440936" y="669033"/>
                </a:lnTo>
                <a:lnTo>
                  <a:pt x="444528" y="669033"/>
                </a:lnTo>
                <a:lnTo>
                  <a:pt x="444528" y="685277"/>
                </a:lnTo>
                <a:lnTo>
                  <a:pt x="448420" y="685277"/>
                </a:lnTo>
                <a:lnTo>
                  <a:pt x="448420" y="693537"/>
                </a:lnTo>
                <a:lnTo>
                  <a:pt x="452311" y="693537"/>
                </a:lnTo>
                <a:lnTo>
                  <a:pt x="452311" y="696841"/>
                </a:lnTo>
                <a:lnTo>
                  <a:pt x="454706" y="696841"/>
                </a:lnTo>
                <a:lnTo>
                  <a:pt x="454706" y="700420"/>
                </a:lnTo>
                <a:lnTo>
                  <a:pt x="458597" y="700420"/>
                </a:lnTo>
                <a:lnTo>
                  <a:pt x="458597" y="702898"/>
                </a:lnTo>
                <a:lnTo>
                  <a:pt x="462489" y="702898"/>
                </a:lnTo>
                <a:lnTo>
                  <a:pt x="462489" y="706202"/>
                </a:lnTo>
                <a:lnTo>
                  <a:pt x="467578" y="706202"/>
                </a:lnTo>
                <a:lnTo>
                  <a:pt x="467578" y="713360"/>
                </a:lnTo>
                <a:lnTo>
                  <a:pt x="471170" y="713360"/>
                </a:lnTo>
                <a:lnTo>
                  <a:pt x="467578" y="713360"/>
                </a:lnTo>
                <a:lnTo>
                  <a:pt x="467578" y="716664"/>
                </a:lnTo>
                <a:lnTo>
                  <a:pt x="458597" y="716664"/>
                </a:lnTo>
                <a:lnTo>
                  <a:pt x="458597" y="721344"/>
                </a:lnTo>
                <a:lnTo>
                  <a:pt x="452311" y="721344"/>
                </a:lnTo>
                <a:lnTo>
                  <a:pt x="448420" y="724924"/>
                </a:lnTo>
                <a:lnTo>
                  <a:pt x="440936" y="724924"/>
                </a:lnTo>
                <a:lnTo>
                  <a:pt x="440936" y="728503"/>
                </a:lnTo>
                <a:lnTo>
                  <a:pt x="437045" y="728503"/>
                </a:lnTo>
                <a:lnTo>
                  <a:pt x="437045" y="741168"/>
                </a:lnTo>
                <a:lnTo>
                  <a:pt x="433153" y="741168"/>
                </a:lnTo>
                <a:lnTo>
                  <a:pt x="433153" y="744747"/>
                </a:lnTo>
                <a:lnTo>
                  <a:pt x="423275" y="744747"/>
                </a:lnTo>
                <a:lnTo>
                  <a:pt x="423275" y="754108"/>
                </a:lnTo>
                <a:lnTo>
                  <a:pt x="414294" y="754108"/>
                </a:lnTo>
                <a:lnTo>
                  <a:pt x="414294" y="758788"/>
                </a:lnTo>
                <a:lnTo>
                  <a:pt x="418186" y="758788"/>
                </a:lnTo>
                <a:lnTo>
                  <a:pt x="418186" y="762367"/>
                </a:lnTo>
                <a:lnTo>
                  <a:pt x="410403" y="762367"/>
                </a:lnTo>
                <a:lnTo>
                  <a:pt x="410403" y="758788"/>
                </a:lnTo>
                <a:lnTo>
                  <a:pt x="410403" y="765671"/>
                </a:lnTo>
                <a:lnTo>
                  <a:pt x="406511" y="765671"/>
                </a:lnTo>
                <a:lnTo>
                  <a:pt x="406511" y="762367"/>
                </a:lnTo>
                <a:lnTo>
                  <a:pt x="406511" y="765671"/>
                </a:lnTo>
                <a:lnTo>
                  <a:pt x="392741" y="765671"/>
                </a:lnTo>
                <a:lnTo>
                  <a:pt x="392741" y="769250"/>
                </a:lnTo>
                <a:lnTo>
                  <a:pt x="392741" y="765671"/>
                </a:lnTo>
                <a:lnTo>
                  <a:pt x="383761" y="765671"/>
                </a:lnTo>
                <a:lnTo>
                  <a:pt x="383761" y="769250"/>
                </a:lnTo>
                <a:lnTo>
                  <a:pt x="376277" y="769250"/>
                </a:lnTo>
                <a:lnTo>
                  <a:pt x="376277" y="772830"/>
                </a:lnTo>
                <a:lnTo>
                  <a:pt x="376277" y="769250"/>
                </a:lnTo>
                <a:lnTo>
                  <a:pt x="372386" y="769250"/>
                </a:lnTo>
                <a:lnTo>
                  <a:pt x="372386" y="762367"/>
                </a:lnTo>
                <a:lnTo>
                  <a:pt x="369991" y="762367"/>
                </a:lnTo>
                <a:lnTo>
                  <a:pt x="369991" y="758788"/>
                </a:lnTo>
                <a:lnTo>
                  <a:pt x="366100" y="758788"/>
                </a:lnTo>
                <a:lnTo>
                  <a:pt x="366100" y="762367"/>
                </a:lnTo>
                <a:lnTo>
                  <a:pt x="366100" y="758788"/>
                </a:lnTo>
                <a:lnTo>
                  <a:pt x="366100" y="762367"/>
                </a:lnTo>
                <a:lnTo>
                  <a:pt x="362208" y="762367"/>
                </a:lnTo>
                <a:lnTo>
                  <a:pt x="362208" y="769250"/>
                </a:lnTo>
                <a:lnTo>
                  <a:pt x="353527" y="769250"/>
                </a:lnTo>
                <a:lnTo>
                  <a:pt x="353527" y="776134"/>
                </a:lnTo>
                <a:lnTo>
                  <a:pt x="345744" y="776134"/>
                </a:lnTo>
                <a:lnTo>
                  <a:pt x="345744" y="778611"/>
                </a:lnTo>
                <a:lnTo>
                  <a:pt x="339458" y="778611"/>
                </a:lnTo>
                <a:lnTo>
                  <a:pt x="339458" y="782191"/>
                </a:lnTo>
                <a:lnTo>
                  <a:pt x="342152" y="782191"/>
                </a:lnTo>
                <a:lnTo>
                  <a:pt x="339458" y="782191"/>
                </a:lnTo>
                <a:lnTo>
                  <a:pt x="339458" y="785495"/>
                </a:lnTo>
                <a:lnTo>
                  <a:pt x="342152" y="785495"/>
                </a:lnTo>
                <a:lnTo>
                  <a:pt x="322994" y="785495"/>
                </a:lnTo>
                <a:lnTo>
                  <a:pt x="322994" y="776134"/>
                </a:lnTo>
                <a:lnTo>
                  <a:pt x="319102" y="776134"/>
                </a:lnTo>
                <a:lnTo>
                  <a:pt x="319102" y="772830"/>
                </a:lnTo>
                <a:lnTo>
                  <a:pt x="309224" y="772830"/>
                </a:lnTo>
                <a:lnTo>
                  <a:pt x="309224" y="769250"/>
                </a:lnTo>
                <a:lnTo>
                  <a:pt x="305333" y="769250"/>
                </a:lnTo>
                <a:lnTo>
                  <a:pt x="305333" y="765671"/>
                </a:lnTo>
                <a:lnTo>
                  <a:pt x="301441" y="765671"/>
                </a:lnTo>
                <a:lnTo>
                  <a:pt x="301441" y="758788"/>
                </a:lnTo>
                <a:lnTo>
                  <a:pt x="297550" y="758788"/>
                </a:lnTo>
                <a:lnTo>
                  <a:pt x="297550" y="754108"/>
                </a:lnTo>
                <a:lnTo>
                  <a:pt x="293957" y="754108"/>
                </a:lnTo>
                <a:lnTo>
                  <a:pt x="297550" y="754108"/>
                </a:lnTo>
                <a:lnTo>
                  <a:pt x="297550" y="744747"/>
                </a:lnTo>
                <a:lnTo>
                  <a:pt x="301441" y="744747"/>
                </a:lnTo>
                <a:lnTo>
                  <a:pt x="301441" y="728503"/>
                </a:lnTo>
                <a:lnTo>
                  <a:pt x="305333" y="728503"/>
                </a:lnTo>
                <a:lnTo>
                  <a:pt x="305333" y="724924"/>
                </a:lnTo>
                <a:lnTo>
                  <a:pt x="309224" y="724924"/>
                </a:lnTo>
                <a:lnTo>
                  <a:pt x="309224" y="721344"/>
                </a:lnTo>
                <a:lnTo>
                  <a:pt x="288869" y="721344"/>
                </a:lnTo>
                <a:lnTo>
                  <a:pt x="288869" y="716664"/>
                </a:lnTo>
                <a:lnTo>
                  <a:pt x="287671" y="716664"/>
                </a:lnTo>
                <a:lnTo>
                  <a:pt x="287671" y="721344"/>
                </a:lnTo>
                <a:lnTo>
                  <a:pt x="278691" y="721344"/>
                </a:lnTo>
                <a:lnTo>
                  <a:pt x="278691" y="724924"/>
                </a:lnTo>
                <a:lnTo>
                  <a:pt x="274799" y="724924"/>
                </a:lnTo>
                <a:lnTo>
                  <a:pt x="274799" y="730705"/>
                </a:lnTo>
                <a:lnTo>
                  <a:pt x="271207" y="730705"/>
                </a:lnTo>
                <a:lnTo>
                  <a:pt x="267316" y="734285"/>
                </a:lnTo>
                <a:lnTo>
                  <a:pt x="263424" y="737864"/>
                </a:lnTo>
                <a:lnTo>
                  <a:pt x="263424" y="734285"/>
                </a:lnTo>
                <a:lnTo>
                  <a:pt x="258335" y="737864"/>
                </a:lnTo>
                <a:lnTo>
                  <a:pt x="257138" y="737864"/>
                </a:lnTo>
                <a:lnTo>
                  <a:pt x="257138" y="734285"/>
                </a:lnTo>
                <a:lnTo>
                  <a:pt x="226605" y="734285"/>
                </a:lnTo>
                <a:lnTo>
                  <a:pt x="223012" y="730692"/>
                </a:lnTo>
                <a:lnTo>
                  <a:pt x="223012" y="728503"/>
                </a:lnTo>
                <a:lnTo>
                  <a:pt x="226605" y="724910"/>
                </a:lnTo>
                <a:lnTo>
                  <a:pt x="226605" y="706202"/>
                </a:lnTo>
                <a:lnTo>
                  <a:pt x="223012" y="706202"/>
                </a:lnTo>
                <a:lnTo>
                  <a:pt x="223012" y="702898"/>
                </a:lnTo>
                <a:lnTo>
                  <a:pt x="219121" y="702898"/>
                </a:lnTo>
                <a:lnTo>
                  <a:pt x="219121" y="700420"/>
                </a:lnTo>
                <a:lnTo>
                  <a:pt x="214032" y="700420"/>
                </a:lnTo>
                <a:lnTo>
                  <a:pt x="214032" y="696841"/>
                </a:lnTo>
                <a:lnTo>
                  <a:pt x="210141" y="696841"/>
                </a:lnTo>
                <a:lnTo>
                  <a:pt x="214032" y="696841"/>
                </a:lnTo>
                <a:lnTo>
                  <a:pt x="210141" y="696841"/>
                </a:lnTo>
                <a:lnTo>
                  <a:pt x="210141" y="700420"/>
                </a:lnTo>
                <a:lnTo>
                  <a:pt x="203854" y="700420"/>
                </a:lnTo>
                <a:lnTo>
                  <a:pt x="199963" y="702898"/>
                </a:lnTo>
                <a:lnTo>
                  <a:pt x="196371" y="702898"/>
                </a:lnTo>
                <a:lnTo>
                  <a:pt x="196371" y="700420"/>
                </a:lnTo>
                <a:lnTo>
                  <a:pt x="188588" y="700420"/>
                </a:lnTo>
                <a:lnTo>
                  <a:pt x="188588" y="702898"/>
                </a:lnTo>
                <a:lnTo>
                  <a:pt x="183499" y="702898"/>
                </a:lnTo>
                <a:lnTo>
                  <a:pt x="183499" y="696841"/>
                </a:lnTo>
                <a:lnTo>
                  <a:pt x="179907" y="696841"/>
                </a:lnTo>
                <a:lnTo>
                  <a:pt x="179907" y="702898"/>
                </a:lnTo>
                <a:lnTo>
                  <a:pt x="173620" y="702898"/>
                </a:lnTo>
                <a:lnTo>
                  <a:pt x="173620" y="706202"/>
                </a:lnTo>
                <a:lnTo>
                  <a:pt x="169729" y="706202"/>
                </a:lnTo>
                <a:lnTo>
                  <a:pt x="169729" y="709781"/>
                </a:lnTo>
                <a:lnTo>
                  <a:pt x="165837" y="709781"/>
                </a:lnTo>
                <a:lnTo>
                  <a:pt x="165837" y="713360"/>
                </a:lnTo>
                <a:lnTo>
                  <a:pt x="161946" y="713360"/>
                </a:lnTo>
                <a:lnTo>
                  <a:pt x="158354" y="716664"/>
                </a:lnTo>
                <a:lnTo>
                  <a:pt x="158354" y="721344"/>
                </a:lnTo>
                <a:lnTo>
                  <a:pt x="161946" y="721344"/>
                </a:lnTo>
                <a:lnTo>
                  <a:pt x="165837" y="724924"/>
                </a:lnTo>
                <a:lnTo>
                  <a:pt x="165837" y="730705"/>
                </a:lnTo>
                <a:lnTo>
                  <a:pt x="158354" y="730705"/>
                </a:lnTo>
                <a:lnTo>
                  <a:pt x="154462" y="734285"/>
                </a:lnTo>
                <a:lnTo>
                  <a:pt x="149373" y="734285"/>
                </a:lnTo>
                <a:lnTo>
                  <a:pt x="149373" y="737864"/>
                </a:lnTo>
                <a:lnTo>
                  <a:pt x="148176" y="737864"/>
                </a:lnTo>
                <a:lnTo>
                  <a:pt x="148176" y="741168"/>
                </a:lnTo>
                <a:lnTo>
                  <a:pt x="144285" y="741168"/>
                </a:lnTo>
                <a:lnTo>
                  <a:pt x="144285" y="758788"/>
                </a:lnTo>
                <a:lnTo>
                  <a:pt x="139196" y="758788"/>
                </a:lnTo>
                <a:lnTo>
                  <a:pt x="139196" y="762367"/>
                </a:lnTo>
                <a:lnTo>
                  <a:pt x="135604" y="762367"/>
                </a:lnTo>
                <a:lnTo>
                  <a:pt x="131712" y="765671"/>
                </a:lnTo>
                <a:lnTo>
                  <a:pt x="131712" y="762367"/>
                </a:lnTo>
                <a:lnTo>
                  <a:pt x="127821" y="762367"/>
                </a:lnTo>
                <a:lnTo>
                  <a:pt x="127821" y="765671"/>
                </a:lnTo>
                <a:lnTo>
                  <a:pt x="127821" y="762367"/>
                </a:lnTo>
                <a:lnTo>
                  <a:pt x="123929" y="762367"/>
                </a:lnTo>
                <a:lnTo>
                  <a:pt x="123929" y="758788"/>
                </a:lnTo>
                <a:lnTo>
                  <a:pt x="121534" y="754108"/>
                </a:lnTo>
                <a:lnTo>
                  <a:pt x="117643" y="754108"/>
                </a:lnTo>
                <a:lnTo>
                  <a:pt x="117643" y="749427"/>
                </a:lnTo>
                <a:lnTo>
                  <a:pt x="114051" y="744747"/>
                </a:lnTo>
                <a:lnTo>
                  <a:pt x="117643" y="744747"/>
                </a:lnTo>
                <a:lnTo>
                  <a:pt x="117643" y="737864"/>
                </a:lnTo>
                <a:lnTo>
                  <a:pt x="114051" y="737864"/>
                </a:lnTo>
                <a:lnTo>
                  <a:pt x="108962" y="734285"/>
                </a:lnTo>
                <a:lnTo>
                  <a:pt x="108962" y="728503"/>
                </a:lnTo>
                <a:lnTo>
                  <a:pt x="105070" y="728503"/>
                </a:lnTo>
                <a:lnTo>
                  <a:pt x="105070" y="716664"/>
                </a:lnTo>
                <a:lnTo>
                  <a:pt x="108962" y="716664"/>
                </a:lnTo>
                <a:lnTo>
                  <a:pt x="97587" y="709781"/>
                </a:lnTo>
                <a:lnTo>
                  <a:pt x="91001" y="709781"/>
                </a:lnTo>
                <a:lnTo>
                  <a:pt x="91001" y="706202"/>
                </a:lnTo>
                <a:lnTo>
                  <a:pt x="83517" y="706202"/>
                </a:lnTo>
                <a:lnTo>
                  <a:pt x="83517" y="702898"/>
                </a:lnTo>
                <a:lnTo>
                  <a:pt x="79626" y="702898"/>
                </a:lnTo>
                <a:lnTo>
                  <a:pt x="79626" y="700420"/>
                </a:lnTo>
                <a:lnTo>
                  <a:pt x="74537" y="700420"/>
                </a:lnTo>
                <a:lnTo>
                  <a:pt x="74537" y="693537"/>
                </a:lnTo>
                <a:lnTo>
                  <a:pt x="67053" y="693537"/>
                </a:lnTo>
                <a:lnTo>
                  <a:pt x="67053" y="696841"/>
                </a:lnTo>
                <a:lnTo>
                  <a:pt x="56876" y="696841"/>
                </a:lnTo>
                <a:lnTo>
                  <a:pt x="56876" y="693537"/>
                </a:lnTo>
                <a:lnTo>
                  <a:pt x="52984" y="693537"/>
                </a:lnTo>
                <a:lnTo>
                  <a:pt x="52984" y="689958"/>
                </a:lnTo>
                <a:lnTo>
                  <a:pt x="49392" y="689958"/>
                </a:lnTo>
                <a:lnTo>
                  <a:pt x="49392" y="685277"/>
                </a:lnTo>
                <a:lnTo>
                  <a:pt x="40412" y="685277"/>
                </a:lnTo>
                <a:lnTo>
                  <a:pt x="40412" y="689958"/>
                </a:lnTo>
                <a:lnTo>
                  <a:pt x="36520" y="689958"/>
                </a:lnTo>
                <a:lnTo>
                  <a:pt x="36520" y="685277"/>
                </a:lnTo>
                <a:lnTo>
                  <a:pt x="36520" y="689958"/>
                </a:lnTo>
                <a:lnTo>
                  <a:pt x="34125" y="689958"/>
                </a:lnTo>
                <a:lnTo>
                  <a:pt x="34125" y="685277"/>
                </a:lnTo>
                <a:lnTo>
                  <a:pt x="30234" y="685277"/>
                </a:lnTo>
                <a:lnTo>
                  <a:pt x="30234" y="681698"/>
                </a:lnTo>
                <a:lnTo>
                  <a:pt x="26342" y="681698"/>
                </a:lnTo>
                <a:lnTo>
                  <a:pt x="26342" y="678394"/>
                </a:lnTo>
                <a:lnTo>
                  <a:pt x="34125" y="678394"/>
                </a:lnTo>
                <a:lnTo>
                  <a:pt x="34125" y="675916"/>
                </a:lnTo>
                <a:lnTo>
                  <a:pt x="36520" y="675916"/>
                </a:lnTo>
                <a:lnTo>
                  <a:pt x="36520" y="672612"/>
                </a:lnTo>
                <a:lnTo>
                  <a:pt x="40412" y="672612"/>
                </a:lnTo>
                <a:lnTo>
                  <a:pt x="36520" y="672612"/>
                </a:lnTo>
                <a:lnTo>
                  <a:pt x="40412" y="672612"/>
                </a:lnTo>
                <a:lnTo>
                  <a:pt x="40412" y="669033"/>
                </a:lnTo>
                <a:lnTo>
                  <a:pt x="52984" y="669033"/>
                </a:lnTo>
                <a:lnTo>
                  <a:pt x="52984" y="661875"/>
                </a:lnTo>
                <a:lnTo>
                  <a:pt x="49392" y="661875"/>
                </a:lnTo>
                <a:lnTo>
                  <a:pt x="49392" y="657470"/>
                </a:lnTo>
                <a:lnTo>
                  <a:pt x="52984" y="653878"/>
                </a:lnTo>
                <a:lnTo>
                  <a:pt x="49392" y="653878"/>
                </a:lnTo>
                <a:lnTo>
                  <a:pt x="49392" y="650311"/>
                </a:lnTo>
                <a:lnTo>
                  <a:pt x="52984" y="650311"/>
                </a:lnTo>
                <a:lnTo>
                  <a:pt x="52984" y="648109"/>
                </a:lnTo>
                <a:lnTo>
                  <a:pt x="56876" y="648109"/>
                </a:lnTo>
                <a:lnTo>
                  <a:pt x="52984" y="648109"/>
                </a:lnTo>
                <a:lnTo>
                  <a:pt x="52984" y="644529"/>
                </a:lnTo>
                <a:lnTo>
                  <a:pt x="49392" y="644529"/>
                </a:lnTo>
                <a:lnTo>
                  <a:pt x="49392" y="637646"/>
                </a:lnTo>
                <a:lnTo>
                  <a:pt x="40412" y="637646"/>
                </a:lnTo>
                <a:lnTo>
                  <a:pt x="40412" y="630488"/>
                </a:lnTo>
                <a:lnTo>
                  <a:pt x="44303" y="630488"/>
                </a:lnTo>
                <a:lnTo>
                  <a:pt x="40412" y="630488"/>
                </a:lnTo>
                <a:lnTo>
                  <a:pt x="40412" y="624706"/>
                </a:lnTo>
                <a:lnTo>
                  <a:pt x="36520" y="621127"/>
                </a:lnTo>
                <a:lnTo>
                  <a:pt x="34125" y="621127"/>
                </a:lnTo>
                <a:lnTo>
                  <a:pt x="34125" y="605984"/>
                </a:lnTo>
                <a:lnTo>
                  <a:pt x="36520" y="605984"/>
                </a:lnTo>
                <a:lnTo>
                  <a:pt x="36520" y="602680"/>
                </a:lnTo>
                <a:lnTo>
                  <a:pt x="40412" y="602680"/>
                </a:lnTo>
                <a:lnTo>
                  <a:pt x="40412" y="600202"/>
                </a:lnTo>
                <a:lnTo>
                  <a:pt x="44303" y="600202"/>
                </a:lnTo>
                <a:lnTo>
                  <a:pt x="40412" y="600202"/>
                </a:lnTo>
                <a:lnTo>
                  <a:pt x="40412" y="574597"/>
                </a:lnTo>
                <a:lnTo>
                  <a:pt x="36520" y="574597"/>
                </a:lnTo>
                <a:lnTo>
                  <a:pt x="40412" y="572395"/>
                </a:lnTo>
                <a:lnTo>
                  <a:pt x="40412" y="568816"/>
                </a:lnTo>
                <a:lnTo>
                  <a:pt x="49392" y="568816"/>
                </a:lnTo>
                <a:lnTo>
                  <a:pt x="49392" y="565237"/>
                </a:lnTo>
                <a:lnTo>
                  <a:pt x="52984" y="565237"/>
                </a:lnTo>
                <a:lnTo>
                  <a:pt x="52984" y="561657"/>
                </a:lnTo>
                <a:lnTo>
                  <a:pt x="56876" y="565237"/>
                </a:lnTo>
                <a:lnTo>
                  <a:pt x="56876" y="561657"/>
                </a:lnTo>
                <a:lnTo>
                  <a:pt x="56876" y="565237"/>
                </a:lnTo>
                <a:lnTo>
                  <a:pt x="60767" y="565237"/>
                </a:lnTo>
                <a:lnTo>
                  <a:pt x="60767" y="561657"/>
                </a:lnTo>
                <a:lnTo>
                  <a:pt x="64359" y="561657"/>
                </a:lnTo>
                <a:lnTo>
                  <a:pt x="64359" y="556977"/>
                </a:lnTo>
                <a:lnTo>
                  <a:pt x="67053" y="556977"/>
                </a:lnTo>
                <a:lnTo>
                  <a:pt x="67053" y="550094"/>
                </a:lnTo>
                <a:lnTo>
                  <a:pt x="74537" y="550094"/>
                </a:lnTo>
                <a:lnTo>
                  <a:pt x="74537" y="547891"/>
                </a:lnTo>
                <a:lnTo>
                  <a:pt x="83517" y="547891"/>
                </a:lnTo>
                <a:lnTo>
                  <a:pt x="83517" y="544312"/>
                </a:lnTo>
                <a:lnTo>
                  <a:pt x="91001" y="544312"/>
                </a:lnTo>
                <a:lnTo>
                  <a:pt x="91001" y="537429"/>
                </a:lnTo>
                <a:lnTo>
                  <a:pt x="87409" y="537429"/>
                </a:lnTo>
                <a:lnTo>
                  <a:pt x="87409" y="522011"/>
                </a:lnTo>
                <a:lnTo>
                  <a:pt x="74537" y="522011"/>
                </a:lnTo>
                <a:lnTo>
                  <a:pt x="74537" y="525590"/>
                </a:lnTo>
                <a:lnTo>
                  <a:pt x="70945" y="525590"/>
                </a:lnTo>
                <a:lnTo>
                  <a:pt x="70945" y="520910"/>
                </a:lnTo>
                <a:lnTo>
                  <a:pt x="64359" y="520910"/>
                </a:lnTo>
                <a:lnTo>
                  <a:pt x="64359" y="516229"/>
                </a:lnTo>
                <a:lnTo>
                  <a:pt x="40412" y="516229"/>
                </a:lnTo>
                <a:lnTo>
                  <a:pt x="40412" y="509346"/>
                </a:lnTo>
                <a:lnTo>
                  <a:pt x="26342" y="509346"/>
                </a:lnTo>
                <a:lnTo>
                  <a:pt x="26342" y="502463"/>
                </a:lnTo>
                <a:lnTo>
                  <a:pt x="30234" y="502463"/>
                </a:lnTo>
                <a:lnTo>
                  <a:pt x="26342" y="502463"/>
                </a:lnTo>
                <a:lnTo>
                  <a:pt x="30234" y="502463"/>
                </a:lnTo>
                <a:lnTo>
                  <a:pt x="30234" y="493102"/>
                </a:lnTo>
                <a:lnTo>
                  <a:pt x="26342" y="493102"/>
                </a:lnTo>
                <a:lnTo>
                  <a:pt x="26342" y="488422"/>
                </a:lnTo>
                <a:lnTo>
                  <a:pt x="22750" y="484830"/>
                </a:lnTo>
                <a:lnTo>
                  <a:pt x="22750" y="477959"/>
                </a:lnTo>
                <a:lnTo>
                  <a:pt x="18859" y="477959"/>
                </a:lnTo>
                <a:lnTo>
                  <a:pt x="18859" y="481263"/>
                </a:lnTo>
                <a:lnTo>
                  <a:pt x="8681" y="481263"/>
                </a:lnTo>
                <a:lnTo>
                  <a:pt x="8681" y="474380"/>
                </a:lnTo>
                <a:lnTo>
                  <a:pt x="9878" y="474380"/>
                </a:lnTo>
                <a:lnTo>
                  <a:pt x="8681" y="474380"/>
                </a:lnTo>
                <a:lnTo>
                  <a:pt x="8681" y="468598"/>
                </a:lnTo>
                <a:lnTo>
                  <a:pt x="5089" y="468598"/>
                </a:lnTo>
                <a:lnTo>
                  <a:pt x="8681" y="468598"/>
                </a:lnTo>
                <a:lnTo>
                  <a:pt x="8681" y="456759"/>
                </a:lnTo>
                <a:lnTo>
                  <a:pt x="5089" y="453456"/>
                </a:lnTo>
                <a:lnTo>
                  <a:pt x="5089" y="449876"/>
                </a:lnTo>
                <a:lnTo>
                  <a:pt x="0" y="449876"/>
                </a:lnTo>
                <a:lnTo>
                  <a:pt x="0" y="436936"/>
                </a:lnTo>
                <a:lnTo>
                  <a:pt x="5089" y="436936"/>
                </a:lnTo>
                <a:lnTo>
                  <a:pt x="5089" y="428952"/>
                </a:lnTo>
                <a:lnTo>
                  <a:pt x="8681" y="428952"/>
                </a:lnTo>
                <a:lnTo>
                  <a:pt x="8681" y="425373"/>
                </a:lnTo>
                <a:lnTo>
                  <a:pt x="14967" y="425373"/>
                </a:lnTo>
                <a:lnTo>
                  <a:pt x="14967" y="421794"/>
                </a:lnTo>
                <a:lnTo>
                  <a:pt x="26342" y="421794"/>
                </a:lnTo>
                <a:lnTo>
                  <a:pt x="26342" y="419591"/>
                </a:lnTo>
                <a:lnTo>
                  <a:pt x="30234" y="419591"/>
                </a:lnTo>
                <a:lnTo>
                  <a:pt x="30234" y="416012"/>
                </a:lnTo>
                <a:lnTo>
                  <a:pt x="34125" y="416012"/>
                </a:lnTo>
                <a:lnTo>
                  <a:pt x="34125" y="412708"/>
                </a:lnTo>
                <a:lnTo>
                  <a:pt x="36520" y="412708"/>
                </a:lnTo>
                <a:lnTo>
                  <a:pt x="36520" y="416012"/>
                </a:lnTo>
                <a:lnTo>
                  <a:pt x="40412" y="416012"/>
                </a:lnTo>
                <a:lnTo>
                  <a:pt x="40412" y="412708"/>
                </a:lnTo>
                <a:lnTo>
                  <a:pt x="44303" y="412708"/>
                </a:lnTo>
                <a:lnTo>
                  <a:pt x="44303" y="409129"/>
                </a:lnTo>
                <a:lnTo>
                  <a:pt x="49392" y="409129"/>
                </a:lnTo>
                <a:lnTo>
                  <a:pt x="49392" y="405549"/>
                </a:lnTo>
                <a:lnTo>
                  <a:pt x="44303" y="405549"/>
                </a:lnTo>
                <a:lnTo>
                  <a:pt x="49392" y="405549"/>
                </a:lnTo>
                <a:lnTo>
                  <a:pt x="49392" y="401970"/>
                </a:lnTo>
                <a:lnTo>
                  <a:pt x="56876" y="401970"/>
                </a:lnTo>
                <a:lnTo>
                  <a:pt x="52984" y="401970"/>
                </a:lnTo>
                <a:lnTo>
                  <a:pt x="52984" y="393986"/>
                </a:lnTo>
                <a:lnTo>
                  <a:pt x="49392" y="393986"/>
                </a:lnTo>
                <a:lnTo>
                  <a:pt x="49392" y="381046"/>
                </a:lnTo>
                <a:lnTo>
                  <a:pt x="52984" y="381046"/>
                </a:lnTo>
                <a:lnTo>
                  <a:pt x="52984" y="374163"/>
                </a:lnTo>
                <a:lnTo>
                  <a:pt x="56876" y="374163"/>
                </a:lnTo>
                <a:lnTo>
                  <a:pt x="56876" y="369482"/>
                </a:lnTo>
                <a:lnTo>
                  <a:pt x="60767" y="369482"/>
                </a:lnTo>
                <a:lnTo>
                  <a:pt x="56876" y="369482"/>
                </a:lnTo>
                <a:lnTo>
                  <a:pt x="70945" y="369482"/>
                </a:lnTo>
                <a:lnTo>
                  <a:pt x="70945" y="356542"/>
                </a:lnTo>
                <a:lnTo>
                  <a:pt x="74537" y="356542"/>
                </a:lnTo>
                <a:lnTo>
                  <a:pt x="70945" y="356542"/>
                </a:lnTo>
                <a:lnTo>
                  <a:pt x="70945" y="353238"/>
                </a:lnTo>
                <a:lnTo>
                  <a:pt x="64359" y="353238"/>
                </a:lnTo>
                <a:lnTo>
                  <a:pt x="64359" y="360121"/>
                </a:lnTo>
                <a:lnTo>
                  <a:pt x="60767" y="360121"/>
                </a:lnTo>
                <a:lnTo>
                  <a:pt x="60767" y="356542"/>
                </a:lnTo>
                <a:lnTo>
                  <a:pt x="56876" y="356542"/>
                </a:lnTo>
                <a:lnTo>
                  <a:pt x="56876" y="353238"/>
                </a:lnTo>
                <a:lnTo>
                  <a:pt x="49392" y="353238"/>
                </a:lnTo>
                <a:lnTo>
                  <a:pt x="49392" y="346080"/>
                </a:lnTo>
                <a:lnTo>
                  <a:pt x="44303" y="346080"/>
                </a:lnTo>
                <a:lnTo>
                  <a:pt x="44303" y="343877"/>
                </a:lnTo>
                <a:lnTo>
                  <a:pt x="34125" y="343877"/>
                </a:lnTo>
                <a:lnTo>
                  <a:pt x="34125" y="353238"/>
                </a:lnTo>
                <a:lnTo>
                  <a:pt x="36520" y="353238"/>
                </a:lnTo>
                <a:lnTo>
                  <a:pt x="34125" y="353238"/>
                </a:lnTo>
                <a:lnTo>
                  <a:pt x="36520" y="353238"/>
                </a:lnTo>
                <a:lnTo>
                  <a:pt x="36520" y="356542"/>
                </a:lnTo>
                <a:lnTo>
                  <a:pt x="34125" y="356542"/>
                </a:lnTo>
                <a:lnTo>
                  <a:pt x="34125" y="353238"/>
                </a:lnTo>
                <a:lnTo>
                  <a:pt x="30234" y="353238"/>
                </a:lnTo>
                <a:lnTo>
                  <a:pt x="30234" y="349659"/>
                </a:lnTo>
                <a:lnTo>
                  <a:pt x="26342" y="346080"/>
                </a:lnTo>
                <a:lnTo>
                  <a:pt x="26342" y="340298"/>
                </a:lnTo>
                <a:lnTo>
                  <a:pt x="18859" y="340298"/>
                </a:lnTo>
                <a:lnTo>
                  <a:pt x="18859" y="343877"/>
                </a:lnTo>
                <a:lnTo>
                  <a:pt x="14967" y="340298"/>
                </a:lnTo>
                <a:lnTo>
                  <a:pt x="14967" y="343877"/>
                </a:lnTo>
                <a:lnTo>
                  <a:pt x="14967" y="340298"/>
                </a:lnTo>
                <a:lnTo>
                  <a:pt x="14967" y="343877"/>
                </a:lnTo>
                <a:lnTo>
                  <a:pt x="9878" y="343877"/>
                </a:lnTo>
                <a:lnTo>
                  <a:pt x="9878" y="346080"/>
                </a:lnTo>
                <a:lnTo>
                  <a:pt x="8681" y="346080"/>
                </a:lnTo>
                <a:lnTo>
                  <a:pt x="8681" y="340298"/>
                </a:lnTo>
                <a:lnTo>
                  <a:pt x="9878" y="336719"/>
                </a:lnTo>
                <a:lnTo>
                  <a:pt x="14967" y="333415"/>
                </a:lnTo>
                <a:lnTo>
                  <a:pt x="22750" y="333415"/>
                </a:lnTo>
                <a:lnTo>
                  <a:pt x="22750" y="325155"/>
                </a:lnTo>
                <a:lnTo>
                  <a:pt x="26342" y="325155"/>
                </a:lnTo>
                <a:lnTo>
                  <a:pt x="26342" y="321576"/>
                </a:lnTo>
                <a:lnTo>
                  <a:pt x="30234" y="321576"/>
                </a:lnTo>
                <a:lnTo>
                  <a:pt x="30234" y="315794"/>
                </a:lnTo>
                <a:lnTo>
                  <a:pt x="26342" y="315794"/>
                </a:lnTo>
                <a:lnTo>
                  <a:pt x="26342" y="308911"/>
                </a:lnTo>
                <a:lnTo>
                  <a:pt x="22750" y="308911"/>
                </a:lnTo>
                <a:lnTo>
                  <a:pt x="22750" y="305332"/>
                </a:lnTo>
                <a:lnTo>
                  <a:pt x="18859" y="305332"/>
                </a:lnTo>
                <a:lnTo>
                  <a:pt x="18859" y="293769"/>
                </a:lnTo>
                <a:lnTo>
                  <a:pt x="14967" y="293769"/>
                </a:lnTo>
                <a:lnTo>
                  <a:pt x="14967" y="292667"/>
                </a:lnTo>
                <a:lnTo>
                  <a:pt x="9878" y="292667"/>
                </a:lnTo>
                <a:lnTo>
                  <a:pt x="9878" y="277525"/>
                </a:lnTo>
                <a:lnTo>
                  <a:pt x="14967" y="277525"/>
                </a:lnTo>
                <a:lnTo>
                  <a:pt x="9878" y="277525"/>
                </a:lnTo>
                <a:lnTo>
                  <a:pt x="9878" y="269265"/>
                </a:lnTo>
                <a:lnTo>
                  <a:pt x="14967" y="269265"/>
                </a:lnTo>
                <a:lnTo>
                  <a:pt x="14967" y="264584"/>
                </a:lnTo>
                <a:lnTo>
                  <a:pt x="18859" y="264584"/>
                </a:lnTo>
                <a:lnTo>
                  <a:pt x="18859" y="259904"/>
                </a:lnTo>
                <a:lnTo>
                  <a:pt x="14967" y="259904"/>
                </a:lnTo>
                <a:lnTo>
                  <a:pt x="18859" y="259904"/>
                </a:lnTo>
                <a:lnTo>
                  <a:pt x="18859" y="240081"/>
                </a:lnTo>
                <a:lnTo>
                  <a:pt x="14967" y="236501"/>
                </a:lnTo>
                <a:lnTo>
                  <a:pt x="14967" y="233198"/>
                </a:lnTo>
                <a:lnTo>
                  <a:pt x="9878" y="233198"/>
                </a:lnTo>
                <a:lnTo>
                  <a:pt x="9878" y="228517"/>
                </a:lnTo>
                <a:lnTo>
                  <a:pt x="14967" y="228517"/>
                </a:lnTo>
                <a:lnTo>
                  <a:pt x="14967" y="224938"/>
                </a:lnTo>
                <a:lnTo>
                  <a:pt x="18859" y="224938"/>
                </a:lnTo>
                <a:lnTo>
                  <a:pt x="18859" y="228517"/>
                </a:lnTo>
                <a:lnTo>
                  <a:pt x="34125" y="228517"/>
                </a:lnTo>
                <a:lnTo>
                  <a:pt x="34125" y="224938"/>
                </a:lnTo>
                <a:lnTo>
                  <a:pt x="40412" y="224938"/>
                </a:lnTo>
                <a:lnTo>
                  <a:pt x="40412" y="228517"/>
                </a:lnTo>
                <a:lnTo>
                  <a:pt x="44303" y="228517"/>
                </a:lnTo>
                <a:lnTo>
                  <a:pt x="44303" y="224938"/>
                </a:lnTo>
                <a:lnTo>
                  <a:pt x="49392" y="224938"/>
                </a:lnTo>
                <a:lnTo>
                  <a:pt x="44303" y="224938"/>
                </a:lnTo>
                <a:lnTo>
                  <a:pt x="44303" y="215577"/>
                </a:lnTo>
                <a:lnTo>
                  <a:pt x="40412" y="215577"/>
                </a:lnTo>
                <a:lnTo>
                  <a:pt x="40412" y="205115"/>
                </a:lnTo>
                <a:lnTo>
                  <a:pt x="36520" y="205115"/>
                </a:lnTo>
                <a:lnTo>
                  <a:pt x="36520" y="187769"/>
                </a:lnTo>
                <a:lnTo>
                  <a:pt x="34125" y="187769"/>
                </a:lnTo>
                <a:lnTo>
                  <a:pt x="34125" y="180611"/>
                </a:lnTo>
                <a:lnTo>
                  <a:pt x="30234" y="180611"/>
                </a:lnTo>
                <a:lnTo>
                  <a:pt x="30234" y="173728"/>
                </a:lnTo>
                <a:lnTo>
                  <a:pt x="26342" y="173728"/>
                </a:lnTo>
                <a:lnTo>
                  <a:pt x="26342" y="169047"/>
                </a:lnTo>
                <a:lnTo>
                  <a:pt x="22750" y="169047"/>
                </a:lnTo>
                <a:lnTo>
                  <a:pt x="22750" y="164367"/>
                </a:lnTo>
                <a:lnTo>
                  <a:pt x="26342" y="164367"/>
                </a:lnTo>
                <a:lnTo>
                  <a:pt x="26342" y="152803"/>
                </a:lnTo>
                <a:lnTo>
                  <a:pt x="22750" y="152803"/>
                </a:lnTo>
                <a:lnTo>
                  <a:pt x="22750" y="149224"/>
                </a:lnTo>
                <a:lnTo>
                  <a:pt x="18859" y="149224"/>
                </a:lnTo>
                <a:lnTo>
                  <a:pt x="18859" y="139863"/>
                </a:lnTo>
                <a:lnTo>
                  <a:pt x="22750" y="139863"/>
                </a:lnTo>
                <a:lnTo>
                  <a:pt x="22750" y="136284"/>
                </a:lnTo>
                <a:lnTo>
                  <a:pt x="26342" y="136284"/>
                </a:lnTo>
                <a:lnTo>
                  <a:pt x="26342" y="128300"/>
                </a:lnTo>
                <a:lnTo>
                  <a:pt x="30234" y="128300"/>
                </a:lnTo>
                <a:lnTo>
                  <a:pt x="30234" y="124721"/>
                </a:lnTo>
                <a:lnTo>
                  <a:pt x="36520" y="124721"/>
                </a:lnTo>
                <a:lnTo>
                  <a:pt x="36520" y="121141"/>
                </a:lnTo>
                <a:lnTo>
                  <a:pt x="40412" y="121141"/>
                </a:lnTo>
                <a:lnTo>
                  <a:pt x="40412" y="117838"/>
                </a:lnTo>
                <a:lnTo>
                  <a:pt x="44303" y="117838"/>
                </a:lnTo>
                <a:lnTo>
                  <a:pt x="44303" y="104897"/>
                </a:lnTo>
                <a:lnTo>
                  <a:pt x="49392" y="104897"/>
                </a:lnTo>
                <a:lnTo>
                  <a:pt x="49392" y="108477"/>
                </a:lnTo>
                <a:lnTo>
                  <a:pt x="52984" y="108477"/>
                </a:lnTo>
                <a:lnTo>
                  <a:pt x="52984" y="93334"/>
                </a:lnTo>
                <a:lnTo>
                  <a:pt x="60767" y="93334"/>
                </a:lnTo>
                <a:lnTo>
                  <a:pt x="60767" y="89755"/>
                </a:lnTo>
                <a:lnTo>
                  <a:pt x="64359" y="89755"/>
                </a:lnTo>
                <a:lnTo>
                  <a:pt x="64359" y="87277"/>
                </a:lnTo>
                <a:lnTo>
                  <a:pt x="67053" y="87277"/>
                </a:lnTo>
                <a:lnTo>
                  <a:pt x="67053" y="83973"/>
                </a:lnTo>
                <a:lnTo>
                  <a:pt x="70945" y="83973"/>
                </a:lnTo>
                <a:lnTo>
                  <a:pt x="70945" y="87277"/>
                </a:lnTo>
                <a:lnTo>
                  <a:pt x="70945" y="83973"/>
                </a:lnTo>
                <a:lnTo>
                  <a:pt x="74537" y="87277"/>
                </a:lnTo>
                <a:lnTo>
                  <a:pt x="87409" y="87277"/>
                </a:lnTo>
                <a:lnTo>
                  <a:pt x="91001" y="89755"/>
                </a:lnTo>
                <a:lnTo>
                  <a:pt x="93695" y="89755"/>
                </a:lnTo>
                <a:lnTo>
                  <a:pt x="93695" y="87277"/>
                </a:lnTo>
                <a:lnTo>
                  <a:pt x="101179" y="87277"/>
                </a:lnTo>
                <a:lnTo>
                  <a:pt x="101179" y="89755"/>
                </a:lnTo>
                <a:lnTo>
                  <a:pt x="105070" y="89755"/>
                </a:lnTo>
                <a:lnTo>
                  <a:pt x="105070" y="93334"/>
                </a:lnTo>
                <a:lnTo>
                  <a:pt x="108962" y="93334"/>
                </a:lnTo>
                <a:lnTo>
                  <a:pt x="108962" y="96638"/>
                </a:lnTo>
                <a:lnTo>
                  <a:pt x="117643" y="96638"/>
                </a:lnTo>
                <a:lnTo>
                  <a:pt x="117643" y="93334"/>
                </a:lnTo>
                <a:lnTo>
                  <a:pt x="121534" y="93334"/>
                </a:lnTo>
                <a:lnTo>
                  <a:pt x="117643" y="89755"/>
                </a:lnTo>
                <a:lnTo>
                  <a:pt x="121534" y="89755"/>
                </a:lnTo>
                <a:lnTo>
                  <a:pt x="121534" y="87277"/>
                </a:lnTo>
                <a:lnTo>
                  <a:pt x="123929" y="87277"/>
                </a:lnTo>
                <a:lnTo>
                  <a:pt x="123929" y="72134"/>
                </a:lnTo>
                <a:lnTo>
                  <a:pt x="127821" y="72134"/>
                </a:lnTo>
                <a:lnTo>
                  <a:pt x="127821" y="68830"/>
                </a:lnTo>
                <a:lnTo>
                  <a:pt x="131712" y="68830"/>
                </a:lnTo>
                <a:lnTo>
                  <a:pt x="131712" y="65251"/>
                </a:lnTo>
                <a:lnTo>
                  <a:pt x="131712" y="68830"/>
                </a:lnTo>
                <a:lnTo>
                  <a:pt x="131712" y="65251"/>
                </a:lnTo>
                <a:lnTo>
                  <a:pt x="131712" y="68830"/>
                </a:lnTo>
                <a:lnTo>
                  <a:pt x="135604" y="68830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49" name="Google Shape;1518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MoH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C9LwAAvxEAAKMyAACUFgAAEAAAACYAAAAIAAAA//////////8="/>
              </a:ext>
            </a:extLst>
          </p:cNvSpPr>
          <p:nvPr/>
        </p:nvSpPr>
        <p:spPr>
          <a:xfrm>
            <a:off x="7760335" y="2884805"/>
            <a:ext cx="471170" cy="785495"/>
          </a:xfrm>
          <a:custGeom>
            <a:avLst/>
            <a:gdLst/>
            <a:ahLst/>
            <a:cxnLst/>
            <a:rect l="0" t="0" r="471170" b="785495"/>
            <a:pathLst>
              <a:path w="471170" h="785495">
                <a:moveTo>
                  <a:pt x="135604" y="68830"/>
                </a:moveTo>
                <a:lnTo>
                  <a:pt x="139196" y="68830"/>
                </a:lnTo>
                <a:lnTo>
                  <a:pt x="139196" y="65251"/>
                </a:lnTo>
                <a:lnTo>
                  <a:pt x="148176" y="65251"/>
                </a:lnTo>
                <a:lnTo>
                  <a:pt x="148176" y="68830"/>
                </a:lnTo>
                <a:lnTo>
                  <a:pt x="148176" y="65251"/>
                </a:lnTo>
                <a:lnTo>
                  <a:pt x="149373" y="65251"/>
                </a:lnTo>
                <a:lnTo>
                  <a:pt x="149373" y="61672"/>
                </a:lnTo>
                <a:lnTo>
                  <a:pt x="148176" y="61672"/>
                </a:lnTo>
                <a:lnTo>
                  <a:pt x="148176" y="55890"/>
                </a:lnTo>
                <a:lnTo>
                  <a:pt x="144285" y="55890"/>
                </a:lnTo>
                <a:lnTo>
                  <a:pt x="148176" y="55890"/>
                </a:lnTo>
                <a:lnTo>
                  <a:pt x="148176" y="52586"/>
                </a:lnTo>
                <a:lnTo>
                  <a:pt x="149373" y="52586"/>
                </a:lnTo>
                <a:lnTo>
                  <a:pt x="149373" y="49007"/>
                </a:lnTo>
                <a:lnTo>
                  <a:pt x="148176" y="49007"/>
                </a:lnTo>
                <a:lnTo>
                  <a:pt x="149373" y="49007"/>
                </a:lnTo>
                <a:lnTo>
                  <a:pt x="149373" y="45428"/>
                </a:lnTo>
                <a:lnTo>
                  <a:pt x="148176" y="45428"/>
                </a:lnTo>
                <a:lnTo>
                  <a:pt x="148176" y="40747"/>
                </a:lnTo>
                <a:lnTo>
                  <a:pt x="144285" y="40747"/>
                </a:lnTo>
                <a:lnTo>
                  <a:pt x="148176" y="40747"/>
                </a:lnTo>
                <a:lnTo>
                  <a:pt x="148176" y="37168"/>
                </a:lnTo>
                <a:lnTo>
                  <a:pt x="144285" y="37168"/>
                </a:lnTo>
                <a:lnTo>
                  <a:pt x="148176" y="37168"/>
                </a:lnTo>
                <a:lnTo>
                  <a:pt x="148176" y="36067"/>
                </a:lnTo>
                <a:lnTo>
                  <a:pt x="149373" y="36067"/>
                </a:lnTo>
                <a:lnTo>
                  <a:pt x="149373" y="31386"/>
                </a:lnTo>
                <a:lnTo>
                  <a:pt x="154462" y="31386"/>
                </a:lnTo>
                <a:lnTo>
                  <a:pt x="154462" y="28082"/>
                </a:lnTo>
                <a:lnTo>
                  <a:pt x="149373" y="28082"/>
                </a:lnTo>
                <a:lnTo>
                  <a:pt x="149373" y="20924"/>
                </a:lnTo>
                <a:lnTo>
                  <a:pt x="154462" y="20924"/>
                </a:lnTo>
                <a:lnTo>
                  <a:pt x="154462" y="17345"/>
                </a:lnTo>
                <a:lnTo>
                  <a:pt x="158354" y="17345"/>
                </a:lnTo>
                <a:lnTo>
                  <a:pt x="158354" y="11563"/>
                </a:lnTo>
                <a:lnTo>
                  <a:pt x="161946" y="11563"/>
                </a:lnTo>
                <a:lnTo>
                  <a:pt x="161946" y="8259"/>
                </a:lnTo>
                <a:lnTo>
                  <a:pt x="169729" y="8259"/>
                </a:lnTo>
                <a:lnTo>
                  <a:pt x="169729" y="3579"/>
                </a:lnTo>
                <a:lnTo>
                  <a:pt x="183499" y="3579"/>
                </a:lnTo>
                <a:lnTo>
                  <a:pt x="183499" y="0"/>
                </a:lnTo>
                <a:lnTo>
                  <a:pt x="203854" y="0"/>
                </a:lnTo>
                <a:lnTo>
                  <a:pt x="203854" y="3579"/>
                </a:lnTo>
                <a:lnTo>
                  <a:pt x="210141" y="3579"/>
                </a:lnTo>
                <a:lnTo>
                  <a:pt x="210141" y="8259"/>
                </a:lnTo>
                <a:lnTo>
                  <a:pt x="214032" y="8259"/>
                </a:lnTo>
                <a:lnTo>
                  <a:pt x="214032" y="3579"/>
                </a:lnTo>
                <a:lnTo>
                  <a:pt x="219121" y="8259"/>
                </a:lnTo>
                <a:lnTo>
                  <a:pt x="219121" y="12940"/>
                </a:lnTo>
                <a:lnTo>
                  <a:pt x="223012" y="12940"/>
                </a:lnTo>
                <a:lnTo>
                  <a:pt x="223012" y="17345"/>
                </a:lnTo>
                <a:lnTo>
                  <a:pt x="219121" y="17345"/>
                </a:lnTo>
                <a:lnTo>
                  <a:pt x="219121" y="28082"/>
                </a:lnTo>
                <a:lnTo>
                  <a:pt x="226605" y="28082"/>
                </a:lnTo>
                <a:lnTo>
                  <a:pt x="226605" y="31386"/>
                </a:lnTo>
                <a:lnTo>
                  <a:pt x="230496" y="31386"/>
                </a:lnTo>
                <a:lnTo>
                  <a:pt x="230496" y="37168"/>
                </a:lnTo>
                <a:lnTo>
                  <a:pt x="226605" y="37168"/>
                </a:lnTo>
                <a:lnTo>
                  <a:pt x="226605" y="61672"/>
                </a:lnTo>
                <a:lnTo>
                  <a:pt x="223012" y="61672"/>
                </a:lnTo>
                <a:lnTo>
                  <a:pt x="223012" y="72134"/>
                </a:lnTo>
                <a:lnTo>
                  <a:pt x="219121" y="72134"/>
                </a:lnTo>
                <a:lnTo>
                  <a:pt x="219121" y="87552"/>
                </a:lnTo>
                <a:lnTo>
                  <a:pt x="226605" y="87552"/>
                </a:lnTo>
                <a:lnTo>
                  <a:pt x="226605" y="93334"/>
                </a:lnTo>
                <a:lnTo>
                  <a:pt x="223012" y="96638"/>
                </a:lnTo>
                <a:lnTo>
                  <a:pt x="223012" y="100217"/>
                </a:lnTo>
                <a:lnTo>
                  <a:pt x="219121" y="100217"/>
                </a:lnTo>
                <a:lnTo>
                  <a:pt x="219121" y="108477"/>
                </a:lnTo>
                <a:lnTo>
                  <a:pt x="214032" y="108477"/>
                </a:lnTo>
                <a:lnTo>
                  <a:pt x="214032" y="111780"/>
                </a:lnTo>
                <a:lnTo>
                  <a:pt x="206548" y="111780"/>
                </a:lnTo>
                <a:lnTo>
                  <a:pt x="206548" y="117838"/>
                </a:lnTo>
                <a:lnTo>
                  <a:pt x="203854" y="117838"/>
                </a:lnTo>
                <a:lnTo>
                  <a:pt x="203854" y="131604"/>
                </a:lnTo>
                <a:lnTo>
                  <a:pt x="199963" y="131604"/>
                </a:lnTo>
                <a:lnTo>
                  <a:pt x="199963" y="139863"/>
                </a:lnTo>
                <a:lnTo>
                  <a:pt x="203854" y="139863"/>
                </a:lnTo>
                <a:lnTo>
                  <a:pt x="203854" y="152803"/>
                </a:lnTo>
                <a:lnTo>
                  <a:pt x="206548" y="152803"/>
                </a:lnTo>
                <a:lnTo>
                  <a:pt x="206548" y="164367"/>
                </a:lnTo>
                <a:lnTo>
                  <a:pt x="210141" y="164367"/>
                </a:lnTo>
                <a:lnTo>
                  <a:pt x="210141" y="159687"/>
                </a:lnTo>
                <a:lnTo>
                  <a:pt x="210141" y="164367"/>
                </a:lnTo>
                <a:lnTo>
                  <a:pt x="219121" y="164367"/>
                </a:lnTo>
                <a:lnTo>
                  <a:pt x="219121" y="169047"/>
                </a:lnTo>
                <a:lnTo>
                  <a:pt x="230496" y="169047"/>
                </a:lnTo>
                <a:lnTo>
                  <a:pt x="230496" y="173728"/>
                </a:lnTo>
                <a:lnTo>
                  <a:pt x="233190" y="173728"/>
                </a:lnTo>
                <a:lnTo>
                  <a:pt x="233190" y="177032"/>
                </a:lnTo>
                <a:lnTo>
                  <a:pt x="236782" y="177032"/>
                </a:lnTo>
                <a:lnTo>
                  <a:pt x="236782" y="180611"/>
                </a:lnTo>
                <a:lnTo>
                  <a:pt x="240674" y="180611"/>
                </a:lnTo>
                <a:lnTo>
                  <a:pt x="240674" y="184190"/>
                </a:lnTo>
                <a:lnTo>
                  <a:pt x="244565" y="184190"/>
                </a:lnTo>
                <a:lnTo>
                  <a:pt x="248158" y="187783"/>
                </a:lnTo>
                <a:lnTo>
                  <a:pt x="248158" y="189972"/>
                </a:lnTo>
                <a:lnTo>
                  <a:pt x="253246" y="189972"/>
                </a:lnTo>
                <a:lnTo>
                  <a:pt x="253246" y="200434"/>
                </a:lnTo>
                <a:lnTo>
                  <a:pt x="257138" y="200434"/>
                </a:lnTo>
                <a:lnTo>
                  <a:pt x="257138" y="208694"/>
                </a:lnTo>
                <a:lnTo>
                  <a:pt x="253246" y="208694"/>
                </a:lnTo>
                <a:lnTo>
                  <a:pt x="253246" y="211998"/>
                </a:lnTo>
                <a:lnTo>
                  <a:pt x="244565" y="211998"/>
                </a:lnTo>
                <a:lnTo>
                  <a:pt x="244565" y="215577"/>
                </a:lnTo>
                <a:lnTo>
                  <a:pt x="240674" y="215577"/>
                </a:lnTo>
                <a:lnTo>
                  <a:pt x="240674" y="218055"/>
                </a:lnTo>
                <a:lnTo>
                  <a:pt x="244565" y="218055"/>
                </a:lnTo>
                <a:lnTo>
                  <a:pt x="244565" y="228517"/>
                </a:lnTo>
                <a:lnTo>
                  <a:pt x="240674" y="228517"/>
                </a:lnTo>
                <a:lnTo>
                  <a:pt x="236782" y="233198"/>
                </a:lnTo>
                <a:lnTo>
                  <a:pt x="236782" y="236501"/>
                </a:lnTo>
                <a:lnTo>
                  <a:pt x="233190" y="236501"/>
                </a:lnTo>
                <a:lnTo>
                  <a:pt x="233190" y="241182"/>
                </a:lnTo>
                <a:lnTo>
                  <a:pt x="230496" y="241182"/>
                </a:lnTo>
                <a:lnTo>
                  <a:pt x="230496" y="249442"/>
                </a:lnTo>
                <a:lnTo>
                  <a:pt x="226605" y="249442"/>
                </a:lnTo>
                <a:lnTo>
                  <a:pt x="226605" y="256325"/>
                </a:lnTo>
                <a:lnTo>
                  <a:pt x="219121" y="256325"/>
                </a:lnTo>
                <a:lnTo>
                  <a:pt x="219121" y="264584"/>
                </a:lnTo>
                <a:lnTo>
                  <a:pt x="214032" y="264584"/>
                </a:lnTo>
                <a:lnTo>
                  <a:pt x="214032" y="268164"/>
                </a:lnTo>
                <a:lnTo>
                  <a:pt x="206548" y="268164"/>
                </a:lnTo>
                <a:lnTo>
                  <a:pt x="206548" y="269265"/>
                </a:lnTo>
                <a:lnTo>
                  <a:pt x="210141" y="269265"/>
                </a:lnTo>
                <a:lnTo>
                  <a:pt x="210141" y="273945"/>
                </a:lnTo>
                <a:lnTo>
                  <a:pt x="219121" y="273945"/>
                </a:lnTo>
                <a:lnTo>
                  <a:pt x="219121" y="277525"/>
                </a:lnTo>
                <a:lnTo>
                  <a:pt x="214032" y="277525"/>
                </a:lnTo>
                <a:lnTo>
                  <a:pt x="214032" y="280828"/>
                </a:lnTo>
                <a:lnTo>
                  <a:pt x="206548" y="280828"/>
                </a:lnTo>
                <a:lnTo>
                  <a:pt x="206548" y="292667"/>
                </a:lnTo>
                <a:lnTo>
                  <a:pt x="203854" y="292667"/>
                </a:lnTo>
                <a:lnTo>
                  <a:pt x="203854" y="305332"/>
                </a:lnTo>
                <a:lnTo>
                  <a:pt x="206548" y="305332"/>
                </a:lnTo>
                <a:lnTo>
                  <a:pt x="206548" y="321576"/>
                </a:lnTo>
                <a:lnTo>
                  <a:pt x="210141" y="321576"/>
                </a:lnTo>
                <a:lnTo>
                  <a:pt x="210141" y="325155"/>
                </a:lnTo>
                <a:lnTo>
                  <a:pt x="214032" y="328735"/>
                </a:lnTo>
                <a:lnTo>
                  <a:pt x="214032" y="336719"/>
                </a:lnTo>
                <a:lnTo>
                  <a:pt x="223012" y="336719"/>
                </a:lnTo>
                <a:lnTo>
                  <a:pt x="223012" y="343877"/>
                </a:lnTo>
                <a:lnTo>
                  <a:pt x="226605" y="343877"/>
                </a:lnTo>
                <a:lnTo>
                  <a:pt x="226605" y="349659"/>
                </a:lnTo>
                <a:lnTo>
                  <a:pt x="230496" y="349659"/>
                </a:lnTo>
                <a:lnTo>
                  <a:pt x="230496" y="360121"/>
                </a:lnTo>
                <a:lnTo>
                  <a:pt x="233190" y="360121"/>
                </a:lnTo>
                <a:lnTo>
                  <a:pt x="233190" y="364802"/>
                </a:lnTo>
                <a:lnTo>
                  <a:pt x="257138" y="364802"/>
                </a:lnTo>
                <a:lnTo>
                  <a:pt x="257138" y="368381"/>
                </a:lnTo>
                <a:lnTo>
                  <a:pt x="258335" y="368381"/>
                </a:lnTo>
                <a:lnTo>
                  <a:pt x="258335" y="369482"/>
                </a:lnTo>
                <a:lnTo>
                  <a:pt x="263424" y="369482"/>
                </a:lnTo>
                <a:lnTo>
                  <a:pt x="263424" y="374163"/>
                </a:lnTo>
                <a:lnTo>
                  <a:pt x="267316" y="374163"/>
                </a:lnTo>
                <a:lnTo>
                  <a:pt x="267316" y="381046"/>
                </a:lnTo>
                <a:lnTo>
                  <a:pt x="271207" y="381046"/>
                </a:lnTo>
                <a:lnTo>
                  <a:pt x="271207" y="384625"/>
                </a:lnTo>
                <a:lnTo>
                  <a:pt x="274799" y="384625"/>
                </a:lnTo>
                <a:lnTo>
                  <a:pt x="274799" y="388204"/>
                </a:lnTo>
                <a:lnTo>
                  <a:pt x="278691" y="388204"/>
                </a:lnTo>
                <a:lnTo>
                  <a:pt x="278691" y="392885"/>
                </a:lnTo>
                <a:lnTo>
                  <a:pt x="283780" y="392885"/>
                </a:lnTo>
                <a:lnTo>
                  <a:pt x="283780" y="397565"/>
                </a:lnTo>
                <a:lnTo>
                  <a:pt x="287671" y="397565"/>
                </a:lnTo>
                <a:lnTo>
                  <a:pt x="287671" y="402246"/>
                </a:lnTo>
                <a:lnTo>
                  <a:pt x="293957" y="402246"/>
                </a:lnTo>
                <a:lnTo>
                  <a:pt x="293957" y="412708"/>
                </a:lnTo>
                <a:lnTo>
                  <a:pt x="297550" y="412708"/>
                </a:lnTo>
                <a:lnTo>
                  <a:pt x="297550" y="419591"/>
                </a:lnTo>
                <a:lnTo>
                  <a:pt x="301441" y="419591"/>
                </a:lnTo>
                <a:lnTo>
                  <a:pt x="301441" y="421794"/>
                </a:lnTo>
                <a:lnTo>
                  <a:pt x="305333" y="421794"/>
                </a:lnTo>
                <a:lnTo>
                  <a:pt x="305333" y="433632"/>
                </a:lnTo>
                <a:lnTo>
                  <a:pt x="309224" y="433632"/>
                </a:lnTo>
                <a:lnTo>
                  <a:pt x="309224" y="437212"/>
                </a:lnTo>
                <a:lnTo>
                  <a:pt x="309224" y="433632"/>
                </a:lnTo>
                <a:lnTo>
                  <a:pt x="309224" y="437212"/>
                </a:lnTo>
                <a:lnTo>
                  <a:pt x="312816" y="437212"/>
                </a:lnTo>
                <a:lnTo>
                  <a:pt x="312816" y="440515"/>
                </a:lnTo>
                <a:lnTo>
                  <a:pt x="315510" y="440515"/>
                </a:lnTo>
                <a:lnTo>
                  <a:pt x="315510" y="437212"/>
                </a:lnTo>
                <a:lnTo>
                  <a:pt x="315510" y="440515"/>
                </a:lnTo>
                <a:lnTo>
                  <a:pt x="319102" y="440515"/>
                </a:lnTo>
                <a:lnTo>
                  <a:pt x="319102" y="446297"/>
                </a:lnTo>
                <a:lnTo>
                  <a:pt x="322994" y="444095"/>
                </a:lnTo>
                <a:lnTo>
                  <a:pt x="328083" y="444095"/>
                </a:lnTo>
                <a:lnTo>
                  <a:pt x="331974" y="446297"/>
                </a:lnTo>
                <a:lnTo>
                  <a:pt x="331974" y="449876"/>
                </a:lnTo>
                <a:lnTo>
                  <a:pt x="335566" y="449876"/>
                </a:lnTo>
                <a:lnTo>
                  <a:pt x="335566" y="453456"/>
                </a:lnTo>
                <a:lnTo>
                  <a:pt x="339458" y="453456"/>
                </a:lnTo>
                <a:lnTo>
                  <a:pt x="339458" y="461440"/>
                </a:lnTo>
                <a:lnTo>
                  <a:pt x="342152" y="461440"/>
                </a:lnTo>
                <a:lnTo>
                  <a:pt x="342152" y="456759"/>
                </a:lnTo>
                <a:lnTo>
                  <a:pt x="342152" y="461440"/>
                </a:lnTo>
                <a:lnTo>
                  <a:pt x="345744" y="461440"/>
                </a:lnTo>
                <a:lnTo>
                  <a:pt x="345744" y="465019"/>
                </a:lnTo>
                <a:lnTo>
                  <a:pt x="349636" y="465019"/>
                </a:lnTo>
                <a:lnTo>
                  <a:pt x="349636" y="468598"/>
                </a:lnTo>
                <a:lnTo>
                  <a:pt x="353527" y="468598"/>
                </a:lnTo>
                <a:lnTo>
                  <a:pt x="353527" y="474380"/>
                </a:lnTo>
                <a:lnTo>
                  <a:pt x="358616" y="474380"/>
                </a:lnTo>
                <a:lnTo>
                  <a:pt x="358616" y="477959"/>
                </a:lnTo>
                <a:lnTo>
                  <a:pt x="362208" y="477959"/>
                </a:lnTo>
                <a:lnTo>
                  <a:pt x="358616" y="477959"/>
                </a:lnTo>
                <a:lnTo>
                  <a:pt x="358616" y="481263"/>
                </a:lnTo>
                <a:lnTo>
                  <a:pt x="362208" y="481263"/>
                </a:lnTo>
                <a:lnTo>
                  <a:pt x="358616" y="481263"/>
                </a:lnTo>
                <a:lnTo>
                  <a:pt x="362208" y="481263"/>
                </a:lnTo>
                <a:lnTo>
                  <a:pt x="362208" y="484842"/>
                </a:lnTo>
                <a:lnTo>
                  <a:pt x="358616" y="484842"/>
                </a:lnTo>
                <a:lnTo>
                  <a:pt x="362208" y="484842"/>
                </a:lnTo>
                <a:lnTo>
                  <a:pt x="362208" y="488422"/>
                </a:lnTo>
                <a:lnTo>
                  <a:pt x="366100" y="488422"/>
                </a:lnTo>
                <a:lnTo>
                  <a:pt x="366100" y="497783"/>
                </a:lnTo>
                <a:lnTo>
                  <a:pt x="369991" y="497783"/>
                </a:lnTo>
                <a:lnTo>
                  <a:pt x="369991" y="509346"/>
                </a:lnTo>
                <a:lnTo>
                  <a:pt x="376277" y="509346"/>
                </a:lnTo>
                <a:lnTo>
                  <a:pt x="376277" y="512925"/>
                </a:lnTo>
                <a:lnTo>
                  <a:pt x="380169" y="512925"/>
                </a:lnTo>
                <a:lnTo>
                  <a:pt x="380169" y="516229"/>
                </a:lnTo>
                <a:lnTo>
                  <a:pt x="380169" y="512925"/>
                </a:lnTo>
                <a:lnTo>
                  <a:pt x="380169" y="516229"/>
                </a:lnTo>
                <a:lnTo>
                  <a:pt x="383761" y="516229"/>
                </a:lnTo>
                <a:lnTo>
                  <a:pt x="383761" y="522286"/>
                </a:lnTo>
                <a:lnTo>
                  <a:pt x="387653" y="522286"/>
                </a:lnTo>
                <a:lnTo>
                  <a:pt x="387653" y="537429"/>
                </a:lnTo>
                <a:lnTo>
                  <a:pt x="392741" y="537429"/>
                </a:lnTo>
                <a:lnTo>
                  <a:pt x="392741" y="550094"/>
                </a:lnTo>
                <a:lnTo>
                  <a:pt x="396633" y="550094"/>
                </a:lnTo>
                <a:lnTo>
                  <a:pt x="392741" y="550094"/>
                </a:lnTo>
                <a:lnTo>
                  <a:pt x="392741" y="557252"/>
                </a:lnTo>
                <a:lnTo>
                  <a:pt x="387653" y="557252"/>
                </a:lnTo>
                <a:lnTo>
                  <a:pt x="396633" y="557252"/>
                </a:lnTo>
                <a:lnTo>
                  <a:pt x="396633" y="561657"/>
                </a:lnTo>
                <a:lnTo>
                  <a:pt x="397830" y="561657"/>
                </a:lnTo>
                <a:lnTo>
                  <a:pt x="396633" y="565237"/>
                </a:lnTo>
                <a:lnTo>
                  <a:pt x="397830" y="565237"/>
                </a:lnTo>
                <a:lnTo>
                  <a:pt x="397830" y="568816"/>
                </a:lnTo>
                <a:lnTo>
                  <a:pt x="396633" y="568816"/>
                </a:lnTo>
                <a:lnTo>
                  <a:pt x="397830" y="568816"/>
                </a:lnTo>
                <a:lnTo>
                  <a:pt x="397830" y="574597"/>
                </a:lnTo>
                <a:lnTo>
                  <a:pt x="396633" y="574597"/>
                </a:lnTo>
                <a:lnTo>
                  <a:pt x="396633" y="578177"/>
                </a:lnTo>
                <a:lnTo>
                  <a:pt x="397830" y="578177"/>
                </a:lnTo>
                <a:lnTo>
                  <a:pt x="397830" y="588639"/>
                </a:lnTo>
                <a:lnTo>
                  <a:pt x="402919" y="588639"/>
                </a:lnTo>
                <a:lnTo>
                  <a:pt x="397830" y="588639"/>
                </a:lnTo>
                <a:lnTo>
                  <a:pt x="397830" y="593319"/>
                </a:lnTo>
                <a:lnTo>
                  <a:pt x="396633" y="593319"/>
                </a:lnTo>
                <a:lnTo>
                  <a:pt x="397830" y="593319"/>
                </a:lnTo>
                <a:lnTo>
                  <a:pt x="397830" y="596623"/>
                </a:lnTo>
                <a:lnTo>
                  <a:pt x="402919" y="596623"/>
                </a:lnTo>
                <a:lnTo>
                  <a:pt x="402919" y="602680"/>
                </a:lnTo>
                <a:lnTo>
                  <a:pt x="406511" y="602680"/>
                </a:lnTo>
                <a:lnTo>
                  <a:pt x="406511" y="609563"/>
                </a:lnTo>
                <a:lnTo>
                  <a:pt x="410403" y="609563"/>
                </a:lnTo>
                <a:lnTo>
                  <a:pt x="410403" y="613143"/>
                </a:lnTo>
                <a:lnTo>
                  <a:pt x="414294" y="613143"/>
                </a:lnTo>
                <a:lnTo>
                  <a:pt x="410403" y="613143"/>
                </a:lnTo>
                <a:lnTo>
                  <a:pt x="410403" y="616447"/>
                </a:lnTo>
                <a:lnTo>
                  <a:pt x="414294" y="616447"/>
                </a:lnTo>
                <a:lnTo>
                  <a:pt x="414294" y="621127"/>
                </a:lnTo>
                <a:lnTo>
                  <a:pt x="418186" y="621127"/>
                </a:lnTo>
                <a:lnTo>
                  <a:pt x="418186" y="634067"/>
                </a:lnTo>
                <a:lnTo>
                  <a:pt x="423275" y="634067"/>
                </a:lnTo>
                <a:lnTo>
                  <a:pt x="423275" y="637646"/>
                </a:lnTo>
                <a:lnTo>
                  <a:pt x="426867" y="637646"/>
                </a:lnTo>
                <a:lnTo>
                  <a:pt x="426867" y="640950"/>
                </a:lnTo>
                <a:lnTo>
                  <a:pt x="428064" y="640950"/>
                </a:lnTo>
                <a:lnTo>
                  <a:pt x="428064" y="650311"/>
                </a:lnTo>
                <a:lnTo>
                  <a:pt x="433153" y="650311"/>
                </a:lnTo>
                <a:lnTo>
                  <a:pt x="433153" y="653890"/>
                </a:lnTo>
                <a:lnTo>
                  <a:pt x="433153" y="650311"/>
                </a:lnTo>
                <a:lnTo>
                  <a:pt x="437045" y="650311"/>
                </a:lnTo>
                <a:lnTo>
                  <a:pt x="437045" y="653890"/>
                </a:lnTo>
                <a:lnTo>
                  <a:pt x="440936" y="653890"/>
                </a:lnTo>
                <a:lnTo>
                  <a:pt x="437045" y="653890"/>
                </a:lnTo>
                <a:lnTo>
                  <a:pt x="437045" y="669033"/>
                </a:lnTo>
                <a:lnTo>
                  <a:pt x="444528" y="669033"/>
                </a:lnTo>
                <a:lnTo>
                  <a:pt x="440936" y="669033"/>
                </a:lnTo>
                <a:lnTo>
                  <a:pt x="444528" y="669033"/>
                </a:lnTo>
                <a:lnTo>
                  <a:pt x="444528" y="685277"/>
                </a:lnTo>
                <a:lnTo>
                  <a:pt x="448420" y="685277"/>
                </a:lnTo>
                <a:lnTo>
                  <a:pt x="448420" y="693537"/>
                </a:lnTo>
                <a:lnTo>
                  <a:pt x="452311" y="693537"/>
                </a:lnTo>
                <a:lnTo>
                  <a:pt x="452311" y="697116"/>
                </a:lnTo>
                <a:lnTo>
                  <a:pt x="454706" y="697116"/>
                </a:lnTo>
                <a:lnTo>
                  <a:pt x="454706" y="700420"/>
                </a:lnTo>
                <a:lnTo>
                  <a:pt x="458597" y="700420"/>
                </a:lnTo>
                <a:lnTo>
                  <a:pt x="458597" y="702898"/>
                </a:lnTo>
                <a:lnTo>
                  <a:pt x="462489" y="702898"/>
                </a:lnTo>
                <a:lnTo>
                  <a:pt x="462489" y="706202"/>
                </a:lnTo>
                <a:lnTo>
                  <a:pt x="467578" y="706202"/>
                </a:lnTo>
                <a:lnTo>
                  <a:pt x="467578" y="713360"/>
                </a:lnTo>
                <a:lnTo>
                  <a:pt x="471170" y="713360"/>
                </a:lnTo>
                <a:lnTo>
                  <a:pt x="467578" y="713360"/>
                </a:lnTo>
                <a:lnTo>
                  <a:pt x="467578" y="716664"/>
                </a:lnTo>
                <a:lnTo>
                  <a:pt x="458597" y="716664"/>
                </a:lnTo>
                <a:lnTo>
                  <a:pt x="458597" y="721344"/>
                </a:lnTo>
                <a:lnTo>
                  <a:pt x="452311" y="721344"/>
                </a:lnTo>
                <a:lnTo>
                  <a:pt x="448420" y="724924"/>
                </a:lnTo>
                <a:lnTo>
                  <a:pt x="440936" y="724924"/>
                </a:lnTo>
                <a:lnTo>
                  <a:pt x="440936" y="728503"/>
                </a:lnTo>
                <a:lnTo>
                  <a:pt x="437045" y="728503"/>
                </a:lnTo>
                <a:lnTo>
                  <a:pt x="437045" y="741168"/>
                </a:lnTo>
                <a:lnTo>
                  <a:pt x="433153" y="741168"/>
                </a:lnTo>
                <a:lnTo>
                  <a:pt x="433153" y="744747"/>
                </a:lnTo>
                <a:lnTo>
                  <a:pt x="423275" y="744747"/>
                </a:lnTo>
                <a:lnTo>
                  <a:pt x="423275" y="754108"/>
                </a:lnTo>
                <a:lnTo>
                  <a:pt x="414294" y="754108"/>
                </a:lnTo>
                <a:lnTo>
                  <a:pt x="414294" y="758788"/>
                </a:lnTo>
                <a:lnTo>
                  <a:pt x="418186" y="758788"/>
                </a:lnTo>
                <a:lnTo>
                  <a:pt x="418186" y="762367"/>
                </a:lnTo>
                <a:lnTo>
                  <a:pt x="410403" y="762367"/>
                </a:lnTo>
                <a:lnTo>
                  <a:pt x="410403" y="758788"/>
                </a:lnTo>
                <a:lnTo>
                  <a:pt x="410403" y="765671"/>
                </a:lnTo>
                <a:lnTo>
                  <a:pt x="406511" y="765671"/>
                </a:lnTo>
                <a:lnTo>
                  <a:pt x="406511" y="762367"/>
                </a:lnTo>
                <a:lnTo>
                  <a:pt x="406511" y="765671"/>
                </a:lnTo>
                <a:lnTo>
                  <a:pt x="392741" y="765671"/>
                </a:lnTo>
                <a:lnTo>
                  <a:pt x="392741" y="769250"/>
                </a:lnTo>
                <a:lnTo>
                  <a:pt x="392741" y="765671"/>
                </a:lnTo>
                <a:lnTo>
                  <a:pt x="383761" y="765671"/>
                </a:lnTo>
                <a:lnTo>
                  <a:pt x="383761" y="769250"/>
                </a:lnTo>
                <a:lnTo>
                  <a:pt x="376277" y="769250"/>
                </a:lnTo>
                <a:lnTo>
                  <a:pt x="376277" y="772830"/>
                </a:lnTo>
                <a:lnTo>
                  <a:pt x="376277" y="769250"/>
                </a:lnTo>
                <a:lnTo>
                  <a:pt x="372386" y="769250"/>
                </a:lnTo>
                <a:lnTo>
                  <a:pt x="372386" y="762367"/>
                </a:lnTo>
                <a:lnTo>
                  <a:pt x="369991" y="762367"/>
                </a:lnTo>
                <a:lnTo>
                  <a:pt x="369991" y="758788"/>
                </a:lnTo>
                <a:lnTo>
                  <a:pt x="366100" y="758788"/>
                </a:lnTo>
                <a:lnTo>
                  <a:pt x="366100" y="762367"/>
                </a:lnTo>
                <a:lnTo>
                  <a:pt x="366100" y="758788"/>
                </a:lnTo>
                <a:lnTo>
                  <a:pt x="366100" y="762367"/>
                </a:lnTo>
                <a:lnTo>
                  <a:pt x="362208" y="762367"/>
                </a:lnTo>
                <a:lnTo>
                  <a:pt x="362208" y="769250"/>
                </a:lnTo>
                <a:lnTo>
                  <a:pt x="353527" y="769250"/>
                </a:lnTo>
                <a:lnTo>
                  <a:pt x="353527" y="776134"/>
                </a:lnTo>
                <a:lnTo>
                  <a:pt x="345744" y="776134"/>
                </a:lnTo>
                <a:lnTo>
                  <a:pt x="345744" y="778611"/>
                </a:lnTo>
                <a:lnTo>
                  <a:pt x="339458" y="778611"/>
                </a:lnTo>
                <a:lnTo>
                  <a:pt x="339458" y="782191"/>
                </a:lnTo>
                <a:lnTo>
                  <a:pt x="342152" y="782191"/>
                </a:lnTo>
                <a:lnTo>
                  <a:pt x="339458" y="782191"/>
                </a:lnTo>
                <a:lnTo>
                  <a:pt x="339458" y="785495"/>
                </a:lnTo>
                <a:lnTo>
                  <a:pt x="342152" y="785495"/>
                </a:lnTo>
                <a:lnTo>
                  <a:pt x="322994" y="785495"/>
                </a:lnTo>
                <a:lnTo>
                  <a:pt x="322994" y="776134"/>
                </a:lnTo>
                <a:lnTo>
                  <a:pt x="319102" y="776134"/>
                </a:lnTo>
                <a:lnTo>
                  <a:pt x="319102" y="772830"/>
                </a:lnTo>
                <a:lnTo>
                  <a:pt x="309224" y="772830"/>
                </a:lnTo>
                <a:lnTo>
                  <a:pt x="309224" y="769250"/>
                </a:lnTo>
                <a:lnTo>
                  <a:pt x="305333" y="769250"/>
                </a:lnTo>
                <a:lnTo>
                  <a:pt x="305333" y="765671"/>
                </a:lnTo>
                <a:lnTo>
                  <a:pt x="301441" y="765671"/>
                </a:lnTo>
                <a:lnTo>
                  <a:pt x="301441" y="758788"/>
                </a:lnTo>
                <a:lnTo>
                  <a:pt x="297550" y="758788"/>
                </a:lnTo>
                <a:lnTo>
                  <a:pt x="297550" y="754108"/>
                </a:lnTo>
                <a:lnTo>
                  <a:pt x="293957" y="754108"/>
                </a:lnTo>
                <a:lnTo>
                  <a:pt x="297550" y="754108"/>
                </a:lnTo>
                <a:lnTo>
                  <a:pt x="297550" y="744747"/>
                </a:lnTo>
                <a:lnTo>
                  <a:pt x="301441" y="744747"/>
                </a:lnTo>
                <a:lnTo>
                  <a:pt x="301441" y="728503"/>
                </a:lnTo>
                <a:lnTo>
                  <a:pt x="305333" y="728503"/>
                </a:lnTo>
                <a:lnTo>
                  <a:pt x="305333" y="724924"/>
                </a:lnTo>
                <a:lnTo>
                  <a:pt x="309224" y="724924"/>
                </a:lnTo>
                <a:lnTo>
                  <a:pt x="309224" y="721344"/>
                </a:lnTo>
                <a:lnTo>
                  <a:pt x="288869" y="721344"/>
                </a:lnTo>
                <a:lnTo>
                  <a:pt x="288869" y="716664"/>
                </a:lnTo>
                <a:lnTo>
                  <a:pt x="287671" y="716664"/>
                </a:lnTo>
                <a:lnTo>
                  <a:pt x="287671" y="721344"/>
                </a:lnTo>
                <a:lnTo>
                  <a:pt x="278691" y="721344"/>
                </a:lnTo>
                <a:lnTo>
                  <a:pt x="278691" y="724924"/>
                </a:lnTo>
                <a:lnTo>
                  <a:pt x="274799" y="724924"/>
                </a:lnTo>
                <a:lnTo>
                  <a:pt x="274799" y="730705"/>
                </a:lnTo>
                <a:lnTo>
                  <a:pt x="271207" y="730705"/>
                </a:lnTo>
                <a:lnTo>
                  <a:pt x="267316" y="734285"/>
                </a:lnTo>
                <a:lnTo>
                  <a:pt x="263424" y="737864"/>
                </a:lnTo>
                <a:lnTo>
                  <a:pt x="263424" y="734285"/>
                </a:lnTo>
                <a:lnTo>
                  <a:pt x="258335" y="737864"/>
                </a:lnTo>
                <a:lnTo>
                  <a:pt x="257138" y="737864"/>
                </a:lnTo>
                <a:lnTo>
                  <a:pt x="257138" y="734285"/>
                </a:lnTo>
                <a:lnTo>
                  <a:pt x="226605" y="734285"/>
                </a:lnTo>
                <a:lnTo>
                  <a:pt x="223012" y="730692"/>
                </a:lnTo>
                <a:lnTo>
                  <a:pt x="223012" y="728503"/>
                </a:lnTo>
                <a:lnTo>
                  <a:pt x="226605" y="724910"/>
                </a:lnTo>
                <a:lnTo>
                  <a:pt x="226605" y="706202"/>
                </a:lnTo>
                <a:lnTo>
                  <a:pt x="223012" y="706202"/>
                </a:lnTo>
                <a:lnTo>
                  <a:pt x="223012" y="702898"/>
                </a:lnTo>
                <a:lnTo>
                  <a:pt x="219121" y="702898"/>
                </a:lnTo>
                <a:lnTo>
                  <a:pt x="219121" y="700420"/>
                </a:lnTo>
                <a:lnTo>
                  <a:pt x="214032" y="700420"/>
                </a:lnTo>
                <a:lnTo>
                  <a:pt x="214032" y="697116"/>
                </a:lnTo>
                <a:lnTo>
                  <a:pt x="210141" y="697116"/>
                </a:lnTo>
                <a:lnTo>
                  <a:pt x="214032" y="697116"/>
                </a:lnTo>
                <a:lnTo>
                  <a:pt x="210141" y="697116"/>
                </a:lnTo>
                <a:lnTo>
                  <a:pt x="210141" y="700420"/>
                </a:lnTo>
                <a:lnTo>
                  <a:pt x="203854" y="700420"/>
                </a:lnTo>
                <a:lnTo>
                  <a:pt x="199963" y="702898"/>
                </a:lnTo>
                <a:lnTo>
                  <a:pt x="196371" y="702898"/>
                </a:lnTo>
                <a:lnTo>
                  <a:pt x="196371" y="700420"/>
                </a:lnTo>
                <a:lnTo>
                  <a:pt x="188588" y="700420"/>
                </a:lnTo>
                <a:lnTo>
                  <a:pt x="188588" y="702898"/>
                </a:lnTo>
                <a:lnTo>
                  <a:pt x="183499" y="702898"/>
                </a:lnTo>
                <a:lnTo>
                  <a:pt x="183499" y="697116"/>
                </a:lnTo>
                <a:lnTo>
                  <a:pt x="179907" y="697116"/>
                </a:lnTo>
                <a:lnTo>
                  <a:pt x="179907" y="702898"/>
                </a:lnTo>
                <a:lnTo>
                  <a:pt x="173620" y="702898"/>
                </a:lnTo>
                <a:lnTo>
                  <a:pt x="173620" y="706202"/>
                </a:lnTo>
                <a:lnTo>
                  <a:pt x="169729" y="706202"/>
                </a:lnTo>
                <a:lnTo>
                  <a:pt x="169729" y="709781"/>
                </a:lnTo>
                <a:lnTo>
                  <a:pt x="165837" y="709781"/>
                </a:lnTo>
                <a:lnTo>
                  <a:pt x="165837" y="713360"/>
                </a:lnTo>
                <a:lnTo>
                  <a:pt x="161946" y="713360"/>
                </a:lnTo>
                <a:lnTo>
                  <a:pt x="158354" y="716664"/>
                </a:lnTo>
                <a:lnTo>
                  <a:pt x="158354" y="721344"/>
                </a:lnTo>
                <a:lnTo>
                  <a:pt x="161946" y="721344"/>
                </a:lnTo>
                <a:lnTo>
                  <a:pt x="165837" y="724924"/>
                </a:lnTo>
                <a:lnTo>
                  <a:pt x="165837" y="730705"/>
                </a:lnTo>
                <a:lnTo>
                  <a:pt x="158354" y="730705"/>
                </a:lnTo>
                <a:lnTo>
                  <a:pt x="154462" y="734285"/>
                </a:lnTo>
                <a:lnTo>
                  <a:pt x="149373" y="734285"/>
                </a:lnTo>
                <a:lnTo>
                  <a:pt x="149373" y="737864"/>
                </a:lnTo>
                <a:lnTo>
                  <a:pt x="148176" y="737864"/>
                </a:lnTo>
                <a:lnTo>
                  <a:pt x="148176" y="741168"/>
                </a:lnTo>
                <a:lnTo>
                  <a:pt x="144285" y="741168"/>
                </a:lnTo>
                <a:lnTo>
                  <a:pt x="144285" y="758788"/>
                </a:lnTo>
                <a:lnTo>
                  <a:pt x="139196" y="758788"/>
                </a:lnTo>
                <a:lnTo>
                  <a:pt x="139196" y="762367"/>
                </a:lnTo>
                <a:lnTo>
                  <a:pt x="135604" y="762367"/>
                </a:lnTo>
                <a:lnTo>
                  <a:pt x="131712" y="765671"/>
                </a:lnTo>
                <a:lnTo>
                  <a:pt x="131712" y="762367"/>
                </a:lnTo>
                <a:lnTo>
                  <a:pt x="127821" y="762367"/>
                </a:lnTo>
                <a:lnTo>
                  <a:pt x="127821" y="765671"/>
                </a:lnTo>
                <a:lnTo>
                  <a:pt x="127821" y="762367"/>
                </a:lnTo>
                <a:lnTo>
                  <a:pt x="123929" y="762367"/>
                </a:lnTo>
                <a:lnTo>
                  <a:pt x="123929" y="758788"/>
                </a:lnTo>
                <a:lnTo>
                  <a:pt x="121534" y="754108"/>
                </a:lnTo>
                <a:lnTo>
                  <a:pt x="117643" y="754108"/>
                </a:lnTo>
                <a:lnTo>
                  <a:pt x="117643" y="749427"/>
                </a:lnTo>
                <a:lnTo>
                  <a:pt x="114051" y="744747"/>
                </a:lnTo>
                <a:lnTo>
                  <a:pt x="117643" y="744747"/>
                </a:lnTo>
                <a:lnTo>
                  <a:pt x="117643" y="737864"/>
                </a:lnTo>
                <a:lnTo>
                  <a:pt x="114051" y="737864"/>
                </a:lnTo>
                <a:lnTo>
                  <a:pt x="108962" y="734285"/>
                </a:lnTo>
                <a:lnTo>
                  <a:pt x="108962" y="728503"/>
                </a:lnTo>
                <a:lnTo>
                  <a:pt x="105070" y="728503"/>
                </a:lnTo>
                <a:lnTo>
                  <a:pt x="105070" y="716664"/>
                </a:lnTo>
                <a:lnTo>
                  <a:pt x="108962" y="716664"/>
                </a:lnTo>
                <a:lnTo>
                  <a:pt x="97587" y="709781"/>
                </a:lnTo>
                <a:lnTo>
                  <a:pt x="91001" y="709781"/>
                </a:lnTo>
                <a:lnTo>
                  <a:pt x="91001" y="706202"/>
                </a:lnTo>
                <a:lnTo>
                  <a:pt x="83517" y="706202"/>
                </a:lnTo>
                <a:lnTo>
                  <a:pt x="83517" y="702898"/>
                </a:lnTo>
                <a:lnTo>
                  <a:pt x="79626" y="702898"/>
                </a:lnTo>
                <a:lnTo>
                  <a:pt x="79626" y="700420"/>
                </a:lnTo>
                <a:lnTo>
                  <a:pt x="74537" y="700420"/>
                </a:lnTo>
                <a:lnTo>
                  <a:pt x="74537" y="693537"/>
                </a:lnTo>
                <a:lnTo>
                  <a:pt x="67053" y="693537"/>
                </a:lnTo>
                <a:lnTo>
                  <a:pt x="67053" y="697116"/>
                </a:lnTo>
                <a:lnTo>
                  <a:pt x="56876" y="697116"/>
                </a:lnTo>
                <a:lnTo>
                  <a:pt x="56876" y="693537"/>
                </a:lnTo>
                <a:lnTo>
                  <a:pt x="52984" y="693537"/>
                </a:lnTo>
                <a:lnTo>
                  <a:pt x="52984" y="689958"/>
                </a:lnTo>
                <a:lnTo>
                  <a:pt x="49392" y="689958"/>
                </a:lnTo>
                <a:lnTo>
                  <a:pt x="49392" y="685277"/>
                </a:lnTo>
                <a:lnTo>
                  <a:pt x="40412" y="685277"/>
                </a:lnTo>
                <a:lnTo>
                  <a:pt x="40412" y="689958"/>
                </a:lnTo>
                <a:lnTo>
                  <a:pt x="36520" y="689958"/>
                </a:lnTo>
                <a:lnTo>
                  <a:pt x="36520" y="685277"/>
                </a:lnTo>
                <a:lnTo>
                  <a:pt x="36520" y="689958"/>
                </a:lnTo>
                <a:lnTo>
                  <a:pt x="34125" y="689958"/>
                </a:lnTo>
                <a:lnTo>
                  <a:pt x="34125" y="685277"/>
                </a:lnTo>
                <a:lnTo>
                  <a:pt x="30234" y="685277"/>
                </a:lnTo>
                <a:lnTo>
                  <a:pt x="30234" y="681698"/>
                </a:lnTo>
                <a:lnTo>
                  <a:pt x="26342" y="681698"/>
                </a:lnTo>
                <a:lnTo>
                  <a:pt x="26342" y="678394"/>
                </a:lnTo>
                <a:lnTo>
                  <a:pt x="34125" y="678394"/>
                </a:lnTo>
                <a:lnTo>
                  <a:pt x="34125" y="675916"/>
                </a:lnTo>
                <a:lnTo>
                  <a:pt x="36520" y="675916"/>
                </a:lnTo>
                <a:lnTo>
                  <a:pt x="36520" y="672612"/>
                </a:lnTo>
                <a:lnTo>
                  <a:pt x="40412" y="672612"/>
                </a:lnTo>
                <a:lnTo>
                  <a:pt x="36520" y="672612"/>
                </a:lnTo>
                <a:lnTo>
                  <a:pt x="40412" y="672612"/>
                </a:lnTo>
                <a:lnTo>
                  <a:pt x="40412" y="669033"/>
                </a:lnTo>
                <a:lnTo>
                  <a:pt x="52984" y="669033"/>
                </a:lnTo>
                <a:lnTo>
                  <a:pt x="52984" y="662150"/>
                </a:lnTo>
                <a:lnTo>
                  <a:pt x="49392" y="662150"/>
                </a:lnTo>
                <a:lnTo>
                  <a:pt x="49392" y="657470"/>
                </a:lnTo>
                <a:lnTo>
                  <a:pt x="52984" y="653878"/>
                </a:lnTo>
                <a:lnTo>
                  <a:pt x="49392" y="653878"/>
                </a:lnTo>
                <a:lnTo>
                  <a:pt x="49392" y="650311"/>
                </a:lnTo>
                <a:lnTo>
                  <a:pt x="52984" y="650311"/>
                </a:lnTo>
                <a:lnTo>
                  <a:pt x="52984" y="648109"/>
                </a:lnTo>
                <a:lnTo>
                  <a:pt x="56876" y="648109"/>
                </a:lnTo>
                <a:lnTo>
                  <a:pt x="52984" y="648109"/>
                </a:lnTo>
                <a:lnTo>
                  <a:pt x="52984" y="644529"/>
                </a:lnTo>
                <a:lnTo>
                  <a:pt x="49392" y="644529"/>
                </a:lnTo>
                <a:lnTo>
                  <a:pt x="49392" y="637646"/>
                </a:lnTo>
                <a:lnTo>
                  <a:pt x="40412" y="637646"/>
                </a:lnTo>
                <a:lnTo>
                  <a:pt x="40412" y="630488"/>
                </a:lnTo>
                <a:lnTo>
                  <a:pt x="44303" y="630488"/>
                </a:lnTo>
                <a:lnTo>
                  <a:pt x="40412" y="630488"/>
                </a:lnTo>
                <a:lnTo>
                  <a:pt x="40412" y="624706"/>
                </a:lnTo>
                <a:lnTo>
                  <a:pt x="36520" y="621127"/>
                </a:lnTo>
                <a:lnTo>
                  <a:pt x="34125" y="621127"/>
                </a:lnTo>
                <a:lnTo>
                  <a:pt x="34125" y="605984"/>
                </a:lnTo>
                <a:lnTo>
                  <a:pt x="36520" y="605984"/>
                </a:lnTo>
                <a:lnTo>
                  <a:pt x="36520" y="602680"/>
                </a:lnTo>
                <a:lnTo>
                  <a:pt x="40412" y="602680"/>
                </a:lnTo>
                <a:lnTo>
                  <a:pt x="40412" y="600202"/>
                </a:lnTo>
                <a:lnTo>
                  <a:pt x="44303" y="600202"/>
                </a:lnTo>
                <a:lnTo>
                  <a:pt x="40412" y="600202"/>
                </a:lnTo>
                <a:lnTo>
                  <a:pt x="40412" y="574597"/>
                </a:lnTo>
                <a:lnTo>
                  <a:pt x="36520" y="574597"/>
                </a:lnTo>
                <a:lnTo>
                  <a:pt x="40412" y="572395"/>
                </a:lnTo>
                <a:lnTo>
                  <a:pt x="40412" y="568816"/>
                </a:lnTo>
                <a:lnTo>
                  <a:pt x="49392" y="568816"/>
                </a:lnTo>
                <a:lnTo>
                  <a:pt x="49392" y="565237"/>
                </a:lnTo>
                <a:lnTo>
                  <a:pt x="52984" y="565237"/>
                </a:lnTo>
                <a:lnTo>
                  <a:pt x="52984" y="561657"/>
                </a:lnTo>
                <a:lnTo>
                  <a:pt x="56876" y="565237"/>
                </a:lnTo>
                <a:lnTo>
                  <a:pt x="56876" y="561657"/>
                </a:lnTo>
                <a:lnTo>
                  <a:pt x="56876" y="565237"/>
                </a:lnTo>
                <a:lnTo>
                  <a:pt x="60767" y="565237"/>
                </a:lnTo>
                <a:lnTo>
                  <a:pt x="60767" y="561657"/>
                </a:lnTo>
                <a:lnTo>
                  <a:pt x="64359" y="561657"/>
                </a:lnTo>
                <a:lnTo>
                  <a:pt x="64359" y="557252"/>
                </a:lnTo>
                <a:lnTo>
                  <a:pt x="67053" y="557252"/>
                </a:lnTo>
                <a:lnTo>
                  <a:pt x="67053" y="550094"/>
                </a:lnTo>
                <a:lnTo>
                  <a:pt x="74537" y="550094"/>
                </a:lnTo>
                <a:lnTo>
                  <a:pt x="74537" y="547891"/>
                </a:lnTo>
                <a:lnTo>
                  <a:pt x="83517" y="547891"/>
                </a:lnTo>
                <a:lnTo>
                  <a:pt x="83517" y="544312"/>
                </a:lnTo>
                <a:lnTo>
                  <a:pt x="91001" y="544312"/>
                </a:lnTo>
                <a:lnTo>
                  <a:pt x="91001" y="537429"/>
                </a:lnTo>
                <a:lnTo>
                  <a:pt x="87409" y="537429"/>
                </a:lnTo>
                <a:lnTo>
                  <a:pt x="87409" y="522286"/>
                </a:lnTo>
                <a:lnTo>
                  <a:pt x="74537" y="522286"/>
                </a:lnTo>
                <a:lnTo>
                  <a:pt x="74537" y="525590"/>
                </a:lnTo>
                <a:lnTo>
                  <a:pt x="70945" y="525590"/>
                </a:lnTo>
                <a:lnTo>
                  <a:pt x="70945" y="520910"/>
                </a:lnTo>
                <a:lnTo>
                  <a:pt x="64359" y="520910"/>
                </a:lnTo>
                <a:lnTo>
                  <a:pt x="64359" y="516229"/>
                </a:lnTo>
                <a:lnTo>
                  <a:pt x="40412" y="516229"/>
                </a:lnTo>
                <a:lnTo>
                  <a:pt x="40412" y="509346"/>
                </a:lnTo>
                <a:lnTo>
                  <a:pt x="26342" y="509346"/>
                </a:lnTo>
                <a:lnTo>
                  <a:pt x="26342" y="502463"/>
                </a:lnTo>
                <a:lnTo>
                  <a:pt x="30234" y="502463"/>
                </a:lnTo>
                <a:lnTo>
                  <a:pt x="26342" y="502463"/>
                </a:lnTo>
                <a:lnTo>
                  <a:pt x="30234" y="502463"/>
                </a:lnTo>
                <a:lnTo>
                  <a:pt x="30234" y="493102"/>
                </a:lnTo>
                <a:lnTo>
                  <a:pt x="26342" y="493102"/>
                </a:lnTo>
                <a:lnTo>
                  <a:pt x="26342" y="488422"/>
                </a:lnTo>
                <a:lnTo>
                  <a:pt x="22750" y="484830"/>
                </a:lnTo>
                <a:lnTo>
                  <a:pt x="22750" y="477959"/>
                </a:lnTo>
                <a:lnTo>
                  <a:pt x="18859" y="477959"/>
                </a:lnTo>
                <a:lnTo>
                  <a:pt x="18859" y="481263"/>
                </a:lnTo>
                <a:lnTo>
                  <a:pt x="8681" y="481263"/>
                </a:lnTo>
                <a:lnTo>
                  <a:pt x="8681" y="474380"/>
                </a:lnTo>
                <a:lnTo>
                  <a:pt x="9878" y="474380"/>
                </a:lnTo>
                <a:lnTo>
                  <a:pt x="8681" y="474380"/>
                </a:lnTo>
                <a:lnTo>
                  <a:pt x="8681" y="468598"/>
                </a:lnTo>
                <a:lnTo>
                  <a:pt x="5089" y="468598"/>
                </a:lnTo>
                <a:lnTo>
                  <a:pt x="8681" y="468598"/>
                </a:lnTo>
                <a:lnTo>
                  <a:pt x="8681" y="456759"/>
                </a:lnTo>
                <a:lnTo>
                  <a:pt x="5089" y="453456"/>
                </a:lnTo>
                <a:lnTo>
                  <a:pt x="5089" y="449876"/>
                </a:lnTo>
                <a:lnTo>
                  <a:pt x="0" y="449876"/>
                </a:lnTo>
                <a:lnTo>
                  <a:pt x="0" y="437212"/>
                </a:lnTo>
                <a:lnTo>
                  <a:pt x="5089" y="437212"/>
                </a:lnTo>
                <a:lnTo>
                  <a:pt x="5089" y="428952"/>
                </a:lnTo>
                <a:lnTo>
                  <a:pt x="8681" y="428952"/>
                </a:lnTo>
                <a:lnTo>
                  <a:pt x="8681" y="425373"/>
                </a:lnTo>
                <a:lnTo>
                  <a:pt x="14967" y="425373"/>
                </a:lnTo>
                <a:lnTo>
                  <a:pt x="14967" y="421794"/>
                </a:lnTo>
                <a:lnTo>
                  <a:pt x="26342" y="421794"/>
                </a:lnTo>
                <a:lnTo>
                  <a:pt x="26342" y="419591"/>
                </a:lnTo>
                <a:lnTo>
                  <a:pt x="30234" y="419591"/>
                </a:lnTo>
                <a:lnTo>
                  <a:pt x="30234" y="416012"/>
                </a:lnTo>
                <a:lnTo>
                  <a:pt x="34125" y="416012"/>
                </a:lnTo>
                <a:lnTo>
                  <a:pt x="34125" y="412708"/>
                </a:lnTo>
                <a:lnTo>
                  <a:pt x="36520" y="412708"/>
                </a:lnTo>
                <a:lnTo>
                  <a:pt x="36520" y="416012"/>
                </a:lnTo>
                <a:lnTo>
                  <a:pt x="40412" y="416012"/>
                </a:lnTo>
                <a:lnTo>
                  <a:pt x="40412" y="412708"/>
                </a:lnTo>
                <a:lnTo>
                  <a:pt x="44303" y="412708"/>
                </a:lnTo>
                <a:lnTo>
                  <a:pt x="44303" y="409129"/>
                </a:lnTo>
                <a:lnTo>
                  <a:pt x="49392" y="409129"/>
                </a:lnTo>
                <a:lnTo>
                  <a:pt x="49392" y="405549"/>
                </a:lnTo>
                <a:lnTo>
                  <a:pt x="44303" y="405549"/>
                </a:lnTo>
                <a:lnTo>
                  <a:pt x="49392" y="405549"/>
                </a:lnTo>
                <a:lnTo>
                  <a:pt x="49392" y="402246"/>
                </a:lnTo>
                <a:lnTo>
                  <a:pt x="56876" y="402246"/>
                </a:lnTo>
                <a:lnTo>
                  <a:pt x="52984" y="402246"/>
                </a:lnTo>
                <a:lnTo>
                  <a:pt x="52984" y="393986"/>
                </a:lnTo>
                <a:lnTo>
                  <a:pt x="49392" y="393986"/>
                </a:lnTo>
                <a:lnTo>
                  <a:pt x="49392" y="381046"/>
                </a:lnTo>
                <a:lnTo>
                  <a:pt x="52984" y="381046"/>
                </a:lnTo>
                <a:lnTo>
                  <a:pt x="52984" y="374163"/>
                </a:lnTo>
                <a:lnTo>
                  <a:pt x="56876" y="374163"/>
                </a:lnTo>
                <a:lnTo>
                  <a:pt x="56876" y="369482"/>
                </a:lnTo>
                <a:lnTo>
                  <a:pt x="60767" y="369482"/>
                </a:lnTo>
                <a:lnTo>
                  <a:pt x="56876" y="369482"/>
                </a:lnTo>
                <a:lnTo>
                  <a:pt x="70945" y="369482"/>
                </a:lnTo>
                <a:lnTo>
                  <a:pt x="70945" y="356542"/>
                </a:lnTo>
                <a:lnTo>
                  <a:pt x="74537" y="356542"/>
                </a:lnTo>
                <a:lnTo>
                  <a:pt x="70945" y="356542"/>
                </a:lnTo>
                <a:lnTo>
                  <a:pt x="70945" y="353238"/>
                </a:lnTo>
                <a:lnTo>
                  <a:pt x="64359" y="353238"/>
                </a:lnTo>
                <a:lnTo>
                  <a:pt x="64359" y="360121"/>
                </a:lnTo>
                <a:lnTo>
                  <a:pt x="60767" y="360121"/>
                </a:lnTo>
                <a:lnTo>
                  <a:pt x="60767" y="356542"/>
                </a:lnTo>
                <a:lnTo>
                  <a:pt x="56876" y="356542"/>
                </a:lnTo>
                <a:lnTo>
                  <a:pt x="56876" y="353238"/>
                </a:lnTo>
                <a:lnTo>
                  <a:pt x="49392" y="353238"/>
                </a:lnTo>
                <a:lnTo>
                  <a:pt x="49392" y="346080"/>
                </a:lnTo>
                <a:lnTo>
                  <a:pt x="44303" y="346080"/>
                </a:lnTo>
                <a:lnTo>
                  <a:pt x="44303" y="343877"/>
                </a:lnTo>
                <a:lnTo>
                  <a:pt x="34125" y="343877"/>
                </a:lnTo>
                <a:lnTo>
                  <a:pt x="34125" y="353238"/>
                </a:lnTo>
                <a:lnTo>
                  <a:pt x="36520" y="353238"/>
                </a:lnTo>
                <a:lnTo>
                  <a:pt x="34125" y="353238"/>
                </a:lnTo>
                <a:lnTo>
                  <a:pt x="36520" y="353238"/>
                </a:lnTo>
                <a:lnTo>
                  <a:pt x="36520" y="356542"/>
                </a:lnTo>
                <a:lnTo>
                  <a:pt x="34125" y="356542"/>
                </a:lnTo>
                <a:lnTo>
                  <a:pt x="34125" y="353238"/>
                </a:lnTo>
                <a:lnTo>
                  <a:pt x="30234" y="353238"/>
                </a:lnTo>
                <a:lnTo>
                  <a:pt x="30234" y="349659"/>
                </a:lnTo>
                <a:lnTo>
                  <a:pt x="26342" y="346080"/>
                </a:lnTo>
                <a:lnTo>
                  <a:pt x="26342" y="340298"/>
                </a:lnTo>
                <a:lnTo>
                  <a:pt x="18859" y="340298"/>
                </a:lnTo>
                <a:lnTo>
                  <a:pt x="18859" y="343877"/>
                </a:lnTo>
                <a:lnTo>
                  <a:pt x="14967" y="340298"/>
                </a:lnTo>
                <a:lnTo>
                  <a:pt x="14967" y="343877"/>
                </a:lnTo>
                <a:lnTo>
                  <a:pt x="14967" y="340298"/>
                </a:lnTo>
                <a:lnTo>
                  <a:pt x="14967" y="343877"/>
                </a:lnTo>
                <a:lnTo>
                  <a:pt x="9878" y="343877"/>
                </a:lnTo>
                <a:lnTo>
                  <a:pt x="9878" y="346080"/>
                </a:lnTo>
                <a:lnTo>
                  <a:pt x="8681" y="346080"/>
                </a:lnTo>
                <a:lnTo>
                  <a:pt x="8681" y="340298"/>
                </a:lnTo>
                <a:lnTo>
                  <a:pt x="9878" y="336719"/>
                </a:lnTo>
                <a:lnTo>
                  <a:pt x="14967" y="333415"/>
                </a:lnTo>
                <a:lnTo>
                  <a:pt x="22750" y="333415"/>
                </a:lnTo>
                <a:lnTo>
                  <a:pt x="22750" y="325155"/>
                </a:lnTo>
                <a:lnTo>
                  <a:pt x="26342" y="325155"/>
                </a:lnTo>
                <a:lnTo>
                  <a:pt x="26342" y="321576"/>
                </a:lnTo>
                <a:lnTo>
                  <a:pt x="30234" y="321576"/>
                </a:lnTo>
                <a:lnTo>
                  <a:pt x="30234" y="315794"/>
                </a:lnTo>
                <a:lnTo>
                  <a:pt x="26342" y="315794"/>
                </a:lnTo>
                <a:lnTo>
                  <a:pt x="26342" y="308911"/>
                </a:lnTo>
                <a:lnTo>
                  <a:pt x="22750" y="308911"/>
                </a:lnTo>
                <a:lnTo>
                  <a:pt x="22750" y="305332"/>
                </a:lnTo>
                <a:lnTo>
                  <a:pt x="18859" y="305332"/>
                </a:lnTo>
                <a:lnTo>
                  <a:pt x="18859" y="293769"/>
                </a:lnTo>
                <a:lnTo>
                  <a:pt x="14967" y="293769"/>
                </a:lnTo>
                <a:lnTo>
                  <a:pt x="14967" y="292667"/>
                </a:lnTo>
                <a:lnTo>
                  <a:pt x="9878" y="292667"/>
                </a:lnTo>
                <a:lnTo>
                  <a:pt x="9878" y="277525"/>
                </a:lnTo>
                <a:lnTo>
                  <a:pt x="14967" y="277525"/>
                </a:lnTo>
                <a:lnTo>
                  <a:pt x="9878" y="277525"/>
                </a:lnTo>
                <a:lnTo>
                  <a:pt x="9878" y="269265"/>
                </a:lnTo>
                <a:lnTo>
                  <a:pt x="14967" y="269265"/>
                </a:lnTo>
                <a:lnTo>
                  <a:pt x="14967" y="264584"/>
                </a:lnTo>
                <a:lnTo>
                  <a:pt x="18859" y="264584"/>
                </a:lnTo>
                <a:lnTo>
                  <a:pt x="18859" y="259904"/>
                </a:lnTo>
                <a:lnTo>
                  <a:pt x="14967" y="259904"/>
                </a:lnTo>
                <a:lnTo>
                  <a:pt x="18859" y="259904"/>
                </a:lnTo>
                <a:lnTo>
                  <a:pt x="18859" y="240081"/>
                </a:lnTo>
                <a:lnTo>
                  <a:pt x="14967" y="236501"/>
                </a:lnTo>
                <a:lnTo>
                  <a:pt x="14967" y="233198"/>
                </a:lnTo>
                <a:lnTo>
                  <a:pt x="9878" y="233198"/>
                </a:lnTo>
                <a:lnTo>
                  <a:pt x="9878" y="228517"/>
                </a:lnTo>
                <a:lnTo>
                  <a:pt x="14967" y="228517"/>
                </a:lnTo>
                <a:lnTo>
                  <a:pt x="14967" y="224938"/>
                </a:lnTo>
                <a:lnTo>
                  <a:pt x="18859" y="224938"/>
                </a:lnTo>
                <a:lnTo>
                  <a:pt x="18859" y="228517"/>
                </a:lnTo>
                <a:lnTo>
                  <a:pt x="34125" y="228517"/>
                </a:lnTo>
                <a:lnTo>
                  <a:pt x="34125" y="224938"/>
                </a:lnTo>
                <a:lnTo>
                  <a:pt x="40412" y="224938"/>
                </a:lnTo>
                <a:lnTo>
                  <a:pt x="40412" y="228517"/>
                </a:lnTo>
                <a:lnTo>
                  <a:pt x="44303" y="228517"/>
                </a:lnTo>
                <a:lnTo>
                  <a:pt x="44303" y="224938"/>
                </a:lnTo>
                <a:lnTo>
                  <a:pt x="49392" y="224938"/>
                </a:lnTo>
                <a:lnTo>
                  <a:pt x="44303" y="224938"/>
                </a:lnTo>
                <a:lnTo>
                  <a:pt x="44303" y="215577"/>
                </a:lnTo>
                <a:lnTo>
                  <a:pt x="40412" y="215577"/>
                </a:lnTo>
                <a:lnTo>
                  <a:pt x="40412" y="205115"/>
                </a:lnTo>
                <a:lnTo>
                  <a:pt x="36520" y="205115"/>
                </a:lnTo>
                <a:lnTo>
                  <a:pt x="36520" y="187769"/>
                </a:lnTo>
                <a:lnTo>
                  <a:pt x="34125" y="187769"/>
                </a:lnTo>
                <a:lnTo>
                  <a:pt x="34125" y="180611"/>
                </a:lnTo>
                <a:lnTo>
                  <a:pt x="30234" y="180611"/>
                </a:lnTo>
                <a:lnTo>
                  <a:pt x="30234" y="173728"/>
                </a:lnTo>
                <a:lnTo>
                  <a:pt x="26342" y="173728"/>
                </a:lnTo>
                <a:lnTo>
                  <a:pt x="26342" y="169047"/>
                </a:lnTo>
                <a:lnTo>
                  <a:pt x="22750" y="169047"/>
                </a:lnTo>
                <a:lnTo>
                  <a:pt x="22750" y="164367"/>
                </a:lnTo>
                <a:lnTo>
                  <a:pt x="26342" y="164367"/>
                </a:lnTo>
                <a:lnTo>
                  <a:pt x="26342" y="152803"/>
                </a:lnTo>
                <a:lnTo>
                  <a:pt x="22750" y="152803"/>
                </a:lnTo>
                <a:lnTo>
                  <a:pt x="22750" y="149224"/>
                </a:lnTo>
                <a:lnTo>
                  <a:pt x="18859" y="149224"/>
                </a:lnTo>
                <a:lnTo>
                  <a:pt x="18859" y="139863"/>
                </a:lnTo>
                <a:lnTo>
                  <a:pt x="22750" y="139863"/>
                </a:lnTo>
                <a:lnTo>
                  <a:pt x="22750" y="136284"/>
                </a:lnTo>
                <a:lnTo>
                  <a:pt x="26342" y="136284"/>
                </a:lnTo>
                <a:lnTo>
                  <a:pt x="26342" y="128300"/>
                </a:lnTo>
                <a:lnTo>
                  <a:pt x="30234" y="128300"/>
                </a:lnTo>
                <a:lnTo>
                  <a:pt x="30234" y="124721"/>
                </a:lnTo>
                <a:lnTo>
                  <a:pt x="36520" y="124721"/>
                </a:lnTo>
                <a:lnTo>
                  <a:pt x="36520" y="121141"/>
                </a:lnTo>
                <a:lnTo>
                  <a:pt x="40412" y="121141"/>
                </a:lnTo>
                <a:lnTo>
                  <a:pt x="40412" y="117838"/>
                </a:lnTo>
                <a:lnTo>
                  <a:pt x="44303" y="117838"/>
                </a:lnTo>
                <a:lnTo>
                  <a:pt x="44303" y="104897"/>
                </a:lnTo>
                <a:lnTo>
                  <a:pt x="49392" y="104897"/>
                </a:lnTo>
                <a:lnTo>
                  <a:pt x="49392" y="108477"/>
                </a:lnTo>
                <a:lnTo>
                  <a:pt x="52984" y="108477"/>
                </a:lnTo>
                <a:lnTo>
                  <a:pt x="52984" y="93334"/>
                </a:lnTo>
                <a:lnTo>
                  <a:pt x="60767" y="93334"/>
                </a:lnTo>
                <a:lnTo>
                  <a:pt x="60767" y="89755"/>
                </a:lnTo>
                <a:lnTo>
                  <a:pt x="64359" y="89755"/>
                </a:lnTo>
                <a:lnTo>
                  <a:pt x="64359" y="87552"/>
                </a:lnTo>
                <a:lnTo>
                  <a:pt x="67053" y="87552"/>
                </a:lnTo>
                <a:lnTo>
                  <a:pt x="67053" y="83973"/>
                </a:lnTo>
                <a:lnTo>
                  <a:pt x="70945" y="83973"/>
                </a:lnTo>
                <a:lnTo>
                  <a:pt x="70945" y="87552"/>
                </a:lnTo>
                <a:lnTo>
                  <a:pt x="70945" y="83973"/>
                </a:lnTo>
                <a:lnTo>
                  <a:pt x="74537" y="87565"/>
                </a:lnTo>
                <a:lnTo>
                  <a:pt x="87409" y="87565"/>
                </a:lnTo>
                <a:lnTo>
                  <a:pt x="91001" y="89755"/>
                </a:lnTo>
                <a:lnTo>
                  <a:pt x="93695" y="89755"/>
                </a:lnTo>
                <a:lnTo>
                  <a:pt x="93695" y="87552"/>
                </a:lnTo>
                <a:lnTo>
                  <a:pt x="101179" y="87552"/>
                </a:lnTo>
                <a:lnTo>
                  <a:pt x="101179" y="89755"/>
                </a:lnTo>
                <a:lnTo>
                  <a:pt x="105070" y="89755"/>
                </a:lnTo>
                <a:lnTo>
                  <a:pt x="105070" y="93334"/>
                </a:lnTo>
                <a:lnTo>
                  <a:pt x="108962" y="93334"/>
                </a:lnTo>
                <a:lnTo>
                  <a:pt x="108962" y="96638"/>
                </a:lnTo>
                <a:lnTo>
                  <a:pt x="117643" y="96638"/>
                </a:lnTo>
                <a:lnTo>
                  <a:pt x="117643" y="93334"/>
                </a:lnTo>
                <a:lnTo>
                  <a:pt x="121534" y="93334"/>
                </a:lnTo>
                <a:lnTo>
                  <a:pt x="117643" y="89755"/>
                </a:lnTo>
                <a:lnTo>
                  <a:pt x="121534" y="89755"/>
                </a:lnTo>
                <a:lnTo>
                  <a:pt x="121534" y="87552"/>
                </a:lnTo>
                <a:lnTo>
                  <a:pt x="123929" y="87552"/>
                </a:lnTo>
                <a:lnTo>
                  <a:pt x="123929" y="72134"/>
                </a:lnTo>
                <a:lnTo>
                  <a:pt x="127821" y="72134"/>
                </a:lnTo>
                <a:lnTo>
                  <a:pt x="127821" y="68830"/>
                </a:lnTo>
                <a:lnTo>
                  <a:pt x="131712" y="68830"/>
                </a:lnTo>
                <a:lnTo>
                  <a:pt x="131712" y="65251"/>
                </a:lnTo>
                <a:lnTo>
                  <a:pt x="131712" y="68830"/>
                </a:lnTo>
                <a:lnTo>
                  <a:pt x="131712" y="65251"/>
                </a:lnTo>
                <a:lnTo>
                  <a:pt x="131712" y="68830"/>
                </a:lnTo>
                <a:lnTo>
                  <a:pt x="135604" y="68830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es-PE"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50" name="Google Shape;1519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IL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DDLQAAFxMAAEswAAC2FQAAEAAAACYAAAAIAAAA//////////8="/>
              </a:ext>
            </a:extLst>
          </p:cNvSpPr>
          <p:nvPr/>
        </p:nvSpPr>
        <p:spPr>
          <a:xfrm>
            <a:off x="7439025" y="3103245"/>
            <a:ext cx="411480" cy="426085"/>
          </a:xfrm>
          <a:custGeom>
            <a:avLst/>
            <a:gdLst/>
            <a:ahLst/>
            <a:cxnLst/>
            <a:rect l="0" t="0" r="411480" b="426085"/>
            <a:pathLst>
              <a:path w="411480" h="426085">
                <a:moveTo>
                  <a:pt x="139155" y="97650"/>
                </a:moveTo>
                <a:lnTo>
                  <a:pt x="139155" y="94349"/>
                </a:lnTo>
                <a:lnTo>
                  <a:pt x="143045" y="94349"/>
                </a:lnTo>
                <a:lnTo>
                  <a:pt x="143045" y="90773"/>
                </a:lnTo>
                <a:lnTo>
                  <a:pt x="146936" y="90773"/>
                </a:lnTo>
                <a:lnTo>
                  <a:pt x="146936" y="87197"/>
                </a:lnTo>
                <a:lnTo>
                  <a:pt x="150527" y="87197"/>
                </a:lnTo>
                <a:lnTo>
                  <a:pt x="150527" y="82521"/>
                </a:lnTo>
                <a:lnTo>
                  <a:pt x="155614" y="82521"/>
                </a:lnTo>
                <a:lnTo>
                  <a:pt x="155614" y="79220"/>
                </a:lnTo>
                <a:lnTo>
                  <a:pt x="159505" y="79220"/>
                </a:lnTo>
                <a:lnTo>
                  <a:pt x="159505" y="75644"/>
                </a:lnTo>
                <a:lnTo>
                  <a:pt x="163395" y="75644"/>
                </a:lnTo>
                <a:lnTo>
                  <a:pt x="163395" y="74544"/>
                </a:lnTo>
                <a:lnTo>
                  <a:pt x="165789" y="69868"/>
                </a:lnTo>
                <a:lnTo>
                  <a:pt x="169679" y="69868"/>
                </a:lnTo>
                <a:lnTo>
                  <a:pt x="169679" y="59415"/>
                </a:lnTo>
                <a:lnTo>
                  <a:pt x="173570" y="55839"/>
                </a:lnTo>
                <a:lnTo>
                  <a:pt x="173570" y="46487"/>
                </a:lnTo>
                <a:lnTo>
                  <a:pt x="177161" y="46487"/>
                </a:lnTo>
                <a:lnTo>
                  <a:pt x="177161" y="41810"/>
                </a:lnTo>
                <a:lnTo>
                  <a:pt x="173570" y="41810"/>
                </a:lnTo>
                <a:lnTo>
                  <a:pt x="173570" y="31358"/>
                </a:lnTo>
                <a:lnTo>
                  <a:pt x="177161" y="31358"/>
                </a:lnTo>
                <a:lnTo>
                  <a:pt x="177161" y="22005"/>
                </a:lnTo>
                <a:lnTo>
                  <a:pt x="181051" y="22005"/>
                </a:lnTo>
                <a:lnTo>
                  <a:pt x="181051" y="6876"/>
                </a:lnTo>
                <a:lnTo>
                  <a:pt x="186139" y="6876"/>
                </a:lnTo>
                <a:lnTo>
                  <a:pt x="186139" y="3300"/>
                </a:lnTo>
                <a:lnTo>
                  <a:pt x="190029" y="6876"/>
                </a:lnTo>
                <a:lnTo>
                  <a:pt x="190029" y="3300"/>
                </a:lnTo>
                <a:lnTo>
                  <a:pt x="191226" y="3300"/>
                </a:lnTo>
                <a:lnTo>
                  <a:pt x="191226" y="0"/>
                </a:lnTo>
                <a:lnTo>
                  <a:pt x="199904" y="0"/>
                </a:lnTo>
                <a:lnTo>
                  <a:pt x="199904" y="6876"/>
                </a:lnTo>
                <a:lnTo>
                  <a:pt x="203795" y="6876"/>
                </a:lnTo>
                <a:lnTo>
                  <a:pt x="203795" y="10452"/>
                </a:lnTo>
                <a:lnTo>
                  <a:pt x="207685" y="10452"/>
                </a:lnTo>
                <a:lnTo>
                  <a:pt x="207685" y="15128"/>
                </a:lnTo>
                <a:lnTo>
                  <a:pt x="203795" y="18429"/>
                </a:lnTo>
                <a:lnTo>
                  <a:pt x="203795" y="22005"/>
                </a:lnTo>
                <a:lnTo>
                  <a:pt x="207685" y="22005"/>
                </a:lnTo>
                <a:lnTo>
                  <a:pt x="207685" y="31358"/>
                </a:lnTo>
                <a:lnTo>
                  <a:pt x="211576" y="31358"/>
                </a:lnTo>
                <a:lnTo>
                  <a:pt x="211576" y="38234"/>
                </a:lnTo>
                <a:lnTo>
                  <a:pt x="215167" y="38234"/>
                </a:lnTo>
                <a:lnTo>
                  <a:pt x="215167" y="41810"/>
                </a:lnTo>
                <a:lnTo>
                  <a:pt x="215167" y="38234"/>
                </a:lnTo>
                <a:lnTo>
                  <a:pt x="215167" y="41810"/>
                </a:lnTo>
                <a:lnTo>
                  <a:pt x="220254" y="41810"/>
                </a:lnTo>
                <a:lnTo>
                  <a:pt x="220254" y="46487"/>
                </a:lnTo>
                <a:lnTo>
                  <a:pt x="220254" y="41810"/>
                </a:lnTo>
                <a:lnTo>
                  <a:pt x="230429" y="41810"/>
                </a:lnTo>
                <a:lnTo>
                  <a:pt x="230429" y="46487"/>
                </a:lnTo>
                <a:lnTo>
                  <a:pt x="234319" y="46487"/>
                </a:lnTo>
                <a:lnTo>
                  <a:pt x="234319" y="50062"/>
                </a:lnTo>
                <a:lnTo>
                  <a:pt x="237910" y="50062"/>
                </a:lnTo>
                <a:lnTo>
                  <a:pt x="237910" y="51163"/>
                </a:lnTo>
                <a:lnTo>
                  <a:pt x="234319" y="51163"/>
                </a:lnTo>
                <a:lnTo>
                  <a:pt x="234319" y="55839"/>
                </a:lnTo>
                <a:lnTo>
                  <a:pt x="237910" y="55839"/>
                </a:lnTo>
                <a:lnTo>
                  <a:pt x="237910" y="59415"/>
                </a:lnTo>
                <a:lnTo>
                  <a:pt x="241801" y="59415"/>
                </a:lnTo>
                <a:lnTo>
                  <a:pt x="241801" y="62716"/>
                </a:lnTo>
                <a:lnTo>
                  <a:pt x="245691" y="62716"/>
                </a:lnTo>
                <a:lnTo>
                  <a:pt x="245691" y="74544"/>
                </a:lnTo>
                <a:lnTo>
                  <a:pt x="241801" y="74544"/>
                </a:lnTo>
                <a:lnTo>
                  <a:pt x="241801" y="82521"/>
                </a:lnTo>
                <a:lnTo>
                  <a:pt x="237910" y="82521"/>
                </a:lnTo>
                <a:lnTo>
                  <a:pt x="241801" y="82521"/>
                </a:lnTo>
                <a:lnTo>
                  <a:pt x="241801" y="90773"/>
                </a:lnTo>
                <a:lnTo>
                  <a:pt x="245691" y="90773"/>
                </a:lnTo>
                <a:lnTo>
                  <a:pt x="245691" y="87197"/>
                </a:lnTo>
                <a:lnTo>
                  <a:pt x="248085" y="90773"/>
                </a:lnTo>
                <a:lnTo>
                  <a:pt x="255866" y="90773"/>
                </a:lnTo>
                <a:lnTo>
                  <a:pt x="255866" y="87197"/>
                </a:lnTo>
                <a:lnTo>
                  <a:pt x="264544" y="87197"/>
                </a:lnTo>
                <a:lnTo>
                  <a:pt x="264544" y="82521"/>
                </a:lnTo>
                <a:lnTo>
                  <a:pt x="268435" y="82521"/>
                </a:lnTo>
                <a:lnTo>
                  <a:pt x="268435" y="79220"/>
                </a:lnTo>
                <a:lnTo>
                  <a:pt x="272325" y="79220"/>
                </a:lnTo>
                <a:lnTo>
                  <a:pt x="272325" y="87197"/>
                </a:lnTo>
                <a:lnTo>
                  <a:pt x="268435" y="87197"/>
                </a:lnTo>
                <a:lnTo>
                  <a:pt x="272325" y="87197"/>
                </a:lnTo>
                <a:lnTo>
                  <a:pt x="272325" y="90773"/>
                </a:lnTo>
                <a:lnTo>
                  <a:pt x="268435" y="90773"/>
                </a:lnTo>
                <a:lnTo>
                  <a:pt x="268435" y="94349"/>
                </a:lnTo>
                <a:lnTo>
                  <a:pt x="272325" y="94349"/>
                </a:lnTo>
                <a:lnTo>
                  <a:pt x="272325" y="100125"/>
                </a:lnTo>
                <a:lnTo>
                  <a:pt x="274719" y="100125"/>
                </a:lnTo>
                <a:lnTo>
                  <a:pt x="274719" y="110578"/>
                </a:lnTo>
                <a:lnTo>
                  <a:pt x="278609" y="110578"/>
                </a:lnTo>
                <a:lnTo>
                  <a:pt x="278609" y="115254"/>
                </a:lnTo>
                <a:lnTo>
                  <a:pt x="278609" y="110578"/>
                </a:lnTo>
                <a:lnTo>
                  <a:pt x="282500" y="115254"/>
                </a:lnTo>
                <a:lnTo>
                  <a:pt x="282500" y="110578"/>
                </a:lnTo>
                <a:lnTo>
                  <a:pt x="286091" y="110578"/>
                </a:lnTo>
                <a:lnTo>
                  <a:pt x="286091" y="115254"/>
                </a:lnTo>
                <a:lnTo>
                  <a:pt x="286091" y="110578"/>
                </a:lnTo>
                <a:lnTo>
                  <a:pt x="289981" y="110578"/>
                </a:lnTo>
                <a:lnTo>
                  <a:pt x="289981" y="115254"/>
                </a:lnTo>
                <a:lnTo>
                  <a:pt x="289981" y="110578"/>
                </a:lnTo>
                <a:lnTo>
                  <a:pt x="295069" y="110578"/>
                </a:lnTo>
                <a:lnTo>
                  <a:pt x="295069" y="107002"/>
                </a:lnTo>
                <a:lnTo>
                  <a:pt x="295069" y="110578"/>
                </a:lnTo>
                <a:lnTo>
                  <a:pt x="298959" y="110578"/>
                </a:lnTo>
                <a:lnTo>
                  <a:pt x="298959" y="107002"/>
                </a:lnTo>
                <a:lnTo>
                  <a:pt x="308834" y="107002"/>
                </a:lnTo>
                <a:lnTo>
                  <a:pt x="308834" y="110578"/>
                </a:lnTo>
                <a:lnTo>
                  <a:pt x="316615" y="110578"/>
                </a:lnTo>
                <a:lnTo>
                  <a:pt x="316615" y="115254"/>
                </a:lnTo>
                <a:lnTo>
                  <a:pt x="320506" y="115254"/>
                </a:lnTo>
                <a:lnTo>
                  <a:pt x="320506" y="118555"/>
                </a:lnTo>
                <a:lnTo>
                  <a:pt x="325593" y="118555"/>
                </a:lnTo>
                <a:lnTo>
                  <a:pt x="329184" y="122146"/>
                </a:lnTo>
                <a:lnTo>
                  <a:pt x="329184" y="127908"/>
                </a:lnTo>
                <a:lnTo>
                  <a:pt x="330381" y="127908"/>
                </a:lnTo>
                <a:lnTo>
                  <a:pt x="330381" y="125707"/>
                </a:lnTo>
                <a:lnTo>
                  <a:pt x="335468" y="125707"/>
                </a:lnTo>
                <a:lnTo>
                  <a:pt x="335468" y="122131"/>
                </a:lnTo>
                <a:lnTo>
                  <a:pt x="335468" y="125707"/>
                </a:lnTo>
                <a:lnTo>
                  <a:pt x="335468" y="122131"/>
                </a:lnTo>
                <a:lnTo>
                  <a:pt x="339359" y="125707"/>
                </a:lnTo>
                <a:lnTo>
                  <a:pt x="339359" y="122131"/>
                </a:lnTo>
                <a:lnTo>
                  <a:pt x="346840" y="122131"/>
                </a:lnTo>
                <a:lnTo>
                  <a:pt x="346840" y="127908"/>
                </a:lnTo>
                <a:lnTo>
                  <a:pt x="350731" y="131483"/>
                </a:lnTo>
                <a:lnTo>
                  <a:pt x="350731" y="135059"/>
                </a:lnTo>
                <a:lnTo>
                  <a:pt x="354621" y="135059"/>
                </a:lnTo>
                <a:lnTo>
                  <a:pt x="354621" y="138360"/>
                </a:lnTo>
                <a:lnTo>
                  <a:pt x="357015" y="138360"/>
                </a:lnTo>
                <a:lnTo>
                  <a:pt x="357015" y="135059"/>
                </a:lnTo>
                <a:lnTo>
                  <a:pt x="354621" y="135059"/>
                </a:lnTo>
                <a:lnTo>
                  <a:pt x="357015" y="135059"/>
                </a:lnTo>
                <a:lnTo>
                  <a:pt x="354621" y="135059"/>
                </a:lnTo>
                <a:lnTo>
                  <a:pt x="354621" y="125707"/>
                </a:lnTo>
                <a:lnTo>
                  <a:pt x="364796" y="125707"/>
                </a:lnTo>
                <a:lnTo>
                  <a:pt x="364796" y="127908"/>
                </a:lnTo>
                <a:lnTo>
                  <a:pt x="369883" y="127908"/>
                </a:lnTo>
                <a:lnTo>
                  <a:pt x="369883" y="135059"/>
                </a:lnTo>
                <a:lnTo>
                  <a:pt x="377365" y="135059"/>
                </a:lnTo>
                <a:lnTo>
                  <a:pt x="377365" y="138360"/>
                </a:lnTo>
                <a:lnTo>
                  <a:pt x="381255" y="138360"/>
                </a:lnTo>
                <a:lnTo>
                  <a:pt x="381255" y="141936"/>
                </a:lnTo>
                <a:lnTo>
                  <a:pt x="384846" y="141936"/>
                </a:lnTo>
                <a:lnTo>
                  <a:pt x="384846" y="135059"/>
                </a:lnTo>
                <a:lnTo>
                  <a:pt x="391430" y="135059"/>
                </a:lnTo>
                <a:lnTo>
                  <a:pt x="391430" y="138360"/>
                </a:lnTo>
                <a:lnTo>
                  <a:pt x="395021" y="138360"/>
                </a:lnTo>
                <a:lnTo>
                  <a:pt x="391430" y="138360"/>
                </a:lnTo>
                <a:lnTo>
                  <a:pt x="391430" y="151289"/>
                </a:lnTo>
                <a:lnTo>
                  <a:pt x="377365" y="151289"/>
                </a:lnTo>
                <a:lnTo>
                  <a:pt x="381255" y="151289"/>
                </a:lnTo>
                <a:lnTo>
                  <a:pt x="377365" y="151289"/>
                </a:lnTo>
                <a:lnTo>
                  <a:pt x="377365" y="155965"/>
                </a:lnTo>
                <a:lnTo>
                  <a:pt x="373474" y="155965"/>
                </a:lnTo>
                <a:lnTo>
                  <a:pt x="373474" y="162842"/>
                </a:lnTo>
                <a:lnTo>
                  <a:pt x="369883" y="162842"/>
                </a:lnTo>
                <a:lnTo>
                  <a:pt x="369883" y="175770"/>
                </a:lnTo>
                <a:lnTo>
                  <a:pt x="373474" y="175770"/>
                </a:lnTo>
                <a:lnTo>
                  <a:pt x="373474" y="184022"/>
                </a:lnTo>
                <a:lnTo>
                  <a:pt x="377365" y="184022"/>
                </a:lnTo>
                <a:lnTo>
                  <a:pt x="369883" y="184022"/>
                </a:lnTo>
                <a:lnTo>
                  <a:pt x="369883" y="187323"/>
                </a:lnTo>
                <a:lnTo>
                  <a:pt x="364796" y="187323"/>
                </a:lnTo>
                <a:lnTo>
                  <a:pt x="369883" y="187323"/>
                </a:lnTo>
                <a:lnTo>
                  <a:pt x="369883" y="190899"/>
                </a:lnTo>
                <a:lnTo>
                  <a:pt x="364796" y="190899"/>
                </a:lnTo>
                <a:lnTo>
                  <a:pt x="364796" y="194475"/>
                </a:lnTo>
                <a:lnTo>
                  <a:pt x="360905" y="194475"/>
                </a:lnTo>
                <a:lnTo>
                  <a:pt x="360905" y="197776"/>
                </a:lnTo>
                <a:lnTo>
                  <a:pt x="357015" y="197776"/>
                </a:lnTo>
                <a:lnTo>
                  <a:pt x="357015" y="194475"/>
                </a:lnTo>
                <a:lnTo>
                  <a:pt x="354621" y="194475"/>
                </a:lnTo>
                <a:lnTo>
                  <a:pt x="354621" y="197776"/>
                </a:lnTo>
                <a:lnTo>
                  <a:pt x="350731" y="197776"/>
                </a:lnTo>
                <a:lnTo>
                  <a:pt x="350731" y="201351"/>
                </a:lnTo>
                <a:lnTo>
                  <a:pt x="346840" y="201351"/>
                </a:lnTo>
                <a:lnTo>
                  <a:pt x="346840" y="203552"/>
                </a:lnTo>
                <a:lnTo>
                  <a:pt x="335468" y="203552"/>
                </a:lnTo>
                <a:lnTo>
                  <a:pt x="335468" y="207128"/>
                </a:lnTo>
                <a:lnTo>
                  <a:pt x="329184" y="207128"/>
                </a:lnTo>
                <a:lnTo>
                  <a:pt x="329184" y="210704"/>
                </a:lnTo>
                <a:lnTo>
                  <a:pt x="325593" y="210704"/>
                </a:lnTo>
                <a:lnTo>
                  <a:pt x="325593" y="218956"/>
                </a:lnTo>
                <a:lnTo>
                  <a:pt x="320506" y="218956"/>
                </a:lnTo>
                <a:lnTo>
                  <a:pt x="320506" y="231609"/>
                </a:lnTo>
                <a:lnTo>
                  <a:pt x="325593" y="231609"/>
                </a:lnTo>
                <a:lnTo>
                  <a:pt x="325593" y="235185"/>
                </a:lnTo>
                <a:lnTo>
                  <a:pt x="329184" y="238486"/>
                </a:lnTo>
                <a:lnTo>
                  <a:pt x="329184" y="250314"/>
                </a:lnTo>
                <a:lnTo>
                  <a:pt x="325593" y="250314"/>
                </a:lnTo>
                <a:lnTo>
                  <a:pt x="329184" y="250314"/>
                </a:lnTo>
                <a:lnTo>
                  <a:pt x="329184" y="256091"/>
                </a:lnTo>
                <a:lnTo>
                  <a:pt x="330381" y="256091"/>
                </a:lnTo>
                <a:lnTo>
                  <a:pt x="329184" y="256091"/>
                </a:lnTo>
                <a:lnTo>
                  <a:pt x="329184" y="262967"/>
                </a:lnTo>
                <a:lnTo>
                  <a:pt x="339359" y="262967"/>
                </a:lnTo>
                <a:lnTo>
                  <a:pt x="339359" y="259667"/>
                </a:lnTo>
                <a:lnTo>
                  <a:pt x="343249" y="259667"/>
                </a:lnTo>
                <a:lnTo>
                  <a:pt x="343249" y="266543"/>
                </a:lnTo>
                <a:lnTo>
                  <a:pt x="346840" y="270134"/>
                </a:lnTo>
                <a:lnTo>
                  <a:pt x="346840" y="274795"/>
                </a:lnTo>
                <a:lnTo>
                  <a:pt x="350731" y="274795"/>
                </a:lnTo>
                <a:lnTo>
                  <a:pt x="350731" y="284148"/>
                </a:lnTo>
                <a:lnTo>
                  <a:pt x="346840" y="284148"/>
                </a:lnTo>
                <a:lnTo>
                  <a:pt x="350731" y="284148"/>
                </a:lnTo>
                <a:lnTo>
                  <a:pt x="346840" y="284148"/>
                </a:lnTo>
                <a:lnTo>
                  <a:pt x="346840" y="291025"/>
                </a:lnTo>
                <a:lnTo>
                  <a:pt x="360905" y="291025"/>
                </a:lnTo>
                <a:lnTo>
                  <a:pt x="360905" y="297901"/>
                </a:lnTo>
                <a:lnTo>
                  <a:pt x="384846" y="297901"/>
                </a:lnTo>
                <a:lnTo>
                  <a:pt x="384846" y="302578"/>
                </a:lnTo>
                <a:lnTo>
                  <a:pt x="391430" y="302578"/>
                </a:lnTo>
                <a:lnTo>
                  <a:pt x="391430" y="307254"/>
                </a:lnTo>
                <a:lnTo>
                  <a:pt x="395021" y="307254"/>
                </a:lnTo>
                <a:lnTo>
                  <a:pt x="395021" y="303953"/>
                </a:lnTo>
                <a:lnTo>
                  <a:pt x="407889" y="303953"/>
                </a:lnTo>
                <a:lnTo>
                  <a:pt x="407889" y="319082"/>
                </a:lnTo>
                <a:lnTo>
                  <a:pt x="411480" y="319082"/>
                </a:lnTo>
                <a:lnTo>
                  <a:pt x="411480" y="325959"/>
                </a:lnTo>
                <a:lnTo>
                  <a:pt x="403999" y="325959"/>
                </a:lnTo>
                <a:lnTo>
                  <a:pt x="403999" y="329535"/>
                </a:lnTo>
                <a:lnTo>
                  <a:pt x="395021" y="329535"/>
                </a:lnTo>
                <a:lnTo>
                  <a:pt x="395021" y="331735"/>
                </a:lnTo>
                <a:lnTo>
                  <a:pt x="387539" y="331735"/>
                </a:lnTo>
                <a:lnTo>
                  <a:pt x="387539" y="338887"/>
                </a:lnTo>
                <a:lnTo>
                  <a:pt x="384846" y="338887"/>
                </a:lnTo>
                <a:lnTo>
                  <a:pt x="384846" y="343288"/>
                </a:lnTo>
                <a:lnTo>
                  <a:pt x="381255" y="343288"/>
                </a:lnTo>
                <a:lnTo>
                  <a:pt x="381255" y="346864"/>
                </a:lnTo>
                <a:lnTo>
                  <a:pt x="377365" y="346864"/>
                </a:lnTo>
                <a:lnTo>
                  <a:pt x="377365" y="343288"/>
                </a:lnTo>
                <a:lnTo>
                  <a:pt x="377365" y="346864"/>
                </a:lnTo>
                <a:lnTo>
                  <a:pt x="373474" y="343288"/>
                </a:lnTo>
                <a:lnTo>
                  <a:pt x="373474" y="346864"/>
                </a:lnTo>
                <a:lnTo>
                  <a:pt x="369883" y="346864"/>
                </a:lnTo>
                <a:lnTo>
                  <a:pt x="369883" y="350440"/>
                </a:lnTo>
                <a:lnTo>
                  <a:pt x="360905" y="350440"/>
                </a:lnTo>
                <a:lnTo>
                  <a:pt x="360905" y="354016"/>
                </a:lnTo>
                <a:lnTo>
                  <a:pt x="357015" y="356216"/>
                </a:lnTo>
                <a:lnTo>
                  <a:pt x="360905" y="356216"/>
                </a:lnTo>
                <a:lnTo>
                  <a:pt x="360905" y="381798"/>
                </a:lnTo>
                <a:lnTo>
                  <a:pt x="364796" y="381798"/>
                </a:lnTo>
                <a:lnTo>
                  <a:pt x="360905" y="381798"/>
                </a:lnTo>
                <a:lnTo>
                  <a:pt x="360905" y="384274"/>
                </a:lnTo>
                <a:lnTo>
                  <a:pt x="357015" y="384274"/>
                </a:lnTo>
                <a:lnTo>
                  <a:pt x="357015" y="387575"/>
                </a:lnTo>
                <a:lnTo>
                  <a:pt x="354621" y="387575"/>
                </a:lnTo>
                <a:lnTo>
                  <a:pt x="354621" y="384274"/>
                </a:lnTo>
                <a:lnTo>
                  <a:pt x="350731" y="384274"/>
                </a:lnTo>
                <a:lnTo>
                  <a:pt x="350731" y="381798"/>
                </a:lnTo>
                <a:lnTo>
                  <a:pt x="346840" y="381798"/>
                </a:lnTo>
                <a:lnTo>
                  <a:pt x="346840" y="378222"/>
                </a:lnTo>
                <a:lnTo>
                  <a:pt x="343249" y="378222"/>
                </a:lnTo>
                <a:lnTo>
                  <a:pt x="339359" y="374921"/>
                </a:lnTo>
                <a:lnTo>
                  <a:pt x="339359" y="370245"/>
                </a:lnTo>
                <a:lnTo>
                  <a:pt x="330381" y="370245"/>
                </a:lnTo>
                <a:lnTo>
                  <a:pt x="330381" y="366669"/>
                </a:lnTo>
                <a:lnTo>
                  <a:pt x="320506" y="366669"/>
                </a:lnTo>
                <a:lnTo>
                  <a:pt x="320506" y="370245"/>
                </a:lnTo>
                <a:lnTo>
                  <a:pt x="316615" y="370245"/>
                </a:lnTo>
                <a:lnTo>
                  <a:pt x="316615" y="374921"/>
                </a:lnTo>
                <a:lnTo>
                  <a:pt x="312725" y="374921"/>
                </a:lnTo>
                <a:lnTo>
                  <a:pt x="312725" y="370245"/>
                </a:lnTo>
                <a:lnTo>
                  <a:pt x="312725" y="374921"/>
                </a:lnTo>
                <a:lnTo>
                  <a:pt x="308834" y="374921"/>
                </a:lnTo>
                <a:lnTo>
                  <a:pt x="308834" y="370245"/>
                </a:lnTo>
                <a:lnTo>
                  <a:pt x="305243" y="374921"/>
                </a:lnTo>
                <a:lnTo>
                  <a:pt x="305243" y="378222"/>
                </a:lnTo>
                <a:lnTo>
                  <a:pt x="302550" y="378222"/>
                </a:lnTo>
                <a:lnTo>
                  <a:pt x="302550" y="381798"/>
                </a:lnTo>
                <a:lnTo>
                  <a:pt x="298959" y="384274"/>
                </a:lnTo>
                <a:lnTo>
                  <a:pt x="282500" y="398027"/>
                </a:lnTo>
                <a:lnTo>
                  <a:pt x="278609" y="402703"/>
                </a:lnTo>
                <a:lnTo>
                  <a:pt x="274719" y="406279"/>
                </a:lnTo>
                <a:lnTo>
                  <a:pt x="272325" y="412056"/>
                </a:lnTo>
                <a:lnTo>
                  <a:pt x="268435" y="415632"/>
                </a:lnTo>
                <a:lnTo>
                  <a:pt x="255866" y="426085"/>
                </a:lnTo>
                <a:lnTo>
                  <a:pt x="255866" y="422509"/>
                </a:lnTo>
                <a:lnTo>
                  <a:pt x="260953" y="422509"/>
                </a:lnTo>
                <a:lnTo>
                  <a:pt x="260953" y="412056"/>
                </a:lnTo>
                <a:lnTo>
                  <a:pt x="255866" y="412056"/>
                </a:lnTo>
                <a:lnTo>
                  <a:pt x="255866" y="407380"/>
                </a:lnTo>
                <a:lnTo>
                  <a:pt x="251975" y="407380"/>
                </a:lnTo>
                <a:lnTo>
                  <a:pt x="251975" y="406279"/>
                </a:lnTo>
                <a:lnTo>
                  <a:pt x="248085" y="402703"/>
                </a:lnTo>
                <a:lnTo>
                  <a:pt x="245691" y="398027"/>
                </a:lnTo>
                <a:lnTo>
                  <a:pt x="245691" y="394726"/>
                </a:lnTo>
                <a:lnTo>
                  <a:pt x="241801" y="394726"/>
                </a:lnTo>
                <a:cubicBezTo>
                  <a:pt x="232224" y="384549"/>
                  <a:pt x="230130" y="385374"/>
                  <a:pt x="221451" y="378222"/>
                </a:cubicBezTo>
                <a:lnTo>
                  <a:pt x="220254" y="378222"/>
                </a:lnTo>
                <a:lnTo>
                  <a:pt x="220254" y="374921"/>
                </a:lnTo>
                <a:lnTo>
                  <a:pt x="215167" y="374921"/>
                </a:lnTo>
                <a:lnTo>
                  <a:pt x="215167" y="370245"/>
                </a:lnTo>
                <a:lnTo>
                  <a:pt x="211576" y="370245"/>
                </a:lnTo>
                <a:lnTo>
                  <a:pt x="207685" y="366669"/>
                </a:lnTo>
                <a:lnTo>
                  <a:pt x="207685" y="359792"/>
                </a:lnTo>
                <a:lnTo>
                  <a:pt x="203795" y="359792"/>
                </a:lnTo>
                <a:lnTo>
                  <a:pt x="199904" y="356216"/>
                </a:lnTo>
                <a:lnTo>
                  <a:pt x="196313" y="356216"/>
                </a:lnTo>
                <a:lnTo>
                  <a:pt x="196313" y="354016"/>
                </a:lnTo>
                <a:lnTo>
                  <a:pt x="191226" y="354016"/>
                </a:lnTo>
                <a:lnTo>
                  <a:pt x="191226" y="350440"/>
                </a:lnTo>
                <a:lnTo>
                  <a:pt x="190029" y="350440"/>
                </a:lnTo>
                <a:lnTo>
                  <a:pt x="190029" y="335311"/>
                </a:lnTo>
                <a:lnTo>
                  <a:pt x="186139" y="335311"/>
                </a:lnTo>
                <a:lnTo>
                  <a:pt x="186139" y="329535"/>
                </a:lnTo>
                <a:lnTo>
                  <a:pt x="181051" y="329535"/>
                </a:lnTo>
                <a:lnTo>
                  <a:pt x="181051" y="322383"/>
                </a:lnTo>
                <a:lnTo>
                  <a:pt x="177161" y="322383"/>
                </a:lnTo>
                <a:lnTo>
                  <a:pt x="177161" y="319082"/>
                </a:lnTo>
                <a:lnTo>
                  <a:pt x="173570" y="319082"/>
                </a:lnTo>
                <a:lnTo>
                  <a:pt x="173570" y="315506"/>
                </a:lnTo>
                <a:lnTo>
                  <a:pt x="169679" y="315506"/>
                </a:lnTo>
                <a:lnTo>
                  <a:pt x="169679" y="310830"/>
                </a:lnTo>
                <a:lnTo>
                  <a:pt x="165789" y="310830"/>
                </a:lnTo>
                <a:lnTo>
                  <a:pt x="163395" y="307254"/>
                </a:lnTo>
                <a:lnTo>
                  <a:pt x="159505" y="307254"/>
                </a:lnTo>
                <a:lnTo>
                  <a:pt x="159505" y="303953"/>
                </a:lnTo>
                <a:lnTo>
                  <a:pt x="155614" y="303953"/>
                </a:lnTo>
                <a:lnTo>
                  <a:pt x="155614" y="302578"/>
                </a:lnTo>
                <a:lnTo>
                  <a:pt x="150527" y="302578"/>
                </a:lnTo>
                <a:lnTo>
                  <a:pt x="150527" y="297901"/>
                </a:lnTo>
                <a:lnTo>
                  <a:pt x="143045" y="297901"/>
                </a:lnTo>
                <a:lnTo>
                  <a:pt x="143045" y="294601"/>
                </a:lnTo>
                <a:lnTo>
                  <a:pt x="139155" y="294601"/>
                </a:lnTo>
                <a:lnTo>
                  <a:pt x="136761" y="291025"/>
                </a:lnTo>
                <a:lnTo>
                  <a:pt x="132871" y="291025"/>
                </a:lnTo>
                <a:lnTo>
                  <a:pt x="132871" y="287449"/>
                </a:lnTo>
                <a:lnTo>
                  <a:pt x="128980" y="287449"/>
                </a:lnTo>
                <a:lnTo>
                  <a:pt x="125389" y="284148"/>
                </a:lnTo>
                <a:lnTo>
                  <a:pt x="121499" y="284148"/>
                </a:lnTo>
                <a:lnTo>
                  <a:pt x="121499" y="279472"/>
                </a:lnTo>
                <a:lnTo>
                  <a:pt x="116411" y="279472"/>
                </a:lnTo>
                <a:lnTo>
                  <a:pt x="112521" y="278096"/>
                </a:lnTo>
                <a:lnTo>
                  <a:pt x="106237" y="278096"/>
                </a:lnTo>
                <a:lnTo>
                  <a:pt x="106237" y="274795"/>
                </a:lnTo>
                <a:lnTo>
                  <a:pt x="102346" y="274795"/>
                </a:lnTo>
                <a:lnTo>
                  <a:pt x="98755" y="270119"/>
                </a:lnTo>
                <a:lnTo>
                  <a:pt x="94865" y="270119"/>
                </a:lnTo>
                <a:lnTo>
                  <a:pt x="94865" y="266543"/>
                </a:lnTo>
                <a:lnTo>
                  <a:pt x="85887" y="266543"/>
                </a:lnTo>
                <a:lnTo>
                  <a:pt x="85887" y="262967"/>
                </a:lnTo>
                <a:lnTo>
                  <a:pt x="80800" y="262967"/>
                </a:lnTo>
                <a:lnTo>
                  <a:pt x="76012" y="259667"/>
                </a:lnTo>
                <a:lnTo>
                  <a:pt x="72121" y="259667"/>
                </a:lnTo>
                <a:lnTo>
                  <a:pt x="72121" y="256091"/>
                </a:lnTo>
                <a:lnTo>
                  <a:pt x="64341" y="256091"/>
                </a:lnTo>
                <a:lnTo>
                  <a:pt x="64341" y="253890"/>
                </a:lnTo>
                <a:lnTo>
                  <a:pt x="56859" y="253890"/>
                </a:lnTo>
                <a:lnTo>
                  <a:pt x="56859" y="250314"/>
                </a:lnTo>
                <a:lnTo>
                  <a:pt x="50575" y="250314"/>
                </a:lnTo>
                <a:lnTo>
                  <a:pt x="46684" y="246738"/>
                </a:lnTo>
                <a:lnTo>
                  <a:pt x="41597" y="246738"/>
                </a:lnTo>
                <a:lnTo>
                  <a:pt x="41597" y="243162"/>
                </a:lnTo>
                <a:lnTo>
                  <a:pt x="34115" y="243162"/>
                </a:lnTo>
                <a:lnTo>
                  <a:pt x="34115" y="238486"/>
                </a:lnTo>
                <a:lnTo>
                  <a:pt x="26335" y="238486"/>
                </a:lnTo>
                <a:lnTo>
                  <a:pt x="23941" y="235185"/>
                </a:lnTo>
                <a:lnTo>
                  <a:pt x="20050" y="235185"/>
                </a:lnTo>
                <a:lnTo>
                  <a:pt x="20050" y="231609"/>
                </a:lnTo>
                <a:lnTo>
                  <a:pt x="11372" y="231609"/>
                </a:lnTo>
                <a:lnTo>
                  <a:pt x="11372" y="228033"/>
                </a:lnTo>
                <a:lnTo>
                  <a:pt x="3591" y="228033"/>
                </a:lnTo>
                <a:lnTo>
                  <a:pt x="0" y="225833"/>
                </a:lnTo>
                <a:lnTo>
                  <a:pt x="23941" y="194475"/>
                </a:lnTo>
                <a:lnTo>
                  <a:pt x="30225" y="184022"/>
                </a:lnTo>
                <a:lnTo>
                  <a:pt x="64341" y="135059"/>
                </a:lnTo>
                <a:lnTo>
                  <a:pt x="64341" y="131483"/>
                </a:lnTo>
                <a:lnTo>
                  <a:pt x="68231" y="131483"/>
                </a:lnTo>
                <a:lnTo>
                  <a:pt x="68231" y="127908"/>
                </a:lnTo>
                <a:lnTo>
                  <a:pt x="72121" y="127908"/>
                </a:lnTo>
                <a:lnTo>
                  <a:pt x="72121" y="125707"/>
                </a:lnTo>
                <a:lnTo>
                  <a:pt x="76012" y="122131"/>
                </a:lnTo>
                <a:lnTo>
                  <a:pt x="80800" y="118555"/>
                </a:lnTo>
                <a:lnTo>
                  <a:pt x="82296" y="118555"/>
                </a:lnTo>
                <a:lnTo>
                  <a:pt x="82296" y="115254"/>
                </a:lnTo>
                <a:lnTo>
                  <a:pt x="85887" y="115254"/>
                </a:lnTo>
                <a:lnTo>
                  <a:pt x="85887" y="110578"/>
                </a:lnTo>
                <a:lnTo>
                  <a:pt x="94865" y="110578"/>
                </a:lnTo>
                <a:lnTo>
                  <a:pt x="94865" y="107002"/>
                </a:lnTo>
                <a:lnTo>
                  <a:pt x="102346" y="107002"/>
                </a:lnTo>
                <a:lnTo>
                  <a:pt x="102346" y="103426"/>
                </a:lnTo>
                <a:lnTo>
                  <a:pt x="128980" y="103426"/>
                </a:lnTo>
                <a:lnTo>
                  <a:pt x="128980" y="100125"/>
                </a:lnTo>
                <a:lnTo>
                  <a:pt x="128980" y="103426"/>
                </a:lnTo>
                <a:lnTo>
                  <a:pt x="136761" y="103426"/>
                </a:lnTo>
                <a:lnTo>
                  <a:pt x="136761" y="97650"/>
                </a:lnTo>
                <a:lnTo>
                  <a:pt x="139155" y="97650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51" name="Google Shape;1520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f///8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DDLQAAFxMAAEswAAC2FQAAEAAAACYAAAAIAAAA//////////8="/>
              </a:ext>
            </a:extLst>
          </p:cNvSpPr>
          <p:nvPr/>
        </p:nvSpPr>
        <p:spPr>
          <a:xfrm>
            <a:off x="7439025" y="3103245"/>
            <a:ext cx="411480" cy="426085"/>
          </a:xfrm>
          <a:custGeom>
            <a:avLst/>
            <a:gdLst/>
            <a:ahLst/>
            <a:cxnLst/>
            <a:rect l="0" t="0" r="411480" b="426085"/>
            <a:pathLst>
              <a:path w="411480" h="426085">
                <a:moveTo>
                  <a:pt x="139155" y="97650"/>
                </a:moveTo>
                <a:lnTo>
                  <a:pt x="139155" y="94074"/>
                </a:lnTo>
                <a:lnTo>
                  <a:pt x="143045" y="94074"/>
                </a:lnTo>
                <a:lnTo>
                  <a:pt x="143045" y="90773"/>
                </a:lnTo>
                <a:lnTo>
                  <a:pt x="146936" y="90773"/>
                </a:lnTo>
                <a:lnTo>
                  <a:pt x="146936" y="87197"/>
                </a:lnTo>
                <a:lnTo>
                  <a:pt x="150527" y="87197"/>
                </a:lnTo>
                <a:lnTo>
                  <a:pt x="150527" y="82521"/>
                </a:lnTo>
                <a:lnTo>
                  <a:pt x="155614" y="82521"/>
                </a:lnTo>
                <a:lnTo>
                  <a:pt x="155614" y="78945"/>
                </a:lnTo>
                <a:lnTo>
                  <a:pt x="159505" y="78945"/>
                </a:lnTo>
                <a:lnTo>
                  <a:pt x="159505" y="75644"/>
                </a:lnTo>
                <a:lnTo>
                  <a:pt x="163395" y="75644"/>
                </a:lnTo>
                <a:lnTo>
                  <a:pt x="163395" y="74544"/>
                </a:lnTo>
                <a:lnTo>
                  <a:pt x="165789" y="69868"/>
                </a:lnTo>
                <a:lnTo>
                  <a:pt x="169679" y="69868"/>
                </a:lnTo>
                <a:lnTo>
                  <a:pt x="169679" y="59415"/>
                </a:lnTo>
                <a:lnTo>
                  <a:pt x="173570" y="55839"/>
                </a:lnTo>
                <a:lnTo>
                  <a:pt x="173570" y="46487"/>
                </a:lnTo>
                <a:lnTo>
                  <a:pt x="177161" y="46487"/>
                </a:lnTo>
                <a:lnTo>
                  <a:pt x="177161" y="41810"/>
                </a:lnTo>
                <a:lnTo>
                  <a:pt x="173570" y="41810"/>
                </a:lnTo>
                <a:lnTo>
                  <a:pt x="173570" y="31358"/>
                </a:lnTo>
                <a:lnTo>
                  <a:pt x="177161" y="31358"/>
                </a:lnTo>
                <a:lnTo>
                  <a:pt x="177161" y="22005"/>
                </a:lnTo>
                <a:lnTo>
                  <a:pt x="181051" y="22005"/>
                </a:lnTo>
                <a:lnTo>
                  <a:pt x="181051" y="6876"/>
                </a:lnTo>
                <a:lnTo>
                  <a:pt x="186139" y="6876"/>
                </a:lnTo>
                <a:lnTo>
                  <a:pt x="186139" y="3300"/>
                </a:lnTo>
                <a:lnTo>
                  <a:pt x="190029" y="6876"/>
                </a:lnTo>
                <a:lnTo>
                  <a:pt x="190029" y="3300"/>
                </a:lnTo>
                <a:lnTo>
                  <a:pt x="191226" y="3300"/>
                </a:lnTo>
                <a:lnTo>
                  <a:pt x="191226" y="0"/>
                </a:lnTo>
                <a:lnTo>
                  <a:pt x="199904" y="0"/>
                </a:lnTo>
                <a:lnTo>
                  <a:pt x="199904" y="6876"/>
                </a:lnTo>
                <a:lnTo>
                  <a:pt x="203795" y="6876"/>
                </a:lnTo>
                <a:lnTo>
                  <a:pt x="203795" y="10452"/>
                </a:lnTo>
                <a:lnTo>
                  <a:pt x="207685" y="10452"/>
                </a:lnTo>
                <a:lnTo>
                  <a:pt x="207685" y="15128"/>
                </a:lnTo>
                <a:lnTo>
                  <a:pt x="203795" y="18429"/>
                </a:lnTo>
                <a:lnTo>
                  <a:pt x="203795" y="22005"/>
                </a:lnTo>
                <a:lnTo>
                  <a:pt x="207685" y="22005"/>
                </a:lnTo>
                <a:lnTo>
                  <a:pt x="207685" y="31358"/>
                </a:lnTo>
                <a:lnTo>
                  <a:pt x="211576" y="31358"/>
                </a:lnTo>
                <a:lnTo>
                  <a:pt x="211576" y="38234"/>
                </a:lnTo>
                <a:lnTo>
                  <a:pt x="215167" y="38234"/>
                </a:lnTo>
                <a:lnTo>
                  <a:pt x="215167" y="41810"/>
                </a:lnTo>
                <a:lnTo>
                  <a:pt x="215167" y="38234"/>
                </a:lnTo>
                <a:lnTo>
                  <a:pt x="215167" y="41810"/>
                </a:lnTo>
                <a:lnTo>
                  <a:pt x="220254" y="41810"/>
                </a:lnTo>
                <a:lnTo>
                  <a:pt x="220254" y="46487"/>
                </a:lnTo>
                <a:lnTo>
                  <a:pt x="220254" y="41810"/>
                </a:lnTo>
                <a:lnTo>
                  <a:pt x="230429" y="41810"/>
                </a:lnTo>
                <a:lnTo>
                  <a:pt x="230429" y="46487"/>
                </a:lnTo>
                <a:lnTo>
                  <a:pt x="234319" y="46487"/>
                </a:lnTo>
                <a:lnTo>
                  <a:pt x="234319" y="50062"/>
                </a:lnTo>
                <a:lnTo>
                  <a:pt x="237910" y="50062"/>
                </a:lnTo>
                <a:lnTo>
                  <a:pt x="237910" y="51163"/>
                </a:lnTo>
                <a:lnTo>
                  <a:pt x="234319" y="51163"/>
                </a:lnTo>
                <a:lnTo>
                  <a:pt x="234319" y="55839"/>
                </a:lnTo>
                <a:lnTo>
                  <a:pt x="237910" y="55839"/>
                </a:lnTo>
                <a:lnTo>
                  <a:pt x="237910" y="59415"/>
                </a:lnTo>
                <a:lnTo>
                  <a:pt x="241801" y="59415"/>
                </a:lnTo>
                <a:lnTo>
                  <a:pt x="241801" y="62716"/>
                </a:lnTo>
                <a:lnTo>
                  <a:pt x="245691" y="62716"/>
                </a:lnTo>
                <a:lnTo>
                  <a:pt x="245691" y="74544"/>
                </a:lnTo>
                <a:lnTo>
                  <a:pt x="241801" y="74544"/>
                </a:lnTo>
                <a:lnTo>
                  <a:pt x="241801" y="82521"/>
                </a:lnTo>
                <a:lnTo>
                  <a:pt x="237910" y="82521"/>
                </a:lnTo>
                <a:lnTo>
                  <a:pt x="241801" y="82521"/>
                </a:lnTo>
                <a:lnTo>
                  <a:pt x="241801" y="90773"/>
                </a:lnTo>
                <a:lnTo>
                  <a:pt x="245691" y="90773"/>
                </a:lnTo>
                <a:lnTo>
                  <a:pt x="245691" y="87197"/>
                </a:lnTo>
                <a:lnTo>
                  <a:pt x="248085" y="90773"/>
                </a:lnTo>
                <a:lnTo>
                  <a:pt x="255866" y="90773"/>
                </a:lnTo>
                <a:lnTo>
                  <a:pt x="255866" y="87197"/>
                </a:lnTo>
                <a:lnTo>
                  <a:pt x="264544" y="87197"/>
                </a:lnTo>
                <a:lnTo>
                  <a:pt x="264544" y="82521"/>
                </a:lnTo>
                <a:lnTo>
                  <a:pt x="268435" y="82521"/>
                </a:lnTo>
                <a:lnTo>
                  <a:pt x="268435" y="78945"/>
                </a:lnTo>
                <a:lnTo>
                  <a:pt x="272325" y="78945"/>
                </a:lnTo>
                <a:lnTo>
                  <a:pt x="272325" y="87197"/>
                </a:lnTo>
                <a:lnTo>
                  <a:pt x="268435" y="87197"/>
                </a:lnTo>
                <a:lnTo>
                  <a:pt x="272325" y="87197"/>
                </a:lnTo>
                <a:lnTo>
                  <a:pt x="272325" y="90773"/>
                </a:lnTo>
                <a:lnTo>
                  <a:pt x="268435" y="90773"/>
                </a:lnTo>
                <a:lnTo>
                  <a:pt x="268435" y="94074"/>
                </a:lnTo>
                <a:lnTo>
                  <a:pt x="272325" y="94074"/>
                </a:lnTo>
                <a:lnTo>
                  <a:pt x="272325" y="100125"/>
                </a:lnTo>
                <a:lnTo>
                  <a:pt x="274719" y="100125"/>
                </a:lnTo>
                <a:lnTo>
                  <a:pt x="274719" y="110578"/>
                </a:lnTo>
                <a:lnTo>
                  <a:pt x="278609" y="110578"/>
                </a:lnTo>
                <a:lnTo>
                  <a:pt x="278609" y="115254"/>
                </a:lnTo>
                <a:lnTo>
                  <a:pt x="278609" y="110578"/>
                </a:lnTo>
                <a:lnTo>
                  <a:pt x="282500" y="115254"/>
                </a:lnTo>
                <a:lnTo>
                  <a:pt x="282500" y="110578"/>
                </a:lnTo>
                <a:lnTo>
                  <a:pt x="286091" y="110578"/>
                </a:lnTo>
                <a:lnTo>
                  <a:pt x="286091" y="115254"/>
                </a:lnTo>
                <a:lnTo>
                  <a:pt x="286091" y="110578"/>
                </a:lnTo>
                <a:lnTo>
                  <a:pt x="289981" y="110578"/>
                </a:lnTo>
                <a:lnTo>
                  <a:pt x="289981" y="115254"/>
                </a:lnTo>
                <a:lnTo>
                  <a:pt x="289981" y="110578"/>
                </a:lnTo>
                <a:lnTo>
                  <a:pt x="295069" y="110578"/>
                </a:lnTo>
                <a:lnTo>
                  <a:pt x="295069" y="107002"/>
                </a:lnTo>
                <a:lnTo>
                  <a:pt x="295069" y="110578"/>
                </a:lnTo>
                <a:lnTo>
                  <a:pt x="298959" y="110578"/>
                </a:lnTo>
                <a:lnTo>
                  <a:pt x="298959" y="107002"/>
                </a:lnTo>
                <a:lnTo>
                  <a:pt x="308834" y="107002"/>
                </a:lnTo>
                <a:lnTo>
                  <a:pt x="308834" y="110578"/>
                </a:lnTo>
                <a:lnTo>
                  <a:pt x="316615" y="110578"/>
                </a:lnTo>
                <a:lnTo>
                  <a:pt x="316615" y="115254"/>
                </a:lnTo>
                <a:lnTo>
                  <a:pt x="320506" y="115254"/>
                </a:lnTo>
                <a:lnTo>
                  <a:pt x="320506" y="118555"/>
                </a:lnTo>
                <a:lnTo>
                  <a:pt x="325593" y="118555"/>
                </a:lnTo>
                <a:lnTo>
                  <a:pt x="329184" y="122146"/>
                </a:lnTo>
                <a:lnTo>
                  <a:pt x="329184" y="127908"/>
                </a:lnTo>
                <a:lnTo>
                  <a:pt x="330381" y="127908"/>
                </a:lnTo>
                <a:lnTo>
                  <a:pt x="330381" y="125707"/>
                </a:lnTo>
                <a:lnTo>
                  <a:pt x="335468" y="125707"/>
                </a:lnTo>
                <a:lnTo>
                  <a:pt x="335468" y="122131"/>
                </a:lnTo>
                <a:lnTo>
                  <a:pt x="335468" y="125707"/>
                </a:lnTo>
                <a:lnTo>
                  <a:pt x="335468" y="122131"/>
                </a:lnTo>
                <a:lnTo>
                  <a:pt x="339359" y="125707"/>
                </a:lnTo>
                <a:lnTo>
                  <a:pt x="339359" y="122131"/>
                </a:lnTo>
                <a:lnTo>
                  <a:pt x="346840" y="122131"/>
                </a:lnTo>
                <a:lnTo>
                  <a:pt x="346840" y="127908"/>
                </a:lnTo>
                <a:lnTo>
                  <a:pt x="350731" y="131483"/>
                </a:lnTo>
                <a:lnTo>
                  <a:pt x="350731" y="135059"/>
                </a:lnTo>
                <a:lnTo>
                  <a:pt x="354621" y="135059"/>
                </a:lnTo>
                <a:lnTo>
                  <a:pt x="354621" y="138360"/>
                </a:lnTo>
                <a:lnTo>
                  <a:pt x="357015" y="138360"/>
                </a:lnTo>
                <a:lnTo>
                  <a:pt x="357015" y="135059"/>
                </a:lnTo>
                <a:lnTo>
                  <a:pt x="354621" y="135059"/>
                </a:lnTo>
                <a:lnTo>
                  <a:pt x="357015" y="135059"/>
                </a:lnTo>
                <a:lnTo>
                  <a:pt x="354621" y="135059"/>
                </a:lnTo>
                <a:lnTo>
                  <a:pt x="354621" y="125707"/>
                </a:lnTo>
                <a:lnTo>
                  <a:pt x="364796" y="125707"/>
                </a:lnTo>
                <a:lnTo>
                  <a:pt x="364796" y="127908"/>
                </a:lnTo>
                <a:lnTo>
                  <a:pt x="369883" y="127908"/>
                </a:lnTo>
                <a:lnTo>
                  <a:pt x="369883" y="135059"/>
                </a:lnTo>
                <a:lnTo>
                  <a:pt x="377365" y="135059"/>
                </a:lnTo>
                <a:lnTo>
                  <a:pt x="377365" y="138360"/>
                </a:lnTo>
                <a:lnTo>
                  <a:pt x="381255" y="138360"/>
                </a:lnTo>
                <a:lnTo>
                  <a:pt x="381255" y="141936"/>
                </a:lnTo>
                <a:lnTo>
                  <a:pt x="384846" y="141936"/>
                </a:lnTo>
                <a:lnTo>
                  <a:pt x="384846" y="135059"/>
                </a:lnTo>
                <a:lnTo>
                  <a:pt x="391430" y="135059"/>
                </a:lnTo>
                <a:lnTo>
                  <a:pt x="391430" y="138360"/>
                </a:lnTo>
                <a:lnTo>
                  <a:pt x="395021" y="138360"/>
                </a:lnTo>
                <a:lnTo>
                  <a:pt x="391430" y="138360"/>
                </a:lnTo>
                <a:lnTo>
                  <a:pt x="391430" y="151289"/>
                </a:lnTo>
                <a:lnTo>
                  <a:pt x="377365" y="151289"/>
                </a:lnTo>
                <a:lnTo>
                  <a:pt x="381255" y="151289"/>
                </a:lnTo>
                <a:lnTo>
                  <a:pt x="377365" y="151289"/>
                </a:lnTo>
                <a:lnTo>
                  <a:pt x="377365" y="155965"/>
                </a:lnTo>
                <a:lnTo>
                  <a:pt x="373474" y="155965"/>
                </a:lnTo>
                <a:lnTo>
                  <a:pt x="373474" y="162842"/>
                </a:lnTo>
                <a:lnTo>
                  <a:pt x="369883" y="162842"/>
                </a:lnTo>
                <a:lnTo>
                  <a:pt x="369883" y="175770"/>
                </a:lnTo>
                <a:lnTo>
                  <a:pt x="373474" y="175770"/>
                </a:lnTo>
                <a:lnTo>
                  <a:pt x="373474" y="184022"/>
                </a:lnTo>
                <a:lnTo>
                  <a:pt x="377365" y="184022"/>
                </a:lnTo>
                <a:lnTo>
                  <a:pt x="369883" y="184022"/>
                </a:lnTo>
                <a:lnTo>
                  <a:pt x="369883" y="187323"/>
                </a:lnTo>
                <a:lnTo>
                  <a:pt x="364796" y="187323"/>
                </a:lnTo>
                <a:lnTo>
                  <a:pt x="369883" y="187323"/>
                </a:lnTo>
                <a:lnTo>
                  <a:pt x="369883" y="190899"/>
                </a:lnTo>
                <a:lnTo>
                  <a:pt x="364796" y="190899"/>
                </a:lnTo>
                <a:lnTo>
                  <a:pt x="364796" y="194475"/>
                </a:lnTo>
                <a:lnTo>
                  <a:pt x="360905" y="194475"/>
                </a:lnTo>
                <a:lnTo>
                  <a:pt x="360905" y="197776"/>
                </a:lnTo>
                <a:lnTo>
                  <a:pt x="357015" y="197776"/>
                </a:lnTo>
                <a:lnTo>
                  <a:pt x="357015" y="194475"/>
                </a:lnTo>
                <a:lnTo>
                  <a:pt x="354621" y="194475"/>
                </a:lnTo>
                <a:lnTo>
                  <a:pt x="354621" y="197776"/>
                </a:lnTo>
                <a:lnTo>
                  <a:pt x="350731" y="197776"/>
                </a:lnTo>
                <a:lnTo>
                  <a:pt x="350731" y="201351"/>
                </a:lnTo>
                <a:lnTo>
                  <a:pt x="346840" y="201351"/>
                </a:lnTo>
                <a:lnTo>
                  <a:pt x="346840" y="203552"/>
                </a:lnTo>
                <a:lnTo>
                  <a:pt x="335468" y="203552"/>
                </a:lnTo>
                <a:lnTo>
                  <a:pt x="335468" y="207128"/>
                </a:lnTo>
                <a:lnTo>
                  <a:pt x="329184" y="207128"/>
                </a:lnTo>
                <a:lnTo>
                  <a:pt x="329184" y="210704"/>
                </a:lnTo>
                <a:lnTo>
                  <a:pt x="325593" y="210704"/>
                </a:lnTo>
                <a:lnTo>
                  <a:pt x="325593" y="218681"/>
                </a:lnTo>
                <a:lnTo>
                  <a:pt x="320506" y="218681"/>
                </a:lnTo>
                <a:lnTo>
                  <a:pt x="320506" y="231609"/>
                </a:lnTo>
                <a:lnTo>
                  <a:pt x="325593" y="231609"/>
                </a:lnTo>
                <a:lnTo>
                  <a:pt x="325593" y="235185"/>
                </a:lnTo>
                <a:lnTo>
                  <a:pt x="329184" y="238486"/>
                </a:lnTo>
                <a:lnTo>
                  <a:pt x="329184" y="250314"/>
                </a:lnTo>
                <a:lnTo>
                  <a:pt x="325593" y="250314"/>
                </a:lnTo>
                <a:lnTo>
                  <a:pt x="329184" y="250314"/>
                </a:lnTo>
                <a:lnTo>
                  <a:pt x="329184" y="256091"/>
                </a:lnTo>
                <a:lnTo>
                  <a:pt x="330381" y="256091"/>
                </a:lnTo>
                <a:lnTo>
                  <a:pt x="329184" y="256091"/>
                </a:lnTo>
                <a:lnTo>
                  <a:pt x="329184" y="262967"/>
                </a:lnTo>
                <a:lnTo>
                  <a:pt x="339359" y="262967"/>
                </a:lnTo>
                <a:lnTo>
                  <a:pt x="339359" y="259667"/>
                </a:lnTo>
                <a:lnTo>
                  <a:pt x="343249" y="259667"/>
                </a:lnTo>
                <a:lnTo>
                  <a:pt x="343249" y="266543"/>
                </a:lnTo>
                <a:lnTo>
                  <a:pt x="346840" y="270134"/>
                </a:lnTo>
                <a:lnTo>
                  <a:pt x="346840" y="274795"/>
                </a:lnTo>
                <a:lnTo>
                  <a:pt x="350731" y="274795"/>
                </a:lnTo>
                <a:lnTo>
                  <a:pt x="350731" y="284148"/>
                </a:lnTo>
                <a:lnTo>
                  <a:pt x="346840" y="284148"/>
                </a:lnTo>
                <a:lnTo>
                  <a:pt x="350731" y="284148"/>
                </a:lnTo>
                <a:lnTo>
                  <a:pt x="346840" y="284148"/>
                </a:lnTo>
                <a:lnTo>
                  <a:pt x="346840" y="291025"/>
                </a:lnTo>
                <a:lnTo>
                  <a:pt x="360905" y="291025"/>
                </a:lnTo>
                <a:lnTo>
                  <a:pt x="360905" y="297901"/>
                </a:lnTo>
                <a:lnTo>
                  <a:pt x="384846" y="297901"/>
                </a:lnTo>
                <a:lnTo>
                  <a:pt x="384846" y="302578"/>
                </a:lnTo>
                <a:lnTo>
                  <a:pt x="391430" y="302578"/>
                </a:lnTo>
                <a:lnTo>
                  <a:pt x="391430" y="307254"/>
                </a:lnTo>
                <a:lnTo>
                  <a:pt x="395021" y="307254"/>
                </a:lnTo>
                <a:lnTo>
                  <a:pt x="395021" y="303678"/>
                </a:lnTo>
                <a:lnTo>
                  <a:pt x="407889" y="303678"/>
                </a:lnTo>
                <a:lnTo>
                  <a:pt x="407889" y="319082"/>
                </a:lnTo>
                <a:lnTo>
                  <a:pt x="411480" y="319082"/>
                </a:lnTo>
                <a:lnTo>
                  <a:pt x="411480" y="325959"/>
                </a:lnTo>
                <a:lnTo>
                  <a:pt x="403999" y="325959"/>
                </a:lnTo>
                <a:lnTo>
                  <a:pt x="403999" y="329535"/>
                </a:lnTo>
                <a:lnTo>
                  <a:pt x="395021" y="329535"/>
                </a:lnTo>
                <a:lnTo>
                  <a:pt x="395021" y="331735"/>
                </a:lnTo>
                <a:lnTo>
                  <a:pt x="387539" y="331735"/>
                </a:lnTo>
                <a:lnTo>
                  <a:pt x="387539" y="338887"/>
                </a:lnTo>
                <a:lnTo>
                  <a:pt x="384846" y="338887"/>
                </a:lnTo>
                <a:lnTo>
                  <a:pt x="384846" y="343288"/>
                </a:lnTo>
                <a:lnTo>
                  <a:pt x="381255" y="343288"/>
                </a:lnTo>
                <a:lnTo>
                  <a:pt x="381255" y="346864"/>
                </a:lnTo>
                <a:lnTo>
                  <a:pt x="377365" y="346864"/>
                </a:lnTo>
                <a:lnTo>
                  <a:pt x="377365" y="343288"/>
                </a:lnTo>
                <a:lnTo>
                  <a:pt x="377365" y="346864"/>
                </a:lnTo>
                <a:lnTo>
                  <a:pt x="373474" y="343288"/>
                </a:lnTo>
                <a:lnTo>
                  <a:pt x="373474" y="346864"/>
                </a:lnTo>
                <a:lnTo>
                  <a:pt x="369883" y="346864"/>
                </a:lnTo>
                <a:lnTo>
                  <a:pt x="369883" y="350440"/>
                </a:lnTo>
                <a:lnTo>
                  <a:pt x="360905" y="350440"/>
                </a:lnTo>
                <a:lnTo>
                  <a:pt x="360905" y="354016"/>
                </a:lnTo>
                <a:lnTo>
                  <a:pt x="357015" y="356216"/>
                </a:lnTo>
                <a:lnTo>
                  <a:pt x="360905" y="356216"/>
                </a:lnTo>
                <a:lnTo>
                  <a:pt x="360905" y="381798"/>
                </a:lnTo>
                <a:lnTo>
                  <a:pt x="364796" y="381798"/>
                </a:lnTo>
                <a:lnTo>
                  <a:pt x="360905" y="381798"/>
                </a:lnTo>
                <a:lnTo>
                  <a:pt x="360905" y="384274"/>
                </a:lnTo>
                <a:lnTo>
                  <a:pt x="357015" y="384274"/>
                </a:lnTo>
                <a:lnTo>
                  <a:pt x="357015" y="387575"/>
                </a:lnTo>
                <a:lnTo>
                  <a:pt x="354621" y="387575"/>
                </a:lnTo>
                <a:lnTo>
                  <a:pt x="354621" y="384274"/>
                </a:lnTo>
                <a:lnTo>
                  <a:pt x="350731" y="384274"/>
                </a:lnTo>
                <a:lnTo>
                  <a:pt x="350731" y="381798"/>
                </a:lnTo>
                <a:lnTo>
                  <a:pt x="346840" y="381798"/>
                </a:lnTo>
                <a:lnTo>
                  <a:pt x="346840" y="378222"/>
                </a:lnTo>
                <a:lnTo>
                  <a:pt x="343249" y="378222"/>
                </a:lnTo>
                <a:lnTo>
                  <a:pt x="339359" y="374921"/>
                </a:lnTo>
                <a:lnTo>
                  <a:pt x="339359" y="370245"/>
                </a:lnTo>
                <a:lnTo>
                  <a:pt x="330381" y="370245"/>
                </a:lnTo>
                <a:lnTo>
                  <a:pt x="330381" y="366669"/>
                </a:lnTo>
                <a:lnTo>
                  <a:pt x="320506" y="366669"/>
                </a:lnTo>
                <a:lnTo>
                  <a:pt x="320506" y="370245"/>
                </a:lnTo>
                <a:lnTo>
                  <a:pt x="316615" y="370245"/>
                </a:lnTo>
                <a:lnTo>
                  <a:pt x="316615" y="374921"/>
                </a:lnTo>
                <a:lnTo>
                  <a:pt x="312725" y="374921"/>
                </a:lnTo>
                <a:lnTo>
                  <a:pt x="312725" y="370245"/>
                </a:lnTo>
                <a:lnTo>
                  <a:pt x="312725" y="374921"/>
                </a:lnTo>
                <a:lnTo>
                  <a:pt x="308834" y="374921"/>
                </a:lnTo>
                <a:lnTo>
                  <a:pt x="308834" y="370245"/>
                </a:lnTo>
                <a:lnTo>
                  <a:pt x="305243" y="374921"/>
                </a:lnTo>
                <a:lnTo>
                  <a:pt x="305243" y="378222"/>
                </a:lnTo>
                <a:lnTo>
                  <a:pt x="302550" y="378222"/>
                </a:lnTo>
                <a:lnTo>
                  <a:pt x="302550" y="381798"/>
                </a:lnTo>
                <a:lnTo>
                  <a:pt x="298959" y="384274"/>
                </a:lnTo>
                <a:lnTo>
                  <a:pt x="282500" y="398027"/>
                </a:lnTo>
                <a:lnTo>
                  <a:pt x="278609" y="402703"/>
                </a:lnTo>
                <a:lnTo>
                  <a:pt x="274719" y="406279"/>
                </a:lnTo>
                <a:lnTo>
                  <a:pt x="272325" y="412056"/>
                </a:lnTo>
                <a:lnTo>
                  <a:pt x="268435" y="415632"/>
                </a:lnTo>
                <a:lnTo>
                  <a:pt x="255866" y="426085"/>
                </a:lnTo>
                <a:lnTo>
                  <a:pt x="255866" y="422509"/>
                </a:lnTo>
                <a:lnTo>
                  <a:pt x="260953" y="422509"/>
                </a:lnTo>
                <a:lnTo>
                  <a:pt x="260953" y="412056"/>
                </a:lnTo>
                <a:lnTo>
                  <a:pt x="255866" y="412056"/>
                </a:lnTo>
                <a:lnTo>
                  <a:pt x="255866" y="407380"/>
                </a:lnTo>
                <a:lnTo>
                  <a:pt x="251975" y="407380"/>
                </a:lnTo>
                <a:lnTo>
                  <a:pt x="251975" y="406279"/>
                </a:lnTo>
                <a:lnTo>
                  <a:pt x="248085" y="402703"/>
                </a:lnTo>
                <a:lnTo>
                  <a:pt x="245691" y="398027"/>
                </a:lnTo>
                <a:lnTo>
                  <a:pt x="245691" y="394726"/>
                </a:lnTo>
                <a:lnTo>
                  <a:pt x="241801" y="394726"/>
                </a:lnTo>
                <a:cubicBezTo>
                  <a:pt x="232224" y="384549"/>
                  <a:pt x="230429" y="385374"/>
                  <a:pt x="221451" y="378222"/>
                </a:cubicBezTo>
                <a:lnTo>
                  <a:pt x="220254" y="378222"/>
                </a:lnTo>
                <a:lnTo>
                  <a:pt x="220254" y="374921"/>
                </a:lnTo>
                <a:lnTo>
                  <a:pt x="215167" y="374921"/>
                </a:lnTo>
                <a:lnTo>
                  <a:pt x="215167" y="370245"/>
                </a:lnTo>
                <a:lnTo>
                  <a:pt x="211576" y="370245"/>
                </a:lnTo>
                <a:lnTo>
                  <a:pt x="207685" y="366669"/>
                </a:lnTo>
                <a:lnTo>
                  <a:pt x="207685" y="359792"/>
                </a:lnTo>
                <a:lnTo>
                  <a:pt x="203795" y="359792"/>
                </a:lnTo>
                <a:lnTo>
                  <a:pt x="199904" y="356216"/>
                </a:lnTo>
                <a:lnTo>
                  <a:pt x="196313" y="356216"/>
                </a:lnTo>
                <a:lnTo>
                  <a:pt x="196313" y="354016"/>
                </a:lnTo>
                <a:lnTo>
                  <a:pt x="191226" y="354016"/>
                </a:lnTo>
                <a:lnTo>
                  <a:pt x="191226" y="350440"/>
                </a:lnTo>
                <a:lnTo>
                  <a:pt x="190029" y="350440"/>
                </a:lnTo>
                <a:lnTo>
                  <a:pt x="190029" y="335311"/>
                </a:lnTo>
                <a:lnTo>
                  <a:pt x="186139" y="335311"/>
                </a:lnTo>
                <a:lnTo>
                  <a:pt x="186139" y="329535"/>
                </a:lnTo>
                <a:lnTo>
                  <a:pt x="181051" y="329535"/>
                </a:lnTo>
                <a:lnTo>
                  <a:pt x="181051" y="322383"/>
                </a:lnTo>
                <a:lnTo>
                  <a:pt x="177161" y="322383"/>
                </a:lnTo>
                <a:lnTo>
                  <a:pt x="177161" y="319082"/>
                </a:lnTo>
                <a:lnTo>
                  <a:pt x="173570" y="319082"/>
                </a:lnTo>
                <a:lnTo>
                  <a:pt x="173570" y="315506"/>
                </a:lnTo>
                <a:lnTo>
                  <a:pt x="169679" y="315506"/>
                </a:lnTo>
                <a:lnTo>
                  <a:pt x="169679" y="310830"/>
                </a:lnTo>
                <a:lnTo>
                  <a:pt x="165789" y="310830"/>
                </a:lnTo>
                <a:lnTo>
                  <a:pt x="163395" y="307254"/>
                </a:lnTo>
                <a:lnTo>
                  <a:pt x="159505" y="307254"/>
                </a:lnTo>
                <a:lnTo>
                  <a:pt x="159505" y="303678"/>
                </a:lnTo>
                <a:lnTo>
                  <a:pt x="155614" y="303678"/>
                </a:lnTo>
                <a:lnTo>
                  <a:pt x="155614" y="302578"/>
                </a:lnTo>
                <a:lnTo>
                  <a:pt x="150527" y="302578"/>
                </a:lnTo>
                <a:lnTo>
                  <a:pt x="150527" y="297901"/>
                </a:lnTo>
                <a:lnTo>
                  <a:pt x="143045" y="297901"/>
                </a:lnTo>
                <a:lnTo>
                  <a:pt x="143045" y="294601"/>
                </a:lnTo>
                <a:lnTo>
                  <a:pt x="139155" y="294601"/>
                </a:lnTo>
                <a:lnTo>
                  <a:pt x="136761" y="291025"/>
                </a:lnTo>
                <a:lnTo>
                  <a:pt x="132871" y="291025"/>
                </a:lnTo>
                <a:lnTo>
                  <a:pt x="132871" y="287449"/>
                </a:lnTo>
                <a:lnTo>
                  <a:pt x="128980" y="287449"/>
                </a:lnTo>
                <a:lnTo>
                  <a:pt x="125389" y="284148"/>
                </a:lnTo>
                <a:lnTo>
                  <a:pt x="121499" y="284148"/>
                </a:lnTo>
                <a:lnTo>
                  <a:pt x="121499" y="279472"/>
                </a:lnTo>
                <a:lnTo>
                  <a:pt x="116411" y="279472"/>
                </a:lnTo>
                <a:lnTo>
                  <a:pt x="112521" y="278096"/>
                </a:lnTo>
                <a:lnTo>
                  <a:pt x="106237" y="278096"/>
                </a:lnTo>
                <a:lnTo>
                  <a:pt x="106237" y="274795"/>
                </a:lnTo>
                <a:lnTo>
                  <a:pt x="102346" y="274795"/>
                </a:lnTo>
                <a:lnTo>
                  <a:pt x="98755" y="270119"/>
                </a:lnTo>
                <a:lnTo>
                  <a:pt x="94865" y="270119"/>
                </a:lnTo>
                <a:lnTo>
                  <a:pt x="94865" y="266543"/>
                </a:lnTo>
                <a:lnTo>
                  <a:pt x="85887" y="266543"/>
                </a:lnTo>
                <a:lnTo>
                  <a:pt x="85887" y="262967"/>
                </a:lnTo>
                <a:lnTo>
                  <a:pt x="80800" y="262967"/>
                </a:lnTo>
                <a:lnTo>
                  <a:pt x="76012" y="259667"/>
                </a:lnTo>
                <a:lnTo>
                  <a:pt x="72121" y="259667"/>
                </a:lnTo>
                <a:lnTo>
                  <a:pt x="72121" y="256091"/>
                </a:lnTo>
                <a:lnTo>
                  <a:pt x="64341" y="256091"/>
                </a:lnTo>
                <a:lnTo>
                  <a:pt x="64341" y="253615"/>
                </a:lnTo>
                <a:lnTo>
                  <a:pt x="56859" y="253615"/>
                </a:lnTo>
                <a:lnTo>
                  <a:pt x="56859" y="250314"/>
                </a:lnTo>
                <a:lnTo>
                  <a:pt x="50575" y="250314"/>
                </a:lnTo>
                <a:lnTo>
                  <a:pt x="46684" y="246738"/>
                </a:lnTo>
                <a:lnTo>
                  <a:pt x="41597" y="246738"/>
                </a:lnTo>
                <a:lnTo>
                  <a:pt x="41597" y="243162"/>
                </a:lnTo>
                <a:lnTo>
                  <a:pt x="34115" y="243162"/>
                </a:lnTo>
                <a:lnTo>
                  <a:pt x="34115" y="238486"/>
                </a:lnTo>
                <a:lnTo>
                  <a:pt x="26335" y="238486"/>
                </a:lnTo>
                <a:lnTo>
                  <a:pt x="23941" y="235185"/>
                </a:lnTo>
                <a:lnTo>
                  <a:pt x="20050" y="235185"/>
                </a:lnTo>
                <a:lnTo>
                  <a:pt x="20050" y="231609"/>
                </a:lnTo>
                <a:lnTo>
                  <a:pt x="11372" y="231609"/>
                </a:lnTo>
                <a:lnTo>
                  <a:pt x="11372" y="228033"/>
                </a:lnTo>
                <a:lnTo>
                  <a:pt x="3591" y="228033"/>
                </a:lnTo>
                <a:lnTo>
                  <a:pt x="0" y="225833"/>
                </a:lnTo>
                <a:lnTo>
                  <a:pt x="23941" y="194475"/>
                </a:lnTo>
                <a:lnTo>
                  <a:pt x="30225" y="184022"/>
                </a:lnTo>
                <a:lnTo>
                  <a:pt x="64341" y="135059"/>
                </a:lnTo>
                <a:lnTo>
                  <a:pt x="64341" y="131483"/>
                </a:lnTo>
                <a:lnTo>
                  <a:pt x="68231" y="131483"/>
                </a:lnTo>
                <a:lnTo>
                  <a:pt x="68231" y="127908"/>
                </a:lnTo>
                <a:lnTo>
                  <a:pt x="72121" y="127908"/>
                </a:lnTo>
                <a:lnTo>
                  <a:pt x="72121" y="125707"/>
                </a:lnTo>
                <a:lnTo>
                  <a:pt x="76012" y="122131"/>
                </a:lnTo>
                <a:lnTo>
                  <a:pt x="80800" y="118555"/>
                </a:lnTo>
                <a:lnTo>
                  <a:pt x="82296" y="118555"/>
                </a:lnTo>
                <a:lnTo>
                  <a:pt x="82296" y="115254"/>
                </a:lnTo>
                <a:lnTo>
                  <a:pt x="85887" y="115254"/>
                </a:lnTo>
                <a:lnTo>
                  <a:pt x="85887" y="110578"/>
                </a:lnTo>
                <a:lnTo>
                  <a:pt x="94865" y="110578"/>
                </a:lnTo>
                <a:lnTo>
                  <a:pt x="94865" y="107002"/>
                </a:lnTo>
                <a:lnTo>
                  <a:pt x="102346" y="107002"/>
                </a:lnTo>
                <a:lnTo>
                  <a:pt x="102346" y="103426"/>
                </a:lnTo>
                <a:lnTo>
                  <a:pt x="128980" y="103426"/>
                </a:lnTo>
                <a:lnTo>
                  <a:pt x="128980" y="100125"/>
                </a:lnTo>
                <a:lnTo>
                  <a:pt x="128980" y="103426"/>
                </a:lnTo>
                <a:lnTo>
                  <a:pt x="136761" y="103426"/>
                </a:lnTo>
                <a:lnTo>
                  <a:pt x="136761" y="97650"/>
                </a:lnTo>
                <a:lnTo>
                  <a:pt x="139155" y="97650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52" name="Google Shape;1521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z///8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CKLAAA6xAAACEwAAB6FAAAEAAAACYAAAAIAAAA//////////8="/>
              </a:ext>
            </a:extLst>
          </p:cNvSpPr>
          <p:nvPr/>
        </p:nvSpPr>
        <p:spPr>
          <a:xfrm>
            <a:off x="7240270" y="2750185"/>
            <a:ext cx="583565" cy="578485"/>
          </a:xfrm>
          <a:custGeom>
            <a:avLst/>
            <a:gdLst/>
            <a:ahLst/>
            <a:cxnLst/>
            <a:rect l="0" t="0" r="583565" b="578485"/>
            <a:pathLst>
              <a:path w="583565" h="578485">
                <a:moveTo>
                  <a:pt x="78827" y="3574"/>
                </a:moveTo>
                <a:lnTo>
                  <a:pt x="78827" y="6873"/>
                </a:lnTo>
                <a:lnTo>
                  <a:pt x="82424" y="6873"/>
                </a:lnTo>
                <a:lnTo>
                  <a:pt x="82424" y="11547"/>
                </a:lnTo>
                <a:lnTo>
                  <a:pt x="92615" y="11547"/>
                </a:lnTo>
                <a:lnTo>
                  <a:pt x="92615" y="15121"/>
                </a:lnTo>
                <a:lnTo>
                  <a:pt x="96511" y="15121"/>
                </a:lnTo>
                <a:lnTo>
                  <a:pt x="96511" y="24470"/>
                </a:lnTo>
                <a:lnTo>
                  <a:pt x="115394" y="24470"/>
                </a:lnTo>
                <a:lnTo>
                  <a:pt x="115394" y="28044"/>
                </a:lnTo>
                <a:lnTo>
                  <a:pt x="139671" y="28044"/>
                </a:lnTo>
                <a:lnTo>
                  <a:pt x="139671" y="24470"/>
                </a:lnTo>
                <a:lnTo>
                  <a:pt x="157355" y="24470"/>
                </a:lnTo>
                <a:lnTo>
                  <a:pt x="157355" y="28044"/>
                </a:lnTo>
                <a:lnTo>
                  <a:pt x="161252" y="28044"/>
                </a:lnTo>
                <a:lnTo>
                  <a:pt x="161252" y="24470"/>
                </a:lnTo>
                <a:lnTo>
                  <a:pt x="164848" y="28066"/>
                </a:lnTo>
                <a:lnTo>
                  <a:pt x="171442" y="28066"/>
                </a:lnTo>
                <a:lnTo>
                  <a:pt x="171442" y="31343"/>
                </a:lnTo>
                <a:lnTo>
                  <a:pt x="180134" y="31343"/>
                </a:lnTo>
                <a:lnTo>
                  <a:pt x="180134" y="34918"/>
                </a:lnTo>
                <a:lnTo>
                  <a:pt x="184031" y="34918"/>
                </a:lnTo>
                <a:lnTo>
                  <a:pt x="184031" y="38492"/>
                </a:lnTo>
                <a:lnTo>
                  <a:pt x="195420" y="38492"/>
                </a:lnTo>
                <a:lnTo>
                  <a:pt x="195420" y="34918"/>
                </a:lnTo>
                <a:lnTo>
                  <a:pt x="201715" y="34918"/>
                </a:lnTo>
                <a:lnTo>
                  <a:pt x="201715" y="28044"/>
                </a:lnTo>
                <a:lnTo>
                  <a:pt x="205611" y="28044"/>
                </a:lnTo>
                <a:lnTo>
                  <a:pt x="205611" y="24470"/>
                </a:lnTo>
                <a:lnTo>
                  <a:pt x="209507" y="24470"/>
                </a:lnTo>
                <a:lnTo>
                  <a:pt x="209507" y="18696"/>
                </a:lnTo>
                <a:lnTo>
                  <a:pt x="214603" y="18696"/>
                </a:lnTo>
                <a:lnTo>
                  <a:pt x="214603" y="15121"/>
                </a:lnTo>
                <a:lnTo>
                  <a:pt x="218199" y="11525"/>
                </a:lnTo>
                <a:lnTo>
                  <a:pt x="218199" y="6873"/>
                </a:lnTo>
                <a:lnTo>
                  <a:pt x="222096" y="6873"/>
                </a:lnTo>
                <a:lnTo>
                  <a:pt x="222096" y="3574"/>
                </a:lnTo>
                <a:lnTo>
                  <a:pt x="228390" y="3574"/>
                </a:lnTo>
                <a:lnTo>
                  <a:pt x="228390" y="0"/>
                </a:lnTo>
                <a:lnTo>
                  <a:pt x="232287" y="3574"/>
                </a:lnTo>
                <a:lnTo>
                  <a:pt x="232287" y="6873"/>
                </a:lnTo>
                <a:lnTo>
                  <a:pt x="236183" y="6873"/>
                </a:lnTo>
                <a:lnTo>
                  <a:pt x="236183" y="15121"/>
                </a:lnTo>
                <a:lnTo>
                  <a:pt x="236183" y="11547"/>
                </a:lnTo>
                <a:lnTo>
                  <a:pt x="239780" y="11547"/>
                </a:lnTo>
                <a:lnTo>
                  <a:pt x="239780" y="31343"/>
                </a:lnTo>
                <a:lnTo>
                  <a:pt x="244875" y="31343"/>
                </a:lnTo>
                <a:lnTo>
                  <a:pt x="244875" y="28044"/>
                </a:lnTo>
                <a:lnTo>
                  <a:pt x="244875" y="31343"/>
                </a:lnTo>
                <a:lnTo>
                  <a:pt x="248771" y="31343"/>
                </a:lnTo>
                <a:lnTo>
                  <a:pt x="248771" y="34918"/>
                </a:lnTo>
                <a:lnTo>
                  <a:pt x="255066" y="34918"/>
                </a:lnTo>
                <a:lnTo>
                  <a:pt x="255066" y="31343"/>
                </a:lnTo>
                <a:lnTo>
                  <a:pt x="262559" y="31343"/>
                </a:lnTo>
                <a:lnTo>
                  <a:pt x="262559" y="28044"/>
                </a:lnTo>
                <a:lnTo>
                  <a:pt x="262559" y="31343"/>
                </a:lnTo>
                <a:lnTo>
                  <a:pt x="266455" y="34918"/>
                </a:lnTo>
                <a:lnTo>
                  <a:pt x="270352" y="31343"/>
                </a:lnTo>
                <a:lnTo>
                  <a:pt x="270352" y="34918"/>
                </a:lnTo>
                <a:lnTo>
                  <a:pt x="274248" y="34918"/>
                </a:lnTo>
                <a:lnTo>
                  <a:pt x="274248" y="31343"/>
                </a:lnTo>
                <a:lnTo>
                  <a:pt x="279044" y="31343"/>
                </a:lnTo>
                <a:lnTo>
                  <a:pt x="279044" y="34918"/>
                </a:lnTo>
                <a:lnTo>
                  <a:pt x="274248" y="34918"/>
                </a:lnTo>
                <a:lnTo>
                  <a:pt x="274248" y="38492"/>
                </a:lnTo>
                <a:lnTo>
                  <a:pt x="270352" y="38492"/>
                </a:lnTo>
                <a:lnTo>
                  <a:pt x="270352" y="43166"/>
                </a:lnTo>
                <a:lnTo>
                  <a:pt x="266455" y="43166"/>
                </a:lnTo>
                <a:lnTo>
                  <a:pt x="266455" y="44266"/>
                </a:lnTo>
                <a:lnTo>
                  <a:pt x="262559" y="47840"/>
                </a:lnTo>
                <a:lnTo>
                  <a:pt x="262559" y="52239"/>
                </a:lnTo>
                <a:lnTo>
                  <a:pt x="258962" y="52239"/>
                </a:lnTo>
                <a:lnTo>
                  <a:pt x="258962" y="55813"/>
                </a:lnTo>
                <a:lnTo>
                  <a:pt x="255066" y="55813"/>
                </a:lnTo>
                <a:lnTo>
                  <a:pt x="249970" y="59388"/>
                </a:lnTo>
                <a:lnTo>
                  <a:pt x="248771" y="62962"/>
                </a:lnTo>
                <a:lnTo>
                  <a:pt x="248771" y="66261"/>
                </a:lnTo>
                <a:lnTo>
                  <a:pt x="244875" y="66261"/>
                </a:lnTo>
                <a:lnTo>
                  <a:pt x="244875" y="72035"/>
                </a:lnTo>
                <a:lnTo>
                  <a:pt x="239780" y="72035"/>
                </a:lnTo>
                <a:lnTo>
                  <a:pt x="239780" y="94306"/>
                </a:lnTo>
                <a:lnTo>
                  <a:pt x="244875" y="94306"/>
                </a:lnTo>
                <a:lnTo>
                  <a:pt x="248771" y="96505"/>
                </a:lnTo>
                <a:lnTo>
                  <a:pt x="255066" y="96505"/>
                </a:lnTo>
                <a:lnTo>
                  <a:pt x="255066" y="103654"/>
                </a:lnTo>
                <a:lnTo>
                  <a:pt x="258962" y="100080"/>
                </a:lnTo>
                <a:lnTo>
                  <a:pt x="266455" y="100080"/>
                </a:lnTo>
                <a:lnTo>
                  <a:pt x="266455" y="96505"/>
                </a:lnTo>
                <a:lnTo>
                  <a:pt x="274248" y="96505"/>
                </a:lnTo>
                <a:lnTo>
                  <a:pt x="274248" y="94306"/>
                </a:lnTo>
                <a:lnTo>
                  <a:pt x="280542" y="94306"/>
                </a:lnTo>
                <a:lnTo>
                  <a:pt x="280542" y="90731"/>
                </a:lnTo>
                <a:lnTo>
                  <a:pt x="284139" y="90731"/>
                </a:lnTo>
                <a:lnTo>
                  <a:pt x="284139" y="87157"/>
                </a:lnTo>
                <a:lnTo>
                  <a:pt x="280542" y="87157"/>
                </a:lnTo>
                <a:lnTo>
                  <a:pt x="284139" y="87157"/>
                </a:lnTo>
                <a:lnTo>
                  <a:pt x="284139" y="83858"/>
                </a:lnTo>
                <a:lnTo>
                  <a:pt x="289234" y="83858"/>
                </a:lnTo>
                <a:lnTo>
                  <a:pt x="289234" y="79184"/>
                </a:lnTo>
                <a:lnTo>
                  <a:pt x="289234" y="83858"/>
                </a:lnTo>
                <a:lnTo>
                  <a:pt x="293131" y="83858"/>
                </a:lnTo>
                <a:lnTo>
                  <a:pt x="293131" y="79184"/>
                </a:lnTo>
                <a:lnTo>
                  <a:pt x="297027" y="79184"/>
                </a:lnTo>
                <a:lnTo>
                  <a:pt x="297027" y="75609"/>
                </a:lnTo>
                <a:lnTo>
                  <a:pt x="300624" y="75609"/>
                </a:lnTo>
                <a:lnTo>
                  <a:pt x="300624" y="72035"/>
                </a:lnTo>
                <a:lnTo>
                  <a:pt x="300624" y="75609"/>
                </a:lnTo>
                <a:lnTo>
                  <a:pt x="304520" y="75609"/>
                </a:lnTo>
                <a:lnTo>
                  <a:pt x="304520" y="68736"/>
                </a:lnTo>
                <a:lnTo>
                  <a:pt x="307218" y="68736"/>
                </a:lnTo>
                <a:lnTo>
                  <a:pt x="307218" y="66261"/>
                </a:lnTo>
                <a:lnTo>
                  <a:pt x="307218" y="68736"/>
                </a:lnTo>
                <a:lnTo>
                  <a:pt x="310815" y="66261"/>
                </a:lnTo>
                <a:lnTo>
                  <a:pt x="307218" y="66261"/>
                </a:lnTo>
                <a:lnTo>
                  <a:pt x="310815" y="66261"/>
                </a:lnTo>
                <a:lnTo>
                  <a:pt x="310815" y="59388"/>
                </a:lnTo>
                <a:lnTo>
                  <a:pt x="314711" y="59388"/>
                </a:lnTo>
                <a:lnTo>
                  <a:pt x="314711" y="52239"/>
                </a:lnTo>
                <a:lnTo>
                  <a:pt x="319806" y="52239"/>
                </a:lnTo>
                <a:lnTo>
                  <a:pt x="319806" y="55813"/>
                </a:lnTo>
                <a:lnTo>
                  <a:pt x="323703" y="55813"/>
                </a:lnTo>
                <a:lnTo>
                  <a:pt x="323703" y="52239"/>
                </a:lnTo>
                <a:lnTo>
                  <a:pt x="327299" y="52239"/>
                </a:lnTo>
                <a:lnTo>
                  <a:pt x="327299" y="55813"/>
                </a:lnTo>
                <a:lnTo>
                  <a:pt x="327299" y="52239"/>
                </a:lnTo>
                <a:lnTo>
                  <a:pt x="331196" y="52239"/>
                </a:lnTo>
                <a:lnTo>
                  <a:pt x="331196" y="55813"/>
                </a:lnTo>
                <a:lnTo>
                  <a:pt x="331196" y="52239"/>
                </a:lnTo>
                <a:lnTo>
                  <a:pt x="331196" y="55813"/>
                </a:lnTo>
                <a:lnTo>
                  <a:pt x="335092" y="55813"/>
                </a:lnTo>
                <a:lnTo>
                  <a:pt x="335092" y="52239"/>
                </a:lnTo>
                <a:lnTo>
                  <a:pt x="337490" y="52239"/>
                </a:lnTo>
                <a:lnTo>
                  <a:pt x="337490" y="55813"/>
                </a:lnTo>
                <a:lnTo>
                  <a:pt x="345283" y="55813"/>
                </a:lnTo>
                <a:lnTo>
                  <a:pt x="345283" y="59388"/>
                </a:lnTo>
                <a:lnTo>
                  <a:pt x="345283" y="55813"/>
                </a:lnTo>
                <a:lnTo>
                  <a:pt x="345283" y="59388"/>
                </a:lnTo>
                <a:lnTo>
                  <a:pt x="348880" y="59388"/>
                </a:lnTo>
                <a:lnTo>
                  <a:pt x="348880" y="62962"/>
                </a:lnTo>
                <a:lnTo>
                  <a:pt x="353975" y="62962"/>
                </a:lnTo>
                <a:lnTo>
                  <a:pt x="353975" y="66261"/>
                </a:lnTo>
                <a:lnTo>
                  <a:pt x="357871" y="66261"/>
                </a:lnTo>
                <a:lnTo>
                  <a:pt x="357871" y="68736"/>
                </a:lnTo>
                <a:lnTo>
                  <a:pt x="361768" y="68736"/>
                </a:lnTo>
                <a:lnTo>
                  <a:pt x="361768" y="72035"/>
                </a:lnTo>
                <a:lnTo>
                  <a:pt x="364166" y="72035"/>
                </a:lnTo>
                <a:lnTo>
                  <a:pt x="364166" y="75609"/>
                </a:lnTo>
                <a:lnTo>
                  <a:pt x="368062" y="75609"/>
                </a:lnTo>
                <a:lnTo>
                  <a:pt x="368062" y="72035"/>
                </a:lnTo>
                <a:lnTo>
                  <a:pt x="371958" y="75609"/>
                </a:lnTo>
                <a:lnTo>
                  <a:pt x="375555" y="79206"/>
                </a:lnTo>
                <a:lnTo>
                  <a:pt x="375555" y="75609"/>
                </a:lnTo>
                <a:lnTo>
                  <a:pt x="379452" y="75609"/>
                </a:lnTo>
                <a:lnTo>
                  <a:pt x="379452" y="79184"/>
                </a:lnTo>
                <a:lnTo>
                  <a:pt x="384547" y="79184"/>
                </a:lnTo>
                <a:lnTo>
                  <a:pt x="384547" y="75609"/>
                </a:lnTo>
                <a:lnTo>
                  <a:pt x="389642" y="75609"/>
                </a:lnTo>
                <a:lnTo>
                  <a:pt x="389642" y="79184"/>
                </a:lnTo>
                <a:lnTo>
                  <a:pt x="394738" y="79184"/>
                </a:lnTo>
                <a:lnTo>
                  <a:pt x="394738" y="83858"/>
                </a:lnTo>
                <a:lnTo>
                  <a:pt x="402231" y="83858"/>
                </a:lnTo>
                <a:lnTo>
                  <a:pt x="402231" y="87157"/>
                </a:lnTo>
                <a:lnTo>
                  <a:pt x="406127" y="87157"/>
                </a:lnTo>
                <a:lnTo>
                  <a:pt x="406127" y="90731"/>
                </a:lnTo>
                <a:lnTo>
                  <a:pt x="402231" y="90731"/>
                </a:lnTo>
                <a:lnTo>
                  <a:pt x="406127" y="90731"/>
                </a:lnTo>
                <a:lnTo>
                  <a:pt x="402231" y="90731"/>
                </a:lnTo>
                <a:lnTo>
                  <a:pt x="406127" y="90731"/>
                </a:lnTo>
                <a:lnTo>
                  <a:pt x="406127" y="94306"/>
                </a:lnTo>
                <a:lnTo>
                  <a:pt x="410024" y="96505"/>
                </a:lnTo>
                <a:lnTo>
                  <a:pt x="410024" y="100080"/>
                </a:lnTo>
                <a:lnTo>
                  <a:pt x="418716" y="100080"/>
                </a:lnTo>
                <a:lnTo>
                  <a:pt x="418716" y="103654"/>
                </a:lnTo>
                <a:lnTo>
                  <a:pt x="418716" y="100080"/>
                </a:lnTo>
                <a:lnTo>
                  <a:pt x="419915" y="100080"/>
                </a:lnTo>
                <a:lnTo>
                  <a:pt x="419915" y="103654"/>
                </a:lnTo>
                <a:lnTo>
                  <a:pt x="423811" y="103654"/>
                </a:lnTo>
                <a:lnTo>
                  <a:pt x="423811" y="100080"/>
                </a:lnTo>
                <a:lnTo>
                  <a:pt x="436399" y="100080"/>
                </a:lnTo>
                <a:lnTo>
                  <a:pt x="436399" y="96505"/>
                </a:lnTo>
                <a:lnTo>
                  <a:pt x="446590" y="96505"/>
                </a:lnTo>
                <a:lnTo>
                  <a:pt x="446590" y="94306"/>
                </a:lnTo>
                <a:lnTo>
                  <a:pt x="450487" y="94306"/>
                </a:lnTo>
                <a:lnTo>
                  <a:pt x="450487" y="90731"/>
                </a:lnTo>
                <a:lnTo>
                  <a:pt x="450487" y="94306"/>
                </a:lnTo>
                <a:lnTo>
                  <a:pt x="450487" y="90731"/>
                </a:lnTo>
                <a:lnTo>
                  <a:pt x="459478" y="90731"/>
                </a:lnTo>
                <a:lnTo>
                  <a:pt x="459478" y="87157"/>
                </a:lnTo>
                <a:lnTo>
                  <a:pt x="459478" y="90731"/>
                </a:lnTo>
                <a:lnTo>
                  <a:pt x="463075" y="87134"/>
                </a:lnTo>
                <a:lnTo>
                  <a:pt x="463075" y="90731"/>
                </a:lnTo>
                <a:lnTo>
                  <a:pt x="470868" y="90731"/>
                </a:lnTo>
                <a:lnTo>
                  <a:pt x="470868" y="94306"/>
                </a:lnTo>
                <a:lnTo>
                  <a:pt x="473266" y="94306"/>
                </a:lnTo>
                <a:lnTo>
                  <a:pt x="473266" y="96505"/>
                </a:lnTo>
                <a:lnTo>
                  <a:pt x="477162" y="96505"/>
                </a:lnTo>
                <a:lnTo>
                  <a:pt x="477162" y="103654"/>
                </a:lnTo>
                <a:lnTo>
                  <a:pt x="481058" y="103654"/>
                </a:lnTo>
                <a:lnTo>
                  <a:pt x="481058" y="106953"/>
                </a:lnTo>
                <a:lnTo>
                  <a:pt x="488552" y="106953"/>
                </a:lnTo>
                <a:lnTo>
                  <a:pt x="488552" y="111627"/>
                </a:lnTo>
                <a:lnTo>
                  <a:pt x="497543" y="111627"/>
                </a:lnTo>
                <a:lnTo>
                  <a:pt x="497543" y="106953"/>
                </a:lnTo>
                <a:lnTo>
                  <a:pt x="501140" y="106953"/>
                </a:lnTo>
                <a:lnTo>
                  <a:pt x="501140" y="111627"/>
                </a:lnTo>
                <a:lnTo>
                  <a:pt x="503838" y="111627"/>
                </a:lnTo>
                <a:lnTo>
                  <a:pt x="503838" y="115202"/>
                </a:lnTo>
                <a:lnTo>
                  <a:pt x="507434" y="115202"/>
                </a:lnTo>
                <a:lnTo>
                  <a:pt x="507434" y="120975"/>
                </a:lnTo>
                <a:lnTo>
                  <a:pt x="503838" y="120975"/>
                </a:lnTo>
                <a:lnTo>
                  <a:pt x="503838" y="134998"/>
                </a:lnTo>
                <a:lnTo>
                  <a:pt x="507434" y="134998"/>
                </a:lnTo>
                <a:lnTo>
                  <a:pt x="507434" y="138572"/>
                </a:lnTo>
                <a:lnTo>
                  <a:pt x="511331" y="138572"/>
                </a:lnTo>
                <a:lnTo>
                  <a:pt x="511331" y="147920"/>
                </a:lnTo>
                <a:lnTo>
                  <a:pt x="515227" y="152594"/>
                </a:lnTo>
                <a:lnTo>
                  <a:pt x="515227" y="159468"/>
                </a:lnTo>
                <a:lnTo>
                  <a:pt x="519124" y="159468"/>
                </a:lnTo>
                <a:lnTo>
                  <a:pt x="519124" y="163042"/>
                </a:lnTo>
                <a:lnTo>
                  <a:pt x="524219" y="163042"/>
                </a:lnTo>
                <a:lnTo>
                  <a:pt x="524219" y="171016"/>
                </a:lnTo>
                <a:lnTo>
                  <a:pt x="527816" y="172115"/>
                </a:lnTo>
                <a:lnTo>
                  <a:pt x="527816" y="180364"/>
                </a:lnTo>
                <a:lnTo>
                  <a:pt x="529015" y="180364"/>
                </a:lnTo>
                <a:lnTo>
                  <a:pt x="529015" y="187512"/>
                </a:lnTo>
                <a:lnTo>
                  <a:pt x="538006" y="187512"/>
                </a:lnTo>
                <a:lnTo>
                  <a:pt x="538006" y="190812"/>
                </a:lnTo>
                <a:lnTo>
                  <a:pt x="541903" y="190812"/>
                </a:lnTo>
                <a:lnTo>
                  <a:pt x="541903" y="196585"/>
                </a:lnTo>
                <a:lnTo>
                  <a:pt x="545499" y="200181"/>
                </a:lnTo>
                <a:lnTo>
                  <a:pt x="553292" y="200181"/>
                </a:lnTo>
                <a:lnTo>
                  <a:pt x="553292" y="203734"/>
                </a:lnTo>
                <a:lnTo>
                  <a:pt x="555690" y="203734"/>
                </a:lnTo>
                <a:lnTo>
                  <a:pt x="555690" y="211707"/>
                </a:lnTo>
                <a:lnTo>
                  <a:pt x="559586" y="211707"/>
                </a:lnTo>
                <a:lnTo>
                  <a:pt x="559586" y="215282"/>
                </a:lnTo>
                <a:lnTo>
                  <a:pt x="563483" y="215282"/>
                </a:lnTo>
                <a:lnTo>
                  <a:pt x="563483" y="218856"/>
                </a:lnTo>
                <a:lnTo>
                  <a:pt x="568578" y="222430"/>
                </a:lnTo>
                <a:lnTo>
                  <a:pt x="583565" y="222430"/>
                </a:lnTo>
                <a:lnTo>
                  <a:pt x="583565" y="224630"/>
                </a:lnTo>
                <a:lnTo>
                  <a:pt x="579968" y="224630"/>
                </a:lnTo>
                <a:lnTo>
                  <a:pt x="579968" y="228204"/>
                </a:lnTo>
                <a:lnTo>
                  <a:pt x="572175" y="228204"/>
                </a:lnTo>
                <a:lnTo>
                  <a:pt x="572175" y="243326"/>
                </a:lnTo>
                <a:lnTo>
                  <a:pt x="568578" y="243326"/>
                </a:lnTo>
                <a:lnTo>
                  <a:pt x="568578" y="239752"/>
                </a:lnTo>
                <a:lnTo>
                  <a:pt x="563483" y="239752"/>
                </a:lnTo>
                <a:lnTo>
                  <a:pt x="563483" y="252674"/>
                </a:lnTo>
                <a:lnTo>
                  <a:pt x="559586" y="252674"/>
                </a:lnTo>
                <a:lnTo>
                  <a:pt x="559586" y="255974"/>
                </a:lnTo>
                <a:lnTo>
                  <a:pt x="555690" y="255974"/>
                </a:lnTo>
                <a:lnTo>
                  <a:pt x="555690" y="259548"/>
                </a:lnTo>
                <a:lnTo>
                  <a:pt x="549396" y="259548"/>
                </a:lnTo>
                <a:lnTo>
                  <a:pt x="549396" y="263122"/>
                </a:lnTo>
                <a:lnTo>
                  <a:pt x="545499" y="263122"/>
                </a:lnTo>
                <a:lnTo>
                  <a:pt x="545499" y="271096"/>
                </a:lnTo>
                <a:lnTo>
                  <a:pt x="541903" y="271096"/>
                </a:lnTo>
                <a:lnTo>
                  <a:pt x="541903" y="274670"/>
                </a:lnTo>
                <a:lnTo>
                  <a:pt x="538006" y="274670"/>
                </a:lnTo>
                <a:lnTo>
                  <a:pt x="538006" y="284018"/>
                </a:lnTo>
                <a:lnTo>
                  <a:pt x="541903" y="284018"/>
                </a:lnTo>
                <a:lnTo>
                  <a:pt x="541903" y="287592"/>
                </a:lnTo>
                <a:lnTo>
                  <a:pt x="545499" y="287592"/>
                </a:lnTo>
                <a:lnTo>
                  <a:pt x="545499" y="299140"/>
                </a:lnTo>
                <a:lnTo>
                  <a:pt x="541903" y="299140"/>
                </a:lnTo>
                <a:lnTo>
                  <a:pt x="541903" y="303814"/>
                </a:lnTo>
                <a:lnTo>
                  <a:pt x="545499" y="303814"/>
                </a:lnTo>
                <a:lnTo>
                  <a:pt x="545499" y="308488"/>
                </a:lnTo>
                <a:lnTo>
                  <a:pt x="549396" y="308488"/>
                </a:lnTo>
                <a:lnTo>
                  <a:pt x="549396" y="315362"/>
                </a:lnTo>
                <a:lnTo>
                  <a:pt x="553292" y="315362"/>
                </a:lnTo>
                <a:lnTo>
                  <a:pt x="553292" y="322510"/>
                </a:lnTo>
                <a:lnTo>
                  <a:pt x="555690" y="322510"/>
                </a:lnTo>
                <a:lnTo>
                  <a:pt x="555690" y="339832"/>
                </a:lnTo>
                <a:lnTo>
                  <a:pt x="559586" y="339832"/>
                </a:lnTo>
                <a:lnTo>
                  <a:pt x="559586" y="350280"/>
                </a:lnTo>
                <a:lnTo>
                  <a:pt x="563483" y="350280"/>
                </a:lnTo>
                <a:lnTo>
                  <a:pt x="563483" y="359628"/>
                </a:lnTo>
                <a:lnTo>
                  <a:pt x="568578" y="359628"/>
                </a:lnTo>
                <a:lnTo>
                  <a:pt x="563483" y="359628"/>
                </a:lnTo>
                <a:lnTo>
                  <a:pt x="563483" y="363202"/>
                </a:lnTo>
                <a:lnTo>
                  <a:pt x="559586" y="363202"/>
                </a:lnTo>
                <a:lnTo>
                  <a:pt x="559586" y="359628"/>
                </a:lnTo>
                <a:lnTo>
                  <a:pt x="553292" y="359628"/>
                </a:lnTo>
                <a:lnTo>
                  <a:pt x="553292" y="363202"/>
                </a:lnTo>
                <a:lnTo>
                  <a:pt x="538006" y="363202"/>
                </a:lnTo>
                <a:lnTo>
                  <a:pt x="538006" y="359628"/>
                </a:lnTo>
                <a:lnTo>
                  <a:pt x="534110" y="359628"/>
                </a:lnTo>
                <a:lnTo>
                  <a:pt x="534110" y="363202"/>
                </a:lnTo>
                <a:lnTo>
                  <a:pt x="529015" y="363202"/>
                </a:lnTo>
                <a:lnTo>
                  <a:pt x="529015" y="367876"/>
                </a:lnTo>
                <a:lnTo>
                  <a:pt x="534110" y="367876"/>
                </a:lnTo>
                <a:lnTo>
                  <a:pt x="534110" y="371176"/>
                </a:lnTo>
                <a:lnTo>
                  <a:pt x="538006" y="374750"/>
                </a:lnTo>
                <a:lnTo>
                  <a:pt x="538006" y="394546"/>
                </a:lnTo>
                <a:lnTo>
                  <a:pt x="534110" y="394546"/>
                </a:lnTo>
                <a:lnTo>
                  <a:pt x="538006" y="394546"/>
                </a:lnTo>
                <a:lnTo>
                  <a:pt x="538006" y="399220"/>
                </a:lnTo>
                <a:lnTo>
                  <a:pt x="534110" y="399220"/>
                </a:lnTo>
                <a:lnTo>
                  <a:pt x="534110" y="403894"/>
                </a:lnTo>
                <a:lnTo>
                  <a:pt x="529015" y="403894"/>
                </a:lnTo>
                <a:lnTo>
                  <a:pt x="529015" y="412143"/>
                </a:lnTo>
                <a:lnTo>
                  <a:pt x="534110" y="412143"/>
                </a:lnTo>
                <a:lnTo>
                  <a:pt x="529015" y="412143"/>
                </a:lnTo>
                <a:lnTo>
                  <a:pt x="529015" y="427265"/>
                </a:lnTo>
                <a:lnTo>
                  <a:pt x="534110" y="427265"/>
                </a:lnTo>
                <a:lnTo>
                  <a:pt x="534110" y="428364"/>
                </a:lnTo>
                <a:lnTo>
                  <a:pt x="538006" y="428364"/>
                </a:lnTo>
                <a:lnTo>
                  <a:pt x="538006" y="439912"/>
                </a:lnTo>
                <a:lnTo>
                  <a:pt x="541903" y="439912"/>
                </a:lnTo>
                <a:lnTo>
                  <a:pt x="541903" y="443486"/>
                </a:lnTo>
                <a:lnTo>
                  <a:pt x="545499" y="443486"/>
                </a:lnTo>
                <a:lnTo>
                  <a:pt x="545499" y="450360"/>
                </a:lnTo>
                <a:lnTo>
                  <a:pt x="549396" y="450360"/>
                </a:lnTo>
                <a:lnTo>
                  <a:pt x="549396" y="456134"/>
                </a:lnTo>
                <a:lnTo>
                  <a:pt x="545499" y="456134"/>
                </a:lnTo>
                <a:lnTo>
                  <a:pt x="545499" y="459708"/>
                </a:lnTo>
                <a:lnTo>
                  <a:pt x="541903" y="459708"/>
                </a:lnTo>
                <a:lnTo>
                  <a:pt x="541903" y="467956"/>
                </a:lnTo>
                <a:lnTo>
                  <a:pt x="534110" y="467956"/>
                </a:lnTo>
                <a:lnTo>
                  <a:pt x="529015" y="471256"/>
                </a:lnTo>
                <a:lnTo>
                  <a:pt x="527816" y="474830"/>
                </a:lnTo>
                <a:lnTo>
                  <a:pt x="524219" y="471233"/>
                </a:lnTo>
                <a:lnTo>
                  <a:pt x="519124" y="471233"/>
                </a:lnTo>
                <a:lnTo>
                  <a:pt x="519124" y="467956"/>
                </a:lnTo>
                <a:lnTo>
                  <a:pt x="515227" y="467956"/>
                </a:lnTo>
                <a:lnTo>
                  <a:pt x="515227" y="463282"/>
                </a:lnTo>
                <a:lnTo>
                  <a:pt x="507434" y="463282"/>
                </a:lnTo>
                <a:lnTo>
                  <a:pt x="507434" y="459708"/>
                </a:lnTo>
                <a:lnTo>
                  <a:pt x="497543" y="459708"/>
                </a:lnTo>
                <a:lnTo>
                  <a:pt x="497543" y="463282"/>
                </a:lnTo>
                <a:lnTo>
                  <a:pt x="493647" y="463282"/>
                </a:lnTo>
                <a:lnTo>
                  <a:pt x="493647" y="459708"/>
                </a:lnTo>
                <a:lnTo>
                  <a:pt x="493647" y="463282"/>
                </a:lnTo>
                <a:lnTo>
                  <a:pt x="488552" y="463282"/>
                </a:lnTo>
                <a:lnTo>
                  <a:pt x="488552" y="467956"/>
                </a:lnTo>
                <a:lnTo>
                  <a:pt x="488552" y="463282"/>
                </a:lnTo>
                <a:lnTo>
                  <a:pt x="484655" y="463282"/>
                </a:lnTo>
                <a:lnTo>
                  <a:pt x="484655" y="467956"/>
                </a:lnTo>
                <a:lnTo>
                  <a:pt x="484655" y="463282"/>
                </a:lnTo>
                <a:lnTo>
                  <a:pt x="481058" y="463282"/>
                </a:lnTo>
                <a:lnTo>
                  <a:pt x="481058" y="467956"/>
                </a:lnTo>
                <a:lnTo>
                  <a:pt x="477162" y="463282"/>
                </a:lnTo>
                <a:lnTo>
                  <a:pt x="477162" y="467956"/>
                </a:lnTo>
                <a:lnTo>
                  <a:pt x="477162" y="463282"/>
                </a:lnTo>
                <a:lnTo>
                  <a:pt x="473266" y="463282"/>
                </a:lnTo>
                <a:lnTo>
                  <a:pt x="473266" y="452834"/>
                </a:lnTo>
                <a:lnTo>
                  <a:pt x="470868" y="452834"/>
                </a:lnTo>
                <a:lnTo>
                  <a:pt x="470868" y="447061"/>
                </a:lnTo>
                <a:lnTo>
                  <a:pt x="466971" y="447061"/>
                </a:lnTo>
                <a:lnTo>
                  <a:pt x="466971" y="443486"/>
                </a:lnTo>
                <a:lnTo>
                  <a:pt x="470868" y="443486"/>
                </a:lnTo>
                <a:lnTo>
                  <a:pt x="470868" y="439912"/>
                </a:lnTo>
                <a:lnTo>
                  <a:pt x="466971" y="439912"/>
                </a:lnTo>
                <a:lnTo>
                  <a:pt x="470868" y="439912"/>
                </a:lnTo>
                <a:lnTo>
                  <a:pt x="470868" y="431939"/>
                </a:lnTo>
                <a:lnTo>
                  <a:pt x="466971" y="431939"/>
                </a:lnTo>
                <a:lnTo>
                  <a:pt x="466971" y="435238"/>
                </a:lnTo>
                <a:lnTo>
                  <a:pt x="463075" y="435238"/>
                </a:lnTo>
                <a:lnTo>
                  <a:pt x="463075" y="439912"/>
                </a:lnTo>
                <a:lnTo>
                  <a:pt x="454383" y="439912"/>
                </a:lnTo>
                <a:lnTo>
                  <a:pt x="454383" y="443486"/>
                </a:lnTo>
                <a:lnTo>
                  <a:pt x="446590" y="443486"/>
                </a:lnTo>
                <a:lnTo>
                  <a:pt x="444192" y="439912"/>
                </a:lnTo>
                <a:lnTo>
                  <a:pt x="444192" y="443486"/>
                </a:lnTo>
                <a:lnTo>
                  <a:pt x="440296" y="443486"/>
                </a:lnTo>
                <a:lnTo>
                  <a:pt x="440296" y="435238"/>
                </a:lnTo>
                <a:lnTo>
                  <a:pt x="436399" y="435238"/>
                </a:lnTo>
                <a:lnTo>
                  <a:pt x="440296" y="435238"/>
                </a:lnTo>
                <a:lnTo>
                  <a:pt x="440296" y="427265"/>
                </a:lnTo>
                <a:lnTo>
                  <a:pt x="444192" y="427265"/>
                </a:lnTo>
                <a:lnTo>
                  <a:pt x="444192" y="415442"/>
                </a:lnTo>
                <a:lnTo>
                  <a:pt x="440296" y="415442"/>
                </a:lnTo>
                <a:lnTo>
                  <a:pt x="440296" y="412143"/>
                </a:lnTo>
                <a:lnTo>
                  <a:pt x="436399" y="412143"/>
                </a:lnTo>
                <a:lnTo>
                  <a:pt x="436399" y="408568"/>
                </a:lnTo>
                <a:lnTo>
                  <a:pt x="432803" y="408568"/>
                </a:lnTo>
                <a:lnTo>
                  <a:pt x="432803" y="403894"/>
                </a:lnTo>
                <a:lnTo>
                  <a:pt x="436399" y="403894"/>
                </a:lnTo>
                <a:lnTo>
                  <a:pt x="436399" y="402794"/>
                </a:lnTo>
                <a:lnTo>
                  <a:pt x="432803" y="402794"/>
                </a:lnTo>
                <a:lnTo>
                  <a:pt x="432803" y="399220"/>
                </a:lnTo>
                <a:lnTo>
                  <a:pt x="428906" y="399220"/>
                </a:lnTo>
                <a:lnTo>
                  <a:pt x="428906" y="394546"/>
                </a:lnTo>
                <a:lnTo>
                  <a:pt x="418716" y="394546"/>
                </a:lnTo>
                <a:lnTo>
                  <a:pt x="418716" y="399220"/>
                </a:lnTo>
                <a:lnTo>
                  <a:pt x="418716" y="394546"/>
                </a:lnTo>
                <a:lnTo>
                  <a:pt x="413620" y="394546"/>
                </a:lnTo>
                <a:lnTo>
                  <a:pt x="413620" y="390972"/>
                </a:lnTo>
                <a:lnTo>
                  <a:pt x="413620" y="394546"/>
                </a:lnTo>
                <a:lnTo>
                  <a:pt x="413620" y="390972"/>
                </a:lnTo>
                <a:lnTo>
                  <a:pt x="410024" y="390972"/>
                </a:lnTo>
                <a:lnTo>
                  <a:pt x="410024" y="384098"/>
                </a:lnTo>
                <a:lnTo>
                  <a:pt x="406127" y="384098"/>
                </a:lnTo>
                <a:lnTo>
                  <a:pt x="406127" y="374750"/>
                </a:lnTo>
                <a:lnTo>
                  <a:pt x="402231" y="374750"/>
                </a:lnTo>
                <a:lnTo>
                  <a:pt x="402231" y="371176"/>
                </a:lnTo>
                <a:lnTo>
                  <a:pt x="406127" y="367876"/>
                </a:lnTo>
                <a:lnTo>
                  <a:pt x="406127" y="363202"/>
                </a:lnTo>
                <a:lnTo>
                  <a:pt x="402231" y="363202"/>
                </a:lnTo>
                <a:lnTo>
                  <a:pt x="402231" y="359628"/>
                </a:lnTo>
                <a:lnTo>
                  <a:pt x="398334" y="359628"/>
                </a:lnTo>
                <a:lnTo>
                  <a:pt x="398334" y="352754"/>
                </a:lnTo>
                <a:lnTo>
                  <a:pt x="389642" y="352754"/>
                </a:lnTo>
                <a:lnTo>
                  <a:pt x="389642" y="356054"/>
                </a:lnTo>
                <a:lnTo>
                  <a:pt x="388443" y="356054"/>
                </a:lnTo>
                <a:lnTo>
                  <a:pt x="388443" y="359628"/>
                </a:lnTo>
                <a:lnTo>
                  <a:pt x="384547" y="356054"/>
                </a:lnTo>
                <a:lnTo>
                  <a:pt x="384547" y="359628"/>
                </a:lnTo>
                <a:lnTo>
                  <a:pt x="379452" y="359628"/>
                </a:lnTo>
                <a:lnTo>
                  <a:pt x="379452" y="374750"/>
                </a:lnTo>
                <a:lnTo>
                  <a:pt x="375555" y="374750"/>
                </a:lnTo>
                <a:lnTo>
                  <a:pt x="375555" y="384098"/>
                </a:lnTo>
                <a:lnTo>
                  <a:pt x="371958" y="384098"/>
                </a:lnTo>
                <a:lnTo>
                  <a:pt x="371958" y="394546"/>
                </a:lnTo>
                <a:lnTo>
                  <a:pt x="375555" y="394546"/>
                </a:lnTo>
                <a:lnTo>
                  <a:pt x="375555" y="399220"/>
                </a:lnTo>
                <a:lnTo>
                  <a:pt x="371958" y="399220"/>
                </a:lnTo>
                <a:lnTo>
                  <a:pt x="371958" y="408568"/>
                </a:lnTo>
                <a:lnTo>
                  <a:pt x="368062" y="412143"/>
                </a:lnTo>
                <a:lnTo>
                  <a:pt x="368062" y="422590"/>
                </a:lnTo>
                <a:lnTo>
                  <a:pt x="364166" y="422590"/>
                </a:lnTo>
                <a:lnTo>
                  <a:pt x="361768" y="427265"/>
                </a:lnTo>
                <a:lnTo>
                  <a:pt x="361768" y="428364"/>
                </a:lnTo>
                <a:lnTo>
                  <a:pt x="357871" y="428364"/>
                </a:lnTo>
                <a:lnTo>
                  <a:pt x="357871" y="431939"/>
                </a:lnTo>
                <a:lnTo>
                  <a:pt x="353975" y="431939"/>
                </a:lnTo>
                <a:lnTo>
                  <a:pt x="353975" y="435238"/>
                </a:lnTo>
                <a:lnTo>
                  <a:pt x="348880" y="435238"/>
                </a:lnTo>
                <a:lnTo>
                  <a:pt x="348880" y="439912"/>
                </a:lnTo>
                <a:lnTo>
                  <a:pt x="345283" y="439912"/>
                </a:lnTo>
                <a:lnTo>
                  <a:pt x="345283" y="443486"/>
                </a:lnTo>
                <a:lnTo>
                  <a:pt x="341387" y="443486"/>
                </a:lnTo>
                <a:lnTo>
                  <a:pt x="341387" y="447061"/>
                </a:lnTo>
                <a:lnTo>
                  <a:pt x="337490" y="447061"/>
                </a:lnTo>
                <a:lnTo>
                  <a:pt x="337490" y="450360"/>
                </a:lnTo>
                <a:lnTo>
                  <a:pt x="335092" y="450360"/>
                </a:lnTo>
                <a:lnTo>
                  <a:pt x="335092" y="456134"/>
                </a:lnTo>
                <a:lnTo>
                  <a:pt x="327299" y="456134"/>
                </a:lnTo>
                <a:lnTo>
                  <a:pt x="327299" y="452834"/>
                </a:lnTo>
                <a:lnTo>
                  <a:pt x="327299" y="456134"/>
                </a:lnTo>
                <a:lnTo>
                  <a:pt x="300624" y="456134"/>
                </a:lnTo>
                <a:lnTo>
                  <a:pt x="300624" y="459708"/>
                </a:lnTo>
                <a:lnTo>
                  <a:pt x="293131" y="459708"/>
                </a:lnTo>
                <a:lnTo>
                  <a:pt x="293131" y="463282"/>
                </a:lnTo>
                <a:lnTo>
                  <a:pt x="284139" y="463282"/>
                </a:lnTo>
                <a:lnTo>
                  <a:pt x="284139" y="467956"/>
                </a:lnTo>
                <a:lnTo>
                  <a:pt x="280542" y="467956"/>
                </a:lnTo>
                <a:lnTo>
                  <a:pt x="280542" y="471256"/>
                </a:lnTo>
                <a:lnTo>
                  <a:pt x="279044" y="471256"/>
                </a:lnTo>
                <a:lnTo>
                  <a:pt x="274248" y="474830"/>
                </a:lnTo>
                <a:lnTo>
                  <a:pt x="270352" y="478404"/>
                </a:lnTo>
                <a:lnTo>
                  <a:pt x="270352" y="480604"/>
                </a:lnTo>
                <a:lnTo>
                  <a:pt x="266455" y="480604"/>
                </a:lnTo>
                <a:lnTo>
                  <a:pt x="266455" y="484178"/>
                </a:lnTo>
                <a:lnTo>
                  <a:pt x="262559" y="484178"/>
                </a:lnTo>
                <a:lnTo>
                  <a:pt x="262559" y="487753"/>
                </a:lnTo>
                <a:lnTo>
                  <a:pt x="228390" y="536693"/>
                </a:lnTo>
                <a:lnTo>
                  <a:pt x="222096" y="547141"/>
                </a:lnTo>
                <a:lnTo>
                  <a:pt x="198118" y="578485"/>
                </a:lnTo>
                <a:lnTo>
                  <a:pt x="195420" y="578485"/>
                </a:lnTo>
                <a:lnTo>
                  <a:pt x="191524" y="574910"/>
                </a:lnTo>
                <a:lnTo>
                  <a:pt x="187927" y="574910"/>
                </a:lnTo>
                <a:lnTo>
                  <a:pt x="184031" y="571611"/>
                </a:lnTo>
                <a:lnTo>
                  <a:pt x="180134" y="571611"/>
                </a:lnTo>
                <a:lnTo>
                  <a:pt x="175039" y="568037"/>
                </a:lnTo>
                <a:lnTo>
                  <a:pt x="171442" y="568037"/>
                </a:lnTo>
                <a:lnTo>
                  <a:pt x="167546" y="563363"/>
                </a:lnTo>
                <a:lnTo>
                  <a:pt x="161252" y="563363"/>
                </a:lnTo>
                <a:lnTo>
                  <a:pt x="157355" y="559788"/>
                </a:lnTo>
                <a:lnTo>
                  <a:pt x="153459" y="559788"/>
                </a:lnTo>
                <a:lnTo>
                  <a:pt x="149862" y="556191"/>
                </a:lnTo>
                <a:lnTo>
                  <a:pt x="144767" y="556191"/>
                </a:lnTo>
                <a:lnTo>
                  <a:pt x="144767" y="554014"/>
                </a:lnTo>
                <a:lnTo>
                  <a:pt x="140870" y="554014"/>
                </a:lnTo>
                <a:lnTo>
                  <a:pt x="140870" y="550440"/>
                </a:lnTo>
                <a:lnTo>
                  <a:pt x="139671" y="550440"/>
                </a:lnTo>
                <a:lnTo>
                  <a:pt x="139671" y="547141"/>
                </a:lnTo>
                <a:lnTo>
                  <a:pt x="135775" y="547141"/>
                </a:lnTo>
                <a:lnTo>
                  <a:pt x="135775" y="543566"/>
                </a:lnTo>
                <a:lnTo>
                  <a:pt x="130680" y="543566"/>
                </a:lnTo>
                <a:lnTo>
                  <a:pt x="130680" y="539992"/>
                </a:lnTo>
                <a:lnTo>
                  <a:pt x="126783" y="539992"/>
                </a:lnTo>
                <a:lnTo>
                  <a:pt x="126783" y="536693"/>
                </a:lnTo>
                <a:lnTo>
                  <a:pt x="119290" y="536693"/>
                </a:lnTo>
                <a:lnTo>
                  <a:pt x="119290" y="532019"/>
                </a:lnTo>
                <a:lnTo>
                  <a:pt x="115394" y="532019"/>
                </a:lnTo>
                <a:lnTo>
                  <a:pt x="112996" y="528444"/>
                </a:lnTo>
                <a:lnTo>
                  <a:pt x="109099" y="528444"/>
                </a:lnTo>
                <a:lnTo>
                  <a:pt x="109099" y="527345"/>
                </a:lnTo>
                <a:lnTo>
                  <a:pt x="100407" y="527345"/>
                </a:lnTo>
                <a:lnTo>
                  <a:pt x="100407" y="522671"/>
                </a:lnTo>
                <a:lnTo>
                  <a:pt x="96511" y="522671"/>
                </a:lnTo>
                <a:lnTo>
                  <a:pt x="92615" y="519096"/>
                </a:lnTo>
                <a:lnTo>
                  <a:pt x="88718" y="519096"/>
                </a:lnTo>
                <a:lnTo>
                  <a:pt x="88718" y="515522"/>
                </a:lnTo>
                <a:lnTo>
                  <a:pt x="82424" y="515522"/>
                </a:lnTo>
                <a:lnTo>
                  <a:pt x="82424" y="512223"/>
                </a:lnTo>
                <a:lnTo>
                  <a:pt x="74931" y="512223"/>
                </a:lnTo>
                <a:lnTo>
                  <a:pt x="74931" y="508648"/>
                </a:lnTo>
                <a:lnTo>
                  <a:pt x="69835" y="508648"/>
                </a:lnTo>
                <a:lnTo>
                  <a:pt x="69835" y="503974"/>
                </a:lnTo>
                <a:lnTo>
                  <a:pt x="65939" y="503974"/>
                </a:lnTo>
                <a:lnTo>
                  <a:pt x="62342" y="502875"/>
                </a:lnTo>
                <a:lnTo>
                  <a:pt x="62342" y="499300"/>
                </a:lnTo>
                <a:lnTo>
                  <a:pt x="58446" y="499300"/>
                </a:lnTo>
                <a:lnTo>
                  <a:pt x="58446" y="491052"/>
                </a:lnTo>
                <a:lnTo>
                  <a:pt x="55748" y="491052"/>
                </a:lnTo>
                <a:lnTo>
                  <a:pt x="55748" y="487753"/>
                </a:lnTo>
                <a:lnTo>
                  <a:pt x="52152" y="484157"/>
                </a:lnTo>
                <a:lnTo>
                  <a:pt x="52152" y="456134"/>
                </a:lnTo>
                <a:lnTo>
                  <a:pt x="55748" y="456134"/>
                </a:lnTo>
                <a:lnTo>
                  <a:pt x="55748" y="450360"/>
                </a:lnTo>
                <a:lnTo>
                  <a:pt x="58446" y="450360"/>
                </a:lnTo>
                <a:lnTo>
                  <a:pt x="58446" y="447061"/>
                </a:lnTo>
                <a:lnTo>
                  <a:pt x="65939" y="447061"/>
                </a:lnTo>
                <a:lnTo>
                  <a:pt x="65939" y="439912"/>
                </a:lnTo>
                <a:lnTo>
                  <a:pt x="69835" y="439912"/>
                </a:lnTo>
                <a:lnTo>
                  <a:pt x="69835" y="431939"/>
                </a:lnTo>
                <a:lnTo>
                  <a:pt x="78827" y="431939"/>
                </a:lnTo>
                <a:lnTo>
                  <a:pt x="78827" y="435238"/>
                </a:lnTo>
                <a:lnTo>
                  <a:pt x="82424" y="435238"/>
                </a:lnTo>
                <a:lnTo>
                  <a:pt x="82424" y="439912"/>
                </a:lnTo>
                <a:lnTo>
                  <a:pt x="85121" y="439912"/>
                </a:lnTo>
                <a:lnTo>
                  <a:pt x="85121" y="443486"/>
                </a:lnTo>
                <a:lnTo>
                  <a:pt x="100407" y="443486"/>
                </a:lnTo>
                <a:lnTo>
                  <a:pt x="100407" y="447061"/>
                </a:lnTo>
                <a:lnTo>
                  <a:pt x="112996" y="447061"/>
                </a:lnTo>
                <a:lnTo>
                  <a:pt x="112996" y="443486"/>
                </a:lnTo>
                <a:lnTo>
                  <a:pt x="115394" y="443486"/>
                </a:lnTo>
                <a:lnTo>
                  <a:pt x="119290" y="439912"/>
                </a:lnTo>
                <a:lnTo>
                  <a:pt x="119290" y="435238"/>
                </a:lnTo>
                <a:lnTo>
                  <a:pt x="123187" y="435238"/>
                </a:lnTo>
                <a:lnTo>
                  <a:pt x="123187" y="431939"/>
                </a:lnTo>
                <a:lnTo>
                  <a:pt x="126783" y="428343"/>
                </a:lnTo>
                <a:lnTo>
                  <a:pt x="126783" y="427265"/>
                </a:lnTo>
                <a:lnTo>
                  <a:pt x="130680" y="427265"/>
                </a:lnTo>
                <a:lnTo>
                  <a:pt x="130680" y="408568"/>
                </a:lnTo>
                <a:lnTo>
                  <a:pt x="135775" y="408568"/>
                </a:lnTo>
                <a:lnTo>
                  <a:pt x="130680" y="403894"/>
                </a:lnTo>
                <a:lnTo>
                  <a:pt x="135775" y="403894"/>
                </a:lnTo>
                <a:lnTo>
                  <a:pt x="130680" y="403894"/>
                </a:lnTo>
                <a:lnTo>
                  <a:pt x="135775" y="402794"/>
                </a:lnTo>
                <a:lnTo>
                  <a:pt x="135775" y="399220"/>
                </a:lnTo>
                <a:lnTo>
                  <a:pt x="130680" y="399220"/>
                </a:lnTo>
                <a:lnTo>
                  <a:pt x="130680" y="384098"/>
                </a:lnTo>
                <a:lnTo>
                  <a:pt x="126783" y="384098"/>
                </a:lnTo>
                <a:lnTo>
                  <a:pt x="126783" y="374750"/>
                </a:lnTo>
                <a:lnTo>
                  <a:pt x="123187" y="374750"/>
                </a:lnTo>
                <a:lnTo>
                  <a:pt x="123187" y="367876"/>
                </a:lnTo>
                <a:lnTo>
                  <a:pt x="119290" y="367876"/>
                </a:lnTo>
                <a:lnTo>
                  <a:pt x="119290" y="359628"/>
                </a:lnTo>
                <a:lnTo>
                  <a:pt x="115394" y="359628"/>
                </a:lnTo>
                <a:lnTo>
                  <a:pt x="115394" y="352754"/>
                </a:lnTo>
                <a:lnTo>
                  <a:pt x="112996" y="352754"/>
                </a:lnTo>
                <a:lnTo>
                  <a:pt x="112996" y="350280"/>
                </a:lnTo>
                <a:lnTo>
                  <a:pt x="109099" y="346706"/>
                </a:lnTo>
                <a:lnTo>
                  <a:pt x="109099" y="343406"/>
                </a:lnTo>
                <a:lnTo>
                  <a:pt x="105503" y="343406"/>
                </a:lnTo>
                <a:lnTo>
                  <a:pt x="105503" y="339832"/>
                </a:lnTo>
                <a:lnTo>
                  <a:pt x="100407" y="339832"/>
                </a:lnTo>
                <a:lnTo>
                  <a:pt x="100407" y="335158"/>
                </a:lnTo>
                <a:lnTo>
                  <a:pt x="96511" y="335158"/>
                </a:lnTo>
                <a:lnTo>
                  <a:pt x="96511" y="331584"/>
                </a:lnTo>
                <a:lnTo>
                  <a:pt x="92615" y="331584"/>
                </a:lnTo>
                <a:lnTo>
                  <a:pt x="92615" y="328284"/>
                </a:lnTo>
                <a:lnTo>
                  <a:pt x="88718" y="328284"/>
                </a:lnTo>
                <a:lnTo>
                  <a:pt x="88718" y="324710"/>
                </a:lnTo>
                <a:lnTo>
                  <a:pt x="85121" y="324710"/>
                </a:lnTo>
                <a:lnTo>
                  <a:pt x="85121" y="322510"/>
                </a:lnTo>
                <a:lnTo>
                  <a:pt x="82424" y="322510"/>
                </a:lnTo>
                <a:lnTo>
                  <a:pt x="82424" y="318936"/>
                </a:lnTo>
                <a:lnTo>
                  <a:pt x="78827" y="318936"/>
                </a:lnTo>
                <a:lnTo>
                  <a:pt x="74931" y="315362"/>
                </a:lnTo>
                <a:lnTo>
                  <a:pt x="69835" y="311788"/>
                </a:lnTo>
                <a:lnTo>
                  <a:pt x="58446" y="311788"/>
                </a:lnTo>
                <a:lnTo>
                  <a:pt x="58446" y="308488"/>
                </a:lnTo>
                <a:lnTo>
                  <a:pt x="55748" y="303814"/>
                </a:lnTo>
                <a:lnTo>
                  <a:pt x="55748" y="300240"/>
                </a:lnTo>
                <a:lnTo>
                  <a:pt x="52152" y="300240"/>
                </a:lnTo>
                <a:lnTo>
                  <a:pt x="52152" y="299140"/>
                </a:lnTo>
                <a:lnTo>
                  <a:pt x="48255" y="299140"/>
                </a:lnTo>
                <a:lnTo>
                  <a:pt x="48255" y="294466"/>
                </a:lnTo>
                <a:lnTo>
                  <a:pt x="44359" y="294466"/>
                </a:lnTo>
                <a:lnTo>
                  <a:pt x="44359" y="290892"/>
                </a:lnTo>
                <a:lnTo>
                  <a:pt x="35667" y="290892"/>
                </a:lnTo>
                <a:lnTo>
                  <a:pt x="35667" y="284018"/>
                </a:lnTo>
                <a:lnTo>
                  <a:pt x="40762" y="284018"/>
                </a:lnTo>
                <a:lnTo>
                  <a:pt x="35667" y="284018"/>
                </a:lnTo>
                <a:lnTo>
                  <a:pt x="40762" y="284018"/>
                </a:lnTo>
                <a:lnTo>
                  <a:pt x="40762" y="280444"/>
                </a:lnTo>
                <a:lnTo>
                  <a:pt x="44359" y="280444"/>
                </a:lnTo>
                <a:lnTo>
                  <a:pt x="44359" y="271096"/>
                </a:lnTo>
                <a:lnTo>
                  <a:pt x="40762" y="271096"/>
                </a:lnTo>
                <a:lnTo>
                  <a:pt x="40762" y="266422"/>
                </a:lnTo>
                <a:lnTo>
                  <a:pt x="44359" y="266422"/>
                </a:lnTo>
                <a:lnTo>
                  <a:pt x="44359" y="263122"/>
                </a:lnTo>
                <a:lnTo>
                  <a:pt x="48255" y="263122"/>
                </a:lnTo>
                <a:lnTo>
                  <a:pt x="44359" y="263122"/>
                </a:lnTo>
                <a:lnTo>
                  <a:pt x="48255" y="263122"/>
                </a:lnTo>
                <a:lnTo>
                  <a:pt x="44359" y="259548"/>
                </a:lnTo>
                <a:lnTo>
                  <a:pt x="44359" y="252674"/>
                </a:lnTo>
                <a:lnTo>
                  <a:pt x="52152" y="252674"/>
                </a:lnTo>
                <a:lnTo>
                  <a:pt x="55748" y="249078"/>
                </a:lnTo>
                <a:lnTo>
                  <a:pt x="55748" y="252674"/>
                </a:lnTo>
                <a:lnTo>
                  <a:pt x="58446" y="252674"/>
                </a:lnTo>
                <a:lnTo>
                  <a:pt x="58446" y="255974"/>
                </a:lnTo>
                <a:lnTo>
                  <a:pt x="58446" y="252674"/>
                </a:lnTo>
                <a:lnTo>
                  <a:pt x="58446" y="255974"/>
                </a:lnTo>
                <a:lnTo>
                  <a:pt x="62342" y="255974"/>
                </a:lnTo>
                <a:lnTo>
                  <a:pt x="62342" y="252674"/>
                </a:lnTo>
                <a:lnTo>
                  <a:pt x="69835" y="252674"/>
                </a:lnTo>
                <a:lnTo>
                  <a:pt x="69835" y="246625"/>
                </a:lnTo>
                <a:lnTo>
                  <a:pt x="74931" y="246625"/>
                </a:lnTo>
                <a:lnTo>
                  <a:pt x="74931" y="239752"/>
                </a:lnTo>
                <a:lnTo>
                  <a:pt x="69835" y="235078"/>
                </a:lnTo>
                <a:lnTo>
                  <a:pt x="69835" y="228204"/>
                </a:lnTo>
                <a:lnTo>
                  <a:pt x="65939" y="228204"/>
                </a:lnTo>
                <a:lnTo>
                  <a:pt x="65939" y="224630"/>
                </a:lnTo>
                <a:lnTo>
                  <a:pt x="62342" y="222430"/>
                </a:lnTo>
                <a:lnTo>
                  <a:pt x="58446" y="218856"/>
                </a:lnTo>
                <a:lnTo>
                  <a:pt x="55748" y="215282"/>
                </a:lnTo>
                <a:lnTo>
                  <a:pt x="52152" y="211686"/>
                </a:lnTo>
                <a:lnTo>
                  <a:pt x="52152" y="207033"/>
                </a:lnTo>
                <a:lnTo>
                  <a:pt x="48255" y="207033"/>
                </a:lnTo>
                <a:lnTo>
                  <a:pt x="48255" y="203734"/>
                </a:lnTo>
                <a:lnTo>
                  <a:pt x="44359" y="200160"/>
                </a:lnTo>
                <a:lnTo>
                  <a:pt x="44359" y="196585"/>
                </a:lnTo>
                <a:lnTo>
                  <a:pt x="40762" y="196585"/>
                </a:lnTo>
                <a:lnTo>
                  <a:pt x="40762" y="194386"/>
                </a:lnTo>
                <a:lnTo>
                  <a:pt x="35667" y="194386"/>
                </a:lnTo>
                <a:lnTo>
                  <a:pt x="35667" y="190812"/>
                </a:lnTo>
                <a:lnTo>
                  <a:pt x="31770" y="187512"/>
                </a:lnTo>
                <a:lnTo>
                  <a:pt x="30571" y="187512"/>
                </a:lnTo>
                <a:lnTo>
                  <a:pt x="30571" y="183938"/>
                </a:lnTo>
                <a:lnTo>
                  <a:pt x="25476" y="183938"/>
                </a:lnTo>
                <a:lnTo>
                  <a:pt x="25476" y="180364"/>
                </a:lnTo>
                <a:lnTo>
                  <a:pt x="21580" y="180364"/>
                </a:lnTo>
                <a:lnTo>
                  <a:pt x="21580" y="175690"/>
                </a:lnTo>
                <a:lnTo>
                  <a:pt x="17683" y="172115"/>
                </a:lnTo>
                <a:lnTo>
                  <a:pt x="14087" y="171016"/>
                </a:lnTo>
                <a:lnTo>
                  <a:pt x="10190" y="166341"/>
                </a:lnTo>
                <a:lnTo>
                  <a:pt x="10190" y="163042"/>
                </a:lnTo>
                <a:lnTo>
                  <a:pt x="5095" y="163042"/>
                </a:lnTo>
                <a:lnTo>
                  <a:pt x="1198" y="159468"/>
                </a:lnTo>
                <a:lnTo>
                  <a:pt x="0" y="155894"/>
                </a:lnTo>
                <a:lnTo>
                  <a:pt x="0" y="147920"/>
                </a:lnTo>
                <a:lnTo>
                  <a:pt x="1198" y="147920"/>
                </a:lnTo>
                <a:lnTo>
                  <a:pt x="5095" y="146545"/>
                </a:lnTo>
                <a:lnTo>
                  <a:pt x="5095" y="131423"/>
                </a:lnTo>
                <a:lnTo>
                  <a:pt x="10190" y="131423"/>
                </a:lnTo>
                <a:lnTo>
                  <a:pt x="10190" y="124550"/>
                </a:lnTo>
                <a:lnTo>
                  <a:pt x="10190" y="128124"/>
                </a:lnTo>
                <a:lnTo>
                  <a:pt x="14087" y="124550"/>
                </a:lnTo>
                <a:lnTo>
                  <a:pt x="14087" y="120975"/>
                </a:lnTo>
                <a:lnTo>
                  <a:pt x="10190" y="120975"/>
                </a:lnTo>
                <a:lnTo>
                  <a:pt x="10190" y="111627"/>
                </a:lnTo>
                <a:lnTo>
                  <a:pt x="5095" y="106953"/>
                </a:lnTo>
                <a:lnTo>
                  <a:pt x="5095" y="96505"/>
                </a:lnTo>
                <a:lnTo>
                  <a:pt x="10190" y="96505"/>
                </a:lnTo>
                <a:lnTo>
                  <a:pt x="10190" y="94306"/>
                </a:lnTo>
                <a:lnTo>
                  <a:pt x="14087" y="94306"/>
                </a:lnTo>
                <a:lnTo>
                  <a:pt x="14087" y="87157"/>
                </a:lnTo>
                <a:lnTo>
                  <a:pt x="17683" y="87157"/>
                </a:lnTo>
                <a:lnTo>
                  <a:pt x="17683" y="72035"/>
                </a:lnTo>
                <a:lnTo>
                  <a:pt x="21580" y="72035"/>
                </a:lnTo>
                <a:lnTo>
                  <a:pt x="17683" y="68736"/>
                </a:lnTo>
                <a:lnTo>
                  <a:pt x="17683" y="47840"/>
                </a:lnTo>
                <a:lnTo>
                  <a:pt x="21580" y="47840"/>
                </a:lnTo>
                <a:lnTo>
                  <a:pt x="21580" y="44266"/>
                </a:lnTo>
                <a:lnTo>
                  <a:pt x="25476" y="44266"/>
                </a:lnTo>
                <a:lnTo>
                  <a:pt x="30571" y="43166"/>
                </a:lnTo>
                <a:lnTo>
                  <a:pt x="30571" y="38492"/>
                </a:lnTo>
                <a:lnTo>
                  <a:pt x="35667" y="38492"/>
                </a:lnTo>
                <a:lnTo>
                  <a:pt x="35667" y="34918"/>
                </a:lnTo>
                <a:lnTo>
                  <a:pt x="40762" y="34918"/>
                </a:lnTo>
                <a:lnTo>
                  <a:pt x="44359" y="31321"/>
                </a:lnTo>
                <a:lnTo>
                  <a:pt x="44359" y="28044"/>
                </a:lnTo>
                <a:lnTo>
                  <a:pt x="48255" y="28044"/>
                </a:lnTo>
                <a:lnTo>
                  <a:pt x="48255" y="24470"/>
                </a:lnTo>
                <a:lnTo>
                  <a:pt x="48255" y="28044"/>
                </a:lnTo>
                <a:lnTo>
                  <a:pt x="52152" y="28044"/>
                </a:lnTo>
                <a:lnTo>
                  <a:pt x="52152" y="24470"/>
                </a:lnTo>
                <a:lnTo>
                  <a:pt x="55748" y="24470"/>
                </a:lnTo>
                <a:lnTo>
                  <a:pt x="55748" y="18696"/>
                </a:lnTo>
                <a:lnTo>
                  <a:pt x="58446" y="18696"/>
                </a:lnTo>
                <a:lnTo>
                  <a:pt x="58446" y="15121"/>
                </a:lnTo>
                <a:lnTo>
                  <a:pt x="62342" y="15121"/>
                </a:lnTo>
                <a:lnTo>
                  <a:pt x="62342" y="11547"/>
                </a:lnTo>
                <a:lnTo>
                  <a:pt x="69835" y="11547"/>
                </a:lnTo>
                <a:lnTo>
                  <a:pt x="69835" y="6873"/>
                </a:lnTo>
                <a:lnTo>
                  <a:pt x="74931" y="6873"/>
                </a:lnTo>
                <a:lnTo>
                  <a:pt x="74931" y="3574"/>
                </a:lnTo>
                <a:lnTo>
                  <a:pt x="78827" y="3574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53" name="Google Shape;1522;p24"/>
          <p:cNvSpPr>
            <a:extLst>
              <a:ext uri="smNativeData">
                <pr:smNativeData xmlns:pr="smNativeData" xmlns:p14="http://schemas.microsoft.com/office/powerpoint/2010/main" xmlns="" val="SMDATA_13_vnWXZBMAAAAlAAAACwAAAA0AAAAAbAAAADYAAABsAAAANgAAAAAAAAAAAAAAAAAAAAEAAABQAAAAAAAAAAAA4D8AAAAAAADgPwAAAAAAAOA/AAAAAAAA4D8AAAAAAADgPwAAAAAAAOA/AAAAAAAA4D8AAAAAAADgPwAAAAAAAOA/AAAAAAAA4D8CAAAAjAAAAAEAAAAAAAAA/8AA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n///8MAAAAEAAAAAAAAAAAAAAAAAAAAAAAAAAeAAAAaAAAAAAAAAAAAAAAAAAAAAAAAAAAAAAAECcAABAnAAAAAAAAAAAAAAAAAAAAAAAAAAAAAAAAAAAAAAAAAAAAABQAAAAAAAAAwMD/AAAAAABkAAAAMgAAAAAAAABkAAAAAAAAAH9/fwAKAAAAHwAAAFQAAAD/wAAA////AQAAAAAAAAAAAAAAAAAAAAAAAAAAAAAAAAAAAAAAAAAA/v7+AH9/fwDn5uYDzMzMAMDA/wB/f38AAAAAAAAAAAAAAAAAAAAAAAAAAAAhAAAAGAAAABQAAACKLAAA6xAAACEwAAB6FAAAEAAAACYAAAAIAAAA//////////8="/>
              </a:ext>
            </a:extLst>
          </p:cNvSpPr>
          <p:nvPr/>
        </p:nvSpPr>
        <p:spPr>
          <a:xfrm>
            <a:off x="7240270" y="2750185"/>
            <a:ext cx="583565" cy="578485"/>
          </a:xfrm>
          <a:custGeom>
            <a:avLst/>
            <a:gdLst/>
            <a:ahLst/>
            <a:cxnLst/>
            <a:rect l="0" t="0" r="583565" b="578485"/>
            <a:pathLst>
              <a:path w="583565" h="578485">
                <a:moveTo>
                  <a:pt x="78827" y="3574"/>
                </a:moveTo>
                <a:lnTo>
                  <a:pt x="78827" y="6873"/>
                </a:lnTo>
                <a:lnTo>
                  <a:pt x="82424" y="6873"/>
                </a:lnTo>
                <a:lnTo>
                  <a:pt x="82424" y="11547"/>
                </a:lnTo>
                <a:lnTo>
                  <a:pt x="92615" y="11547"/>
                </a:lnTo>
                <a:lnTo>
                  <a:pt x="92615" y="15121"/>
                </a:lnTo>
                <a:lnTo>
                  <a:pt x="96511" y="15121"/>
                </a:lnTo>
                <a:lnTo>
                  <a:pt x="96511" y="24470"/>
                </a:lnTo>
                <a:lnTo>
                  <a:pt x="115394" y="24470"/>
                </a:lnTo>
                <a:lnTo>
                  <a:pt x="115394" y="28044"/>
                </a:lnTo>
                <a:lnTo>
                  <a:pt x="139671" y="28044"/>
                </a:lnTo>
                <a:lnTo>
                  <a:pt x="139671" y="24470"/>
                </a:lnTo>
                <a:lnTo>
                  <a:pt x="157355" y="24470"/>
                </a:lnTo>
                <a:lnTo>
                  <a:pt x="157355" y="28044"/>
                </a:lnTo>
                <a:lnTo>
                  <a:pt x="161252" y="28044"/>
                </a:lnTo>
                <a:lnTo>
                  <a:pt x="161252" y="24470"/>
                </a:lnTo>
                <a:lnTo>
                  <a:pt x="164848" y="28066"/>
                </a:lnTo>
                <a:lnTo>
                  <a:pt x="171442" y="28066"/>
                </a:lnTo>
                <a:lnTo>
                  <a:pt x="171442" y="31343"/>
                </a:lnTo>
                <a:lnTo>
                  <a:pt x="180134" y="31343"/>
                </a:lnTo>
                <a:lnTo>
                  <a:pt x="180134" y="34918"/>
                </a:lnTo>
                <a:lnTo>
                  <a:pt x="184031" y="34918"/>
                </a:lnTo>
                <a:lnTo>
                  <a:pt x="184031" y="38492"/>
                </a:lnTo>
                <a:lnTo>
                  <a:pt x="195420" y="38492"/>
                </a:lnTo>
                <a:lnTo>
                  <a:pt x="195420" y="34918"/>
                </a:lnTo>
                <a:lnTo>
                  <a:pt x="201715" y="34918"/>
                </a:lnTo>
                <a:lnTo>
                  <a:pt x="201715" y="28044"/>
                </a:lnTo>
                <a:lnTo>
                  <a:pt x="205611" y="28044"/>
                </a:lnTo>
                <a:lnTo>
                  <a:pt x="205611" y="24470"/>
                </a:lnTo>
                <a:lnTo>
                  <a:pt x="209507" y="24470"/>
                </a:lnTo>
                <a:lnTo>
                  <a:pt x="209507" y="18696"/>
                </a:lnTo>
                <a:lnTo>
                  <a:pt x="214603" y="18696"/>
                </a:lnTo>
                <a:lnTo>
                  <a:pt x="214603" y="15121"/>
                </a:lnTo>
                <a:lnTo>
                  <a:pt x="218199" y="11525"/>
                </a:lnTo>
                <a:lnTo>
                  <a:pt x="218199" y="6873"/>
                </a:lnTo>
                <a:lnTo>
                  <a:pt x="222096" y="6873"/>
                </a:lnTo>
                <a:lnTo>
                  <a:pt x="222096" y="3574"/>
                </a:lnTo>
                <a:lnTo>
                  <a:pt x="228390" y="3574"/>
                </a:lnTo>
                <a:lnTo>
                  <a:pt x="228390" y="0"/>
                </a:lnTo>
                <a:lnTo>
                  <a:pt x="232287" y="3574"/>
                </a:lnTo>
                <a:lnTo>
                  <a:pt x="232287" y="6873"/>
                </a:lnTo>
                <a:lnTo>
                  <a:pt x="236183" y="6873"/>
                </a:lnTo>
                <a:lnTo>
                  <a:pt x="236183" y="15121"/>
                </a:lnTo>
                <a:lnTo>
                  <a:pt x="236183" y="11547"/>
                </a:lnTo>
                <a:lnTo>
                  <a:pt x="239780" y="11547"/>
                </a:lnTo>
                <a:lnTo>
                  <a:pt x="239780" y="31343"/>
                </a:lnTo>
                <a:lnTo>
                  <a:pt x="244875" y="31343"/>
                </a:lnTo>
                <a:lnTo>
                  <a:pt x="244875" y="28044"/>
                </a:lnTo>
                <a:lnTo>
                  <a:pt x="244875" y="31343"/>
                </a:lnTo>
                <a:lnTo>
                  <a:pt x="248771" y="31343"/>
                </a:lnTo>
                <a:lnTo>
                  <a:pt x="248771" y="34918"/>
                </a:lnTo>
                <a:lnTo>
                  <a:pt x="255066" y="34918"/>
                </a:lnTo>
                <a:lnTo>
                  <a:pt x="255066" y="31343"/>
                </a:lnTo>
                <a:lnTo>
                  <a:pt x="262559" y="31343"/>
                </a:lnTo>
                <a:lnTo>
                  <a:pt x="262559" y="28044"/>
                </a:lnTo>
                <a:lnTo>
                  <a:pt x="262559" y="31343"/>
                </a:lnTo>
                <a:lnTo>
                  <a:pt x="266455" y="34918"/>
                </a:lnTo>
                <a:lnTo>
                  <a:pt x="270352" y="31343"/>
                </a:lnTo>
                <a:lnTo>
                  <a:pt x="270352" y="34918"/>
                </a:lnTo>
                <a:lnTo>
                  <a:pt x="274248" y="34918"/>
                </a:lnTo>
                <a:lnTo>
                  <a:pt x="274248" y="31343"/>
                </a:lnTo>
                <a:lnTo>
                  <a:pt x="279044" y="31343"/>
                </a:lnTo>
                <a:lnTo>
                  <a:pt x="279044" y="34918"/>
                </a:lnTo>
                <a:lnTo>
                  <a:pt x="274248" y="34918"/>
                </a:lnTo>
                <a:lnTo>
                  <a:pt x="274248" y="38492"/>
                </a:lnTo>
                <a:lnTo>
                  <a:pt x="270352" y="38492"/>
                </a:lnTo>
                <a:lnTo>
                  <a:pt x="270352" y="43166"/>
                </a:lnTo>
                <a:lnTo>
                  <a:pt x="266455" y="43166"/>
                </a:lnTo>
                <a:lnTo>
                  <a:pt x="266455" y="44266"/>
                </a:lnTo>
                <a:lnTo>
                  <a:pt x="262559" y="47565"/>
                </a:lnTo>
                <a:lnTo>
                  <a:pt x="262559" y="52239"/>
                </a:lnTo>
                <a:lnTo>
                  <a:pt x="258962" y="52239"/>
                </a:lnTo>
                <a:lnTo>
                  <a:pt x="258962" y="55813"/>
                </a:lnTo>
                <a:lnTo>
                  <a:pt x="255066" y="55813"/>
                </a:lnTo>
                <a:lnTo>
                  <a:pt x="249970" y="59388"/>
                </a:lnTo>
                <a:lnTo>
                  <a:pt x="248771" y="62962"/>
                </a:lnTo>
                <a:lnTo>
                  <a:pt x="248771" y="66261"/>
                </a:lnTo>
                <a:lnTo>
                  <a:pt x="244875" y="66261"/>
                </a:lnTo>
                <a:lnTo>
                  <a:pt x="244875" y="72035"/>
                </a:lnTo>
                <a:lnTo>
                  <a:pt x="239780" y="72035"/>
                </a:lnTo>
                <a:lnTo>
                  <a:pt x="239780" y="94306"/>
                </a:lnTo>
                <a:lnTo>
                  <a:pt x="244875" y="94306"/>
                </a:lnTo>
                <a:lnTo>
                  <a:pt x="248771" y="96505"/>
                </a:lnTo>
                <a:lnTo>
                  <a:pt x="255066" y="96505"/>
                </a:lnTo>
                <a:lnTo>
                  <a:pt x="255066" y="103654"/>
                </a:lnTo>
                <a:lnTo>
                  <a:pt x="258962" y="100080"/>
                </a:lnTo>
                <a:lnTo>
                  <a:pt x="266455" y="100080"/>
                </a:lnTo>
                <a:lnTo>
                  <a:pt x="266455" y="96505"/>
                </a:lnTo>
                <a:lnTo>
                  <a:pt x="274248" y="96505"/>
                </a:lnTo>
                <a:lnTo>
                  <a:pt x="274248" y="94306"/>
                </a:lnTo>
                <a:lnTo>
                  <a:pt x="280542" y="94306"/>
                </a:lnTo>
                <a:lnTo>
                  <a:pt x="280542" y="90731"/>
                </a:lnTo>
                <a:lnTo>
                  <a:pt x="284139" y="90731"/>
                </a:lnTo>
                <a:lnTo>
                  <a:pt x="284139" y="87157"/>
                </a:lnTo>
                <a:lnTo>
                  <a:pt x="280542" y="87157"/>
                </a:lnTo>
                <a:lnTo>
                  <a:pt x="284139" y="87157"/>
                </a:lnTo>
                <a:lnTo>
                  <a:pt x="284139" y="83858"/>
                </a:lnTo>
                <a:lnTo>
                  <a:pt x="289234" y="83858"/>
                </a:lnTo>
                <a:lnTo>
                  <a:pt x="289234" y="79184"/>
                </a:lnTo>
                <a:lnTo>
                  <a:pt x="289234" y="83858"/>
                </a:lnTo>
                <a:lnTo>
                  <a:pt x="293131" y="83858"/>
                </a:lnTo>
                <a:lnTo>
                  <a:pt x="293131" y="79184"/>
                </a:lnTo>
                <a:lnTo>
                  <a:pt x="297027" y="79184"/>
                </a:lnTo>
                <a:lnTo>
                  <a:pt x="297027" y="75609"/>
                </a:lnTo>
                <a:lnTo>
                  <a:pt x="300624" y="75609"/>
                </a:lnTo>
                <a:lnTo>
                  <a:pt x="300624" y="72035"/>
                </a:lnTo>
                <a:lnTo>
                  <a:pt x="300624" y="75609"/>
                </a:lnTo>
                <a:lnTo>
                  <a:pt x="304520" y="75609"/>
                </a:lnTo>
                <a:lnTo>
                  <a:pt x="304520" y="68736"/>
                </a:lnTo>
                <a:lnTo>
                  <a:pt x="307218" y="68736"/>
                </a:lnTo>
                <a:lnTo>
                  <a:pt x="307218" y="66261"/>
                </a:lnTo>
                <a:lnTo>
                  <a:pt x="307218" y="68736"/>
                </a:lnTo>
                <a:lnTo>
                  <a:pt x="310815" y="66261"/>
                </a:lnTo>
                <a:lnTo>
                  <a:pt x="307218" y="66261"/>
                </a:lnTo>
                <a:lnTo>
                  <a:pt x="310815" y="66261"/>
                </a:lnTo>
                <a:lnTo>
                  <a:pt x="310815" y="59388"/>
                </a:lnTo>
                <a:lnTo>
                  <a:pt x="314711" y="59388"/>
                </a:lnTo>
                <a:lnTo>
                  <a:pt x="314711" y="52239"/>
                </a:lnTo>
                <a:lnTo>
                  <a:pt x="319806" y="52239"/>
                </a:lnTo>
                <a:lnTo>
                  <a:pt x="319806" y="55813"/>
                </a:lnTo>
                <a:lnTo>
                  <a:pt x="323703" y="55813"/>
                </a:lnTo>
                <a:lnTo>
                  <a:pt x="323703" y="52239"/>
                </a:lnTo>
                <a:lnTo>
                  <a:pt x="327299" y="52239"/>
                </a:lnTo>
                <a:lnTo>
                  <a:pt x="327299" y="55813"/>
                </a:lnTo>
                <a:lnTo>
                  <a:pt x="327299" y="52239"/>
                </a:lnTo>
                <a:lnTo>
                  <a:pt x="331196" y="52239"/>
                </a:lnTo>
                <a:lnTo>
                  <a:pt x="331196" y="55813"/>
                </a:lnTo>
                <a:lnTo>
                  <a:pt x="331196" y="52239"/>
                </a:lnTo>
                <a:lnTo>
                  <a:pt x="331196" y="55813"/>
                </a:lnTo>
                <a:lnTo>
                  <a:pt x="335092" y="55813"/>
                </a:lnTo>
                <a:lnTo>
                  <a:pt x="335092" y="52239"/>
                </a:lnTo>
                <a:lnTo>
                  <a:pt x="337490" y="52239"/>
                </a:lnTo>
                <a:lnTo>
                  <a:pt x="337490" y="55813"/>
                </a:lnTo>
                <a:lnTo>
                  <a:pt x="345283" y="55813"/>
                </a:lnTo>
                <a:lnTo>
                  <a:pt x="345283" y="59388"/>
                </a:lnTo>
                <a:lnTo>
                  <a:pt x="345283" y="55813"/>
                </a:lnTo>
                <a:lnTo>
                  <a:pt x="345283" y="59388"/>
                </a:lnTo>
                <a:lnTo>
                  <a:pt x="348880" y="59388"/>
                </a:lnTo>
                <a:lnTo>
                  <a:pt x="348880" y="62962"/>
                </a:lnTo>
                <a:lnTo>
                  <a:pt x="353975" y="62962"/>
                </a:lnTo>
                <a:lnTo>
                  <a:pt x="353975" y="66261"/>
                </a:lnTo>
                <a:lnTo>
                  <a:pt x="357871" y="66261"/>
                </a:lnTo>
                <a:lnTo>
                  <a:pt x="357871" y="68736"/>
                </a:lnTo>
                <a:lnTo>
                  <a:pt x="361768" y="68736"/>
                </a:lnTo>
                <a:lnTo>
                  <a:pt x="361768" y="72035"/>
                </a:lnTo>
                <a:lnTo>
                  <a:pt x="364166" y="72035"/>
                </a:lnTo>
                <a:lnTo>
                  <a:pt x="364166" y="75609"/>
                </a:lnTo>
                <a:lnTo>
                  <a:pt x="368062" y="75609"/>
                </a:lnTo>
                <a:lnTo>
                  <a:pt x="368062" y="72035"/>
                </a:lnTo>
                <a:lnTo>
                  <a:pt x="371958" y="75609"/>
                </a:lnTo>
                <a:lnTo>
                  <a:pt x="375555" y="79206"/>
                </a:lnTo>
                <a:lnTo>
                  <a:pt x="375555" y="75609"/>
                </a:lnTo>
                <a:lnTo>
                  <a:pt x="379452" y="75609"/>
                </a:lnTo>
                <a:lnTo>
                  <a:pt x="379452" y="79184"/>
                </a:lnTo>
                <a:lnTo>
                  <a:pt x="384547" y="79184"/>
                </a:lnTo>
                <a:lnTo>
                  <a:pt x="384547" y="75609"/>
                </a:lnTo>
                <a:lnTo>
                  <a:pt x="389642" y="75609"/>
                </a:lnTo>
                <a:lnTo>
                  <a:pt x="389642" y="79184"/>
                </a:lnTo>
                <a:lnTo>
                  <a:pt x="394738" y="79184"/>
                </a:lnTo>
                <a:lnTo>
                  <a:pt x="394738" y="83858"/>
                </a:lnTo>
                <a:lnTo>
                  <a:pt x="402231" y="83858"/>
                </a:lnTo>
                <a:lnTo>
                  <a:pt x="402231" y="87157"/>
                </a:lnTo>
                <a:lnTo>
                  <a:pt x="406127" y="87157"/>
                </a:lnTo>
                <a:lnTo>
                  <a:pt x="406127" y="90731"/>
                </a:lnTo>
                <a:lnTo>
                  <a:pt x="402231" y="90731"/>
                </a:lnTo>
                <a:lnTo>
                  <a:pt x="406127" y="90731"/>
                </a:lnTo>
                <a:lnTo>
                  <a:pt x="402231" y="90731"/>
                </a:lnTo>
                <a:lnTo>
                  <a:pt x="406127" y="90731"/>
                </a:lnTo>
                <a:lnTo>
                  <a:pt x="406127" y="94306"/>
                </a:lnTo>
                <a:lnTo>
                  <a:pt x="410024" y="96505"/>
                </a:lnTo>
                <a:lnTo>
                  <a:pt x="410024" y="100080"/>
                </a:lnTo>
                <a:lnTo>
                  <a:pt x="418716" y="100080"/>
                </a:lnTo>
                <a:lnTo>
                  <a:pt x="418716" y="103654"/>
                </a:lnTo>
                <a:lnTo>
                  <a:pt x="418716" y="100080"/>
                </a:lnTo>
                <a:lnTo>
                  <a:pt x="419915" y="100080"/>
                </a:lnTo>
                <a:lnTo>
                  <a:pt x="419915" y="103654"/>
                </a:lnTo>
                <a:lnTo>
                  <a:pt x="423811" y="103654"/>
                </a:lnTo>
                <a:lnTo>
                  <a:pt x="423811" y="100080"/>
                </a:lnTo>
                <a:lnTo>
                  <a:pt x="436399" y="100080"/>
                </a:lnTo>
                <a:lnTo>
                  <a:pt x="436399" y="96505"/>
                </a:lnTo>
                <a:lnTo>
                  <a:pt x="446590" y="96505"/>
                </a:lnTo>
                <a:lnTo>
                  <a:pt x="446590" y="94306"/>
                </a:lnTo>
                <a:lnTo>
                  <a:pt x="450487" y="94306"/>
                </a:lnTo>
                <a:lnTo>
                  <a:pt x="450487" y="90731"/>
                </a:lnTo>
                <a:lnTo>
                  <a:pt x="450487" y="94306"/>
                </a:lnTo>
                <a:lnTo>
                  <a:pt x="450487" y="90731"/>
                </a:lnTo>
                <a:lnTo>
                  <a:pt x="459478" y="90731"/>
                </a:lnTo>
                <a:lnTo>
                  <a:pt x="459478" y="87157"/>
                </a:lnTo>
                <a:lnTo>
                  <a:pt x="459478" y="90731"/>
                </a:lnTo>
                <a:lnTo>
                  <a:pt x="463075" y="87134"/>
                </a:lnTo>
                <a:lnTo>
                  <a:pt x="463075" y="90731"/>
                </a:lnTo>
                <a:lnTo>
                  <a:pt x="470868" y="90731"/>
                </a:lnTo>
                <a:lnTo>
                  <a:pt x="470868" y="94306"/>
                </a:lnTo>
                <a:lnTo>
                  <a:pt x="473266" y="94306"/>
                </a:lnTo>
                <a:lnTo>
                  <a:pt x="473266" y="96505"/>
                </a:lnTo>
                <a:lnTo>
                  <a:pt x="477162" y="96505"/>
                </a:lnTo>
                <a:lnTo>
                  <a:pt x="477162" y="103654"/>
                </a:lnTo>
                <a:lnTo>
                  <a:pt x="481058" y="103654"/>
                </a:lnTo>
                <a:lnTo>
                  <a:pt x="481058" y="106953"/>
                </a:lnTo>
                <a:lnTo>
                  <a:pt x="488552" y="106953"/>
                </a:lnTo>
                <a:lnTo>
                  <a:pt x="488552" y="111627"/>
                </a:lnTo>
                <a:lnTo>
                  <a:pt x="497543" y="111627"/>
                </a:lnTo>
                <a:lnTo>
                  <a:pt x="497543" y="106953"/>
                </a:lnTo>
                <a:lnTo>
                  <a:pt x="501140" y="106953"/>
                </a:lnTo>
                <a:lnTo>
                  <a:pt x="501140" y="111627"/>
                </a:lnTo>
                <a:lnTo>
                  <a:pt x="503838" y="111627"/>
                </a:lnTo>
                <a:lnTo>
                  <a:pt x="503838" y="115202"/>
                </a:lnTo>
                <a:lnTo>
                  <a:pt x="507434" y="115202"/>
                </a:lnTo>
                <a:lnTo>
                  <a:pt x="507434" y="120975"/>
                </a:lnTo>
                <a:lnTo>
                  <a:pt x="503838" y="120975"/>
                </a:lnTo>
                <a:lnTo>
                  <a:pt x="503838" y="134998"/>
                </a:lnTo>
                <a:lnTo>
                  <a:pt x="507434" y="134998"/>
                </a:lnTo>
                <a:lnTo>
                  <a:pt x="507434" y="138572"/>
                </a:lnTo>
                <a:lnTo>
                  <a:pt x="511331" y="138572"/>
                </a:lnTo>
                <a:lnTo>
                  <a:pt x="511331" y="147920"/>
                </a:lnTo>
                <a:lnTo>
                  <a:pt x="515227" y="152319"/>
                </a:lnTo>
                <a:lnTo>
                  <a:pt x="515227" y="159468"/>
                </a:lnTo>
                <a:lnTo>
                  <a:pt x="519124" y="159468"/>
                </a:lnTo>
                <a:lnTo>
                  <a:pt x="519124" y="163042"/>
                </a:lnTo>
                <a:lnTo>
                  <a:pt x="524219" y="163042"/>
                </a:lnTo>
                <a:lnTo>
                  <a:pt x="524219" y="171016"/>
                </a:lnTo>
                <a:lnTo>
                  <a:pt x="527816" y="172115"/>
                </a:lnTo>
                <a:lnTo>
                  <a:pt x="527816" y="180364"/>
                </a:lnTo>
                <a:lnTo>
                  <a:pt x="529015" y="180364"/>
                </a:lnTo>
                <a:lnTo>
                  <a:pt x="529015" y="187237"/>
                </a:lnTo>
                <a:lnTo>
                  <a:pt x="538006" y="187237"/>
                </a:lnTo>
                <a:lnTo>
                  <a:pt x="538006" y="190812"/>
                </a:lnTo>
                <a:lnTo>
                  <a:pt x="541903" y="190812"/>
                </a:lnTo>
                <a:lnTo>
                  <a:pt x="541903" y="196585"/>
                </a:lnTo>
                <a:lnTo>
                  <a:pt x="545499" y="200181"/>
                </a:lnTo>
                <a:lnTo>
                  <a:pt x="553292" y="200181"/>
                </a:lnTo>
                <a:lnTo>
                  <a:pt x="553292" y="203734"/>
                </a:lnTo>
                <a:lnTo>
                  <a:pt x="555690" y="203734"/>
                </a:lnTo>
                <a:lnTo>
                  <a:pt x="555690" y="211707"/>
                </a:lnTo>
                <a:lnTo>
                  <a:pt x="559586" y="211707"/>
                </a:lnTo>
                <a:lnTo>
                  <a:pt x="559586" y="215282"/>
                </a:lnTo>
                <a:lnTo>
                  <a:pt x="563483" y="215282"/>
                </a:lnTo>
                <a:lnTo>
                  <a:pt x="563483" y="218856"/>
                </a:lnTo>
                <a:lnTo>
                  <a:pt x="568578" y="222155"/>
                </a:lnTo>
                <a:lnTo>
                  <a:pt x="583565" y="222155"/>
                </a:lnTo>
                <a:lnTo>
                  <a:pt x="583565" y="224630"/>
                </a:lnTo>
                <a:lnTo>
                  <a:pt x="579968" y="224630"/>
                </a:lnTo>
                <a:lnTo>
                  <a:pt x="579968" y="228204"/>
                </a:lnTo>
                <a:lnTo>
                  <a:pt x="572175" y="228204"/>
                </a:lnTo>
                <a:lnTo>
                  <a:pt x="572175" y="243326"/>
                </a:lnTo>
                <a:lnTo>
                  <a:pt x="568578" y="243326"/>
                </a:lnTo>
                <a:lnTo>
                  <a:pt x="568578" y="239752"/>
                </a:lnTo>
                <a:lnTo>
                  <a:pt x="563483" y="239752"/>
                </a:lnTo>
                <a:lnTo>
                  <a:pt x="563483" y="252674"/>
                </a:lnTo>
                <a:lnTo>
                  <a:pt x="559586" y="252674"/>
                </a:lnTo>
                <a:lnTo>
                  <a:pt x="559586" y="255974"/>
                </a:lnTo>
                <a:lnTo>
                  <a:pt x="555690" y="255974"/>
                </a:lnTo>
                <a:lnTo>
                  <a:pt x="555690" y="259548"/>
                </a:lnTo>
                <a:lnTo>
                  <a:pt x="549396" y="259548"/>
                </a:lnTo>
                <a:lnTo>
                  <a:pt x="549396" y="263122"/>
                </a:lnTo>
                <a:lnTo>
                  <a:pt x="545499" y="263122"/>
                </a:lnTo>
                <a:lnTo>
                  <a:pt x="545499" y="271096"/>
                </a:lnTo>
                <a:lnTo>
                  <a:pt x="541903" y="271096"/>
                </a:lnTo>
                <a:lnTo>
                  <a:pt x="541903" y="274670"/>
                </a:lnTo>
                <a:lnTo>
                  <a:pt x="538006" y="274670"/>
                </a:lnTo>
                <a:lnTo>
                  <a:pt x="538006" y="284018"/>
                </a:lnTo>
                <a:lnTo>
                  <a:pt x="541903" y="284018"/>
                </a:lnTo>
                <a:lnTo>
                  <a:pt x="541903" y="287592"/>
                </a:lnTo>
                <a:lnTo>
                  <a:pt x="545499" y="287592"/>
                </a:lnTo>
                <a:lnTo>
                  <a:pt x="545499" y="299140"/>
                </a:lnTo>
                <a:lnTo>
                  <a:pt x="541903" y="299140"/>
                </a:lnTo>
                <a:lnTo>
                  <a:pt x="541903" y="303814"/>
                </a:lnTo>
                <a:lnTo>
                  <a:pt x="545499" y="303814"/>
                </a:lnTo>
                <a:lnTo>
                  <a:pt x="545499" y="308488"/>
                </a:lnTo>
                <a:lnTo>
                  <a:pt x="549396" y="308488"/>
                </a:lnTo>
                <a:lnTo>
                  <a:pt x="549396" y="315362"/>
                </a:lnTo>
                <a:lnTo>
                  <a:pt x="553292" y="315362"/>
                </a:lnTo>
                <a:lnTo>
                  <a:pt x="553292" y="322510"/>
                </a:lnTo>
                <a:lnTo>
                  <a:pt x="555690" y="322510"/>
                </a:lnTo>
                <a:lnTo>
                  <a:pt x="555690" y="339832"/>
                </a:lnTo>
                <a:lnTo>
                  <a:pt x="559586" y="339832"/>
                </a:lnTo>
                <a:lnTo>
                  <a:pt x="559586" y="350280"/>
                </a:lnTo>
                <a:lnTo>
                  <a:pt x="563483" y="350280"/>
                </a:lnTo>
                <a:lnTo>
                  <a:pt x="563483" y="359628"/>
                </a:lnTo>
                <a:lnTo>
                  <a:pt x="568578" y="359628"/>
                </a:lnTo>
                <a:lnTo>
                  <a:pt x="563483" y="359628"/>
                </a:lnTo>
                <a:lnTo>
                  <a:pt x="563483" y="363202"/>
                </a:lnTo>
                <a:lnTo>
                  <a:pt x="559586" y="363202"/>
                </a:lnTo>
                <a:lnTo>
                  <a:pt x="559586" y="359628"/>
                </a:lnTo>
                <a:lnTo>
                  <a:pt x="553292" y="359628"/>
                </a:lnTo>
                <a:lnTo>
                  <a:pt x="553292" y="363202"/>
                </a:lnTo>
                <a:lnTo>
                  <a:pt x="538006" y="363202"/>
                </a:lnTo>
                <a:lnTo>
                  <a:pt x="538006" y="359628"/>
                </a:lnTo>
                <a:lnTo>
                  <a:pt x="534110" y="359628"/>
                </a:lnTo>
                <a:lnTo>
                  <a:pt x="534110" y="363202"/>
                </a:lnTo>
                <a:lnTo>
                  <a:pt x="529015" y="363202"/>
                </a:lnTo>
                <a:lnTo>
                  <a:pt x="529015" y="367876"/>
                </a:lnTo>
                <a:lnTo>
                  <a:pt x="534110" y="367876"/>
                </a:lnTo>
                <a:lnTo>
                  <a:pt x="534110" y="371176"/>
                </a:lnTo>
                <a:lnTo>
                  <a:pt x="538006" y="374750"/>
                </a:lnTo>
                <a:lnTo>
                  <a:pt x="538006" y="394546"/>
                </a:lnTo>
                <a:lnTo>
                  <a:pt x="534110" y="394546"/>
                </a:lnTo>
                <a:lnTo>
                  <a:pt x="538006" y="394546"/>
                </a:lnTo>
                <a:lnTo>
                  <a:pt x="538006" y="399220"/>
                </a:lnTo>
                <a:lnTo>
                  <a:pt x="534110" y="399220"/>
                </a:lnTo>
                <a:lnTo>
                  <a:pt x="534110" y="403894"/>
                </a:lnTo>
                <a:lnTo>
                  <a:pt x="529015" y="403894"/>
                </a:lnTo>
                <a:lnTo>
                  <a:pt x="529015" y="412143"/>
                </a:lnTo>
                <a:lnTo>
                  <a:pt x="534110" y="412143"/>
                </a:lnTo>
                <a:lnTo>
                  <a:pt x="529015" y="412143"/>
                </a:lnTo>
                <a:lnTo>
                  <a:pt x="529015" y="427265"/>
                </a:lnTo>
                <a:lnTo>
                  <a:pt x="534110" y="427265"/>
                </a:lnTo>
                <a:lnTo>
                  <a:pt x="534110" y="428364"/>
                </a:lnTo>
                <a:lnTo>
                  <a:pt x="538006" y="428364"/>
                </a:lnTo>
                <a:lnTo>
                  <a:pt x="538006" y="439912"/>
                </a:lnTo>
                <a:lnTo>
                  <a:pt x="541903" y="439912"/>
                </a:lnTo>
                <a:lnTo>
                  <a:pt x="541903" y="443486"/>
                </a:lnTo>
                <a:lnTo>
                  <a:pt x="545499" y="443486"/>
                </a:lnTo>
                <a:lnTo>
                  <a:pt x="545499" y="450360"/>
                </a:lnTo>
                <a:lnTo>
                  <a:pt x="549396" y="450360"/>
                </a:lnTo>
                <a:lnTo>
                  <a:pt x="549396" y="456134"/>
                </a:lnTo>
                <a:lnTo>
                  <a:pt x="545499" y="456134"/>
                </a:lnTo>
                <a:lnTo>
                  <a:pt x="545499" y="459708"/>
                </a:lnTo>
                <a:lnTo>
                  <a:pt x="541903" y="459708"/>
                </a:lnTo>
                <a:lnTo>
                  <a:pt x="541903" y="467956"/>
                </a:lnTo>
                <a:lnTo>
                  <a:pt x="534110" y="467956"/>
                </a:lnTo>
                <a:lnTo>
                  <a:pt x="529015" y="471256"/>
                </a:lnTo>
                <a:lnTo>
                  <a:pt x="527816" y="474830"/>
                </a:lnTo>
                <a:lnTo>
                  <a:pt x="524219" y="471233"/>
                </a:lnTo>
                <a:lnTo>
                  <a:pt x="519124" y="471233"/>
                </a:lnTo>
                <a:lnTo>
                  <a:pt x="519124" y="467956"/>
                </a:lnTo>
                <a:lnTo>
                  <a:pt x="515227" y="467956"/>
                </a:lnTo>
                <a:lnTo>
                  <a:pt x="515227" y="463282"/>
                </a:lnTo>
                <a:lnTo>
                  <a:pt x="507434" y="463282"/>
                </a:lnTo>
                <a:lnTo>
                  <a:pt x="507434" y="459708"/>
                </a:lnTo>
                <a:lnTo>
                  <a:pt x="497543" y="459708"/>
                </a:lnTo>
                <a:lnTo>
                  <a:pt x="497543" y="463282"/>
                </a:lnTo>
                <a:lnTo>
                  <a:pt x="493647" y="463282"/>
                </a:lnTo>
                <a:lnTo>
                  <a:pt x="493647" y="459708"/>
                </a:lnTo>
                <a:lnTo>
                  <a:pt x="493647" y="463282"/>
                </a:lnTo>
                <a:lnTo>
                  <a:pt x="488552" y="463282"/>
                </a:lnTo>
                <a:lnTo>
                  <a:pt x="488552" y="467956"/>
                </a:lnTo>
                <a:lnTo>
                  <a:pt x="488552" y="463282"/>
                </a:lnTo>
                <a:lnTo>
                  <a:pt x="484655" y="463282"/>
                </a:lnTo>
                <a:lnTo>
                  <a:pt x="484655" y="467956"/>
                </a:lnTo>
                <a:lnTo>
                  <a:pt x="484655" y="463282"/>
                </a:lnTo>
                <a:lnTo>
                  <a:pt x="481058" y="463282"/>
                </a:lnTo>
                <a:lnTo>
                  <a:pt x="481058" y="467956"/>
                </a:lnTo>
                <a:lnTo>
                  <a:pt x="477162" y="463282"/>
                </a:lnTo>
                <a:lnTo>
                  <a:pt x="477162" y="467956"/>
                </a:lnTo>
                <a:lnTo>
                  <a:pt x="477162" y="463282"/>
                </a:lnTo>
                <a:lnTo>
                  <a:pt x="473266" y="463282"/>
                </a:lnTo>
                <a:lnTo>
                  <a:pt x="473266" y="452834"/>
                </a:lnTo>
                <a:lnTo>
                  <a:pt x="470868" y="452834"/>
                </a:lnTo>
                <a:lnTo>
                  <a:pt x="470868" y="446786"/>
                </a:lnTo>
                <a:lnTo>
                  <a:pt x="466971" y="446786"/>
                </a:lnTo>
                <a:lnTo>
                  <a:pt x="466971" y="443486"/>
                </a:lnTo>
                <a:lnTo>
                  <a:pt x="470868" y="443486"/>
                </a:lnTo>
                <a:lnTo>
                  <a:pt x="470868" y="439912"/>
                </a:lnTo>
                <a:lnTo>
                  <a:pt x="466971" y="439912"/>
                </a:lnTo>
                <a:lnTo>
                  <a:pt x="470868" y="439912"/>
                </a:lnTo>
                <a:lnTo>
                  <a:pt x="470868" y="431664"/>
                </a:lnTo>
                <a:lnTo>
                  <a:pt x="466971" y="431664"/>
                </a:lnTo>
                <a:lnTo>
                  <a:pt x="466971" y="435238"/>
                </a:lnTo>
                <a:lnTo>
                  <a:pt x="463075" y="435238"/>
                </a:lnTo>
                <a:lnTo>
                  <a:pt x="463075" y="439912"/>
                </a:lnTo>
                <a:lnTo>
                  <a:pt x="454383" y="439912"/>
                </a:lnTo>
                <a:lnTo>
                  <a:pt x="454383" y="443486"/>
                </a:lnTo>
                <a:lnTo>
                  <a:pt x="446590" y="443486"/>
                </a:lnTo>
                <a:lnTo>
                  <a:pt x="444192" y="439912"/>
                </a:lnTo>
                <a:lnTo>
                  <a:pt x="444192" y="443486"/>
                </a:lnTo>
                <a:lnTo>
                  <a:pt x="440296" y="443486"/>
                </a:lnTo>
                <a:lnTo>
                  <a:pt x="440296" y="435238"/>
                </a:lnTo>
                <a:lnTo>
                  <a:pt x="436399" y="435238"/>
                </a:lnTo>
                <a:lnTo>
                  <a:pt x="440296" y="435238"/>
                </a:lnTo>
                <a:lnTo>
                  <a:pt x="440296" y="427265"/>
                </a:lnTo>
                <a:lnTo>
                  <a:pt x="444192" y="427265"/>
                </a:lnTo>
                <a:lnTo>
                  <a:pt x="444192" y="415442"/>
                </a:lnTo>
                <a:lnTo>
                  <a:pt x="440296" y="415442"/>
                </a:lnTo>
                <a:lnTo>
                  <a:pt x="440296" y="412143"/>
                </a:lnTo>
                <a:lnTo>
                  <a:pt x="436399" y="412143"/>
                </a:lnTo>
                <a:lnTo>
                  <a:pt x="436399" y="408568"/>
                </a:lnTo>
                <a:lnTo>
                  <a:pt x="432803" y="408568"/>
                </a:lnTo>
                <a:lnTo>
                  <a:pt x="432803" y="403894"/>
                </a:lnTo>
                <a:lnTo>
                  <a:pt x="436399" y="403894"/>
                </a:lnTo>
                <a:lnTo>
                  <a:pt x="436399" y="402794"/>
                </a:lnTo>
                <a:lnTo>
                  <a:pt x="432803" y="402794"/>
                </a:lnTo>
                <a:lnTo>
                  <a:pt x="432803" y="399220"/>
                </a:lnTo>
                <a:lnTo>
                  <a:pt x="428906" y="399220"/>
                </a:lnTo>
                <a:lnTo>
                  <a:pt x="428906" y="394546"/>
                </a:lnTo>
                <a:lnTo>
                  <a:pt x="418716" y="394546"/>
                </a:lnTo>
                <a:lnTo>
                  <a:pt x="418716" y="399220"/>
                </a:lnTo>
                <a:lnTo>
                  <a:pt x="418716" y="394546"/>
                </a:lnTo>
                <a:lnTo>
                  <a:pt x="413620" y="394546"/>
                </a:lnTo>
                <a:lnTo>
                  <a:pt x="413620" y="390972"/>
                </a:lnTo>
                <a:lnTo>
                  <a:pt x="413620" y="394546"/>
                </a:lnTo>
                <a:lnTo>
                  <a:pt x="413620" y="390972"/>
                </a:lnTo>
                <a:lnTo>
                  <a:pt x="410024" y="390972"/>
                </a:lnTo>
                <a:lnTo>
                  <a:pt x="410024" y="384098"/>
                </a:lnTo>
                <a:lnTo>
                  <a:pt x="406127" y="384098"/>
                </a:lnTo>
                <a:lnTo>
                  <a:pt x="406127" y="374750"/>
                </a:lnTo>
                <a:lnTo>
                  <a:pt x="402231" y="374750"/>
                </a:lnTo>
                <a:lnTo>
                  <a:pt x="402231" y="371176"/>
                </a:lnTo>
                <a:lnTo>
                  <a:pt x="406127" y="367876"/>
                </a:lnTo>
                <a:lnTo>
                  <a:pt x="406127" y="363202"/>
                </a:lnTo>
                <a:lnTo>
                  <a:pt x="402231" y="363202"/>
                </a:lnTo>
                <a:lnTo>
                  <a:pt x="402231" y="359628"/>
                </a:lnTo>
                <a:lnTo>
                  <a:pt x="398334" y="359628"/>
                </a:lnTo>
                <a:lnTo>
                  <a:pt x="398334" y="352754"/>
                </a:lnTo>
                <a:lnTo>
                  <a:pt x="389642" y="352754"/>
                </a:lnTo>
                <a:lnTo>
                  <a:pt x="389642" y="356054"/>
                </a:lnTo>
                <a:lnTo>
                  <a:pt x="388443" y="356054"/>
                </a:lnTo>
                <a:lnTo>
                  <a:pt x="388443" y="359628"/>
                </a:lnTo>
                <a:lnTo>
                  <a:pt x="384547" y="356054"/>
                </a:lnTo>
                <a:lnTo>
                  <a:pt x="384547" y="359628"/>
                </a:lnTo>
                <a:lnTo>
                  <a:pt x="379452" y="359628"/>
                </a:lnTo>
                <a:lnTo>
                  <a:pt x="379452" y="374750"/>
                </a:lnTo>
                <a:lnTo>
                  <a:pt x="375555" y="374750"/>
                </a:lnTo>
                <a:lnTo>
                  <a:pt x="375555" y="384098"/>
                </a:lnTo>
                <a:lnTo>
                  <a:pt x="371958" y="384098"/>
                </a:lnTo>
                <a:lnTo>
                  <a:pt x="371958" y="394546"/>
                </a:lnTo>
                <a:lnTo>
                  <a:pt x="375555" y="394546"/>
                </a:lnTo>
                <a:lnTo>
                  <a:pt x="375555" y="399220"/>
                </a:lnTo>
                <a:lnTo>
                  <a:pt x="371958" y="399220"/>
                </a:lnTo>
                <a:lnTo>
                  <a:pt x="371958" y="408568"/>
                </a:lnTo>
                <a:lnTo>
                  <a:pt x="368062" y="412143"/>
                </a:lnTo>
                <a:lnTo>
                  <a:pt x="368062" y="422590"/>
                </a:lnTo>
                <a:lnTo>
                  <a:pt x="364166" y="422590"/>
                </a:lnTo>
                <a:lnTo>
                  <a:pt x="361768" y="427265"/>
                </a:lnTo>
                <a:lnTo>
                  <a:pt x="361768" y="428364"/>
                </a:lnTo>
                <a:lnTo>
                  <a:pt x="357871" y="428364"/>
                </a:lnTo>
                <a:lnTo>
                  <a:pt x="357871" y="431664"/>
                </a:lnTo>
                <a:lnTo>
                  <a:pt x="353975" y="431664"/>
                </a:lnTo>
                <a:lnTo>
                  <a:pt x="353975" y="435238"/>
                </a:lnTo>
                <a:lnTo>
                  <a:pt x="348880" y="435238"/>
                </a:lnTo>
                <a:lnTo>
                  <a:pt x="348880" y="439912"/>
                </a:lnTo>
                <a:lnTo>
                  <a:pt x="345283" y="439912"/>
                </a:lnTo>
                <a:lnTo>
                  <a:pt x="345283" y="443486"/>
                </a:lnTo>
                <a:lnTo>
                  <a:pt x="341387" y="443486"/>
                </a:lnTo>
                <a:lnTo>
                  <a:pt x="341387" y="446786"/>
                </a:lnTo>
                <a:lnTo>
                  <a:pt x="337490" y="446786"/>
                </a:lnTo>
                <a:lnTo>
                  <a:pt x="337490" y="450360"/>
                </a:lnTo>
                <a:lnTo>
                  <a:pt x="335092" y="450360"/>
                </a:lnTo>
                <a:lnTo>
                  <a:pt x="335092" y="456134"/>
                </a:lnTo>
                <a:lnTo>
                  <a:pt x="327299" y="456134"/>
                </a:lnTo>
                <a:lnTo>
                  <a:pt x="327299" y="452834"/>
                </a:lnTo>
                <a:lnTo>
                  <a:pt x="327299" y="456134"/>
                </a:lnTo>
                <a:lnTo>
                  <a:pt x="300624" y="456134"/>
                </a:lnTo>
                <a:lnTo>
                  <a:pt x="300624" y="459708"/>
                </a:lnTo>
                <a:lnTo>
                  <a:pt x="293131" y="459708"/>
                </a:lnTo>
                <a:lnTo>
                  <a:pt x="293131" y="463282"/>
                </a:lnTo>
                <a:lnTo>
                  <a:pt x="284139" y="463282"/>
                </a:lnTo>
                <a:lnTo>
                  <a:pt x="284139" y="467956"/>
                </a:lnTo>
                <a:lnTo>
                  <a:pt x="280542" y="467956"/>
                </a:lnTo>
                <a:lnTo>
                  <a:pt x="280542" y="471256"/>
                </a:lnTo>
                <a:lnTo>
                  <a:pt x="279044" y="471256"/>
                </a:lnTo>
                <a:lnTo>
                  <a:pt x="274248" y="474830"/>
                </a:lnTo>
                <a:lnTo>
                  <a:pt x="270352" y="478404"/>
                </a:lnTo>
                <a:lnTo>
                  <a:pt x="270352" y="480604"/>
                </a:lnTo>
                <a:lnTo>
                  <a:pt x="266455" y="480604"/>
                </a:lnTo>
                <a:lnTo>
                  <a:pt x="266455" y="484178"/>
                </a:lnTo>
                <a:lnTo>
                  <a:pt x="262559" y="484178"/>
                </a:lnTo>
                <a:lnTo>
                  <a:pt x="262559" y="487753"/>
                </a:lnTo>
                <a:lnTo>
                  <a:pt x="228390" y="536693"/>
                </a:lnTo>
                <a:lnTo>
                  <a:pt x="222096" y="547141"/>
                </a:lnTo>
                <a:lnTo>
                  <a:pt x="198118" y="578485"/>
                </a:lnTo>
                <a:lnTo>
                  <a:pt x="195420" y="578485"/>
                </a:lnTo>
                <a:cubicBezTo>
                  <a:pt x="189726" y="572986"/>
                  <a:pt x="181633" y="572986"/>
                  <a:pt x="175039" y="568037"/>
                </a:cubicBezTo>
                <a:lnTo>
                  <a:pt x="171442" y="568037"/>
                </a:lnTo>
                <a:lnTo>
                  <a:pt x="167546" y="563363"/>
                </a:lnTo>
                <a:lnTo>
                  <a:pt x="161252" y="563363"/>
                </a:lnTo>
                <a:lnTo>
                  <a:pt x="157355" y="559788"/>
                </a:lnTo>
                <a:lnTo>
                  <a:pt x="153459" y="559788"/>
                </a:lnTo>
                <a:lnTo>
                  <a:pt x="149862" y="556191"/>
                </a:lnTo>
                <a:lnTo>
                  <a:pt x="144767" y="556191"/>
                </a:lnTo>
                <a:lnTo>
                  <a:pt x="144767" y="554014"/>
                </a:lnTo>
                <a:lnTo>
                  <a:pt x="140870" y="554014"/>
                </a:lnTo>
                <a:lnTo>
                  <a:pt x="140870" y="550440"/>
                </a:lnTo>
                <a:lnTo>
                  <a:pt x="139671" y="550440"/>
                </a:lnTo>
                <a:lnTo>
                  <a:pt x="139671" y="547141"/>
                </a:lnTo>
                <a:lnTo>
                  <a:pt x="135775" y="547141"/>
                </a:lnTo>
                <a:lnTo>
                  <a:pt x="135775" y="543566"/>
                </a:lnTo>
                <a:lnTo>
                  <a:pt x="130680" y="543566"/>
                </a:lnTo>
                <a:lnTo>
                  <a:pt x="130680" y="539992"/>
                </a:lnTo>
                <a:lnTo>
                  <a:pt x="126783" y="539992"/>
                </a:lnTo>
                <a:lnTo>
                  <a:pt x="126783" y="536693"/>
                </a:lnTo>
                <a:lnTo>
                  <a:pt x="119290" y="536693"/>
                </a:lnTo>
                <a:lnTo>
                  <a:pt x="119290" y="532019"/>
                </a:lnTo>
                <a:lnTo>
                  <a:pt x="115394" y="532019"/>
                </a:lnTo>
                <a:lnTo>
                  <a:pt x="112996" y="528444"/>
                </a:lnTo>
                <a:lnTo>
                  <a:pt x="109099" y="528444"/>
                </a:lnTo>
                <a:lnTo>
                  <a:pt x="109099" y="527345"/>
                </a:lnTo>
                <a:lnTo>
                  <a:pt x="100407" y="527345"/>
                </a:lnTo>
                <a:lnTo>
                  <a:pt x="100407" y="522671"/>
                </a:lnTo>
                <a:lnTo>
                  <a:pt x="96511" y="522671"/>
                </a:lnTo>
                <a:lnTo>
                  <a:pt x="92615" y="519096"/>
                </a:lnTo>
                <a:lnTo>
                  <a:pt x="88718" y="519096"/>
                </a:lnTo>
                <a:lnTo>
                  <a:pt x="88718" y="515522"/>
                </a:lnTo>
                <a:lnTo>
                  <a:pt x="82424" y="515522"/>
                </a:lnTo>
                <a:lnTo>
                  <a:pt x="82424" y="512223"/>
                </a:lnTo>
                <a:lnTo>
                  <a:pt x="74931" y="512223"/>
                </a:lnTo>
                <a:lnTo>
                  <a:pt x="74931" y="508648"/>
                </a:lnTo>
                <a:lnTo>
                  <a:pt x="69835" y="508648"/>
                </a:lnTo>
                <a:lnTo>
                  <a:pt x="69835" y="503974"/>
                </a:lnTo>
                <a:lnTo>
                  <a:pt x="65939" y="503974"/>
                </a:lnTo>
                <a:lnTo>
                  <a:pt x="62342" y="502875"/>
                </a:lnTo>
                <a:lnTo>
                  <a:pt x="62342" y="499300"/>
                </a:lnTo>
                <a:lnTo>
                  <a:pt x="58446" y="499300"/>
                </a:lnTo>
                <a:lnTo>
                  <a:pt x="58446" y="491052"/>
                </a:lnTo>
                <a:lnTo>
                  <a:pt x="55748" y="491052"/>
                </a:lnTo>
                <a:lnTo>
                  <a:pt x="55748" y="487753"/>
                </a:lnTo>
                <a:lnTo>
                  <a:pt x="52152" y="484157"/>
                </a:lnTo>
                <a:lnTo>
                  <a:pt x="52152" y="456134"/>
                </a:lnTo>
                <a:lnTo>
                  <a:pt x="55748" y="456134"/>
                </a:lnTo>
                <a:lnTo>
                  <a:pt x="55748" y="450360"/>
                </a:lnTo>
                <a:lnTo>
                  <a:pt x="58446" y="450360"/>
                </a:lnTo>
                <a:lnTo>
                  <a:pt x="58446" y="446786"/>
                </a:lnTo>
                <a:lnTo>
                  <a:pt x="65939" y="446786"/>
                </a:lnTo>
                <a:lnTo>
                  <a:pt x="65939" y="439912"/>
                </a:lnTo>
                <a:lnTo>
                  <a:pt x="69835" y="439912"/>
                </a:lnTo>
                <a:lnTo>
                  <a:pt x="69835" y="431664"/>
                </a:lnTo>
                <a:lnTo>
                  <a:pt x="78827" y="431664"/>
                </a:lnTo>
                <a:lnTo>
                  <a:pt x="78827" y="435238"/>
                </a:lnTo>
                <a:lnTo>
                  <a:pt x="82424" y="435238"/>
                </a:lnTo>
                <a:lnTo>
                  <a:pt x="82424" y="439912"/>
                </a:lnTo>
                <a:lnTo>
                  <a:pt x="85121" y="439912"/>
                </a:lnTo>
                <a:lnTo>
                  <a:pt x="85121" y="443486"/>
                </a:lnTo>
                <a:lnTo>
                  <a:pt x="100407" y="443486"/>
                </a:lnTo>
                <a:lnTo>
                  <a:pt x="100407" y="446786"/>
                </a:lnTo>
                <a:lnTo>
                  <a:pt x="112996" y="446786"/>
                </a:lnTo>
                <a:lnTo>
                  <a:pt x="112996" y="443486"/>
                </a:lnTo>
                <a:lnTo>
                  <a:pt x="115394" y="443486"/>
                </a:lnTo>
                <a:lnTo>
                  <a:pt x="119290" y="439912"/>
                </a:lnTo>
                <a:lnTo>
                  <a:pt x="119290" y="435238"/>
                </a:lnTo>
                <a:lnTo>
                  <a:pt x="123187" y="435238"/>
                </a:lnTo>
                <a:lnTo>
                  <a:pt x="123187" y="431664"/>
                </a:lnTo>
                <a:lnTo>
                  <a:pt x="126783" y="428364"/>
                </a:lnTo>
                <a:lnTo>
                  <a:pt x="126783" y="427265"/>
                </a:lnTo>
                <a:lnTo>
                  <a:pt x="130680" y="427265"/>
                </a:lnTo>
                <a:lnTo>
                  <a:pt x="130680" y="408568"/>
                </a:lnTo>
                <a:lnTo>
                  <a:pt x="135775" y="408568"/>
                </a:lnTo>
                <a:lnTo>
                  <a:pt x="130680" y="403894"/>
                </a:lnTo>
                <a:lnTo>
                  <a:pt x="135775" y="403894"/>
                </a:lnTo>
                <a:lnTo>
                  <a:pt x="130680" y="403894"/>
                </a:lnTo>
                <a:lnTo>
                  <a:pt x="135775" y="402794"/>
                </a:lnTo>
                <a:lnTo>
                  <a:pt x="135775" y="399220"/>
                </a:lnTo>
                <a:lnTo>
                  <a:pt x="130680" y="399220"/>
                </a:lnTo>
                <a:lnTo>
                  <a:pt x="130680" y="384098"/>
                </a:lnTo>
                <a:lnTo>
                  <a:pt x="126783" y="384098"/>
                </a:lnTo>
                <a:lnTo>
                  <a:pt x="126783" y="374750"/>
                </a:lnTo>
                <a:lnTo>
                  <a:pt x="123187" y="374750"/>
                </a:lnTo>
                <a:lnTo>
                  <a:pt x="123187" y="367876"/>
                </a:lnTo>
                <a:lnTo>
                  <a:pt x="119290" y="367876"/>
                </a:lnTo>
                <a:lnTo>
                  <a:pt x="119290" y="359628"/>
                </a:lnTo>
                <a:lnTo>
                  <a:pt x="115394" y="359628"/>
                </a:lnTo>
                <a:lnTo>
                  <a:pt x="115394" y="352754"/>
                </a:lnTo>
                <a:lnTo>
                  <a:pt x="112996" y="352754"/>
                </a:lnTo>
                <a:lnTo>
                  <a:pt x="112996" y="350280"/>
                </a:lnTo>
                <a:lnTo>
                  <a:pt x="109099" y="346706"/>
                </a:lnTo>
                <a:lnTo>
                  <a:pt x="109099" y="343406"/>
                </a:lnTo>
                <a:lnTo>
                  <a:pt x="105503" y="343406"/>
                </a:lnTo>
                <a:lnTo>
                  <a:pt x="105503" y="339832"/>
                </a:lnTo>
                <a:lnTo>
                  <a:pt x="100407" y="339832"/>
                </a:lnTo>
                <a:lnTo>
                  <a:pt x="100407" y="335158"/>
                </a:lnTo>
                <a:lnTo>
                  <a:pt x="96511" y="335158"/>
                </a:lnTo>
                <a:lnTo>
                  <a:pt x="96511" y="331584"/>
                </a:lnTo>
                <a:lnTo>
                  <a:pt x="92615" y="331584"/>
                </a:lnTo>
                <a:lnTo>
                  <a:pt x="92615" y="328284"/>
                </a:lnTo>
                <a:lnTo>
                  <a:pt x="88718" y="328284"/>
                </a:lnTo>
                <a:lnTo>
                  <a:pt x="88718" y="324710"/>
                </a:lnTo>
                <a:lnTo>
                  <a:pt x="85121" y="324710"/>
                </a:lnTo>
                <a:lnTo>
                  <a:pt x="85121" y="322510"/>
                </a:lnTo>
                <a:lnTo>
                  <a:pt x="82424" y="322510"/>
                </a:lnTo>
                <a:lnTo>
                  <a:pt x="82424" y="318936"/>
                </a:lnTo>
                <a:lnTo>
                  <a:pt x="78827" y="318936"/>
                </a:lnTo>
                <a:lnTo>
                  <a:pt x="74931" y="315362"/>
                </a:lnTo>
                <a:lnTo>
                  <a:pt x="69835" y="311788"/>
                </a:lnTo>
                <a:lnTo>
                  <a:pt x="58446" y="311788"/>
                </a:lnTo>
                <a:lnTo>
                  <a:pt x="58446" y="308488"/>
                </a:lnTo>
                <a:lnTo>
                  <a:pt x="55748" y="303814"/>
                </a:lnTo>
                <a:lnTo>
                  <a:pt x="55748" y="300240"/>
                </a:lnTo>
                <a:lnTo>
                  <a:pt x="52152" y="300240"/>
                </a:lnTo>
                <a:lnTo>
                  <a:pt x="52152" y="299140"/>
                </a:lnTo>
                <a:lnTo>
                  <a:pt x="48255" y="299140"/>
                </a:lnTo>
                <a:lnTo>
                  <a:pt x="48255" y="294466"/>
                </a:lnTo>
                <a:lnTo>
                  <a:pt x="44359" y="294466"/>
                </a:lnTo>
                <a:lnTo>
                  <a:pt x="44359" y="290892"/>
                </a:lnTo>
                <a:lnTo>
                  <a:pt x="35667" y="290892"/>
                </a:lnTo>
                <a:lnTo>
                  <a:pt x="35667" y="284018"/>
                </a:lnTo>
                <a:lnTo>
                  <a:pt x="40762" y="284018"/>
                </a:lnTo>
                <a:lnTo>
                  <a:pt x="35667" y="284018"/>
                </a:lnTo>
                <a:lnTo>
                  <a:pt x="40762" y="284018"/>
                </a:lnTo>
                <a:lnTo>
                  <a:pt x="40762" y="280444"/>
                </a:lnTo>
                <a:lnTo>
                  <a:pt x="44359" y="280444"/>
                </a:lnTo>
                <a:lnTo>
                  <a:pt x="44359" y="271096"/>
                </a:lnTo>
                <a:lnTo>
                  <a:pt x="40762" y="271096"/>
                </a:lnTo>
                <a:lnTo>
                  <a:pt x="40762" y="266422"/>
                </a:lnTo>
                <a:lnTo>
                  <a:pt x="44359" y="266422"/>
                </a:lnTo>
                <a:lnTo>
                  <a:pt x="44359" y="263122"/>
                </a:lnTo>
                <a:lnTo>
                  <a:pt x="48255" y="263122"/>
                </a:lnTo>
                <a:lnTo>
                  <a:pt x="44359" y="263122"/>
                </a:lnTo>
                <a:lnTo>
                  <a:pt x="48255" y="263122"/>
                </a:lnTo>
                <a:lnTo>
                  <a:pt x="44359" y="259548"/>
                </a:lnTo>
                <a:lnTo>
                  <a:pt x="44359" y="252674"/>
                </a:lnTo>
                <a:lnTo>
                  <a:pt x="52152" y="252674"/>
                </a:lnTo>
                <a:lnTo>
                  <a:pt x="55748" y="249078"/>
                </a:lnTo>
                <a:lnTo>
                  <a:pt x="55748" y="252674"/>
                </a:lnTo>
                <a:lnTo>
                  <a:pt x="58446" y="252674"/>
                </a:lnTo>
                <a:lnTo>
                  <a:pt x="58446" y="255974"/>
                </a:lnTo>
                <a:lnTo>
                  <a:pt x="58446" y="252674"/>
                </a:lnTo>
                <a:lnTo>
                  <a:pt x="58446" y="255974"/>
                </a:lnTo>
                <a:lnTo>
                  <a:pt x="62342" y="255974"/>
                </a:lnTo>
                <a:lnTo>
                  <a:pt x="62342" y="252674"/>
                </a:lnTo>
                <a:lnTo>
                  <a:pt x="69835" y="252674"/>
                </a:lnTo>
                <a:lnTo>
                  <a:pt x="69835" y="246625"/>
                </a:lnTo>
                <a:lnTo>
                  <a:pt x="74931" y="246625"/>
                </a:lnTo>
                <a:lnTo>
                  <a:pt x="74931" y="239752"/>
                </a:lnTo>
                <a:lnTo>
                  <a:pt x="69835" y="235078"/>
                </a:lnTo>
                <a:lnTo>
                  <a:pt x="69835" y="228204"/>
                </a:lnTo>
                <a:lnTo>
                  <a:pt x="65939" y="228204"/>
                </a:lnTo>
                <a:lnTo>
                  <a:pt x="65939" y="224630"/>
                </a:lnTo>
                <a:lnTo>
                  <a:pt x="62342" y="222155"/>
                </a:lnTo>
                <a:lnTo>
                  <a:pt x="58446" y="218856"/>
                </a:lnTo>
                <a:lnTo>
                  <a:pt x="55748" y="215282"/>
                </a:lnTo>
                <a:lnTo>
                  <a:pt x="52152" y="211686"/>
                </a:lnTo>
                <a:lnTo>
                  <a:pt x="52152" y="207033"/>
                </a:lnTo>
                <a:lnTo>
                  <a:pt x="48255" y="207033"/>
                </a:lnTo>
                <a:lnTo>
                  <a:pt x="48255" y="203734"/>
                </a:lnTo>
                <a:lnTo>
                  <a:pt x="44359" y="200160"/>
                </a:lnTo>
                <a:lnTo>
                  <a:pt x="44359" y="196585"/>
                </a:lnTo>
                <a:lnTo>
                  <a:pt x="40762" y="196585"/>
                </a:lnTo>
                <a:lnTo>
                  <a:pt x="40762" y="194386"/>
                </a:lnTo>
                <a:lnTo>
                  <a:pt x="35667" y="194386"/>
                </a:lnTo>
                <a:lnTo>
                  <a:pt x="35667" y="190812"/>
                </a:lnTo>
                <a:lnTo>
                  <a:pt x="31770" y="187237"/>
                </a:lnTo>
                <a:lnTo>
                  <a:pt x="30571" y="187237"/>
                </a:lnTo>
                <a:lnTo>
                  <a:pt x="30571" y="183938"/>
                </a:lnTo>
                <a:lnTo>
                  <a:pt x="25476" y="183938"/>
                </a:lnTo>
                <a:lnTo>
                  <a:pt x="25476" y="180364"/>
                </a:lnTo>
                <a:lnTo>
                  <a:pt x="21580" y="180364"/>
                </a:lnTo>
                <a:lnTo>
                  <a:pt x="21580" y="175690"/>
                </a:lnTo>
                <a:lnTo>
                  <a:pt x="17683" y="172115"/>
                </a:lnTo>
                <a:lnTo>
                  <a:pt x="14087" y="171016"/>
                </a:lnTo>
                <a:lnTo>
                  <a:pt x="10190" y="166341"/>
                </a:lnTo>
                <a:lnTo>
                  <a:pt x="10190" y="163042"/>
                </a:lnTo>
                <a:lnTo>
                  <a:pt x="5095" y="163042"/>
                </a:lnTo>
                <a:lnTo>
                  <a:pt x="1198" y="159468"/>
                </a:lnTo>
                <a:lnTo>
                  <a:pt x="0" y="155894"/>
                </a:lnTo>
                <a:lnTo>
                  <a:pt x="0" y="147920"/>
                </a:lnTo>
                <a:lnTo>
                  <a:pt x="1198" y="147920"/>
                </a:lnTo>
                <a:lnTo>
                  <a:pt x="5095" y="146545"/>
                </a:lnTo>
                <a:lnTo>
                  <a:pt x="5095" y="131423"/>
                </a:lnTo>
                <a:lnTo>
                  <a:pt x="10190" y="131423"/>
                </a:lnTo>
                <a:lnTo>
                  <a:pt x="10190" y="124550"/>
                </a:lnTo>
                <a:lnTo>
                  <a:pt x="10190" y="128124"/>
                </a:lnTo>
                <a:lnTo>
                  <a:pt x="14087" y="124550"/>
                </a:lnTo>
                <a:lnTo>
                  <a:pt x="14087" y="120975"/>
                </a:lnTo>
                <a:lnTo>
                  <a:pt x="10190" y="120975"/>
                </a:lnTo>
                <a:lnTo>
                  <a:pt x="10190" y="111627"/>
                </a:lnTo>
                <a:lnTo>
                  <a:pt x="5095" y="106953"/>
                </a:lnTo>
                <a:lnTo>
                  <a:pt x="5095" y="96505"/>
                </a:lnTo>
                <a:lnTo>
                  <a:pt x="10190" y="96505"/>
                </a:lnTo>
                <a:lnTo>
                  <a:pt x="10190" y="94306"/>
                </a:lnTo>
                <a:lnTo>
                  <a:pt x="14087" y="94306"/>
                </a:lnTo>
                <a:lnTo>
                  <a:pt x="14087" y="87157"/>
                </a:lnTo>
                <a:lnTo>
                  <a:pt x="17683" y="87157"/>
                </a:lnTo>
                <a:lnTo>
                  <a:pt x="17683" y="72035"/>
                </a:lnTo>
                <a:lnTo>
                  <a:pt x="21580" y="72035"/>
                </a:lnTo>
                <a:lnTo>
                  <a:pt x="17683" y="68736"/>
                </a:lnTo>
                <a:lnTo>
                  <a:pt x="17683" y="47565"/>
                </a:lnTo>
                <a:lnTo>
                  <a:pt x="21580" y="47565"/>
                </a:lnTo>
                <a:lnTo>
                  <a:pt x="21580" y="44266"/>
                </a:lnTo>
                <a:lnTo>
                  <a:pt x="25476" y="44266"/>
                </a:lnTo>
                <a:lnTo>
                  <a:pt x="30571" y="43166"/>
                </a:lnTo>
                <a:lnTo>
                  <a:pt x="30571" y="38492"/>
                </a:lnTo>
                <a:lnTo>
                  <a:pt x="35667" y="38492"/>
                </a:lnTo>
                <a:lnTo>
                  <a:pt x="35667" y="34918"/>
                </a:lnTo>
                <a:lnTo>
                  <a:pt x="40762" y="34918"/>
                </a:lnTo>
                <a:lnTo>
                  <a:pt x="44359" y="31321"/>
                </a:lnTo>
                <a:lnTo>
                  <a:pt x="44359" y="28044"/>
                </a:lnTo>
                <a:lnTo>
                  <a:pt x="48255" y="28044"/>
                </a:lnTo>
                <a:lnTo>
                  <a:pt x="48255" y="24470"/>
                </a:lnTo>
                <a:lnTo>
                  <a:pt x="48255" y="28044"/>
                </a:lnTo>
                <a:lnTo>
                  <a:pt x="52152" y="28044"/>
                </a:lnTo>
                <a:lnTo>
                  <a:pt x="52152" y="24470"/>
                </a:lnTo>
                <a:lnTo>
                  <a:pt x="55748" y="24470"/>
                </a:lnTo>
                <a:lnTo>
                  <a:pt x="55748" y="18696"/>
                </a:lnTo>
                <a:lnTo>
                  <a:pt x="58446" y="18696"/>
                </a:lnTo>
                <a:lnTo>
                  <a:pt x="58446" y="15121"/>
                </a:lnTo>
                <a:lnTo>
                  <a:pt x="62342" y="15121"/>
                </a:lnTo>
                <a:lnTo>
                  <a:pt x="62342" y="11547"/>
                </a:lnTo>
                <a:lnTo>
                  <a:pt x="69835" y="11547"/>
                </a:lnTo>
                <a:lnTo>
                  <a:pt x="69835" y="6873"/>
                </a:lnTo>
                <a:lnTo>
                  <a:pt x="74931" y="6873"/>
                </a:lnTo>
                <a:lnTo>
                  <a:pt x="74931" y="3574"/>
                </a:lnTo>
                <a:lnTo>
                  <a:pt x="78827" y="3574"/>
                </a:lnTo>
                <a:close/>
              </a:path>
            </a:pathLst>
          </a:custGeom>
          <a:solidFill>
            <a:srgbClr val="FFC000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68580" tIns="34290" rIns="68580" bIns="34290" numCol="1" spcCol="215900" anchor="t"/>
          <a:lstStyle/>
          <a:p>
            <a:pPr>
              <a:defRPr lang="es-PE"/>
            </a:pPr>
            <a:endParaRPr lang="es-PE" sz="1200">
              <a:solidFill>
                <a:srgbClr val="000000"/>
              </a:solidFill>
              <a:latin typeface="Century Gothic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54" name="Google Shape;1523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MA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AGLQAA1w8AAI4uAAAnEQAAEAAAACYAAAAIAAAA//////////8="/>
              </a:ext>
            </a:extLst>
          </p:cNvSpPr>
          <p:nvPr/>
        </p:nvSpPr>
        <p:spPr>
          <a:xfrm>
            <a:off x="7319010" y="2574925"/>
            <a:ext cx="248920" cy="213360"/>
          </a:xfrm>
          <a:custGeom>
            <a:avLst/>
            <a:gdLst/>
            <a:ahLst/>
            <a:cxnLst/>
            <a:rect l="0" t="0" r="248920" b="213360"/>
            <a:pathLst>
              <a:path w="248920" h="213360">
                <a:moveTo>
                  <a:pt x="139623" y="40536"/>
                </a:moveTo>
                <a:lnTo>
                  <a:pt x="143527" y="38071"/>
                </a:lnTo>
                <a:lnTo>
                  <a:pt x="143527" y="34784"/>
                </a:lnTo>
                <a:lnTo>
                  <a:pt x="145929" y="31223"/>
                </a:lnTo>
                <a:lnTo>
                  <a:pt x="149832" y="31223"/>
                </a:lnTo>
                <a:lnTo>
                  <a:pt x="145929" y="31223"/>
                </a:lnTo>
                <a:lnTo>
                  <a:pt x="153736" y="31223"/>
                </a:lnTo>
                <a:lnTo>
                  <a:pt x="149832" y="31223"/>
                </a:lnTo>
                <a:lnTo>
                  <a:pt x="157639" y="31223"/>
                </a:lnTo>
                <a:lnTo>
                  <a:pt x="161243" y="26567"/>
                </a:lnTo>
                <a:lnTo>
                  <a:pt x="171452" y="26567"/>
                </a:lnTo>
                <a:lnTo>
                  <a:pt x="161243" y="26567"/>
                </a:lnTo>
                <a:lnTo>
                  <a:pt x="166347" y="26567"/>
                </a:lnTo>
                <a:lnTo>
                  <a:pt x="166347" y="31223"/>
                </a:lnTo>
                <a:lnTo>
                  <a:pt x="166347" y="26567"/>
                </a:lnTo>
                <a:lnTo>
                  <a:pt x="170250" y="26567"/>
                </a:lnTo>
                <a:lnTo>
                  <a:pt x="170250" y="31223"/>
                </a:lnTo>
                <a:lnTo>
                  <a:pt x="166347" y="31223"/>
                </a:lnTo>
                <a:lnTo>
                  <a:pt x="170250" y="31223"/>
                </a:lnTo>
                <a:lnTo>
                  <a:pt x="166347" y="31223"/>
                </a:lnTo>
                <a:lnTo>
                  <a:pt x="170250" y="31223"/>
                </a:lnTo>
                <a:lnTo>
                  <a:pt x="166347" y="34784"/>
                </a:lnTo>
                <a:lnTo>
                  <a:pt x="170250" y="34784"/>
                </a:lnTo>
                <a:lnTo>
                  <a:pt x="170250" y="31223"/>
                </a:lnTo>
                <a:lnTo>
                  <a:pt x="170250" y="34784"/>
                </a:lnTo>
                <a:lnTo>
                  <a:pt x="170250" y="31223"/>
                </a:lnTo>
                <a:lnTo>
                  <a:pt x="176556" y="31223"/>
                </a:lnTo>
                <a:lnTo>
                  <a:pt x="180459" y="26567"/>
                </a:lnTo>
                <a:lnTo>
                  <a:pt x="176556" y="26567"/>
                </a:lnTo>
                <a:lnTo>
                  <a:pt x="180459" y="26567"/>
                </a:lnTo>
                <a:lnTo>
                  <a:pt x="176556" y="26567"/>
                </a:lnTo>
                <a:lnTo>
                  <a:pt x="180459" y="26567"/>
                </a:lnTo>
                <a:lnTo>
                  <a:pt x="180459" y="23007"/>
                </a:lnTo>
                <a:lnTo>
                  <a:pt x="184063" y="23007"/>
                </a:lnTo>
                <a:lnTo>
                  <a:pt x="187966" y="19720"/>
                </a:lnTo>
                <a:lnTo>
                  <a:pt x="191870" y="16159"/>
                </a:lnTo>
                <a:lnTo>
                  <a:pt x="191870" y="13694"/>
                </a:lnTo>
                <a:lnTo>
                  <a:pt x="195773" y="13694"/>
                </a:lnTo>
                <a:lnTo>
                  <a:pt x="191870" y="13694"/>
                </a:lnTo>
                <a:lnTo>
                  <a:pt x="191870" y="16159"/>
                </a:lnTo>
                <a:lnTo>
                  <a:pt x="191870" y="13694"/>
                </a:lnTo>
                <a:lnTo>
                  <a:pt x="195773" y="13694"/>
                </a:lnTo>
                <a:lnTo>
                  <a:pt x="195773" y="6847"/>
                </a:lnTo>
                <a:lnTo>
                  <a:pt x="200577" y="6847"/>
                </a:lnTo>
                <a:lnTo>
                  <a:pt x="195773" y="6847"/>
                </a:lnTo>
                <a:lnTo>
                  <a:pt x="195773" y="0"/>
                </a:lnTo>
                <a:lnTo>
                  <a:pt x="200577" y="3287"/>
                </a:lnTo>
                <a:lnTo>
                  <a:pt x="202079" y="6847"/>
                </a:lnTo>
                <a:lnTo>
                  <a:pt x="214690" y="6847"/>
                </a:lnTo>
                <a:lnTo>
                  <a:pt x="214690" y="10408"/>
                </a:lnTo>
                <a:lnTo>
                  <a:pt x="222196" y="10408"/>
                </a:lnTo>
                <a:lnTo>
                  <a:pt x="222196" y="16159"/>
                </a:lnTo>
                <a:lnTo>
                  <a:pt x="218593" y="16159"/>
                </a:lnTo>
                <a:lnTo>
                  <a:pt x="218593" y="26567"/>
                </a:lnTo>
                <a:lnTo>
                  <a:pt x="222196" y="26567"/>
                </a:lnTo>
                <a:lnTo>
                  <a:pt x="222196" y="31223"/>
                </a:lnTo>
                <a:lnTo>
                  <a:pt x="226100" y="31223"/>
                </a:lnTo>
                <a:lnTo>
                  <a:pt x="226100" y="50943"/>
                </a:lnTo>
                <a:lnTo>
                  <a:pt x="228802" y="50943"/>
                </a:lnTo>
                <a:lnTo>
                  <a:pt x="228802" y="54504"/>
                </a:lnTo>
                <a:lnTo>
                  <a:pt x="232405" y="54504"/>
                </a:lnTo>
                <a:lnTo>
                  <a:pt x="232405" y="59160"/>
                </a:lnTo>
                <a:lnTo>
                  <a:pt x="228802" y="59160"/>
                </a:lnTo>
                <a:lnTo>
                  <a:pt x="228802" y="62447"/>
                </a:lnTo>
                <a:lnTo>
                  <a:pt x="232405" y="62447"/>
                </a:lnTo>
                <a:lnTo>
                  <a:pt x="232405" y="71759"/>
                </a:lnTo>
                <a:lnTo>
                  <a:pt x="228802" y="71759"/>
                </a:lnTo>
                <a:lnTo>
                  <a:pt x="228802" y="75320"/>
                </a:lnTo>
                <a:lnTo>
                  <a:pt x="232405" y="75320"/>
                </a:lnTo>
                <a:lnTo>
                  <a:pt x="228802" y="75320"/>
                </a:lnTo>
                <a:lnTo>
                  <a:pt x="228802" y="82167"/>
                </a:lnTo>
                <a:lnTo>
                  <a:pt x="232405" y="82167"/>
                </a:lnTo>
                <a:lnTo>
                  <a:pt x="232405" y="95040"/>
                </a:lnTo>
                <a:lnTo>
                  <a:pt x="228802" y="95040"/>
                </a:lnTo>
                <a:lnTo>
                  <a:pt x="232405" y="99696"/>
                </a:lnTo>
                <a:lnTo>
                  <a:pt x="228802" y="99696"/>
                </a:lnTo>
                <a:lnTo>
                  <a:pt x="232405" y="99696"/>
                </a:lnTo>
                <a:lnTo>
                  <a:pt x="236309" y="102982"/>
                </a:lnTo>
                <a:lnTo>
                  <a:pt x="241413" y="102982"/>
                </a:lnTo>
                <a:lnTo>
                  <a:pt x="241413" y="115855"/>
                </a:lnTo>
                <a:lnTo>
                  <a:pt x="245317" y="115855"/>
                </a:lnTo>
                <a:lnTo>
                  <a:pt x="245317" y="119416"/>
                </a:lnTo>
                <a:lnTo>
                  <a:pt x="241413" y="119416"/>
                </a:lnTo>
                <a:lnTo>
                  <a:pt x="241413" y="122703"/>
                </a:lnTo>
                <a:lnTo>
                  <a:pt x="245317" y="122703"/>
                </a:lnTo>
                <a:lnTo>
                  <a:pt x="245317" y="127359"/>
                </a:lnTo>
                <a:lnTo>
                  <a:pt x="248920" y="127359"/>
                </a:lnTo>
                <a:lnTo>
                  <a:pt x="248920" y="130919"/>
                </a:lnTo>
                <a:lnTo>
                  <a:pt x="245317" y="130919"/>
                </a:lnTo>
                <a:lnTo>
                  <a:pt x="245317" y="134480"/>
                </a:lnTo>
                <a:lnTo>
                  <a:pt x="236309" y="134480"/>
                </a:lnTo>
                <a:lnTo>
                  <a:pt x="236309" y="137766"/>
                </a:lnTo>
                <a:lnTo>
                  <a:pt x="232405" y="137766"/>
                </a:lnTo>
                <a:lnTo>
                  <a:pt x="228802" y="141327"/>
                </a:lnTo>
                <a:lnTo>
                  <a:pt x="226100" y="143792"/>
                </a:lnTo>
                <a:lnTo>
                  <a:pt x="222196" y="143792"/>
                </a:lnTo>
                <a:lnTo>
                  <a:pt x="222196" y="141327"/>
                </a:lnTo>
                <a:lnTo>
                  <a:pt x="218593" y="141327"/>
                </a:lnTo>
                <a:lnTo>
                  <a:pt x="218593" y="147079"/>
                </a:lnTo>
                <a:lnTo>
                  <a:pt x="214690" y="147079"/>
                </a:lnTo>
                <a:lnTo>
                  <a:pt x="214690" y="154200"/>
                </a:lnTo>
                <a:lnTo>
                  <a:pt x="210786" y="154200"/>
                </a:lnTo>
                <a:lnTo>
                  <a:pt x="210786" y="158856"/>
                </a:lnTo>
                <a:lnTo>
                  <a:pt x="195773" y="158856"/>
                </a:lnTo>
                <a:lnTo>
                  <a:pt x="195773" y="154200"/>
                </a:lnTo>
                <a:lnTo>
                  <a:pt x="187966" y="154200"/>
                </a:lnTo>
                <a:lnTo>
                  <a:pt x="184063" y="150639"/>
                </a:lnTo>
                <a:lnTo>
                  <a:pt x="170250" y="150639"/>
                </a:lnTo>
                <a:lnTo>
                  <a:pt x="170250" y="154200"/>
                </a:lnTo>
                <a:lnTo>
                  <a:pt x="166347" y="154200"/>
                </a:lnTo>
                <a:lnTo>
                  <a:pt x="166347" y="150639"/>
                </a:lnTo>
                <a:lnTo>
                  <a:pt x="166347" y="154200"/>
                </a:lnTo>
                <a:lnTo>
                  <a:pt x="161243" y="154200"/>
                </a:lnTo>
                <a:lnTo>
                  <a:pt x="161243" y="158856"/>
                </a:lnTo>
                <a:lnTo>
                  <a:pt x="157639" y="158856"/>
                </a:lnTo>
                <a:lnTo>
                  <a:pt x="157639" y="162143"/>
                </a:lnTo>
                <a:lnTo>
                  <a:pt x="161243" y="162143"/>
                </a:lnTo>
                <a:lnTo>
                  <a:pt x="161243" y="165703"/>
                </a:lnTo>
                <a:lnTo>
                  <a:pt x="153736" y="165703"/>
                </a:lnTo>
                <a:lnTo>
                  <a:pt x="153736" y="168168"/>
                </a:lnTo>
                <a:lnTo>
                  <a:pt x="149832" y="168168"/>
                </a:lnTo>
                <a:lnTo>
                  <a:pt x="153736" y="168168"/>
                </a:lnTo>
                <a:lnTo>
                  <a:pt x="153736" y="175015"/>
                </a:lnTo>
                <a:lnTo>
                  <a:pt x="149832" y="175015"/>
                </a:lnTo>
                <a:lnTo>
                  <a:pt x="149832" y="178576"/>
                </a:lnTo>
                <a:lnTo>
                  <a:pt x="143527" y="178576"/>
                </a:lnTo>
                <a:lnTo>
                  <a:pt x="143527" y="181863"/>
                </a:lnTo>
                <a:lnTo>
                  <a:pt x="139623" y="181863"/>
                </a:lnTo>
                <a:lnTo>
                  <a:pt x="139623" y="186519"/>
                </a:lnTo>
                <a:lnTo>
                  <a:pt x="136020" y="190079"/>
                </a:lnTo>
                <a:lnTo>
                  <a:pt x="136020" y="193640"/>
                </a:lnTo>
                <a:lnTo>
                  <a:pt x="130916" y="193640"/>
                </a:lnTo>
                <a:lnTo>
                  <a:pt x="130916" y="199392"/>
                </a:lnTo>
                <a:lnTo>
                  <a:pt x="127012" y="199392"/>
                </a:lnTo>
                <a:lnTo>
                  <a:pt x="127012" y="202952"/>
                </a:lnTo>
                <a:lnTo>
                  <a:pt x="123109" y="202952"/>
                </a:lnTo>
                <a:lnTo>
                  <a:pt x="123109" y="209799"/>
                </a:lnTo>
                <a:lnTo>
                  <a:pt x="116803" y="209799"/>
                </a:lnTo>
                <a:lnTo>
                  <a:pt x="116803" y="213360"/>
                </a:lnTo>
                <a:lnTo>
                  <a:pt x="105393" y="213360"/>
                </a:lnTo>
                <a:lnTo>
                  <a:pt x="105393" y="209799"/>
                </a:lnTo>
                <a:lnTo>
                  <a:pt x="101490" y="209799"/>
                </a:lnTo>
                <a:lnTo>
                  <a:pt x="101490" y="206239"/>
                </a:lnTo>
                <a:lnTo>
                  <a:pt x="92782" y="206239"/>
                </a:lnTo>
                <a:lnTo>
                  <a:pt x="92782" y="202952"/>
                </a:lnTo>
                <a:lnTo>
                  <a:pt x="86176" y="202952"/>
                </a:lnTo>
                <a:lnTo>
                  <a:pt x="82573" y="199392"/>
                </a:lnTo>
                <a:lnTo>
                  <a:pt x="82573" y="202952"/>
                </a:lnTo>
                <a:lnTo>
                  <a:pt x="78670" y="202952"/>
                </a:lnTo>
                <a:lnTo>
                  <a:pt x="78670" y="199392"/>
                </a:lnTo>
                <a:lnTo>
                  <a:pt x="60954" y="199392"/>
                </a:lnTo>
                <a:lnTo>
                  <a:pt x="60954" y="202952"/>
                </a:lnTo>
                <a:lnTo>
                  <a:pt x="36632" y="202952"/>
                </a:lnTo>
                <a:lnTo>
                  <a:pt x="36632" y="199392"/>
                </a:lnTo>
                <a:lnTo>
                  <a:pt x="17716" y="199392"/>
                </a:lnTo>
                <a:lnTo>
                  <a:pt x="17716" y="190079"/>
                </a:lnTo>
                <a:lnTo>
                  <a:pt x="13812" y="190079"/>
                </a:lnTo>
                <a:lnTo>
                  <a:pt x="13812" y="186519"/>
                </a:lnTo>
                <a:lnTo>
                  <a:pt x="3603" y="186519"/>
                </a:lnTo>
                <a:lnTo>
                  <a:pt x="3603" y="181863"/>
                </a:lnTo>
                <a:lnTo>
                  <a:pt x="0" y="181863"/>
                </a:lnTo>
                <a:lnTo>
                  <a:pt x="0" y="175015"/>
                </a:lnTo>
                <a:lnTo>
                  <a:pt x="3603" y="171455"/>
                </a:lnTo>
                <a:lnTo>
                  <a:pt x="3603" y="168168"/>
                </a:lnTo>
                <a:lnTo>
                  <a:pt x="6306" y="168168"/>
                </a:lnTo>
                <a:lnTo>
                  <a:pt x="6306" y="162143"/>
                </a:lnTo>
                <a:lnTo>
                  <a:pt x="9909" y="162143"/>
                </a:lnTo>
                <a:lnTo>
                  <a:pt x="9909" y="150639"/>
                </a:lnTo>
                <a:lnTo>
                  <a:pt x="17716" y="150639"/>
                </a:lnTo>
                <a:lnTo>
                  <a:pt x="17716" y="143792"/>
                </a:lnTo>
                <a:lnTo>
                  <a:pt x="26724" y="143792"/>
                </a:lnTo>
                <a:lnTo>
                  <a:pt x="26724" y="141327"/>
                </a:lnTo>
                <a:lnTo>
                  <a:pt x="30327" y="141327"/>
                </a:lnTo>
                <a:lnTo>
                  <a:pt x="34230" y="137766"/>
                </a:lnTo>
                <a:lnTo>
                  <a:pt x="36632" y="137766"/>
                </a:lnTo>
                <a:lnTo>
                  <a:pt x="36632" y="134480"/>
                </a:lnTo>
                <a:lnTo>
                  <a:pt x="40536" y="134480"/>
                </a:lnTo>
                <a:lnTo>
                  <a:pt x="40536" y="130919"/>
                </a:lnTo>
                <a:lnTo>
                  <a:pt x="48042" y="130919"/>
                </a:lnTo>
                <a:lnTo>
                  <a:pt x="48042" y="127359"/>
                </a:lnTo>
                <a:lnTo>
                  <a:pt x="51946" y="127359"/>
                </a:lnTo>
                <a:lnTo>
                  <a:pt x="51946" y="122703"/>
                </a:lnTo>
                <a:lnTo>
                  <a:pt x="57050" y="122703"/>
                </a:lnTo>
                <a:lnTo>
                  <a:pt x="57050" y="113664"/>
                </a:lnTo>
                <a:lnTo>
                  <a:pt x="60954" y="110104"/>
                </a:lnTo>
                <a:lnTo>
                  <a:pt x="60954" y="102982"/>
                </a:lnTo>
                <a:lnTo>
                  <a:pt x="62155" y="102982"/>
                </a:lnTo>
                <a:lnTo>
                  <a:pt x="62155" y="95040"/>
                </a:lnTo>
                <a:lnTo>
                  <a:pt x="66058" y="95040"/>
                </a:lnTo>
                <a:lnTo>
                  <a:pt x="66058" y="91479"/>
                </a:lnTo>
                <a:lnTo>
                  <a:pt x="71163" y="91479"/>
                </a:lnTo>
                <a:lnTo>
                  <a:pt x="71163" y="90384"/>
                </a:lnTo>
                <a:lnTo>
                  <a:pt x="74766" y="90384"/>
                </a:lnTo>
                <a:lnTo>
                  <a:pt x="74766" y="85727"/>
                </a:lnTo>
                <a:lnTo>
                  <a:pt x="78670" y="85727"/>
                </a:lnTo>
                <a:lnTo>
                  <a:pt x="78670" y="82167"/>
                </a:lnTo>
                <a:lnTo>
                  <a:pt x="86176" y="82167"/>
                </a:lnTo>
                <a:lnTo>
                  <a:pt x="88879" y="78880"/>
                </a:lnTo>
                <a:lnTo>
                  <a:pt x="92782" y="78880"/>
                </a:lnTo>
                <a:lnTo>
                  <a:pt x="92782" y="75320"/>
                </a:lnTo>
                <a:lnTo>
                  <a:pt x="101490" y="75320"/>
                </a:lnTo>
                <a:lnTo>
                  <a:pt x="101490" y="71759"/>
                </a:lnTo>
                <a:lnTo>
                  <a:pt x="112900" y="71759"/>
                </a:lnTo>
                <a:lnTo>
                  <a:pt x="112900" y="68199"/>
                </a:lnTo>
                <a:lnTo>
                  <a:pt x="116803" y="68199"/>
                </a:lnTo>
                <a:lnTo>
                  <a:pt x="116803" y="66007"/>
                </a:lnTo>
                <a:lnTo>
                  <a:pt x="123109" y="66007"/>
                </a:lnTo>
                <a:lnTo>
                  <a:pt x="123109" y="62447"/>
                </a:lnTo>
                <a:lnTo>
                  <a:pt x="127012" y="62447"/>
                </a:lnTo>
                <a:lnTo>
                  <a:pt x="127012" y="59160"/>
                </a:lnTo>
                <a:lnTo>
                  <a:pt x="130916" y="59160"/>
                </a:lnTo>
                <a:lnTo>
                  <a:pt x="130916" y="54504"/>
                </a:lnTo>
                <a:lnTo>
                  <a:pt x="136020" y="50943"/>
                </a:lnTo>
                <a:lnTo>
                  <a:pt x="136020" y="47383"/>
                </a:lnTo>
                <a:lnTo>
                  <a:pt x="139623" y="47383"/>
                </a:lnTo>
                <a:lnTo>
                  <a:pt x="139623" y="40536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55" name="Google Shape;1524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HkB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AGLQAA1w8AAI4uAAAnEQAAEAAAACYAAAAIAAAA//////////8="/>
              </a:ext>
            </a:extLst>
          </p:cNvSpPr>
          <p:nvPr/>
        </p:nvSpPr>
        <p:spPr>
          <a:xfrm>
            <a:off x="7319010" y="2574925"/>
            <a:ext cx="248920" cy="213360"/>
          </a:xfrm>
          <a:custGeom>
            <a:avLst/>
            <a:gdLst/>
            <a:ahLst/>
            <a:cxnLst/>
            <a:rect l="0" t="0" r="248920" b="213360"/>
            <a:pathLst>
              <a:path w="248920" h="213360">
                <a:moveTo>
                  <a:pt x="139623" y="40536"/>
                </a:moveTo>
                <a:lnTo>
                  <a:pt x="143527" y="38071"/>
                </a:lnTo>
                <a:lnTo>
                  <a:pt x="143527" y="34784"/>
                </a:lnTo>
                <a:lnTo>
                  <a:pt x="145929" y="31223"/>
                </a:lnTo>
                <a:lnTo>
                  <a:pt x="149832" y="31223"/>
                </a:lnTo>
                <a:lnTo>
                  <a:pt x="145929" y="31223"/>
                </a:lnTo>
                <a:lnTo>
                  <a:pt x="153736" y="31223"/>
                </a:lnTo>
                <a:lnTo>
                  <a:pt x="149832" y="31223"/>
                </a:lnTo>
                <a:lnTo>
                  <a:pt x="157639" y="31223"/>
                </a:lnTo>
                <a:lnTo>
                  <a:pt x="161243" y="26567"/>
                </a:lnTo>
                <a:lnTo>
                  <a:pt x="171452" y="26567"/>
                </a:lnTo>
                <a:lnTo>
                  <a:pt x="161243" y="26567"/>
                </a:lnTo>
                <a:lnTo>
                  <a:pt x="166347" y="26567"/>
                </a:lnTo>
                <a:lnTo>
                  <a:pt x="166347" y="31223"/>
                </a:lnTo>
                <a:lnTo>
                  <a:pt x="166347" y="26567"/>
                </a:lnTo>
                <a:lnTo>
                  <a:pt x="170250" y="26567"/>
                </a:lnTo>
                <a:lnTo>
                  <a:pt x="170250" y="31223"/>
                </a:lnTo>
                <a:lnTo>
                  <a:pt x="166347" y="31223"/>
                </a:lnTo>
                <a:lnTo>
                  <a:pt x="170250" y="31223"/>
                </a:lnTo>
                <a:lnTo>
                  <a:pt x="166347" y="31223"/>
                </a:lnTo>
                <a:lnTo>
                  <a:pt x="170250" y="31223"/>
                </a:lnTo>
                <a:lnTo>
                  <a:pt x="166347" y="34784"/>
                </a:lnTo>
                <a:lnTo>
                  <a:pt x="170250" y="34784"/>
                </a:lnTo>
                <a:lnTo>
                  <a:pt x="170250" y="31223"/>
                </a:lnTo>
                <a:lnTo>
                  <a:pt x="170250" y="34784"/>
                </a:lnTo>
                <a:lnTo>
                  <a:pt x="170250" y="31223"/>
                </a:lnTo>
                <a:lnTo>
                  <a:pt x="176556" y="31223"/>
                </a:lnTo>
                <a:lnTo>
                  <a:pt x="180459" y="26567"/>
                </a:lnTo>
                <a:lnTo>
                  <a:pt x="176556" y="26567"/>
                </a:lnTo>
                <a:lnTo>
                  <a:pt x="180459" y="26567"/>
                </a:lnTo>
                <a:lnTo>
                  <a:pt x="176556" y="26567"/>
                </a:lnTo>
                <a:lnTo>
                  <a:pt x="180459" y="26567"/>
                </a:lnTo>
                <a:lnTo>
                  <a:pt x="180459" y="23007"/>
                </a:lnTo>
                <a:lnTo>
                  <a:pt x="184063" y="23007"/>
                </a:lnTo>
                <a:lnTo>
                  <a:pt x="187966" y="19720"/>
                </a:lnTo>
                <a:lnTo>
                  <a:pt x="191870" y="16159"/>
                </a:lnTo>
                <a:lnTo>
                  <a:pt x="191870" y="13968"/>
                </a:lnTo>
                <a:lnTo>
                  <a:pt x="195773" y="13968"/>
                </a:lnTo>
                <a:lnTo>
                  <a:pt x="191870" y="13968"/>
                </a:lnTo>
                <a:lnTo>
                  <a:pt x="191870" y="16159"/>
                </a:lnTo>
                <a:lnTo>
                  <a:pt x="191870" y="13968"/>
                </a:lnTo>
                <a:lnTo>
                  <a:pt x="195773" y="13968"/>
                </a:lnTo>
                <a:lnTo>
                  <a:pt x="195773" y="6847"/>
                </a:lnTo>
                <a:lnTo>
                  <a:pt x="200577" y="6847"/>
                </a:lnTo>
                <a:lnTo>
                  <a:pt x="195773" y="6847"/>
                </a:lnTo>
                <a:lnTo>
                  <a:pt x="195773" y="0"/>
                </a:lnTo>
                <a:lnTo>
                  <a:pt x="200577" y="3287"/>
                </a:lnTo>
                <a:lnTo>
                  <a:pt x="202079" y="6847"/>
                </a:lnTo>
                <a:lnTo>
                  <a:pt x="214690" y="6847"/>
                </a:lnTo>
                <a:lnTo>
                  <a:pt x="214690" y="10408"/>
                </a:lnTo>
                <a:lnTo>
                  <a:pt x="222196" y="10408"/>
                </a:lnTo>
                <a:lnTo>
                  <a:pt x="222196" y="16159"/>
                </a:lnTo>
                <a:lnTo>
                  <a:pt x="218593" y="16159"/>
                </a:lnTo>
                <a:lnTo>
                  <a:pt x="218593" y="26567"/>
                </a:lnTo>
                <a:lnTo>
                  <a:pt x="222196" y="26567"/>
                </a:lnTo>
                <a:lnTo>
                  <a:pt x="222196" y="31223"/>
                </a:lnTo>
                <a:lnTo>
                  <a:pt x="226100" y="31223"/>
                </a:lnTo>
                <a:lnTo>
                  <a:pt x="226100" y="50943"/>
                </a:lnTo>
                <a:lnTo>
                  <a:pt x="228802" y="50943"/>
                </a:lnTo>
                <a:lnTo>
                  <a:pt x="228802" y="54504"/>
                </a:lnTo>
                <a:lnTo>
                  <a:pt x="232405" y="54504"/>
                </a:lnTo>
                <a:lnTo>
                  <a:pt x="232405" y="59160"/>
                </a:lnTo>
                <a:lnTo>
                  <a:pt x="228802" y="59160"/>
                </a:lnTo>
                <a:lnTo>
                  <a:pt x="228802" y="62447"/>
                </a:lnTo>
                <a:lnTo>
                  <a:pt x="232405" y="62447"/>
                </a:lnTo>
                <a:lnTo>
                  <a:pt x="232405" y="71759"/>
                </a:lnTo>
                <a:lnTo>
                  <a:pt x="228802" y="71759"/>
                </a:lnTo>
                <a:lnTo>
                  <a:pt x="228802" y="75320"/>
                </a:lnTo>
                <a:lnTo>
                  <a:pt x="232405" y="75320"/>
                </a:lnTo>
                <a:lnTo>
                  <a:pt x="228802" y="75320"/>
                </a:lnTo>
                <a:lnTo>
                  <a:pt x="228802" y="82167"/>
                </a:lnTo>
                <a:lnTo>
                  <a:pt x="232405" y="82167"/>
                </a:lnTo>
                <a:lnTo>
                  <a:pt x="232405" y="95040"/>
                </a:lnTo>
                <a:lnTo>
                  <a:pt x="228802" y="95040"/>
                </a:lnTo>
                <a:lnTo>
                  <a:pt x="232405" y="99696"/>
                </a:lnTo>
                <a:lnTo>
                  <a:pt x="228802" y="99696"/>
                </a:lnTo>
                <a:lnTo>
                  <a:pt x="232405" y="99696"/>
                </a:lnTo>
                <a:lnTo>
                  <a:pt x="236309" y="102982"/>
                </a:lnTo>
                <a:lnTo>
                  <a:pt x="241413" y="102982"/>
                </a:lnTo>
                <a:lnTo>
                  <a:pt x="241413" y="115855"/>
                </a:lnTo>
                <a:lnTo>
                  <a:pt x="245317" y="115855"/>
                </a:lnTo>
                <a:lnTo>
                  <a:pt x="245317" y="119416"/>
                </a:lnTo>
                <a:lnTo>
                  <a:pt x="241413" y="119416"/>
                </a:lnTo>
                <a:lnTo>
                  <a:pt x="241413" y="122703"/>
                </a:lnTo>
                <a:lnTo>
                  <a:pt x="245317" y="122703"/>
                </a:lnTo>
                <a:lnTo>
                  <a:pt x="245317" y="127359"/>
                </a:lnTo>
                <a:lnTo>
                  <a:pt x="248920" y="127359"/>
                </a:lnTo>
                <a:lnTo>
                  <a:pt x="248920" y="130919"/>
                </a:lnTo>
                <a:lnTo>
                  <a:pt x="245317" y="130919"/>
                </a:lnTo>
                <a:lnTo>
                  <a:pt x="245317" y="134480"/>
                </a:lnTo>
                <a:lnTo>
                  <a:pt x="236309" y="134480"/>
                </a:lnTo>
                <a:lnTo>
                  <a:pt x="236309" y="137766"/>
                </a:lnTo>
                <a:lnTo>
                  <a:pt x="232405" y="137766"/>
                </a:lnTo>
                <a:lnTo>
                  <a:pt x="228802" y="141327"/>
                </a:lnTo>
                <a:lnTo>
                  <a:pt x="226100" y="143792"/>
                </a:lnTo>
                <a:lnTo>
                  <a:pt x="222196" y="143792"/>
                </a:lnTo>
                <a:lnTo>
                  <a:pt x="222196" y="141327"/>
                </a:lnTo>
                <a:lnTo>
                  <a:pt x="218593" y="141327"/>
                </a:lnTo>
                <a:lnTo>
                  <a:pt x="218593" y="147079"/>
                </a:lnTo>
                <a:lnTo>
                  <a:pt x="214690" y="147079"/>
                </a:lnTo>
                <a:lnTo>
                  <a:pt x="214690" y="154200"/>
                </a:lnTo>
                <a:lnTo>
                  <a:pt x="210786" y="154200"/>
                </a:lnTo>
                <a:lnTo>
                  <a:pt x="210786" y="158856"/>
                </a:lnTo>
                <a:lnTo>
                  <a:pt x="195773" y="158856"/>
                </a:lnTo>
                <a:lnTo>
                  <a:pt x="195773" y="154200"/>
                </a:lnTo>
                <a:lnTo>
                  <a:pt x="187966" y="154200"/>
                </a:lnTo>
                <a:lnTo>
                  <a:pt x="184063" y="150639"/>
                </a:lnTo>
                <a:lnTo>
                  <a:pt x="170250" y="150639"/>
                </a:lnTo>
                <a:lnTo>
                  <a:pt x="170250" y="154200"/>
                </a:lnTo>
                <a:lnTo>
                  <a:pt x="166347" y="154200"/>
                </a:lnTo>
                <a:lnTo>
                  <a:pt x="166347" y="150639"/>
                </a:lnTo>
                <a:lnTo>
                  <a:pt x="166347" y="154200"/>
                </a:lnTo>
                <a:lnTo>
                  <a:pt x="161243" y="154200"/>
                </a:lnTo>
                <a:lnTo>
                  <a:pt x="161243" y="158856"/>
                </a:lnTo>
                <a:lnTo>
                  <a:pt x="157639" y="158856"/>
                </a:lnTo>
                <a:lnTo>
                  <a:pt x="157639" y="162143"/>
                </a:lnTo>
                <a:lnTo>
                  <a:pt x="161243" y="162143"/>
                </a:lnTo>
                <a:lnTo>
                  <a:pt x="161243" y="165703"/>
                </a:lnTo>
                <a:lnTo>
                  <a:pt x="153736" y="165703"/>
                </a:lnTo>
                <a:lnTo>
                  <a:pt x="153736" y="168168"/>
                </a:lnTo>
                <a:lnTo>
                  <a:pt x="149832" y="168168"/>
                </a:lnTo>
                <a:lnTo>
                  <a:pt x="153736" y="168168"/>
                </a:lnTo>
                <a:lnTo>
                  <a:pt x="153736" y="175015"/>
                </a:lnTo>
                <a:lnTo>
                  <a:pt x="149832" y="175015"/>
                </a:lnTo>
                <a:lnTo>
                  <a:pt x="149832" y="178576"/>
                </a:lnTo>
                <a:lnTo>
                  <a:pt x="143527" y="178576"/>
                </a:lnTo>
                <a:lnTo>
                  <a:pt x="143527" y="181863"/>
                </a:lnTo>
                <a:lnTo>
                  <a:pt x="139623" y="181863"/>
                </a:lnTo>
                <a:lnTo>
                  <a:pt x="139623" y="186519"/>
                </a:lnTo>
                <a:lnTo>
                  <a:pt x="136020" y="190079"/>
                </a:lnTo>
                <a:lnTo>
                  <a:pt x="136020" y="193640"/>
                </a:lnTo>
                <a:lnTo>
                  <a:pt x="130916" y="193640"/>
                </a:lnTo>
                <a:lnTo>
                  <a:pt x="130916" y="199392"/>
                </a:lnTo>
                <a:lnTo>
                  <a:pt x="127012" y="199392"/>
                </a:lnTo>
                <a:lnTo>
                  <a:pt x="127012" y="202952"/>
                </a:lnTo>
                <a:lnTo>
                  <a:pt x="123109" y="202952"/>
                </a:lnTo>
                <a:lnTo>
                  <a:pt x="123109" y="209799"/>
                </a:lnTo>
                <a:lnTo>
                  <a:pt x="116803" y="209799"/>
                </a:lnTo>
                <a:lnTo>
                  <a:pt x="116803" y="213360"/>
                </a:lnTo>
                <a:lnTo>
                  <a:pt x="105393" y="213360"/>
                </a:lnTo>
                <a:lnTo>
                  <a:pt x="105393" y="209799"/>
                </a:lnTo>
                <a:lnTo>
                  <a:pt x="101490" y="209799"/>
                </a:lnTo>
                <a:lnTo>
                  <a:pt x="101490" y="206239"/>
                </a:lnTo>
                <a:lnTo>
                  <a:pt x="92782" y="206239"/>
                </a:lnTo>
                <a:lnTo>
                  <a:pt x="92782" y="202952"/>
                </a:lnTo>
                <a:lnTo>
                  <a:pt x="86176" y="202952"/>
                </a:lnTo>
                <a:lnTo>
                  <a:pt x="82573" y="199392"/>
                </a:lnTo>
                <a:lnTo>
                  <a:pt x="82573" y="202952"/>
                </a:lnTo>
                <a:lnTo>
                  <a:pt x="78670" y="202952"/>
                </a:lnTo>
                <a:lnTo>
                  <a:pt x="78670" y="199392"/>
                </a:lnTo>
                <a:lnTo>
                  <a:pt x="60954" y="199392"/>
                </a:lnTo>
                <a:lnTo>
                  <a:pt x="60954" y="202952"/>
                </a:lnTo>
                <a:lnTo>
                  <a:pt x="36632" y="202952"/>
                </a:lnTo>
                <a:lnTo>
                  <a:pt x="36632" y="199392"/>
                </a:lnTo>
                <a:lnTo>
                  <a:pt x="17716" y="199392"/>
                </a:lnTo>
                <a:lnTo>
                  <a:pt x="17716" y="190079"/>
                </a:lnTo>
                <a:lnTo>
                  <a:pt x="13812" y="190079"/>
                </a:lnTo>
                <a:lnTo>
                  <a:pt x="13812" y="186519"/>
                </a:lnTo>
                <a:lnTo>
                  <a:pt x="3603" y="186519"/>
                </a:lnTo>
                <a:lnTo>
                  <a:pt x="3603" y="181863"/>
                </a:lnTo>
                <a:lnTo>
                  <a:pt x="0" y="181863"/>
                </a:lnTo>
                <a:lnTo>
                  <a:pt x="0" y="175015"/>
                </a:lnTo>
                <a:lnTo>
                  <a:pt x="3603" y="171455"/>
                </a:lnTo>
                <a:lnTo>
                  <a:pt x="3603" y="168168"/>
                </a:lnTo>
                <a:lnTo>
                  <a:pt x="6306" y="168168"/>
                </a:lnTo>
                <a:lnTo>
                  <a:pt x="6306" y="162143"/>
                </a:lnTo>
                <a:lnTo>
                  <a:pt x="9909" y="162143"/>
                </a:lnTo>
                <a:lnTo>
                  <a:pt x="9909" y="150639"/>
                </a:lnTo>
                <a:lnTo>
                  <a:pt x="17716" y="150639"/>
                </a:lnTo>
                <a:lnTo>
                  <a:pt x="17716" y="143792"/>
                </a:lnTo>
                <a:lnTo>
                  <a:pt x="26724" y="143792"/>
                </a:lnTo>
                <a:lnTo>
                  <a:pt x="26724" y="141327"/>
                </a:lnTo>
                <a:lnTo>
                  <a:pt x="30327" y="141327"/>
                </a:lnTo>
                <a:lnTo>
                  <a:pt x="34230" y="137766"/>
                </a:lnTo>
                <a:lnTo>
                  <a:pt x="36632" y="137766"/>
                </a:lnTo>
                <a:lnTo>
                  <a:pt x="36632" y="134480"/>
                </a:lnTo>
                <a:lnTo>
                  <a:pt x="40536" y="134480"/>
                </a:lnTo>
                <a:lnTo>
                  <a:pt x="40536" y="130919"/>
                </a:lnTo>
                <a:lnTo>
                  <a:pt x="48042" y="130919"/>
                </a:lnTo>
                <a:lnTo>
                  <a:pt x="48042" y="127359"/>
                </a:lnTo>
                <a:lnTo>
                  <a:pt x="51946" y="127359"/>
                </a:lnTo>
                <a:lnTo>
                  <a:pt x="51946" y="122703"/>
                </a:lnTo>
                <a:lnTo>
                  <a:pt x="57050" y="122703"/>
                </a:lnTo>
                <a:lnTo>
                  <a:pt x="57050" y="113664"/>
                </a:lnTo>
                <a:lnTo>
                  <a:pt x="60954" y="110104"/>
                </a:lnTo>
                <a:lnTo>
                  <a:pt x="60954" y="102982"/>
                </a:lnTo>
                <a:lnTo>
                  <a:pt x="62155" y="102982"/>
                </a:lnTo>
                <a:lnTo>
                  <a:pt x="62155" y="95040"/>
                </a:lnTo>
                <a:lnTo>
                  <a:pt x="66058" y="95040"/>
                </a:lnTo>
                <a:lnTo>
                  <a:pt x="66058" y="91479"/>
                </a:lnTo>
                <a:lnTo>
                  <a:pt x="71163" y="91479"/>
                </a:lnTo>
                <a:lnTo>
                  <a:pt x="71163" y="90384"/>
                </a:lnTo>
                <a:lnTo>
                  <a:pt x="74766" y="90384"/>
                </a:lnTo>
                <a:lnTo>
                  <a:pt x="74766" y="85727"/>
                </a:lnTo>
                <a:lnTo>
                  <a:pt x="78670" y="85727"/>
                </a:lnTo>
                <a:lnTo>
                  <a:pt x="78670" y="82167"/>
                </a:lnTo>
                <a:lnTo>
                  <a:pt x="86176" y="82167"/>
                </a:lnTo>
                <a:lnTo>
                  <a:pt x="88879" y="78880"/>
                </a:lnTo>
                <a:lnTo>
                  <a:pt x="92782" y="78880"/>
                </a:lnTo>
                <a:lnTo>
                  <a:pt x="92782" y="75320"/>
                </a:lnTo>
                <a:lnTo>
                  <a:pt x="101490" y="75320"/>
                </a:lnTo>
                <a:lnTo>
                  <a:pt x="101490" y="71759"/>
                </a:lnTo>
                <a:lnTo>
                  <a:pt x="112900" y="71759"/>
                </a:lnTo>
                <a:lnTo>
                  <a:pt x="112900" y="68199"/>
                </a:lnTo>
                <a:lnTo>
                  <a:pt x="116803" y="68199"/>
                </a:lnTo>
                <a:lnTo>
                  <a:pt x="116803" y="66007"/>
                </a:lnTo>
                <a:lnTo>
                  <a:pt x="123109" y="66007"/>
                </a:lnTo>
                <a:lnTo>
                  <a:pt x="123109" y="62447"/>
                </a:lnTo>
                <a:lnTo>
                  <a:pt x="127012" y="62447"/>
                </a:lnTo>
                <a:lnTo>
                  <a:pt x="127012" y="59160"/>
                </a:lnTo>
                <a:lnTo>
                  <a:pt x="130916" y="59160"/>
                </a:lnTo>
                <a:lnTo>
                  <a:pt x="130916" y="54504"/>
                </a:lnTo>
                <a:lnTo>
                  <a:pt x="136020" y="50943"/>
                </a:lnTo>
                <a:lnTo>
                  <a:pt x="136020" y="47383"/>
                </a:lnTo>
                <a:lnTo>
                  <a:pt x="139623" y="47383"/>
                </a:lnTo>
                <a:lnTo>
                  <a:pt x="139623" y="40536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es-PE"/>
            </a:pPr>
            <a:endParaRPr lang="es-PE">
              <a:solidFill>
                <a:srgbClr val="000000"/>
              </a:solidFill>
            </a:endParaRPr>
          </a:p>
        </p:txBody>
      </p:sp>
      <p:sp>
        <p:nvSpPr>
          <p:cNvPr id="56" name="Google Shape;1525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P///8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AbMQAACBcAAFo0AABCGwAAEAAAACYAAAAIAAAA//////////8="/>
              </a:ext>
            </a:extLst>
          </p:cNvSpPr>
          <p:nvPr/>
        </p:nvSpPr>
        <p:spPr>
          <a:xfrm>
            <a:off x="7982585" y="3743960"/>
            <a:ext cx="527685" cy="687070"/>
          </a:xfrm>
          <a:custGeom>
            <a:avLst/>
            <a:gdLst/>
            <a:ahLst/>
            <a:cxnLst/>
            <a:rect l="0" t="0" r="527685" b="687070"/>
            <a:pathLst>
              <a:path w="527685" h="687070">
                <a:moveTo>
                  <a:pt x="149525" y="73320"/>
                </a:moveTo>
                <a:lnTo>
                  <a:pt x="147128" y="73320"/>
                </a:lnTo>
                <a:lnTo>
                  <a:pt x="147128" y="66181"/>
                </a:lnTo>
                <a:lnTo>
                  <a:pt x="149525" y="66181"/>
                </a:lnTo>
                <a:lnTo>
                  <a:pt x="149525" y="62885"/>
                </a:lnTo>
                <a:lnTo>
                  <a:pt x="153421" y="62885"/>
                </a:lnTo>
                <a:lnTo>
                  <a:pt x="153421" y="59315"/>
                </a:lnTo>
                <a:lnTo>
                  <a:pt x="160912" y="59315"/>
                </a:lnTo>
                <a:lnTo>
                  <a:pt x="160912" y="54647"/>
                </a:lnTo>
                <a:lnTo>
                  <a:pt x="164807" y="54647"/>
                </a:lnTo>
                <a:lnTo>
                  <a:pt x="164807" y="51077"/>
                </a:lnTo>
                <a:lnTo>
                  <a:pt x="169901" y="51077"/>
                </a:lnTo>
                <a:lnTo>
                  <a:pt x="169901" y="47782"/>
                </a:lnTo>
                <a:lnTo>
                  <a:pt x="173797" y="47782"/>
                </a:lnTo>
                <a:lnTo>
                  <a:pt x="173797" y="45310"/>
                </a:lnTo>
                <a:lnTo>
                  <a:pt x="174996" y="45310"/>
                </a:lnTo>
                <a:lnTo>
                  <a:pt x="174996" y="41740"/>
                </a:lnTo>
                <a:lnTo>
                  <a:pt x="191476" y="41740"/>
                </a:lnTo>
                <a:lnTo>
                  <a:pt x="191476" y="38445"/>
                </a:lnTo>
                <a:lnTo>
                  <a:pt x="195372" y="38445"/>
                </a:lnTo>
                <a:lnTo>
                  <a:pt x="195372" y="31305"/>
                </a:lnTo>
                <a:lnTo>
                  <a:pt x="200166" y="26637"/>
                </a:lnTo>
                <a:lnTo>
                  <a:pt x="200166" y="21969"/>
                </a:lnTo>
                <a:lnTo>
                  <a:pt x="204062" y="18673"/>
                </a:lnTo>
                <a:lnTo>
                  <a:pt x="204062" y="6865"/>
                </a:lnTo>
                <a:lnTo>
                  <a:pt x="205260" y="6865"/>
                </a:lnTo>
                <a:lnTo>
                  <a:pt x="205260" y="3570"/>
                </a:lnTo>
                <a:lnTo>
                  <a:pt x="214250" y="3570"/>
                </a:lnTo>
                <a:lnTo>
                  <a:pt x="218145" y="6865"/>
                </a:lnTo>
                <a:lnTo>
                  <a:pt x="221741" y="6865"/>
                </a:lnTo>
                <a:lnTo>
                  <a:pt x="221741" y="10435"/>
                </a:lnTo>
                <a:lnTo>
                  <a:pt x="225637" y="10435"/>
                </a:lnTo>
                <a:lnTo>
                  <a:pt x="225637" y="6865"/>
                </a:lnTo>
                <a:lnTo>
                  <a:pt x="229532" y="3570"/>
                </a:lnTo>
                <a:lnTo>
                  <a:pt x="229532" y="6865"/>
                </a:lnTo>
                <a:lnTo>
                  <a:pt x="256201" y="6865"/>
                </a:lnTo>
                <a:lnTo>
                  <a:pt x="256201" y="3570"/>
                </a:lnTo>
                <a:lnTo>
                  <a:pt x="269985" y="3570"/>
                </a:lnTo>
                <a:lnTo>
                  <a:pt x="269985" y="0"/>
                </a:lnTo>
                <a:lnTo>
                  <a:pt x="275079" y="0"/>
                </a:lnTo>
                <a:lnTo>
                  <a:pt x="275079" y="3570"/>
                </a:lnTo>
                <a:lnTo>
                  <a:pt x="278974" y="3570"/>
                </a:lnTo>
                <a:lnTo>
                  <a:pt x="278974" y="6865"/>
                </a:lnTo>
                <a:lnTo>
                  <a:pt x="282870" y="6865"/>
                </a:lnTo>
                <a:lnTo>
                  <a:pt x="282870" y="10435"/>
                </a:lnTo>
                <a:lnTo>
                  <a:pt x="278974" y="10435"/>
                </a:lnTo>
                <a:lnTo>
                  <a:pt x="278974" y="14005"/>
                </a:lnTo>
                <a:lnTo>
                  <a:pt x="275079" y="14005"/>
                </a:lnTo>
                <a:lnTo>
                  <a:pt x="278974" y="14005"/>
                </a:lnTo>
                <a:lnTo>
                  <a:pt x="278974" y="18673"/>
                </a:lnTo>
                <a:lnTo>
                  <a:pt x="282870" y="18673"/>
                </a:lnTo>
                <a:lnTo>
                  <a:pt x="282870" y="21969"/>
                </a:lnTo>
                <a:lnTo>
                  <a:pt x="286466" y="21969"/>
                </a:lnTo>
                <a:lnTo>
                  <a:pt x="286466" y="26637"/>
                </a:lnTo>
                <a:lnTo>
                  <a:pt x="293058" y="26637"/>
                </a:lnTo>
                <a:lnTo>
                  <a:pt x="293058" y="31305"/>
                </a:lnTo>
                <a:lnTo>
                  <a:pt x="296654" y="34901"/>
                </a:lnTo>
                <a:lnTo>
                  <a:pt x="296654" y="38445"/>
                </a:lnTo>
                <a:lnTo>
                  <a:pt x="293058" y="38445"/>
                </a:lnTo>
                <a:lnTo>
                  <a:pt x="293058" y="45310"/>
                </a:lnTo>
                <a:lnTo>
                  <a:pt x="296654" y="47782"/>
                </a:lnTo>
                <a:lnTo>
                  <a:pt x="304445" y="47782"/>
                </a:lnTo>
                <a:lnTo>
                  <a:pt x="309539" y="51077"/>
                </a:lnTo>
                <a:lnTo>
                  <a:pt x="304445" y="51077"/>
                </a:lnTo>
                <a:lnTo>
                  <a:pt x="304445" y="54647"/>
                </a:lnTo>
                <a:lnTo>
                  <a:pt x="313135" y="54647"/>
                </a:lnTo>
                <a:lnTo>
                  <a:pt x="313135" y="59315"/>
                </a:lnTo>
                <a:lnTo>
                  <a:pt x="314333" y="59315"/>
                </a:lnTo>
                <a:lnTo>
                  <a:pt x="314333" y="62885"/>
                </a:lnTo>
                <a:lnTo>
                  <a:pt x="319427" y="62885"/>
                </a:lnTo>
                <a:lnTo>
                  <a:pt x="319427" y="69751"/>
                </a:lnTo>
                <a:lnTo>
                  <a:pt x="323323" y="69751"/>
                </a:lnTo>
                <a:lnTo>
                  <a:pt x="323323" y="73320"/>
                </a:lnTo>
                <a:lnTo>
                  <a:pt x="327218" y="73320"/>
                </a:lnTo>
                <a:lnTo>
                  <a:pt x="327218" y="75517"/>
                </a:lnTo>
                <a:lnTo>
                  <a:pt x="323323" y="75517"/>
                </a:lnTo>
                <a:lnTo>
                  <a:pt x="327218" y="75517"/>
                </a:lnTo>
                <a:lnTo>
                  <a:pt x="327218" y="82657"/>
                </a:lnTo>
                <a:lnTo>
                  <a:pt x="331114" y="82657"/>
                </a:lnTo>
                <a:lnTo>
                  <a:pt x="331114" y="94191"/>
                </a:lnTo>
                <a:lnTo>
                  <a:pt x="334709" y="94191"/>
                </a:lnTo>
                <a:lnTo>
                  <a:pt x="334709" y="97761"/>
                </a:lnTo>
                <a:lnTo>
                  <a:pt x="339803" y="97761"/>
                </a:lnTo>
                <a:lnTo>
                  <a:pt x="339803" y="99957"/>
                </a:lnTo>
                <a:lnTo>
                  <a:pt x="341002" y="99957"/>
                </a:lnTo>
                <a:lnTo>
                  <a:pt x="341002" y="110393"/>
                </a:lnTo>
                <a:lnTo>
                  <a:pt x="349992" y="110393"/>
                </a:lnTo>
                <a:lnTo>
                  <a:pt x="349992" y="113962"/>
                </a:lnTo>
                <a:lnTo>
                  <a:pt x="353887" y="113962"/>
                </a:lnTo>
                <a:lnTo>
                  <a:pt x="353887" y="118631"/>
                </a:lnTo>
                <a:lnTo>
                  <a:pt x="357483" y="118631"/>
                </a:lnTo>
                <a:lnTo>
                  <a:pt x="357483" y="121926"/>
                </a:lnTo>
                <a:lnTo>
                  <a:pt x="365274" y="121926"/>
                </a:lnTo>
                <a:lnTo>
                  <a:pt x="365274" y="127967"/>
                </a:lnTo>
                <a:lnTo>
                  <a:pt x="369169" y="127967"/>
                </a:lnTo>
                <a:lnTo>
                  <a:pt x="369169" y="134833"/>
                </a:lnTo>
                <a:lnTo>
                  <a:pt x="371566" y="134833"/>
                </a:lnTo>
                <a:lnTo>
                  <a:pt x="371566" y="145268"/>
                </a:lnTo>
                <a:lnTo>
                  <a:pt x="369169" y="145268"/>
                </a:lnTo>
                <a:lnTo>
                  <a:pt x="371566" y="145268"/>
                </a:lnTo>
                <a:lnTo>
                  <a:pt x="369169" y="145268"/>
                </a:lnTo>
                <a:lnTo>
                  <a:pt x="371566" y="145268"/>
                </a:lnTo>
                <a:lnTo>
                  <a:pt x="371566" y="149936"/>
                </a:lnTo>
                <a:lnTo>
                  <a:pt x="379058" y="149936"/>
                </a:lnTo>
                <a:lnTo>
                  <a:pt x="379058" y="159273"/>
                </a:lnTo>
                <a:lnTo>
                  <a:pt x="384152" y="159273"/>
                </a:lnTo>
                <a:lnTo>
                  <a:pt x="384152" y="173278"/>
                </a:lnTo>
                <a:lnTo>
                  <a:pt x="388047" y="173278"/>
                </a:lnTo>
                <a:lnTo>
                  <a:pt x="388047" y="175475"/>
                </a:lnTo>
                <a:lnTo>
                  <a:pt x="391943" y="175475"/>
                </a:lnTo>
                <a:lnTo>
                  <a:pt x="391943" y="179045"/>
                </a:lnTo>
                <a:lnTo>
                  <a:pt x="388047" y="179045"/>
                </a:lnTo>
                <a:lnTo>
                  <a:pt x="391943" y="179045"/>
                </a:lnTo>
                <a:lnTo>
                  <a:pt x="391943" y="182615"/>
                </a:lnTo>
                <a:lnTo>
                  <a:pt x="395539" y="182615"/>
                </a:lnTo>
                <a:lnTo>
                  <a:pt x="395539" y="190578"/>
                </a:lnTo>
                <a:lnTo>
                  <a:pt x="398235" y="190578"/>
                </a:lnTo>
                <a:lnTo>
                  <a:pt x="398235" y="194148"/>
                </a:lnTo>
                <a:lnTo>
                  <a:pt x="402131" y="194148"/>
                </a:lnTo>
                <a:lnTo>
                  <a:pt x="402131" y="201013"/>
                </a:lnTo>
                <a:lnTo>
                  <a:pt x="405727" y="201013"/>
                </a:lnTo>
                <a:lnTo>
                  <a:pt x="405727" y="203485"/>
                </a:lnTo>
                <a:lnTo>
                  <a:pt x="402131" y="203485"/>
                </a:lnTo>
                <a:lnTo>
                  <a:pt x="405727" y="203485"/>
                </a:lnTo>
                <a:lnTo>
                  <a:pt x="402131" y="206780"/>
                </a:lnTo>
                <a:lnTo>
                  <a:pt x="405727" y="206780"/>
                </a:lnTo>
                <a:lnTo>
                  <a:pt x="405727" y="210350"/>
                </a:lnTo>
                <a:lnTo>
                  <a:pt x="409622" y="213920"/>
                </a:lnTo>
                <a:lnTo>
                  <a:pt x="409622" y="210350"/>
                </a:lnTo>
                <a:lnTo>
                  <a:pt x="409622" y="213920"/>
                </a:lnTo>
                <a:lnTo>
                  <a:pt x="414716" y="213920"/>
                </a:lnTo>
                <a:lnTo>
                  <a:pt x="414716" y="222158"/>
                </a:lnTo>
                <a:lnTo>
                  <a:pt x="418612" y="222158"/>
                </a:lnTo>
                <a:lnTo>
                  <a:pt x="418612" y="225453"/>
                </a:lnTo>
                <a:lnTo>
                  <a:pt x="422207" y="225453"/>
                </a:lnTo>
                <a:lnTo>
                  <a:pt x="422207" y="231220"/>
                </a:lnTo>
                <a:lnTo>
                  <a:pt x="428500" y="231220"/>
                </a:lnTo>
                <a:lnTo>
                  <a:pt x="428500" y="234790"/>
                </a:lnTo>
                <a:lnTo>
                  <a:pt x="440186" y="234790"/>
                </a:lnTo>
                <a:lnTo>
                  <a:pt x="440186" y="238360"/>
                </a:lnTo>
                <a:lnTo>
                  <a:pt x="443782" y="238360"/>
                </a:lnTo>
                <a:lnTo>
                  <a:pt x="440186" y="238360"/>
                </a:lnTo>
                <a:lnTo>
                  <a:pt x="440186" y="241655"/>
                </a:lnTo>
                <a:lnTo>
                  <a:pt x="448876" y="241655"/>
                </a:lnTo>
                <a:lnTo>
                  <a:pt x="448876" y="246324"/>
                </a:lnTo>
                <a:lnTo>
                  <a:pt x="452772" y="246324"/>
                </a:lnTo>
                <a:lnTo>
                  <a:pt x="452772" y="249894"/>
                </a:lnTo>
                <a:lnTo>
                  <a:pt x="453970" y="249894"/>
                </a:lnTo>
                <a:lnTo>
                  <a:pt x="453970" y="250992"/>
                </a:lnTo>
                <a:lnTo>
                  <a:pt x="462960" y="250992"/>
                </a:lnTo>
                <a:lnTo>
                  <a:pt x="462960" y="255660"/>
                </a:lnTo>
                <a:lnTo>
                  <a:pt x="462960" y="250992"/>
                </a:lnTo>
                <a:lnTo>
                  <a:pt x="462960" y="255660"/>
                </a:lnTo>
                <a:lnTo>
                  <a:pt x="474347" y="255660"/>
                </a:lnTo>
                <a:lnTo>
                  <a:pt x="474347" y="259230"/>
                </a:lnTo>
                <a:lnTo>
                  <a:pt x="479441" y="259230"/>
                </a:lnTo>
                <a:lnTo>
                  <a:pt x="479441" y="262800"/>
                </a:lnTo>
                <a:lnTo>
                  <a:pt x="484535" y="262800"/>
                </a:lnTo>
                <a:lnTo>
                  <a:pt x="484535" y="266095"/>
                </a:lnTo>
                <a:lnTo>
                  <a:pt x="497120" y="266095"/>
                </a:lnTo>
                <a:lnTo>
                  <a:pt x="497120" y="269665"/>
                </a:lnTo>
                <a:lnTo>
                  <a:pt x="508507" y="269665"/>
                </a:lnTo>
                <a:lnTo>
                  <a:pt x="508507" y="273235"/>
                </a:lnTo>
                <a:lnTo>
                  <a:pt x="511204" y="273235"/>
                </a:lnTo>
                <a:lnTo>
                  <a:pt x="511204" y="277904"/>
                </a:lnTo>
                <a:lnTo>
                  <a:pt x="514800" y="277904"/>
                </a:lnTo>
                <a:lnTo>
                  <a:pt x="514800" y="282572"/>
                </a:lnTo>
                <a:lnTo>
                  <a:pt x="518695" y="282572"/>
                </a:lnTo>
                <a:lnTo>
                  <a:pt x="518695" y="287240"/>
                </a:lnTo>
                <a:lnTo>
                  <a:pt x="523789" y="287240"/>
                </a:lnTo>
                <a:lnTo>
                  <a:pt x="523789" y="294106"/>
                </a:lnTo>
                <a:lnTo>
                  <a:pt x="527685" y="294106"/>
                </a:lnTo>
                <a:lnTo>
                  <a:pt x="527685" y="297675"/>
                </a:lnTo>
                <a:lnTo>
                  <a:pt x="523789" y="297675"/>
                </a:lnTo>
                <a:lnTo>
                  <a:pt x="523789" y="300971"/>
                </a:lnTo>
                <a:lnTo>
                  <a:pt x="527685" y="300971"/>
                </a:lnTo>
                <a:lnTo>
                  <a:pt x="523789" y="300971"/>
                </a:lnTo>
                <a:lnTo>
                  <a:pt x="523789" y="310307"/>
                </a:lnTo>
                <a:lnTo>
                  <a:pt x="518695" y="310307"/>
                </a:lnTo>
                <a:lnTo>
                  <a:pt x="523789" y="310307"/>
                </a:lnTo>
                <a:lnTo>
                  <a:pt x="518695" y="314976"/>
                </a:lnTo>
                <a:lnTo>
                  <a:pt x="523789" y="314976"/>
                </a:lnTo>
                <a:lnTo>
                  <a:pt x="523789" y="322116"/>
                </a:lnTo>
                <a:lnTo>
                  <a:pt x="518695" y="322116"/>
                </a:lnTo>
                <a:lnTo>
                  <a:pt x="518695" y="328981"/>
                </a:lnTo>
                <a:lnTo>
                  <a:pt x="511204" y="328981"/>
                </a:lnTo>
                <a:lnTo>
                  <a:pt x="511204" y="322116"/>
                </a:lnTo>
                <a:lnTo>
                  <a:pt x="504911" y="322116"/>
                </a:lnTo>
                <a:lnTo>
                  <a:pt x="504911" y="318546"/>
                </a:lnTo>
                <a:lnTo>
                  <a:pt x="501016" y="318546"/>
                </a:lnTo>
                <a:lnTo>
                  <a:pt x="501016" y="310307"/>
                </a:lnTo>
                <a:lnTo>
                  <a:pt x="497120" y="310307"/>
                </a:lnTo>
                <a:lnTo>
                  <a:pt x="497120" y="303442"/>
                </a:lnTo>
                <a:lnTo>
                  <a:pt x="493225" y="303442"/>
                </a:lnTo>
                <a:lnTo>
                  <a:pt x="493225" y="307012"/>
                </a:lnTo>
                <a:lnTo>
                  <a:pt x="489629" y="307012"/>
                </a:lnTo>
                <a:lnTo>
                  <a:pt x="493225" y="307012"/>
                </a:lnTo>
                <a:lnTo>
                  <a:pt x="489629" y="307012"/>
                </a:lnTo>
                <a:lnTo>
                  <a:pt x="489629" y="310307"/>
                </a:lnTo>
                <a:lnTo>
                  <a:pt x="484535" y="310307"/>
                </a:lnTo>
                <a:lnTo>
                  <a:pt x="484535" y="314976"/>
                </a:lnTo>
                <a:lnTo>
                  <a:pt x="489629" y="314976"/>
                </a:lnTo>
                <a:lnTo>
                  <a:pt x="484535" y="314976"/>
                </a:lnTo>
                <a:lnTo>
                  <a:pt x="484535" y="318546"/>
                </a:lnTo>
                <a:lnTo>
                  <a:pt x="480639" y="318546"/>
                </a:lnTo>
                <a:lnTo>
                  <a:pt x="480639" y="322116"/>
                </a:lnTo>
                <a:lnTo>
                  <a:pt x="479441" y="325411"/>
                </a:lnTo>
                <a:lnTo>
                  <a:pt x="479441" y="328981"/>
                </a:lnTo>
                <a:lnTo>
                  <a:pt x="474347" y="328981"/>
                </a:lnTo>
                <a:lnTo>
                  <a:pt x="474347" y="334748"/>
                </a:lnTo>
                <a:lnTo>
                  <a:pt x="470451" y="334748"/>
                </a:lnTo>
                <a:lnTo>
                  <a:pt x="470451" y="349851"/>
                </a:lnTo>
                <a:lnTo>
                  <a:pt x="466855" y="349851"/>
                </a:lnTo>
                <a:lnTo>
                  <a:pt x="466855" y="353421"/>
                </a:lnTo>
                <a:lnTo>
                  <a:pt x="462960" y="353421"/>
                </a:lnTo>
                <a:lnTo>
                  <a:pt x="462960" y="355618"/>
                </a:lnTo>
                <a:lnTo>
                  <a:pt x="466855" y="355618"/>
                </a:lnTo>
                <a:lnTo>
                  <a:pt x="466855" y="359188"/>
                </a:lnTo>
                <a:lnTo>
                  <a:pt x="470451" y="362784"/>
                </a:lnTo>
                <a:lnTo>
                  <a:pt x="466855" y="362784"/>
                </a:lnTo>
                <a:lnTo>
                  <a:pt x="466855" y="366053"/>
                </a:lnTo>
                <a:lnTo>
                  <a:pt x="470451" y="366053"/>
                </a:lnTo>
                <a:lnTo>
                  <a:pt x="470451" y="369623"/>
                </a:lnTo>
                <a:lnTo>
                  <a:pt x="466855" y="369623"/>
                </a:lnTo>
                <a:lnTo>
                  <a:pt x="466855" y="374291"/>
                </a:lnTo>
                <a:lnTo>
                  <a:pt x="462960" y="374291"/>
                </a:lnTo>
                <a:lnTo>
                  <a:pt x="466855" y="374291"/>
                </a:lnTo>
                <a:lnTo>
                  <a:pt x="462960" y="374291"/>
                </a:lnTo>
                <a:lnTo>
                  <a:pt x="462960" y="377861"/>
                </a:lnTo>
                <a:lnTo>
                  <a:pt x="459064" y="377861"/>
                </a:lnTo>
                <a:lnTo>
                  <a:pt x="459064" y="378959"/>
                </a:lnTo>
                <a:lnTo>
                  <a:pt x="459064" y="377861"/>
                </a:lnTo>
                <a:lnTo>
                  <a:pt x="459064" y="378959"/>
                </a:lnTo>
                <a:lnTo>
                  <a:pt x="453970" y="378959"/>
                </a:lnTo>
                <a:lnTo>
                  <a:pt x="453970" y="387198"/>
                </a:lnTo>
                <a:lnTo>
                  <a:pt x="452772" y="387198"/>
                </a:lnTo>
                <a:lnTo>
                  <a:pt x="452772" y="390493"/>
                </a:lnTo>
                <a:lnTo>
                  <a:pt x="443782" y="390493"/>
                </a:lnTo>
                <a:lnTo>
                  <a:pt x="443782" y="394063"/>
                </a:lnTo>
                <a:lnTo>
                  <a:pt x="440186" y="394063"/>
                </a:lnTo>
                <a:lnTo>
                  <a:pt x="440186" y="405596"/>
                </a:lnTo>
                <a:lnTo>
                  <a:pt x="443782" y="406970"/>
                </a:lnTo>
                <a:lnTo>
                  <a:pt x="443782" y="410265"/>
                </a:lnTo>
                <a:lnTo>
                  <a:pt x="448876" y="414933"/>
                </a:lnTo>
                <a:lnTo>
                  <a:pt x="443782" y="414933"/>
                </a:lnTo>
                <a:lnTo>
                  <a:pt x="448876" y="414933"/>
                </a:lnTo>
                <a:lnTo>
                  <a:pt x="448876" y="418503"/>
                </a:lnTo>
                <a:lnTo>
                  <a:pt x="452772" y="418503"/>
                </a:lnTo>
                <a:lnTo>
                  <a:pt x="452772" y="422073"/>
                </a:lnTo>
                <a:lnTo>
                  <a:pt x="453970" y="422073"/>
                </a:lnTo>
                <a:lnTo>
                  <a:pt x="453970" y="425368"/>
                </a:lnTo>
                <a:lnTo>
                  <a:pt x="459064" y="425368"/>
                </a:lnTo>
                <a:lnTo>
                  <a:pt x="459064" y="428938"/>
                </a:lnTo>
                <a:lnTo>
                  <a:pt x="459064" y="414933"/>
                </a:lnTo>
                <a:lnTo>
                  <a:pt x="470451" y="414933"/>
                </a:lnTo>
                <a:lnTo>
                  <a:pt x="470451" y="422073"/>
                </a:lnTo>
                <a:lnTo>
                  <a:pt x="474347" y="422073"/>
                </a:lnTo>
                <a:lnTo>
                  <a:pt x="474347" y="425368"/>
                </a:lnTo>
                <a:lnTo>
                  <a:pt x="479441" y="425368"/>
                </a:lnTo>
                <a:lnTo>
                  <a:pt x="479441" y="438275"/>
                </a:lnTo>
                <a:lnTo>
                  <a:pt x="480639" y="441845"/>
                </a:lnTo>
                <a:lnTo>
                  <a:pt x="484535" y="446513"/>
                </a:lnTo>
                <a:lnTo>
                  <a:pt x="484535" y="453378"/>
                </a:lnTo>
                <a:lnTo>
                  <a:pt x="489629" y="453378"/>
                </a:lnTo>
                <a:lnTo>
                  <a:pt x="489629" y="459145"/>
                </a:lnTo>
                <a:lnTo>
                  <a:pt x="493225" y="459145"/>
                </a:lnTo>
                <a:lnTo>
                  <a:pt x="493225" y="466285"/>
                </a:lnTo>
                <a:lnTo>
                  <a:pt x="497120" y="466285"/>
                </a:lnTo>
                <a:lnTo>
                  <a:pt x="493225" y="469580"/>
                </a:lnTo>
                <a:lnTo>
                  <a:pt x="497120" y="469580"/>
                </a:lnTo>
                <a:lnTo>
                  <a:pt x="497120" y="474249"/>
                </a:lnTo>
                <a:lnTo>
                  <a:pt x="501016" y="474249"/>
                </a:lnTo>
                <a:lnTo>
                  <a:pt x="501016" y="477818"/>
                </a:lnTo>
                <a:lnTo>
                  <a:pt x="504911" y="477818"/>
                </a:lnTo>
                <a:lnTo>
                  <a:pt x="504911" y="481388"/>
                </a:lnTo>
                <a:lnTo>
                  <a:pt x="501016" y="481388"/>
                </a:lnTo>
                <a:lnTo>
                  <a:pt x="501016" y="494020"/>
                </a:lnTo>
                <a:lnTo>
                  <a:pt x="504911" y="494020"/>
                </a:lnTo>
                <a:lnTo>
                  <a:pt x="504911" y="506927"/>
                </a:lnTo>
                <a:lnTo>
                  <a:pt x="497120" y="506927"/>
                </a:lnTo>
                <a:lnTo>
                  <a:pt x="493225" y="510222"/>
                </a:lnTo>
                <a:lnTo>
                  <a:pt x="489629" y="506927"/>
                </a:lnTo>
                <a:lnTo>
                  <a:pt x="489629" y="510222"/>
                </a:lnTo>
                <a:lnTo>
                  <a:pt x="484535" y="510222"/>
                </a:lnTo>
                <a:lnTo>
                  <a:pt x="484535" y="514891"/>
                </a:lnTo>
                <a:lnTo>
                  <a:pt x="479441" y="514891"/>
                </a:lnTo>
                <a:lnTo>
                  <a:pt x="479441" y="518460"/>
                </a:lnTo>
                <a:lnTo>
                  <a:pt x="474347" y="518460"/>
                </a:lnTo>
                <a:lnTo>
                  <a:pt x="479441" y="518460"/>
                </a:lnTo>
                <a:lnTo>
                  <a:pt x="479441" y="542901"/>
                </a:lnTo>
                <a:lnTo>
                  <a:pt x="474347" y="542901"/>
                </a:lnTo>
                <a:lnTo>
                  <a:pt x="479441" y="546471"/>
                </a:lnTo>
                <a:lnTo>
                  <a:pt x="479441" y="556906"/>
                </a:lnTo>
                <a:lnTo>
                  <a:pt x="470451" y="556906"/>
                </a:lnTo>
                <a:lnTo>
                  <a:pt x="470451" y="559103"/>
                </a:lnTo>
                <a:lnTo>
                  <a:pt x="466855" y="559103"/>
                </a:lnTo>
                <a:lnTo>
                  <a:pt x="466855" y="562672"/>
                </a:lnTo>
                <a:lnTo>
                  <a:pt x="453970" y="562672"/>
                </a:lnTo>
                <a:lnTo>
                  <a:pt x="453970" y="559103"/>
                </a:lnTo>
                <a:lnTo>
                  <a:pt x="452772" y="559103"/>
                </a:lnTo>
                <a:lnTo>
                  <a:pt x="452772" y="566242"/>
                </a:lnTo>
                <a:lnTo>
                  <a:pt x="448876" y="566242"/>
                </a:lnTo>
                <a:lnTo>
                  <a:pt x="448876" y="569538"/>
                </a:lnTo>
                <a:lnTo>
                  <a:pt x="443782" y="569538"/>
                </a:lnTo>
                <a:lnTo>
                  <a:pt x="443782" y="574206"/>
                </a:lnTo>
                <a:lnTo>
                  <a:pt x="432396" y="574206"/>
                </a:lnTo>
                <a:lnTo>
                  <a:pt x="432396" y="577776"/>
                </a:lnTo>
                <a:lnTo>
                  <a:pt x="428500" y="577776"/>
                </a:lnTo>
                <a:lnTo>
                  <a:pt x="428500" y="583543"/>
                </a:lnTo>
                <a:lnTo>
                  <a:pt x="423706" y="583543"/>
                </a:lnTo>
                <a:lnTo>
                  <a:pt x="423706" y="587113"/>
                </a:lnTo>
                <a:lnTo>
                  <a:pt x="422207" y="590408"/>
                </a:lnTo>
                <a:lnTo>
                  <a:pt x="418612" y="594003"/>
                </a:lnTo>
                <a:lnTo>
                  <a:pt x="414716" y="594003"/>
                </a:lnTo>
                <a:lnTo>
                  <a:pt x="414716" y="602216"/>
                </a:lnTo>
                <a:lnTo>
                  <a:pt x="409622" y="602216"/>
                </a:lnTo>
                <a:lnTo>
                  <a:pt x="405727" y="605786"/>
                </a:lnTo>
                <a:lnTo>
                  <a:pt x="405727" y="621988"/>
                </a:lnTo>
                <a:lnTo>
                  <a:pt x="402131" y="621988"/>
                </a:lnTo>
                <a:lnTo>
                  <a:pt x="402131" y="625283"/>
                </a:lnTo>
                <a:lnTo>
                  <a:pt x="398235" y="625283"/>
                </a:lnTo>
                <a:lnTo>
                  <a:pt x="398235" y="628853"/>
                </a:lnTo>
                <a:lnTo>
                  <a:pt x="398235" y="625283"/>
                </a:lnTo>
                <a:lnTo>
                  <a:pt x="398235" y="628853"/>
                </a:lnTo>
                <a:lnTo>
                  <a:pt x="395539" y="625283"/>
                </a:lnTo>
                <a:lnTo>
                  <a:pt x="379058" y="625283"/>
                </a:lnTo>
                <a:lnTo>
                  <a:pt x="379058" y="628853"/>
                </a:lnTo>
                <a:lnTo>
                  <a:pt x="371566" y="628853"/>
                </a:lnTo>
                <a:lnTo>
                  <a:pt x="369169" y="633521"/>
                </a:lnTo>
                <a:lnTo>
                  <a:pt x="369169" y="634620"/>
                </a:lnTo>
                <a:lnTo>
                  <a:pt x="365274" y="634620"/>
                </a:lnTo>
                <a:lnTo>
                  <a:pt x="365274" y="638190"/>
                </a:lnTo>
                <a:lnTo>
                  <a:pt x="361378" y="638190"/>
                </a:lnTo>
                <a:lnTo>
                  <a:pt x="357483" y="642858"/>
                </a:lnTo>
                <a:lnTo>
                  <a:pt x="357483" y="646428"/>
                </a:lnTo>
                <a:lnTo>
                  <a:pt x="353887" y="646428"/>
                </a:lnTo>
                <a:lnTo>
                  <a:pt x="353887" y="649723"/>
                </a:lnTo>
                <a:lnTo>
                  <a:pt x="349992" y="649723"/>
                </a:lnTo>
                <a:lnTo>
                  <a:pt x="349992" y="653293"/>
                </a:lnTo>
                <a:lnTo>
                  <a:pt x="344898" y="653293"/>
                </a:lnTo>
                <a:lnTo>
                  <a:pt x="344898" y="662630"/>
                </a:lnTo>
                <a:lnTo>
                  <a:pt x="349992" y="662630"/>
                </a:lnTo>
                <a:lnTo>
                  <a:pt x="349992" y="666200"/>
                </a:lnTo>
                <a:lnTo>
                  <a:pt x="344898" y="666200"/>
                </a:lnTo>
                <a:lnTo>
                  <a:pt x="344898" y="670868"/>
                </a:lnTo>
                <a:lnTo>
                  <a:pt x="331114" y="670868"/>
                </a:lnTo>
                <a:lnTo>
                  <a:pt x="331114" y="674163"/>
                </a:lnTo>
                <a:lnTo>
                  <a:pt x="323323" y="674163"/>
                </a:lnTo>
                <a:lnTo>
                  <a:pt x="323323" y="677733"/>
                </a:lnTo>
                <a:lnTo>
                  <a:pt x="319427" y="677733"/>
                </a:lnTo>
                <a:lnTo>
                  <a:pt x="319427" y="674163"/>
                </a:lnTo>
                <a:lnTo>
                  <a:pt x="309539" y="674163"/>
                </a:lnTo>
                <a:lnTo>
                  <a:pt x="309539" y="677733"/>
                </a:lnTo>
                <a:lnTo>
                  <a:pt x="300549" y="677733"/>
                </a:lnTo>
                <a:lnTo>
                  <a:pt x="300549" y="681303"/>
                </a:lnTo>
                <a:lnTo>
                  <a:pt x="296654" y="681303"/>
                </a:lnTo>
                <a:lnTo>
                  <a:pt x="296654" y="684599"/>
                </a:lnTo>
                <a:lnTo>
                  <a:pt x="293058" y="687070"/>
                </a:lnTo>
                <a:lnTo>
                  <a:pt x="293058" y="684599"/>
                </a:lnTo>
                <a:lnTo>
                  <a:pt x="289162" y="684599"/>
                </a:lnTo>
                <a:lnTo>
                  <a:pt x="289162" y="681303"/>
                </a:lnTo>
                <a:lnTo>
                  <a:pt x="293058" y="681303"/>
                </a:lnTo>
                <a:lnTo>
                  <a:pt x="293058" y="677733"/>
                </a:lnTo>
                <a:lnTo>
                  <a:pt x="296654" y="677733"/>
                </a:lnTo>
                <a:lnTo>
                  <a:pt x="296654" y="642858"/>
                </a:lnTo>
                <a:lnTo>
                  <a:pt x="300549" y="642858"/>
                </a:lnTo>
                <a:lnTo>
                  <a:pt x="300549" y="638190"/>
                </a:lnTo>
                <a:lnTo>
                  <a:pt x="296654" y="634620"/>
                </a:lnTo>
                <a:lnTo>
                  <a:pt x="289162" y="634620"/>
                </a:lnTo>
                <a:lnTo>
                  <a:pt x="289162" y="638190"/>
                </a:lnTo>
                <a:lnTo>
                  <a:pt x="282870" y="638190"/>
                </a:lnTo>
                <a:lnTo>
                  <a:pt x="282870" y="628853"/>
                </a:lnTo>
                <a:lnTo>
                  <a:pt x="278974" y="628853"/>
                </a:lnTo>
                <a:lnTo>
                  <a:pt x="278974" y="618418"/>
                </a:lnTo>
                <a:lnTo>
                  <a:pt x="278974" y="621988"/>
                </a:lnTo>
                <a:lnTo>
                  <a:pt x="275079" y="621988"/>
                </a:lnTo>
                <a:lnTo>
                  <a:pt x="269985" y="625283"/>
                </a:lnTo>
                <a:lnTo>
                  <a:pt x="269985" y="621988"/>
                </a:lnTo>
                <a:lnTo>
                  <a:pt x="269985" y="625283"/>
                </a:lnTo>
                <a:lnTo>
                  <a:pt x="266389" y="625283"/>
                </a:lnTo>
                <a:lnTo>
                  <a:pt x="266389" y="621988"/>
                </a:lnTo>
                <a:lnTo>
                  <a:pt x="266389" y="625283"/>
                </a:lnTo>
                <a:lnTo>
                  <a:pt x="262494" y="625283"/>
                </a:lnTo>
                <a:lnTo>
                  <a:pt x="262494" y="628853"/>
                </a:lnTo>
                <a:lnTo>
                  <a:pt x="256201" y="628853"/>
                </a:lnTo>
                <a:lnTo>
                  <a:pt x="256201" y="633521"/>
                </a:lnTo>
                <a:lnTo>
                  <a:pt x="256201" y="628853"/>
                </a:lnTo>
                <a:lnTo>
                  <a:pt x="252305" y="628853"/>
                </a:lnTo>
                <a:lnTo>
                  <a:pt x="252305" y="621988"/>
                </a:lnTo>
                <a:lnTo>
                  <a:pt x="256201" y="618418"/>
                </a:lnTo>
                <a:lnTo>
                  <a:pt x="258598" y="618418"/>
                </a:lnTo>
                <a:lnTo>
                  <a:pt x="258598" y="614848"/>
                </a:lnTo>
                <a:lnTo>
                  <a:pt x="262494" y="614848"/>
                </a:lnTo>
                <a:lnTo>
                  <a:pt x="262494" y="605786"/>
                </a:lnTo>
                <a:lnTo>
                  <a:pt x="266389" y="605786"/>
                </a:lnTo>
                <a:lnTo>
                  <a:pt x="266389" y="597548"/>
                </a:lnTo>
                <a:lnTo>
                  <a:pt x="269985" y="597548"/>
                </a:lnTo>
                <a:lnTo>
                  <a:pt x="275079" y="593978"/>
                </a:lnTo>
                <a:lnTo>
                  <a:pt x="278974" y="593978"/>
                </a:lnTo>
                <a:lnTo>
                  <a:pt x="278974" y="590408"/>
                </a:lnTo>
                <a:lnTo>
                  <a:pt x="286466" y="590408"/>
                </a:lnTo>
                <a:lnTo>
                  <a:pt x="286466" y="587113"/>
                </a:lnTo>
                <a:lnTo>
                  <a:pt x="289162" y="587113"/>
                </a:lnTo>
                <a:lnTo>
                  <a:pt x="289162" y="583543"/>
                </a:lnTo>
                <a:lnTo>
                  <a:pt x="293058" y="583543"/>
                </a:lnTo>
                <a:lnTo>
                  <a:pt x="289162" y="583543"/>
                </a:lnTo>
                <a:lnTo>
                  <a:pt x="293058" y="581346"/>
                </a:lnTo>
                <a:lnTo>
                  <a:pt x="289162" y="581346"/>
                </a:lnTo>
                <a:lnTo>
                  <a:pt x="289162" y="574206"/>
                </a:lnTo>
                <a:lnTo>
                  <a:pt x="286466" y="574206"/>
                </a:lnTo>
                <a:lnTo>
                  <a:pt x="286466" y="569538"/>
                </a:lnTo>
                <a:lnTo>
                  <a:pt x="282870" y="569538"/>
                </a:lnTo>
                <a:lnTo>
                  <a:pt x="282870" y="574206"/>
                </a:lnTo>
                <a:lnTo>
                  <a:pt x="278974" y="574206"/>
                </a:lnTo>
                <a:lnTo>
                  <a:pt x="278974" y="577776"/>
                </a:lnTo>
                <a:lnTo>
                  <a:pt x="278974" y="574206"/>
                </a:lnTo>
                <a:lnTo>
                  <a:pt x="269985" y="574206"/>
                </a:lnTo>
                <a:lnTo>
                  <a:pt x="269985" y="569538"/>
                </a:lnTo>
                <a:lnTo>
                  <a:pt x="248410" y="569538"/>
                </a:lnTo>
                <a:lnTo>
                  <a:pt x="248410" y="590408"/>
                </a:lnTo>
                <a:lnTo>
                  <a:pt x="252305" y="590408"/>
                </a:lnTo>
                <a:lnTo>
                  <a:pt x="248410" y="590408"/>
                </a:lnTo>
                <a:lnTo>
                  <a:pt x="248410" y="597548"/>
                </a:lnTo>
                <a:lnTo>
                  <a:pt x="244814" y="597548"/>
                </a:lnTo>
                <a:lnTo>
                  <a:pt x="248410" y="597548"/>
                </a:lnTo>
                <a:lnTo>
                  <a:pt x="244814" y="602216"/>
                </a:lnTo>
                <a:lnTo>
                  <a:pt x="239720" y="605786"/>
                </a:lnTo>
                <a:lnTo>
                  <a:pt x="239720" y="609081"/>
                </a:lnTo>
                <a:lnTo>
                  <a:pt x="235825" y="609081"/>
                </a:lnTo>
                <a:lnTo>
                  <a:pt x="235825" y="611553"/>
                </a:lnTo>
                <a:lnTo>
                  <a:pt x="239720" y="611553"/>
                </a:lnTo>
                <a:lnTo>
                  <a:pt x="239720" y="614848"/>
                </a:lnTo>
                <a:lnTo>
                  <a:pt x="244814" y="618418"/>
                </a:lnTo>
                <a:lnTo>
                  <a:pt x="244814" y="633521"/>
                </a:lnTo>
                <a:lnTo>
                  <a:pt x="239720" y="633521"/>
                </a:lnTo>
                <a:lnTo>
                  <a:pt x="239720" y="634620"/>
                </a:lnTo>
                <a:lnTo>
                  <a:pt x="231929" y="634620"/>
                </a:lnTo>
                <a:lnTo>
                  <a:pt x="229532" y="633521"/>
                </a:lnTo>
                <a:lnTo>
                  <a:pt x="221741" y="633521"/>
                </a:lnTo>
                <a:lnTo>
                  <a:pt x="221741" y="638190"/>
                </a:lnTo>
                <a:lnTo>
                  <a:pt x="218145" y="638190"/>
                </a:lnTo>
                <a:lnTo>
                  <a:pt x="218145" y="642858"/>
                </a:lnTo>
                <a:lnTo>
                  <a:pt x="214250" y="642858"/>
                </a:lnTo>
                <a:lnTo>
                  <a:pt x="214250" y="638190"/>
                </a:lnTo>
                <a:lnTo>
                  <a:pt x="210354" y="638190"/>
                </a:lnTo>
                <a:lnTo>
                  <a:pt x="210354" y="634620"/>
                </a:lnTo>
                <a:lnTo>
                  <a:pt x="205260" y="633521"/>
                </a:lnTo>
                <a:lnTo>
                  <a:pt x="210354" y="633521"/>
                </a:lnTo>
                <a:lnTo>
                  <a:pt x="210354" y="628853"/>
                </a:lnTo>
                <a:lnTo>
                  <a:pt x="205260" y="625283"/>
                </a:lnTo>
                <a:lnTo>
                  <a:pt x="205260" y="621988"/>
                </a:lnTo>
                <a:lnTo>
                  <a:pt x="204062" y="621988"/>
                </a:lnTo>
                <a:lnTo>
                  <a:pt x="204062" y="618418"/>
                </a:lnTo>
                <a:lnTo>
                  <a:pt x="200166" y="618418"/>
                </a:lnTo>
                <a:lnTo>
                  <a:pt x="200166" y="614848"/>
                </a:lnTo>
                <a:lnTo>
                  <a:pt x="195372" y="614848"/>
                </a:lnTo>
                <a:lnTo>
                  <a:pt x="195372" y="611553"/>
                </a:lnTo>
                <a:lnTo>
                  <a:pt x="191476" y="614848"/>
                </a:lnTo>
                <a:lnTo>
                  <a:pt x="191476" y="605786"/>
                </a:lnTo>
                <a:lnTo>
                  <a:pt x="187581" y="605786"/>
                </a:lnTo>
                <a:lnTo>
                  <a:pt x="187581" y="597548"/>
                </a:lnTo>
                <a:lnTo>
                  <a:pt x="183685" y="597548"/>
                </a:lnTo>
                <a:lnTo>
                  <a:pt x="183685" y="593978"/>
                </a:lnTo>
                <a:lnTo>
                  <a:pt x="180090" y="593978"/>
                </a:lnTo>
                <a:lnTo>
                  <a:pt x="180090" y="590408"/>
                </a:lnTo>
                <a:lnTo>
                  <a:pt x="183685" y="590408"/>
                </a:lnTo>
                <a:lnTo>
                  <a:pt x="183685" y="587113"/>
                </a:lnTo>
                <a:lnTo>
                  <a:pt x="180090" y="587113"/>
                </a:lnTo>
                <a:lnTo>
                  <a:pt x="180090" y="583543"/>
                </a:lnTo>
                <a:lnTo>
                  <a:pt x="174996" y="583543"/>
                </a:lnTo>
                <a:lnTo>
                  <a:pt x="174996" y="581346"/>
                </a:lnTo>
                <a:lnTo>
                  <a:pt x="173797" y="581346"/>
                </a:lnTo>
                <a:lnTo>
                  <a:pt x="173797" y="577776"/>
                </a:lnTo>
                <a:lnTo>
                  <a:pt x="169901" y="577776"/>
                </a:lnTo>
                <a:lnTo>
                  <a:pt x="169901" y="569538"/>
                </a:lnTo>
                <a:lnTo>
                  <a:pt x="164807" y="569538"/>
                </a:lnTo>
                <a:lnTo>
                  <a:pt x="164807" y="566242"/>
                </a:lnTo>
                <a:lnTo>
                  <a:pt x="169901" y="566242"/>
                </a:lnTo>
                <a:lnTo>
                  <a:pt x="164807" y="566242"/>
                </a:lnTo>
                <a:lnTo>
                  <a:pt x="164807" y="562672"/>
                </a:lnTo>
                <a:lnTo>
                  <a:pt x="160912" y="562672"/>
                </a:lnTo>
                <a:lnTo>
                  <a:pt x="160912" y="559103"/>
                </a:lnTo>
                <a:lnTo>
                  <a:pt x="157316" y="559103"/>
                </a:lnTo>
                <a:lnTo>
                  <a:pt x="160912" y="559103"/>
                </a:lnTo>
                <a:lnTo>
                  <a:pt x="157316" y="559103"/>
                </a:lnTo>
                <a:lnTo>
                  <a:pt x="157316" y="553336"/>
                </a:lnTo>
                <a:lnTo>
                  <a:pt x="160912" y="553336"/>
                </a:lnTo>
                <a:lnTo>
                  <a:pt x="157316" y="553336"/>
                </a:lnTo>
                <a:lnTo>
                  <a:pt x="157316" y="542901"/>
                </a:lnTo>
                <a:lnTo>
                  <a:pt x="153421" y="542901"/>
                </a:lnTo>
                <a:lnTo>
                  <a:pt x="153421" y="538232"/>
                </a:lnTo>
                <a:lnTo>
                  <a:pt x="149525" y="538232"/>
                </a:lnTo>
                <a:lnTo>
                  <a:pt x="149525" y="534662"/>
                </a:lnTo>
                <a:lnTo>
                  <a:pt x="147128" y="534662"/>
                </a:lnTo>
                <a:lnTo>
                  <a:pt x="147128" y="533564"/>
                </a:lnTo>
                <a:lnTo>
                  <a:pt x="143233" y="533564"/>
                </a:lnTo>
                <a:lnTo>
                  <a:pt x="143233" y="528896"/>
                </a:lnTo>
                <a:lnTo>
                  <a:pt x="139337" y="528896"/>
                </a:lnTo>
                <a:lnTo>
                  <a:pt x="139337" y="525326"/>
                </a:lnTo>
                <a:lnTo>
                  <a:pt x="135741" y="525326"/>
                </a:lnTo>
                <a:lnTo>
                  <a:pt x="135741" y="518460"/>
                </a:lnTo>
                <a:lnTo>
                  <a:pt x="130647" y="518460"/>
                </a:lnTo>
                <a:lnTo>
                  <a:pt x="135741" y="518460"/>
                </a:lnTo>
                <a:lnTo>
                  <a:pt x="130647" y="518460"/>
                </a:lnTo>
                <a:lnTo>
                  <a:pt x="130647" y="514891"/>
                </a:lnTo>
                <a:lnTo>
                  <a:pt x="139337" y="514891"/>
                </a:lnTo>
                <a:lnTo>
                  <a:pt x="139337" y="510222"/>
                </a:lnTo>
                <a:lnTo>
                  <a:pt x="135741" y="510222"/>
                </a:lnTo>
                <a:lnTo>
                  <a:pt x="135741" y="501160"/>
                </a:lnTo>
                <a:lnTo>
                  <a:pt x="130647" y="501160"/>
                </a:lnTo>
                <a:lnTo>
                  <a:pt x="130647" y="497590"/>
                </a:lnTo>
                <a:lnTo>
                  <a:pt x="130647" y="501160"/>
                </a:lnTo>
                <a:lnTo>
                  <a:pt x="130647" y="494020"/>
                </a:lnTo>
                <a:lnTo>
                  <a:pt x="126752" y="494020"/>
                </a:lnTo>
                <a:lnTo>
                  <a:pt x="126752" y="483585"/>
                </a:lnTo>
                <a:lnTo>
                  <a:pt x="122856" y="483585"/>
                </a:lnTo>
                <a:lnTo>
                  <a:pt x="122856" y="481388"/>
                </a:lnTo>
                <a:lnTo>
                  <a:pt x="119261" y="481388"/>
                </a:lnTo>
                <a:lnTo>
                  <a:pt x="119261" y="462715"/>
                </a:lnTo>
                <a:lnTo>
                  <a:pt x="116564" y="462715"/>
                </a:lnTo>
                <a:lnTo>
                  <a:pt x="119261" y="462715"/>
                </a:lnTo>
                <a:lnTo>
                  <a:pt x="116564" y="462715"/>
                </a:lnTo>
                <a:lnTo>
                  <a:pt x="116564" y="449808"/>
                </a:lnTo>
                <a:lnTo>
                  <a:pt x="119261" y="449808"/>
                </a:lnTo>
                <a:lnTo>
                  <a:pt x="116564" y="449808"/>
                </a:lnTo>
                <a:lnTo>
                  <a:pt x="119261" y="449808"/>
                </a:lnTo>
                <a:lnTo>
                  <a:pt x="119261" y="438275"/>
                </a:lnTo>
                <a:lnTo>
                  <a:pt x="116564" y="434705"/>
                </a:lnTo>
                <a:lnTo>
                  <a:pt x="116564" y="431410"/>
                </a:lnTo>
                <a:lnTo>
                  <a:pt x="112668" y="431410"/>
                </a:lnTo>
                <a:lnTo>
                  <a:pt x="109072" y="428938"/>
                </a:lnTo>
                <a:lnTo>
                  <a:pt x="109072" y="431410"/>
                </a:lnTo>
                <a:lnTo>
                  <a:pt x="109072" y="428938"/>
                </a:lnTo>
                <a:lnTo>
                  <a:pt x="105177" y="428938"/>
                </a:lnTo>
                <a:lnTo>
                  <a:pt x="105177" y="422073"/>
                </a:lnTo>
                <a:lnTo>
                  <a:pt x="100083" y="422073"/>
                </a:lnTo>
                <a:lnTo>
                  <a:pt x="100083" y="414933"/>
                </a:lnTo>
                <a:lnTo>
                  <a:pt x="96187" y="414933"/>
                </a:lnTo>
                <a:lnTo>
                  <a:pt x="96187" y="410265"/>
                </a:lnTo>
                <a:lnTo>
                  <a:pt x="92592" y="410265"/>
                </a:lnTo>
                <a:lnTo>
                  <a:pt x="92592" y="405596"/>
                </a:lnTo>
                <a:lnTo>
                  <a:pt x="89895" y="405596"/>
                </a:lnTo>
                <a:lnTo>
                  <a:pt x="89895" y="400928"/>
                </a:lnTo>
                <a:lnTo>
                  <a:pt x="85999" y="400928"/>
                </a:lnTo>
                <a:lnTo>
                  <a:pt x="85999" y="397633"/>
                </a:lnTo>
                <a:lnTo>
                  <a:pt x="82403" y="397633"/>
                </a:lnTo>
                <a:lnTo>
                  <a:pt x="82403" y="387198"/>
                </a:lnTo>
                <a:lnTo>
                  <a:pt x="78508" y="387198"/>
                </a:lnTo>
                <a:lnTo>
                  <a:pt x="82403" y="387198"/>
                </a:lnTo>
                <a:lnTo>
                  <a:pt x="82403" y="382529"/>
                </a:lnTo>
                <a:lnTo>
                  <a:pt x="78508" y="382529"/>
                </a:lnTo>
                <a:lnTo>
                  <a:pt x="78508" y="378959"/>
                </a:lnTo>
                <a:lnTo>
                  <a:pt x="82403" y="378959"/>
                </a:lnTo>
                <a:lnTo>
                  <a:pt x="78508" y="378959"/>
                </a:lnTo>
                <a:lnTo>
                  <a:pt x="78508" y="377861"/>
                </a:lnTo>
                <a:lnTo>
                  <a:pt x="74613" y="377861"/>
                </a:lnTo>
                <a:lnTo>
                  <a:pt x="78508" y="377861"/>
                </a:lnTo>
                <a:lnTo>
                  <a:pt x="78508" y="374291"/>
                </a:lnTo>
                <a:lnTo>
                  <a:pt x="74613" y="374291"/>
                </a:lnTo>
                <a:lnTo>
                  <a:pt x="74613" y="366053"/>
                </a:lnTo>
                <a:lnTo>
                  <a:pt x="71017" y="366053"/>
                </a:lnTo>
                <a:lnTo>
                  <a:pt x="74613" y="366053"/>
                </a:lnTo>
                <a:lnTo>
                  <a:pt x="74613" y="362758"/>
                </a:lnTo>
                <a:lnTo>
                  <a:pt x="71017" y="362758"/>
                </a:lnTo>
                <a:lnTo>
                  <a:pt x="71017" y="359188"/>
                </a:lnTo>
                <a:lnTo>
                  <a:pt x="74613" y="359188"/>
                </a:lnTo>
                <a:lnTo>
                  <a:pt x="71017" y="359188"/>
                </a:lnTo>
                <a:lnTo>
                  <a:pt x="74613" y="359188"/>
                </a:lnTo>
                <a:lnTo>
                  <a:pt x="71017" y="359188"/>
                </a:lnTo>
                <a:lnTo>
                  <a:pt x="71017" y="355618"/>
                </a:lnTo>
                <a:lnTo>
                  <a:pt x="74613" y="355618"/>
                </a:lnTo>
                <a:lnTo>
                  <a:pt x="74613" y="353421"/>
                </a:lnTo>
                <a:lnTo>
                  <a:pt x="74613" y="355618"/>
                </a:lnTo>
                <a:lnTo>
                  <a:pt x="78508" y="355618"/>
                </a:lnTo>
                <a:lnTo>
                  <a:pt x="78508" y="349851"/>
                </a:lnTo>
                <a:lnTo>
                  <a:pt x="74613" y="349851"/>
                </a:lnTo>
                <a:lnTo>
                  <a:pt x="74613" y="346281"/>
                </a:lnTo>
                <a:lnTo>
                  <a:pt x="71017" y="346281"/>
                </a:lnTo>
                <a:lnTo>
                  <a:pt x="71017" y="349851"/>
                </a:lnTo>
                <a:lnTo>
                  <a:pt x="71017" y="346281"/>
                </a:lnTo>
                <a:lnTo>
                  <a:pt x="64724" y="346281"/>
                </a:lnTo>
                <a:lnTo>
                  <a:pt x="65923" y="346281"/>
                </a:lnTo>
                <a:lnTo>
                  <a:pt x="64724" y="341887"/>
                </a:lnTo>
                <a:lnTo>
                  <a:pt x="64724" y="331178"/>
                </a:lnTo>
                <a:lnTo>
                  <a:pt x="71017" y="331178"/>
                </a:lnTo>
                <a:lnTo>
                  <a:pt x="64724" y="331178"/>
                </a:lnTo>
                <a:lnTo>
                  <a:pt x="65923" y="328981"/>
                </a:lnTo>
                <a:lnTo>
                  <a:pt x="64724" y="328981"/>
                </a:lnTo>
                <a:lnTo>
                  <a:pt x="64724" y="331178"/>
                </a:lnTo>
                <a:lnTo>
                  <a:pt x="64724" y="325411"/>
                </a:lnTo>
                <a:lnTo>
                  <a:pt x="60829" y="325411"/>
                </a:lnTo>
                <a:lnTo>
                  <a:pt x="60829" y="322116"/>
                </a:lnTo>
                <a:lnTo>
                  <a:pt x="55735" y="322116"/>
                </a:lnTo>
                <a:lnTo>
                  <a:pt x="55735" y="318546"/>
                </a:lnTo>
                <a:lnTo>
                  <a:pt x="51839" y="318546"/>
                </a:lnTo>
                <a:lnTo>
                  <a:pt x="51839" y="325411"/>
                </a:lnTo>
                <a:lnTo>
                  <a:pt x="51839" y="322116"/>
                </a:lnTo>
                <a:lnTo>
                  <a:pt x="51839" y="325411"/>
                </a:lnTo>
                <a:lnTo>
                  <a:pt x="51839" y="322116"/>
                </a:lnTo>
                <a:lnTo>
                  <a:pt x="51839" y="325411"/>
                </a:lnTo>
                <a:lnTo>
                  <a:pt x="47944" y="325411"/>
                </a:lnTo>
                <a:lnTo>
                  <a:pt x="47944" y="318546"/>
                </a:lnTo>
                <a:lnTo>
                  <a:pt x="44348" y="318546"/>
                </a:lnTo>
                <a:lnTo>
                  <a:pt x="44348" y="310307"/>
                </a:lnTo>
                <a:lnTo>
                  <a:pt x="35358" y="310307"/>
                </a:lnTo>
                <a:lnTo>
                  <a:pt x="35358" y="307012"/>
                </a:lnTo>
                <a:lnTo>
                  <a:pt x="40452" y="307012"/>
                </a:lnTo>
                <a:lnTo>
                  <a:pt x="40452" y="303442"/>
                </a:lnTo>
                <a:lnTo>
                  <a:pt x="47944" y="303442"/>
                </a:lnTo>
                <a:lnTo>
                  <a:pt x="47944" y="290536"/>
                </a:lnTo>
                <a:lnTo>
                  <a:pt x="44348" y="290536"/>
                </a:lnTo>
                <a:lnTo>
                  <a:pt x="44348" y="287240"/>
                </a:lnTo>
                <a:lnTo>
                  <a:pt x="40452" y="287240"/>
                </a:lnTo>
                <a:lnTo>
                  <a:pt x="40452" y="282572"/>
                </a:lnTo>
                <a:lnTo>
                  <a:pt x="30264" y="282572"/>
                </a:lnTo>
                <a:lnTo>
                  <a:pt x="25170" y="287240"/>
                </a:lnTo>
                <a:lnTo>
                  <a:pt x="25170" y="290536"/>
                </a:lnTo>
                <a:lnTo>
                  <a:pt x="30264" y="290536"/>
                </a:lnTo>
                <a:lnTo>
                  <a:pt x="25170" y="290536"/>
                </a:lnTo>
                <a:lnTo>
                  <a:pt x="30264" y="290536"/>
                </a:lnTo>
                <a:lnTo>
                  <a:pt x="30264" y="294106"/>
                </a:lnTo>
                <a:lnTo>
                  <a:pt x="25170" y="294106"/>
                </a:lnTo>
                <a:lnTo>
                  <a:pt x="30264" y="294106"/>
                </a:lnTo>
                <a:lnTo>
                  <a:pt x="30264" y="300971"/>
                </a:lnTo>
                <a:lnTo>
                  <a:pt x="30264" y="297675"/>
                </a:lnTo>
                <a:lnTo>
                  <a:pt x="25170" y="297675"/>
                </a:lnTo>
                <a:lnTo>
                  <a:pt x="25170" y="294106"/>
                </a:lnTo>
                <a:lnTo>
                  <a:pt x="21574" y="294106"/>
                </a:lnTo>
                <a:lnTo>
                  <a:pt x="21574" y="290536"/>
                </a:lnTo>
                <a:lnTo>
                  <a:pt x="21574" y="294106"/>
                </a:lnTo>
                <a:lnTo>
                  <a:pt x="21574" y="290536"/>
                </a:lnTo>
                <a:lnTo>
                  <a:pt x="17679" y="290536"/>
                </a:lnTo>
                <a:lnTo>
                  <a:pt x="17679" y="287240"/>
                </a:lnTo>
                <a:lnTo>
                  <a:pt x="13783" y="287240"/>
                </a:lnTo>
                <a:lnTo>
                  <a:pt x="17679" y="287240"/>
                </a:lnTo>
                <a:lnTo>
                  <a:pt x="13783" y="287240"/>
                </a:lnTo>
                <a:lnTo>
                  <a:pt x="13783" y="279002"/>
                </a:lnTo>
                <a:lnTo>
                  <a:pt x="13783" y="282572"/>
                </a:lnTo>
                <a:lnTo>
                  <a:pt x="13783" y="279002"/>
                </a:lnTo>
                <a:lnTo>
                  <a:pt x="17679" y="279002"/>
                </a:lnTo>
                <a:lnTo>
                  <a:pt x="17679" y="282572"/>
                </a:lnTo>
                <a:lnTo>
                  <a:pt x="17679" y="279002"/>
                </a:lnTo>
                <a:lnTo>
                  <a:pt x="21574" y="279002"/>
                </a:lnTo>
                <a:lnTo>
                  <a:pt x="21574" y="282572"/>
                </a:lnTo>
                <a:lnTo>
                  <a:pt x="25170" y="282572"/>
                </a:lnTo>
                <a:lnTo>
                  <a:pt x="25170" y="279002"/>
                </a:lnTo>
                <a:lnTo>
                  <a:pt x="30264" y="277904"/>
                </a:lnTo>
                <a:lnTo>
                  <a:pt x="30264" y="273235"/>
                </a:lnTo>
                <a:lnTo>
                  <a:pt x="25170" y="269665"/>
                </a:lnTo>
                <a:lnTo>
                  <a:pt x="25170" y="266095"/>
                </a:lnTo>
                <a:lnTo>
                  <a:pt x="21574" y="262800"/>
                </a:lnTo>
                <a:lnTo>
                  <a:pt x="17679" y="259230"/>
                </a:lnTo>
                <a:lnTo>
                  <a:pt x="9888" y="259230"/>
                </a:lnTo>
                <a:lnTo>
                  <a:pt x="13783" y="259230"/>
                </a:lnTo>
                <a:lnTo>
                  <a:pt x="7491" y="259230"/>
                </a:lnTo>
                <a:lnTo>
                  <a:pt x="7491" y="246324"/>
                </a:lnTo>
                <a:lnTo>
                  <a:pt x="9888" y="246324"/>
                </a:lnTo>
                <a:lnTo>
                  <a:pt x="9888" y="241655"/>
                </a:lnTo>
                <a:lnTo>
                  <a:pt x="3595" y="241655"/>
                </a:lnTo>
                <a:lnTo>
                  <a:pt x="3595" y="238360"/>
                </a:lnTo>
                <a:lnTo>
                  <a:pt x="0" y="238360"/>
                </a:lnTo>
                <a:lnTo>
                  <a:pt x="3595" y="238360"/>
                </a:lnTo>
                <a:lnTo>
                  <a:pt x="3595" y="231220"/>
                </a:lnTo>
                <a:lnTo>
                  <a:pt x="13783" y="231220"/>
                </a:lnTo>
                <a:lnTo>
                  <a:pt x="13783" y="227925"/>
                </a:lnTo>
                <a:lnTo>
                  <a:pt x="17679" y="227925"/>
                </a:lnTo>
                <a:lnTo>
                  <a:pt x="17679" y="222158"/>
                </a:lnTo>
                <a:lnTo>
                  <a:pt x="21574" y="218588"/>
                </a:lnTo>
                <a:lnTo>
                  <a:pt x="21574" y="206780"/>
                </a:lnTo>
                <a:lnTo>
                  <a:pt x="17679" y="203485"/>
                </a:lnTo>
                <a:lnTo>
                  <a:pt x="21574" y="201013"/>
                </a:lnTo>
                <a:lnTo>
                  <a:pt x="21574" y="194148"/>
                </a:lnTo>
                <a:lnTo>
                  <a:pt x="25170" y="190552"/>
                </a:lnTo>
                <a:lnTo>
                  <a:pt x="25170" y="187283"/>
                </a:lnTo>
                <a:lnTo>
                  <a:pt x="30264" y="187283"/>
                </a:lnTo>
                <a:lnTo>
                  <a:pt x="30264" y="182615"/>
                </a:lnTo>
                <a:lnTo>
                  <a:pt x="34160" y="182615"/>
                </a:lnTo>
                <a:lnTo>
                  <a:pt x="34160" y="179045"/>
                </a:lnTo>
                <a:lnTo>
                  <a:pt x="35358" y="179045"/>
                </a:lnTo>
                <a:lnTo>
                  <a:pt x="35358" y="175475"/>
                </a:lnTo>
                <a:lnTo>
                  <a:pt x="51839" y="175475"/>
                </a:lnTo>
                <a:lnTo>
                  <a:pt x="51839" y="173278"/>
                </a:lnTo>
                <a:lnTo>
                  <a:pt x="60829" y="173278"/>
                </a:lnTo>
                <a:lnTo>
                  <a:pt x="64724" y="169708"/>
                </a:lnTo>
                <a:lnTo>
                  <a:pt x="65923" y="169708"/>
                </a:lnTo>
                <a:lnTo>
                  <a:pt x="65923" y="166138"/>
                </a:lnTo>
                <a:lnTo>
                  <a:pt x="74613" y="166138"/>
                </a:lnTo>
                <a:lnTo>
                  <a:pt x="74613" y="162843"/>
                </a:lnTo>
                <a:lnTo>
                  <a:pt x="74613" y="166138"/>
                </a:lnTo>
                <a:lnTo>
                  <a:pt x="74613" y="162843"/>
                </a:lnTo>
                <a:lnTo>
                  <a:pt x="78508" y="162843"/>
                </a:lnTo>
                <a:lnTo>
                  <a:pt x="78508" y="159273"/>
                </a:lnTo>
                <a:lnTo>
                  <a:pt x="85999" y="159273"/>
                </a:lnTo>
                <a:lnTo>
                  <a:pt x="85999" y="154604"/>
                </a:lnTo>
                <a:lnTo>
                  <a:pt x="100083" y="154604"/>
                </a:lnTo>
                <a:lnTo>
                  <a:pt x="100083" y="151035"/>
                </a:lnTo>
                <a:lnTo>
                  <a:pt x="109072" y="151035"/>
                </a:lnTo>
                <a:lnTo>
                  <a:pt x="112668" y="154631"/>
                </a:lnTo>
                <a:lnTo>
                  <a:pt x="112668" y="151035"/>
                </a:lnTo>
                <a:lnTo>
                  <a:pt x="116564" y="151035"/>
                </a:lnTo>
                <a:lnTo>
                  <a:pt x="116564" y="149936"/>
                </a:lnTo>
                <a:lnTo>
                  <a:pt x="122856" y="149936"/>
                </a:lnTo>
                <a:lnTo>
                  <a:pt x="122856" y="141698"/>
                </a:lnTo>
                <a:lnTo>
                  <a:pt x="126752" y="138403"/>
                </a:lnTo>
                <a:lnTo>
                  <a:pt x="122856" y="138403"/>
                </a:lnTo>
                <a:lnTo>
                  <a:pt x="122856" y="131263"/>
                </a:lnTo>
                <a:lnTo>
                  <a:pt x="119261" y="131263"/>
                </a:lnTo>
                <a:lnTo>
                  <a:pt x="119261" y="123299"/>
                </a:lnTo>
                <a:lnTo>
                  <a:pt x="122856" y="123299"/>
                </a:lnTo>
                <a:lnTo>
                  <a:pt x="122856" y="118631"/>
                </a:lnTo>
                <a:lnTo>
                  <a:pt x="130647" y="118631"/>
                </a:lnTo>
                <a:lnTo>
                  <a:pt x="130647" y="110393"/>
                </a:lnTo>
                <a:lnTo>
                  <a:pt x="135741" y="110393"/>
                </a:lnTo>
                <a:lnTo>
                  <a:pt x="135741" y="103527"/>
                </a:lnTo>
                <a:lnTo>
                  <a:pt x="139337" y="103527"/>
                </a:lnTo>
                <a:lnTo>
                  <a:pt x="139337" y="90621"/>
                </a:lnTo>
                <a:lnTo>
                  <a:pt x="143233" y="90621"/>
                </a:lnTo>
                <a:lnTo>
                  <a:pt x="143233" y="85952"/>
                </a:lnTo>
                <a:lnTo>
                  <a:pt x="139337" y="85952"/>
                </a:lnTo>
                <a:lnTo>
                  <a:pt x="139337" y="82657"/>
                </a:lnTo>
                <a:lnTo>
                  <a:pt x="143233" y="82657"/>
                </a:lnTo>
                <a:lnTo>
                  <a:pt x="139337" y="82657"/>
                </a:lnTo>
                <a:lnTo>
                  <a:pt x="139337" y="79087"/>
                </a:lnTo>
                <a:lnTo>
                  <a:pt x="147128" y="79087"/>
                </a:lnTo>
                <a:lnTo>
                  <a:pt x="147128" y="73320"/>
                </a:lnTo>
                <a:lnTo>
                  <a:pt x="149525" y="73320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57" name="Google Shape;1526;p24"/>
          <p:cNvSpPr>
            <a:extLst>
              <a:ext uri="smNativeData">
                <pr:smNativeData xmlns:pr="smNativeData" xmlns:p14="http://schemas.microsoft.com/office/powerpoint/2010/main" xmlns="" val="SMDATA_13_vnWXZBMAAAAlAAAACwAAAA0AAAAAbAAAADYAAABsAAAANg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UR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AbMQAACBcAAFo0AABCGwAAEAAAACYAAAAIAAAA//////////8="/>
              </a:ext>
            </a:extLst>
          </p:cNvSpPr>
          <p:nvPr/>
        </p:nvSpPr>
        <p:spPr>
          <a:xfrm>
            <a:off x="7982585" y="3743960"/>
            <a:ext cx="527685" cy="687070"/>
          </a:xfrm>
          <a:custGeom>
            <a:avLst/>
            <a:gdLst/>
            <a:ahLst/>
            <a:cxnLst/>
            <a:rect l="0" t="0" r="527685" b="687070"/>
            <a:pathLst>
              <a:path w="527685" h="687070">
                <a:moveTo>
                  <a:pt x="149525" y="73320"/>
                </a:moveTo>
                <a:lnTo>
                  <a:pt x="147128" y="73320"/>
                </a:lnTo>
                <a:lnTo>
                  <a:pt x="147128" y="66181"/>
                </a:lnTo>
                <a:lnTo>
                  <a:pt x="149525" y="66181"/>
                </a:lnTo>
                <a:lnTo>
                  <a:pt x="149525" y="62885"/>
                </a:lnTo>
                <a:lnTo>
                  <a:pt x="153421" y="62885"/>
                </a:lnTo>
                <a:lnTo>
                  <a:pt x="153421" y="59315"/>
                </a:lnTo>
                <a:lnTo>
                  <a:pt x="160912" y="59315"/>
                </a:lnTo>
                <a:lnTo>
                  <a:pt x="160912" y="54647"/>
                </a:lnTo>
                <a:lnTo>
                  <a:pt x="164807" y="54647"/>
                </a:lnTo>
                <a:lnTo>
                  <a:pt x="164807" y="51077"/>
                </a:lnTo>
                <a:lnTo>
                  <a:pt x="169901" y="51077"/>
                </a:lnTo>
                <a:lnTo>
                  <a:pt x="169901" y="47782"/>
                </a:lnTo>
                <a:lnTo>
                  <a:pt x="173797" y="47782"/>
                </a:lnTo>
                <a:lnTo>
                  <a:pt x="173797" y="45310"/>
                </a:lnTo>
                <a:lnTo>
                  <a:pt x="174996" y="45310"/>
                </a:lnTo>
                <a:lnTo>
                  <a:pt x="174996" y="41740"/>
                </a:lnTo>
                <a:lnTo>
                  <a:pt x="191476" y="41740"/>
                </a:lnTo>
                <a:lnTo>
                  <a:pt x="191476" y="38445"/>
                </a:lnTo>
                <a:lnTo>
                  <a:pt x="195372" y="38445"/>
                </a:lnTo>
                <a:lnTo>
                  <a:pt x="195372" y="31305"/>
                </a:lnTo>
                <a:lnTo>
                  <a:pt x="200466" y="26637"/>
                </a:lnTo>
                <a:lnTo>
                  <a:pt x="200466" y="21969"/>
                </a:lnTo>
                <a:lnTo>
                  <a:pt x="204062" y="18673"/>
                </a:lnTo>
                <a:lnTo>
                  <a:pt x="204062" y="6865"/>
                </a:lnTo>
                <a:lnTo>
                  <a:pt x="205260" y="6865"/>
                </a:lnTo>
                <a:lnTo>
                  <a:pt x="205260" y="3570"/>
                </a:lnTo>
                <a:lnTo>
                  <a:pt x="214250" y="3570"/>
                </a:lnTo>
                <a:lnTo>
                  <a:pt x="218145" y="6865"/>
                </a:lnTo>
                <a:lnTo>
                  <a:pt x="221741" y="6865"/>
                </a:lnTo>
                <a:lnTo>
                  <a:pt x="221741" y="10435"/>
                </a:lnTo>
                <a:lnTo>
                  <a:pt x="225637" y="10435"/>
                </a:lnTo>
                <a:lnTo>
                  <a:pt x="225637" y="6865"/>
                </a:lnTo>
                <a:lnTo>
                  <a:pt x="229532" y="3570"/>
                </a:lnTo>
                <a:lnTo>
                  <a:pt x="229532" y="6865"/>
                </a:lnTo>
                <a:lnTo>
                  <a:pt x="256201" y="6865"/>
                </a:lnTo>
                <a:lnTo>
                  <a:pt x="256201" y="3570"/>
                </a:lnTo>
                <a:lnTo>
                  <a:pt x="269985" y="3570"/>
                </a:lnTo>
                <a:lnTo>
                  <a:pt x="269985" y="0"/>
                </a:lnTo>
                <a:lnTo>
                  <a:pt x="275079" y="0"/>
                </a:lnTo>
                <a:lnTo>
                  <a:pt x="275079" y="3570"/>
                </a:lnTo>
                <a:lnTo>
                  <a:pt x="278974" y="3570"/>
                </a:lnTo>
                <a:lnTo>
                  <a:pt x="278974" y="6865"/>
                </a:lnTo>
                <a:lnTo>
                  <a:pt x="282870" y="6865"/>
                </a:lnTo>
                <a:lnTo>
                  <a:pt x="282870" y="10435"/>
                </a:lnTo>
                <a:lnTo>
                  <a:pt x="278974" y="10435"/>
                </a:lnTo>
                <a:lnTo>
                  <a:pt x="278974" y="14005"/>
                </a:lnTo>
                <a:lnTo>
                  <a:pt x="275079" y="14005"/>
                </a:lnTo>
                <a:lnTo>
                  <a:pt x="278974" y="14005"/>
                </a:lnTo>
                <a:lnTo>
                  <a:pt x="278974" y="18673"/>
                </a:lnTo>
                <a:lnTo>
                  <a:pt x="282870" y="18673"/>
                </a:lnTo>
                <a:lnTo>
                  <a:pt x="282870" y="21969"/>
                </a:lnTo>
                <a:lnTo>
                  <a:pt x="286466" y="21969"/>
                </a:lnTo>
                <a:lnTo>
                  <a:pt x="286466" y="26637"/>
                </a:lnTo>
                <a:lnTo>
                  <a:pt x="293058" y="26637"/>
                </a:lnTo>
                <a:lnTo>
                  <a:pt x="293058" y="31305"/>
                </a:lnTo>
                <a:lnTo>
                  <a:pt x="296654" y="34901"/>
                </a:lnTo>
                <a:lnTo>
                  <a:pt x="296654" y="38445"/>
                </a:lnTo>
                <a:lnTo>
                  <a:pt x="293058" y="38445"/>
                </a:lnTo>
                <a:lnTo>
                  <a:pt x="293058" y="45310"/>
                </a:lnTo>
                <a:lnTo>
                  <a:pt x="296654" y="47782"/>
                </a:lnTo>
                <a:lnTo>
                  <a:pt x="304445" y="47782"/>
                </a:lnTo>
                <a:lnTo>
                  <a:pt x="309539" y="51077"/>
                </a:lnTo>
                <a:lnTo>
                  <a:pt x="304445" y="51077"/>
                </a:lnTo>
                <a:lnTo>
                  <a:pt x="304445" y="54647"/>
                </a:lnTo>
                <a:lnTo>
                  <a:pt x="313135" y="54647"/>
                </a:lnTo>
                <a:lnTo>
                  <a:pt x="313135" y="59315"/>
                </a:lnTo>
                <a:lnTo>
                  <a:pt x="314633" y="59315"/>
                </a:lnTo>
                <a:lnTo>
                  <a:pt x="314633" y="62885"/>
                </a:lnTo>
                <a:lnTo>
                  <a:pt x="319427" y="62885"/>
                </a:lnTo>
                <a:lnTo>
                  <a:pt x="319427" y="69751"/>
                </a:lnTo>
                <a:lnTo>
                  <a:pt x="323323" y="69751"/>
                </a:lnTo>
                <a:lnTo>
                  <a:pt x="323323" y="73320"/>
                </a:lnTo>
                <a:lnTo>
                  <a:pt x="327218" y="73320"/>
                </a:lnTo>
                <a:lnTo>
                  <a:pt x="327218" y="75517"/>
                </a:lnTo>
                <a:lnTo>
                  <a:pt x="323323" y="75517"/>
                </a:lnTo>
                <a:lnTo>
                  <a:pt x="327218" y="75517"/>
                </a:lnTo>
                <a:lnTo>
                  <a:pt x="327218" y="82657"/>
                </a:lnTo>
                <a:lnTo>
                  <a:pt x="331114" y="82657"/>
                </a:lnTo>
                <a:lnTo>
                  <a:pt x="331114" y="94191"/>
                </a:lnTo>
                <a:lnTo>
                  <a:pt x="334709" y="94191"/>
                </a:lnTo>
                <a:lnTo>
                  <a:pt x="334709" y="97761"/>
                </a:lnTo>
                <a:lnTo>
                  <a:pt x="339803" y="97761"/>
                </a:lnTo>
                <a:lnTo>
                  <a:pt x="339803" y="99957"/>
                </a:lnTo>
                <a:lnTo>
                  <a:pt x="341002" y="99957"/>
                </a:lnTo>
                <a:lnTo>
                  <a:pt x="341002" y="110393"/>
                </a:lnTo>
                <a:lnTo>
                  <a:pt x="349992" y="110393"/>
                </a:lnTo>
                <a:lnTo>
                  <a:pt x="349992" y="113962"/>
                </a:lnTo>
                <a:lnTo>
                  <a:pt x="353887" y="113962"/>
                </a:lnTo>
                <a:lnTo>
                  <a:pt x="353887" y="118631"/>
                </a:lnTo>
                <a:lnTo>
                  <a:pt x="357483" y="118631"/>
                </a:lnTo>
                <a:lnTo>
                  <a:pt x="357483" y="121926"/>
                </a:lnTo>
                <a:lnTo>
                  <a:pt x="365274" y="121926"/>
                </a:lnTo>
                <a:lnTo>
                  <a:pt x="365274" y="127967"/>
                </a:lnTo>
                <a:lnTo>
                  <a:pt x="369169" y="127967"/>
                </a:lnTo>
                <a:lnTo>
                  <a:pt x="369169" y="134833"/>
                </a:lnTo>
                <a:lnTo>
                  <a:pt x="371566" y="134833"/>
                </a:lnTo>
                <a:lnTo>
                  <a:pt x="371566" y="145268"/>
                </a:lnTo>
                <a:lnTo>
                  <a:pt x="369169" y="145268"/>
                </a:lnTo>
                <a:lnTo>
                  <a:pt x="371566" y="145268"/>
                </a:lnTo>
                <a:lnTo>
                  <a:pt x="369169" y="145268"/>
                </a:lnTo>
                <a:lnTo>
                  <a:pt x="371566" y="145268"/>
                </a:lnTo>
                <a:lnTo>
                  <a:pt x="371566" y="149936"/>
                </a:lnTo>
                <a:lnTo>
                  <a:pt x="379058" y="149936"/>
                </a:lnTo>
                <a:lnTo>
                  <a:pt x="379058" y="159273"/>
                </a:lnTo>
                <a:lnTo>
                  <a:pt x="384152" y="159273"/>
                </a:lnTo>
                <a:lnTo>
                  <a:pt x="384152" y="173278"/>
                </a:lnTo>
                <a:lnTo>
                  <a:pt x="388047" y="173278"/>
                </a:lnTo>
                <a:lnTo>
                  <a:pt x="388047" y="175475"/>
                </a:lnTo>
                <a:lnTo>
                  <a:pt x="391943" y="175475"/>
                </a:lnTo>
                <a:lnTo>
                  <a:pt x="391943" y="179045"/>
                </a:lnTo>
                <a:lnTo>
                  <a:pt x="388047" y="179045"/>
                </a:lnTo>
                <a:lnTo>
                  <a:pt x="391943" y="179045"/>
                </a:lnTo>
                <a:lnTo>
                  <a:pt x="391943" y="182615"/>
                </a:lnTo>
                <a:lnTo>
                  <a:pt x="395539" y="182615"/>
                </a:lnTo>
                <a:lnTo>
                  <a:pt x="395539" y="190578"/>
                </a:lnTo>
                <a:lnTo>
                  <a:pt x="398235" y="190578"/>
                </a:lnTo>
                <a:lnTo>
                  <a:pt x="398235" y="194148"/>
                </a:lnTo>
                <a:lnTo>
                  <a:pt x="402131" y="194148"/>
                </a:lnTo>
                <a:lnTo>
                  <a:pt x="402131" y="201013"/>
                </a:lnTo>
                <a:lnTo>
                  <a:pt x="405727" y="201013"/>
                </a:lnTo>
                <a:lnTo>
                  <a:pt x="405727" y="203485"/>
                </a:lnTo>
                <a:lnTo>
                  <a:pt x="402131" y="203485"/>
                </a:lnTo>
                <a:lnTo>
                  <a:pt x="405727" y="203485"/>
                </a:lnTo>
                <a:lnTo>
                  <a:pt x="402131" y="206780"/>
                </a:lnTo>
                <a:lnTo>
                  <a:pt x="405727" y="206780"/>
                </a:lnTo>
                <a:lnTo>
                  <a:pt x="405727" y="210350"/>
                </a:lnTo>
                <a:lnTo>
                  <a:pt x="409622" y="213920"/>
                </a:lnTo>
                <a:lnTo>
                  <a:pt x="409622" y="210350"/>
                </a:lnTo>
                <a:lnTo>
                  <a:pt x="409622" y="213920"/>
                </a:lnTo>
                <a:lnTo>
                  <a:pt x="414716" y="213920"/>
                </a:lnTo>
                <a:lnTo>
                  <a:pt x="414716" y="222158"/>
                </a:lnTo>
                <a:lnTo>
                  <a:pt x="418612" y="222158"/>
                </a:lnTo>
                <a:lnTo>
                  <a:pt x="418612" y="225453"/>
                </a:lnTo>
                <a:lnTo>
                  <a:pt x="422207" y="225453"/>
                </a:lnTo>
                <a:lnTo>
                  <a:pt x="422207" y="231220"/>
                </a:lnTo>
                <a:lnTo>
                  <a:pt x="428800" y="231220"/>
                </a:lnTo>
                <a:lnTo>
                  <a:pt x="428800" y="234790"/>
                </a:lnTo>
                <a:lnTo>
                  <a:pt x="440186" y="234790"/>
                </a:lnTo>
                <a:lnTo>
                  <a:pt x="440186" y="238360"/>
                </a:lnTo>
                <a:lnTo>
                  <a:pt x="443782" y="238360"/>
                </a:lnTo>
                <a:lnTo>
                  <a:pt x="440186" y="238360"/>
                </a:lnTo>
                <a:lnTo>
                  <a:pt x="440186" y="241930"/>
                </a:lnTo>
                <a:lnTo>
                  <a:pt x="448876" y="241930"/>
                </a:lnTo>
                <a:lnTo>
                  <a:pt x="448876" y="246324"/>
                </a:lnTo>
                <a:lnTo>
                  <a:pt x="452772" y="246324"/>
                </a:lnTo>
                <a:lnTo>
                  <a:pt x="452772" y="249894"/>
                </a:lnTo>
                <a:lnTo>
                  <a:pt x="453970" y="249894"/>
                </a:lnTo>
                <a:lnTo>
                  <a:pt x="453970" y="250992"/>
                </a:lnTo>
                <a:lnTo>
                  <a:pt x="462960" y="250992"/>
                </a:lnTo>
                <a:lnTo>
                  <a:pt x="462960" y="255660"/>
                </a:lnTo>
                <a:lnTo>
                  <a:pt x="462960" y="250992"/>
                </a:lnTo>
                <a:lnTo>
                  <a:pt x="462960" y="255660"/>
                </a:lnTo>
                <a:lnTo>
                  <a:pt x="474347" y="255660"/>
                </a:lnTo>
                <a:lnTo>
                  <a:pt x="474347" y="259230"/>
                </a:lnTo>
                <a:lnTo>
                  <a:pt x="479441" y="259230"/>
                </a:lnTo>
                <a:lnTo>
                  <a:pt x="479441" y="262800"/>
                </a:lnTo>
                <a:lnTo>
                  <a:pt x="484535" y="262800"/>
                </a:lnTo>
                <a:lnTo>
                  <a:pt x="484535" y="266095"/>
                </a:lnTo>
                <a:lnTo>
                  <a:pt x="497120" y="266095"/>
                </a:lnTo>
                <a:lnTo>
                  <a:pt x="497120" y="269665"/>
                </a:lnTo>
                <a:lnTo>
                  <a:pt x="508507" y="269665"/>
                </a:lnTo>
                <a:lnTo>
                  <a:pt x="508507" y="273235"/>
                </a:lnTo>
                <a:lnTo>
                  <a:pt x="511204" y="273235"/>
                </a:lnTo>
                <a:lnTo>
                  <a:pt x="511204" y="277904"/>
                </a:lnTo>
                <a:lnTo>
                  <a:pt x="514800" y="277904"/>
                </a:lnTo>
                <a:lnTo>
                  <a:pt x="514800" y="282572"/>
                </a:lnTo>
                <a:lnTo>
                  <a:pt x="518695" y="282572"/>
                </a:lnTo>
                <a:lnTo>
                  <a:pt x="518695" y="287240"/>
                </a:lnTo>
                <a:lnTo>
                  <a:pt x="523789" y="287240"/>
                </a:lnTo>
                <a:lnTo>
                  <a:pt x="523789" y="294106"/>
                </a:lnTo>
                <a:lnTo>
                  <a:pt x="527685" y="294106"/>
                </a:lnTo>
                <a:lnTo>
                  <a:pt x="527685" y="297675"/>
                </a:lnTo>
                <a:lnTo>
                  <a:pt x="523789" y="297675"/>
                </a:lnTo>
                <a:lnTo>
                  <a:pt x="523789" y="300971"/>
                </a:lnTo>
                <a:lnTo>
                  <a:pt x="527685" y="300971"/>
                </a:lnTo>
                <a:lnTo>
                  <a:pt x="523789" y="300971"/>
                </a:lnTo>
                <a:lnTo>
                  <a:pt x="523789" y="310307"/>
                </a:lnTo>
                <a:lnTo>
                  <a:pt x="518695" y="310307"/>
                </a:lnTo>
                <a:lnTo>
                  <a:pt x="523789" y="310307"/>
                </a:lnTo>
                <a:lnTo>
                  <a:pt x="518695" y="314976"/>
                </a:lnTo>
                <a:lnTo>
                  <a:pt x="523789" y="314976"/>
                </a:lnTo>
                <a:lnTo>
                  <a:pt x="523789" y="322116"/>
                </a:lnTo>
                <a:lnTo>
                  <a:pt x="518695" y="322116"/>
                </a:lnTo>
                <a:lnTo>
                  <a:pt x="518695" y="328981"/>
                </a:lnTo>
                <a:lnTo>
                  <a:pt x="511204" y="328981"/>
                </a:lnTo>
                <a:lnTo>
                  <a:pt x="511204" y="322116"/>
                </a:lnTo>
                <a:lnTo>
                  <a:pt x="504911" y="322116"/>
                </a:lnTo>
                <a:lnTo>
                  <a:pt x="504911" y="318546"/>
                </a:lnTo>
                <a:lnTo>
                  <a:pt x="501016" y="318546"/>
                </a:lnTo>
                <a:lnTo>
                  <a:pt x="501016" y="310307"/>
                </a:lnTo>
                <a:lnTo>
                  <a:pt x="497120" y="310307"/>
                </a:lnTo>
                <a:lnTo>
                  <a:pt x="497120" y="303442"/>
                </a:lnTo>
                <a:lnTo>
                  <a:pt x="493225" y="303442"/>
                </a:lnTo>
                <a:lnTo>
                  <a:pt x="493225" y="307012"/>
                </a:lnTo>
                <a:lnTo>
                  <a:pt x="489629" y="307012"/>
                </a:lnTo>
                <a:lnTo>
                  <a:pt x="493225" y="307012"/>
                </a:lnTo>
                <a:lnTo>
                  <a:pt x="489629" y="307012"/>
                </a:lnTo>
                <a:lnTo>
                  <a:pt x="489629" y="310307"/>
                </a:lnTo>
                <a:lnTo>
                  <a:pt x="484535" y="310307"/>
                </a:lnTo>
                <a:lnTo>
                  <a:pt x="484535" y="314976"/>
                </a:lnTo>
                <a:lnTo>
                  <a:pt x="489629" y="314976"/>
                </a:lnTo>
                <a:lnTo>
                  <a:pt x="484535" y="314976"/>
                </a:lnTo>
                <a:lnTo>
                  <a:pt x="484535" y="318546"/>
                </a:lnTo>
                <a:lnTo>
                  <a:pt x="480639" y="318546"/>
                </a:lnTo>
                <a:lnTo>
                  <a:pt x="480639" y="322116"/>
                </a:lnTo>
                <a:lnTo>
                  <a:pt x="479441" y="325411"/>
                </a:lnTo>
                <a:lnTo>
                  <a:pt x="479441" y="328981"/>
                </a:lnTo>
                <a:lnTo>
                  <a:pt x="474347" y="328981"/>
                </a:lnTo>
                <a:lnTo>
                  <a:pt x="474347" y="334748"/>
                </a:lnTo>
                <a:lnTo>
                  <a:pt x="470451" y="334748"/>
                </a:lnTo>
                <a:lnTo>
                  <a:pt x="470451" y="349851"/>
                </a:lnTo>
                <a:lnTo>
                  <a:pt x="466855" y="349851"/>
                </a:lnTo>
                <a:lnTo>
                  <a:pt x="466855" y="353421"/>
                </a:lnTo>
                <a:lnTo>
                  <a:pt x="462960" y="353421"/>
                </a:lnTo>
                <a:lnTo>
                  <a:pt x="462960" y="355618"/>
                </a:lnTo>
                <a:lnTo>
                  <a:pt x="466855" y="355618"/>
                </a:lnTo>
                <a:lnTo>
                  <a:pt x="466855" y="359188"/>
                </a:lnTo>
                <a:lnTo>
                  <a:pt x="470451" y="362784"/>
                </a:lnTo>
                <a:lnTo>
                  <a:pt x="466855" y="362784"/>
                </a:lnTo>
                <a:lnTo>
                  <a:pt x="466855" y="366053"/>
                </a:lnTo>
                <a:lnTo>
                  <a:pt x="470451" y="366053"/>
                </a:lnTo>
                <a:lnTo>
                  <a:pt x="470451" y="369623"/>
                </a:lnTo>
                <a:lnTo>
                  <a:pt x="466855" y="369623"/>
                </a:lnTo>
                <a:lnTo>
                  <a:pt x="466855" y="374291"/>
                </a:lnTo>
                <a:lnTo>
                  <a:pt x="462960" y="374291"/>
                </a:lnTo>
                <a:lnTo>
                  <a:pt x="466855" y="374291"/>
                </a:lnTo>
                <a:lnTo>
                  <a:pt x="462960" y="374291"/>
                </a:lnTo>
                <a:lnTo>
                  <a:pt x="462960" y="377861"/>
                </a:lnTo>
                <a:lnTo>
                  <a:pt x="459064" y="377861"/>
                </a:lnTo>
                <a:lnTo>
                  <a:pt x="459064" y="378959"/>
                </a:lnTo>
                <a:lnTo>
                  <a:pt x="459064" y="377861"/>
                </a:lnTo>
                <a:lnTo>
                  <a:pt x="459064" y="378959"/>
                </a:lnTo>
                <a:lnTo>
                  <a:pt x="453970" y="378959"/>
                </a:lnTo>
                <a:lnTo>
                  <a:pt x="453970" y="387198"/>
                </a:lnTo>
                <a:lnTo>
                  <a:pt x="452772" y="387198"/>
                </a:lnTo>
                <a:lnTo>
                  <a:pt x="452772" y="390493"/>
                </a:lnTo>
                <a:lnTo>
                  <a:pt x="443782" y="390493"/>
                </a:lnTo>
                <a:lnTo>
                  <a:pt x="443782" y="394063"/>
                </a:lnTo>
                <a:lnTo>
                  <a:pt x="440186" y="394063"/>
                </a:lnTo>
                <a:lnTo>
                  <a:pt x="440186" y="405596"/>
                </a:lnTo>
                <a:lnTo>
                  <a:pt x="443782" y="406970"/>
                </a:lnTo>
                <a:lnTo>
                  <a:pt x="443782" y="410265"/>
                </a:lnTo>
                <a:lnTo>
                  <a:pt x="448876" y="414933"/>
                </a:lnTo>
                <a:lnTo>
                  <a:pt x="443782" y="414933"/>
                </a:lnTo>
                <a:lnTo>
                  <a:pt x="448876" y="414933"/>
                </a:lnTo>
                <a:lnTo>
                  <a:pt x="448876" y="418503"/>
                </a:lnTo>
                <a:lnTo>
                  <a:pt x="452772" y="418503"/>
                </a:lnTo>
                <a:lnTo>
                  <a:pt x="452772" y="422073"/>
                </a:lnTo>
                <a:lnTo>
                  <a:pt x="453970" y="422073"/>
                </a:lnTo>
                <a:lnTo>
                  <a:pt x="453970" y="425368"/>
                </a:lnTo>
                <a:lnTo>
                  <a:pt x="459064" y="425368"/>
                </a:lnTo>
                <a:lnTo>
                  <a:pt x="459064" y="428938"/>
                </a:lnTo>
                <a:lnTo>
                  <a:pt x="459064" y="414933"/>
                </a:lnTo>
                <a:lnTo>
                  <a:pt x="470451" y="414933"/>
                </a:lnTo>
                <a:lnTo>
                  <a:pt x="470451" y="422073"/>
                </a:lnTo>
                <a:lnTo>
                  <a:pt x="474347" y="422073"/>
                </a:lnTo>
                <a:lnTo>
                  <a:pt x="474347" y="425368"/>
                </a:lnTo>
                <a:lnTo>
                  <a:pt x="479441" y="425368"/>
                </a:lnTo>
                <a:lnTo>
                  <a:pt x="479441" y="438275"/>
                </a:lnTo>
                <a:lnTo>
                  <a:pt x="480639" y="441845"/>
                </a:lnTo>
                <a:lnTo>
                  <a:pt x="484535" y="446513"/>
                </a:lnTo>
                <a:lnTo>
                  <a:pt x="484535" y="453378"/>
                </a:lnTo>
                <a:lnTo>
                  <a:pt x="489629" y="453378"/>
                </a:lnTo>
                <a:lnTo>
                  <a:pt x="489629" y="459145"/>
                </a:lnTo>
                <a:lnTo>
                  <a:pt x="493225" y="459145"/>
                </a:lnTo>
                <a:lnTo>
                  <a:pt x="493225" y="466285"/>
                </a:lnTo>
                <a:lnTo>
                  <a:pt x="497120" y="466285"/>
                </a:lnTo>
                <a:lnTo>
                  <a:pt x="493225" y="469580"/>
                </a:lnTo>
                <a:lnTo>
                  <a:pt x="497120" y="469580"/>
                </a:lnTo>
                <a:lnTo>
                  <a:pt x="497120" y="474249"/>
                </a:lnTo>
                <a:lnTo>
                  <a:pt x="501016" y="474249"/>
                </a:lnTo>
                <a:lnTo>
                  <a:pt x="501016" y="477818"/>
                </a:lnTo>
                <a:lnTo>
                  <a:pt x="504911" y="477818"/>
                </a:lnTo>
                <a:lnTo>
                  <a:pt x="504911" y="481388"/>
                </a:lnTo>
                <a:lnTo>
                  <a:pt x="501016" y="481388"/>
                </a:lnTo>
                <a:lnTo>
                  <a:pt x="501016" y="494020"/>
                </a:lnTo>
                <a:lnTo>
                  <a:pt x="504911" y="494020"/>
                </a:lnTo>
                <a:lnTo>
                  <a:pt x="504911" y="506927"/>
                </a:lnTo>
                <a:lnTo>
                  <a:pt x="497120" y="506927"/>
                </a:lnTo>
                <a:lnTo>
                  <a:pt x="493225" y="510222"/>
                </a:lnTo>
                <a:lnTo>
                  <a:pt x="489629" y="506927"/>
                </a:lnTo>
                <a:lnTo>
                  <a:pt x="489629" y="510222"/>
                </a:lnTo>
                <a:lnTo>
                  <a:pt x="484535" y="510222"/>
                </a:lnTo>
                <a:lnTo>
                  <a:pt x="484535" y="514891"/>
                </a:lnTo>
                <a:lnTo>
                  <a:pt x="479441" y="514891"/>
                </a:lnTo>
                <a:lnTo>
                  <a:pt x="479441" y="518460"/>
                </a:lnTo>
                <a:lnTo>
                  <a:pt x="474347" y="518460"/>
                </a:lnTo>
                <a:lnTo>
                  <a:pt x="479441" y="518460"/>
                </a:lnTo>
                <a:lnTo>
                  <a:pt x="479441" y="542901"/>
                </a:lnTo>
                <a:lnTo>
                  <a:pt x="474347" y="542901"/>
                </a:lnTo>
                <a:lnTo>
                  <a:pt x="479441" y="546471"/>
                </a:lnTo>
                <a:lnTo>
                  <a:pt x="479441" y="556906"/>
                </a:lnTo>
                <a:lnTo>
                  <a:pt x="470451" y="556906"/>
                </a:lnTo>
                <a:lnTo>
                  <a:pt x="470451" y="559103"/>
                </a:lnTo>
                <a:lnTo>
                  <a:pt x="466855" y="559103"/>
                </a:lnTo>
                <a:lnTo>
                  <a:pt x="466855" y="562672"/>
                </a:lnTo>
                <a:lnTo>
                  <a:pt x="453970" y="562672"/>
                </a:lnTo>
                <a:lnTo>
                  <a:pt x="453970" y="559103"/>
                </a:lnTo>
                <a:lnTo>
                  <a:pt x="452772" y="559103"/>
                </a:lnTo>
                <a:lnTo>
                  <a:pt x="452772" y="566242"/>
                </a:lnTo>
                <a:lnTo>
                  <a:pt x="448876" y="566242"/>
                </a:lnTo>
                <a:lnTo>
                  <a:pt x="448876" y="569538"/>
                </a:lnTo>
                <a:lnTo>
                  <a:pt x="443782" y="569538"/>
                </a:lnTo>
                <a:lnTo>
                  <a:pt x="443782" y="574206"/>
                </a:lnTo>
                <a:lnTo>
                  <a:pt x="432396" y="574206"/>
                </a:lnTo>
                <a:lnTo>
                  <a:pt x="432396" y="577776"/>
                </a:lnTo>
                <a:lnTo>
                  <a:pt x="428800" y="577776"/>
                </a:lnTo>
                <a:lnTo>
                  <a:pt x="428800" y="583543"/>
                </a:lnTo>
                <a:lnTo>
                  <a:pt x="423706" y="583543"/>
                </a:lnTo>
                <a:lnTo>
                  <a:pt x="423706" y="587113"/>
                </a:lnTo>
                <a:lnTo>
                  <a:pt x="422207" y="590682"/>
                </a:lnTo>
                <a:lnTo>
                  <a:pt x="418612" y="593978"/>
                </a:lnTo>
                <a:lnTo>
                  <a:pt x="414716" y="593978"/>
                </a:lnTo>
                <a:lnTo>
                  <a:pt x="414716" y="602216"/>
                </a:lnTo>
                <a:lnTo>
                  <a:pt x="409622" y="602216"/>
                </a:lnTo>
                <a:lnTo>
                  <a:pt x="405727" y="605786"/>
                </a:lnTo>
                <a:lnTo>
                  <a:pt x="405727" y="621988"/>
                </a:lnTo>
                <a:lnTo>
                  <a:pt x="402131" y="621988"/>
                </a:lnTo>
                <a:lnTo>
                  <a:pt x="402131" y="625558"/>
                </a:lnTo>
                <a:lnTo>
                  <a:pt x="398235" y="625558"/>
                </a:lnTo>
                <a:lnTo>
                  <a:pt x="398235" y="628853"/>
                </a:lnTo>
                <a:lnTo>
                  <a:pt x="398235" y="625558"/>
                </a:lnTo>
                <a:lnTo>
                  <a:pt x="398235" y="628853"/>
                </a:lnTo>
                <a:lnTo>
                  <a:pt x="395539" y="625558"/>
                </a:lnTo>
                <a:lnTo>
                  <a:pt x="379058" y="625558"/>
                </a:lnTo>
                <a:lnTo>
                  <a:pt x="379058" y="628853"/>
                </a:lnTo>
                <a:lnTo>
                  <a:pt x="371566" y="628853"/>
                </a:lnTo>
                <a:lnTo>
                  <a:pt x="369169" y="633521"/>
                </a:lnTo>
                <a:lnTo>
                  <a:pt x="369169" y="634620"/>
                </a:lnTo>
                <a:lnTo>
                  <a:pt x="365274" y="634620"/>
                </a:lnTo>
                <a:lnTo>
                  <a:pt x="365274" y="638190"/>
                </a:lnTo>
                <a:lnTo>
                  <a:pt x="361378" y="638190"/>
                </a:lnTo>
                <a:lnTo>
                  <a:pt x="357483" y="642858"/>
                </a:lnTo>
                <a:lnTo>
                  <a:pt x="357483" y="646428"/>
                </a:lnTo>
                <a:lnTo>
                  <a:pt x="353887" y="646428"/>
                </a:lnTo>
                <a:lnTo>
                  <a:pt x="353887" y="649723"/>
                </a:lnTo>
                <a:lnTo>
                  <a:pt x="349992" y="649723"/>
                </a:lnTo>
                <a:lnTo>
                  <a:pt x="349992" y="653293"/>
                </a:lnTo>
                <a:lnTo>
                  <a:pt x="344898" y="653293"/>
                </a:lnTo>
                <a:lnTo>
                  <a:pt x="344898" y="662630"/>
                </a:lnTo>
                <a:lnTo>
                  <a:pt x="349992" y="662630"/>
                </a:lnTo>
                <a:lnTo>
                  <a:pt x="349992" y="666200"/>
                </a:lnTo>
                <a:lnTo>
                  <a:pt x="344898" y="666200"/>
                </a:lnTo>
                <a:lnTo>
                  <a:pt x="344898" y="670868"/>
                </a:lnTo>
                <a:lnTo>
                  <a:pt x="331114" y="670868"/>
                </a:lnTo>
                <a:lnTo>
                  <a:pt x="331114" y="674163"/>
                </a:lnTo>
                <a:lnTo>
                  <a:pt x="323323" y="674163"/>
                </a:lnTo>
                <a:lnTo>
                  <a:pt x="323323" y="677733"/>
                </a:lnTo>
                <a:lnTo>
                  <a:pt x="319427" y="677733"/>
                </a:lnTo>
                <a:lnTo>
                  <a:pt x="319427" y="674163"/>
                </a:lnTo>
                <a:lnTo>
                  <a:pt x="309539" y="674163"/>
                </a:lnTo>
                <a:lnTo>
                  <a:pt x="309539" y="677733"/>
                </a:lnTo>
                <a:lnTo>
                  <a:pt x="300549" y="677733"/>
                </a:lnTo>
                <a:lnTo>
                  <a:pt x="300549" y="681303"/>
                </a:lnTo>
                <a:lnTo>
                  <a:pt x="296654" y="681303"/>
                </a:lnTo>
                <a:lnTo>
                  <a:pt x="296654" y="684599"/>
                </a:lnTo>
                <a:lnTo>
                  <a:pt x="293058" y="687070"/>
                </a:lnTo>
                <a:lnTo>
                  <a:pt x="293058" y="684599"/>
                </a:lnTo>
                <a:lnTo>
                  <a:pt x="289162" y="684599"/>
                </a:lnTo>
                <a:lnTo>
                  <a:pt x="289162" y="681303"/>
                </a:lnTo>
                <a:lnTo>
                  <a:pt x="293058" y="681303"/>
                </a:lnTo>
                <a:lnTo>
                  <a:pt x="293058" y="677733"/>
                </a:lnTo>
                <a:lnTo>
                  <a:pt x="296654" y="677733"/>
                </a:lnTo>
                <a:lnTo>
                  <a:pt x="296654" y="642858"/>
                </a:lnTo>
                <a:lnTo>
                  <a:pt x="300549" y="642858"/>
                </a:lnTo>
                <a:lnTo>
                  <a:pt x="300549" y="638190"/>
                </a:lnTo>
                <a:lnTo>
                  <a:pt x="296654" y="634620"/>
                </a:lnTo>
                <a:lnTo>
                  <a:pt x="289162" y="634620"/>
                </a:lnTo>
                <a:lnTo>
                  <a:pt x="289162" y="638190"/>
                </a:lnTo>
                <a:lnTo>
                  <a:pt x="282870" y="638190"/>
                </a:lnTo>
                <a:lnTo>
                  <a:pt x="282870" y="628853"/>
                </a:lnTo>
                <a:lnTo>
                  <a:pt x="278974" y="628853"/>
                </a:lnTo>
                <a:lnTo>
                  <a:pt x="278974" y="618418"/>
                </a:lnTo>
                <a:lnTo>
                  <a:pt x="278974" y="621988"/>
                </a:lnTo>
                <a:lnTo>
                  <a:pt x="275079" y="621988"/>
                </a:lnTo>
                <a:lnTo>
                  <a:pt x="269985" y="625558"/>
                </a:lnTo>
                <a:lnTo>
                  <a:pt x="269985" y="621988"/>
                </a:lnTo>
                <a:lnTo>
                  <a:pt x="269985" y="625558"/>
                </a:lnTo>
                <a:lnTo>
                  <a:pt x="266389" y="625558"/>
                </a:lnTo>
                <a:lnTo>
                  <a:pt x="266389" y="621988"/>
                </a:lnTo>
                <a:lnTo>
                  <a:pt x="266389" y="625558"/>
                </a:lnTo>
                <a:lnTo>
                  <a:pt x="262494" y="625558"/>
                </a:lnTo>
                <a:lnTo>
                  <a:pt x="262494" y="628853"/>
                </a:lnTo>
                <a:lnTo>
                  <a:pt x="256201" y="628853"/>
                </a:lnTo>
                <a:lnTo>
                  <a:pt x="256201" y="633521"/>
                </a:lnTo>
                <a:lnTo>
                  <a:pt x="256201" y="628853"/>
                </a:lnTo>
                <a:lnTo>
                  <a:pt x="252305" y="628853"/>
                </a:lnTo>
                <a:lnTo>
                  <a:pt x="252305" y="621988"/>
                </a:lnTo>
                <a:lnTo>
                  <a:pt x="256201" y="618418"/>
                </a:lnTo>
                <a:lnTo>
                  <a:pt x="258598" y="618418"/>
                </a:lnTo>
                <a:lnTo>
                  <a:pt x="258598" y="614848"/>
                </a:lnTo>
                <a:lnTo>
                  <a:pt x="262494" y="614848"/>
                </a:lnTo>
                <a:lnTo>
                  <a:pt x="262494" y="605786"/>
                </a:lnTo>
                <a:lnTo>
                  <a:pt x="266389" y="605786"/>
                </a:lnTo>
                <a:lnTo>
                  <a:pt x="266389" y="597548"/>
                </a:lnTo>
                <a:lnTo>
                  <a:pt x="269985" y="597548"/>
                </a:lnTo>
                <a:lnTo>
                  <a:pt x="275079" y="593978"/>
                </a:lnTo>
                <a:lnTo>
                  <a:pt x="278974" y="593978"/>
                </a:lnTo>
                <a:lnTo>
                  <a:pt x="278974" y="590682"/>
                </a:lnTo>
                <a:lnTo>
                  <a:pt x="286466" y="590682"/>
                </a:lnTo>
                <a:lnTo>
                  <a:pt x="286466" y="587113"/>
                </a:lnTo>
                <a:lnTo>
                  <a:pt x="289162" y="587113"/>
                </a:lnTo>
                <a:lnTo>
                  <a:pt x="289162" y="583543"/>
                </a:lnTo>
                <a:lnTo>
                  <a:pt x="293058" y="583543"/>
                </a:lnTo>
                <a:lnTo>
                  <a:pt x="289162" y="583543"/>
                </a:lnTo>
                <a:lnTo>
                  <a:pt x="293058" y="581346"/>
                </a:lnTo>
                <a:lnTo>
                  <a:pt x="289162" y="581346"/>
                </a:lnTo>
                <a:lnTo>
                  <a:pt x="289162" y="574206"/>
                </a:lnTo>
                <a:lnTo>
                  <a:pt x="286466" y="574206"/>
                </a:lnTo>
                <a:lnTo>
                  <a:pt x="286466" y="569538"/>
                </a:lnTo>
                <a:lnTo>
                  <a:pt x="282870" y="569538"/>
                </a:lnTo>
                <a:lnTo>
                  <a:pt x="282870" y="574206"/>
                </a:lnTo>
                <a:lnTo>
                  <a:pt x="278974" y="574206"/>
                </a:lnTo>
                <a:lnTo>
                  <a:pt x="278974" y="577776"/>
                </a:lnTo>
                <a:lnTo>
                  <a:pt x="278974" y="574206"/>
                </a:lnTo>
                <a:lnTo>
                  <a:pt x="269985" y="574206"/>
                </a:lnTo>
                <a:lnTo>
                  <a:pt x="269985" y="569538"/>
                </a:lnTo>
                <a:lnTo>
                  <a:pt x="248410" y="569538"/>
                </a:lnTo>
                <a:lnTo>
                  <a:pt x="248410" y="590682"/>
                </a:lnTo>
                <a:lnTo>
                  <a:pt x="252305" y="590682"/>
                </a:lnTo>
                <a:lnTo>
                  <a:pt x="248410" y="590682"/>
                </a:lnTo>
                <a:lnTo>
                  <a:pt x="248410" y="597548"/>
                </a:lnTo>
                <a:lnTo>
                  <a:pt x="244814" y="597548"/>
                </a:lnTo>
                <a:lnTo>
                  <a:pt x="248410" y="597548"/>
                </a:lnTo>
                <a:lnTo>
                  <a:pt x="244814" y="602216"/>
                </a:lnTo>
                <a:lnTo>
                  <a:pt x="239720" y="605786"/>
                </a:lnTo>
                <a:lnTo>
                  <a:pt x="239720" y="609081"/>
                </a:lnTo>
                <a:lnTo>
                  <a:pt x="235825" y="609081"/>
                </a:lnTo>
                <a:lnTo>
                  <a:pt x="235825" y="611553"/>
                </a:lnTo>
                <a:lnTo>
                  <a:pt x="239720" y="611553"/>
                </a:lnTo>
                <a:lnTo>
                  <a:pt x="239720" y="614848"/>
                </a:lnTo>
                <a:lnTo>
                  <a:pt x="244814" y="618418"/>
                </a:lnTo>
                <a:lnTo>
                  <a:pt x="244814" y="633521"/>
                </a:lnTo>
                <a:lnTo>
                  <a:pt x="239720" y="633521"/>
                </a:lnTo>
                <a:lnTo>
                  <a:pt x="239720" y="634620"/>
                </a:lnTo>
                <a:lnTo>
                  <a:pt x="231929" y="634620"/>
                </a:lnTo>
                <a:lnTo>
                  <a:pt x="229532" y="633521"/>
                </a:lnTo>
                <a:lnTo>
                  <a:pt x="221741" y="633521"/>
                </a:lnTo>
                <a:lnTo>
                  <a:pt x="221741" y="638190"/>
                </a:lnTo>
                <a:lnTo>
                  <a:pt x="218145" y="638190"/>
                </a:lnTo>
                <a:lnTo>
                  <a:pt x="218145" y="642858"/>
                </a:lnTo>
                <a:lnTo>
                  <a:pt x="214250" y="642858"/>
                </a:lnTo>
                <a:lnTo>
                  <a:pt x="214250" y="638190"/>
                </a:lnTo>
                <a:lnTo>
                  <a:pt x="210354" y="638190"/>
                </a:lnTo>
                <a:lnTo>
                  <a:pt x="210354" y="634620"/>
                </a:lnTo>
                <a:lnTo>
                  <a:pt x="205260" y="633521"/>
                </a:lnTo>
                <a:lnTo>
                  <a:pt x="210354" y="633521"/>
                </a:lnTo>
                <a:lnTo>
                  <a:pt x="210354" y="628853"/>
                </a:lnTo>
                <a:lnTo>
                  <a:pt x="205260" y="625558"/>
                </a:lnTo>
                <a:lnTo>
                  <a:pt x="205260" y="621988"/>
                </a:lnTo>
                <a:lnTo>
                  <a:pt x="204062" y="621988"/>
                </a:lnTo>
                <a:lnTo>
                  <a:pt x="204062" y="618418"/>
                </a:lnTo>
                <a:lnTo>
                  <a:pt x="200466" y="618418"/>
                </a:lnTo>
                <a:lnTo>
                  <a:pt x="200466" y="614848"/>
                </a:lnTo>
                <a:lnTo>
                  <a:pt x="195372" y="614848"/>
                </a:lnTo>
                <a:lnTo>
                  <a:pt x="195372" y="611553"/>
                </a:lnTo>
                <a:lnTo>
                  <a:pt x="191476" y="614848"/>
                </a:lnTo>
                <a:lnTo>
                  <a:pt x="191476" y="605786"/>
                </a:lnTo>
                <a:lnTo>
                  <a:pt x="187581" y="605786"/>
                </a:lnTo>
                <a:lnTo>
                  <a:pt x="187581" y="597548"/>
                </a:lnTo>
                <a:lnTo>
                  <a:pt x="183685" y="597548"/>
                </a:lnTo>
                <a:lnTo>
                  <a:pt x="183685" y="593978"/>
                </a:lnTo>
                <a:lnTo>
                  <a:pt x="180090" y="593978"/>
                </a:lnTo>
                <a:lnTo>
                  <a:pt x="180090" y="590682"/>
                </a:lnTo>
                <a:lnTo>
                  <a:pt x="183685" y="590682"/>
                </a:lnTo>
                <a:lnTo>
                  <a:pt x="183685" y="587113"/>
                </a:lnTo>
                <a:lnTo>
                  <a:pt x="180090" y="587113"/>
                </a:lnTo>
                <a:lnTo>
                  <a:pt x="180090" y="583543"/>
                </a:lnTo>
                <a:lnTo>
                  <a:pt x="174996" y="583543"/>
                </a:lnTo>
                <a:lnTo>
                  <a:pt x="174996" y="581346"/>
                </a:lnTo>
                <a:lnTo>
                  <a:pt x="173797" y="581346"/>
                </a:lnTo>
                <a:lnTo>
                  <a:pt x="173797" y="577776"/>
                </a:lnTo>
                <a:lnTo>
                  <a:pt x="169901" y="577776"/>
                </a:lnTo>
                <a:lnTo>
                  <a:pt x="169901" y="569538"/>
                </a:lnTo>
                <a:lnTo>
                  <a:pt x="164807" y="569538"/>
                </a:lnTo>
                <a:lnTo>
                  <a:pt x="164807" y="566242"/>
                </a:lnTo>
                <a:lnTo>
                  <a:pt x="169901" y="566242"/>
                </a:lnTo>
                <a:lnTo>
                  <a:pt x="164807" y="566242"/>
                </a:lnTo>
                <a:lnTo>
                  <a:pt x="164807" y="562672"/>
                </a:lnTo>
                <a:lnTo>
                  <a:pt x="160912" y="562672"/>
                </a:lnTo>
                <a:lnTo>
                  <a:pt x="160912" y="559103"/>
                </a:lnTo>
                <a:lnTo>
                  <a:pt x="157316" y="559103"/>
                </a:lnTo>
                <a:lnTo>
                  <a:pt x="160912" y="559103"/>
                </a:lnTo>
                <a:lnTo>
                  <a:pt x="157316" y="559103"/>
                </a:lnTo>
                <a:lnTo>
                  <a:pt x="157316" y="553336"/>
                </a:lnTo>
                <a:lnTo>
                  <a:pt x="160912" y="553336"/>
                </a:lnTo>
                <a:lnTo>
                  <a:pt x="157316" y="553336"/>
                </a:lnTo>
                <a:lnTo>
                  <a:pt x="157316" y="542901"/>
                </a:lnTo>
                <a:lnTo>
                  <a:pt x="153421" y="542901"/>
                </a:lnTo>
                <a:lnTo>
                  <a:pt x="153421" y="538232"/>
                </a:lnTo>
                <a:lnTo>
                  <a:pt x="149525" y="538232"/>
                </a:lnTo>
                <a:lnTo>
                  <a:pt x="149525" y="534662"/>
                </a:lnTo>
                <a:lnTo>
                  <a:pt x="147128" y="534662"/>
                </a:lnTo>
                <a:lnTo>
                  <a:pt x="147128" y="533564"/>
                </a:lnTo>
                <a:lnTo>
                  <a:pt x="143233" y="533564"/>
                </a:lnTo>
                <a:lnTo>
                  <a:pt x="143233" y="528896"/>
                </a:lnTo>
                <a:lnTo>
                  <a:pt x="139337" y="528896"/>
                </a:lnTo>
                <a:lnTo>
                  <a:pt x="139337" y="525326"/>
                </a:lnTo>
                <a:lnTo>
                  <a:pt x="135741" y="525326"/>
                </a:lnTo>
                <a:lnTo>
                  <a:pt x="135741" y="518460"/>
                </a:lnTo>
                <a:lnTo>
                  <a:pt x="130647" y="518460"/>
                </a:lnTo>
                <a:lnTo>
                  <a:pt x="135741" y="518460"/>
                </a:lnTo>
                <a:lnTo>
                  <a:pt x="130647" y="518460"/>
                </a:lnTo>
                <a:lnTo>
                  <a:pt x="130647" y="514891"/>
                </a:lnTo>
                <a:lnTo>
                  <a:pt x="139337" y="514891"/>
                </a:lnTo>
                <a:lnTo>
                  <a:pt x="139337" y="510222"/>
                </a:lnTo>
                <a:lnTo>
                  <a:pt x="135741" y="510222"/>
                </a:lnTo>
                <a:lnTo>
                  <a:pt x="135741" y="501160"/>
                </a:lnTo>
                <a:lnTo>
                  <a:pt x="130647" y="501160"/>
                </a:lnTo>
                <a:lnTo>
                  <a:pt x="130647" y="497590"/>
                </a:lnTo>
                <a:lnTo>
                  <a:pt x="130647" y="501160"/>
                </a:lnTo>
                <a:lnTo>
                  <a:pt x="130647" y="494020"/>
                </a:lnTo>
                <a:lnTo>
                  <a:pt x="126752" y="494020"/>
                </a:lnTo>
                <a:lnTo>
                  <a:pt x="126752" y="483585"/>
                </a:lnTo>
                <a:lnTo>
                  <a:pt x="122856" y="483585"/>
                </a:lnTo>
                <a:lnTo>
                  <a:pt x="122856" y="481388"/>
                </a:lnTo>
                <a:lnTo>
                  <a:pt x="119261" y="481388"/>
                </a:lnTo>
                <a:lnTo>
                  <a:pt x="119261" y="462715"/>
                </a:lnTo>
                <a:lnTo>
                  <a:pt x="116564" y="462715"/>
                </a:lnTo>
                <a:lnTo>
                  <a:pt x="119261" y="462715"/>
                </a:lnTo>
                <a:lnTo>
                  <a:pt x="116564" y="462715"/>
                </a:lnTo>
                <a:lnTo>
                  <a:pt x="116564" y="449808"/>
                </a:lnTo>
                <a:lnTo>
                  <a:pt x="119261" y="449808"/>
                </a:lnTo>
                <a:lnTo>
                  <a:pt x="116564" y="449808"/>
                </a:lnTo>
                <a:lnTo>
                  <a:pt x="119261" y="449808"/>
                </a:lnTo>
                <a:lnTo>
                  <a:pt x="119261" y="438275"/>
                </a:lnTo>
                <a:lnTo>
                  <a:pt x="116564" y="434705"/>
                </a:lnTo>
                <a:lnTo>
                  <a:pt x="116564" y="431410"/>
                </a:lnTo>
                <a:lnTo>
                  <a:pt x="112668" y="431410"/>
                </a:lnTo>
                <a:lnTo>
                  <a:pt x="109072" y="428938"/>
                </a:lnTo>
                <a:lnTo>
                  <a:pt x="109072" y="431410"/>
                </a:lnTo>
                <a:lnTo>
                  <a:pt x="109072" y="428938"/>
                </a:lnTo>
                <a:lnTo>
                  <a:pt x="105177" y="428938"/>
                </a:lnTo>
                <a:lnTo>
                  <a:pt x="105177" y="422073"/>
                </a:lnTo>
                <a:lnTo>
                  <a:pt x="100083" y="422073"/>
                </a:lnTo>
                <a:lnTo>
                  <a:pt x="100083" y="414933"/>
                </a:lnTo>
                <a:lnTo>
                  <a:pt x="96187" y="414933"/>
                </a:lnTo>
                <a:lnTo>
                  <a:pt x="96187" y="410265"/>
                </a:lnTo>
                <a:lnTo>
                  <a:pt x="92592" y="410265"/>
                </a:lnTo>
                <a:lnTo>
                  <a:pt x="92592" y="405596"/>
                </a:lnTo>
                <a:lnTo>
                  <a:pt x="89895" y="405596"/>
                </a:lnTo>
                <a:lnTo>
                  <a:pt x="89895" y="400928"/>
                </a:lnTo>
                <a:lnTo>
                  <a:pt x="86299" y="400928"/>
                </a:lnTo>
                <a:lnTo>
                  <a:pt x="86299" y="397633"/>
                </a:lnTo>
                <a:lnTo>
                  <a:pt x="82403" y="397633"/>
                </a:lnTo>
                <a:lnTo>
                  <a:pt x="82403" y="387198"/>
                </a:lnTo>
                <a:lnTo>
                  <a:pt x="78508" y="387198"/>
                </a:lnTo>
                <a:lnTo>
                  <a:pt x="82403" y="387198"/>
                </a:lnTo>
                <a:lnTo>
                  <a:pt x="82403" y="382529"/>
                </a:lnTo>
                <a:lnTo>
                  <a:pt x="78508" y="382529"/>
                </a:lnTo>
                <a:lnTo>
                  <a:pt x="78508" y="378959"/>
                </a:lnTo>
                <a:lnTo>
                  <a:pt x="82403" y="378959"/>
                </a:lnTo>
                <a:lnTo>
                  <a:pt x="78508" y="378959"/>
                </a:lnTo>
                <a:lnTo>
                  <a:pt x="78508" y="377861"/>
                </a:lnTo>
                <a:lnTo>
                  <a:pt x="74613" y="377861"/>
                </a:lnTo>
                <a:lnTo>
                  <a:pt x="78508" y="377861"/>
                </a:lnTo>
                <a:lnTo>
                  <a:pt x="78508" y="374291"/>
                </a:lnTo>
                <a:lnTo>
                  <a:pt x="74613" y="374291"/>
                </a:lnTo>
                <a:lnTo>
                  <a:pt x="74613" y="366053"/>
                </a:lnTo>
                <a:lnTo>
                  <a:pt x="71017" y="366053"/>
                </a:lnTo>
                <a:lnTo>
                  <a:pt x="74613" y="366053"/>
                </a:lnTo>
                <a:lnTo>
                  <a:pt x="74613" y="362758"/>
                </a:lnTo>
                <a:lnTo>
                  <a:pt x="71017" y="362758"/>
                </a:lnTo>
                <a:lnTo>
                  <a:pt x="71017" y="359188"/>
                </a:lnTo>
                <a:lnTo>
                  <a:pt x="74613" y="359188"/>
                </a:lnTo>
                <a:lnTo>
                  <a:pt x="71017" y="359188"/>
                </a:lnTo>
                <a:lnTo>
                  <a:pt x="74613" y="359188"/>
                </a:lnTo>
                <a:lnTo>
                  <a:pt x="71017" y="359188"/>
                </a:lnTo>
                <a:lnTo>
                  <a:pt x="71017" y="355618"/>
                </a:lnTo>
                <a:lnTo>
                  <a:pt x="74613" y="355618"/>
                </a:lnTo>
                <a:lnTo>
                  <a:pt x="74613" y="353421"/>
                </a:lnTo>
                <a:lnTo>
                  <a:pt x="74613" y="355618"/>
                </a:lnTo>
                <a:lnTo>
                  <a:pt x="78508" y="355618"/>
                </a:lnTo>
                <a:lnTo>
                  <a:pt x="78508" y="349851"/>
                </a:lnTo>
                <a:lnTo>
                  <a:pt x="74613" y="349851"/>
                </a:lnTo>
                <a:lnTo>
                  <a:pt x="74613" y="346281"/>
                </a:lnTo>
                <a:lnTo>
                  <a:pt x="71017" y="346281"/>
                </a:lnTo>
                <a:lnTo>
                  <a:pt x="71017" y="349851"/>
                </a:lnTo>
                <a:lnTo>
                  <a:pt x="71017" y="346281"/>
                </a:lnTo>
                <a:lnTo>
                  <a:pt x="64724" y="346281"/>
                </a:lnTo>
                <a:lnTo>
                  <a:pt x="65923" y="346281"/>
                </a:lnTo>
                <a:lnTo>
                  <a:pt x="64724" y="341887"/>
                </a:lnTo>
                <a:lnTo>
                  <a:pt x="64724" y="331178"/>
                </a:lnTo>
                <a:lnTo>
                  <a:pt x="71017" y="331178"/>
                </a:lnTo>
                <a:lnTo>
                  <a:pt x="64724" y="331178"/>
                </a:lnTo>
                <a:lnTo>
                  <a:pt x="65923" y="328981"/>
                </a:lnTo>
                <a:lnTo>
                  <a:pt x="64724" y="328981"/>
                </a:lnTo>
                <a:lnTo>
                  <a:pt x="64724" y="331178"/>
                </a:lnTo>
                <a:lnTo>
                  <a:pt x="64724" y="325411"/>
                </a:lnTo>
                <a:lnTo>
                  <a:pt x="60829" y="325411"/>
                </a:lnTo>
                <a:lnTo>
                  <a:pt x="60829" y="322116"/>
                </a:lnTo>
                <a:lnTo>
                  <a:pt x="55735" y="322116"/>
                </a:lnTo>
                <a:lnTo>
                  <a:pt x="55735" y="318546"/>
                </a:lnTo>
                <a:lnTo>
                  <a:pt x="51839" y="318546"/>
                </a:lnTo>
                <a:lnTo>
                  <a:pt x="51839" y="325411"/>
                </a:lnTo>
                <a:lnTo>
                  <a:pt x="51839" y="322116"/>
                </a:lnTo>
                <a:lnTo>
                  <a:pt x="51839" y="325411"/>
                </a:lnTo>
                <a:lnTo>
                  <a:pt x="51839" y="322116"/>
                </a:lnTo>
                <a:lnTo>
                  <a:pt x="51839" y="325411"/>
                </a:lnTo>
                <a:lnTo>
                  <a:pt x="48243" y="325411"/>
                </a:lnTo>
                <a:lnTo>
                  <a:pt x="48243" y="318546"/>
                </a:lnTo>
                <a:lnTo>
                  <a:pt x="44348" y="318546"/>
                </a:lnTo>
                <a:lnTo>
                  <a:pt x="44348" y="310307"/>
                </a:lnTo>
                <a:lnTo>
                  <a:pt x="35358" y="310307"/>
                </a:lnTo>
                <a:lnTo>
                  <a:pt x="35358" y="307012"/>
                </a:lnTo>
                <a:lnTo>
                  <a:pt x="40452" y="307012"/>
                </a:lnTo>
                <a:lnTo>
                  <a:pt x="40452" y="303442"/>
                </a:lnTo>
                <a:lnTo>
                  <a:pt x="48243" y="303442"/>
                </a:lnTo>
                <a:lnTo>
                  <a:pt x="48243" y="290536"/>
                </a:lnTo>
                <a:lnTo>
                  <a:pt x="44348" y="290536"/>
                </a:lnTo>
                <a:lnTo>
                  <a:pt x="44348" y="287240"/>
                </a:lnTo>
                <a:lnTo>
                  <a:pt x="40452" y="287240"/>
                </a:lnTo>
                <a:lnTo>
                  <a:pt x="40452" y="282572"/>
                </a:lnTo>
                <a:lnTo>
                  <a:pt x="30264" y="282572"/>
                </a:lnTo>
                <a:lnTo>
                  <a:pt x="25170" y="287240"/>
                </a:lnTo>
                <a:lnTo>
                  <a:pt x="25170" y="290536"/>
                </a:lnTo>
                <a:lnTo>
                  <a:pt x="30264" y="290536"/>
                </a:lnTo>
                <a:lnTo>
                  <a:pt x="25170" y="290536"/>
                </a:lnTo>
                <a:lnTo>
                  <a:pt x="30264" y="290536"/>
                </a:lnTo>
                <a:lnTo>
                  <a:pt x="30264" y="294106"/>
                </a:lnTo>
                <a:lnTo>
                  <a:pt x="25170" y="294106"/>
                </a:lnTo>
                <a:lnTo>
                  <a:pt x="30264" y="294106"/>
                </a:lnTo>
                <a:lnTo>
                  <a:pt x="30264" y="300971"/>
                </a:lnTo>
                <a:lnTo>
                  <a:pt x="30264" y="297675"/>
                </a:lnTo>
                <a:lnTo>
                  <a:pt x="25170" y="297675"/>
                </a:lnTo>
                <a:lnTo>
                  <a:pt x="25170" y="294106"/>
                </a:lnTo>
                <a:lnTo>
                  <a:pt x="21574" y="294106"/>
                </a:lnTo>
                <a:lnTo>
                  <a:pt x="21574" y="290536"/>
                </a:lnTo>
                <a:lnTo>
                  <a:pt x="21574" y="294106"/>
                </a:lnTo>
                <a:lnTo>
                  <a:pt x="21574" y="290536"/>
                </a:lnTo>
                <a:lnTo>
                  <a:pt x="17679" y="290536"/>
                </a:lnTo>
                <a:lnTo>
                  <a:pt x="17679" y="287240"/>
                </a:lnTo>
                <a:lnTo>
                  <a:pt x="13783" y="287240"/>
                </a:lnTo>
                <a:lnTo>
                  <a:pt x="17679" y="287240"/>
                </a:lnTo>
                <a:lnTo>
                  <a:pt x="13783" y="287240"/>
                </a:lnTo>
                <a:lnTo>
                  <a:pt x="13783" y="279002"/>
                </a:lnTo>
                <a:lnTo>
                  <a:pt x="13783" y="282572"/>
                </a:lnTo>
                <a:lnTo>
                  <a:pt x="13783" y="279002"/>
                </a:lnTo>
                <a:lnTo>
                  <a:pt x="17679" y="279002"/>
                </a:lnTo>
                <a:lnTo>
                  <a:pt x="17679" y="282572"/>
                </a:lnTo>
                <a:lnTo>
                  <a:pt x="17679" y="279002"/>
                </a:lnTo>
                <a:lnTo>
                  <a:pt x="21574" y="279002"/>
                </a:lnTo>
                <a:lnTo>
                  <a:pt x="21574" y="282572"/>
                </a:lnTo>
                <a:lnTo>
                  <a:pt x="25170" y="282572"/>
                </a:lnTo>
                <a:lnTo>
                  <a:pt x="25170" y="279002"/>
                </a:lnTo>
                <a:lnTo>
                  <a:pt x="30264" y="277904"/>
                </a:lnTo>
                <a:lnTo>
                  <a:pt x="30264" y="273235"/>
                </a:lnTo>
                <a:lnTo>
                  <a:pt x="25170" y="269665"/>
                </a:lnTo>
                <a:lnTo>
                  <a:pt x="25170" y="266095"/>
                </a:lnTo>
                <a:lnTo>
                  <a:pt x="21574" y="262800"/>
                </a:lnTo>
                <a:lnTo>
                  <a:pt x="17679" y="259230"/>
                </a:lnTo>
                <a:lnTo>
                  <a:pt x="10188" y="259230"/>
                </a:lnTo>
                <a:lnTo>
                  <a:pt x="13783" y="259230"/>
                </a:lnTo>
                <a:lnTo>
                  <a:pt x="7491" y="259230"/>
                </a:lnTo>
                <a:lnTo>
                  <a:pt x="7491" y="246324"/>
                </a:lnTo>
                <a:lnTo>
                  <a:pt x="10188" y="246324"/>
                </a:lnTo>
                <a:lnTo>
                  <a:pt x="10188" y="241930"/>
                </a:lnTo>
                <a:lnTo>
                  <a:pt x="3595" y="241930"/>
                </a:lnTo>
                <a:lnTo>
                  <a:pt x="3595" y="238360"/>
                </a:lnTo>
                <a:lnTo>
                  <a:pt x="0" y="238360"/>
                </a:lnTo>
                <a:lnTo>
                  <a:pt x="3595" y="238360"/>
                </a:lnTo>
                <a:lnTo>
                  <a:pt x="3595" y="231220"/>
                </a:lnTo>
                <a:lnTo>
                  <a:pt x="13783" y="231220"/>
                </a:lnTo>
                <a:lnTo>
                  <a:pt x="13783" y="227925"/>
                </a:lnTo>
                <a:lnTo>
                  <a:pt x="17679" y="227925"/>
                </a:lnTo>
                <a:lnTo>
                  <a:pt x="17679" y="222158"/>
                </a:lnTo>
                <a:lnTo>
                  <a:pt x="21574" y="218588"/>
                </a:lnTo>
                <a:lnTo>
                  <a:pt x="21574" y="206780"/>
                </a:lnTo>
                <a:lnTo>
                  <a:pt x="17679" y="203485"/>
                </a:lnTo>
                <a:lnTo>
                  <a:pt x="21574" y="201013"/>
                </a:lnTo>
                <a:lnTo>
                  <a:pt x="21574" y="194148"/>
                </a:lnTo>
                <a:lnTo>
                  <a:pt x="25170" y="190552"/>
                </a:lnTo>
                <a:lnTo>
                  <a:pt x="25170" y="187008"/>
                </a:lnTo>
                <a:lnTo>
                  <a:pt x="30264" y="187008"/>
                </a:lnTo>
                <a:lnTo>
                  <a:pt x="30264" y="182615"/>
                </a:lnTo>
                <a:lnTo>
                  <a:pt x="34160" y="182615"/>
                </a:lnTo>
                <a:lnTo>
                  <a:pt x="34160" y="179045"/>
                </a:lnTo>
                <a:lnTo>
                  <a:pt x="35358" y="179045"/>
                </a:lnTo>
                <a:lnTo>
                  <a:pt x="35358" y="175475"/>
                </a:lnTo>
                <a:lnTo>
                  <a:pt x="51839" y="175475"/>
                </a:lnTo>
                <a:lnTo>
                  <a:pt x="51839" y="173278"/>
                </a:lnTo>
                <a:lnTo>
                  <a:pt x="60829" y="173278"/>
                </a:lnTo>
                <a:lnTo>
                  <a:pt x="64724" y="169708"/>
                </a:lnTo>
                <a:lnTo>
                  <a:pt x="65923" y="169708"/>
                </a:lnTo>
                <a:lnTo>
                  <a:pt x="65923" y="166138"/>
                </a:lnTo>
                <a:lnTo>
                  <a:pt x="74613" y="166138"/>
                </a:lnTo>
                <a:lnTo>
                  <a:pt x="74613" y="162843"/>
                </a:lnTo>
                <a:lnTo>
                  <a:pt x="74613" y="166138"/>
                </a:lnTo>
                <a:lnTo>
                  <a:pt x="74613" y="162843"/>
                </a:lnTo>
                <a:lnTo>
                  <a:pt x="78508" y="162843"/>
                </a:lnTo>
                <a:lnTo>
                  <a:pt x="78508" y="159273"/>
                </a:lnTo>
                <a:lnTo>
                  <a:pt x="86299" y="159273"/>
                </a:lnTo>
                <a:lnTo>
                  <a:pt x="86299" y="154604"/>
                </a:lnTo>
                <a:lnTo>
                  <a:pt x="100083" y="154604"/>
                </a:lnTo>
                <a:lnTo>
                  <a:pt x="100083" y="151035"/>
                </a:lnTo>
                <a:lnTo>
                  <a:pt x="109072" y="151035"/>
                </a:lnTo>
                <a:lnTo>
                  <a:pt x="112668" y="154631"/>
                </a:lnTo>
                <a:lnTo>
                  <a:pt x="112668" y="151035"/>
                </a:lnTo>
                <a:lnTo>
                  <a:pt x="116564" y="151035"/>
                </a:lnTo>
                <a:lnTo>
                  <a:pt x="116564" y="149936"/>
                </a:lnTo>
                <a:lnTo>
                  <a:pt x="122856" y="149936"/>
                </a:lnTo>
                <a:lnTo>
                  <a:pt x="122856" y="141698"/>
                </a:lnTo>
                <a:lnTo>
                  <a:pt x="126752" y="138403"/>
                </a:lnTo>
                <a:lnTo>
                  <a:pt x="122856" y="138403"/>
                </a:lnTo>
                <a:lnTo>
                  <a:pt x="122856" y="131263"/>
                </a:lnTo>
                <a:lnTo>
                  <a:pt x="119261" y="131263"/>
                </a:lnTo>
                <a:lnTo>
                  <a:pt x="119261" y="123299"/>
                </a:lnTo>
                <a:lnTo>
                  <a:pt x="122856" y="123299"/>
                </a:lnTo>
                <a:lnTo>
                  <a:pt x="122856" y="118631"/>
                </a:lnTo>
                <a:lnTo>
                  <a:pt x="130647" y="118631"/>
                </a:lnTo>
                <a:lnTo>
                  <a:pt x="130647" y="110393"/>
                </a:lnTo>
                <a:lnTo>
                  <a:pt x="135741" y="110393"/>
                </a:lnTo>
                <a:lnTo>
                  <a:pt x="135741" y="103527"/>
                </a:lnTo>
                <a:lnTo>
                  <a:pt x="139337" y="103527"/>
                </a:lnTo>
                <a:lnTo>
                  <a:pt x="139337" y="90621"/>
                </a:lnTo>
                <a:lnTo>
                  <a:pt x="143233" y="90621"/>
                </a:lnTo>
                <a:lnTo>
                  <a:pt x="143233" y="85952"/>
                </a:lnTo>
                <a:lnTo>
                  <a:pt x="139337" y="85952"/>
                </a:lnTo>
                <a:lnTo>
                  <a:pt x="139337" y="82657"/>
                </a:lnTo>
                <a:lnTo>
                  <a:pt x="143233" y="82657"/>
                </a:lnTo>
                <a:lnTo>
                  <a:pt x="139337" y="82657"/>
                </a:lnTo>
                <a:lnTo>
                  <a:pt x="139337" y="79087"/>
                </a:lnTo>
                <a:lnTo>
                  <a:pt x="147128" y="79087"/>
                </a:lnTo>
                <a:lnTo>
                  <a:pt x="147128" y="73320"/>
                </a:lnTo>
                <a:lnTo>
                  <a:pt x="149525" y="73320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68580" tIns="34290" rIns="68580" bIns="3429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sz="1200" noProof="1">
              <a:solidFill>
                <a:srgbClr val="000000"/>
              </a:solidFill>
              <a:latin typeface="Century Gothic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58" name="Google Shape;1527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UT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BRPwAAMiIAANtAAADdIwAAEAAAACYAAAAIAAAA//////////8="/>
              </a:ext>
            </a:extLst>
          </p:cNvSpPr>
          <p:nvPr/>
        </p:nvSpPr>
        <p:spPr>
          <a:xfrm>
            <a:off x="10292715" y="5558790"/>
            <a:ext cx="250190" cy="271145"/>
          </a:xfrm>
          <a:custGeom>
            <a:avLst/>
            <a:gdLst/>
            <a:ahLst/>
            <a:cxnLst/>
            <a:rect l="0" t="0" r="250190" b="271145"/>
            <a:pathLst>
              <a:path w="250190" h="271145">
                <a:moveTo>
                  <a:pt x="71097" y="21999"/>
                </a:moveTo>
                <a:lnTo>
                  <a:pt x="71097" y="18699"/>
                </a:lnTo>
                <a:lnTo>
                  <a:pt x="74997" y="18699"/>
                </a:lnTo>
                <a:lnTo>
                  <a:pt x="71097" y="18699"/>
                </a:lnTo>
                <a:lnTo>
                  <a:pt x="78597" y="18699"/>
                </a:lnTo>
                <a:lnTo>
                  <a:pt x="78597" y="10449"/>
                </a:lnTo>
                <a:lnTo>
                  <a:pt x="82497" y="15124"/>
                </a:lnTo>
                <a:lnTo>
                  <a:pt x="84897" y="15124"/>
                </a:lnTo>
                <a:lnTo>
                  <a:pt x="84897" y="18699"/>
                </a:lnTo>
                <a:lnTo>
                  <a:pt x="88796" y="18699"/>
                </a:lnTo>
                <a:lnTo>
                  <a:pt x="84897" y="18699"/>
                </a:lnTo>
                <a:lnTo>
                  <a:pt x="92696" y="18699"/>
                </a:lnTo>
                <a:lnTo>
                  <a:pt x="88796" y="18699"/>
                </a:lnTo>
                <a:lnTo>
                  <a:pt x="88796" y="15124"/>
                </a:lnTo>
                <a:lnTo>
                  <a:pt x="92696" y="15124"/>
                </a:lnTo>
                <a:lnTo>
                  <a:pt x="88796" y="15124"/>
                </a:lnTo>
                <a:lnTo>
                  <a:pt x="88796" y="10449"/>
                </a:lnTo>
                <a:lnTo>
                  <a:pt x="82497" y="10449"/>
                </a:lnTo>
                <a:lnTo>
                  <a:pt x="82497" y="6874"/>
                </a:lnTo>
                <a:lnTo>
                  <a:pt x="78597" y="10449"/>
                </a:lnTo>
                <a:lnTo>
                  <a:pt x="78597" y="6874"/>
                </a:lnTo>
                <a:lnTo>
                  <a:pt x="82497" y="6874"/>
                </a:lnTo>
                <a:lnTo>
                  <a:pt x="78597" y="6874"/>
                </a:lnTo>
                <a:lnTo>
                  <a:pt x="78597" y="3574"/>
                </a:lnTo>
                <a:lnTo>
                  <a:pt x="78597" y="6874"/>
                </a:lnTo>
                <a:lnTo>
                  <a:pt x="78597" y="3574"/>
                </a:lnTo>
                <a:lnTo>
                  <a:pt x="82497" y="3574"/>
                </a:lnTo>
                <a:lnTo>
                  <a:pt x="82497" y="6874"/>
                </a:lnTo>
                <a:lnTo>
                  <a:pt x="82497" y="0"/>
                </a:lnTo>
                <a:lnTo>
                  <a:pt x="84897" y="0"/>
                </a:lnTo>
                <a:lnTo>
                  <a:pt x="82497" y="3574"/>
                </a:lnTo>
                <a:lnTo>
                  <a:pt x="84897" y="3574"/>
                </a:lnTo>
                <a:lnTo>
                  <a:pt x="84897" y="0"/>
                </a:lnTo>
                <a:lnTo>
                  <a:pt x="84897" y="3574"/>
                </a:lnTo>
                <a:lnTo>
                  <a:pt x="88796" y="3574"/>
                </a:lnTo>
                <a:lnTo>
                  <a:pt x="88796" y="0"/>
                </a:lnTo>
                <a:lnTo>
                  <a:pt x="96596" y="0"/>
                </a:lnTo>
                <a:lnTo>
                  <a:pt x="96596" y="3574"/>
                </a:lnTo>
                <a:lnTo>
                  <a:pt x="92696" y="3574"/>
                </a:lnTo>
                <a:lnTo>
                  <a:pt x="101396" y="3574"/>
                </a:lnTo>
                <a:lnTo>
                  <a:pt x="101396" y="6874"/>
                </a:lnTo>
                <a:lnTo>
                  <a:pt x="105296" y="6874"/>
                </a:lnTo>
                <a:lnTo>
                  <a:pt x="105296" y="10449"/>
                </a:lnTo>
                <a:lnTo>
                  <a:pt x="101396" y="10449"/>
                </a:lnTo>
                <a:lnTo>
                  <a:pt x="101396" y="6874"/>
                </a:lnTo>
                <a:lnTo>
                  <a:pt x="101396" y="10449"/>
                </a:lnTo>
                <a:lnTo>
                  <a:pt x="105296" y="10449"/>
                </a:lnTo>
                <a:lnTo>
                  <a:pt x="105296" y="15124"/>
                </a:lnTo>
                <a:lnTo>
                  <a:pt x="109196" y="15124"/>
                </a:lnTo>
                <a:lnTo>
                  <a:pt x="109196" y="10449"/>
                </a:lnTo>
                <a:lnTo>
                  <a:pt x="109196" y="21999"/>
                </a:lnTo>
                <a:lnTo>
                  <a:pt x="109196" y="18699"/>
                </a:lnTo>
                <a:lnTo>
                  <a:pt x="105296" y="18699"/>
                </a:lnTo>
                <a:lnTo>
                  <a:pt x="109196" y="21999"/>
                </a:lnTo>
                <a:lnTo>
                  <a:pt x="109196" y="24474"/>
                </a:lnTo>
                <a:lnTo>
                  <a:pt x="113095" y="24474"/>
                </a:lnTo>
                <a:lnTo>
                  <a:pt x="109196" y="24474"/>
                </a:lnTo>
                <a:lnTo>
                  <a:pt x="109196" y="28049"/>
                </a:lnTo>
                <a:lnTo>
                  <a:pt x="113095" y="28049"/>
                </a:lnTo>
                <a:lnTo>
                  <a:pt x="109196" y="28049"/>
                </a:lnTo>
                <a:lnTo>
                  <a:pt x="109196" y="31349"/>
                </a:lnTo>
                <a:lnTo>
                  <a:pt x="113095" y="31349"/>
                </a:lnTo>
                <a:lnTo>
                  <a:pt x="113095" y="28049"/>
                </a:lnTo>
                <a:lnTo>
                  <a:pt x="113095" y="31349"/>
                </a:lnTo>
                <a:lnTo>
                  <a:pt x="119395" y="31349"/>
                </a:lnTo>
                <a:lnTo>
                  <a:pt x="119395" y="34924"/>
                </a:lnTo>
                <a:lnTo>
                  <a:pt x="122995" y="34924"/>
                </a:lnTo>
                <a:lnTo>
                  <a:pt x="122995" y="31349"/>
                </a:lnTo>
                <a:lnTo>
                  <a:pt x="126895" y="31349"/>
                </a:lnTo>
                <a:lnTo>
                  <a:pt x="122995" y="31349"/>
                </a:lnTo>
                <a:lnTo>
                  <a:pt x="126895" y="31349"/>
                </a:lnTo>
                <a:lnTo>
                  <a:pt x="126895" y="28049"/>
                </a:lnTo>
                <a:lnTo>
                  <a:pt x="126895" y="31349"/>
                </a:lnTo>
                <a:lnTo>
                  <a:pt x="130795" y="31349"/>
                </a:lnTo>
                <a:lnTo>
                  <a:pt x="126895" y="34924"/>
                </a:lnTo>
                <a:lnTo>
                  <a:pt x="130795" y="34924"/>
                </a:lnTo>
                <a:lnTo>
                  <a:pt x="130795" y="38499"/>
                </a:lnTo>
                <a:lnTo>
                  <a:pt x="135895" y="38499"/>
                </a:lnTo>
                <a:lnTo>
                  <a:pt x="135895" y="34924"/>
                </a:lnTo>
                <a:lnTo>
                  <a:pt x="139494" y="34924"/>
                </a:lnTo>
                <a:lnTo>
                  <a:pt x="139494" y="38499"/>
                </a:lnTo>
                <a:lnTo>
                  <a:pt x="139494" y="34924"/>
                </a:lnTo>
                <a:lnTo>
                  <a:pt x="140994" y="38499"/>
                </a:lnTo>
                <a:lnTo>
                  <a:pt x="135895" y="38499"/>
                </a:lnTo>
                <a:lnTo>
                  <a:pt x="139494" y="41799"/>
                </a:lnTo>
                <a:lnTo>
                  <a:pt x="140994" y="41799"/>
                </a:lnTo>
                <a:lnTo>
                  <a:pt x="140994" y="46474"/>
                </a:lnTo>
                <a:lnTo>
                  <a:pt x="146094" y="46474"/>
                </a:lnTo>
                <a:lnTo>
                  <a:pt x="146094" y="47574"/>
                </a:lnTo>
                <a:lnTo>
                  <a:pt x="146094" y="46474"/>
                </a:lnTo>
                <a:lnTo>
                  <a:pt x="146094" y="47574"/>
                </a:lnTo>
                <a:lnTo>
                  <a:pt x="149694" y="47574"/>
                </a:lnTo>
                <a:lnTo>
                  <a:pt x="149694" y="51149"/>
                </a:lnTo>
                <a:lnTo>
                  <a:pt x="153594" y="51149"/>
                </a:lnTo>
                <a:lnTo>
                  <a:pt x="153594" y="55823"/>
                </a:lnTo>
                <a:lnTo>
                  <a:pt x="157494" y="55823"/>
                </a:lnTo>
                <a:lnTo>
                  <a:pt x="157494" y="59398"/>
                </a:lnTo>
                <a:lnTo>
                  <a:pt x="161094" y="59398"/>
                </a:lnTo>
                <a:lnTo>
                  <a:pt x="161094" y="66273"/>
                </a:lnTo>
                <a:lnTo>
                  <a:pt x="157494" y="66273"/>
                </a:lnTo>
                <a:lnTo>
                  <a:pt x="161094" y="66273"/>
                </a:lnTo>
                <a:lnTo>
                  <a:pt x="161094" y="69848"/>
                </a:lnTo>
                <a:lnTo>
                  <a:pt x="166193" y="69848"/>
                </a:lnTo>
                <a:lnTo>
                  <a:pt x="166193" y="66273"/>
                </a:lnTo>
                <a:lnTo>
                  <a:pt x="161094" y="66273"/>
                </a:lnTo>
                <a:lnTo>
                  <a:pt x="161094" y="62973"/>
                </a:lnTo>
                <a:lnTo>
                  <a:pt x="180293" y="62973"/>
                </a:lnTo>
                <a:lnTo>
                  <a:pt x="180293" y="66273"/>
                </a:lnTo>
                <a:lnTo>
                  <a:pt x="184193" y="66273"/>
                </a:lnTo>
                <a:lnTo>
                  <a:pt x="180293" y="66273"/>
                </a:lnTo>
                <a:lnTo>
                  <a:pt x="184193" y="66273"/>
                </a:lnTo>
                <a:lnTo>
                  <a:pt x="184193" y="69848"/>
                </a:lnTo>
                <a:lnTo>
                  <a:pt x="180293" y="69848"/>
                </a:lnTo>
                <a:lnTo>
                  <a:pt x="184193" y="69848"/>
                </a:lnTo>
                <a:lnTo>
                  <a:pt x="184193" y="72048"/>
                </a:lnTo>
                <a:lnTo>
                  <a:pt x="184193" y="69848"/>
                </a:lnTo>
                <a:lnTo>
                  <a:pt x="180293" y="72048"/>
                </a:lnTo>
                <a:lnTo>
                  <a:pt x="180293" y="69848"/>
                </a:lnTo>
                <a:lnTo>
                  <a:pt x="175193" y="69848"/>
                </a:lnTo>
                <a:lnTo>
                  <a:pt x="180293" y="69848"/>
                </a:lnTo>
                <a:lnTo>
                  <a:pt x="180293" y="66273"/>
                </a:lnTo>
                <a:lnTo>
                  <a:pt x="175193" y="66273"/>
                </a:lnTo>
                <a:lnTo>
                  <a:pt x="180293" y="66273"/>
                </a:lnTo>
                <a:lnTo>
                  <a:pt x="175193" y="66273"/>
                </a:lnTo>
                <a:lnTo>
                  <a:pt x="175193" y="62973"/>
                </a:lnTo>
                <a:lnTo>
                  <a:pt x="175193" y="69848"/>
                </a:lnTo>
                <a:lnTo>
                  <a:pt x="171293" y="69848"/>
                </a:lnTo>
                <a:lnTo>
                  <a:pt x="171293" y="72048"/>
                </a:lnTo>
                <a:lnTo>
                  <a:pt x="180293" y="72048"/>
                </a:lnTo>
                <a:lnTo>
                  <a:pt x="180293" y="75623"/>
                </a:lnTo>
                <a:lnTo>
                  <a:pt x="187792" y="75623"/>
                </a:lnTo>
                <a:lnTo>
                  <a:pt x="187792" y="79198"/>
                </a:lnTo>
                <a:lnTo>
                  <a:pt x="171293" y="118797"/>
                </a:lnTo>
                <a:lnTo>
                  <a:pt x="197992" y="194421"/>
                </a:lnTo>
                <a:lnTo>
                  <a:pt x="210892" y="228245"/>
                </a:lnTo>
                <a:lnTo>
                  <a:pt x="222291" y="235120"/>
                </a:lnTo>
                <a:lnTo>
                  <a:pt x="224691" y="238695"/>
                </a:lnTo>
                <a:lnTo>
                  <a:pt x="248990" y="250245"/>
                </a:lnTo>
                <a:lnTo>
                  <a:pt x="250190" y="252720"/>
                </a:lnTo>
                <a:lnTo>
                  <a:pt x="245090" y="252720"/>
                </a:lnTo>
                <a:lnTo>
                  <a:pt x="245090" y="259595"/>
                </a:lnTo>
                <a:lnTo>
                  <a:pt x="245090" y="256020"/>
                </a:lnTo>
                <a:lnTo>
                  <a:pt x="236091" y="256020"/>
                </a:lnTo>
                <a:lnTo>
                  <a:pt x="236091" y="259595"/>
                </a:lnTo>
                <a:lnTo>
                  <a:pt x="222291" y="259595"/>
                </a:lnTo>
                <a:lnTo>
                  <a:pt x="222291" y="263170"/>
                </a:lnTo>
                <a:lnTo>
                  <a:pt x="205792" y="263170"/>
                </a:lnTo>
                <a:lnTo>
                  <a:pt x="205792" y="266470"/>
                </a:lnTo>
                <a:lnTo>
                  <a:pt x="201892" y="266470"/>
                </a:lnTo>
                <a:lnTo>
                  <a:pt x="201892" y="271145"/>
                </a:lnTo>
                <a:lnTo>
                  <a:pt x="197992" y="271145"/>
                </a:lnTo>
                <a:lnTo>
                  <a:pt x="197992" y="266470"/>
                </a:lnTo>
                <a:lnTo>
                  <a:pt x="195592" y="266470"/>
                </a:lnTo>
                <a:lnTo>
                  <a:pt x="195592" y="259595"/>
                </a:lnTo>
                <a:lnTo>
                  <a:pt x="175193" y="259595"/>
                </a:lnTo>
                <a:lnTo>
                  <a:pt x="175193" y="256020"/>
                </a:lnTo>
                <a:lnTo>
                  <a:pt x="171293" y="256020"/>
                </a:lnTo>
                <a:lnTo>
                  <a:pt x="171293" y="252720"/>
                </a:lnTo>
                <a:lnTo>
                  <a:pt x="167693" y="252720"/>
                </a:lnTo>
                <a:lnTo>
                  <a:pt x="167693" y="250245"/>
                </a:lnTo>
                <a:lnTo>
                  <a:pt x="166193" y="250245"/>
                </a:lnTo>
                <a:lnTo>
                  <a:pt x="166193" y="246670"/>
                </a:lnTo>
                <a:lnTo>
                  <a:pt x="167693" y="246670"/>
                </a:lnTo>
                <a:lnTo>
                  <a:pt x="167693" y="238695"/>
                </a:lnTo>
                <a:lnTo>
                  <a:pt x="166193" y="238695"/>
                </a:lnTo>
                <a:lnTo>
                  <a:pt x="166193" y="243370"/>
                </a:lnTo>
                <a:lnTo>
                  <a:pt x="161094" y="243370"/>
                </a:lnTo>
                <a:lnTo>
                  <a:pt x="161094" y="238695"/>
                </a:lnTo>
                <a:lnTo>
                  <a:pt x="153594" y="238695"/>
                </a:lnTo>
                <a:lnTo>
                  <a:pt x="153594" y="243370"/>
                </a:lnTo>
                <a:lnTo>
                  <a:pt x="149694" y="243370"/>
                </a:lnTo>
                <a:lnTo>
                  <a:pt x="149694" y="246670"/>
                </a:lnTo>
                <a:lnTo>
                  <a:pt x="146094" y="246670"/>
                </a:lnTo>
                <a:lnTo>
                  <a:pt x="146094" y="243370"/>
                </a:lnTo>
                <a:lnTo>
                  <a:pt x="146094" y="246670"/>
                </a:lnTo>
                <a:lnTo>
                  <a:pt x="139494" y="246670"/>
                </a:lnTo>
                <a:lnTo>
                  <a:pt x="139494" y="243370"/>
                </a:lnTo>
                <a:lnTo>
                  <a:pt x="135895" y="243370"/>
                </a:lnTo>
                <a:lnTo>
                  <a:pt x="135895" y="231545"/>
                </a:lnTo>
                <a:lnTo>
                  <a:pt x="135895" y="235120"/>
                </a:lnTo>
                <a:lnTo>
                  <a:pt x="139494" y="235120"/>
                </a:lnTo>
                <a:lnTo>
                  <a:pt x="135895" y="235120"/>
                </a:lnTo>
                <a:lnTo>
                  <a:pt x="139494" y="235120"/>
                </a:lnTo>
                <a:lnTo>
                  <a:pt x="139494" y="238695"/>
                </a:lnTo>
                <a:lnTo>
                  <a:pt x="139494" y="235120"/>
                </a:lnTo>
                <a:lnTo>
                  <a:pt x="140994" y="235120"/>
                </a:lnTo>
                <a:lnTo>
                  <a:pt x="140994" y="231545"/>
                </a:lnTo>
                <a:lnTo>
                  <a:pt x="139494" y="231545"/>
                </a:lnTo>
                <a:lnTo>
                  <a:pt x="139494" y="228245"/>
                </a:lnTo>
                <a:lnTo>
                  <a:pt x="140994" y="228245"/>
                </a:lnTo>
                <a:lnTo>
                  <a:pt x="140994" y="225770"/>
                </a:lnTo>
                <a:lnTo>
                  <a:pt x="140994" y="228245"/>
                </a:lnTo>
                <a:lnTo>
                  <a:pt x="140994" y="225770"/>
                </a:lnTo>
                <a:lnTo>
                  <a:pt x="140994" y="228245"/>
                </a:lnTo>
                <a:lnTo>
                  <a:pt x="140994" y="225770"/>
                </a:lnTo>
                <a:lnTo>
                  <a:pt x="146094" y="225770"/>
                </a:lnTo>
                <a:lnTo>
                  <a:pt x="146094" y="222195"/>
                </a:lnTo>
                <a:lnTo>
                  <a:pt x="149694" y="222195"/>
                </a:lnTo>
                <a:lnTo>
                  <a:pt x="146094" y="222195"/>
                </a:lnTo>
                <a:lnTo>
                  <a:pt x="149694" y="222195"/>
                </a:lnTo>
                <a:lnTo>
                  <a:pt x="146094" y="222195"/>
                </a:lnTo>
                <a:lnTo>
                  <a:pt x="146094" y="218895"/>
                </a:lnTo>
                <a:lnTo>
                  <a:pt x="149694" y="218895"/>
                </a:lnTo>
                <a:lnTo>
                  <a:pt x="146094" y="218895"/>
                </a:lnTo>
                <a:lnTo>
                  <a:pt x="149694" y="218895"/>
                </a:lnTo>
                <a:lnTo>
                  <a:pt x="149694" y="215321"/>
                </a:lnTo>
                <a:lnTo>
                  <a:pt x="153594" y="215321"/>
                </a:lnTo>
                <a:lnTo>
                  <a:pt x="153594" y="211746"/>
                </a:lnTo>
                <a:lnTo>
                  <a:pt x="149694" y="211746"/>
                </a:lnTo>
                <a:lnTo>
                  <a:pt x="149694" y="207071"/>
                </a:lnTo>
                <a:lnTo>
                  <a:pt x="149694" y="211746"/>
                </a:lnTo>
                <a:lnTo>
                  <a:pt x="153594" y="211746"/>
                </a:lnTo>
                <a:lnTo>
                  <a:pt x="153594" y="207071"/>
                </a:lnTo>
                <a:lnTo>
                  <a:pt x="157494" y="207071"/>
                </a:lnTo>
                <a:lnTo>
                  <a:pt x="153594" y="207071"/>
                </a:lnTo>
                <a:lnTo>
                  <a:pt x="149694" y="203771"/>
                </a:lnTo>
                <a:lnTo>
                  <a:pt x="153594" y="203771"/>
                </a:lnTo>
                <a:lnTo>
                  <a:pt x="153594" y="207071"/>
                </a:lnTo>
                <a:lnTo>
                  <a:pt x="157494" y="207071"/>
                </a:lnTo>
                <a:lnTo>
                  <a:pt x="157494" y="218895"/>
                </a:lnTo>
                <a:lnTo>
                  <a:pt x="153594" y="218895"/>
                </a:lnTo>
                <a:lnTo>
                  <a:pt x="153594" y="222195"/>
                </a:lnTo>
                <a:lnTo>
                  <a:pt x="157494" y="218895"/>
                </a:lnTo>
                <a:lnTo>
                  <a:pt x="157494" y="215321"/>
                </a:lnTo>
                <a:lnTo>
                  <a:pt x="161094" y="215321"/>
                </a:lnTo>
                <a:lnTo>
                  <a:pt x="161094" y="203771"/>
                </a:lnTo>
                <a:lnTo>
                  <a:pt x="157494" y="203771"/>
                </a:lnTo>
                <a:lnTo>
                  <a:pt x="157494" y="197996"/>
                </a:lnTo>
                <a:lnTo>
                  <a:pt x="153594" y="197996"/>
                </a:lnTo>
                <a:lnTo>
                  <a:pt x="153594" y="190846"/>
                </a:lnTo>
                <a:lnTo>
                  <a:pt x="149694" y="190846"/>
                </a:lnTo>
                <a:lnTo>
                  <a:pt x="149694" y="194421"/>
                </a:lnTo>
                <a:lnTo>
                  <a:pt x="146094" y="194421"/>
                </a:lnTo>
                <a:lnTo>
                  <a:pt x="140994" y="190846"/>
                </a:lnTo>
                <a:lnTo>
                  <a:pt x="139494" y="190846"/>
                </a:lnTo>
                <a:lnTo>
                  <a:pt x="139494" y="187271"/>
                </a:lnTo>
                <a:lnTo>
                  <a:pt x="130795" y="187271"/>
                </a:lnTo>
                <a:lnTo>
                  <a:pt x="130795" y="183971"/>
                </a:lnTo>
                <a:lnTo>
                  <a:pt x="109196" y="183971"/>
                </a:lnTo>
                <a:lnTo>
                  <a:pt x="109196" y="179296"/>
                </a:lnTo>
                <a:lnTo>
                  <a:pt x="105296" y="179296"/>
                </a:lnTo>
                <a:lnTo>
                  <a:pt x="105296" y="183971"/>
                </a:lnTo>
                <a:lnTo>
                  <a:pt x="101396" y="183971"/>
                </a:lnTo>
                <a:lnTo>
                  <a:pt x="96596" y="179296"/>
                </a:lnTo>
                <a:lnTo>
                  <a:pt x="96596" y="183971"/>
                </a:lnTo>
                <a:lnTo>
                  <a:pt x="92696" y="179296"/>
                </a:lnTo>
                <a:lnTo>
                  <a:pt x="92696" y="175721"/>
                </a:lnTo>
                <a:lnTo>
                  <a:pt x="88796" y="175721"/>
                </a:lnTo>
                <a:lnTo>
                  <a:pt x="88796" y="169946"/>
                </a:lnTo>
                <a:lnTo>
                  <a:pt x="96596" y="169946"/>
                </a:lnTo>
                <a:lnTo>
                  <a:pt x="92696" y="169946"/>
                </a:lnTo>
                <a:lnTo>
                  <a:pt x="92696" y="166371"/>
                </a:lnTo>
                <a:lnTo>
                  <a:pt x="84897" y="166371"/>
                </a:lnTo>
                <a:lnTo>
                  <a:pt x="88796" y="166371"/>
                </a:lnTo>
                <a:lnTo>
                  <a:pt x="84897" y="166371"/>
                </a:lnTo>
                <a:lnTo>
                  <a:pt x="84897" y="174621"/>
                </a:lnTo>
                <a:lnTo>
                  <a:pt x="82497" y="174621"/>
                </a:lnTo>
                <a:lnTo>
                  <a:pt x="82497" y="169946"/>
                </a:lnTo>
                <a:lnTo>
                  <a:pt x="78597" y="169946"/>
                </a:lnTo>
                <a:lnTo>
                  <a:pt x="78597" y="166371"/>
                </a:lnTo>
                <a:lnTo>
                  <a:pt x="78597" y="169946"/>
                </a:lnTo>
                <a:lnTo>
                  <a:pt x="78597" y="166371"/>
                </a:lnTo>
                <a:lnTo>
                  <a:pt x="78597" y="169946"/>
                </a:lnTo>
                <a:lnTo>
                  <a:pt x="78597" y="166371"/>
                </a:lnTo>
                <a:lnTo>
                  <a:pt x="78597" y="174621"/>
                </a:lnTo>
                <a:lnTo>
                  <a:pt x="74997" y="174621"/>
                </a:lnTo>
                <a:lnTo>
                  <a:pt x="74997" y="166371"/>
                </a:lnTo>
                <a:lnTo>
                  <a:pt x="71097" y="166371"/>
                </a:lnTo>
                <a:lnTo>
                  <a:pt x="71097" y="169946"/>
                </a:lnTo>
                <a:lnTo>
                  <a:pt x="71097" y="163071"/>
                </a:lnTo>
                <a:lnTo>
                  <a:pt x="65997" y="163071"/>
                </a:lnTo>
                <a:lnTo>
                  <a:pt x="71097" y="163071"/>
                </a:lnTo>
                <a:lnTo>
                  <a:pt x="65997" y="163071"/>
                </a:lnTo>
                <a:lnTo>
                  <a:pt x="65997" y="152347"/>
                </a:lnTo>
                <a:lnTo>
                  <a:pt x="71097" y="150147"/>
                </a:lnTo>
                <a:lnTo>
                  <a:pt x="65997" y="150147"/>
                </a:lnTo>
                <a:lnTo>
                  <a:pt x="65997" y="146572"/>
                </a:lnTo>
                <a:lnTo>
                  <a:pt x="62098" y="146572"/>
                </a:lnTo>
                <a:lnTo>
                  <a:pt x="62098" y="138597"/>
                </a:lnTo>
                <a:lnTo>
                  <a:pt x="58498" y="138597"/>
                </a:lnTo>
                <a:lnTo>
                  <a:pt x="62098" y="138597"/>
                </a:lnTo>
                <a:lnTo>
                  <a:pt x="51898" y="138597"/>
                </a:lnTo>
                <a:lnTo>
                  <a:pt x="51898" y="150147"/>
                </a:lnTo>
                <a:lnTo>
                  <a:pt x="48298" y="150147"/>
                </a:lnTo>
                <a:lnTo>
                  <a:pt x="51898" y="150147"/>
                </a:lnTo>
                <a:lnTo>
                  <a:pt x="48298" y="150147"/>
                </a:lnTo>
                <a:lnTo>
                  <a:pt x="48298" y="159497"/>
                </a:lnTo>
                <a:lnTo>
                  <a:pt x="51898" y="159497"/>
                </a:lnTo>
                <a:lnTo>
                  <a:pt x="51898" y="155922"/>
                </a:lnTo>
                <a:lnTo>
                  <a:pt x="55798" y="155922"/>
                </a:lnTo>
                <a:lnTo>
                  <a:pt x="55798" y="163071"/>
                </a:lnTo>
                <a:lnTo>
                  <a:pt x="51898" y="163071"/>
                </a:lnTo>
                <a:lnTo>
                  <a:pt x="51898" y="166371"/>
                </a:lnTo>
                <a:lnTo>
                  <a:pt x="48298" y="166371"/>
                </a:lnTo>
                <a:lnTo>
                  <a:pt x="48298" y="169946"/>
                </a:lnTo>
                <a:lnTo>
                  <a:pt x="44398" y="174621"/>
                </a:lnTo>
                <a:lnTo>
                  <a:pt x="44398" y="169946"/>
                </a:lnTo>
                <a:lnTo>
                  <a:pt x="40498" y="169946"/>
                </a:lnTo>
                <a:lnTo>
                  <a:pt x="40498" y="166371"/>
                </a:lnTo>
                <a:lnTo>
                  <a:pt x="35399" y="166371"/>
                </a:lnTo>
                <a:lnTo>
                  <a:pt x="40498" y="166371"/>
                </a:lnTo>
                <a:lnTo>
                  <a:pt x="40498" y="163071"/>
                </a:lnTo>
                <a:lnTo>
                  <a:pt x="30299" y="163071"/>
                </a:lnTo>
                <a:lnTo>
                  <a:pt x="30299" y="159497"/>
                </a:lnTo>
                <a:lnTo>
                  <a:pt x="26699" y="159497"/>
                </a:lnTo>
                <a:lnTo>
                  <a:pt x="26699" y="155922"/>
                </a:lnTo>
                <a:lnTo>
                  <a:pt x="17699" y="155922"/>
                </a:lnTo>
                <a:lnTo>
                  <a:pt x="17699" y="152347"/>
                </a:lnTo>
                <a:lnTo>
                  <a:pt x="13799" y="152347"/>
                </a:lnTo>
                <a:lnTo>
                  <a:pt x="13799" y="155922"/>
                </a:lnTo>
                <a:lnTo>
                  <a:pt x="6300" y="155922"/>
                </a:lnTo>
                <a:lnTo>
                  <a:pt x="6300" y="152347"/>
                </a:lnTo>
                <a:lnTo>
                  <a:pt x="1200" y="152347"/>
                </a:lnTo>
                <a:lnTo>
                  <a:pt x="1200" y="150147"/>
                </a:lnTo>
                <a:lnTo>
                  <a:pt x="6300" y="150147"/>
                </a:lnTo>
                <a:lnTo>
                  <a:pt x="1200" y="150147"/>
                </a:lnTo>
                <a:lnTo>
                  <a:pt x="6300" y="150147"/>
                </a:lnTo>
                <a:lnTo>
                  <a:pt x="6300" y="146572"/>
                </a:lnTo>
                <a:lnTo>
                  <a:pt x="10200" y="146572"/>
                </a:lnTo>
                <a:lnTo>
                  <a:pt x="10200" y="138597"/>
                </a:lnTo>
                <a:lnTo>
                  <a:pt x="1200" y="138597"/>
                </a:lnTo>
                <a:lnTo>
                  <a:pt x="1200" y="131447"/>
                </a:lnTo>
                <a:lnTo>
                  <a:pt x="0" y="131447"/>
                </a:lnTo>
                <a:lnTo>
                  <a:pt x="0" y="128147"/>
                </a:lnTo>
                <a:lnTo>
                  <a:pt x="1200" y="128147"/>
                </a:lnTo>
                <a:lnTo>
                  <a:pt x="1200" y="122097"/>
                </a:lnTo>
                <a:lnTo>
                  <a:pt x="1200" y="124572"/>
                </a:lnTo>
                <a:lnTo>
                  <a:pt x="1200" y="122097"/>
                </a:lnTo>
                <a:lnTo>
                  <a:pt x="0" y="122097"/>
                </a:lnTo>
                <a:lnTo>
                  <a:pt x="0" y="118797"/>
                </a:lnTo>
                <a:lnTo>
                  <a:pt x="1200" y="118797"/>
                </a:lnTo>
                <a:lnTo>
                  <a:pt x="1200" y="115222"/>
                </a:lnTo>
                <a:lnTo>
                  <a:pt x="6300" y="115222"/>
                </a:lnTo>
                <a:lnTo>
                  <a:pt x="6300" y="110547"/>
                </a:lnTo>
                <a:lnTo>
                  <a:pt x="10200" y="110547"/>
                </a:lnTo>
                <a:lnTo>
                  <a:pt x="10200" y="115222"/>
                </a:lnTo>
                <a:lnTo>
                  <a:pt x="13799" y="115222"/>
                </a:lnTo>
                <a:lnTo>
                  <a:pt x="13799" y="118797"/>
                </a:lnTo>
                <a:lnTo>
                  <a:pt x="17699" y="118797"/>
                </a:lnTo>
                <a:lnTo>
                  <a:pt x="17699" y="115222"/>
                </a:lnTo>
                <a:lnTo>
                  <a:pt x="21599" y="115222"/>
                </a:lnTo>
                <a:lnTo>
                  <a:pt x="21599" y="110547"/>
                </a:lnTo>
                <a:lnTo>
                  <a:pt x="17699" y="110547"/>
                </a:lnTo>
                <a:lnTo>
                  <a:pt x="21599" y="110547"/>
                </a:lnTo>
                <a:lnTo>
                  <a:pt x="17699" y="110547"/>
                </a:lnTo>
                <a:lnTo>
                  <a:pt x="21599" y="110547"/>
                </a:lnTo>
                <a:lnTo>
                  <a:pt x="17699" y="110547"/>
                </a:lnTo>
                <a:lnTo>
                  <a:pt x="17699" y="106973"/>
                </a:lnTo>
                <a:lnTo>
                  <a:pt x="21599" y="106973"/>
                </a:lnTo>
                <a:lnTo>
                  <a:pt x="17699" y="106973"/>
                </a:lnTo>
                <a:lnTo>
                  <a:pt x="21599" y="106973"/>
                </a:lnTo>
                <a:lnTo>
                  <a:pt x="17699" y="106973"/>
                </a:lnTo>
                <a:lnTo>
                  <a:pt x="21599" y="106973"/>
                </a:lnTo>
                <a:lnTo>
                  <a:pt x="21599" y="110547"/>
                </a:lnTo>
                <a:lnTo>
                  <a:pt x="21599" y="106973"/>
                </a:lnTo>
                <a:lnTo>
                  <a:pt x="26699" y="106973"/>
                </a:lnTo>
                <a:lnTo>
                  <a:pt x="26699" y="103673"/>
                </a:lnTo>
                <a:lnTo>
                  <a:pt x="30299" y="103673"/>
                </a:lnTo>
                <a:lnTo>
                  <a:pt x="30299" y="97898"/>
                </a:lnTo>
                <a:lnTo>
                  <a:pt x="31799" y="97898"/>
                </a:lnTo>
                <a:lnTo>
                  <a:pt x="31799" y="94323"/>
                </a:lnTo>
                <a:lnTo>
                  <a:pt x="30299" y="94323"/>
                </a:lnTo>
                <a:lnTo>
                  <a:pt x="30299" y="90748"/>
                </a:lnTo>
                <a:lnTo>
                  <a:pt x="30299" y="94323"/>
                </a:lnTo>
                <a:lnTo>
                  <a:pt x="30299" y="90748"/>
                </a:lnTo>
                <a:lnTo>
                  <a:pt x="30299" y="94323"/>
                </a:lnTo>
                <a:lnTo>
                  <a:pt x="30299" y="90748"/>
                </a:lnTo>
                <a:lnTo>
                  <a:pt x="31799" y="90748"/>
                </a:lnTo>
                <a:lnTo>
                  <a:pt x="31799" y="87173"/>
                </a:lnTo>
                <a:lnTo>
                  <a:pt x="30299" y="87173"/>
                </a:lnTo>
                <a:lnTo>
                  <a:pt x="30299" y="83873"/>
                </a:lnTo>
                <a:lnTo>
                  <a:pt x="31799" y="83873"/>
                </a:lnTo>
                <a:lnTo>
                  <a:pt x="30299" y="83873"/>
                </a:lnTo>
                <a:lnTo>
                  <a:pt x="31799" y="83873"/>
                </a:lnTo>
                <a:lnTo>
                  <a:pt x="30299" y="83873"/>
                </a:lnTo>
                <a:lnTo>
                  <a:pt x="30299" y="79198"/>
                </a:lnTo>
                <a:lnTo>
                  <a:pt x="26699" y="79198"/>
                </a:lnTo>
                <a:lnTo>
                  <a:pt x="26699" y="83873"/>
                </a:lnTo>
                <a:lnTo>
                  <a:pt x="26699" y="79198"/>
                </a:lnTo>
                <a:lnTo>
                  <a:pt x="31799" y="79198"/>
                </a:lnTo>
                <a:lnTo>
                  <a:pt x="31799" y="83873"/>
                </a:lnTo>
                <a:lnTo>
                  <a:pt x="31799" y="79198"/>
                </a:lnTo>
                <a:lnTo>
                  <a:pt x="31799" y="83873"/>
                </a:lnTo>
                <a:lnTo>
                  <a:pt x="35399" y="83873"/>
                </a:lnTo>
                <a:lnTo>
                  <a:pt x="35399" y="87173"/>
                </a:lnTo>
                <a:lnTo>
                  <a:pt x="40498" y="87173"/>
                </a:lnTo>
                <a:lnTo>
                  <a:pt x="35399" y="90748"/>
                </a:lnTo>
                <a:lnTo>
                  <a:pt x="40498" y="90748"/>
                </a:lnTo>
                <a:lnTo>
                  <a:pt x="40498" y="94323"/>
                </a:lnTo>
                <a:lnTo>
                  <a:pt x="44398" y="94323"/>
                </a:lnTo>
                <a:lnTo>
                  <a:pt x="48298" y="97898"/>
                </a:lnTo>
                <a:lnTo>
                  <a:pt x="48298" y="100098"/>
                </a:lnTo>
                <a:lnTo>
                  <a:pt x="51898" y="100098"/>
                </a:lnTo>
                <a:lnTo>
                  <a:pt x="51898" y="103673"/>
                </a:lnTo>
                <a:lnTo>
                  <a:pt x="48298" y="103673"/>
                </a:lnTo>
                <a:lnTo>
                  <a:pt x="48298" y="110547"/>
                </a:lnTo>
                <a:lnTo>
                  <a:pt x="51898" y="110547"/>
                </a:lnTo>
                <a:lnTo>
                  <a:pt x="51898" y="115222"/>
                </a:lnTo>
                <a:lnTo>
                  <a:pt x="55798" y="115222"/>
                </a:lnTo>
                <a:lnTo>
                  <a:pt x="55798" y="118797"/>
                </a:lnTo>
                <a:lnTo>
                  <a:pt x="58498" y="118797"/>
                </a:lnTo>
                <a:lnTo>
                  <a:pt x="58498" y="122097"/>
                </a:lnTo>
                <a:lnTo>
                  <a:pt x="62098" y="122097"/>
                </a:lnTo>
                <a:lnTo>
                  <a:pt x="65997" y="124572"/>
                </a:lnTo>
                <a:lnTo>
                  <a:pt x="78597" y="124572"/>
                </a:lnTo>
                <a:lnTo>
                  <a:pt x="78597" y="122097"/>
                </a:lnTo>
                <a:lnTo>
                  <a:pt x="74997" y="122097"/>
                </a:lnTo>
                <a:lnTo>
                  <a:pt x="74997" y="118797"/>
                </a:lnTo>
                <a:lnTo>
                  <a:pt x="71097" y="118797"/>
                </a:lnTo>
                <a:lnTo>
                  <a:pt x="65997" y="115222"/>
                </a:lnTo>
                <a:lnTo>
                  <a:pt x="62098" y="115222"/>
                </a:lnTo>
                <a:lnTo>
                  <a:pt x="62098" y="106973"/>
                </a:lnTo>
                <a:lnTo>
                  <a:pt x="65997" y="110547"/>
                </a:lnTo>
                <a:lnTo>
                  <a:pt x="71097" y="110547"/>
                </a:lnTo>
                <a:lnTo>
                  <a:pt x="71097" y="115222"/>
                </a:lnTo>
                <a:lnTo>
                  <a:pt x="71097" y="110547"/>
                </a:lnTo>
                <a:lnTo>
                  <a:pt x="74997" y="110547"/>
                </a:lnTo>
                <a:lnTo>
                  <a:pt x="71097" y="110547"/>
                </a:lnTo>
                <a:lnTo>
                  <a:pt x="71097" y="103673"/>
                </a:lnTo>
                <a:lnTo>
                  <a:pt x="65997" y="103673"/>
                </a:lnTo>
                <a:lnTo>
                  <a:pt x="65997" y="106973"/>
                </a:lnTo>
                <a:lnTo>
                  <a:pt x="62098" y="106973"/>
                </a:lnTo>
                <a:lnTo>
                  <a:pt x="62098" y="103673"/>
                </a:lnTo>
                <a:lnTo>
                  <a:pt x="58498" y="103673"/>
                </a:lnTo>
                <a:lnTo>
                  <a:pt x="58498" y="90748"/>
                </a:lnTo>
                <a:lnTo>
                  <a:pt x="55798" y="90748"/>
                </a:lnTo>
                <a:lnTo>
                  <a:pt x="58498" y="90748"/>
                </a:lnTo>
                <a:lnTo>
                  <a:pt x="55798" y="90748"/>
                </a:lnTo>
                <a:lnTo>
                  <a:pt x="55798" y="87173"/>
                </a:lnTo>
                <a:lnTo>
                  <a:pt x="51898" y="87173"/>
                </a:lnTo>
                <a:lnTo>
                  <a:pt x="51898" y="79198"/>
                </a:lnTo>
                <a:lnTo>
                  <a:pt x="48298" y="79198"/>
                </a:lnTo>
                <a:lnTo>
                  <a:pt x="48298" y="72048"/>
                </a:lnTo>
                <a:lnTo>
                  <a:pt x="44398" y="72048"/>
                </a:lnTo>
                <a:lnTo>
                  <a:pt x="44398" y="69848"/>
                </a:lnTo>
                <a:lnTo>
                  <a:pt x="40498" y="69848"/>
                </a:lnTo>
                <a:lnTo>
                  <a:pt x="40498" y="66273"/>
                </a:lnTo>
                <a:lnTo>
                  <a:pt x="35399" y="66273"/>
                </a:lnTo>
                <a:lnTo>
                  <a:pt x="35399" y="62973"/>
                </a:lnTo>
                <a:lnTo>
                  <a:pt x="40498" y="62973"/>
                </a:lnTo>
                <a:lnTo>
                  <a:pt x="40498" y="59398"/>
                </a:lnTo>
                <a:lnTo>
                  <a:pt x="40498" y="62973"/>
                </a:lnTo>
                <a:lnTo>
                  <a:pt x="35399" y="62973"/>
                </a:lnTo>
                <a:lnTo>
                  <a:pt x="35399" y="59398"/>
                </a:lnTo>
                <a:lnTo>
                  <a:pt x="31799" y="59398"/>
                </a:lnTo>
                <a:lnTo>
                  <a:pt x="31799" y="47574"/>
                </a:lnTo>
                <a:lnTo>
                  <a:pt x="30299" y="47574"/>
                </a:lnTo>
                <a:lnTo>
                  <a:pt x="30299" y="41799"/>
                </a:lnTo>
                <a:lnTo>
                  <a:pt x="26699" y="41799"/>
                </a:lnTo>
                <a:lnTo>
                  <a:pt x="26699" y="38499"/>
                </a:lnTo>
                <a:lnTo>
                  <a:pt x="30299" y="38499"/>
                </a:lnTo>
                <a:lnTo>
                  <a:pt x="30299" y="31349"/>
                </a:lnTo>
                <a:lnTo>
                  <a:pt x="30299" y="34924"/>
                </a:lnTo>
                <a:lnTo>
                  <a:pt x="31799" y="34924"/>
                </a:lnTo>
                <a:lnTo>
                  <a:pt x="30299" y="31349"/>
                </a:lnTo>
                <a:lnTo>
                  <a:pt x="31799" y="31349"/>
                </a:lnTo>
                <a:lnTo>
                  <a:pt x="31799" y="34924"/>
                </a:lnTo>
                <a:lnTo>
                  <a:pt x="31799" y="31349"/>
                </a:lnTo>
                <a:lnTo>
                  <a:pt x="31799" y="34924"/>
                </a:lnTo>
                <a:lnTo>
                  <a:pt x="30299" y="34924"/>
                </a:lnTo>
                <a:lnTo>
                  <a:pt x="31799" y="34924"/>
                </a:lnTo>
                <a:lnTo>
                  <a:pt x="31799" y="31349"/>
                </a:lnTo>
                <a:lnTo>
                  <a:pt x="35399" y="31349"/>
                </a:lnTo>
                <a:lnTo>
                  <a:pt x="35399" y="28049"/>
                </a:lnTo>
                <a:lnTo>
                  <a:pt x="35399" y="31349"/>
                </a:lnTo>
                <a:lnTo>
                  <a:pt x="40498" y="31349"/>
                </a:lnTo>
                <a:lnTo>
                  <a:pt x="40498" y="28049"/>
                </a:lnTo>
                <a:lnTo>
                  <a:pt x="40498" y="31349"/>
                </a:lnTo>
                <a:lnTo>
                  <a:pt x="40498" y="28049"/>
                </a:lnTo>
                <a:lnTo>
                  <a:pt x="40498" y="31349"/>
                </a:lnTo>
                <a:lnTo>
                  <a:pt x="44398" y="31349"/>
                </a:lnTo>
                <a:lnTo>
                  <a:pt x="44398" y="34924"/>
                </a:lnTo>
                <a:lnTo>
                  <a:pt x="44398" y="31349"/>
                </a:lnTo>
                <a:lnTo>
                  <a:pt x="44398" y="34924"/>
                </a:lnTo>
                <a:lnTo>
                  <a:pt x="48298" y="31349"/>
                </a:lnTo>
                <a:lnTo>
                  <a:pt x="48298" y="34924"/>
                </a:lnTo>
                <a:lnTo>
                  <a:pt x="48298" y="31349"/>
                </a:lnTo>
                <a:lnTo>
                  <a:pt x="58498" y="31349"/>
                </a:lnTo>
                <a:lnTo>
                  <a:pt x="58498" y="28049"/>
                </a:lnTo>
                <a:lnTo>
                  <a:pt x="62098" y="28049"/>
                </a:lnTo>
                <a:lnTo>
                  <a:pt x="62098" y="31349"/>
                </a:lnTo>
                <a:lnTo>
                  <a:pt x="65997" y="31349"/>
                </a:lnTo>
                <a:lnTo>
                  <a:pt x="65997" y="28049"/>
                </a:lnTo>
                <a:lnTo>
                  <a:pt x="51898" y="28049"/>
                </a:lnTo>
                <a:lnTo>
                  <a:pt x="51898" y="24474"/>
                </a:lnTo>
                <a:lnTo>
                  <a:pt x="55798" y="24474"/>
                </a:lnTo>
                <a:lnTo>
                  <a:pt x="51898" y="24474"/>
                </a:lnTo>
                <a:lnTo>
                  <a:pt x="55798" y="24474"/>
                </a:lnTo>
                <a:lnTo>
                  <a:pt x="51898" y="24474"/>
                </a:lnTo>
                <a:lnTo>
                  <a:pt x="51898" y="28049"/>
                </a:lnTo>
                <a:lnTo>
                  <a:pt x="48298" y="31349"/>
                </a:lnTo>
                <a:lnTo>
                  <a:pt x="44398" y="31349"/>
                </a:lnTo>
                <a:lnTo>
                  <a:pt x="48298" y="31349"/>
                </a:lnTo>
                <a:lnTo>
                  <a:pt x="44398" y="31349"/>
                </a:lnTo>
                <a:lnTo>
                  <a:pt x="44398" y="28049"/>
                </a:lnTo>
                <a:lnTo>
                  <a:pt x="44398" y="31349"/>
                </a:lnTo>
                <a:lnTo>
                  <a:pt x="44398" y="28049"/>
                </a:lnTo>
                <a:lnTo>
                  <a:pt x="44398" y="31349"/>
                </a:lnTo>
                <a:lnTo>
                  <a:pt x="44398" y="28049"/>
                </a:lnTo>
                <a:lnTo>
                  <a:pt x="40498" y="28049"/>
                </a:lnTo>
                <a:lnTo>
                  <a:pt x="40498" y="24474"/>
                </a:lnTo>
                <a:lnTo>
                  <a:pt x="44398" y="24474"/>
                </a:lnTo>
                <a:lnTo>
                  <a:pt x="44398" y="28049"/>
                </a:lnTo>
                <a:lnTo>
                  <a:pt x="44398" y="24474"/>
                </a:lnTo>
                <a:lnTo>
                  <a:pt x="44398" y="28049"/>
                </a:lnTo>
                <a:lnTo>
                  <a:pt x="44398" y="24474"/>
                </a:lnTo>
                <a:lnTo>
                  <a:pt x="44398" y="28049"/>
                </a:lnTo>
                <a:lnTo>
                  <a:pt x="48298" y="28049"/>
                </a:lnTo>
                <a:lnTo>
                  <a:pt x="48298" y="24474"/>
                </a:lnTo>
                <a:lnTo>
                  <a:pt x="48298" y="28049"/>
                </a:lnTo>
                <a:lnTo>
                  <a:pt x="48298" y="24474"/>
                </a:lnTo>
                <a:lnTo>
                  <a:pt x="48298" y="28049"/>
                </a:lnTo>
                <a:lnTo>
                  <a:pt x="48298" y="24474"/>
                </a:lnTo>
                <a:lnTo>
                  <a:pt x="44398" y="24474"/>
                </a:lnTo>
                <a:lnTo>
                  <a:pt x="44398" y="21999"/>
                </a:lnTo>
                <a:lnTo>
                  <a:pt x="40498" y="21999"/>
                </a:lnTo>
                <a:lnTo>
                  <a:pt x="44398" y="24474"/>
                </a:lnTo>
                <a:lnTo>
                  <a:pt x="40498" y="24474"/>
                </a:lnTo>
                <a:lnTo>
                  <a:pt x="40498" y="18699"/>
                </a:lnTo>
                <a:lnTo>
                  <a:pt x="35399" y="18699"/>
                </a:lnTo>
                <a:lnTo>
                  <a:pt x="40498" y="18699"/>
                </a:lnTo>
                <a:lnTo>
                  <a:pt x="35399" y="18699"/>
                </a:lnTo>
                <a:lnTo>
                  <a:pt x="35399" y="15124"/>
                </a:lnTo>
                <a:lnTo>
                  <a:pt x="40498" y="15124"/>
                </a:lnTo>
                <a:lnTo>
                  <a:pt x="40498" y="18699"/>
                </a:lnTo>
                <a:lnTo>
                  <a:pt x="40498" y="15124"/>
                </a:lnTo>
                <a:lnTo>
                  <a:pt x="40498" y="18699"/>
                </a:lnTo>
                <a:lnTo>
                  <a:pt x="40498" y="15124"/>
                </a:lnTo>
                <a:lnTo>
                  <a:pt x="40498" y="18699"/>
                </a:lnTo>
                <a:lnTo>
                  <a:pt x="44398" y="18699"/>
                </a:lnTo>
                <a:lnTo>
                  <a:pt x="40498" y="18699"/>
                </a:lnTo>
                <a:lnTo>
                  <a:pt x="40498" y="15124"/>
                </a:lnTo>
                <a:lnTo>
                  <a:pt x="48298" y="15124"/>
                </a:lnTo>
                <a:lnTo>
                  <a:pt x="48298" y="18699"/>
                </a:lnTo>
                <a:lnTo>
                  <a:pt x="48298" y="15124"/>
                </a:lnTo>
                <a:lnTo>
                  <a:pt x="51898" y="15124"/>
                </a:lnTo>
                <a:lnTo>
                  <a:pt x="51898" y="18699"/>
                </a:lnTo>
                <a:lnTo>
                  <a:pt x="51898" y="15124"/>
                </a:lnTo>
                <a:lnTo>
                  <a:pt x="55798" y="15124"/>
                </a:lnTo>
                <a:lnTo>
                  <a:pt x="55798" y="10449"/>
                </a:lnTo>
                <a:lnTo>
                  <a:pt x="51898" y="10449"/>
                </a:lnTo>
                <a:lnTo>
                  <a:pt x="55798" y="10449"/>
                </a:lnTo>
                <a:lnTo>
                  <a:pt x="58498" y="15124"/>
                </a:lnTo>
                <a:lnTo>
                  <a:pt x="58498" y="18699"/>
                </a:lnTo>
                <a:lnTo>
                  <a:pt x="58498" y="10449"/>
                </a:lnTo>
                <a:lnTo>
                  <a:pt x="55798" y="10449"/>
                </a:lnTo>
                <a:lnTo>
                  <a:pt x="62098" y="10449"/>
                </a:lnTo>
                <a:lnTo>
                  <a:pt x="58498" y="15124"/>
                </a:lnTo>
                <a:lnTo>
                  <a:pt x="62098" y="15124"/>
                </a:lnTo>
                <a:lnTo>
                  <a:pt x="62098" y="10449"/>
                </a:lnTo>
                <a:lnTo>
                  <a:pt x="62098" y="15124"/>
                </a:lnTo>
                <a:lnTo>
                  <a:pt x="65997" y="15124"/>
                </a:lnTo>
                <a:lnTo>
                  <a:pt x="65997" y="18699"/>
                </a:lnTo>
                <a:lnTo>
                  <a:pt x="71097" y="18699"/>
                </a:lnTo>
                <a:lnTo>
                  <a:pt x="71097" y="21999"/>
                </a:lnTo>
                <a:close/>
                <a:moveTo>
                  <a:pt x="88796" y="150147"/>
                </a:moveTo>
                <a:lnTo>
                  <a:pt x="109196" y="143272"/>
                </a:lnTo>
                <a:lnTo>
                  <a:pt x="92696" y="97898"/>
                </a:lnTo>
                <a:lnTo>
                  <a:pt x="74997" y="100098"/>
                </a:lnTo>
                <a:lnTo>
                  <a:pt x="88796" y="150147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59" name="Google Shape;1528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ALDw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sZAAAMAAAAEAAAAAAAAAAAAAAAAAAAAAAAAAAeAAAAaAAAAAAAAAAAAAAAAAAAAAAAAAAAAAAAECcAABAnAAAAAAAAAAAAAAAAAAAAAAAAAAAAAAAAAAAAAAAAAAAAABQAAAAAAAAAwMD/AAAAAABkAAAAMgAAAAAAAABkAAAAAAAAAH9/fwAKAAAAHwAAAFQAAAAAsPAA////AQAAAAAAAAAAAAAAAAAAAAAAAAAAAAAAAAAAAAAAAAAA/v7+AH9/fwDn5uYDzMzMAMDA/wB/f38AAAAAAAAAAAAAAAAAAAAAAAAAAAAhAAAAGAAAABQAAABRPwAAMiIAANtAAADdIwAAEAAAACYAAAAIAAAA//////////8="/>
              </a:ext>
            </a:extLst>
          </p:cNvSpPr>
          <p:nvPr/>
        </p:nvSpPr>
        <p:spPr>
          <a:xfrm>
            <a:off x="10292715" y="5558790"/>
            <a:ext cx="250190" cy="271145"/>
          </a:xfrm>
          <a:custGeom>
            <a:avLst/>
            <a:gdLst/>
            <a:ahLst/>
            <a:cxnLst/>
            <a:rect l="0" t="0" r="250190" b="271145"/>
            <a:pathLst>
              <a:path w="250190" h="271145">
                <a:moveTo>
                  <a:pt x="71097" y="21999"/>
                </a:moveTo>
                <a:lnTo>
                  <a:pt x="71097" y="18699"/>
                </a:lnTo>
                <a:lnTo>
                  <a:pt x="74997" y="18699"/>
                </a:lnTo>
                <a:lnTo>
                  <a:pt x="71097" y="18699"/>
                </a:lnTo>
                <a:lnTo>
                  <a:pt x="78597" y="18699"/>
                </a:lnTo>
                <a:lnTo>
                  <a:pt x="78597" y="10449"/>
                </a:lnTo>
                <a:lnTo>
                  <a:pt x="82497" y="15124"/>
                </a:lnTo>
                <a:lnTo>
                  <a:pt x="84897" y="15124"/>
                </a:lnTo>
                <a:lnTo>
                  <a:pt x="84897" y="18699"/>
                </a:lnTo>
                <a:lnTo>
                  <a:pt x="88796" y="18699"/>
                </a:lnTo>
                <a:lnTo>
                  <a:pt x="84897" y="18699"/>
                </a:lnTo>
                <a:lnTo>
                  <a:pt x="92696" y="18699"/>
                </a:lnTo>
                <a:lnTo>
                  <a:pt x="88796" y="18699"/>
                </a:lnTo>
                <a:lnTo>
                  <a:pt x="88796" y="15124"/>
                </a:lnTo>
                <a:lnTo>
                  <a:pt x="92696" y="15124"/>
                </a:lnTo>
                <a:lnTo>
                  <a:pt x="88796" y="15124"/>
                </a:lnTo>
                <a:lnTo>
                  <a:pt x="88796" y="10449"/>
                </a:lnTo>
                <a:lnTo>
                  <a:pt x="82497" y="10449"/>
                </a:lnTo>
                <a:lnTo>
                  <a:pt x="82497" y="6874"/>
                </a:lnTo>
                <a:lnTo>
                  <a:pt x="78597" y="10449"/>
                </a:lnTo>
                <a:lnTo>
                  <a:pt x="78597" y="6874"/>
                </a:lnTo>
                <a:lnTo>
                  <a:pt x="82497" y="6874"/>
                </a:lnTo>
                <a:lnTo>
                  <a:pt x="78597" y="6874"/>
                </a:lnTo>
                <a:lnTo>
                  <a:pt x="78597" y="3574"/>
                </a:lnTo>
                <a:lnTo>
                  <a:pt x="78597" y="6874"/>
                </a:lnTo>
                <a:lnTo>
                  <a:pt x="78597" y="3574"/>
                </a:lnTo>
                <a:lnTo>
                  <a:pt x="82497" y="3574"/>
                </a:lnTo>
                <a:lnTo>
                  <a:pt x="82497" y="6874"/>
                </a:lnTo>
                <a:lnTo>
                  <a:pt x="82497" y="0"/>
                </a:lnTo>
                <a:lnTo>
                  <a:pt x="84897" y="0"/>
                </a:lnTo>
                <a:lnTo>
                  <a:pt x="82497" y="3574"/>
                </a:lnTo>
                <a:lnTo>
                  <a:pt x="84897" y="3574"/>
                </a:lnTo>
                <a:lnTo>
                  <a:pt x="84897" y="0"/>
                </a:lnTo>
                <a:lnTo>
                  <a:pt x="84897" y="3574"/>
                </a:lnTo>
                <a:lnTo>
                  <a:pt x="88796" y="3574"/>
                </a:lnTo>
                <a:lnTo>
                  <a:pt x="88796" y="0"/>
                </a:lnTo>
                <a:lnTo>
                  <a:pt x="96596" y="0"/>
                </a:lnTo>
                <a:lnTo>
                  <a:pt x="96596" y="3574"/>
                </a:lnTo>
                <a:lnTo>
                  <a:pt x="92696" y="3574"/>
                </a:lnTo>
                <a:lnTo>
                  <a:pt x="101396" y="3574"/>
                </a:lnTo>
                <a:lnTo>
                  <a:pt x="101396" y="6874"/>
                </a:lnTo>
                <a:lnTo>
                  <a:pt x="105296" y="6874"/>
                </a:lnTo>
                <a:lnTo>
                  <a:pt x="105296" y="10449"/>
                </a:lnTo>
                <a:lnTo>
                  <a:pt x="101396" y="10449"/>
                </a:lnTo>
                <a:lnTo>
                  <a:pt x="101396" y="6874"/>
                </a:lnTo>
                <a:lnTo>
                  <a:pt x="101396" y="10449"/>
                </a:lnTo>
                <a:lnTo>
                  <a:pt x="105296" y="10449"/>
                </a:lnTo>
                <a:lnTo>
                  <a:pt x="105296" y="15124"/>
                </a:lnTo>
                <a:lnTo>
                  <a:pt x="109196" y="15124"/>
                </a:lnTo>
                <a:lnTo>
                  <a:pt x="109196" y="10449"/>
                </a:lnTo>
                <a:lnTo>
                  <a:pt x="109196" y="21999"/>
                </a:lnTo>
                <a:lnTo>
                  <a:pt x="109196" y="18699"/>
                </a:lnTo>
                <a:lnTo>
                  <a:pt x="105296" y="18699"/>
                </a:lnTo>
                <a:lnTo>
                  <a:pt x="109196" y="21999"/>
                </a:lnTo>
                <a:lnTo>
                  <a:pt x="109196" y="24474"/>
                </a:lnTo>
                <a:lnTo>
                  <a:pt x="113095" y="24474"/>
                </a:lnTo>
                <a:lnTo>
                  <a:pt x="109196" y="24474"/>
                </a:lnTo>
                <a:lnTo>
                  <a:pt x="109196" y="28049"/>
                </a:lnTo>
                <a:lnTo>
                  <a:pt x="113095" y="28049"/>
                </a:lnTo>
                <a:lnTo>
                  <a:pt x="109196" y="28049"/>
                </a:lnTo>
                <a:lnTo>
                  <a:pt x="109196" y="31349"/>
                </a:lnTo>
                <a:lnTo>
                  <a:pt x="113095" y="31349"/>
                </a:lnTo>
                <a:lnTo>
                  <a:pt x="113095" y="28049"/>
                </a:lnTo>
                <a:lnTo>
                  <a:pt x="113095" y="31349"/>
                </a:lnTo>
                <a:lnTo>
                  <a:pt x="119395" y="31349"/>
                </a:lnTo>
                <a:lnTo>
                  <a:pt x="119395" y="34924"/>
                </a:lnTo>
                <a:lnTo>
                  <a:pt x="122995" y="34924"/>
                </a:lnTo>
                <a:lnTo>
                  <a:pt x="122995" y="31349"/>
                </a:lnTo>
                <a:lnTo>
                  <a:pt x="126895" y="31349"/>
                </a:lnTo>
                <a:lnTo>
                  <a:pt x="122995" y="31349"/>
                </a:lnTo>
                <a:lnTo>
                  <a:pt x="126895" y="31349"/>
                </a:lnTo>
                <a:lnTo>
                  <a:pt x="126895" y="28049"/>
                </a:lnTo>
                <a:lnTo>
                  <a:pt x="126895" y="31349"/>
                </a:lnTo>
                <a:lnTo>
                  <a:pt x="130795" y="31349"/>
                </a:lnTo>
                <a:lnTo>
                  <a:pt x="126895" y="34924"/>
                </a:lnTo>
                <a:lnTo>
                  <a:pt x="130795" y="34924"/>
                </a:lnTo>
                <a:lnTo>
                  <a:pt x="130795" y="38499"/>
                </a:lnTo>
                <a:lnTo>
                  <a:pt x="135895" y="38499"/>
                </a:lnTo>
                <a:lnTo>
                  <a:pt x="135895" y="34924"/>
                </a:lnTo>
                <a:lnTo>
                  <a:pt x="139494" y="34924"/>
                </a:lnTo>
                <a:lnTo>
                  <a:pt x="139494" y="38499"/>
                </a:lnTo>
                <a:lnTo>
                  <a:pt x="139494" y="34924"/>
                </a:lnTo>
                <a:lnTo>
                  <a:pt x="140994" y="38499"/>
                </a:lnTo>
                <a:lnTo>
                  <a:pt x="135895" y="38499"/>
                </a:lnTo>
                <a:lnTo>
                  <a:pt x="139494" y="41799"/>
                </a:lnTo>
                <a:lnTo>
                  <a:pt x="140994" y="41799"/>
                </a:lnTo>
                <a:lnTo>
                  <a:pt x="140994" y="46474"/>
                </a:lnTo>
                <a:lnTo>
                  <a:pt x="146094" y="46474"/>
                </a:lnTo>
                <a:lnTo>
                  <a:pt x="146094" y="47574"/>
                </a:lnTo>
                <a:lnTo>
                  <a:pt x="146094" y="46474"/>
                </a:lnTo>
                <a:lnTo>
                  <a:pt x="146094" y="47574"/>
                </a:lnTo>
                <a:lnTo>
                  <a:pt x="149694" y="47574"/>
                </a:lnTo>
                <a:lnTo>
                  <a:pt x="149694" y="51149"/>
                </a:lnTo>
                <a:lnTo>
                  <a:pt x="153594" y="51149"/>
                </a:lnTo>
                <a:lnTo>
                  <a:pt x="153594" y="55823"/>
                </a:lnTo>
                <a:lnTo>
                  <a:pt x="157494" y="55823"/>
                </a:lnTo>
                <a:lnTo>
                  <a:pt x="157494" y="59398"/>
                </a:lnTo>
                <a:lnTo>
                  <a:pt x="161094" y="59398"/>
                </a:lnTo>
                <a:lnTo>
                  <a:pt x="161094" y="66273"/>
                </a:lnTo>
                <a:lnTo>
                  <a:pt x="157494" y="66273"/>
                </a:lnTo>
                <a:lnTo>
                  <a:pt x="161094" y="66273"/>
                </a:lnTo>
                <a:lnTo>
                  <a:pt x="161094" y="69848"/>
                </a:lnTo>
                <a:lnTo>
                  <a:pt x="166193" y="69848"/>
                </a:lnTo>
                <a:lnTo>
                  <a:pt x="166193" y="66273"/>
                </a:lnTo>
                <a:lnTo>
                  <a:pt x="161094" y="66273"/>
                </a:lnTo>
                <a:lnTo>
                  <a:pt x="161094" y="62973"/>
                </a:lnTo>
                <a:lnTo>
                  <a:pt x="180293" y="62973"/>
                </a:lnTo>
                <a:lnTo>
                  <a:pt x="180293" y="66273"/>
                </a:lnTo>
                <a:lnTo>
                  <a:pt x="184193" y="66273"/>
                </a:lnTo>
                <a:lnTo>
                  <a:pt x="180293" y="66273"/>
                </a:lnTo>
                <a:lnTo>
                  <a:pt x="184193" y="66273"/>
                </a:lnTo>
                <a:lnTo>
                  <a:pt x="184193" y="69848"/>
                </a:lnTo>
                <a:lnTo>
                  <a:pt x="180293" y="69848"/>
                </a:lnTo>
                <a:lnTo>
                  <a:pt x="184193" y="69848"/>
                </a:lnTo>
                <a:lnTo>
                  <a:pt x="184193" y="72048"/>
                </a:lnTo>
                <a:lnTo>
                  <a:pt x="184193" y="69848"/>
                </a:lnTo>
                <a:lnTo>
                  <a:pt x="180293" y="72048"/>
                </a:lnTo>
                <a:lnTo>
                  <a:pt x="180293" y="69848"/>
                </a:lnTo>
                <a:lnTo>
                  <a:pt x="175193" y="69848"/>
                </a:lnTo>
                <a:lnTo>
                  <a:pt x="180293" y="69848"/>
                </a:lnTo>
                <a:lnTo>
                  <a:pt x="180293" y="66273"/>
                </a:lnTo>
                <a:lnTo>
                  <a:pt x="175193" y="66273"/>
                </a:lnTo>
                <a:lnTo>
                  <a:pt x="180293" y="66273"/>
                </a:lnTo>
                <a:lnTo>
                  <a:pt x="175193" y="66273"/>
                </a:lnTo>
                <a:lnTo>
                  <a:pt x="175193" y="62973"/>
                </a:lnTo>
                <a:lnTo>
                  <a:pt x="175193" y="69848"/>
                </a:lnTo>
                <a:lnTo>
                  <a:pt x="171293" y="69848"/>
                </a:lnTo>
                <a:lnTo>
                  <a:pt x="171293" y="72048"/>
                </a:lnTo>
                <a:lnTo>
                  <a:pt x="180293" y="72048"/>
                </a:lnTo>
                <a:lnTo>
                  <a:pt x="180293" y="75623"/>
                </a:lnTo>
                <a:lnTo>
                  <a:pt x="187792" y="75623"/>
                </a:lnTo>
                <a:lnTo>
                  <a:pt x="187792" y="79198"/>
                </a:lnTo>
                <a:lnTo>
                  <a:pt x="171293" y="118797"/>
                </a:lnTo>
                <a:lnTo>
                  <a:pt x="197992" y="194421"/>
                </a:lnTo>
                <a:lnTo>
                  <a:pt x="210892" y="228245"/>
                </a:lnTo>
                <a:lnTo>
                  <a:pt x="222291" y="235120"/>
                </a:lnTo>
                <a:lnTo>
                  <a:pt x="224691" y="238695"/>
                </a:lnTo>
                <a:lnTo>
                  <a:pt x="248990" y="250245"/>
                </a:lnTo>
                <a:lnTo>
                  <a:pt x="250190" y="252720"/>
                </a:lnTo>
                <a:lnTo>
                  <a:pt x="245090" y="252720"/>
                </a:lnTo>
                <a:lnTo>
                  <a:pt x="245090" y="259595"/>
                </a:lnTo>
                <a:lnTo>
                  <a:pt x="245090" y="256020"/>
                </a:lnTo>
                <a:lnTo>
                  <a:pt x="236091" y="256020"/>
                </a:lnTo>
                <a:lnTo>
                  <a:pt x="236091" y="259595"/>
                </a:lnTo>
                <a:lnTo>
                  <a:pt x="222291" y="259595"/>
                </a:lnTo>
                <a:lnTo>
                  <a:pt x="222291" y="263170"/>
                </a:lnTo>
                <a:lnTo>
                  <a:pt x="205792" y="263170"/>
                </a:lnTo>
                <a:lnTo>
                  <a:pt x="205792" y="266470"/>
                </a:lnTo>
                <a:lnTo>
                  <a:pt x="201892" y="266470"/>
                </a:lnTo>
                <a:lnTo>
                  <a:pt x="201892" y="271145"/>
                </a:lnTo>
                <a:lnTo>
                  <a:pt x="197992" y="271145"/>
                </a:lnTo>
                <a:lnTo>
                  <a:pt x="197992" y="266470"/>
                </a:lnTo>
                <a:lnTo>
                  <a:pt x="195592" y="266470"/>
                </a:lnTo>
                <a:lnTo>
                  <a:pt x="195592" y="259595"/>
                </a:lnTo>
                <a:lnTo>
                  <a:pt x="175193" y="259595"/>
                </a:lnTo>
                <a:lnTo>
                  <a:pt x="175193" y="256020"/>
                </a:lnTo>
                <a:lnTo>
                  <a:pt x="171293" y="256020"/>
                </a:lnTo>
                <a:lnTo>
                  <a:pt x="171293" y="252720"/>
                </a:lnTo>
                <a:lnTo>
                  <a:pt x="167693" y="252720"/>
                </a:lnTo>
                <a:lnTo>
                  <a:pt x="167693" y="250245"/>
                </a:lnTo>
                <a:lnTo>
                  <a:pt x="166193" y="250245"/>
                </a:lnTo>
                <a:lnTo>
                  <a:pt x="166193" y="246670"/>
                </a:lnTo>
                <a:lnTo>
                  <a:pt x="167693" y="246670"/>
                </a:lnTo>
                <a:lnTo>
                  <a:pt x="167693" y="238695"/>
                </a:lnTo>
                <a:lnTo>
                  <a:pt x="166193" y="238695"/>
                </a:lnTo>
                <a:lnTo>
                  <a:pt x="166193" y="243370"/>
                </a:lnTo>
                <a:lnTo>
                  <a:pt x="161094" y="243370"/>
                </a:lnTo>
                <a:lnTo>
                  <a:pt x="161094" y="238695"/>
                </a:lnTo>
                <a:lnTo>
                  <a:pt x="153594" y="238695"/>
                </a:lnTo>
                <a:lnTo>
                  <a:pt x="153594" y="243370"/>
                </a:lnTo>
                <a:lnTo>
                  <a:pt x="149694" y="243370"/>
                </a:lnTo>
                <a:lnTo>
                  <a:pt x="149694" y="246670"/>
                </a:lnTo>
                <a:lnTo>
                  <a:pt x="146094" y="246670"/>
                </a:lnTo>
                <a:lnTo>
                  <a:pt x="146094" y="243370"/>
                </a:lnTo>
                <a:lnTo>
                  <a:pt x="146094" y="246670"/>
                </a:lnTo>
                <a:lnTo>
                  <a:pt x="139494" y="246670"/>
                </a:lnTo>
                <a:lnTo>
                  <a:pt x="139494" y="243370"/>
                </a:lnTo>
                <a:lnTo>
                  <a:pt x="135895" y="243370"/>
                </a:lnTo>
                <a:lnTo>
                  <a:pt x="135895" y="231545"/>
                </a:lnTo>
                <a:lnTo>
                  <a:pt x="135895" y="235120"/>
                </a:lnTo>
                <a:lnTo>
                  <a:pt x="139494" y="235120"/>
                </a:lnTo>
                <a:lnTo>
                  <a:pt x="135895" y="235120"/>
                </a:lnTo>
                <a:lnTo>
                  <a:pt x="139494" y="235120"/>
                </a:lnTo>
                <a:lnTo>
                  <a:pt x="139494" y="238695"/>
                </a:lnTo>
                <a:lnTo>
                  <a:pt x="139494" y="235120"/>
                </a:lnTo>
                <a:lnTo>
                  <a:pt x="140994" y="235120"/>
                </a:lnTo>
                <a:lnTo>
                  <a:pt x="140994" y="231545"/>
                </a:lnTo>
                <a:lnTo>
                  <a:pt x="139494" y="231545"/>
                </a:lnTo>
                <a:lnTo>
                  <a:pt x="139494" y="228245"/>
                </a:lnTo>
                <a:lnTo>
                  <a:pt x="140994" y="228245"/>
                </a:lnTo>
                <a:lnTo>
                  <a:pt x="140994" y="225770"/>
                </a:lnTo>
                <a:lnTo>
                  <a:pt x="140994" y="228245"/>
                </a:lnTo>
                <a:lnTo>
                  <a:pt x="140994" y="225770"/>
                </a:lnTo>
                <a:lnTo>
                  <a:pt x="140994" y="228245"/>
                </a:lnTo>
                <a:lnTo>
                  <a:pt x="140994" y="225770"/>
                </a:lnTo>
                <a:lnTo>
                  <a:pt x="146094" y="225770"/>
                </a:lnTo>
                <a:lnTo>
                  <a:pt x="146094" y="222195"/>
                </a:lnTo>
                <a:lnTo>
                  <a:pt x="149694" y="222195"/>
                </a:lnTo>
                <a:lnTo>
                  <a:pt x="146094" y="222195"/>
                </a:lnTo>
                <a:lnTo>
                  <a:pt x="149694" y="222195"/>
                </a:lnTo>
                <a:lnTo>
                  <a:pt x="146094" y="222195"/>
                </a:lnTo>
                <a:lnTo>
                  <a:pt x="146094" y="218895"/>
                </a:lnTo>
                <a:lnTo>
                  <a:pt x="149694" y="218895"/>
                </a:lnTo>
                <a:lnTo>
                  <a:pt x="146094" y="218895"/>
                </a:lnTo>
                <a:lnTo>
                  <a:pt x="149694" y="218895"/>
                </a:lnTo>
                <a:lnTo>
                  <a:pt x="149694" y="215321"/>
                </a:lnTo>
                <a:lnTo>
                  <a:pt x="153594" y="215321"/>
                </a:lnTo>
                <a:lnTo>
                  <a:pt x="153594" y="211746"/>
                </a:lnTo>
                <a:lnTo>
                  <a:pt x="149694" y="211746"/>
                </a:lnTo>
                <a:lnTo>
                  <a:pt x="149694" y="207071"/>
                </a:lnTo>
                <a:lnTo>
                  <a:pt x="149694" y="211746"/>
                </a:lnTo>
                <a:lnTo>
                  <a:pt x="153594" y="211746"/>
                </a:lnTo>
                <a:lnTo>
                  <a:pt x="153594" y="207071"/>
                </a:lnTo>
                <a:lnTo>
                  <a:pt x="157494" y="207071"/>
                </a:lnTo>
                <a:lnTo>
                  <a:pt x="153594" y="207071"/>
                </a:lnTo>
                <a:lnTo>
                  <a:pt x="149694" y="203771"/>
                </a:lnTo>
                <a:lnTo>
                  <a:pt x="153594" y="203771"/>
                </a:lnTo>
                <a:lnTo>
                  <a:pt x="153594" y="207071"/>
                </a:lnTo>
                <a:lnTo>
                  <a:pt x="157494" y="207071"/>
                </a:lnTo>
                <a:lnTo>
                  <a:pt x="157494" y="218895"/>
                </a:lnTo>
                <a:lnTo>
                  <a:pt x="153594" y="218895"/>
                </a:lnTo>
                <a:lnTo>
                  <a:pt x="153594" y="222195"/>
                </a:lnTo>
                <a:lnTo>
                  <a:pt x="157494" y="218895"/>
                </a:lnTo>
                <a:lnTo>
                  <a:pt x="157494" y="215321"/>
                </a:lnTo>
                <a:lnTo>
                  <a:pt x="161094" y="215321"/>
                </a:lnTo>
                <a:lnTo>
                  <a:pt x="161094" y="203771"/>
                </a:lnTo>
                <a:lnTo>
                  <a:pt x="157494" y="203771"/>
                </a:lnTo>
                <a:lnTo>
                  <a:pt x="157494" y="197996"/>
                </a:lnTo>
                <a:lnTo>
                  <a:pt x="153594" y="197996"/>
                </a:lnTo>
                <a:lnTo>
                  <a:pt x="153594" y="190846"/>
                </a:lnTo>
                <a:lnTo>
                  <a:pt x="149694" y="190846"/>
                </a:lnTo>
                <a:lnTo>
                  <a:pt x="149694" y="194421"/>
                </a:lnTo>
                <a:lnTo>
                  <a:pt x="146094" y="194421"/>
                </a:lnTo>
                <a:lnTo>
                  <a:pt x="140994" y="190846"/>
                </a:lnTo>
                <a:lnTo>
                  <a:pt x="139494" y="190846"/>
                </a:lnTo>
                <a:lnTo>
                  <a:pt x="139494" y="187271"/>
                </a:lnTo>
                <a:lnTo>
                  <a:pt x="130795" y="187271"/>
                </a:lnTo>
                <a:lnTo>
                  <a:pt x="130795" y="183971"/>
                </a:lnTo>
                <a:lnTo>
                  <a:pt x="109196" y="183971"/>
                </a:lnTo>
                <a:lnTo>
                  <a:pt x="109196" y="179296"/>
                </a:lnTo>
                <a:lnTo>
                  <a:pt x="105296" y="179296"/>
                </a:lnTo>
                <a:lnTo>
                  <a:pt x="105296" y="183971"/>
                </a:lnTo>
                <a:lnTo>
                  <a:pt x="101396" y="183971"/>
                </a:lnTo>
                <a:lnTo>
                  <a:pt x="96596" y="179296"/>
                </a:lnTo>
                <a:lnTo>
                  <a:pt x="96596" y="183971"/>
                </a:lnTo>
                <a:lnTo>
                  <a:pt x="92696" y="179296"/>
                </a:lnTo>
                <a:lnTo>
                  <a:pt x="92696" y="175721"/>
                </a:lnTo>
                <a:lnTo>
                  <a:pt x="88796" y="175721"/>
                </a:lnTo>
                <a:lnTo>
                  <a:pt x="88796" y="169946"/>
                </a:lnTo>
                <a:lnTo>
                  <a:pt x="96596" y="169946"/>
                </a:lnTo>
                <a:lnTo>
                  <a:pt x="92696" y="169946"/>
                </a:lnTo>
                <a:lnTo>
                  <a:pt x="92696" y="166371"/>
                </a:lnTo>
                <a:lnTo>
                  <a:pt x="84897" y="166371"/>
                </a:lnTo>
                <a:lnTo>
                  <a:pt x="88796" y="166371"/>
                </a:lnTo>
                <a:lnTo>
                  <a:pt x="84897" y="166371"/>
                </a:lnTo>
                <a:lnTo>
                  <a:pt x="84897" y="174621"/>
                </a:lnTo>
                <a:lnTo>
                  <a:pt x="82497" y="174621"/>
                </a:lnTo>
                <a:lnTo>
                  <a:pt x="82497" y="169946"/>
                </a:lnTo>
                <a:lnTo>
                  <a:pt x="78597" y="169946"/>
                </a:lnTo>
                <a:lnTo>
                  <a:pt x="78597" y="166371"/>
                </a:lnTo>
                <a:lnTo>
                  <a:pt x="78597" y="169946"/>
                </a:lnTo>
                <a:lnTo>
                  <a:pt x="78597" y="166371"/>
                </a:lnTo>
                <a:lnTo>
                  <a:pt x="78597" y="169946"/>
                </a:lnTo>
                <a:lnTo>
                  <a:pt x="78597" y="166371"/>
                </a:lnTo>
                <a:lnTo>
                  <a:pt x="78597" y="174621"/>
                </a:lnTo>
                <a:lnTo>
                  <a:pt x="74997" y="174621"/>
                </a:lnTo>
                <a:lnTo>
                  <a:pt x="74997" y="166371"/>
                </a:lnTo>
                <a:lnTo>
                  <a:pt x="71097" y="166371"/>
                </a:lnTo>
                <a:lnTo>
                  <a:pt x="71097" y="169946"/>
                </a:lnTo>
                <a:lnTo>
                  <a:pt x="71097" y="163071"/>
                </a:lnTo>
                <a:lnTo>
                  <a:pt x="65997" y="163071"/>
                </a:lnTo>
                <a:lnTo>
                  <a:pt x="71097" y="163071"/>
                </a:lnTo>
                <a:lnTo>
                  <a:pt x="65997" y="163071"/>
                </a:lnTo>
                <a:lnTo>
                  <a:pt x="65997" y="152622"/>
                </a:lnTo>
                <a:lnTo>
                  <a:pt x="71097" y="150147"/>
                </a:lnTo>
                <a:lnTo>
                  <a:pt x="65997" y="150147"/>
                </a:lnTo>
                <a:lnTo>
                  <a:pt x="65997" y="146572"/>
                </a:lnTo>
                <a:lnTo>
                  <a:pt x="62098" y="146572"/>
                </a:lnTo>
                <a:lnTo>
                  <a:pt x="62098" y="138597"/>
                </a:lnTo>
                <a:lnTo>
                  <a:pt x="58498" y="138597"/>
                </a:lnTo>
                <a:lnTo>
                  <a:pt x="62098" y="138597"/>
                </a:lnTo>
                <a:lnTo>
                  <a:pt x="51898" y="138597"/>
                </a:lnTo>
                <a:lnTo>
                  <a:pt x="51898" y="150147"/>
                </a:lnTo>
                <a:lnTo>
                  <a:pt x="48298" y="150147"/>
                </a:lnTo>
                <a:lnTo>
                  <a:pt x="51898" y="150147"/>
                </a:lnTo>
                <a:lnTo>
                  <a:pt x="48298" y="150147"/>
                </a:lnTo>
                <a:lnTo>
                  <a:pt x="48298" y="159497"/>
                </a:lnTo>
                <a:lnTo>
                  <a:pt x="51898" y="159497"/>
                </a:lnTo>
                <a:lnTo>
                  <a:pt x="51898" y="155922"/>
                </a:lnTo>
                <a:lnTo>
                  <a:pt x="55798" y="155922"/>
                </a:lnTo>
                <a:lnTo>
                  <a:pt x="55798" y="163071"/>
                </a:lnTo>
                <a:lnTo>
                  <a:pt x="51898" y="163071"/>
                </a:lnTo>
                <a:lnTo>
                  <a:pt x="51898" y="166371"/>
                </a:lnTo>
                <a:lnTo>
                  <a:pt x="48298" y="166371"/>
                </a:lnTo>
                <a:lnTo>
                  <a:pt x="48298" y="169946"/>
                </a:lnTo>
                <a:lnTo>
                  <a:pt x="44398" y="174621"/>
                </a:lnTo>
                <a:lnTo>
                  <a:pt x="44398" y="169946"/>
                </a:lnTo>
                <a:lnTo>
                  <a:pt x="40498" y="169946"/>
                </a:lnTo>
                <a:lnTo>
                  <a:pt x="40498" y="166371"/>
                </a:lnTo>
                <a:lnTo>
                  <a:pt x="35399" y="166371"/>
                </a:lnTo>
                <a:lnTo>
                  <a:pt x="40498" y="166371"/>
                </a:lnTo>
                <a:lnTo>
                  <a:pt x="40498" y="163071"/>
                </a:lnTo>
                <a:lnTo>
                  <a:pt x="30299" y="163071"/>
                </a:lnTo>
                <a:lnTo>
                  <a:pt x="30299" y="159497"/>
                </a:lnTo>
                <a:lnTo>
                  <a:pt x="26699" y="159497"/>
                </a:lnTo>
                <a:lnTo>
                  <a:pt x="26699" y="155922"/>
                </a:lnTo>
                <a:lnTo>
                  <a:pt x="17699" y="155922"/>
                </a:lnTo>
                <a:lnTo>
                  <a:pt x="17699" y="152622"/>
                </a:lnTo>
                <a:lnTo>
                  <a:pt x="13799" y="152622"/>
                </a:lnTo>
                <a:lnTo>
                  <a:pt x="13799" y="155922"/>
                </a:lnTo>
                <a:lnTo>
                  <a:pt x="6300" y="155922"/>
                </a:lnTo>
                <a:lnTo>
                  <a:pt x="6300" y="152622"/>
                </a:lnTo>
                <a:lnTo>
                  <a:pt x="1200" y="152622"/>
                </a:lnTo>
                <a:lnTo>
                  <a:pt x="1200" y="150147"/>
                </a:lnTo>
                <a:lnTo>
                  <a:pt x="6300" y="150147"/>
                </a:lnTo>
                <a:lnTo>
                  <a:pt x="1200" y="150147"/>
                </a:lnTo>
                <a:lnTo>
                  <a:pt x="6300" y="150147"/>
                </a:lnTo>
                <a:lnTo>
                  <a:pt x="6300" y="146572"/>
                </a:lnTo>
                <a:lnTo>
                  <a:pt x="10200" y="146572"/>
                </a:lnTo>
                <a:lnTo>
                  <a:pt x="10200" y="138597"/>
                </a:lnTo>
                <a:lnTo>
                  <a:pt x="1200" y="138597"/>
                </a:lnTo>
                <a:lnTo>
                  <a:pt x="1200" y="131447"/>
                </a:lnTo>
                <a:lnTo>
                  <a:pt x="0" y="131447"/>
                </a:lnTo>
                <a:lnTo>
                  <a:pt x="0" y="128147"/>
                </a:lnTo>
                <a:lnTo>
                  <a:pt x="1200" y="128147"/>
                </a:lnTo>
                <a:lnTo>
                  <a:pt x="1200" y="122097"/>
                </a:lnTo>
                <a:lnTo>
                  <a:pt x="1200" y="124572"/>
                </a:lnTo>
                <a:lnTo>
                  <a:pt x="1200" y="122097"/>
                </a:lnTo>
                <a:lnTo>
                  <a:pt x="0" y="122097"/>
                </a:lnTo>
                <a:lnTo>
                  <a:pt x="0" y="118797"/>
                </a:lnTo>
                <a:lnTo>
                  <a:pt x="1200" y="118797"/>
                </a:lnTo>
                <a:lnTo>
                  <a:pt x="1200" y="115222"/>
                </a:lnTo>
                <a:lnTo>
                  <a:pt x="6300" y="115222"/>
                </a:lnTo>
                <a:lnTo>
                  <a:pt x="6300" y="110547"/>
                </a:lnTo>
                <a:lnTo>
                  <a:pt x="10200" y="110547"/>
                </a:lnTo>
                <a:lnTo>
                  <a:pt x="10200" y="115222"/>
                </a:lnTo>
                <a:lnTo>
                  <a:pt x="13799" y="115222"/>
                </a:lnTo>
                <a:lnTo>
                  <a:pt x="13799" y="118797"/>
                </a:lnTo>
                <a:lnTo>
                  <a:pt x="17699" y="118797"/>
                </a:lnTo>
                <a:lnTo>
                  <a:pt x="17699" y="115222"/>
                </a:lnTo>
                <a:lnTo>
                  <a:pt x="21599" y="115222"/>
                </a:lnTo>
                <a:lnTo>
                  <a:pt x="21599" y="110547"/>
                </a:lnTo>
                <a:lnTo>
                  <a:pt x="17699" y="110547"/>
                </a:lnTo>
                <a:lnTo>
                  <a:pt x="21599" y="110547"/>
                </a:lnTo>
                <a:lnTo>
                  <a:pt x="17699" y="110547"/>
                </a:lnTo>
                <a:lnTo>
                  <a:pt x="21599" y="110547"/>
                </a:lnTo>
                <a:lnTo>
                  <a:pt x="17699" y="110547"/>
                </a:lnTo>
                <a:lnTo>
                  <a:pt x="17699" y="106973"/>
                </a:lnTo>
                <a:lnTo>
                  <a:pt x="21599" y="106973"/>
                </a:lnTo>
                <a:lnTo>
                  <a:pt x="17699" y="106973"/>
                </a:lnTo>
                <a:lnTo>
                  <a:pt x="21599" y="106973"/>
                </a:lnTo>
                <a:lnTo>
                  <a:pt x="17699" y="106973"/>
                </a:lnTo>
                <a:lnTo>
                  <a:pt x="21599" y="106973"/>
                </a:lnTo>
                <a:lnTo>
                  <a:pt x="21599" y="110547"/>
                </a:lnTo>
                <a:lnTo>
                  <a:pt x="21599" y="106973"/>
                </a:lnTo>
                <a:lnTo>
                  <a:pt x="26699" y="106973"/>
                </a:lnTo>
                <a:lnTo>
                  <a:pt x="26699" y="103673"/>
                </a:lnTo>
                <a:lnTo>
                  <a:pt x="30299" y="103673"/>
                </a:lnTo>
                <a:lnTo>
                  <a:pt x="30299" y="97898"/>
                </a:lnTo>
                <a:lnTo>
                  <a:pt x="31799" y="97898"/>
                </a:lnTo>
                <a:lnTo>
                  <a:pt x="31799" y="94323"/>
                </a:lnTo>
                <a:lnTo>
                  <a:pt x="30299" y="94323"/>
                </a:lnTo>
                <a:lnTo>
                  <a:pt x="30299" y="90748"/>
                </a:lnTo>
                <a:lnTo>
                  <a:pt x="30299" y="94323"/>
                </a:lnTo>
                <a:lnTo>
                  <a:pt x="30299" y="90748"/>
                </a:lnTo>
                <a:lnTo>
                  <a:pt x="30299" y="94323"/>
                </a:lnTo>
                <a:lnTo>
                  <a:pt x="30299" y="90748"/>
                </a:lnTo>
                <a:lnTo>
                  <a:pt x="31799" y="90748"/>
                </a:lnTo>
                <a:lnTo>
                  <a:pt x="31799" y="87173"/>
                </a:lnTo>
                <a:lnTo>
                  <a:pt x="30299" y="87173"/>
                </a:lnTo>
                <a:lnTo>
                  <a:pt x="30299" y="83873"/>
                </a:lnTo>
                <a:lnTo>
                  <a:pt x="31799" y="83873"/>
                </a:lnTo>
                <a:lnTo>
                  <a:pt x="30299" y="83873"/>
                </a:lnTo>
                <a:lnTo>
                  <a:pt x="31799" y="83873"/>
                </a:lnTo>
                <a:lnTo>
                  <a:pt x="30299" y="83873"/>
                </a:lnTo>
                <a:lnTo>
                  <a:pt x="30299" y="79198"/>
                </a:lnTo>
                <a:lnTo>
                  <a:pt x="26699" y="79198"/>
                </a:lnTo>
                <a:lnTo>
                  <a:pt x="26699" y="83873"/>
                </a:lnTo>
                <a:lnTo>
                  <a:pt x="26699" y="79198"/>
                </a:lnTo>
                <a:lnTo>
                  <a:pt x="31799" y="79198"/>
                </a:lnTo>
                <a:lnTo>
                  <a:pt x="31799" y="83873"/>
                </a:lnTo>
                <a:lnTo>
                  <a:pt x="31799" y="79198"/>
                </a:lnTo>
                <a:lnTo>
                  <a:pt x="31799" y="83873"/>
                </a:lnTo>
                <a:lnTo>
                  <a:pt x="35399" y="83873"/>
                </a:lnTo>
                <a:lnTo>
                  <a:pt x="35399" y="87173"/>
                </a:lnTo>
                <a:lnTo>
                  <a:pt x="40498" y="87173"/>
                </a:lnTo>
                <a:lnTo>
                  <a:pt x="35399" y="90748"/>
                </a:lnTo>
                <a:lnTo>
                  <a:pt x="40498" y="90748"/>
                </a:lnTo>
                <a:lnTo>
                  <a:pt x="40498" y="94323"/>
                </a:lnTo>
                <a:lnTo>
                  <a:pt x="44398" y="94323"/>
                </a:lnTo>
                <a:lnTo>
                  <a:pt x="48298" y="97898"/>
                </a:lnTo>
                <a:lnTo>
                  <a:pt x="48298" y="100098"/>
                </a:lnTo>
                <a:lnTo>
                  <a:pt x="51898" y="100098"/>
                </a:lnTo>
                <a:lnTo>
                  <a:pt x="51898" y="103673"/>
                </a:lnTo>
                <a:lnTo>
                  <a:pt x="48298" y="103673"/>
                </a:lnTo>
                <a:lnTo>
                  <a:pt x="48298" y="110547"/>
                </a:lnTo>
                <a:lnTo>
                  <a:pt x="51898" y="110547"/>
                </a:lnTo>
                <a:lnTo>
                  <a:pt x="51898" y="115222"/>
                </a:lnTo>
                <a:lnTo>
                  <a:pt x="55798" y="115222"/>
                </a:lnTo>
                <a:lnTo>
                  <a:pt x="55798" y="118797"/>
                </a:lnTo>
                <a:lnTo>
                  <a:pt x="58498" y="118797"/>
                </a:lnTo>
                <a:lnTo>
                  <a:pt x="58498" y="122097"/>
                </a:lnTo>
                <a:lnTo>
                  <a:pt x="62098" y="122097"/>
                </a:lnTo>
                <a:lnTo>
                  <a:pt x="65997" y="124572"/>
                </a:lnTo>
                <a:lnTo>
                  <a:pt x="78597" y="124572"/>
                </a:lnTo>
                <a:lnTo>
                  <a:pt x="78597" y="122097"/>
                </a:lnTo>
                <a:lnTo>
                  <a:pt x="74997" y="122097"/>
                </a:lnTo>
                <a:lnTo>
                  <a:pt x="74997" y="118797"/>
                </a:lnTo>
                <a:lnTo>
                  <a:pt x="71097" y="118797"/>
                </a:lnTo>
                <a:lnTo>
                  <a:pt x="65997" y="115222"/>
                </a:lnTo>
                <a:lnTo>
                  <a:pt x="62098" y="115222"/>
                </a:lnTo>
                <a:lnTo>
                  <a:pt x="62098" y="106973"/>
                </a:lnTo>
                <a:lnTo>
                  <a:pt x="65997" y="110547"/>
                </a:lnTo>
                <a:lnTo>
                  <a:pt x="71097" y="110547"/>
                </a:lnTo>
                <a:lnTo>
                  <a:pt x="71097" y="115222"/>
                </a:lnTo>
                <a:lnTo>
                  <a:pt x="71097" y="110547"/>
                </a:lnTo>
                <a:lnTo>
                  <a:pt x="74997" y="110547"/>
                </a:lnTo>
                <a:lnTo>
                  <a:pt x="71097" y="110547"/>
                </a:lnTo>
                <a:lnTo>
                  <a:pt x="71097" y="103673"/>
                </a:lnTo>
                <a:lnTo>
                  <a:pt x="65997" y="103673"/>
                </a:lnTo>
                <a:lnTo>
                  <a:pt x="65997" y="106973"/>
                </a:lnTo>
                <a:lnTo>
                  <a:pt x="62098" y="106973"/>
                </a:lnTo>
                <a:lnTo>
                  <a:pt x="62098" y="103673"/>
                </a:lnTo>
                <a:lnTo>
                  <a:pt x="58498" y="103673"/>
                </a:lnTo>
                <a:lnTo>
                  <a:pt x="58498" y="90748"/>
                </a:lnTo>
                <a:lnTo>
                  <a:pt x="55798" y="90748"/>
                </a:lnTo>
                <a:lnTo>
                  <a:pt x="58498" y="90748"/>
                </a:lnTo>
                <a:lnTo>
                  <a:pt x="55798" y="90748"/>
                </a:lnTo>
                <a:lnTo>
                  <a:pt x="55798" y="87173"/>
                </a:lnTo>
                <a:lnTo>
                  <a:pt x="51898" y="87173"/>
                </a:lnTo>
                <a:lnTo>
                  <a:pt x="51898" y="79198"/>
                </a:lnTo>
                <a:lnTo>
                  <a:pt x="48298" y="79198"/>
                </a:lnTo>
                <a:lnTo>
                  <a:pt x="48298" y="72048"/>
                </a:lnTo>
                <a:lnTo>
                  <a:pt x="44398" y="72048"/>
                </a:lnTo>
                <a:lnTo>
                  <a:pt x="44398" y="69848"/>
                </a:lnTo>
                <a:lnTo>
                  <a:pt x="40498" y="69848"/>
                </a:lnTo>
                <a:lnTo>
                  <a:pt x="40498" y="66273"/>
                </a:lnTo>
                <a:lnTo>
                  <a:pt x="35399" y="66273"/>
                </a:lnTo>
                <a:lnTo>
                  <a:pt x="35399" y="62973"/>
                </a:lnTo>
                <a:lnTo>
                  <a:pt x="40498" y="62973"/>
                </a:lnTo>
                <a:lnTo>
                  <a:pt x="40498" y="59398"/>
                </a:lnTo>
                <a:lnTo>
                  <a:pt x="40498" y="62973"/>
                </a:lnTo>
                <a:lnTo>
                  <a:pt x="35399" y="62973"/>
                </a:lnTo>
                <a:lnTo>
                  <a:pt x="35399" y="59398"/>
                </a:lnTo>
                <a:lnTo>
                  <a:pt x="31799" y="59398"/>
                </a:lnTo>
                <a:lnTo>
                  <a:pt x="31799" y="47574"/>
                </a:lnTo>
                <a:lnTo>
                  <a:pt x="30299" y="47574"/>
                </a:lnTo>
                <a:lnTo>
                  <a:pt x="30299" y="41799"/>
                </a:lnTo>
                <a:lnTo>
                  <a:pt x="26699" y="41799"/>
                </a:lnTo>
                <a:lnTo>
                  <a:pt x="26699" y="38499"/>
                </a:lnTo>
                <a:lnTo>
                  <a:pt x="30299" y="38499"/>
                </a:lnTo>
                <a:lnTo>
                  <a:pt x="30299" y="31349"/>
                </a:lnTo>
                <a:lnTo>
                  <a:pt x="30299" y="34924"/>
                </a:lnTo>
                <a:lnTo>
                  <a:pt x="31799" y="34924"/>
                </a:lnTo>
                <a:lnTo>
                  <a:pt x="30299" y="31349"/>
                </a:lnTo>
                <a:lnTo>
                  <a:pt x="31799" y="31349"/>
                </a:lnTo>
                <a:lnTo>
                  <a:pt x="31799" y="34924"/>
                </a:lnTo>
                <a:lnTo>
                  <a:pt x="31799" y="31349"/>
                </a:lnTo>
                <a:lnTo>
                  <a:pt x="31799" y="34924"/>
                </a:lnTo>
                <a:lnTo>
                  <a:pt x="30299" y="34924"/>
                </a:lnTo>
                <a:lnTo>
                  <a:pt x="31799" y="34924"/>
                </a:lnTo>
                <a:lnTo>
                  <a:pt x="31799" y="31349"/>
                </a:lnTo>
                <a:lnTo>
                  <a:pt x="35399" y="31349"/>
                </a:lnTo>
                <a:lnTo>
                  <a:pt x="35399" y="28049"/>
                </a:lnTo>
                <a:lnTo>
                  <a:pt x="35399" y="31349"/>
                </a:lnTo>
                <a:lnTo>
                  <a:pt x="40498" y="31349"/>
                </a:lnTo>
                <a:lnTo>
                  <a:pt x="40498" y="28049"/>
                </a:lnTo>
                <a:lnTo>
                  <a:pt x="40498" y="31349"/>
                </a:lnTo>
                <a:lnTo>
                  <a:pt x="40498" y="28049"/>
                </a:lnTo>
                <a:lnTo>
                  <a:pt x="40498" y="31349"/>
                </a:lnTo>
                <a:lnTo>
                  <a:pt x="44398" y="31349"/>
                </a:lnTo>
                <a:lnTo>
                  <a:pt x="44398" y="34924"/>
                </a:lnTo>
                <a:lnTo>
                  <a:pt x="44398" y="31349"/>
                </a:lnTo>
                <a:lnTo>
                  <a:pt x="44398" y="34924"/>
                </a:lnTo>
                <a:lnTo>
                  <a:pt x="48298" y="31349"/>
                </a:lnTo>
                <a:lnTo>
                  <a:pt x="48298" y="34924"/>
                </a:lnTo>
                <a:lnTo>
                  <a:pt x="48298" y="31349"/>
                </a:lnTo>
                <a:lnTo>
                  <a:pt x="58498" y="31349"/>
                </a:lnTo>
                <a:lnTo>
                  <a:pt x="58498" y="28049"/>
                </a:lnTo>
                <a:lnTo>
                  <a:pt x="62098" y="28049"/>
                </a:lnTo>
                <a:lnTo>
                  <a:pt x="62098" y="31349"/>
                </a:lnTo>
                <a:lnTo>
                  <a:pt x="65997" y="31349"/>
                </a:lnTo>
                <a:lnTo>
                  <a:pt x="65997" y="28049"/>
                </a:lnTo>
                <a:lnTo>
                  <a:pt x="51898" y="28049"/>
                </a:lnTo>
                <a:lnTo>
                  <a:pt x="51898" y="24474"/>
                </a:lnTo>
                <a:lnTo>
                  <a:pt x="55798" y="24474"/>
                </a:lnTo>
                <a:lnTo>
                  <a:pt x="51898" y="24474"/>
                </a:lnTo>
                <a:lnTo>
                  <a:pt x="55798" y="24474"/>
                </a:lnTo>
                <a:lnTo>
                  <a:pt x="51898" y="24474"/>
                </a:lnTo>
                <a:lnTo>
                  <a:pt x="51898" y="28049"/>
                </a:lnTo>
                <a:lnTo>
                  <a:pt x="48298" y="31349"/>
                </a:lnTo>
                <a:lnTo>
                  <a:pt x="44398" y="31349"/>
                </a:lnTo>
                <a:lnTo>
                  <a:pt x="48298" y="31349"/>
                </a:lnTo>
                <a:lnTo>
                  <a:pt x="44398" y="31349"/>
                </a:lnTo>
                <a:lnTo>
                  <a:pt x="44398" y="28049"/>
                </a:lnTo>
                <a:lnTo>
                  <a:pt x="44398" y="31349"/>
                </a:lnTo>
                <a:lnTo>
                  <a:pt x="44398" y="28049"/>
                </a:lnTo>
                <a:lnTo>
                  <a:pt x="44398" y="31349"/>
                </a:lnTo>
                <a:lnTo>
                  <a:pt x="44398" y="28049"/>
                </a:lnTo>
                <a:lnTo>
                  <a:pt x="40498" y="28049"/>
                </a:lnTo>
                <a:lnTo>
                  <a:pt x="40498" y="24474"/>
                </a:lnTo>
                <a:lnTo>
                  <a:pt x="44398" y="24474"/>
                </a:lnTo>
                <a:lnTo>
                  <a:pt x="44398" y="28049"/>
                </a:lnTo>
                <a:lnTo>
                  <a:pt x="44398" y="24474"/>
                </a:lnTo>
                <a:lnTo>
                  <a:pt x="44398" y="28049"/>
                </a:lnTo>
                <a:lnTo>
                  <a:pt x="44398" y="24474"/>
                </a:lnTo>
                <a:lnTo>
                  <a:pt x="44398" y="28049"/>
                </a:lnTo>
                <a:lnTo>
                  <a:pt x="48298" y="28049"/>
                </a:lnTo>
                <a:lnTo>
                  <a:pt x="48298" y="24474"/>
                </a:lnTo>
                <a:lnTo>
                  <a:pt x="48298" y="28049"/>
                </a:lnTo>
                <a:lnTo>
                  <a:pt x="48298" y="24474"/>
                </a:lnTo>
                <a:lnTo>
                  <a:pt x="48298" y="28049"/>
                </a:lnTo>
                <a:lnTo>
                  <a:pt x="48298" y="24474"/>
                </a:lnTo>
                <a:lnTo>
                  <a:pt x="44398" y="24474"/>
                </a:lnTo>
                <a:lnTo>
                  <a:pt x="44398" y="21999"/>
                </a:lnTo>
                <a:lnTo>
                  <a:pt x="40498" y="21999"/>
                </a:lnTo>
                <a:lnTo>
                  <a:pt x="44398" y="24474"/>
                </a:lnTo>
                <a:lnTo>
                  <a:pt x="40498" y="24474"/>
                </a:lnTo>
                <a:lnTo>
                  <a:pt x="40498" y="18699"/>
                </a:lnTo>
                <a:lnTo>
                  <a:pt x="35399" y="18699"/>
                </a:lnTo>
                <a:lnTo>
                  <a:pt x="40498" y="18699"/>
                </a:lnTo>
                <a:lnTo>
                  <a:pt x="35399" y="18699"/>
                </a:lnTo>
                <a:lnTo>
                  <a:pt x="35399" y="15124"/>
                </a:lnTo>
                <a:lnTo>
                  <a:pt x="40498" y="15124"/>
                </a:lnTo>
                <a:lnTo>
                  <a:pt x="40498" y="18699"/>
                </a:lnTo>
                <a:lnTo>
                  <a:pt x="40498" y="15124"/>
                </a:lnTo>
                <a:lnTo>
                  <a:pt x="40498" y="18699"/>
                </a:lnTo>
                <a:lnTo>
                  <a:pt x="40498" y="15124"/>
                </a:lnTo>
                <a:lnTo>
                  <a:pt x="40498" y="18699"/>
                </a:lnTo>
                <a:lnTo>
                  <a:pt x="44398" y="18699"/>
                </a:lnTo>
                <a:lnTo>
                  <a:pt x="40498" y="18699"/>
                </a:lnTo>
                <a:lnTo>
                  <a:pt x="40498" y="15124"/>
                </a:lnTo>
                <a:lnTo>
                  <a:pt x="48298" y="15124"/>
                </a:lnTo>
                <a:lnTo>
                  <a:pt x="48298" y="18699"/>
                </a:lnTo>
                <a:lnTo>
                  <a:pt x="48298" y="15124"/>
                </a:lnTo>
                <a:lnTo>
                  <a:pt x="51898" y="15124"/>
                </a:lnTo>
                <a:lnTo>
                  <a:pt x="51898" y="18699"/>
                </a:lnTo>
                <a:lnTo>
                  <a:pt x="51898" y="15124"/>
                </a:lnTo>
                <a:lnTo>
                  <a:pt x="55798" y="15124"/>
                </a:lnTo>
                <a:lnTo>
                  <a:pt x="55798" y="10449"/>
                </a:lnTo>
                <a:lnTo>
                  <a:pt x="51898" y="10449"/>
                </a:lnTo>
                <a:lnTo>
                  <a:pt x="55798" y="10449"/>
                </a:lnTo>
                <a:lnTo>
                  <a:pt x="58498" y="15124"/>
                </a:lnTo>
                <a:lnTo>
                  <a:pt x="58498" y="18699"/>
                </a:lnTo>
                <a:lnTo>
                  <a:pt x="58498" y="10449"/>
                </a:lnTo>
                <a:lnTo>
                  <a:pt x="55798" y="10449"/>
                </a:lnTo>
                <a:lnTo>
                  <a:pt x="62098" y="10449"/>
                </a:lnTo>
                <a:lnTo>
                  <a:pt x="58498" y="15124"/>
                </a:lnTo>
                <a:lnTo>
                  <a:pt x="62098" y="15124"/>
                </a:lnTo>
                <a:lnTo>
                  <a:pt x="62098" y="10449"/>
                </a:lnTo>
                <a:lnTo>
                  <a:pt x="62098" y="15124"/>
                </a:lnTo>
                <a:lnTo>
                  <a:pt x="65997" y="15124"/>
                </a:lnTo>
                <a:lnTo>
                  <a:pt x="65997" y="18699"/>
                </a:lnTo>
                <a:lnTo>
                  <a:pt x="71097" y="18699"/>
                </a:lnTo>
                <a:lnTo>
                  <a:pt x="71097" y="21999"/>
                </a:lnTo>
                <a:close/>
              </a:path>
            </a:pathLst>
          </a:custGeom>
          <a:solidFill>
            <a:srgbClr val="00B0F0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60" name="Google Shape;1529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sIAAA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DJPwAAzSIAAP0/AAAeIwAAEAAAACYAAAAIAAAA//////////8="/>
              </a:ext>
            </a:extLst>
          </p:cNvSpPr>
          <p:nvPr/>
        </p:nvSpPr>
        <p:spPr>
          <a:xfrm>
            <a:off x="10368915" y="5657215"/>
            <a:ext cx="33020" cy="51435"/>
          </a:xfrm>
          <a:custGeom>
            <a:avLst/>
            <a:gdLst/>
            <a:ahLst/>
            <a:cxnLst/>
            <a:rect l="0" t="0" r="33020" b="51435"/>
            <a:pathLst>
              <a:path w="33020" h="51435">
                <a:moveTo>
                  <a:pt x="13324" y="51435"/>
                </a:moveTo>
                <a:lnTo>
                  <a:pt x="33020" y="44667"/>
                </a:lnTo>
                <a:lnTo>
                  <a:pt x="17089" y="0"/>
                </a:lnTo>
                <a:lnTo>
                  <a:pt x="0" y="2165"/>
                </a:lnTo>
                <a:lnTo>
                  <a:pt x="13324" y="51435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61" name="Google Shape;1530;p24"/>
          <p:cNvSpPr>
            <a:extLst>
              <a:ext uri="smNativeData">
                <pr:smNativeData xmlns:pr="smNativeData" xmlns:p14="http://schemas.microsoft.com/office/powerpoint/2010/main" xmlns="" val="SMDATA_13_vnWXZBMAAAAlAAAACwAAAA0AAAAAkAAAAEgAAACQAAAASA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EkXAAAMAAAAEAAAAAAAAAAAAAAAAAAAAAAAAAAeAAAAaAAAAAAAAAAAAAAAAAAAAAAAAAAAAAAAECcAABAnAAAAAAAAAAAAAAAAAAAAAAAAAAAAAAAAAAAAAAAAAAAAABQAAAAAAAAAwMD/AAAAAABkAAAAMgAAAAAAAABkAAAAAAAAAH9/fwAKAAAAHwAAAFQAAADY2NgA////AQAAAAAAAAAAAAAAAAAAAAAAAAAAAAAAAAAAAAAAAAAAAAAAAn9/fwDn5uYDzMzMAMDA/wB/f38AAAAAAAAAAAAAAAAAAAAAAAAAAAAhAAAAGAAAABQAAABoMgAAcxoAAGQ2AAArHwAAEAAAACYAAAAIAAAA//////////8="/>
              </a:ext>
            </a:extLst>
          </p:cNvSpPr>
          <p:nvPr/>
        </p:nvSpPr>
        <p:spPr>
          <a:xfrm>
            <a:off x="8194040" y="4299585"/>
            <a:ext cx="647700" cy="767080"/>
          </a:xfrm>
          <a:custGeom>
            <a:avLst/>
            <a:gdLst/>
            <a:ahLst/>
            <a:cxnLst/>
            <a:rect l="0" t="0" r="647700" b="767080"/>
            <a:pathLst>
              <a:path w="647700" h="767080">
                <a:moveTo>
                  <a:pt x="50700" y="12922"/>
                </a:moveTo>
                <a:lnTo>
                  <a:pt x="36600" y="12922"/>
                </a:lnTo>
                <a:lnTo>
                  <a:pt x="34200" y="16496"/>
                </a:lnTo>
                <a:lnTo>
                  <a:pt x="34200" y="38491"/>
                </a:lnTo>
                <a:lnTo>
                  <a:pt x="33000" y="42066"/>
                </a:lnTo>
                <a:lnTo>
                  <a:pt x="27900" y="46740"/>
                </a:lnTo>
                <a:lnTo>
                  <a:pt x="24000" y="50314"/>
                </a:lnTo>
                <a:lnTo>
                  <a:pt x="22800" y="53613"/>
                </a:lnTo>
                <a:lnTo>
                  <a:pt x="26700" y="59387"/>
                </a:lnTo>
                <a:lnTo>
                  <a:pt x="30300" y="72309"/>
                </a:lnTo>
                <a:lnTo>
                  <a:pt x="26700" y="78083"/>
                </a:lnTo>
                <a:lnTo>
                  <a:pt x="20100" y="79182"/>
                </a:lnTo>
                <a:lnTo>
                  <a:pt x="13800" y="75883"/>
                </a:lnTo>
                <a:lnTo>
                  <a:pt x="7500" y="75883"/>
                </a:lnTo>
                <a:lnTo>
                  <a:pt x="6300" y="79182"/>
                </a:lnTo>
                <a:lnTo>
                  <a:pt x="0" y="85231"/>
                </a:lnTo>
                <a:lnTo>
                  <a:pt x="3600" y="91005"/>
                </a:lnTo>
                <a:lnTo>
                  <a:pt x="20100" y="107226"/>
                </a:lnTo>
                <a:lnTo>
                  <a:pt x="22800" y="113000"/>
                </a:lnTo>
                <a:lnTo>
                  <a:pt x="24000" y="116574"/>
                </a:lnTo>
                <a:lnTo>
                  <a:pt x="30300" y="119873"/>
                </a:lnTo>
                <a:lnTo>
                  <a:pt x="34200" y="123448"/>
                </a:lnTo>
                <a:lnTo>
                  <a:pt x="36600" y="128122"/>
                </a:lnTo>
                <a:lnTo>
                  <a:pt x="36600" y="135270"/>
                </a:lnTo>
                <a:lnTo>
                  <a:pt x="38100" y="138569"/>
                </a:lnTo>
                <a:lnTo>
                  <a:pt x="44400" y="142143"/>
                </a:lnTo>
                <a:lnTo>
                  <a:pt x="46800" y="146817"/>
                </a:lnTo>
                <a:lnTo>
                  <a:pt x="48000" y="153691"/>
                </a:lnTo>
                <a:lnTo>
                  <a:pt x="50700" y="153691"/>
                </a:lnTo>
                <a:lnTo>
                  <a:pt x="53100" y="157265"/>
                </a:lnTo>
                <a:lnTo>
                  <a:pt x="57000" y="159465"/>
                </a:lnTo>
                <a:lnTo>
                  <a:pt x="60900" y="163039"/>
                </a:lnTo>
                <a:lnTo>
                  <a:pt x="63300" y="168813"/>
                </a:lnTo>
                <a:lnTo>
                  <a:pt x="64800" y="174586"/>
                </a:lnTo>
                <a:lnTo>
                  <a:pt x="64800" y="187508"/>
                </a:lnTo>
                <a:lnTo>
                  <a:pt x="67200" y="192182"/>
                </a:lnTo>
                <a:lnTo>
                  <a:pt x="71100" y="201530"/>
                </a:lnTo>
                <a:lnTo>
                  <a:pt x="73500" y="207304"/>
                </a:lnTo>
                <a:lnTo>
                  <a:pt x="73500" y="210878"/>
                </a:lnTo>
                <a:lnTo>
                  <a:pt x="74700" y="215552"/>
                </a:lnTo>
                <a:lnTo>
                  <a:pt x="77400" y="218851"/>
                </a:lnTo>
                <a:lnTo>
                  <a:pt x="78600" y="222426"/>
                </a:lnTo>
                <a:lnTo>
                  <a:pt x="78600" y="235348"/>
                </a:lnTo>
                <a:lnTo>
                  <a:pt x="71100" y="237547"/>
                </a:lnTo>
                <a:lnTo>
                  <a:pt x="64800" y="242221"/>
                </a:lnTo>
                <a:lnTo>
                  <a:pt x="64800" y="247995"/>
                </a:lnTo>
                <a:lnTo>
                  <a:pt x="67200" y="256243"/>
                </a:lnTo>
                <a:lnTo>
                  <a:pt x="78600" y="265591"/>
                </a:lnTo>
                <a:lnTo>
                  <a:pt x="95100" y="272465"/>
                </a:lnTo>
                <a:lnTo>
                  <a:pt x="109200" y="279338"/>
                </a:lnTo>
                <a:lnTo>
                  <a:pt x="123000" y="287586"/>
                </a:lnTo>
                <a:lnTo>
                  <a:pt x="135900" y="294460"/>
                </a:lnTo>
                <a:lnTo>
                  <a:pt x="153600" y="307382"/>
                </a:lnTo>
                <a:lnTo>
                  <a:pt x="157500" y="309856"/>
                </a:lnTo>
                <a:lnTo>
                  <a:pt x="159900" y="309856"/>
                </a:lnTo>
                <a:lnTo>
                  <a:pt x="159900" y="313156"/>
                </a:lnTo>
                <a:lnTo>
                  <a:pt x="162300" y="315630"/>
                </a:lnTo>
                <a:lnTo>
                  <a:pt x="163800" y="320304"/>
                </a:lnTo>
                <a:lnTo>
                  <a:pt x="167400" y="324978"/>
                </a:lnTo>
                <a:lnTo>
                  <a:pt x="170100" y="328277"/>
                </a:lnTo>
                <a:lnTo>
                  <a:pt x="170100" y="334051"/>
                </a:lnTo>
                <a:lnTo>
                  <a:pt x="172500" y="337625"/>
                </a:lnTo>
                <a:lnTo>
                  <a:pt x="174000" y="338725"/>
                </a:lnTo>
                <a:lnTo>
                  <a:pt x="177600" y="341199"/>
                </a:lnTo>
                <a:lnTo>
                  <a:pt x="182700" y="343399"/>
                </a:lnTo>
                <a:lnTo>
                  <a:pt x="186600" y="346973"/>
                </a:lnTo>
                <a:lnTo>
                  <a:pt x="187800" y="348073"/>
                </a:lnTo>
                <a:lnTo>
                  <a:pt x="187800" y="352747"/>
                </a:lnTo>
                <a:lnTo>
                  <a:pt x="190500" y="356321"/>
                </a:lnTo>
                <a:lnTo>
                  <a:pt x="192900" y="360995"/>
                </a:lnTo>
                <a:lnTo>
                  <a:pt x="192900" y="363195"/>
                </a:lnTo>
                <a:lnTo>
                  <a:pt x="196800" y="370343"/>
                </a:lnTo>
                <a:lnTo>
                  <a:pt x="198000" y="376117"/>
                </a:lnTo>
                <a:lnTo>
                  <a:pt x="192900" y="378316"/>
                </a:lnTo>
                <a:lnTo>
                  <a:pt x="192900" y="385465"/>
                </a:lnTo>
                <a:lnTo>
                  <a:pt x="196800" y="388764"/>
                </a:lnTo>
                <a:lnTo>
                  <a:pt x="198000" y="391238"/>
                </a:lnTo>
                <a:lnTo>
                  <a:pt x="200400" y="393438"/>
                </a:lnTo>
                <a:lnTo>
                  <a:pt x="204300" y="388764"/>
                </a:lnTo>
                <a:lnTo>
                  <a:pt x="208200" y="388764"/>
                </a:lnTo>
                <a:lnTo>
                  <a:pt x="212100" y="394813"/>
                </a:lnTo>
                <a:lnTo>
                  <a:pt x="217200" y="400586"/>
                </a:lnTo>
                <a:lnTo>
                  <a:pt x="218400" y="403885"/>
                </a:lnTo>
                <a:lnTo>
                  <a:pt x="220800" y="407460"/>
                </a:lnTo>
                <a:lnTo>
                  <a:pt x="220800" y="412134"/>
                </a:lnTo>
                <a:lnTo>
                  <a:pt x="218400" y="415708"/>
                </a:lnTo>
                <a:lnTo>
                  <a:pt x="217200" y="415708"/>
                </a:lnTo>
                <a:lnTo>
                  <a:pt x="217200" y="419007"/>
                </a:lnTo>
                <a:lnTo>
                  <a:pt x="214500" y="420382"/>
                </a:lnTo>
                <a:lnTo>
                  <a:pt x="212100" y="422581"/>
                </a:lnTo>
                <a:lnTo>
                  <a:pt x="212100" y="428355"/>
                </a:lnTo>
                <a:lnTo>
                  <a:pt x="214500" y="434129"/>
                </a:lnTo>
                <a:lnTo>
                  <a:pt x="217200" y="437703"/>
                </a:lnTo>
                <a:lnTo>
                  <a:pt x="218400" y="438803"/>
                </a:lnTo>
                <a:lnTo>
                  <a:pt x="218400" y="443477"/>
                </a:lnTo>
                <a:lnTo>
                  <a:pt x="220800" y="447051"/>
                </a:lnTo>
                <a:lnTo>
                  <a:pt x="218400" y="452825"/>
                </a:lnTo>
                <a:lnTo>
                  <a:pt x="214500" y="453924"/>
                </a:lnTo>
                <a:lnTo>
                  <a:pt x="224700" y="459973"/>
                </a:lnTo>
                <a:lnTo>
                  <a:pt x="228600" y="465747"/>
                </a:lnTo>
                <a:lnTo>
                  <a:pt x="234900" y="466847"/>
                </a:lnTo>
                <a:lnTo>
                  <a:pt x="234900" y="471521"/>
                </a:lnTo>
                <a:lnTo>
                  <a:pt x="238500" y="475121"/>
                </a:lnTo>
                <a:lnTo>
                  <a:pt x="234900" y="476194"/>
                </a:lnTo>
                <a:lnTo>
                  <a:pt x="237300" y="479769"/>
                </a:lnTo>
                <a:lnTo>
                  <a:pt x="237300" y="488842"/>
                </a:lnTo>
                <a:lnTo>
                  <a:pt x="245100" y="491316"/>
                </a:lnTo>
                <a:lnTo>
                  <a:pt x="248700" y="493516"/>
                </a:lnTo>
                <a:lnTo>
                  <a:pt x="257700" y="497090"/>
                </a:lnTo>
                <a:lnTo>
                  <a:pt x="262800" y="498190"/>
                </a:lnTo>
                <a:lnTo>
                  <a:pt x="269100" y="502864"/>
                </a:lnTo>
                <a:lnTo>
                  <a:pt x="279300" y="510012"/>
                </a:lnTo>
                <a:lnTo>
                  <a:pt x="291900" y="519360"/>
                </a:lnTo>
                <a:lnTo>
                  <a:pt x="302100" y="528433"/>
                </a:lnTo>
                <a:lnTo>
                  <a:pt x="303300" y="534482"/>
                </a:lnTo>
                <a:lnTo>
                  <a:pt x="306000" y="544929"/>
                </a:lnTo>
                <a:lnTo>
                  <a:pt x="306000" y="550703"/>
                </a:lnTo>
                <a:lnTo>
                  <a:pt x="299700" y="556477"/>
                </a:lnTo>
                <a:lnTo>
                  <a:pt x="299700" y="560051"/>
                </a:lnTo>
                <a:lnTo>
                  <a:pt x="307200" y="566924"/>
                </a:lnTo>
                <a:lnTo>
                  <a:pt x="317400" y="572698"/>
                </a:lnTo>
                <a:lnTo>
                  <a:pt x="323700" y="580946"/>
                </a:lnTo>
                <a:lnTo>
                  <a:pt x="326400" y="585620"/>
                </a:lnTo>
                <a:lnTo>
                  <a:pt x="330000" y="587820"/>
                </a:lnTo>
                <a:lnTo>
                  <a:pt x="333900" y="591394"/>
                </a:lnTo>
                <a:lnTo>
                  <a:pt x="333900" y="600742"/>
                </a:lnTo>
                <a:lnTo>
                  <a:pt x="336300" y="602941"/>
                </a:lnTo>
                <a:lnTo>
                  <a:pt x="340200" y="612289"/>
                </a:lnTo>
                <a:lnTo>
                  <a:pt x="342900" y="612289"/>
                </a:lnTo>
                <a:lnTo>
                  <a:pt x="344100" y="613389"/>
                </a:lnTo>
                <a:lnTo>
                  <a:pt x="344100" y="619438"/>
                </a:lnTo>
                <a:lnTo>
                  <a:pt x="346500" y="622737"/>
                </a:lnTo>
                <a:lnTo>
                  <a:pt x="350400" y="626311"/>
                </a:lnTo>
                <a:lnTo>
                  <a:pt x="354300" y="632085"/>
                </a:lnTo>
                <a:lnTo>
                  <a:pt x="360600" y="635659"/>
                </a:lnTo>
                <a:lnTo>
                  <a:pt x="364500" y="635659"/>
                </a:lnTo>
                <a:lnTo>
                  <a:pt x="364500" y="637859"/>
                </a:lnTo>
                <a:lnTo>
                  <a:pt x="366900" y="640333"/>
                </a:lnTo>
                <a:lnTo>
                  <a:pt x="368100" y="643632"/>
                </a:lnTo>
                <a:lnTo>
                  <a:pt x="370800" y="645007"/>
                </a:lnTo>
                <a:lnTo>
                  <a:pt x="374400" y="647207"/>
                </a:lnTo>
                <a:lnTo>
                  <a:pt x="377100" y="648306"/>
                </a:lnTo>
                <a:lnTo>
                  <a:pt x="377100" y="660129"/>
                </a:lnTo>
                <a:lnTo>
                  <a:pt x="381000" y="669477"/>
                </a:lnTo>
                <a:lnTo>
                  <a:pt x="378300" y="676350"/>
                </a:lnTo>
                <a:lnTo>
                  <a:pt x="381000" y="684598"/>
                </a:lnTo>
                <a:lnTo>
                  <a:pt x="384600" y="687898"/>
                </a:lnTo>
                <a:lnTo>
                  <a:pt x="387300" y="693946"/>
                </a:lnTo>
                <a:lnTo>
                  <a:pt x="388500" y="699720"/>
                </a:lnTo>
                <a:lnTo>
                  <a:pt x="398700" y="710168"/>
                </a:lnTo>
                <a:lnTo>
                  <a:pt x="408900" y="719516"/>
                </a:lnTo>
                <a:lnTo>
                  <a:pt x="419100" y="731063"/>
                </a:lnTo>
                <a:lnTo>
                  <a:pt x="426600" y="740411"/>
                </a:lnTo>
                <a:lnTo>
                  <a:pt x="431700" y="750859"/>
                </a:lnTo>
                <a:lnTo>
                  <a:pt x="435600" y="753058"/>
                </a:lnTo>
                <a:lnTo>
                  <a:pt x="439200" y="754433"/>
                </a:lnTo>
                <a:lnTo>
                  <a:pt x="443100" y="759107"/>
                </a:lnTo>
                <a:lnTo>
                  <a:pt x="445800" y="760207"/>
                </a:lnTo>
                <a:lnTo>
                  <a:pt x="447000" y="762406"/>
                </a:lnTo>
                <a:lnTo>
                  <a:pt x="449400" y="765980"/>
                </a:lnTo>
                <a:lnTo>
                  <a:pt x="452100" y="767080"/>
                </a:lnTo>
                <a:lnTo>
                  <a:pt x="453300" y="765980"/>
                </a:lnTo>
                <a:lnTo>
                  <a:pt x="462300" y="765980"/>
                </a:lnTo>
                <a:lnTo>
                  <a:pt x="463500" y="763781"/>
                </a:lnTo>
                <a:lnTo>
                  <a:pt x="463500" y="756632"/>
                </a:lnTo>
                <a:cubicBezTo>
                  <a:pt x="468000" y="752508"/>
                  <a:pt x="473100" y="741511"/>
                  <a:pt x="476100" y="735737"/>
                </a:cubicBezTo>
                <a:lnTo>
                  <a:pt x="477300" y="732163"/>
                </a:lnTo>
                <a:lnTo>
                  <a:pt x="486300" y="726389"/>
                </a:lnTo>
                <a:lnTo>
                  <a:pt x="493800" y="722815"/>
                </a:lnTo>
                <a:lnTo>
                  <a:pt x="500400" y="715941"/>
                </a:lnTo>
                <a:lnTo>
                  <a:pt x="506700" y="713467"/>
                </a:lnTo>
                <a:lnTo>
                  <a:pt x="516900" y="704394"/>
                </a:lnTo>
                <a:lnTo>
                  <a:pt x="522000" y="699720"/>
                </a:lnTo>
                <a:lnTo>
                  <a:pt x="524400" y="693946"/>
                </a:lnTo>
                <a:lnTo>
                  <a:pt x="526800" y="691472"/>
                </a:lnTo>
                <a:lnTo>
                  <a:pt x="528300" y="690372"/>
                </a:lnTo>
                <a:lnTo>
                  <a:pt x="528300" y="685698"/>
                </a:lnTo>
                <a:lnTo>
                  <a:pt x="538500" y="685698"/>
                </a:lnTo>
                <a:lnTo>
                  <a:pt x="542100" y="687898"/>
                </a:lnTo>
                <a:lnTo>
                  <a:pt x="544800" y="690372"/>
                </a:lnTo>
                <a:lnTo>
                  <a:pt x="548400" y="690372"/>
                </a:lnTo>
                <a:lnTo>
                  <a:pt x="552300" y="691472"/>
                </a:lnTo>
                <a:lnTo>
                  <a:pt x="555000" y="691472"/>
                </a:lnTo>
                <a:lnTo>
                  <a:pt x="555000" y="693946"/>
                </a:lnTo>
                <a:lnTo>
                  <a:pt x="556200" y="695046"/>
                </a:lnTo>
                <a:lnTo>
                  <a:pt x="561300" y="693946"/>
                </a:lnTo>
                <a:lnTo>
                  <a:pt x="562500" y="693946"/>
                </a:lnTo>
                <a:lnTo>
                  <a:pt x="566400" y="699720"/>
                </a:lnTo>
                <a:lnTo>
                  <a:pt x="568800" y="700820"/>
                </a:lnTo>
                <a:lnTo>
                  <a:pt x="575100" y="697245"/>
                </a:lnTo>
                <a:lnTo>
                  <a:pt x="576600" y="691472"/>
                </a:lnTo>
                <a:lnTo>
                  <a:pt x="581400" y="690372"/>
                </a:lnTo>
                <a:lnTo>
                  <a:pt x="586500" y="693946"/>
                </a:lnTo>
                <a:lnTo>
                  <a:pt x="589200" y="693946"/>
                </a:lnTo>
                <a:lnTo>
                  <a:pt x="593100" y="695046"/>
                </a:lnTo>
                <a:lnTo>
                  <a:pt x="599400" y="691472"/>
                </a:lnTo>
                <a:lnTo>
                  <a:pt x="601800" y="691472"/>
                </a:lnTo>
                <a:lnTo>
                  <a:pt x="606900" y="690372"/>
                </a:lnTo>
                <a:lnTo>
                  <a:pt x="606900" y="685698"/>
                </a:lnTo>
                <a:lnTo>
                  <a:pt x="609600" y="684598"/>
                </a:lnTo>
                <a:lnTo>
                  <a:pt x="613200" y="684598"/>
                </a:lnTo>
                <a:lnTo>
                  <a:pt x="615900" y="678550"/>
                </a:lnTo>
                <a:lnTo>
                  <a:pt x="617100" y="678550"/>
                </a:lnTo>
                <a:lnTo>
                  <a:pt x="619500" y="675250"/>
                </a:lnTo>
                <a:lnTo>
                  <a:pt x="619500" y="669477"/>
                </a:lnTo>
                <a:lnTo>
                  <a:pt x="617100" y="667002"/>
                </a:lnTo>
                <a:lnTo>
                  <a:pt x="617100" y="660129"/>
                </a:lnTo>
                <a:lnTo>
                  <a:pt x="619500" y="656554"/>
                </a:lnTo>
                <a:lnTo>
                  <a:pt x="626100" y="650781"/>
                </a:lnTo>
                <a:lnTo>
                  <a:pt x="631200" y="647207"/>
                </a:lnTo>
                <a:lnTo>
                  <a:pt x="636300" y="643632"/>
                </a:lnTo>
                <a:lnTo>
                  <a:pt x="643800" y="640333"/>
                </a:lnTo>
                <a:lnTo>
                  <a:pt x="646200" y="634559"/>
                </a:lnTo>
                <a:lnTo>
                  <a:pt x="647700" y="626311"/>
                </a:lnTo>
                <a:lnTo>
                  <a:pt x="637500" y="616963"/>
                </a:lnTo>
                <a:lnTo>
                  <a:pt x="633600" y="612289"/>
                </a:lnTo>
                <a:lnTo>
                  <a:pt x="637500" y="607615"/>
                </a:lnTo>
                <a:lnTo>
                  <a:pt x="631200" y="600742"/>
                </a:lnTo>
                <a:lnTo>
                  <a:pt x="631200" y="582046"/>
                </a:lnTo>
                <a:lnTo>
                  <a:pt x="636300" y="578472"/>
                </a:lnTo>
                <a:lnTo>
                  <a:pt x="633600" y="572698"/>
                </a:lnTo>
                <a:lnTo>
                  <a:pt x="641100" y="562250"/>
                </a:lnTo>
                <a:lnTo>
                  <a:pt x="637500" y="552902"/>
                </a:lnTo>
                <a:lnTo>
                  <a:pt x="636300" y="543555"/>
                </a:lnTo>
                <a:lnTo>
                  <a:pt x="633600" y="532007"/>
                </a:lnTo>
                <a:lnTo>
                  <a:pt x="637500" y="525134"/>
                </a:lnTo>
                <a:lnTo>
                  <a:pt x="636300" y="522659"/>
                </a:lnTo>
                <a:lnTo>
                  <a:pt x="633600" y="519360"/>
                </a:lnTo>
                <a:cubicBezTo>
                  <a:pt x="623700" y="511662"/>
                  <a:pt x="626100" y="503963"/>
                  <a:pt x="615900" y="493516"/>
                </a:cubicBezTo>
                <a:lnTo>
                  <a:pt x="613200" y="491316"/>
                </a:lnTo>
                <a:lnTo>
                  <a:pt x="609600" y="487716"/>
                </a:lnTo>
                <a:lnTo>
                  <a:pt x="606900" y="479769"/>
                </a:lnTo>
                <a:lnTo>
                  <a:pt x="606900" y="476194"/>
                </a:lnTo>
                <a:lnTo>
                  <a:pt x="615900" y="469046"/>
                </a:lnTo>
                <a:lnTo>
                  <a:pt x="615900" y="465747"/>
                </a:lnTo>
                <a:lnTo>
                  <a:pt x="613200" y="462173"/>
                </a:lnTo>
                <a:lnTo>
                  <a:pt x="609600" y="459973"/>
                </a:lnTo>
                <a:lnTo>
                  <a:pt x="606900" y="456399"/>
                </a:lnTo>
                <a:lnTo>
                  <a:pt x="605700" y="453924"/>
                </a:lnTo>
                <a:lnTo>
                  <a:pt x="603000" y="452825"/>
                </a:lnTo>
                <a:lnTo>
                  <a:pt x="603000" y="444851"/>
                </a:lnTo>
                <a:lnTo>
                  <a:pt x="599400" y="443477"/>
                </a:lnTo>
                <a:lnTo>
                  <a:pt x="595500" y="441277"/>
                </a:lnTo>
                <a:lnTo>
                  <a:pt x="582900" y="444851"/>
                </a:lnTo>
                <a:lnTo>
                  <a:pt x="575100" y="444851"/>
                </a:lnTo>
                <a:lnTo>
                  <a:pt x="571500" y="441251"/>
                </a:lnTo>
                <a:lnTo>
                  <a:pt x="564900" y="437703"/>
                </a:lnTo>
                <a:lnTo>
                  <a:pt x="555000" y="437703"/>
                </a:lnTo>
                <a:lnTo>
                  <a:pt x="551100" y="431929"/>
                </a:lnTo>
                <a:lnTo>
                  <a:pt x="547200" y="429730"/>
                </a:lnTo>
                <a:cubicBezTo>
                  <a:pt x="529800" y="428355"/>
                  <a:pt x="519900" y="441552"/>
                  <a:pt x="501600" y="419007"/>
                </a:cubicBezTo>
                <a:lnTo>
                  <a:pt x="500400" y="406360"/>
                </a:lnTo>
                <a:lnTo>
                  <a:pt x="493800" y="398112"/>
                </a:lnTo>
                <a:lnTo>
                  <a:pt x="486300" y="388764"/>
                </a:lnTo>
                <a:lnTo>
                  <a:pt x="486300" y="387664"/>
                </a:lnTo>
                <a:lnTo>
                  <a:pt x="482400" y="381890"/>
                </a:lnTo>
                <a:lnTo>
                  <a:pt x="476100" y="378316"/>
                </a:lnTo>
                <a:lnTo>
                  <a:pt x="472200" y="372542"/>
                </a:lnTo>
                <a:lnTo>
                  <a:pt x="465900" y="368968"/>
                </a:lnTo>
                <a:lnTo>
                  <a:pt x="462300" y="366769"/>
                </a:lnTo>
                <a:lnTo>
                  <a:pt x="459600" y="359895"/>
                </a:lnTo>
                <a:lnTo>
                  <a:pt x="462300" y="357421"/>
                </a:lnTo>
                <a:lnTo>
                  <a:pt x="463500" y="353847"/>
                </a:lnTo>
                <a:lnTo>
                  <a:pt x="462300" y="352747"/>
                </a:lnTo>
                <a:lnTo>
                  <a:pt x="459600" y="350547"/>
                </a:lnTo>
                <a:lnTo>
                  <a:pt x="463500" y="346973"/>
                </a:lnTo>
                <a:lnTo>
                  <a:pt x="463500" y="343399"/>
                </a:lnTo>
                <a:lnTo>
                  <a:pt x="462300" y="338725"/>
                </a:lnTo>
                <a:lnTo>
                  <a:pt x="467100" y="335426"/>
                </a:lnTo>
                <a:lnTo>
                  <a:pt x="463500" y="331826"/>
                </a:lnTo>
                <a:lnTo>
                  <a:pt x="459600" y="328277"/>
                </a:lnTo>
                <a:lnTo>
                  <a:pt x="455700" y="326078"/>
                </a:lnTo>
                <a:lnTo>
                  <a:pt x="453300" y="324978"/>
                </a:lnTo>
                <a:lnTo>
                  <a:pt x="443100" y="326078"/>
                </a:lnTo>
                <a:lnTo>
                  <a:pt x="439200" y="328277"/>
                </a:lnTo>
                <a:lnTo>
                  <a:pt x="432900" y="329377"/>
                </a:lnTo>
                <a:lnTo>
                  <a:pt x="432900" y="322504"/>
                </a:lnTo>
                <a:lnTo>
                  <a:pt x="429000" y="322504"/>
                </a:lnTo>
                <a:lnTo>
                  <a:pt x="426600" y="318929"/>
                </a:lnTo>
                <a:lnTo>
                  <a:pt x="422700" y="315630"/>
                </a:lnTo>
                <a:lnTo>
                  <a:pt x="417600" y="309856"/>
                </a:lnTo>
                <a:lnTo>
                  <a:pt x="415200" y="306282"/>
                </a:lnTo>
                <a:lnTo>
                  <a:pt x="412500" y="300508"/>
                </a:lnTo>
                <a:lnTo>
                  <a:pt x="412500" y="294460"/>
                </a:lnTo>
                <a:lnTo>
                  <a:pt x="405000" y="293360"/>
                </a:lnTo>
                <a:lnTo>
                  <a:pt x="401100" y="281813"/>
                </a:lnTo>
                <a:lnTo>
                  <a:pt x="397500" y="272465"/>
                </a:lnTo>
                <a:lnTo>
                  <a:pt x="392400" y="268890"/>
                </a:lnTo>
                <a:lnTo>
                  <a:pt x="388500" y="263117"/>
                </a:lnTo>
                <a:lnTo>
                  <a:pt x="387300" y="259542"/>
                </a:lnTo>
                <a:lnTo>
                  <a:pt x="384600" y="251569"/>
                </a:lnTo>
                <a:lnTo>
                  <a:pt x="384600" y="247995"/>
                </a:lnTo>
                <a:lnTo>
                  <a:pt x="382200" y="242221"/>
                </a:lnTo>
                <a:lnTo>
                  <a:pt x="382200" y="237547"/>
                </a:lnTo>
                <a:lnTo>
                  <a:pt x="381000" y="231774"/>
                </a:lnTo>
                <a:lnTo>
                  <a:pt x="378300" y="224625"/>
                </a:lnTo>
                <a:lnTo>
                  <a:pt x="374400" y="218851"/>
                </a:lnTo>
                <a:lnTo>
                  <a:pt x="374400" y="210878"/>
                </a:lnTo>
                <a:lnTo>
                  <a:pt x="381000" y="209504"/>
                </a:lnTo>
                <a:lnTo>
                  <a:pt x="378300" y="201530"/>
                </a:lnTo>
                <a:lnTo>
                  <a:pt x="370800" y="194382"/>
                </a:lnTo>
                <a:lnTo>
                  <a:pt x="368100" y="188608"/>
                </a:lnTo>
                <a:lnTo>
                  <a:pt x="360600" y="187508"/>
                </a:lnTo>
                <a:lnTo>
                  <a:pt x="357900" y="181735"/>
                </a:lnTo>
                <a:lnTo>
                  <a:pt x="357900" y="175961"/>
                </a:lnTo>
                <a:lnTo>
                  <a:pt x="361800" y="168813"/>
                </a:lnTo>
                <a:lnTo>
                  <a:pt x="360600" y="163039"/>
                </a:lnTo>
                <a:lnTo>
                  <a:pt x="356700" y="157265"/>
                </a:lnTo>
                <a:lnTo>
                  <a:pt x="356700" y="150392"/>
                </a:lnTo>
                <a:lnTo>
                  <a:pt x="354300" y="141044"/>
                </a:lnTo>
                <a:lnTo>
                  <a:pt x="351600" y="138569"/>
                </a:lnTo>
                <a:lnTo>
                  <a:pt x="350400" y="132796"/>
                </a:lnTo>
                <a:lnTo>
                  <a:pt x="346500" y="129221"/>
                </a:lnTo>
                <a:lnTo>
                  <a:pt x="342900" y="125922"/>
                </a:lnTo>
                <a:lnTo>
                  <a:pt x="340200" y="113000"/>
                </a:lnTo>
                <a:lnTo>
                  <a:pt x="333900" y="103652"/>
                </a:lnTo>
                <a:lnTo>
                  <a:pt x="332700" y="100353"/>
                </a:lnTo>
                <a:lnTo>
                  <a:pt x="333900" y="91005"/>
                </a:lnTo>
                <a:lnTo>
                  <a:pt x="332700" y="85231"/>
                </a:lnTo>
                <a:lnTo>
                  <a:pt x="327600" y="79182"/>
                </a:lnTo>
                <a:lnTo>
                  <a:pt x="323700" y="73409"/>
                </a:lnTo>
                <a:lnTo>
                  <a:pt x="319800" y="68735"/>
                </a:lnTo>
                <a:lnTo>
                  <a:pt x="319800" y="64061"/>
                </a:lnTo>
                <a:lnTo>
                  <a:pt x="317400" y="60762"/>
                </a:lnTo>
                <a:lnTo>
                  <a:pt x="313500" y="57187"/>
                </a:lnTo>
                <a:lnTo>
                  <a:pt x="313500" y="51414"/>
                </a:lnTo>
                <a:lnTo>
                  <a:pt x="309900" y="46740"/>
                </a:lnTo>
                <a:lnTo>
                  <a:pt x="306000" y="44265"/>
                </a:lnTo>
                <a:lnTo>
                  <a:pt x="299700" y="40966"/>
                </a:lnTo>
                <a:lnTo>
                  <a:pt x="297000" y="37392"/>
                </a:lnTo>
                <a:lnTo>
                  <a:pt x="293400" y="32718"/>
                </a:lnTo>
                <a:lnTo>
                  <a:pt x="289500" y="29144"/>
                </a:lnTo>
                <a:lnTo>
                  <a:pt x="283200" y="22270"/>
                </a:lnTo>
                <a:lnTo>
                  <a:pt x="273000" y="12922"/>
                </a:lnTo>
                <a:lnTo>
                  <a:pt x="269100" y="3574"/>
                </a:lnTo>
                <a:lnTo>
                  <a:pt x="262800" y="0"/>
                </a:lnTo>
                <a:lnTo>
                  <a:pt x="258900" y="0"/>
                </a:lnTo>
                <a:lnTo>
                  <a:pt x="255300" y="1375"/>
                </a:lnTo>
                <a:lnTo>
                  <a:pt x="252600" y="3574"/>
                </a:lnTo>
                <a:lnTo>
                  <a:pt x="248700" y="4674"/>
                </a:lnTo>
                <a:lnTo>
                  <a:pt x="242400" y="1375"/>
                </a:lnTo>
                <a:lnTo>
                  <a:pt x="238500" y="4674"/>
                </a:lnTo>
                <a:lnTo>
                  <a:pt x="234900" y="12922"/>
                </a:lnTo>
                <a:lnTo>
                  <a:pt x="227100" y="16496"/>
                </a:lnTo>
                <a:lnTo>
                  <a:pt x="220800" y="16496"/>
                </a:lnTo>
                <a:lnTo>
                  <a:pt x="218400" y="18696"/>
                </a:lnTo>
                <a:lnTo>
                  <a:pt x="217200" y="22270"/>
                </a:lnTo>
                <a:lnTo>
                  <a:pt x="214500" y="25844"/>
                </a:lnTo>
                <a:lnTo>
                  <a:pt x="212100" y="29144"/>
                </a:lnTo>
                <a:lnTo>
                  <a:pt x="203100" y="38491"/>
                </a:lnTo>
                <a:lnTo>
                  <a:pt x="203100" y="40966"/>
                </a:lnTo>
                <a:lnTo>
                  <a:pt x="198000" y="44265"/>
                </a:lnTo>
                <a:lnTo>
                  <a:pt x="196800" y="44265"/>
                </a:lnTo>
                <a:lnTo>
                  <a:pt x="194100" y="46740"/>
                </a:lnTo>
                <a:lnTo>
                  <a:pt x="194100" y="60762"/>
                </a:lnTo>
                <a:lnTo>
                  <a:pt x="190500" y="64061"/>
                </a:lnTo>
                <a:lnTo>
                  <a:pt x="186600" y="66535"/>
                </a:lnTo>
                <a:lnTo>
                  <a:pt x="180300" y="68735"/>
                </a:lnTo>
                <a:lnTo>
                  <a:pt x="167400" y="68735"/>
                </a:lnTo>
                <a:lnTo>
                  <a:pt x="162300" y="69835"/>
                </a:lnTo>
                <a:lnTo>
                  <a:pt x="157500" y="72309"/>
                </a:lnTo>
                <a:lnTo>
                  <a:pt x="145800" y="82757"/>
                </a:lnTo>
                <a:lnTo>
                  <a:pt x="132000" y="96779"/>
                </a:lnTo>
                <a:lnTo>
                  <a:pt x="132000" y="101453"/>
                </a:lnTo>
                <a:lnTo>
                  <a:pt x="133200" y="106126"/>
                </a:lnTo>
                <a:lnTo>
                  <a:pt x="129300" y="110800"/>
                </a:lnTo>
                <a:lnTo>
                  <a:pt x="125700" y="113000"/>
                </a:lnTo>
                <a:lnTo>
                  <a:pt x="117900" y="115474"/>
                </a:lnTo>
                <a:lnTo>
                  <a:pt x="112800" y="118774"/>
                </a:lnTo>
                <a:lnTo>
                  <a:pt x="109200" y="119873"/>
                </a:lnTo>
                <a:lnTo>
                  <a:pt x="111600" y="119873"/>
                </a:lnTo>
                <a:lnTo>
                  <a:pt x="91200" y="119873"/>
                </a:lnTo>
                <a:lnTo>
                  <a:pt x="87600" y="122348"/>
                </a:lnTo>
                <a:lnTo>
                  <a:pt x="84900" y="123448"/>
                </a:lnTo>
                <a:lnTo>
                  <a:pt x="81300" y="125922"/>
                </a:lnTo>
                <a:lnTo>
                  <a:pt x="77400" y="128122"/>
                </a:lnTo>
                <a:lnTo>
                  <a:pt x="74700" y="129221"/>
                </a:lnTo>
                <a:lnTo>
                  <a:pt x="74700" y="123448"/>
                </a:lnTo>
                <a:lnTo>
                  <a:pt x="78600" y="122348"/>
                </a:lnTo>
                <a:lnTo>
                  <a:pt x="82500" y="118774"/>
                </a:lnTo>
                <a:lnTo>
                  <a:pt x="82500" y="116574"/>
                </a:lnTo>
                <a:lnTo>
                  <a:pt x="84900" y="113000"/>
                </a:lnTo>
                <a:lnTo>
                  <a:pt x="84900" y="107226"/>
                </a:lnTo>
                <a:lnTo>
                  <a:pt x="82500" y="100353"/>
                </a:lnTo>
                <a:lnTo>
                  <a:pt x="82500" y="88530"/>
                </a:lnTo>
                <a:lnTo>
                  <a:pt x="84900" y="87431"/>
                </a:lnTo>
                <a:lnTo>
                  <a:pt x="87600" y="85231"/>
                </a:lnTo>
                <a:lnTo>
                  <a:pt x="87600" y="82757"/>
                </a:lnTo>
                <a:lnTo>
                  <a:pt x="84900" y="79182"/>
                </a:lnTo>
                <a:lnTo>
                  <a:pt x="82500" y="78083"/>
                </a:lnTo>
                <a:lnTo>
                  <a:pt x="78600" y="78083"/>
                </a:lnTo>
                <a:lnTo>
                  <a:pt x="74700" y="79182"/>
                </a:lnTo>
                <a:lnTo>
                  <a:pt x="71100" y="81657"/>
                </a:lnTo>
                <a:lnTo>
                  <a:pt x="68400" y="79182"/>
                </a:lnTo>
                <a:lnTo>
                  <a:pt x="67200" y="78083"/>
                </a:lnTo>
                <a:lnTo>
                  <a:pt x="67200" y="72309"/>
                </a:lnTo>
                <a:lnTo>
                  <a:pt x="64800" y="69835"/>
                </a:lnTo>
                <a:lnTo>
                  <a:pt x="64800" y="62961"/>
                </a:lnTo>
                <a:lnTo>
                  <a:pt x="60900" y="62961"/>
                </a:lnTo>
                <a:lnTo>
                  <a:pt x="57000" y="64061"/>
                </a:lnTo>
                <a:lnTo>
                  <a:pt x="53100" y="66535"/>
                </a:lnTo>
                <a:lnTo>
                  <a:pt x="50700" y="68735"/>
                </a:lnTo>
                <a:lnTo>
                  <a:pt x="48000" y="72309"/>
                </a:lnTo>
                <a:lnTo>
                  <a:pt x="43200" y="69835"/>
                </a:lnTo>
                <a:lnTo>
                  <a:pt x="40500" y="64061"/>
                </a:lnTo>
                <a:lnTo>
                  <a:pt x="40500" y="62961"/>
                </a:lnTo>
                <a:lnTo>
                  <a:pt x="44400" y="59387"/>
                </a:lnTo>
                <a:lnTo>
                  <a:pt x="48000" y="56088"/>
                </a:lnTo>
                <a:lnTo>
                  <a:pt x="50700" y="50314"/>
                </a:lnTo>
                <a:lnTo>
                  <a:pt x="50700" y="47839"/>
                </a:lnTo>
                <a:lnTo>
                  <a:pt x="53100" y="44265"/>
                </a:lnTo>
                <a:lnTo>
                  <a:pt x="54600" y="42066"/>
                </a:lnTo>
                <a:lnTo>
                  <a:pt x="54600" y="40966"/>
                </a:lnTo>
                <a:lnTo>
                  <a:pt x="60900" y="37392"/>
                </a:lnTo>
                <a:lnTo>
                  <a:pt x="63300" y="34917"/>
                </a:lnTo>
                <a:lnTo>
                  <a:pt x="64800" y="32718"/>
                </a:lnTo>
                <a:lnTo>
                  <a:pt x="68400" y="32718"/>
                </a:lnTo>
                <a:lnTo>
                  <a:pt x="71100" y="31618"/>
                </a:lnTo>
                <a:lnTo>
                  <a:pt x="73500" y="29144"/>
                </a:lnTo>
                <a:lnTo>
                  <a:pt x="77400" y="23370"/>
                </a:lnTo>
                <a:lnTo>
                  <a:pt x="77400" y="19796"/>
                </a:lnTo>
                <a:lnTo>
                  <a:pt x="74700" y="16496"/>
                </a:lnTo>
                <a:lnTo>
                  <a:pt x="73500" y="14022"/>
                </a:lnTo>
                <a:lnTo>
                  <a:pt x="71100" y="12922"/>
                </a:lnTo>
                <a:lnTo>
                  <a:pt x="71100" y="14022"/>
                </a:lnTo>
                <a:lnTo>
                  <a:pt x="67200" y="14022"/>
                </a:lnTo>
                <a:lnTo>
                  <a:pt x="64800" y="16496"/>
                </a:lnTo>
                <a:lnTo>
                  <a:pt x="63300" y="16496"/>
                </a:lnTo>
                <a:lnTo>
                  <a:pt x="60900" y="14022"/>
                </a:lnTo>
                <a:lnTo>
                  <a:pt x="58200" y="12922"/>
                </a:lnTo>
                <a:lnTo>
                  <a:pt x="54600" y="10723"/>
                </a:lnTo>
                <a:lnTo>
                  <a:pt x="50700" y="12922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noProof="1">
              <a:solidFill>
                <a:srgbClr val="000000"/>
              </a:solidFill>
            </a:endParaRPr>
          </a:p>
        </p:txBody>
      </p:sp>
      <p:sp>
        <p:nvSpPr>
          <p:cNvPr id="62" name="Google Shape;1531;p24"/>
          <p:cNvSpPr>
            <a:extLst>
              <a:ext uri="smNativeData">
                <pr:smNativeData xmlns:pr="smNativeData" xmlns:p14="http://schemas.microsoft.com/office/powerpoint/2010/main" xmlns="" val="SMDATA_13_vnWXZBMAAAAlAAAACwAAAA0AAAAAbAAAADYAAABsAAAANgAAAAAAAAAAAAAAAAAAAAEAAABQAAAAAAAAAAAA4D8AAAAAAADgPwAAAAAAAOA/AAAAAAAA4D8AAAAAAADgPwAAAAAAAOA/AAAAAAAA4D8AAAAAAADgPwAAAAAAAOA/AAAAAAAA4D8CAAAAjAAAAAEAAAAAAAAA2NjYAP///wgAAAAAAAAAAAAAAAAAAAAAAAAAAAAAAAAAAAAAeAAAAAEAAABAAAAAAAAAAAAAAABaAAAAAAAAAAAAAAAAAAAAAAAAAAAAAAAAAAAAAAAAAAAAAAAAAAAAAAAAAAAAAAAAAAAAAAAAAAAAAAAAAAAAAAAAAAAAAAAAAAAAFAAAADwAAAABAAAAAAAAAP7+/gAPAAAAAQAAACMAAAAjAAAAIwAAAB4AAAAAAAAASwAAAEsAAAAAAAAASwAAAEs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r///8MAAAAEAAAAAAAAAAAAAAAAAAAAAAAAAAeAAAAaAAAAAAAAAAAAAAAAAAAAAAAAAAAAAAAECcAABAnAAAAAAAAAAAAAAAAAAAAAAAAAAAAAAAAAAAAAAAAAAAAABQAAAAAAAAAwMD/AAAAAABkAAAAMgAAAAAAAABkAAAAAAAAAH9/fwAKAAAAHwAAAFQAAADY2NgA////AQAAAAAAAAAAAAAAAAAAAAAAAAAAAAAAAAAAAAAAAAAA/v7+AH9/fwDn5uYDzMzMAMDA/wB/f38AAAAAAAAAAAAAAAAAAAAAAAAAAAAhAAAAGAAAABQAAABoMgAAcxoAAGQ2AAArHwAAEAAAACYAAAAIAAAA//////////8="/>
              </a:ext>
            </a:extLst>
          </p:cNvSpPr>
          <p:nvPr/>
        </p:nvSpPr>
        <p:spPr>
          <a:xfrm>
            <a:off x="8194040" y="4299585"/>
            <a:ext cx="647700" cy="767080"/>
          </a:xfrm>
          <a:custGeom>
            <a:avLst/>
            <a:gdLst/>
            <a:ahLst/>
            <a:cxnLst/>
            <a:rect l="0" t="0" r="647700" b="767080"/>
            <a:pathLst>
              <a:path w="647700" h="767080">
                <a:moveTo>
                  <a:pt x="50700" y="12922"/>
                </a:moveTo>
                <a:lnTo>
                  <a:pt x="36600" y="12922"/>
                </a:lnTo>
                <a:lnTo>
                  <a:pt x="34200" y="16496"/>
                </a:lnTo>
                <a:lnTo>
                  <a:pt x="34200" y="38491"/>
                </a:lnTo>
                <a:lnTo>
                  <a:pt x="33000" y="42066"/>
                </a:lnTo>
                <a:lnTo>
                  <a:pt x="27900" y="46740"/>
                </a:lnTo>
                <a:lnTo>
                  <a:pt x="24000" y="50314"/>
                </a:lnTo>
                <a:lnTo>
                  <a:pt x="22800" y="53613"/>
                </a:lnTo>
                <a:lnTo>
                  <a:pt x="26700" y="59387"/>
                </a:lnTo>
                <a:lnTo>
                  <a:pt x="30300" y="72309"/>
                </a:lnTo>
                <a:lnTo>
                  <a:pt x="26700" y="78083"/>
                </a:lnTo>
                <a:lnTo>
                  <a:pt x="20100" y="79182"/>
                </a:lnTo>
                <a:lnTo>
                  <a:pt x="13800" y="75883"/>
                </a:lnTo>
                <a:lnTo>
                  <a:pt x="7500" y="75883"/>
                </a:lnTo>
                <a:lnTo>
                  <a:pt x="6300" y="79182"/>
                </a:lnTo>
                <a:lnTo>
                  <a:pt x="0" y="85231"/>
                </a:lnTo>
                <a:lnTo>
                  <a:pt x="3600" y="91005"/>
                </a:lnTo>
                <a:lnTo>
                  <a:pt x="20100" y="107226"/>
                </a:lnTo>
                <a:lnTo>
                  <a:pt x="22800" y="113000"/>
                </a:lnTo>
                <a:lnTo>
                  <a:pt x="24000" y="116574"/>
                </a:lnTo>
                <a:lnTo>
                  <a:pt x="30300" y="119873"/>
                </a:lnTo>
                <a:lnTo>
                  <a:pt x="34200" y="123448"/>
                </a:lnTo>
                <a:lnTo>
                  <a:pt x="36600" y="128122"/>
                </a:lnTo>
                <a:lnTo>
                  <a:pt x="36600" y="135270"/>
                </a:lnTo>
                <a:lnTo>
                  <a:pt x="38100" y="138569"/>
                </a:lnTo>
                <a:lnTo>
                  <a:pt x="44400" y="142143"/>
                </a:lnTo>
                <a:lnTo>
                  <a:pt x="46800" y="146817"/>
                </a:lnTo>
                <a:lnTo>
                  <a:pt x="48000" y="153691"/>
                </a:lnTo>
                <a:lnTo>
                  <a:pt x="50700" y="153691"/>
                </a:lnTo>
                <a:lnTo>
                  <a:pt x="53100" y="157265"/>
                </a:lnTo>
                <a:lnTo>
                  <a:pt x="57000" y="159465"/>
                </a:lnTo>
                <a:lnTo>
                  <a:pt x="60900" y="163039"/>
                </a:lnTo>
                <a:lnTo>
                  <a:pt x="63300" y="168813"/>
                </a:lnTo>
                <a:lnTo>
                  <a:pt x="64800" y="174586"/>
                </a:lnTo>
                <a:lnTo>
                  <a:pt x="64800" y="187508"/>
                </a:lnTo>
                <a:lnTo>
                  <a:pt x="67200" y="192182"/>
                </a:lnTo>
                <a:lnTo>
                  <a:pt x="71100" y="201530"/>
                </a:lnTo>
                <a:lnTo>
                  <a:pt x="73500" y="207304"/>
                </a:lnTo>
                <a:lnTo>
                  <a:pt x="73500" y="210878"/>
                </a:lnTo>
                <a:lnTo>
                  <a:pt x="74700" y="215552"/>
                </a:lnTo>
                <a:lnTo>
                  <a:pt x="77400" y="218851"/>
                </a:lnTo>
                <a:lnTo>
                  <a:pt x="78600" y="222426"/>
                </a:lnTo>
                <a:lnTo>
                  <a:pt x="78600" y="235348"/>
                </a:lnTo>
                <a:lnTo>
                  <a:pt x="71100" y="237547"/>
                </a:lnTo>
                <a:lnTo>
                  <a:pt x="64800" y="242221"/>
                </a:lnTo>
                <a:lnTo>
                  <a:pt x="64800" y="247995"/>
                </a:lnTo>
                <a:lnTo>
                  <a:pt x="67200" y="256243"/>
                </a:lnTo>
                <a:lnTo>
                  <a:pt x="78600" y="265591"/>
                </a:lnTo>
                <a:lnTo>
                  <a:pt x="95100" y="272465"/>
                </a:lnTo>
                <a:lnTo>
                  <a:pt x="109200" y="279338"/>
                </a:lnTo>
                <a:lnTo>
                  <a:pt x="123000" y="287586"/>
                </a:lnTo>
                <a:lnTo>
                  <a:pt x="135900" y="294460"/>
                </a:lnTo>
                <a:lnTo>
                  <a:pt x="153600" y="307382"/>
                </a:lnTo>
                <a:lnTo>
                  <a:pt x="157500" y="309856"/>
                </a:lnTo>
                <a:lnTo>
                  <a:pt x="159900" y="309856"/>
                </a:lnTo>
                <a:lnTo>
                  <a:pt x="159900" y="313156"/>
                </a:lnTo>
                <a:lnTo>
                  <a:pt x="162300" y="315630"/>
                </a:lnTo>
                <a:lnTo>
                  <a:pt x="163800" y="320304"/>
                </a:lnTo>
                <a:lnTo>
                  <a:pt x="167400" y="324978"/>
                </a:lnTo>
                <a:lnTo>
                  <a:pt x="170100" y="328277"/>
                </a:lnTo>
                <a:lnTo>
                  <a:pt x="170100" y="334051"/>
                </a:lnTo>
                <a:lnTo>
                  <a:pt x="172500" y="337625"/>
                </a:lnTo>
                <a:lnTo>
                  <a:pt x="174000" y="338725"/>
                </a:lnTo>
                <a:lnTo>
                  <a:pt x="177600" y="341199"/>
                </a:lnTo>
                <a:lnTo>
                  <a:pt x="182700" y="343399"/>
                </a:lnTo>
                <a:lnTo>
                  <a:pt x="186600" y="346973"/>
                </a:lnTo>
                <a:lnTo>
                  <a:pt x="187800" y="348073"/>
                </a:lnTo>
                <a:lnTo>
                  <a:pt x="187800" y="352747"/>
                </a:lnTo>
                <a:lnTo>
                  <a:pt x="190500" y="356321"/>
                </a:lnTo>
                <a:lnTo>
                  <a:pt x="192900" y="360995"/>
                </a:lnTo>
                <a:lnTo>
                  <a:pt x="192900" y="363195"/>
                </a:lnTo>
                <a:lnTo>
                  <a:pt x="196800" y="370343"/>
                </a:lnTo>
                <a:lnTo>
                  <a:pt x="198000" y="376117"/>
                </a:lnTo>
                <a:lnTo>
                  <a:pt x="192900" y="378316"/>
                </a:lnTo>
                <a:lnTo>
                  <a:pt x="192900" y="385465"/>
                </a:lnTo>
                <a:lnTo>
                  <a:pt x="196800" y="388764"/>
                </a:lnTo>
                <a:lnTo>
                  <a:pt x="198000" y="391238"/>
                </a:lnTo>
                <a:lnTo>
                  <a:pt x="200400" y="393438"/>
                </a:lnTo>
                <a:lnTo>
                  <a:pt x="204300" y="388764"/>
                </a:lnTo>
                <a:lnTo>
                  <a:pt x="208200" y="388764"/>
                </a:lnTo>
                <a:lnTo>
                  <a:pt x="212100" y="394813"/>
                </a:lnTo>
                <a:lnTo>
                  <a:pt x="217200" y="400586"/>
                </a:lnTo>
                <a:lnTo>
                  <a:pt x="218400" y="403885"/>
                </a:lnTo>
                <a:lnTo>
                  <a:pt x="220800" y="407460"/>
                </a:lnTo>
                <a:lnTo>
                  <a:pt x="220800" y="412134"/>
                </a:lnTo>
                <a:lnTo>
                  <a:pt x="218400" y="415708"/>
                </a:lnTo>
                <a:lnTo>
                  <a:pt x="217200" y="415708"/>
                </a:lnTo>
                <a:lnTo>
                  <a:pt x="217200" y="419007"/>
                </a:lnTo>
                <a:lnTo>
                  <a:pt x="214500" y="420382"/>
                </a:lnTo>
                <a:lnTo>
                  <a:pt x="212100" y="422581"/>
                </a:lnTo>
                <a:lnTo>
                  <a:pt x="212100" y="428355"/>
                </a:lnTo>
                <a:lnTo>
                  <a:pt x="214500" y="434404"/>
                </a:lnTo>
                <a:lnTo>
                  <a:pt x="217200" y="437703"/>
                </a:lnTo>
                <a:lnTo>
                  <a:pt x="218400" y="438803"/>
                </a:lnTo>
                <a:lnTo>
                  <a:pt x="218400" y="443477"/>
                </a:lnTo>
                <a:lnTo>
                  <a:pt x="220800" y="447051"/>
                </a:lnTo>
                <a:lnTo>
                  <a:pt x="218400" y="452825"/>
                </a:lnTo>
                <a:lnTo>
                  <a:pt x="214500" y="453924"/>
                </a:lnTo>
                <a:lnTo>
                  <a:pt x="224700" y="459973"/>
                </a:lnTo>
                <a:lnTo>
                  <a:pt x="228600" y="465747"/>
                </a:lnTo>
                <a:lnTo>
                  <a:pt x="234900" y="466847"/>
                </a:lnTo>
                <a:lnTo>
                  <a:pt x="234900" y="471521"/>
                </a:lnTo>
                <a:lnTo>
                  <a:pt x="238500" y="475121"/>
                </a:lnTo>
                <a:lnTo>
                  <a:pt x="234900" y="476194"/>
                </a:lnTo>
                <a:lnTo>
                  <a:pt x="237300" y="479769"/>
                </a:lnTo>
                <a:lnTo>
                  <a:pt x="237300" y="488842"/>
                </a:lnTo>
                <a:lnTo>
                  <a:pt x="245100" y="491316"/>
                </a:lnTo>
                <a:lnTo>
                  <a:pt x="248700" y="493516"/>
                </a:lnTo>
                <a:lnTo>
                  <a:pt x="257700" y="497090"/>
                </a:lnTo>
                <a:lnTo>
                  <a:pt x="262800" y="498190"/>
                </a:lnTo>
                <a:lnTo>
                  <a:pt x="269100" y="502864"/>
                </a:lnTo>
                <a:lnTo>
                  <a:pt x="279300" y="510012"/>
                </a:lnTo>
                <a:lnTo>
                  <a:pt x="291900" y="519360"/>
                </a:lnTo>
                <a:lnTo>
                  <a:pt x="302100" y="528433"/>
                </a:lnTo>
                <a:lnTo>
                  <a:pt x="303300" y="534482"/>
                </a:lnTo>
                <a:lnTo>
                  <a:pt x="306000" y="544929"/>
                </a:lnTo>
                <a:lnTo>
                  <a:pt x="306000" y="550703"/>
                </a:lnTo>
                <a:lnTo>
                  <a:pt x="299700" y="556477"/>
                </a:lnTo>
                <a:lnTo>
                  <a:pt x="299700" y="560051"/>
                </a:lnTo>
                <a:lnTo>
                  <a:pt x="307200" y="566924"/>
                </a:lnTo>
                <a:lnTo>
                  <a:pt x="317400" y="572698"/>
                </a:lnTo>
                <a:lnTo>
                  <a:pt x="323700" y="580946"/>
                </a:lnTo>
                <a:lnTo>
                  <a:pt x="326400" y="585620"/>
                </a:lnTo>
                <a:lnTo>
                  <a:pt x="330000" y="587820"/>
                </a:lnTo>
                <a:lnTo>
                  <a:pt x="333900" y="591394"/>
                </a:lnTo>
                <a:lnTo>
                  <a:pt x="333900" y="600742"/>
                </a:lnTo>
                <a:lnTo>
                  <a:pt x="336300" y="602941"/>
                </a:lnTo>
                <a:lnTo>
                  <a:pt x="340200" y="612289"/>
                </a:lnTo>
                <a:lnTo>
                  <a:pt x="342900" y="612289"/>
                </a:lnTo>
                <a:lnTo>
                  <a:pt x="344100" y="613389"/>
                </a:lnTo>
                <a:lnTo>
                  <a:pt x="344100" y="619438"/>
                </a:lnTo>
                <a:lnTo>
                  <a:pt x="346500" y="622737"/>
                </a:lnTo>
                <a:lnTo>
                  <a:pt x="350400" y="626311"/>
                </a:lnTo>
                <a:lnTo>
                  <a:pt x="354300" y="632085"/>
                </a:lnTo>
                <a:lnTo>
                  <a:pt x="360600" y="635659"/>
                </a:lnTo>
                <a:lnTo>
                  <a:pt x="364500" y="635659"/>
                </a:lnTo>
                <a:lnTo>
                  <a:pt x="364500" y="637859"/>
                </a:lnTo>
                <a:lnTo>
                  <a:pt x="366900" y="640333"/>
                </a:lnTo>
                <a:lnTo>
                  <a:pt x="368100" y="643632"/>
                </a:lnTo>
                <a:lnTo>
                  <a:pt x="370800" y="645007"/>
                </a:lnTo>
                <a:lnTo>
                  <a:pt x="374400" y="647207"/>
                </a:lnTo>
                <a:lnTo>
                  <a:pt x="377100" y="648306"/>
                </a:lnTo>
                <a:lnTo>
                  <a:pt x="377100" y="660129"/>
                </a:lnTo>
                <a:lnTo>
                  <a:pt x="381000" y="669477"/>
                </a:lnTo>
                <a:lnTo>
                  <a:pt x="378300" y="676350"/>
                </a:lnTo>
                <a:lnTo>
                  <a:pt x="381000" y="684598"/>
                </a:lnTo>
                <a:lnTo>
                  <a:pt x="384600" y="687898"/>
                </a:lnTo>
                <a:lnTo>
                  <a:pt x="387300" y="693946"/>
                </a:lnTo>
                <a:lnTo>
                  <a:pt x="388500" y="699720"/>
                </a:lnTo>
                <a:lnTo>
                  <a:pt x="398700" y="710168"/>
                </a:lnTo>
                <a:lnTo>
                  <a:pt x="408900" y="719516"/>
                </a:lnTo>
                <a:lnTo>
                  <a:pt x="419100" y="731063"/>
                </a:lnTo>
                <a:lnTo>
                  <a:pt x="426600" y="740411"/>
                </a:lnTo>
                <a:lnTo>
                  <a:pt x="431700" y="750859"/>
                </a:lnTo>
                <a:lnTo>
                  <a:pt x="435600" y="753058"/>
                </a:lnTo>
                <a:lnTo>
                  <a:pt x="439200" y="754433"/>
                </a:lnTo>
                <a:lnTo>
                  <a:pt x="443100" y="759107"/>
                </a:lnTo>
                <a:lnTo>
                  <a:pt x="445800" y="760207"/>
                </a:lnTo>
                <a:lnTo>
                  <a:pt x="447000" y="762406"/>
                </a:lnTo>
                <a:lnTo>
                  <a:pt x="449400" y="765980"/>
                </a:lnTo>
                <a:lnTo>
                  <a:pt x="452100" y="767080"/>
                </a:lnTo>
                <a:lnTo>
                  <a:pt x="453300" y="765980"/>
                </a:lnTo>
                <a:lnTo>
                  <a:pt x="462300" y="765980"/>
                </a:lnTo>
                <a:lnTo>
                  <a:pt x="463500" y="763781"/>
                </a:lnTo>
                <a:lnTo>
                  <a:pt x="463500" y="756632"/>
                </a:lnTo>
                <a:cubicBezTo>
                  <a:pt x="468000" y="752508"/>
                  <a:pt x="473100" y="741511"/>
                  <a:pt x="476100" y="735737"/>
                </a:cubicBezTo>
                <a:lnTo>
                  <a:pt x="477300" y="732163"/>
                </a:lnTo>
                <a:lnTo>
                  <a:pt x="486300" y="726389"/>
                </a:lnTo>
                <a:lnTo>
                  <a:pt x="493800" y="722815"/>
                </a:lnTo>
                <a:lnTo>
                  <a:pt x="500400" y="715941"/>
                </a:lnTo>
                <a:lnTo>
                  <a:pt x="506700" y="713742"/>
                </a:lnTo>
                <a:lnTo>
                  <a:pt x="516900" y="704394"/>
                </a:lnTo>
                <a:lnTo>
                  <a:pt x="522000" y="699720"/>
                </a:lnTo>
                <a:lnTo>
                  <a:pt x="524400" y="693946"/>
                </a:lnTo>
                <a:lnTo>
                  <a:pt x="526800" y="691472"/>
                </a:lnTo>
                <a:lnTo>
                  <a:pt x="528300" y="690372"/>
                </a:lnTo>
                <a:lnTo>
                  <a:pt x="528300" y="685698"/>
                </a:lnTo>
                <a:lnTo>
                  <a:pt x="538500" y="685698"/>
                </a:lnTo>
                <a:lnTo>
                  <a:pt x="542100" y="687898"/>
                </a:lnTo>
                <a:lnTo>
                  <a:pt x="544800" y="690372"/>
                </a:lnTo>
                <a:lnTo>
                  <a:pt x="548400" y="690372"/>
                </a:lnTo>
                <a:lnTo>
                  <a:pt x="552300" y="691472"/>
                </a:lnTo>
                <a:lnTo>
                  <a:pt x="555000" y="691472"/>
                </a:lnTo>
                <a:lnTo>
                  <a:pt x="555000" y="693946"/>
                </a:lnTo>
                <a:lnTo>
                  <a:pt x="556200" y="695046"/>
                </a:lnTo>
                <a:lnTo>
                  <a:pt x="561300" y="693946"/>
                </a:lnTo>
                <a:lnTo>
                  <a:pt x="562500" y="693946"/>
                </a:lnTo>
                <a:lnTo>
                  <a:pt x="566400" y="699720"/>
                </a:lnTo>
                <a:lnTo>
                  <a:pt x="568800" y="700820"/>
                </a:lnTo>
                <a:lnTo>
                  <a:pt x="575100" y="697245"/>
                </a:lnTo>
                <a:lnTo>
                  <a:pt x="576600" y="691472"/>
                </a:lnTo>
                <a:lnTo>
                  <a:pt x="581700" y="690372"/>
                </a:lnTo>
                <a:lnTo>
                  <a:pt x="586500" y="693946"/>
                </a:lnTo>
                <a:lnTo>
                  <a:pt x="589200" y="693946"/>
                </a:lnTo>
                <a:lnTo>
                  <a:pt x="593100" y="695046"/>
                </a:lnTo>
                <a:lnTo>
                  <a:pt x="599400" y="691472"/>
                </a:lnTo>
                <a:lnTo>
                  <a:pt x="601800" y="691472"/>
                </a:lnTo>
                <a:lnTo>
                  <a:pt x="606900" y="690372"/>
                </a:lnTo>
                <a:lnTo>
                  <a:pt x="606900" y="685698"/>
                </a:lnTo>
                <a:lnTo>
                  <a:pt x="609600" y="684598"/>
                </a:lnTo>
                <a:lnTo>
                  <a:pt x="613200" y="684598"/>
                </a:lnTo>
                <a:lnTo>
                  <a:pt x="615900" y="678550"/>
                </a:lnTo>
                <a:lnTo>
                  <a:pt x="617100" y="678550"/>
                </a:lnTo>
                <a:lnTo>
                  <a:pt x="619500" y="675250"/>
                </a:lnTo>
                <a:lnTo>
                  <a:pt x="619500" y="669477"/>
                </a:lnTo>
                <a:lnTo>
                  <a:pt x="617100" y="667002"/>
                </a:lnTo>
                <a:lnTo>
                  <a:pt x="617100" y="660129"/>
                </a:lnTo>
                <a:lnTo>
                  <a:pt x="619500" y="656554"/>
                </a:lnTo>
                <a:lnTo>
                  <a:pt x="626100" y="650781"/>
                </a:lnTo>
                <a:lnTo>
                  <a:pt x="631200" y="647207"/>
                </a:lnTo>
                <a:lnTo>
                  <a:pt x="636300" y="643632"/>
                </a:lnTo>
                <a:lnTo>
                  <a:pt x="643800" y="640333"/>
                </a:lnTo>
                <a:lnTo>
                  <a:pt x="646200" y="634559"/>
                </a:lnTo>
                <a:lnTo>
                  <a:pt x="647700" y="626311"/>
                </a:lnTo>
                <a:lnTo>
                  <a:pt x="637500" y="616963"/>
                </a:lnTo>
                <a:lnTo>
                  <a:pt x="633600" y="612289"/>
                </a:lnTo>
                <a:lnTo>
                  <a:pt x="637500" y="607615"/>
                </a:lnTo>
                <a:lnTo>
                  <a:pt x="631200" y="600742"/>
                </a:lnTo>
                <a:lnTo>
                  <a:pt x="631200" y="582046"/>
                </a:lnTo>
                <a:lnTo>
                  <a:pt x="636300" y="578472"/>
                </a:lnTo>
                <a:lnTo>
                  <a:pt x="633600" y="572698"/>
                </a:lnTo>
                <a:lnTo>
                  <a:pt x="641100" y="562250"/>
                </a:lnTo>
                <a:lnTo>
                  <a:pt x="637500" y="552902"/>
                </a:lnTo>
                <a:lnTo>
                  <a:pt x="636300" y="543555"/>
                </a:lnTo>
                <a:lnTo>
                  <a:pt x="633600" y="532007"/>
                </a:lnTo>
                <a:lnTo>
                  <a:pt x="637500" y="525134"/>
                </a:lnTo>
                <a:lnTo>
                  <a:pt x="636300" y="522659"/>
                </a:lnTo>
                <a:lnTo>
                  <a:pt x="633600" y="519360"/>
                </a:lnTo>
                <a:cubicBezTo>
                  <a:pt x="623700" y="511387"/>
                  <a:pt x="626400" y="504238"/>
                  <a:pt x="615900" y="493516"/>
                </a:cubicBezTo>
                <a:lnTo>
                  <a:pt x="613200" y="491316"/>
                </a:lnTo>
                <a:lnTo>
                  <a:pt x="609600" y="487716"/>
                </a:lnTo>
                <a:lnTo>
                  <a:pt x="606900" y="479769"/>
                </a:lnTo>
                <a:lnTo>
                  <a:pt x="606900" y="476194"/>
                </a:lnTo>
                <a:lnTo>
                  <a:pt x="615900" y="469046"/>
                </a:lnTo>
                <a:lnTo>
                  <a:pt x="615900" y="465747"/>
                </a:lnTo>
                <a:lnTo>
                  <a:pt x="613200" y="462173"/>
                </a:lnTo>
                <a:lnTo>
                  <a:pt x="609600" y="459973"/>
                </a:lnTo>
                <a:lnTo>
                  <a:pt x="606900" y="456399"/>
                </a:lnTo>
                <a:lnTo>
                  <a:pt x="605700" y="453924"/>
                </a:lnTo>
                <a:lnTo>
                  <a:pt x="603000" y="452825"/>
                </a:lnTo>
                <a:lnTo>
                  <a:pt x="603000" y="444851"/>
                </a:lnTo>
                <a:lnTo>
                  <a:pt x="599400" y="443477"/>
                </a:lnTo>
                <a:lnTo>
                  <a:pt x="595500" y="441277"/>
                </a:lnTo>
                <a:lnTo>
                  <a:pt x="582900" y="444851"/>
                </a:lnTo>
                <a:lnTo>
                  <a:pt x="575100" y="444851"/>
                </a:lnTo>
                <a:lnTo>
                  <a:pt x="571500" y="441251"/>
                </a:lnTo>
                <a:lnTo>
                  <a:pt x="564900" y="437703"/>
                </a:lnTo>
                <a:lnTo>
                  <a:pt x="555000" y="437703"/>
                </a:lnTo>
                <a:lnTo>
                  <a:pt x="551100" y="431929"/>
                </a:lnTo>
                <a:lnTo>
                  <a:pt x="547200" y="429730"/>
                </a:lnTo>
                <a:cubicBezTo>
                  <a:pt x="529800" y="428355"/>
                  <a:pt x="519900" y="441552"/>
                  <a:pt x="501600" y="419007"/>
                </a:cubicBezTo>
                <a:lnTo>
                  <a:pt x="500400" y="406360"/>
                </a:lnTo>
                <a:lnTo>
                  <a:pt x="493800" y="398112"/>
                </a:lnTo>
                <a:lnTo>
                  <a:pt x="486300" y="388764"/>
                </a:lnTo>
                <a:lnTo>
                  <a:pt x="486300" y="387664"/>
                </a:lnTo>
                <a:lnTo>
                  <a:pt x="482400" y="381890"/>
                </a:lnTo>
                <a:lnTo>
                  <a:pt x="476100" y="378316"/>
                </a:lnTo>
                <a:lnTo>
                  <a:pt x="472200" y="372542"/>
                </a:lnTo>
                <a:lnTo>
                  <a:pt x="465900" y="368968"/>
                </a:lnTo>
                <a:lnTo>
                  <a:pt x="462300" y="366769"/>
                </a:lnTo>
                <a:lnTo>
                  <a:pt x="459600" y="359895"/>
                </a:lnTo>
                <a:lnTo>
                  <a:pt x="462300" y="357421"/>
                </a:lnTo>
                <a:lnTo>
                  <a:pt x="463500" y="353847"/>
                </a:lnTo>
                <a:lnTo>
                  <a:pt x="462300" y="352747"/>
                </a:lnTo>
                <a:lnTo>
                  <a:pt x="459600" y="350547"/>
                </a:lnTo>
                <a:lnTo>
                  <a:pt x="463500" y="346973"/>
                </a:lnTo>
                <a:lnTo>
                  <a:pt x="463500" y="343399"/>
                </a:lnTo>
                <a:lnTo>
                  <a:pt x="462300" y="338725"/>
                </a:lnTo>
                <a:lnTo>
                  <a:pt x="467100" y="335426"/>
                </a:lnTo>
                <a:lnTo>
                  <a:pt x="463500" y="331826"/>
                </a:lnTo>
                <a:lnTo>
                  <a:pt x="459600" y="328277"/>
                </a:lnTo>
                <a:lnTo>
                  <a:pt x="455700" y="326078"/>
                </a:lnTo>
                <a:lnTo>
                  <a:pt x="453300" y="324978"/>
                </a:lnTo>
                <a:lnTo>
                  <a:pt x="443100" y="326078"/>
                </a:lnTo>
                <a:lnTo>
                  <a:pt x="439200" y="328277"/>
                </a:lnTo>
                <a:lnTo>
                  <a:pt x="432900" y="329377"/>
                </a:lnTo>
                <a:lnTo>
                  <a:pt x="432900" y="322504"/>
                </a:lnTo>
                <a:lnTo>
                  <a:pt x="429000" y="322504"/>
                </a:lnTo>
                <a:lnTo>
                  <a:pt x="426600" y="318929"/>
                </a:lnTo>
                <a:lnTo>
                  <a:pt x="422700" y="315630"/>
                </a:lnTo>
                <a:lnTo>
                  <a:pt x="417600" y="309856"/>
                </a:lnTo>
                <a:lnTo>
                  <a:pt x="415200" y="306282"/>
                </a:lnTo>
                <a:lnTo>
                  <a:pt x="412500" y="300508"/>
                </a:lnTo>
                <a:lnTo>
                  <a:pt x="412500" y="294460"/>
                </a:lnTo>
                <a:lnTo>
                  <a:pt x="405000" y="293360"/>
                </a:lnTo>
                <a:lnTo>
                  <a:pt x="401100" y="281813"/>
                </a:lnTo>
                <a:lnTo>
                  <a:pt x="397500" y="272465"/>
                </a:lnTo>
                <a:lnTo>
                  <a:pt x="392400" y="268890"/>
                </a:lnTo>
                <a:lnTo>
                  <a:pt x="388500" y="263117"/>
                </a:lnTo>
                <a:lnTo>
                  <a:pt x="387300" y="259817"/>
                </a:lnTo>
                <a:lnTo>
                  <a:pt x="384600" y="251569"/>
                </a:lnTo>
                <a:lnTo>
                  <a:pt x="384600" y="247995"/>
                </a:lnTo>
                <a:lnTo>
                  <a:pt x="382200" y="242221"/>
                </a:lnTo>
                <a:lnTo>
                  <a:pt x="382200" y="237547"/>
                </a:lnTo>
                <a:lnTo>
                  <a:pt x="381000" y="231774"/>
                </a:lnTo>
                <a:lnTo>
                  <a:pt x="378300" y="224900"/>
                </a:lnTo>
                <a:lnTo>
                  <a:pt x="374400" y="218851"/>
                </a:lnTo>
                <a:lnTo>
                  <a:pt x="374400" y="210878"/>
                </a:lnTo>
                <a:lnTo>
                  <a:pt x="381000" y="209504"/>
                </a:lnTo>
                <a:lnTo>
                  <a:pt x="378300" y="201530"/>
                </a:lnTo>
                <a:lnTo>
                  <a:pt x="370800" y="194382"/>
                </a:lnTo>
                <a:lnTo>
                  <a:pt x="368100" y="188608"/>
                </a:lnTo>
                <a:lnTo>
                  <a:pt x="360600" y="187508"/>
                </a:lnTo>
                <a:lnTo>
                  <a:pt x="357900" y="181735"/>
                </a:lnTo>
                <a:lnTo>
                  <a:pt x="357900" y="175961"/>
                </a:lnTo>
                <a:lnTo>
                  <a:pt x="361800" y="168813"/>
                </a:lnTo>
                <a:lnTo>
                  <a:pt x="360600" y="163039"/>
                </a:lnTo>
                <a:lnTo>
                  <a:pt x="356700" y="157265"/>
                </a:lnTo>
                <a:lnTo>
                  <a:pt x="356700" y="150392"/>
                </a:lnTo>
                <a:lnTo>
                  <a:pt x="354300" y="141044"/>
                </a:lnTo>
                <a:lnTo>
                  <a:pt x="351600" y="138569"/>
                </a:lnTo>
                <a:lnTo>
                  <a:pt x="350400" y="132796"/>
                </a:lnTo>
                <a:lnTo>
                  <a:pt x="346500" y="129221"/>
                </a:lnTo>
                <a:lnTo>
                  <a:pt x="342900" y="125922"/>
                </a:lnTo>
                <a:lnTo>
                  <a:pt x="340200" y="113000"/>
                </a:lnTo>
                <a:lnTo>
                  <a:pt x="333900" y="103652"/>
                </a:lnTo>
                <a:lnTo>
                  <a:pt x="332700" y="100353"/>
                </a:lnTo>
                <a:lnTo>
                  <a:pt x="333900" y="91005"/>
                </a:lnTo>
                <a:lnTo>
                  <a:pt x="332700" y="85231"/>
                </a:lnTo>
                <a:lnTo>
                  <a:pt x="327600" y="79182"/>
                </a:lnTo>
                <a:lnTo>
                  <a:pt x="323700" y="73409"/>
                </a:lnTo>
                <a:lnTo>
                  <a:pt x="319800" y="68735"/>
                </a:lnTo>
                <a:lnTo>
                  <a:pt x="319800" y="64061"/>
                </a:lnTo>
                <a:lnTo>
                  <a:pt x="317400" y="60762"/>
                </a:lnTo>
                <a:lnTo>
                  <a:pt x="313500" y="57187"/>
                </a:lnTo>
                <a:lnTo>
                  <a:pt x="313500" y="51414"/>
                </a:lnTo>
                <a:lnTo>
                  <a:pt x="309900" y="46740"/>
                </a:lnTo>
                <a:lnTo>
                  <a:pt x="306000" y="44265"/>
                </a:lnTo>
                <a:lnTo>
                  <a:pt x="299700" y="40966"/>
                </a:lnTo>
                <a:lnTo>
                  <a:pt x="297000" y="37392"/>
                </a:lnTo>
                <a:lnTo>
                  <a:pt x="293400" y="32718"/>
                </a:lnTo>
                <a:lnTo>
                  <a:pt x="289500" y="29144"/>
                </a:lnTo>
                <a:lnTo>
                  <a:pt x="283200" y="22270"/>
                </a:lnTo>
                <a:lnTo>
                  <a:pt x="273000" y="12922"/>
                </a:lnTo>
                <a:lnTo>
                  <a:pt x="269100" y="3574"/>
                </a:lnTo>
                <a:lnTo>
                  <a:pt x="262800" y="0"/>
                </a:lnTo>
                <a:lnTo>
                  <a:pt x="258900" y="0"/>
                </a:lnTo>
                <a:lnTo>
                  <a:pt x="255300" y="1375"/>
                </a:lnTo>
                <a:lnTo>
                  <a:pt x="252600" y="3574"/>
                </a:lnTo>
                <a:lnTo>
                  <a:pt x="248700" y="4674"/>
                </a:lnTo>
                <a:lnTo>
                  <a:pt x="242400" y="1375"/>
                </a:lnTo>
                <a:lnTo>
                  <a:pt x="238500" y="4674"/>
                </a:lnTo>
                <a:lnTo>
                  <a:pt x="234900" y="12922"/>
                </a:lnTo>
                <a:lnTo>
                  <a:pt x="227100" y="16496"/>
                </a:lnTo>
                <a:lnTo>
                  <a:pt x="220800" y="16496"/>
                </a:lnTo>
                <a:lnTo>
                  <a:pt x="218400" y="18696"/>
                </a:lnTo>
                <a:lnTo>
                  <a:pt x="217200" y="22270"/>
                </a:lnTo>
                <a:lnTo>
                  <a:pt x="214500" y="25844"/>
                </a:lnTo>
                <a:lnTo>
                  <a:pt x="212100" y="29144"/>
                </a:lnTo>
                <a:lnTo>
                  <a:pt x="203100" y="38491"/>
                </a:lnTo>
                <a:lnTo>
                  <a:pt x="203100" y="40966"/>
                </a:lnTo>
                <a:lnTo>
                  <a:pt x="198000" y="44265"/>
                </a:lnTo>
                <a:lnTo>
                  <a:pt x="196800" y="44265"/>
                </a:lnTo>
                <a:lnTo>
                  <a:pt x="194100" y="46740"/>
                </a:lnTo>
                <a:lnTo>
                  <a:pt x="194100" y="60762"/>
                </a:lnTo>
                <a:lnTo>
                  <a:pt x="190500" y="64061"/>
                </a:lnTo>
                <a:lnTo>
                  <a:pt x="186600" y="66535"/>
                </a:lnTo>
                <a:lnTo>
                  <a:pt x="180300" y="68735"/>
                </a:lnTo>
                <a:lnTo>
                  <a:pt x="167400" y="68735"/>
                </a:lnTo>
                <a:lnTo>
                  <a:pt x="162300" y="69835"/>
                </a:lnTo>
                <a:lnTo>
                  <a:pt x="157500" y="72309"/>
                </a:lnTo>
                <a:lnTo>
                  <a:pt x="145800" y="82757"/>
                </a:lnTo>
                <a:lnTo>
                  <a:pt x="132000" y="96779"/>
                </a:lnTo>
                <a:lnTo>
                  <a:pt x="132000" y="101453"/>
                </a:lnTo>
                <a:lnTo>
                  <a:pt x="133200" y="106126"/>
                </a:lnTo>
                <a:lnTo>
                  <a:pt x="129300" y="110800"/>
                </a:lnTo>
                <a:lnTo>
                  <a:pt x="125700" y="113000"/>
                </a:lnTo>
                <a:lnTo>
                  <a:pt x="117900" y="115474"/>
                </a:lnTo>
                <a:lnTo>
                  <a:pt x="112800" y="118774"/>
                </a:lnTo>
                <a:lnTo>
                  <a:pt x="109200" y="119873"/>
                </a:lnTo>
                <a:lnTo>
                  <a:pt x="111600" y="119873"/>
                </a:lnTo>
                <a:lnTo>
                  <a:pt x="91200" y="119873"/>
                </a:lnTo>
                <a:lnTo>
                  <a:pt x="87600" y="122348"/>
                </a:lnTo>
                <a:lnTo>
                  <a:pt x="84900" y="123448"/>
                </a:lnTo>
                <a:lnTo>
                  <a:pt x="81300" y="125922"/>
                </a:lnTo>
                <a:lnTo>
                  <a:pt x="77400" y="128122"/>
                </a:lnTo>
                <a:lnTo>
                  <a:pt x="74700" y="129221"/>
                </a:lnTo>
                <a:lnTo>
                  <a:pt x="74700" y="123448"/>
                </a:lnTo>
                <a:lnTo>
                  <a:pt x="78600" y="122348"/>
                </a:lnTo>
                <a:lnTo>
                  <a:pt x="82500" y="118774"/>
                </a:lnTo>
                <a:lnTo>
                  <a:pt x="82500" y="116574"/>
                </a:lnTo>
                <a:lnTo>
                  <a:pt x="84900" y="113000"/>
                </a:lnTo>
                <a:lnTo>
                  <a:pt x="84900" y="107226"/>
                </a:lnTo>
                <a:lnTo>
                  <a:pt x="82500" y="100353"/>
                </a:lnTo>
                <a:lnTo>
                  <a:pt x="82500" y="88530"/>
                </a:lnTo>
                <a:lnTo>
                  <a:pt x="84900" y="87431"/>
                </a:lnTo>
                <a:lnTo>
                  <a:pt x="87600" y="85231"/>
                </a:lnTo>
                <a:lnTo>
                  <a:pt x="87600" y="82757"/>
                </a:lnTo>
                <a:lnTo>
                  <a:pt x="84900" y="79182"/>
                </a:lnTo>
                <a:lnTo>
                  <a:pt x="82500" y="78083"/>
                </a:lnTo>
                <a:lnTo>
                  <a:pt x="78600" y="78083"/>
                </a:lnTo>
                <a:lnTo>
                  <a:pt x="74700" y="79182"/>
                </a:lnTo>
                <a:lnTo>
                  <a:pt x="71100" y="81657"/>
                </a:lnTo>
                <a:lnTo>
                  <a:pt x="68400" y="79182"/>
                </a:lnTo>
                <a:lnTo>
                  <a:pt x="67200" y="78083"/>
                </a:lnTo>
                <a:lnTo>
                  <a:pt x="67200" y="72309"/>
                </a:lnTo>
                <a:lnTo>
                  <a:pt x="64800" y="69835"/>
                </a:lnTo>
                <a:lnTo>
                  <a:pt x="64800" y="62961"/>
                </a:lnTo>
                <a:lnTo>
                  <a:pt x="60900" y="62961"/>
                </a:lnTo>
                <a:lnTo>
                  <a:pt x="57000" y="64061"/>
                </a:lnTo>
                <a:lnTo>
                  <a:pt x="53100" y="66535"/>
                </a:lnTo>
                <a:lnTo>
                  <a:pt x="50700" y="68735"/>
                </a:lnTo>
                <a:lnTo>
                  <a:pt x="48000" y="72309"/>
                </a:lnTo>
                <a:lnTo>
                  <a:pt x="43200" y="69835"/>
                </a:lnTo>
                <a:lnTo>
                  <a:pt x="40500" y="64061"/>
                </a:lnTo>
                <a:lnTo>
                  <a:pt x="40500" y="62961"/>
                </a:lnTo>
                <a:lnTo>
                  <a:pt x="44400" y="59387"/>
                </a:lnTo>
                <a:lnTo>
                  <a:pt x="48000" y="56088"/>
                </a:lnTo>
                <a:lnTo>
                  <a:pt x="50700" y="50314"/>
                </a:lnTo>
                <a:lnTo>
                  <a:pt x="50700" y="47839"/>
                </a:lnTo>
                <a:lnTo>
                  <a:pt x="53100" y="44265"/>
                </a:lnTo>
                <a:lnTo>
                  <a:pt x="54600" y="42066"/>
                </a:lnTo>
                <a:lnTo>
                  <a:pt x="54600" y="40966"/>
                </a:lnTo>
                <a:lnTo>
                  <a:pt x="60900" y="37392"/>
                </a:lnTo>
                <a:lnTo>
                  <a:pt x="63300" y="34917"/>
                </a:lnTo>
                <a:lnTo>
                  <a:pt x="64800" y="32718"/>
                </a:lnTo>
                <a:lnTo>
                  <a:pt x="68400" y="32718"/>
                </a:lnTo>
                <a:lnTo>
                  <a:pt x="71100" y="31618"/>
                </a:lnTo>
                <a:lnTo>
                  <a:pt x="73500" y="29144"/>
                </a:lnTo>
                <a:lnTo>
                  <a:pt x="77400" y="23370"/>
                </a:lnTo>
                <a:lnTo>
                  <a:pt x="77400" y="19796"/>
                </a:lnTo>
                <a:lnTo>
                  <a:pt x="74700" y="16496"/>
                </a:lnTo>
                <a:lnTo>
                  <a:pt x="73500" y="14022"/>
                </a:lnTo>
                <a:lnTo>
                  <a:pt x="71100" y="12922"/>
                </a:lnTo>
                <a:lnTo>
                  <a:pt x="71100" y="14022"/>
                </a:lnTo>
                <a:lnTo>
                  <a:pt x="67200" y="14022"/>
                </a:lnTo>
                <a:lnTo>
                  <a:pt x="64800" y="16496"/>
                </a:lnTo>
                <a:lnTo>
                  <a:pt x="63300" y="16496"/>
                </a:lnTo>
                <a:lnTo>
                  <a:pt x="60900" y="14022"/>
                </a:lnTo>
                <a:lnTo>
                  <a:pt x="58200" y="12922"/>
                </a:lnTo>
                <a:lnTo>
                  <a:pt x="54600" y="10723"/>
                </a:lnTo>
                <a:lnTo>
                  <a:pt x="50700" y="12922"/>
                </a:lnTo>
                <a:close/>
              </a:path>
            </a:pathLst>
          </a:custGeom>
          <a:solidFill>
            <a:srgbClr val="D8D8D8"/>
          </a:solidFill>
          <a:ln w="9525" cap="flat" cmpd="sng" algn="ctr">
            <a:solidFill>
              <a:srgbClr val="FEFEFE"/>
            </a:solidFill>
            <a:prstDash val="solid"/>
            <a:headEnd type="none"/>
            <a:tailEnd type="none"/>
          </a:ln>
          <a:effectLst/>
        </p:spPr>
        <p:txBody>
          <a:bodyPr vert="horz" wrap="square" lIns="68580" tIns="34290" rIns="68580" bIns="3429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endParaRPr sz="1200" noProof="1">
              <a:solidFill>
                <a:srgbClr val="000000"/>
              </a:solidFill>
              <a:latin typeface="Century Gothic" pitchFamily="2" charset="0"/>
              <a:ea typeface="Calibri" pitchFamily="2" charset="0"/>
              <a:cs typeface="Calibri" pitchFamily="2" charset="0"/>
            </a:endParaRPr>
          </a:p>
        </p:txBody>
      </p:sp>
      <p:cxnSp>
        <p:nvCxnSpPr>
          <p:cNvPr id="63" name="Google Shape;1541;p24"/>
          <p:cNvCxnSpPr>
            <a:extLst>
              <a:ext uri="smNativeData">
                <pr:smNativeData xmlns:pr="smNativeData" xmlns:p14="http://schemas.microsoft.com/office/powerpoint/2010/main" xmlns="" val="SMDATA_13_vnWXZBMAAAAlAAAADQAAAA0AAAAAkAAAAEgAAACQAAAASAAAAAAAAAAAAAAAAgAAAAEAAABQAAAAAAAAAAAA8L8AAAAAAAAAAAAAAAAAAP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PAAAAAQAAACMAAAAjAAAAIwAAAB4AAAAAAAAASwAAAEsAAAAB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oVAAA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AnMwAAUCAAAM41AAAEIQAAEAAAACYAAAAIAAAA//////////8="/>
              </a:ext>
            </a:extLst>
          </p:cNvCxnSpPr>
          <p:nvPr/>
        </p:nvCxnSpPr>
        <p:spPr>
          <a:xfrm rot="16200000">
            <a:off x="8473440" y="5094605"/>
            <a:ext cx="114300" cy="431165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/>
            <a:tailEnd type="stealth" w="med" len="med"/>
          </a:ln>
          <a:effectLst/>
        </p:spPr>
      </p:cxnSp>
      <p:sp>
        <p:nvSpPr>
          <p:cNvPr id="64" name="Google Shape;1548;p24"/>
          <p:cNvSpPr>
            <a:extLst>
              <a:ext uri="smNativeData">
                <pr:smNativeData xmlns:pr="smNativeData" xmlns:p14="http://schemas.microsoft.com/office/powerpoint/2010/main" xmlns="" val="SMDATA_13_vnWXZBMAAAAlAAAAZAAAAE0AAAAAAAAAAEgAAAAAAAAASAAAAAAAAAAAAAAAAAAAAAEAAABQAAAAAAAAAAAA4D8AAAAAAADgPwAAAAAAAOA/AAAAAAAA4D8AAAAAAADgPwAAAAAAAOA/AAAAAAAA4D8AAAAAAADgPwAAAAAAAOA/AAAAAAAA4D8CAAAAjAAAAAEAAAAAAAAAcK1H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wrUcA////AQAAAAAAAAAAAAAAAAAAAAAAAAAAAAAAAAAAAAAAAAAAAAAAAn9/fwDn5uYDzMzMAMDA/wB/f38AAAAAAAAAAAAAAAAAAAAAAAAAAAAhAAAAGAAAABQAAACKKgAABB8AAPwzAACrIQAAECAAACYAAAAIAAAA//////////8="/>
              </a:ext>
            </a:extLst>
          </p:cNvSpPr>
          <p:nvPr/>
        </p:nvSpPr>
        <p:spPr>
          <a:xfrm>
            <a:off x="6915150" y="5041900"/>
            <a:ext cx="1535430" cy="431165"/>
          </a:xfrm>
          <a:prstGeom prst="rect">
            <a:avLst/>
          </a:prstGeom>
          <a:solidFill>
            <a:srgbClr val="70AD47"/>
          </a:solidFill>
          <a:ln>
            <a:noFill/>
          </a:ln>
          <a:effectLst/>
        </p:spPr>
        <p:txBody>
          <a:bodyPr vert="horz" wrap="square" lIns="0" tIns="45720" rIns="0" bIns="45720" numCol="1" spcCol="215900" anchor="t"/>
          <a:lstStyle>
            <a:lvl1pPr algn="ctr">
              <a:defRPr lang="es-PE" sz="1100" b="1" kern="1">
                <a:solidFill>
                  <a:schemeClr val="bg1"/>
                </a:solidFill>
                <a:latin typeface="Century Gothic" pitchFamily="2" charset="0"/>
                <a:ea typeface="Calibri" pitchFamily="2" charset="0"/>
                <a:cs typeface="Calibri" pitchFamily="2" charset="0"/>
              </a:defRPr>
            </a:lvl1pPr>
            <a:lvl2pPr>
              <a:defRPr lang="es-PE"/>
            </a:lvl2pPr>
            <a:lvl3pPr>
              <a:defRPr lang="es-PE"/>
            </a:lvl3pPr>
            <a:lvl4pPr>
              <a:defRPr lang="es-PE"/>
            </a:lvl4pPr>
            <a:lvl5pPr>
              <a:defRPr lang="es-PE"/>
            </a:lvl5pPr>
            <a:lvl6pPr>
              <a:defRPr lang="es-PE"/>
            </a:lvl6pPr>
            <a:lvl7pPr>
              <a:defRPr lang="es-PE"/>
            </a:lvl7pPr>
            <a:lvl8pPr>
              <a:defRPr lang="es-PE"/>
            </a:lvl8pPr>
            <a:lvl9pPr>
              <a:defRPr lang="es-PE"/>
            </a:lvl9pPr>
          </a:lstStyle>
          <a:p>
            <a:pPr>
              <a:defRPr lang="es-PE"/>
            </a:pPr>
            <a:r>
              <a:rPr lang="es-ES"/>
              <a:t>Central Eólica Ayllu 600 MW</a:t>
            </a:r>
          </a:p>
        </p:txBody>
      </p:sp>
      <p:sp>
        <p:nvSpPr>
          <p:cNvPr id="65" name="Google Shape;1461;p24"/>
          <p:cNvSpPr>
            <a:extLst>
              <a:ext uri="smNativeData">
                <pr:smNativeData xmlns:pr="smNativeData" xmlns:p14="http://schemas.microsoft.com/office/powerpoint/2010/main" xmlns="" val="SMDATA_13_vnWXZBMAAAAlAAAAZAAAAE0AAAAAOQAAAEgAAAA5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Xo8V0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CNBQAAjRgAAO4eAABkGwAAECAAACYAAAAIAAAA//////////8="/>
              </a:ext>
            </a:extLst>
          </p:cNvSpPr>
          <p:nvPr/>
        </p:nvSpPr>
        <p:spPr>
          <a:xfrm>
            <a:off x="902335" y="3990975"/>
            <a:ext cx="4125595" cy="4616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195" tIns="45720" rIns="36195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r>
              <a:rPr lang="es-PE" sz="2400" b="1">
                <a:solidFill>
                  <a:srgbClr val="FF0000"/>
                </a:solidFill>
              </a:rPr>
              <a:t>Concesiones definitivas</a:t>
            </a:r>
            <a:endParaRPr sz="2400" noProof="1">
              <a:solidFill>
                <a:srgbClr val="FF0000"/>
              </a:solidFill>
            </a:endParaRPr>
          </a:p>
        </p:txBody>
      </p:sp>
      <p:pic>
        <p:nvPicPr>
          <p:cNvPr id="66" name="Google Shape;1463;p24"/>
          <p:cNvPicPr>
            <a:extLst>
              <a:ext uri="smNativeData">
                <pr:smNativeData xmlns:pr="smNativeData" xmlns:p14="http://schemas.microsoft.com/office/powerpoint/2010/main" xmlns="" val="SMDATA_15_vnWXZBMAAAAlAAAAEQ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uQkAAO4IAADzCQAAwgkAAAAAAABkAAAAZAAAAAAAAAAjAAAABAAAAGQAAAAXAAAAFAAAAAAAAAAAAAAA/38AAP9/AAAAAAAACQAAAAQAAADFBQAA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lgIAAMUYAABdBQAAsBsAABAAAAAmAAAACAAAAP//////////"/>
              </a:ext>
            </a:extLst>
          </p:cNvPicPr>
          <p:nvPr/>
        </p:nvPicPr>
        <p:blipFill>
          <a:blip r:embed="rId2"/>
          <a:srcRect l="24890" t="22860" r="25470" b="24980"/>
          <a:stretch>
            <a:fillRect/>
          </a:stretch>
        </p:blipFill>
        <p:spPr>
          <a:xfrm>
            <a:off x="420370" y="4026535"/>
            <a:ext cx="451485" cy="47434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7" name="Google Shape;1461;p24"/>
          <p:cNvSpPr>
            <a:extLst>
              <a:ext uri="smNativeData">
                <pr:smNativeData xmlns:pr="smNativeData" xmlns:p14="http://schemas.microsoft.com/office/powerpoint/2010/main" xmlns="" val="SMDATA_13_vnWXZBMAAAAlAAAAZAAAAE0AAAAAOQAAAEgAAAA5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DDBAAABicAALcfAADdKQAAECAAACYAAAAIAAAA//////////8="/>
              </a:ext>
            </a:extLst>
          </p:cNvSpPr>
          <p:nvPr/>
        </p:nvSpPr>
        <p:spPr>
          <a:xfrm>
            <a:off x="774065" y="6343650"/>
            <a:ext cx="4381500" cy="4616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195" tIns="45720" rIns="36195" bIns="45720" numCol="1" spcCol="215900" anchor="t"/>
          <a:lstStyle>
            <a:lvl1pPr marR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s-PE" sz="1600" b="1" kern="1">
                <a:latin typeface="Calibri" pitchFamily="2" charset="0"/>
                <a:ea typeface="Calibri" pitchFamily="2" charset="0"/>
                <a:cs typeface="Calibri" pitchFamily="2" charset="0"/>
              </a:defRPr>
            </a:lvl1pPr>
            <a:lvl2pPr>
              <a:defRPr lang="es-PE"/>
            </a:lvl2pPr>
            <a:lvl3pPr>
              <a:defRPr lang="es-PE"/>
            </a:lvl3pPr>
            <a:lvl4pPr>
              <a:defRPr lang="es-PE"/>
            </a:lvl4pPr>
            <a:lvl5pPr>
              <a:defRPr lang="es-PE"/>
            </a:lvl5pPr>
            <a:lvl6pPr>
              <a:defRPr lang="es-PE"/>
            </a:lvl6pPr>
            <a:lvl7pPr>
              <a:defRPr lang="es-PE"/>
            </a:lvl7pPr>
            <a:lvl8pPr>
              <a:defRPr lang="es-PE"/>
            </a:lvl8pPr>
            <a:lvl9pPr>
              <a:defRPr lang="es-PE"/>
            </a:lvl9pPr>
          </a:lstStyle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r>
              <a:rPr lang="es-ES" sz="2400">
                <a:solidFill>
                  <a:srgbClr val="C00000"/>
                </a:solidFill>
              </a:rPr>
              <a:t>Potencia</a:t>
            </a:r>
            <a:r>
              <a:rPr lang="es-PE" sz="2400">
                <a:solidFill>
                  <a:srgbClr val="C00000"/>
                </a:solidFill>
              </a:rPr>
              <a:t>: 1 773 MW de capacidad</a:t>
            </a:r>
          </a:p>
        </p:txBody>
      </p:sp>
      <p:sp>
        <p:nvSpPr>
          <p:cNvPr id="68" name="Google Shape;1548;p24"/>
          <p:cNvSpPr>
            <a:extLst>
              <a:ext uri="smNativeData">
                <pr:smNativeData xmlns:pr="smNativeData" xmlns:p14="http://schemas.microsoft.com/office/powerpoint/2010/main" xmlns="" val="SMDATA_13_vnWXZBMAAAAlAAAAZAAAAE0AAAAAAAAAAEgAAAAAAAAASAAAAAAAAAAAAAAAAAAAAAEAAABQAAAAAAAAAAAA4D8AAAAAAADgPwAAAAAAAOA/AAAAAAAA4D8AAAAAAADgPwAAAAAAAOA/AAAAAAAA4D8AAAAAAADgPwAAAAAAAOA/AAAAAAAA4D8CAAAAjAAAAAEAAAAAAAAA7X0xDf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v///8MAAAAEAAAAAAAAAAAAAAAAAAAAAAAAAAeAAAAaAAAAAAAAAAAAAAAAAAAAAAAAAAAAAAAECcAABAnAAAAAAAAAAAAAAAAAAAAAAAAAAAAAAAAAAAAAAAAAAAAABQAAAAAAAAAwMD/AAAAAABkAAAAMgAAAAAAAABkAAAAAAAAAH9/fwAKAAAAHwAAAFQAAADtfTEG////AQAAAAAAAAAAAAAAAAAAAAAAAAAAAAAAAAAAAAAAAAAAAAAAAn9/fwDn5uYDzMzMAMDA/wB/f38AAAAAAAAAAAAAAAAAAAAAAAAAAAAhAAAAGAAAABQAAAClQQAAYyAAAI9KAAAUJAAAECAAACYAAAAIAAAA//////////8="/>
              </a:ext>
            </a:extLst>
          </p:cNvSpPr>
          <p:nvPr/>
        </p:nvSpPr>
        <p:spPr>
          <a:xfrm>
            <a:off x="10671175" y="5264785"/>
            <a:ext cx="1449070" cy="6000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vert="horz" wrap="square" lIns="0" tIns="45720" rIns="0" bIns="45720" numCol="1" spcCol="215900" anchor="t"/>
          <a:lstStyle/>
          <a:p>
            <a:pPr algn="ctr">
              <a:defRPr lang="es-PE"/>
            </a:pPr>
            <a:r>
              <a:rPr lang="es-ES" sz="1100" b="1">
                <a:solidFill>
                  <a:schemeClr val="bg1"/>
                </a:solidFill>
                <a:latin typeface="Century Gothic" pitchFamily="2" charset="0"/>
                <a:ea typeface="Century Gothic" pitchFamily="2" charset="0"/>
                <a:cs typeface="Century Gothic" pitchFamily="2" charset="0"/>
              </a:rPr>
              <a:t>Central Hidroeléctrica Pachachaca 2</a:t>
            </a:r>
          </a:p>
        </p:txBody>
      </p:sp>
      <p:cxnSp>
        <p:nvCxnSpPr>
          <p:cNvPr id="69" name="Google Shape;1541;p24"/>
          <p:cNvCxnSpPr>
            <a:extLst>
              <a:ext uri="smNativeData">
                <pr:smNativeData xmlns:pr="smNativeData" xmlns:p14="http://schemas.microsoft.com/office/powerpoint/2010/main" xmlns="" val="SMDATA_13_vnWXZBMAAAAlAAAADQAAAA0AAAAAkAAAAEgAAACQAAAASAAAAAAAAAAAAAAAAgAAAAEAAABQAAAAAAAAAAAA8L8AAAAAAAAAAAAAAAAAAP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PAAAAAQAAACMAAAAjAAAAIwAAAB4AAAAAAAAASwAAAEsAAAAB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EgAAAA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DFPQAAkiUAAOdCAABrJgAAEAAAACYAAAAIAAAA//////////8="/>
              </a:ext>
            </a:extLst>
          </p:cNvCxnSpPr>
          <p:nvPr/>
        </p:nvCxnSpPr>
        <p:spPr>
          <a:xfrm rot="16200000">
            <a:off x="10389235" y="5759450"/>
            <a:ext cx="137795" cy="83439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/>
            <a:tailEnd type="stealth" w="med" len="med"/>
          </a:ln>
          <a:effectLst/>
        </p:spPr>
      </p:cxnSp>
      <p:cxnSp>
        <p:nvCxnSpPr>
          <p:cNvPr id="70" name="Google Shape;1541;p24"/>
          <p:cNvCxnSpPr>
            <a:extLst>
              <a:ext uri="smNativeData">
                <pr:smNativeData xmlns:pr="smNativeData" xmlns:p14="http://schemas.microsoft.com/office/powerpoint/2010/main" xmlns="" val="SMDATA_13_vnWXZBMAAAAlAAAADQAAAA0AAAAAkAAAAEgAAACQAAAASAAAAAAAAAAAAAAAAgAAAAEAAABQAAAAAAAAAAAA8L8AAAAAAAAAAAAAAAAAAP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PAAAAAQAAACMAAAAjAAAAIwAAAB4AAAAAAAAASwAAAEsAAAAB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NIBAAA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ClOgAAYyAAAIlCAADzIQAAEAAAACYAAAAIAAAA//////////8="/>
              </a:ext>
            </a:extLst>
          </p:cNvCxnSpPr>
          <p:nvPr/>
        </p:nvCxnSpPr>
        <p:spPr>
          <a:xfrm rot="16200000">
            <a:off x="10047605" y="4750435"/>
            <a:ext cx="254000" cy="128270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/>
            <a:tailEnd type="stealth" w="med" len="med"/>
          </a:ln>
          <a:effectLst/>
        </p:spPr>
      </p:cxnSp>
      <p:sp>
        <p:nvSpPr>
          <p:cNvPr id="71" name="Google Shape;1461;p24"/>
          <p:cNvSpPr>
            <a:extLst>
              <a:ext uri="smNativeData">
                <pr:smNativeData xmlns:pr="smNativeData" xmlns:p14="http://schemas.microsoft.com/office/powerpoint/2010/main" xmlns="" val="SMDATA_13_vnWXZBMAAAAlAAAAZAAAAE0AAAAAOQAAAEgAAAA5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J0T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CNBQAATgwAAO4eAAAlDwAAECAAACYAAAAIAAAA//////////8="/>
              </a:ext>
            </a:extLst>
          </p:cNvSpPr>
          <p:nvPr/>
        </p:nvSpPr>
        <p:spPr>
          <a:xfrm>
            <a:off x="902335" y="2000250"/>
            <a:ext cx="4125595" cy="4616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195" tIns="45720" rIns="36195" bIns="45720" numCol="1" spcCol="215900" anchor="t"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PE"/>
            </a:pPr>
            <a:r>
              <a:rPr lang="es-PE" sz="2400" b="1">
                <a:solidFill>
                  <a:srgbClr val="FF0000"/>
                </a:solidFill>
              </a:rPr>
              <a:t>Concesiones temporales</a:t>
            </a:r>
            <a:endParaRPr sz="2400" noProof="1">
              <a:solidFill>
                <a:srgbClr val="FF0000"/>
              </a:solidFill>
            </a:endParaRPr>
          </a:p>
        </p:txBody>
      </p:sp>
      <p:pic>
        <p:nvPicPr>
          <p:cNvPr id="72" name="Google Shape;1463;p24"/>
          <p:cNvPicPr>
            <a:extLst>
              <a:ext uri="smNativeData">
                <pr:smNativeData xmlns:pr="smNativeData" xmlns:p14="http://schemas.microsoft.com/office/powerpoint/2010/main" xmlns="" val="SMDATA_15_vnWXZBMAAAAlAAAAEQ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uQkAAO4IAADzCQAAwgk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lgIAAEUMAABdBQAALw8AABAAAAAmAAAACAAAAP//////////"/>
              </a:ext>
            </a:extLst>
          </p:cNvPicPr>
          <p:nvPr/>
        </p:nvPicPr>
        <p:blipFill>
          <a:blip r:embed="rId2"/>
          <a:srcRect l="24890" t="22860" r="25470" b="24980"/>
          <a:stretch>
            <a:fillRect/>
          </a:stretch>
        </p:blipFill>
        <p:spPr>
          <a:xfrm>
            <a:off x="420370" y="1994535"/>
            <a:ext cx="451485" cy="47371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3" name="CuadroTexto 142"/>
          <p:cNvSpPr>
            <a:extLst>
              <a:ext uri="smNativeData">
                <pr:smNativeData xmlns:pr="smNativeData" xmlns:p14="http://schemas.microsoft.com/office/powerpoint/2010/main" xmlns="" val="SMDATA_13_vnWXZB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MAIAAA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CNBQAAIg8AAKMlAAA5GAAAECAAACYAAAAIAAAA//////////8="/>
              </a:ext>
            </a:extLst>
          </p:cNvSpPr>
          <p:nvPr/>
        </p:nvSpPr>
        <p:spPr>
          <a:xfrm>
            <a:off x="902335" y="2459990"/>
            <a:ext cx="5215890" cy="14776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285750" indent="-285750" algn="just">
              <a:spcAft>
                <a:spcPts val="600"/>
              </a:spcAft>
              <a:buFont typeface="Wingdings" charset="2"/>
              <a:buChar char="ü"/>
              <a:defRPr lang="es-PE"/>
            </a:pPr>
            <a:r>
              <a:rPr lang="es-ES" sz="1600" b="1">
                <a:latin typeface="Century Gothic" pitchFamily="2" charset="0"/>
                <a:ea typeface="Calibri" pitchFamily="2" charset="0"/>
                <a:cs typeface="Calibri" pitchFamily="2" charset="0"/>
              </a:rPr>
              <a:t>Concesiones otorgadas:</a:t>
            </a:r>
            <a:r>
              <a:rPr lang="es-ES" sz="1600">
                <a:latin typeface="Century Gothic" pitchFamily="2" charset="0"/>
                <a:ea typeface="Calibri" pitchFamily="2" charset="0"/>
                <a:cs typeface="Calibri" pitchFamily="2" charset="0"/>
              </a:rPr>
              <a:t> 05 para realizar estudios</a:t>
            </a:r>
          </a:p>
          <a:p>
            <a:pPr marL="285750" indent="-285750" algn="just">
              <a:spcAft>
                <a:spcPts val="600"/>
              </a:spcAft>
              <a:buFont typeface="Wingdings" charset="2"/>
              <a:buChar char="ü"/>
              <a:defRPr lang="es-PE"/>
            </a:pPr>
            <a:r>
              <a:rPr lang="es-ES" sz="1600" b="1">
                <a:latin typeface="Century Gothic" pitchFamily="2" charset="0"/>
                <a:ea typeface="Calibri" pitchFamily="2" charset="0"/>
                <a:cs typeface="Calibri" pitchFamily="2" charset="0"/>
              </a:rPr>
              <a:t>Tipo de centrales:</a:t>
            </a:r>
            <a:r>
              <a:rPr lang="es-ES" sz="1600">
                <a:latin typeface="Century Gothic" pitchFamily="2" charset="0"/>
                <a:ea typeface="Calibri" pitchFamily="2" charset="0"/>
                <a:cs typeface="Calibri" pitchFamily="2" charset="0"/>
              </a:rPr>
              <a:t> Eólicas y solar</a:t>
            </a:r>
          </a:p>
          <a:p>
            <a:pPr marL="285750" indent="-285750" algn="just">
              <a:spcAft>
                <a:spcPts val="600"/>
              </a:spcAft>
              <a:buFont typeface="Wingdings" charset="2"/>
              <a:buChar char="ü"/>
              <a:defRPr lang="es-PE"/>
            </a:pPr>
            <a:r>
              <a:rPr lang="es-ES" sz="1600" b="1">
                <a:latin typeface="Century Gothic" pitchFamily="2" charset="0"/>
                <a:ea typeface="Calibri" pitchFamily="2" charset="0"/>
                <a:cs typeface="Calibri" pitchFamily="2" charset="0"/>
              </a:rPr>
              <a:t>Ubicación</a:t>
            </a:r>
            <a:r>
              <a:rPr lang="es-ES" sz="1600">
                <a:latin typeface="Century Gothic" pitchFamily="2" charset="0"/>
                <a:ea typeface="Calibri" pitchFamily="2" charset="0"/>
                <a:cs typeface="Calibri" pitchFamily="2" charset="0"/>
              </a:rPr>
              <a:t>: Moquegua, Ica, La Libertad, Piura y Arequipa</a:t>
            </a:r>
            <a:endParaRPr lang="es-PE" sz="1600"/>
          </a:p>
        </p:txBody>
      </p:sp>
      <p:sp>
        <p:nvSpPr>
          <p:cNvPr id="74" name="CuadroTexto 143"/>
          <p:cNvSpPr>
            <a:extLst>
              <a:ext uri="smNativeData">
                <pr:smNativeData xmlns:pr="smNativeData" xmlns:p14="http://schemas.microsoft.com/office/powerpoint/2010/main" xmlns="" val="SMDATA_13_vnWXZB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M4QAAA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CNBQAAxRsAACwiAADwJgAAECAAACYAAAAIAAAA//////////8="/>
              </a:ext>
            </a:extLst>
          </p:cNvSpPr>
          <p:nvPr/>
        </p:nvSpPr>
        <p:spPr>
          <a:xfrm>
            <a:off x="902335" y="4514215"/>
            <a:ext cx="4652645" cy="18154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285750" indent="-285750" algn="just">
              <a:buFont typeface="Wingdings" charset="2"/>
              <a:buChar char="ü"/>
              <a:defRPr lang="es-PE"/>
            </a:pPr>
            <a:r>
              <a:rPr lang="es-ES" sz="1600" b="1">
                <a:latin typeface="Century Gothic" pitchFamily="2" charset="0"/>
                <a:ea typeface="Calibri" pitchFamily="2" charset="0"/>
                <a:cs typeface="Calibri" pitchFamily="2" charset="0"/>
              </a:rPr>
              <a:t>Concesiones otorgadas: </a:t>
            </a:r>
            <a:r>
              <a:rPr lang="es-ES" sz="1600">
                <a:latin typeface="Century Gothic" pitchFamily="2" charset="0"/>
                <a:ea typeface="Calibri" pitchFamily="2" charset="0"/>
                <a:cs typeface="Calibri" pitchFamily="2" charset="0"/>
              </a:rPr>
              <a:t>05 para construir centrales</a:t>
            </a:r>
          </a:p>
          <a:p>
            <a:pPr marL="285750" indent="-285750" algn="just">
              <a:buFont typeface="Wingdings" charset="2"/>
              <a:buChar char="ü"/>
              <a:defRPr lang="es-PE"/>
            </a:pPr>
            <a:r>
              <a:rPr lang="es-ES" sz="1600" b="1">
                <a:latin typeface="Century Gothic" pitchFamily="2" charset="0"/>
                <a:ea typeface="Calibri" pitchFamily="2" charset="0"/>
                <a:cs typeface="Calibri" pitchFamily="2" charset="0"/>
              </a:rPr>
              <a:t>Tipo de centrales:</a:t>
            </a:r>
            <a:r>
              <a:rPr lang="es-ES" sz="1600">
                <a:latin typeface="Century Gothic" pitchFamily="2" charset="0"/>
                <a:ea typeface="Calibri" pitchFamily="2" charset="0"/>
                <a:cs typeface="Calibri" pitchFamily="2" charset="0"/>
              </a:rPr>
              <a:t> Solares e hidroeléctricas</a:t>
            </a:r>
          </a:p>
          <a:p>
            <a:pPr marL="285750" indent="-285750" algn="just">
              <a:buFont typeface="Wingdings" charset="2"/>
              <a:buChar char="ü"/>
              <a:defRPr lang="es-PE"/>
            </a:pPr>
            <a:r>
              <a:rPr lang="es-ES" sz="1600" b="1">
                <a:latin typeface="Century Gothic" pitchFamily="2" charset="0"/>
                <a:ea typeface="Calibri" pitchFamily="2" charset="0"/>
                <a:cs typeface="Calibri" pitchFamily="2" charset="0"/>
              </a:rPr>
              <a:t>Ubicación:</a:t>
            </a:r>
            <a:r>
              <a:rPr lang="es-ES" sz="1600">
                <a:latin typeface="Century Gothic" pitchFamily="2" charset="0"/>
                <a:ea typeface="Calibri" pitchFamily="2" charset="0"/>
                <a:cs typeface="Calibri" pitchFamily="2" charset="0"/>
              </a:rPr>
              <a:t> Apurímac, Arequipa, Junín y Moquegua</a:t>
            </a:r>
          </a:p>
          <a:p>
            <a:pPr marL="285750" indent="-285750" algn="just">
              <a:buFont typeface="Wingdings" charset="2"/>
              <a:buChar char="ü"/>
              <a:defRPr lang="es-PE"/>
            </a:pPr>
            <a:r>
              <a:rPr lang="es-ES" sz="1600" b="1">
                <a:latin typeface="Century Gothic" pitchFamily="2" charset="0"/>
                <a:ea typeface="Calibri" pitchFamily="2" charset="0"/>
                <a:cs typeface="Calibri" pitchFamily="2" charset="0"/>
              </a:rPr>
              <a:t>Inversión: </a:t>
            </a:r>
            <a:r>
              <a:rPr lang="es-ES" sz="1600">
                <a:latin typeface="Century Gothic" pitchFamily="2" charset="0"/>
                <a:ea typeface="Calibri" pitchFamily="2" charset="0"/>
                <a:cs typeface="Calibri" pitchFamily="2" charset="0"/>
              </a:rPr>
              <a:t>US$ 565.5 millones</a:t>
            </a:r>
            <a:endParaRPr lang="es-PE" sz="1600">
              <a:latin typeface="Century Gothic" pitchFamily="2" charset="0"/>
              <a:ea typeface="Calibri" pitchFamily="2" charset="0"/>
              <a:cs typeface="Times New Roman" pitchFamily="1" charset="0"/>
            </a:endParaRPr>
          </a:p>
        </p:txBody>
      </p:sp>
      <p:sp>
        <p:nvSpPr>
          <p:cNvPr id="75" name="CuadroTexto 144"/>
          <p:cNvSpPr>
            <a:extLst>
              <a:ext uri="smNativeData">
                <pr:smNativeData xmlns:pr="smNativeData" xmlns:p14="http://schemas.microsoft.com/office/powerpoint/2010/main" xmlns="" val="SMDATA_13_vnWXZBMAAAAlAAAAZAAAAE0AAAAAAAAAAEgAAAAAAAAASAAAAAAAAAAAAAAAAAAAAAEAAABQAAAAAAAAAAAA4D8AAAAAAADgPwAAAAAAAOA/AAAAAAAA4D8AAAAAAADgPwAAAAAAAOA/AAAAAAAA4D8AAAAAAADgPwAAAAAAAOA/AAAAAAAA4D8CAAAAjAAAAAEAAAAAAAAAcK1H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NgRAAAMAAAAEAAAAAAAAAAAAAAAAAAAAAAAAAAeAAAAaAAAAAAAAAAAAAAAAAAAAAAAAAAAAAAAECcAABAnAAAAAAAAAAAAAAAAAAAAAAAAAAAAAAAAAAAAAAAAAAAAABQAAAAAAAAAwMD/AAAAAABkAAAAMgAAAAAAAABkAAAAAAAAAH9/fwAKAAAAHwAAAFQAAABwrUcA////AQAAAAAAAAAAAAAAAAAAAAAAAAAAAAAAAAAAAAAAAAAAAAAAAn9/fwDn5uYDzMzMAMDA/wB/f38AAAAAAAAAAAAAAAAAAAAAAAAAAAAhAAAAGAAAABQAAACQOgAAkicAALxAAAA4KgAAECAAACYAAAAIAAAA//////////8="/>
              </a:ext>
            </a:extLst>
          </p:cNvSpPr>
          <p:nvPr/>
        </p:nvSpPr>
        <p:spPr>
          <a:xfrm>
            <a:off x="9519920" y="6432550"/>
            <a:ext cx="1003300" cy="430530"/>
          </a:xfrm>
          <a:prstGeom prst="rect">
            <a:avLst/>
          </a:prstGeom>
          <a:solidFill>
            <a:srgbClr val="70AD47"/>
          </a:solidFill>
          <a:ln>
            <a:noFill/>
          </a:ln>
          <a:effectLst/>
        </p:spPr>
        <p:txBody>
          <a:bodyPr vert="horz" wrap="square" lIns="0" tIns="45720" rIns="0" bIns="45720" numCol="1" spcCol="215900" anchor="t"/>
          <a:lstStyle>
            <a:lvl1pPr algn="ctr">
              <a:defRPr lang="es-PE" sz="1100" b="1" kern="1">
                <a:solidFill>
                  <a:schemeClr val="bg1"/>
                </a:solidFill>
                <a:latin typeface="Century Gothic" pitchFamily="2" charset="0"/>
                <a:ea typeface="Calibri" pitchFamily="2" charset="0"/>
                <a:cs typeface="Calibri" pitchFamily="2" charset="0"/>
              </a:defRPr>
            </a:lvl1pPr>
            <a:lvl2pPr>
              <a:defRPr lang="es-PE"/>
            </a:lvl2pPr>
            <a:lvl3pPr>
              <a:defRPr lang="es-PE"/>
            </a:lvl3pPr>
            <a:lvl4pPr>
              <a:defRPr lang="es-PE"/>
            </a:lvl4pPr>
            <a:lvl5pPr>
              <a:defRPr lang="es-PE"/>
            </a:lvl5pPr>
            <a:lvl6pPr>
              <a:defRPr lang="es-PE"/>
            </a:lvl6pPr>
            <a:lvl7pPr>
              <a:defRPr lang="es-PE"/>
            </a:lvl7pPr>
            <a:lvl8pPr>
              <a:defRPr lang="es-PE"/>
            </a:lvl8pPr>
            <a:lvl9pPr>
              <a:defRPr lang="es-PE"/>
            </a:lvl9pPr>
          </a:lstStyle>
          <a:p>
            <a:pPr>
              <a:defRPr lang="es-PE"/>
            </a:pPr>
            <a:r>
              <a:t>Central Solar Montalvo</a:t>
            </a:r>
          </a:p>
        </p:txBody>
      </p:sp>
      <p:cxnSp>
        <p:nvCxnSpPr>
          <p:cNvPr id="76" name="Google Shape;1541;p24"/>
          <p:cNvCxnSpPr>
            <a:extLst>
              <a:ext uri="smNativeData">
                <pr:smNativeData xmlns:pr="smNativeData" xmlns:p14="http://schemas.microsoft.com/office/powerpoint/2010/main" xmlns="" val="SMDATA_13_vnWXZBMAAAAlAAAADQAAAA0AAAAAkAAAAEgAAACQAAAASAAAAAAAAAAAAAAAAgAAAAEAAABQAAAAAAAAAAAA8L8AAAAAAAAAAAAAAAAAAP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PAAAAAQAAACMAAAAjAAAAIwAAAB4AAAAAAAAASwAAAEsAAAAB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EPAAA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DoPAAA4CUAAGA9AAC0JwAAEAAAACYAAAAIAAAA//////////8="/>
              </a:ext>
            </a:extLst>
          </p:cNvCxnSpPr>
          <p:nvPr/>
        </p:nvCxnSpPr>
        <p:spPr>
          <a:xfrm rot="16200000">
            <a:off x="9790430" y="6267450"/>
            <a:ext cx="297180" cy="7620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/>
            <a:tailEnd type="stealth" w="med" len="med"/>
          </a:ln>
          <a:effectLst/>
        </p:spPr>
      </p:cxnSp>
      <p:sp>
        <p:nvSpPr>
          <p:cNvPr id="77" name="CuadroTexto 148"/>
          <p:cNvSpPr>
            <a:extLst>
              <a:ext uri="smNativeData">
                <pr:smNativeData xmlns:pr="smNativeData" xmlns:p14="http://schemas.microsoft.com/office/powerpoint/2010/main" xmlns="" val="SMDATA_13_vnWXZBMAAAAlAAAAZAAAAE0AAAAAAAAAAEgAAAAAAAAASAAAAAAAAAAAAAAAAAAAAAEAAABQAAAAAAAAAAAA4D8AAAAAAADgPwAAAAAAAOA/AAAAAAAA4D8AAAAAAADgPwAAAAAAAOA/AAAAAAAA4D8AAAAAAADgPwAAAAAAAOA/AAAAAAAA4D8CAAAAjAAAAAEAAAAAAAAAcK1H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wBAAAMAAAAEAAAAAAAAAAAAAAAAAAAAAAAAAAeAAAAaAAAAAAAAAAAAAAAAAAAAAAAAAAAAAAAECcAABAnAAAAAAAAAAAAAAAAAAAAAAAAAAAAAAAAAAAAAAAAAAAAABQAAAAAAAAAwMD/AAAAAABkAAAAMgAAAAAAAABkAAAAAAAAAH9/fwAKAAAAHwAAAFQAAABwrUcA////AQAAAAAAAAAAAAAAAAAAAAAAAAAAAAAAAAAAAAAAAAAAAAAAAn9/fwDn5uYDzMzMAMDA/wB/f38AAAAAAAAAAAAAAAAAAAAAAAAAAAAhAAAAGAAAABQAAACzJgAADhgAAKQwAACqGQAAECAAACYAAAAIAAAA//////////8="/>
              </a:ext>
            </a:extLst>
          </p:cNvSpPr>
          <p:nvPr/>
        </p:nvSpPr>
        <p:spPr>
          <a:xfrm>
            <a:off x="6290945" y="3910330"/>
            <a:ext cx="1616075" cy="261620"/>
          </a:xfrm>
          <a:prstGeom prst="rect">
            <a:avLst/>
          </a:prstGeom>
          <a:solidFill>
            <a:srgbClr val="70AD47"/>
          </a:solidFill>
          <a:ln>
            <a:noFill/>
          </a:ln>
          <a:effectLst/>
        </p:spPr>
        <p:txBody>
          <a:bodyPr vert="horz" wrap="square" lIns="0" tIns="45720" rIns="0" bIns="45720" numCol="1" spcCol="215900" anchor="t"/>
          <a:lstStyle>
            <a:lvl1pPr algn="ctr">
              <a:defRPr lang="es-PE" sz="1100" b="1" kern="1">
                <a:solidFill>
                  <a:schemeClr val="bg1"/>
                </a:solidFill>
                <a:latin typeface="Century Gothic" pitchFamily="2" charset="0"/>
                <a:ea typeface="Calibri" pitchFamily="2" charset="0"/>
                <a:cs typeface="Calibri" pitchFamily="2" charset="0"/>
              </a:defRPr>
            </a:lvl1pPr>
            <a:lvl2pPr>
              <a:defRPr lang="es-PE"/>
            </a:lvl2pPr>
            <a:lvl3pPr>
              <a:defRPr lang="es-PE"/>
            </a:lvl3pPr>
            <a:lvl4pPr>
              <a:defRPr lang="es-PE"/>
            </a:lvl4pPr>
            <a:lvl5pPr>
              <a:defRPr lang="es-PE"/>
            </a:lvl5pPr>
            <a:lvl6pPr>
              <a:defRPr lang="es-PE"/>
            </a:lvl6pPr>
            <a:lvl7pPr>
              <a:defRPr lang="es-PE"/>
            </a:lvl7pPr>
            <a:lvl8pPr>
              <a:defRPr lang="es-PE"/>
            </a:lvl8pPr>
            <a:lvl9pPr>
              <a:defRPr lang="es-PE"/>
            </a:lvl9pPr>
          </a:lstStyle>
          <a:p>
            <a:pPr>
              <a:defRPr lang="es-PE"/>
            </a:pPr>
            <a:r>
              <a:t>Central Eólica Stone</a:t>
            </a:r>
          </a:p>
        </p:txBody>
      </p:sp>
      <p:cxnSp>
        <p:nvCxnSpPr>
          <p:cNvPr id="78" name="Google Shape;1541;p24"/>
          <p:cNvCxnSpPr>
            <a:extLst>
              <a:ext uri="smNativeData">
                <pr:smNativeData xmlns:pr="smNativeData" xmlns:p14="http://schemas.microsoft.com/office/powerpoint/2010/main" xmlns="" val="SMDATA_13_vnWXZBMAAAAlAAAADQAAAA0AAAAAkAAAAEgAAACQAAAASAAAAAAAAAAAAAAAAgAAAAEAAABQAAAAAAAAAAAA8L8AAAAAAAAAAAAAAAAAAP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PAAAAAQAAACMAAAAjAAAAIwAAAB4AAAAAAAAASwAAAEsAAAAB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oIAAA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CDLgAAbRcAACoxAAAiGAAAEAAAACYAAAAIAAAA//////////8="/>
              </a:ext>
            </a:extLst>
          </p:cNvCxnSpPr>
          <p:nvPr/>
        </p:nvCxnSpPr>
        <p:spPr>
          <a:xfrm rot="16200000">
            <a:off x="7719060" y="3649980"/>
            <a:ext cx="114935" cy="431165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/>
            <a:tailEnd type="stealth" w="med" len="med"/>
          </a:ln>
          <a:effectLst/>
        </p:spPr>
      </p:cxnSp>
      <p:sp>
        <p:nvSpPr>
          <p:cNvPr id="79" name="CuadroTexto 151"/>
          <p:cNvSpPr>
            <a:extLst>
              <a:ext uri="smNativeData">
                <pr:smNativeData xmlns:pr="smNativeData" xmlns:p14="http://schemas.microsoft.com/office/powerpoint/2010/main" xmlns="" val="SMDATA_13_vnWXZBMAAAAlAAAAZAAAAE0AAAAAAAAAAEgAAAAAAAAASAAAAAAAAAAAAAAAAAAAAAEAAABQAAAAAAAAAAAA4D8AAAAAAADgPwAAAAAAAOA/AAAAAAAA4D8AAAAAAADgPwAAAAAAAOA/AAAAAAAA4D8AAAAAAADgPwAAAAAAAOA/AAAAAAAA4D8CAAAAjAAAAAEAAAAAAAAAcK1H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JcDAAAMAAAAEAAAAAAAAAAAAAAAAAAAAAAAAAAeAAAAaAAAAAAAAAAAAAAAAAAAAAAAAAAAAAAAECcAABAnAAAAAAAAAAAAAAAAAAAAAAAAAAAAAAAAAAAAAAAAAAAAABQAAAAAAAAAwMD/AAAAAABkAAAAMgAAAAAAAABkAAAAAAAAAH9/fwAKAAAAHwAAAFQAAABwrUcA////AQAAAAAAAAAAAAAAAAAAAAAAAAAAAAAAAAAAAAAAAAAAAAAAAn9/fwDn5uYDzMzMAMDA/wB/f38AAAAAAAAAAAAAAAAAAAAAAAAAAAAhAAAAGAAAABQAAAAOJgAAQRQAANYtAADoFgAAECAAACYAAAAIAAAA//////////8="/>
              </a:ext>
            </a:extLst>
          </p:cNvSpPr>
          <p:nvPr/>
        </p:nvSpPr>
        <p:spPr>
          <a:xfrm>
            <a:off x="6186170" y="3292475"/>
            <a:ext cx="1264920" cy="431165"/>
          </a:xfrm>
          <a:prstGeom prst="rect">
            <a:avLst/>
          </a:prstGeom>
          <a:solidFill>
            <a:srgbClr val="70AD47"/>
          </a:solidFill>
          <a:ln>
            <a:noFill/>
          </a:ln>
          <a:effectLst/>
        </p:spPr>
        <p:txBody>
          <a:bodyPr vert="horz" wrap="square" lIns="0" tIns="45720" rIns="0" bIns="45720" numCol="1" spcCol="215900" anchor="t"/>
          <a:lstStyle>
            <a:lvl1pPr algn="ctr">
              <a:defRPr lang="es-PE" sz="1100" b="1" kern="1">
                <a:solidFill>
                  <a:schemeClr val="bg1"/>
                </a:solidFill>
                <a:latin typeface="Century Gothic" pitchFamily="2" charset="0"/>
                <a:ea typeface="Calibri" pitchFamily="2" charset="0"/>
                <a:cs typeface="Calibri" pitchFamily="2" charset="0"/>
              </a:defRPr>
            </a:lvl1pPr>
            <a:lvl2pPr>
              <a:defRPr lang="es-PE"/>
            </a:lvl2pPr>
            <a:lvl3pPr>
              <a:defRPr lang="es-PE"/>
            </a:lvl3pPr>
            <a:lvl4pPr>
              <a:defRPr lang="es-PE"/>
            </a:lvl4pPr>
            <a:lvl5pPr>
              <a:defRPr lang="es-PE"/>
            </a:lvl5pPr>
            <a:lvl6pPr>
              <a:defRPr lang="es-PE"/>
            </a:lvl6pPr>
            <a:lvl7pPr>
              <a:defRPr lang="es-PE"/>
            </a:lvl7pPr>
            <a:lvl8pPr>
              <a:defRPr lang="es-PE"/>
            </a:lvl8pPr>
            <a:lvl9pPr>
              <a:defRPr lang="es-PE"/>
            </a:lvl9pPr>
          </a:lstStyle>
          <a:p>
            <a:pPr>
              <a:defRPr lang="es-PE"/>
            </a:pPr>
            <a:r>
              <a:t>Parque Eólico Huáscar</a:t>
            </a:r>
          </a:p>
        </p:txBody>
      </p:sp>
      <p:cxnSp>
        <p:nvCxnSpPr>
          <p:cNvPr id="80" name="Google Shape;1541;p24"/>
          <p:cNvCxnSpPr>
            <a:extLst>
              <a:ext uri="smNativeData">
                <pr:smNativeData xmlns:pr="smNativeData" xmlns:p14="http://schemas.microsoft.com/office/powerpoint/2010/main" xmlns="" val="SMDATA_13_vnWXZBMAAAAlAAAADQAAAA0AAAAAkAAAAEgAAACQAAAASAAAAAAAAAAAAAAAAgAAAAEAAABQAAAAAAAAAAAA8L8AAAAAAAAAAAAAAAAAAP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PAAAAAQAAACMAAAAjAAAAIwAAAB4AAAAAAAAASwAAAEsAAAAB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gcAAA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D2KgAAFBMAAJwtAADIEwAAEAAAACYAAAAIAAAA//////////8="/>
              </a:ext>
            </a:extLst>
          </p:cNvCxnSpPr>
          <p:nvPr/>
        </p:nvCxnSpPr>
        <p:spPr>
          <a:xfrm rot="16200000">
            <a:off x="7141845" y="2943225"/>
            <a:ext cx="114300" cy="43053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/>
            <a:tailEnd type="stealth" w="med" len="med"/>
          </a:ln>
          <a:effectLst/>
        </p:spPr>
      </p:cxnSp>
      <p:sp>
        <p:nvSpPr>
          <p:cNvPr id="81" name="CuadroTexto 154"/>
          <p:cNvSpPr>
            <a:extLst>
              <a:ext uri="smNativeData">
                <pr:smNativeData xmlns:pr="smNativeData" xmlns:p14="http://schemas.microsoft.com/office/powerpoint/2010/main" xmlns="" val="SMDATA_13_vnWXZBMAAAAlAAAAZAAAAE0AAAAAAAAAAEgAAAAAAAAASAAAAAAAAAAAAAAAAAAAAAEAAABQAAAAAAAAAAAA4D8AAAAAAADgPwAAAAAAAOA/AAAAAAAA4D8AAAAAAADgPwAAAAAAAOA/AAAAAAAA4D8AAAAAAADgPwAAAAAAAOA/AAAAAAAA4D8CAAAAjAAAAAEAAAAAAAAAcK1H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HYYAAAMAAAAEAAAAAAAAAAAAAAAAAAAAAAAAAAeAAAAaAAAAAAAAAAAAAAAAAAAAAAAAAAAAAAAECcAABAnAAAAAAAAAAAAAAAAAAAAAAAAAAAAAAAAAAAAAAAAAAAAABQAAAAAAAAAwMD/AAAAAABkAAAAMgAAAAAAAABkAAAAAAAAAH9/fwAKAAAAHwAAAFQAAABwrUcA////AQAAAAAAAAAAAAAAAAAAAAAAAAAAAAAAAAAAAAAAAAAAAAAAAn9/fwDn5uYDzMzMAMDA/wB/f38AAAAAAAAAAAAAAAAAAAAAAAAAAAAhAAAAGAAAABQAAAAbMQAADiUAAC05AAC0JwAAECAAACYAAAAIAAAA//////////8="/>
              </a:ext>
            </a:extLst>
          </p:cNvSpPr>
          <p:nvPr/>
        </p:nvSpPr>
        <p:spPr>
          <a:xfrm>
            <a:off x="7982585" y="6023610"/>
            <a:ext cx="1311910" cy="430530"/>
          </a:xfrm>
          <a:prstGeom prst="rect">
            <a:avLst/>
          </a:prstGeom>
          <a:solidFill>
            <a:srgbClr val="70AD47"/>
          </a:solidFill>
          <a:ln>
            <a:noFill/>
          </a:ln>
          <a:effectLst/>
        </p:spPr>
        <p:txBody>
          <a:bodyPr vert="horz" wrap="square" lIns="0" tIns="45720" rIns="0" bIns="45720" numCol="1" spcCol="215900" anchor="t"/>
          <a:lstStyle>
            <a:lvl1pPr algn="ctr">
              <a:defRPr lang="es-PE" sz="1100" b="1" kern="1">
                <a:solidFill>
                  <a:schemeClr val="bg1"/>
                </a:solidFill>
                <a:latin typeface="Century Gothic" pitchFamily="2" charset="0"/>
                <a:ea typeface="Calibri" pitchFamily="2" charset="0"/>
                <a:cs typeface="Calibri" pitchFamily="2" charset="0"/>
              </a:defRPr>
            </a:lvl1pPr>
            <a:lvl2pPr>
              <a:defRPr lang="es-PE"/>
            </a:lvl2pPr>
            <a:lvl3pPr>
              <a:defRPr lang="es-PE"/>
            </a:lvl3pPr>
            <a:lvl4pPr>
              <a:defRPr lang="es-PE"/>
            </a:lvl4pPr>
            <a:lvl5pPr>
              <a:defRPr lang="es-PE"/>
            </a:lvl5pPr>
            <a:lvl6pPr>
              <a:defRPr lang="es-PE"/>
            </a:lvl6pPr>
            <a:lvl7pPr>
              <a:defRPr lang="es-PE"/>
            </a:lvl7pPr>
            <a:lvl8pPr>
              <a:defRPr lang="es-PE"/>
            </a:lvl8pPr>
            <a:lvl9pPr>
              <a:defRPr lang="es-PE"/>
            </a:lvl9pPr>
          </a:lstStyle>
          <a:p>
            <a:pPr>
              <a:defRPr lang="es-PE"/>
            </a:pPr>
            <a:r>
              <a:t>Central Eólica Acarí 2</a:t>
            </a:r>
          </a:p>
        </p:txBody>
      </p:sp>
      <p:cxnSp>
        <p:nvCxnSpPr>
          <p:cNvPr id="82" name="Google Shape;1541;p24"/>
          <p:cNvCxnSpPr>
            <a:extLst>
              <a:ext uri="smNativeData">
                <pr:smNativeData xmlns:pr="smNativeData" xmlns:p14="http://schemas.microsoft.com/office/powerpoint/2010/main" xmlns="" val="SMDATA_13_vnWXZBMAAAAlAAAADQAAAA0AAAAAkAAAAEgAAACQAAAASAAAAAAAAAAAAAAAAgAAAAEAAABQAAAAAAAAAAAA8L8AAAAAAAAAAAAAAAAAAP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PAAAAAQAAACMAAAAjAAAAIwAAAB4AAAAAAAAASwAAAEsAAAAB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IkOAAA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DiOAAAtCMAAM86AAAQJQAAEAAAACYAAAAIAAAA//////////8="/>
              </a:ext>
            </a:extLst>
          </p:cNvCxnSpPr>
          <p:nvPr/>
        </p:nvCxnSpPr>
        <p:spPr>
          <a:xfrm rot="16200000">
            <a:off x="9292590" y="5758180"/>
            <a:ext cx="220980" cy="313055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/>
            <a:tailEnd type="stealth" w="med" len="med"/>
          </a:ln>
          <a:effectLst/>
        </p:spPr>
      </p:cxnSp>
      <p:sp>
        <p:nvSpPr>
          <p:cNvPr id="83" name="CuadroTexto 157"/>
          <p:cNvSpPr>
            <a:extLst>
              <a:ext uri="smNativeData">
                <pr:smNativeData xmlns:pr="smNativeData" xmlns:p14="http://schemas.microsoft.com/office/powerpoint/2010/main" xmlns="" val="SMDATA_13_vnWXZBMAAAAlAAAAZAAAAE0AAAAAAAAAAEgAAAAAAAAASAAAAAAAAAAAAAAAAAAAAAEAAABQAAAAAAAAAAAA4D8AAAAAAADgPwAAAAAAAOA/AAAAAAAA4D8AAAAAAADgPwAAAAAAAOA/AAAAAAAA4D8AAAAAAADgPwAAAAAAAOA/AAAAAAAA4D8CAAAAjAAAAAEAAAAAAAAA7X0xDf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sJAAAMAAAAEAAAAAAAAAAAAAAAAAAAAAAAAAAeAAAAaAAAAAAAAAAAAAAAAAAAAAAAAAAAAAAAECcAABAnAAAAAAAAAAAAAAAAAAAAAAAAAAAAAAAAAAAAAAAAAAAAABQAAAAAAAAAwMD/AAAAAABkAAAAMgAAAAAAAABkAAAAAAAAAH9/fwAKAAAAHwAAAFQAAADtfTEG////AQAAAAAAAAAAAAAAAAAAAAAAAAAAAAAAAAAAAAAAAAAAAAAAAn9/fwDn5uYDzMzMAMDA/wB/f38AAAAAAAAAAAAAAAAAAAAAAAAAAAAhAAAAGAAAABQAAADpKQAAWiIAANszAAABJQAAECAAACYAAAAIAAAA//////////8="/>
              </a:ext>
            </a:extLst>
          </p:cNvSpPr>
          <p:nvPr/>
        </p:nvSpPr>
        <p:spPr>
          <a:xfrm>
            <a:off x="6812915" y="5584190"/>
            <a:ext cx="1616710" cy="43116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vert="horz" wrap="square" lIns="0" tIns="45720" rIns="0" bIns="45720" numCol="1" spcCol="215900" anchor="t"/>
          <a:lstStyle>
            <a:lvl1pPr algn="ctr">
              <a:defRPr lang="es-PE" sz="1100" b="1" kern="1">
                <a:solidFill>
                  <a:schemeClr val="bg1"/>
                </a:solidFill>
                <a:latin typeface="Century Gothic" pitchFamily="2" charset="0"/>
                <a:ea typeface="Calibri" pitchFamily="2" charset="0"/>
                <a:cs typeface="Calibri" pitchFamily="2" charset="0"/>
              </a:defRPr>
            </a:lvl1pPr>
            <a:lvl2pPr>
              <a:defRPr lang="es-PE"/>
            </a:lvl2pPr>
            <a:lvl3pPr>
              <a:defRPr lang="es-PE"/>
            </a:lvl3pPr>
            <a:lvl4pPr>
              <a:defRPr lang="es-PE"/>
            </a:lvl4pPr>
            <a:lvl5pPr>
              <a:defRPr lang="es-PE"/>
            </a:lvl5pPr>
            <a:lvl6pPr>
              <a:defRPr lang="es-PE"/>
            </a:lvl6pPr>
            <a:lvl7pPr>
              <a:defRPr lang="es-PE"/>
            </a:lvl7pPr>
            <a:lvl8pPr>
              <a:defRPr lang="es-PE"/>
            </a:lvl8pPr>
            <a:lvl9pPr>
              <a:defRPr lang="es-PE"/>
            </a:lvl9pPr>
          </a:lstStyle>
          <a:p>
            <a:pPr>
              <a:defRPr lang="es-PE"/>
            </a:pPr>
            <a:r>
              <a:t>Central Solar Fotovoltaica Sunny</a:t>
            </a:r>
          </a:p>
        </p:txBody>
      </p:sp>
      <p:cxnSp>
        <p:nvCxnSpPr>
          <p:cNvPr id="84" name="Google Shape;1541;p24"/>
          <p:cNvCxnSpPr>
            <a:stCxn id="83" idx="3"/>
            <a:extLst>
              <a:ext uri="smNativeData">
                <pr:smNativeData xmlns:pr="smNativeData" xmlns:p14="http://schemas.microsoft.com/office/powerpoint/2010/main" xmlns="" val="SMDATA_13_vnWXZBMAAAAlAAAADQAAAA0AAAAAkAAAAEgAAACQAAAASAAAAAAAAAAAAAAAAgAAAAEAAABQAAAAAAAAAAAA8L8AAAAAAAAAAAAAAAAAAP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PAAAAAQAAACMAAAAjAAAAIwAAAB4AAAAAAAAASwAAAEsAAAAB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B0eAAA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DbMwAACSMAAAo6AACuIwAAEAAAACYAAAAIAAAA//////////8="/>
              </a:ext>
            </a:extLst>
          </p:cNvCxnSpPr>
          <p:nvPr/>
        </p:nvCxnSpPr>
        <p:spPr>
          <a:xfrm rot="16200000">
            <a:off x="8879840" y="5245100"/>
            <a:ext cx="104775" cy="1005205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/>
            <a:tailEnd type="stealth" w="med" len="med"/>
          </a:ln>
          <a:effectLst/>
        </p:spPr>
      </p:cxnSp>
      <p:sp>
        <p:nvSpPr>
          <p:cNvPr id="85" name="CuadroTexto 163"/>
          <p:cNvSpPr>
            <a:extLst>
              <a:ext uri="smNativeData">
                <pr:smNativeData xmlns:pr="smNativeData" xmlns:p14="http://schemas.microsoft.com/office/powerpoint/2010/main" xmlns="" val="SMDATA_13_vnWXZBMAAAAlAAAAZAAAAE0AAAAAAAAAAEgAAAAAAAAASAAAAAAAAAAAAAAAAAAAAAEAAABQAAAAAAAAAAAA4D8AAAAAAADgPwAAAAAAAOA/AAAAAAAA4D8AAAAAAADgPwAAAAAAAOA/AAAAAAAA4D8AAAAAAADgPwAAAAAAAOA/AAAAAAAA4D8CAAAAjAAAAAEAAAAAAAAA7X0xDf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n///8MAAAAEAAAAAAAAAAAAAAAAAAAAAAAAAAeAAAAaAAAAAAAAAAAAAAAAAAAAAAAAAAAAAAAECcAABAnAAAAAAAAAAAAAAAAAAAAAAAAAAAAAAAAAAAAAAAAAAAAABQAAAAAAAAAwMD/AAAAAABkAAAAMgAAAAAAAABkAAAAAAAAAH9/fwAKAAAAHwAAAFQAAADtfTEG////AQAAAAAAAAAAAAAAAAAAAAAAAAAAAAAAAAAAAAAAAAAAAAAAAn9/fwDn5uYDzMzMAMDA/wB/f38AAAAAAAAAAAAAAAAAAAAAAAAAAAAhAAAAGAAAABQAAABEQgAA0iUAAIpJAAB4KAAAECAAACYAAAAIAAAA//////////8="/>
              </a:ext>
            </a:extLst>
          </p:cNvSpPr>
          <p:nvPr/>
        </p:nvSpPr>
        <p:spPr>
          <a:xfrm>
            <a:off x="10772140" y="6148070"/>
            <a:ext cx="1182370" cy="43053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vert="horz" wrap="square" lIns="0" tIns="45720" rIns="0" bIns="45720" numCol="1" spcCol="215900" anchor="t"/>
          <a:lstStyle>
            <a:lvl1pPr algn="ctr">
              <a:defRPr lang="es-PE" sz="1100" b="1" kern="1">
                <a:solidFill>
                  <a:schemeClr val="bg1"/>
                </a:solidFill>
                <a:latin typeface="Century Gothic" pitchFamily="2" charset="0"/>
                <a:ea typeface="Calibri" pitchFamily="2" charset="0"/>
                <a:cs typeface="Calibri" pitchFamily="2" charset="0"/>
              </a:defRPr>
            </a:lvl1pPr>
            <a:lvl2pPr>
              <a:defRPr lang="es-PE"/>
            </a:lvl2pPr>
            <a:lvl3pPr>
              <a:defRPr lang="es-PE"/>
            </a:lvl3pPr>
            <a:lvl4pPr>
              <a:defRPr lang="es-PE"/>
            </a:lvl4pPr>
            <a:lvl5pPr>
              <a:defRPr lang="es-PE"/>
            </a:lvl5pPr>
            <a:lvl6pPr>
              <a:defRPr lang="es-PE"/>
            </a:lvl6pPr>
            <a:lvl7pPr>
              <a:defRPr lang="es-PE"/>
            </a:lvl7pPr>
            <a:lvl8pPr>
              <a:defRPr lang="es-PE"/>
            </a:lvl8pPr>
            <a:lvl9pPr>
              <a:defRPr lang="es-PE"/>
            </a:lvl9pPr>
          </a:lstStyle>
          <a:p>
            <a:pPr>
              <a:defRPr lang="es-PE"/>
            </a:pPr>
            <a:r>
              <a:t>Central Solar Hanaqpampa</a:t>
            </a:r>
          </a:p>
        </p:txBody>
      </p:sp>
      <p:sp>
        <p:nvSpPr>
          <p:cNvPr id="86" name="Google Shape;1548;p24"/>
          <p:cNvSpPr>
            <a:extLst>
              <a:ext uri="smNativeData">
                <pr:smNativeData xmlns:pr="smNativeData" xmlns:p14="http://schemas.microsoft.com/office/powerpoint/2010/main" xmlns="" val="SMDATA_13_vnWXZBMAAAAlAAAAZAAAAE0AAAAAAAAAAEgAAAAAAAAASAAAAAAAAAAAAAAAAAAAAAEAAABQAAAAAAAAAAAA4D8AAAAAAADgPwAAAAAAAOA/AAAAAAAA4D8AAAAAAADgPwAAAAAAAOA/AAAAAAAA4D8AAAAAAADgPwAAAAAAAOA/AAAAAAAA4D8CAAAAjAAAAAEAAAAAAAAA7X0xDf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wMAAAMAAAAEAAAAAAAAAAAAAAAAAAAAAAAAAAeAAAAaAAAAAAAAAAAAAAAAAAAAAAAAAAAAAAAECcAABAnAAAAAAAAAAAAAAAAAAAAAAAAAAAAAAAAAAAAAAAAAAAAABQAAAAAAAAAwMD/AAAAAABkAAAAMgAAAAAAAABkAAAAAAAAAH9/fwAKAAAAHwAAAFQAAADtfTEG////AQAAAAAAAAAAAAAAAAAAAAAAAAAAAAAAAAAAAAAAAAAAAAAAAn9/fwDn5uYDzMzMAMDA/wB/f38AAAAAAAAAAAAAAAAAAAAAAAAAAAAhAAAAGAAAABQAAAA4JwAA1xsAAKswAAB9HgAAECAAACYAAAAIAAAA//////////8="/>
              </a:ext>
            </a:extLst>
          </p:cNvSpPr>
          <p:nvPr/>
        </p:nvSpPr>
        <p:spPr>
          <a:xfrm>
            <a:off x="6375400" y="4525645"/>
            <a:ext cx="1536065" cy="43053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vert="horz" wrap="square" lIns="0" tIns="45720" rIns="0" bIns="45720" numCol="1" spcCol="215900" anchor="t"/>
          <a:lstStyle>
            <a:lvl1pPr algn="ctr">
              <a:defRPr lang="es-PE" sz="1100" b="1" kern="1">
                <a:solidFill>
                  <a:schemeClr val="bg1"/>
                </a:solidFill>
                <a:latin typeface="Century Gothic" pitchFamily="2" charset="0"/>
                <a:ea typeface="Calibri" pitchFamily="2" charset="0"/>
                <a:cs typeface="Calibri" pitchFamily="2" charset="0"/>
              </a:defRPr>
            </a:lvl1pPr>
            <a:lvl2pPr>
              <a:defRPr lang="es-PE"/>
            </a:lvl2pPr>
            <a:lvl3pPr>
              <a:defRPr lang="es-PE"/>
            </a:lvl3pPr>
            <a:lvl4pPr>
              <a:defRPr lang="es-PE"/>
            </a:lvl4pPr>
            <a:lvl5pPr>
              <a:defRPr lang="es-PE"/>
            </a:lvl5pPr>
            <a:lvl6pPr>
              <a:defRPr lang="es-PE"/>
            </a:lvl6pPr>
            <a:lvl7pPr>
              <a:defRPr lang="es-PE"/>
            </a:lvl7pPr>
            <a:lvl8pPr>
              <a:defRPr lang="es-PE"/>
            </a:lvl8pPr>
            <a:lvl9pPr>
              <a:defRPr lang="es-PE"/>
            </a:lvl9pPr>
          </a:lstStyle>
          <a:p>
            <a:pPr>
              <a:defRPr lang="es-PE"/>
            </a:pPr>
            <a:r>
              <a:rPr lang="es-ES"/>
              <a:t>Central Hidroeléctrica Anashironi</a:t>
            </a:r>
          </a:p>
        </p:txBody>
      </p:sp>
      <p:cxnSp>
        <p:nvCxnSpPr>
          <p:cNvPr id="87" name="Google Shape;1541;p24"/>
          <p:cNvCxnSpPr>
            <a:extLst>
              <a:ext uri="smNativeData">
                <pr:smNativeData xmlns:pr="smNativeData" xmlns:p14="http://schemas.microsoft.com/office/powerpoint/2010/main" xmlns="" val="SMDATA_13_vnWXZBMAAAAlAAAADQAAAA0AAAAAkAAAAEgAAACQAAAASAAAAAAAAAAAAAAAAgAAAAEAAABQAAAAAAAAAAAA8L8AAAAAAAAAAAAAAAAAAP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PAAAAAQAAACMAAAAjAAAAIwAAAB4AAAAAAAAASwAAAEsAAAAB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obAAA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BLMAAAqRwAAF42AABDHQAAEAAAACYAAAAIAAAA//////////8="/>
              </a:ext>
            </a:extLst>
          </p:cNvCxnSpPr>
          <p:nvPr/>
        </p:nvCxnSpPr>
        <p:spPr>
          <a:xfrm rot="16200000">
            <a:off x="8295005" y="4214495"/>
            <a:ext cx="97790" cy="987425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/>
            <a:tailEnd type="stealth" w="med" len="med"/>
          </a:ln>
          <a:effectLst/>
        </p:spPr>
      </p:cxnSp>
      <p:sp>
        <p:nvSpPr>
          <p:cNvPr id="88" name="CuadroTexto 171"/>
          <p:cNvSpPr>
            <a:extLst>
              <a:ext uri="smNativeData">
                <pr:smNativeData xmlns:pr="smNativeData" xmlns:p14="http://schemas.microsoft.com/office/powerpoint/2010/main" xmlns="" val="SMDATA_13_vnWXZBMAAAAlAAAAZAAAAE0AAAAAAAAAAEgAAAAAAAAASAAAAAAAAAAAAAAAAAAAAAEAAABQAAAAAAAAAAAA4D8AAAAAAADgPwAAAAAAAOA/AAAAAAAA4D8AAAAAAADgPwAAAAAAAOA/AAAAAAAA4D8AAAAAAADgPwAAAAAAAOA/AAAAAAAA4D8CAAAAjAAAAAEAAAAAAAAA7X0xDf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QQAAAMAAAAEAAAAAAAAAAAAAAAAAAAAAAAAAAeAAAAaAAAAAAAAAAAAAAAAAAAAAAAAAAAAAAAECcAABAnAAAAAAAAAAAAAAAAAAAAAAAAAAAAAAAAAAAAAAAAAAAAABQAAAAAAAAAwMD/AAAAAABkAAAAMgAAAAAAAABkAAAAAAAAAH9/fwAKAAAAHwAAAFQAAADtfTEG////AQAAAAAAAAAAAAAAAAAAAAAAAAAAAAAAAAAAAAAAAAAAAAAAAn9/fwDn5uYDzMzMAMDA/wB/f38AAAAAAAAAAAAAAAAAAAAAAAAAAAAhAAAAGAAAABQAAAAvNAAAmScAAFs6AAA/KgAAECAAACYAAAAIAAAA//////////8="/>
              </a:ext>
            </a:extLst>
          </p:cNvSpPr>
          <p:nvPr/>
        </p:nvSpPr>
        <p:spPr>
          <a:xfrm>
            <a:off x="8482965" y="6436995"/>
            <a:ext cx="1003300" cy="43053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vert="horz" wrap="square" lIns="0" tIns="45720" rIns="0" bIns="45720" numCol="1" spcCol="215900" anchor="t"/>
          <a:lstStyle>
            <a:lvl1pPr algn="ctr">
              <a:defRPr lang="es-PE" sz="1100" b="1" kern="1">
                <a:solidFill>
                  <a:schemeClr val="bg1"/>
                </a:solidFill>
                <a:latin typeface="Century Gothic" pitchFamily="2" charset="0"/>
                <a:ea typeface="Calibri" pitchFamily="2" charset="0"/>
                <a:cs typeface="Calibri" pitchFamily="2" charset="0"/>
              </a:defRPr>
            </a:lvl1pPr>
            <a:lvl2pPr>
              <a:defRPr lang="es-PE"/>
            </a:lvl2pPr>
            <a:lvl3pPr>
              <a:defRPr lang="es-PE"/>
            </a:lvl3pPr>
            <a:lvl4pPr>
              <a:defRPr lang="es-PE"/>
            </a:lvl4pPr>
            <a:lvl5pPr>
              <a:defRPr lang="es-PE"/>
            </a:lvl5pPr>
            <a:lvl6pPr>
              <a:defRPr lang="es-PE"/>
            </a:lvl6pPr>
            <a:lvl7pPr>
              <a:defRPr lang="es-PE"/>
            </a:lvl7pPr>
            <a:lvl8pPr>
              <a:defRPr lang="es-PE"/>
            </a:lvl8pPr>
            <a:lvl9pPr>
              <a:defRPr lang="es-PE"/>
            </a:lvl9pPr>
          </a:lstStyle>
          <a:p>
            <a:pPr>
              <a:defRPr lang="es-PE"/>
            </a:pPr>
            <a:r>
              <a:t>Central Solar Matarani</a:t>
            </a:r>
          </a:p>
        </p:txBody>
      </p:sp>
      <p:cxnSp>
        <p:nvCxnSpPr>
          <p:cNvPr id="89" name="Google Shape;1541;p24"/>
          <p:cNvCxnSpPr>
            <a:extLst>
              <a:ext uri="smNativeData">
                <pr:smNativeData xmlns:pr="smNativeData" xmlns:p14="http://schemas.microsoft.com/office/powerpoint/2010/main" xmlns="" val="SMDATA_13_vnWXZBMAAAAlAAAADQAAAA0AAAAAkAAAAEgAAACQAAAASAAAAAAAAAAAAAAAAgAAAAEAAABQAAAAAAAAAAAA8L8AAAAAAAAAAAAAAAAAAP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PAAAAAQAAACMAAAAjAAAAIwAAAB4AAAAAAAAASwAAAEsAAAAB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EQTAAA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D7OAAAYCUAACQ9AABqJwAAEAAAACYAAAAIAAAA//////////8="/>
              </a:ext>
            </a:extLst>
          </p:cNvCxnSpPr>
          <p:nvPr/>
        </p:nvCxnSpPr>
        <p:spPr>
          <a:xfrm rot="16200000">
            <a:off x="9434830" y="5903595"/>
            <a:ext cx="331470" cy="676275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/>
            <a:tailEnd type="stealth" w="med" len="med"/>
          </a:ln>
          <a:effectLst/>
        </p:spPr>
      </p:cxnSp>
      <p:sp>
        <p:nvSpPr>
          <p:cNvPr id="90" name="Rectángulo 2"/>
          <p:cNvSpPr>
            <a:extLst>
              <a:ext uri="smNativeData">
                <pr:smNativeData xmlns:pr="smNativeData" xmlns:p14="http://schemas.microsoft.com/office/powerpoint/2010/main" xmlns="" val="SMDATA_13_vnWXZBMAAAAlAAAAZAAAAA0AAAAAkAAAAEgAAACQAAAASAAAAAAAAAABAAAAAAAAAAEAAABQAAAAAAAAAAAA4D8AAAAAAADgPwAAAAAAAOA/AAAAAAAA4D8AAAAAAADgPwAAAAAAAOA/AAAAAAAA4D8AAAAAAADgPwAAAAAAAOA/AAAAAAAA4D8CAAAAjAAAAAEAAAAAAAAA7X0xDf///wgAAAAAAAAAAAAAAAAAAAAAAAAAAAAAAAAAAAAAZAAAAAEAAABAAAAAAAAAAAAAAAAAAAAAAAAAAAAAAAAAAAAAAAAAAAAAAAAAAAAAAAAAAAAAAAAAAAAAAAAAAAAAAAAAAAAAAAAAAAAAAAAAAAAAAAAAAAAAAAAAAAAAFAAAADwAAAAAAAAAAAAAAB4yVw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sIAAAMAAAAEAAAAAAAAAAAAAAAAAAAAAAAAAAeAAAAaAAAAAAAAAAAAAAAAAAAAAAAAAAAAAAAECcAABAnAAAAAAAAAAAAAAAAAAAAAAAAAAAAAAAAAAAAAAAAAAAAABQAAAAAAAAAwMD/AAAAAABkAAAAMgAAAAAAAABkAAAAAAAAAH9/fwAKAAAAHwAAAFQAAADtfTEG////AQAAAAAAAAAAAAAAAAAAAAAAAAAAAAAAAAAAAAAAAAAAHjJXAH9/fwDn5uYDzMzMAMDA/wB/f38AAAAAAAAAAAAAAAAAAAAAAAAAAAAhAAAAGAAAABQAAADQQQAAfhcAABNDAACKGAAAEAAAACYAAAAIAAAA//////////8="/>
              </a:ext>
            </a:extLst>
          </p:cNvSpPr>
          <p:nvPr/>
        </p:nvSpPr>
        <p:spPr>
          <a:xfrm>
            <a:off x="10698480" y="3818890"/>
            <a:ext cx="205105" cy="1701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es-PE">
                <a:solidFill>
                  <a:srgbClr val="FFFFFF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endParaRPr/>
          </a:p>
        </p:txBody>
      </p:sp>
      <p:sp>
        <p:nvSpPr>
          <p:cNvPr id="91" name="Rectángulo 3"/>
          <p:cNvSpPr>
            <a:extLst>
              <a:ext uri="smNativeData">
                <pr:smNativeData xmlns:pr="smNativeData" xmlns:p14="http://schemas.microsoft.com/office/powerpoint/2010/main" xmlns="" val="SMDATA_13_vnWXZBMAAAAlAAAAZAAAAA0AAAAAkAAAAEgAAACQAAAASAAAAAAAAAABAAAAAAAAAAEAAABQAAAAAAAAAAAA4D8AAAAAAADgPwAAAAAAAOA/AAAAAAAA4D8AAAAAAADgPwAAAAAAAOA/AAAAAAAA4D8AAAAAAADgPwAAAAAAAOA/AAAAAAAA4D8CAAAAjAAAAAEAAAAAAAAAcK1HAP///wgAAAAAAAAAAAAAAAAAAAAAAAAAAAAAAAAAAAAAZAAAAAEAAABAAAAAAAAAAAAAAAAAAAAAAAAAAAAAAAAAAAAAAAAAAAAAAAAAAAAAAAAAAAAAAAAAAAAAAAAAAAAAAAAAAAAAAAAAAAAAAAAAAAAAAAAAAAAAAAAAAAAAFAAAADwAAAAAAAAAAAAAAB4yVw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JoGAAAMAAAAEAAAAAAAAAAAAAAAAAAAAAAAAAAeAAAAaAAAAAAAAAAAAAAAAAAAAAAAAAAAAAAAECcAABAnAAAAAAAAAAAAAAAAAAAAAAAAAAAAAAAAAAAAAAAAAAAAABQAAAAAAAAAwMD/AAAAAABkAAAAMgAAAAAAAABkAAAAAAAAAH9/fwAKAAAAHwAAAFQAAABwrUcA////AQAAAAAAAAAAAAAAAAAAAAAAAAAAAAAAAAAAAAAAAAAAHjJXAH9/fwDn5uYDzMzMAMDA/wB/f38AAAAAAAAAAAAAAAAAAAAAAAAAAAAhAAAAGAAAABQAAADQQQAAmRQAABNDAACkFQAAEAAAACYAAAAIAAAA//////////8="/>
              </a:ext>
            </a:extLst>
          </p:cNvSpPr>
          <p:nvPr/>
        </p:nvSpPr>
        <p:spPr>
          <a:xfrm>
            <a:off x="10698480" y="3348355"/>
            <a:ext cx="205105" cy="169545"/>
          </a:xfrm>
          <a:prstGeom prst="rect">
            <a:avLst/>
          </a:prstGeom>
          <a:solidFill>
            <a:srgbClr val="70AD47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es-PE">
                <a:solidFill>
                  <a:srgbClr val="FFFFFF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endParaRPr/>
          </a:p>
        </p:txBody>
      </p:sp>
      <p:sp>
        <p:nvSpPr>
          <p:cNvPr id="92" name="CuadroTexto 4"/>
          <p:cNvSpPr>
            <a:extLst>
              <a:ext uri="smNativeData">
                <pr:smNativeData xmlns:pr="smNativeData" xmlns:p14="http://schemas.microsoft.com/office/powerpoint/2010/main" xmlns="" val="SMDATA_13_vnWXZB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NEbAAA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A5QwAAyxMAADhJAAByFgAAECAAACYAAAAIAAAA//////////8="/>
              </a:ext>
            </a:extLst>
          </p:cNvSpPr>
          <p:nvPr/>
        </p:nvSpPr>
        <p:spPr>
          <a:xfrm>
            <a:off x="10927715" y="3217545"/>
            <a:ext cx="974725" cy="4311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es-PE"/>
            </a:pPr>
            <a:r>
              <a:rPr lang="es-MX" sz="1100">
                <a:latin typeface="Century Gothic" pitchFamily="2" charset="0"/>
                <a:ea typeface="Calibri" pitchFamily="2" charset="0"/>
                <a:cs typeface="Calibri" pitchFamily="2" charset="0"/>
              </a:rPr>
              <a:t>Concesión temporal</a:t>
            </a:r>
            <a:endParaRPr lang="es-PE" sz="1100">
              <a:latin typeface="Century Gothic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93" name="CuadroTexto 5"/>
          <p:cNvSpPr>
            <a:extLst>
              <a:ext uri="smNativeData">
                <pr:smNativeData xmlns:pr="smNativeData" xmlns:p14="http://schemas.microsoft.com/office/powerpoint/2010/main" xmlns="" val="SMDATA_13_vnWXZB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7///8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A5QwAAsRYAAJpJAABYGQAAECAAACYAAAAIAAAA//////////8="/>
              </a:ext>
            </a:extLst>
          </p:cNvSpPr>
          <p:nvPr/>
        </p:nvSpPr>
        <p:spPr>
          <a:xfrm>
            <a:off x="10927715" y="3688715"/>
            <a:ext cx="1036955" cy="4311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es-PE"/>
            </a:pPr>
            <a:r>
              <a:rPr lang="es-MX" sz="1100">
                <a:latin typeface="Century Gothic" pitchFamily="2" charset="0"/>
                <a:ea typeface="Calibri" pitchFamily="2" charset="0"/>
                <a:cs typeface="Calibri" pitchFamily="2" charset="0"/>
              </a:rPr>
              <a:t>Concesión definitiva</a:t>
            </a:r>
            <a:endParaRPr lang="es-PE" sz="1100">
              <a:latin typeface="Century Gothic" pitchFamily="2" charset="0"/>
              <a:ea typeface="Calibri" pitchFamily="2" charset="0"/>
              <a:cs typeface="Calibri" pitchFamily="2" charset="0"/>
            </a:endParaRPr>
          </a:p>
        </p:txBody>
      </p:sp>
      <p:sp>
        <p:nvSpPr>
          <p:cNvPr id="94" name="Rectángulo 6"/>
          <p:cNvSpPr>
            <a:extLst>
              <a:ext uri="smNativeData">
                <pr:smNativeData xmlns:pr="smNativeData" xmlns:p14="http://schemas.microsoft.com/office/powerpoint/2010/main" xmlns="" val="SMDATA_13_vnWXZB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B4yVw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H///8MAAAAEAAAAAAAAAAAAAAAAAAAAAAAAAAeAAAAaAAAAAAAAAAAAAAAAAAAAAAAAAAAAAAAECcAABAnAAAAAAAAAAAAAAAAAAAAAAAAAAAAAAAAAAAAAAAAAAAAABQAAAAAAAAAwMD/AAAAAABkAAAAMgAAAAAAAABkAAAAAAAAAH9/fwAKAAAAHwAAAFQAAABEcsQF////AQAAAAAAAAAAAAAAAAAAAAAAAAAAAAAAAAAAAAAAAAAAHjJXAH9/fwDn5uYDzMzMAMDA/wB/f38AAAAAAAAAAAAAAAAAAAAAAAAAAAAhAAAAGAAAABQAAADXQAAAcBMAAPFJAADWGQAAEAAAACYAAAAIAAAA//////////8="/>
              </a:ext>
            </a:extLst>
          </p:cNvSpPr>
          <p:nvPr/>
        </p:nvSpPr>
        <p:spPr>
          <a:xfrm>
            <a:off x="10540365" y="3159760"/>
            <a:ext cx="1479550" cy="1040130"/>
          </a:xfrm>
          <a:prstGeom prst="rect">
            <a:avLst/>
          </a:prstGeom>
          <a:noFill/>
          <a:ln w="12700" cap="flat" cmpd="sng" algn="ctr">
            <a:solidFill>
              <a:srgbClr val="1E3257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es-PE">
                <a:solidFill>
                  <a:srgbClr val="FFFFFF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33450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>
            <a:extLst>
              <a:ext uri="smNativeData">
                <pr:smNativeData xmlns:pr="smNativeData" xmlns:p14="http://schemas.microsoft.com/office/powerpoint/2010/main" xmlns="" val="SMDATA_13_vnWXZB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YIAAA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DMBQAAsAUAAEBCAABkDAAAECAAACYAAAAIAAAA//////////8="/>
              </a:ext>
            </a:extLst>
          </p:cNvSpPr>
          <p:nvPr/>
        </p:nvSpPr>
        <p:spPr>
          <a:xfrm>
            <a:off x="942340" y="924560"/>
            <a:ext cx="9827260" cy="10896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12700" algn="ctr">
              <a:spcBef>
                <a:spcPts val="100"/>
              </a:spcBef>
              <a:defRPr lang="es-PE"/>
            </a:pPr>
            <a:r>
              <a:rPr lang="es-PE" sz="3200" b="1" spc="-12">
                <a:solidFill>
                  <a:srgbClr val="DE0C18"/>
                </a:solidFill>
                <a:latin typeface="Century Gothic" pitchFamily="2" charset="0"/>
                <a:ea typeface="Calibri" pitchFamily="2" charset="0"/>
                <a:cs typeface="Calibri" pitchFamily="2" charset="0"/>
              </a:rPr>
              <a:t>Reducción del pago del servicio eléctrico:</a:t>
            </a:r>
          </a:p>
          <a:p>
            <a:pPr marL="12700" algn="ctr">
              <a:spcBef>
                <a:spcPts val="100"/>
              </a:spcBef>
              <a:defRPr lang="es-PE"/>
            </a:pPr>
            <a:r>
              <a:rPr lang="es-PE" sz="3200" b="1" spc="-12">
                <a:solidFill>
                  <a:srgbClr val="DE0C18"/>
                </a:solidFill>
                <a:latin typeface="Century Gothic" pitchFamily="2" charset="0"/>
                <a:ea typeface="Calibri" pitchFamily="2" charset="0"/>
                <a:cs typeface="Calibri" pitchFamily="2" charset="0"/>
              </a:rPr>
              <a:t>Bono Electricidad</a:t>
            </a:r>
          </a:p>
        </p:txBody>
      </p:sp>
      <p:sp>
        <p:nvSpPr>
          <p:cNvPr id="3" name="2 Rectángulo"/>
          <p:cNvSpPr>
            <a:extLst>
              <a:ext uri="smNativeData">
                <pr:smNativeData xmlns:pr="smNativeData" xmlns:p14="http://schemas.microsoft.com/office/powerpoint/2010/main" xmlns="" val="SMDATA_13_vnWXZBMAAAAlAAAAZAAAAE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UaAAAMAAAAEAAAAAAAAAAAAAAAAAAAAAAAAAAeAAAAaAAAAAAAAAAAAAAAAAAAAAAAAAAAAAAAECcAABAnAAAAAAAAAAAAAAAAAAAAAAAAAAAAAAAAAAAAAAAAAAAAABQAAAAAAAAAwMD/AAAAAABkAAAAMgAAAAAAAABkAAAAAAAAAH9/fwAKAAAAHwAAAFQAAAD///8A////AQAAAAAAAAAAAAAAAAAAAAAAAAAAAAAAAAAAAAAAAAAAAAAAAH9/fwDn5uYDzMzMAMDA/wB/f38AAAAAAAAAAAAAAAAAAAAAAAAAAAAhAAAAGAAAABQAAAA9AwAANA8AACckAADQIAAAECAAACYAAAAIAAAA//////////8="/>
              </a:ext>
            </a:extLst>
          </p:cNvSpPr>
          <p:nvPr/>
        </p:nvSpPr>
        <p:spPr>
          <a:xfrm>
            <a:off x="526415" y="2471420"/>
            <a:ext cx="5350510" cy="28625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285750" indent="-285750" algn="just">
              <a:buFont typeface="Arial" pitchFamily="2" charset="0"/>
              <a:buChar char="•"/>
              <a:defRPr lang="es-PE"/>
            </a:pPr>
            <a:r>
              <a:rPr lang="es-PE" sz="2000" b="1" u="sng">
                <a:latin typeface="Century Gothic" pitchFamily="2" charset="0"/>
                <a:ea typeface="Calibri" pitchFamily="2" charset="0"/>
                <a:cs typeface="Calibri" pitchFamily="2" charset="0"/>
              </a:rPr>
              <a:t>Monto:</a:t>
            </a:r>
            <a:r>
              <a:rPr lang="es-PE" sz="2000">
                <a:latin typeface="Century Gothic" pitchFamily="2" charset="0"/>
                <a:ea typeface="Calibri" pitchFamily="2" charset="0"/>
                <a:cs typeface="Calibri" pitchFamily="2" charset="0"/>
              </a:rPr>
              <a:t> S/ 10 mensuales por usuario</a:t>
            </a:r>
          </a:p>
          <a:p>
            <a:pPr marL="285750" indent="-285750" algn="just">
              <a:buFont typeface="Arial" pitchFamily="2" charset="0"/>
              <a:buChar char="•"/>
              <a:defRPr lang="es-PE"/>
            </a:pPr>
            <a:endParaRPr lang="es-PE" sz="2000" b="1">
              <a:solidFill>
                <a:srgbClr val="FF0000"/>
              </a:solidFill>
              <a:latin typeface="Century Gothic" pitchFamily="2" charset="0"/>
              <a:ea typeface="Calibri" pitchFamily="2" charset="0"/>
              <a:cs typeface="Calibri" pitchFamily="2" charset="0"/>
            </a:endParaRPr>
          </a:p>
          <a:p>
            <a:pPr marL="285750" indent="-285750" algn="just">
              <a:buFont typeface="Arial" pitchFamily="2" charset="0"/>
              <a:buChar char="•"/>
              <a:defRPr lang="es-PE"/>
            </a:pPr>
            <a:r>
              <a:rPr lang="es-PE" sz="2000" b="1" u="sng">
                <a:latin typeface="Century Gothic" pitchFamily="2" charset="0"/>
                <a:ea typeface="Calibri" pitchFamily="2" charset="0"/>
                <a:cs typeface="Calibri" pitchFamily="2" charset="0"/>
              </a:rPr>
              <a:t>Beneficiarios:</a:t>
            </a:r>
            <a:r>
              <a:rPr lang="es-PE" sz="2000" b="1">
                <a:latin typeface="Century Gothic" pitchFamily="2" charset="0"/>
                <a:ea typeface="Calibri" pitchFamily="2" charset="0"/>
                <a:cs typeface="Calibri" pitchFamily="2" charset="0"/>
              </a:rPr>
              <a:t> </a:t>
            </a:r>
            <a:r>
              <a:rPr lang="es-PE" sz="2000">
                <a:latin typeface="Century Gothic" pitchFamily="2" charset="0"/>
                <a:ea typeface="Calibri" pitchFamily="2" charset="0"/>
                <a:cs typeface="Calibri" pitchFamily="2" charset="0"/>
              </a:rPr>
              <a:t>Usuarios residenciales que consuman menos de 100 kWh </a:t>
            </a:r>
          </a:p>
          <a:p>
            <a:pPr marL="285750" indent="-285750" algn="just">
              <a:buFont typeface="Arial" pitchFamily="2" charset="0"/>
              <a:buChar char="•"/>
              <a:defRPr lang="es-PE"/>
            </a:pPr>
            <a:endParaRPr lang="es-PE" sz="2000">
              <a:solidFill>
                <a:srgbClr val="FF0000"/>
              </a:solidFill>
              <a:latin typeface="Century Gothic" pitchFamily="2" charset="0"/>
              <a:ea typeface="Calibri" pitchFamily="2" charset="0"/>
              <a:cs typeface="Calibri" pitchFamily="2" charset="0"/>
            </a:endParaRPr>
          </a:p>
          <a:p>
            <a:pPr marL="285750" indent="-285750" algn="just">
              <a:buFont typeface="Arial" pitchFamily="2" charset="0"/>
              <a:buChar char="•"/>
              <a:defRPr lang="es-PE"/>
            </a:pPr>
            <a:r>
              <a:rPr lang="es-PE" sz="2000" b="1" u="sng">
                <a:latin typeface="Century Gothic" pitchFamily="2" charset="0"/>
                <a:ea typeface="Calibri" pitchFamily="2" charset="0"/>
                <a:cs typeface="Calibri" pitchFamily="2" charset="0"/>
              </a:rPr>
              <a:t>Vigencia:</a:t>
            </a:r>
            <a:r>
              <a:rPr lang="es-PE" sz="2000">
                <a:solidFill>
                  <a:srgbClr val="FF0000"/>
                </a:solidFill>
                <a:latin typeface="Century Gothic" pitchFamily="2" charset="0"/>
                <a:ea typeface="Calibri" pitchFamily="2" charset="0"/>
                <a:cs typeface="Calibri" pitchFamily="2" charset="0"/>
              </a:rPr>
              <a:t> </a:t>
            </a:r>
            <a:r>
              <a:rPr lang="es-PE" sz="2000">
                <a:latin typeface="Century Gothic" pitchFamily="2" charset="0"/>
                <a:ea typeface="Calibri" pitchFamily="2" charset="0"/>
                <a:cs typeface="Calibri" pitchFamily="2" charset="0"/>
              </a:rPr>
              <a:t>Marzo a mayo de 2023</a:t>
            </a:r>
          </a:p>
          <a:p>
            <a:pPr marL="285750" indent="-285750" algn="just">
              <a:buFont typeface="Arial" pitchFamily="2" charset="0"/>
              <a:buChar char="•"/>
              <a:defRPr lang="es-PE"/>
            </a:pPr>
            <a:endParaRPr lang="es-PE" sz="2000">
              <a:latin typeface="Century Gothic" pitchFamily="2" charset="0"/>
              <a:ea typeface="Calibri" pitchFamily="2" charset="0"/>
              <a:cs typeface="Calibri" pitchFamily="2" charset="0"/>
            </a:endParaRPr>
          </a:p>
          <a:p>
            <a:pPr marL="285750" indent="-285750" algn="just">
              <a:buFont typeface="Arial" pitchFamily="2" charset="0"/>
              <a:buChar char="•"/>
              <a:defRPr lang="es-PE"/>
            </a:pPr>
            <a:r>
              <a:rPr lang="es-PE" sz="2000" b="1" u="sng">
                <a:latin typeface="Century Gothic" pitchFamily="2" charset="0"/>
                <a:ea typeface="Calibri" pitchFamily="2" charset="0"/>
                <a:cs typeface="Calibri" pitchFamily="2" charset="0"/>
              </a:rPr>
              <a:t>Población Beneficiada:</a:t>
            </a:r>
            <a:r>
              <a:rPr lang="es-PE" sz="2000">
                <a:latin typeface="Century Gothic" pitchFamily="2" charset="0"/>
                <a:ea typeface="Calibri" pitchFamily="2" charset="0"/>
                <a:cs typeface="Calibri" pitchFamily="2" charset="0"/>
              </a:rPr>
              <a:t> 4.9 millones de usuarios</a:t>
            </a:r>
          </a:p>
        </p:txBody>
      </p:sp>
      <p:pic>
        <p:nvPicPr>
          <p:cNvPr id="4" name="image24.png"/>
          <p:cNvPicPr>
            <a:extLst>
              <a:ext uri="smNativeData">
                <pr:smNativeData xmlns:pr="smNativeData" xmlns:p14="http://schemas.microsoft.com/office/powerpoint/2010/main" xmlns="" val="SMDATA_15_vnWXZBMAAAAlAAAAEQ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DLAAAA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2SYAAGUNAADeRQAAFSI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315075" y="2177415"/>
            <a:ext cx="5042535" cy="336296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Marcador de número de diapositiva 4"/>
          <p:cNvSpPr>
            <a:spLocks noGrp="1" noChangeArrowheads="1"/>
            <a:extLst>
              <a:ext uri="smNativeData">
                <pr:smNativeData xmlns:pr="smNativeData" xmlns:p14="http://schemas.microsoft.com/office/powerpoint/2010/main" xmlns="" val="SMDATA_13_vnWXZB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BEcsQF////AQAAAAAAAAAAAAAAAAAAAAAAAAAAAAAAAAAAAAAAAAAAAAAAAn9/fwDn5uYDzMzMAMDA/wB/f38AAAAAAAAAAAAAAAAAAAAAAAAAAAAhAAAAGAAAABQAAAD4NAAAGicAANhFAABZKQAAEAAAACYAAAAIAAAAv48AAAAAAAA="/>
              </a:ext>
            </a:extLst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marL="0" algn="r" defTabSz="914400">
              <a:tabLst/>
              <a:defRPr lang="es-PE" sz="1200" kern="1">
                <a:solidFill>
                  <a:srgbClr val="8C8C8C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lvl1pPr>
            <a:lvl2pPr marL="457200" algn="l" defTabSz="914400">
              <a:tabLst/>
              <a:defRPr lang="es-PE" sz="1800" kern="1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lvl2pPr>
            <a:lvl3pPr marL="914400" algn="l" defTabSz="914400">
              <a:tabLst/>
              <a:defRPr lang="es-PE" sz="1800" kern="1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lvl3pPr>
            <a:lvl4pPr marL="1371600" algn="l" defTabSz="914400">
              <a:tabLst/>
              <a:defRPr lang="es-PE" sz="1800" kern="1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lvl4pPr>
            <a:lvl5pPr marL="1828800" algn="l" defTabSz="914400">
              <a:tabLst/>
              <a:defRPr lang="es-PE" sz="1800" kern="1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lvl5pPr>
            <a:lvl6pPr marL="2286000" algn="l" defTabSz="914400">
              <a:tabLst/>
              <a:defRPr lang="es-PE" sz="1800" kern="1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lvl6pPr>
            <a:lvl7pPr marL="2743200" algn="l" defTabSz="914400">
              <a:tabLst/>
              <a:defRPr lang="es-PE" sz="1800" kern="1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lvl7pPr>
            <a:lvl8pPr marL="3200400" algn="l" defTabSz="914400">
              <a:tabLst/>
              <a:defRPr lang="es-PE" sz="1800" kern="1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lvl8pPr>
            <a:lvl9pPr marL="3657600" algn="l" defTabSz="914400">
              <a:tabLst/>
              <a:defRPr lang="es-PE" sz="1800" kern="1">
                <a:solidFill>
                  <a:schemeClr val="tx1"/>
                </a:solidFill>
                <a:latin typeface="Calibri" pitchFamily="2" charset="0"/>
                <a:ea typeface="Calibri" pitchFamily="2" charset="0"/>
                <a:cs typeface="Calibri" pitchFamily="2" charset="0"/>
              </a:defRPr>
            </a:lvl9pPr>
          </a:lstStyle>
          <a:p>
            <a:pPr>
              <a:defRPr lang="es-PE"/>
            </a:pPr>
            <a:fld id="{3D06EA6C-22D0-531C-9EBE-D449A4F06881}" type="slidenum">
              <a:t>32</a:t>
            </a:fld>
            <a:endParaRPr/>
          </a:p>
        </p:txBody>
      </p:sp>
      <p:sp>
        <p:nvSpPr>
          <p:cNvPr id="6" name="CuadroTexto 5"/>
          <p:cNvSpPr>
            <a:extLst>
              <a:ext uri="smNativeData">
                <pr:smNativeData xmlns:pr="smNativeData" xmlns:p14="http://schemas.microsoft.com/office/powerpoint/2010/main" xmlns="" val="SMDATA_13_vnWXZB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7///8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C3JwAA6SMAANhFAACCJwAAECAAACYAAAAIAAAA//////////8="/>
              </a:ext>
            </a:extLst>
          </p:cNvSpPr>
          <p:nvPr/>
        </p:nvSpPr>
        <p:spPr>
          <a:xfrm>
            <a:off x="6456045" y="5837555"/>
            <a:ext cx="4897755" cy="5848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ctr">
              <a:defRPr lang="es-PE"/>
            </a:pPr>
            <a:r>
              <a:rPr lang="es-PE" sz="1600">
                <a:latin typeface="Century Gothic" pitchFamily="2" charset="0"/>
                <a:ea typeface="Calibri" pitchFamily="2" charset="0"/>
                <a:cs typeface="Calibri" pitchFamily="2" charset="0"/>
              </a:rPr>
              <a:t>El Bono Electricidad beneficia a la población más vulnerable del país</a:t>
            </a:r>
            <a:endParaRPr lang="en-US" sz="1600">
              <a:latin typeface="Century Gothic" pitchFamily="2" charset="0"/>
              <a:ea typeface="Calibri" pitchFamily="2" charset="0"/>
              <a:cs typeface="Calibr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6409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>
            <a:extLst>
              <a:ext uri="smNativeData">
                <pr:smNativeData xmlns:pr="smNativeData" xmlns:p14="http://schemas.microsoft.com/office/powerpoint/2010/main" xmlns="" val="SMDATA_13_vnWXZB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7///8MAAAAEAAAAAAAAAAAAAAAAAAAAAAAAAAeAAAAaAAAAAAAAAAAAAAAAAAAAAAAAAAAAAAAECcAABAnAAAAAAAAAAAAAAAAAAAAAAAAAAAAAAAAAAAAAAAAAAAAABQAAAAAAAAAwMD/AAAAAABkAAAAMgAAAAAAAABkAAAAAAAAAH9/fwAKAAAAHwAAAFQAAABEcsQF////AQAAAAAAAAAAAAAAAAAAAAAAAAAAAAAAAAAAAAAAAAAAAAAAAH9/fwDn5uYDzMzMAMDA/wB/f38AAAAAAAAAAAAAAAAAAAAAAAAAAAAhAAAAGAAAABQAAAD/BwAAxgQAALtGAABmCwAAECAAACYAAAAIAAAA//////////8="/>
              </a:ext>
            </a:extLst>
          </p:cNvSpPr>
          <p:nvPr/>
        </p:nvSpPr>
        <p:spPr>
          <a:xfrm>
            <a:off x="1299845" y="775970"/>
            <a:ext cx="10198100" cy="10769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12700" marR="0" indent="0" algn="ctr" defTabSz="91440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  <a:tabLst/>
              <a:defRPr lang="es-PE"/>
            </a:pPr>
            <a:r>
              <a:rPr sz="3200" b="1" spc="-12" noProof="1">
                <a:solidFill>
                  <a:srgbClr val="DE0C18"/>
                </a:solidFill>
                <a:latin typeface="Century Gothic" pitchFamily="2" charset="0"/>
                <a:ea typeface="Calibri" pitchFamily="2" charset="0"/>
                <a:cs typeface="Calibri" pitchFamily="2" charset="0"/>
              </a:rPr>
              <a:t>El Perú asumió la Presidencia Pro Tempore del Sistema de Interconexión Eléctrica Andina - SINEA</a:t>
            </a:r>
          </a:p>
        </p:txBody>
      </p:sp>
      <p:sp>
        <p:nvSpPr>
          <p:cNvPr id="3" name="Rectángulo 2"/>
          <p:cNvSpPr>
            <a:extLst>
              <a:ext uri="smNativeData">
                <pr:smNativeData xmlns:pr="smNativeData" xmlns:p14="http://schemas.microsoft.com/office/powerpoint/2010/main" xmlns="" val="SMDATA_13_vnWXZB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MUQAAAMAAAAEAAAAAAAAAAAAAAAAAAAAAAAAAAeAAAAaAAAAAAAAAAAAAAAAAAAAAAAAAAAAAAAECcAABAnAAAAAAAAAAAAAAAAAAAAAAAAAAAAAAAAAAAAAAAAAAAAABQAAAAAAAAAwMD/AAAAAABkAAAAMgAAAAAAAABkAAAAAAAAAH9/fwAKAAAAHwAAAFQAAAD///8A////AQAAAAAAAAAAAAAAAAAAAAAAAAAAAAAAAAAAAAAAAAAAAAAAAH9/fwDn5uYDzMzMAMDA/wB/f38AAAAAAAAAAAAAAAAAAAAAAAAAAAAhAAAAGAAAABQAAAAxAQAAGg8AAKQsAABWJwAAAAAAACYAAAAIAAAA//////////8="/>
              </a:ext>
            </a:extLst>
          </p:cNvSpPr>
          <p:nvPr/>
        </p:nvSpPr>
        <p:spPr>
          <a:xfrm>
            <a:off x="193675" y="2454910"/>
            <a:ext cx="7063105" cy="39395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285750" indent="-285750" algn="just">
              <a:lnSpc>
                <a:spcPct val="107000"/>
              </a:lnSpc>
              <a:buFont typeface="Arial" pitchFamily="2" charset="0"/>
              <a:buChar char="•"/>
              <a:defRPr lang="es-PE"/>
            </a:pPr>
            <a:r>
              <a:rPr lang="es-ES" b="1">
                <a:solidFill>
                  <a:srgbClr val="000000"/>
                </a:solidFill>
                <a:latin typeface="Century Gothic" pitchFamily="2" charset="0"/>
                <a:ea typeface="Calibri" pitchFamily="2" charset="0"/>
                <a:cs typeface="Times New Roman" pitchFamily="1" charset="0"/>
              </a:rPr>
              <a:t>Objetivo del SINEA: </a:t>
            </a:r>
            <a:r>
              <a:rPr lang="es-ES">
                <a:solidFill>
                  <a:srgbClr val="000000"/>
                </a:solidFill>
                <a:latin typeface="Century Gothic" pitchFamily="2" charset="0"/>
                <a:ea typeface="Calibri" pitchFamily="2" charset="0"/>
                <a:cs typeface="Times New Roman" pitchFamily="1" charset="0"/>
              </a:rPr>
              <a:t>Desarrollar la interconexión eléctrica andina.</a:t>
            </a:r>
          </a:p>
          <a:p>
            <a:pPr algn="just">
              <a:lnSpc>
                <a:spcPct val="107000"/>
              </a:lnSpc>
              <a:defRPr lang="es-PE"/>
            </a:pPr>
            <a:endParaRPr lang="es-ES">
              <a:solidFill>
                <a:srgbClr val="000000"/>
              </a:solidFill>
              <a:latin typeface="Century Gothic" pitchFamily="2" charset="0"/>
              <a:ea typeface="Calibri" pitchFamily="2" charset="0"/>
              <a:cs typeface="Times New Roman" pitchFamily="1" charset="0"/>
            </a:endParaRPr>
          </a:p>
          <a:p>
            <a:pPr marL="285750" marR="0" indent="-285750" algn="just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2" charset="0"/>
              <a:buChar char="•"/>
              <a:tabLst/>
              <a:defRPr lang="es-PE"/>
            </a:pPr>
            <a:r>
              <a:rPr b="1" noProof="1">
                <a:solidFill>
                  <a:srgbClr val="000000"/>
                </a:solidFill>
                <a:latin typeface="Century Gothic" pitchFamily="2" charset="0"/>
                <a:ea typeface="Calibri" pitchFamily="2" charset="0"/>
                <a:cs typeface="Times New Roman" pitchFamily="1" charset="0"/>
              </a:rPr>
              <a:t>Conformación: </a:t>
            </a:r>
            <a:r>
              <a:rPr noProof="1">
                <a:solidFill>
                  <a:srgbClr val="000000"/>
                </a:solidFill>
                <a:latin typeface="Century Gothic" pitchFamily="2" charset="0"/>
                <a:ea typeface="Calibri" pitchFamily="2" charset="0"/>
                <a:cs typeface="Times New Roman" pitchFamily="1" charset="0"/>
              </a:rPr>
              <a:t>Colombia, Ecuador, Perú, Bolivia y, Chile (en calidad invitado).</a:t>
            </a:r>
          </a:p>
          <a:p>
            <a:pPr marR="0" algn="just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/>
              <a:defRPr lang="es-PE"/>
            </a:pPr>
            <a:endParaRPr noProof="1">
              <a:solidFill>
                <a:srgbClr val="000000"/>
              </a:solidFill>
              <a:latin typeface="Century Gothic" pitchFamily="2" charset="0"/>
              <a:ea typeface="Calibri" pitchFamily="2" charset="0"/>
              <a:cs typeface="Times New Roman" pitchFamily="1" charset="0"/>
            </a:endParaRPr>
          </a:p>
          <a:p>
            <a:pPr marL="285750" marR="0" indent="-285750" algn="just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2" charset="0"/>
              <a:buChar char="•"/>
              <a:tabLst/>
              <a:defRPr lang="es-PE"/>
            </a:pPr>
            <a:r>
              <a:rPr noProof="1">
                <a:solidFill>
                  <a:srgbClr val="000000"/>
                </a:solidFill>
                <a:latin typeface="Century Gothic" pitchFamily="2" charset="0"/>
                <a:ea typeface="Calibri" pitchFamily="2" charset="0"/>
                <a:cs typeface="Calibri" pitchFamily="2" charset="0"/>
              </a:rPr>
              <a:t>El </a:t>
            </a:r>
            <a:r>
              <a:rPr b="1" i="1" noProof="1">
                <a:solidFill>
                  <a:srgbClr val="000000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Century Gothic" pitchFamily="2" charset="0"/>
                <a:ea typeface="Calibri" pitchFamily="2" charset="0"/>
                <a:cs typeface="Calibri" pitchFamily="2" charset="0"/>
              </a:rPr>
              <a:t>09 de mayo de 2023</a:t>
            </a:r>
            <a:r>
              <a:rPr noProof="1">
                <a:solidFill>
                  <a:srgbClr val="000000"/>
                </a:solidFill>
                <a:latin typeface="Century Gothic" pitchFamily="2" charset="0"/>
                <a:ea typeface="Calibri" pitchFamily="2" charset="0"/>
                <a:cs typeface="Calibri" pitchFamily="2" charset="0"/>
              </a:rPr>
              <a:t>, en reunión realizada en Quito – Ecuador, el Perú asumió la </a:t>
            </a:r>
            <a:r>
              <a:rPr b="1" i="1" noProof="1">
                <a:solidFill>
                  <a:srgbClr val="000000"/>
                </a:solidFill>
                <a:latin typeface="Century Gothic" pitchFamily="2" charset="0"/>
                <a:ea typeface="Calibri" pitchFamily="2" charset="0"/>
                <a:cs typeface="Calibri" pitchFamily="2" charset="0"/>
              </a:rPr>
              <a:t>Presidencia Pro Tempore</a:t>
            </a:r>
            <a:r>
              <a:rPr b="1" noProof="1">
                <a:solidFill>
                  <a:srgbClr val="000000"/>
                </a:solidFill>
                <a:latin typeface="Century Gothic" pitchFamily="2" charset="0"/>
                <a:ea typeface="Calibri" pitchFamily="2" charset="0"/>
                <a:cs typeface="Calibri" pitchFamily="2" charset="0"/>
              </a:rPr>
              <a:t> </a:t>
            </a:r>
            <a:r>
              <a:rPr noProof="1">
                <a:solidFill>
                  <a:srgbClr val="000000"/>
                </a:solidFill>
                <a:latin typeface="Century Gothic" pitchFamily="2" charset="0"/>
                <a:ea typeface="Calibri" pitchFamily="2" charset="0"/>
                <a:cs typeface="Calibri" pitchFamily="2" charset="0"/>
              </a:rPr>
              <a:t>(Periodo 2023-2024).</a:t>
            </a:r>
          </a:p>
          <a:p>
            <a:pPr marL="285750" marR="0" indent="-285750" algn="just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2" charset="0"/>
              <a:buChar char="•"/>
              <a:tabLst/>
              <a:defRPr lang="es-PE"/>
            </a:pPr>
            <a:endParaRPr noProof="1">
              <a:solidFill>
                <a:srgbClr val="000000"/>
              </a:solidFill>
              <a:latin typeface="Century Gothic" pitchFamily="2" charset="0"/>
              <a:ea typeface="Calibri" pitchFamily="2" charset="0"/>
              <a:cs typeface="Calibri" pitchFamily="2" charset="0"/>
            </a:endParaRPr>
          </a:p>
          <a:p>
            <a:pPr marL="285750" marR="0" indent="-285750" algn="just" defTabSz="9144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2" charset="0"/>
              <a:buChar char="•"/>
              <a:tabLst/>
              <a:defRPr lang="es-PE"/>
            </a:pPr>
            <a:r>
              <a:rPr b="1" noProof="1">
                <a:solidFill>
                  <a:srgbClr val="000000"/>
                </a:solidFill>
                <a:latin typeface="Century Gothic" pitchFamily="2" charset="0"/>
                <a:ea typeface="Calibri" pitchFamily="2" charset="0"/>
                <a:cs typeface="Calibri" pitchFamily="2" charset="0"/>
              </a:rPr>
              <a:t>Importancia: </a:t>
            </a:r>
            <a:r>
              <a:rPr noProof="1">
                <a:solidFill>
                  <a:srgbClr val="000000"/>
                </a:solidFill>
                <a:latin typeface="Century Gothic" pitchFamily="2" charset="0"/>
                <a:ea typeface="Calibri" pitchFamily="2" charset="0"/>
                <a:cs typeface="Calibri" pitchFamily="2" charset="0"/>
              </a:rPr>
              <a:t>El Perú asume el liderazgo sobre las iniciativas de interconexión eléctrica a nivel de la región.</a:t>
            </a:r>
            <a:endParaRPr noProof="1">
              <a:solidFill>
                <a:srgbClr val="000000"/>
              </a:solidFill>
              <a:latin typeface="Century Gothic" pitchFamily="2" charset="0"/>
              <a:ea typeface="Calibri" pitchFamily="2" charset="0"/>
              <a:cs typeface="Times New Roman" pitchFamily="1" charset="0"/>
            </a:endParaRPr>
          </a:p>
        </p:txBody>
      </p:sp>
      <p:pic>
        <p:nvPicPr>
          <p:cNvPr id="4" name="Imagen 3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vnWXZB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YC0AAMALAAALPwAAuhQAABAAAAAmAAAACAAAAP//////////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7376160" y="1910080"/>
            <a:ext cx="2872105" cy="145923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Imagen 4"/>
          <p:cNvPicPr>
            <a:picLocks noChangeAspect="1"/>
            <a:extLst>
              <a:ext uri="smNativeData">
                <pr:smNativeData xmlns:pr="smNativeData" xmlns:p14="http://schemas.microsoft.com/office/powerpoint/2010/main" xmlns="" val="SMDATA_15_vnWXZB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YxQAAEYNAAACCgAAiQUAAAAAAABkAAAAZAAAAAAAAAAjAAAABAAAAGQAAAAXAAAAFAAAAAAAAAAAAAAA/38AAP9/AAAAAAAACQAAAAQAAAAAAAAADAAAABAAAAAAAAAAAAAAAAAAAAAAAAAAHgAAAGgAAAAAAAAAAAAAAAAAAAAAAAAAAAAAABAnAAAQJwAAAAAAAAAAAAAAAAAAAAAAAAAAAAAAAAAAAAAAAAAAAAAUAAAAAAAAAMDA/wAAAAAAZAAAADIAAAAAAAAAZAAAAAAAAAB/f38ACgAAAB8AAABUAAAARHLEBf///wEAAAAAAAAAAAAAAAAAAAAAAAAAAAAAAAAAAAAAAAAAAAAAAAJ/f38A5+bmA8zMzADAwP8Af39/AAAAAAAAAAAAAAAAAP///wAAAAAAIQAAABgAAAAUAAAA4TcAAMITAAA1RgAAlyYAABAAAAAmAAAACAAAAP//////////"/>
              </a:ext>
            </a:extLst>
          </p:cNvPicPr>
          <p:nvPr/>
        </p:nvPicPr>
        <p:blipFill>
          <a:blip r:embed="rId3"/>
          <a:srcRect l="52190" t="33980" r="25620" b="14170"/>
          <a:stretch>
            <a:fillRect/>
          </a:stretch>
        </p:blipFill>
        <p:spPr>
          <a:xfrm>
            <a:off x="9083675" y="3211830"/>
            <a:ext cx="2329180" cy="3061335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8254662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0181786-5D88-4661-B5F6-BDF4B4D7E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2232" y="6133979"/>
            <a:ext cx="736027" cy="685603"/>
          </a:xfrm>
          <a:prstGeom prst="ellipse">
            <a:avLst/>
          </a:prstGeom>
          <a:ln w="12700">
            <a:solidFill>
              <a:schemeClr val="bg1"/>
            </a:solidFill>
          </a:ln>
        </p:spPr>
      </p:pic>
      <p:sp>
        <p:nvSpPr>
          <p:cNvPr id="14" name="13 CuadroTexto"/>
          <p:cNvSpPr txBox="1"/>
          <p:nvPr/>
        </p:nvSpPr>
        <p:spPr>
          <a:xfrm>
            <a:off x="5157319" y="2383352"/>
            <a:ext cx="677196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s-PE" sz="2000" dirty="0">
                <a:solidFill>
                  <a:prstClr val="black"/>
                </a:solidFill>
                <a:latin typeface="Calibri"/>
              </a:rPr>
              <a:t>F</a:t>
            </a:r>
            <a:r>
              <a:rPr kumimoji="0" lang="es-P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ormulación</a:t>
            </a: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del Plan Multisectorial ante probable Fenómeno “El Niño”, conjuntamente con el Instituto Nacional de Defensa Civil.</a:t>
            </a:r>
          </a:p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 Centro de Operaciones de Emergencia del Sector Energía y Minas elabora </a:t>
            </a: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boletines de alerta sobre el Fenómeno “El Niño”</a:t>
            </a: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 coordina con las empresas del sector sobre sus respectivos planes de contingencia ante el posible Fenómeno “El Niño”.</a:t>
            </a:r>
          </a:p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 INGEMMET cuenta con informes técnicos de evaluaciones de peligros geológicos que son de conocimiento de las autoridades locales, provinciales y regionales, así como del INDECI, CENEPRED y PCM, cuyas recomendaciones deben ser consideradas y ejecutadas por dichas autoridades.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" t="19483" r="4576" b="11119"/>
          <a:stretch/>
        </p:blipFill>
        <p:spPr bwMode="auto">
          <a:xfrm>
            <a:off x="558164" y="2416205"/>
            <a:ext cx="4356816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0" r="40500" b="82100"/>
          <a:stretch/>
        </p:blipFill>
        <p:spPr bwMode="auto">
          <a:xfrm>
            <a:off x="558164" y="1959294"/>
            <a:ext cx="3867310" cy="38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5633474" y="2000748"/>
            <a:ext cx="5281608" cy="29602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Acciones del Sector Energía y Minas</a:t>
            </a:r>
          </a:p>
        </p:txBody>
      </p:sp>
      <p:sp>
        <p:nvSpPr>
          <p:cNvPr id="2" name="CuadroTexto 8">
            <a:extLst>
              <a:ext uri="{FF2B5EF4-FFF2-40B4-BE49-F238E27FC236}">
                <a16:creationId xmlns:a16="http://schemas.microsoft.com/office/drawing/2014/main" id="{13050410-D2CA-F0D9-6F05-5A275FD83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667" y="767847"/>
            <a:ext cx="11132666" cy="104857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defPPr>
              <a:defRPr lang="es-PE"/>
            </a:defPPr>
            <a:lvl1pPr marL="531813" indent="-531813" algn="just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PE" altLang="en-US" sz="1800" dirty="0"/>
              <a:t>c) 	Sustentar el Plan de Intervención para prevenir y enfrentar el fenómeno “El Niño”, a cargo de su sector y detalle el ámbito de intervención, presupuesto proyectado a ejecutar bienes y servicios a brindar; así como la población beneficiada y logros cuantitativos y cualitativos esperado al concluir la intervención, entre otros de corresponder.</a:t>
            </a:r>
          </a:p>
        </p:txBody>
      </p:sp>
    </p:spTree>
    <p:extLst>
      <p:ext uri="{BB962C8B-B14F-4D97-AF65-F5344CB8AC3E}">
        <p14:creationId xmlns:p14="http://schemas.microsoft.com/office/powerpoint/2010/main" val="17978032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4335245" y="1890495"/>
            <a:ext cx="733716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ACCIONES A EJECUTAR: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P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 INGEMMET realizará evaluaciones de peligros geológicos a fin de identificar  y caracterizar peligros geológicos, brindar recomendaciones ante los eventos identificados, determinar áreas seguras para la instalación de albergues temporales y de ser necesario la reubicación de la población ante el FEN.</a:t>
            </a:r>
          </a:p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P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 Instituto Peruano de Energía Nuclear realizará vigilancia radiológica.</a:t>
            </a:r>
          </a:p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PE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 sector electricidad.</a:t>
            </a:r>
          </a:p>
          <a:p>
            <a:pPr marL="361950" marR="0" lvl="0" indent="-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. Formulará la normativa para el fraccionamiento de los recibos de pago de la población afectada, de corresponder.</a:t>
            </a:r>
          </a:p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P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 sector hidrocarburos.</a:t>
            </a:r>
          </a:p>
          <a:p>
            <a:pPr marL="361950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Coordinará con </a:t>
            </a:r>
            <a:r>
              <a:rPr kumimoji="0" lang="es-PE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Osinergmin</a:t>
            </a:r>
            <a:r>
              <a:rPr kumimoji="0" lang="es-P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el monitoreo de las empresas a fin de que tengan un stock combustible reglamentado.</a:t>
            </a:r>
          </a:p>
          <a:p>
            <a:pPr marL="180975" marR="0" lvl="0" indent="-1809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P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 sector minería</a:t>
            </a:r>
          </a:p>
          <a:p>
            <a:pPr marL="361950" marR="0" lvl="0" indent="-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. Coordinará el apoyo </a:t>
            </a:r>
            <a:r>
              <a:rPr lang="es-PE" dirty="0">
                <a:solidFill>
                  <a:prstClr val="black"/>
                </a:solidFill>
                <a:latin typeface="Calibri"/>
              </a:rPr>
              <a:t>del sector a </a:t>
            </a:r>
            <a:r>
              <a:rPr kumimoji="0" lang="es-P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población afectada a través de las Direcciones Regionales de Energía y Minas, de corresponder.</a:t>
            </a:r>
            <a:endParaRPr kumimoji="0" lang="es-PE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2" descr="blob:https://web.whatsapp.com/6347e70c-6877-4b2f-a7f8-3e61790c5ef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3" name="Picture 5" descr="C:\Users\TCOLLAS\Downloads\WhatsApp Image 2023-07-05 at 8.23.05 PM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" b="1945"/>
          <a:stretch/>
        </p:blipFill>
        <p:spPr bwMode="auto">
          <a:xfrm>
            <a:off x="460375" y="1816420"/>
            <a:ext cx="3884945" cy="487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8">
            <a:extLst>
              <a:ext uri="{FF2B5EF4-FFF2-40B4-BE49-F238E27FC236}">
                <a16:creationId xmlns:a16="http://schemas.microsoft.com/office/drawing/2014/main" id="{0EC9D2B7-CA0B-9E61-057C-602C4C65A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667" y="767847"/>
            <a:ext cx="11132666" cy="104857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defPPr>
              <a:defRPr lang="es-PE"/>
            </a:defPPr>
            <a:lvl1pPr marL="531813" indent="-531813" algn="just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PE" altLang="en-US" sz="1800" dirty="0"/>
              <a:t>c) 	Sustentar el Plan de Intervención para prevenir y enfrentar el fenómeno “El Niño”, a cargo de su sector y detalle el ámbito de intervención, presupuesto proyectado a ejecutar bienes y servicios a brindar; así como la población beneficiada y logros cuantitativos y cualitativos esperado al concluir la intervención, entre otros de corresponder.</a:t>
            </a:r>
          </a:p>
        </p:txBody>
      </p:sp>
    </p:spTree>
    <p:extLst>
      <p:ext uri="{BB962C8B-B14F-4D97-AF65-F5344CB8AC3E}">
        <p14:creationId xmlns:p14="http://schemas.microsoft.com/office/powerpoint/2010/main" val="34096354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04D46B6-0D17-38F9-6733-0E3B1D16BC0C}"/>
              </a:ext>
            </a:extLst>
          </p:cNvPr>
          <p:cNvSpPr txBox="1"/>
          <p:nvPr/>
        </p:nvSpPr>
        <p:spPr>
          <a:xfrm>
            <a:off x="4023851" y="2721114"/>
            <a:ext cx="4144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>
                <a:latin typeface="Century Gothic" panose="020B0502020202020204" pitchFamily="34" charset="0"/>
              </a:rPr>
              <a:t>Anexo</a:t>
            </a:r>
            <a:endParaRPr lang="es-PE" sz="4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4211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F1863C3-D35D-7413-D065-227B802A2024}"/>
              </a:ext>
            </a:extLst>
          </p:cNvPr>
          <p:cNvSpPr txBox="1"/>
          <p:nvPr/>
        </p:nvSpPr>
        <p:spPr>
          <a:xfrm>
            <a:off x="2077843" y="2908581"/>
            <a:ext cx="6625409" cy="283321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PE"/>
            </a:defPPr>
            <a:lvl1pPr algn="just" defTabSz="457200">
              <a:spcBef>
                <a:spcPct val="20000"/>
              </a:spcBef>
              <a:defRPr sz="2400" b="1"/>
            </a:lvl1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b) Proyectos en ejecución:</a:t>
            </a:r>
          </a:p>
        </p:txBody>
      </p:sp>
      <p:sp>
        <p:nvSpPr>
          <p:cNvPr id="4" name="4 Rectángulo">
            <a:extLst>
              <a:ext uri="{FF2B5EF4-FFF2-40B4-BE49-F238E27FC236}">
                <a16:creationId xmlns:a16="http://schemas.microsoft.com/office/drawing/2014/main" id="{4117F0BC-7C57-C28F-2DE6-9B8279AB56B0}"/>
              </a:ext>
            </a:extLst>
          </p:cNvPr>
          <p:cNvSpPr/>
          <p:nvPr/>
        </p:nvSpPr>
        <p:spPr>
          <a:xfrm>
            <a:off x="2077843" y="4135366"/>
            <a:ext cx="7467736" cy="354152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 defTabSz="257175">
              <a:spcBef>
                <a:spcPct val="20000"/>
              </a:spcBef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c) Proyectos en proceso de contratación:</a:t>
            </a:r>
          </a:p>
        </p:txBody>
      </p:sp>
      <p:graphicFrame>
        <p:nvGraphicFramePr>
          <p:cNvPr id="6" name="8 Diagrama">
            <a:extLst>
              <a:ext uri="{FF2B5EF4-FFF2-40B4-BE49-F238E27FC236}">
                <a16:creationId xmlns:a16="http://schemas.microsoft.com/office/drawing/2014/main" id="{87F140AF-722B-1982-58B5-EFF7080F509F}"/>
              </a:ext>
            </a:extLst>
          </p:cNvPr>
          <p:cNvGraphicFramePr/>
          <p:nvPr/>
        </p:nvGraphicFramePr>
        <p:xfrm>
          <a:off x="2572136" y="3267472"/>
          <a:ext cx="7467736" cy="886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8 Diagrama">
            <a:extLst>
              <a:ext uri="{FF2B5EF4-FFF2-40B4-BE49-F238E27FC236}">
                <a16:creationId xmlns:a16="http://schemas.microsoft.com/office/drawing/2014/main" id="{56DD29AB-E077-9BFC-BB5A-917C8096FDFC}"/>
              </a:ext>
            </a:extLst>
          </p:cNvPr>
          <p:cNvGraphicFramePr/>
          <p:nvPr/>
        </p:nvGraphicFramePr>
        <p:xfrm>
          <a:off x="2941662" y="4505134"/>
          <a:ext cx="7098210" cy="886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5" name="Título 1">
            <a:extLst>
              <a:ext uri="{FF2B5EF4-FFF2-40B4-BE49-F238E27FC236}">
                <a16:creationId xmlns:a16="http://schemas.microsoft.com/office/drawing/2014/main" id="{D11A42BC-2D1C-AE26-F55B-7C10E170EF5F}"/>
              </a:ext>
            </a:extLst>
          </p:cNvPr>
          <p:cNvSpPr txBox="1">
            <a:spLocks/>
          </p:cNvSpPr>
          <p:nvPr/>
        </p:nvSpPr>
        <p:spPr>
          <a:xfrm>
            <a:off x="1401097" y="1042159"/>
            <a:ext cx="9615947" cy="431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folHlink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folHlink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folHlink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folHlink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folHlink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folHlink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folHlink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folHlink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folHlink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defTabSz="685800">
              <a:defRPr/>
            </a:pPr>
            <a:r>
              <a:rPr lang="es-ES" sz="2100" dirty="0">
                <a:solidFill>
                  <a:srgbClr val="C00000"/>
                </a:solidFill>
              </a:rPr>
              <a:t>ESTADO SITUACIONAL DE LA C</a:t>
            </a:r>
            <a:r>
              <a:rPr lang="es-PE" sz="2100" dirty="0">
                <a:solidFill>
                  <a:srgbClr val="C00000"/>
                </a:solidFill>
              </a:rPr>
              <a:t>ARTERA DE PROYECTOS DGER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8B528C8-1D79-704D-076E-F2981352F0D6}"/>
              </a:ext>
            </a:extLst>
          </p:cNvPr>
          <p:cNvSpPr txBox="1"/>
          <p:nvPr/>
        </p:nvSpPr>
        <p:spPr>
          <a:xfrm>
            <a:off x="2077843" y="1662904"/>
            <a:ext cx="6625409" cy="283321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PE"/>
            </a:defPPr>
            <a:lvl1pPr algn="just" defTabSz="457200">
              <a:spcBef>
                <a:spcPct val="20000"/>
              </a:spcBef>
              <a:defRPr sz="2400" b="1"/>
            </a:lvl1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a) Proyectos concluidos:</a:t>
            </a:r>
          </a:p>
        </p:txBody>
      </p:sp>
      <p:graphicFrame>
        <p:nvGraphicFramePr>
          <p:cNvPr id="9" name="8 Diagrama">
            <a:extLst>
              <a:ext uri="{FF2B5EF4-FFF2-40B4-BE49-F238E27FC236}">
                <a16:creationId xmlns:a16="http://schemas.microsoft.com/office/drawing/2014/main" id="{B0601EB2-F073-D138-E473-9EF1D516DDA6}"/>
              </a:ext>
            </a:extLst>
          </p:cNvPr>
          <p:cNvGraphicFramePr/>
          <p:nvPr/>
        </p:nvGraphicFramePr>
        <p:xfrm>
          <a:off x="2572136" y="2021795"/>
          <a:ext cx="7467736" cy="886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5" name="4 Rectángulo">
            <a:extLst>
              <a:ext uri="{FF2B5EF4-FFF2-40B4-BE49-F238E27FC236}">
                <a16:creationId xmlns:a16="http://schemas.microsoft.com/office/drawing/2014/main" id="{4D894175-7798-7E7A-A4A8-25196FC2F9F0}"/>
              </a:ext>
            </a:extLst>
          </p:cNvPr>
          <p:cNvSpPr/>
          <p:nvPr/>
        </p:nvSpPr>
        <p:spPr>
          <a:xfrm>
            <a:off x="2077842" y="5384550"/>
            <a:ext cx="7467736" cy="354152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 defTabSz="257175">
              <a:spcBef>
                <a:spcPct val="20000"/>
              </a:spcBef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d) Proyectos en trámites previos en proceso de contratación:</a:t>
            </a:r>
          </a:p>
        </p:txBody>
      </p:sp>
      <p:graphicFrame>
        <p:nvGraphicFramePr>
          <p:cNvPr id="8" name="8 Diagrama">
            <a:extLst>
              <a:ext uri="{FF2B5EF4-FFF2-40B4-BE49-F238E27FC236}">
                <a16:creationId xmlns:a16="http://schemas.microsoft.com/office/drawing/2014/main" id="{955D1C28-FA24-7E5B-4865-557DD27998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6810512"/>
              </p:ext>
            </p:extLst>
          </p:nvPr>
        </p:nvGraphicFramePr>
        <p:xfrm>
          <a:off x="2941661" y="5754318"/>
          <a:ext cx="7098210" cy="886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  <p:extLst>
      <p:ext uri="{BB962C8B-B14F-4D97-AF65-F5344CB8AC3E}">
        <p14:creationId xmlns:p14="http://schemas.microsoft.com/office/powerpoint/2010/main" val="13765553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B61B25E-60BD-0912-351C-B5D762917E38}"/>
              </a:ext>
            </a:extLst>
          </p:cNvPr>
          <p:cNvSpPr txBox="1"/>
          <p:nvPr/>
        </p:nvSpPr>
        <p:spPr>
          <a:xfrm>
            <a:off x="2028764" y="3206876"/>
            <a:ext cx="7059248" cy="20774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PE"/>
            </a:defPPr>
            <a:lvl1pPr algn="just" defTabSz="457200">
              <a:spcBef>
                <a:spcPct val="20000"/>
              </a:spcBef>
              <a:defRPr sz="2400" b="1"/>
            </a:lvl1pPr>
          </a:lstStyle>
          <a:p>
            <a:pPr>
              <a:buNone/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f) Proyectos en elaboración de estudio de preinversión: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38F385A-43A2-BDE7-6865-7C1A0705EDD1}"/>
              </a:ext>
            </a:extLst>
          </p:cNvPr>
          <p:cNvSpPr txBox="1"/>
          <p:nvPr/>
        </p:nvSpPr>
        <p:spPr>
          <a:xfrm>
            <a:off x="2028763" y="1872542"/>
            <a:ext cx="7059248" cy="20774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PE"/>
            </a:defPPr>
            <a:lvl1pPr algn="just" defTabSz="457200">
              <a:spcBef>
                <a:spcPct val="20000"/>
              </a:spcBef>
              <a:defRPr sz="2400" b="1"/>
            </a:lvl1pPr>
          </a:lstStyle>
          <a:p>
            <a:pPr>
              <a:buNone/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e) Proyectos en elaboración de expediente técnico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4" name="8 Diagrama">
            <a:extLst>
              <a:ext uri="{FF2B5EF4-FFF2-40B4-BE49-F238E27FC236}">
                <a16:creationId xmlns:a16="http://schemas.microsoft.com/office/drawing/2014/main" id="{B8A40D06-8695-175F-492C-5F79615EB7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4410596"/>
              </p:ext>
            </p:extLst>
          </p:nvPr>
        </p:nvGraphicFramePr>
        <p:xfrm>
          <a:off x="2924313" y="2182238"/>
          <a:ext cx="6938540" cy="881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8 Diagrama">
            <a:extLst>
              <a:ext uri="{FF2B5EF4-FFF2-40B4-BE49-F238E27FC236}">
                <a16:creationId xmlns:a16="http://schemas.microsoft.com/office/drawing/2014/main" id="{6F28DC61-F793-ED12-1D73-54F6CB870B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4613704"/>
              </p:ext>
            </p:extLst>
          </p:nvPr>
        </p:nvGraphicFramePr>
        <p:xfrm>
          <a:off x="1391921" y="5241898"/>
          <a:ext cx="9723120" cy="1032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31AEDD40-84B3-CDEF-3356-FF953CD8041C}"/>
              </a:ext>
            </a:extLst>
          </p:cNvPr>
          <p:cNvSpPr txBox="1"/>
          <p:nvPr/>
        </p:nvSpPr>
        <p:spPr>
          <a:xfrm>
            <a:off x="2028763" y="4673391"/>
            <a:ext cx="33172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DE INVERSIONES:</a:t>
            </a:r>
          </a:p>
        </p:txBody>
      </p:sp>
      <p:graphicFrame>
        <p:nvGraphicFramePr>
          <p:cNvPr id="7" name="8 Diagrama">
            <a:extLst>
              <a:ext uri="{FF2B5EF4-FFF2-40B4-BE49-F238E27FC236}">
                <a16:creationId xmlns:a16="http://schemas.microsoft.com/office/drawing/2014/main" id="{EA0B2FFB-C484-D681-2DBA-B59F523854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3941379"/>
              </p:ext>
            </p:extLst>
          </p:nvPr>
        </p:nvGraphicFramePr>
        <p:xfrm>
          <a:off x="3000512" y="3460461"/>
          <a:ext cx="5891450" cy="927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9" name="Título 1">
            <a:extLst>
              <a:ext uri="{FF2B5EF4-FFF2-40B4-BE49-F238E27FC236}">
                <a16:creationId xmlns:a16="http://schemas.microsoft.com/office/drawing/2014/main" id="{ED8D6FCD-9A6A-64DB-66AE-7BBF7C3BDC3E}"/>
              </a:ext>
            </a:extLst>
          </p:cNvPr>
          <p:cNvSpPr txBox="1">
            <a:spLocks/>
          </p:cNvSpPr>
          <p:nvPr/>
        </p:nvSpPr>
        <p:spPr>
          <a:xfrm>
            <a:off x="1401097" y="1042159"/>
            <a:ext cx="9615947" cy="431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folHlink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folHlink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folHlink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folHlink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folHlink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folHlink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folHlink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folHlink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folHlink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defTabSz="685800">
              <a:defRPr/>
            </a:pPr>
            <a:r>
              <a:rPr lang="es-ES" sz="2100" dirty="0">
                <a:solidFill>
                  <a:srgbClr val="C00000"/>
                </a:solidFill>
              </a:rPr>
              <a:t>ESTADO SITUACIONAL DE LA C</a:t>
            </a:r>
            <a:r>
              <a:rPr lang="es-PE" sz="2100" dirty="0">
                <a:solidFill>
                  <a:srgbClr val="C00000"/>
                </a:solidFill>
              </a:rPr>
              <a:t>ARTERA DE PROYECTOS DGER</a:t>
            </a:r>
          </a:p>
        </p:txBody>
      </p:sp>
    </p:spTree>
    <p:extLst>
      <p:ext uri="{BB962C8B-B14F-4D97-AF65-F5344CB8AC3E}">
        <p14:creationId xmlns:p14="http://schemas.microsoft.com/office/powerpoint/2010/main" val="4508635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76F1C0BA-94D3-E5AF-FF98-9169B3EBDE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693776"/>
              </p:ext>
            </p:extLst>
          </p:nvPr>
        </p:nvGraphicFramePr>
        <p:xfrm>
          <a:off x="2576736" y="1772816"/>
          <a:ext cx="7038528" cy="4634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ítulo 1">
            <a:extLst>
              <a:ext uri="{FF2B5EF4-FFF2-40B4-BE49-F238E27FC236}">
                <a16:creationId xmlns:a16="http://schemas.microsoft.com/office/drawing/2014/main" id="{297A8EB8-F0FC-13F0-E35A-6B6CD2C6B4A5}"/>
              </a:ext>
            </a:extLst>
          </p:cNvPr>
          <p:cNvSpPr txBox="1">
            <a:spLocks/>
          </p:cNvSpPr>
          <p:nvPr/>
        </p:nvSpPr>
        <p:spPr>
          <a:xfrm>
            <a:off x="1524000" y="1199101"/>
            <a:ext cx="8740328" cy="431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folHlink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folHlink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folHlink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folHlink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folHlink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folHlink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folHlink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folHlink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folHlink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defTabSz="685800">
              <a:defRPr/>
            </a:pPr>
            <a:r>
              <a:rPr lang="es-ES" sz="2100" dirty="0">
                <a:solidFill>
                  <a:srgbClr val="C00000"/>
                </a:solidFill>
              </a:rPr>
              <a:t>EVOLUCIÓN DE LA COBERTURA ELÉCTRICA RURAL</a:t>
            </a:r>
            <a:endParaRPr lang="es-PE" sz="2100" dirty="0">
              <a:solidFill>
                <a:srgbClr val="C00000"/>
              </a:solidFill>
            </a:endParaRPr>
          </a:p>
        </p:txBody>
      </p:sp>
      <p:sp>
        <p:nvSpPr>
          <p:cNvPr id="4" name="Flecha: a la derecha 3">
            <a:hlinkClick r:id="" action="ppaction://noaction"/>
            <a:extLst>
              <a:ext uri="{FF2B5EF4-FFF2-40B4-BE49-F238E27FC236}">
                <a16:creationId xmlns:a16="http://schemas.microsoft.com/office/drawing/2014/main" id="{365FF8F2-91D3-F055-5212-E5AE81B58542}"/>
              </a:ext>
            </a:extLst>
          </p:cNvPr>
          <p:cNvSpPr/>
          <p:nvPr/>
        </p:nvSpPr>
        <p:spPr>
          <a:xfrm>
            <a:off x="10132142" y="5899355"/>
            <a:ext cx="870155" cy="50816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es-MX" sz="1200" b="1" dirty="0"/>
              <a:t>Retornar</a:t>
            </a:r>
            <a:endParaRPr lang="es-PE" sz="1200" b="1" dirty="0"/>
          </a:p>
        </p:txBody>
      </p:sp>
    </p:spTree>
    <p:extLst>
      <p:ext uri="{BB962C8B-B14F-4D97-AF65-F5344CB8AC3E}">
        <p14:creationId xmlns:p14="http://schemas.microsoft.com/office/powerpoint/2010/main" val="2226140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2">
            <a:extLst>
              <a:ext uri="{FF2B5EF4-FFF2-40B4-BE49-F238E27FC236}">
                <a16:creationId xmlns:a16="http://schemas.microsoft.com/office/drawing/2014/main" id="{68600C42-3BA9-4D91-95FF-FB2E7947C91A}"/>
              </a:ext>
            </a:extLst>
          </p:cNvPr>
          <p:cNvGrpSpPr/>
          <p:nvPr/>
        </p:nvGrpSpPr>
        <p:grpSpPr>
          <a:xfrm>
            <a:off x="837328" y="726329"/>
            <a:ext cx="10280438" cy="5819437"/>
            <a:chOff x="0" y="960114"/>
            <a:chExt cx="6209029" cy="6162185"/>
          </a:xfrm>
        </p:grpSpPr>
        <p:grpSp>
          <p:nvGrpSpPr>
            <p:cNvPr id="3" name="Grupo 13">
              <a:extLst>
                <a:ext uri="{FF2B5EF4-FFF2-40B4-BE49-F238E27FC236}">
                  <a16:creationId xmlns:a16="http://schemas.microsoft.com/office/drawing/2014/main" id="{6593A15D-40D1-44EE-9DD0-D03210B7FFB9}"/>
                </a:ext>
              </a:extLst>
            </p:cNvPr>
            <p:cNvGrpSpPr/>
            <p:nvPr/>
          </p:nvGrpSpPr>
          <p:grpSpPr>
            <a:xfrm>
              <a:off x="0" y="960114"/>
              <a:ext cx="6209029" cy="6162185"/>
              <a:chOff x="0" y="659751"/>
              <a:chExt cx="5598215" cy="4234367"/>
            </a:xfrm>
          </p:grpSpPr>
          <p:sp>
            <p:nvSpPr>
              <p:cNvPr id="6" name="Rectángulo 16">
                <a:extLst>
                  <a:ext uri="{FF2B5EF4-FFF2-40B4-BE49-F238E27FC236}">
                    <a16:creationId xmlns:a16="http://schemas.microsoft.com/office/drawing/2014/main" id="{589819DE-E5DD-4288-A873-7B098C5B8847}"/>
                  </a:ext>
                </a:extLst>
              </p:cNvPr>
              <p:cNvSpPr/>
              <p:nvPr/>
            </p:nvSpPr>
            <p:spPr>
              <a:xfrm>
                <a:off x="1038811" y="2450412"/>
                <a:ext cx="979595" cy="1948637"/>
              </a:xfrm>
              <a:prstGeom prst="rect">
                <a:avLst/>
              </a:prstGeom>
              <a:solidFill>
                <a:srgbClr val="E2A45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OE. I. Incrementar el desarrollo económico del país mediante el aumento de la competitividad del Sector Minero-Energético </a:t>
                </a:r>
                <a:endParaRPr kumimoji="0" lang="es-P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Rectángulo 17">
                <a:extLst>
                  <a:ext uri="{FF2B5EF4-FFF2-40B4-BE49-F238E27FC236}">
                    <a16:creationId xmlns:a16="http://schemas.microsoft.com/office/drawing/2014/main" id="{E5D4361D-9166-42B0-8117-368279E919E1}"/>
                  </a:ext>
                </a:extLst>
              </p:cNvPr>
              <p:cNvSpPr/>
              <p:nvPr/>
            </p:nvSpPr>
            <p:spPr>
              <a:xfrm>
                <a:off x="2121637" y="2468203"/>
                <a:ext cx="973755" cy="1948637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OE. II. Disminuir el impacto ambiental de las operaciones minero-energéticas</a:t>
                </a:r>
                <a:endParaRPr kumimoji="0" lang="es-P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Rectángulo 18">
                <a:extLst>
                  <a:ext uri="{FF2B5EF4-FFF2-40B4-BE49-F238E27FC236}">
                    <a16:creationId xmlns:a16="http://schemas.microsoft.com/office/drawing/2014/main" id="{72F1506E-9CCA-4DE6-B7BF-843891B67E3A}"/>
                  </a:ext>
                </a:extLst>
              </p:cNvPr>
              <p:cNvSpPr/>
              <p:nvPr/>
            </p:nvSpPr>
            <p:spPr>
              <a:xfrm>
                <a:off x="3206480" y="2468203"/>
                <a:ext cx="973755" cy="1948637"/>
              </a:xfrm>
              <a:prstGeom prst="rect">
                <a:avLst/>
              </a:prstGeom>
              <a:solidFill>
                <a:srgbClr val="E7454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OE. III. Contribuir en el desarrollo humano y en las relaciones armoniosas de los actores del Sector Minero-Energético</a:t>
                </a:r>
                <a:endParaRPr kumimoji="0" lang="es-P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Rectángulo 19">
                <a:extLst>
                  <a:ext uri="{FF2B5EF4-FFF2-40B4-BE49-F238E27FC236}">
                    <a16:creationId xmlns:a16="http://schemas.microsoft.com/office/drawing/2014/main" id="{3376DDB5-57A8-4194-BF2B-3BCED0D5BCFB}"/>
                  </a:ext>
                </a:extLst>
              </p:cNvPr>
              <p:cNvSpPr/>
              <p:nvPr/>
            </p:nvSpPr>
            <p:spPr>
              <a:xfrm>
                <a:off x="4320436" y="2468203"/>
                <a:ext cx="973755" cy="1948637"/>
              </a:xfrm>
              <a:prstGeom prst="rect">
                <a:avLst/>
              </a:prstGeom>
              <a:solidFill>
                <a:srgbClr val="00AC99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OE. IV. Fortalecer la gobernanza y la modernización del Sector Minero-Energético</a:t>
                </a:r>
                <a:endParaRPr kumimoji="0" lang="es-P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Rectángulo 20">
                <a:extLst>
                  <a:ext uri="{FF2B5EF4-FFF2-40B4-BE49-F238E27FC236}">
                    <a16:creationId xmlns:a16="http://schemas.microsoft.com/office/drawing/2014/main" id="{243D5762-4187-457C-9305-2AA92AEF70E7}"/>
                  </a:ext>
                </a:extLst>
              </p:cNvPr>
              <p:cNvSpPr/>
              <p:nvPr/>
            </p:nvSpPr>
            <p:spPr>
              <a:xfrm>
                <a:off x="1030954" y="1673028"/>
                <a:ext cx="973755" cy="592169"/>
              </a:xfrm>
              <a:prstGeom prst="rect">
                <a:avLst/>
              </a:prstGeom>
              <a:solidFill>
                <a:srgbClr val="E2A45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Sostenibilidad Económica</a:t>
                </a:r>
                <a:endParaRPr kumimoji="0" lang="es-P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Rectángulo 21">
                <a:extLst>
                  <a:ext uri="{FF2B5EF4-FFF2-40B4-BE49-F238E27FC236}">
                    <a16:creationId xmlns:a16="http://schemas.microsoft.com/office/drawing/2014/main" id="{51C1A9CE-A12A-4458-9083-0AA52067A504}"/>
                  </a:ext>
                </a:extLst>
              </p:cNvPr>
              <p:cNvSpPr/>
              <p:nvPr/>
            </p:nvSpPr>
            <p:spPr>
              <a:xfrm>
                <a:off x="2114006" y="1673028"/>
                <a:ext cx="973755" cy="592169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Sostenibilidad Ambiental</a:t>
                </a:r>
                <a:endParaRPr kumimoji="0" lang="es-P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Rectángulo 22">
                <a:extLst>
                  <a:ext uri="{FF2B5EF4-FFF2-40B4-BE49-F238E27FC236}">
                    <a16:creationId xmlns:a16="http://schemas.microsoft.com/office/drawing/2014/main" id="{8DA32F93-B481-49DB-BC79-9BC504A21378}"/>
                  </a:ext>
                </a:extLst>
              </p:cNvPr>
              <p:cNvSpPr/>
              <p:nvPr/>
            </p:nvSpPr>
            <p:spPr>
              <a:xfrm>
                <a:off x="3206480" y="1674508"/>
                <a:ext cx="973755" cy="590688"/>
              </a:xfrm>
              <a:prstGeom prst="rect">
                <a:avLst/>
              </a:prstGeom>
              <a:solidFill>
                <a:srgbClr val="E7454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Sostenibilidad Social</a:t>
                </a:r>
                <a:endParaRPr kumimoji="0" lang="es-P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riángulo isósceles 23">
                <a:extLst>
                  <a:ext uri="{FF2B5EF4-FFF2-40B4-BE49-F238E27FC236}">
                    <a16:creationId xmlns:a16="http://schemas.microsoft.com/office/drawing/2014/main" id="{9D9DD071-BD44-47AE-B4DE-FBCF37618293}"/>
                  </a:ext>
                </a:extLst>
              </p:cNvPr>
              <p:cNvSpPr/>
              <p:nvPr/>
            </p:nvSpPr>
            <p:spPr>
              <a:xfrm>
                <a:off x="0" y="659751"/>
                <a:ext cx="5566728" cy="942768"/>
              </a:xfrm>
              <a:prstGeom prst="triangle">
                <a:avLst/>
              </a:prstGeom>
              <a:solidFill>
                <a:srgbClr val="CC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PE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Triángulo isósceles 24">
                <a:extLst>
                  <a:ext uri="{FF2B5EF4-FFF2-40B4-BE49-F238E27FC236}">
                    <a16:creationId xmlns:a16="http://schemas.microsoft.com/office/drawing/2014/main" id="{97A7180E-EA80-4902-960A-3AE883824EDE}"/>
                  </a:ext>
                </a:extLst>
              </p:cNvPr>
              <p:cNvSpPr/>
              <p:nvPr/>
            </p:nvSpPr>
            <p:spPr>
              <a:xfrm>
                <a:off x="31805" y="1224321"/>
                <a:ext cx="5524183" cy="378226"/>
              </a:xfrm>
              <a:prstGeom prst="triangle">
                <a:avLst>
                  <a:gd name="adj" fmla="val 50271"/>
                </a:avLst>
              </a:prstGeom>
              <a:solidFill>
                <a:srgbClr val="243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PE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Cuadro de texto 2">
                <a:extLst>
                  <a:ext uri="{FF2B5EF4-FFF2-40B4-BE49-F238E27FC236}">
                    <a16:creationId xmlns:a16="http://schemas.microsoft.com/office/drawing/2014/main" id="{451CA556-E4FD-4AD6-8EB2-B420A20FC8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82248" y="775224"/>
                <a:ext cx="1256030" cy="4235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Plan Estratégico de Desarrollo Nacional</a:t>
                </a:r>
                <a:endParaRPr kumimoji="0" lang="es-P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6" name="Cuadro de texto 2">
                <a:extLst>
                  <a:ext uri="{FF2B5EF4-FFF2-40B4-BE49-F238E27FC236}">
                    <a16:creationId xmlns:a16="http://schemas.microsoft.com/office/drawing/2014/main" id="{B2382B95-0A78-41A5-93B3-17094A4216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48506" y="1254991"/>
                <a:ext cx="1923516" cy="4070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Visión del Sector Minero-Energético</a:t>
                </a:r>
                <a:endParaRPr kumimoji="0" lang="es-P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7" name="Rectángulo 27">
                <a:extLst>
                  <a:ext uri="{FF2B5EF4-FFF2-40B4-BE49-F238E27FC236}">
                    <a16:creationId xmlns:a16="http://schemas.microsoft.com/office/drawing/2014/main" id="{09B42073-5118-4EF8-8BFA-DC8B2CBA0203}"/>
                  </a:ext>
                </a:extLst>
              </p:cNvPr>
              <p:cNvSpPr/>
              <p:nvPr/>
            </p:nvSpPr>
            <p:spPr>
              <a:xfrm>
                <a:off x="4320436" y="1673924"/>
                <a:ext cx="973755" cy="591271"/>
              </a:xfrm>
              <a:prstGeom prst="rect">
                <a:avLst/>
              </a:prstGeom>
              <a:solidFill>
                <a:srgbClr val="00AC99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Gobernanza Sectorial</a:t>
                </a:r>
                <a:endParaRPr kumimoji="0" lang="es-P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Rectángulo 28">
                <a:extLst>
                  <a:ext uri="{FF2B5EF4-FFF2-40B4-BE49-F238E27FC236}">
                    <a16:creationId xmlns:a16="http://schemas.microsoft.com/office/drawing/2014/main" id="{6D0A2C2F-3A8B-4F1E-AA42-1159C90DD775}"/>
                  </a:ext>
                </a:extLst>
              </p:cNvPr>
              <p:cNvSpPr/>
              <p:nvPr/>
            </p:nvSpPr>
            <p:spPr>
              <a:xfrm>
                <a:off x="31805" y="4485001"/>
                <a:ext cx="5566410" cy="409117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masis MT Pro Light" panose="020403040500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VALORES: </a:t>
                </a:r>
                <a:r>
                  <a:rPr kumimoji="0" lang="es-PE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masis MT Pro Light" panose="020403040500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Respeto a las leyes y el debido proceso / Probidad / Eficacia y eficiencia con calidad / Idoneidad / Veracidad / Lealtad a la Institución / Justicia y equidad / Lealtad al Estado de Derecho</a:t>
                </a:r>
                <a:endParaRPr kumimoji="0" lang="es-PE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sis MT Pro Light" panose="020403040500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" name="Flecha derecha 7">
              <a:extLst>
                <a:ext uri="{FF2B5EF4-FFF2-40B4-BE49-F238E27FC236}">
                  <a16:creationId xmlns:a16="http://schemas.microsoft.com/office/drawing/2014/main" id="{80B4BADE-D459-4B65-ADE4-E5A3790DABAB}"/>
                </a:ext>
              </a:extLst>
            </p:cNvPr>
            <p:cNvSpPr/>
            <p:nvPr/>
          </p:nvSpPr>
          <p:spPr>
            <a:xfrm>
              <a:off x="122830" y="2495492"/>
              <a:ext cx="866140" cy="653279"/>
            </a:xfrm>
            <a:prstGeom prst="rightArrow">
              <a:avLst>
                <a:gd name="adj1" fmla="val 74058"/>
                <a:gd name="adj2" fmla="val 25941"/>
              </a:avLst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sis MT Pro Light" panose="020403040500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Modelo Conceptual</a:t>
              </a:r>
              <a:endParaRPr kumimoji="0" lang="es-P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Light" panose="020403040500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Flecha derecha 16">
              <a:extLst>
                <a:ext uri="{FF2B5EF4-FFF2-40B4-BE49-F238E27FC236}">
                  <a16:creationId xmlns:a16="http://schemas.microsoft.com/office/drawing/2014/main" id="{580624C4-CB9E-45B5-BA77-C9CE8FAF8C33}"/>
                </a:ext>
              </a:extLst>
            </p:cNvPr>
            <p:cNvSpPr/>
            <p:nvPr/>
          </p:nvSpPr>
          <p:spPr>
            <a:xfrm>
              <a:off x="122830" y="4788407"/>
              <a:ext cx="866140" cy="730756"/>
            </a:xfrm>
            <a:prstGeom prst="rightArrow">
              <a:avLst>
                <a:gd name="adj1" fmla="val 74058"/>
                <a:gd name="adj2" fmla="val 25941"/>
              </a:avLst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sis MT Pro Light" panose="020403040500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Objetivos Estratégicos</a:t>
              </a:r>
              <a:endPara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Light" panose="020403040500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05326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AFB80A-C03C-A940-5546-AD1D6C39F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s-PE" sz="10000" b="1" dirty="0">
                <a:solidFill>
                  <a:schemeClr val="bg1"/>
                </a:solidFill>
              </a:rPr>
              <a:t>GRACIAS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C856659-DBF9-FD0B-62D1-BCAC5218C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50" y="3831110"/>
            <a:ext cx="60325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12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2D6C40D-F9EE-E995-C5A9-FC69ACA4E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028" y="984777"/>
            <a:ext cx="9661782" cy="274417"/>
          </a:xfrm>
          <a:prstGeom prst="rect">
            <a:avLst/>
          </a:prstGeom>
        </p:spPr>
      </p:pic>
      <p:sp>
        <p:nvSpPr>
          <p:cNvPr id="9" name="Título 3">
            <a:extLst>
              <a:ext uri="{FF2B5EF4-FFF2-40B4-BE49-F238E27FC236}">
                <a16:creationId xmlns:a16="http://schemas.microsoft.com/office/drawing/2014/main" id="{F60144BB-FE2D-DA52-E93A-3BFA0CF680DB}"/>
              </a:ext>
            </a:extLst>
          </p:cNvPr>
          <p:cNvSpPr txBox="1">
            <a:spLocks/>
          </p:cNvSpPr>
          <p:nvPr/>
        </p:nvSpPr>
        <p:spPr>
          <a:xfrm>
            <a:off x="0" y="370160"/>
            <a:ext cx="11817153" cy="9502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POLÍTICA GENERAL DE GOBIERNO PARA EL PRESENTE MANDATO PRESIDENCIAL</a:t>
            </a:r>
          </a:p>
        </p:txBody>
      </p:sp>
      <p:sp>
        <p:nvSpPr>
          <p:cNvPr id="5144" name="CuadroTexto 5143">
            <a:extLst>
              <a:ext uri="{FF2B5EF4-FFF2-40B4-BE49-F238E27FC236}">
                <a16:creationId xmlns:a16="http://schemas.microsoft.com/office/drawing/2014/main" id="{3437874A-C065-1A8D-CD36-D73DC936DE49}"/>
              </a:ext>
            </a:extLst>
          </p:cNvPr>
          <p:cNvSpPr txBox="1"/>
          <p:nvPr/>
        </p:nvSpPr>
        <p:spPr>
          <a:xfrm>
            <a:off x="0" y="1128000"/>
            <a:ext cx="61127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400" i="1" dirty="0">
                <a:solidFill>
                  <a:prstClr val="black"/>
                </a:solidFill>
                <a:latin typeface="Amasis MT Pro Light" panose="02040304050005020304" pitchFamily="18" charset="0"/>
              </a:rPr>
              <a:t>A</a:t>
            </a:r>
            <a:r>
              <a:rPr kumimoji="0" lang="es-MX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Light" panose="02040304050005020304" pitchFamily="18" charset="0"/>
                <a:ea typeface="+mn-ea"/>
                <a:cs typeface="+mn-cs"/>
              </a:rPr>
              <a:t>probado Decreto Supremo </a:t>
            </a:r>
            <a:r>
              <a:rPr kumimoji="0" lang="es-MX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Light" panose="02040304050005020304" pitchFamily="18" charset="0"/>
                <a:ea typeface="+mn-ea"/>
                <a:cs typeface="+mn-cs"/>
              </a:rPr>
              <a:t>Nº</a:t>
            </a:r>
            <a:r>
              <a:rPr kumimoji="0" lang="es-MX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Light" panose="02040304050005020304" pitchFamily="18" charset="0"/>
                <a:ea typeface="+mn-ea"/>
                <a:cs typeface="+mn-cs"/>
              </a:rPr>
              <a:t> 042-2023-PCM</a:t>
            </a:r>
            <a:endParaRPr kumimoji="0" lang="es-PE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 Light" panose="02040304050005020304" pitchFamily="18" charset="0"/>
              <a:ea typeface="+mn-ea"/>
              <a:cs typeface="+mn-cs"/>
            </a:endParaRPr>
          </a:p>
        </p:txBody>
      </p:sp>
      <p:pic>
        <p:nvPicPr>
          <p:cNvPr id="1028" name="Picture 4" descr="Infraestructura - Iconos gratis de industria">
            <a:extLst>
              <a:ext uri="{FF2B5EF4-FFF2-40B4-BE49-F238E27FC236}">
                <a16:creationId xmlns:a16="http://schemas.microsoft.com/office/drawing/2014/main" id="{4BD9EA9D-D467-2404-03D1-7FD04937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92" y="3680824"/>
            <a:ext cx="737616" cy="73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50" name="CuadroTexto 5149">
            <a:extLst>
              <a:ext uri="{FF2B5EF4-FFF2-40B4-BE49-F238E27FC236}">
                <a16:creationId xmlns:a16="http://schemas.microsoft.com/office/drawing/2014/main" id="{B07E0E72-6576-F4D9-2FAE-69004FDDE0BB}"/>
              </a:ext>
            </a:extLst>
          </p:cNvPr>
          <p:cNvSpPr txBox="1"/>
          <p:nvPr/>
        </p:nvSpPr>
        <p:spPr>
          <a:xfrm>
            <a:off x="30117" y="6562356"/>
            <a:ext cx="618134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Calibri" panose="020F0502020204030204" pitchFamily="34" charset="0"/>
                <a:cs typeface="+mn-cs"/>
              </a:rPr>
              <a:t>Fuente: Ruta Estratégica del PEI del Ministerio de Energía y Minas 2020-2026 ampliado 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54" name="Google Shape;101;p3">
            <a:extLst>
              <a:ext uri="{FF2B5EF4-FFF2-40B4-BE49-F238E27FC236}">
                <a16:creationId xmlns:a16="http://schemas.microsoft.com/office/drawing/2014/main" id="{17F5624A-494D-915B-E6B5-878F095E34BC}"/>
              </a:ext>
            </a:extLst>
          </p:cNvPr>
          <p:cNvSpPr/>
          <p:nvPr/>
        </p:nvSpPr>
        <p:spPr>
          <a:xfrm>
            <a:off x="-654268" y="1651517"/>
            <a:ext cx="4753597" cy="911048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/>
              <a:buNone/>
              <a:tabLst/>
              <a:defRPr/>
            </a:pP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srgbClr val="1C1C1B"/>
                </a:solidFill>
                <a:effectLst/>
                <a:uLnTx/>
                <a:uFillTx/>
                <a:latin typeface="Bahnschrift SemiLight" panose="020B0502040204020203" pitchFamily="34" charset="0"/>
                <a:ea typeface="Calibri"/>
                <a:cs typeface="Calibri"/>
                <a:sym typeface="Calibri"/>
              </a:rPr>
              <a:t>EJES DE LA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/>
              <a:buNone/>
              <a:tabLst/>
              <a:defRPr/>
            </a:pP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srgbClr val="1C1C1B"/>
                </a:solidFill>
                <a:effectLst/>
                <a:uLnTx/>
                <a:uFillTx/>
                <a:latin typeface="Bahnschrift SemiLight" panose="020B0502040204020203" pitchFamily="34" charset="0"/>
                <a:ea typeface="Calibri"/>
                <a:cs typeface="Calibri"/>
                <a:sym typeface="Calibri"/>
              </a:rPr>
              <a:t> POLÍTICA GENERAL PARA EL PRESENTE MANDATO PRESIDENCIAL</a:t>
            </a:r>
            <a:r>
              <a:rPr kumimoji="0" lang="es-PE" sz="1050" b="1" i="0" u="none" strike="noStrike" kern="1200" cap="none" spc="0" normalizeH="0" baseline="0" noProof="0" dirty="0">
                <a:ln>
                  <a:noFill/>
                </a:ln>
                <a:solidFill>
                  <a:srgbClr val="1C1C1B"/>
                </a:solidFill>
                <a:effectLst/>
                <a:uLnTx/>
                <a:uFillTx/>
                <a:latin typeface="Bahnschrift SemiLight" panose="020B0502040204020203" pitchFamily="34" charset="0"/>
                <a:ea typeface="+mn-ea"/>
                <a:cs typeface="Calibri"/>
                <a:sym typeface="Calibri"/>
              </a:rPr>
              <a:t>.</a:t>
            </a: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srgbClr val="1C1C1B"/>
              </a:solidFill>
              <a:effectLst/>
              <a:uLnTx/>
              <a:uFillTx/>
              <a:latin typeface="Bahnschrift SemiLight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3" name="Google Shape;87;p3">
            <a:extLst>
              <a:ext uri="{FF2B5EF4-FFF2-40B4-BE49-F238E27FC236}">
                <a16:creationId xmlns:a16="http://schemas.microsoft.com/office/drawing/2014/main" id="{4580A0B5-6A40-4820-8595-0252C4588924}"/>
              </a:ext>
            </a:extLst>
          </p:cNvPr>
          <p:cNvGrpSpPr/>
          <p:nvPr/>
        </p:nvGrpSpPr>
        <p:grpSpPr>
          <a:xfrm>
            <a:off x="1744273" y="1852608"/>
            <a:ext cx="6000569" cy="4206475"/>
            <a:chOff x="3219337" y="547304"/>
            <a:chExt cx="5937627" cy="5763083"/>
          </a:xfrm>
        </p:grpSpPr>
        <p:sp>
          <p:nvSpPr>
            <p:cNvPr id="4" name="Google Shape;88;p3">
              <a:extLst>
                <a:ext uri="{FF2B5EF4-FFF2-40B4-BE49-F238E27FC236}">
                  <a16:creationId xmlns:a16="http://schemas.microsoft.com/office/drawing/2014/main" id="{D46C115B-1E2D-3F13-1193-B22F78ABB3A3}"/>
                </a:ext>
              </a:extLst>
            </p:cNvPr>
            <p:cNvSpPr/>
            <p:nvPr/>
          </p:nvSpPr>
          <p:spPr>
            <a:xfrm>
              <a:off x="3676988" y="825812"/>
              <a:ext cx="5172300" cy="5172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" name="Google Shape;89;p3">
              <a:extLst>
                <a:ext uri="{FF2B5EF4-FFF2-40B4-BE49-F238E27FC236}">
                  <a16:creationId xmlns:a16="http://schemas.microsoft.com/office/drawing/2014/main" id="{F3CA9758-C182-7DCF-A901-2C4A72F395CF}"/>
                </a:ext>
              </a:extLst>
            </p:cNvPr>
            <p:cNvGrpSpPr/>
            <p:nvPr/>
          </p:nvGrpSpPr>
          <p:grpSpPr>
            <a:xfrm>
              <a:off x="4819026" y="547304"/>
              <a:ext cx="2887928" cy="2887928"/>
              <a:chOff x="3614360" y="410488"/>
              <a:chExt cx="2166000" cy="2166000"/>
            </a:xfrm>
          </p:grpSpPr>
          <p:sp>
            <p:nvSpPr>
              <p:cNvPr id="18" name="Google Shape;90;p3">
                <a:extLst>
                  <a:ext uri="{FF2B5EF4-FFF2-40B4-BE49-F238E27FC236}">
                    <a16:creationId xmlns:a16="http://schemas.microsoft.com/office/drawing/2014/main" id="{EB2541B9-CDD8-00B1-92A3-4D657F35C232}"/>
                  </a:ext>
                </a:extLst>
              </p:cNvPr>
              <p:cNvSpPr/>
              <p:nvPr/>
            </p:nvSpPr>
            <p:spPr>
              <a:xfrm>
                <a:off x="3614360" y="410488"/>
                <a:ext cx="2166000" cy="2166000"/>
              </a:xfrm>
              <a:prstGeom prst="ellipse">
                <a:avLst/>
              </a:prstGeom>
              <a:solidFill>
                <a:srgbClr val="A61C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Google Shape;91;p3">
                <a:extLst>
                  <a:ext uri="{FF2B5EF4-FFF2-40B4-BE49-F238E27FC236}">
                    <a16:creationId xmlns:a16="http://schemas.microsoft.com/office/drawing/2014/main" id="{DF449951-423A-8C00-DED3-FDAB3DF19F7C}"/>
                  </a:ext>
                </a:extLst>
              </p:cNvPr>
              <p:cNvSpPr txBox="1"/>
              <p:nvPr/>
            </p:nvSpPr>
            <p:spPr>
              <a:xfrm>
                <a:off x="3798519" y="730788"/>
                <a:ext cx="1826400" cy="702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4</a:t>
                </a:r>
                <a:endParaRPr kumimoji="0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kumimoji="0" lang="es-PE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Reactivación económica</a:t>
                </a:r>
                <a:endParaRPr kumimoji="0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" name="Google Shape;92;p3">
              <a:extLst>
                <a:ext uri="{FF2B5EF4-FFF2-40B4-BE49-F238E27FC236}">
                  <a16:creationId xmlns:a16="http://schemas.microsoft.com/office/drawing/2014/main" id="{AD1C1B82-CC3F-3412-33CF-589B6AACA93F}"/>
                </a:ext>
              </a:extLst>
            </p:cNvPr>
            <p:cNvGrpSpPr/>
            <p:nvPr/>
          </p:nvGrpSpPr>
          <p:grpSpPr>
            <a:xfrm>
              <a:off x="3219337" y="1978495"/>
              <a:ext cx="3006747" cy="2887928"/>
              <a:chOff x="2414564" y="1483909"/>
              <a:chExt cx="2255116" cy="2166000"/>
            </a:xfrm>
          </p:grpSpPr>
          <p:sp>
            <p:nvSpPr>
              <p:cNvPr id="16" name="Google Shape;93;p3">
                <a:extLst>
                  <a:ext uri="{FF2B5EF4-FFF2-40B4-BE49-F238E27FC236}">
                    <a16:creationId xmlns:a16="http://schemas.microsoft.com/office/drawing/2014/main" id="{7E9DD665-5C38-5F19-E2AB-020BA30E02BC}"/>
                  </a:ext>
                </a:extLst>
              </p:cNvPr>
              <p:cNvSpPr/>
              <p:nvPr/>
            </p:nvSpPr>
            <p:spPr>
              <a:xfrm>
                <a:off x="2503680" y="1483909"/>
                <a:ext cx="2166000" cy="2166000"/>
              </a:xfrm>
              <a:prstGeom prst="ellipse">
                <a:avLst/>
              </a:prstGeom>
              <a:solidFill>
                <a:srgbClr val="E6B8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Google Shape;94;p3">
                <a:extLst>
                  <a:ext uri="{FF2B5EF4-FFF2-40B4-BE49-F238E27FC236}">
                    <a16:creationId xmlns:a16="http://schemas.microsoft.com/office/drawing/2014/main" id="{D558B3C2-9DF3-33E3-B726-A48C721812AE}"/>
                  </a:ext>
                </a:extLst>
              </p:cNvPr>
              <p:cNvSpPr txBox="1"/>
              <p:nvPr/>
            </p:nvSpPr>
            <p:spPr>
              <a:xfrm>
                <a:off x="2414564" y="2316034"/>
                <a:ext cx="1423800" cy="702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9</a:t>
                </a:r>
                <a:endParaRPr kumimoji="0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kumimoji="0" lang="es-MX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Más </a:t>
                </a:r>
                <a:r>
                  <a:rPr kumimoji="0" lang="es-MX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infraestructura</a:t>
                </a:r>
                <a:r>
                  <a:rPr kumimoji="0" lang="es-MX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 y servicios para una mejor calidad de vida</a:t>
                </a:r>
                <a:r>
                  <a:rPr kumimoji="0" lang="es-PE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.</a:t>
                </a: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8" name="Google Shape;95;p3">
              <a:extLst>
                <a:ext uri="{FF2B5EF4-FFF2-40B4-BE49-F238E27FC236}">
                  <a16:creationId xmlns:a16="http://schemas.microsoft.com/office/drawing/2014/main" id="{68F3FC20-188C-4FF9-30CF-344A6645308A}"/>
                </a:ext>
              </a:extLst>
            </p:cNvPr>
            <p:cNvGrpSpPr/>
            <p:nvPr/>
          </p:nvGrpSpPr>
          <p:grpSpPr>
            <a:xfrm>
              <a:off x="4819020" y="3422459"/>
              <a:ext cx="2887928" cy="2887928"/>
              <a:chOff x="3614356" y="2566908"/>
              <a:chExt cx="2166000" cy="2166000"/>
            </a:xfrm>
          </p:grpSpPr>
          <p:sp>
            <p:nvSpPr>
              <p:cNvPr id="14" name="Google Shape;96;p3">
                <a:extLst>
                  <a:ext uri="{FF2B5EF4-FFF2-40B4-BE49-F238E27FC236}">
                    <a16:creationId xmlns:a16="http://schemas.microsoft.com/office/drawing/2014/main" id="{487073FD-8635-73FD-E106-AC76A4E9212B}"/>
                  </a:ext>
                </a:extLst>
              </p:cNvPr>
              <p:cNvSpPr/>
              <p:nvPr/>
            </p:nvSpPr>
            <p:spPr>
              <a:xfrm>
                <a:off x="3614356" y="2566908"/>
                <a:ext cx="2166000" cy="2166000"/>
              </a:xfrm>
              <a:prstGeom prst="ellipse">
                <a:avLst/>
              </a:prstGeom>
              <a:solidFill>
                <a:srgbClr val="DD7E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Google Shape;97;p3">
                <a:extLst>
                  <a:ext uri="{FF2B5EF4-FFF2-40B4-BE49-F238E27FC236}">
                    <a16:creationId xmlns:a16="http://schemas.microsoft.com/office/drawing/2014/main" id="{A96A0D9F-9909-8674-86F6-575165696F2F}"/>
                  </a:ext>
                </a:extLst>
              </p:cNvPr>
              <p:cNvSpPr txBox="1"/>
              <p:nvPr/>
            </p:nvSpPr>
            <p:spPr>
              <a:xfrm>
                <a:off x="3902613" y="3589651"/>
                <a:ext cx="1660500" cy="702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6</a:t>
                </a:r>
                <a:endParaRPr kumimoji="0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s-MX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Lucha contra la corrupción, orden público y seguridad, y defensa de la soberanía nacional</a:t>
                </a:r>
                <a:r>
                  <a:rPr kumimoji="0" lang="es-P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.</a:t>
                </a:r>
                <a:endParaRPr kumimoji="0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0" name="Google Shape;98;p3">
              <a:extLst>
                <a:ext uri="{FF2B5EF4-FFF2-40B4-BE49-F238E27FC236}">
                  <a16:creationId xmlns:a16="http://schemas.microsoft.com/office/drawing/2014/main" id="{2488DAC0-A08E-9715-84FD-EBCE6DB5AC6D}"/>
                </a:ext>
              </a:extLst>
            </p:cNvPr>
            <p:cNvGrpSpPr/>
            <p:nvPr/>
          </p:nvGrpSpPr>
          <p:grpSpPr>
            <a:xfrm>
              <a:off x="6269036" y="1991782"/>
              <a:ext cx="2887928" cy="2887928"/>
              <a:chOff x="4701894" y="1493874"/>
              <a:chExt cx="2166000" cy="2166000"/>
            </a:xfrm>
          </p:grpSpPr>
          <p:sp>
            <p:nvSpPr>
              <p:cNvPr id="12" name="Google Shape;99;p3">
                <a:extLst>
                  <a:ext uri="{FF2B5EF4-FFF2-40B4-BE49-F238E27FC236}">
                    <a16:creationId xmlns:a16="http://schemas.microsoft.com/office/drawing/2014/main" id="{89F6494E-2CC6-D914-46A4-E0376DC910C5}"/>
                  </a:ext>
                </a:extLst>
              </p:cNvPr>
              <p:cNvSpPr/>
              <p:nvPr/>
            </p:nvSpPr>
            <p:spPr>
              <a:xfrm>
                <a:off x="4701894" y="1493874"/>
                <a:ext cx="2166000" cy="2166000"/>
              </a:xfrm>
              <a:prstGeom prst="ellipse">
                <a:avLst/>
              </a:pr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Google Shape;100;p3">
                <a:extLst>
                  <a:ext uri="{FF2B5EF4-FFF2-40B4-BE49-F238E27FC236}">
                    <a16:creationId xmlns:a16="http://schemas.microsoft.com/office/drawing/2014/main" id="{C3219633-C2E3-B50C-432F-0F9A793AC7D7}"/>
                  </a:ext>
                </a:extLst>
              </p:cNvPr>
              <p:cNvSpPr txBox="1"/>
              <p:nvPr/>
            </p:nvSpPr>
            <p:spPr>
              <a:xfrm>
                <a:off x="5563113" y="1907487"/>
                <a:ext cx="1267853" cy="10449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P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5</a:t>
                </a:r>
                <a:endParaRPr kumimoji="0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500"/>
                  <a:buFont typeface="Arial"/>
                  <a:buNone/>
                  <a:tabLst/>
                  <a:defRPr/>
                </a:pPr>
                <a:r>
                  <a:rPr kumimoji="0" lang="es-MX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Impulso al desarrollo de los departamentos</a:t>
                </a:r>
                <a:r>
                  <a:rPr kumimoji="0" lang="es-PE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.</a:t>
                </a:r>
                <a:endParaRPr kumimoji="0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11" name="Google Shape;101;p3">
              <a:extLst>
                <a:ext uri="{FF2B5EF4-FFF2-40B4-BE49-F238E27FC236}">
                  <a16:creationId xmlns:a16="http://schemas.microsoft.com/office/drawing/2014/main" id="{75300F72-7A0A-C6E4-B5AA-6CA300E8C00D}"/>
                </a:ext>
              </a:extLst>
            </p:cNvPr>
            <p:cNvSpPr/>
            <p:nvPr/>
          </p:nvSpPr>
          <p:spPr>
            <a:xfrm>
              <a:off x="4927949" y="2445455"/>
              <a:ext cx="2567156" cy="1898399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/>
                <a:buNone/>
                <a:tabLst/>
                <a:defRPr/>
              </a:pPr>
              <a:r>
                <a:rPr kumimoji="0" lang="es-P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C1C1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EJES DE LA POLÍTICA GENERAL DE GOBIERNO PARA EL PRESENTE MANDATO PRESIDENCIAL</a:t>
              </a:r>
              <a:endPara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1C1C1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58AF8606-2A20-0376-6D09-B740E605B415}"/>
              </a:ext>
            </a:extLst>
          </p:cNvPr>
          <p:cNvSpPr txBox="1"/>
          <p:nvPr/>
        </p:nvSpPr>
        <p:spPr>
          <a:xfrm>
            <a:off x="76327" y="4649778"/>
            <a:ext cx="273078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OEI.04 </a:t>
            </a: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Promover las relaciones armoniosas y el acceso energético en beneficio de la población</a:t>
            </a:r>
            <a:endParaRPr kumimoji="0" lang="es-MX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2" name="Picture 8" descr="Minería: todo lo que necesitas saber - Tiempo Minero">
            <a:extLst>
              <a:ext uri="{FF2B5EF4-FFF2-40B4-BE49-F238E27FC236}">
                <a16:creationId xmlns:a16="http://schemas.microsoft.com/office/drawing/2014/main" id="{56FE09E8-4855-7422-AA86-C7B0B503F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333" y="1324930"/>
            <a:ext cx="1575487" cy="104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421 imágenes de Mapa peru animado - Imágenes, fotos y vectores de stock |  Shutterstock">
            <a:extLst>
              <a:ext uri="{FF2B5EF4-FFF2-40B4-BE49-F238E27FC236}">
                <a16:creationId xmlns:a16="http://schemas.microsoft.com/office/drawing/2014/main" id="{1FF9F352-8966-44AA-9E2E-44B174D87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00" b="90000" l="4420" r="93923">
                        <a14:foregroundMark x1="51934" y1="10000" x2="79558" y2="12500"/>
                        <a14:foregroundMark x1="79558" y1="12500" x2="78453" y2="19643"/>
                        <a14:foregroundMark x1="48619" y1="9643" x2="50829" y2="2857"/>
                        <a14:foregroundMark x1="14365" y1="26071" x2="29834" y2="16429"/>
                        <a14:foregroundMark x1="9945" y1="33214" x2="8840" y2="27143"/>
                        <a14:foregroundMark x1="91160" y1="63929" x2="80663" y2="86429"/>
                        <a14:foregroundMark x1="88398" y1="78929" x2="93370" y2="62857"/>
                        <a14:foregroundMark x1="93370" y1="62857" x2="93923" y2="67500"/>
                        <a14:foregroundMark x1="5525" y1="20000" x2="4420" y2="18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72" y="4107417"/>
            <a:ext cx="963745" cy="117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0D6B9ACD-AEB3-01BB-3C3B-C89E77B6805F}"/>
              </a:ext>
            </a:extLst>
          </p:cNvPr>
          <p:cNvSpPr txBox="1"/>
          <p:nvPr/>
        </p:nvSpPr>
        <p:spPr>
          <a:xfrm>
            <a:off x="6843992" y="1261354"/>
            <a:ext cx="52329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OEI.01 Promover la competitividad y sostenibilidad de las inversiones minero energéticas en beneficio de la población.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OEI.02 </a:t>
            </a:r>
            <a:r>
              <a:rPr kumimoji="0" lang="es-PE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Impulsar la seguridad energética mediante el abastecimiento continuo, moderno y de calidad universal para la población.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OEI.03 Asegurar la gestión ambiental responsable de los operadores en las actividades minera energéticas en beneficio de la población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A50AA8B-8BEE-AFE0-48BA-76AD8293E2A1}"/>
              </a:ext>
            </a:extLst>
          </p:cNvPr>
          <p:cNvSpPr txBox="1"/>
          <p:nvPr/>
        </p:nvSpPr>
        <p:spPr>
          <a:xfrm>
            <a:off x="8431928" y="3555568"/>
            <a:ext cx="352313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OEI.05 Fortalecer las capacidades de gestión en materia minero energética de los Gobiernos Regionales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3548D2C-3B43-C0B6-627E-7198E105A9B2}"/>
              </a:ext>
            </a:extLst>
          </p:cNvPr>
          <p:cNvSpPr txBox="1"/>
          <p:nvPr/>
        </p:nvSpPr>
        <p:spPr>
          <a:xfrm>
            <a:off x="6678850" y="5462184"/>
            <a:ext cx="4550428" cy="705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OEI.06 Fortalecer la Gestión Institucional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OEI.07 Implementar la Gestión del Riesgo de Desastres  </a:t>
            </a:r>
          </a:p>
        </p:txBody>
      </p:sp>
      <p:sp>
        <p:nvSpPr>
          <p:cNvPr id="26" name="Flecha: a la derecha 25">
            <a:extLst>
              <a:ext uri="{FF2B5EF4-FFF2-40B4-BE49-F238E27FC236}">
                <a16:creationId xmlns:a16="http://schemas.microsoft.com/office/drawing/2014/main" id="{BC1347E5-2C8B-8FD2-5BE2-CC8F0A08C6DA}"/>
              </a:ext>
            </a:extLst>
          </p:cNvPr>
          <p:cNvSpPr/>
          <p:nvPr/>
        </p:nvSpPr>
        <p:spPr>
          <a:xfrm>
            <a:off x="6047656" y="2012702"/>
            <a:ext cx="673732" cy="340044"/>
          </a:xfrm>
          <a:prstGeom prst="rightArrow">
            <a:avLst/>
          </a:prstGeom>
          <a:solidFill>
            <a:srgbClr val="A61C00"/>
          </a:solidFill>
          <a:ln>
            <a:solidFill>
              <a:srgbClr val="A61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lecha: a la derecha 26">
            <a:extLst>
              <a:ext uri="{FF2B5EF4-FFF2-40B4-BE49-F238E27FC236}">
                <a16:creationId xmlns:a16="http://schemas.microsoft.com/office/drawing/2014/main" id="{5756E44A-56FB-01D7-4992-E420FD95AFCF}"/>
              </a:ext>
            </a:extLst>
          </p:cNvPr>
          <p:cNvSpPr/>
          <p:nvPr/>
        </p:nvSpPr>
        <p:spPr>
          <a:xfrm>
            <a:off x="7761490" y="3739728"/>
            <a:ext cx="575836" cy="340044"/>
          </a:xfrm>
          <a:prstGeom prst="rightArrow">
            <a:avLst/>
          </a:prstGeom>
          <a:solidFill>
            <a:srgbClr val="CC4125"/>
          </a:solidFill>
          <a:ln>
            <a:solidFill>
              <a:srgbClr val="CC41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lecha: a la derecha 27">
            <a:extLst>
              <a:ext uri="{FF2B5EF4-FFF2-40B4-BE49-F238E27FC236}">
                <a16:creationId xmlns:a16="http://schemas.microsoft.com/office/drawing/2014/main" id="{3E7CDC6B-C15C-D68B-3F8B-1800D2F54169}"/>
              </a:ext>
            </a:extLst>
          </p:cNvPr>
          <p:cNvSpPr/>
          <p:nvPr/>
        </p:nvSpPr>
        <p:spPr>
          <a:xfrm>
            <a:off x="5840594" y="5530544"/>
            <a:ext cx="673732" cy="340044"/>
          </a:xfrm>
          <a:prstGeom prst="rightArrow">
            <a:avLst/>
          </a:prstGeom>
          <a:solidFill>
            <a:srgbClr val="DD7E6B"/>
          </a:solidFill>
          <a:ln>
            <a:solidFill>
              <a:srgbClr val="DD7E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echa: a la derecha 28">
            <a:extLst>
              <a:ext uri="{FF2B5EF4-FFF2-40B4-BE49-F238E27FC236}">
                <a16:creationId xmlns:a16="http://schemas.microsoft.com/office/drawing/2014/main" id="{19927B86-FFEB-F34C-63BC-51E9E7A9EC4E}"/>
              </a:ext>
            </a:extLst>
          </p:cNvPr>
          <p:cNvSpPr/>
          <p:nvPr/>
        </p:nvSpPr>
        <p:spPr>
          <a:xfrm rot="8660641">
            <a:off x="1578614" y="4286332"/>
            <a:ext cx="307733" cy="329672"/>
          </a:xfrm>
          <a:prstGeom prst="rightArrow">
            <a:avLst/>
          </a:prstGeom>
          <a:solidFill>
            <a:srgbClr val="E6B8AF"/>
          </a:solidFill>
          <a:ln>
            <a:solidFill>
              <a:srgbClr val="E6B8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6" name="35 Grupo"/>
          <p:cNvGrpSpPr/>
          <p:nvPr/>
        </p:nvGrpSpPr>
        <p:grpSpPr>
          <a:xfrm>
            <a:off x="247471" y="27302"/>
            <a:ext cx="11406858" cy="644430"/>
            <a:chOff x="162919" y="41164"/>
            <a:chExt cx="11406858" cy="644430"/>
          </a:xfrm>
        </p:grpSpPr>
        <p:pic>
          <p:nvPicPr>
            <p:cNvPr id="37" name="Picture 4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103"/>
            <a:stretch/>
          </p:blipFill>
          <p:spPr bwMode="auto">
            <a:xfrm>
              <a:off x="162919" y="41164"/>
              <a:ext cx="1517196" cy="60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932"/>
            <a:stretch/>
          </p:blipFill>
          <p:spPr bwMode="auto">
            <a:xfrm>
              <a:off x="4878657" y="85519"/>
              <a:ext cx="1072243" cy="60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536"/>
            <a:stretch/>
          </p:blipFill>
          <p:spPr bwMode="auto">
            <a:xfrm>
              <a:off x="10200240" y="85519"/>
              <a:ext cx="1369537" cy="60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47709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998C98B6-CF83-4B4A-A74F-F4B3E7E25CE3}"/>
              </a:ext>
            </a:extLst>
          </p:cNvPr>
          <p:cNvSpPr txBox="1">
            <a:spLocks/>
          </p:cNvSpPr>
          <p:nvPr/>
        </p:nvSpPr>
        <p:spPr>
          <a:xfrm>
            <a:off x="377288" y="1125029"/>
            <a:ext cx="11266720" cy="12223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31813" indent="-531813" algn="jus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a) </a:t>
            </a:r>
            <a:r>
              <a:rPr lang="en-US" sz="2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Sustentar</a:t>
            </a:r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sobre</a:t>
            </a:r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las </a:t>
            </a:r>
            <a:r>
              <a:rPr lang="en-US" sz="2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modificaciones</a:t>
            </a:r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presupuestales</a:t>
            </a:r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aprobada</a:t>
            </a:r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por</a:t>
            </a:r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Decreto</a:t>
            </a:r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Supremo</a:t>
            </a:r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, en </a:t>
            </a:r>
            <a:r>
              <a:rPr lang="en-US" sz="2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cumplimiento</a:t>
            </a:r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del </a:t>
            </a:r>
            <a:r>
              <a:rPr lang="en-US" sz="2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artículo</a:t>
            </a:r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66 de la Ley de Presupuesto del Sector </a:t>
            </a:r>
            <a:r>
              <a:rPr lang="en-US" sz="2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Público</a:t>
            </a:r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para el </a:t>
            </a:r>
            <a:r>
              <a:rPr lang="en-US" sz="2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Año</a:t>
            </a:r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Fiscal 2023</a:t>
            </a:r>
          </a:p>
        </p:txBody>
      </p:sp>
      <p:sp>
        <p:nvSpPr>
          <p:cNvPr id="4" name="5 Marcador de contenido">
            <a:extLst>
              <a:ext uri="{FF2B5EF4-FFF2-40B4-BE49-F238E27FC236}">
                <a16:creationId xmlns:a16="http://schemas.microsoft.com/office/drawing/2014/main" id="{03A18595-4365-49C2-92AF-06907FC0BE78}"/>
              </a:ext>
            </a:extLst>
          </p:cNvPr>
          <p:cNvSpPr txBox="1">
            <a:spLocks/>
          </p:cNvSpPr>
          <p:nvPr/>
        </p:nvSpPr>
        <p:spPr>
          <a:xfrm>
            <a:off x="906293" y="2595122"/>
            <a:ext cx="10626657" cy="10897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PE" b="1" dirty="0"/>
              <a:t>No se han realizado modificaciones presupuestales en el nivel institucional vía Decreto Supremo</a:t>
            </a:r>
            <a:r>
              <a:rPr lang="es-PE" dirty="0"/>
              <a:t> en el marco del artículo 66, de la Ley N° 31638, Ley de Presupuesto del Sector Público para el Año Fiscal 2023, el Sector Energía y Minas.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7AF1CC8-0CD9-47DC-896F-B1D773520E5B}"/>
              </a:ext>
            </a:extLst>
          </p:cNvPr>
          <p:cNvSpPr/>
          <p:nvPr/>
        </p:nvSpPr>
        <p:spPr>
          <a:xfrm>
            <a:off x="1037230" y="4633666"/>
            <a:ext cx="104957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i="1" u="sng" dirty="0">
                <a:solidFill>
                  <a:srgbClr val="002060"/>
                </a:solidFill>
              </a:rPr>
              <a:t>Artículo 66.- Sustentación de las modificaciones presupuestales aprobadas por decreto supremo</a:t>
            </a:r>
          </a:p>
          <a:p>
            <a:pPr algn="just"/>
            <a:r>
              <a:rPr lang="es-ES" i="1" dirty="0">
                <a:solidFill>
                  <a:srgbClr val="002060"/>
                </a:solidFill>
              </a:rPr>
              <a:t>Los decretos supremos que aprueban las modificaciones presupuestarias en el nivel institucional autorizadas en la presente ley, </a:t>
            </a:r>
            <a:r>
              <a:rPr lang="es-ES" b="1" i="1" dirty="0">
                <a:solidFill>
                  <a:srgbClr val="002060"/>
                </a:solidFill>
              </a:rPr>
              <a:t>son sustentadas</a:t>
            </a:r>
            <a:r>
              <a:rPr lang="es-ES" i="1" dirty="0">
                <a:solidFill>
                  <a:srgbClr val="002060"/>
                </a:solidFill>
              </a:rPr>
              <a:t> por los Ministros de los Sectores involucrados, ante la Comisión de Presupuesto y Cuenta General de la República dentro de los cinco primeros días hábiles del mes siguiente, al finalizar cada trimestre, incluyendo el detalle de las partidas anuladas y habilitadas; para tal efecto los Ministros de los Sectores involucrados concurren conjuntamente con el Ministro de Economía y Finanzas.</a:t>
            </a:r>
            <a:endParaRPr lang="es-PE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35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38200" y="2661313"/>
            <a:ext cx="10515600" cy="3515650"/>
          </a:xfrm>
        </p:spPr>
        <p:txBody>
          <a:bodyPr/>
          <a:lstStyle/>
          <a:p>
            <a:pPr marL="0" indent="0">
              <a:buNone/>
            </a:pPr>
            <a:r>
              <a:rPr lang="es-PE" dirty="0"/>
              <a:t>Contenido:</a:t>
            </a:r>
          </a:p>
          <a:p>
            <a:r>
              <a:rPr lang="es-PE" dirty="0"/>
              <a:t>Ranking de Ejecución por Sectores.</a:t>
            </a:r>
          </a:p>
          <a:p>
            <a:r>
              <a:rPr lang="en-US" dirty="0" err="1"/>
              <a:t>Ejecución</a:t>
            </a:r>
            <a:r>
              <a:rPr lang="en-US" dirty="0"/>
              <a:t> Sectorial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genérica</a:t>
            </a:r>
            <a:r>
              <a:rPr lang="en-US" dirty="0"/>
              <a:t> de </a:t>
            </a:r>
            <a:r>
              <a:rPr lang="en-US" dirty="0" err="1"/>
              <a:t>gasto</a:t>
            </a:r>
            <a:r>
              <a:rPr lang="en-US" dirty="0"/>
              <a:t>.</a:t>
            </a:r>
          </a:p>
          <a:p>
            <a:r>
              <a:rPr lang="es-PE" dirty="0"/>
              <a:t>Evolución de la Ejecución Presupuestal al 30 de junio.</a:t>
            </a:r>
          </a:p>
          <a:p>
            <a:r>
              <a:rPr lang="en-US" dirty="0" err="1"/>
              <a:t>Ejecución</a:t>
            </a:r>
            <a:r>
              <a:rPr lang="en-US" dirty="0"/>
              <a:t> </a:t>
            </a:r>
            <a:r>
              <a:rPr lang="en-US" dirty="0" err="1"/>
              <a:t>presupuestal</a:t>
            </a:r>
            <a:r>
              <a:rPr lang="en-US" dirty="0"/>
              <a:t> </a:t>
            </a:r>
            <a:r>
              <a:rPr lang="en-US" dirty="0" err="1"/>
              <a:t>deiInversiones</a:t>
            </a:r>
            <a:r>
              <a:rPr lang="en-US" dirty="0"/>
              <a:t> del sector</a:t>
            </a:r>
            <a:r>
              <a:rPr lang="en-US" dirty="0">
                <a:latin typeface="Century Gothic" panose="020B0502020202020204" pitchFamily="34" charset="0"/>
              </a:rPr>
              <a:t>.</a:t>
            </a:r>
            <a:endParaRPr lang="es-PE" b="1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998C98B6-CF83-4B4A-A74F-F4B3E7E25CE3}"/>
              </a:ext>
            </a:extLst>
          </p:cNvPr>
          <p:cNvSpPr txBox="1">
            <a:spLocks/>
          </p:cNvSpPr>
          <p:nvPr/>
        </p:nvSpPr>
        <p:spPr>
          <a:xfrm>
            <a:off x="377288" y="1125029"/>
            <a:ext cx="11266720" cy="12223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31813" indent="-531813" algn="jus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b) 	</a:t>
            </a:r>
            <a:r>
              <a:rPr lang="en-US" sz="2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Sustentar</a:t>
            </a:r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la </a:t>
            </a:r>
            <a:r>
              <a:rPr lang="en-US" sz="2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ejecución</a:t>
            </a:r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presupuestal</a:t>
            </a:r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del </a:t>
            </a:r>
            <a:r>
              <a:rPr lang="en-US" sz="2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año</a:t>
            </a:r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fiscal 2023, a cargo del Sector, </a:t>
            </a:r>
            <a:r>
              <a:rPr lang="en-US" sz="2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donde</a:t>
            </a:r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debe</a:t>
            </a:r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específicar</a:t>
            </a:r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los </a:t>
            </a:r>
            <a:r>
              <a:rPr lang="en-US" sz="2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logros</a:t>
            </a:r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alcanzados</a:t>
            </a:r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y </a:t>
            </a:r>
            <a:r>
              <a:rPr lang="en-US" sz="2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proyectados</a:t>
            </a:r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al 30 de </a:t>
            </a:r>
            <a:r>
              <a:rPr lang="en-US" sz="2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junio</a:t>
            </a:r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y 31 de </a:t>
            </a:r>
            <a:r>
              <a:rPr lang="en-US" sz="2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diciembre</a:t>
            </a:r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2023., </a:t>
            </a:r>
            <a:r>
              <a:rPr lang="en-US" sz="2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respectivamente</a:t>
            </a:r>
            <a:endParaRPr lang="en-US" sz="24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619" y="127426"/>
            <a:ext cx="2104762" cy="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207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797A3FCF-4644-44A1-B8A7-53DA1D79570A}"/>
              </a:ext>
            </a:extLst>
          </p:cNvPr>
          <p:cNvSpPr txBox="1">
            <a:spLocks/>
          </p:cNvSpPr>
          <p:nvPr/>
        </p:nvSpPr>
        <p:spPr>
          <a:xfrm>
            <a:off x="328649" y="667860"/>
            <a:ext cx="11534700" cy="7443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Ranking de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Ejecución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por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Sectores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B4DC6152-9DC9-44DB-84FB-6D679E0DE6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7747705"/>
              </p:ext>
            </p:extLst>
          </p:nvPr>
        </p:nvGraphicFramePr>
        <p:xfrm>
          <a:off x="328649" y="1149691"/>
          <a:ext cx="10502900" cy="543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9267713" imgH="5438663" progId="Excel.Sheet.12">
                  <p:embed/>
                </p:oleObj>
              </mc:Choice>
              <mc:Fallback>
                <p:oleObj name="Worksheet" r:id="rId3" imgW="9267713" imgH="543866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8649" y="1149691"/>
                        <a:ext cx="10502900" cy="5438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5957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7">
            <a:extLst>
              <a:ext uri="{FF2B5EF4-FFF2-40B4-BE49-F238E27FC236}">
                <a16:creationId xmlns:a16="http://schemas.microsoft.com/office/drawing/2014/main" id="{7013AF71-AB76-4A1B-9EC3-5CF6CE13F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215" y="5377286"/>
            <a:ext cx="9273741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  <a:defRPr/>
            </a:pPr>
            <a:r>
              <a:rPr lang="es-ES" altLang="es-PE" sz="1800" b="1" dirty="0">
                <a:solidFill>
                  <a:schemeClr val="accent1">
                    <a:lumMod val="75000"/>
                  </a:schemeClr>
                </a:solidFill>
                <a:latin typeface="Calibri Light"/>
                <a:cs typeface="Arial" panose="020B0604020202020204" pitchFamily="34" charset="0"/>
              </a:rPr>
              <a:t>A Junio se alcanzó el 78% de ejecución respecto al PIM.</a:t>
            </a:r>
          </a:p>
          <a:p>
            <a:pPr algn="just" fontAlgn="base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  <a:defRPr/>
            </a:pPr>
            <a:r>
              <a:rPr lang="es-ES" altLang="es-PE" sz="1800" b="1" dirty="0">
                <a:solidFill>
                  <a:schemeClr val="accent1">
                    <a:lumMod val="75000"/>
                  </a:schemeClr>
                </a:solidFill>
                <a:latin typeface="Calibri Light"/>
                <a:cs typeface="Arial" panose="020B0604020202020204" pitchFamily="34" charset="0"/>
              </a:rPr>
              <a:t>A diciembre se proyecta una ejecución del 99%.</a:t>
            </a:r>
          </a:p>
          <a:p>
            <a:pPr algn="just" fontAlgn="base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  <a:defRPr/>
            </a:pPr>
            <a:r>
              <a:rPr lang="es-ES" altLang="es-PE" sz="1800" b="1" dirty="0">
                <a:solidFill>
                  <a:schemeClr val="accent1">
                    <a:lumMod val="75000"/>
                  </a:schemeClr>
                </a:solidFill>
                <a:latin typeface="Calibri Light"/>
                <a:cs typeface="Arial" panose="020B0604020202020204" pitchFamily="34" charset="0"/>
              </a:rPr>
              <a:t>Respecto a gastos corrientes, la ejecución alcanzó el 88% a junio.</a:t>
            </a:r>
          </a:p>
          <a:p>
            <a:pPr algn="just" fontAlgn="base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  <a:defRPr/>
            </a:pPr>
            <a:r>
              <a:rPr lang="es-ES" altLang="es-PE" sz="1800" b="1" dirty="0">
                <a:solidFill>
                  <a:schemeClr val="accent1">
                    <a:lumMod val="75000"/>
                  </a:schemeClr>
                </a:solidFill>
                <a:latin typeface="Calibri Light"/>
                <a:cs typeface="Arial" panose="020B0604020202020204" pitchFamily="34" charset="0"/>
              </a:rPr>
              <a:t>Y se alcanzó el 63% de avance de ejecución de gastos de capital.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A65476C8-0727-4A95-8F18-F92B152814E0}"/>
              </a:ext>
            </a:extLst>
          </p:cNvPr>
          <p:cNvSpPr txBox="1">
            <a:spLocks/>
          </p:cNvSpPr>
          <p:nvPr/>
        </p:nvSpPr>
        <p:spPr>
          <a:xfrm>
            <a:off x="383215" y="694503"/>
            <a:ext cx="11266720" cy="7443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0363" indent="-360363" algn="just"/>
            <a:r>
              <a:rPr lang="en-US" sz="18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Ejecución</a:t>
            </a:r>
            <a:r>
              <a:rPr lang="en-US" sz="1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Sectorial </a:t>
            </a:r>
            <a:r>
              <a:rPr lang="en-US" sz="18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por</a:t>
            </a:r>
            <a:r>
              <a:rPr lang="en-US" sz="1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genérica</a:t>
            </a:r>
            <a:r>
              <a:rPr lang="en-US" sz="1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de </a:t>
            </a:r>
            <a:r>
              <a:rPr lang="en-US" sz="18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Gasto</a:t>
            </a:r>
            <a:endParaRPr lang="en-US" sz="18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BF84955A-1457-4FFC-BD3B-09917246AA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2767726"/>
              </p:ext>
            </p:extLst>
          </p:nvPr>
        </p:nvGraphicFramePr>
        <p:xfrm>
          <a:off x="411163" y="1095518"/>
          <a:ext cx="11279187" cy="431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0772775" imgH="3971925" progId="Excel.Sheet.12">
                  <p:embed/>
                </p:oleObj>
              </mc:Choice>
              <mc:Fallback>
                <p:oleObj name="Worksheet" r:id="rId3" imgW="10772775" imgH="397192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163" y="1095518"/>
                        <a:ext cx="11279187" cy="4319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54281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E875EDF5-27B0-415E-8CE1-26E1323EF1F4}" vid="{28E23F81-C424-4312-A2C0-596B10FC8A44}"/>
    </a:ext>
  </a:extLst>
</a:theme>
</file>

<file path=ppt/theme/theme2.xml><?xml version="1.0" encoding="utf-8"?>
<a:theme xmlns:a="http://schemas.openxmlformats.org/drawingml/2006/main" name="PPT-2023-MINE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2023-MINEM" id="{EE4EAE59-2EF1-6849-BBF1-859FACCD838E}" vid="{FE190AD2-2C87-0845-81DF-1CEDFDE5E3AB}"/>
    </a:ext>
  </a:extLst>
</a:theme>
</file>

<file path=ppt/theme/theme3.xml><?xml version="1.0" encoding="utf-8"?>
<a:theme xmlns:a="http://schemas.openxmlformats.org/drawingml/2006/main" name="1_PPT-2023-MINE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2023-MINEM" id="{EE4EAE59-2EF1-6849-BBF1-859FACCD838E}" vid="{FE190AD2-2C87-0845-81DF-1CEDFDE5E3AB}"/>
    </a:ext>
  </a:extLst>
</a:theme>
</file>

<file path=ppt/theme/theme4.xml><?xml version="1.0" encoding="utf-8"?>
<a:theme xmlns:a="http://schemas.openxmlformats.org/drawingml/2006/main" name="1_Tema de Offic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2023-MINEM" id="{647C58B4-B37D-DB44-B4CC-1A564610160A}" vid="{76A92681-9047-D84C-A8C0-06B209018941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B789763FADC541AEE703852895AFE6" ma:contentTypeVersion="1" ma:contentTypeDescription="Create a new document." ma:contentTypeScope="" ma:versionID="01eca6ffab0d6cc8d4bdd1e24382d95c">
  <xsd:schema xmlns:xsd="http://www.w3.org/2001/XMLSchema" xmlns:xs="http://www.w3.org/2001/XMLSchema" xmlns:p="http://schemas.microsoft.com/office/2006/metadata/properties" xmlns:ns2="b74b54a2-8a25-4fde-a5fd-5a47bc03e424" targetNamespace="http://schemas.microsoft.com/office/2006/metadata/properties" ma:root="true" ma:fieldsID="db0d8d5be729d5b56dd81f240bed6c0d" ns2:_="">
    <xsd:import namespace="b74b54a2-8a25-4fde-a5fd-5a47bc03e424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4b54a2-8a25-4fde-a5fd-5a47bc03e42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6A0955-E04F-4803-B96D-BC84802C0ED9}">
  <ds:schemaRefs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b74b54a2-8a25-4fde-a5fd-5a47bc03e424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4B74F20-7358-4F9E-BEAB-5776DA0EDE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4b54a2-8a25-4fde-a5fd-5a47bc03e42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EBD579A-E1FC-4BFE-8CF9-C155F0BA0DA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8524</TotalTime>
  <Words>5128</Words>
  <Application>Microsoft Office PowerPoint</Application>
  <PresentationFormat>Panorámica</PresentationFormat>
  <Paragraphs>1070</Paragraphs>
  <Slides>40</Slides>
  <Notes>22</Notes>
  <HiddenSlides>6</HiddenSlides>
  <MMClips>0</MMClips>
  <ScaleCrop>false</ScaleCrop>
  <HeadingPairs>
    <vt:vector size="8" baseType="variant">
      <vt:variant>
        <vt:lpstr>Fuentes usadas</vt:lpstr>
      </vt:variant>
      <vt:variant>
        <vt:i4>15</vt:i4>
      </vt:variant>
      <vt:variant>
        <vt:lpstr>Tema</vt:lpstr>
      </vt:variant>
      <vt:variant>
        <vt:i4>4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60" baseType="lpstr">
      <vt:lpstr>Amasis MT Pro Light</vt:lpstr>
      <vt:lpstr>Arial</vt:lpstr>
      <vt:lpstr>Bahnschrift SemiLight</vt:lpstr>
      <vt:lpstr>Calibri</vt:lpstr>
      <vt:lpstr>Calibri Light</vt:lpstr>
      <vt:lpstr>Century Gothic</vt:lpstr>
      <vt:lpstr>Gadugi</vt:lpstr>
      <vt:lpstr>Nixie One</vt:lpstr>
      <vt:lpstr>Noto Sans Symbols</vt:lpstr>
      <vt:lpstr>Roboto</vt:lpstr>
      <vt:lpstr>Roboto Medium</vt:lpstr>
      <vt:lpstr>Tahoma</vt:lpstr>
      <vt:lpstr>Times New Roman</vt:lpstr>
      <vt:lpstr>Verdana</vt:lpstr>
      <vt:lpstr>Wingdings</vt:lpstr>
      <vt:lpstr>Tema1</vt:lpstr>
      <vt:lpstr>PPT-2023-MINEM</vt:lpstr>
      <vt:lpstr>1_PPT-2023-MINEM</vt:lpstr>
      <vt:lpstr>1_Tema de Office 2013 - 2022</vt:lpstr>
      <vt:lpstr>Worksheet</vt:lpstr>
      <vt:lpstr>Sustentación  de la  ejecución presupuestal del Sector Energía y Minas del año fiscal 2023</vt:lpstr>
      <vt:lpstr>Invitación de la Comisión de Presupuesto y Cuenta General de la República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Proyecto de Presupuesto del Sector Energía y Minas para el Año Fiscal 2023</dc:title>
  <dc:creator>Luis Gabriel Talledo Herrera</dc:creator>
  <cp:lastModifiedBy>Luis Enrique Pineda Larzo</cp:lastModifiedBy>
  <cp:revision>228</cp:revision>
  <cp:lastPrinted>2023-07-06T02:55:34Z</cp:lastPrinted>
  <dcterms:created xsi:type="dcterms:W3CDTF">2022-09-20T03:29:02Z</dcterms:created>
  <dcterms:modified xsi:type="dcterms:W3CDTF">2023-07-11T15:55:54Z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0x010100AFB789763FADC541AEE703852895AFE6</vt:lpwstr>
  </property>
</Properties>
</file>